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8" r:id="rId4"/>
    <p:sldMasterId id="2147483679" r:id="rId5"/>
    <p:sldMasterId id="2147483680"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 id="308" r:id="rId60"/>
    <p:sldId id="309" r:id="rId61"/>
  </p:sldIdLst>
  <p:sldSz cy="10692000" cx="7560000"/>
  <p:notesSz cx="6858000" cy="9144000"/>
  <p:embeddedFontLst>
    <p:embeddedFont>
      <p:font typeface="Roboto"/>
      <p:regular r:id="rId62"/>
      <p:bold r:id="rId63"/>
      <p:italic r:id="rId64"/>
      <p:boldItalic r:id="rId65"/>
    </p:embeddedFont>
    <p:embeddedFont>
      <p:font typeface="Chewy"/>
      <p:regular r:id="rId66"/>
    </p:embeddedFont>
    <p:embeddedFont>
      <p:font typeface="Proxima Nova"/>
      <p:regular r:id="rId67"/>
      <p:bold r:id="rId68"/>
      <p:italic r:id="rId69"/>
      <p:boldItalic r:id="rId70"/>
    </p:embeddedFont>
    <p:embeddedFont>
      <p:font typeface="Roboto Medium"/>
      <p:regular r:id="rId71"/>
      <p:bold r:id="rId72"/>
      <p:italic r:id="rId73"/>
      <p:boldItalic r:id="rId74"/>
    </p:embeddedFont>
    <p:embeddedFont>
      <p:font typeface="Amatic SC"/>
      <p:regular r:id="rId75"/>
      <p:bold r:id="rId76"/>
    </p:embeddedFont>
    <p:embeddedFont>
      <p:font typeface="Titan One"/>
      <p:regular r:id="rId77"/>
    </p:embeddedFont>
    <p:embeddedFont>
      <p:font typeface="Proxima Nova Semibold"/>
      <p:regular r:id="rId78"/>
      <p:bold r:id="rId79"/>
      <p:boldItalic r:id="rId8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470F0AA3-2B15-4604-82CA-30115F312A5D}">
  <a:tblStyle styleId="{470F0AA3-2B15-4604-82CA-30115F312A5D}"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42" Type="http://schemas.openxmlformats.org/officeDocument/2006/relationships/slide" Target="slides/slide35.xml"/><Relationship Id="rId41" Type="http://schemas.openxmlformats.org/officeDocument/2006/relationships/slide" Target="slides/slide34.xml"/><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ProximaNovaSemibold-boldItalic.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RobotoMedium-italic.fntdata"/><Relationship Id="rId72" Type="http://schemas.openxmlformats.org/officeDocument/2006/relationships/font" Target="fonts/RobotoMedium-bold.fntdata"/><Relationship Id="rId31" Type="http://schemas.openxmlformats.org/officeDocument/2006/relationships/slide" Target="slides/slide24.xml"/><Relationship Id="rId75" Type="http://schemas.openxmlformats.org/officeDocument/2006/relationships/font" Target="fonts/AmaticSC-regular.fntdata"/><Relationship Id="rId30" Type="http://schemas.openxmlformats.org/officeDocument/2006/relationships/slide" Target="slides/slide23.xml"/><Relationship Id="rId74" Type="http://schemas.openxmlformats.org/officeDocument/2006/relationships/font" Target="fonts/RobotoMedium-boldItalic.fntdata"/><Relationship Id="rId33" Type="http://schemas.openxmlformats.org/officeDocument/2006/relationships/slide" Target="slides/slide26.xml"/><Relationship Id="rId77" Type="http://schemas.openxmlformats.org/officeDocument/2006/relationships/font" Target="fonts/TitanOne-regular.fntdata"/><Relationship Id="rId32" Type="http://schemas.openxmlformats.org/officeDocument/2006/relationships/slide" Target="slides/slide25.xml"/><Relationship Id="rId76" Type="http://schemas.openxmlformats.org/officeDocument/2006/relationships/font" Target="fonts/AmaticSC-bold.fntdata"/><Relationship Id="rId35" Type="http://schemas.openxmlformats.org/officeDocument/2006/relationships/slide" Target="slides/slide28.xml"/><Relationship Id="rId79" Type="http://schemas.openxmlformats.org/officeDocument/2006/relationships/font" Target="fonts/ProximaNovaSemibold-bold.fntdata"/><Relationship Id="rId34" Type="http://schemas.openxmlformats.org/officeDocument/2006/relationships/slide" Target="slides/slide27.xml"/><Relationship Id="rId78" Type="http://schemas.openxmlformats.org/officeDocument/2006/relationships/font" Target="fonts/ProximaNovaSemibold-regular.fntdata"/><Relationship Id="rId71" Type="http://schemas.openxmlformats.org/officeDocument/2006/relationships/font" Target="fonts/RobotoMedium-regular.fntdata"/><Relationship Id="rId70" Type="http://schemas.openxmlformats.org/officeDocument/2006/relationships/font" Target="fonts/ProximaNova-boldItalic.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Roboto-regular.fntdata"/><Relationship Id="rId61" Type="http://schemas.openxmlformats.org/officeDocument/2006/relationships/slide" Target="slides/slide54.xml"/><Relationship Id="rId20" Type="http://schemas.openxmlformats.org/officeDocument/2006/relationships/slide" Target="slides/slide13.xml"/><Relationship Id="rId64" Type="http://schemas.openxmlformats.org/officeDocument/2006/relationships/font" Target="fonts/Roboto-italic.fntdata"/><Relationship Id="rId63" Type="http://schemas.openxmlformats.org/officeDocument/2006/relationships/font" Target="fonts/Roboto-bold.fntdata"/><Relationship Id="rId22" Type="http://schemas.openxmlformats.org/officeDocument/2006/relationships/slide" Target="slides/slide15.xml"/><Relationship Id="rId66" Type="http://schemas.openxmlformats.org/officeDocument/2006/relationships/font" Target="fonts/Chewy-regular.fntdata"/><Relationship Id="rId21" Type="http://schemas.openxmlformats.org/officeDocument/2006/relationships/slide" Target="slides/slide14.xml"/><Relationship Id="rId65" Type="http://schemas.openxmlformats.org/officeDocument/2006/relationships/font" Target="fonts/Roboto-boldItalic.fntdata"/><Relationship Id="rId24" Type="http://schemas.openxmlformats.org/officeDocument/2006/relationships/slide" Target="slides/slide17.xml"/><Relationship Id="rId68" Type="http://schemas.openxmlformats.org/officeDocument/2006/relationships/font" Target="fonts/ProximaNova-bold.fntdata"/><Relationship Id="rId23" Type="http://schemas.openxmlformats.org/officeDocument/2006/relationships/slide" Target="slides/slide16.xml"/><Relationship Id="rId67" Type="http://schemas.openxmlformats.org/officeDocument/2006/relationships/font" Target="fonts/ProximaNova-regular.fntdata"/><Relationship Id="rId60" Type="http://schemas.openxmlformats.org/officeDocument/2006/relationships/slide" Target="slides/slide53.xml"/><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ProximaNova-italic.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13322447687_0_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13322447687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5" name="Shape 2015"/>
        <p:cNvGrpSpPr/>
        <p:nvPr/>
      </p:nvGrpSpPr>
      <p:grpSpPr>
        <a:xfrm>
          <a:off x="0" y="0"/>
          <a:ext cx="0" cy="0"/>
          <a:chOff x="0" y="0"/>
          <a:chExt cx="0" cy="0"/>
        </a:xfrm>
      </p:grpSpPr>
      <p:sp>
        <p:nvSpPr>
          <p:cNvPr id="2016" name="Google Shape;2016;g13466ea1cd1_0_287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017" name="Google Shape;2017;g13466ea1cd1_0_28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9" name="Shape 2109"/>
        <p:cNvGrpSpPr/>
        <p:nvPr/>
      </p:nvGrpSpPr>
      <p:grpSpPr>
        <a:xfrm>
          <a:off x="0" y="0"/>
          <a:ext cx="0" cy="0"/>
          <a:chOff x="0" y="0"/>
          <a:chExt cx="0" cy="0"/>
        </a:xfrm>
      </p:grpSpPr>
      <p:sp>
        <p:nvSpPr>
          <p:cNvPr id="2110" name="Google Shape;2110;g13466ea1cd1_0_2924: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111" name="Google Shape;2111;g13466ea1cd1_0_2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4" name="Shape 2634"/>
        <p:cNvGrpSpPr/>
        <p:nvPr/>
      </p:nvGrpSpPr>
      <p:grpSpPr>
        <a:xfrm>
          <a:off x="0" y="0"/>
          <a:ext cx="0" cy="0"/>
          <a:chOff x="0" y="0"/>
          <a:chExt cx="0" cy="0"/>
        </a:xfrm>
      </p:grpSpPr>
      <p:sp>
        <p:nvSpPr>
          <p:cNvPr id="2635" name="Google Shape;2635;g13466ea1cd1_0_0: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636" name="Google Shape;2636;g13466ea1cd1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5" name="Shape 2745"/>
        <p:cNvGrpSpPr/>
        <p:nvPr/>
      </p:nvGrpSpPr>
      <p:grpSpPr>
        <a:xfrm>
          <a:off x="0" y="0"/>
          <a:ext cx="0" cy="0"/>
          <a:chOff x="0" y="0"/>
          <a:chExt cx="0" cy="0"/>
        </a:xfrm>
      </p:grpSpPr>
      <p:sp>
        <p:nvSpPr>
          <p:cNvPr id="2746" name="Google Shape;2746;g13466ea1cd1_0_345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747" name="Google Shape;2747;g13466ea1cd1_0_34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4" name="Shape 2914"/>
        <p:cNvGrpSpPr/>
        <p:nvPr/>
      </p:nvGrpSpPr>
      <p:grpSpPr>
        <a:xfrm>
          <a:off x="0" y="0"/>
          <a:ext cx="0" cy="0"/>
          <a:chOff x="0" y="0"/>
          <a:chExt cx="0" cy="0"/>
        </a:xfrm>
      </p:grpSpPr>
      <p:sp>
        <p:nvSpPr>
          <p:cNvPr id="2915" name="Google Shape;2915;g13466ea1cd1_0_3457: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916" name="Google Shape;2916;g13466ea1cd1_0_34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76" name="Shape 3076"/>
        <p:cNvGrpSpPr/>
        <p:nvPr/>
      </p:nvGrpSpPr>
      <p:grpSpPr>
        <a:xfrm>
          <a:off x="0" y="0"/>
          <a:ext cx="0" cy="0"/>
          <a:chOff x="0" y="0"/>
          <a:chExt cx="0" cy="0"/>
        </a:xfrm>
      </p:grpSpPr>
      <p:sp>
        <p:nvSpPr>
          <p:cNvPr id="3077" name="Google Shape;3077;g13466ea1cd1_0_346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078" name="Google Shape;3078;g13466ea1cd1_0_3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78" name="Shape 3278"/>
        <p:cNvGrpSpPr/>
        <p:nvPr/>
      </p:nvGrpSpPr>
      <p:grpSpPr>
        <a:xfrm>
          <a:off x="0" y="0"/>
          <a:ext cx="0" cy="0"/>
          <a:chOff x="0" y="0"/>
          <a:chExt cx="0" cy="0"/>
        </a:xfrm>
      </p:grpSpPr>
      <p:sp>
        <p:nvSpPr>
          <p:cNvPr id="3279" name="Google Shape;3279;g13466ea1cd1_0_346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280" name="Google Shape;3280;g13466ea1cd1_0_34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02" name="Shape 3402"/>
        <p:cNvGrpSpPr/>
        <p:nvPr/>
      </p:nvGrpSpPr>
      <p:grpSpPr>
        <a:xfrm>
          <a:off x="0" y="0"/>
          <a:ext cx="0" cy="0"/>
          <a:chOff x="0" y="0"/>
          <a:chExt cx="0" cy="0"/>
        </a:xfrm>
      </p:grpSpPr>
      <p:sp>
        <p:nvSpPr>
          <p:cNvPr id="3403" name="Google Shape;3403;g13466ea1cd1_0_3465: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404" name="Google Shape;3404;g13466ea1cd1_0_3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579" name="Shape 3579"/>
        <p:cNvGrpSpPr/>
        <p:nvPr/>
      </p:nvGrpSpPr>
      <p:grpSpPr>
        <a:xfrm>
          <a:off x="0" y="0"/>
          <a:ext cx="0" cy="0"/>
          <a:chOff x="0" y="0"/>
          <a:chExt cx="0" cy="0"/>
        </a:xfrm>
      </p:grpSpPr>
      <p:sp>
        <p:nvSpPr>
          <p:cNvPr id="3580" name="Google Shape;3580;g13466ea1cd1_0_292: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581" name="Google Shape;3581;g13466ea1cd1_0_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647" name="Shape 3647"/>
        <p:cNvGrpSpPr/>
        <p:nvPr/>
      </p:nvGrpSpPr>
      <p:grpSpPr>
        <a:xfrm>
          <a:off x="0" y="0"/>
          <a:ext cx="0" cy="0"/>
          <a:chOff x="0" y="0"/>
          <a:chExt cx="0" cy="0"/>
        </a:xfrm>
      </p:grpSpPr>
      <p:sp>
        <p:nvSpPr>
          <p:cNvPr id="3648" name="Google Shape;3648;g13466ea1cd1_0_347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3649" name="Google Shape;3649;g13466ea1cd1_0_3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6" name="Shape 486"/>
        <p:cNvGrpSpPr/>
        <p:nvPr/>
      </p:nvGrpSpPr>
      <p:grpSpPr>
        <a:xfrm>
          <a:off x="0" y="0"/>
          <a:ext cx="0" cy="0"/>
          <a:chOff x="0" y="0"/>
          <a:chExt cx="0" cy="0"/>
        </a:xfrm>
      </p:grpSpPr>
      <p:sp>
        <p:nvSpPr>
          <p:cNvPr id="487" name="Google Shape;487;g135edd02f08_0_1044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488" name="Google Shape;488;g135edd02f08_0_104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370" name="Shape 4370"/>
        <p:cNvGrpSpPr/>
        <p:nvPr/>
      </p:nvGrpSpPr>
      <p:grpSpPr>
        <a:xfrm>
          <a:off x="0" y="0"/>
          <a:ext cx="0" cy="0"/>
          <a:chOff x="0" y="0"/>
          <a:chExt cx="0" cy="0"/>
        </a:xfrm>
      </p:grpSpPr>
      <p:sp>
        <p:nvSpPr>
          <p:cNvPr id="4371" name="Google Shape;4371;g13466ea1cd1_0_348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4372" name="Google Shape;4372;g13466ea1cd1_0_34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550" name="Shape 4550"/>
        <p:cNvGrpSpPr/>
        <p:nvPr/>
      </p:nvGrpSpPr>
      <p:grpSpPr>
        <a:xfrm>
          <a:off x="0" y="0"/>
          <a:ext cx="0" cy="0"/>
          <a:chOff x="0" y="0"/>
          <a:chExt cx="0" cy="0"/>
        </a:xfrm>
      </p:grpSpPr>
      <p:sp>
        <p:nvSpPr>
          <p:cNvPr id="4551" name="Google Shape;4551;g13466ea1cd1_0_3485: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4552" name="Google Shape;4552;g13466ea1cd1_0_34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88" name="Shape 5188"/>
        <p:cNvGrpSpPr/>
        <p:nvPr/>
      </p:nvGrpSpPr>
      <p:grpSpPr>
        <a:xfrm>
          <a:off x="0" y="0"/>
          <a:ext cx="0" cy="0"/>
          <a:chOff x="0" y="0"/>
          <a:chExt cx="0" cy="0"/>
        </a:xfrm>
      </p:grpSpPr>
      <p:sp>
        <p:nvSpPr>
          <p:cNvPr id="5189" name="Google Shape;5189;g13466ea1cd1_0_348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190" name="Google Shape;5190;g13466ea1cd1_0_3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86" name="Shape 5286"/>
        <p:cNvGrpSpPr/>
        <p:nvPr/>
      </p:nvGrpSpPr>
      <p:grpSpPr>
        <a:xfrm>
          <a:off x="0" y="0"/>
          <a:ext cx="0" cy="0"/>
          <a:chOff x="0" y="0"/>
          <a:chExt cx="0" cy="0"/>
        </a:xfrm>
      </p:grpSpPr>
      <p:sp>
        <p:nvSpPr>
          <p:cNvPr id="5287" name="Google Shape;5287;g13466ea1cd1_0_349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288" name="Google Shape;5288;g13466ea1cd1_0_34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3" name="Shape 5643"/>
        <p:cNvGrpSpPr/>
        <p:nvPr/>
      </p:nvGrpSpPr>
      <p:grpSpPr>
        <a:xfrm>
          <a:off x="0" y="0"/>
          <a:ext cx="0" cy="0"/>
          <a:chOff x="0" y="0"/>
          <a:chExt cx="0" cy="0"/>
        </a:xfrm>
      </p:grpSpPr>
      <p:sp>
        <p:nvSpPr>
          <p:cNvPr id="5644" name="Google Shape;5644;g13466ea1cd1_0_352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645" name="Google Shape;5645;g13466ea1cd1_0_35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10" name="Shape 5810"/>
        <p:cNvGrpSpPr/>
        <p:nvPr/>
      </p:nvGrpSpPr>
      <p:grpSpPr>
        <a:xfrm>
          <a:off x="0" y="0"/>
          <a:ext cx="0" cy="0"/>
          <a:chOff x="0" y="0"/>
          <a:chExt cx="0" cy="0"/>
        </a:xfrm>
      </p:grpSpPr>
      <p:sp>
        <p:nvSpPr>
          <p:cNvPr id="5811" name="Google Shape;5811;g13466ea1cd1_0_46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812" name="Google Shape;5812;g13466ea1cd1_0_4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8" name="Shape 5888"/>
        <p:cNvGrpSpPr/>
        <p:nvPr/>
      </p:nvGrpSpPr>
      <p:grpSpPr>
        <a:xfrm>
          <a:off x="0" y="0"/>
          <a:ext cx="0" cy="0"/>
          <a:chOff x="0" y="0"/>
          <a:chExt cx="0" cy="0"/>
        </a:xfrm>
      </p:grpSpPr>
      <p:sp>
        <p:nvSpPr>
          <p:cNvPr id="5889" name="Google Shape;5889;g13466ea1cd1_0_3497: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890" name="Google Shape;5890;g13466ea1cd1_0_34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59" name="Shape 6059"/>
        <p:cNvGrpSpPr/>
        <p:nvPr/>
      </p:nvGrpSpPr>
      <p:grpSpPr>
        <a:xfrm>
          <a:off x="0" y="0"/>
          <a:ext cx="0" cy="0"/>
          <a:chOff x="0" y="0"/>
          <a:chExt cx="0" cy="0"/>
        </a:xfrm>
      </p:grpSpPr>
      <p:sp>
        <p:nvSpPr>
          <p:cNvPr id="6060" name="Google Shape;6060;g13466ea1cd1_0_350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6061" name="Google Shape;6061;g13466ea1cd1_0_35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60" name="Shape 6360"/>
        <p:cNvGrpSpPr/>
        <p:nvPr/>
      </p:nvGrpSpPr>
      <p:grpSpPr>
        <a:xfrm>
          <a:off x="0" y="0"/>
          <a:ext cx="0" cy="0"/>
          <a:chOff x="0" y="0"/>
          <a:chExt cx="0" cy="0"/>
        </a:xfrm>
      </p:grpSpPr>
      <p:sp>
        <p:nvSpPr>
          <p:cNvPr id="6361" name="Google Shape;6361;g13466ea1cd1_0_3505: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6362" name="Google Shape;6362;g13466ea1cd1_0_3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790" name="Shape 6790"/>
        <p:cNvGrpSpPr/>
        <p:nvPr/>
      </p:nvGrpSpPr>
      <p:grpSpPr>
        <a:xfrm>
          <a:off x="0" y="0"/>
          <a:ext cx="0" cy="0"/>
          <a:chOff x="0" y="0"/>
          <a:chExt cx="0" cy="0"/>
        </a:xfrm>
      </p:grpSpPr>
      <p:sp>
        <p:nvSpPr>
          <p:cNvPr id="6791" name="Google Shape;6791;g13466ea1cd1_0_350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6792" name="Google Shape;6792;g13466ea1cd1_0_3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4" name="Shape 524"/>
        <p:cNvGrpSpPr/>
        <p:nvPr/>
      </p:nvGrpSpPr>
      <p:grpSpPr>
        <a:xfrm>
          <a:off x="0" y="0"/>
          <a:ext cx="0" cy="0"/>
          <a:chOff x="0" y="0"/>
          <a:chExt cx="0" cy="0"/>
        </a:xfrm>
      </p:grpSpPr>
      <p:sp>
        <p:nvSpPr>
          <p:cNvPr id="525" name="Google Shape;525;g119873e43bc_0_0:notes"/>
          <p:cNvSpPr/>
          <p:nvPr>
            <p:ph idx="2" type="sldImg"/>
          </p:nvPr>
        </p:nvSpPr>
        <p:spPr>
          <a:xfrm>
            <a:off x="2217049"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26" name="Google Shape;526;g119873e43bc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5" name="Shape 7735"/>
        <p:cNvGrpSpPr/>
        <p:nvPr/>
      </p:nvGrpSpPr>
      <p:grpSpPr>
        <a:xfrm>
          <a:off x="0" y="0"/>
          <a:ext cx="0" cy="0"/>
          <a:chOff x="0" y="0"/>
          <a:chExt cx="0" cy="0"/>
        </a:xfrm>
      </p:grpSpPr>
      <p:sp>
        <p:nvSpPr>
          <p:cNvPr id="7736" name="Google Shape;7736;g13466ea1cd1_0_351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7737" name="Google Shape;7737;g13466ea1cd1_0_35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37" name="Shape 7937"/>
        <p:cNvGrpSpPr/>
        <p:nvPr/>
      </p:nvGrpSpPr>
      <p:grpSpPr>
        <a:xfrm>
          <a:off x="0" y="0"/>
          <a:ext cx="0" cy="0"/>
          <a:chOff x="0" y="0"/>
          <a:chExt cx="0" cy="0"/>
        </a:xfrm>
      </p:grpSpPr>
      <p:sp>
        <p:nvSpPr>
          <p:cNvPr id="7938" name="Google Shape;7938;g13466ea1cd1_0_3517: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7939" name="Google Shape;7939;g13466ea1cd1_0_35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56" name="Shape 8256"/>
        <p:cNvGrpSpPr/>
        <p:nvPr/>
      </p:nvGrpSpPr>
      <p:grpSpPr>
        <a:xfrm>
          <a:off x="0" y="0"/>
          <a:ext cx="0" cy="0"/>
          <a:chOff x="0" y="0"/>
          <a:chExt cx="0" cy="0"/>
        </a:xfrm>
      </p:grpSpPr>
      <p:sp>
        <p:nvSpPr>
          <p:cNvPr id="8257" name="Google Shape;8257;g135edd02f08_0_1050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8258" name="Google Shape;8258;g135edd02f08_0_10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35" name="Shape 8335"/>
        <p:cNvGrpSpPr/>
        <p:nvPr/>
      </p:nvGrpSpPr>
      <p:grpSpPr>
        <a:xfrm>
          <a:off x="0" y="0"/>
          <a:ext cx="0" cy="0"/>
          <a:chOff x="0" y="0"/>
          <a:chExt cx="0" cy="0"/>
        </a:xfrm>
      </p:grpSpPr>
      <p:sp>
        <p:nvSpPr>
          <p:cNvPr id="8336" name="Google Shape;8336;g136484418c5_0_388: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8337" name="Google Shape;8337;g136484418c5_0_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90" name="Shape 8390"/>
        <p:cNvGrpSpPr/>
        <p:nvPr/>
      </p:nvGrpSpPr>
      <p:grpSpPr>
        <a:xfrm>
          <a:off x="0" y="0"/>
          <a:ext cx="0" cy="0"/>
          <a:chOff x="0" y="0"/>
          <a:chExt cx="0" cy="0"/>
        </a:xfrm>
      </p:grpSpPr>
      <p:sp>
        <p:nvSpPr>
          <p:cNvPr id="8391" name="Google Shape;8391;g135edd02f08_0_11811: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8392" name="Google Shape;8392;g135edd02f08_0_118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527" name="Shape 8527"/>
        <p:cNvGrpSpPr/>
        <p:nvPr/>
      </p:nvGrpSpPr>
      <p:grpSpPr>
        <a:xfrm>
          <a:off x="0" y="0"/>
          <a:ext cx="0" cy="0"/>
          <a:chOff x="0" y="0"/>
          <a:chExt cx="0" cy="0"/>
        </a:xfrm>
      </p:grpSpPr>
      <p:sp>
        <p:nvSpPr>
          <p:cNvPr id="8528" name="Google Shape;8528;g135edd02f08_0_10628: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8529" name="Google Shape;8529;g135edd02f08_0_106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38" name="Shape 9238"/>
        <p:cNvGrpSpPr/>
        <p:nvPr/>
      </p:nvGrpSpPr>
      <p:grpSpPr>
        <a:xfrm>
          <a:off x="0" y="0"/>
          <a:ext cx="0" cy="0"/>
          <a:chOff x="0" y="0"/>
          <a:chExt cx="0" cy="0"/>
        </a:xfrm>
      </p:grpSpPr>
      <p:sp>
        <p:nvSpPr>
          <p:cNvPr id="9239" name="Google Shape;9239;g135edd02f08_0_10662: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240" name="Google Shape;9240;g135edd02f08_0_106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88" name="Shape 9288"/>
        <p:cNvGrpSpPr/>
        <p:nvPr/>
      </p:nvGrpSpPr>
      <p:grpSpPr>
        <a:xfrm>
          <a:off x="0" y="0"/>
          <a:ext cx="0" cy="0"/>
          <a:chOff x="0" y="0"/>
          <a:chExt cx="0" cy="0"/>
        </a:xfrm>
      </p:grpSpPr>
      <p:sp>
        <p:nvSpPr>
          <p:cNvPr id="9289" name="Google Shape;9289;g13322447687_0_20291: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290" name="Google Shape;9290;g13322447687_0_20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95" name="Shape 9295"/>
        <p:cNvGrpSpPr/>
        <p:nvPr/>
      </p:nvGrpSpPr>
      <p:grpSpPr>
        <a:xfrm>
          <a:off x="0" y="0"/>
          <a:ext cx="0" cy="0"/>
          <a:chOff x="0" y="0"/>
          <a:chExt cx="0" cy="0"/>
        </a:xfrm>
      </p:grpSpPr>
      <p:sp>
        <p:nvSpPr>
          <p:cNvPr id="9296" name="Google Shape;9296;g13322447687_0_20297: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297" name="Google Shape;9297;g13322447687_0_202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02" name="Shape 9302"/>
        <p:cNvGrpSpPr/>
        <p:nvPr/>
      </p:nvGrpSpPr>
      <p:grpSpPr>
        <a:xfrm>
          <a:off x="0" y="0"/>
          <a:ext cx="0" cy="0"/>
          <a:chOff x="0" y="0"/>
          <a:chExt cx="0" cy="0"/>
        </a:xfrm>
      </p:grpSpPr>
      <p:sp>
        <p:nvSpPr>
          <p:cNvPr id="9303" name="Google Shape;9303;g13322447687_0_20303: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304" name="Google Shape;9304;g13322447687_0_203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2" name="Shape 562"/>
        <p:cNvGrpSpPr/>
        <p:nvPr/>
      </p:nvGrpSpPr>
      <p:grpSpPr>
        <a:xfrm>
          <a:off x="0" y="0"/>
          <a:ext cx="0" cy="0"/>
          <a:chOff x="0" y="0"/>
          <a:chExt cx="0" cy="0"/>
        </a:xfrm>
      </p:grpSpPr>
      <p:sp>
        <p:nvSpPr>
          <p:cNvPr id="563" name="Google Shape;563;g13322447687_0_343: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564" name="Google Shape;564;g13322447687_0_3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9" name="Shape 9329"/>
        <p:cNvGrpSpPr/>
        <p:nvPr/>
      </p:nvGrpSpPr>
      <p:grpSpPr>
        <a:xfrm>
          <a:off x="0" y="0"/>
          <a:ext cx="0" cy="0"/>
          <a:chOff x="0" y="0"/>
          <a:chExt cx="0" cy="0"/>
        </a:xfrm>
      </p:grpSpPr>
      <p:sp>
        <p:nvSpPr>
          <p:cNvPr id="9330" name="Google Shape;9330;g13322447687_0_20318: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331" name="Google Shape;9331;g13322447687_0_20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45" name="Shape 9345"/>
        <p:cNvGrpSpPr/>
        <p:nvPr/>
      </p:nvGrpSpPr>
      <p:grpSpPr>
        <a:xfrm>
          <a:off x="0" y="0"/>
          <a:ext cx="0" cy="0"/>
          <a:chOff x="0" y="0"/>
          <a:chExt cx="0" cy="0"/>
        </a:xfrm>
      </p:grpSpPr>
      <p:sp>
        <p:nvSpPr>
          <p:cNvPr id="9346" name="Google Shape;9346;g13322447687_0_20333: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347" name="Google Shape;9347;g13322447687_0_203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0" name="Shape 9680"/>
        <p:cNvGrpSpPr/>
        <p:nvPr/>
      </p:nvGrpSpPr>
      <p:grpSpPr>
        <a:xfrm>
          <a:off x="0" y="0"/>
          <a:ext cx="0" cy="0"/>
          <a:chOff x="0" y="0"/>
          <a:chExt cx="0" cy="0"/>
        </a:xfrm>
      </p:grpSpPr>
      <p:sp>
        <p:nvSpPr>
          <p:cNvPr id="9681" name="Google Shape;9681;g13322447687_0_20667: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9682" name="Google Shape;9682;g13322447687_0_206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81" name="Shape 11881"/>
        <p:cNvGrpSpPr/>
        <p:nvPr/>
      </p:nvGrpSpPr>
      <p:grpSpPr>
        <a:xfrm>
          <a:off x="0" y="0"/>
          <a:ext cx="0" cy="0"/>
          <a:chOff x="0" y="0"/>
          <a:chExt cx="0" cy="0"/>
        </a:xfrm>
      </p:grpSpPr>
      <p:sp>
        <p:nvSpPr>
          <p:cNvPr id="11882" name="Google Shape;11882;g13322447687_0_22867: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1883" name="Google Shape;11883;g13322447687_0_228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00" name="Shape 12300"/>
        <p:cNvGrpSpPr/>
        <p:nvPr/>
      </p:nvGrpSpPr>
      <p:grpSpPr>
        <a:xfrm>
          <a:off x="0" y="0"/>
          <a:ext cx="0" cy="0"/>
          <a:chOff x="0" y="0"/>
          <a:chExt cx="0" cy="0"/>
        </a:xfrm>
      </p:grpSpPr>
      <p:sp>
        <p:nvSpPr>
          <p:cNvPr id="12301" name="Google Shape;12301;g13322447687_0_23285: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2302" name="Google Shape;12302;g13322447687_0_232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70" name="Shape 12470"/>
        <p:cNvGrpSpPr/>
        <p:nvPr/>
      </p:nvGrpSpPr>
      <p:grpSpPr>
        <a:xfrm>
          <a:off x="0" y="0"/>
          <a:ext cx="0" cy="0"/>
          <a:chOff x="0" y="0"/>
          <a:chExt cx="0" cy="0"/>
        </a:xfrm>
      </p:grpSpPr>
      <p:sp>
        <p:nvSpPr>
          <p:cNvPr id="12471" name="Google Shape;12471;g13322447687_0_23454: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2472" name="Google Shape;12472;g13322447687_0_234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876" name="Shape 12876"/>
        <p:cNvGrpSpPr/>
        <p:nvPr/>
      </p:nvGrpSpPr>
      <p:grpSpPr>
        <a:xfrm>
          <a:off x="0" y="0"/>
          <a:ext cx="0" cy="0"/>
          <a:chOff x="0" y="0"/>
          <a:chExt cx="0" cy="0"/>
        </a:xfrm>
      </p:grpSpPr>
      <p:sp>
        <p:nvSpPr>
          <p:cNvPr id="12877" name="Google Shape;12877;g13322447687_0_23859: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2878" name="Google Shape;12878;g13322447687_0_238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56" name="Shape 13256"/>
        <p:cNvGrpSpPr/>
        <p:nvPr/>
      </p:nvGrpSpPr>
      <p:grpSpPr>
        <a:xfrm>
          <a:off x="0" y="0"/>
          <a:ext cx="0" cy="0"/>
          <a:chOff x="0" y="0"/>
          <a:chExt cx="0" cy="0"/>
        </a:xfrm>
      </p:grpSpPr>
      <p:sp>
        <p:nvSpPr>
          <p:cNvPr id="13257" name="Google Shape;13257;g13322447687_0_24238: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3258" name="Google Shape;13258;g13322447687_0_24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25" name="Shape 14025"/>
        <p:cNvGrpSpPr/>
        <p:nvPr/>
      </p:nvGrpSpPr>
      <p:grpSpPr>
        <a:xfrm>
          <a:off x="0" y="0"/>
          <a:ext cx="0" cy="0"/>
          <a:chOff x="0" y="0"/>
          <a:chExt cx="0" cy="0"/>
        </a:xfrm>
      </p:grpSpPr>
      <p:sp>
        <p:nvSpPr>
          <p:cNvPr id="14026" name="Google Shape;14026;g13322447687_0_25006: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4027" name="Google Shape;14027;g13322447687_0_25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32" name="Shape 15432"/>
        <p:cNvGrpSpPr/>
        <p:nvPr/>
      </p:nvGrpSpPr>
      <p:grpSpPr>
        <a:xfrm>
          <a:off x="0" y="0"/>
          <a:ext cx="0" cy="0"/>
          <a:chOff x="0" y="0"/>
          <a:chExt cx="0" cy="0"/>
        </a:xfrm>
      </p:grpSpPr>
      <p:sp>
        <p:nvSpPr>
          <p:cNvPr id="15433" name="Google Shape;15433;g13322447687_0_26412: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5434" name="Google Shape;15434;g13322447687_0_2641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38" name="Shape 638"/>
        <p:cNvGrpSpPr/>
        <p:nvPr/>
      </p:nvGrpSpPr>
      <p:grpSpPr>
        <a:xfrm>
          <a:off x="0" y="0"/>
          <a:ext cx="0" cy="0"/>
          <a:chOff x="0" y="0"/>
          <a:chExt cx="0" cy="0"/>
        </a:xfrm>
      </p:grpSpPr>
      <p:sp>
        <p:nvSpPr>
          <p:cNvPr id="639" name="Google Shape;639;g13322447687_0_337: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640" name="Google Shape;640;g13322447687_0_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827" name="Shape 17827"/>
        <p:cNvGrpSpPr/>
        <p:nvPr/>
      </p:nvGrpSpPr>
      <p:grpSpPr>
        <a:xfrm>
          <a:off x="0" y="0"/>
          <a:ext cx="0" cy="0"/>
          <a:chOff x="0" y="0"/>
          <a:chExt cx="0" cy="0"/>
        </a:xfrm>
      </p:grpSpPr>
      <p:sp>
        <p:nvSpPr>
          <p:cNvPr id="17828" name="Google Shape;17828;g13322447687_0_28806: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7829" name="Google Shape;17829;g13322447687_0_288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41" name="Shape 19841"/>
        <p:cNvGrpSpPr/>
        <p:nvPr/>
      </p:nvGrpSpPr>
      <p:grpSpPr>
        <a:xfrm>
          <a:off x="0" y="0"/>
          <a:ext cx="0" cy="0"/>
          <a:chOff x="0" y="0"/>
          <a:chExt cx="0" cy="0"/>
        </a:xfrm>
      </p:grpSpPr>
      <p:sp>
        <p:nvSpPr>
          <p:cNvPr id="19842" name="Google Shape;19842;g13322447687_0_30819: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9843" name="Google Shape;19843;g13322447687_0_308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62" name="Shape 21462"/>
        <p:cNvGrpSpPr/>
        <p:nvPr/>
      </p:nvGrpSpPr>
      <p:grpSpPr>
        <a:xfrm>
          <a:off x="0" y="0"/>
          <a:ext cx="0" cy="0"/>
          <a:chOff x="0" y="0"/>
          <a:chExt cx="0" cy="0"/>
        </a:xfrm>
      </p:grpSpPr>
      <p:sp>
        <p:nvSpPr>
          <p:cNvPr id="21463" name="Google Shape;21463;g13322447687_0_3243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1464" name="Google Shape;21464;g13322447687_0_324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04" name="Shape 22504"/>
        <p:cNvGrpSpPr/>
        <p:nvPr/>
      </p:nvGrpSpPr>
      <p:grpSpPr>
        <a:xfrm>
          <a:off x="0" y="0"/>
          <a:ext cx="0" cy="0"/>
          <a:chOff x="0" y="0"/>
          <a:chExt cx="0" cy="0"/>
        </a:xfrm>
      </p:grpSpPr>
      <p:sp>
        <p:nvSpPr>
          <p:cNvPr id="22505" name="Google Shape;22505;g13322447687_0_33480: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2506" name="Google Shape;22506;g13322447687_0_33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047" name="Shape 24047"/>
        <p:cNvGrpSpPr/>
        <p:nvPr/>
      </p:nvGrpSpPr>
      <p:grpSpPr>
        <a:xfrm>
          <a:off x="0" y="0"/>
          <a:ext cx="0" cy="0"/>
          <a:chOff x="0" y="0"/>
          <a:chExt cx="0" cy="0"/>
        </a:xfrm>
      </p:grpSpPr>
      <p:sp>
        <p:nvSpPr>
          <p:cNvPr id="24048" name="Google Shape;24048;g13322447687_0_39002:notes"/>
          <p:cNvSpPr/>
          <p:nvPr>
            <p:ph idx="2" type="sldImg"/>
          </p:nvPr>
        </p:nvSpPr>
        <p:spPr>
          <a:xfrm>
            <a:off x="2217027"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24049" name="Google Shape;24049;g13322447687_0_390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1" name="Shape 741"/>
        <p:cNvGrpSpPr/>
        <p:nvPr/>
      </p:nvGrpSpPr>
      <p:grpSpPr>
        <a:xfrm>
          <a:off x="0" y="0"/>
          <a:ext cx="0" cy="0"/>
          <a:chOff x="0" y="0"/>
          <a:chExt cx="0" cy="0"/>
        </a:xfrm>
      </p:grpSpPr>
      <p:sp>
        <p:nvSpPr>
          <p:cNvPr id="742" name="Google Shape;742;g13322447687_0_29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743" name="Google Shape;743;g13322447687_0_2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9" name="Shape 1129"/>
        <p:cNvGrpSpPr/>
        <p:nvPr/>
      </p:nvGrpSpPr>
      <p:grpSpPr>
        <a:xfrm>
          <a:off x="0" y="0"/>
          <a:ext cx="0" cy="0"/>
          <a:chOff x="0" y="0"/>
          <a:chExt cx="0" cy="0"/>
        </a:xfrm>
      </p:grpSpPr>
      <p:sp>
        <p:nvSpPr>
          <p:cNvPr id="1130" name="Google Shape;1130;g1350c691723_0_785: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131" name="Google Shape;1131;g1350c691723_0_7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99" name="Shape 1599"/>
        <p:cNvGrpSpPr/>
        <p:nvPr/>
      </p:nvGrpSpPr>
      <p:grpSpPr>
        <a:xfrm>
          <a:off x="0" y="0"/>
          <a:ext cx="0" cy="0"/>
          <a:chOff x="0" y="0"/>
          <a:chExt cx="0" cy="0"/>
        </a:xfrm>
      </p:grpSpPr>
      <p:sp>
        <p:nvSpPr>
          <p:cNvPr id="1600" name="Google Shape;1600;g1350c691723_0_789: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601" name="Google Shape;1601;g1350c691723_0_7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 name="Shape 1866"/>
        <p:cNvGrpSpPr/>
        <p:nvPr/>
      </p:nvGrpSpPr>
      <p:grpSpPr>
        <a:xfrm>
          <a:off x="0" y="0"/>
          <a:ext cx="0" cy="0"/>
          <a:chOff x="0" y="0"/>
          <a:chExt cx="0" cy="0"/>
        </a:xfrm>
      </p:grpSpPr>
      <p:sp>
        <p:nvSpPr>
          <p:cNvPr id="1867" name="Google Shape;1867;g13466ea1cd1_0_2770:notes"/>
          <p:cNvSpPr/>
          <p:nvPr>
            <p:ph idx="2" type="sldImg"/>
          </p:nvPr>
        </p:nvSpPr>
        <p:spPr>
          <a:xfrm>
            <a:off x="2217050" y="685800"/>
            <a:ext cx="2424600" cy="3429000"/>
          </a:xfrm>
          <a:custGeom>
            <a:rect b="b" l="l" r="r" t="t"/>
            <a:pathLst>
              <a:path extrusionOk="0" h="120000" w="120000">
                <a:moveTo>
                  <a:pt x="0" y="0"/>
                </a:moveTo>
                <a:lnTo>
                  <a:pt x="120000" y="0"/>
                </a:lnTo>
                <a:lnTo>
                  <a:pt x="120000" y="120000"/>
                </a:lnTo>
                <a:lnTo>
                  <a:pt x="0" y="120000"/>
                </a:lnTo>
                <a:close/>
              </a:path>
            </a:pathLst>
          </a:custGeom>
        </p:spPr>
      </p:sp>
      <p:sp>
        <p:nvSpPr>
          <p:cNvPr id="1868" name="Google Shape;1868;g13466ea1cd1_0_27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257712" y="1547778"/>
            <a:ext cx="7044600" cy="4266900"/>
          </a:xfrm>
          <a:prstGeom prst="rect">
            <a:avLst/>
          </a:prstGeom>
        </p:spPr>
        <p:txBody>
          <a:bodyPr anchorCtr="0" anchor="b" bIns="91425" lIns="91425" spcFirstLastPara="1" rIns="91425" wrap="square" tIns="91425">
            <a:norm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257705" y="5891409"/>
            <a:ext cx="7044600" cy="16476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800"/>
              <a:buNone/>
              <a:defRPr sz="2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44" name="Shape 44"/>
        <p:cNvGrpSpPr/>
        <p:nvPr/>
      </p:nvGrpSpPr>
      <p:grpSpPr>
        <a:xfrm>
          <a:off x="0" y="0"/>
          <a:ext cx="0" cy="0"/>
          <a:chOff x="0" y="0"/>
          <a:chExt cx="0" cy="0"/>
        </a:xfrm>
      </p:grpSpPr>
      <p:sp>
        <p:nvSpPr>
          <p:cNvPr id="45" name="Google Shape;45;p11"/>
          <p:cNvSpPr txBox="1"/>
          <p:nvPr>
            <p:ph hasCustomPrompt="1" type="title"/>
          </p:nvPr>
        </p:nvSpPr>
        <p:spPr>
          <a:xfrm>
            <a:off x="257705" y="2299346"/>
            <a:ext cx="7044600" cy="4081500"/>
          </a:xfrm>
          <a:prstGeom prst="rect">
            <a:avLst/>
          </a:prstGeom>
        </p:spPr>
        <p:txBody>
          <a:bodyPr anchorCtr="0" anchor="b" bIns="91425" lIns="91425" spcFirstLastPara="1" rIns="91425" wrap="square" tIns="91425">
            <a:norm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6" name="Google Shape;46;p11"/>
          <p:cNvSpPr txBox="1"/>
          <p:nvPr>
            <p:ph idx="1" type="body"/>
          </p:nvPr>
        </p:nvSpPr>
        <p:spPr>
          <a:xfrm>
            <a:off x="257705" y="6552657"/>
            <a:ext cx="7044600" cy="2703900"/>
          </a:xfrm>
          <a:prstGeom prst="rect">
            <a:avLst/>
          </a:prstGeom>
        </p:spPr>
        <p:txBody>
          <a:bodyPr anchorCtr="0" anchor="t" bIns="91425" lIns="91425" spcFirstLastPara="1" rIns="91425" wrap="square" tIns="91425">
            <a:normAutofit/>
          </a:bodyPr>
          <a:lstStyle>
            <a:lvl1pPr indent="-342900" lvl="0" marL="457200" algn="ctr">
              <a:spcBef>
                <a:spcPts val="0"/>
              </a:spcBef>
              <a:spcAft>
                <a:spcPts val="0"/>
              </a:spcAft>
              <a:buSzPts val="1800"/>
              <a:buChar char="●"/>
              <a:defRPr/>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sp>
        <p:nvSpPr>
          <p:cNvPr id="47" name="Google Shape;47;p11"/>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48" name="Shape 48"/>
        <p:cNvGrpSpPr/>
        <p:nvPr/>
      </p:nvGrpSpPr>
      <p:grpSpPr>
        <a:xfrm>
          <a:off x="0" y="0"/>
          <a:ext cx="0" cy="0"/>
          <a:chOff x="0" y="0"/>
          <a:chExt cx="0" cy="0"/>
        </a:xfrm>
      </p:grpSpPr>
      <p:sp>
        <p:nvSpPr>
          <p:cNvPr id="49" name="Google Shape;49;p12"/>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2"/>
        </a:solidFill>
      </p:bgPr>
    </p:bg>
    <p:spTree>
      <p:nvGrpSpPr>
        <p:cNvPr id="53" name="Shape 53"/>
        <p:cNvGrpSpPr/>
        <p:nvPr/>
      </p:nvGrpSpPr>
      <p:grpSpPr>
        <a:xfrm>
          <a:off x="0" y="0"/>
          <a:ext cx="0" cy="0"/>
          <a:chOff x="0" y="0"/>
          <a:chExt cx="0" cy="0"/>
        </a:xfrm>
      </p:grpSpPr>
      <p:sp>
        <p:nvSpPr>
          <p:cNvPr id="54" name="Google Shape;54;p14"/>
          <p:cNvSpPr txBox="1"/>
          <p:nvPr>
            <p:ph type="ctrTitle"/>
          </p:nvPr>
        </p:nvSpPr>
        <p:spPr>
          <a:xfrm>
            <a:off x="831300" y="2727450"/>
            <a:ext cx="5897400" cy="37332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5200">
                <a:latin typeface="Titan One"/>
                <a:ea typeface="Titan One"/>
                <a:cs typeface="Titan One"/>
                <a:sym typeface="Titan One"/>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55" name="Google Shape;55;p14"/>
          <p:cNvSpPr txBox="1"/>
          <p:nvPr>
            <p:ph idx="1" type="subTitle"/>
          </p:nvPr>
        </p:nvSpPr>
        <p:spPr>
          <a:xfrm>
            <a:off x="831300" y="6558850"/>
            <a:ext cx="5897400" cy="58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sz="2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grpSp>
        <p:nvGrpSpPr>
          <p:cNvPr id="56" name="Google Shape;56;p14"/>
          <p:cNvGrpSpPr/>
          <p:nvPr/>
        </p:nvGrpSpPr>
        <p:grpSpPr>
          <a:xfrm>
            <a:off x="13" y="-323"/>
            <a:ext cx="7559989" cy="10692334"/>
            <a:chOff x="13" y="-323"/>
            <a:chExt cx="7559989" cy="10692334"/>
          </a:xfrm>
        </p:grpSpPr>
        <p:sp>
          <p:nvSpPr>
            <p:cNvPr id="57" name="Google Shape;57;p14"/>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58" name="Google Shape;58;p14"/>
            <p:cNvGrpSpPr/>
            <p:nvPr/>
          </p:nvGrpSpPr>
          <p:grpSpPr>
            <a:xfrm>
              <a:off x="13" y="-323"/>
              <a:ext cx="7559989" cy="10692334"/>
              <a:chOff x="13" y="-323"/>
              <a:chExt cx="7559989" cy="10692334"/>
            </a:xfrm>
          </p:grpSpPr>
          <p:sp>
            <p:nvSpPr>
              <p:cNvPr id="59" name="Google Shape;59;p14"/>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60" name="Google Shape;60;p14"/>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61" name="Google Shape;61;p14"/>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62" name="Google Shape;62;p14"/>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lt2"/>
        </a:solidFill>
      </p:bgPr>
    </p:bg>
    <p:spTree>
      <p:nvGrpSpPr>
        <p:cNvPr id="63" name="Shape 63"/>
        <p:cNvGrpSpPr/>
        <p:nvPr/>
      </p:nvGrpSpPr>
      <p:grpSpPr>
        <a:xfrm>
          <a:off x="0" y="0"/>
          <a:ext cx="0" cy="0"/>
          <a:chOff x="0" y="0"/>
          <a:chExt cx="0" cy="0"/>
        </a:xfrm>
      </p:grpSpPr>
      <p:sp>
        <p:nvSpPr>
          <p:cNvPr id="64" name="Google Shape;64;p15"/>
          <p:cNvSpPr txBox="1"/>
          <p:nvPr>
            <p:ph type="title"/>
          </p:nvPr>
        </p:nvSpPr>
        <p:spPr>
          <a:xfrm>
            <a:off x="1939800" y="4249600"/>
            <a:ext cx="3680400" cy="861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600"/>
              <a:buNone/>
              <a:defRPr sz="60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65" name="Google Shape;65;p15"/>
          <p:cNvSpPr txBox="1"/>
          <p:nvPr>
            <p:ph hasCustomPrompt="1" idx="2" type="title"/>
          </p:nvPr>
        </p:nvSpPr>
        <p:spPr>
          <a:xfrm>
            <a:off x="2922750" y="2382825"/>
            <a:ext cx="1714500" cy="1215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SzPts val="2000"/>
              <a:buNone/>
              <a:defRPr sz="8000">
                <a:solidFill>
                  <a:schemeClr val="lt2"/>
                </a:solidFill>
              </a:defRPr>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a:r>
              <a:t>xx%</a:t>
            </a:r>
          </a:p>
        </p:txBody>
      </p:sp>
      <p:sp>
        <p:nvSpPr>
          <p:cNvPr id="66" name="Google Shape;66;p15"/>
          <p:cNvSpPr txBox="1"/>
          <p:nvPr>
            <p:ph idx="1" type="subTitle"/>
          </p:nvPr>
        </p:nvSpPr>
        <p:spPr>
          <a:xfrm>
            <a:off x="1939800" y="5111500"/>
            <a:ext cx="3680400" cy="769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2400"/>
            </a:lvl1pPr>
            <a:lvl2pPr lvl="1" rtl="0" algn="r">
              <a:spcBef>
                <a:spcPts val="0"/>
              </a:spcBef>
              <a:spcAft>
                <a:spcPts val="0"/>
              </a:spcAft>
              <a:buSzPts val="1600"/>
              <a:buNone/>
              <a:defRPr/>
            </a:lvl2pPr>
            <a:lvl3pPr lvl="2" rtl="0" algn="r">
              <a:spcBef>
                <a:spcPts val="0"/>
              </a:spcBef>
              <a:spcAft>
                <a:spcPts val="0"/>
              </a:spcAft>
              <a:buSzPts val="1600"/>
              <a:buNone/>
              <a:defRPr/>
            </a:lvl3pPr>
            <a:lvl4pPr lvl="3" rtl="0" algn="r">
              <a:spcBef>
                <a:spcPts val="0"/>
              </a:spcBef>
              <a:spcAft>
                <a:spcPts val="0"/>
              </a:spcAft>
              <a:buSzPts val="1600"/>
              <a:buNone/>
              <a:defRPr/>
            </a:lvl4pPr>
            <a:lvl5pPr lvl="4" rtl="0" algn="r">
              <a:spcBef>
                <a:spcPts val="0"/>
              </a:spcBef>
              <a:spcAft>
                <a:spcPts val="0"/>
              </a:spcAft>
              <a:buSzPts val="1600"/>
              <a:buNone/>
              <a:defRPr/>
            </a:lvl5pPr>
            <a:lvl6pPr lvl="5" rtl="0" algn="r">
              <a:spcBef>
                <a:spcPts val="0"/>
              </a:spcBef>
              <a:spcAft>
                <a:spcPts val="0"/>
              </a:spcAft>
              <a:buSzPts val="1600"/>
              <a:buNone/>
              <a:defRPr/>
            </a:lvl6pPr>
            <a:lvl7pPr lvl="6" rtl="0" algn="r">
              <a:spcBef>
                <a:spcPts val="0"/>
              </a:spcBef>
              <a:spcAft>
                <a:spcPts val="0"/>
              </a:spcAft>
              <a:buSzPts val="1600"/>
              <a:buNone/>
              <a:defRPr/>
            </a:lvl7pPr>
            <a:lvl8pPr lvl="7" rtl="0" algn="r">
              <a:spcBef>
                <a:spcPts val="0"/>
              </a:spcBef>
              <a:spcAft>
                <a:spcPts val="0"/>
              </a:spcAft>
              <a:buSzPts val="1600"/>
              <a:buNone/>
              <a:defRPr/>
            </a:lvl8pPr>
            <a:lvl9pPr lvl="8" rtl="0" algn="r">
              <a:spcBef>
                <a:spcPts val="0"/>
              </a:spcBef>
              <a:spcAft>
                <a:spcPts val="0"/>
              </a:spcAft>
              <a:buSzPts val="1600"/>
              <a:buNone/>
              <a:defRPr/>
            </a:lvl9pPr>
          </a:lstStyle>
          <a:p/>
        </p:txBody>
      </p:sp>
      <p:grpSp>
        <p:nvGrpSpPr>
          <p:cNvPr id="67" name="Google Shape;67;p15"/>
          <p:cNvGrpSpPr/>
          <p:nvPr/>
        </p:nvGrpSpPr>
        <p:grpSpPr>
          <a:xfrm flipH="1">
            <a:off x="13" y="-323"/>
            <a:ext cx="7559989" cy="10692334"/>
            <a:chOff x="13" y="-323"/>
            <a:chExt cx="7559989" cy="10692334"/>
          </a:xfrm>
        </p:grpSpPr>
        <p:sp>
          <p:nvSpPr>
            <p:cNvPr id="68" name="Google Shape;68;p15"/>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69" name="Google Shape;69;p15"/>
            <p:cNvGrpSpPr/>
            <p:nvPr/>
          </p:nvGrpSpPr>
          <p:grpSpPr>
            <a:xfrm>
              <a:off x="13" y="-323"/>
              <a:ext cx="7559989" cy="10692334"/>
              <a:chOff x="13" y="-323"/>
              <a:chExt cx="7559989" cy="10692334"/>
            </a:xfrm>
          </p:grpSpPr>
          <p:sp>
            <p:nvSpPr>
              <p:cNvPr id="70" name="Google Shape;70;p15"/>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71" name="Google Shape;71;p15"/>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72" name="Google Shape;72;p15"/>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73" name="Google Shape;73;p15"/>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74" name="Google Shape;74;p15"/>
          <p:cNvGrpSpPr/>
          <p:nvPr/>
        </p:nvGrpSpPr>
        <p:grpSpPr>
          <a:xfrm>
            <a:off x="-1409187" y="4842780"/>
            <a:ext cx="3332750" cy="1760884"/>
            <a:chOff x="-4253125" y="5346992"/>
            <a:chExt cx="4253127" cy="2247172"/>
          </a:xfrm>
        </p:grpSpPr>
        <p:sp>
          <p:nvSpPr>
            <p:cNvPr id="75" name="Google Shape;75;p15"/>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5"/>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 name="Google Shape;77;p15"/>
          <p:cNvGrpSpPr/>
          <p:nvPr/>
        </p:nvGrpSpPr>
        <p:grpSpPr>
          <a:xfrm>
            <a:off x="3639394" y="407852"/>
            <a:ext cx="2697333" cy="1425156"/>
            <a:chOff x="-4253125" y="5346992"/>
            <a:chExt cx="4253127" cy="2247172"/>
          </a:xfrm>
        </p:grpSpPr>
        <p:sp>
          <p:nvSpPr>
            <p:cNvPr id="78" name="Google Shape;78;p15"/>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5"/>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80" name="Shape 80"/>
        <p:cNvGrpSpPr/>
        <p:nvPr/>
      </p:nvGrpSpPr>
      <p:grpSpPr>
        <a:xfrm>
          <a:off x="0" y="0"/>
          <a:ext cx="0" cy="0"/>
          <a:chOff x="0" y="0"/>
          <a:chExt cx="0" cy="0"/>
        </a:xfrm>
      </p:grpSpPr>
      <p:sp>
        <p:nvSpPr>
          <p:cNvPr id="81" name="Google Shape;81;p16"/>
          <p:cNvSpPr txBox="1"/>
          <p:nvPr>
            <p:ph idx="1" type="body"/>
          </p:nvPr>
        </p:nvSpPr>
        <p:spPr>
          <a:xfrm>
            <a:off x="723975" y="3230425"/>
            <a:ext cx="6111900" cy="62670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Clr>
                <a:srgbClr val="595959"/>
              </a:buClr>
              <a:buSzPts val="1800"/>
              <a:buFont typeface="Arial"/>
              <a:buChar char="●"/>
              <a:defRPr/>
            </a:lvl1pPr>
            <a:lvl2pPr indent="-317500" lvl="1" marL="914400" rtl="0">
              <a:spcBef>
                <a:spcPts val="0"/>
              </a:spcBef>
              <a:spcAft>
                <a:spcPts val="0"/>
              </a:spcAft>
              <a:buClr>
                <a:srgbClr val="595959"/>
              </a:buClr>
              <a:buSzPts val="1400"/>
              <a:buFont typeface="Arial"/>
              <a:buChar char="○"/>
              <a:defRPr sz="1300"/>
            </a:lvl2pPr>
            <a:lvl3pPr indent="-317500" lvl="2" marL="1371600" rtl="0">
              <a:spcBef>
                <a:spcPts val="0"/>
              </a:spcBef>
              <a:spcAft>
                <a:spcPts val="0"/>
              </a:spcAft>
              <a:buClr>
                <a:srgbClr val="595959"/>
              </a:buClr>
              <a:buSzPts val="1400"/>
              <a:buFont typeface="Arial"/>
              <a:buChar char="■"/>
              <a:defRPr/>
            </a:lvl3pPr>
            <a:lvl4pPr indent="-317500" lvl="3" marL="1828800" rtl="0">
              <a:spcBef>
                <a:spcPts val="0"/>
              </a:spcBef>
              <a:spcAft>
                <a:spcPts val="0"/>
              </a:spcAft>
              <a:buClr>
                <a:srgbClr val="595959"/>
              </a:buClr>
              <a:buSzPts val="1400"/>
              <a:buFont typeface="Arial"/>
              <a:buChar char="●"/>
              <a:defRPr/>
            </a:lvl4pPr>
            <a:lvl5pPr indent="-317500" lvl="4" marL="2286000" rtl="0">
              <a:spcBef>
                <a:spcPts val="0"/>
              </a:spcBef>
              <a:spcAft>
                <a:spcPts val="0"/>
              </a:spcAft>
              <a:buClr>
                <a:srgbClr val="595959"/>
              </a:buClr>
              <a:buSzPts val="1400"/>
              <a:buFont typeface="Arial"/>
              <a:buChar char="○"/>
              <a:defRPr/>
            </a:lvl5pPr>
            <a:lvl6pPr indent="-317500" lvl="5" marL="2743200" rtl="0">
              <a:spcBef>
                <a:spcPts val="0"/>
              </a:spcBef>
              <a:spcAft>
                <a:spcPts val="0"/>
              </a:spcAft>
              <a:buClr>
                <a:srgbClr val="595959"/>
              </a:buClr>
              <a:buSzPts val="1400"/>
              <a:buFont typeface="Arial"/>
              <a:buChar char="■"/>
              <a:defRPr/>
            </a:lvl6pPr>
            <a:lvl7pPr indent="-317500" lvl="6" marL="3200400" rtl="0">
              <a:spcBef>
                <a:spcPts val="0"/>
              </a:spcBef>
              <a:spcAft>
                <a:spcPts val="0"/>
              </a:spcAft>
              <a:buClr>
                <a:srgbClr val="595959"/>
              </a:buClr>
              <a:buSzPts val="1400"/>
              <a:buFont typeface="Arial"/>
              <a:buChar char="●"/>
              <a:defRPr/>
            </a:lvl7pPr>
            <a:lvl8pPr indent="-317500" lvl="7" marL="3657600" rtl="0">
              <a:spcBef>
                <a:spcPts val="0"/>
              </a:spcBef>
              <a:spcAft>
                <a:spcPts val="0"/>
              </a:spcAft>
              <a:buClr>
                <a:srgbClr val="595959"/>
              </a:buClr>
              <a:buSzPts val="1400"/>
              <a:buFont typeface="Arial"/>
              <a:buChar char="○"/>
              <a:defRPr/>
            </a:lvl8pPr>
            <a:lvl9pPr indent="-317500" lvl="8" marL="4114800" rtl="0">
              <a:spcBef>
                <a:spcPts val="0"/>
              </a:spcBef>
              <a:spcAft>
                <a:spcPts val="0"/>
              </a:spcAft>
              <a:buClr>
                <a:srgbClr val="595959"/>
              </a:buClr>
              <a:buSzPts val="1400"/>
              <a:buFont typeface="Arial"/>
              <a:buChar char="■"/>
              <a:defRPr/>
            </a:lvl9pPr>
          </a:lstStyle>
          <a:p/>
        </p:txBody>
      </p:sp>
      <p:grpSp>
        <p:nvGrpSpPr>
          <p:cNvPr id="82" name="Google Shape;82;p16"/>
          <p:cNvGrpSpPr/>
          <p:nvPr/>
        </p:nvGrpSpPr>
        <p:grpSpPr>
          <a:xfrm rot="10800000">
            <a:off x="13" y="-323"/>
            <a:ext cx="7559989" cy="10692334"/>
            <a:chOff x="13" y="-323"/>
            <a:chExt cx="7559989" cy="10692334"/>
          </a:xfrm>
        </p:grpSpPr>
        <p:sp>
          <p:nvSpPr>
            <p:cNvPr id="83" name="Google Shape;83;p16"/>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84" name="Google Shape;84;p16"/>
            <p:cNvGrpSpPr/>
            <p:nvPr/>
          </p:nvGrpSpPr>
          <p:grpSpPr>
            <a:xfrm>
              <a:off x="13" y="-323"/>
              <a:ext cx="7559989" cy="10692334"/>
              <a:chOff x="13" y="-323"/>
              <a:chExt cx="7559989" cy="10692334"/>
            </a:xfrm>
          </p:grpSpPr>
          <p:sp>
            <p:nvSpPr>
              <p:cNvPr id="85" name="Google Shape;85;p16"/>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86" name="Google Shape;86;p16"/>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87" name="Google Shape;87;p16"/>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88" name="Google Shape;88;p16"/>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89" name="Google Shape;89;p16"/>
          <p:cNvGrpSpPr/>
          <p:nvPr/>
        </p:nvGrpSpPr>
        <p:grpSpPr>
          <a:xfrm>
            <a:off x="6231096" y="1014218"/>
            <a:ext cx="1789716" cy="945610"/>
            <a:chOff x="-4253125" y="5346992"/>
            <a:chExt cx="4253127" cy="2247172"/>
          </a:xfrm>
        </p:grpSpPr>
        <p:sp>
          <p:nvSpPr>
            <p:cNvPr id="90" name="Google Shape;90;p16"/>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6"/>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 name="Google Shape;92;p16"/>
          <p:cNvGrpSpPr/>
          <p:nvPr/>
        </p:nvGrpSpPr>
        <p:grpSpPr>
          <a:xfrm>
            <a:off x="-547770" y="9588729"/>
            <a:ext cx="2237995" cy="1182462"/>
            <a:chOff x="-4253125" y="5346992"/>
            <a:chExt cx="4253127" cy="2247172"/>
          </a:xfrm>
        </p:grpSpPr>
        <p:sp>
          <p:nvSpPr>
            <p:cNvPr id="93" name="Google Shape;93;p16"/>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6"/>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 name="Google Shape;95;p16"/>
          <p:cNvSpPr txBox="1"/>
          <p:nvPr>
            <p:ph type="title"/>
          </p:nvPr>
        </p:nvSpPr>
        <p:spPr>
          <a:xfrm>
            <a:off x="1307850" y="948825"/>
            <a:ext cx="4944300" cy="1908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96" name="Shape 96"/>
        <p:cNvGrpSpPr/>
        <p:nvPr/>
      </p:nvGrpSpPr>
      <p:grpSpPr>
        <a:xfrm>
          <a:off x="0" y="0"/>
          <a:ext cx="0" cy="0"/>
          <a:chOff x="0" y="0"/>
          <a:chExt cx="0" cy="0"/>
        </a:xfrm>
      </p:grpSpPr>
      <p:sp>
        <p:nvSpPr>
          <p:cNvPr id="97" name="Google Shape;97;p17"/>
          <p:cNvSpPr txBox="1"/>
          <p:nvPr>
            <p:ph type="title"/>
          </p:nvPr>
        </p:nvSpPr>
        <p:spPr>
          <a:xfrm>
            <a:off x="3828711" y="2860975"/>
            <a:ext cx="3007200" cy="421200"/>
          </a:xfrm>
          <a:prstGeom prst="rect">
            <a:avLst/>
          </a:prstGeom>
        </p:spPr>
        <p:txBody>
          <a:bodyPr anchorCtr="0" anchor="ctr" bIns="91425" lIns="91425" spcFirstLastPara="1" rIns="91425" wrap="square" tIns="91425">
            <a:noAutofit/>
          </a:bodyPr>
          <a:lstStyle>
            <a:lvl1pPr lvl="0" rtl="0">
              <a:spcBef>
                <a:spcPts val="0"/>
              </a:spcBef>
              <a:spcAft>
                <a:spcPts val="0"/>
              </a:spcAft>
              <a:buSzPts val="2700"/>
              <a:buNone/>
              <a:defRPr sz="2700"/>
            </a:lvl1pPr>
            <a:lvl2pPr lvl="1" rtl="0" algn="ctr">
              <a:spcBef>
                <a:spcPts val="0"/>
              </a:spcBef>
              <a:spcAft>
                <a:spcPts val="0"/>
              </a:spcAft>
              <a:buSzPts val="2700"/>
              <a:buNone/>
              <a:defRPr sz="2700"/>
            </a:lvl2pPr>
            <a:lvl3pPr lvl="2" rtl="0" algn="ctr">
              <a:spcBef>
                <a:spcPts val="0"/>
              </a:spcBef>
              <a:spcAft>
                <a:spcPts val="0"/>
              </a:spcAft>
              <a:buSzPts val="2700"/>
              <a:buNone/>
              <a:defRPr sz="2700"/>
            </a:lvl3pPr>
            <a:lvl4pPr lvl="3" rtl="0" algn="ctr">
              <a:spcBef>
                <a:spcPts val="0"/>
              </a:spcBef>
              <a:spcAft>
                <a:spcPts val="0"/>
              </a:spcAft>
              <a:buSzPts val="2700"/>
              <a:buNone/>
              <a:defRPr sz="2700"/>
            </a:lvl4pPr>
            <a:lvl5pPr lvl="4" rtl="0" algn="ctr">
              <a:spcBef>
                <a:spcPts val="0"/>
              </a:spcBef>
              <a:spcAft>
                <a:spcPts val="0"/>
              </a:spcAft>
              <a:buSzPts val="2700"/>
              <a:buNone/>
              <a:defRPr sz="2700"/>
            </a:lvl5pPr>
            <a:lvl6pPr lvl="5" rtl="0" algn="ctr">
              <a:spcBef>
                <a:spcPts val="0"/>
              </a:spcBef>
              <a:spcAft>
                <a:spcPts val="0"/>
              </a:spcAft>
              <a:buSzPts val="2700"/>
              <a:buNone/>
              <a:defRPr sz="2700"/>
            </a:lvl6pPr>
            <a:lvl7pPr lvl="6" rtl="0" algn="ctr">
              <a:spcBef>
                <a:spcPts val="0"/>
              </a:spcBef>
              <a:spcAft>
                <a:spcPts val="0"/>
              </a:spcAft>
              <a:buSzPts val="2700"/>
              <a:buNone/>
              <a:defRPr sz="2700"/>
            </a:lvl7pPr>
            <a:lvl8pPr lvl="7" rtl="0" algn="ctr">
              <a:spcBef>
                <a:spcPts val="0"/>
              </a:spcBef>
              <a:spcAft>
                <a:spcPts val="0"/>
              </a:spcAft>
              <a:buSzPts val="2700"/>
              <a:buNone/>
              <a:defRPr sz="2700"/>
            </a:lvl8pPr>
            <a:lvl9pPr lvl="8" rtl="0" algn="ctr">
              <a:spcBef>
                <a:spcPts val="0"/>
              </a:spcBef>
              <a:spcAft>
                <a:spcPts val="0"/>
              </a:spcAft>
              <a:buSzPts val="2700"/>
              <a:buNone/>
              <a:defRPr sz="2700"/>
            </a:lvl9pPr>
          </a:lstStyle>
          <a:p/>
        </p:txBody>
      </p:sp>
      <p:sp>
        <p:nvSpPr>
          <p:cNvPr id="98" name="Google Shape;98;p17"/>
          <p:cNvSpPr txBox="1"/>
          <p:nvPr>
            <p:ph idx="1" type="subTitle"/>
          </p:nvPr>
        </p:nvSpPr>
        <p:spPr>
          <a:xfrm>
            <a:off x="3828711" y="3227902"/>
            <a:ext cx="3007200" cy="167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99" name="Google Shape;99;p17"/>
          <p:cNvSpPr txBox="1"/>
          <p:nvPr>
            <p:ph idx="2" type="title"/>
          </p:nvPr>
        </p:nvSpPr>
        <p:spPr>
          <a:xfrm>
            <a:off x="3828711" y="5644517"/>
            <a:ext cx="3007200" cy="421200"/>
          </a:xfrm>
          <a:prstGeom prst="rect">
            <a:avLst/>
          </a:prstGeom>
        </p:spPr>
        <p:txBody>
          <a:bodyPr anchorCtr="0" anchor="ctr" bIns="91425" lIns="91425" spcFirstLastPara="1" rIns="91425" wrap="square" tIns="91425">
            <a:noAutofit/>
          </a:bodyPr>
          <a:lstStyle>
            <a:lvl1pPr lvl="0" rtl="0">
              <a:spcBef>
                <a:spcPts val="0"/>
              </a:spcBef>
              <a:spcAft>
                <a:spcPts val="0"/>
              </a:spcAft>
              <a:buSzPts val="2700"/>
              <a:buNone/>
              <a:defRPr sz="2700"/>
            </a:lvl1pPr>
            <a:lvl2pPr lvl="1" rtl="0" algn="ctr">
              <a:spcBef>
                <a:spcPts val="0"/>
              </a:spcBef>
              <a:spcAft>
                <a:spcPts val="0"/>
              </a:spcAft>
              <a:buSzPts val="2700"/>
              <a:buNone/>
              <a:defRPr sz="2700"/>
            </a:lvl2pPr>
            <a:lvl3pPr lvl="2" rtl="0" algn="ctr">
              <a:spcBef>
                <a:spcPts val="0"/>
              </a:spcBef>
              <a:spcAft>
                <a:spcPts val="0"/>
              </a:spcAft>
              <a:buSzPts val="2700"/>
              <a:buNone/>
              <a:defRPr sz="2700"/>
            </a:lvl3pPr>
            <a:lvl4pPr lvl="3" rtl="0" algn="ctr">
              <a:spcBef>
                <a:spcPts val="0"/>
              </a:spcBef>
              <a:spcAft>
                <a:spcPts val="0"/>
              </a:spcAft>
              <a:buSzPts val="2700"/>
              <a:buNone/>
              <a:defRPr sz="2700"/>
            </a:lvl4pPr>
            <a:lvl5pPr lvl="4" rtl="0" algn="ctr">
              <a:spcBef>
                <a:spcPts val="0"/>
              </a:spcBef>
              <a:spcAft>
                <a:spcPts val="0"/>
              </a:spcAft>
              <a:buSzPts val="2700"/>
              <a:buNone/>
              <a:defRPr sz="2700"/>
            </a:lvl5pPr>
            <a:lvl6pPr lvl="5" rtl="0" algn="ctr">
              <a:spcBef>
                <a:spcPts val="0"/>
              </a:spcBef>
              <a:spcAft>
                <a:spcPts val="0"/>
              </a:spcAft>
              <a:buSzPts val="2700"/>
              <a:buNone/>
              <a:defRPr sz="2700"/>
            </a:lvl6pPr>
            <a:lvl7pPr lvl="6" rtl="0" algn="ctr">
              <a:spcBef>
                <a:spcPts val="0"/>
              </a:spcBef>
              <a:spcAft>
                <a:spcPts val="0"/>
              </a:spcAft>
              <a:buSzPts val="2700"/>
              <a:buNone/>
              <a:defRPr sz="2700"/>
            </a:lvl7pPr>
            <a:lvl8pPr lvl="7" rtl="0" algn="ctr">
              <a:spcBef>
                <a:spcPts val="0"/>
              </a:spcBef>
              <a:spcAft>
                <a:spcPts val="0"/>
              </a:spcAft>
              <a:buSzPts val="2700"/>
              <a:buNone/>
              <a:defRPr sz="2700"/>
            </a:lvl8pPr>
            <a:lvl9pPr lvl="8" rtl="0" algn="ctr">
              <a:spcBef>
                <a:spcPts val="0"/>
              </a:spcBef>
              <a:spcAft>
                <a:spcPts val="0"/>
              </a:spcAft>
              <a:buSzPts val="2700"/>
              <a:buNone/>
              <a:defRPr sz="2700"/>
            </a:lvl9pPr>
          </a:lstStyle>
          <a:p/>
        </p:txBody>
      </p:sp>
      <p:sp>
        <p:nvSpPr>
          <p:cNvPr id="100" name="Google Shape;100;p17"/>
          <p:cNvSpPr txBox="1"/>
          <p:nvPr>
            <p:ph idx="3" type="subTitle"/>
          </p:nvPr>
        </p:nvSpPr>
        <p:spPr>
          <a:xfrm>
            <a:off x="3828711" y="6011445"/>
            <a:ext cx="3007200" cy="1671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6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101" name="Google Shape;101;p17"/>
          <p:cNvSpPr txBox="1"/>
          <p:nvPr>
            <p:ph idx="4" type="title"/>
          </p:nvPr>
        </p:nvSpPr>
        <p:spPr>
          <a:xfrm>
            <a:off x="723974" y="948820"/>
            <a:ext cx="6111900" cy="1011000"/>
          </a:xfrm>
          <a:prstGeom prst="rect">
            <a:avLst/>
          </a:prstGeom>
        </p:spPr>
        <p:txBody>
          <a:bodyPr anchorCtr="0" anchor="t" bIns="91425" lIns="91425" spcFirstLastPara="1" rIns="91425" wrap="square" tIns="91425">
            <a:noAutofit/>
          </a:bodyPr>
          <a:lstStyle>
            <a:lvl1pPr lvl="0" rtl="0">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102" name="Shape 102"/>
        <p:cNvGrpSpPr/>
        <p:nvPr/>
      </p:nvGrpSpPr>
      <p:grpSpPr>
        <a:xfrm>
          <a:off x="0" y="0"/>
          <a:ext cx="0" cy="0"/>
          <a:chOff x="0" y="0"/>
          <a:chExt cx="0" cy="0"/>
        </a:xfrm>
      </p:grpSpPr>
      <p:grpSp>
        <p:nvGrpSpPr>
          <p:cNvPr id="103" name="Google Shape;103;p18"/>
          <p:cNvGrpSpPr/>
          <p:nvPr/>
        </p:nvGrpSpPr>
        <p:grpSpPr>
          <a:xfrm flipH="1">
            <a:off x="13" y="-323"/>
            <a:ext cx="7559989" cy="10692334"/>
            <a:chOff x="13" y="-323"/>
            <a:chExt cx="7559989" cy="10692334"/>
          </a:xfrm>
        </p:grpSpPr>
        <p:sp>
          <p:nvSpPr>
            <p:cNvPr id="104" name="Google Shape;104;p18"/>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05" name="Google Shape;105;p18"/>
            <p:cNvGrpSpPr/>
            <p:nvPr/>
          </p:nvGrpSpPr>
          <p:grpSpPr>
            <a:xfrm>
              <a:off x="13" y="-323"/>
              <a:ext cx="7559989" cy="10692334"/>
              <a:chOff x="13" y="-323"/>
              <a:chExt cx="7559989" cy="10692334"/>
            </a:xfrm>
          </p:grpSpPr>
          <p:sp>
            <p:nvSpPr>
              <p:cNvPr id="106" name="Google Shape;106;p18"/>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07" name="Google Shape;107;p18"/>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08" name="Google Shape;108;p18"/>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09" name="Google Shape;109;p18"/>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110" name="Google Shape;110;p18"/>
          <p:cNvGrpSpPr/>
          <p:nvPr/>
        </p:nvGrpSpPr>
        <p:grpSpPr>
          <a:xfrm>
            <a:off x="-854887" y="277149"/>
            <a:ext cx="2733910" cy="1444482"/>
            <a:chOff x="-4253125" y="5346992"/>
            <a:chExt cx="4253127" cy="2247172"/>
          </a:xfrm>
        </p:grpSpPr>
        <p:sp>
          <p:nvSpPr>
            <p:cNvPr id="111" name="Google Shape;111;p1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 name="Google Shape;113;p18"/>
          <p:cNvGrpSpPr/>
          <p:nvPr/>
        </p:nvGrpSpPr>
        <p:grpSpPr>
          <a:xfrm>
            <a:off x="6295343" y="5808927"/>
            <a:ext cx="2151657" cy="1136844"/>
            <a:chOff x="-4253125" y="5346992"/>
            <a:chExt cx="4253127" cy="2247172"/>
          </a:xfrm>
        </p:grpSpPr>
        <p:sp>
          <p:nvSpPr>
            <p:cNvPr id="114" name="Google Shape;114;p1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 name="Google Shape;116;p18"/>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lt2"/>
        </a:solidFill>
      </p:bgPr>
    </p:bg>
    <p:spTree>
      <p:nvGrpSpPr>
        <p:cNvPr id="117" name="Shape 117"/>
        <p:cNvGrpSpPr/>
        <p:nvPr/>
      </p:nvGrpSpPr>
      <p:grpSpPr>
        <a:xfrm>
          <a:off x="0" y="0"/>
          <a:ext cx="0" cy="0"/>
          <a:chOff x="0" y="0"/>
          <a:chExt cx="0" cy="0"/>
        </a:xfrm>
      </p:grpSpPr>
      <p:grpSp>
        <p:nvGrpSpPr>
          <p:cNvPr id="118" name="Google Shape;118;p19"/>
          <p:cNvGrpSpPr/>
          <p:nvPr/>
        </p:nvGrpSpPr>
        <p:grpSpPr>
          <a:xfrm rot="10800000">
            <a:off x="13" y="-323"/>
            <a:ext cx="7559989" cy="10692334"/>
            <a:chOff x="13" y="-323"/>
            <a:chExt cx="7559989" cy="10692334"/>
          </a:xfrm>
        </p:grpSpPr>
        <p:sp>
          <p:nvSpPr>
            <p:cNvPr id="119" name="Google Shape;119;p19"/>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20" name="Google Shape;120;p19"/>
            <p:cNvGrpSpPr/>
            <p:nvPr/>
          </p:nvGrpSpPr>
          <p:grpSpPr>
            <a:xfrm>
              <a:off x="13" y="-323"/>
              <a:ext cx="7559989" cy="10692334"/>
              <a:chOff x="13" y="-323"/>
              <a:chExt cx="7559989" cy="10692334"/>
            </a:xfrm>
          </p:grpSpPr>
          <p:sp>
            <p:nvSpPr>
              <p:cNvPr id="121" name="Google Shape;121;p19"/>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22" name="Google Shape;122;p19"/>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23" name="Google Shape;123;p19"/>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24" name="Google Shape;124;p19"/>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125" name="Google Shape;125;p19"/>
          <p:cNvGrpSpPr/>
          <p:nvPr/>
        </p:nvGrpSpPr>
        <p:grpSpPr>
          <a:xfrm>
            <a:off x="5683063" y="277149"/>
            <a:ext cx="2733910" cy="1444482"/>
            <a:chOff x="-4253125" y="5346992"/>
            <a:chExt cx="4253127" cy="2247172"/>
          </a:xfrm>
        </p:grpSpPr>
        <p:sp>
          <p:nvSpPr>
            <p:cNvPr id="126" name="Google Shape;126;p19"/>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9"/>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 name="Google Shape;128;p19"/>
          <p:cNvGrpSpPr/>
          <p:nvPr/>
        </p:nvGrpSpPr>
        <p:grpSpPr>
          <a:xfrm>
            <a:off x="-748207" y="4981277"/>
            <a:ext cx="2151657" cy="1136844"/>
            <a:chOff x="-4253125" y="5346992"/>
            <a:chExt cx="4253127" cy="2247172"/>
          </a:xfrm>
        </p:grpSpPr>
        <p:sp>
          <p:nvSpPr>
            <p:cNvPr id="129" name="Google Shape;129;p19"/>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9"/>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 name="Google Shape;131;p19"/>
          <p:cNvSpPr txBox="1"/>
          <p:nvPr>
            <p:ph idx="1" type="body"/>
          </p:nvPr>
        </p:nvSpPr>
        <p:spPr>
          <a:xfrm>
            <a:off x="724050" y="1678400"/>
            <a:ext cx="6111900" cy="86235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Clr>
                <a:srgbClr val="595959"/>
              </a:buClr>
              <a:buSzPts val="1800"/>
              <a:buFont typeface="Arial"/>
              <a:buChar char="●"/>
              <a:defRPr/>
            </a:lvl1pPr>
            <a:lvl2pPr indent="-317500" lvl="1" marL="914400" rtl="0">
              <a:spcBef>
                <a:spcPts val="0"/>
              </a:spcBef>
              <a:spcAft>
                <a:spcPts val="0"/>
              </a:spcAft>
              <a:buClr>
                <a:srgbClr val="595959"/>
              </a:buClr>
              <a:buSzPts val="1400"/>
              <a:buFont typeface="Arial"/>
              <a:buChar char="○"/>
              <a:defRPr sz="1300"/>
            </a:lvl2pPr>
            <a:lvl3pPr indent="-317500" lvl="2" marL="1371600" rtl="0">
              <a:spcBef>
                <a:spcPts val="0"/>
              </a:spcBef>
              <a:spcAft>
                <a:spcPts val="0"/>
              </a:spcAft>
              <a:buClr>
                <a:srgbClr val="595959"/>
              </a:buClr>
              <a:buSzPts val="1400"/>
              <a:buFont typeface="Arial"/>
              <a:buChar char="■"/>
              <a:defRPr/>
            </a:lvl3pPr>
            <a:lvl4pPr indent="-317500" lvl="3" marL="1828800" rtl="0">
              <a:spcBef>
                <a:spcPts val="0"/>
              </a:spcBef>
              <a:spcAft>
                <a:spcPts val="0"/>
              </a:spcAft>
              <a:buClr>
                <a:srgbClr val="595959"/>
              </a:buClr>
              <a:buSzPts val="1400"/>
              <a:buFont typeface="Arial"/>
              <a:buChar char="●"/>
              <a:defRPr/>
            </a:lvl4pPr>
            <a:lvl5pPr indent="-317500" lvl="4" marL="2286000" rtl="0">
              <a:spcBef>
                <a:spcPts val="0"/>
              </a:spcBef>
              <a:spcAft>
                <a:spcPts val="0"/>
              </a:spcAft>
              <a:buClr>
                <a:srgbClr val="595959"/>
              </a:buClr>
              <a:buSzPts val="1400"/>
              <a:buFont typeface="Arial"/>
              <a:buChar char="○"/>
              <a:defRPr/>
            </a:lvl5pPr>
            <a:lvl6pPr indent="-317500" lvl="5" marL="2743200" rtl="0">
              <a:spcBef>
                <a:spcPts val="0"/>
              </a:spcBef>
              <a:spcAft>
                <a:spcPts val="0"/>
              </a:spcAft>
              <a:buClr>
                <a:srgbClr val="595959"/>
              </a:buClr>
              <a:buSzPts val="1400"/>
              <a:buFont typeface="Arial"/>
              <a:buChar char="■"/>
              <a:defRPr/>
            </a:lvl6pPr>
            <a:lvl7pPr indent="-317500" lvl="6" marL="3200400" rtl="0">
              <a:spcBef>
                <a:spcPts val="0"/>
              </a:spcBef>
              <a:spcAft>
                <a:spcPts val="0"/>
              </a:spcAft>
              <a:buClr>
                <a:srgbClr val="595959"/>
              </a:buClr>
              <a:buSzPts val="1400"/>
              <a:buFont typeface="Arial"/>
              <a:buChar char="●"/>
              <a:defRPr/>
            </a:lvl7pPr>
            <a:lvl8pPr indent="-317500" lvl="7" marL="3657600" rtl="0">
              <a:spcBef>
                <a:spcPts val="0"/>
              </a:spcBef>
              <a:spcAft>
                <a:spcPts val="0"/>
              </a:spcAft>
              <a:buClr>
                <a:srgbClr val="595959"/>
              </a:buClr>
              <a:buSzPts val="1400"/>
              <a:buFont typeface="Arial"/>
              <a:buChar char="○"/>
              <a:defRPr/>
            </a:lvl8pPr>
            <a:lvl9pPr indent="-317500" lvl="8" marL="4114800" rtl="0">
              <a:spcBef>
                <a:spcPts val="0"/>
              </a:spcBef>
              <a:spcAft>
                <a:spcPts val="0"/>
              </a:spcAft>
              <a:buClr>
                <a:srgbClr val="595959"/>
              </a:buClr>
              <a:buSzPts val="1400"/>
              <a:buFont typeface="Arial"/>
              <a:buChar char="■"/>
              <a:defRPr/>
            </a:lvl9pPr>
          </a:lstStyle>
          <a:p/>
        </p:txBody>
      </p:sp>
      <p:sp>
        <p:nvSpPr>
          <p:cNvPr id="132" name="Google Shape;132;p19"/>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lt2"/>
        </a:solidFill>
      </p:bgPr>
    </p:bg>
    <p:spTree>
      <p:nvGrpSpPr>
        <p:cNvPr id="133" name="Shape 133"/>
        <p:cNvGrpSpPr/>
        <p:nvPr/>
      </p:nvGrpSpPr>
      <p:grpSpPr>
        <a:xfrm>
          <a:off x="0" y="0"/>
          <a:ext cx="0" cy="0"/>
          <a:chOff x="0" y="0"/>
          <a:chExt cx="0" cy="0"/>
        </a:xfrm>
      </p:grpSpPr>
      <p:sp>
        <p:nvSpPr>
          <p:cNvPr id="134" name="Google Shape;134;p20"/>
          <p:cNvSpPr txBox="1"/>
          <p:nvPr>
            <p:ph idx="1" type="body"/>
          </p:nvPr>
        </p:nvSpPr>
        <p:spPr>
          <a:xfrm>
            <a:off x="723975" y="1835125"/>
            <a:ext cx="6111900" cy="3678000"/>
          </a:xfrm>
          <a:prstGeom prst="rect">
            <a:avLst/>
          </a:prstGeom>
        </p:spPr>
        <p:txBody>
          <a:bodyPr anchorCtr="0" anchor="t" bIns="91425" lIns="91425" spcFirstLastPara="1" rIns="91425" wrap="square" tIns="91425">
            <a:noAutofit/>
          </a:bodyPr>
          <a:lstStyle>
            <a:lvl1pPr indent="-342900" lvl="0" marL="457200" rtl="0">
              <a:spcBef>
                <a:spcPts val="0"/>
              </a:spcBef>
              <a:spcAft>
                <a:spcPts val="0"/>
              </a:spcAft>
              <a:buClr>
                <a:srgbClr val="595959"/>
              </a:buClr>
              <a:buSzPts val="1800"/>
              <a:buFont typeface="Arial"/>
              <a:buChar char="●"/>
              <a:defRPr/>
            </a:lvl1pPr>
            <a:lvl2pPr indent="-317500" lvl="1" marL="914400" rtl="0">
              <a:spcBef>
                <a:spcPts val="0"/>
              </a:spcBef>
              <a:spcAft>
                <a:spcPts val="0"/>
              </a:spcAft>
              <a:buClr>
                <a:srgbClr val="595959"/>
              </a:buClr>
              <a:buSzPts val="1400"/>
              <a:buFont typeface="Arial"/>
              <a:buChar char="○"/>
              <a:defRPr sz="1300"/>
            </a:lvl2pPr>
            <a:lvl3pPr indent="-317500" lvl="2" marL="1371600" rtl="0">
              <a:spcBef>
                <a:spcPts val="0"/>
              </a:spcBef>
              <a:spcAft>
                <a:spcPts val="0"/>
              </a:spcAft>
              <a:buClr>
                <a:srgbClr val="595959"/>
              </a:buClr>
              <a:buSzPts val="1400"/>
              <a:buFont typeface="Arial"/>
              <a:buChar char="■"/>
              <a:defRPr/>
            </a:lvl3pPr>
            <a:lvl4pPr indent="-317500" lvl="3" marL="1828800" rtl="0">
              <a:spcBef>
                <a:spcPts val="0"/>
              </a:spcBef>
              <a:spcAft>
                <a:spcPts val="0"/>
              </a:spcAft>
              <a:buClr>
                <a:srgbClr val="595959"/>
              </a:buClr>
              <a:buSzPts val="1400"/>
              <a:buFont typeface="Arial"/>
              <a:buChar char="●"/>
              <a:defRPr/>
            </a:lvl4pPr>
            <a:lvl5pPr indent="-317500" lvl="4" marL="2286000" rtl="0">
              <a:spcBef>
                <a:spcPts val="0"/>
              </a:spcBef>
              <a:spcAft>
                <a:spcPts val="0"/>
              </a:spcAft>
              <a:buClr>
                <a:srgbClr val="595959"/>
              </a:buClr>
              <a:buSzPts val="1400"/>
              <a:buFont typeface="Arial"/>
              <a:buChar char="○"/>
              <a:defRPr/>
            </a:lvl5pPr>
            <a:lvl6pPr indent="-317500" lvl="5" marL="2743200" rtl="0">
              <a:spcBef>
                <a:spcPts val="0"/>
              </a:spcBef>
              <a:spcAft>
                <a:spcPts val="0"/>
              </a:spcAft>
              <a:buClr>
                <a:srgbClr val="595959"/>
              </a:buClr>
              <a:buSzPts val="1400"/>
              <a:buFont typeface="Arial"/>
              <a:buChar char="■"/>
              <a:defRPr/>
            </a:lvl6pPr>
            <a:lvl7pPr indent="-317500" lvl="6" marL="3200400" rtl="0">
              <a:spcBef>
                <a:spcPts val="0"/>
              </a:spcBef>
              <a:spcAft>
                <a:spcPts val="0"/>
              </a:spcAft>
              <a:buClr>
                <a:srgbClr val="595959"/>
              </a:buClr>
              <a:buSzPts val="1400"/>
              <a:buFont typeface="Arial"/>
              <a:buChar char="●"/>
              <a:defRPr/>
            </a:lvl7pPr>
            <a:lvl8pPr indent="-317500" lvl="7" marL="3657600" rtl="0">
              <a:spcBef>
                <a:spcPts val="0"/>
              </a:spcBef>
              <a:spcAft>
                <a:spcPts val="0"/>
              </a:spcAft>
              <a:buClr>
                <a:srgbClr val="595959"/>
              </a:buClr>
              <a:buSzPts val="1400"/>
              <a:buFont typeface="Arial"/>
              <a:buChar char="○"/>
              <a:defRPr/>
            </a:lvl8pPr>
            <a:lvl9pPr indent="-317500" lvl="8" marL="4114800" rtl="0">
              <a:spcBef>
                <a:spcPts val="0"/>
              </a:spcBef>
              <a:spcAft>
                <a:spcPts val="0"/>
              </a:spcAft>
              <a:buClr>
                <a:srgbClr val="595959"/>
              </a:buClr>
              <a:buSzPts val="1400"/>
              <a:buFont typeface="Arial"/>
              <a:buChar char="■"/>
              <a:defRPr/>
            </a:lvl9pPr>
          </a:lstStyle>
          <a:p/>
        </p:txBody>
      </p:sp>
      <p:grpSp>
        <p:nvGrpSpPr>
          <p:cNvPr id="135" name="Google Shape;135;p20"/>
          <p:cNvGrpSpPr/>
          <p:nvPr/>
        </p:nvGrpSpPr>
        <p:grpSpPr>
          <a:xfrm rot="10800000">
            <a:off x="13" y="-323"/>
            <a:ext cx="7559989" cy="10692334"/>
            <a:chOff x="13" y="-323"/>
            <a:chExt cx="7559989" cy="10692334"/>
          </a:xfrm>
        </p:grpSpPr>
        <p:sp>
          <p:nvSpPr>
            <p:cNvPr id="136" name="Google Shape;136;p20"/>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37" name="Google Shape;137;p20"/>
            <p:cNvGrpSpPr/>
            <p:nvPr/>
          </p:nvGrpSpPr>
          <p:grpSpPr>
            <a:xfrm>
              <a:off x="13" y="-323"/>
              <a:ext cx="7559989" cy="10692334"/>
              <a:chOff x="13" y="-323"/>
              <a:chExt cx="7559989" cy="10692334"/>
            </a:xfrm>
          </p:grpSpPr>
          <p:sp>
            <p:nvSpPr>
              <p:cNvPr id="138" name="Google Shape;138;p20"/>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39" name="Google Shape;139;p20"/>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40" name="Google Shape;140;p20"/>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41" name="Google Shape;141;p20"/>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142" name="Google Shape;142;p20"/>
          <p:cNvGrpSpPr/>
          <p:nvPr/>
        </p:nvGrpSpPr>
        <p:grpSpPr>
          <a:xfrm>
            <a:off x="6535146" y="3024243"/>
            <a:ext cx="1789716" cy="945610"/>
            <a:chOff x="-4253125" y="5346992"/>
            <a:chExt cx="4253127" cy="2247172"/>
          </a:xfrm>
        </p:grpSpPr>
        <p:sp>
          <p:nvSpPr>
            <p:cNvPr id="143" name="Google Shape;143;p20"/>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0"/>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 name="Google Shape;145;p20"/>
          <p:cNvGrpSpPr/>
          <p:nvPr/>
        </p:nvGrpSpPr>
        <p:grpSpPr>
          <a:xfrm>
            <a:off x="-547770" y="9588729"/>
            <a:ext cx="2237995" cy="1182462"/>
            <a:chOff x="-4253125" y="5346992"/>
            <a:chExt cx="4253127" cy="2247172"/>
          </a:xfrm>
        </p:grpSpPr>
        <p:sp>
          <p:nvSpPr>
            <p:cNvPr id="146" name="Google Shape;146;p20"/>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0"/>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 name="Google Shape;148;p20"/>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149" name="Shape 149"/>
        <p:cNvGrpSpPr/>
        <p:nvPr/>
      </p:nvGrpSpPr>
      <p:grpSpPr>
        <a:xfrm>
          <a:off x="0" y="0"/>
          <a:ext cx="0" cy="0"/>
          <a:chOff x="0" y="0"/>
          <a:chExt cx="0" cy="0"/>
        </a:xfrm>
      </p:grpSpPr>
      <p:sp>
        <p:nvSpPr>
          <p:cNvPr id="150" name="Google Shape;150;p21"/>
          <p:cNvSpPr txBox="1"/>
          <p:nvPr>
            <p:ph type="title"/>
          </p:nvPr>
        </p:nvSpPr>
        <p:spPr>
          <a:xfrm>
            <a:off x="2107323" y="2562849"/>
            <a:ext cx="3343500" cy="30807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3" name="Shape 13"/>
        <p:cNvGrpSpPr/>
        <p:nvPr/>
      </p:nvGrpSpPr>
      <p:grpSpPr>
        <a:xfrm>
          <a:off x="0" y="0"/>
          <a:ext cx="0" cy="0"/>
          <a:chOff x="0" y="0"/>
          <a:chExt cx="0" cy="0"/>
        </a:xfrm>
      </p:grpSpPr>
      <p:sp>
        <p:nvSpPr>
          <p:cNvPr id="14" name="Google Shape;14;p3"/>
          <p:cNvSpPr txBox="1"/>
          <p:nvPr>
            <p:ph type="title"/>
          </p:nvPr>
        </p:nvSpPr>
        <p:spPr>
          <a:xfrm>
            <a:off x="257705" y="4471058"/>
            <a:ext cx="7044600" cy="1749900"/>
          </a:xfrm>
          <a:prstGeom prst="rect">
            <a:avLst/>
          </a:prstGeom>
        </p:spPr>
        <p:txBody>
          <a:bodyPr anchorCtr="0" anchor="ctr" bIns="91425" lIns="91425" spcFirstLastPara="1" rIns="91425" wrap="square" tIns="91425">
            <a:norm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5" name="Google Shape;15;p3"/>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lt2"/>
        </a:solidFill>
      </p:bgPr>
    </p:bg>
    <p:spTree>
      <p:nvGrpSpPr>
        <p:cNvPr id="151" name="Shape 151"/>
        <p:cNvGrpSpPr/>
        <p:nvPr/>
      </p:nvGrpSpPr>
      <p:grpSpPr>
        <a:xfrm>
          <a:off x="0" y="0"/>
          <a:ext cx="0" cy="0"/>
          <a:chOff x="0" y="0"/>
          <a:chExt cx="0" cy="0"/>
        </a:xfrm>
      </p:grpSpPr>
      <p:sp>
        <p:nvSpPr>
          <p:cNvPr id="152" name="Google Shape;152;p22"/>
          <p:cNvSpPr txBox="1"/>
          <p:nvPr>
            <p:ph hasCustomPrompt="1" type="title"/>
          </p:nvPr>
        </p:nvSpPr>
        <p:spPr>
          <a:xfrm>
            <a:off x="257705" y="2299346"/>
            <a:ext cx="7044300" cy="4081800"/>
          </a:xfrm>
          <a:prstGeom prst="rect">
            <a:avLst/>
          </a:prstGeom>
        </p:spPr>
        <p:txBody>
          <a:bodyPr anchorCtr="0" anchor="b" bIns="91425" lIns="91425" spcFirstLastPara="1" rIns="91425" wrap="square" tIns="91425">
            <a:norm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53" name="Google Shape;153;p22"/>
          <p:cNvSpPr txBox="1"/>
          <p:nvPr>
            <p:ph idx="1" type="subTitle"/>
          </p:nvPr>
        </p:nvSpPr>
        <p:spPr>
          <a:xfrm>
            <a:off x="2107323" y="6304477"/>
            <a:ext cx="3343500" cy="2566800"/>
          </a:xfrm>
          <a:prstGeom prst="rect">
            <a:avLst/>
          </a:prstGeom>
        </p:spPr>
        <p:txBody>
          <a:bodyPr anchorCtr="0" anchor="t" bIns="91425" lIns="91425" spcFirstLastPara="1" rIns="91425" wrap="square" tIns="91425">
            <a:norm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154" name="Shape 154"/>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lt2"/>
        </a:solidFill>
      </p:bgPr>
    </p:bg>
    <p:spTree>
      <p:nvGrpSpPr>
        <p:cNvPr id="155" name="Shape 155"/>
        <p:cNvGrpSpPr/>
        <p:nvPr/>
      </p:nvGrpSpPr>
      <p:grpSpPr>
        <a:xfrm>
          <a:off x="0" y="0"/>
          <a:ext cx="0" cy="0"/>
          <a:chOff x="0" y="0"/>
          <a:chExt cx="0" cy="0"/>
        </a:xfrm>
      </p:grpSpPr>
      <p:grpSp>
        <p:nvGrpSpPr>
          <p:cNvPr id="156" name="Google Shape;156;p24"/>
          <p:cNvGrpSpPr/>
          <p:nvPr/>
        </p:nvGrpSpPr>
        <p:grpSpPr>
          <a:xfrm>
            <a:off x="13" y="-323"/>
            <a:ext cx="7559989" cy="10692334"/>
            <a:chOff x="13" y="-323"/>
            <a:chExt cx="7559989" cy="10692334"/>
          </a:xfrm>
        </p:grpSpPr>
        <p:sp>
          <p:nvSpPr>
            <p:cNvPr id="157" name="Google Shape;157;p24"/>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58" name="Google Shape;158;p24"/>
            <p:cNvGrpSpPr/>
            <p:nvPr/>
          </p:nvGrpSpPr>
          <p:grpSpPr>
            <a:xfrm>
              <a:off x="13" y="-323"/>
              <a:ext cx="7559989" cy="10692334"/>
              <a:chOff x="13" y="-323"/>
              <a:chExt cx="7559989" cy="10692334"/>
            </a:xfrm>
          </p:grpSpPr>
          <p:sp>
            <p:nvSpPr>
              <p:cNvPr id="159" name="Google Shape;159;p24"/>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60" name="Google Shape;160;p24"/>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61" name="Google Shape;161;p24"/>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62" name="Google Shape;162;p24"/>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sp>
        <p:nvSpPr>
          <p:cNvPr id="163" name="Google Shape;163;p24"/>
          <p:cNvSpPr txBox="1"/>
          <p:nvPr>
            <p:ph type="title"/>
          </p:nvPr>
        </p:nvSpPr>
        <p:spPr>
          <a:xfrm>
            <a:off x="876450" y="3562600"/>
            <a:ext cx="2575500" cy="49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64" name="Google Shape;164;p24"/>
          <p:cNvSpPr txBox="1"/>
          <p:nvPr>
            <p:ph idx="1" type="subTitle"/>
          </p:nvPr>
        </p:nvSpPr>
        <p:spPr>
          <a:xfrm>
            <a:off x="876450" y="4058101"/>
            <a:ext cx="2575500" cy="57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Roboto"/>
              <a:buNone/>
              <a:defRPr sz="1600">
                <a:latin typeface="Roboto"/>
                <a:ea typeface="Roboto"/>
                <a:cs typeface="Roboto"/>
                <a:sym typeface="Roboto"/>
              </a:defRPr>
            </a:lvl1pPr>
            <a:lvl2pPr lvl="1"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2pPr>
            <a:lvl3pPr lvl="2"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3pPr>
            <a:lvl4pPr lvl="3"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4pPr>
            <a:lvl5pPr lvl="4"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5pPr>
            <a:lvl6pPr lvl="5"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6pPr>
            <a:lvl7pPr lvl="6"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7pPr>
            <a:lvl8pPr lvl="7"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8pPr>
            <a:lvl9pPr lvl="8"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9pPr>
          </a:lstStyle>
          <a:p/>
        </p:txBody>
      </p:sp>
      <p:sp>
        <p:nvSpPr>
          <p:cNvPr id="165" name="Google Shape;165;p24"/>
          <p:cNvSpPr txBox="1"/>
          <p:nvPr>
            <p:ph hasCustomPrompt="1" idx="2" type="title"/>
          </p:nvPr>
        </p:nvSpPr>
        <p:spPr>
          <a:xfrm>
            <a:off x="1657800" y="2712083"/>
            <a:ext cx="1012800" cy="65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000"/>
              <a:buNone/>
              <a:defRPr sz="3500">
                <a:solidFill>
                  <a:schemeClr val="lt2"/>
                </a:solidFill>
              </a:defRPr>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66" name="Google Shape;166;p24"/>
          <p:cNvSpPr txBox="1"/>
          <p:nvPr>
            <p:ph idx="3" type="title"/>
          </p:nvPr>
        </p:nvSpPr>
        <p:spPr>
          <a:xfrm>
            <a:off x="876450" y="6359177"/>
            <a:ext cx="2575500" cy="49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67" name="Google Shape;167;p24"/>
          <p:cNvSpPr txBox="1"/>
          <p:nvPr>
            <p:ph idx="4" type="subTitle"/>
          </p:nvPr>
        </p:nvSpPr>
        <p:spPr>
          <a:xfrm>
            <a:off x="876450" y="6854678"/>
            <a:ext cx="2575500" cy="57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Roboto"/>
              <a:buNone/>
              <a:defRPr sz="1600">
                <a:latin typeface="Roboto"/>
                <a:ea typeface="Roboto"/>
                <a:cs typeface="Roboto"/>
                <a:sym typeface="Roboto"/>
              </a:defRPr>
            </a:lvl1pPr>
            <a:lvl2pPr lvl="1"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2pPr>
            <a:lvl3pPr lvl="2"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3pPr>
            <a:lvl4pPr lvl="3"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4pPr>
            <a:lvl5pPr lvl="4"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5pPr>
            <a:lvl6pPr lvl="5"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6pPr>
            <a:lvl7pPr lvl="6"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7pPr>
            <a:lvl8pPr lvl="7"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8pPr>
            <a:lvl9pPr lvl="8"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9pPr>
          </a:lstStyle>
          <a:p/>
        </p:txBody>
      </p:sp>
      <p:sp>
        <p:nvSpPr>
          <p:cNvPr id="168" name="Google Shape;168;p24"/>
          <p:cNvSpPr txBox="1"/>
          <p:nvPr>
            <p:ph hasCustomPrompt="1" idx="5" type="title"/>
          </p:nvPr>
        </p:nvSpPr>
        <p:spPr>
          <a:xfrm>
            <a:off x="1657800" y="5508660"/>
            <a:ext cx="1012800" cy="65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000"/>
              <a:buNone/>
              <a:defRPr sz="3500">
                <a:solidFill>
                  <a:schemeClr val="lt2"/>
                </a:solidFill>
              </a:defRPr>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69" name="Google Shape;169;p24"/>
          <p:cNvSpPr txBox="1"/>
          <p:nvPr>
            <p:ph idx="6" type="title"/>
          </p:nvPr>
        </p:nvSpPr>
        <p:spPr>
          <a:xfrm>
            <a:off x="4108050" y="3562600"/>
            <a:ext cx="2575500" cy="49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70" name="Google Shape;170;p24"/>
          <p:cNvSpPr txBox="1"/>
          <p:nvPr>
            <p:ph idx="7" type="subTitle"/>
          </p:nvPr>
        </p:nvSpPr>
        <p:spPr>
          <a:xfrm>
            <a:off x="4108050" y="4058101"/>
            <a:ext cx="2575500" cy="57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Roboto"/>
              <a:buNone/>
              <a:defRPr sz="1600">
                <a:latin typeface="Roboto"/>
                <a:ea typeface="Roboto"/>
                <a:cs typeface="Roboto"/>
                <a:sym typeface="Roboto"/>
              </a:defRPr>
            </a:lvl1pPr>
            <a:lvl2pPr lvl="1"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2pPr>
            <a:lvl3pPr lvl="2"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3pPr>
            <a:lvl4pPr lvl="3"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4pPr>
            <a:lvl5pPr lvl="4"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5pPr>
            <a:lvl6pPr lvl="5"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6pPr>
            <a:lvl7pPr lvl="6"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7pPr>
            <a:lvl8pPr lvl="7"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8pPr>
            <a:lvl9pPr lvl="8"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9pPr>
          </a:lstStyle>
          <a:p/>
        </p:txBody>
      </p:sp>
      <p:sp>
        <p:nvSpPr>
          <p:cNvPr id="171" name="Google Shape;171;p24"/>
          <p:cNvSpPr txBox="1"/>
          <p:nvPr>
            <p:ph hasCustomPrompt="1" idx="8" type="title"/>
          </p:nvPr>
        </p:nvSpPr>
        <p:spPr>
          <a:xfrm>
            <a:off x="4889400" y="2712083"/>
            <a:ext cx="1012800" cy="65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000"/>
              <a:buNone/>
              <a:defRPr sz="3500">
                <a:solidFill>
                  <a:schemeClr val="lt2"/>
                </a:solidFill>
              </a:defRPr>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72" name="Google Shape;172;p24"/>
          <p:cNvSpPr txBox="1"/>
          <p:nvPr>
            <p:ph idx="9" type="title"/>
          </p:nvPr>
        </p:nvSpPr>
        <p:spPr>
          <a:xfrm>
            <a:off x="4108050" y="6359177"/>
            <a:ext cx="2575500" cy="4956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7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73" name="Google Shape;173;p24"/>
          <p:cNvSpPr txBox="1"/>
          <p:nvPr>
            <p:ph idx="13" type="subTitle"/>
          </p:nvPr>
        </p:nvSpPr>
        <p:spPr>
          <a:xfrm>
            <a:off x="4108050" y="6854678"/>
            <a:ext cx="2575500" cy="576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600"/>
              <a:buFont typeface="Roboto"/>
              <a:buNone/>
              <a:defRPr sz="1600">
                <a:latin typeface="Roboto"/>
                <a:ea typeface="Roboto"/>
                <a:cs typeface="Roboto"/>
                <a:sym typeface="Roboto"/>
              </a:defRPr>
            </a:lvl1pPr>
            <a:lvl2pPr lvl="1"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2pPr>
            <a:lvl3pPr lvl="2"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3pPr>
            <a:lvl4pPr lvl="3"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4pPr>
            <a:lvl5pPr lvl="4"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5pPr>
            <a:lvl6pPr lvl="5"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6pPr>
            <a:lvl7pPr lvl="6"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7pPr>
            <a:lvl8pPr lvl="7"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8pPr>
            <a:lvl9pPr lvl="8" rtl="0" algn="ctr">
              <a:lnSpc>
                <a:spcPct val="100000"/>
              </a:lnSpc>
              <a:spcBef>
                <a:spcPts val="0"/>
              </a:spcBef>
              <a:spcAft>
                <a:spcPts val="0"/>
              </a:spcAft>
              <a:buClr>
                <a:schemeClr val="dk1"/>
              </a:buClr>
              <a:buSzPts val="1600"/>
              <a:buFont typeface="Roboto"/>
              <a:buNone/>
              <a:defRPr sz="1600">
                <a:solidFill>
                  <a:schemeClr val="dk1"/>
                </a:solidFill>
                <a:latin typeface="Roboto"/>
                <a:ea typeface="Roboto"/>
                <a:cs typeface="Roboto"/>
                <a:sym typeface="Roboto"/>
              </a:defRPr>
            </a:lvl9pPr>
          </a:lstStyle>
          <a:p/>
        </p:txBody>
      </p:sp>
      <p:sp>
        <p:nvSpPr>
          <p:cNvPr id="174" name="Google Shape;174;p24"/>
          <p:cNvSpPr txBox="1"/>
          <p:nvPr>
            <p:ph hasCustomPrompt="1" idx="14" type="title"/>
          </p:nvPr>
        </p:nvSpPr>
        <p:spPr>
          <a:xfrm>
            <a:off x="4889400" y="5508660"/>
            <a:ext cx="1012800" cy="6507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SzPts val="5000"/>
              <a:buNone/>
              <a:defRPr sz="3500">
                <a:solidFill>
                  <a:schemeClr val="lt2"/>
                </a:solidFill>
              </a:defRPr>
            </a:lvl1pPr>
            <a:lvl2pPr lvl="1" rtl="0" algn="ctr">
              <a:spcBef>
                <a:spcPts val="0"/>
              </a:spcBef>
              <a:spcAft>
                <a:spcPts val="0"/>
              </a:spcAft>
              <a:buSzPts val="5000"/>
              <a:buNone/>
              <a:defRPr sz="5000"/>
            </a:lvl2pPr>
            <a:lvl3pPr lvl="2" rtl="0" algn="ctr">
              <a:spcBef>
                <a:spcPts val="0"/>
              </a:spcBef>
              <a:spcAft>
                <a:spcPts val="0"/>
              </a:spcAft>
              <a:buSzPts val="5000"/>
              <a:buNone/>
              <a:defRPr sz="5000"/>
            </a:lvl3pPr>
            <a:lvl4pPr lvl="3" rtl="0" algn="ctr">
              <a:spcBef>
                <a:spcPts val="0"/>
              </a:spcBef>
              <a:spcAft>
                <a:spcPts val="0"/>
              </a:spcAft>
              <a:buSzPts val="5000"/>
              <a:buNone/>
              <a:defRPr sz="5000"/>
            </a:lvl4pPr>
            <a:lvl5pPr lvl="4" rtl="0" algn="ctr">
              <a:spcBef>
                <a:spcPts val="0"/>
              </a:spcBef>
              <a:spcAft>
                <a:spcPts val="0"/>
              </a:spcAft>
              <a:buSzPts val="5000"/>
              <a:buNone/>
              <a:defRPr sz="5000"/>
            </a:lvl5pPr>
            <a:lvl6pPr lvl="5" rtl="0" algn="ctr">
              <a:spcBef>
                <a:spcPts val="0"/>
              </a:spcBef>
              <a:spcAft>
                <a:spcPts val="0"/>
              </a:spcAft>
              <a:buSzPts val="5000"/>
              <a:buNone/>
              <a:defRPr sz="5000"/>
            </a:lvl6pPr>
            <a:lvl7pPr lvl="6" rtl="0" algn="ctr">
              <a:spcBef>
                <a:spcPts val="0"/>
              </a:spcBef>
              <a:spcAft>
                <a:spcPts val="0"/>
              </a:spcAft>
              <a:buSzPts val="5000"/>
              <a:buNone/>
              <a:defRPr sz="5000"/>
            </a:lvl7pPr>
            <a:lvl8pPr lvl="7" rtl="0" algn="ctr">
              <a:spcBef>
                <a:spcPts val="0"/>
              </a:spcBef>
              <a:spcAft>
                <a:spcPts val="0"/>
              </a:spcAft>
              <a:buSzPts val="5000"/>
              <a:buNone/>
              <a:defRPr sz="5000"/>
            </a:lvl8pPr>
            <a:lvl9pPr lvl="8" rtl="0" algn="ctr">
              <a:spcBef>
                <a:spcPts val="0"/>
              </a:spcBef>
              <a:spcAft>
                <a:spcPts val="0"/>
              </a:spcAft>
              <a:buSzPts val="5000"/>
              <a:buNone/>
              <a:defRPr sz="5000"/>
            </a:lvl9pPr>
          </a:lstStyle>
          <a:p>
            <a:r>
              <a:t>xx%</a:t>
            </a:r>
          </a:p>
        </p:txBody>
      </p:sp>
      <p:sp>
        <p:nvSpPr>
          <p:cNvPr id="175" name="Google Shape;175;p24"/>
          <p:cNvSpPr txBox="1"/>
          <p:nvPr>
            <p:ph idx="15" type="title"/>
          </p:nvPr>
        </p:nvSpPr>
        <p:spPr>
          <a:xfrm>
            <a:off x="512075" y="948825"/>
            <a:ext cx="65379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grpSp>
        <p:nvGrpSpPr>
          <p:cNvPr id="176" name="Google Shape;176;p24"/>
          <p:cNvGrpSpPr/>
          <p:nvPr/>
        </p:nvGrpSpPr>
        <p:grpSpPr>
          <a:xfrm>
            <a:off x="5999538" y="1016905"/>
            <a:ext cx="3332750" cy="1760884"/>
            <a:chOff x="-4253125" y="5346992"/>
            <a:chExt cx="4253127" cy="2247172"/>
          </a:xfrm>
        </p:grpSpPr>
        <p:sp>
          <p:nvSpPr>
            <p:cNvPr id="177" name="Google Shape;177;p24"/>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4"/>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 name="Google Shape;179;p24"/>
          <p:cNvGrpSpPr/>
          <p:nvPr/>
        </p:nvGrpSpPr>
        <p:grpSpPr>
          <a:xfrm>
            <a:off x="5209620" y="7909302"/>
            <a:ext cx="2425133" cy="1281337"/>
            <a:chOff x="-4253125" y="5346992"/>
            <a:chExt cx="4253127" cy="2247172"/>
          </a:xfrm>
        </p:grpSpPr>
        <p:sp>
          <p:nvSpPr>
            <p:cNvPr id="180" name="Google Shape;180;p24"/>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4"/>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 name="Google Shape;182;p24"/>
          <p:cNvGrpSpPr/>
          <p:nvPr/>
        </p:nvGrpSpPr>
        <p:grpSpPr>
          <a:xfrm>
            <a:off x="-856457" y="5004864"/>
            <a:ext cx="2151657" cy="1136844"/>
            <a:chOff x="-4253125" y="5346992"/>
            <a:chExt cx="4253127" cy="2247172"/>
          </a:xfrm>
        </p:grpSpPr>
        <p:sp>
          <p:nvSpPr>
            <p:cNvPr id="183" name="Google Shape;183;p24"/>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4"/>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2">
    <p:bg>
      <p:bgPr>
        <a:solidFill>
          <a:schemeClr val="lt2"/>
        </a:solidFill>
      </p:bgPr>
    </p:bg>
    <p:spTree>
      <p:nvGrpSpPr>
        <p:cNvPr id="185" name="Shape 185"/>
        <p:cNvGrpSpPr/>
        <p:nvPr/>
      </p:nvGrpSpPr>
      <p:grpSpPr>
        <a:xfrm>
          <a:off x="0" y="0"/>
          <a:ext cx="0" cy="0"/>
          <a:chOff x="0" y="0"/>
          <a:chExt cx="0" cy="0"/>
        </a:xfrm>
      </p:grpSpPr>
      <p:grpSp>
        <p:nvGrpSpPr>
          <p:cNvPr id="186" name="Google Shape;186;p25"/>
          <p:cNvGrpSpPr/>
          <p:nvPr/>
        </p:nvGrpSpPr>
        <p:grpSpPr>
          <a:xfrm>
            <a:off x="13" y="-323"/>
            <a:ext cx="7559989" cy="10692334"/>
            <a:chOff x="13" y="-323"/>
            <a:chExt cx="7559989" cy="10692334"/>
          </a:xfrm>
        </p:grpSpPr>
        <p:sp>
          <p:nvSpPr>
            <p:cNvPr id="187" name="Google Shape;187;p25"/>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88" name="Google Shape;188;p25"/>
            <p:cNvGrpSpPr/>
            <p:nvPr/>
          </p:nvGrpSpPr>
          <p:grpSpPr>
            <a:xfrm>
              <a:off x="13" y="-323"/>
              <a:ext cx="7559989" cy="10692334"/>
              <a:chOff x="13" y="-323"/>
              <a:chExt cx="7559989" cy="10692334"/>
            </a:xfrm>
          </p:grpSpPr>
          <p:sp>
            <p:nvSpPr>
              <p:cNvPr id="189" name="Google Shape;189;p25"/>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90" name="Google Shape;190;p25"/>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91" name="Google Shape;191;p25"/>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192" name="Google Shape;192;p25"/>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sp>
        <p:nvSpPr>
          <p:cNvPr id="193" name="Google Shape;193;p25"/>
          <p:cNvSpPr txBox="1"/>
          <p:nvPr>
            <p:ph type="title"/>
          </p:nvPr>
        </p:nvSpPr>
        <p:spPr>
          <a:xfrm>
            <a:off x="2896675" y="4207400"/>
            <a:ext cx="3680400" cy="861900"/>
          </a:xfrm>
          <a:prstGeom prst="rect">
            <a:avLst/>
          </a:prstGeom>
        </p:spPr>
        <p:txBody>
          <a:bodyPr anchorCtr="0" anchor="b" bIns="91425" lIns="91425" spcFirstLastPara="1" rIns="91425" wrap="square" tIns="91425">
            <a:noAutofit/>
          </a:bodyPr>
          <a:lstStyle>
            <a:lvl1pPr lvl="0" rtl="0">
              <a:spcBef>
                <a:spcPts val="0"/>
              </a:spcBef>
              <a:spcAft>
                <a:spcPts val="0"/>
              </a:spcAft>
              <a:buSzPts val="3600"/>
              <a:buNone/>
              <a:defRPr sz="6000"/>
            </a:lvl1pPr>
            <a:lvl2pPr lvl="1" rtl="0" algn="r">
              <a:spcBef>
                <a:spcPts val="0"/>
              </a:spcBef>
              <a:spcAft>
                <a:spcPts val="0"/>
              </a:spcAft>
              <a:buSzPts val="3600"/>
              <a:buNone/>
              <a:defRPr sz="3600"/>
            </a:lvl2pPr>
            <a:lvl3pPr lvl="2" rtl="0" algn="r">
              <a:spcBef>
                <a:spcPts val="0"/>
              </a:spcBef>
              <a:spcAft>
                <a:spcPts val="0"/>
              </a:spcAft>
              <a:buSzPts val="3600"/>
              <a:buNone/>
              <a:defRPr sz="3600"/>
            </a:lvl3pPr>
            <a:lvl4pPr lvl="3" rtl="0" algn="r">
              <a:spcBef>
                <a:spcPts val="0"/>
              </a:spcBef>
              <a:spcAft>
                <a:spcPts val="0"/>
              </a:spcAft>
              <a:buSzPts val="3600"/>
              <a:buNone/>
              <a:defRPr sz="3600"/>
            </a:lvl4pPr>
            <a:lvl5pPr lvl="4" rtl="0" algn="r">
              <a:spcBef>
                <a:spcPts val="0"/>
              </a:spcBef>
              <a:spcAft>
                <a:spcPts val="0"/>
              </a:spcAft>
              <a:buSzPts val="3600"/>
              <a:buNone/>
              <a:defRPr sz="3600"/>
            </a:lvl5pPr>
            <a:lvl6pPr lvl="5" rtl="0" algn="r">
              <a:spcBef>
                <a:spcPts val="0"/>
              </a:spcBef>
              <a:spcAft>
                <a:spcPts val="0"/>
              </a:spcAft>
              <a:buSzPts val="3600"/>
              <a:buNone/>
              <a:defRPr sz="3600"/>
            </a:lvl6pPr>
            <a:lvl7pPr lvl="6" rtl="0" algn="r">
              <a:spcBef>
                <a:spcPts val="0"/>
              </a:spcBef>
              <a:spcAft>
                <a:spcPts val="0"/>
              </a:spcAft>
              <a:buSzPts val="3600"/>
              <a:buNone/>
              <a:defRPr sz="3600"/>
            </a:lvl7pPr>
            <a:lvl8pPr lvl="7" rtl="0" algn="r">
              <a:spcBef>
                <a:spcPts val="0"/>
              </a:spcBef>
              <a:spcAft>
                <a:spcPts val="0"/>
              </a:spcAft>
              <a:buSzPts val="3600"/>
              <a:buNone/>
              <a:defRPr sz="3600"/>
            </a:lvl8pPr>
            <a:lvl9pPr lvl="8" rtl="0" algn="r">
              <a:spcBef>
                <a:spcPts val="0"/>
              </a:spcBef>
              <a:spcAft>
                <a:spcPts val="0"/>
              </a:spcAft>
              <a:buSzPts val="3600"/>
              <a:buNone/>
              <a:defRPr sz="3600"/>
            </a:lvl9pPr>
          </a:lstStyle>
          <a:p/>
        </p:txBody>
      </p:sp>
      <p:sp>
        <p:nvSpPr>
          <p:cNvPr id="194" name="Google Shape;194;p25"/>
          <p:cNvSpPr txBox="1"/>
          <p:nvPr>
            <p:ph hasCustomPrompt="1" idx="2" type="title"/>
          </p:nvPr>
        </p:nvSpPr>
        <p:spPr>
          <a:xfrm>
            <a:off x="982900" y="4337450"/>
            <a:ext cx="1714500" cy="12156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SzPts val="2000"/>
              <a:buNone/>
              <a:defRPr sz="8000">
                <a:solidFill>
                  <a:schemeClr val="lt2"/>
                </a:solidFill>
              </a:defRPr>
            </a:lvl1pPr>
            <a:lvl2pPr lvl="1" rtl="0" algn="r">
              <a:spcBef>
                <a:spcPts val="0"/>
              </a:spcBef>
              <a:spcAft>
                <a:spcPts val="0"/>
              </a:spcAft>
              <a:buSzPts val="2000"/>
              <a:buNone/>
              <a:defRPr sz="2000"/>
            </a:lvl2pPr>
            <a:lvl3pPr lvl="2" rtl="0" algn="r">
              <a:spcBef>
                <a:spcPts val="0"/>
              </a:spcBef>
              <a:spcAft>
                <a:spcPts val="0"/>
              </a:spcAft>
              <a:buSzPts val="2000"/>
              <a:buNone/>
              <a:defRPr sz="2000"/>
            </a:lvl3pPr>
            <a:lvl4pPr lvl="3" rtl="0" algn="r">
              <a:spcBef>
                <a:spcPts val="0"/>
              </a:spcBef>
              <a:spcAft>
                <a:spcPts val="0"/>
              </a:spcAft>
              <a:buSzPts val="2000"/>
              <a:buNone/>
              <a:defRPr sz="2000"/>
            </a:lvl4pPr>
            <a:lvl5pPr lvl="4" rtl="0" algn="r">
              <a:spcBef>
                <a:spcPts val="0"/>
              </a:spcBef>
              <a:spcAft>
                <a:spcPts val="0"/>
              </a:spcAft>
              <a:buSzPts val="2000"/>
              <a:buNone/>
              <a:defRPr sz="2000"/>
            </a:lvl5pPr>
            <a:lvl6pPr lvl="5" rtl="0" algn="r">
              <a:spcBef>
                <a:spcPts val="0"/>
              </a:spcBef>
              <a:spcAft>
                <a:spcPts val="0"/>
              </a:spcAft>
              <a:buSzPts val="2000"/>
              <a:buNone/>
              <a:defRPr sz="2000"/>
            </a:lvl6pPr>
            <a:lvl7pPr lvl="6" rtl="0" algn="r">
              <a:spcBef>
                <a:spcPts val="0"/>
              </a:spcBef>
              <a:spcAft>
                <a:spcPts val="0"/>
              </a:spcAft>
              <a:buSzPts val="2000"/>
              <a:buNone/>
              <a:defRPr sz="2000"/>
            </a:lvl7pPr>
            <a:lvl8pPr lvl="7" rtl="0" algn="r">
              <a:spcBef>
                <a:spcPts val="0"/>
              </a:spcBef>
              <a:spcAft>
                <a:spcPts val="0"/>
              </a:spcAft>
              <a:buSzPts val="2000"/>
              <a:buNone/>
              <a:defRPr sz="2000"/>
            </a:lvl8pPr>
            <a:lvl9pPr lvl="8" rtl="0" algn="r">
              <a:spcBef>
                <a:spcPts val="0"/>
              </a:spcBef>
              <a:spcAft>
                <a:spcPts val="0"/>
              </a:spcAft>
              <a:buSzPts val="2000"/>
              <a:buNone/>
              <a:defRPr sz="2000"/>
            </a:lvl9pPr>
          </a:lstStyle>
          <a:p>
            <a:r>
              <a:t>xx%</a:t>
            </a:r>
          </a:p>
        </p:txBody>
      </p:sp>
      <p:sp>
        <p:nvSpPr>
          <p:cNvPr id="195" name="Google Shape;195;p25"/>
          <p:cNvSpPr txBox="1"/>
          <p:nvPr>
            <p:ph idx="1" type="subTitle"/>
          </p:nvPr>
        </p:nvSpPr>
        <p:spPr>
          <a:xfrm>
            <a:off x="2896675" y="5069300"/>
            <a:ext cx="3680400" cy="769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2400"/>
            </a:lvl1pPr>
            <a:lvl2pPr lvl="1" rtl="0" algn="r">
              <a:spcBef>
                <a:spcPts val="0"/>
              </a:spcBef>
              <a:spcAft>
                <a:spcPts val="0"/>
              </a:spcAft>
              <a:buSzPts val="1600"/>
              <a:buNone/>
              <a:defRPr/>
            </a:lvl2pPr>
            <a:lvl3pPr lvl="2" rtl="0" algn="r">
              <a:spcBef>
                <a:spcPts val="0"/>
              </a:spcBef>
              <a:spcAft>
                <a:spcPts val="0"/>
              </a:spcAft>
              <a:buSzPts val="1600"/>
              <a:buNone/>
              <a:defRPr/>
            </a:lvl3pPr>
            <a:lvl4pPr lvl="3" rtl="0" algn="r">
              <a:spcBef>
                <a:spcPts val="0"/>
              </a:spcBef>
              <a:spcAft>
                <a:spcPts val="0"/>
              </a:spcAft>
              <a:buSzPts val="1600"/>
              <a:buNone/>
              <a:defRPr/>
            </a:lvl4pPr>
            <a:lvl5pPr lvl="4" rtl="0" algn="r">
              <a:spcBef>
                <a:spcPts val="0"/>
              </a:spcBef>
              <a:spcAft>
                <a:spcPts val="0"/>
              </a:spcAft>
              <a:buSzPts val="1600"/>
              <a:buNone/>
              <a:defRPr/>
            </a:lvl5pPr>
            <a:lvl6pPr lvl="5" rtl="0" algn="r">
              <a:spcBef>
                <a:spcPts val="0"/>
              </a:spcBef>
              <a:spcAft>
                <a:spcPts val="0"/>
              </a:spcAft>
              <a:buSzPts val="1600"/>
              <a:buNone/>
              <a:defRPr/>
            </a:lvl6pPr>
            <a:lvl7pPr lvl="6" rtl="0" algn="r">
              <a:spcBef>
                <a:spcPts val="0"/>
              </a:spcBef>
              <a:spcAft>
                <a:spcPts val="0"/>
              </a:spcAft>
              <a:buSzPts val="1600"/>
              <a:buNone/>
              <a:defRPr/>
            </a:lvl7pPr>
            <a:lvl8pPr lvl="7" rtl="0" algn="r">
              <a:spcBef>
                <a:spcPts val="0"/>
              </a:spcBef>
              <a:spcAft>
                <a:spcPts val="0"/>
              </a:spcAft>
              <a:buSzPts val="1600"/>
              <a:buNone/>
              <a:defRPr/>
            </a:lvl8pPr>
            <a:lvl9pPr lvl="8" rtl="0" algn="r">
              <a:spcBef>
                <a:spcPts val="0"/>
              </a:spcBef>
              <a:spcAft>
                <a:spcPts val="0"/>
              </a:spcAft>
              <a:buSzPts val="16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
    <p:bg>
      <p:bgPr>
        <a:solidFill>
          <a:schemeClr val="lt2"/>
        </a:solidFill>
      </p:bgPr>
    </p:bg>
    <p:spTree>
      <p:nvGrpSpPr>
        <p:cNvPr id="196" name="Shape 196"/>
        <p:cNvGrpSpPr/>
        <p:nvPr/>
      </p:nvGrpSpPr>
      <p:grpSpPr>
        <a:xfrm>
          <a:off x="0" y="0"/>
          <a:ext cx="0" cy="0"/>
          <a:chOff x="0" y="0"/>
          <a:chExt cx="0" cy="0"/>
        </a:xfrm>
      </p:grpSpPr>
      <p:grpSp>
        <p:nvGrpSpPr>
          <p:cNvPr id="197" name="Google Shape;197;p26"/>
          <p:cNvGrpSpPr/>
          <p:nvPr/>
        </p:nvGrpSpPr>
        <p:grpSpPr>
          <a:xfrm rot="10800000">
            <a:off x="13" y="-323"/>
            <a:ext cx="7559989" cy="10692334"/>
            <a:chOff x="13" y="-323"/>
            <a:chExt cx="7559989" cy="10692334"/>
          </a:xfrm>
        </p:grpSpPr>
        <p:sp>
          <p:nvSpPr>
            <p:cNvPr id="198" name="Google Shape;198;p26"/>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199" name="Google Shape;199;p26"/>
            <p:cNvGrpSpPr/>
            <p:nvPr/>
          </p:nvGrpSpPr>
          <p:grpSpPr>
            <a:xfrm>
              <a:off x="13" y="-323"/>
              <a:ext cx="7559989" cy="10692334"/>
              <a:chOff x="13" y="-323"/>
              <a:chExt cx="7559989" cy="10692334"/>
            </a:xfrm>
          </p:grpSpPr>
          <p:sp>
            <p:nvSpPr>
              <p:cNvPr id="200" name="Google Shape;200;p26"/>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01" name="Google Shape;201;p26"/>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02" name="Google Shape;202;p26"/>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03" name="Google Shape;203;p26"/>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204" name="Google Shape;204;p26"/>
          <p:cNvGrpSpPr/>
          <p:nvPr/>
        </p:nvGrpSpPr>
        <p:grpSpPr>
          <a:xfrm>
            <a:off x="5683063" y="277149"/>
            <a:ext cx="2733910" cy="1444482"/>
            <a:chOff x="-4253125" y="5346992"/>
            <a:chExt cx="4253127" cy="2247172"/>
          </a:xfrm>
        </p:grpSpPr>
        <p:sp>
          <p:nvSpPr>
            <p:cNvPr id="205" name="Google Shape;205;p26"/>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6"/>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 name="Google Shape;207;p26"/>
          <p:cNvGrpSpPr/>
          <p:nvPr/>
        </p:nvGrpSpPr>
        <p:grpSpPr>
          <a:xfrm>
            <a:off x="-748207" y="4981277"/>
            <a:ext cx="2151657" cy="1136844"/>
            <a:chOff x="-4253125" y="5346992"/>
            <a:chExt cx="4253127" cy="2247172"/>
          </a:xfrm>
        </p:grpSpPr>
        <p:sp>
          <p:nvSpPr>
            <p:cNvPr id="208" name="Google Shape;208;p26"/>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6"/>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 name="Google Shape;210;p26"/>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
    <p:bg>
      <p:bgPr>
        <a:solidFill>
          <a:schemeClr val="lt2"/>
        </a:solidFill>
      </p:bgPr>
    </p:bg>
    <p:spTree>
      <p:nvGrpSpPr>
        <p:cNvPr id="211" name="Shape 211"/>
        <p:cNvGrpSpPr/>
        <p:nvPr/>
      </p:nvGrpSpPr>
      <p:grpSpPr>
        <a:xfrm>
          <a:off x="0" y="0"/>
          <a:ext cx="0" cy="0"/>
          <a:chOff x="0" y="0"/>
          <a:chExt cx="0" cy="0"/>
        </a:xfrm>
      </p:grpSpPr>
      <p:grpSp>
        <p:nvGrpSpPr>
          <p:cNvPr id="212" name="Google Shape;212;p27"/>
          <p:cNvGrpSpPr/>
          <p:nvPr/>
        </p:nvGrpSpPr>
        <p:grpSpPr>
          <a:xfrm>
            <a:off x="13" y="-323"/>
            <a:ext cx="7559989" cy="10692334"/>
            <a:chOff x="13" y="-323"/>
            <a:chExt cx="7559989" cy="10692334"/>
          </a:xfrm>
        </p:grpSpPr>
        <p:sp>
          <p:nvSpPr>
            <p:cNvPr id="213" name="Google Shape;213;p27"/>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214" name="Google Shape;214;p27"/>
            <p:cNvGrpSpPr/>
            <p:nvPr/>
          </p:nvGrpSpPr>
          <p:grpSpPr>
            <a:xfrm>
              <a:off x="13" y="-323"/>
              <a:ext cx="7559989" cy="10692334"/>
              <a:chOff x="13" y="-323"/>
              <a:chExt cx="7559989" cy="10692334"/>
            </a:xfrm>
          </p:grpSpPr>
          <p:sp>
            <p:nvSpPr>
              <p:cNvPr id="215" name="Google Shape;215;p27"/>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16" name="Google Shape;216;p27"/>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17" name="Google Shape;217;p27"/>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18" name="Google Shape;218;p27"/>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219" name="Google Shape;219;p27"/>
          <p:cNvGrpSpPr/>
          <p:nvPr/>
        </p:nvGrpSpPr>
        <p:grpSpPr>
          <a:xfrm>
            <a:off x="5850213" y="9144874"/>
            <a:ext cx="2733910" cy="1444482"/>
            <a:chOff x="-4253125" y="5346992"/>
            <a:chExt cx="4253127" cy="2247172"/>
          </a:xfrm>
        </p:grpSpPr>
        <p:sp>
          <p:nvSpPr>
            <p:cNvPr id="220" name="Google Shape;220;p27"/>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7"/>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 name="Google Shape;222;p27"/>
          <p:cNvGrpSpPr/>
          <p:nvPr/>
        </p:nvGrpSpPr>
        <p:grpSpPr>
          <a:xfrm>
            <a:off x="-1052207" y="4254952"/>
            <a:ext cx="2151657" cy="1136844"/>
            <a:chOff x="-4253125" y="5346992"/>
            <a:chExt cx="4253127" cy="2247172"/>
          </a:xfrm>
        </p:grpSpPr>
        <p:sp>
          <p:nvSpPr>
            <p:cNvPr id="223" name="Google Shape;223;p27"/>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7"/>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 name="Google Shape;225;p27"/>
          <p:cNvGrpSpPr/>
          <p:nvPr/>
        </p:nvGrpSpPr>
        <p:grpSpPr>
          <a:xfrm>
            <a:off x="6485856" y="299406"/>
            <a:ext cx="1462650" cy="772802"/>
            <a:chOff x="-4253125" y="5346992"/>
            <a:chExt cx="4253127" cy="2247172"/>
          </a:xfrm>
        </p:grpSpPr>
        <p:sp>
          <p:nvSpPr>
            <p:cNvPr id="226" name="Google Shape;226;p27"/>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7"/>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 name="Google Shape;228;p27"/>
          <p:cNvSpPr txBox="1"/>
          <p:nvPr>
            <p:ph type="title"/>
          </p:nvPr>
        </p:nvSpPr>
        <p:spPr>
          <a:xfrm>
            <a:off x="1518750" y="948825"/>
            <a:ext cx="4522500" cy="134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_1">
    <p:bg>
      <p:bgPr>
        <a:solidFill>
          <a:schemeClr val="lt2"/>
        </a:solidFill>
      </p:bgPr>
    </p:bg>
    <p:spTree>
      <p:nvGrpSpPr>
        <p:cNvPr id="229" name="Shape 229"/>
        <p:cNvGrpSpPr/>
        <p:nvPr/>
      </p:nvGrpSpPr>
      <p:grpSpPr>
        <a:xfrm>
          <a:off x="0" y="0"/>
          <a:ext cx="0" cy="0"/>
          <a:chOff x="0" y="0"/>
          <a:chExt cx="0" cy="0"/>
        </a:xfrm>
      </p:grpSpPr>
      <p:grpSp>
        <p:nvGrpSpPr>
          <p:cNvPr id="230" name="Google Shape;230;p28"/>
          <p:cNvGrpSpPr/>
          <p:nvPr/>
        </p:nvGrpSpPr>
        <p:grpSpPr>
          <a:xfrm flipH="1">
            <a:off x="13" y="-323"/>
            <a:ext cx="7559989" cy="10692334"/>
            <a:chOff x="13" y="-323"/>
            <a:chExt cx="7559989" cy="10692334"/>
          </a:xfrm>
        </p:grpSpPr>
        <p:sp>
          <p:nvSpPr>
            <p:cNvPr id="231" name="Google Shape;231;p28"/>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232" name="Google Shape;232;p28"/>
            <p:cNvGrpSpPr/>
            <p:nvPr/>
          </p:nvGrpSpPr>
          <p:grpSpPr>
            <a:xfrm>
              <a:off x="13" y="-323"/>
              <a:ext cx="7559989" cy="10692334"/>
              <a:chOff x="13" y="-323"/>
              <a:chExt cx="7559989" cy="10692334"/>
            </a:xfrm>
          </p:grpSpPr>
          <p:sp>
            <p:nvSpPr>
              <p:cNvPr id="233" name="Google Shape;233;p28"/>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34" name="Google Shape;234;p28"/>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35" name="Google Shape;235;p28"/>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36" name="Google Shape;236;p28"/>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237" name="Google Shape;237;p28"/>
          <p:cNvGrpSpPr/>
          <p:nvPr/>
        </p:nvGrpSpPr>
        <p:grpSpPr>
          <a:xfrm>
            <a:off x="5850213" y="9144874"/>
            <a:ext cx="2733910" cy="1444482"/>
            <a:chOff x="-4253125" y="5346992"/>
            <a:chExt cx="4253127" cy="2247172"/>
          </a:xfrm>
        </p:grpSpPr>
        <p:sp>
          <p:nvSpPr>
            <p:cNvPr id="238" name="Google Shape;238;p2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 name="Google Shape;240;p28"/>
          <p:cNvGrpSpPr/>
          <p:nvPr/>
        </p:nvGrpSpPr>
        <p:grpSpPr>
          <a:xfrm>
            <a:off x="-1052207" y="4254952"/>
            <a:ext cx="2151657" cy="1136844"/>
            <a:chOff x="-4253125" y="5346992"/>
            <a:chExt cx="4253127" cy="2247172"/>
          </a:xfrm>
        </p:grpSpPr>
        <p:sp>
          <p:nvSpPr>
            <p:cNvPr id="241" name="Google Shape;241;p2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 name="Google Shape;243;p28"/>
          <p:cNvGrpSpPr/>
          <p:nvPr/>
        </p:nvGrpSpPr>
        <p:grpSpPr>
          <a:xfrm>
            <a:off x="6485856" y="299406"/>
            <a:ext cx="1462650" cy="772802"/>
            <a:chOff x="-4253125" y="5346992"/>
            <a:chExt cx="4253127" cy="2247172"/>
          </a:xfrm>
        </p:grpSpPr>
        <p:sp>
          <p:nvSpPr>
            <p:cNvPr id="244" name="Google Shape;244;p2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6" name="Google Shape;246;p28"/>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000"/>
              <a:buNone/>
              <a:defRPr sz="4000"/>
            </a:lvl1pPr>
            <a:lvl2pPr lvl="1" rtl="0">
              <a:spcBef>
                <a:spcPts val="0"/>
              </a:spcBef>
              <a:spcAft>
                <a:spcPts val="0"/>
              </a:spcAft>
              <a:buSzPts val="4000"/>
              <a:buNone/>
              <a:defRPr sz="4000"/>
            </a:lvl2pPr>
            <a:lvl3pPr lvl="2" rtl="0">
              <a:spcBef>
                <a:spcPts val="0"/>
              </a:spcBef>
              <a:spcAft>
                <a:spcPts val="0"/>
              </a:spcAft>
              <a:buSzPts val="4000"/>
              <a:buNone/>
              <a:defRPr sz="4000"/>
            </a:lvl3pPr>
            <a:lvl4pPr lvl="3" rtl="0">
              <a:spcBef>
                <a:spcPts val="0"/>
              </a:spcBef>
              <a:spcAft>
                <a:spcPts val="0"/>
              </a:spcAft>
              <a:buSzPts val="4000"/>
              <a:buNone/>
              <a:defRPr sz="4000"/>
            </a:lvl4pPr>
            <a:lvl5pPr lvl="4" rtl="0">
              <a:spcBef>
                <a:spcPts val="0"/>
              </a:spcBef>
              <a:spcAft>
                <a:spcPts val="0"/>
              </a:spcAft>
              <a:buSzPts val="4000"/>
              <a:buNone/>
              <a:defRPr sz="4000"/>
            </a:lvl5pPr>
            <a:lvl6pPr lvl="5" rtl="0">
              <a:spcBef>
                <a:spcPts val="0"/>
              </a:spcBef>
              <a:spcAft>
                <a:spcPts val="0"/>
              </a:spcAft>
              <a:buSzPts val="4000"/>
              <a:buNone/>
              <a:defRPr sz="4000"/>
            </a:lvl6pPr>
            <a:lvl7pPr lvl="6" rtl="0">
              <a:spcBef>
                <a:spcPts val="0"/>
              </a:spcBef>
              <a:spcAft>
                <a:spcPts val="0"/>
              </a:spcAft>
              <a:buSzPts val="4000"/>
              <a:buNone/>
              <a:defRPr sz="4000"/>
            </a:lvl7pPr>
            <a:lvl8pPr lvl="7" rtl="0">
              <a:spcBef>
                <a:spcPts val="0"/>
              </a:spcBef>
              <a:spcAft>
                <a:spcPts val="0"/>
              </a:spcAft>
              <a:buSzPts val="4000"/>
              <a:buNone/>
              <a:defRPr sz="4000"/>
            </a:lvl8pPr>
            <a:lvl9pPr lvl="8" rtl="0">
              <a:spcBef>
                <a:spcPts val="0"/>
              </a:spcBef>
              <a:spcAft>
                <a:spcPts val="0"/>
              </a:spcAft>
              <a:buSzPts val="4000"/>
              <a:buNone/>
              <a:defRPr sz="4000"/>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ONE_COLUMN_TEXT_1">
    <p:bg>
      <p:bgPr>
        <a:solidFill>
          <a:schemeClr val="lt2"/>
        </a:solidFill>
      </p:bgPr>
    </p:bg>
    <p:spTree>
      <p:nvGrpSpPr>
        <p:cNvPr id="247" name="Shape 247"/>
        <p:cNvGrpSpPr/>
        <p:nvPr/>
      </p:nvGrpSpPr>
      <p:grpSpPr>
        <a:xfrm>
          <a:off x="0" y="0"/>
          <a:ext cx="0" cy="0"/>
          <a:chOff x="0" y="0"/>
          <a:chExt cx="0" cy="0"/>
        </a:xfrm>
      </p:grpSpPr>
      <p:grpSp>
        <p:nvGrpSpPr>
          <p:cNvPr id="248" name="Google Shape;248;p29"/>
          <p:cNvGrpSpPr/>
          <p:nvPr/>
        </p:nvGrpSpPr>
        <p:grpSpPr>
          <a:xfrm flipH="1">
            <a:off x="13" y="-323"/>
            <a:ext cx="7559989" cy="10692334"/>
            <a:chOff x="13" y="-323"/>
            <a:chExt cx="7559989" cy="10692334"/>
          </a:xfrm>
        </p:grpSpPr>
        <p:sp>
          <p:nvSpPr>
            <p:cNvPr id="249" name="Google Shape;249;p29"/>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250" name="Google Shape;250;p29"/>
            <p:cNvGrpSpPr/>
            <p:nvPr/>
          </p:nvGrpSpPr>
          <p:grpSpPr>
            <a:xfrm>
              <a:off x="13" y="-323"/>
              <a:ext cx="7559989" cy="10692334"/>
              <a:chOff x="13" y="-323"/>
              <a:chExt cx="7559989" cy="10692334"/>
            </a:xfrm>
          </p:grpSpPr>
          <p:sp>
            <p:nvSpPr>
              <p:cNvPr id="251" name="Google Shape;251;p29"/>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52" name="Google Shape;252;p29"/>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53" name="Google Shape;253;p29"/>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54" name="Google Shape;254;p29"/>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255" name="Google Shape;255;p29"/>
          <p:cNvGrpSpPr/>
          <p:nvPr/>
        </p:nvGrpSpPr>
        <p:grpSpPr>
          <a:xfrm>
            <a:off x="5850213" y="9144874"/>
            <a:ext cx="2733910" cy="1444482"/>
            <a:chOff x="-4253125" y="5346992"/>
            <a:chExt cx="4253127" cy="2247172"/>
          </a:xfrm>
        </p:grpSpPr>
        <p:sp>
          <p:nvSpPr>
            <p:cNvPr id="256" name="Google Shape;256;p29"/>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9"/>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29"/>
          <p:cNvGrpSpPr/>
          <p:nvPr/>
        </p:nvGrpSpPr>
        <p:grpSpPr>
          <a:xfrm>
            <a:off x="-1052207" y="4254952"/>
            <a:ext cx="2151657" cy="1136844"/>
            <a:chOff x="-4253125" y="5346992"/>
            <a:chExt cx="4253127" cy="2247172"/>
          </a:xfrm>
        </p:grpSpPr>
        <p:sp>
          <p:nvSpPr>
            <p:cNvPr id="259" name="Google Shape;259;p29"/>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9"/>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 name="Google Shape;261;p29"/>
          <p:cNvGrpSpPr/>
          <p:nvPr/>
        </p:nvGrpSpPr>
        <p:grpSpPr>
          <a:xfrm>
            <a:off x="6485856" y="299406"/>
            <a:ext cx="1462650" cy="772802"/>
            <a:chOff x="-4253125" y="5346992"/>
            <a:chExt cx="4253127" cy="2247172"/>
          </a:xfrm>
        </p:grpSpPr>
        <p:sp>
          <p:nvSpPr>
            <p:cNvPr id="262" name="Google Shape;262;p29"/>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9"/>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 name="Google Shape;264;p29"/>
          <p:cNvSpPr txBox="1"/>
          <p:nvPr>
            <p:ph type="ctrTitle"/>
          </p:nvPr>
        </p:nvSpPr>
        <p:spPr>
          <a:xfrm>
            <a:off x="967081" y="2259262"/>
            <a:ext cx="5623800" cy="126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10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65" name="Google Shape;265;p29"/>
          <p:cNvSpPr txBox="1"/>
          <p:nvPr>
            <p:ph idx="1" type="subTitle"/>
          </p:nvPr>
        </p:nvSpPr>
        <p:spPr>
          <a:xfrm>
            <a:off x="1597200" y="3780750"/>
            <a:ext cx="4365600" cy="1264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200"/>
              <a:buNone/>
              <a:defRPr sz="1600"/>
            </a:lvl1pPr>
            <a:lvl2pPr lvl="1" rtl="0" algn="ctr">
              <a:spcBef>
                <a:spcPts val="0"/>
              </a:spcBef>
              <a:spcAft>
                <a:spcPts val="0"/>
              </a:spcAft>
              <a:buSzPts val="2200"/>
              <a:buNone/>
              <a:defRPr sz="2200"/>
            </a:lvl2pPr>
            <a:lvl3pPr lvl="2" rtl="0" algn="ctr">
              <a:spcBef>
                <a:spcPts val="0"/>
              </a:spcBef>
              <a:spcAft>
                <a:spcPts val="0"/>
              </a:spcAft>
              <a:buSzPts val="2200"/>
              <a:buNone/>
              <a:defRPr sz="2200"/>
            </a:lvl3pPr>
            <a:lvl4pPr lvl="3" rtl="0" algn="ctr">
              <a:spcBef>
                <a:spcPts val="0"/>
              </a:spcBef>
              <a:spcAft>
                <a:spcPts val="0"/>
              </a:spcAft>
              <a:buSzPts val="2200"/>
              <a:buNone/>
              <a:defRPr sz="2200"/>
            </a:lvl4pPr>
            <a:lvl5pPr lvl="4" rtl="0" algn="ctr">
              <a:spcBef>
                <a:spcPts val="0"/>
              </a:spcBef>
              <a:spcAft>
                <a:spcPts val="0"/>
              </a:spcAft>
              <a:buSzPts val="2200"/>
              <a:buNone/>
              <a:defRPr sz="2200"/>
            </a:lvl5pPr>
            <a:lvl6pPr lvl="5" rtl="0" algn="ctr">
              <a:spcBef>
                <a:spcPts val="0"/>
              </a:spcBef>
              <a:spcAft>
                <a:spcPts val="0"/>
              </a:spcAft>
              <a:buSzPts val="2200"/>
              <a:buNone/>
              <a:defRPr sz="2200"/>
            </a:lvl6pPr>
            <a:lvl7pPr lvl="6" rtl="0" algn="ctr">
              <a:spcBef>
                <a:spcPts val="0"/>
              </a:spcBef>
              <a:spcAft>
                <a:spcPts val="0"/>
              </a:spcAft>
              <a:buSzPts val="2200"/>
              <a:buNone/>
              <a:defRPr sz="2200"/>
            </a:lvl7pPr>
            <a:lvl8pPr lvl="7" rtl="0" algn="ctr">
              <a:spcBef>
                <a:spcPts val="0"/>
              </a:spcBef>
              <a:spcAft>
                <a:spcPts val="0"/>
              </a:spcAft>
              <a:buSzPts val="2200"/>
              <a:buNone/>
              <a:defRPr sz="2200"/>
            </a:lvl8pPr>
            <a:lvl9pPr lvl="8" rtl="0" algn="ctr">
              <a:spcBef>
                <a:spcPts val="0"/>
              </a:spcBef>
              <a:spcAft>
                <a:spcPts val="0"/>
              </a:spcAft>
              <a:buSzPts val="2200"/>
              <a:buNone/>
              <a:defRPr sz="2200"/>
            </a:lvl9pPr>
          </a:lstStyle>
          <a:p/>
        </p:txBody>
      </p:sp>
      <p:sp>
        <p:nvSpPr>
          <p:cNvPr id="266" name="Google Shape;266;p29"/>
          <p:cNvSpPr txBox="1"/>
          <p:nvPr/>
        </p:nvSpPr>
        <p:spPr>
          <a:xfrm>
            <a:off x="1522052" y="6550498"/>
            <a:ext cx="4515900" cy="1025400"/>
          </a:xfrm>
          <a:prstGeom prst="rect">
            <a:avLst/>
          </a:prstGeom>
          <a:noFill/>
          <a:ln>
            <a:noFill/>
          </a:ln>
        </p:spPr>
        <p:txBody>
          <a:bodyPr anchorCtr="0" anchor="ctr" bIns="91425" lIns="91425" spcFirstLastPara="1" rIns="91425" wrap="square" tIns="91425">
            <a:noAutofit/>
          </a:bodyPr>
          <a:lstStyle/>
          <a:p>
            <a:pPr indent="0" lvl="0" marL="0" marR="0" rtl="0" algn="ctr">
              <a:lnSpc>
                <a:spcPct val="115000"/>
              </a:lnSpc>
              <a:spcBef>
                <a:spcPts val="0"/>
              </a:spcBef>
              <a:spcAft>
                <a:spcPts val="0"/>
              </a:spcAft>
              <a:buNone/>
            </a:pPr>
            <a:r>
              <a:rPr b="1" lang="en" sz="1600">
                <a:solidFill>
                  <a:schemeClr val="dk2"/>
                </a:solidFill>
                <a:latin typeface="Roboto"/>
                <a:ea typeface="Roboto"/>
                <a:cs typeface="Roboto"/>
                <a:sym typeface="Roboto"/>
              </a:rPr>
              <a:t>CREDITS:</a:t>
            </a:r>
            <a:r>
              <a:rPr lang="en" sz="1600">
                <a:solidFill>
                  <a:schemeClr val="dk2"/>
                </a:solidFill>
                <a:latin typeface="Roboto"/>
                <a:ea typeface="Roboto"/>
                <a:cs typeface="Roboto"/>
                <a:sym typeface="Roboto"/>
              </a:rPr>
              <a:t> This presentation template was created by </a:t>
            </a:r>
            <a:r>
              <a:rPr b="1" lang="en" sz="1600">
                <a:solidFill>
                  <a:schemeClr val="dk2"/>
                </a:solidFill>
                <a:uFill>
                  <a:noFill/>
                </a:uFill>
                <a:latin typeface="Roboto"/>
                <a:ea typeface="Roboto"/>
                <a:cs typeface="Roboto"/>
                <a:sym typeface="Roboto"/>
                <a:hlinkClick r:id="rId2">
                  <a:extLst>
                    <a:ext uri="{A12FA001-AC4F-418D-AE19-62706E023703}">
                      <ahyp:hlinkClr val="tx"/>
                    </a:ext>
                  </a:extLst>
                </a:hlinkClick>
              </a:rPr>
              <a:t>Slidesgo</a:t>
            </a:r>
            <a:r>
              <a:rPr b="1" lang="en" sz="1600">
                <a:solidFill>
                  <a:schemeClr val="dk2"/>
                </a:solidFill>
                <a:latin typeface="Roboto"/>
                <a:ea typeface="Roboto"/>
                <a:cs typeface="Roboto"/>
                <a:sym typeface="Roboto"/>
              </a:rPr>
              <a:t>,</a:t>
            </a:r>
            <a:r>
              <a:rPr lang="en" sz="1600">
                <a:solidFill>
                  <a:schemeClr val="dk2"/>
                </a:solidFill>
                <a:latin typeface="Roboto"/>
                <a:ea typeface="Roboto"/>
                <a:cs typeface="Roboto"/>
                <a:sym typeface="Roboto"/>
              </a:rPr>
              <a:t> including icons by </a:t>
            </a:r>
            <a:r>
              <a:rPr b="1" lang="en" sz="1600">
                <a:solidFill>
                  <a:schemeClr val="dk2"/>
                </a:solidFill>
                <a:uFill>
                  <a:noFill/>
                </a:uFill>
                <a:latin typeface="Roboto"/>
                <a:ea typeface="Roboto"/>
                <a:cs typeface="Roboto"/>
                <a:sym typeface="Roboto"/>
                <a:hlinkClick r:id="rId3">
                  <a:extLst>
                    <a:ext uri="{A12FA001-AC4F-418D-AE19-62706E023703}">
                      <ahyp:hlinkClr val="tx"/>
                    </a:ext>
                  </a:extLst>
                </a:hlinkClick>
              </a:rPr>
              <a:t>Flaticon</a:t>
            </a:r>
            <a:r>
              <a:rPr b="1" lang="en" sz="1600">
                <a:solidFill>
                  <a:schemeClr val="dk2"/>
                </a:solidFill>
                <a:latin typeface="Roboto"/>
                <a:ea typeface="Roboto"/>
                <a:cs typeface="Roboto"/>
                <a:sym typeface="Roboto"/>
              </a:rPr>
              <a:t>,</a:t>
            </a:r>
            <a:r>
              <a:rPr lang="en" sz="1600">
                <a:solidFill>
                  <a:schemeClr val="dk2"/>
                </a:solidFill>
                <a:latin typeface="Roboto"/>
                <a:ea typeface="Roboto"/>
                <a:cs typeface="Roboto"/>
                <a:sym typeface="Roboto"/>
              </a:rPr>
              <a:t> and </a:t>
            </a:r>
            <a:r>
              <a:rPr b="1" lang="en" sz="1600">
                <a:solidFill>
                  <a:schemeClr val="dk2"/>
                </a:solidFill>
                <a:latin typeface="Roboto"/>
                <a:ea typeface="Roboto"/>
                <a:cs typeface="Roboto"/>
                <a:sym typeface="Roboto"/>
              </a:rPr>
              <a:t>infographics</a:t>
            </a:r>
            <a:r>
              <a:rPr lang="en" sz="1600">
                <a:solidFill>
                  <a:schemeClr val="dk2"/>
                </a:solidFill>
                <a:latin typeface="Roboto"/>
                <a:ea typeface="Roboto"/>
                <a:cs typeface="Roboto"/>
                <a:sym typeface="Roboto"/>
              </a:rPr>
              <a:t> &amp; images by </a:t>
            </a:r>
            <a:r>
              <a:rPr b="1" lang="en" sz="1600">
                <a:solidFill>
                  <a:schemeClr val="dk2"/>
                </a:solidFill>
                <a:uFill>
                  <a:noFill/>
                </a:uFill>
                <a:latin typeface="Roboto"/>
                <a:ea typeface="Roboto"/>
                <a:cs typeface="Roboto"/>
                <a:sym typeface="Roboto"/>
                <a:hlinkClick r:id="rId4">
                  <a:extLst>
                    <a:ext uri="{A12FA001-AC4F-418D-AE19-62706E023703}">
                      <ahyp:hlinkClr val="tx"/>
                    </a:ext>
                  </a:extLst>
                </a:hlinkClick>
              </a:rPr>
              <a:t>Freepik</a:t>
            </a:r>
            <a:endParaRPr b="1" sz="1600" u="sng">
              <a:solidFill>
                <a:schemeClr val="dk2"/>
              </a:solidFill>
              <a:latin typeface="Roboto"/>
              <a:ea typeface="Roboto"/>
              <a:cs typeface="Roboto"/>
              <a:sym typeface="Roboto"/>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ONE_COLUMN_TEXT_1_1">
    <p:bg>
      <p:bgPr>
        <a:solidFill>
          <a:schemeClr val="lt2"/>
        </a:solidFill>
      </p:bgPr>
    </p:bg>
    <p:spTree>
      <p:nvGrpSpPr>
        <p:cNvPr id="267" name="Shape 267"/>
        <p:cNvGrpSpPr/>
        <p:nvPr/>
      </p:nvGrpSpPr>
      <p:grpSpPr>
        <a:xfrm>
          <a:off x="0" y="0"/>
          <a:ext cx="0" cy="0"/>
          <a:chOff x="0" y="0"/>
          <a:chExt cx="0" cy="0"/>
        </a:xfrm>
      </p:grpSpPr>
      <p:grpSp>
        <p:nvGrpSpPr>
          <p:cNvPr id="268" name="Google Shape;268;p30"/>
          <p:cNvGrpSpPr/>
          <p:nvPr/>
        </p:nvGrpSpPr>
        <p:grpSpPr>
          <a:xfrm flipH="1">
            <a:off x="13" y="-323"/>
            <a:ext cx="7559989" cy="10692334"/>
            <a:chOff x="13" y="-323"/>
            <a:chExt cx="7559989" cy="10692334"/>
          </a:xfrm>
        </p:grpSpPr>
        <p:sp>
          <p:nvSpPr>
            <p:cNvPr id="269" name="Google Shape;269;p30"/>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270" name="Google Shape;270;p30"/>
            <p:cNvGrpSpPr/>
            <p:nvPr/>
          </p:nvGrpSpPr>
          <p:grpSpPr>
            <a:xfrm>
              <a:off x="13" y="-323"/>
              <a:ext cx="7559989" cy="10692334"/>
              <a:chOff x="13" y="-323"/>
              <a:chExt cx="7559989" cy="10692334"/>
            </a:xfrm>
          </p:grpSpPr>
          <p:sp>
            <p:nvSpPr>
              <p:cNvPr id="271" name="Google Shape;271;p30"/>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72" name="Google Shape;272;p30"/>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73" name="Google Shape;273;p30"/>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274" name="Google Shape;274;p30"/>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275" name="Google Shape;275;p30"/>
          <p:cNvGrpSpPr/>
          <p:nvPr/>
        </p:nvGrpSpPr>
        <p:grpSpPr>
          <a:xfrm>
            <a:off x="3686323" y="554535"/>
            <a:ext cx="3363700" cy="2319178"/>
            <a:chOff x="3976722" y="871525"/>
            <a:chExt cx="2850835" cy="1965572"/>
          </a:xfrm>
        </p:grpSpPr>
        <p:sp>
          <p:nvSpPr>
            <p:cNvPr id="276" name="Google Shape;276;p30"/>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0"/>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0"/>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0"/>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0"/>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0"/>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0"/>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0"/>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0"/>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0"/>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0"/>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0"/>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30"/>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30"/>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0"/>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30"/>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30"/>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0"/>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30"/>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30"/>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0"/>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0"/>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0"/>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0"/>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0"/>
            <p:cNvSpPr/>
            <p:nvPr/>
          </p:nvSpPr>
          <p:spPr>
            <a:xfrm>
              <a:off x="4719561" y="126530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0"/>
            <p:cNvSpPr/>
            <p:nvPr/>
          </p:nvSpPr>
          <p:spPr>
            <a:xfrm>
              <a:off x="5036225" y="162827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0"/>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0"/>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0"/>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0"/>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0"/>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0"/>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0"/>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0"/>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 name="Google Shape;310;p30"/>
          <p:cNvGrpSpPr/>
          <p:nvPr/>
        </p:nvGrpSpPr>
        <p:grpSpPr>
          <a:xfrm>
            <a:off x="512073" y="7144790"/>
            <a:ext cx="1399593" cy="1078410"/>
            <a:chOff x="1098525" y="2062253"/>
            <a:chExt cx="1192564" cy="918891"/>
          </a:xfrm>
        </p:grpSpPr>
        <p:sp>
          <p:nvSpPr>
            <p:cNvPr id="311" name="Google Shape;311;p3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 name="Google Shape;325;p30"/>
          <p:cNvGrpSpPr/>
          <p:nvPr/>
        </p:nvGrpSpPr>
        <p:grpSpPr>
          <a:xfrm>
            <a:off x="358355" y="163579"/>
            <a:ext cx="2237995" cy="1182462"/>
            <a:chOff x="-4253125" y="5346992"/>
            <a:chExt cx="4253127" cy="2247172"/>
          </a:xfrm>
        </p:grpSpPr>
        <p:sp>
          <p:nvSpPr>
            <p:cNvPr id="326" name="Google Shape;326;p30"/>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0"/>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8" name="Google Shape;328;p30"/>
          <p:cNvGrpSpPr/>
          <p:nvPr/>
        </p:nvGrpSpPr>
        <p:grpSpPr>
          <a:xfrm>
            <a:off x="-983964" y="2644992"/>
            <a:ext cx="2992075" cy="1580885"/>
            <a:chOff x="-4253125" y="5346992"/>
            <a:chExt cx="4253127" cy="2247172"/>
          </a:xfrm>
        </p:grpSpPr>
        <p:sp>
          <p:nvSpPr>
            <p:cNvPr id="329" name="Google Shape;329;p30"/>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0"/>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ONE_COLUMN_TEXT_1_1_1">
    <p:bg>
      <p:bgPr>
        <a:solidFill>
          <a:schemeClr val="lt2"/>
        </a:solidFill>
      </p:bgPr>
    </p:bg>
    <p:spTree>
      <p:nvGrpSpPr>
        <p:cNvPr id="331" name="Shape 331"/>
        <p:cNvGrpSpPr/>
        <p:nvPr/>
      </p:nvGrpSpPr>
      <p:grpSpPr>
        <a:xfrm>
          <a:off x="0" y="0"/>
          <a:ext cx="0" cy="0"/>
          <a:chOff x="0" y="0"/>
          <a:chExt cx="0" cy="0"/>
        </a:xfrm>
      </p:grpSpPr>
      <p:grpSp>
        <p:nvGrpSpPr>
          <p:cNvPr id="332" name="Google Shape;332;p31"/>
          <p:cNvGrpSpPr/>
          <p:nvPr/>
        </p:nvGrpSpPr>
        <p:grpSpPr>
          <a:xfrm>
            <a:off x="13" y="-323"/>
            <a:ext cx="7559989" cy="10692334"/>
            <a:chOff x="13" y="-323"/>
            <a:chExt cx="7559989" cy="10692334"/>
          </a:xfrm>
        </p:grpSpPr>
        <p:sp>
          <p:nvSpPr>
            <p:cNvPr id="333" name="Google Shape;333;p31"/>
            <p:cNvSpPr/>
            <p:nvPr/>
          </p:nvSpPr>
          <p:spPr>
            <a:xfrm>
              <a:off x="13" y="8195151"/>
              <a:ext cx="5135761" cy="2496860"/>
            </a:xfrm>
            <a:custGeom>
              <a:rect b="b" l="l" r="r" t="t"/>
              <a:pathLst>
                <a:path extrusionOk="0" h="26262" w="54018">
                  <a:moveTo>
                    <a:pt x="8145" y="1"/>
                  </a:moveTo>
                  <a:cubicBezTo>
                    <a:pt x="4932" y="1"/>
                    <a:pt x="2068" y="305"/>
                    <a:pt x="1" y="610"/>
                  </a:cubicBezTo>
                  <a:lnTo>
                    <a:pt x="1" y="3635"/>
                  </a:lnTo>
                  <a:cubicBezTo>
                    <a:pt x="1787" y="3385"/>
                    <a:pt x="4100" y="3160"/>
                    <a:pt x="6643" y="3160"/>
                  </a:cubicBezTo>
                  <a:cubicBezTo>
                    <a:pt x="11383" y="3160"/>
                    <a:pt x="16925" y="3940"/>
                    <a:pt x="21358" y="6786"/>
                  </a:cubicBezTo>
                  <a:cubicBezTo>
                    <a:pt x="28887" y="11617"/>
                    <a:pt x="33223" y="21799"/>
                    <a:pt x="34830" y="26262"/>
                  </a:cubicBezTo>
                  <a:lnTo>
                    <a:pt x="54017" y="26262"/>
                  </a:lnTo>
                  <a:cubicBezTo>
                    <a:pt x="53327" y="26070"/>
                    <a:pt x="52534" y="25871"/>
                    <a:pt x="51637" y="25656"/>
                  </a:cubicBezTo>
                  <a:cubicBezTo>
                    <a:pt x="30866" y="20684"/>
                    <a:pt x="39936" y="17463"/>
                    <a:pt x="28818" y="6786"/>
                  </a:cubicBezTo>
                  <a:cubicBezTo>
                    <a:pt x="23145" y="1336"/>
                    <a:pt x="14879" y="1"/>
                    <a:pt x="814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endParaRPr>
            </a:p>
          </p:txBody>
        </p:sp>
        <p:grpSp>
          <p:nvGrpSpPr>
            <p:cNvPr id="334" name="Google Shape;334;p31"/>
            <p:cNvGrpSpPr/>
            <p:nvPr/>
          </p:nvGrpSpPr>
          <p:grpSpPr>
            <a:xfrm>
              <a:off x="13" y="-323"/>
              <a:ext cx="7559989" cy="10692334"/>
              <a:chOff x="13" y="-323"/>
              <a:chExt cx="7559989" cy="10692334"/>
            </a:xfrm>
          </p:grpSpPr>
          <p:sp>
            <p:nvSpPr>
              <p:cNvPr id="335" name="Google Shape;335;p31"/>
              <p:cNvSpPr/>
              <p:nvPr/>
            </p:nvSpPr>
            <p:spPr>
              <a:xfrm>
                <a:off x="198" y="-323"/>
                <a:ext cx="3736818" cy="2752060"/>
              </a:xfrm>
              <a:custGeom>
                <a:rect b="b" l="l" r="r" t="t"/>
                <a:pathLst>
                  <a:path extrusionOk="0" h="37549" w="50985">
                    <a:moveTo>
                      <a:pt x="20192" y="1"/>
                    </a:moveTo>
                    <a:cubicBezTo>
                      <a:pt x="8737" y="5728"/>
                      <a:pt x="21921" y="20764"/>
                      <a:pt x="16527" y="26687"/>
                    </a:cubicBezTo>
                    <a:cubicBezTo>
                      <a:pt x="14826" y="28554"/>
                      <a:pt x="12548" y="29232"/>
                      <a:pt x="10147" y="29232"/>
                    </a:cubicBezTo>
                    <a:cubicBezTo>
                      <a:pt x="6523" y="29232"/>
                      <a:pt x="2620" y="27687"/>
                      <a:pt x="0" y="26354"/>
                    </a:cubicBezTo>
                    <a:lnTo>
                      <a:pt x="0" y="30436"/>
                    </a:lnTo>
                    <a:cubicBezTo>
                      <a:pt x="1545" y="31258"/>
                      <a:pt x="3592" y="31951"/>
                      <a:pt x="6021" y="31951"/>
                    </a:cubicBezTo>
                    <a:cubicBezTo>
                      <a:pt x="7366" y="31951"/>
                      <a:pt x="8827" y="31739"/>
                      <a:pt x="10386" y="31219"/>
                    </a:cubicBezTo>
                    <a:cubicBezTo>
                      <a:pt x="14333" y="29902"/>
                      <a:pt x="16527" y="29317"/>
                      <a:pt x="17588" y="29317"/>
                    </a:cubicBezTo>
                    <a:cubicBezTo>
                      <a:pt x="18649" y="29317"/>
                      <a:pt x="18577" y="29903"/>
                      <a:pt x="17992" y="30927"/>
                    </a:cubicBezTo>
                    <a:cubicBezTo>
                      <a:pt x="17260" y="32206"/>
                      <a:pt x="12127" y="34686"/>
                      <a:pt x="6344" y="34686"/>
                    </a:cubicBezTo>
                    <a:cubicBezTo>
                      <a:pt x="4256" y="34686"/>
                      <a:pt x="2082" y="34363"/>
                      <a:pt x="0" y="33542"/>
                    </a:cubicBezTo>
                    <a:lnTo>
                      <a:pt x="0" y="36252"/>
                    </a:lnTo>
                    <a:cubicBezTo>
                      <a:pt x="2408" y="37142"/>
                      <a:pt x="4767" y="37549"/>
                      <a:pt x="7005" y="37549"/>
                    </a:cubicBezTo>
                    <a:cubicBezTo>
                      <a:pt x="16519" y="37549"/>
                      <a:pt x="23849" y="30203"/>
                      <a:pt x="23405" y="21420"/>
                    </a:cubicBezTo>
                    <a:cubicBezTo>
                      <a:pt x="22882" y="11105"/>
                      <a:pt x="27719" y="8133"/>
                      <a:pt x="35833" y="8133"/>
                    </a:cubicBezTo>
                    <a:cubicBezTo>
                      <a:pt x="36812" y="8133"/>
                      <a:pt x="37838" y="8176"/>
                      <a:pt x="38909" y="8255"/>
                    </a:cubicBezTo>
                    <a:cubicBezTo>
                      <a:pt x="39287" y="8282"/>
                      <a:pt x="39654" y="8296"/>
                      <a:pt x="40010" y="8296"/>
                    </a:cubicBezTo>
                    <a:cubicBezTo>
                      <a:pt x="48136" y="8296"/>
                      <a:pt x="50584" y="1363"/>
                      <a:pt x="50985"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336" name="Google Shape;336;p31"/>
              <p:cNvSpPr/>
              <p:nvPr/>
            </p:nvSpPr>
            <p:spPr>
              <a:xfrm>
                <a:off x="13" y="9007282"/>
                <a:ext cx="2893037" cy="1684729"/>
              </a:xfrm>
              <a:custGeom>
                <a:rect b="b" l="l" r="r" t="t"/>
                <a:pathLst>
                  <a:path extrusionOk="0" h="17720" w="30429">
                    <a:moveTo>
                      <a:pt x="10199" y="1"/>
                    </a:moveTo>
                    <a:cubicBezTo>
                      <a:pt x="6357" y="1"/>
                      <a:pt x="2622" y="598"/>
                      <a:pt x="1" y="1147"/>
                    </a:cubicBezTo>
                    <a:lnTo>
                      <a:pt x="1" y="4401"/>
                    </a:lnTo>
                    <a:cubicBezTo>
                      <a:pt x="745" y="4291"/>
                      <a:pt x="1447" y="4239"/>
                      <a:pt x="2107" y="4239"/>
                    </a:cubicBezTo>
                    <a:cubicBezTo>
                      <a:pt x="11276" y="4239"/>
                      <a:pt x="12545" y="14269"/>
                      <a:pt x="12709" y="17720"/>
                    </a:cubicBezTo>
                    <a:lnTo>
                      <a:pt x="30429" y="17720"/>
                    </a:lnTo>
                    <a:cubicBezTo>
                      <a:pt x="29969" y="14683"/>
                      <a:pt x="28167" y="7016"/>
                      <a:pt x="21358" y="2634"/>
                    </a:cubicBezTo>
                    <a:cubicBezTo>
                      <a:pt x="18265" y="640"/>
                      <a:pt x="14174" y="1"/>
                      <a:pt x="10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337" name="Google Shape;337;p31"/>
              <p:cNvSpPr/>
              <p:nvPr/>
            </p:nvSpPr>
            <p:spPr>
              <a:xfrm>
                <a:off x="4588324" y="861649"/>
                <a:ext cx="2971677" cy="2969787"/>
              </a:xfrm>
              <a:custGeom>
                <a:rect b="b" l="l" r="r" t="t"/>
                <a:pathLst>
                  <a:path extrusionOk="0" h="39279" w="39304">
                    <a:moveTo>
                      <a:pt x="24746" y="0"/>
                    </a:moveTo>
                    <a:cubicBezTo>
                      <a:pt x="18771" y="0"/>
                      <a:pt x="12506" y="1745"/>
                      <a:pt x="8369" y="7632"/>
                    </a:cubicBezTo>
                    <a:cubicBezTo>
                      <a:pt x="0" y="19547"/>
                      <a:pt x="28887" y="34422"/>
                      <a:pt x="39303" y="39279"/>
                    </a:cubicBezTo>
                    <a:lnTo>
                      <a:pt x="39303" y="24477"/>
                    </a:lnTo>
                    <a:cubicBezTo>
                      <a:pt x="29175" y="20927"/>
                      <a:pt x="18325" y="16004"/>
                      <a:pt x="18103" y="11147"/>
                    </a:cubicBezTo>
                    <a:cubicBezTo>
                      <a:pt x="17943" y="7670"/>
                      <a:pt x="21709" y="6592"/>
                      <a:pt x="26441" y="6592"/>
                    </a:cubicBezTo>
                    <a:cubicBezTo>
                      <a:pt x="30660" y="6592"/>
                      <a:pt x="35647" y="7449"/>
                      <a:pt x="39303" y="8226"/>
                    </a:cubicBezTo>
                    <a:lnTo>
                      <a:pt x="39303" y="2809"/>
                    </a:lnTo>
                    <a:cubicBezTo>
                      <a:pt x="36308" y="1715"/>
                      <a:pt x="30670" y="0"/>
                      <a:pt x="2474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sp>
            <p:nvSpPr>
              <p:cNvPr id="338" name="Google Shape;338;p31"/>
              <p:cNvSpPr/>
              <p:nvPr/>
            </p:nvSpPr>
            <p:spPr>
              <a:xfrm>
                <a:off x="6181027" y="9287943"/>
                <a:ext cx="1378968" cy="1404068"/>
              </a:xfrm>
              <a:custGeom>
                <a:rect b="b" l="l" r="r" t="t"/>
                <a:pathLst>
                  <a:path extrusionOk="0" h="14768" w="14504">
                    <a:moveTo>
                      <a:pt x="14503" y="0"/>
                    </a:moveTo>
                    <a:cubicBezTo>
                      <a:pt x="14070" y="111"/>
                      <a:pt x="13629" y="234"/>
                      <a:pt x="13180" y="361"/>
                    </a:cubicBezTo>
                    <a:cubicBezTo>
                      <a:pt x="4325" y="2860"/>
                      <a:pt x="1116" y="9477"/>
                      <a:pt x="0" y="14768"/>
                    </a:cubicBezTo>
                    <a:lnTo>
                      <a:pt x="5433" y="14768"/>
                    </a:lnTo>
                    <a:cubicBezTo>
                      <a:pt x="7568" y="10321"/>
                      <a:pt x="10876" y="7652"/>
                      <a:pt x="14503" y="6107"/>
                    </a:cubicBezTo>
                    <a:lnTo>
                      <a:pt x="14503" y="0"/>
                    </a:ln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accent2"/>
                  </a:solidFill>
                  <a:latin typeface="Chewy"/>
                  <a:ea typeface="Chewy"/>
                  <a:cs typeface="Chewy"/>
                  <a:sym typeface="Chewy"/>
                </a:endParaRPr>
              </a:p>
            </p:txBody>
          </p:sp>
        </p:grpSp>
      </p:grpSp>
      <p:grpSp>
        <p:nvGrpSpPr>
          <p:cNvPr id="339" name="Google Shape;339;p31"/>
          <p:cNvGrpSpPr/>
          <p:nvPr/>
        </p:nvGrpSpPr>
        <p:grpSpPr>
          <a:xfrm>
            <a:off x="5987250" y="320575"/>
            <a:ext cx="1279585" cy="1242239"/>
            <a:chOff x="5931850" y="326975"/>
            <a:chExt cx="1279585" cy="1242239"/>
          </a:xfrm>
        </p:grpSpPr>
        <p:sp>
          <p:nvSpPr>
            <p:cNvPr id="340" name="Google Shape;340;p31"/>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1"/>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1"/>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1"/>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1"/>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1"/>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1"/>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1"/>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1"/>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1"/>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1"/>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1"/>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1"/>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1"/>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1"/>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1"/>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1"/>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1"/>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1"/>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1"/>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1"/>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 name="Google Shape;361;p31"/>
          <p:cNvGrpSpPr/>
          <p:nvPr/>
        </p:nvGrpSpPr>
        <p:grpSpPr>
          <a:xfrm>
            <a:off x="259500" y="9533735"/>
            <a:ext cx="962760" cy="934536"/>
            <a:chOff x="5931850" y="326975"/>
            <a:chExt cx="1279585" cy="1242239"/>
          </a:xfrm>
        </p:grpSpPr>
        <p:sp>
          <p:nvSpPr>
            <p:cNvPr id="362" name="Google Shape;362;p31"/>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1"/>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1"/>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1"/>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1"/>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1"/>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1"/>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1"/>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1"/>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1"/>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1"/>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1"/>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1"/>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1"/>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1"/>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1"/>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1"/>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1"/>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1"/>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1"/>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1"/>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 name="Google Shape;383;p31"/>
          <p:cNvGrpSpPr/>
          <p:nvPr/>
        </p:nvGrpSpPr>
        <p:grpSpPr>
          <a:xfrm>
            <a:off x="-1327837" y="4253161"/>
            <a:ext cx="2733910" cy="1444482"/>
            <a:chOff x="-4253125" y="5346992"/>
            <a:chExt cx="4253127" cy="2247172"/>
          </a:xfrm>
        </p:grpSpPr>
        <p:sp>
          <p:nvSpPr>
            <p:cNvPr id="384" name="Google Shape;384;p31"/>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1"/>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 name="Google Shape;386;p31"/>
          <p:cNvGrpSpPr/>
          <p:nvPr/>
        </p:nvGrpSpPr>
        <p:grpSpPr>
          <a:xfrm>
            <a:off x="5974193" y="4406977"/>
            <a:ext cx="2151657" cy="1136844"/>
            <a:chOff x="-4253125" y="5346992"/>
            <a:chExt cx="4253127" cy="2247172"/>
          </a:xfrm>
        </p:grpSpPr>
        <p:sp>
          <p:nvSpPr>
            <p:cNvPr id="387" name="Google Shape;387;p31"/>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1"/>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 name="Google Shape;389;p31"/>
          <p:cNvGrpSpPr/>
          <p:nvPr/>
        </p:nvGrpSpPr>
        <p:grpSpPr>
          <a:xfrm>
            <a:off x="719965" y="425988"/>
            <a:ext cx="2151657" cy="1136844"/>
            <a:chOff x="-4253125" y="5346992"/>
            <a:chExt cx="4253127" cy="2247172"/>
          </a:xfrm>
        </p:grpSpPr>
        <p:sp>
          <p:nvSpPr>
            <p:cNvPr id="390" name="Google Shape;390;p31"/>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1"/>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type="title"/>
          </p:nvPr>
        </p:nvSpPr>
        <p:spPr>
          <a:xfrm>
            <a:off x="257705" y="925091"/>
            <a:ext cx="7044600" cy="11904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18" name="Google Shape;18;p4"/>
          <p:cNvSpPr txBox="1"/>
          <p:nvPr>
            <p:ph idx="1" type="body"/>
          </p:nvPr>
        </p:nvSpPr>
        <p:spPr>
          <a:xfrm>
            <a:off x="257705" y="2395696"/>
            <a:ext cx="7044600" cy="7101900"/>
          </a:xfrm>
          <a:prstGeom prst="rect">
            <a:avLst/>
          </a:prstGeom>
        </p:spPr>
        <p:txBody>
          <a:bodyPr anchorCtr="0" anchor="t"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19" name="Google Shape;19;p4"/>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395" name="Shape 39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 name="Shape 20"/>
        <p:cNvGrpSpPr/>
        <p:nvPr/>
      </p:nvGrpSpPr>
      <p:grpSpPr>
        <a:xfrm>
          <a:off x="0" y="0"/>
          <a:ext cx="0" cy="0"/>
          <a:chOff x="0" y="0"/>
          <a:chExt cx="0" cy="0"/>
        </a:xfrm>
      </p:grpSpPr>
      <p:sp>
        <p:nvSpPr>
          <p:cNvPr id="21" name="Google Shape;21;p5"/>
          <p:cNvSpPr txBox="1"/>
          <p:nvPr>
            <p:ph type="title"/>
          </p:nvPr>
        </p:nvSpPr>
        <p:spPr>
          <a:xfrm>
            <a:off x="257705" y="925091"/>
            <a:ext cx="7044600" cy="11904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2" name="Google Shape;22;p5"/>
          <p:cNvSpPr txBox="1"/>
          <p:nvPr>
            <p:ph idx="1" type="body"/>
          </p:nvPr>
        </p:nvSpPr>
        <p:spPr>
          <a:xfrm>
            <a:off x="257705" y="2395696"/>
            <a:ext cx="3306900" cy="71019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3" name="Google Shape;23;p5"/>
          <p:cNvSpPr txBox="1"/>
          <p:nvPr>
            <p:ph idx="2" type="body"/>
          </p:nvPr>
        </p:nvSpPr>
        <p:spPr>
          <a:xfrm>
            <a:off x="3995291" y="2395696"/>
            <a:ext cx="3306900" cy="7101900"/>
          </a:xfrm>
          <a:prstGeom prst="rect">
            <a:avLst/>
          </a:prstGeom>
        </p:spPr>
        <p:txBody>
          <a:bodyPr anchorCtr="0" anchor="t" bIns="91425" lIns="91425" spcFirstLastPara="1" rIns="91425" wrap="square" tIns="91425">
            <a:normAutofit/>
          </a:bodyPr>
          <a:lstStyle>
            <a:lvl1pPr indent="-317500" lvl="0" marL="457200">
              <a:spcBef>
                <a:spcPts val="0"/>
              </a:spcBef>
              <a:spcAft>
                <a:spcPts val="0"/>
              </a:spcAft>
              <a:buSzPts val="1400"/>
              <a:buChar char="●"/>
              <a:defRPr sz="14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24" name="Google Shape;24;p5"/>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257705" y="925091"/>
            <a:ext cx="7044600" cy="1190400"/>
          </a:xfrm>
          <a:prstGeom prst="rect">
            <a:avLst/>
          </a:prstGeom>
        </p:spPr>
        <p:txBody>
          <a:bodyPr anchorCtr="0" anchor="t" bIns="91425" lIns="91425" spcFirstLastPara="1" rIns="91425" wrap="square" tIns="91425">
            <a:norm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27" name="Google Shape;27;p6"/>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8" name="Shape 28"/>
        <p:cNvGrpSpPr/>
        <p:nvPr/>
      </p:nvGrpSpPr>
      <p:grpSpPr>
        <a:xfrm>
          <a:off x="0" y="0"/>
          <a:ext cx="0" cy="0"/>
          <a:chOff x="0" y="0"/>
          <a:chExt cx="0" cy="0"/>
        </a:xfrm>
      </p:grpSpPr>
      <p:sp>
        <p:nvSpPr>
          <p:cNvPr id="29" name="Google Shape;29;p7"/>
          <p:cNvSpPr txBox="1"/>
          <p:nvPr>
            <p:ph type="title"/>
          </p:nvPr>
        </p:nvSpPr>
        <p:spPr>
          <a:xfrm>
            <a:off x="257705" y="1154948"/>
            <a:ext cx="2321700" cy="1570800"/>
          </a:xfrm>
          <a:prstGeom prst="rect">
            <a:avLst/>
          </a:prstGeom>
        </p:spPr>
        <p:txBody>
          <a:bodyPr anchorCtr="0" anchor="b" bIns="91425" lIns="91425" spcFirstLastPara="1" rIns="91425" wrap="square" tIns="91425">
            <a:normAutofit/>
          </a:bodyPr>
          <a:lstStyle>
            <a:lvl1pPr lvl="0">
              <a:spcBef>
                <a:spcPts val="0"/>
              </a:spcBef>
              <a:spcAft>
                <a:spcPts val="0"/>
              </a:spcAft>
              <a:buSzPts val="2400"/>
              <a:buNone/>
              <a:defRPr sz="24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30" name="Google Shape;30;p7"/>
          <p:cNvSpPr txBox="1"/>
          <p:nvPr>
            <p:ph idx="1" type="body"/>
          </p:nvPr>
        </p:nvSpPr>
        <p:spPr>
          <a:xfrm>
            <a:off x="257705" y="2888617"/>
            <a:ext cx="2321700" cy="6609000"/>
          </a:xfrm>
          <a:prstGeom prst="rect">
            <a:avLst/>
          </a:prstGeom>
        </p:spPr>
        <p:txBody>
          <a:bodyPr anchorCtr="0" anchor="t" bIns="91425" lIns="91425" spcFirstLastPara="1" rIns="91425" wrap="square" tIns="91425">
            <a:normAutofit/>
          </a:bodyPr>
          <a:lstStyle>
            <a:lvl1pPr indent="-304800" lvl="0" marL="457200">
              <a:spcBef>
                <a:spcPts val="0"/>
              </a:spcBef>
              <a:spcAft>
                <a:spcPts val="0"/>
              </a:spcAft>
              <a:buSzPts val="1200"/>
              <a:buChar char="●"/>
              <a:defRPr sz="1200"/>
            </a:lvl1pPr>
            <a:lvl2pPr indent="-304800" lvl="1" marL="914400">
              <a:spcBef>
                <a:spcPts val="0"/>
              </a:spcBef>
              <a:spcAft>
                <a:spcPts val="0"/>
              </a:spcAft>
              <a:buSzPts val="1200"/>
              <a:buChar char="○"/>
              <a:defRPr sz="1200"/>
            </a:lvl2pPr>
            <a:lvl3pPr indent="-304800" lvl="2" marL="1371600">
              <a:spcBef>
                <a:spcPts val="0"/>
              </a:spcBef>
              <a:spcAft>
                <a:spcPts val="0"/>
              </a:spcAft>
              <a:buSzPts val="1200"/>
              <a:buChar char="■"/>
              <a:defRPr sz="1200"/>
            </a:lvl3pPr>
            <a:lvl4pPr indent="-304800" lvl="3" marL="1828800">
              <a:spcBef>
                <a:spcPts val="0"/>
              </a:spcBef>
              <a:spcAft>
                <a:spcPts val="0"/>
              </a:spcAft>
              <a:buSzPts val="1200"/>
              <a:buChar char="●"/>
              <a:defRPr sz="1200"/>
            </a:lvl4pPr>
            <a:lvl5pPr indent="-304800" lvl="4" marL="2286000">
              <a:spcBef>
                <a:spcPts val="0"/>
              </a:spcBef>
              <a:spcAft>
                <a:spcPts val="0"/>
              </a:spcAft>
              <a:buSzPts val="1200"/>
              <a:buChar char="○"/>
              <a:defRPr sz="1200"/>
            </a:lvl5pPr>
            <a:lvl6pPr indent="-304800" lvl="5" marL="2743200">
              <a:spcBef>
                <a:spcPts val="0"/>
              </a:spcBef>
              <a:spcAft>
                <a:spcPts val="0"/>
              </a:spcAft>
              <a:buSzPts val="1200"/>
              <a:buChar char="■"/>
              <a:defRPr sz="1200"/>
            </a:lvl6pPr>
            <a:lvl7pPr indent="-304800" lvl="6" marL="3200400">
              <a:spcBef>
                <a:spcPts val="0"/>
              </a:spcBef>
              <a:spcAft>
                <a:spcPts val="0"/>
              </a:spcAft>
              <a:buSzPts val="1200"/>
              <a:buChar char="●"/>
              <a:defRPr sz="1200"/>
            </a:lvl7pPr>
            <a:lvl8pPr indent="-304800" lvl="7" marL="3657600">
              <a:spcBef>
                <a:spcPts val="0"/>
              </a:spcBef>
              <a:spcAft>
                <a:spcPts val="0"/>
              </a:spcAft>
              <a:buSzPts val="1200"/>
              <a:buChar char="○"/>
              <a:defRPr sz="1200"/>
            </a:lvl8pPr>
            <a:lvl9pPr indent="-304800" lvl="8" marL="4114800">
              <a:spcBef>
                <a:spcPts val="0"/>
              </a:spcBef>
              <a:spcAft>
                <a:spcPts val="0"/>
              </a:spcAft>
              <a:buSzPts val="1200"/>
              <a:buChar char="■"/>
              <a:defRPr sz="1200"/>
            </a:lvl9pPr>
          </a:lstStyle>
          <a:p/>
        </p:txBody>
      </p:sp>
      <p:sp>
        <p:nvSpPr>
          <p:cNvPr id="31" name="Google Shape;31;p7"/>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2" name="Shape 32"/>
        <p:cNvGrpSpPr/>
        <p:nvPr/>
      </p:nvGrpSpPr>
      <p:grpSpPr>
        <a:xfrm>
          <a:off x="0" y="0"/>
          <a:ext cx="0" cy="0"/>
          <a:chOff x="0" y="0"/>
          <a:chExt cx="0" cy="0"/>
        </a:xfrm>
      </p:grpSpPr>
      <p:sp>
        <p:nvSpPr>
          <p:cNvPr id="33" name="Google Shape;33;p8"/>
          <p:cNvSpPr txBox="1"/>
          <p:nvPr>
            <p:ph type="title"/>
          </p:nvPr>
        </p:nvSpPr>
        <p:spPr>
          <a:xfrm>
            <a:off x="405325" y="935745"/>
            <a:ext cx="5264700" cy="8503800"/>
          </a:xfrm>
          <a:prstGeom prst="rect">
            <a:avLst/>
          </a:prstGeom>
        </p:spPr>
        <p:txBody>
          <a:bodyPr anchorCtr="0" anchor="ctr" bIns="91425" lIns="91425" spcFirstLastPara="1" rIns="91425" wrap="square" tIns="91425">
            <a:normAutofit/>
          </a:bodyPr>
          <a:lstStyle>
            <a:lvl1pPr lvl="0">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34" name="Google Shape;34;p8"/>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5" name="Shape 35"/>
        <p:cNvGrpSpPr/>
        <p:nvPr/>
      </p:nvGrpSpPr>
      <p:grpSpPr>
        <a:xfrm>
          <a:off x="0" y="0"/>
          <a:ext cx="0" cy="0"/>
          <a:chOff x="0" y="0"/>
          <a:chExt cx="0" cy="0"/>
        </a:xfrm>
      </p:grpSpPr>
      <p:sp>
        <p:nvSpPr>
          <p:cNvPr id="36" name="Google Shape;36;p9"/>
          <p:cNvSpPr/>
          <p:nvPr/>
        </p:nvSpPr>
        <p:spPr>
          <a:xfrm>
            <a:off x="3780000" y="-260"/>
            <a:ext cx="3780000" cy="106920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9"/>
          <p:cNvSpPr txBox="1"/>
          <p:nvPr>
            <p:ph type="title"/>
          </p:nvPr>
        </p:nvSpPr>
        <p:spPr>
          <a:xfrm>
            <a:off x="219508" y="2563450"/>
            <a:ext cx="3344400" cy="3081300"/>
          </a:xfrm>
          <a:prstGeom prst="rect">
            <a:avLst/>
          </a:prstGeom>
        </p:spPr>
        <p:txBody>
          <a:bodyPr anchorCtr="0" anchor="b" bIns="91425" lIns="91425" spcFirstLastPara="1" rIns="91425" wrap="square" tIns="91425">
            <a:norm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8" name="Google Shape;38;p9"/>
          <p:cNvSpPr txBox="1"/>
          <p:nvPr>
            <p:ph idx="1" type="subTitle"/>
          </p:nvPr>
        </p:nvSpPr>
        <p:spPr>
          <a:xfrm>
            <a:off x="219508" y="5826865"/>
            <a:ext cx="3344400" cy="2567400"/>
          </a:xfrm>
          <a:prstGeom prst="rect">
            <a:avLst/>
          </a:prstGeom>
        </p:spPr>
        <p:txBody>
          <a:bodyPr anchorCtr="0" anchor="t" bIns="91425" lIns="91425" spcFirstLastPara="1" rIns="91425" wrap="square" tIns="91425">
            <a:norm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9" name="Google Shape;39;p9"/>
          <p:cNvSpPr txBox="1"/>
          <p:nvPr>
            <p:ph idx="2" type="body"/>
          </p:nvPr>
        </p:nvSpPr>
        <p:spPr>
          <a:xfrm>
            <a:off x="4083839" y="1505164"/>
            <a:ext cx="3172200" cy="7681200"/>
          </a:xfrm>
          <a:prstGeom prst="rect">
            <a:avLst/>
          </a:prstGeom>
        </p:spPr>
        <p:txBody>
          <a:bodyPr anchorCtr="0" anchor="ctr" bIns="91425" lIns="91425" spcFirstLastPara="1" rIns="91425" wrap="square" tIns="91425">
            <a:normAutofit/>
          </a:bodyPr>
          <a:lstStyle>
            <a:lvl1pPr indent="-342900" lvl="0" marL="457200">
              <a:spcBef>
                <a:spcPts val="0"/>
              </a:spcBef>
              <a:spcAft>
                <a:spcPts val="0"/>
              </a:spcAft>
              <a:buSzPts val="1800"/>
              <a:buChar char="●"/>
              <a:defRPr/>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sp>
        <p:nvSpPr>
          <p:cNvPr id="40" name="Google Shape;40;p9"/>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41" name="Shape 41"/>
        <p:cNvGrpSpPr/>
        <p:nvPr/>
      </p:nvGrpSpPr>
      <p:grpSpPr>
        <a:xfrm>
          <a:off x="0" y="0"/>
          <a:ext cx="0" cy="0"/>
          <a:chOff x="0" y="0"/>
          <a:chExt cx="0" cy="0"/>
        </a:xfrm>
      </p:grpSpPr>
      <p:sp>
        <p:nvSpPr>
          <p:cNvPr id="42" name="Google Shape;42;p10"/>
          <p:cNvSpPr txBox="1"/>
          <p:nvPr>
            <p:ph idx="1" type="body"/>
          </p:nvPr>
        </p:nvSpPr>
        <p:spPr>
          <a:xfrm>
            <a:off x="257705" y="8794266"/>
            <a:ext cx="4959600" cy="1257900"/>
          </a:xfrm>
          <a:prstGeom prst="rect">
            <a:avLst/>
          </a:prstGeom>
        </p:spPr>
        <p:txBody>
          <a:bodyPr anchorCtr="0" anchor="ctr" bIns="91425" lIns="91425" spcFirstLastPara="1" rIns="91425" wrap="square" tIns="91425">
            <a:normAutofit/>
          </a:bodyPr>
          <a:lstStyle>
            <a:lvl1pPr indent="-228600" lvl="0" marL="457200">
              <a:lnSpc>
                <a:spcPct val="100000"/>
              </a:lnSpc>
              <a:spcBef>
                <a:spcPts val="0"/>
              </a:spcBef>
              <a:spcAft>
                <a:spcPts val="0"/>
              </a:spcAft>
              <a:buSzPts val="1800"/>
              <a:buNone/>
              <a:defRPr/>
            </a:lvl1pPr>
          </a:lstStyle>
          <a:p/>
        </p:txBody>
      </p:sp>
      <p:sp>
        <p:nvSpPr>
          <p:cNvPr id="43" name="Google Shape;43;p10"/>
          <p:cNvSpPr txBox="1"/>
          <p:nvPr>
            <p:ph idx="12" type="sldNum"/>
          </p:nvPr>
        </p:nvSpPr>
        <p:spPr>
          <a:xfrm>
            <a:off x="7004788" y="9693616"/>
            <a:ext cx="453600" cy="818100"/>
          </a:xfrm>
          <a:prstGeom prst="rect">
            <a:avLst/>
          </a:prstGeom>
        </p:spPr>
        <p:txBody>
          <a:bodyPr anchorCtr="0" anchor="ctr" bIns="91425" lIns="91425" spcFirstLastPara="1" rIns="91425" wrap="square" tIns="91425">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r">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2" Type="http://schemas.openxmlformats.org/officeDocument/2006/relationships/theme" Target="../theme/theme2.xml"/><Relationship Id="rId9" Type="http://schemas.openxmlformats.org/officeDocument/2006/relationships/slideLayout" Target="../slideLayouts/slideLayout9.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2.xml"/><Relationship Id="rId10" Type="http://schemas.openxmlformats.org/officeDocument/2006/relationships/slideLayout" Target="../slideLayouts/slideLayout21.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5" Type="http://schemas.openxmlformats.org/officeDocument/2006/relationships/slideLayout" Target="../slideLayouts/slideLayout16.xml"/><Relationship Id="rId19" Type="http://schemas.openxmlformats.org/officeDocument/2006/relationships/theme" Target="../theme/theme4.xml"/><Relationship Id="rId6" Type="http://schemas.openxmlformats.org/officeDocument/2006/relationships/slideLayout" Target="../slideLayouts/slideLayout17.xml"/><Relationship Id="rId18" Type="http://schemas.openxmlformats.org/officeDocument/2006/relationships/slideLayout" Target="../slideLayouts/slideLayout29.xml"/><Relationship Id="rId7" Type="http://schemas.openxmlformats.org/officeDocument/2006/relationships/slideLayout" Target="../slideLayouts/slideLayout18.xml"/><Relationship Id="rId8" Type="http://schemas.openxmlformats.org/officeDocument/2006/relationships/slideLayout" Target="../slideLayouts/slideLayout19.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257705" y="925091"/>
            <a:ext cx="7044600" cy="1190400"/>
          </a:xfrm>
          <a:prstGeom prst="rect">
            <a:avLst/>
          </a:prstGeom>
          <a:noFill/>
          <a:ln>
            <a:noFill/>
          </a:ln>
        </p:spPr>
        <p:txBody>
          <a:bodyPr anchorCtr="0" anchor="t" bIns="91425" lIns="91425" spcFirstLastPara="1" rIns="91425" wrap="square" tIns="91425">
            <a:normAutofit/>
          </a:bodyPr>
          <a:lstStyle>
            <a:lvl1pPr lvl="0">
              <a:spcBef>
                <a:spcPts val="0"/>
              </a:spcBef>
              <a:spcAft>
                <a:spcPts val="0"/>
              </a:spcAft>
              <a:buClr>
                <a:schemeClr val="dk1"/>
              </a:buClr>
              <a:buSzPts val="2800"/>
              <a:buNone/>
              <a:defRPr sz="2800">
                <a:solidFill>
                  <a:schemeClr val="dk1"/>
                </a:solidFill>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257705" y="2395696"/>
            <a:ext cx="7044600" cy="7101900"/>
          </a:xfrm>
          <a:prstGeom prst="rect">
            <a:avLst/>
          </a:prstGeom>
          <a:noFill/>
          <a:ln>
            <a:noFill/>
          </a:ln>
        </p:spPr>
        <p:txBody>
          <a:bodyPr anchorCtr="0" anchor="t" bIns="91425" lIns="91425" spcFirstLastPara="1" rIns="91425" wrap="square" tIns="91425">
            <a:normAutofit/>
          </a:bodyPr>
          <a:lstStyle>
            <a:lvl1pPr indent="-342900" lvl="0" marL="457200">
              <a:lnSpc>
                <a:spcPct val="115000"/>
              </a:lnSpc>
              <a:spcBef>
                <a:spcPts val="0"/>
              </a:spcBef>
              <a:spcAft>
                <a:spcPts val="0"/>
              </a:spcAft>
              <a:buClr>
                <a:schemeClr val="dk2"/>
              </a:buClr>
              <a:buSzPts val="1800"/>
              <a:buChar char="●"/>
              <a:defRPr sz="1800">
                <a:solidFill>
                  <a:schemeClr val="dk2"/>
                </a:solidFill>
              </a:defRPr>
            </a:lvl1pPr>
            <a:lvl2pPr indent="-317500" lvl="1" marL="914400">
              <a:lnSpc>
                <a:spcPct val="115000"/>
              </a:lnSpc>
              <a:spcBef>
                <a:spcPts val="0"/>
              </a:spcBef>
              <a:spcAft>
                <a:spcPts val="0"/>
              </a:spcAft>
              <a:buClr>
                <a:schemeClr val="dk2"/>
              </a:buClr>
              <a:buSzPts val="1400"/>
              <a:buChar char="○"/>
              <a:defRPr>
                <a:solidFill>
                  <a:schemeClr val="dk2"/>
                </a:solidFill>
              </a:defRPr>
            </a:lvl2pPr>
            <a:lvl3pPr indent="-317500" lvl="2" marL="1371600">
              <a:lnSpc>
                <a:spcPct val="115000"/>
              </a:lnSpc>
              <a:spcBef>
                <a:spcPts val="0"/>
              </a:spcBef>
              <a:spcAft>
                <a:spcPts val="0"/>
              </a:spcAft>
              <a:buClr>
                <a:schemeClr val="dk2"/>
              </a:buClr>
              <a:buSzPts val="1400"/>
              <a:buChar char="■"/>
              <a:defRPr>
                <a:solidFill>
                  <a:schemeClr val="dk2"/>
                </a:solidFill>
              </a:defRPr>
            </a:lvl3pPr>
            <a:lvl4pPr indent="-317500" lvl="3" marL="1828800">
              <a:lnSpc>
                <a:spcPct val="115000"/>
              </a:lnSpc>
              <a:spcBef>
                <a:spcPts val="0"/>
              </a:spcBef>
              <a:spcAft>
                <a:spcPts val="0"/>
              </a:spcAft>
              <a:buClr>
                <a:schemeClr val="dk2"/>
              </a:buClr>
              <a:buSzPts val="1400"/>
              <a:buChar char="●"/>
              <a:defRPr>
                <a:solidFill>
                  <a:schemeClr val="dk2"/>
                </a:solidFill>
              </a:defRPr>
            </a:lvl4pPr>
            <a:lvl5pPr indent="-317500" lvl="4" marL="2286000">
              <a:lnSpc>
                <a:spcPct val="115000"/>
              </a:lnSpc>
              <a:spcBef>
                <a:spcPts val="0"/>
              </a:spcBef>
              <a:spcAft>
                <a:spcPts val="0"/>
              </a:spcAft>
              <a:buClr>
                <a:schemeClr val="dk2"/>
              </a:buClr>
              <a:buSzPts val="1400"/>
              <a:buChar char="○"/>
              <a:defRPr>
                <a:solidFill>
                  <a:schemeClr val="dk2"/>
                </a:solidFill>
              </a:defRPr>
            </a:lvl5pPr>
            <a:lvl6pPr indent="-317500" lvl="5" marL="2743200">
              <a:lnSpc>
                <a:spcPct val="115000"/>
              </a:lnSpc>
              <a:spcBef>
                <a:spcPts val="0"/>
              </a:spcBef>
              <a:spcAft>
                <a:spcPts val="0"/>
              </a:spcAft>
              <a:buClr>
                <a:schemeClr val="dk2"/>
              </a:buClr>
              <a:buSzPts val="1400"/>
              <a:buChar char="■"/>
              <a:defRPr>
                <a:solidFill>
                  <a:schemeClr val="dk2"/>
                </a:solidFill>
              </a:defRPr>
            </a:lvl6pPr>
            <a:lvl7pPr indent="-317500" lvl="6" marL="3200400">
              <a:lnSpc>
                <a:spcPct val="115000"/>
              </a:lnSpc>
              <a:spcBef>
                <a:spcPts val="0"/>
              </a:spcBef>
              <a:spcAft>
                <a:spcPts val="0"/>
              </a:spcAft>
              <a:buClr>
                <a:schemeClr val="dk2"/>
              </a:buClr>
              <a:buSzPts val="1400"/>
              <a:buChar char="●"/>
              <a:defRPr>
                <a:solidFill>
                  <a:schemeClr val="dk2"/>
                </a:solidFill>
              </a:defRPr>
            </a:lvl7pPr>
            <a:lvl8pPr indent="-317500" lvl="7" marL="3657600">
              <a:lnSpc>
                <a:spcPct val="115000"/>
              </a:lnSpc>
              <a:spcBef>
                <a:spcPts val="0"/>
              </a:spcBef>
              <a:spcAft>
                <a:spcPts val="0"/>
              </a:spcAft>
              <a:buClr>
                <a:schemeClr val="dk2"/>
              </a:buClr>
              <a:buSzPts val="1400"/>
              <a:buChar char="○"/>
              <a:defRPr>
                <a:solidFill>
                  <a:schemeClr val="dk2"/>
                </a:solidFill>
              </a:defRPr>
            </a:lvl8pPr>
            <a:lvl9pPr indent="-317500" lvl="8" marL="4114800">
              <a:lnSpc>
                <a:spcPct val="115000"/>
              </a:lnSpc>
              <a:spcBef>
                <a:spcPts val="0"/>
              </a:spcBef>
              <a:spcAft>
                <a:spcPts val="0"/>
              </a:spcAft>
              <a:buClr>
                <a:schemeClr val="dk2"/>
              </a:buClr>
              <a:buSzPts val="1400"/>
              <a:buChar char="■"/>
              <a:defRPr>
                <a:solidFill>
                  <a:schemeClr val="dk2"/>
                </a:solidFill>
              </a:defRPr>
            </a:lvl9pPr>
          </a:lstStyle>
          <a:p/>
        </p:txBody>
      </p:sp>
      <p:sp>
        <p:nvSpPr>
          <p:cNvPr id="8" name="Google Shape;8;p1"/>
          <p:cNvSpPr txBox="1"/>
          <p:nvPr>
            <p:ph idx="12" type="sldNum"/>
          </p:nvPr>
        </p:nvSpPr>
        <p:spPr>
          <a:xfrm>
            <a:off x="7004788" y="9693616"/>
            <a:ext cx="453600" cy="8181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0" name="Shape 50"/>
        <p:cNvGrpSpPr/>
        <p:nvPr/>
      </p:nvGrpSpPr>
      <p:grpSpPr>
        <a:xfrm>
          <a:off x="0" y="0"/>
          <a:ext cx="0" cy="0"/>
          <a:chOff x="0" y="0"/>
          <a:chExt cx="0" cy="0"/>
        </a:xfrm>
      </p:grpSpPr>
      <p:sp>
        <p:nvSpPr>
          <p:cNvPr id="51" name="Google Shape;51;p13"/>
          <p:cNvSpPr txBox="1"/>
          <p:nvPr>
            <p:ph type="title"/>
          </p:nvPr>
        </p:nvSpPr>
        <p:spPr>
          <a:xfrm>
            <a:off x="723974" y="925092"/>
            <a:ext cx="6111900" cy="1190700"/>
          </a:xfrm>
          <a:prstGeom prst="rect">
            <a:avLst/>
          </a:prstGeom>
          <a:noFill/>
          <a:ln>
            <a:noFill/>
          </a:ln>
        </p:spPr>
        <p:txBody>
          <a:bodyPr anchorCtr="0" anchor="t" bIns="91425" lIns="91425" spcFirstLastPara="1" rIns="91425" wrap="square" tIns="91425">
            <a:normAutofit/>
          </a:bodyPr>
          <a:lstStyle>
            <a:lvl1pPr lvl="0"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1pPr>
            <a:lvl2pPr lvl="1"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2pPr>
            <a:lvl3pPr lvl="2"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3pPr>
            <a:lvl4pPr lvl="3"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4pPr>
            <a:lvl5pPr lvl="4"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5pPr>
            <a:lvl6pPr lvl="5"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6pPr>
            <a:lvl7pPr lvl="6"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7pPr>
            <a:lvl8pPr lvl="7"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8pPr>
            <a:lvl9pPr lvl="8" rtl="0">
              <a:spcBef>
                <a:spcPts val="0"/>
              </a:spcBef>
              <a:spcAft>
                <a:spcPts val="0"/>
              </a:spcAft>
              <a:buClr>
                <a:schemeClr val="dk1"/>
              </a:buClr>
              <a:buSzPts val="4000"/>
              <a:buFont typeface="Titan One"/>
              <a:buNone/>
              <a:defRPr sz="4000">
                <a:solidFill>
                  <a:schemeClr val="dk1"/>
                </a:solidFill>
                <a:latin typeface="Titan One"/>
                <a:ea typeface="Titan One"/>
                <a:cs typeface="Titan One"/>
                <a:sym typeface="Titan One"/>
              </a:defRPr>
            </a:lvl9pPr>
          </a:lstStyle>
          <a:p/>
        </p:txBody>
      </p:sp>
      <p:sp>
        <p:nvSpPr>
          <p:cNvPr id="52" name="Google Shape;52;p13"/>
          <p:cNvSpPr txBox="1"/>
          <p:nvPr>
            <p:ph idx="1" type="body"/>
          </p:nvPr>
        </p:nvSpPr>
        <p:spPr>
          <a:xfrm>
            <a:off x="723974" y="2395695"/>
            <a:ext cx="6111900" cy="7101900"/>
          </a:xfrm>
          <a:prstGeom prst="rect">
            <a:avLst/>
          </a:prstGeom>
          <a:noFill/>
          <a:ln>
            <a:noFill/>
          </a:ln>
        </p:spPr>
        <p:txBody>
          <a:bodyPr anchorCtr="0" anchor="t" bIns="91425" lIns="91425" spcFirstLastPara="1" rIns="91425" wrap="square" tIns="91425">
            <a:normAutofit/>
          </a:bodyPr>
          <a:lstStyle>
            <a:lvl1pPr indent="-330200" lvl="0" marL="4572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1pPr>
            <a:lvl2pPr indent="-330200" lvl="1" marL="9144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2pPr>
            <a:lvl3pPr indent="-330200" lvl="2" marL="13716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3pPr>
            <a:lvl4pPr indent="-330200" lvl="3" marL="18288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4pPr>
            <a:lvl5pPr indent="-330200" lvl="4" marL="22860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5pPr>
            <a:lvl6pPr indent="-330200" lvl="5" marL="27432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6pPr>
            <a:lvl7pPr indent="-330200" lvl="6" marL="32004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7pPr>
            <a:lvl8pPr indent="-330200" lvl="7" marL="36576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8pPr>
            <a:lvl9pPr indent="-330200" lvl="8" marL="4114800" rtl="0">
              <a:lnSpc>
                <a:spcPct val="115000"/>
              </a:lnSpc>
              <a:spcBef>
                <a:spcPts val="0"/>
              </a:spcBef>
              <a:spcAft>
                <a:spcPts val="0"/>
              </a:spcAft>
              <a:buClr>
                <a:schemeClr val="dk2"/>
              </a:buClr>
              <a:buSzPts val="1600"/>
              <a:buFont typeface="Roboto"/>
              <a:buChar char="■"/>
              <a:defRPr sz="1600">
                <a:solidFill>
                  <a:schemeClr val="dk2"/>
                </a:solidFill>
                <a:latin typeface="Roboto"/>
                <a:ea typeface="Roboto"/>
                <a:cs typeface="Roboto"/>
                <a:sym typeface="Roboto"/>
              </a:defRPr>
            </a:lvl9pPr>
          </a:lstStyle>
          <a:p/>
        </p:txBody>
      </p:sp>
    </p:spTree>
  </p:cSld>
  <p:clrMap accent1="accent1" accent2="accent2" accent3="accent3" accent4="accent4" accent5="accent5" accent6="accent6" bg1="lt1" bg2="dk2" tx1="dk1" tx2="lt2" folHlink="folHlink" hlink="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 id="2147483667" r:id="rId9"/>
    <p:sldLayoutId id="2147483668" r:id="rId10"/>
    <p:sldLayoutId id="2147483669" r:id="rId11"/>
    <p:sldLayoutId id="2147483670" r:id="rId12"/>
    <p:sldLayoutId id="2147483671" r:id="rId13"/>
    <p:sldLayoutId id="2147483672" r:id="rId14"/>
    <p:sldLayoutId id="2147483673" r:id="rId15"/>
    <p:sldLayoutId id="2147483674" r:id="rId16"/>
    <p:sldLayoutId id="2147483675" r:id="rId17"/>
    <p:sldLayoutId id="2147483676" r:id="rId1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392" name="Shape 392"/>
        <p:cNvGrpSpPr/>
        <p:nvPr/>
      </p:nvGrpSpPr>
      <p:grpSpPr>
        <a:xfrm>
          <a:off x="0" y="0"/>
          <a:ext cx="0" cy="0"/>
          <a:chOff x="0" y="0"/>
          <a:chExt cx="0" cy="0"/>
        </a:xfrm>
      </p:grpSpPr>
      <p:sp>
        <p:nvSpPr>
          <p:cNvPr id="393" name="Google Shape;393;p32"/>
          <p:cNvSpPr txBox="1"/>
          <p:nvPr>
            <p:ph type="title"/>
          </p:nvPr>
        </p:nvSpPr>
        <p:spPr>
          <a:xfrm>
            <a:off x="883075" y="1940400"/>
            <a:ext cx="5826600" cy="10029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394" name="Google Shape;394;p32"/>
          <p:cNvSpPr txBox="1"/>
          <p:nvPr>
            <p:ph idx="1" type="body"/>
          </p:nvPr>
        </p:nvSpPr>
        <p:spPr>
          <a:xfrm>
            <a:off x="883075" y="3524401"/>
            <a:ext cx="5826600" cy="52008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1" Type="http://schemas.openxmlformats.org/officeDocument/2006/relationships/hyperlink" Target="http://bit.ly/30B07Gq" TargetMode="External"/><Relationship Id="rId10" Type="http://schemas.openxmlformats.org/officeDocument/2006/relationships/hyperlink" Target="http://bit.ly/2Tynxth" TargetMode="External"/><Relationship Id="rId13" Type="http://schemas.openxmlformats.org/officeDocument/2006/relationships/hyperlink" Target="https://www.freepik.com/?utm_source=slidesgo_template&amp;utm_medium=referral-link&amp;utm_campaign=promo-slide&amp;utm_term=slidesgo&amp;utm_content=freepik" TargetMode="External"/><Relationship Id="rId12" Type="http://schemas.openxmlformats.org/officeDocument/2006/relationships/hyperlink" Target="http://bit.ly/33VAFh3" TargetMode="External"/><Relationship Id="rId1" Type="http://schemas.openxmlformats.org/officeDocument/2006/relationships/slideLayout" Target="../slideLayouts/slideLayout25.xml"/><Relationship Id="rId2" Type="http://schemas.openxmlformats.org/officeDocument/2006/relationships/notesSlide" Target="../notesSlides/notesSlide3.xml"/><Relationship Id="rId3" Type="http://schemas.openxmlformats.org/officeDocument/2006/relationships/slide" Target="/ppt/slides/slide39.xml"/><Relationship Id="rId4" Type="http://schemas.openxmlformats.org/officeDocument/2006/relationships/slide" Target="/ppt/slides/slide34.xml"/><Relationship Id="rId9" Type="http://schemas.openxmlformats.org/officeDocument/2006/relationships/slide" Target="/ppt/slides/slide47.xml"/><Relationship Id="rId15" Type="http://schemas.openxmlformats.org/officeDocument/2006/relationships/hyperlink" Target="https://storyset.com/?utm_source=slidesgo_template&amp;utm_medium=referral-link&amp;utm_campaign=promo-slide&amp;utm_term=slidesgo&amp;utm_content=storyset"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 Id="rId17" Type="http://schemas.openxmlformats.org/officeDocument/2006/relationships/hyperlink" Target="https://vidfy.com/?utm_source=slidesgo_template&amp;utm_medium=referral-link&amp;utm_campaign=promo-slide&amp;utm_term=slidesgo&amp;utm_content=vidfy" TargetMode="External"/><Relationship Id="rId16" Type="http://schemas.openxmlformats.org/officeDocument/2006/relationships/hyperlink" Target="https://wepik.com/?utm_source=slidesgo_template&amp;utm_medium=referral-link&amp;utm_campaign=promo-slide&amp;utm_term=slidesgo&amp;utm_content=wepik" TargetMode="External"/><Relationship Id="rId5" Type="http://schemas.openxmlformats.org/officeDocument/2006/relationships/slide" Target="/ppt/slides/slide34.xml"/><Relationship Id="rId6" Type="http://schemas.openxmlformats.org/officeDocument/2006/relationships/slide" Target="/ppt/slides/slide32.xml"/><Relationship Id="rId7" Type="http://schemas.openxmlformats.org/officeDocument/2006/relationships/slide" Target="/ppt/slides/slide39.xml"/><Relationship Id="rId8" Type="http://schemas.openxmlformats.org/officeDocument/2006/relationships/slide" Target="/ppt/slides/slide4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4.xml"/><Relationship Id="rId3" Type="http://schemas.openxmlformats.org/officeDocument/2006/relationships/hyperlink" Target="https://www.freepik.com/free-vector/handwriting-practice-with-insects_11210973.htm/?utm_source=slidesgo_template&amp;utm_medium=referral-link&amp;utm_campaign=sg_resources&amp;utm_content=freepik" TargetMode="External"/><Relationship Id="rId4" Type="http://schemas.openxmlformats.org/officeDocument/2006/relationships/hyperlink" Target="https://www.freepik.com/free-vector/handwriting-practice-kids_11701598.htm/?utm_source=slidesgo_template&amp;utm_medium=referral-link&amp;utm_campaign=sg_resources&amp;utm_content=freepik" TargetMode="External"/><Relationship Id="rId9" Type="http://schemas.openxmlformats.org/officeDocument/2006/relationships/hyperlink" Target="https://www.freepik.com/free-vector/marine-life-character-collection_4564120.htm/?utm_source=slidesgo_template&amp;utm_medium=referral-link&amp;utm_campaign=sg_resources&amp;utm_content=freepik" TargetMode="External"/><Relationship Id="rId5" Type="http://schemas.openxmlformats.org/officeDocument/2006/relationships/hyperlink" Target="https://www.freepik.com/free-vector/flat-planet-collection-outer-space_5294800.htm/?utm_source=slidesgo_template&amp;utm_medium=referral-link&amp;utm_campaign=sg_resources&amp;utm_content=freepik" TargetMode="External"/><Relationship Id="rId6" Type="http://schemas.openxmlformats.org/officeDocument/2006/relationships/hyperlink" Target="https://www.freepik.com/free-vector/hand-drawn-healthy-food-background_4127505.htm/?utm_source=slidesgo_template&amp;utm_medium=referral-link&amp;utm_campaign=sg_resources&amp;utm_content=freepik" TargetMode="External"/><Relationship Id="rId7" Type="http://schemas.openxmlformats.org/officeDocument/2006/relationships/hyperlink" Target="https://www.freepik.com/free-vector/hand-drawn-fruit-collection_13817623.htm/?utm_source=slidesgo_template&amp;utm_medium=referral-link&amp;utm_campaign=sg_resources&amp;utm_content=freepik" TargetMode="External"/><Relationship Id="rId8" Type="http://schemas.openxmlformats.org/officeDocument/2006/relationships/hyperlink" Target="https://www.freepik.com/free-vector/worldwide-food-day-with-variety-nutritious-food_5516002.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20" Type="http://schemas.openxmlformats.org/officeDocument/2006/relationships/hyperlink" Target="https://www.freepik.com/free-vector/hand-drawn-collection-space-stickers_5263722.htm/?utm_source=slidesgo_template&amp;utm_medium=referral-link&amp;utm_campaign=sg_resources&amp;utm_content=freepik" TargetMode="External"/><Relationship Id="rId22" Type="http://schemas.openxmlformats.org/officeDocument/2006/relationships/hyperlink" Target="https://www.freepik.com/free-vector/hand-drawn-flat-design-seasons-collection_19832242.htm/?utm_source=slidesgo_template&amp;utm_medium=referral-link&amp;utm_campaign=sg_resources&amp;utm_content=freepik" TargetMode="External"/><Relationship Id="rId21" Type="http://schemas.openxmlformats.org/officeDocument/2006/relationships/hyperlink" Target="https://www.freepik.com/free-vector/space-planets-collection_715599.htm/?utm_source=slidesgo_template&amp;utm_medium=referral-link&amp;utm_campaign=sg_resources&amp;utm_content=freepik" TargetMode="External"/><Relationship Id="rId24" Type="http://schemas.openxmlformats.org/officeDocument/2006/relationships/hyperlink" Target="https://www.freepik.com/free-vector/colelction-smiley-animal-faces_1228605.htm/?utm_source=slidesgo_template&amp;utm_medium=referral-link&amp;utm_campaign=sg_resources&amp;utm_content=freepik" TargetMode="External"/><Relationship Id="rId23" Type="http://schemas.openxmlformats.org/officeDocument/2006/relationships/hyperlink" Target="https://www.freepik.com/free-vector/marine-life-character-collection_4564120.htm/?utm_source=slidesgo_template&amp;utm_medium=referral-link&amp;utm_campaign=sg_resources&amp;utm_content=freepik" TargetMode="External"/><Relationship Id="rId1" Type="http://schemas.openxmlformats.org/officeDocument/2006/relationships/slideLayout" Target="../slideLayouts/slideLayout17.xml"/><Relationship Id="rId2" Type="http://schemas.openxmlformats.org/officeDocument/2006/relationships/notesSlide" Target="../notesSlides/notesSlide36.xml"/><Relationship Id="rId3" Type="http://schemas.openxmlformats.org/officeDocument/2006/relationships/hyperlink" Target="https://www.freepik.com/free-vector/handwriting-practice-with-cute-insects_11302307.htm/?utm_source=slidesgo_template&amp;utm_medium=referral-link&amp;utm_campaign=sg_resources&amp;utm_content=freepik" TargetMode="External"/><Relationship Id="rId4" Type="http://schemas.openxmlformats.org/officeDocument/2006/relationships/hyperlink" Target="https://www.freepik.com/free-vector/handwriting-practice-worksheet-kids_11591034.htm/?utm_source=slidesgo_template&amp;utm_medium=referral-link&amp;utm_campaign=sg_resources&amp;utm_content=freepik" TargetMode="External"/><Relationship Id="rId9" Type="http://schemas.openxmlformats.org/officeDocument/2006/relationships/hyperlink" Target="https://www.freepik.com/free-vector/hand-drawn-autumn-forest-animals-collection_5112612.htm/?utm_source=slidesgo_template&amp;utm_medium=referral-link&amp;utm_campaign=sg_resources&amp;utm_content=freepik" TargetMode="External"/><Relationship Id="rId26" Type="http://schemas.openxmlformats.org/officeDocument/2006/relationships/hyperlink" Target="https://www.freepik.com/free-vector/set-six-fish_2091508.htm?/?utm_source=slidesgo_template&amp;utm_medium=referral-link&amp;utm_campaign=sg_resources&amp;utm_content=freepik" TargetMode="External"/><Relationship Id="rId25" Type="http://schemas.openxmlformats.org/officeDocument/2006/relationships/hyperlink" Target="https://www.freepik.com/free-vector/smiley-animal-faces-with-flat-design_1229282.htm/?utm_source=slidesgo_template&amp;utm_medium=referral-link&amp;utm_campaign=sg_resources&amp;utm_content=freepik" TargetMode="External"/><Relationship Id="rId28" Type="http://schemas.openxmlformats.org/officeDocument/2006/relationships/hyperlink" Target="https://www.freepik.com/free-vector/flat-farm-animal-collection_4578807.htm/?utm_source=slidesgo_template&amp;utm_medium=referral-link&amp;utm_campaign=sg_resources&amp;utm_content=freepik" TargetMode="External"/><Relationship Id="rId27" Type="http://schemas.openxmlformats.org/officeDocument/2006/relationships/hyperlink" Target="https://www.freepik.com/free-vector/set-six-colorful-fish_2091509.htm/?utm_source=slidesgo_template&amp;utm_medium=referral-link&amp;utm_campaign=sg_resources&amp;utm_content=freepik" TargetMode="External"/><Relationship Id="rId5" Type="http://schemas.openxmlformats.org/officeDocument/2006/relationships/hyperlink" Target="https://www.freepik.com/free-vector/handwriting-practice-template_11350320.htm/?utm_source=slidesgo_template&amp;utm_medium=referral-link&amp;utm_campaign=sg_resources&amp;utm_content=freepik" TargetMode="External"/><Relationship Id="rId6" Type="http://schemas.openxmlformats.org/officeDocument/2006/relationships/hyperlink" Target="https://www.freepik.com/free-vector/hand-drawn-flat-design-sudoku-game_23074036.htm/?utm_source=slidesgo_template&amp;utm_medium=referral-link&amp;utm_campaign=sg_resources&amp;utm_content=freepik" TargetMode="External"/><Relationship Id="rId7" Type="http://schemas.openxmlformats.org/officeDocument/2006/relationships/hyperlink" Target="https://www.freepik.com/free-vector/hand-drawn-weather-effects_18895324.htm/?utm_source=slidesgo_template&amp;utm_medium=referral-link&amp;utm_campaign=sg_resources&amp;utm_content=freepik" TargetMode="External"/><Relationship Id="rId8" Type="http://schemas.openxmlformats.org/officeDocument/2006/relationships/hyperlink" Target="https://www.freepik.com/free-vector/pack-hand-drawn-birds_5155961.htm/?utm_source=slidesgo_template&amp;utm_medium=referral-link&amp;utm_campaign=sg_resources&amp;utm_content=freepik" TargetMode="External"/><Relationship Id="rId11" Type="http://schemas.openxmlformats.org/officeDocument/2006/relationships/hyperlink" Target="https://www.freepik.com/free-vector/counting-game-with-planets_11755257.htm/?utm_source=slidesgo_template&amp;utm_medium=referral-link&amp;utm_campaign=sg_resources&amp;utm_content=freepik" TargetMode="External"/><Relationship Id="rId10" Type="http://schemas.openxmlformats.org/officeDocument/2006/relationships/hyperlink" Target="https://www.freepik.com/free-vector/handwriting-practice-kids_11701598.htm/?utm_source=slidesgo_template&amp;utm_medium=referral-link&amp;utm_campaign=sg_resources&amp;utm_content=freepik" TargetMode="External"/><Relationship Id="rId13" Type="http://schemas.openxmlformats.org/officeDocument/2006/relationships/hyperlink" Target="https://www.freepik.com/free-vector/handwriting-practice-worksheet-kids-with-cute-elements_11591021.htm/?utm_source=slidesgo_template&amp;utm_medium=referral-link&amp;utm_campaign=sg_resources&amp;utm_content=freepik" TargetMode="External"/><Relationship Id="rId12" Type="http://schemas.openxmlformats.org/officeDocument/2006/relationships/hyperlink" Target="https://www.freepik.com/free-vector/counting-game-template_11350313.htm/?utm_source=slidesgo_template&amp;utm_medium=referral-link&amp;utm_campaign=sg_resources&amp;utm_content=freepik" TargetMode="External"/><Relationship Id="rId15" Type="http://schemas.openxmlformats.org/officeDocument/2006/relationships/hyperlink" Target="https://www.freepik.com/free-vector/handwriting-practice-with-insects_11210973.htm/?utm_source=slidesgo_template&amp;utm_medium=referral-link&amp;utm_campaign=sg_resources&amp;utm_content=freepik" TargetMode="External"/><Relationship Id="rId14" Type="http://schemas.openxmlformats.org/officeDocument/2006/relationships/hyperlink" Target="https://www.freepik.com/free-vector/flat-planet-collection-outer-space_5294800.htm/?utm_source=slidesgo_template&amp;utm_medium=referral-link&amp;utm_campaign=sg_resources&amp;utm_content=freepik" TargetMode="External"/><Relationship Id="rId17" Type="http://schemas.openxmlformats.org/officeDocument/2006/relationships/hyperlink" Target="https://www.freepik.com/free-vector/hand-drawn-fruit-collection_13817623.htm/?utm_source=slidesgo_template&amp;utm_medium=referral-link&amp;utm_campaign=sg_resources&amp;utm_content=freepik" TargetMode="External"/><Relationship Id="rId16" Type="http://schemas.openxmlformats.org/officeDocument/2006/relationships/hyperlink" Target="https://www.freepik.com/free-vector/hand-drawn-healthy-food-background_4127505.htm/?utm_source=slidesgo_template&amp;utm_medium=referral-link&amp;utm_campaign=sg_resources&amp;utm_content=freepik" TargetMode="External"/><Relationship Id="rId19" Type="http://schemas.openxmlformats.org/officeDocument/2006/relationships/hyperlink" Target="https://www.freepik.com/free-vector/woman-trying-choose-category-food_8584965.htm/?utm_source=slidesgo_template&amp;utm_medium=referral-link&amp;utm_campaign=sg_resources&amp;utm_content=freepik" TargetMode="External"/><Relationship Id="rId18" Type="http://schemas.openxmlformats.org/officeDocument/2006/relationships/hyperlink" Target="https://www.freepik.com/free-vector/worldwide-food-day-with-variety-nutritious-food_5516002.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7.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9.xml"/><Relationship Id="rId3" Type="http://schemas.openxmlformats.org/officeDocument/2006/relationships/hyperlink" Target="https://fonts.google.com/specimen/Titan+One" TargetMode="External"/><Relationship Id="rId4" Type="http://schemas.openxmlformats.org/officeDocument/2006/relationships/hyperlink" Target="https://fonts.google.com/specimen/Roboto"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0.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pana?utm_source=slidesgo_template&amp;utm_medium=referral-link&amp;utm_campaign=slidesgo_final_slides&amp;utm_term=pana&amp;utm_content=storyset" TargetMode="External"/><Relationship Id="rId9" Type="http://schemas.openxmlformats.org/officeDocument/2006/relationships/image" Target="../media/image5.png"/><Relationship Id="rId5" Type="http://schemas.openxmlformats.org/officeDocument/2006/relationships/hyperlink" Target="https://storyset.com/amico?utm_source=slidesgo_template&amp;utm_medium=referral-link&amp;utm_campaign=slidesgo_final_slides&amp;utm_term=amico&amp;utm_content=storyset" TargetMode="External"/><Relationship Id="rId6" Type="http://schemas.openxmlformats.org/officeDocument/2006/relationships/hyperlink" Target="https://storyset.com/bro?utm_source=slidesgo_template&amp;utm_medium=referral-link&amp;utm_campaign=slidesgo_final_slides&amp;utm_term=bro&amp;utm_content=storyset" TargetMode="External"/><Relationship Id="rId7" Type="http://schemas.openxmlformats.org/officeDocument/2006/relationships/hyperlink" Target="https://storyset.com/rafiki?utm_source=slidesgo_template&amp;utm_medium=referral-link&amp;utm_campaign=slidesgo_final_slides&amp;utm_term=rafiki&amp;utm_content=storyset" TargetMode="External"/><Relationship Id="rId8" Type="http://schemas.openxmlformats.org/officeDocument/2006/relationships/hyperlink" Target="https://storyset.com/cuate?utm_source=slidesgo_template&amp;utm_medium=referral-link&amp;utm_campaign=slidesgo_final_slides&amp;utm_term=cuate&amp;utm_content=storyset" TargetMode="External"/><Relationship Id="rId11" Type="http://schemas.openxmlformats.org/officeDocument/2006/relationships/image" Target="../media/image4.png"/><Relationship Id="rId10" Type="http://schemas.openxmlformats.org/officeDocument/2006/relationships/image" Target="../media/image1.png"/><Relationship Id="rId13" Type="http://schemas.openxmlformats.org/officeDocument/2006/relationships/image" Target="../media/image3.png"/><Relationship Id="rId12" Type="http://schemas.openxmlformats.org/officeDocument/2006/relationships/image" Target="../media/image2.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1.xml"/><Relationship Id="rId3" Type="http://schemas.openxmlformats.org/officeDocument/2006/relationships/hyperlink" Target="https://bit.ly/2ZjL1pd"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 Id="rId3" Type="http://schemas.openxmlformats.org/officeDocument/2006/relationships/hyperlink" Target="https://workspace.google.com/marketplace/app/icons_for_slides_docs/381578326502" TargetMode="Externa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4.xml"/><Relationship Id="rId3" Type="http://schemas.openxmlformats.org/officeDocument/2006/relationships/hyperlink" Target="http://bit.ly/2PfT4lq" TargetMode="Externa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 name="Shape 399"/>
        <p:cNvGrpSpPr/>
        <p:nvPr/>
      </p:nvGrpSpPr>
      <p:grpSpPr>
        <a:xfrm>
          <a:off x="0" y="0"/>
          <a:ext cx="0" cy="0"/>
          <a:chOff x="0" y="0"/>
          <a:chExt cx="0" cy="0"/>
        </a:xfrm>
      </p:grpSpPr>
      <p:sp>
        <p:nvSpPr>
          <p:cNvPr id="400" name="Google Shape;400;p34"/>
          <p:cNvSpPr/>
          <p:nvPr/>
        </p:nvSpPr>
        <p:spPr>
          <a:xfrm>
            <a:off x="969900" y="6553525"/>
            <a:ext cx="5620200" cy="5871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4"/>
          <p:cNvSpPr txBox="1"/>
          <p:nvPr>
            <p:ph type="ctrTitle"/>
          </p:nvPr>
        </p:nvSpPr>
        <p:spPr>
          <a:xfrm>
            <a:off x="831300" y="2727450"/>
            <a:ext cx="5897400" cy="37332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sz="6800"/>
              <a:t>I Spy</a:t>
            </a:r>
            <a:r>
              <a:rPr lang="en" sz="6200"/>
              <a:t> </a:t>
            </a:r>
            <a:r>
              <a:rPr lang="en" sz="6800"/>
              <a:t>Worksheets</a:t>
            </a:r>
            <a:r>
              <a:rPr lang="en" sz="7100">
                <a:solidFill>
                  <a:schemeClr val="lt1"/>
                </a:solidFill>
              </a:rPr>
              <a:t> </a:t>
            </a:r>
            <a:r>
              <a:rPr lang="en" sz="6000">
                <a:solidFill>
                  <a:schemeClr val="lt1"/>
                </a:solidFill>
              </a:rPr>
              <a:t>for </a:t>
            </a:r>
            <a:r>
              <a:rPr lang="en" sz="5100">
                <a:solidFill>
                  <a:schemeClr val="lt1"/>
                </a:solidFill>
              </a:rPr>
              <a:t>Pre-K</a:t>
            </a:r>
            <a:endParaRPr sz="4900">
              <a:solidFill>
                <a:schemeClr val="lt1"/>
              </a:solidFill>
            </a:endParaRPr>
          </a:p>
        </p:txBody>
      </p:sp>
      <p:sp>
        <p:nvSpPr>
          <p:cNvPr id="402" name="Google Shape;402;p34"/>
          <p:cNvSpPr txBox="1"/>
          <p:nvPr>
            <p:ph idx="1" type="subTitle"/>
          </p:nvPr>
        </p:nvSpPr>
        <p:spPr>
          <a:xfrm>
            <a:off x="831300" y="6558850"/>
            <a:ext cx="5897400" cy="58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grpSp>
        <p:nvGrpSpPr>
          <p:cNvPr id="403" name="Google Shape;403;p34"/>
          <p:cNvGrpSpPr/>
          <p:nvPr/>
        </p:nvGrpSpPr>
        <p:grpSpPr>
          <a:xfrm>
            <a:off x="4317447" y="875450"/>
            <a:ext cx="2850835" cy="1965572"/>
            <a:chOff x="3976722" y="871525"/>
            <a:chExt cx="2850835" cy="1965572"/>
          </a:xfrm>
        </p:grpSpPr>
        <p:sp>
          <p:nvSpPr>
            <p:cNvPr id="404" name="Google Shape;404;p34"/>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4"/>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4"/>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4"/>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4"/>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4"/>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4"/>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4"/>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4"/>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4"/>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4"/>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4"/>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4"/>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4"/>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4"/>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4"/>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4"/>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4"/>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4"/>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4"/>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4"/>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4"/>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4"/>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4"/>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4"/>
            <p:cNvSpPr/>
            <p:nvPr/>
          </p:nvSpPr>
          <p:spPr>
            <a:xfrm>
              <a:off x="4719561" y="126530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4"/>
            <p:cNvSpPr/>
            <p:nvPr/>
          </p:nvSpPr>
          <p:spPr>
            <a:xfrm>
              <a:off x="5036225" y="162827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4"/>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4"/>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4"/>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4"/>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4"/>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4"/>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4"/>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4"/>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 name="Google Shape;438;p34"/>
          <p:cNvGrpSpPr/>
          <p:nvPr/>
        </p:nvGrpSpPr>
        <p:grpSpPr>
          <a:xfrm flipH="1">
            <a:off x="4101915" y="8078523"/>
            <a:ext cx="2850752" cy="2089591"/>
            <a:chOff x="398500" y="7919311"/>
            <a:chExt cx="3067963" cy="2248807"/>
          </a:xfrm>
        </p:grpSpPr>
        <p:sp>
          <p:nvSpPr>
            <p:cNvPr id="439" name="Google Shape;439;p34"/>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4"/>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4"/>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4"/>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4"/>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4"/>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4"/>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4"/>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4"/>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4"/>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4"/>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4"/>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4"/>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4"/>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4"/>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4"/>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4"/>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4"/>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4"/>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4"/>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4"/>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4"/>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4"/>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4"/>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4"/>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4"/>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 name="Google Shape;465;p34"/>
          <p:cNvGrpSpPr/>
          <p:nvPr/>
        </p:nvGrpSpPr>
        <p:grpSpPr>
          <a:xfrm>
            <a:off x="724050" y="2175853"/>
            <a:ext cx="1192564" cy="918891"/>
            <a:chOff x="1098525" y="2062253"/>
            <a:chExt cx="1192564" cy="918891"/>
          </a:xfrm>
        </p:grpSpPr>
        <p:sp>
          <p:nvSpPr>
            <p:cNvPr id="466" name="Google Shape;466;p34"/>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4"/>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4"/>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4"/>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4"/>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4"/>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4"/>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4"/>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4"/>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4"/>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4"/>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4"/>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4"/>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4"/>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34"/>
          <p:cNvGrpSpPr/>
          <p:nvPr/>
        </p:nvGrpSpPr>
        <p:grpSpPr>
          <a:xfrm>
            <a:off x="831305" y="231129"/>
            <a:ext cx="2237995" cy="1182462"/>
            <a:chOff x="-4253125" y="5346992"/>
            <a:chExt cx="4253127" cy="2247172"/>
          </a:xfrm>
        </p:grpSpPr>
        <p:sp>
          <p:nvSpPr>
            <p:cNvPr id="481" name="Google Shape;481;p34"/>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4"/>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34"/>
          <p:cNvGrpSpPr/>
          <p:nvPr/>
        </p:nvGrpSpPr>
        <p:grpSpPr>
          <a:xfrm>
            <a:off x="-818326" y="7644717"/>
            <a:ext cx="2992075" cy="1580885"/>
            <a:chOff x="-4253125" y="5346992"/>
            <a:chExt cx="4253127" cy="2247172"/>
          </a:xfrm>
        </p:grpSpPr>
        <p:sp>
          <p:nvSpPr>
            <p:cNvPr id="484" name="Google Shape;484;p34"/>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4"/>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8" name="Shape 2018"/>
        <p:cNvGrpSpPr/>
        <p:nvPr/>
      </p:nvGrpSpPr>
      <p:grpSpPr>
        <a:xfrm>
          <a:off x="0" y="0"/>
          <a:ext cx="0" cy="0"/>
          <a:chOff x="0" y="0"/>
          <a:chExt cx="0" cy="0"/>
        </a:xfrm>
      </p:grpSpPr>
      <p:sp>
        <p:nvSpPr>
          <p:cNvPr id="2019" name="Google Shape;2019;p43"/>
          <p:cNvSpPr/>
          <p:nvPr/>
        </p:nvSpPr>
        <p:spPr>
          <a:xfrm>
            <a:off x="1309500" y="1921200"/>
            <a:ext cx="4941000" cy="56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Color in orange the first letter of the name of the animal that is in the box</a:t>
            </a:r>
            <a:endParaRPr/>
          </a:p>
        </p:txBody>
      </p:sp>
      <p:sp>
        <p:nvSpPr>
          <p:cNvPr id="2020" name="Google Shape;2020;p43"/>
          <p:cNvSpPr/>
          <p:nvPr/>
        </p:nvSpPr>
        <p:spPr>
          <a:xfrm>
            <a:off x="2642700" y="2956275"/>
            <a:ext cx="2274600" cy="2175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21" name="Google Shape;2021;p43"/>
          <p:cNvGrpSpPr/>
          <p:nvPr/>
        </p:nvGrpSpPr>
        <p:grpSpPr>
          <a:xfrm>
            <a:off x="2898689" y="3244433"/>
            <a:ext cx="1762252" cy="1599369"/>
            <a:chOff x="2865213" y="3339963"/>
            <a:chExt cx="1829581" cy="1660474"/>
          </a:xfrm>
        </p:grpSpPr>
        <p:sp>
          <p:nvSpPr>
            <p:cNvPr id="2022" name="Google Shape;2022;p43"/>
            <p:cNvSpPr/>
            <p:nvPr/>
          </p:nvSpPr>
          <p:spPr>
            <a:xfrm>
              <a:off x="2865212" y="3339963"/>
              <a:ext cx="1829581" cy="1660474"/>
            </a:xfrm>
            <a:custGeom>
              <a:rect b="b" l="l" r="r" t="t"/>
              <a:pathLst>
                <a:path extrusionOk="0" h="23772" w="26193">
                  <a:moveTo>
                    <a:pt x="20439" y="0"/>
                  </a:moveTo>
                  <a:cubicBezTo>
                    <a:pt x="19971" y="0"/>
                    <a:pt x="19499" y="152"/>
                    <a:pt x="19103" y="466"/>
                  </a:cubicBezTo>
                  <a:cubicBezTo>
                    <a:pt x="18362" y="1055"/>
                    <a:pt x="18235" y="2134"/>
                    <a:pt x="18823" y="2879"/>
                  </a:cubicBezTo>
                  <a:cubicBezTo>
                    <a:pt x="19096" y="3222"/>
                    <a:pt x="19499" y="3402"/>
                    <a:pt x="19906" y="3402"/>
                  </a:cubicBezTo>
                  <a:cubicBezTo>
                    <a:pt x="20207" y="3402"/>
                    <a:pt x="20509" y="3304"/>
                    <a:pt x="20762" y="3103"/>
                  </a:cubicBezTo>
                  <a:cubicBezTo>
                    <a:pt x="20908" y="2957"/>
                    <a:pt x="20782" y="2739"/>
                    <a:pt x="20613" y="2739"/>
                  </a:cubicBezTo>
                  <a:cubicBezTo>
                    <a:pt x="20576" y="2739"/>
                    <a:pt x="20538" y="2750"/>
                    <a:pt x="20499" y="2773"/>
                  </a:cubicBezTo>
                  <a:cubicBezTo>
                    <a:pt x="20323" y="2913"/>
                    <a:pt x="20113" y="2981"/>
                    <a:pt x="19905" y="2981"/>
                  </a:cubicBezTo>
                  <a:cubicBezTo>
                    <a:pt x="19624" y="2981"/>
                    <a:pt x="19345" y="2857"/>
                    <a:pt x="19158" y="2621"/>
                  </a:cubicBezTo>
                  <a:cubicBezTo>
                    <a:pt x="18713" y="2058"/>
                    <a:pt x="18806" y="1241"/>
                    <a:pt x="19369" y="796"/>
                  </a:cubicBezTo>
                  <a:cubicBezTo>
                    <a:pt x="19687" y="545"/>
                    <a:pt x="20066" y="423"/>
                    <a:pt x="20443" y="423"/>
                  </a:cubicBezTo>
                  <a:cubicBezTo>
                    <a:pt x="20955" y="423"/>
                    <a:pt x="21463" y="648"/>
                    <a:pt x="21807" y="1080"/>
                  </a:cubicBezTo>
                  <a:cubicBezTo>
                    <a:pt x="22594" y="2075"/>
                    <a:pt x="22429" y="3522"/>
                    <a:pt x="21431" y="4314"/>
                  </a:cubicBezTo>
                  <a:cubicBezTo>
                    <a:pt x="21181" y="4513"/>
                    <a:pt x="20901" y="4669"/>
                    <a:pt x="20601" y="4779"/>
                  </a:cubicBezTo>
                  <a:cubicBezTo>
                    <a:pt x="19784" y="3928"/>
                    <a:pt x="18682" y="3490"/>
                    <a:pt x="17573" y="3490"/>
                  </a:cubicBezTo>
                  <a:cubicBezTo>
                    <a:pt x="16729" y="3490"/>
                    <a:pt x="15881" y="3744"/>
                    <a:pt x="15149" y="4263"/>
                  </a:cubicBezTo>
                  <a:cubicBezTo>
                    <a:pt x="15010" y="4360"/>
                    <a:pt x="14879" y="4466"/>
                    <a:pt x="14752" y="4580"/>
                  </a:cubicBezTo>
                  <a:cubicBezTo>
                    <a:pt x="14184" y="4326"/>
                    <a:pt x="13592" y="4140"/>
                    <a:pt x="12982" y="4022"/>
                  </a:cubicBezTo>
                  <a:lnTo>
                    <a:pt x="12652" y="2405"/>
                  </a:lnTo>
                  <a:lnTo>
                    <a:pt x="14392" y="483"/>
                  </a:lnTo>
                  <a:cubicBezTo>
                    <a:pt x="14564" y="272"/>
                    <a:pt x="14382" y="15"/>
                    <a:pt x="14173" y="15"/>
                  </a:cubicBezTo>
                  <a:cubicBezTo>
                    <a:pt x="14105" y="15"/>
                    <a:pt x="14035" y="42"/>
                    <a:pt x="13973" y="107"/>
                  </a:cubicBezTo>
                  <a:lnTo>
                    <a:pt x="12140" y="2134"/>
                  </a:lnTo>
                  <a:cubicBezTo>
                    <a:pt x="12077" y="2202"/>
                    <a:pt x="12051" y="2291"/>
                    <a:pt x="12072" y="2379"/>
                  </a:cubicBezTo>
                  <a:lnTo>
                    <a:pt x="12386" y="3929"/>
                  </a:lnTo>
                  <a:cubicBezTo>
                    <a:pt x="12052" y="3887"/>
                    <a:pt x="11718" y="3867"/>
                    <a:pt x="11385" y="3867"/>
                  </a:cubicBezTo>
                  <a:cubicBezTo>
                    <a:pt x="10153" y="3867"/>
                    <a:pt x="8935" y="4147"/>
                    <a:pt x="7819" y="4690"/>
                  </a:cubicBezTo>
                  <a:lnTo>
                    <a:pt x="6274" y="3006"/>
                  </a:lnTo>
                  <a:cubicBezTo>
                    <a:pt x="6221" y="2949"/>
                    <a:pt x="6143" y="2916"/>
                    <a:pt x="6064" y="2916"/>
                  </a:cubicBezTo>
                  <a:cubicBezTo>
                    <a:pt x="6055" y="2916"/>
                    <a:pt x="6046" y="2916"/>
                    <a:pt x="6037" y="2917"/>
                  </a:cubicBezTo>
                  <a:lnTo>
                    <a:pt x="3315" y="3213"/>
                  </a:lnTo>
                  <a:cubicBezTo>
                    <a:pt x="2955" y="3250"/>
                    <a:pt x="3003" y="3774"/>
                    <a:pt x="3343" y="3774"/>
                  </a:cubicBezTo>
                  <a:cubicBezTo>
                    <a:pt x="3355" y="3774"/>
                    <a:pt x="3367" y="3773"/>
                    <a:pt x="3379" y="3772"/>
                  </a:cubicBezTo>
                  <a:lnTo>
                    <a:pt x="5956" y="3493"/>
                  </a:lnTo>
                  <a:lnTo>
                    <a:pt x="7307" y="4961"/>
                  </a:lnTo>
                  <a:cubicBezTo>
                    <a:pt x="7082" y="5088"/>
                    <a:pt x="6862" y="5228"/>
                    <a:pt x="6646" y="5385"/>
                  </a:cubicBezTo>
                  <a:cubicBezTo>
                    <a:pt x="5923" y="5897"/>
                    <a:pt x="5288" y="6523"/>
                    <a:pt x="4767" y="7243"/>
                  </a:cubicBezTo>
                  <a:lnTo>
                    <a:pt x="2994" y="6328"/>
                  </a:lnTo>
                  <a:cubicBezTo>
                    <a:pt x="2953" y="6307"/>
                    <a:pt x="2910" y="6297"/>
                    <a:pt x="2867" y="6297"/>
                  </a:cubicBezTo>
                  <a:cubicBezTo>
                    <a:pt x="2823" y="6297"/>
                    <a:pt x="2780" y="6307"/>
                    <a:pt x="2740" y="6328"/>
                  </a:cubicBezTo>
                  <a:lnTo>
                    <a:pt x="289" y="7543"/>
                  </a:lnTo>
                  <a:cubicBezTo>
                    <a:pt x="1" y="7685"/>
                    <a:pt x="147" y="8080"/>
                    <a:pt x="407" y="8080"/>
                  </a:cubicBezTo>
                  <a:cubicBezTo>
                    <a:pt x="448" y="8080"/>
                    <a:pt x="493" y="8069"/>
                    <a:pt x="539" y="8047"/>
                  </a:cubicBezTo>
                  <a:lnTo>
                    <a:pt x="2862" y="6896"/>
                  </a:lnTo>
                  <a:lnTo>
                    <a:pt x="4450" y="7712"/>
                  </a:lnTo>
                  <a:cubicBezTo>
                    <a:pt x="2706" y="10489"/>
                    <a:pt x="2786" y="14040"/>
                    <a:pt x="4649" y="16736"/>
                  </a:cubicBezTo>
                  <a:cubicBezTo>
                    <a:pt x="6201" y="18982"/>
                    <a:pt x="8739" y="20276"/>
                    <a:pt x="11397" y="20276"/>
                  </a:cubicBezTo>
                  <a:cubicBezTo>
                    <a:pt x="11936" y="20276"/>
                    <a:pt x="12479" y="20223"/>
                    <a:pt x="13020" y="20114"/>
                  </a:cubicBezTo>
                  <a:lnTo>
                    <a:pt x="13215" y="21472"/>
                  </a:lnTo>
                  <a:lnTo>
                    <a:pt x="11361" y="23288"/>
                  </a:lnTo>
                  <a:cubicBezTo>
                    <a:pt x="11156" y="23490"/>
                    <a:pt x="11342" y="23772"/>
                    <a:pt x="11560" y="23772"/>
                  </a:cubicBezTo>
                  <a:cubicBezTo>
                    <a:pt x="11625" y="23772"/>
                    <a:pt x="11693" y="23746"/>
                    <a:pt x="11755" y="23686"/>
                  </a:cubicBezTo>
                  <a:lnTo>
                    <a:pt x="13710" y="21773"/>
                  </a:lnTo>
                  <a:cubicBezTo>
                    <a:pt x="13774" y="21709"/>
                    <a:pt x="13804" y="21620"/>
                    <a:pt x="13791" y="21532"/>
                  </a:cubicBezTo>
                  <a:lnTo>
                    <a:pt x="13571" y="19982"/>
                  </a:lnTo>
                  <a:cubicBezTo>
                    <a:pt x="14493" y="19728"/>
                    <a:pt x="15361" y="19314"/>
                    <a:pt x="16144" y="18759"/>
                  </a:cubicBezTo>
                  <a:cubicBezTo>
                    <a:pt x="16343" y="18620"/>
                    <a:pt x="16529" y="18467"/>
                    <a:pt x="16711" y="18315"/>
                  </a:cubicBezTo>
                  <a:lnTo>
                    <a:pt x="17439" y="19669"/>
                  </a:lnTo>
                  <a:lnTo>
                    <a:pt x="16330" y="22014"/>
                  </a:lnTo>
                  <a:cubicBezTo>
                    <a:pt x="16263" y="22154"/>
                    <a:pt x="16322" y="22319"/>
                    <a:pt x="16462" y="22386"/>
                  </a:cubicBezTo>
                  <a:cubicBezTo>
                    <a:pt x="16501" y="22406"/>
                    <a:pt x="16542" y="22415"/>
                    <a:pt x="16583" y="22415"/>
                  </a:cubicBezTo>
                  <a:cubicBezTo>
                    <a:pt x="16688" y="22415"/>
                    <a:pt x="16790" y="22356"/>
                    <a:pt x="16838" y="22255"/>
                  </a:cubicBezTo>
                  <a:lnTo>
                    <a:pt x="18011" y="19783"/>
                  </a:lnTo>
                  <a:cubicBezTo>
                    <a:pt x="18049" y="19703"/>
                    <a:pt x="18049" y="19610"/>
                    <a:pt x="18006" y="19530"/>
                  </a:cubicBezTo>
                  <a:lnTo>
                    <a:pt x="17143" y="17925"/>
                  </a:lnTo>
                  <a:cubicBezTo>
                    <a:pt x="18328" y="16761"/>
                    <a:pt x="19132" y="15263"/>
                    <a:pt x="19445" y="13634"/>
                  </a:cubicBezTo>
                  <a:lnTo>
                    <a:pt x="20508" y="14264"/>
                  </a:lnTo>
                  <a:cubicBezTo>
                    <a:pt x="20552" y="14289"/>
                    <a:pt x="20602" y="14302"/>
                    <a:pt x="20653" y="14302"/>
                  </a:cubicBezTo>
                  <a:cubicBezTo>
                    <a:pt x="20690" y="14302"/>
                    <a:pt x="20726" y="14295"/>
                    <a:pt x="20762" y="14281"/>
                  </a:cubicBezTo>
                  <a:lnTo>
                    <a:pt x="23280" y="13215"/>
                  </a:lnTo>
                  <a:cubicBezTo>
                    <a:pt x="23424" y="13155"/>
                    <a:pt x="23492" y="12990"/>
                    <a:pt x="23428" y="12846"/>
                  </a:cubicBezTo>
                  <a:cubicBezTo>
                    <a:pt x="23384" y="12741"/>
                    <a:pt x="23279" y="12677"/>
                    <a:pt x="23170" y="12677"/>
                  </a:cubicBezTo>
                  <a:cubicBezTo>
                    <a:pt x="23135" y="12677"/>
                    <a:pt x="23099" y="12684"/>
                    <a:pt x="23064" y="12698"/>
                  </a:cubicBezTo>
                  <a:lnTo>
                    <a:pt x="20673" y="13710"/>
                  </a:lnTo>
                  <a:lnTo>
                    <a:pt x="19539" y="13033"/>
                  </a:lnTo>
                  <a:cubicBezTo>
                    <a:pt x="19606" y="12482"/>
                    <a:pt x="19615" y="11924"/>
                    <a:pt x="19568" y="11369"/>
                  </a:cubicBezTo>
                  <a:cubicBezTo>
                    <a:pt x="21570" y="10294"/>
                    <a:pt x="22345" y="7810"/>
                    <a:pt x="21308" y="5787"/>
                  </a:cubicBezTo>
                  <a:cubicBezTo>
                    <a:pt x="21511" y="5537"/>
                    <a:pt x="21752" y="5325"/>
                    <a:pt x="22023" y="5152"/>
                  </a:cubicBezTo>
                  <a:cubicBezTo>
                    <a:pt x="22405" y="4911"/>
                    <a:pt x="22831" y="4796"/>
                    <a:pt x="23252" y="4796"/>
                  </a:cubicBezTo>
                  <a:cubicBezTo>
                    <a:pt x="24016" y="4796"/>
                    <a:pt x="24762" y="5174"/>
                    <a:pt x="25202" y="5867"/>
                  </a:cubicBezTo>
                  <a:cubicBezTo>
                    <a:pt x="25714" y="6675"/>
                    <a:pt x="25473" y="7746"/>
                    <a:pt x="24664" y="8263"/>
                  </a:cubicBezTo>
                  <a:cubicBezTo>
                    <a:pt x="24449" y="8398"/>
                    <a:pt x="24209" y="8463"/>
                    <a:pt x="23972" y="8463"/>
                  </a:cubicBezTo>
                  <a:cubicBezTo>
                    <a:pt x="23542" y="8463"/>
                    <a:pt x="23122" y="8250"/>
                    <a:pt x="22874" y="7861"/>
                  </a:cubicBezTo>
                  <a:cubicBezTo>
                    <a:pt x="22590" y="7416"/>
                    <a:pt x="22721" y="6824"/>
                    <a:pt x="23170" y="6540"/>
                  </a:cubicBezTo>
                  <a:cubicBezTo>
                    <a:pt x="23280" y="6481"/>
                    <a:pt x="23322" y="6341"/>
                    <a:pt x="23255" y="6235"/>
                  </a:cubicBezTo>
                  <a:cubicBezTo>
                    <a:pt x="23213" y="6171"/>
                    <a:pt x="23144" y="6136"/>
                    <a:pt x="23074" y="6136"/>
                  </a:cubicBezTo>
                  <a:cubicBezTo>
                    <a:pt x="23029" y="6136"/>
                    <a:pt x="22984" y="6150"/>
                    <a:pt x="22946" y="6180"/>
                  </a:cubicBezTo>
                  <a:cubicBezTo>
                    <a:pt x="22302" y="6591"/>
                    <a:pt x="22112" y="7442"/>
                    <a:pt x="22518" y="8085"/>
                  </a:cubicBezTo>
                  <a:cubicBezTo>
                    <a:pt x="22845" y="8600"/>
                    <a:pt x="23402" y="8881"/>
                    <a:pt x="23970" y="8881"/>
                  </a:cubicBezTo>
                  <a:cubicBezTo>
                    <a:pt x="24285" y="8881"/>
                    <a:pt x="24603" y="8795"/>
                    <a:pt x="24888" y="8614"/>
                  </a:cubicBezTo>
                  <a:cubicBezTo>
                    <a:pt x="25896" y="7975"/>
                    <a:pt x="26192" y="6642"/>
                    <a:pt x="25553" y="5634"/>
                  </a:cubicBezTo>
                  <a:cubicBezTo>
                    <a:pt x="25035" y="4816"/>
                    <a:pt x="24152" y="4369"/>
                    <a:pt x="23250" y="4369"/>
                  </a:cubicBezTo>
                  <a:cubicBezTo>
                    <a:pt x="22751" y="4369"/>
                    <a:pt x="22246" y="4506"/>
                    <a:pt x="21795" y="4792"/>
                  </a:cubicBezTo>
                  <a:cubicBezTo>
                    <a:pt x="21532" y="4957"/>
                    <a:pt x="21291" y="5160"/>
                    <a:pt x="21083" y="5393"/>
                  </a:cubicBezTo>
                  <a:cubicBezTo>
                    <a:pt x="21054" y="5346"/>
                    <a:pt x="21020" y="5300"/>
                    <a:pt x="20990" y="5253"/>
                  </a:cubicBezTo>
                  <a:cubicBezTo>
                    <a:pt x="20956" y="5207"/>
                    <a:pt x="20923" y="5164"/>
                    <a:pt x="20889" y="5118"/>
                  </a:cubicBezTo>
                  <a:cubicBezTo>
                    <a:pt x="21177" y="4999"/>
                    <a:pt x="21447" y="4839"/>
                    <a:pt x="21693" y="4644"/>
                  </a:cubicBezTo>
                  <a:cubicBezTo>
                    <a:pt x="22870" y="3708"/>
                    <a:pt x="23068" y="1994"/>
                    <a:pt x="22133" y="818"/>
                  </a:cubicBezTo>
                  <a:cubicBezTo>
                    <a:pt x="21706" y="281"/>
                    <a:pt x="21076" y="0"/>
                    <a:pt x="204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3"/>
            <p:cNvSpPr/>
            <p:nvPr/>
          </p:nvSpPr>
          <p:spPr>
            <a:xfrm>
              <a:off x="2981442" y="3585203"/>
              <a:ext cx="1343146" cy="1256113"/>
            </a:xfrm>
            <a:custGeom>
              <a:rect b="b" l="l" r="r" t="t"/>
              <a:pathLst>
                <a:path extrusionOk="0" h="17983" w="19229">
                  <a:moveTo>
                    <a:pt x="8952" y="0"/>
                  </a:moveTo>
                  <a:cubicBezTo>
                    <a:pt x="8374" y="0"/>
                    <a:pt x="7792" y="64"/>
                    <a:pt x="7217" y="210"/>
                  </a:cubicBezTo>
                  <a:cubicBezTo>
                    <a:pt x="2494" y="1408"/>
                    <a:pt x="1" y="7659"/>
                    <a:pt x="1" y="7659"/>
                  </a:cubicBezTo>
                  <a:cubicBezTo>
                    <a:pt x="1" y="7659"/>
                    <a:pt x="2985" y="10144"/>
                    <a:pt x="6489" y="10817"/>
                  </a:cubicBezTo>
                  <a:cubicBezTo>
                    <a:pt x="5968" y="14347"/>
                    <a:pt x="7336" y="17982"/>
                    <a:pt x="7336" y="17982"/>
                  </a:cubicBezTo>
                  <a:cubicBezTo>
                    <a:pt x="7336" y="17982"/>
                    <a:pt x="14057" y="17690"/>
                    <a:pt x="16740" y="13623"/>
                  </a:cubicBezTo>
                  <a:cubicBezTo>
                    <a:pt x="19229" y="9856"/>
                    <a:pt x="17375" y="4168"/>
                    <a:pt x="17092" y="3359"/>
                  </a:cubicBezTo>
                  <a:lnTo>
                    <a:pt x="17104" y="3329"/>
                  </a:lnTo>
                  <a:lnTo>
                    <a:pt x="17070" y="3300"/>
                  </a:lnTo>
                  <a:lnTo>
                    <a:pt x="17058" y="3262"/>
                  </a:lnTo>
                  <a:lnTo>
                    <a:pt x="17024" y="3262"/>
                  </a:lnTo>
                  <a:cubicBezTo>
                    <a:pt x="16439" y="2795"/>
                    <a:pt x="12774" y="0"/>
                    <a:pt x="895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3"/>
            <p:cNvSpPr/>
            <p:nvPr/>
          </p:nvSpPr>
          <p:spPr>
            <a:xfrm>
              <a:off x="3941658" y="3983134"/>
              <a:ext cx="245174" cy="224149"/>
            </a:xfrm>
            <a:custGeom>
              <a:rect b="b" l="l" r="r" t="t"/>
              <a:pathLst>
                <a:path extrusionOk="0" h="3209" w="3510">
                  <a:moveTo>
                    <a:pt x="1690" y="1"/>
                  </a:moveTo>
                  <a:cubicBezTo>
                    <a:pt x="1572" y="1"/>
                    <a:pt x="1453" y="14"/>
                    <a:pt x="1334" y="41"/>
                  </a:cubicBezTo>
                  <a:cubicBezTo>
                    <a:pt x="699" y="185"/>
                    <a:pt x="217" y="697"/>
                    <a:pt x="111" y="1336"/>
                  </a:cubicBezTo>
                  <a:cubicBezTo>
                    <a:pt x="1" y="1975"/>
                    <a:pt x="289" y="2618"/>
                    <a:pt x="839" y="2965"/>
                  </a:cubicBezTo>
                  <a:cubicBezTo>
                    <a:pt x="1100" y="3128"/>
                    <a:pt x="1396" y="3209"/>
                    <a:pt x="1691" y="3209"/>
                  </a:cubicBezTo>
                  <a:cubicBezTo>
                    <a:pt x="2017" y="3209"/>
                    <a:pt x="2343" y="3110"/>
                    <a:pt x="2621" y="2915"/>
                  </a:cubicBezTo>
                  <a:cubicBezTo>
                    <a:pt x="3340" y="2398"/>
                    <a:pt x="3510" y="1399"/>
                    <a:pt x="2997" y="676"/>
                  </a:cubicBezTo>
                  <a:cubicBezTo>
                    <a:pt x="2692" y="246"/>
                    <a:pt x="2201" y="1"/>
                    <a:pt x="1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3"/>
            <p:cNvSpPr/>
            <p:nvPr/>
          </p:nvSpPr>
          <p:spPr>
            <a:xfrm>
              <a:off x="3430223" y="3944088"/>
              <a:ext cx="245453" cy="224288"/>
            </a:xfrm>
            <a:custGeom>
              <a:rect b="b" l="l" r="r" t="t"/>
              <a:pathLst>
                <a:path extrusionOk="0" h="3211" w="3514">
                  <a:moveTo>
                    <a:pt x="1692" y="1"/>
                  </a:moveTo>
                  <a:cubicBezTo>
                    <a:pt x="1573" y="1"/>
                    <a:pt x="1453" y="14"/>
                    <a:pt x="1334" y="41"/>
                  </a:cubicBezTo>
                  <a:cubicBezTo>
                    <a:pt x="703" y="189"/>
                    <a:pt x="221" y="697"/>
                    <a:pt x="111" y="1336"/>
                  </a:cubicBezTo>
                  <a:cubicBezTo>
                    <a:pt x="1" y="1980"/>
                    <a:pt x="288" y="2619"/>
                    <a:pt x="839" y="2966"/>
                  </a:cubicBezTo>
                  <a:cubicBezTo>
                    <a:pt x="1101" y="3129"/>
                    <a:pt x="1398" y="3211"/>
                    <a:pt x="1694" y="3211"/>
                  </a:cubicBezTo>
                  <a:cubicBezTo>
                    <a:pt x="2019" y="3211"/>
                    <a:pt x="2344" y="3112"/>
                    <a:pt x="2621" y="2915"/>
                  </a:cubicBezTo>
                  <a:cubicBezTo>
                    <a:pt x="3344" y="2403"/>
                    <a:pt x="3514" y="1400"/>
                    <a:pt x="3001" y="676"/>
                  </a:cubicBezTo>
                  <a:cubicBezTo>
                    <a:pt x="2696" y="246"/>
                    <a:pt x="2205" y="1"/>
                    <a:pt x="16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3"/>
            <p:cNvSpPr/>
            <p:nvPr/>
          </p:nvSpPr>
          <p:spPr>
            <a:xfrm>
              <a:off x="3754253" y="4421787"/>
              <a:ext cx="245174" cy="224149"/>
            </a:xfrm>
            <a:custGeom>
              <a:rect b="b" l="l" r="r" t="t"/>
              <a:pathLst>
                <a:path extrusionOk="0" h="3209" w="3510">
                  <a:moveTo>
                    <a:pt x="1694" y="0"/>
                  </a:moveTo>
                  <a:cubicBezTo>
                    <a:pt x="1574" y="0"/>
                    <a:pt x="1453" y="14"/>
                    <a:pt x="1334" y="42"/>
                  </a:cubicBezTo>
                  <a:cubicBezTo>
                    <a:pt x="699" y="186"/>
                    <a:pt x="216" y="698"/>
                    <a:pt x="110" y="1337"/>
                  </a:cubicBezTo>
                  <a:cubicBezTo>
                    <a:pt x="0" y="1976"/>
                    <a:pt x="288" y="2619"/>
                    <a:pt x="838" y="2962"/>
                  </a:cubicBezTo>
                  <a:cubicBezTo>
                    <a:pt x="1098" y="3127"/>
                    <a:pt x="1394" y="3209"/>
                    <a:pt x="1689" y="3209"/>
                  </a:cubicBezTo>
                  <a:cubicBezTo>
                    <a:pt x="2016" y="3209"/>
                    <a:pt x="2343" y="3109"/>
                    <a:pt x="2620" y="2911"/>
                  </a:cubicBezTo>
                  <a:cubicBezTo>
                    <a:pt x="3340" y="2399"/>
                    <a:pt x="3509" y="1396"/>
                    <a:pt x="2997" y="677"/>
                  </a:cubicBezTo>
                  <a:cubicBezTo>
                    <a:pt x="2695" y="248"/>
                    <a:pt x="2205" y="0"/>
                    <a:pt x="16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3"/>
            <p:cNvSpPr/>
            <p:nvPr/>
          </p:nvSpPr>
          <p:spPr>
            <a:xfrm>
              <a:off x="3479047" y="4388608"/>
              <a:ext cx="162052" cy="145637"/>
            </a:xfrm>
            <a:custGeom>
              <a:rect b="b" l="l" r="r" t="t"/>
              <a:pathLst>
                <a:path extrusionOk="0" h="2085" w="2320">
                  <a:moveTo>
                    <a:pt x="1147" y="1"/>
                  </a:moveTo>
                  <a:cubicBezTo>
                    <a:pt x="674" y="1"/>
                    <a:pt x="209" y="318"/>
                    <a:pt x="114" y="868"/>
                  </a:cubicBezTo>
                  <a:cubicBezTo>
                    <a:pt x="0" y="1552"/>
                    <a:pt x="545" y="2084"/>
                    <a:pt x="1143" y="2084"/>
                  </a:cubicBezTo>
                  <a:cubicBezTo>
                    <a:pt x="1345" y="2084"/>
                    <a:pt x="1553" y="2024"/>
                    <a:pt x="1744" y="1888"/>
                  </a:cubicBezTo>
                  <a:cubicBezTo>
                    <a:pt x="2209" y="1558"/>
                    <a:pt x="2319" y="906"/>
                    <a:pt x="1989" y="441"/>
                  </a:cubicBezTo>
                  <a:cubicBezTo>
                    <a:pt x="1775" y="139"/>
                    <a:pt x="1460" y="1"/>
                    <a:pt x="1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3"/>
            <p:cNvSpPr/>
            <p:nvPr/>
          </p:nvSpPr>
          <p:spPr>
            <a:xfrm>
              <a:off x="3745662" y="4194288"/>
              <a:ext cx="162122" cy="145498"/>
            </a:xfrm>
            <a:custGeom>
              <a:rect b="b" l="l" r="r" t="t"/>
              <a:pathLst>
                <a:path extrusionOk="0" h="2083" w="2321">
                  <a:moveTo>
                    <a:pt x="1148" y="1"/>
                  </a:moveTo>
                  <a:cubicBezTo>
                    <a:pt x="676" y="1"/>
                    <a:pt x="209" y="317"/>
                    <a:pt x="115" y="865"/>
                  </a:cubicBezTo>
                  <a:cubicBezTo>
                    <a:pt x="1" y="1550"/>
                    <a:pt x="547" y="2083"/>
                    <a:pt x="1145" y="2083"/>
                  </a:cubicBezTo>
                  <a:cubicBezTo>
                    <a:pt x="1345" y="2083"/>
                    <a:pt x="1551" y="2023"/>
                    <a:pt x="1740" y="1889"/>
                  </a:cubicBezTo>
                  <a:cubicBezTo>
                    <a:pt x="2210" y="1555"/>
                    <a:pt x="2320" y="907"/>
                    <a:pt x="1986" y="438"/>
                  </a:cubicBezTo>
                  <a:cubicBezTo>
                    <a:pt x="1774" y="138"/>
                    <a:pt x="1460" y="1"/>
                    <a:pt x="1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3"/>
            <p:cNvSpPr/>
            <p:nvPr/>
          </p:nvSpPr>
          <p:spPr>
            <a:xfrm>
              <a:off x="3716115" y="3762061"/>
              <a:ext cx="162052" cy="145707"/>
            </a:xfrm>
            <a:custGeom>
              <a:rect b="b" l="l" r="r" t="t"/>
              <a:pathLst>
                <a:path extrusionOk="0" h="2086" w="2320">
                  <a:moveTo>
                    <a:pt x="1149" y="1"/>
                  </a:moveTo>
                  <a:cubicBezTo>
                    <a:pt x="676" y="1"/>
                    <a:pt x="209" y="318"/>
                    <a:pt x="115" y="869"/>
                  </a:cubicBezTo>
                  <a:cubicBezTo>
                    <a:pt x="1" y="1553"/>
                    <a:pt x="545" y="2085"/>
                    <a:pt x="1144" y="2085"/>
                  </a:cubicBezTo>
                  <a:cubicBezTo>
                    <a:pt x="1345" y="2085"/>
                    <a:pt x="1553" y="2025"/>
                    <a:pt x="1744" y="1889"/>
                  </a:cubicBezTo>
                  <a:cubicBezTo>
                    <a:pt x="2210" y="1555"/>
                    <a:pt x="2320" y="908"/>
                    <a:pt x="1990" y="438"/>
                  </a:cubicBezTo>
                  <a:cubicBezTo>
                    <a:pt x="1776" y="139"/>
                    <a:pt x="1461" y="1"/>
                    <a:pt x="1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3"/>
            <p:cNvSpPr/>
            <p:nvPr/>
          </p:nvSpPr>
          <p:spPr>
            <a:xfrm>
              <a:off x="3357789" y="3716240"/>
              <a:ext cx="162401" cy="145498"/>
            </a:xfrm>
            <a:custGeom>
              <a:rect b="b" l="l" r="r" t="t"/>
              <a:pathLst>
                <a:path extrusionOk="0" h="2083" w="2325">
                  <a:moveTo>
                    <a:pt x="1149" y="1"/>
                  </a:moveTo>
                  <a:cubicBezTo>
                    <a:pt x="675" y="1"/>
                    <a:pt x="209" y="317"/>
                    <a:pt x="115" y="865"/>
                  </a:cubicBezTo>
                  <a:cubicBezTo>
                    <a:pt x="1" y="1550"/>
                    <a:pt x="547" y="2083"/>
                    <a:pt x="1147" y="2083"/>
                  </a:cubicBezTo>
                  <a:cubicBezTo>
                    <a:pt x="1348" y="2083"/>
                    <a:pt x="1554" y="2023"/>
                    <a:pt x="1744" y="1889"/>
                  </a:cubicBezTo>
                  <a:cubicBezTo>
                    <a:pt x="2214" y="1555"/>
                    <a:pt x="2324" y="907"/>
                    <a:pt x="1990" y="438"/>
                  </a:cubicBezTo>
                  <a:cubicBezTo>
                    <a:pt x="1776" y="138"/>
                    <a:pt x="1461" y="1"/>
                    <a:pt x="11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3"/>
            <p:cNvSpPr/>
            <p:nvPr/>
          </p:nvSpPr>
          <p:spPr>
            <a:xfrm>
              <a:off x="3163049" y="4004787"/>
              <a:ext cx="161982" cy="145498"/>
            </a:xfrm>
            <a:custGeom>
              <a:rect b="b" l="l" r="r" t="t"/>
              <a:pathLst>
                <a:path extrusionOk="0" h="2083" w="2319">
                  <a:moveTo>
                    <a:pt x="1148" y="1"/>
                  </a:moveTo>
                  <a:cubicBezTo>
                    <a:pt x="675" y="1"/>
                    <a:pt x="210" y="317"/>
                    <a:pt x="118" y="865"/>
                  </a:cubicBezTo>
                  <a:cubicBezTo>
                    <a:pt x="1" y="1550"/>
                    <a:pt x="548" y="2083"/>
                    <a:pt x="1147" y="2083"/>
                  </a:cubicBezTo>
                  <a:cubicBezTo>
                    <a:pt x="1348" y="2083"/>
                    <a:pt x="1554" y="2023"/>
                    <a:pt x="1743" y="1889"/>
                  </a:cubicBezTo>
                  <a:cubicBezTo>
                    <a:pt x="2213" y="1555"/>
                    <a:pt x="2319" y="907"/>
                    <a:pt x="1989" y="438"/>
                  </a:cubicBezTo>
                  <a:cubicBezTo>
                    <a:pt x="1775" y="138"/>
                    <a:pt x="1460" y="1"/>
                    <a:pt x="1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3"/>
            <p:cNvSpPr/>
            <p:nvPr/>
          </p:nvSpPr>
          <p:spPr>
            <a:xfrm>
              <a:off x="4437029" y="3765554"/>
              <a:ext cx="117907" cy="105893"/>
            </a:xfrm>
            <a:custGeom>
              <a:rect b="b" l="l" r="r" t="t"/>
              <a:pathLst>
                <a:path extrusionOk="0" h="1516" w="1688">
                  <a:moveTo>
                    <a:pt x="835" y="1"/>
                  </a:moveTo>
                  <a:cubicBezTo>
                    <a:pt x="491" y="1"/>
                    <a:pt x="152" y="231"/>
                    <a:pt x="83" y="629"/>
                  </a:cubicBezTo>
                  <a:cubicBezTo>
                    <a:pt x="1" y="1127"/>
                    <a:pt x="398" y="1515"/>
                    <a:pt x="834" y="1515"/>
                  </a:cubicBezTo>
                  <a:cubicBezTo>
                    <a:pt x="980" y="1515"/>
                    <a:pt x="1130" y="1472"/>
                    <a:pt x="1268" y="1374"/>
                  </a:cubicBezTo>
                  <a:cubicBezTo>
                    <a:pt x="1607" y="1128"/>
                    <a:pt x="1687" y="659"/>
                    <a:pt x="1446" y="320"/>
                  </a:cubicBezTo>
                  <a:cubicBezTo>
                    <a:pt x="1291" y="101"/>
                    <a:pt x="1062"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3"/>
            <p:cNvSpPr/>
            <p:nvPr/>
          </p:nvSpPr>
          <p:spPr>
            <a:xfrm>
              <a:off x="4222173" y="3463176"/>
              <a:ext cx="117837" cy="105543"/>
            </a:xfrm>
            <a:custGeom>
              <a:rect b="b" l="l" r="r" t="t"/>
              <a:pathLst>
                <a:path extrusionOk="0" h="1511" w="1687">
                  <a:moveTo>
                    <a:pt x="834" y="0"/>
                  </a:moveTo>
                  <a:cubicBezTo>
                    <a:pt x="491" y="0"/>
                    <a:pt x="152" y="230"/>
                    <a:pt x="86" y="628"/>
                  </a:cubicBezTo>
                  <a:cubicBezTo>
                    <a:pt x="1" y="1125"/>
                    <a:pt x="396" y="1511"/>
                    <a:pt x="831" y="1511"/>
                  </a:cubicBezTo>
                  <a:cubicBezTo>
                    <a:pt x="977" y="1511"/>
                    <a:pt x="1128" y="1467"/>
                    <a:pt x="1267" y="1369"/>
                  </a:cubicBezTo>
                  <a:cubicBezTo>
                    <a:pt x="1606" y="1128"/>
                    <a:pt x="1686" y="658"/>
                    <a:pt x="1445" y="319"/>
                  </a:cubicBezTo>
                  <a:cubicBezTo>
                    <a:pt x="1290" y="100"/>
                    <a:pt x="1061" y="0"/>
                    <a:pt x="8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4" name="Google Shape;2034;p43"/>
          <p:cNvSpPr/>
          <p:nvPr/>
        </p:nvSpPr>
        <p:spPr>
          <a:xfrm>
            <a:off x="797088" y="5904325"/>
            <a:ext cx="6042300" cy="3632400"/>
          </a:xfrm>
          <a:prstGeom prst="roundRect">
            <a:avLst>
              <a:gd fmla="val 10556"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3"/>
          <p:cNvSpPr txBox="1"/>
          <p:nvPr>
            <p:ph idx="4294967295" type="title"/>
          </p:nvPr>
        </p:nvSpPr>
        <p:spPr>
          <a:xfrm>
            <a:off x="1751944"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36" name="Google Shape;2036;p43"/>
          <p:cNvSpPr txBox="1"/>
          <p:nvPr>
            <p:ph idx="4294967295" type="title"/>
          </p:nvPr>
        </p:nvSpPr>
        <p:spPr>
          <a:xfrm>
            <a:off x="906894"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37" name="Google Shape;2037;p43"/>
          <p:cNvSpPr txBox="1"/>
          <p:nvPr>
            <p:ph idx="4294967295" type="title"/>
          </p:nvPr>
        </p:nvSpPr>
        <p:spPr>
          <a:xfrm>
            <a:off x="2565915"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38" name="Google Shape;2038;p43"/>
          <p:cNvSpPr txBox="1"/>
          <p:nvPr>
            <p:ph idx="4294967295" type="title"/>
          </p:nvPr>
        </p:nvSpPr>
        <p:spPr>
          <a:xfrm>
            <a:off x="1751944"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2039" name="Google Shape;2039;p43"/>
          <p:cNvSpPr txBox="1"/>
          <p:nvPr>
            <p:ph idx="4294967295" type="title"/>
          </p:nvPr>
        </p:nvSpPr>
        <p:spPr>
          <a:xfrm>
            <a:off x="3396306"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Z</a:t>
            </a:r>
            <a:endParaRPr sz="4800">
              <a:solidFill>
                <a:srgbClr val="D9D9D9"/>
              </a:solidFill>
            </a:endParaRPr>
          </a:p>
        </p:txBody>
      </p:sp>
      <p:sp>
        <p:nvSpPr>
          <p:cNvPr id="2040" name="Google Shape;2040;p43"/>
          <p:cNvSpPr txBox="1"/>
          <p:nvPr>
            <p:ph idx="4294967295" type="title"/>
          </p:nvPr>
        </p:nvSpPr>
        <p:spPr>
          <a:xfrm>
            <a:off x="3396306"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2041" name="Google Shape;2041;p43"/>
          <p:cNvSpPr txBox="1"/>
          <p:nvPr>
            <p:ph idx="4294967295" type="title"/>
          </p:nvPr>
        </p:nvSpPr>
        <p:spPr>
          <a:xfrm>
            <a:off x="1751944"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42" name="Google Shape;2042;p43"/>
          <p:cNvSpPr txBox="1"/>
          <p:nvPr>
            <p:ph idx="4294967295" type="title"/>
          </p:nvPr>
        </p:nvSpPr>
        <p:spPr>
          <a:xfrm>
            <a:off x="2565915"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Y</a:t>
            </a:r>
            <a:endParaRPr sz="4800">
              <a:solidFill>
                <a:srgbClr val="D9D9D9"/>
              </a:solidFill>
            </a:endParaRPr>
          </a:p>
        </p:txBody>
      </p:sp>
      <p:sp>
        <p:nvSpPr>
          <p:cNvPr id="2043" name="Google Shape;2043;p43"/>
          <p:cNvSpPr txBox="1"/>
          <p:nvPr>
            <p:ph idx="4294967295" type="title"/>
          </p:nvPr>
        </p:nvSpPr>
        <p:spPr>
          <a:xfrm>
            <a:off x="906894"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X</a:t>
            </a:r>
            <a:endParaRPr sz="4800">
              <a:solidFill>
                <a:srgbClr val="D9D9D9"/>
              </a:solidFill>
            </a:endParaRPr>
          </a:p>
        </p:txBody>
      </p:sp>
      <p:sp>
        <p:nvSpPr>
          <p:cNvPr id="2044" name="Google Shape;2044;p43"/>
          <p:cNvSpPr txBox="1"/>
          <p:nvPr>
            <p:ph idx="4294967295" type="title"/>
          </p:nvPr>
        </p:nvSpPr>
        <p:spPr>
          <a:xfrm>
            <a:off x="2565915"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N</a:t>
            </a:r>
            <a:endParaRPr sz="4800">
              <a:solidFill>
                <a:srgbClr val="D9D9D9"/>
              </a:solidFill>
            </a:endParaRPr>
          </a:p>
        </p:txBody>
      </p:sp>
      <p:sp>
        <p:nvSpPr>
          <p:cNvPr id="2045" name="Google Shape;2045;p43"/>
          <p:cNvSpPr txBox="1"/>
          <p:nvPr>
            <p:ph idx="4294967295" type="title"/>
          </p:nvPr>
        </p:nvSpPr>
        <p:spPr>
          <a:xfrm>
            <a:off x="3396306"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46" name="Google Shape;2046;p43"/>
          <p:cNvSpPr txBox="1"/>
          <p:nvPr>
            <p:ph idx="4294967295" type="title"/>
          </p:nvPr>
        </p:nvSpPr>
        <p:spPr>
          <a:xfrm>
            <a:off x="3396306"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S</a:t>
            </a:r>
            <a:endParaRPr sz="4800">
              <a:solidFill>
                <a:srgbClr val="D9D9D9"/>
              </a:solidFill>
            </a:endParaRPr>
          </a:p>
        </p:txBody>
      </p:sp>
      <p:sp>
        <p:nvSpPr>
          <p:cNvPr id="2047" name="Google Shape;2047;p43"/>
          <p:cNvSpPr txBox="1"/>
          <p:nvPr>
            <p:ph idx="4294967295" type="title"/>
          </p:nvPr>
        </p:nvSpPr>
        <p:spPr>
          <a:xfrm>
            <a:off x="4241110"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sp>
        <p:nvSpPr>
          <p:cNvPr id="2048" name="Google Shape;2048;p43"/>
          <p:cNvSpPr txBox="1"/>
          <p:nvPr>
            <p:ph idx="4294967295" type="title"/>
          </p:nvPr>
        </p:nvSpPr>
        <p:spPr>
          <a:xfrm>
            <a:off x="4241110"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49" name="Google Shape;2049;p43"/>
          <p:cNvSpPr txBox="1"/>
          <p:nvPr>
            <p:ph idx="4294967295" type="title"/>
          </p:nvPr>
        </p:nvSpPr>
        <p:spPr>
          <a:xfrm>
            <a:off x="4241110"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G</a:t>
            </a:r>
            <a:endParaRPr sz="4800">
              <a:solidFill>
                <a:srgbClr val="D9D9D9"/>
              </a:solidFill>
            </a:endParaRPr>
          </a:p>
        </p:txBody>
      </p:sp>
      <p:sp>
        <p:nvSpPr>
          <p:cNvPr id="2050" name="Google Shape;2050;p43"/>
          <p:cNvSpPr txBox="1"/>
          <p:nvPr>
            <p:ph idx="4294967295" type="title"/>
          </p:nvPr>
        </p:nvSpPr>
        <p:spPr>
          <a:xfrm>
            <a:off x="5078708"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51" name="Google Shape;2051;p43"/>
          <p:cNvSpPr txBox="1"/>
          <p:nvPr>
            <p:ph idx="4294967295" type="title"/>
          </p:nvPr>
        </p:nvSpPr>
        <p:spPr>
          <a:xfrm>
            <a:off x="5078708"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K</a:t>
            </a:r>
            <a:endParaRPr sz="4800">
              <a:solidFill>
                <a:srgbClr val="D9D9D9"/>
              </a:solidFill>
            </a:endParaRPr>
          </a:p>
        </p:txBody>
      </p:sp>
      <p:sp>
        <p:nvSpPr>
          <p:cNvPr id="2052" name="Google Shape;2052;p43"/>
          <p:cNvSpPr txBox="1"/>
          <p:nvPr>
            <p:ph idx="4294967295" type="title"/>
          </p:nvPr>
        </p:nvSpPr>
        <p:spPr>
          <a:xfrm>
            <a:off x="5078708"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sp>
        <p:nvSpPr>
          <p:cNvPr id="2053" name="Google Shape;2053;p43"/>
          <p:cNvSpPr txBox="1"/>
          <p:nvPr>
            <p:ph idx="4294967295" type="title"/>
          </p:nvPr>
        </p:nvSpPr>
        <p:spPr>
          <a:xfrm>
            <a:off x="5078708"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54" name="Google Shape;2054;p43"/>
          <p:cNvSpPr txBox="1"/>
          <p:nvPr>
            <p:ph idx="4294967295" type="title"/>
          </p:nvPr>
        </p:nvSpPr>
        <p:spPr>
          <a:xfrm>
            <a:off x="5916306"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R</a:t>
            </a:r>
            <a:endParaRPr sz="4800">
              <a:solidFill>
                <a:srgbClr val="D9D9D9"/>
              </a:solidFill>
            </a:endParaRPr>
          </a:p>
        </p:txBody>
      </p:sp>
      <p:sp>
        <p:nvSpPr>
          <p:cNvPr id="2055" name="Google Shape;2055;p43"/>
          <p:cNvSpPr txBox="1"/>
          <p:nvPr>
            <p:ph idx="4294967295" type="title"/>
          </p:nvPr>
        </p:nvSpPr>
        <p:spPr>
          <a:xfrm>
            <a:off x="5916306"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2056" name="Google Shape;2056;p43"/>
          <p:cNvSpPr txBox="1"/>
          <p:nvPr>
            <p:ph idx="4294967295" type="title"/>
          </p:nvPr>
        </p:nvSpPr>
        <p:spPr>
          <a:xfrm>
            <a:off x="5916306"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O</a:t>
            </a:r>
            <a:endParaRPr sz="4800">
              <a:solidFill>
                <a:srgbClr val="D9D9D9"/>
              </a:solidFill>
            </a:endParaRPr>
          </a:p>
        </p:txBody>
      </p:sp>
      <p:sp>
        <p:nvSpPr>
          <p:cNvPr id="2057" name="Google Shape;2057;p43"/>
          <p:cNvSpPr txBox="1"/>
          <p:nvPr>
            <p:ph idx="4294967295" type="title"/>
          </p:nvPr>
        </p:nvSpPr>
        <p:spPr>
          <a:xfrm>
            <a:off x="906894"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A</a:t>
            </a:r>
            <a:endParaRPr sz="4800">
              <a:solidFill>
                <a:srgbClr val="D9D9D9"/>
              </a:solidFill>
            </a:endParaRPr>
          </a:p>
        </p:txBody>
      </p:sp>
      <p:sp>
        <p:nvSpPr>
          <p:cNvPr id="2058" name="Google Shape;2058;p43"/>
          <p:cNvSpPr txBox="1"/>
          <p:nvPr/>
        </p:nvSpPr>
        <p:spPr>
          <a:xfrm>
            <a:off x="3022231" y="5214812"/>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Ladybug</a:t>
            </a:r>
            <a:endParaRPr sz="2400">
              <a:solidFill>
                <a:schemeClr val="dk1"/>
              </a:solidFill>
              <a:latin typeface="Titan One"/>
              <a:ea typeface="Titan One"/>
              <a:cs typeface="Titan One"/>
              <a:sym typeface="Titan One"/>
            </a:endParaRPr>
          </a:p>
        </p:txBody>
      </p:sp>
      <p:sp>
        <p:nvSpPr>
          <p:cNvPr id="2059" name="Google Shape;2059;p43"/>
          <p:cNvSpPr txBox="1"/>
          <p:nvPr>
            <p:ph idx="4294967295" type="title"/>
          </p:nvPr>
        </p:nvSpPr>
        <p:spPr>
          <a:xfrm>
            <a:off x="5916306"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Z</a:t>
            </a:r>
            <a:endParaRPr sz="4800">
              <a:solidFill>
                <a:srgbClr val="D9D9D9"/>
              </a:solidFill>
            </a:endParaRPr>
          </a:p>
        </p:txBody>
      </p:sp>
      <p:sp>
        <p:nvSpPr>
          <p:cNvPr id="2060" name="Google Shape;2060;p43"/>
          <p:cNvSpPr txBox="1"/>
          <p:nvPr>
            <p:ph idx="4294967295" type="title"/>
          </p:nvPr>
        </p:nvSpPr>
        <p:spPr>
          <a:xfrm>
            <a:off x="2565915"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S</a:t>
            </a:r>
            <a:endParaRPr sz="4800">
              <a:solidFill>
                <a:srgbClr val="D9D9D9"/>
              </a:solidFill>
            </a:endParaRPr>
          </a:p>
        </p:txBody>
      </p:sp>
      <p:sp>
        <p:nvSpPr>
          <p:cNvPr id="2061" name="Google Shape;2061;p43"/>
          <p:cNvSpPr txBox="1"/>
          <p:nvPr>
            <p:ph idx="4294967295" type="title"/>
          </p:nvPr>
        </p:nvSpPr>
        <p:spPr>
          <a:xfrm>
            <a:off x="906894"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X</a:t>
            </a:r>
            <a:endParaRPr sz="4800">
              <a:solidFill>
                <a:srgbClr val="D9D9D9"/>
              </a:solidFill>
            </a:endParaRPr>
          </a:p>
        </p:txBody>
      </p:sp>
      <p:sp>
        <p:nvSpPr>
          <p:cNvPr id="2062" name="Google Shape;2062;p43"/>
          <p:cNvSpPr txBox="1"/>
          <p:nvPr>
            <p:ph idx="4294967295" type="title"/>
          </p:nvPr>
        </p:nvSpPr>
        <p:spPr>
          <a:xfrm>
            <a:off x="4241110"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O</a:t>
            </a:r>
            <a:endParaRPr sz="4800">
              <a:solidFill>
                <a:srgbClr val="D9D9D9"/>
              </a:solidFill>
            </a:endParaRPr>
          </a:p>
        </p:txBody>
      </p:sp>
      <p:sp>
        <p:nvSpPr>
          <p:cNvPr id="2063" name="Google Shape;2063;p43"/>
          <p:cNvSpPr txBox="1"/>
          <p:nvPr>
            <p:ph idx="4294967295" type="title"/>
          </p:nvPr>
        </p:nvSpPr>
        <p:spPr>
          <a:xfrm>
            <a:off x="1751944"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grpSp>
        <p:nvGrpSpPr>
          <p:cNvPr id="2064" name="Google Shape;2064;p43"/>
          <p:cNvGrpSpPr/>
          <p:nvPr/>
        </p:nvGrpSpPr>
        <p:grpSpPr>
          <a:xfrm>
            <a:off x="0" y="64675"/>
            <a:ext cx="1279585" cy="1242239"/>
            <a:chOff x="5931850" y="326975"/>
            <a:chExt cx="1279585" cy="1242239"/>
          </a:xfrm>
        </p:grpSpPr>
        <p:sp>
          <p:nvSpPr>
            <p:cNvPr id="2065" name="Google Shape;2065;p43"/>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3"/>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3"/>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3"/>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3"/>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3"/>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3"/>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3"/>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3"/>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3"/>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3"/>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3"/>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3"/>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3"/>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3"/>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3"/>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3"/>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3"/>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3"/>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3"/>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3"/>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 name="Google Shape;2086;p43"/>
          <p:cNvGrpSpPr/>
          <p:nvPr/>
        </p:nvGrpSpPr>
        <p:grpSpPr>
          <a:xfrm>
            <a:off x="6554354" y="1254567"/>
            <a:ext cx="768519" cy="746089"/>
            <a:chOff x="5931850" y="326975"/>
            <a:chExt cx="1279585" cy="1242239"/>
          </a:xfrm>
        </p:grpSpPr>
        <p:sp>
          <p:nvSpPr>
            <p:cNvPr id="2087" name="Google Shape;2087;p43"/>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3"/>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3"/>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3"/>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3"/>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3"/>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3"/>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3"/>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3"/>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3"/>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3"/>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3"/>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3"/>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3"/>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3"/>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3"/>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3"/>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3"/>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3"/>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3"/>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3"/>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8" name="Google Shape;2108;p43"/>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a:t>
            </a:r>
            <a:r>
              <a:rPr lang="en">
                <a:solidFill>
                  <a:schemeClr val="lt1"/>
                </a:solidFill>
              </a:rPr>
              <a:t> First letter</a:t>
            </a:r>
            <a:endParaRPr>
              <a:solidFill>
                <a:schemeClr val="lt1"/>
              </a:solidFill>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2" name="Shape 2112"/>
        <p:cNvGrpSpPr/>
        <p:nvPr/>
      </p:nvGrpSpPr>
      <p:grpSpPr>
        <a:xfrm>
          <a:off x="0" y="0"/>
          <a:ext cx="0" cy="0"/>
          <a:chOff x="0" y="0"/>
          <a:chExt cx="0" cy="0"/>
        </a:xfrm>
      </p:grpSpPr>
      <p:sp>
        <p:nvSpPr>
          <p:cNvPr id="2113" name="Google Shape;2113;p44"/>
          <p:cNvSpPr/>
          <p:nvPr/>
        </p:nvSpPr>
        <p:spPr>
          <a:xfrm>
            <a:off x="512075" y="3055675"/>
            <a:ext cx="4024800" cy="6738600"/>
          </a:xfrm>
          <a:prstGeom prst="roundRect">
            <a:avLst>
              <a:gd fmla="val 749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44"/>
          <p:cNvSpPr/>
          <p:nvPr/>
        </p:nvSpPr>
        <p:spPr>
          <a:xfrm>
            <a:off x="6087328" y="7445099"/>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44"/>
          <p:cNvSpPr/>
          <p:nvPr/>
        </p:nvSpPr>
        <p:spPr>
          <a:xfrm>
            <a:off x="6087325" y="4518824"/>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4"/>
          <p:cNvSpPr/>
          <p:nvPr/>
        </p:nvSpPr>
        <p:spPr>
          <a:xfrm>
            <a:off x="6087313" y="3055687"/>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4"/>
          <p:cNvSpPr txBox="1"/>
          <p:nvPr/>
        </p:nvSpPr>
        <p:spPr>
          <a:xfrm>
            <a:off x="6252478" y="7690049"/>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2118" name="Google Shape;2118;p44"/>
          <p:cNvSpPr txBox="1"/>
          <p:nvPr/>
        </p:nvSpPr>
        <p:spPr>
          <a:xfrm>
            <a:off x="6252475" y="4763774"/>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2119" name="Google Shape;2119;p44"/>
          <p:cNvSpPr txBox="1"/>
          <p:nvPr/>
        </p:nvSpPr>
        <p:spPr>
          <a:xfrm>
            <a:off x="6252463" y="3300637"/>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2120" name="Google Shape;2120;p44"/>
          <p:cNvSpPr/>
          <p:nvPr/>
        </p:nvSpPr>
        <p:spPr>
          <a:xfrm>
            <a:off x="6087334" y="5981962"/>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4"/>
          <p:cNvSpPr txBox="1"/>
          <p:nvPr/>
        </p:nvSpPr>
        <p:spPr>
          <a:xfrm>
            <a:off x="6252484" y="6226912"/>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2122" name="Google Shape;2122;p44"/>
          <p:cNvSpPr/>
          <p:nvPr/>
        </p:nvSpPr>
        <p:spPr>
          <a:xfrm>
            <a:off x="6087328" y="8873287"/>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4"/>
          <p:cNvSpPr txBox="1"/>
          <p:nvPr/>
        </p:nvSpPr>
        <p:spPr>
          <a:xfrm>
            <a:off x="6252478" y="9118237"/>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2124" name="Google Shape;2124;p44"/>
          <p:cNvSpPr/>
          <p:nvPr/>
        </p:nvSpPr>
        <p:spPr>
          <a:xfrm>
            <a:off x="1767600" y="1916325"/>
            <a:ext cx="40248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Write inside each box the number each fish appears</a:t>
            </a:r>
            <a:endParaRPr/>
          </a:p>
        </p:txBody>
      </p:sp>
      <p:grpSp>
        <p:nvGrpSpPr>
          <p:cNvPr id="2125" name="Google Shape;2125;p44"/>
          <p:cNvGrpSpPr/>
          <p:nvPr/>
        </p:nvGrpSpPr>
        <p:grpSpPr>
          <a:xfrm>
            <a:off x="4837163" y="3162135"/>
            <a:ext cx="1054393" cy="708079"/>
            <a:chOff x="-2039030" y="3598784"/>
            <a:chExt cx="933752" cy="627062"/>
          </a:xfrm>
        </p:grpSpPr>
        <p:sp>
          <p:nvSpPr>
            <p:cNvPr id="2126" name="Google Shape;2126;p44"/>
            <p:cNvSpPr/>
            <p:nvPr/>
          </p:nvSpPr>
          <p:spPr>
            <a:xfrm>
              <a:off x="-1296543" y="3769278"/>
              <a:ext cx="191266" cy="267031"/>
            </a:xfrm>
            <a:custGeom>
              <a:rect b="b" l="l" r="r" t="t"/>
              <a:pathLst>
                <a:path extrusionOk="0" h="6774" w="4852">
                  <a:moveTo>
                    <a:pt x="3221" y="1"/>
                  </a:moveTo>
                  <a:cubicBezTo>
                    <a:pt x="3125" y="1"/>
                    <a:pt x="3026" y="14"/>
                    <a:pt x="2925" y="40"/>
                  </a:cubicBezTo>
                  <a:cubicBezTo>
                    <a:pt x="1584" y="400"/>
                    <a:pt x="492" y="1594"/>
                    <a:pt x="106" y="2901"/>
                  </a:cubicBezTo>
                  <a:cubicBezTo>
                    <a:pt x="1" y="3270"/>
                    <a:pt x="191" y="3562"/>
                    <a:pt x="470" y="3689"/>
                  </a:cubicBezTo>
                  <a:cubicBezTo>
                    <a:pt x="225" y="4167"/>
                    <a:pt x="221" y="4760"/>
                    <a:pt x="691" y="5259"/>
                  </a:cubicBezTo>
                  <a:cubicBezTo>
                    <a:pt x="1338" y="5949"/>
                    <a:pt x="2163" y="6385"/>
                    <a:pt x="3044" y="6706"/>
                  </a:cubicBezTo>
                  <a:cubicBezTo>
                    <a:pt x="3170" y="6753"/>
                    <a:pt x="3296" y="6774"/>
                    <a:pt x="3418" y="6774"/>
                  </a:cubicBezTo>
                  <a:cubicBezTo>
                    <a:pt x="4102" y="6774"/>
                    <a:pt x="4682" y="6108"/>
                    <a:pt x="4707" y="5437"/>
                  </a:cubicBezTo>
                  <a:cubicBezTo>
                    <a:pt x="4766" y="3888"/>
                    <a:pt x="4851" y="2305"/>
                    <a:pt x="4305" y="828"/>
                  </a:cubicBezTo>
                  <a:cubicBezTo>
                    <a:pt x="4128" y="341"/>
                    <a:pt x="3718" y="1"/>
                    <a:pt x="3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1612539" y="3599257"/>
              <a:ext cx="345910" cy="191108"/>
            </a:xfrm>
            <a:custGeom>
              <a:rect b="b" l="l" r="r" t="t"/>
              <a:pathLst>
                <a:path extrusionOk="0" h="4848" w="8775">
                  <a:moveTo>
                    <a:pt x="2257" y="1"/>
                  </a:moveTo>
                  <a:cubicBezTo>
                    <a:pt x="1961" y="1"/>
                    <a:pt x="1665" y="30"/>
                    <a:pt x="1367" y="100"/>
                  </a:cubicBezTo>
                  <a:cubicBezTo>
                    <a:pt x="686" y="256"/>
                    <a:pt x="0" y="1005"/>
                    <a:pt x="267" y="1738"/>
                  </a:cubicBezTo>
                  <a:cubicBezTo>
                    <a:pt x="404" y="2122"/>
                    <a:pt x="692" y="2313"/>
                    <a:pt x="1061" y="2313"/>
                  </a:cubicBezTo>
                  <a:cubicBezTo>
                    <a:pt x="1115" y="2313"/>
                    <a:pt x="1171" y="2309"/>
                    <a:pt x="1228" y="2301"/>
                  </a:cubicBezTo>
                  <a:cubicBezTo>
                    <a:pt x="1262" y="2305"/>
                    <a:pt x="1304" y="2313"/>
                    <a:pt x="1367" y="2322"/>
                  </a:cubicBezTo>
                  <a:cubicBezTo>
                    <a:pt x="1592" y="2351"/>
                    <a:pt x="1816" y="2449"/>
                    <a:pt x="2036" y="2512"/>
                  </a:cubicBezTo>
                  <a:cubicBezTo>
                    <a:pt x="2480" y="2639"/>
                    <a:pt x="2899" y="2847"/>
                    <a:pt x="3314" y="3054"/>
                  </a:cubicBezTo>
                  <a:cubicBezTo>
                    <a:pt x="3479" y="3139"/>
                    <a:pt x="3644" y="3223"/>
                    <a:pt x="3805" y="3312"/>
                  </a:cubicBezTo>
                  <a:cubicBezTo>
                    <a:pt x="3898" y="3363"/>
                    <a:pt x="3991" y="3409"/>
                    <a:pt x="4089" y="3448"/>
                  </a:cubicBezTo>
                  <a:lnTo>
                    <a:pt x="4114" y="3460"/>
                  </a:lnTo>
                  <a:cubicBezTo>
                    <a:pt x="4296" y="3566"/>
                    <a:pt x="4470" y="3680"/>
                    <a:pt x="4635" y="3807"/>
                  </a:cubicBezTo>
                  <a:cubicBezTo>
                    <a:pt x="4617" y="3794"/>
                    <a:pt x="4606" y="3789"/>
                    <a:pt x="4601" y="3789"/>
                  </a:cubicBezTo>
                  <a:cubicBezTo>
                    <a:pt x="4571" y="3789"/>
                    <a:pt x="4736" y="3979"/>
                    <a:pt x="4778" y="3979"/>
                  </a:cubicBezTo>
                  <a:cubicBezTo>
                    <a:pt x="4783" y="3979"/>
                    <a:pt x="4786" y="3977"/>
                    <a:pt x="4787" y="3972"/>
                  </a:cubicBezTo>
                  <a:cubicBezTo>
                    <a:pt x="5144" y="4504"/>
                    <a:pt x="5756" y="4848"/>
                    <a:pt x="6390" y="4848"/>
                  </a:cubicBezTo>
                  <a:cubicBezTo>
                    <a:pt x="6831" y="4848"/>
                    <a:pt x="7282" y="4682"/>
                    <a:pt x="7665" y="4298"/>
                  </a:cubicBezTo>
                  <a:cubicBezTo>
                    <a:pt x="8774" y="3194"/>
                    <a:pt x="8025" y="1399"/>
                    <a:pt x="6709" y="1115"/>
                  </a:cubicBezTo>
                  <a:cubicBezTo>
                    <a:pt x="6556" y="1048"/>
                    <a:pt x="6362" y="967"/>
                    <a:pt x="6311" y="946"/>
                  </a:cubicBezTo>
                  <a:cubicBezTo>
                    <a:pt x="5960" y="781"/>
                    <a:pt x="5600" y="646"/>
                    <a:pt x="5232" y="531"/>
                  </a:cubicBezTo>
                  <a:cubicBezTo>
                    <a:pt x="5067" y="493"/>
                    <a:pt x="4897" y="468"/>
                    <a:pt x="4728" y="455"/>
                  </a:cubicBezTo>
                  <a:lnTo>
                    <a:pt x="4728" y="455"/>
                  </a:lnTo>
                  <a:cubicBezTo>
                    <a:pt x="4891" y="464"/>
                    <a:pt x="4971" y="468"/>
                    <a:pt x="5000" y="468"/>
                  </a:cubicBezTo>
                  <a:cubicBezTo>
                    <a:pt x="5066" y="468"/>
                    <a:pt x="4865" y="448"/>
                    <a:pt x="4762" y="421"/>
                  </a:cubicBezTo>
                  <a:cubicBezTo>
                    <a:pt x="4419" y="328"/>
                    <a:pt x="4072" y="248"/>
                    <a:pt x="3725" y="180"/>
                  </a:cubicBezTo>
                  <a:cubicBezTo>
                    <a:pt x="3234" y="80"/>
                    <a:pt x="2746"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1564130" y="4102304"/>
              <a:ext cx="252091" cy="123542"/>
            </a:xfrm>
            <a:custGeom>
              <a:rect b="b" l="l" r="r" t="t"/>
              <a:pathLst>
                <a:path extrusionOk="0" h="3134" w="6395">
                  <a:moveTo>
                    <a:pt x="1671" y="377"/>
                  </a:moveTo>
                  <a:cubicBezTo>
                    <a:pt x="1673" y="378"/>
                    <a:pt x="1675" y="378"/>
                    <a:pt x="1677" y="379"/>
                  </a:cubicBezTo>
                  <a:lnTo>
                    <a:pt x="1677" y="379"/>
                  </a:lnTo>
                  <a:cubicBezTo>
                    <a:pt x="1675" y="378"/>
                    <a:pt x="1673" y="378"/>
                    <a:pt x="1671" y="377"/>
                  </a:cubicBezTo>
                  <a:lnTo>
                    <a:pt x="1671" y="377"/>
                  </a:lnTo>
                  <a:cubicBezTo>
                    <a:pt x="1671" y="377"/>
                    <a:pt x="1671" y="377"/>
                    <a:pt x="1671" y="377"/>
                  </a:cubicBezTo>
                  <a:close/>
                  <a:moveTo>
                    <a:pt x="992" y="0"/>
                  </a:moveTo>
                  <a:cubicBezTo>
                    <a:pt x="523" y="0"/>
                    <a:pt x="33" y="368"/>
                    <a:pt x="25" y="904"/>
                  </a:cubicBezTo>
                  <a:lnTo>
                    <a:pt x="29" y="908"/>
                  </a:lnTo>
                  <a:cubicBezTo>
                    <a:pt x="0" y="2864"/>
                    <a:pt x="2097" y="3134"/>
                    <a:pt x="3711" y="3134"/>
                  </a:cubicBezTo>
                  <a:cubicBezTo>
                    <a:pt x="3983" y="3134"/>
                    <a:pt x="4241" y="3126"/>
                    <a:pt x="4473" y="3117"/>
                  </a:cubicBezTo>
                  <a:cubicBezTo>
                    <a:pt x="6378" y="3050"/>
                    <a:pt x="6395" y="150"/>
                    <a:pt x="4473" y="150"/>
                  </a:cubicBezTo>
                  <a:cubicBezTo>
                    <a:pt x="4447" y="150"/>
                    <a:pt x="4421" y="150"/>
                    <a:pt x="4395" y="150"/>
                  </a:cubicBezTo>
                  <a:cubicBezTo>
                    <a:pt x="4235" y="150"/>
                    <a:pt x="4076" y="159"/>
                    <a:pt x="3920" y="175"/>
                  </a:cubicBezTo>
                  <a:lnTo>
                    <a:pt x="3920" y="175"/>
                  </a:lnTo>
                  <a:cubicBezTo>
                    <a:pt x="3927" y="174"/>
                    <a:pt x="3931" y="173"/>
                    <a:pt x="3930" y="173"/>
                  </a:cubicBezTo>
                  <a:cubicBezTo>
                    <a:pt x="3927" y="173"/>
                    <a:pt x="3909" y="175"/>
                    <a:pt x="3868" y="180"/>
                  </a:cubicBezTo>
                  <a:cubicBezTo>
                    <a:pt x="3885" y="178"/>
                    <a:pt x="3903" y="176"/>
                    <a:pt x="3920" y="175"/>
                  </a:cubicBezTo>
                  <a:lnTo>
                    <a:pt x="3920" y="175"/>
                  </a:lnTo>
                  <a:cubicBezTo>
                    <a:pt x="3842" y="186"/>
                    <a:pt x="3349" y="252"/>
                    <a:pt x="3343" y="252"/>
                  </a:cubicBezTo>
                  <a:cubicBezTo>
                    <a:pt x="3341" y="252"/>
                    <a:pt x="3375" y="247"/>
                    <a:pt x="3462" y="235"/>
                  </a:cubicBezTo>
                  <a:lnTo>
                    <a:pt x="3462" y="235"/>
                  </a:lnTo>
                  <a:cubicBezTo>
                    <a:pt x="3267" y="260"/>
                    <a:pt x="3068" y="277"/>
                    <a:pt x="2874" y="294"/>
                  </a:cubicBezTo>
                  <a:cubicBezTo>
                    <a:pt x="2391" y="332"/>
                    <a:pt x="2281" y="366"/>
                    <a:pt x="1853" y="371"/>
                  </a:cubicBezTo>
                  <a:cubicBezTo>
                    <a:pt x="1847" y="371"/>
                    <a:pt x="1730" y="361"/>
                    <a:pt x="1659" y="358"/>
                  </a:cubicBezTo>
                  <a:lnTo>
                    <a:pt x="1659" y="358"/>
                  </a:lnTo>
                  <a:cubicBezTo>
                    <a:pt x="1497" y="109"/>
                    <a:pt x="1248" y="0"/>
                    <a:pt x="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1711642" y="4085708"/>
              <a:ext cx="2010" cy="4100"/>
            </a:xfrm>
            <a:custGeom>
              <a:rect b="b" l="l" r="r" t="t"/>
              <a:pathLst>
                <a:path extrusionOk="0" h="104" w="51">
                  <a:moveTo>
                    <a:pt x="2" y="1"/>
                  </a:moveTo>
                  <a:cubicBezTo>
                    <a:pt x="0" y="1"/>
                    <a:pt x="9" y="26"/>
                    <a:pt x="21" y="59"/>
                  </a:cubicBezTo>
                  <a:cubicBezTo>
                    <a:pt x="35" y="85"/>
                    <a:pt x="46" y="104"/>
                    <a:pt x="48" y="104"/>
                  </a:cubicBezTo>
                  <a:cubicBezTo>
                    <a:pt x="50" y="104"/>
                    <a:pt x="45" y="90"/>
                    <a:pt x="30" y="55"/>
                  </a:cubicBezTo>
                  <a:cubicBezTo>
                    <a:pt x="11" y="16"/>
                    <a:pt x="3" y="1"/>
                    <a:pt x="2" y="1"/>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1707069" y="4101279"/>
              <a:ext cx="985" cy="4573"/>
            </a:xfrm>
            <a:custGeom>
              <a:rect b="b" l="l" r="r" t="t"/>
              <a:pathLst>
                <a:path extrusionOk="0" h="116" w="25">
                  <a:moveTo>
                    <a:pt x="2" y="0"/>
                  </a:moveTo>
                  <a:cubicBezTo>
                    <a:pt x="0" y="0"/>
                    <a:pt x="0" y="14"/>
                    <a:pt x="3" y="49"/>
                  </a:cubicBezTo>
                  <a:cubicBezTo>
                    <a:pt x="13" y="98"/>
                    <a:pt x="18" y="116"/>
                    <a:pt x="20" y="116"/>
                  </a:cubicBezTo>
                  <a:cubicBezTo>
                    <a:pt x="25" y="116"/>
                    <a:pt x="7" y="0"/>
                    <a:pt x="2" y="0"/>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2039030" y="3598863"/>
              <a:ext cx="823287" cy="597292"/>
            </a:xfrm>
            <a:custGeom>
              <a:rect b="b" l="l" r="r" t="t"/>
              <a:pathLst>
                <a:path extrusionOk="0" h="15152" w="20885">
                  <a:moveTo>
                    <a:pt x="8307" y="12352"/>
                  </a:moveTo>
                  <a:cubicBezTo>
                    <a:pt x="8309" y="12352"/>
                    <a:pt x="8317" y="12367"/>
                    <a:pt x="8335" y="12405"/>
                  </a:cubicBezTo>
                  <a:cubicBezTo>
                    <a:pt x="8350" y="12440"/>
                    <a:pt x="8355" y="12454"/>
                    <a:pt x="8353" y="12454"/>
                  </a:cubicBezTo>
                  <a:cubicBezTo>
                    <a:pt x="8351" y="12454"/>
                    <a:pt x="8340" y="12435"/>
                    <a:pt x="8326" y="12409"/>
                  </a:cubicBezTo>
                  <a:cubicBezTo>
                    <a:pt x="8314" y="12378"/>
                    <a:pt x="8305" y="12352"/>
                    <a:pt x="8307" y="12352"/>
                  </a:cubicBezTo>
                  <a:close/>
                  <a:moveTo>
                    <a:pt x="8423" y="12745"/>
                  </a:moveTo>
                  <a:cubicBezTo>
                    <a:pt x="8428" y="12745"/>
                    <a:pt x="8446" y="12861"/>
                    <a:pt x="8441" y="12861"/>
                  </a:cubicBezTo>
                  <a:cubicBezTo>
                    <a:pt x="8439" y="12861"/>
                    <a:pt x="8434" y="12843"/>
                    <a:pt x="8424" y="12794"/>
                  </a:cubicBezTo>
                  <a:cubicBezTo>
                    <a:pt x="8421" y="12759"/>
                    <a:pt x="8421" y="12745"/>
                    <a:pt x="8423" y="12745"/>
                  </a:cubicBezTo>
                  <a:close/>
                  <a:moveTo>
                    <a:pt x="9992" y="0"/>
                  </a:moveTo>
                  <a:cubicBezTo>
                    <a:pt x="9849" y="0"/>
                    <a:pt x="9706" y="7"/>
                    <a:pt x="9562" y="17"/>
                  </a:cubicBezTo>
                  <a:cubicBezTo>
                    <a:pt x="9139" y="55"/>
                    <a:pt x="8720" y="135"/>
                    <a:pt x="8314" y="258"/>
                  </a:cubicBezTo>
                  <a:lnTo>
                    <a:pt x="8275" y="270"/>
                  </a:lnTo>
                  <a:lnTo>
                    <a:pt x="8250" y="279"/>
                  </a:lnTo>
                  <a:cubicBezTo>
                    <a:pt x="7746" y="436"/>
                    <a:pt x="7264" y="651"/>
                    <a:pt x="6807" y="914"/>
                  </a:cubicBezTo>
                  <a:lnTo>
                    <a:pt x="6777" y="931"/>
                  </a:lnTo>
                  <a:cubicBezTo>
                    <a:pt x="6739" y="956"/>
                    <a:pt x="6701" y="977"/>
                    <a:pt x="6663" y="1003"/>
                  </a:cubicBezTo>
                  <a:lnTo>
                    <a:pt x="6659" y="1003"/>
                  </a:lnTo>
                  <a:lnTo>
                    <a:pt x="6557" y="1062"/>
                  </a:lnTo>
                  <a:cubicBezTo>
                    <a:pt x="5685" y="1604"/>
                    <a:pt x="4906" y="2311"/>
                    <a:pt x="4246" y="3068"/>
                  </a:cubicBezTo>
                  <a:cubicBezTo>
                    <a:pt x="3146" y="4338"/>
                    <a:pt x="2452" y="5870"/>
                    <a:pt x="1783" y="7394"/>
                  </a:cubicBezTo>
                  <a:cubicBezTo>
                    <a:pt x="1288" y="8524"/>
                    <a:pt x="513" y="9425"/>
                    <a:pt x="1" y="10568"/>
                  </a:cubicBezTo>
                  <a:cubicBezTo>
                    <a:pt x="284" y="10814"/>
                    <a:pt x="643" y="10909"/>
                    <a:pt x="1019" y="10909"/>
                  </a:cubicBezTo>
                  <a:cubicBezTo>
                    <a:pt x="1613" y="10909"/>
                    <a:pt x="2250" y="10672"/>
                    <a:pt x="2701" y="10420"/>
                  </a:cubicBezTo>
                  <a:lnTo>
                    <a:pt x="2701" y="10420"/>
                  </a:lnTo>
                  <a:cubicBezTo>
                    <a:pt x="2553" y="11097"/>
                    <a:pt x="1880" y="11512"/>
                    <a:pt x="1381" y="11973"/>
                  </a:cubicBezTo>
                  <a:cubicBezTo>
                    <a:pt x="3751" y="13603"/>
                    <a:pt x="6218" y="14801"/>
                    <a:pt x="8978" y="15088"/>
                  </a:cubicBezTo>
                  <a:cubicBezTo>
                    <a:pt x="9407" y="15132"/>
                    <a:pt x="9839" y="15152"/>
                    <a:pt x="10271" y="15152"/>
                  </a:cubicBezTo>
                  <a:cubicBezTo>
                    <a:pt x="10385" y="15152"/>
                    <a:pt x="10498" y="15150"/>
                    <a:pt x="10612" y="15148"/>
                  </a:cubicBezTo>
                  <a:cubicBezTo>
                    <a:pt x="10866" y="15139"/>
                    <a:pt x="11124" y="15122"/>
                    <a:pt x="11386" y="15101"/>
                  </a:cubicBezTo>
                  <a:cubicBezTo>
                    <a:pt x="12093" y="15033"/>
                    <a:pt x="12792" y="14890"/>
                    <a:pt x="13465" y="14665"/>
                  </a:cubicBezTo>
                  <a:cubicBezTo>
                    <a:pt x="14557" y="14301"/>
                    <a:pt x="15585" y="13726"/>
                    <a:pt x="16389" y="12926"/>
                  </a:cubicBezTo>
                  <a:cubicBezTo>
                    <a:pt x="16736" y="12574"/>
                    <a:pt x="17049" y="12257"/>
                    <a:pt x="17354" y="11956"/>
                  </a:cubicBezTo>
                  <a:cubicBezTo>
                    <a:pt x="17917" y="11393"/>
                    <a:pt x="18514" y="10869"/>
                    <a:pt x="19149" y="10390"/>
                  </a:cubicBezTo>
                  <a:cubicBezTo>
                    <a:pt x="19763" y="9929"/>
                    <a:pt x="20372" y="9320"/>
                    <a:pt x="20660" y="8608"/>
                  </a:cubicBezTo>
                  <a:cubicBezTo>
                    <a:pt x="20867" y="8122"/>
                    <a:pt x="20884" y="7576"/>
                    <a:pt x="20706" y="7081"/>
                  </a:cubicBezTo>
                  <a:cubicBezTo>
                    <a:pt x="20266" y="5853"/>
                    <a:pt x="19470" y="6501"/>
                    <a:pt x="18514" y="6018"/>
                  </a:cubicBezTo>
                  <a:cubicBezTo>
                    <a:pt x="17333" y="5417"/>
                    <a:pt x="16635" y="3965"/>
                    <a:pt x="15759" y="2907"/>
                  </a:cubicBezTo>
                  <a:cubicBezTo>
                    <a:pt x="15610" y="2725"/>
                    <a:pt x="15450" y="2556"/>
                    <a:pt x="15280" y="2395"/>
                  </a:cubicBezTo>
                  <a:cubicBezTo>
                    <a:pt x="14912" y="2052"/>
                    <a:pt x="14523" y="1735"/>
                    <a:pt x="14112" y="1443"/>
                  </a:cubicBezTo>
                  <a:cubicBezTo>
                    <a:pt x="12940" y="618"/>
                    <a:pt x="11594" y="38"/>
                    <a:pt x="10159" y="4"/>
                  </a:cubicBezTo>
                  <a:cubicBezTo>
                    <a:pt x="10103" y="1"/>
                    <a:pt x="10048" y="0"/>
                    <a:pt x="99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1895578" y="3927276"/>
              <a:ext cx="99062" cy="66975"/>
            </a:xfrm>
            <a:custGeom>
              <a:rect b="b" l="l" r="r" t="t"/>
              <a:pathLst>
                <a:path extrusionOk="0" h="1699" w="2513">
                  <a:moveTo>
                    <a:pt x="1262" y="1"/>
                  </a:moveTo>
                  <a:cubicBezTo>
                    <a:pt x="515" y="1"/>
                    <a:pt x="1" y="1118"/>
                    <a:pt x="963" y="1594"/>
                  </a:cubicBezTo>
                  <a:cubicBezTo>
                    <a:pt x="1111" y="1667"/>
                    <a:pt x="1251" y="1699"/>
                    <a:pt x="1379" y="1699"/>
                  </a:cubicBezTo>
                  <a:cubicBezTo>
                    <a:pt x="2178" y="1699"/>
                    <a:pt x="2512" y="445"/>
                    <a:pt x="1564" y="62"/>
                  </a:cubicBezTo>
                  <a:cubicBezTo>
                    <a:pt x="1461" y="20"/>
                    <a:pt x="1360" y="1"/>
                    <a:pt x="126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4"/>
            <p:cNvSpPr/>
            <p:nvPr/>
          </p:nvSpPr>
          <p:spPr>
            <a:xfrm>
              <a:off x="-1943750" y="3901692"/>
              <a:ext cx="58144" cy="44032"/>
            </a:xfrm>
            <a:custGeom>
              <a:rect b="b" l="l" r="r" t="t"/>
              <a:pathLst>
                <a:path extrusionOk="0" h="1117" w="1475">
                  <a:moveTo>
                    <a:pt x="1278" y="1"/>
                  </a:moveTo>
                  <a:cubicBezTo>
                    <a:pt x="1193" y="1"/>
                    <a:pt x="1109" y="55"/>
                    <a:pt x="1101" y="169"/>
                  </a:cubicBezTo>
                  <a:cubicBezTo>
                    <a:pt x="1101" y="173"/>
                    <a:pt x="1033" y="757"/>
                    <a:pt x="686" y="757"/>
                  </a:cubicBezTo>
                  <a:cubicBezTo>
                    <a:pt x="619" y="757"/>
                    <a:pt x="551" y="732"/>
                    <a:pt x="504" y="685"/>
                  </a:cubicBezTo>
                  <a:cubicBezTo>
                    <a:pt x="386" y="567"/>
                    <a:pt x="373" y="317"/>
                    <a:pt x="373" y="232"/>
                  </a:cubicBezTo>
                  <a:cubicBezTo>
                    <a:pt x="371" y="113"/>
                    <a:pt x="281" y="51"/>
                    <a:pt x="190" y="51"/>
                  </a:cubicBezTo>
                  <a:cubicBezTo>
                    <a:pt x="105" y="51"/>
                    <a:pt x="19" y="106"/>
                    <a:pt x="9" y="220"/>
                  </a:cubicBezTo>
                  <a:cubicBezTo>
                    <a:pt x="9" y="266"/>
                    <a:pt x="1" y="681"/>
                    <a:pt x="242" y="935"/>
                  </a:cubicBezTo>
                  <a:cubicBezTo>
                    <a:pt x="267" y="960"/>
                    <a:pt x="293" y="982"/>
                    <a:pt x="322" y="1003"/>
                  </a:cubicBezTo>
                  <a:cubicBezTo>
                    <a:pt x="428" y="1079"/>
                    <a:pt x="555" y="1117"/>
                    <a:pt x="686" y="1117"/>
                  </a:cubicBezTo>
                  <a:cubicBezTo>
                    <a:pt x="1228" y="1117"/>
                    <a:pt x="1427" y="541"/>
                    <a:pt x="1461" y="203"/>
                  </a:cubicBezTo>
                  <a:cubicBezTo>
                    <a:pt x="1474" y="72"/>
                    <a:pt x="1376" y="1"/>
                    <a:pt x="1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44"/>
            <p:cNvSpPr/>
            <p:nvPr/>
          </p:nvSpPr>
          <p:spPr>
            <a:xfrm>
              <a:off x="-1778736" y="3598784"/>
              <a:ext cx="219767" cy="250632"/>
            </a:xfrm>
            <a:custGeom>
              <a:rect b="b" l="l" r="r" t="t"/>
              <a:pathLst>
                <a:path extrusionOk="0" h="6358" w="5575">
                  <a:moveTo>
                    <a:pt x="3462" y="0"/>
                  </a:moveTo>
                  <a:cubicBezTo>
                    <a:pt x="3310" y="0"/>
                    <a:pt x="3159" y="6"/>
                    <a:pt x="3010" y="19"/>
                  </a:cubicBezTo>
                  <a:cubicBezTo>
                    <a:pt x="2582" y="52"/>
                    <a:pt x="2163" y="133"/>
                    <a:pt x="1757" y="260"/>
                  </a:cubicBezTo>
                  <a:lnTo>
                    <a:pt x="1719" y="268"/>
                  </a:lnTo>
                  <a:lnTo>
                    <a:pt x="1694" y="277"/>
                  </a:lnTo>
                  <a:cubicBezTo>
                    <a:pt x="1190" y="438"/>
                    <a:pt x="707" y="649"/>
                    <a:pt x="250" y="916"/>
                  </a:cubicBezTo>
                  <a:lnTo>
                    <a:pt x="221" y="933"/>
                  </a:lnTo>
                  <a:lnTo>
                    <a:pt x="106" y="1000"/>
                  </a:lnTo>
                  <a:lnTo>
                    <a:pt x="102" y="1000"/>
                  </a:lnTo>
                  <a:lnTo>
                    <a:pt x="1" y="1064"/>
                  </a:lnTo>
                  <a:cubicBezTo>
                    <a:pt x="22" y="1106"/>
                    <a:pt x="47" y="1144"/>
                    <a:pt x="73" y="1182"/>
                  </a:cubicBezTo>
                  <a:cubicBezTo>
                    <a:pt x="149" y="1292"/>
                    <a:pt x="225" y="1403"/>
                    <a:pt x="305" y="1508"/>
                  </a:cubicBezTo>
                  <a:cubicBezTo>
                    <a:pt x="343" y="1640"/>
                    <a:pt x="386" y="1771"/>
                    <a:pt x="420" y="1906"/>
                  </a:cubicBezTo>
                  <a:cubicBezTo>
                    <a:pt x="559" y="2511"/>
                    <a:pt x="597" y="3134"/>
                    <a:pt x="741" y="3739"/>
                  </a:cubicBezTo>
                  <a:cubicBezTo>
                    <a:pt x="953" y="4640"/>
                    <a:pt x="1431" y="5487"/>
                    <a:pt x="2214" y="6003"/>
                  </a:cubicBezTo>
                  <a:cubicBezTo>
                    <a:pt x="2562" y="6232"/>
                    <a:pt x="2999" y="6357"/>
                    <a:pt x="3432" y="6357"/>
                  </a:cubicBezTo>
                  <a:cubicBezTo>
                    <a:pt x="3799" y="6357"/>
                    <a:pt x="4163" y="6267"/>
                    <a:pt x="4470" y="6075"/>
                  </a:cubicBezTo>
                  <a:cubicBezTo>
                    <a:pt x="5257" y="5580"/>
                    <a:pt x="5575" y="4700"/>
                    <a:pt x="5452" y="3798"/>
                  </a:cubicBezTo>
                  <a:cubicBezTo>
                    <a:pt x="5287" y="2579"/>
                    <a:pt x="4470" y="1644"/>
                    <a:pt x="3895" y="598"/>
                  </a:cubicBezTo>
                  <a:cubicBezTo>
                    <a:pt x="3810" y="395"/>
                    <a:pt x="3717" y="192"/>
                    <a:pt x="3603" y="2"/>
                  </a:cubicBezTo>
                  <a:cubicBezTo>
                    <a:pt x="3556" y="1"/>
                    <a:pt x="3509" y="0"/>
                    <a:pt x="34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44"/>
            <p:cNvSpPr/>
            <p:nvPr/>
          </p:nvSpPr>
          <p:spPr>
            <a:xfrm>
              <a:off x="-1505591" y="3655707"/>
              <a:ext cx="91139" cy="211646"/>
            </a:xfrm>
            <a:custGeom>
              <a:rect b="b" l="l" r="r" t="t"/>
              <a:pathLst>
                <a:path extrusionOk="0" h="5369" w="2312">
                  <a:moveTo>
                    <a:pt x="622" y="1"/>
                  </a:moveTo>
                  <a:cubicBezTo>
                    <a:pt x="601" y="22"/>
                    <a:pt x="580" y="47"/>
                    <a:pt x="563" y="69"/>
                  </a:cubicBezTo>
                  <a:cubicBezTo>
                    <a:pt x="419" y="259"/>
                    <a:pt x="377" y="509"/>
                    <a:pt x="449" y="733"/>
                  </a:cubicBezTo>
                  <a:cubicBezTo>
                    <a:pt x="449" y="700"/>
                    <a:pt x="451" y="683"/>
                    <a:pt x="453" y="683"/>
                  </a:cubicBezTo>
                  <a:cubicBezTo>
                    <a:pt x="454" y="683"/>
                    <a:pt x="456" y="689"/>
                    <a:pt x="457" y="699"/>
                  </a:cubicBezTo>
                  <a:lnTo>
                    <a:pt x="457" y="682"/>
                  </a:lnTo>
                  <a:cubicBezTo>
                    <a:pt x="462" y="699"/>
                    <a:pt x="462" y="720"/>
                    <a:pt x="457" y="737"/>
                  </a:cubicBezTo>
                  <a:cubicBezTo>
                    <a:pt x="462" y="767"/>
                    <a:pt x="470" y="801"/>
                    <a:pt x="483" y="830"/>
                  </a:cubicBezTo>
                  <a:cubicBezTo>
                    <a:pt x="470" y="809"/>
                    <a:pt x="462" y="784"/>
                    <a:pt x="453" y="763"/>
                  </a:cubicBezTo>
                  <a:cubicBezTo>
                    <a:pt x="432" y="852"/>
                    <a:pt x="402" y="936"/>
                    <a:pt x="368" y="1017"/>
                  </a:cubicBezTo>
                  <a:cubicBezTo>
                    <a:pt x="258" y="1381"/>
                    <a:pt x="178" y="1757"/>
                    <a:pt x="131" y="2134"/>
                  </a:cubicBezTo>
                  <a:cubicBezTo>
                    <a:pt x="43" y="2824"/>
                    <a:pt x="0" y="3518"/>
                    <a:pt x="0" y="4212"/>
                  </a:cubicBezTo>
                  <a:cubicBezTo>
                    <a:pt x="4" y="4805"/>
                    <a:pt x="511" y="5368"/>
                    <a:pt x="1116" y="5368"/>
                  </a:cubicBezTo>
                  <a:cubicBezTo>
                    <a:pt x="1129" y="5368"/>
                    <a:pt x="1142" y="5368"/>
                    <a:pt x="1156" y="5368"/>
                  </a:cubicBezTo>
                  <a:cubicBezTo>
                    <a:pt x="1782" y="5338"/>
                    <a:pt x="2311" y="4860"/>
                    <a:pt x="2311" y="4212"/>
                  </a:cubicBezTo>
                  <a:cubicBezTo>
                    <a:pt x="2311" y="3404"/>
                    <a:pt x="2269" y="2595"/>
                    <a:pt x="2286" y="1787"/>
                  </a:cubicBezTo>
                  <a:cubicBezTo>
                    <a:pt x="2290" y="1677"/>
                    <a:pt x="2282" y="1571"/>
                    <a:pt x="2269" y="1465"/>
                  </a:cubicBezTo>
                  <a:cubicBezTo>
                    <a:pt x="2125" y="1283"/>
                    <a:pt x="1964" y="1114"/>
                    <a:pt x="1795" y="953"/>
                  </a:cubicBezTo>
                  <a:cubicBezTo>
                    <a:pt x="1427" y="610"/>
                    <a:pt x="1033" y="293"/>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44"/>
            <p:cNvSpPr/>
            <p:nvPr/>
          </p:nvSpPr>
          <p:spPr>
            <a:xfrm>
              <a:off x="-1576351" y="3910010"/>
              <a:ext cx="83294" cy="177390"/>
            </a:xfrm>
            <a:custGeom>
              <a:rect b="b" l="l" r="r" t="t"/>
              <a:pathLst>
                <a:path extrusionOk="0" h="4500" w="2113">
                  <a:moveTo>
                    <a:pt x="132" y="2492"/>
                  </a:moveTo>
                  <a:cubicBezTo>
                    <a:pt x="132" y="2494"/>
                    <a:pt x="132" y="2497"/>
                    <a:pt x="131" y="2499"/>
                  </a:cubicBezTo>
                  <a:lnTo>
                    <a:pt x="131" y="2499"/>
                  </a:lnTo>
                  <a:cubicBezTo>
                    <a:pt x="131" y="2497"/>
                    <a:pt x="132" y="2494"/>
                    <a:pt x="132" y="2492"/>
                  </a:cubicBezTo>
                  <a:close/>
                  <a:moveTo>
                    <a:pt x="1146" y="0"/>
                  </a:moveTo>
                  <a:cubicBezTo>
                    <a:pt x="743" y="0"/>
                    <a:pt x="338" y="218"/>
                    <a:pt x="263" y="648"/>
                  </a:cubicBezTo>
                  <a:cubicBezTo>
                    <a:pt x="157" y="1240"/>
                    <a:pt x="200" y="1858"/>
                    <a:pt x="132" y="2459"/>
                  </a:cubicBezTo>
                  <a:cubicBezTo>
                    <a:pt x="132" y="2472"/>
                    <a:pt x="132" y="2480"/>
                    <a:pt x="132" y="2489"/>
                  </a:cubicBezTo>
                  <a:cubicBezTo>
                    <a:pt x="135" y="2464"/>
                    <a:pt x="136" y="2455"/>
                    <a:pt x="136" y="2455"/>
                  </a:cubicBezTo>
                  <a:lnTo>
                    <a:pt x="136" y="2455"/>
                  </a:lnTo>
                  <a:cubicBezTo>
                    <a:pt x="136" y="2455"/>
                    <a:pt x="134" y="2476"/>
                    <a:pt x="132" y="2492"/>
                  </a:cubicBezTo>
                  <a:lnTo>
                    <a:pt x="132" y="2492"/>
                  </a:lnTo>
                  <a:cubicBezTo>
                    <a:pt x="132" y="2491"/>
                    <a:pt x="132" y="2490"/>
                    <a:pt x="132" y="2489"/>
                  </a:cubicBezTo>
                  <a:lnTo>
                    <a:pt x="132" y="2489"/>
                  </a:lnTo>
                  <a:cubicBezTo>
                    <a:pt x="131" y="2494"/>
                    <a:pt x="131" y="2498"/>
                    <a:pt x="131" y="2501"/>
                  </a:cubicBezTo>
                  <a:lnTo>
                    <a:pt x="131" y="2501"/>
                  </a:lnTo>
                  <a:cubicBezTo>
                    <a:pt x="131" y="2500"/>
                    <a:pt x="131" y="2500"/>
                    <a:pt x="131" y="2499"/>
                  </a:cubicBezTo>
                  <a:lnTo>
                    <a:pt x="131" y="2499"/>
                  </a:lnTo>
                  <a:cubicBezTo>
                    <a:pt x="130" y="2505"/>
                    <a:pt x="130" y="2508"/>
                    <a:pt x="130" y="2508"/>
                  </a:cubicBezTo>
                  <a:cubicBezTo>
                    <a:pt x="130" y="2508"/>
                    <a:pt x="130" y="2506"/>
                    <a:pt x="131" y="2501"/>
                  </a:cubicBezTo>
                  <a:lnTo>
                    <a:pt x="131" y="2501"/>
                  </a:lnTo>
                  <a:cubicBezTo>
                    <a:pt x="130" y="2503"/>
                    <a:pt x="129" y="2504"/>
                    <a:pt x="128" y="2506"/>
                  </a:cubicBezTo>
                  <a:cubicBezTo>
                    <a:pt x="119" y="2574"/>
                    <a:pt x="106" y="2633"/>
                    <a:pt x="98" y="2696"/>
                  </a:cubicBezTo>
                  <a:cubicBezTo>
                    <a:pt x="64" y="2883"/>
                    <a:pt x="13" y="3073"/>
                    <a:pt x="9" y="3259"/>
                  </a:cubicBezTo>
                  <a:cubicBezTo>
                    <a:pt x="1" y="3572"/>
                    <a:pt x="1" y="3953"/>
                    <a:pt x="157" y="4228"/>
                  </a:cubicBezTo>
                  <a:cubicBezTo>
                    <a:pt x="265" y="4416"/>
                    <a:pt x="446" y="4499"/>
                    <a:pt x="637" y="4499"/>
                  </a:cubicBezTo>
                  <a:cubicBezTo>
                    <a:pt x="739" y="4499"/>
                    <a:pt x="843" y="4476"/>
                    <a:pt x="940" y="4432"/>
                  </a:cubicBezTo>
                  <a:cubicBezTo>
                    <a:pt x="1207" y="4313"/>
                    <a:pt x="1436" y="3941"/>
                    <a:pt x="1575" y="3682"/>
                  </a:cubicBezTo>
                  <a:cubicBezTo>
                    <a:pt x="1736" y="3386"/>
                    <a:pt x="1800" y="3018"/>
                    <a:pt x="1863" y="2692"/>
                  </a:cubicBezTo>
                  <a:cubicBezTo>
                    <a:pt x="1998" y="2028"/>
                    <a:pt x="2113" y="1321"/>
                    <a:pt x="2007" y="648"/>
                  </a:cubicBezTo>
                  <a:cubicBezTo>
                    <a:pt x="1940" y="214"/>
                    <a:pt x="1544" y="0"/>
                    <a:pt x="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4"/>
            <p:cNvSpPr/>
            <p:nvPr/>
          </p:nvSpPr>
          <p:spPr>
            <a:xfrm>
              <a:off x="-1506418" y="3896607"/>
              <a:ext cx="160873" cy="280197"/>
            </a:xfrm>
            <a:custGeom>
              <a:rect b="b" l="l" r="r" t="t"/>
              <a:pathLst>
                <a:path extrusionOk="0" h="7108" w="4081">
                  <a:moveTo>
                    <a:pt x="864" y="4703"/>
                  </a:moveTo>
                  <a:cubicBezTo>
                    <a:pt x="864" y="4703"/>
                    <a:pt x="864" y="4703"/>
                    <a:pt x="864" y="4704"/>
                  </a:cubicBezTo>
                  <a:cubicBezTo>
                    <a:pt x="864" y="4703"/>
                    <a:pt x="864" y="4703"/>
                    <a:pt x="864" y="4703"/>
                  </a:cubicBezTo>
                  <a:close/>
                  <a:moveTo>
                    <a:pt x="2446" y="0"/>
                  </a:moveTo>
                  <a:cubicBezTo>
                    <a:pt x="2426" y="0"/>
                    <a:pt x="2407" y="1"/>
                    <a:pt x="2387" y="2"/>
                  </a:cubicBezTo>
                  <a:cubicBezTo>
                    <a:pt x="2104" y="10"/>
                    <a:pt x="1824" y="86"/>
                    <a:pt x="1575" y="222"/>
                  </a:cubicBezTo>
                  <a:cubicBezTo>
                    <a:pt x="1257" y="387"/>
                    <a:pt x="897" y="823"/>
                    <a:pt x="834" y="1187"/>
                  </a:cubicBezTo>
                  <a:cubicBezTo>
                    <a:pt x="732" y="1745"/>
                    <a:pt x="796" y="2270"/>
                    <a:pt x="889" y="2833"/>
                  </a:cubicBezTo>
                  <a:cubicBezTo>
                    <a:pt x="931" y="3079"/>
                    <a:pt x="982" y="3324"/>
                    <a:pt x="1024" y="3574"/>
                  </a:cubicBezTo>
                  <a:cubicBezTo>
                    <a:pt x="1022" y="3548"/>
                    <a:pt x="1020" y="3521"/>
                    <a:pt x="1017" y="3494"/>
                  </a:cubicBezTo>
                  <a:lnTo>
                    <a:pt x="1017" y="3494"/>
                  </a:lnTo>
                  <a:cubicBezTo>
                    <a:pt x="1026" y="3561"/>
                    <a:pt x="1035" y="3628"/>
                    <a:pt x="1043" y="3695"/>
                  </a:cubicBezTo>
                  <a:lnTo>
                    <a:pt x="1043" y="3695"/>
                  </a:lnTo>
                  <a:cubicBezTo>
                    <a:pt x="1037" y="3655"/>
                    <a:pt x="1031" y="3615"/>
                    <a:pt x="1024" y="3574"/>
                  </a:cubicBezTo>
                  <a:lnTo>
                    <a:pt x="1024" y="3574"/>
                  </a:lnTo>
                  <a:cubicBezTo>
                    <a:pt x="1033" y="3714"/>
                    <a:pt x="1033" y="3853"/>
                    <a:pt x="1029" y="3989"/>
                  </a:cubicBezTo>
                  <a:cubicBezTo>
                    <a:pt x="1016" y="4078"/>
                    <a:pt x="1007" y="4166"/>
                    <a:pt x="1003" y="4259"/>
                  </a:cubicBezTo>
                  <a:cubicBezTo>
                    <a:pt x="1012" y="4226"/>
                    <a:pt x="1016" y="4196"/>
                    <a:pt x="1024" y="4166"/>
                  </a:cubicBezTo>
                  <a:cubicBezTo>
                    <a:pt x="1035" y="4102"/>
                    <a:pt x="1040" y="4070"/>
                    <a:pt x="1040" y="4070"/>
                  </a:cubicBezTo>
                  <a:lnTo>
                    <a:pt x="1040" y="4070"/>
                  </a:lnTo>
                  <a:cubicBezTo>
                    <a:pt x="1041" y="4070"/>
                    <a:pt x="1030" y="4137"/>
                    <a:pt x="1007" y="4272"/>
                  </a:cubicBezTo>
                  <a:cubicBezTo>
                    <a:pt x="1007" y="4268"/>
                    <a:pt x="1003" y="4264"/>
                    <a:pt x="1003" y="4259"/>
                  </a:cubicBezTo>
                  <a:cubicBezTo>
                    <a:pt x="974" y="4395"/>
                    <a:pt x="881" y="4563"/>
                    <a:pt x="864" y="4703"/>
                  </a:cubicBezTo>
                  <a:lnTo>
                    <a:pt x="864" y="4703"/>
                  </a:lnTo>
                  <a:cubicBezTo>
                    <a:pt x="864" y="4700"/>
                    <a:pt x="868" y="4699"/>
                    <a:pt x="868" y="4695"/>
                  </a:cubicBezTo>
                  <a:lnTo>
                    <a:pt x="906" y="4615"/>
                  </a:lnTo>
                  <a:cubicBezTo>
                    <a:pt x="929" y="4561"/>
                    <a:pt x="942" y="4534"/>
                    <a:pt x="942" y="4534"/>
                  </a:cubicBezTo>
                  <a:lnTo>
                    <a:pt x="942" y="4534"/>
                  </a:lnTo>
                  <a:cubicBezTo>
                    <a:pt x="942" y="4534"/>
                    <a:pt x="915" y="4596"/>
                    <a:pt x="859" y="4721"/>
                  </a:cubicBezTo>
                  <a:cubicBezTo>
                    <a:pt x="859" y="4717"/>
                    <a:pt x="864" y="4708"/>
                    <a:pt x="864" y="4704"/>
                  </a:cubicBezTo>
                  <a:lnTo>
                    <a:pt x="864" y="4704"/>
                  </a:lnTo>
                  <a:cubicBezTo>
                    <a:pt x="821" y="4789"/>
                    <a:pt x="779" y="4873"/>
                    <a:pt x="737" y="4958"/>
                  </a:cubicBezTo>
                  <a:cubicBezTo>
                    <a:pt x="377" y="5635"/>
                    <a:pt x="30" y="6338"/>
                    <a:pt x="0" y="7108"/>
                  </a:cubicBezTo>
                  <a:cubicBezTo>
                    <a:pt x="1096" y="6744"/>
                    <a:pt x="2125" y="6168"/>
                    <a:pt x="2925" y="5368"/>
                  </a:cubicBezTo>
                  <a:cubicBezTo>
                    <a:pt x="3276" y="5017"/>
                    <a:pt x="3589" y="4700"/>
                    <a:pt x="3894" y="4399"/>
                  </a:cubicBezTo>
                  <a:cubicBezTo>
                    <a:pt x="3941" y="4056"/>
                    <a:pt x="3958" y="3714"/>
                    <a:pt x="3983" y="3366"/>
                  </a:cubicBezTo>
                  <a:cubicBezTo>
                    <a:pt x="4034" y="2660"/>
                    <a:pt x="4080" y="1885"/>
                    <a:pt x="3945" y="1187"/>
                  </a:cubicBezTo>
                  <a:cubicBezTo>
                    <a:pt x="3817" y="542"/>
                    <a:pt x="3100"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4"/>
            <p:cNvSpPr/>
            <p:nvPr/>
          </p:nvSpPr>
          <p:spPr>
            <a:xfrm>
              <a:off x="-1725321" y="4017116"/>
              <a:ext cx="108642" cy="179124"/>
            </a:xfrm>
            <a:custGeom>
              <a:rect b="b" l="l" r="r" t="t"/>
              <a:pathLst>
                <a:path extrusionOk="0" h="4544" w="2756">
                  <a:moveTo>
                    <a:pt x="1251" y="1"/>
                  </a:moveTo>
                  <a:cubicBezTo>
                    <a:pt x="1069" y="1"/>
                    <a:pt x="887" y="48"/>
                    <a:pt x="724" y="153"/>
                  </a:cubicBezTo>
                  <a:cubicBezTo>
                    <a:pt x="241" y="466"/>
                    <a:pt x="0" y="1139"/>
                    <a:pt x="330" y="1655"/>
                  </a:cubicBezTo>
                  <a:cubicBezTo>
                    <a:pt x="339" y="1668"/>
                    <a:pt x="385" y="1748"/>
                    <a:pt x="411" y="1799"/>
                  </a:cubicBezTo>
                  <a:cubicBezTo>
                    <a:pt x="399" y="1768"/>
                    <a:pt x="391" y="1742"/>
                    <a:pt x="393" y="1742"/>
                  </a:cubicBezTo>
                  <a:lnTo>
                    <a:pt x="393" y="1742"/>
                  </a:lnTo>
                  <a:cubicBezTo>
                    <a:pt x="395" y="1742"/>
                    <a:pt x="403" y="1757"/>
                    <a:pt x="419" y="1795"/>
                  </a:cubicBezTo>
                  <a:cubicBezTo>
                    <a:pt x="435" y="1830"/>
                    <a:pt x="440" y="1844"/>
                    <a:pt x="439" y="1844"/>
                  </a:cubicBezTo>
                  <a:cubicBezTo>
                    <a:pt x="438" y="1844"/>
                    <a:pt x="427" y="1825"/>
                    <a:pt x="411" y="1799"/>
                  </a:cubicBezTo>
                  <a:lnTo>
                    <a:pt x="411" y="1799"/>
                  </a:lnTo>
                  <a:cubicBezTo>
                    <a:pt x="428" y="1842"/>
                    <a:pt x="449" y="1901"/>
                    <a:pt x="453" y="1918"/>
                  </a:cubicBezTo>
                  <a:cubicBezTo>
                    <a:pt x="474" y="2007"/>
                    <a:pt x="491" y="2096"/>
                    <a:pt x="508" y="2180"/>
                  </a:cubicBezTo>
                  <a:cubicBezTo>
                    <a:pt x="506" y="2144"/>
                    <a:pt x="507" y="2131"/>
                    <a:pt x="509" y="2131"/>
                  </a:cubicBezTo>
                  <a:cubicBezTo>
                    <a:pt x="515" y="2131"/>
                    <a:pt x="531" y="2246"/>
                    <a:pt x="526" y="2246"/>
                  </a:cubicBezTo>
                  <a:cubicBezTo>
                    <a:pt x="524" y="2246"/>
                    <a:pt x="518" y="2229"/>
                    <a:pt x="508" y="2180"/>
                  </a:cubicBezTo>
                  <a:lnTo>
                    <a:pt x="508" y="2210"/>
                  </a:lnTo>
                  <a:cubicBezTo>
                    <a:pt x="538" y="2574"/>
                    <a:pt x="555" y="2938"/>
                    <a:pt x="601" y="3298"/>
                  </a:cubicBezTo>
                  <a:cubicBezTo>
                    <a:pt x="660" y="3721"/>
                    <a:pt x="889" y="4076"/>
                    <a:pt x="1058" y="4462"/>
                  </a:cubicBezTo>
                  <a:cubicBezTo>
                    <a:pt x="1058" y="4466"/>
                    <a:pt x="1062" y="4474"/>
                    <a:pt x="1067" y="4478"/>
                  </a:cubicBezTo>
                  <a:cubicBezTo>
                    <a:pt x="1486" y="4521"/>
                    <a:pt x="1906" y="4543"/>
                    <a:pt x="2328" y="4543"/>
                  </a:cubicBezTo>
                  <a:cubicBezTo>
                    <a:pt x="2451" y="4543"/>
                    <a:pt x="2573" y="4542"/>
                    <a:pt x="2696" y="4538"/>
                  </a:cubicBezTo>
                  <a:cubicBezTo>
                    <a:pt x="2700" y="4512"/>
                    <a:pt x="2700" y="4487"/>
                    <a:pt x="2705" y="4462"/>
                  </a:cubicBezTo>
                  <a:cubicBezTo>
                    <a:pt x="2717" y="4280"/>
                    <a:pt x="2730" y="4098"/>
                    <a:pt x="2743" y="3916"/>
                  </a:cubicBezTo>
                  <a:cubicBezTo>
                    <a:pt x="2755" y="3585"/>
                    <a:pt x="2751" y="3255"/>
                    <a:pt x="2726" y="2925"/>
                  </a:cubicBezTo>
                  <a:cubicBezTo>
                    <a:pt x="2675" y="2108"/>
                    <a:pt x="2675" y="1270"/>
                    <a:pt x="2226" y="546"/>
                  </a:cubicBezTo>
                  <a:cubicBezTo>
                    <a:pt x="2022" y="213"/>
                    <a:pt x="1637" y="1"/>
                    <a:pt x="1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4"/>
            <p:cNvSpPr/>
            <p:nvPr/>
          </p:nvSpPr>
          <p:spPr>
            <a:xfrm>
              <a:off x="-1677780" y="3887383"/>
              <a:ext cx="74267" cy="101231"/>
            </a:xfrm>
            <a:custGeom>
              <a:rect b="b" l="l" r="r" t="t"/>
              <a:pathLst>
                <a:path extrusionOk="0" h="2568" w="1884">
                  <a:moveTo>
                    <a:pt x="653" y="0"/>
                  </a:moveTo>
                  <a:cubicBezTo>
                    <a:pt x="440" y="0"/>
                    <a:pt x="234" y="120"/>
                    <a:pt x="174" y="375"/>
                  </a:cubicBezTo>
                  <a:cubicBezTo>
                    <a:pt x="123" y="595"/>
                    <a:pt x="102" y="820"/>
                    <a:pt x="110" y="1048"/>
                  </a:cubicBezTo>
                  <a:cubicBezTo>
                    <a:pt x="110" y="1146"/>
                    <a:pt x="115" y="1247"/>
                    <a:pt x="115" y="1345"/>
                  </a:cubicBezTo>
                  <a:cubicBezTo>
                    <a:pt x="115" y="1391"/>
                    <a:pt x="110" y="1442"/>
                    <a:pt x="115" y="1488"/>
                  </a:cubicBezTo>
                  <a:cubicBezTo>
                    <a:pt x="115" y="1493"/>
                    <a:pt x="115" y="1493"/>
                    <a:pt x="115" y="1493"/>
                  </a:cubicBezTo>
                  <a:cubicBezTo>
                    <a:pt x="123" y="1454"/>
                    <a:pt x="128" y="1440"/>
                    <a:pt x="130" y="1440"/>
                  </a:cubicBezTo>
                  <a:lnTo>
                    <a:pt x="130" y="1440"/>
                  </a:lnTo>
                  <a:cubicBezTo>
                    <a:pt x="135" y="1440"/>
                    <a:pt x="127" y="1516"/>
                    <a:pt x="120" y="1516"/>
                  </a:cubicBezTo>
                  <a:cubicBezTo>
                    <a:pt x="118" y="1516"/>
                    <a:pt x="116" y="1509"/>
                    <a:pt x="115" y="1493"/>
                  </a:cubicBezTo>
                  <a:cubicBezTo>
                    <a:pt x="115" y="1497"/>
                    <a:pt x="115" y="1501"/>
                    <a:pt x="115" y="1505"/>
                  </a:cubicBezTo>
                  <a:cubicBezTo>
                    <a:pt x="0" y="2034"/>
                    <a:pt x="356" y="2568"/>
                    <a:pt x="923" y="2568"/>
                  </a:cubicBezTo>
                  <a:cubicBezTo>
                    <a:pt x="1461" y="2568"/>
                    <a:pt x="1884" y="2030"/>
                    <a:pt x="1731" y="1505"/>
                  </a:cubicBezTo>
                  <a:cubicBezTo>
                    <a:pt x="1617" y="1103"/>
                    <a:pt x="1295" y="727"/>
                    <a:pt x="1185" y="375"/>
                  </a:cubicBezTo>
                  <a:cubicBezTo>
                    <a:pt x="1109" y="132"/>
                    <a:pt x="878"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0" name="Google Shape;2140;p44"/>
          <p:cNvGrpSpPr/>
          <p:nvPr/>
        </p:nvGrpSpPr>
        <p:grpSpPr>
          <a:xfrm>
            <a:off x="4791358" y="6096638"/>
            <a:ext cx="1054378" cy="691633"/>
            <a:chOff x="-3296230" y="3554475"/>
            <a:chExt cx="1054378" cy="691633"/>
          </a:xfrm>
        </p:grpSpPr>
        <p:sp>
          <p:nvSpPr>
            <p:cNvPr id="2141" name="Google Shape;2141;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 name="Google Shape;2164;p44"/>
          <p:cNvGrpSpPr/>
          <p:nvPr/>
        </p:nvGrpSpPr>
        <p:grpSpPr>
          <a:xfrm>
            <a:off x="4990733" y="8873239"/>
            <a:ext cx="820772" cy="921055"/>
            <a:chOff x="-2170599" y="6009276"/>
            <a:chExt cx="1023407" cy="1148305"/>
          </a:xfrm>
        </p:grpSpPr>
        <p:sp>
          <p:nvSpPr>
            <p:cNvPr id="2165" name="Google Shape;2165;p44"/>
            <p:cNvSpPr/>
            <p:nvPr/>
          </p:nvSpPr>
          <p:spPr>
            <a:xfrm flipH="1">
              <a:off x="-1428612" y="6523719"/>
              <a:ext cx="281419" cy="369405"/>
            </a:xfrm>
            <a:custGeom>
              <a:rect b="b" l="l" r="r" t="t"/>
              <a:pathLst>
                <a:path extrusionOk="0" h="9371" w="7139">
                  <a:moveTo>
                    <a:pt x="1683" y="1"/>
                  </a:moveTo>
                  <a:cubicBezTo>
                    <a:pt x="1" y="1"/>
                    <a:pt x="165" y="2582"/>
                    <a:pt x="422" y="3707"/>
                  </a:cubicBezTo>
                  <a:cubicBezTo>
                    <a:pt x="765" y="5210"/>
                    <a:pt x="418" y="6657"/>
                    <a:pt x="591" y="8172"/>
                  </a:cubicBezTo>
                  <a:cubicBezTo>
                    <a:pt x="672" y="8895"/>
                    <a:pt x="1209" y="9371"/>
                    <a:pt x="1810" y="9371"/>
                  </a:cubicBezTo>
                  <a:cubicBezTo>
                    <a:pt x="2093" y="9371"/>
                    <a:pt x="2390" y="9266"/>
                    <a:pt x="2661" y="9032"/>
                  </a:cubicBezTo>
                  <a:cubicBezTo>
                    <a:pt x="3939" y="7927"/>
                    <a:pt x="4769" y="6412"/>
                    <a:pt x="5958" y="5218"/>
                  </a:cubicBezTo>
                  <a:cubicBezTo>
                    <a:pt x="6644" y="5049"/>
                    <a:pt x="7139" y="4151"/>
                    <a:pt x="6496" y="3479"/>
                  </a:cubicBezTo>
                  <a:cubicBezTo>
                    <a:pt x="5404" y="2340"/>
                    <a:pt x="3507" y="105"/>
                    <a:pt x="1785" y="4"/>
                  </a:cubicBezTo>
                  <a:cubicBezTo>
                    <a:pt x="1750" y="2"/>
                    <a:pt x="1716" y="1"/>
                    <a:pt x="1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4"/>
            <p:cNvSpPr/>
            <p:nvPr/>
          </p:nvSpPr>
          <p:spPr>
            <a:xfrm flipH="1">
              <a:off x="-1377130" y="6574138"/>
              <a:ext cx="169940" cy="80850"/>
            </a:xfrm>
            <a:custGeom>
              <a:rect b="b" l="l" r="r" t="t"/>
              <a:pathLst>
                <a:path extrusionOk="0" h="2051" w="4311">
                  <a:moveTo>
                    <a:pt x="180" y="0"/>
                  </a:moveTo>
                  <a:cubicBezTo>
                    <a:pt x="69" y="0"/>
                    <a:pt x="1" y="165"/>
                    <a:pt x="115" y="240"/>
                  </a:cubicBezTo>
                  <a:cubicBezTo>
                    <a:pt x="1075" y="896"/>
                    <a:pt x="2167" y="1323"/>
                    <a:pt x="3251" y="1738"/>
                  </a:cubicBezTo>
                  <a:cubicBezTo>
                    <a:pt x="3547" y="1857"/>
                    <a:pt x="3848" y="1958"/>
                    <a:pt x="4157" y="2047"/>
                  </a:cubicBezTo>
                  <a:cubicBezTo>
                    <a:pt x="4165" y="2049"/>
                    <a:pt x="4173" y="2050"/>
                    <a:pt x="4181" y="2050"/>
                  </a:cubicBezTo>
                  <a:cubicBezTo>
                    <a:pt x="4267" y="2050"/>
                    <a:pt x="4310" y="1928"/>
                    <a:pt x="4229" y="1878"/>
                  </a:cubicBezTo>
                  <a:cubicBezTo>
                    <a:pt x="4110" y="1793"/>
                    <a:pt x="3983" y="1717"/>
                    <a:pt x="3856" y="1654"/>
                  </a:cubicBezTo>
                  <a:cubicBezTo>
                    <a:pt x="3733" y="1590"/>
                    <a:pt x="3611" y="1531"/>
                    <a:pt x="3488" y="1476"/>
                  </a:cubicBezTo>
                  <a:cubicBezTo>
                    <a:pt x="3217" y="1357"/>
                    <a:pt x="2946" y="1243"/>
                    <a:pt x="2671" y="1133"/>
                  </a:cubicBezTo>
                  <a:cubicBezTo>
                    <a:pt x="2142" y="921"/>
                    <a:pt x="1613" y="714"/>
                    <a:pt x="1101" y="473"/>
                  </a:cubicBezTo>
                  <a:cubicBezTo>
                    <a:pt x="809" y="337"/>
                    <a:pt x="521" y="185"/>
                    <a:pt x="246" y="20"/>
                  </a:cubicBezTo>
                  <a:cubicBezTo>
                    <a:pt x="223" y="6"/>
                    <a:pt x="201" y="0"/>
                    <a:pt x="18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4"/>
            <p:cNvSpPr/>
            <p:nvPr/>
          </p:nvSpPr>
          <p:spPr>
            <a:xfrm flipH="1">
              <a:off x="-1377919" y="6665948"/>
              <a:ext cx="158232" cy="20222"/>
            </a:xfrm>
            <a:custGeom>
              <a:rect b="b" l="l" r="r" t="t"/>
              <a:pathLst>
                <a:path extrusionOk="0" h="513" w="4014">
                  <a:moveTo>
                    <a:pt x="3534" y="1"/>
                  </a:moveTo>
                  <a:cubicBezTo>
                    <a:pt x="3413" y="1"/>
                    <a:pt x="3292" y="8"/>
                    <a:pt x="3171" y="14"/>
                  </a:cubicBezTo>
                  <a:cubicBezTo>
                    <a:pt x="2934" y="23"/>
                    <a:pt x="2693" y="53"/>
                    <a:pt x="2456" y="82"/>
                  </a:cubicBezTo>
                  <a:cubicBezTo>
                    <a:pt x="1960" y="133"/>
                    <a:pt x="1469" y="196"/>
                    <a:pt x="978" y="251"/>
                  </a:cubicBezTo>
                  <a:cubicBezTo>
                    <a:pt x="695" y="285"/>
                    <a:pt x="407" y="306"/>
                    <a:pt x="124" y="319"/>
                  </a:cubicBezTo>
                  <a:cubicBezTo>
                    <a:pt x="1" y="319"/>
                    <a:pt x="1" y="501"/>
                    <a:pt x="124" y="501"/>
                  </a:cubicBezTo>
                  <a:cubicBezTo>
                    <a:pt x="298" y="509"/>
                    <a:pt x="472" y="512"/>
                    <a:pt x="645" y="512"/>
                  </a:cubicBezTo>
                  <a:cubicBezTo>
                    <a:pt x="971" y="512"/>
                    <a:pt x="1295" y="499"/>
                    <a:pt x="1618" y="472"/>
                  </a:cubicBezTo>
                  <a:cubicBezTo>
                    <a:pt x="2104" y="429"/>
                    <a:pt x="2587" y="374"/>
                    <a:pt x="3078" y="345"/>
                  </a:cubicBezTo>
                  <a:cubicBezTo>
                    <a:pt x="3209" y="336"/>
                    <a:pt x="3340" y="323"/>
                    <a:pt x="3476" y="315"/>
                  </a:cubicBezTo>
                  <a:cubicBezTo>
                    <a:pt x="3615" y="306"/>
                    <a:pt x="3755" y="294"/>
                    <a:pt x="3895" y="268"/>
                  </a:cubicBezTo>
                  <a:cubicBezTo>
                    <a:pt x="4013" y="243"/>
                    <a:pt x="4013" y="57"/>
                    <a:pt x="3895" y="31"/>
                  </a:cubicBezTo>
                  <a:cubicBezTo>
                    <a:pt x="3776" y="8"/>
                    <a:pt x="3656" y="1"/>
                    <a:pt x="353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4"/>
            <p:cNvSpPr/>
            <p:nvPr/>
          </p:nvSpPr>
          <p:spPr>
            <a:xfrm flipH="1">
              <a:off x="-1437483" y="6654910"/>
              <a:ext cx="197534" cy="156813"/>
            </a:xfrm>
            <a:custGeom>
              <a:rect b="b" l="l" r="r" t="t"/>
              <a:pathLst>
                <a:path extrusionOk="0" h="3978" w="5011">
                  <a:moveTo>
                    <a:pt x="4825" y="0"/>
                  </a:moveTo>
                  <a:cubicBezTo>
                    <a:pt x="4796" y="0"/>
                    <a:pt x="4766" y="8"/>
                    <a:pt x="4739" y="24"/>
                  </a:cubicBezTo>
                  <a:cubicBezTo>
                    <a:pt x="4659" y="70"/>
                    <a:pt x="4578" y="121"/>
                    <a:pt x="4502" y="176"/>
                  </a:cubicBezTo>
                  <a:cubicBezTo>
                    <a:pt x="4426" y="235"/>
                    <a:pt x="4350" y="294"/>
                    <a:pt x="4265" y="345"/>
                  </a:cubicBezTo>
                  <a:cubicBezTo>
                    <a:pt x="4227" y="371"/>
                    <a:pt x="4189" y="392"/>
                    <a:pt x="4151" y="417"/>
                  </a:cubicBezTo>
                  <a:cubicBezTo>
                    <a:pt x="4117" y="447"/>
                    <a:pt x="4096" y="464"/>
                    <a:pt x="4066" y="485"/>
                  </a:cubicBezTo>
                  <a:cubicBezTo>
                    <a:pt x="4058" y="492"/>
                    <a:pt x="4055" y="494"/>
                    <a:pt x="4055" y="494"/>
                  </a:cubicBezTo>
                  <a:cubicBezTo>
                    <a:pt x="4055" y="494"/>
                    <a:pt x="4068" y="484"/>
                    <a:pt x="4071" y="481"/>
                  </a:cubicBezTo>
                  <a:lnTo>
                    <a:pt x="4071" y="481"/>
                  </a:lnTo>
                  <a:lnTo>
                    <a:pt x="4037" y="510"/>
                  </a:lnTo>
                  <a:lnTo>
                    <a:pt x="3812" y="680"/>
                  </a:lnTo>
                  <a:cubicBezTo>
                    <a:pt x="3508" y="912"/>
                    <a:pt x="3190" y="1132"/>
                    <a:pt x="2885" y="1361"/>
                  </a:cubicBezTo>
                  <a:cubicBezTo>
                    <a:pt x="2268" y="1827"/>
                    <a:pt x="1645" y="2284"/>
                    <a:pt x="1066" y="2792"/>
                  </a:cubicBezTo>
                  <a:cubicBezTo>
                    <a:pt x="731" y="3079"/>
                    <a:pt x="409" y="3388"/>
                    <a:pt x="105" y="3710"/>
                  </a:cubicBezTo>
                  <a:cubicBezTo>
                    <a:pt x="1" y="3824"/>
                    <a:pt x="104" y="3978"/>
                    <a:pt x="221" y="3978"/>
                  </a:cubicBezTo>
                  <a:cubicBezTo>
                    <a:pt x="256" y="3978"/>
                    <a:pt x="292" y="3964"/>
                    <a:pt x="325" y="3930"/>
                  </a:cubicBezTo>
                  <a:lnTo>
                    <a:pt x="329" y="3934"/>
                  </a:lnTo>
                  <a:cubicBezTo>
                    <a:pt x="596" y="3651"/>
                    <a:pt x="884" y="3384"/>
                    <a:pt x="1188" y="3139"/>
                  </a:cubicBezTo>
                  <a:cubicBezTo>
                    <a:pt x="1480" y="2906"/>
                    <a:pt x="1781" y="2682"/>
                    <a:pt x="2086" y="2470"/>
                  </a:cubicBezTo>
                  <a:cubicBezTo>
                    <a:pt x="2708" y="2034"/>
                    <a:pt x="3347" y="1623"/>
                    <a:pt x="3961" y="1175"/>
                  </a:cubicBezTo>
                  <a:cubicBezTo>
                    <a:pt x="4054" y="1103"/>
                    <a:pt x="4147" y="1035"/>
                    <a:pt x="4244" y="959"/>
                  </a:cubicBezTo>
                  <a:cubicBezTo>
                    <a:pt x="4329" y="900"/>
                    <a:pt x="4409" y="832"/>
                    <a:pt x="4485" y="760"/>
                  </a:cubicBezTo>
                  <a:cubicBezTo>
                    <a:pt x="4566" y="684"/>
                    <a:pt x="4646" y="608"/>
                    <a:pt x="4722" y="536"/>
                  </a:cubicBezTo>
                  <a:cubicBezTo>
                    <a:pt x="4803" y="459"/>
                    <a:pt x="4879" y="379"/>
                    <a:pt x="4947" y="290"/>
                  </a:cubicBezTo>
                  <a:cubicBezTo>
                    <a:pt x="5006" y="227"/>
                    <a:pt x="5010" y="134"/>
                    <a:pt x="4959" y="66"/>
                  </a:cubicBezTo>
                  <a:cubicBezTo>
                    <a:pt x="4927" y="23"/>
                    <a:pt x="4876" y="0"/>
                    <a:pt x="48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4"/>
            <p:cNvSpPr/>
            <p:nvPr/>
          </p:nvSpPr>
          <p:spPr>
            <a:xfrm flipH="1">
              <a:off x="-2170599" y="6009276"/>
              <a:ext cx="867989" cy="1148305"/>
            </a:xfrm>
            <a:custGeom>
              <a:rect b="b" l="l" r="r" t="t"/>
              <a:pathLst>
                <a:path extrusionOk="0" h="29130" w="22019">
                  <a:moveTo>
                    <a:pt x="3994" y="0"/>
                  </a:moveTo>
                  <a:cubicBezTo>
                    <a:pt x="2683" y="0"/>
                    <a:pt x="1509" y="774"/>
                    <a:pt x="619" y="2963"/>
                  </a:cubicBezTo>
                  <a:cubicBezTo>
                    <a:pt x="610" y="2980"/>
                    <a:pt x="602" y="3001"/>
                    <a:pt x="593" y="3022"/>
                  </a:cubicBezTo>
                  <a:cubicBezTo>
                    <a:pt x="377" y="3568"/>
                    <a:pt x="225" y="4140"/>
                    <a:pt x="140" y="4720"/>
                  </a:cubicBezTo>
                  <a:cubicBezTo>
                    <a:pt x="64" y="5211"/>
                    <a:pt x="22" y="5706"/>
                    <a:pt x="9" y="6201"/>
                  </a:cubicBezTo>
                  <a:cubicBezTo>
                    <a:pt x="1" y="6751"/>
                    <a:pt x="17" y="7301"/>
                    <a:pt x="60" y="7847"/>
                  </a:cubicBezTo>
                  <a:cubicBezTo>
                    <a:pt x="85" y="8161"/>
                    <a:pt x="111" y="8474"/>
                    <a:pt x="153" y="8783"/>
                  </a:cubicBezTo>
                  <a:cubicBezTo>
                    <a:pt x="195" y="9168"/>
                    <a:pt x="250" y="9549"/>
                    <a:pt x="310" y="9926"/>
                  </a:cubicBezTo>
                  <a:cubicBezTo>
                    <a:pt x="394" y="10463"/>
                    <a:pt x="487" y="10988"/>
                    <a:pt x="576" y="11487"/>
                  </a:cubicBezTo>
                  <a:cubicBezTo>
                    <a:pt x="593" y="11585"/>
                    <a:pt x="610" y="11686"/>
                    <a:pt x="631" y="11784"/>
                  </a:cubicBezTo>
                  <a:cubicBezTo>
                    <a:pt x="703" y="12152"/>
                    <a:pt x="784" y="12516"/>
                    <a:pt x="872" y="12880"/>
                  </a:cubicBezTo>
                  <a:cubicBezTo>
                    <a:pt x="1067" y="13722"/>
                    <a:pt x="1287" y="14556"/>
                    <a:pt x="1452" y="15407"/>
                  </a:cubicBezTo>
                  <a:cubicBezTo>
                    <a:pt x="1600" y="16169"/>
                    <a:pt x="1689" y="16947"/>
                    <a:pt x="1715" y="17726"/>
                  </a:cubicBezTo>
                  <a:cubicBezTo>
                    <a:pt x="1723" y="18094"/>
                    <a:pt x="1719" y="18463"/>
                    <a:pt x="1702" y="18831"/>
                  </a:cubicBezTo>
                  <a:cubicBezTo>
                    <a:pt x="1677" y="19440"/>
                    <a:pt x="1613" y="20046"/>
                    <a:pt x="1520" y="20651"/>
                  </a:cubicBezTo>
                  <a:cubicBezTo>
                    <a:pt x="1461" y="21036"/>
                    <a:pt x="1389" y="21421"/>
                    <a:pt x="1308" y="21815"/>
                  </a:cubicBezTo>
                  <a:cubicBezTo>
                    <a:pt x="1283" y="21933"/>
                    <a:pt x="1258" y="22056"/>
                    <a:pt x="1228" y="22179"/>
                  </a:cubicBezTo>
                  <a:cubicBezTo>
                    <a:pt x="1203" y="22306"/>
                    <a:pt x="1169" y="22441"/>
                    <a:pt x="1139" y="22589"/>
                  </a:cubicBezTo>
                  <a:cubicBezTo>
                    <a:pt x="1025" y="23101"/>
                    <a:pt x="902" y="23698"/>
                    <a:pt x="813" y="24320"/>
                  </a:cubicBezTo>
                  <a:cubicBezTo>
                    <a:pt x="758" y="24718"/>
                    <a:pt x="720" y="25120"/>
                    <a:pt x="707" y="25522"/>
                  </a:cubicBezTo>
                  <a:cubicBezTo>
                    <a:pt x="686" y="26187"/>
                    <a:pt x="745" y="26830"/>
                    <a:pt x="940" y="27380"/>
                  </a:cubicBezTo>
                  <a:cubicBezTo>
                    <a:pt x="1122" y="27888"/>
                    <a:pt x="1418" y="28312"/>
                    <a:pt x="1884" y="28595"/>
                  </a:cubicBezTo>
                  <a:cubicBezTo>
                    <a:pt x="2171" y="28917"/>
                    <a:pt x="2571" y="29130"/>
                    <a:pt x="3060" y="29130"/>
                  </a:cubicBezTo>
                  <a:cubicBezTo>
                    <a:pt x="3234" y="29130"/>
                    <a:pt x="3419" y="29103"/>
                    <a:pt x="3615" y="29044"/>
                  </a:cubicBezTo>
                  <a:cubicBezTo>
                    <a:pt x="6806" y="28083"/>
                    <a:pt x="9312" y="25903"/>
                    <a:pt x="12114" y="24261"/>
                  </a:cubicBezTo>
                  <a:cubicBezTo>
                    <a:pt x="12889" y="23800"/>
                    <a:pt x="13697" y="23402"/>
                    <a:pt x="14531" y="23063"/>
                  </a:cubicBezTo>
                  <a:cubicBezTo>
                    <a:pt x="14615" y="23029"/>
                    <a:pt x="14700" y="22996"/>
                    <a:pt x="14785" y="22966"/>
                  </a:cubicBezTo>
                  <a:cubicBezTo>
                    <a:pt x="17350" y="22009"/>
                    <a:pt x="20549" y="21061"/>
                    <a:pt x="21438" y="18061"/>
                  </a:cubicBezTo>
                  <a:cubicBezTo>
                    <a:pt x="21421" y="18052"/>
                    <a:pt x="21404" y="18044"/>
                    <a:pt x="21392" y="18035"/>
                  </a:cubicBezTo>
                  <a:cubicBezTo>
                    <a:pt x="20909" y="17747"/>
                    <a:pt x="20554" y="17316"/>
                    <a:pt x="20414" y="16770"/>
                  </a:cubicBezTo>
                  <a:cubicBezTo>
                    <a:pt x="20341" y="16486"/>
                    <a:pt x="20571" y="16129"/>
                    <a:pt x="20870" y="16129"/>
                  </a:cubicBezTo>
                  <a:cubicBezTo>
                    <a:pt x="20920" y="16129"/>
                    <a:pt x="20971" y="16138"/>
                    <a:pt x="21023" y="16160"/>
                  </a:cubicBezTo>
                  <a:cubicBezTo>
                    <a:pt x="21244" y="16262"/>
                    <a:pt x="21481" y="16312"/>
                    <a:pt x="21726" y="16317"/>
                  </a:cubicBezTo>
                  <a:lnTo>
                    <a:pt x="21756" y="16317"/>
                  </a:lnTo>
                  <a:cubicBezTo>
                    <a:pt x="22018" y="12728"/>
                    <a:pt x="19876" y="9710"/>
                    <a:pt x="17142" y="7407"/>
                  </a:cubicBezTo>
                  <a:cubicBezTo>
                    <a:pt x="15944" y="6404"/>
                    <a:pt x="14641" y="5532"/>
                    <a:pt x="13375" y="4813"/>
                  </a:cubicBezTo>
                  <a:cubicBezTo>
                    <a:pt x="12982" y="4588"/>
                    <a:pt x="12597" y="4381"/>
                    <a:pt x="12220" y="4186"/>
                  </a:cubicBezTo>
                  <a:cubicBezTo>
                    <a:pt x="12122" y="4136"/>
                    <a:pt x="12025" y="4089"/>
                    <a:pt x="11932" y="4038"/>
                  </a:cubicBezTo>
                  <a:cubicBezTo>
                    <a:pt x="11327" y="3738"/>
                    <a:pt x="10692" y="3344"/>
                    <a:pt x="10040" y="2917"/>
                  </a:cubicBezTo>
                  <a:cubicBezTo>
                    <a:pt x="9625" y="2642"/>
                    <a:pt x="9202" y="2358"/>
                    <a:pt x="8775" y="2074"/>
                  </a:cubicBezTo>
                  <a:cubicBezTo>
                    <a:pt x="7776" y="1414"/>
                    <a:pt x="6756" y="779"/>
                    <a:pt x="5774" y="390"/>
                  </a:cubicBezTo>
                  <a:cubicBezTo>
                    <a:pt x="5587" y="318"/>
                    <a:pt x="5405" y="250"/>
                    <a:pt x="5219" y="195"/>
                  </a:cubicBezTo>
                  <a:cubicBezTo>
                    <a:pt x="4801" y="71"/>
                    <a:pt x="4392" y="0"/>
                    <a:pt x="3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4"/>
            <p:cNvSpPr/>
            <p:nvPr/>
          </p:nvSpPr>
          <p:spPr>
            <a:xfrm flipH="1">
              <a:off x="-1396250" y="6118395"/>
              <a:ext cx="88104" cy="88498"/>
            </a:xfrm>
            <a:custGeom>
              <a:rect b="b" l="l" r="r" t="t"/>
              <a:pathLst>
                <a:path extrusionOk="0" h="2245" w="2235">
                  <a:moveTo>
                    <a:pt x="478" y="1"/>
                  </a:moveTo>
                  <a:lnTo>
                    <a:pt x="457" y="60"/>
                  </a:lnTo>
                  <a:cubicBezTo>
                    <a:pt x="241" y="610"/>
                    <a:pt x="89" y="1177"/>
                    <a:pt x="0" y="1761"/>
                  </a:cubicBezTo>
                  <a:cubicBezTo>
                    <a:pt x="452" y="1999"/>
                    <a:pt x="931" y="2245"/>
                    <a:pt x="1421" y="2245"/>
                  </a:cubicBezTo>
                  <a:cubicBezTo>
                    <a:pt x="1550" y="2245"/>
                    <a:pt x="1681" y="2228"/>
                    <a:pt x="1812" y="2189"/>
                  </a:cubicBezTo>
                  <a:cubicBezTo>
                    <a:pt x="2095" y="2104"/>
                    <a:pt x="2235" y="1829"/>
                    <a:pt x="2176" y="1550"/>
                  </a:cubicBezTo>
                  <a:cubicBezTo>
                    <a:pt x="2019" y="822"/>
                    <a:pt x="1299" y="475"/>
                    <a:pt x="711" y="132"/>
                  </a:cubicBezTo>
                  <a:cubicBezTo>
                    <a:pt x="635" y="85"/>
                    <a:pt x="559" y="43"/>
                    <a:pt x="4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4"/>
            <p:cNvSpPr/>
            <p:nvPr/>
          </p:nvSpPr>
          <p:spPr>
            <a:xfrm flipH="1">
              <a:off x="-1431965" y="6245330"/>
              <a:ext cx="129337" cy="69695"/>
            </a:xfrm>
            <a:custGeom>
              <a:rect b="b" l="l" r="r" t="t"/>
              <a:pathLst>
                <a:path extrusionOk="0" h="1768" w="3281">
                  <a:moveTo>
                    <a:pt x="1393" y="1"/>
                  </a:moveTo>
                  <a:cubicBezTo>
                    <a:pt x="1067" y="1"/>
                    <a:pt x="740" y="21"/>
                    <a:pt x="415" y="23"/>
                  </a:cubicBezTo>
                  <a:lnTo>
                    <a:pt x="13" y="23"/>
                  </a:lnTo>
                  <a:cubicBezTo>
                    <a:pt x="0" y="569"/>
                    <a:pt x="17" y="1119"/>
                    <a:pt x="64" y="1665"/>
                  </a:cubicBezTo>
                  <a:lnTo>
                    <a:pt x="98" y="1669"/>
                  </a:lnTo>
                  <a:cubicBezTo>
                    <a:pt x="542" y="1711"/>
                    <a:pt x="1003" y="1768"/>
                    <a:pt x="1459" y="1768"/>
                  </a:cubicBezTo>
                  <a:cubicBezTo>
                    <a:pt x="1836" y="1768"/>
                    <a:pt x="2209" y="1729"/>
                    <a:pt x="2565" y="1610"/>
                  </a:cubicBezTo>
                  <a:cubicBezTo>
                    <a:pt x="3281" y="1394"/>
                    <a:pt x="3281" y="378"/>
                    <a:pt x="2565" y="158"/>
                  </a:cubicBezTo>
                  <a:cubicBezTo>
                    <a:pt x="2182" y="30"/>
                    <a:pt x="1788" y="1"/>
                    <a:pt x="1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4"/>
            <p:cNvSpPr/>
            <p:nvPr/>
          </p:nvSpPr>
          <p:spPr>
            <a:xfrm flipH="1">
              <a:off x="-1414462" y="6343330"/>
              <a:ext cx="105843" cy="49985"/>
            </a:xfrm>
            <a:custGeom>
              <a:rect b="b" l="l" r="r" t="t"/>
              <a:pathLst>
                <a:path extrusionOk="0" h="1268" w="2685">
                  <a:moveTo>
                    <a:pt x="1670" y="0"/>
                  </a:moveTo>
                  <a:cubicBezTo>
                    <a:pt x="1244" y="0"/>
                    <a:pt x="823" y="70"/>
                    <a:pt x="377" y="97"/>
                  </a:cubicBezTo>
                  <a:cubicBezTo>
                    <a:pt x="250" y="106"/>
                    <a:pt x="128" y="110"/>
                    <a:pt x="1" y="114"/>
                  </a:cubicBezTo>
                  <a:cubicBezTo>
                    <a:pt x="47" y="499"/>
                    <a:pt x="98" y="880"/>
                    <a:pt x="162" y="1257"/>
                  </a:cubicBezTo>
                  <a:cubicBezTo>
                    <a:pt x="289" y="1264"/>
                    <a:pt x="416" y="1267"/>
                    <a:pt x="542" y="1267"/>
                  </a:cubicBezTo>
                  <a:cubicBezTo>
                    <a:pt x="1317" y="1267"/>
                    <a:pt x="2052" y="1124"/>
                    <a:pt x="2536" y="593"/>
                  </a:cubicBezTo>
                  <a:cubicBezTo>
                    <a:pt x="2684" y="428"/>
                    <a:pt x="2629" y="148"/>
                    <a:pt x="2405" y="89"/>
                  </a:cubicBezTo>
                  <a:cubicBezTo>
                    <a:pt x="2155" y="23"/>
                    <a:pt x="1912" y="0"/>
                    <a:pt x="16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4"/>
            <p:cNvSpPr/>
            <p:nvPr/>
          </p:nvSpPr>
          <p:spPr>
            <a:xfrm flipH="1">
              <a:off x="-1441465" y="6459423"/>
              <a:ext cx="114003" cy="49945"/>
            </a:xfrm>
            <a:custGeom>
              <a:rect b="b" l="l" r="r" t="t"/>
              <a:pathLst>
                <a:path extrusionOk="0" h="1267" w="2892">
                  <a:moveTo>
                    <a:pt x="2029" y="1"/>
                  </a:moveTo>
                  <a:cubicBezTo>
                    <a:pt x="1537" y="1"/>
                    <a:pt x="1082" y="77"/>
                    <a:pt x="560" y="132"/>
                  </a:cubicBezTo>
                  <a:cubicBezTo>
                    <a:pt x="373" y="149"/>
                    <a:pt x="187" y="162"/>
                    <a:pt x="1" y="170"/>
                  </a:cubicBezTo>
                  <a:cubicBezTo>
                    <a:pt x="73" y="538"/>
                    <a:pt x="158" y="902"/>
                    <a:pt x="242" y="1266"/>
                  </a:cubicBezTo>
                  <a:cubicBezTo>
                    <a:pt x="1144" y="1220"/>
                    <a:pt x="2033" y="1046"/>
                    <a:pt x="2693" y="483"/>
                  </a:cubicBezTo>
                  <a:cubicBezTo>
                    <a:pt x="2892" y="314"/>
                    <a:pt x="2714" y="47"/>
                    <a:pt x="2507" y="26"/>
                  </a:cubicBezTo>
                  <a:cubicBezTo>
                    <a:pt x="2342" y="8"/>
                    <a:pt x="2184" y="1"/>
                    <a:pt x="2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4"/>
            <p:cNvSpPr/>
            <p:nvPr/>
          </p:nvSpPr>
          <p:spPr>
            <a:xfrm flipH="1">
              <a:off x="-1396251" y="6999368"/>
              <a:ext cx="66580" cy="81599"/>
            </a:xfrm>
            <a:custGeom>
              <a:rect b="b" l="l" r="r" t="t"/>
              <a:pathLst>
                <a:path extrusionOk="0" h="2070" w="1689">
                  <a:moveTo>
                    <a:pt x="880" y="0"/>
                  </a:moveTo>
                  <a:cubicBezTo>
                    <a:pt x="586" y="0"/>
                    <a:pt x="299" y="91"/>
                    <a:pt x="21" y="212"/>
                  </a:cubicBezTo>
                  <a:cubicBezTo>
                    <a:pt x="0" y="876"/>
                    <a:pt x="59" y="1520"/>
                    <a:pt x="254" y="2070"/>
                  </a:cubicBezTo>
                  <a:cubicBezTo>
                    <a:pt x="842" y="1748"/>
                    <a:pt x="1486" y="1367"/>
                    <a:pt x="1630" y="694"/>
                  </a:cubicBezTo>
                  <a:cubicBezTo>
                    <a:pt x="1689" y="415"/>
                    <a:pt x="1549" y="140"/>
                    <a:pt x="1266" y="55"/>
                  </a:cubicBezTo>
                  <a:cubicBezTo>
                    <a:pt x="1136" y="17"/>
                    <a:pt x="1007"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4"/>
            <p:cNvSpPr/>
            <p:nvPr/>
          </p:nvSpPr>
          <p:spPr>
            <a:xfrm flipH="1">
              <a:off x="-1431965" y="6891553"/>
              <a:ext cx="97131" cy="69182"/>
            </a:xfrm>
            <a:custGeom>
              <a:rect b="b" l="l" r="r" t="t"/>
              <a:pathLst>
                <a:path extrusionOk="0" h="1755" w="2464">
                  <a:moveTo>
                    <a:pt x="723" y="0"/>
                  </a:moveTo>
                  <a:cubicBezTo>
                    <a:pt x="589" y="0"/>
                    <a:pt x="456" y="6"/>
                    <a:pt x="322" y="14"/>
                  </a:cubicBezTo>
                  <a:cubicBezTo>
                    <a:pt x="208" y="526"/>
                    <a:pt x="85" y="1123"/>
                    <a:pt x="0" y="1741"/>
                  </a:cubicBezTo>
                  <a:cubicBezTo>
                    <a:pt x="203" y="1746"/>
                    <a:pt x="405" y="1754"/>
                    <a:pt x="607" y="1754"/>
                  </a:cubicBezTo>
                  <a:cubicBezTo>
                    <a:pt x="992" y="1754"/>
                    <a:pt x="1374" y="1726"/>
                    <a:pt x="1748" y="1601"/>
                  </a:cubicBezTo>
                  <a:cubicBezTo>
                    <a:pt x="2464" y="1381"/>
                    <a:pt x="2464" y="365"/>
                    <a:pt x="1748" y="149"/>
                  </a:cubicBezTo>
                  <a:cubicBezTo>
                    <a:pt x="1412" y="36"/>
                    <a:pt x="1069"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4"/>
            <p:cNvSpPr/>
            <p:nvPr/>
          </p:nvSpPr>
          <p:spPr>
            <a:xfrm flipH="1">
              <a:off x="-1414463" y="6815668"/>
              <a:ext cx="60273" cy="47107"/>
            </a:xfrm>
            <a:custGeom>
              <a:rect b="b" l="l" r="r" t="t"/>
              <a:pathLst>
                <a:path extrusionOk="0" h="1195" w="1529">
                  <a:moveTo>
                    <a:pt x="212" y="0"/>
                  </a:moveTo>
                  <a:cubicBezTo>
                    <a:pt x="153" y="385"/>
                    <a:pt x="85" y="771"/>
                    <a:pt x="0" y="1164"/>
                  </a:cubicBezTo>
                  <a:cubicBezTo>
                    <a:pt x="183" y="1181"/>
                    <a:pt x="364" y="1195"/>
                    <a:pt x="546" y="1195"/>
                  </a:cubicBezTo>
                  <a:cubicBezTo>
                    <a:pt x="775" y="1195"/>
                    <a:pt x="1006" y="1173"/>
                    <a:pt x="1245" y="1109"/>
                  </a:cubicBezTo>
                  <a:cubicBezTo>
                    <a:pt x="1473" y="1050"/>
                    <a:pt x="1528" y="771"/>
                    <a:pt x="1376" y="606"/>
                  </a:cubicBezTo>
                  <a:cubicBezTo>
                    <a:pt x="1071" y="267"/>
                    <a:pt x="665" y="89"/>
                    <a:pt x="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4"/>
            <p:cNvSpPr/>
            <p:nvPr/>
          </p:nvSpPr>
          <p:spPr>
            <a:xfrm flipH="1">
              <a:off x="-1441466" y="6700363"/>
              <a:ext cx="71587" cy="46437"/>
            </a:xfrm>
            <a:custGeom>
              <a:rect b="b" l="l" r="r" t="t"/>
              <a:pathLst>
                <a:path extrusionOk="0" h="1178" w="1816">
                  <a:moveTo>
                    <a:pt x="9" y="1"/>
                  </a:moveTo>
                  <a:cubicBezTo>
                    <a:pt x="17" y="369"/>
                    <a:pt x="17" y="737"/>
                    <a:pt x="0" y="1105"/>
                  </a:cubicBezTo>
                  <a:cubicBezTo>
                    <a:pt x="332" y="1141"/>
                    <a:pt x="660" y="1177"/>
                    <a:pt x="1000" y="1177"/>
                  </a:cubicBezTo>
                  <a:cubicBezTo>
                    <a:pt x="1141" y="1177"/>
                    <a:pt x="1284" y="1171"/>
                    <a:pt x="1431" y="1156"/>
                  </a:cubicBezTo>
                  <a:cubicBezTo>
                    <a:pt x="1638" y="1131"/>
                    <a:pt x="1816" y="864"/>
                    <a:pt x="1617" y="695"/>
                  </a:cubicBezTo>
                  <a:cubicBezTo>
                    <a:pt x="1164" y="310"/>
                    <a:pt x="605" y="106"/>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4"/>
            <p:cNvSpPr/>
            <p:nvPr/>
          </p:nvSpPr>
          <p:spPr>
            <a:xfrm flipH="1">
              <a:off x="-1603642" y="6016453"/>
              <a:ext cx="92282" cy="695684"/>
            </a:xfrm>
            <a:custGeom>
              <a:rect b="b" l="l" r="r" t="t"/>
              <a:pathLst>
                <a:path extrusionOk="0" h="17648" w="2341">
                  <a:moveTo>
                    <a:pt x="0" y="1"/>
                  </a:moveTo>
                  <a:lnTo>
                    <a:pt x="0" y="1"/>
                  </a:lnTo>
                  <a:cubicBezTo>
                    <a:pt x="208" y="1423"/>
                    <a:pt x="153" y="2828"/>
                    <a:pt x="284" y="4254"/>
                  </a:cubicBezTo>
                  <a:cubicBezTo>
                    <a:pt x="415" y="5643"/>
                    <a:pt x="470" y="7035"/>
                    <a:pt x="500" y="8427"/>
                  </a:cubicBezTo>
                  <a:cubicBezTo>
                    <a:pt x="559" y="11225"/>
                    <a:pt x="402" y="14044"/>
                    <a:pt x="567" y="16833"/>
                  </a:cubicBezTo>
                  <a:cubicBezTo>
                    <a:pt x="589" y="17218"/>
                    <a:pt x="800" y="17468"/>
                    <a:pt x="1151" y="17604"/>
                  </a:cubicBezTo>
                  <a:cubicBezTo>
                    <a:pt x="1219" y="17633"/>
                    <a:pt x="1291" y="17648"/>
                    <a:pt x="1363" y="17648"/>
                  </a:cubicBezTo>
                  <a:cubicBezTo>
                    <a:pt x="1435" y="17648"/>
                    <a:pt x="1507" y="17633"/>
                    <a:pt x="1575" y="17604"/>
                  </a:cubicBezTo>
                  <a:cubicBezTo>
                    <a:pt x="1930" y="17472"/>
                    <a:pt x="2138" y="17218"/>
                    <a:pt x="2159" y="16833"/>
                  </a:cubicBezTo>
                  <a:cubicBezTo>
                    <a:pt x="2341" y="13930"/>
                    <a:pt x="2218" y="10950"/>
                    <a:pt x="2002" y="8047"/>
                  </a:cubicBezTo>
                  <a:cubicBezTo>
                    <a:pt x="1905" y="6722"/>
                    <a:pt x="1757" y="5397"/>
                    <a:pt x="1579" y="4081"/>
                  </a:cubicBezTo>
                  <a:cubicBezTo>
                    <a:pt x="1401" y="2777"/>
                    <a:pt x="940" y="1469"/>
                    <a:pt x="555" y="191"/>
                  </a:cubicBezTo>
                  <a:cubicBezTo>
                    <a:pt x="368" y="119"/>
                    <a:pt x="186" y="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4"/>
            <p:cNvSpPr/>
            <p:nvPr/>
          </p:nvSpPr>
          <p:spPr>
            <a:xfrm flipH="1">
              <a:off x="-1733454" y="6090209"/>
              <a:ext cx="81954" cy="833694"/>
            </a:xfrm>
            <a:custGeom>
              <a:rect b="b" l="l" r="r" t="t"/>
              <a:pathLst>
                <a:path extrusionOk="0" h="21149" w="2079">
                  <a:moveTo>
                    <a:pt x="1" y="0"/>
                  </a:moveTo>
                  <a:lnTo>
                    <a:pt x="1" y="0"/>
                  </a:lnTo>
                  <a:cubicBezTo>
                    <a:pt x="242" y="1084"/>
                    <a:pt x="183" y="2282"/>
                    <a:pt x="212" y="3344"/>
                  </a:cubicBezTo>
                  <a:cubicBezTo>
                    <a:pt x="263" y="5261"/>
                    <a:pt x="415" y="7166"/>
                    <a:pt x="411" y="9088"/>
                  </a:cubicBezTo>
                  <a:cubicBezTo>
                    <a:pt x="398" y="12825"/>
                    <a:pt x="356" y="16566"/>
                    <a:pt x="326" y="20304"/>
                  </a:cubicBezTo>
                  <a:cubicBezTo>
                    <a:pt x="322" y="20867"/>
                    <a:pt x="761" y="21148"/>
                    <a:pt x="1200" y="21148"/>
                  </a:cubicBezTo>
                  <a:cubicBezTo>
                    <a:pt x="1640" y="21148"/>
                    <a:pt x="2079" y="20867"/>
                    <a:pt x="2074" y="20304"/>
                  </a:cubicBezTo>
                  <a:cubicBezTo>
                    <a:pt x="2045" y="16300"/>
                    <a:pt x="2041" y="12300"/>
                    <a:pt x="1977" y="8300"/>
                  </a:cubicBezTo>
                  <a:cubicBezTo>
                    <a:pt x="1952" y="6442"/>
                    <a:pt x="1774" y="4635"/>
                    <a:pt x="1554" y="2794"/>
                  </a:cubicBezTo>
                  <a:cubicBezTo>
                    <a:pt x="1478" y="2142"/>
                    <a:pt x="1406" y="1482"/>
                    <a:pt x="1266" y="843"/>
                  </a:cubicBezTo>
                  <a:cubicBezTo>
                    <a:pt x="851" y="572"/>
                    <a:pt x="428" y="28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4"/>
            <p:cNvSpPr/>
            <p:nvPr/>
          </p:nvSpPr>
          <p:spPr>
            <a:xfrm flipH="1">
              <a:off x="-1878797" y="6173624"/>
              <a:ext cx="95830" cy="791396"/>
            </a:xfrm>
            <a:custGeom>
              <a:rect b="b" l="l" r="r" t="t"/>
              <a:pathLst>
                <a:path extrusionOk="0" h="20076" w="2431">
                  <a:moveTo>
                    <a:pt x="111" y="1"/>
                  </a:moveTo>
                  <a:lnTo>
                    <a:pt x="111" y="1"/>
                  </a:lnTo>
                  <a:cubicBezTo>
                    <a:pt x="136" y="3797"/>
                    <a:pt x="589" y="7602"/>
                    <a:pt x="551" y="11403"/>
                  </a:cubicBezTo>
                  <a:cubicBezTo>
                    <a:pt x="526" y="13862"/>
                    <a:pt x="487" y="16270"/>
                    <a:pt x="166" y="18708"/>
                  </a:cubicBezTo>
                  <a:cubicBezTo>
                    <a:pt x="102" y="19165"/>
                    <a:pt x="52" y="19618"/>
                    <a:pt x="1" y="20075"/>
                  </a:cubicBezTo>
                  <a:cubicBezTo>
                    <a:pt x="775" y="19614"/>
                    <a:pt x="1584" y="19212"/>
                    <a:pt x="2422" y="18873"/>
                  </a:cubicBezTo>
                  <a:cubicBezTo>
                    <a:pt x="2430" y="16626"/>
                    <a:pt x="2295" y="14366"/>
                    <a:pt x="2240" y="12186"/>
                  </a:cubicBezTo>
                  <a:cubicBezTo>
                    <a:pt x="2181" y="9613"/>
                    <a:pt x="2011" y="7056"/>
                    <a:pt x="1791" y="4491"/>
                  </a:cubicBezTo>
                  <a:cubicBezTo>
                    <a:pt x="1685" y="3289"/>
                    <a:pt x="1630" y="2083"/>
                    <a:pt x="1338" y="906"/>
                  </a:cubicBezTo>
                  <a:cubicBezTo>
                    <a:pt x="1317" y="813"/>
                    <a:pt x="1292" y="720"/>
                    <a:pt x="1266" y="623"/>
                  </a:cubicBezTo>
                  <a:cubicBezTo>
                    <a:pt x="877" y="403"/>
                    <a:pt x="492" y="195"/>
                    <a:pt x="1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4"/>
            <p:cNvSpPr/>
            <p:nvPr/>
          </p:nvSpPr>
          <p:spPr>
            <a:xfrm flipH="1">
              <a:off x="-1950856" y="6667091"/>
              <a:ext cx="244365" cy="178612"/>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4"/>
            <p:cNvSpPr/>
            <p:nvPr/>
          </p:nvSpPr>
          <p:spPr>
            <a:xfrm flipH="1">
              <a:off x="-1835081" y="6737576"/>
              <a:ext cx="552" cy="710"/>
            </a:xfrm>
            <a:custGeom>
              <a:rect b="b" l="l" r="r" t="t"/>
              <a:pathLst>
                <a:path extrusionOk="0" h="18" w="14">
                  <a:moveTo>
                    <a:pt x="5" y="0"/>
                  </a:moveTo>
                  <a:cubicBezTo>
                    <a:pt x="1" y="5"/>
                    <a:pt x="1" y="13"/>
                    <a:pt x="5" y="17"/>
                  </a:cubicBezTo>
                  <a:cubicBezTo>
                    <a:pt x="13" y="13"/>
                    <a:pt x="13" y="5"/>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4"/>
            <p:cNvSpPr/>
            <p:nvPr/>
          </p:nvSpPr>
          <p:spPr>
            <a:xfrm flipH="1">
              <a:off x="-1871111" y="6724843"/>
              <a:ext cx="710" cy="591"/>
            </a:xfrm>
            <a:custGeom>
              <a:rect b="b" l="l" r="r" t="t"/>
              <a:pathLst>
                <a:path extrusionOk="0" h="15" w="18">
                  <a:moveTo>
                    <a:pt x="12" y="1"/>
                  </a:moveTo>
                  <a:cubicBezTo>
                    <a:pt x="11" y="1"/>
                    <a:pt x="10" y="1"/>
                    <a:pt x="9" y="2"/>
                  </a:cubicBezTo>
                  <a:cubicBezTo>
                    <a:pt x="1" y="2"/>
                    <a:pt x="1" y="14"/>
                    <a:pt x="9" y="14"/>
                  </a:cubicBezTo>
                  <a:cubicBezTo>
                    <a:pt x="16" y="11"/>
                    <a:pt x="17"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4"/>
            <p:cNvSpPr/>
            <p:nvPr/>
          </p:nvSpPr>
          <p:spPr>
            <a:xfrm flipH="1">
              <a:off x="-2050328" y="6545073"/>
              <a:ext cx="133576" cy="90538"/>
            </a:xfrm>
            <a:custGeom>
              <a:rect b="b" l="l" r="r" t="t"/>
              <a:pathLst>
                <a:path extrusionOk="0" h="1700" w="2508">
                  <a:moveTo>
                    <a:pt x="1251" y="1"/>
                  </a:moveTo>
                  <a:cubicBezTo>
                    <a:pt x="1154" y="1"/>
                    <a:pt x="1052" y="20"/>
                    <a:pt x="949" y="62"/>
                  </a:cubicBezTo>
                  <a:cubicBezTo>
                    <a:pt x="1" y="445"/>
                    <a:pt x="332" y="1699"/>
                    <a:pt x="1130" y="1699"/>
                  </a:cubicBezTo>
                  <a:cubicBezTo>
                    <a:pt x="1258" y="1699"/>
                    <a:pt x="1398" y="1667"/>
                    <a:pt x="1546" y="1594"/>
                  </a:cubicBezTo>
                  <a:cubicBezTo>
                    <a:pt x="2508" y="1115"/>
                    <a:pt x="1997" y="1"/>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4"/>
            <p:cNvSpPr/>
            <p:nvPr/>
          </p:nvSpPr>
          <p:spPr>
            <a:xfrm flipH="1">
              <a:off x="-2111221" y="6529986"/>
              <a:ext cx="57987" cy="43796"/>
            </a:xfrm>
            <a:custGeom>
              <a:rect b="b" l="l" r="r" t="t"/>
              <a:pathLst>
                <a:path extrusionOk="0" h="1111" w="1471">
                  <a:moveTo>
                    <a:pt x="193" y="0"/>
                  </a:moveTo>
                  <a:cubicBezTo>
                    <a:pt x="97" y="0"/>
                    <a:pt x="1" y="69"/>
                    <a:pt x="10" y="196"/>
                  </a:cubicBezTo>
                  <a:cubicBezTo>
                    <a:pt x="40" y="535"/>
                    <a:pt x="238" y="1110"/>
                    <a:pt x="780" y="1110"/>
                  </a:cubicBezTo>
                  <a:cubicBezTo>
                    <a:pt x="911" y="1110"/>
                    <a:pt x="1038" y="1072"/>
                    <a:pt x="1144" y="996"/>
                  </a:cubicBezTo>
                  <a:cubicBezTo>
                    <a:pt x="1174" y="975"/>
                    <a:pt x="1203" y="954"/>
                    <a:pt x="1225" y="928"/>
                  </a:cubicBezTo>
                  <a:cubicBezTo>
                    <a:pt x="1470" y="674"/>
                    <a:pt x="1462" y="259"/>
                    <a:pt x="1457" y="213"/>
                  </a:cubicBezTo>
                  <a:cubicBezTo>
                    <a:pt x="1449" y="100"/>
                    <a:pt x="1364" y="44"/>
                    <a:pt x="1278" y="44"/>
                  </a:cubicBezTo>
                  <a:cubicBezTo>
                    <a:pt x="1188" y="44"/>
                    <a:pt x="1098" y="106"/>
                    <a:pt x="1098" y="226"/>
                  </a:cubicBezTo>
                  <a:cubicBezTo>
                    <a:pt x="1102" y="310"/>
                    <a:pt x="1081" y="560"/>
                    <a:pt x="966" y="678"/>
                  </a:cubicBezTo>
                  <a:cubicBezTo>
                    <a:pt x="916" y="725"/>
                    <a:pt x="852" y="750"/>
                    <a:pt x="784" y="750"/>
                  </a:cubicBezTo>
                  <a:cubicBezTo>
                    <a:pt x="433" y="750"/>
                    <a:pt x="370" y="166"/>
                    <a:pt x="370" y="162"/>
                  </a:cubicBezTo>
                  <a:cubicBezTo>
                    <a:pt x="358" y="52"/>
                    <a:pt x="276" y="0"/>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6" name="Google Shape;2186;p44"/>
          <p:cNvGrpSpPr/>
          <p:nvPr/>
        </p:nvGrpSpPr>
        <p:grpSpPr>
          <a:xfrm flipH="1">
            <a:off x="4791390" y="4571098"/>
            <a:ext cx="1054330" cy="824691"/>
            <a:chOff x="-2283871" y="4791850"/>
            <a:chExt cx="1120674" cy="876585"/>
          </a:xfrm>
        </p:grpSpPr>
        <p:sp>
          <p:nvSpPr>
            <p:cNvPr id="2187" name="Google Shape;2187;p44"/>
            <p:cNvSpPr/>
            <p:nvPr/>
          </p:nvSpPr>
          <p:spPr>
            <a:xfrm>
              <a:off x="-2003472" y="4791850"/>
              <a:ext cx="575335" cy="319499"/>
            </a:xfrm>
            <a:custGeom>
              <a:rect b="b" l="l" r="r" t="t"/>
              <a:pathLst>
                <a:path extrusionOk="0" h="8105" w="14595">
                  <a:moveTo>
                    <a:pt x="8297" y="1"/>
                  </a:moveTo>
                  <a:cubicBezTo>
                    <a:pt x="7686" y="1"/>
                    <a:pt x="7065" y="236"/>
                    <a:pt x="6650" y="651"/>
                  </a:cubicBezTo>
                  <a:cubicBezTo>
                    <a:pt x="6243" y="1066"/>
                    <a:pt x="6011" y="1616"/>
                    <a:pt x="6006" y="2196"/>
                  </a:cubicBezTo>
                  <a:cubicBezTo>
                    <a:pt x="5748" y="2111"/>
                    <a:pt x="5486" y="2043"/>
                    <a:pt x="5219" y="1997"/>
                  </a:cubicBezTo>
                  <a:cubicBezTo>
                    <a:pt x="5068" y="1971"/>
                    <a:pt x="4921" y="1959"/>
                    <a:pt x="4778" y="1959"/>
                  </a:cubicBezTo>
                  <a:cubicBezTo>
                    <a:pt x="3917" y="1959"/>
                    <a:pt x="3217" y="2416"/>
                    <a:pt x="2908" y="3309"/>
                  </a:cubicBezTo>
                  <a:cubicBezTo>
                    <a:pt x="2794" y="3681"/>
                    <a:pt x="2802" y="4079"/>
                    <a:pt x="2938" y="4443"/>
                  </a:cubicBezTo>
                  <a:cubicBezTo>
                    <a:pt x="2849" y="4426"/>
                    <a:pt x="2760" y="4405"/>
                    <a:pt x="2671" y="4388"/>
                  </a:cubicBezTo>
                  <a:cubicBezTo>
                    <a:pt x="2504" y="4357"/>
                    <a:pt x="2347" y="4342"/>
                    <a:pt x="2200" y="4342"/>
                  </a:cubicBezTo>
                  <a:cubicBezTo>
                    <a:pt x="1616" y="4342"/>
                    <a:pt x="1166" y="4577"/>
                    <a:pt x="673" y="5006"/>
                  </a:cubicBezTo>
                  <a:cubicBezTo>
                    <a:pt x="0" y="5594"/>
                    <a:pt x="17" y="6822"/>
                    <a:pt x="673" y="7414"/>
                  </a:cubicBezTo>
                  <a:cubicBezTo>
                    <a:pt x="1114" y="7808"/>
                    <a:pt x="1550" y="8104"/>
                    <a:pt x="2167" y="8104"/>
                  </a:cubicBezTo>
                  <a:cubicBezTo>
                    <a:pt x="2595" y="8104"/>
                    <a:pt x="3052" y="7977"/>
                    <a:pt x="3484" y="7935"/>
                  </a:cubicBezTo>
                  <a:cubicBezTo>
                    <a:pt x="4330" y="7846"/>
                    <a:pt x="5101" y="7550"/>
                    <a:pt x="5930" y="7435"/>
                  </a:cubicBezTo>
                  <a:cubicBezTo>
                    <a:pt x="6679" y="7330"/>
                    <a:pt x="6645" y="6288"/>
                    <a:pt x="6121" y="5954"/>
                  </a:cubicBezTo>
                  <a:cubicBezTo>
                    <a:pt x="6074" y="5920"/>
                    <a:pt x="6023" y="5886"/>
                    <a:pt x="5977" y="5857"/>
                  </a:cubicBezTo>
                  <a:lnTo>
                    <a:pt x="5977" y="5857"/>
                  </a:lnTo>
                  <a:cubicBezTo>
                    <a:pt x="6133" y="5895"/>
                    <a:pt x="6290" y="5933"/>
                    <a:pt x="6442" y="5971"/>
                  </a:cubicBezTo>
                  <a:cubicBezTo>
                    <a:pt x="7014" y="6098"/>
                    <a:pt x="7924" y="6183"/>
                    <a:pt x="8402" y="6466"/>
                  </a:cubicBezTo>
                  <a:cubicBezTo>
                    <a:pt x="8545" y="6550"/>
                    <a:pt x="8685" y="6587"/>
                    <a:pt x="8817" y="6587"/>
                  </a:cubicBezTo>
                  <a:cubicBezTo>
                    <a:pt x="9229" y="6587"/>
                    <a:pt x="9552" y="6222"/>
                    <a:pt x="9587" y="5802"/>
                  </a:cubicBezTo>
                  <a:lnTo>
                    <a:pt x="9816" y="5929"/>
                  </a:lnTo>
                  <a:cubicBezTo>
                    <a:pt x="10282" y="6182"/>
                    <a:pt x="11373" y="6792"/>
                    <a:pt x="12195" y="6792"/>
                  </a:cubicBezTo>
                  <a:cubicBezTo>
                    <a:pt x="12567" y="6792"/>
                    <a:pt x="12884" y="6667"/>
                    <a:pt x="13062" y="6327"/>
                  </a:cubicBezTo>
                  <a:cubicBezTo>
                    <a:pt x="13159" y="6140"/>
                    <a:pt x="13231" y="5937"/>
                    <a:pt x="13269" y="5730"/>
                  </a:cubicBezTo>
                  <a:cubicBezTo>
                    <a:pt x="13616" y="5713"/>
                    <a:pt x="13913" y="5472"/>
                    <a:pt x="14061" y="5108"/>
                  </a:cubicBezTo>
                  <a:cubicBezTo>
                    <a:pt x="14594" y="3817"/>
                    <a:pt x="13718" y="2505"/>
                    <a:pt x="12973" y="1493"/>
                  </a:cubicBezTo>
                  <a:cubicBezTo>
                    <a:pt x="12583" y="967"/>
                    <a:pt x="11994" y="639"/>
                    <a:pt x="11401" y="639"/>
                  </a:cubicBezTo>
                  <a:cubicBezTo>
                    <a:pt x="10997" y="639"/>
                    <a:pt x="10591" y="791"/>
                    <a:pt x="10243" y="1133"/>
                  </a:cubicBezTo>
                  <a:cubicBezTo>
                    <a:pt x="10078" y="964"/>
                    <a:pt x="9926" y="803"/>
                    <a:pt x="9794" y="651"/>
                  </a:cubicBezTo>
                  <a:cubicBezTo>
                    <a:pt x="9420" y="203"/>
                    <a:pt x="8863" y="1"/>
                    <a:pt x="8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4"/>
            <p:cNvSpPr/>
            <p:nvPr/>
          </p:nvSpPr>
          <p:spPr>
            <a:xfrm>
              <a:off x="-2283871" y="5185781"/>
              <a:ext cx="281616" cy="369287"/>
            </a:xfrm>
            <a:custGeom>
              <a:rect b="b" l="l" r="r" t="t"/>
              <a:pathLst>
                <a:path extrusionOk="0" h="9368" w="7144">
                  <a:moveTo>
                    <a:pt x="1683" y="0"/>
                  </a:moveTo>
                  <a:cubicBezTo>
                    <a:pt x="1" y="0"/>
                    <a:pt x="169" y="2578"/>
                    <a:pt x="426" y="3707"/>
                  </a:cubicBezTo>
                  <a:cubicBezTo>
                    <a:pt x="765" y="5205"/>
                    <a:pt x="422" y="6652"/>
                    <a:pt x="591" y="8168"/>
                  </a:cubicBezTo>
                  <a:cubicBezTo>
                    <a:pt x="675" y="8892"/>
                    <a:pt x="1209" y="9367"/>
                    <a:pt x="1811" y="9367"/>
                  </a:cubicBezTo>
                  <a:cubicBezTo>
                    <a:pt x="2094" y="9367"/>
                    <a:pt x="2392" y="9262"/>
                    <a:pt x="2665" y="9027"/>
                  </a:cubicBezTo>
                  <a:cubicBezTo>
                    <a:pt x="3943" y="7922"/>
                    <a:pt x="4773" y="6411"/>
                    <a:pt x="5958" y="5218"/>
                  </a:cubicBezTo>
                  <a:cubicBezTo>
                    <a:pt x="6648" y="5044"/>
                    <a:pt x="7143" y="4151"/>
                    <a:pt x="6500" y="3478"/>
                  </a:cubicBezTo>
                  <a:cubicBezTo>
                    <a:pt x="5403" y="2340"/>
                    <a:pt x="3507" y="105"/>
                    <a:pt x="1785" y="3"/>
                  </a:cubicBezTo>
                  <a:cubicBezTo>
                    <a:pt x="1750" y="1"/>
                    <a:pt x="1716" y="0"/>
                    <a:pt x="1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4"/>
            <p:cNvSpPr/>
            <p:nvPr/>
          </p:nvSpPr>
          <p:spPr>
            <a:xfrm>
              <a:off x="-2223675" y="5236161"/>
              <a:ext cx="169940" cy="80811"/>
            </a:xfrm>
            <a:custGeom>
              <a:rect b="b" l="l" r="r" t="t"/>
              <a:pathLst>
                <a:path extrusionOk="0" h="2050" w="4311">
                  <a:moveTo>
                    <a:pt x="176" y="1"/>
                  </a:moveTo>
                  <a:cubicBezTo>
                    <a:pt x="68" y="1"/>
                    <a:pt x="0" y="162"/>
                    <a:pt x="114" y="240"/>
                  </a:cubicBezTo>
                  <a:cubicBezTo>
                    <a:pt x="1079" y="892"/>
                    <a:pt x="2167" y="1320"/>
                    <a:pt x="3250" y="1734"/>
                  </a:cubicBezTo>
                  <a:cubicBezTo>
                    <a:pt x="3542" y="1853"/>
                    <a:pt x="3847" y="1959"/>
                    <a:pt x="4156" y="2048"/>
                  </a:cubicBezTo>
                  <a:cubicBezTo>
                    <a:pt x="4163" y="2049"/>
                    <a:pt x="4170" y="2050"/>
                    <a:pt x="4177" y="2050"/>
                  </a:cubicBezTo>
                  <a:cubicBezTo>
                    <a:pt x="4265" y="2050"/>
                    <a:pt x="4310" y="1929"/>
                    <a:pt x="4228" y="1874"/>
                  </a:cubicBezTo>
                  <a:cubicBezTo>
                    <a:pt x="4109" y="1794"/>
                    <a:pt x="3982" y="1718"/>
                    <a:pt x="3855" y="1650"/>
                  </a:cubicBezTo>
                  <a:cubicBezTo>
                    <a:pt x="3733" y="1586"/>
                    <a:pt x="3610" y="1527"/>
                    <a:pt x="3483" y="1472"/>
                  </a:cubicBezTo>
                  <a:cubicBezTo>
                    <a:pt x="3212" y="1354"/>
                    <a:pt x="2941" y="1239"/>
                    <a:pt x="2670" y="1129"/>
                  </a:cubicBezTo>
                  <a:cubicBezTo>
                    <a:pt x="2141" y="918"/>
                    <a:pt x="1612" y="706"/>
                    <a:pt x="1096" y="469"/>
                  </a:cubicBezTo>
                  <a:cubicBezTo>
                    <a:pt x="804" y="334"/>
                    <a:pt x="520" y="185"/>
                    <a:pt x="241" y="20"/>
                  </a:cubicBezTo>
                  <a:cubicBezTo>
                    <a:pt x="218" y="7"/>
                    <a:pt x="196"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4"/>
            <p:cNvSpPr/>
            <p:nvPr/>
          </p:nvSpPr>
          <p:spPr>
            <a:xfrm>
              <a:off x="-2210864" y="5327932"/>
              <a:ext cx="157877" cy="20222"/>
            </a:xfrm>
            <a:custGeom>
              <a:rect b="b" l="l" r="r" t="t"/>
              <a:pathLst>
                <a:path extrusionOk="0" h="513" w="4005">
                  <a:moveTo>
                    <a:pt x="3526" y="0"/>
                  </a:moveTo>
                  <a:cubicBezTo>
                    <a:pt x="3404" y="0"/>
                    <a:pt x="3283" y="7"/>
                    <a:pt x="3162" y="12"/>
                  </a:cubicBezTo>
                  <a:cubicBezTo>
                    <a:pt x="2925" y="24"/>
                    <a:pt x="2684" y="54"/>
                    <a:pt x="2447" y="79"/>
                  </a:cubicBezTo>
                  <a:cubicBezTo>
                    <a:pt x="1956" y="134"/>
                    <a:pt x="1461" y="198"/>
                    <a:pt x="970" y="253"/>
                  </a:cubicBezTo>
                  <a:cubicBezTo>
                    <a:pt x="686" y="283"/>
                    <a:pt x="403" y="308"/>
                    <a:pt x="115" y="321"/>
                  </a:cubicBezTo>
                  <a:cubicBezTo>
                    <a:pt x="0" y="329"/>
                    <a:pt x="0" y="494"/>
                    <a:pt x="115" y="503"/>
                  </a:cubicBezTo>
                  <a:cubicBezTo>
                    <a:pt x="274" y="509"/>
                    <a:pt x="433" y="513"/>
                    <a:pt x="592" y="513"/>
                  </a:cubicBezTo>
                  <a:cubicBezTo>
                    <a:pt x="932" y="513"/>
                    <a:pt x="1271" y="498"/>
                    <a:pt x="1609" y="469"/>
                  </a:cubicBezTo>
                  <a:cubicBezTo>
                    <a:pt x="2096" y="427"/>
                    <a:pt x="2582" y="376"/>
                    <a:pt x="3069" y="342"/>
                  </a:cubicBezTo>
                  <a:cubicBezTo>
                    <a:pt x="3200" y="338"/>
                    <a:pt x="3331" y="321"/>
                    <a:pt x="3467" y="312"/>
                  </a:cubicBezTo>
                  <a:cubicBezTo>
                    <a:pt x="3607" y="308"/>
                    <a:pt x="3746" y="291"/>
                    <a:pt x="3886" y="270"/>
                  </a:cubicBezTo>
                  <a:cubicBezTo>
                    <a:pt x="4004" y="245"/>
                    <a:pt x="4004" y="58"/>
                    <a:pt x="3886" y="33"/>
                  </a:cubicBezTo>
                  <a:cubicBezTo>
                    <a:pt x="3767" y="7"/>
                    <a:pt x="3647" y="0"/>
                    <a:pt x="3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4"/>
            <p:cNvSpPr/>
            <p:nvPr/>
          </p:nvSpPr>
          <p:spPr>
            <a:xfrm>
              <a:off x="-2190956" y="5316776"/>
              <a:ext cx="197534" cy="156813"/>
            </a:xfrm>
            <a:custGeom>
              <a:rect b="b" l="l" r="r" t="t"/>
              <a:pathLst>
                <a:path extrusionOk="0" h="3978" w="5011">
                  <a:moveTo>
                    <a:pt x="4825" y="1"/>
                  </a:moveTo>
                  <a:cubicBezTo>
                    <a:pt x="4796" y="1"/>
                    <a:pt x="4766" y="8"/>
                    <a:pt x="4740" y="24"/>
                  </a:cubicBezTo>
                  <a:cubicBezTo>
                    <a:pt x="4659" y="70"/>
                    <a:pt x="4579" y="121"/>
                    <a:pt x="4502" y="176"/>
                  </a:cubicBezTo>
                  <a:cubicBezTo>
                    <a:pt x="4426" y="235"/>
                    <a:pt x="4350" y="295"/>
                    <a:pt x="4265" y="350"/>
                  </a:cubicBezTo>
                  <a:cubicBezTo>
                    <a:pt x="4227" y="371"/>
                    <a:pt x="4189" y="396"/>
                    <a:pt x="4155" y="422"/>
                  </a:cubicBezTo>
                  <a:cubicBezTo>
                    <a:pt x="4117" y="447"/>
                    <a:pt x="4096" y="464"/>
                    <a:pt x="4067" y="485"/>
                  </a:cubicBezTo>
                  <a:cubicBezTo>
                    <a:pt x="4058" y="492"/>
                    <a:pt x="4055" y="495"/>
                    <a:pt x="4056" y="495"/>
                  </a:cubicBezTo>
                  <a:cubicBezTo>
                    <a:pt x="4056" y="495"/>
                    <a:pt x="4069" y="485"/>
                    <a:pt x="4075" y="485"/>
                  </a:cubicBezTo>
                  <a:lnTo>
                    <a:pt x="4075" y="485"/>
                  </a:lnTo>
                  <a:lnTo>
                    <a:pt x="4037" y="511"/>
                  </a:lnTo>
                  <a:lnTo>
                    <a:pt x="3813" y="680"/>
                  </a:lnTo>
                  <a:cubicBezTo>
                    <a:pt x="3508" y="917"/>
                    <a:pt x="3190" y="1133"/>
                    <a:pt x="2886" y="1366"/>
                  </a:cubicBezTo>
                  <a:cubicBezTo>
                    <a:pt x="2268" y="1827"/>
                    <a:pt x="1646" y="2284"/>
                    <a:pt x="1066" y="2792"/>
                  </a:cubicBezTo>
                  <a:cubicBezTo>
                    <a:pt x="731" y="3084"/>
                    <a:pt x="410" y="3389"/>
                    <a:pt x="105" y="3710"/>
                  </a:cubicBezTo>
                  <a:cubicBezTo>
                    <a:pt x="1" y="3824"/>
                    <a:pt x="104" y="3978"/>
                    <a:pt x="221" y="3978"/>
                  </a:cubicBezTo>
                  <a:cubicBezTo>
                    <a:pt x="256" y="3978"/>
                    <a:pt x="293" y="3964"/>
                    <a:pt x="325" y="3930"/>
                  </a:cubicBezTo>
                  <a:lnTo>
                    <a:pt x="329" y="3935"/>
                  </a:lnTo>
                  <a:cubicBezTo>
                    <a:pt x="596" y="3651"/>
                    <a:pt x="884" y="3384"/>
                    <a:pt x="1188" y="3139"/>
                  </a:cubicBezTo>
                  <a:cubicBezTo>
                    <a:pt x="1480" y="2906"/>
                    <a:pt x="1781" y="2686"/>
                    <a:pt x="2086" y="2470"/>
                  </a:cubicBezTo>
                  <a:cubicBezTo>
                    <a:pt x="2708" y="2034"/>
                    <a:pt x="3347" y="1628"/>
                    <a:pt x="3961" y="1175"/>
                  </a:cubicBezTo>
                  <a:cubicBezTo>
                    <a:pt x="4054" y="1107"/>
                    <a:pt x="4147" y="1035"/>
                    <a:pt x="4244" y="963"/>
                  </a:cubicBezTo>
                  <a:cubicBezTo>
                    <a:pt x="4329" y="900"/>
                    <a:pt x="4409" y="832"/>
                    <a:pt x="4486" y="760"/>
                  </a:cubicBezTo>
                  <a:cubicBezTo>
                    <a:pt x="4562" y="684"/>
                    <a:pt x="4646" y="612"/>
                    <a:pt x="4723" y="536"/>
                  </a:cubicBezTo>
                  <a:cubicBezTo>
                    <a:pt x="4803" y="460"/>
                    <a:pt x="4879" y="379"/>
                    <a:pt x="4947" y="290"/>
                  </a:cubicBezTo>
                  <a:cubicBezTo>
                    <a:pt x="5006" y="231"/>
                    <a:pt x="5010" y="134"/>
                    <a:pt x="4960" y="66"/>
                  </a:cubicBezTo>
                  <a:cubicBezTo>
                    <a:pt x="4927" y="23"/>
                    <a:pt x="4877" y="1"/>
                    <a:pt x="4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4"/>
            <p:cNvSpPr/>
            <p:nvPr/>
          </p:nvSpPr>
          <p:spPr>
            <a:xfrm>
              <a:off x="-2112588" y="4903608"/>
              <a:ext cx="949391" cy="764511"/>
            </a:xfrm>
            <a:custGeom>
              <a:rect b="b" l="l" r="r" t="t"/>
              <a:pathLst>
                <a:path extrusionOk="0" h="19394" w="24084">
                  <a:moveTo>
                    <a:pt x="8986" y="15406"/>
                  </a:moveTo>
                  <a:cubicBezTo>
                    <a:pt x="8986" y="15411"/>
                    <a:pt x="8985" y="15416"/>
                    <a:pt x="8984" y="15416"/>
                  </a:cubicBezTo>
                  <a:cubicBezTo>
                    <a:pt x="8984" y="15416"/>
                    <a:pt x="8984" y="15413"/>
                    <a:pt x="8986" y="15406"/>
                  </a:cubicBezTo>
                  <a:close/>
                  <a:moveTo>
                    <a:pt x="4224" y="15956"/>
                  </a:moveTo>
                  <a:cubicBezTo>
                    <a:pt x="4224" y="15963"/>
                    <a:pt x="4223" y="15969"/>
                    <a:pt x="4223" y="15969"/>
                  </a:cubicBezTo>
                  <a:cubicBezTo>
                    <a:pt x="4222" y="15969"/>
                    <a:pt x="4223" y="15966"/>
                    <a:pt x="4224" y="15956"/>
                  </a:cubicBezTo>
                  <a:close/>
                  <a:moveTo>
                    <a:pt x="14361" y="18741"/>
                  </a:moveTo>
                  <a:lnTo>
                    <a:pt x="14382" y="18758"/>
                  </a:lnTo>
                  <a:cubicBezTo>
                    <a:pt x="14374" y="18754"/>
                    <a:pt x="14370" y="18750"/>
                    <a:pt x="14361" y="18741"/>
                  </a:cubicBezTo>
                  <a:close/>
                  <a:moveTo>
                    <a:pt x="10342" y="19007"/>
                  </a:moveTo>
                  <a:cubicBezTo>
                    <a:pt x="10345" y="19007"/>
                    <a:pt x="10354" y="19012"/>
                    <a:pt x="10370" y="19025"/>
                  </a:cubicBezTo>
                  <a:cubicBezTo>
                    <a:pt x="10362" y="19021"/>
                    <a:pt x="10353" y="19016"/>
                    <a:pt x="10345" y="19012"/>
                  </a:cubicBezTo>
                  <a:cubicBezTo>
                    <a:pt x="10341" y="19009"/>
                    <a:pt x="10341" y="19007"/>
                    <a:pt x="10342" y="19007"/>
                  </a:cubicBezTo>
                  <a:close/>
                  <a:moveTo>
                    <a:pt x="13290" y="1"/>
                  </a:moveTo>
                  <a:cubicBezTo>
                    <a:pt x="12810" y="1"/>
                    <a:pt x="12330" y="25"/>
                    <a:pt x="11851" y="72"/>
                  </a:cubicBezTo>
                  <a:cubicBezTo>
                    <a:pt x="8393" y="385"/>
                    <a:pt x="5240" y="2230"/>
                    <a:pt x="3073" y="4901"/>
                  </a:cubicBezTo>
                  <a:cubicBezTo>
                    <a:pt x="2917" y="5096"/>
                    <a:pt x="2760" y="5299"/>
                    <a:pt x="2612" y="5502"/>
                  </a:cubicBezTo>
                  <a:cubicBezTo>
                    <a:pt x="1604" y="6886"/>
                    <a:pt x="872" y="8452"/>
                    <a:pt x="462" y="10111"/>
                  </a:cubicBezTo>
                  <a:cubicBezTo>
                    <a:pt x="441" y="10200"/>
                    <a:pt x="432" y="10293"/>
                    <a:pt x="441" y="10382"/>
                  </a:cubicBezTo>
                  <a:cubicBezTo>
                    <a:pt x="0" y="12634"/>
                    <a:pt x="2100" y="14716"/>
                    <a:pt x="3721" y="15982"/>
                  </a:cubicBezTo>
                  <a:lnTo>
                    <a:pt x="3797" y="16045"/>
                  </a:lnTo>
                  <a:cubicBezTo>
                    <a:pt x="3928" y="16147"/>
                    <a:pt x="4064" y="16244"/>
                    <a:pt x="4195" y="16341"/>
                  </a:cubicBezTo>
                  <a:cubicBezTo>
                    <a:pt x="5718" y="17467"/>
                    <a:pt x="7395" y="18390"/>
                    <a:pt x="9215" y="18906"/>
                  </a:cubicBezTo>
                  <a:cubicBezTo>
                    <a:pt x="9621" y="19021"/>
                    <a:pt x="10031" y="19118"/>
                    <a:pt x="10442" y="19190"/>
                  </a:cubicBezTo>
                  <a:cubicBezTo>
                    <a:pt x="11153" y="19313"/>
                    <a:pt x="11873" y="19380"/>
                    <a:pt x="12592" y="19393"/>
                  </a:cubicBezTo>
                  <a:cubicBezTo>
                    <a:pt x="12634" y="19393"/>
                    <a:pt x="12676" y="19394"/>
                    <a:pt x="12718" y="19394"/>
                  </a:cubicBezTo>
                  <a:cubicBezTo>
                    <a:pt x="13179" y="19394"/>
                    <a:pt x="13637" y="19372"/>
                    <a:pt x="14095" y="19330"/>
                  </a:cubicBezTo>
                  <a:cubicBezTo>
                    <a:pt x="14484" y="19287"/>
                    <a:pt x="14869" y="19232"/>
                    <a:pt x="15250" y="19156"/>
                  </a:cubicBezTo>
                  <a:cubicBezTo>
                    <a:pt x="16368" y="18932"/>
                    <a:pt x="17447" y="18559"/>
                    <a:pt x="18458" y="18043"/>
                  </a:cubicBezTo>
                  <a:cubicBezTo>
                    <a:pt x="19610" y="17459"/>
                    <a:pt x="20655" y="16587"/>
                    <a:pt x="21540" y="15652"/>
                  </a:cubicBezTo>
                  <a:cubicBezTo>
                    <a:pt x="23410" y="13679"/>
                    <a:pt x="24083" y="11360"/>
                    <a:pt x="23829" y="9087"/>
                  </a:cubicBezTo>
                  <a:cubicBezTo>
                    <a:pt x="23533" y="6433"/>
                    <a:pt x="21971" y="3843"/>
                    <a:pt x="19576" y="1942"/>
                  </a:cubicBezTo>
                  <a:cubicBezTo>
                    <a:pt x="18141" y="804"/>
                    <a:pt x="16456" y="249"/>
                    <a:pt x="14708" y="67"/>
                  </a:cubicBezTo>
                  <a:cubicBezTo>
                    <a:pt x="14577" y="55"/>
                    <a:pt x="14450" y="46"/>
                    <a:pt x="14319" y="38"/>
                  </a:cubicBezTo>
                  <a:cubicBezTo>
                    <a:pt x="13977" y="13"/>
                    <a:pt x="13634" y="1"/>
                    <a:pt x="1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4"/>
            <p:cNvSpPr/>
            <p:nvPr/>
          </p:nvSpPr>
          <p:spPr>
            <a:xfrm>
              <a:off x="-2008163" y="5097124"/>
              <a:ext cx="137536" cy="451201"/>
            </a:xfrm>
            <a:custGeom>
              <a:rect b="b" l="l" r="r" t="t"/>
              <a:pathLst>
                <a:path extrusionOk="0" h="11446" w="3489">
                  <a:moveTo>
                    <a:pt x="1630" y="11060"/>
                  </a:moveTo>
                  <a:lnTo>
                    <a:pt x="1630" y="11060"/>
                  </a:lnTo>
                  <a:cubicBezTo>
                    <a:pt x="1629" y="11067"/>
                    <a:pt x="1628" y="11070"/>
                    <a:pt x="1629" y="11070"/>
                  </a:cubicBezTo>
                  <a:cubicBezTo>
                    <a:pt x="1629" y="11070"/>
                    <a:pt x="1630" y="11065"/>
                    <a:pt x="1630" y="11060"/>
                  </a:cubicBezTo>
                  <a:close/>
                  <a:moveTo>
                    <a:pt x="471" y="0"/>
                  </a:moveTo>
                  <a:lnTo>
                    <a:pt x="471" y="0"/>
                  </a:lnTo>
                  <a:cubicBezTo>
                    <a:pt x="314" y="195"/>
                    <a:pt x="162" y="394"/>
                    <a:pt x="14" y="601"/>
                  </a:cubicBezTo>
                  <a:cubicBezTo>
                    <a:pt x="1" y="720"/>
                    <a:pt x="1" y="839"/>
                    <a:pt x="5" y="957"/>
                  </a:cubicBezTo>
                  <a:cubicBezTo>
                    <a:pt x="26" y="1592"/>
                    <a:pt x="246" y="2214"/>
                    <a:pt x="712" y="2658"/>
                  </a:cubicBezTo>
                  <a:cubicBezTo>
                    <a:pt x="1224" y="3149"/>
                    <a:pt x="1918" y="3353"/>
                    <a:pt x="2612" y="3408"/>
                  </a:cubicBezTo>
                  <a:cubicBezTo>
                    <a:pt x="2333" y="3632"/>
                    <a:pt x="2075" y="3877"/>
                    <a:pt x="1838" y="4140"/>
                  </a:cubicBezTo>
                  <a:cubicBezTo>
                    <a:pt x="1423" y="4601"/>
                    <a:pt x="1072" y="5113"/>
                    <a:pt x="801" y="5668"/>
                  </a:cubicBezTo>
                  <a:cubicBezTo>
                    <a:pt x="678" y="5922"/>
                    <a:pt x="543" y="6210"/>
                    <a:pt x="517" y="6489"/>
                  </a:cubicBezTo>
                  <a:cubicBezTo>
                    <a:pt x="488" y="6768"/>
                    <a:pt x="509" y="7043"/>
                    <a:pt x="585" y="7310"/>
                  </a:cubicBezTo>
                  <a:cubicBezTo>
                    <a:pt x="716" y="7788"/>
                    <a:pt x="1034" y="8186"/>
                    <a:pt x="1465" y="8423"/>
                  </a:cubicBezTo>
                  <a:cubicBezTo>
                    <a:pt x="1685" y="8537"/>
                    <a:pt x="1922" y="8618"/>
                    <a:pt x="2168" y="8656"/>
                  </a:cubicBezTo>
                  <a:cubicBezTo>
                    <a:pt x="1931" y="8889"/>
                    <a:pt x="1740" y="9164"/>
                    <a:pt x="1597" y="9464"/>
                  </a:cubicBezTo>
                  <a:cubicBezTo>
                    <a:pt x="1347" y="9972"/>
                    <a:pt x="1186" y="10522"/>
                    <a:pt x="1118" y="11085"/>
                  </a:cubicBezTo>
                  <a:lnTo>
                    <a:pt x="1194" y="11145"/>
                  </a:lnTo>
                  <a:cubicBezTo>
                    <a:pt x="1326" y="11246"/>
                    <a:pt x="1461" y="11344"/>
                    <a:pt x="1592" y="11445"/>
                  </a:cubicBezTo>
                  <a:cubicBezTo>
                    <a:pt x="1592" y="11420"/>
                    <a:pt x="1592" y="11394"/>
                    <a:pt x="1597" y="11373"/>
                  </a:cubicBezTo>
                  <a:cubicBezTo>
                    <a:pt x="1605" y="11284"/>
                    <a:pt x="1614" y="11200"/>
                    <a:pt x="1622" y="11115"/>
                  </a:cubicBezTo>
                  <a:cubicBezTo>
                    <a:pt x="1622" y="11094"/>
                    <a:pt x="1626" y="11073"/>
                    <a:pt x="1630" y="11052"/>
                  </a:cubicBezTo>
                  <a:cubicBezTo>
                    <a:pt x="1630" y="11047"/>
                    <a:pt x="1630" y="11047"/>
                    <a:pt x="1630" y="11043"/>
                  </a:cubicBezTo>
                  <a:cubicBezTo>
                    <a:pt x="1639" y="10992"/>
                    <a:pt x="1643" y="10946"/>
                    <a:pt x="1652" y="10895"/>
                  </a:cubicBezTo>
                  <a:cubicBezTo>
                    <a:pt x="1707" y="10556"/>
                    <a:pt x="1796" y="10226"/>
                    <a:pt x="1922" y="9909"/>
                  </a:cubicBezTo>
                  <a:cubicBezTo>
                    <a:pt x="1927" y="9892"/>
                    <a:pt x="1931" y="9879"/>
                    <a:pt x="1939" y="9862"/>
                  </a:cubicBezTo>
                  <a:cubicBezTo>
                    <a:pt x="1939" y="9858"/>
                    <a:pt x="1952" y="9833"/>
                    <a:pt x="1956" y="9824"/>
                  </a:cubicBezTo>
                  <a:cubicBezTo>
                    <a:pt x="1973" y="9786"/>
                    <a:pt x="1990" y="9744"/>
                    <a:pt x="2007" y="9706"/>
                  </a:cubicBezTo>
                  <a:cubicBezTo>
                    <a:pt x="2049" y="9621"/>
                    <a:pt x="2096" y="9536"/>
                    <a:pt x="2143" y="9456"/>
                  </a:cubicBezTo>
                  <a:cubicBezTo>
                    <a:pt x="2185" y="9388"/>
                    <a:pt x="2231" y="9316"/>
                    <a:pt x="2282" y="9244"/>
                  </a:cubicBezTo>
                  <a:lnTo>
                    <a:pt x="2308" y="9210"/>
                  </a:lnTo>
                  <a:lnTo>
                    <a:pt x="2337" y="9172"/>
                  </a:lnTo>
                  <a:cubicBezTo>
                    <a:pt x="2367" y="9138"/>
                    <a:pt x="2392" y="9105"/>
                    <a:pt x="2422" y="9075"/>
                  </a:cubicBezTo>
                  <a:cubicBezTo>
                    <a:pt x="2477" y="9016"/>
                    <a:pt x="2532" y="8956"/>
                    <a:pt x="2595" y="8906"/>
                  </a:cubicBezTo>
                  <a:lnTo>
                    <a:pt x="2638" y="8868"/>
                  </a:lnTo>
                  <a:lnTo>
                    <a:pt x="2659" y="8851"/>
                  </a:lnTo>
                  <a:cubicBezTo>
                    <a:pt x="2693" y="8825"/>
                    <a:pt x="2727" y="8800"/>
                    <a:pt x="2765" y="8779"/>
                  </a:cubicBezTo>
                  <a:cubicBezTo>
                    <a:pt x="2828" y="8736"/>
                    <a:pt x="2900" y="8698"/>
                    <a:pt x="2968" y="8664"/>
                  </a:cubicBezTo>
                  <a:cubicBezTo>
                    <a:pt x="2971" y="8664"/>
                    <a:pt x="2981" y="8661"/>
                    <a:pt x="2990" y="8658"/>
                  </a:cubicBezTo>
                  <a:lnTo>
                    <a:pt x="2990" y="8658"/>
                  </a:lnTo>
                  <a:cubicBezTo>
                    <a:pt x="2988" y="8659"/>
                    <a:pt x="2986" y="8659"/>
                    <a:pt x="2985" y="8660"/>
                  </a:cubicBezTo>
                  <a:cubicBezTo>
                    <a:pt x="3000" y="8654"/>
                    <a:pt x="3005" y="8652"/>
                    <a:pt x="3005" y="8652"/>
                  </a:cubicBezTo>
                  <a:lnTo>
                    <a:pt x="3005" y="8652"/>
                  </a:lnTo>
                  <a:cubicBezTo>
                    <a:pt x="3005" y="8652"/>
                    <a:pt x="2998" y="8655"/>
                    <a:pt x="2990" y="8658"/>
                  </a:cubicBezTo>
                  <a:lnTo>
                    <a:pt x="2990" y="8658"/>
                  </a:lnTo>
                  <a:cubicBezTo>
                    <a:pt x="3005" y="8650"/>
                    <a:pt x="3020" y="8643"/>
                    <a:pt x="3036" y="8639"/>
                  </a:cubicBezTo>
                  <a:cubicBezTo>
                    <a:pt x="3053" y="8631"/>
                    <a:pt x="3078" y="8626"/>
                    <a:pt x="3099" y="8622"/>
                  </a:cubicBezTo>
                  <a:lnTo>
                    <a:pt x="3171" y="8605"/>
                  </a:lnTo>
                  <a:cubicBezTo>
                    <a:pt x="3298" y="8567"/>
                    <a:pt x="3374" y="8432"/>
                    <a:pt x="3340" y="8300"/>
                  </a:cubicBezTo>
                  <a:cubicBezTo>
                    <a:pt x="3308" y="8180"/>
                    <a:pt x="3205" y="8122"/>
                    <a:pt x="3094" y="8122"/>
                  </a:cubicBezTo>
                  <a:cubicBezTo>
                    <a:pt x="3076" y="8122"/>
                    <a:pt x="3058" y="8124"/>
                    <a:pt x="3040" y="8127"/>
                  </a:cubicBezTo>
                  <a:cubicBezTo>
                    <a:pt x="2981" y="8140"/>
                    <a:pt x="2921" y="8148"/>
                    <a:pt x="2862" y="8157"/>
                  </a:cubicBezTo>
                  <a:lnTo>
                    <a:pt x="2824" y="8161"/>
                  </a:lnTo>
                  <a:lnTo>
                    <a:pt x="2816" y="8161"/>
                  </a:lnTo>
                  <a:cubicBezTo>
                    <a:pt x="2782" y="8165"/>
                    <a:pt x="2748" y="8169"/>
                    <a:pt x="2714" y="8173"/>
                  </a:cubicBezTo>
                  <a:cubicBezTo>
                    <a:pt x="2657" y="8178"/>
                    <a:pt x="2601" y="8180"/>
                    <a:pt x="2545" y="8180"/>
                  </a:cubicBezTo>
                  <a:cubicBezTo>
                    <a:pt x="2489" y="8180"/>
                    <a:pt x="2433" y="8178"/>
                    <a:pt x="2375" y="8173"/>
                  </a:cubicBezTo>
                  <a:cubicBezTo>
                    <a:pt x="2346" y="8173"/>
                    <a:pt x="2320" y="8169"/>
                    <a:pt x="2291" y="8165"/>
                  </a:cubicBezTo>
                  <a:lnTo>
                    <a:pt x="2253" y="8161"/>
                  </a:lnTo>
                  <a:cubicBezTo>
                    <a:pt x="2198" y="8152"/>
                    <a:pt x="2143" y="8144"/>
                    <a:pt x="2088" y="8127"/>
                  </a:cubicBezTo>
                  <a:cubicBezTo>
                    <a:pt x="2033" y="8114"/>
                    <a:pt x="1986" y="8101"/>
                    <a:pt x="1935" y="8085"/>
                  </a:cubicBezTo>
                  <a:lnTo>
                    <a:pt x="1872" y="8063"/>
                  </a:lnTo>
                  <a:lnTo>
                    <a:pt x="1817" y="8042"/>
                  </a:lnTo>
                  <a:cubicBezTo>
                    <a:pt x="1724" y="8004"/>
                    <a:pt x="1639" y="7958"/>
                    <a:pt x="1554" y="7898"/>
                  </a:cubicBezTo>
                  <a:lnTo>
                    <a:pt x="1508" y="7864"/>
                  </a:lnTo>
                  <a:cubicBezTo>
                    <a:pt x="1508" y="7864"/>
                    <a:pt x="1478" y="7843"/>
                    <a:pt x="1470" y="7835"/>
                  </a:cubicBezTo>
                  <a:cubicBezTo>
                    <a:pt x="1427" y="7801"/>
                    <a:pt x="1389" y="7767"/>
                    <a:pt x="1351" y="7729"/>
                  </a:cubicBezTo>
                  <a:cubicBezTo>
                    <a:pt x="1317" y="7695"/>
                    <a:pt x="1288" y="7661"/>
                    <a:pt x="1258" y="7623"/>
                  </a:cubicBezTo>
                  <a:lnTo>
                    <a:pt x="1254" y="7619"/>
                  </a:lnTo>
                  <a:lnTo>
                    <a:pt x="1237" y="7594"/>
                  </a:lnTo>
                  <a:cubicBezTo>
                    <a:pt x="1220" y="7572"/>
                    <a:pt x="1203" y="7547"/>
                    <a:pt x="1190" y="7522"/>
                  </a:cubicBezTo>
                  <a:cubicBezTo>
                    <a:pt x="1161" y="7479"/>
                    <a:pt x="1135" y="7437"/>
                    <a:pt x="1114" y="7390"/>
                  </a:cubicBezTo>
                  <a:cubicBezTo>
                    <a:pt x="1101" y="7365"/>
                    <a:pt x="1093" y="7344"/>
                    <a:pt x="1080" y="7323"/>
                  </a:cubicBezTo>
                  <a:cubicBezTo>
                    <a:pt x="1072" y="7297"/>
                    <a:pt x="1068" y="7289"/>
                    <a:pt x="1063" y="7272"/>
                  </a:cubicBezTo>
                  <a:cubicBezTo>
                    <a:pt x="983" y="7060"/>
                    <a:pt x="949" y="6836"/>
                    <a:pt x="962" y="6612"/>
                  </a:cubicBezTo>
                  <a:cubicBezTo>
                    <a:pt x="966" y="6396"/>
                    <a:pt x="1059" y="6155"/>
                    <a:pt x="1148" y="5947"/>
                  </a:cubicBezTo>
                  <a:cubicBezTo>
                    <a:pt x="1376" y="5443"/>
                    <a:pt x="1673" y="4969"/>
                    <a:pt x="2033" y="4546"/>
                  </a:cubicBezTo>
                  <a:cubicBezTo>
                    <a:pt x="2401" y="4102"/>
                    <a:pt x="2832" y="3636"/>
                    <a:pt x="3362" y="3386"/>
                  </a:cubicBezTo>
                  <a:cubicBezTo>
                    <a:pt x="3450" y="3336"/>
                    <a:pt x="3489" y="3234"/>
                    <a:pt x="3463" y="3137"/>
                  </a:cubicBezTo>
                  <a:cubicBezTo>
                    <a:pt x="3438" y="3044"/>
                    <a:pt x="3349" y="2980"/>
                    <a:pt x="3251" y="2976"/>
                  </a:cubicBezTo>
                  <a:cubicBezTo>
                    <a:pt x="3019" y="2963"/>
                    <a:pt x="2786" y="2976"/>
                    <a:pt x="2553" y="2951"/>
                  </a:cubicBezTo>
                  <a:cubicBezTo>
                    <a:pt x="2532" y="2951"/>
                    <a:pt x="2507" y="2946"/>
                    <a:pt x="2481" y="2942"/>
                  </a:cubicBezTo>
                  <a:lnTo>
                    <a:pt x="2439" y="2938"/>
                  </a:lnTo>
                  <a:lnTo>
                    <a:pt x="2430" y="2938"/>
                  </a:lnTo>
                  <a:lnTo>
                    <a:pt x="2375" y="2929"/>
                  </a:lnTo>
                  <a:lnTo>
                    <a:pt x="2286" y="2917"/>
                  </a:lnTo>
                  <a:cubicBezTo>
                    <a:pt x="2193" y="2900"/>
                    <a:pt x="2100" y="2879"/>
                    <a:pt x="2007" y="2853"/>
                  </a:cubicBezTo>
                  <a:cubicBezTo>
                    <a:pt x="1918" y="2828"/>
                    <a:pt x="1829" y="2802"/>
                    <a:pt x="1740" y="2773"/>
                  </a:cubicBezTo>
                  <a:cubicBezTo>
                    <a:pt x="1702" y="2760"/>
                    <a:pt x="1664" y="2747"/>
                    <a:pt x="1626" y="2730"/>
                  </a:cubicBezTo>
                  <a:cubicBezTo>
                    <a:pt x="1609" y="2726"/>
                    <a:pt x="1597" y="2718"/>
                    <a:pt x="1580" y="2714"/>
                  </a:cubicBezTo>
                  <a:lnTo>
                    <a:pt x="1542" y="2697"/>
                  </a:lnTo>
                  <a:cubicBezTo>
                    <a:pt x="1398" y="2633"/>
                    <a:pt x="1262" y="2553"/>
                    <a:pt x="1135" y="2460"/>
                  </a:cubicBezTo>
                  <a:cubicBezTo>
                    <a:pt x="1128" y="2456"/>
                    <a:pt x="1104" y="2435"/>
                    <a:pt x="1103" y="2435"/>
                  </a:cubicBezTo>
                  <a:lnTo>
                    <a:pt x="1103" y="2435"/>
                  </a:lnTo>
                  <a:cubicBezTo>
                    <a:pt x="1103" y="2435"/>
                    <a:pt x="1103" y="2436"/>
                    <a:pt x="1106" y="2438"/>
                  </a:cubicBezTo>
                  <a:lnTo>
                    <a:pt x="1080" y="2417"/>
                  </a:lnTo>
                  <a:cubicBezTo>
                    <a:pt x="1051" y="2392"/>
                    <a:pt x="1025" y="2371"/>
                    <a:pt x="996" y="2345"/>
                  </a:cubicBezTo>
                  <a:cubicBezTo>
                    <a:pt x="945" y="2294"/>
                    <a:pt x="890" y="2244"/>
                    <a:pt x="843" y="2184"/>
                  </a:cubicBezTo>
                  <a:cubicBezTo>
                    <a:pt x="822" y="2163"/>
                    <a:pt x="805" y="2138"/>
                    <a:pt x="784" y="2117"/>
                  </a:cubicBezTo>
                  <a:lnTo>
                    <a:pt x="775" y="2104"/>
                  </a:lnTo>
                  <a:lnTo>
                    <a:pt x="737" y="2049"/>
                  </a:lnTo>
                  <a:cubicBezTo>
                    <a:pt x="699" y="1990"/>
                    <a:pt x="661" y="1930"/>
                    <a:pt x="627" y="1871"/>
                  </a:cubicBezTo>
                  <a:cubicBezTo>
                    <a:pt x="610" y="1842"/>
                    <a:pt x="598" y="1808"/>
                    <a:pt x="581" y="1778"/>
                  </a:cubicBezTo>
                  <a:lnTo>
                    <a:pt x="560" y="1736"/>
                  </a:lnTo>
                  <a:cubicBezTo>
                    <a:pt x="560" y="1727"/>
                    <a:pt x="555" y="1723"/>
                    <a:pt x="551" y="1715"/>
                  </a:cubicBezTo>
                  <a:cubicBezTo>
                    <a:pt x="526" y="1647"/>
                    <a:pt x="500" y="1583"/>
                    <a:pt x="479" y="1511"/>
                  </a:cubicBezTo>
                  <a:cubicBezTo>
                    <a:pt x="462" y="1444"/>
                    <a:pt x="441" y="1376"/>
                    <a:pt x="428" y="1304"/>
                  </a:cubicBezTo>
                  <a:cubicBezTo>
                    <a:pt x="420" y="1274"/>
                    <a:pt x="416" y="1241"/>
                    <a:pt x="407" y="1207"/>
                  </a:cubicBezTo>
                  <a:cubicBezTo>
                    <a:pt x="407" y="1190"/>
                    <a:pt x="403" y="1169"/>
                    <a:pt x="399" y="1156"/>
                  </a:cubicBezTo>
                  <a:lnTo>
                    <a:pt x="399" y="1131"/>
                  </a:lnTo>
                  <a:cubicBezTo>
                    <a:pt x="382" y="982"/>
                    <a:pt x="378" y="834"/>
                    <a:pt x="382" y="682"/>
                  </a:cubicBezTo>
                  <a:cubicBezTo>
                    <a:pt x="382" y="606"/>
                    <a:pt x="390" y="525"/>
                    <a:pt x="399" y="445"/>
                  </a:cubicBezTo>
                  <a:cubicBezTo>
                    <a:pt x="403" y="407"/>
                    <a:pt x="407" y="373"/>
                    <a:pt x="411" y="339"/>
                  </a:cubicBezTo>
                  <a:cubicBezTo>
                    <a:pt x="411" y="331"/>
                    <a:pt x="411" y="318"/>
                    <a:pt x="416" y="309"/>
                  </a:cubicBezTo>
                  <a:cubicBezTo>
                    <a:pt x="416" y="288"/>
                    <a:pt x="420" y="267"/>
                    <a:pt x="424" y="246"/>
                  </a:cubicBezTo>
                  <a:cubicBezTo>
                    <a:pt x="437" y="161"/>
                    <a:pt x="454" y="81"/>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4"/>
            <p:cNvSpPr/>
            <p:nvPr/>
          </p:nvSpPr>
          <p:spPr>
            <a:xfrm>
              <a:off x="-1821113" y="4917681"/>
              <a:ext cx="206916" cy="750754"/>
            </a:xfrm>
            <a:custGeom>
              <a:rect b="b" l="l" r="r" t="t"/>
              <a:pathLst>
                <a:path extrusionOk="0" h="19045" w="5249">
                  <a:moveTo>
                    <a:pt x="1643" y="15058"/>
                  </a:moveTo>
                  <a:cubicBezTo>
                    <a:pt x="1643" y="15062"/>
                    <a:pt x="1641" y="15067"/>
                    <a:pt x="1641" y="15067"/>
                  </a:cubicBezTo>
                  <a:cubicBezTo>
                    <a:pt x="1641" y="15067"/>
                    <a:pt x="1641" y="15065"/>
                    <a:pt x="1643" y="15058"/>
                  </a:cubicBezTo>
                  <a:close/>
                  <a:moveTo>
                    <a:pt x="3721" y="1"/>
                  </a:moveTo>
                  <a:cubicBezTo>
                    <a:pt x="3709" y="1"/>
                    <a:pt x="3696" y="3"/>
                    <a:pt x="3683" y="7"/>
                  </a:cubicBezTo>
                  <a:cubicBezTo>
                    <a:pt x="2985" y="223"/>
                    <a:pt x="2345" y="642"/>
                    <a:pt x="1812" y="1141"/>
                  </a:cubicBezTo>
                  <a:cubicBezTo>
                    <a:pt x="1262" y="1649"/>
                    <a:pt x="813" y="2258"/>
                    <a:pt x="496" y="2940"/>
                  </a:cubicBezTo>
                  <a:cubicBezTo>
                    <a:pt x="200" y="3566"/>
                    <a:pt x="1" y="4260"/>
                    <a:pt x="22" y="4959"/>
                  </a:cubicBezTo>
                  <a:cubicBezTo>
                    <a:pt x="43" y="5594"/>
                    <a:pt x="263" y="6216"/>
                    <a:pt x="729" y="6660"/>
                  </a:cubicBezTo>
                  <a:cubicBezTo>
                    <a:pt x="1241" y="7147"/>
                    <a:pt x="1935" y="7354"/>
                    <a:pt x="2629" y="7409"/>
                  </a:cubicBezTo>
                  <a:cubicBezTo>
                    <a:pt x="2354" y="7634"/>
                    <a:pt x="2096" y="7879"/>
                    <a:pt x="1859" y="8142"/>
                  </a:cubicBezTo>
                  <a:cubicBezTo>
                    <a:pt x="1440" y="8603"/>
                    <a:pt x="1093" y="9115"/>
                    <a:pt x="817" y="9670"/>
                  </a:cubicBezTo>
                  <a:cubicBezTo>
                    <a:pt x="699" y="9924"/>
                    <a:pt x="559" y="10211"/>
                    <a:pt x="534" y="10491"/>
                  </a:cubicBezTo>
                  <a:cubicBezTo>
                    <a:pt x="508" y="10766"/>
                    <a:pt x="530" y="11045"/>
                    <a:pt x="602" y="11312"/>
                  </a:cubicBezTo>
                  <a:cubicBezTo>
                    <a:pt x="733" y="11786"/>
                    <a:pt x="1054" y="12188"/>
                    <a:pt x="1486" y="12425"/>
                  </a:cubicBezTo>
                  <a:cubicBezTo>
                    <a:pt x="1702" y="12539"/>
                    <a:pt x="1939" y="12620"/>
                    <a:pt x="2185" y="12658"/>
                  </a:cubicBezTo>
                  <a:cubicBezTo>
                    <a:pt x="1952" y="12891"/>
                    <a:pt x="1757" y="13166"/>
                    <a:pt x="1613" y="13462"/>
                  </a:cubicBezTo>
                  <a:cubicBezTo>
                    <a:pt x="1287" y="14126"/>
                    <a:pt x="1126" y="14863"/>
                    <a:pt x="1088" y="15604"/>
                  </a:cubicBezTo>
                  <a:cubicBezTo>
                    <a:pt x="1050" y="16302"/>
                    <a:pt x="1152" y="17000"/>
                    <a:pt x="1380" y="17665"/>
                  </a:cubicBezTo>
                  <a:cubicBezTo>
                    <a:pt x="1490" y="17991"/>
                    <a:pt x="1655" y="18291"/>
                    <a:pt x="1871" y="18562"/>
                  </a:cubicBezTo>
                  <a:cubicBezTo>
                    <a:pt x="2278" y="18676"/>
                    <a:pt x="2684" y="18769"/>
                    <a:pt x="3099" y="18841"/>
                  </a:cubicBezTo>
                  <a:cubicBezTo>
                    <a:pt x="3810" y="18964"/>
                    <a:pt x="4529" y="19032"/>
                    <a:pt x="5249" y="19045"/>
                  </a:cubicBezTo>
                  <a:cubicBezTo>
                    <a:pt x="5232" y="19040"/>
                    <a:pt x="5211" y="19036"/>
                    <a:pt x="5194" y="19036"/>
                  </a:cubicBezTo>
                  <a:cubicBezTo>
                    <a:pt x="5245" y="19036"/>
                    <a:pt x="5164" y="19028"/>
                    <a:pt x="5156" y="19028"/>
                  </a:cubicBezTo>
                  <a:lnTo>
                    <a:pt x="5080" y="19015"/>
                  </a:lnTo>
                  <a:cubicBezTo>
                    <a:pt x="5020" y="19006"/>
                    <a:pt x="4957" y="18994"/>
                    <a:pt x="4898" y="18990"/>
                  </a:cubicBezTo>
                  <a:cubicBezTo>
                    <a:pt x="4792" y="18977"/>
                    <a:pt x="4690" y="18973"/>
                    <a:pt x="4589" y="18964"/>
                  </a:cubicBezTo>
                  <a:cubicBezTo>
                    <a:pt x="4411" y="18956"/>
                    <a:pt x="4233" y="18943"/>
                    <a:pt x="4055" y="18926"/>
                  </a:cubicBezTo>
                  <a:cubicBezTo>
                    <a:pt x="4019" y="18922"/>
                    <a:pt x="3978" y="18918"/>
                    <a:pt x="3941" y="18914"/>
                  </a:cubicBezTo>
                  <a:lnTo>
                    <a:pt x="3941" y="18914"/>
                  </a:lnTo>
                  <a:cubicBezTo>
                    <a:pt x="3918" y="18909"/>
                    <a:pt x="3888" y="18902"/>
                    <a:pt x="3878" y="18901"/>
                  </a:cubicBezTo>
                  <a:cubicBezTo>
                    <a:pt x="3793" y="18888"/>
                    <a:pt x="3708" y="18875"/>
                    <a:pt x="3628" y="18854"/>
                  </a:cubicBezTo>
                  <a:cubicBezTo>
                    <a:pt x="3475" y="18824"/>
                    <a:pt x="3327" y="18782"/>
                    <a:pt x="3179" y="18731"/>
                  </a:cubicBezTo>
                  <a:cubicBezTo>
                    <a:pt x="3141" y="18719"/>
                    <a:pt x="3103" y="18706"/>
                    <a:pt x="3065" y="18693"/>
                  </a:cubicBezTo>
                  <a:lnTo>
                    <a:pt x="3031" y="18676"/>
                  </a:lnTo>
                  <a:cubicBezTo>
                    <a:pt x="3018" y="18672"/>
                    <a:pt x="3010" y="18668"/>
                    <a:pt x="3006" y="18664"/>
                  </a:cubicBezTo>
                  <a:cubicBezTo>
                    <a:pt x="2985" y="18651"/>
                    <a:pt x="2959" y="18647"/>
                    <a:pt x="2942" y="18638"/>
                  </a:cubicBezTo>
                  <a:cubicBezTo>
                    <a:pt x="2904" y="18621"/>
                    <a:pt x="2866" y="18600"/>
                    <a:pt x="2828" y="18579"/>
                  </a:cubicBezTo>
                  <a:cubicBezTo>
                    <a:pt x="2769" y="18545"/>
                    <a:pt x="2709" y="18511"/>
                    <a:pt x="2654" y="18473"/>
                  </a:cubicBezTo>
                  <a:cubicBezTo>
                    <a:pt x="2625" y="18456"/>
                    <a:pt x="2599" y="18435"/>
                    <a:pt x="2570" y="18414"/>
                  </a:cubicBezTo>
                  <a:cubicBezTo>
                    <a:pt x="2553" y="18397"/>
                    <a:pt x="2532" y="18384"/>
                    <a:pt x="2515" y="18367"/>
                  </a:cubicBezTo>
                  <a:cubicBezTo>
                    <a:pt x="2464" y="18325"/>
                    <a:pt x="2417" y="18278"/>
                    <a:pt x="2371" y="18232"/>
                  </a:cubicBezTo>
                  <a:cubicBezTo>
                    <a:pt x="2341" y="18202"/>
                    <a:pt x="2320" y="18173"/>
                    <a:pt x="2290" y="18143"/>
                  </a:cubicBezTo>
                  <a:cubicBezTo>
                    <a:pt x="2278" y="18130"/>
                    <a:pt x="2231" y="18071"/>
                    <a:pt x="2231" y="18067"/>
                  </a:cubicBezTo>
                  <a:cubicBezTo>
                    <a:pt x="2142" y="17948"/>
                    <a:pt x="2066" y="17817"/>
                    <a:pt x="1998" y="17682"/>
                  </a:cubicBezTo>
                  <a:cubicBezTo>
                    <a:pt x="1977" y="17644"/>
                    <a:pt x="1960" y="17606"/>
                    <a:pt x="1943" y="17567"/>
                  </a:cubicBezTo>
                  <a:lnTo>
                    <a:pt x="1935" y="17546"/>
                  </a:lnTo>
                  <a:cubicBezTo>
                    <a:pt x="1926" y="17525"/>
                    <a:pt x="1918" y="17508"/>
                    <a:pt x="1914" y="17491"/>
                  </a:cubicBezTo>
                  <a:cubicBezTo>
                    <a:pt x="1876" y="17402"/>
                    <a:pt x="1846" y="17318"/>
                    <a:pt x="1821" y="17229"/>
                  </a:cubicBezTo>
                  <a:cubicBezTo>
                    <a:pt x="1774" y="17068"/>
                    <a:pt x="1727" y="16911"/>
                    <a:pt x="1689" y="16746"/>
                  </a:cubicBezTo>
                  <a:cubicBezTo>
                    <a:pt x="1677" y="16683"/>
                    <a:pt x="1664" y="16615"/>
                    <a:pt x="1651" y="16552"/>
                  </a:cubicBezTo>
                  <a:cubicBezTo>
                    <a:pt x="1647" y="16530"/>
                    <a:pt x="1643" y="16509"/>
                    <a:pt x="1643" y="16488"/>
                  </a:cubicBezTo>
                  <a:cubicBezTo>
                    <a:pt x="1643" y="16484"/>
                    <a:pt x="1639" y="16467"/>
                    <a:pt x="1639" y="16459"/>
                  </a:cubicBezTo>
                  <a:cubicBezTo>
                    <a:pt x="1634" y="16425"/>
                    <a:pt x="1630" y="16387"/>
                    <a:pt x="1626" y="16353"/>
                  </a:cubicBezTo>
                  <a:cubicBezTo>
                    <a:pt x="1609" y="16192"/>
                    <a:pt x="1600" y="16035"/>
                    <a:pt x="1600" y="15874"/>
                  </a:cubicBezTo>
                  <a:cubicBezTo>
                    <a:pt x="1596" y="15709"/>
                    <a:pt x="1600" y="15540"/>
                    <a:pt x="1613" y="15371"/>
                  </a:cubicBezTo>
                  <a:cubicBezTo>
                    <a:pt x="1622" y="15286"/>
                    <a:pt x="1630" y="15201"/>
                    <a:pt x="1639" y="15117"/>
                  </a:cubicBezTo>
                  <a:cubicBezTo>
                    <a:pt x="1639" y="15096"/>
                    <a:pt x="1643" y="15074"/>
                    <a:pt x="1647" y="15053"/>
                  </a:cubicBezTo>
                  <a:lnTo>
                    <a:pt x="1647" y="15045"/>
                  </a:lnTo>
                  <a:cubicBezTo>
                    <a:pt x="1655" y="14994"/>
                    <a:pt x="1664" y="14948"/>
                    <a:pt x="1672" y="14897"/>
                  </a:cubicBezTo>
                  <a:cubicBezTo>
                    <a:pt x="1723" y="14558"/>
                    <a:pt x="1816" y="14232"/>
                    <a:pt x="1939" y="13911"/>
                  </a:cubicBezTo>
                  <a:cubicBezTo>
                    <a:pt x="1943" y="13898"/>
                    <a:pt x="1952" y="13881"/>
                    <a:pt x="1956" y="13864"/>
                  </a:cubicBezTo>
                  <a:cubicBezTo>
                    <a:pt x="1956" y="13860"/>
                    <a:pt x="1969" y="13834"/>
                    <a:pt x="1973" y="13826"/>
                  </a:cubicBezTo>
                  <a:cubicBezTo>
                    <a:pt x="1990" y="13788"/>
                    <a:pt x="2011" y="13745"/>
                    <a:pt x="2028" y="13707"/>
                  </a:cubicBezTo>
                  <a:cubicBezTo>
                    <a:pt x="2066" y="13623"/>
                    <a:pt x="2113" y="13542"/>
                    <a:pt x="2159" y="13462"/>
                  </a:cubicBezTo>
                  <a:cubicBezTo>
                    <a:pt x="2201" y="13390"/>
                    <a:pt x="2248" y="13318"/>
                    <a:pt x="2299" y="13250"/>
                  </a:cubicBezTo>
                  <a:lnTo>
                    <a:pt x="2324" y="13212"/>
                  </a:lnTo>
                  <a:lnTo>
                    <a:pt x="2354" y="13174"/>
                  </a:lnTo>
                  <a:cubicBezTo>
                    <a:pt x="2383" y="13140"/>
                    <a:pt x="2413" y="13106"/>
                    <a:pt x="2443" y="13077"/>
                  </a:cubicBezTo>
                  <a:cubicBezTo>
                    <a:pt x="2494" y="13017"/>
                    <a:pt x="2553" y="12962"/>
                    <a:pt x="2612" y="12907"/>
                  </a:cubicBezTo>
                  <a:lnTo>
                    <a:pt x="2659" y="12869"/>
                  </a:lnTo>
                  <a:lnTo>
                    <a:pt x="2676" y="12852"/>
                  </a:lnTo>
                  <a:cubicBezTo>
                    <a:pt x="2709" y="12827"/>
                    <a:pt x="2747" y="12802"/>
                    <a:pt x="2781" y="12780"/>
                  </a:cubicBezTo>
                  <a:cubicBezTo>
                    <a:pt x="2849" y="12738"/>
                    <a:pt x="2917" y="12700"/>
                    <a:pt x="2989" y="12670"/>
                  </a:cubicBezTo>
                  <a:cubicBezTo>
                    <a:pt x="2992" y="12667"/>
                    <a:pt x="3025" y="12654"/>
                    <a:pt x="3024" y="12654"/>
                  </a:cubicBezTo>
                  <a:lnTo>
                    <a:pt x="3024" y="12654"/>
                  </a:lnTo>
                  <a:cubicBezTo>
                    <a:pt x="3023" y="12654"/>
                    <a:pt x="3017" y="12656"/>
                    <a:pt x="3001" y="12662"/>
                  </a:cubicBezTo>
                  <a:cubicBezTo>
                    <a:pt x="3018" y="12653"/>
                    <a:pt x="3035" y="12645"/>
                    <a:pt x="3052" y="12641"/>
                  </a:cubicBezTo>
                  <a:cubicBezTo>
                    <a:pt x="3069" y="12632"/>
                    <a:pt x="3095" y="12628"/>
                    <a:pt x="3116" y="12624"/>
                  </a:cubicBezTo>
                  <a:lnTo>
                    <a:pt x="3188" y="12607"/>
                  </a:lnTo>
                  <a:cubicBezTo>
                    <a:pt x="3319" y="12569"/>
                    <a:pt x="3395" y="12433"/>
                    <a:pt x="3361" y="12302"/>
                  </a:cubicBezTo>
                  <a:cubicBezTo>
                    <a:pt x="3328" y="12182"/>
                    <a:pt x="3223" y="12124"/>
                    <a:pt x="3111" y="12124"/>
                  </a:cubicBezTo>
                  <a:cubicBezTo>
                    <a:pt x="3093" y="12124"/>
                    <a:pt x="3075" y="12126"/>
                    <a:pt x="3056" y="12129"/>
                  </a:cubicBezTo>
                  <a:cubicBezTo>
                    <a:pt x="2997" y="12141"/>
                    <a:pt x="2938" y="12150"/>
                    <a:pt x="2879" y="12158"/>
                  </a:cubicBezTo>
                  <a:lnTo>
                    <a:pt x="2841" y="12167"/>
                  </a:lnTo>
                  <a:lnTo>
                    <a:pt x="2832" y="12167"/>
                  </a:lnTo>
                  <a:cubicBezTo>
                    <a:pt x="2798" y="12167"/>
                    <a:pt x="2764" y="12171"/>
                    <a:pt x="2731" y="12175"/>
                  </a:cubicBezTo>
                  <a:cubicBezTo>
                    <a:pt x="2676" y="12179"/>
                    <a:pt x="2619" y="12182"/>
                    <a:pt x="2563" y="12182"/>
                  </a:cubicBezTo>
                  <a:cubicBezTo>
                    <a:pt x="2506" y="12182"/>
                    <a:pt x="2449" y="12179"/>
                    <a:pt x="2392" y="12175"/>
                  </a:cubicBezTo>
                  <a:cubicBezTo>
                    <a:pt x="2367" y="12175"/>
                    <a:pt x="2341" y="12171"/>
                    <a:pt x="2312" y="12167"/>
                  </a:cubicBezTo>
                  <a:lnTo>
                    <a:pt x="2273" y="12163"/>
                  </a:lnTo>
                  <a:cubicBezTo>
                    <a:pt x="2214" y="12154"/>
                    <a:pt x="2159" y="12146"/>
                    <a:pt x="2104" y="12133"/>
                  </a:cubicBezTo>
                  <a:cubicBezTo>
                    <a:pt x="2049" y="12116"/>
                    <a:pt x="2003" y="12103"/>
                    <a:pt x="1952" y="12091"/>
                  </a:cubicBezTo>
                  <a:cubicBezTo>
                    <a:pt x="1931" y="12082"/>
                    <a:pt x="1909" y="12074"/>
                    <a:pt x="1888" y="12065"/>
                  </a:cubicBezTo>
                  <a:lnTo>
                    <a:pt x="1833" y="12044"/>
                  </a:lnTo>
                  <a:cubicBezTo>
                    <a:pt x="1740" y="12006"/>
                    <a:pt x="1655" y="11959"/>
                    <a:pt x="1571" y="11900"/>
                  </a:cubicBezTo>
                  <a:lnTo>
                    <a:pt x="1524" y="11866"/>
                  </a:lnTo>
                  <a:cubicBezTo>
                    <a:pt x="1524" y="11866"/>
                    <a:pt x="1495" y="11845"/>
                    <a:pt x="1486" y="11837"/>
                  </a:cubicBezTo>
                  <a:cubicBezTo>
                    <a:pt x="1444" y="11807"/>
                    <a:pt x="1406" y="11769"/>
                    <a:pt x="1368" y="11731"/>
                  </a:cubicBezTo>
                  <a:cubicBezTo>
                    <a:pt x="1338" y="11697"/>
                    <a:pt x="1304" y="11663"/>
                    <a:pt x="1275" y="11625"/>
                  </a:cubicBezTo>
                  <a:lnTo>
                    <a:pt x="1275" y="11621"/>
                  </a:lnTo>
                  <a:lnTo>
                    <a:pt x="1253" y="11600"/>
                  </a:lnTo>
                  <a:cubicBezTo>
                    <a:pt x="1236" y="11574"/>
                    <a:pt x="1224" y="11549"/>
                    <a:pt x="1207" y="11528"/>
                  </a:cubicBezTo>
                  <a:cubicBezTo>
                    <a:pt x="1181" y="11481"/>
                    <a:pt x="1152" y="11439"/>
                    <a:pt x="1131" y="11392"/>
                  </a:cubicBezTo>
                  <a:cubicBezTo>
                    <a:pt x="1118" y="11371"/>
                    <a:pt x="1109" y="11346"/>
                    <a:pt x="1097" y="11324"/>
                  </a:cubicBezTo>
                  <a:cubicBezTo>
                    <a:pt x="1088" y="11299"/>
                    <a:pt x="1084" y="11291"/>
                    <a:pt x="1080" y="11269"/>
                  </a:cubicBezTo>
                  <a:cubicBezTo>
                    <a:pt x="999" y="11058"/>
                    <a:pt x="966" y="10834"/>
                    <a:pt x="978" y="10609"/>
                  </a:cubicBezTo>
                  <a:cubicBezTo>
                    <a:pt x="983" y="10398"/>
                    <a:pt x="1076" y="10156"/>
                    <a:pt x="1165" y="9949"/>
                  </a:cubicBezTo>
                  <a:cubicBezTo>
                    <a:pt x="1393" y="9441"/>
                    <a:pt x="1689" y="8971"/>
                    <a:pt x="2049" y="8544"/>
                  </a:cubicBezTo>
                  <a:cubicBezTo>
                    <a:pt x="2417" y="8099"/>
                    <a:pt x="2853" y="7638"/>
                    <a:pt x="3382" y="7388"/>
                  </a:cubicBezTo>
                  <a:cubicBezTo>
                    <a:pt x="3467" y="7337"/>
                    <a:pt x="3509" y="7236"/>
                    <a:pt x="3484" y="7139"/>
                  </a:cubicBezTo>
                  <a:cubicBezTo>
                    <a:pt x="3454" y="7045"/>
                    <a:pt x="3370" y="6978"/>
                    <a:pt x="3272" y="6978"/>
                  </a:cubicBezTo>
                  <a:cubicBezTo>
                    <a:pt x="3035" y="6965"/>
                    <a:pt x="2807" y="6978"/>
                    <a:pt x="2574" y="6948"/>
                  </a:cubicBezTo>
                  <a:cubicBezTo>
                    <a:pt x="2549" y="6948"/>
                    <a:pt x="2523" y="6944"/>
                    <a:pt x="2498" y="6944"/>
                  </a:cubicBezTo>
                  <a:lnTo>
                    <a:pt x="2455" y="6935"/>
                  </a:lnTo>
                  <a:lnTo>
                    <a:pt x="2447" y="6935"/>
                  </a:lnTo>
                  <a:lnTo>
                    <a:pt x="2396" y="6931"/>
                  </a:lnTo>
                  <a:lnTo>
                    <a:pt x="2307" y="6914"/>
                  </a:lnTo>
                  <a:cubicBezTo>
                    <a:pt x="2210" y="6897"/>
                    <a:pt x="2117" y="6876"/>
                    <a:pt x="2024" y="6855"/>
                  </a:cubicBezTo>
                  <a:cubicBezTo>
                    <a:pt x="1935" y="6830"/>
                    <a:pt x="1846" y="6800"/>
                    <a:pt x="1761" y="6775"/>
                  </a:cubicBezTo>
                  <a:cubicBezTo>
                    <a:pt x="1723" y="6762"/>
                    <a:pt x="1685" y="6745"/>
                    <a:pt x="1647" y="6732"/>
                  </a:cubicBezTo>
                  <a:lnTo>
                    <a:pt x="1600" y="6711"/>
                  </a:lnTo>
                  <a:lnTo>
                    <a:pt x="1562" y="6694"/>
                  </a:lnTo>
                  <a:cubicBezTo>
                    <a:pt x="1418" y="6631"/>
                    <a:pt x="1283" y="6554"/>
                    <a:pt x="1156" y="6461"/>
                  </a:cubicBezTo>
                  <a:cubicBezTo>
                    <a:pt x="1149" y="6454"/>
                    <a:pt x="1120" y="6434"/>
                    <a:pt x="1122" y="6434"/>
                  </a:cubicBezTo>
                  <a:lnTo>
                    <a:pt x="1122" y="6434"/>
                  </a:lnTo>
                  <a:cubicBezTo>
                    <a:pt x="1123" y="6434"/>
                    <a:pt x="1124" y="6435"/>
                    <a:pt x="1126" y="6436"/>
                  </a:cubicBezTo>
                  <a:lnTo>
                    <a:pt x="1101" y="6415"/>
                  </a:lnTo>
                  <a:cubicBezTo>
                    <a:pt x="1071" y="6394"/>
                    <a:pt x="1046" y="6368"/>
                    <a:pt x="1016" y="6343"/>
                  </a:cubicBezTo>
                  <a:cubicBezTo>
                    <a:pt x="961" y="6296"/>
                    <a:pt x="911" y="6241"/>
                    <a:pt x="864" y="6186"/>
                  </a:cubicBezTo>
                  <a:cubicBezTo>
                    <a:pt x="843" y="6161"/>
                    <a:pt x="822" y="6140"/>
                    <a:pt x="805" y="6114"/>
                  </a:cubicBezTo>
                  <a:lnTo>
                    <a:pt x="796" y="6102"/>
                  </a:lnTo>
                  <a:lnTo>
                    <a:pt x="758" y="6051"/>
                  </a:lnTo>
                  <a:cubicBezTo>
                    <a:pt x="720" y="5992"/>
                    <a:pt x="682" y="5932"/>
                    <a:pt x="648" y="5869"/>
                  </a:cubicBezTo>
                  <a:cubicBezTo>
                    <a:pt x="631" y="5839"/>
                    <a:pt x="619" y="5810"/>
                    <a:pt x="602" y="5776"/>
                  </a:cubicBezTo>
                  <a:cubicBezTo>
                    <a:pt x="593" y="5763"/>
                    <a:pt x="589" y="5750"/>
                    <a:pt x="580" y="5733"/>
                  </a:cubicBezTo>
                  <a:cubicBezTo>
                    <a:pt x="576" y="5729"/>
                    <a:pt x="576" y="5721"/>
                    <a:pt x="572" y="5716"/>
                  </a:cubicBezTo>
                  <a:cubicBezTo>
                    <a:pt x="547" y="5649"/>
                    <a:pt x="521" y="5581"/>
                    <a:pt x="500" y="5513"/>
                  </a:cubicBezTo>
                  <a:cubicBezTo>
                    <a:pt x="483" y="5446"/>
                    <a:pt x="462" y="5374"/>
                    <a:pt x="449" y="5306"/>
                  </a:cubicBezTo>
                  <a:cubicBezTo>
                    <a:pt x="441" y="5272"/>
                    <a:pt x="437" y="5238"/>
                    <a:pt x="428" y="5209"/>
                  </a:cubicBezTo>
                  <a:cubicBezTo>
                    <a:pt x="428" y="5187"/>
                    <a:pt x="424" y="5170"/>
                    <a:pt x="420" y="5153"/>
                  </a:cubicBezTo>
                  <a:lnTo>
                    <a:pt x="420" y="5132"/>
                  </a:lnTo>
                  <a:cubicBezTo>
                    <a:pt x="403" y="4980"/>
                    <a:pt x="398" y="4832"/>
                    <a:pt x="403" y="4684"/>
                  </a:cubicBezTo>
                  <a:cubicBezTo>
                    <a:pt x="403" y="4603"/>
                    <a:pt x="411" y="4523"/>
                    <a:pt x="420" y="4442"/>
                  </a:cubicBezTo>
                  <a:cubicBezTo>
                    <a:pt x="424" y="4409"/>
                    <a:pt x="428" y="4370"/>
                    <a:pt x="432" y="4337"/>
                  </a:cubicBezTo>
                  <a:cubicBezTo>
                    <a:pt x="432" y="4328"/>
                    <a:pt x="432" y="4320"/>
                    <a:pt x="437" y="4307"/>
                  </a:cubicBezTo>
                  <a:cubicBezTo>
                    <a:pt x="437" y="4286"/>
                    <a:pt x="441" y="4265"/>
                    <a:pt x="445" y="4243"/>
                  </a:cubicBezTo>
                  <a:cubicBezTo>
                    <a:pt x="500" y="3913"/>
                    <a:pt x="593" y="3592"/>
                    <a:pt x="716" y="3283"/>
                  </a:cubicBezTo>
                  <a:cubicBezTo>
                    <a:pt x="750" y="3190"/>
                    <a:pt x="767" y="3156"/>
                    <a:pt x="805" y="3071"/>
                  </a:cubicBezTo>
                  <a:cubicBezTo>
                    <a:pt x="843" y="2991"/>
                    <a:pt x="881" y="2910"/>
                    <a:pt x="919" y="2834"/>
                  </a:cubicBezTo>
                  <a:cubicBezTo>
                    <a:pt x="999" y="2673"/>
                    <a:pt x="1088" y="2517"/>
                    <a:pt x="1186" y="2364"/>
                  </a:cubicBezTo>
                  <a:cubicBezTo>
                    <a:pt x="1372" y="2064"/>
                    <a:pt x="1584" y="1780"/>
                    <a:pt x="1821" y="1518"/>
                  </a:cubicBezTo>
                  <a:cubicBezTo>
                    <a:pt x="2290" y="1001"/>
                    <a:pt x="2849" y="565"/>
                    <a:pt x="3509" y="316"/>
                  </a:cubicBezTo>
                  <a:cubicBezTo>
                    <a:pt x="3586" y="286"/>
                    <a:pt x="3666" y="261"/>
                    <a:pt x="3746" y="235"/>
                  </a:cubicBezTo>
                  <a:cubicBezTo>
                    <a:pt x="3881" y="197"/>
                    <a:pt x="3841" y="1"/>
                    <a:pt x="3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4"/>
            <p:cNvSpPr/>
            <p:nvPr/>
          </p:nvSpPr>
          <p:spPr>
            <a:xfrm>
              <a:off x="-1647268" y="4905737"/>
              <a:ext cx="142385" cy="760688"/>
            </a:xfrm>
            <a:custGeom>
              <a:rect b="b" l="l" r="r" t="t"/>
              <a:pathLst>
                <a:path extrusionOk="0" h="19297" w="3612">
                  <a:moveTo>
                    <a:pt x="1131" y="11293"/>
                  </a:moveTo>
                  <a:cubicBezTo>
                    <a:pt x="1136" y="11301"/>
                    <a:pt x="1137" y="11304"/>
                    <a:pt x="1138" y="11304"/>
                  </a:cubicBezTo>
                  <a:cubicBezTo>
                    <a:pt x="1138" y="11304"/>
                    <a:pt x="1134" y="11296"/>
                    <a:pt x="1131" y="11293"/>
                  </a:cubicBezTo>
                  <a:close/>
                  <a:moveTo>
                    <a:pt x="2608" y="18696"/>
                  </a:moveTo>
                  <a:lnTo>
                    <a:pt x="2621" y="18706"/>
                  </a:lnTo>
                  <a:lnTo>
                    <a:pt x="2621" y="18706"/>
                  </a:lnTo>
                  <a:cubicBezTo>
                    <a:pt x="2617" y="18703"/>
                    <a:pt x="2612" y="18700"/>
                    <a:pt x="2608" y="18696"/>
                  </a:cubicBezTo>
                  <a:close/>
                  <a:moveTo>
                    <a:pt x="2557" y="1"/>
                  </a:moveTo>
                  <a:cubicBezTo>
                    <a:pt x="2295" y="183"/>
                    <a:pt x="2049" y="386"/>
                    <a:pt x="1821" y="610"/>
                  </a:cubicBezTo>
                  <a:cubicBezTo>
                    <a:pt x="1262" y="1152"/>
                    <a:pt x="814" y="1795"/>
                    <a:pt x="496" y="2506"/>
                  </a:cubicBezTo>
                  <a:cubicBezTo>
                    <a:pt x="200" y="3162"/>
                    <a:pt x="1" y="3882"/>
                    <a:pt x="26" y="4610"/>
                  </a:cubicBezTo>
                  <a:cubicBezTo>
                    <a:pt x="43" y="5266"/>
                    <a:pt x="263" y="5918"/>
                    <a:pt x="733" y="6388"/>
                  </a:cubicBezTo>
                  <a:cubicBezTo>
                    <a:pt x="1245" y="6896"/>
                    <a:pt x="1944" y="7111"/>
                    <a:pt x="2646" y="7171"/>
                  </a:cubicBezTo>
                  <a:cubicBezTo>
                    <a:pt x="1876" y="7818"/>
                    <a:pt x="1258" y="8622"/>
                    <a:pt x="826" y="9532"/>
                  </a:cubicBezTo>
                  <a:cubicBezTo>
                    <a:pt x="703" y="9799"/>
                    <a:pt x="568" y="10095"/>
                    <a:pt x="538" y="10383"/>
                  </a:cubicBezTo>
                  <a:cubicBezTo>
                    <a:pt x="509" y="10675"/>
                    <a:pt x="530" y="10967"/>
                    <a:pt x="602" y="11247"/>
                  </a:cubicBezTo>
                  <a:cubicBezTo>
                    <a:pt x="729" y="11738"/>
                    <a:pt x="1046" y="12157"/>
                    <a:pt x="1482" y="12410"/>
                  </a:cubicBezTo>
                  <a:cubicBezTo>
                    <a:pt x="1707" y="12533"/>
                    <a:pt x="1948" y="12618"/>
                    <a:pt x="2198" y="12656"/>
                  </a:cubicBezTo>
                  <a:cubicBezTo>
                    <a:pt x="1961" y="12901"/>
                    <a:pt x="1770" y="13181"/>
                    <a:pt x="1626" y="13490"/>
                  </a:cubicBezTo>
                  <a:cubicBezTo>
                    <a:pt x="1292" y="14188"/>
                    <a:pt x="1131" y="14954"/>
                    <a:pt x="1093" y="15720"/>
                  </a:cubicBezTo>
                  <a:cubicBezTo>
                    <a:pt x="1055" y="16448"/>
                    <a:pt x="1148" y="17172"/>
                    <a:pt x="1368" y="17862"/>
                  </a:cubicBezTo>
                  <a:cubicBezTo>
                    <a:pt x="1550" y="18429"/>
                    <a:pt x="1867" y="18937"/>
                    <a:pt x="2333" y="19297"/>
                  </a:cubicBezTo>
                  <a:cubicBezTo>
                    <a:pt x="2722" y="19254"/>
                    <a:pt x="3108" y="19199"/>
                    <a:pt x="3488" y="19123"/>
                  </a:cubicBezTo>
                  <a:cubicBezTo>
                    <a:pt x="3383" y="19094"/>
                    <a:pt x="3277" y="19060"/>
                    <a:pt x="3171" y="19022"/>
                  </a:cubicBezTo>
                  <a:cubicBezTo>
                    <a:pt x="3146" y="18996"/>
                    <a:pt x="3112" y="18984"/>
                    <a:pt x="3082" y="18971"/>
                  </a:cubicBezTo>
                  <a:lnTo>
                    <a:pt x="3044" y="18954"/>
                  </a:lnTo>
                  <a:cubicBezTo>
                    <a:pt x="2972" y="18924"/>
                    <a:pt x="2904" y="18886"/>
                    <a:pt x="2837" y="18848"/>
                  </a:cubicBezTo>
                  <a:cubicBezTo>
                    <a:pt x="2769" y="18810"/>
                    <a:pt x="2714" y="18776"/>
                    <a:pt x="2659" y="18734"/>
                  </a:cubicBezTo>
                  <a:lnTo>
                    <a:pt x="2638" y="18721"/>
                  </a:lnTo>
                  <a:lnTo>
                    <a:pt x="2625" y="18708"/>
                  </a:lnTo>
                  <a:cubicBezTo>
                    <a:pt x="2595" y="18683"/>
                    <a:pt x="2562" y="18658"/>
                    <a:pt x="2532" y="18628"/>
                  </a:cubicBezTo>
                  <a:cubicBezTo>
                    <a:pt x="2477" y="18581"/>
                    <a:pt x="2422" y="18526"/>
                    <a:pt x="2375" y="18471"/>
                  </a:cubicBezTo>
                  <a:cubicBezTo>
                    <a:pt x="2350" y="18446"/>
                    <a:pt x="2329" y="18416"/>
                    <a:pt x="2303" y="18391"/>
                  </a:cubicBezTo>
                  <a:cubicBezTo>
                    <a:pt x="2298" y="18383"/>
                    <a:pt x="2281" y="18360"/>
                    <a:pt x="2278" y="18355"/>
                  </a:cubicBezTo>
                  <a:lnTo>
                    <a:pt x="2278" y="18355"/>
                  </a:lnTo>
                  <a:cubicBezTo>
                    <a:pt x="2285" y="18364"/>
                    <a:pt x="2292" y="18373"/>
                    <a:pt x="2299" y="18383"/>
                  </a:cubicBezTo>
                  <a:cubicBezTo>
                    <a:pt x="2283" y="18361"/>
                    <a:pt x="2278" y="18354"/>
                    <a:pt x="2278" y="18354"/>
                  </a:cubicBezTo>
                  <a:lnTo>
                    <a:pt x="2278" y="18354"/>
                  </a:lnTo>
                  <a:cubicBezTo>
                    <a:pt x="2278" y="18354"/>
                    <a:pt x="2278" y="18354"/>
                    <a:pt x="2278" y="18355"/>
                  </a:cubicBezTo>
                  <a:lnTo>
                    <a:pt x="2278" y="18355"/>
                  </a:lnTo>
                  <a:cubicBezTo>
                    <a:pt x="2272" y="18347"/>
                    <a:pt x="2267" y="18339"/>
                    <a:pt x="2261" y="18332"/>
                  </a:cubicBezTo>
                  <a:cubicBezTo>
                    <a:pt x="2164" y="18192"/>
                    <a:pt x="2079" y="18044"/>
                    <a:pt x="2007" y="17892"/>
                  </a:cubicBezTo>
                  <a:cubicBezTo>
                    <a:pt x="1999" y="17870"/>
                    <a:pt x="1986" y="17845"/>
                    <a:pt x="1977" y="17824"/>
                  </a:cubicBezTo>
                  <a:cubicBezTo>
                    <a:pt x="1961" y="17777"/>
                    <a:pt x="1944" y="17735"/>
                    <a:pt x="1927" y="17688"/>
                  </a:cubicBezTo>
                  <a:cubicBezTo>
                    <a:pt x="1889" y="17591"/>
                    <a:pt x="1859" y="17490"/>
                    <a:pt x="1829" y="17388"/>
                  </a:cubicBezTo>
                  <a:cubicBezTo>
                    <a:pt x="1787" y="17231"/>
                    <a:pt x="1740" y="17070"/>
                    <a:pt x="1707" y="16914"/>
                  </a:cubicBezTo>
                  <a:cubicBezTo>
                    <a:pt x="1694" y="16842"/>
                    <a:pt x="1677" y="16774"/>
                    <a:pt x="1668" y="16702"/>
                  </a:cubicBezTo>
                  <a:cubicBezTo>
                    <a:pt x="1668" y="16698"/>
                    <a:pt x="1664" y="16664"/>
                    <a:pt x="1664" y="16660"/>
                  </a:cubicBezTo>
                  <a:cubicBezTo>
                    <a:pt x="1664" y="16656"/>
                    <a:pt x="1664" y="16651"/>
                    <a:pt x="1664" y="16647"/>
                  </a:cubicBezTo>
                  <a:cubicBezTo>
                    <a:pt x="1656" y="16596"/>
                    <a:pt x="1652" y="16550"/>
                    <a:pt x="1647" y="16503"/>
                  </a:cubicBezTo>
                  <a:cubicBezTo>
                    <a:pt x="1630" y="16334"/>
                    <a:pt x="1622" y="16169"/>
                    <a:pt x="1622" y="16004"/>
                  </a:cubicBezTo>
                  <a:cubicBezTo>
                    <a:pt x="1622" y="15826"/>
                    <a:pt x="1626" y="15648"/>
                    <a:pt x="1639" y="15475"/>
                  </a:cubicBezTo>
                  <a:cubicBezTo>
                    <a:pt x="1647" y="15386"/>
                    <a:pt x="1656" y="15297"/>
                    <a:pt x="1664" y="15208"/>
                  </a:cubicBezTo>
                  <a:cubicBezTo>
                    <a:pt x="1664" y="15191"/>
                    <a:pt x="1668" y="15174"/>
                    <a:pt x="1673" y="15157"/>
                  </a:cubicBezTo>
                  <a:lnTo>
                    <a:pt x="1673" y="15140"/>
                  </a:lnTo>
                  <a:lnTo>
                    <a:pt x="1673" y="15128"/>
                  </a:lnTo>
                  <a:cubicBezTo>
                    <a:pt x="1677" y="15081"/>
                    <a:pt x="1685" y="15030"/>
                    <a:pt x="1694" y="14984"/>
                  </a:cubicBezTo>
                  <a:cubicBezTo>
                    <a:pt x="1749" y="14633"/>
                    <a:pt x="1838" y="14285"/>
                    <a:pt x="1965" y="13951"/>
                  </a:cubicBezTo>
                  <a:cubicBezTo>
                    <a:pt x="1982" y="13913"/>
                    <a:pt x="1994" y="13871"/>
                    <a:pt x="2011" y="13833"/>
                  </a:cubicBezTo>
                  <a:lnTo>
                    <a:pt x="2020" y="13820"/>
                  </a:lnTo>
                  <a:cubicBezTo>
                    <a:pt x="2032" y="13790"/>
                    <a:pt x="2045" y="13765"/>
                    <a:pt x="2058" y="13735"/>
                  </a:cubicBezTo>
                  <a:cubicBezTo>
                    <a:pt x="2096" y="13655"/>
                    <a:pt x="2138" y="13574"/>
                    <a:pt x="2181" y="13494"/>
                  </a:cubicBezTo>
                  <a:cubicBezTo>
                    <a:pt x="2227" y="13418"/>
                    <a:pt x="2274" y="13342"/>
                    <a:pt x="2320" y="13270"/>
                  </a:cubicBezTo>
                  <a:lnTo>
                    <a:pt x="2358" y="13219"/>
                  </a:lnTo>
                  <a:cubicBezTo>
                    <a:pt x="2367" y="13206"/>
                    <a:pt x="2375" y="13198"/>
                    <a:pt x="2384" y="13189"/>
                  </a:cubicBezTo>
                  <a:cubicBezTo>
                    <a:pt x="2409" y="13155"/>
                    <a:pt x="2435" y="13122"/>
                    <a:pt x="2468" y="13088"/>
                  </a:cubicBezTo>
                  <a:cubicBezTo>
                    <a:pt x="2519" y="13024"/>
                    <a:pt x="2578" y="12965"/>
                    <a:pt x="2638" y="12910"/>
                  </a:cubicBezTo>
                  <a:cubicBezTo>
                    <a:pt x="2667" y="12885"/>
                    <a:pt x="2697" y="12859"/>
                    <a:pt x="2727" y="12834"/>
                  </a:cubicBezTo>
                  <a:lnTo>
                    <a:pt x="2739" y="12830"/>
                  </a:lnTo>
                  <a:cubicBezTo>
                    <a:pt x="2756" y="12813"/>
                    <a:pt x="2777" y="12800"/>
                    <a:pt x="2794" y="12787"/>
                  </a:cubicBezTo>
                  <a:cubicBezTo>
                    <a:pt x="2862" y="12741"/>
                    <a:pt x="2930" y="12703"/>
                    <a:pt x="3002" y="12669"/>
                  </a:cubicBezTo>
                  <a:lnTo>
                    <a:pt x="3044" y="12648"/>
                  </a:lnTo>
                  <a:lnTo>
                    <a:pt x="3044" y="12648"/>
                  </a:lnTo>
                  <a:cubicBezTo>
                    <a:pt x="3053" y="12644"/>
                    <a:pt x="3063" y="12641"/>
                    <a:pt x="3069" y="12639"/>
                  </a:cubicBezTo>
                  <a:cubicBezTo>
                    <a:pt x="3116" y="12626"/>
                    <a:pt x="3158" y="12614"/>
                    <a:pt x="3205" y="12601"/>
                  </a:cubicBezTo>
                  <a:cubicBezTo>
                    <a:pt x="3336" y="12563"/>
                    <a:pt x="3417" y="12423"/>
                    <a:pt x="3383" y="12292"/>
                  </a:cubicBezTo>
                  <a:cubicBezTo>
                    <a:pt x="3347" y="12170"/>
                    <a:pt x="3243" y="12109"/>
                    <a:pt x="3130" y="12109"/>
                  </a:cubicBezTo>
                  <a:cubicBezTo>
                    <a:pt x="3110" y="12109"/>
                    <a:pt x="3090" y="12110"/>
                    <a:pt x="3069" y="12114"/>
                  </a:cubicBezTo>
                  <a:cubicBezTo>
                    <a:pt x="3010" y="12127"/>
                    <a:pt x="2951" y="12135"/>
                    <a:pt x="2887" y="12144"/>
                  </a:cubicBezTo>
                  <a:lnTo>
                    <a:pt x="2845" y="12152"/>
                  </a:lnTo>
                  <a:lnTo>
                    <a:pt x="2752" y="12161"/>
                  </a:lnTo>
                  <a:cubicBezTo>
                    <a:pt x="2695" y="12165"/>
                    <a:pt x="2638" y="12167"/>
                    <a:pt x="2580" y="12167"/>
                  </a:cubicBezTo>
                  <a:cubicBezTo>
                    <a:pt x="2522" y="12167"/>
                    <a:pt x="2464" y="12165"/>
                    <a:pt x="2405" y="12161"/>
                  </a:cubicBezTo>
                  <a:cubicBezTo>
                    <a:pt x="2380" y="12161"/>
                    <a:pt x="2350" y="12157"/>
                    <a:pt x="2325" y="12152"/>
                  </a:cubicBezTo>
                  <a:lnTo>
                    <a:pt x="2282" y="12152"/>
                  </a:lnTo>
                  <a:cubicBezTo>
                    <a:pt x="2231" y="12144"/>
                    <a:pt x="2176" y="12135"/>
                    <a:pt x="2126" y="12123"/>
                  </a:cubicBezTo>
                  <a:cubicBezTo>
                    <a:pt x="2071" y="12106"/>
                    <a:pt x="2024" y="12093"/>
                    <a:pt x="1973" y="12076"/>
                  </a:cubicBezTo>
                  <a:cubicBezTo>
                    <a:pt x="1948" y="12068"/>
                    <a:pt x="1927" y="12059"/>
                    <a:pt x="1905" y="12055"/>
                  </a:cubicBezTo>
                  <a:lnTo>
                    <a:pt x="1872" y="12038"/>
                  </a:lnTo>
                  <a:lnTo>
                    <a:pt x="1863" y="12034"/>
                  </a:lnTo>
                  <a:cubicBezTo>
                    <a:pt x="1770" y="11991"/>
                    <a:pt x="1677" y="11941"/>
                    <a:pt x="1592" y="11881"/>
                  </a:cubicBezTo>
                  <a:cubicBezTo>
                    <a:pt x="1584" y="11873"/>
                    <a:pt x="1571" y="11865"/>
                    <a:pt x="1563" y="11856"/>
                  </a:cubicBezTo>
                  <a:lnTo>
                    <a:pt x="1503" y="11809"/>
                  </a:lnTo>
                  <a:cubicBezTo>
                    <a:pt x="1465" y="11776"/>
                    <a:pt x="1427" y="11742"/>
                    <a:pt x="1393" y="11704"/>
                  </a:cubicBezTo>
                  <a:cubicBezTo>
                    <a:pt x="1376" y="11687"/>
                    <a:pt x="1359" y="11666"/>
                    <a:pt x="1343" y="11649"/>
                  </a:cubicBezTo>
                  <a:cubicBezTo>
                    <a:pt x="1334" y="11640"/>
                    <a:pt x="1313" y="11611"/>
                    <a:pt x="1309" y="11606"/>
                  </a:cubicBezTo>
                  <a:cubicBezTo>
                    <a:pt x="1279" y="11564"/>
                    <a:pt x="1249" y="11522"/>
                    <a:pt x="1220" y="11475"/>
                  </a:cubicBezTo>
                  <a:cubicBezTo>
                    <a:pt x="1194" y="11433"/>
                    <a:pt x="1173" y="11390"/>
                    <a:pt x="1152" y="11344"/>
                  </a:cubicBezTo>
                  <a:lnTo>
                    <a:pt x="1131" y="11302"/>
                  </a:lnTo>
                  <a:cubicBezTo>
                    <a:pt x="1118" y="11272"/>
                    <a:pt x="1110" y="11242"/>
                    <a:pt x="1097" y="11213"/>
                  </a:cubicBezTo>
                  <a:cubicBezTo>
                    <a:pt x="1021" y="10988"/>
                    <a:pt x="987" y="10751"/>
                    <a:pt x="1000" y="10519"/>
                  </a:cubicBezTo>
                  <a:cubicBezTo>
                    <a:pt x="1004" y="10282"/>
                    <a:pt x="1106" y="10028"/>
                    <a:pt x="1199" y="9799"/>
                  </a:cubicBezTo>
                  <a:cubicBezTo>
                    <a:pt x="1423" y="9283"/>
                    <a:pt x="1715" y="8800"/>
                    <a:pt x="2071" y="8364"/>
                  </a:cubicBezTo>
                  <a:cubicBezTo>
                    <a:pt x="2435" y="7903"/>
                    <a:pt x="2866" y="7416"/>
                    <a:pt x="3400" y="7154"/>
                  </a:cubicBezTo>
                  <a:cubicBezTo>
                    <a:pt x="3611" y="7048"/>
                    <a:pt x="3493" y="6743"/>
                    <a:pt x="3285" y="6730"/>
                  </a:cubicBezTo>
                  <a:cubicBezTo>
                    <a:pt x="3053" y="6718"/>
                    <a:pt x="2820" y="6730"/>
                    <a:pt x="2587" y="6705"/>
                  </a:cubicBezTo>
                  <a:lnTo>
                    <a:pt x="2511" y="6697"/>
                  </a:lnTo>
                  <a:lnTo>
                    <a:pt x="2477" y="6697"/>
                  </a:lnTo>
                  <a:cubicBezTo>
                    <a:pt x="2426" y="6688"/>
                    <a:pt x="2375" y="6680"/>
                    <a:pt x="2325" y="6671"/>
                  </a:cubicBezTo>
                  <a:cubicBezTo>
                    <a:pt x="2231" y="6650"/>
                    <a:pt x="2134" y="6629"/>
                    <a:pt x="2041" y="6603"/>
                  </a:cubicBezTo>
                  <a:cubicBezTo>
                    <a:pt x="1944" y="6578"/>
                    <a:pt x="1863" y="6553"/>
                    <a:pt x="1774" y="6523"/>
                  </a:cubicBezTo>
                  <a:cubicBezTo>
                    <a:pt x="1736" y="6506"/>
                    <a:pt x="1698" y="6493"/>
                    <a:pt x="1660" y="6477"/>
                  </a:cubicBezTo>
                  <a:lnTo>
                    <a:pt x="1643" y="6472"/>
                  </a:lnTo>
                  <a:cubicBezTo>
                    <a:pt x="1622" y="6460"/>
                    <a:pt x="1601" y="6451"/>
                    <a:pt x="1584" y="6443"/>
                  </a:cubicBezTo>
                  <a:cubicBezTo>
                    <a:pt x="1440" y="6375"/>
                    <a:pt x="1304" y="6290"/>
                    <a:pt x="1177" y="6197"/>
                  </a:cubicBezTo>
                  <a:lnTo>
                    <a:pt x="1161" y="6184"/>
                  </a:lnTo>
                  <a:lnTo>
                    <a:pt x="1118" y="6151"/>
                  </a:lnTo>
                  <a:cubicBezTo>
                    <a:pt x="1089" y="6121"/>
                    <a:pt x="1059" y="6096"/>
                    <a:pt x="1029" y="6066"/>
                  </a:cubicBezTo>
                  <a:cubicBezTo>
                    <a:pt x="974" y="6015"/>
                    <a:pt x="928" y="5964"/>
                    <a:pt x="881" y="5909"/>
                  </a:cubicBezTo>
                  <a:lnTo>
                    <a:pt x="847" y="5867"/>
                  </a:lnTo>
                  <a:lnTo>
                    <a:pt x="839" y="5854"/>
                  </a:lnTo>
                  <a:cubicBezTo>
                    <a:pt x="814" y="5825"/>
                    <a:pt x="792" y="5795"/>
                    <a:pt x="775" y="5761"/>
                  </a:cubicBezTo>
                  <a:cubicBezTo>
                    <a:pt x="733" y="5702"/>
                    <a:pt x="695" y="5638"/>
                    <a:pt x="661" y="5571"/>
                  </a:cubicBezTo>
                  <a:cubicBezTo>
                    <a:pt x="648" y="5541"/>
                    <a:pt x="632" y="5512"/>
                    <a:pt x="619" y="5482"/>
                  </a:cubicBezTo>
                  <a:lnTo>
                    <a:pt x="606" y="5452"/>
                  </a:lnTo>
                  <a:cubicBezTo>
                    <a:pt x="606" y="5448"/>
                    <a:pt x="593" y="5427"/>
                    <a:pt x="589" y="5414"/>
                  </a:cubicBezTo>
                  <a:cubicBezTo>
                    <a:pt x="564" y="5346"/>
                    <a:pt x="538" y="5274"/>
                    <a:pt x="517" y="5203"/>
                  </a:cubicBezTo>
                  <a:cubicBezTo>
                    <a:pt x="500" y="5131"/>
                    <a:pt x="479" y="5059"/>
                    <a:pt x="466" y="4982"/>
                  </a:cubicBezTo>
                  <a:cubicBezTo>
                    <a:pt x="458" y="4949"/>
                    <a:pt x="454" y="4910"/>
                    <a:pt x="445" y="4877"/>
                  </a:cubicBezTo>
                  <a:cubicBezTo>
                    <a:pt x="445" y="4872"/>
                    <a:pt x="441" y="4855"/>
                    <a:pt x="441" y="4843"/>
                  </a:cubicBezTo>
                  <a:cubicBezTo>
                    <a:pt x="441" y="4834"/>
                    <a:pt x="437" y="4800"/>
                    <a:pt x="437" y="4792"/>
                  </a:cubicBezTo>
                  <a:cubicBezTo>
                    <a:pt x="420" y="4635"/>
                    <a:pt x="411" y="4479"/>
                    <a:pt x="420" y="4322"/>
                  </a:cubicBezTo>
                  <a:cubicBezTo>
                    <a:pt x="420" y="4238"/>
                    <a:pt x="424" y="4157"/>
                    <a:pt x="433" y="4077"/>
                  </a:cubicBezTo>
                  <a:cubicBezTo>
                    <a:pt x="437" y="4034"/>
                    <a:pt x="441" y="3996"/>
                    <a:pt x="445" y="3958"/>
                  </a:cubicBezTo>
                  <a:lnTo>
                    <a:pt x="445" y="3945"/>
                  </a:lnTo>
                  <a:cubicBezTo>
                    <a:pt x="445" y="3941"/>
                    <a:pt x="445" y="3937"/>
                    <a:pt x="445" y="3933"/>
                  </a:cubicBezTo>
                  <a:cubicBezTo>
                    <a:pt x="450" y="3912"/>
                    <a:pt x="454" y="3890"/>
                    <a:pt x="454" y="3865"/>
                  </a:cubicBezTo>
                  <a:cubicBezTo>
                    <a:pt x="513" y="3522"/>
                    <a:pt x="602" y="3184"/>
                    <a:pt x="725" y="2858"/>
                  </a:cubicBezTo>
                  <a:cubicBezTo>
                    <a:pt x="856" y="2523"/>
                    <a:pt x="1012" y="2202"/>
                    <a:pt x="1194" y="1893"/>
                  </a:cubicBezTo>
                  <a:cubicBezTo>
                    <a:pt x="1385" y="1580"/>
                    <a:pt x="1597" y="1283"/>
                    <a:pt x="1834" y="1004"/>
                  </a:cubicBezTo>
                  <a:cubicBezTo>
                    <a:pt x="2155" y="627"/>
                    <a:pt x="2528" y="301"/>
                    <a:pt x="2947" y="35"/>
                  </a:cubicBezTo>
                  <a:cubicBezTo>
                    <a:pt x="2815" y="22"/>
                    <a:pt x="2689" y="13"/>
                    <a:pt x="2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4"/>
            <p:cNvSpPr/>
            <p:nvPr/>
          </p:nvSpPr>
          <p:spPr>
            <a:xfrm>
              <a:off x="-1701708" y="5368772"/>
              <a:ext cx="244365" cy="178494"/>
            </a:xfrm>
            <a:custGeom>
              <a:rect b="b" l="l" r="r" t="t"/>
              <a:pathLst>
                <a:path extrusionOk="0" h="4528" w="6199">
                  <a:moveTo>
                    <a:pt x="4835" y="0"/>
                  </a:moveTo>
                  <a:cubicBezTo>
                    <a:pt x="2973" y="0"/>
                    <a:pt x="0" y="1658"/>
                    <a:pt x="1318" y="3763"/>
                  </a:cubicBezTo>
                  <a:cubicBezTo>
                    <a:pt x="1659" y="4306"/>
                    <a:pt x="2116" y="4528"/>
                    <a:pt x="2614" y="4528"/>
                  </a:cubicBezTo>
                  <a:cubicBezTo>
                    <a:pt x="4170" y="4528"/>
                    <a:pt x="6126" y="2357"/>
                    <a:pt x="6190" y="1007"/>
                  </a:cubicBezTo>
                  <a:cubicBezTo>
                    <a:pt x="6198" y="880"/>
                    <a:pt x="6182" y="758"/>
                    <a:pt x="6143" y="643"/>
                  </a:cubicBezTo>
                  <a:cubicBezTo>
                    <a:pt x="5988" y="198"/>
                    <a:pt x="5478" y="0"/>
                    <a:pt x="4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4"/>
            <p:cNvSpPr/>
            <p:nvPr/>
          </p:nvSpPr>
          <p:spPr>
            <a:xfrm>
              <a:off x="-1573828" y="5439177"/>
              <a:ext cx="512" cy="710"/>
            </a:xfrm>
            <a:custGeom>
              <a:rect b="b" l="l" r="r" t="t"/>
              <a:pathLst>
                <a:path extrusionOk="0" h="18" w="13">
                  <a:moveTo>
                    <a:pt x="9" y="0"/>
                  </a:moveTo>
                  <a:cubicBezTo>
                    <a:pt x="0" y="4"/>
                    <a:pt x="0" y="13"/>
                    <a:pt x="9" y="17"/>
                  </a:cubicBezTo>
                  <a:cubicBezTo>
                    <a:pt x="13" y="13"/>
                    <a:pt x="13"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4"/>
            <p:cNvSpPr/>
            <p:nvPr/>
          </p:nvSpPr>
          <p:spPr>
            <a:xfrm>
              <a:off x="-1537797" y="5426326"/>
              <a:ext cx="710" cy="710"/>
            </a:xfrm>
            <a:custGeom>
              <a:rect b="b" l="l" r="r" t="t"/>
              <a:pathLst>
                <a:path extrusionOk="0" h="18" w="18">
                  <a:moveTo>
                    <a:pt x="9" y="0"/>
                  </a:moveTo>
                  <a:cubicBezTo>
                    <a:pt x="0" y="4"/>
                    <a:pt x="0" y="13"/>
                    <a:pt x="9" y="17"/>
                  </a:cubicBezTo>
                  <a:cubicBezTo>
                    <a:pt x="17" y="13"/>
                    <a:pt x="17"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4"/>
            <p:cNvSpPr/>
            <p:nvPr/>
          </p:nvSpPr>
          <p:spPr>
            <a:xfrm>
              <a:off x="-1638600" y="5387111"/>
              <a:ext cx="169954" cy="67000"/>
            </a:xfrm>
            <a:custGeom>
              <a:rect b="b" l="l" r="r" t="t"/>
              <a:pathLst>
                <a:path extrusionOk="0" h="3018" w="6031">
                  <a:moveTo>
                    <a:pt x="5903" y="0"/>
                  </a:moveTo>
                  <a:cubicBezTo>
                    <a:pt x="5895" y="0"/>
                    <a:pt x="5886" y="1"/>
                    <a:pt x="5876" y="4"/>
                  </a:cubicBezTo>
                  <a:cubicBezTo>
                    <a:pt x="5771" y="37"/>
                    <a:pt x="5669" y="75"/>
                    <a:pt x="5572" y="122"/>
                  </a:cubicBezTo>
                  <a:cubicBezTo>
                    <a:pt x="5479" y="169"/>
                    <a:pt x="5381" y="215"/>
                    <a:pt x="5288" y="262"/>
                  </a:cubicBezTo>
                  <a:cubicBezTo>
                    <a:pt x="5098" y="355"/>
                    <a:pt x="4907" y="452"/>
                    <a:pt x="4713" y="545"/>
                  </a:cubicBezTo>
                  <a:cubicBezTo>
                    <a:pt x="4336" y="723"/>
                    <a:pt x="3959" y="892"/>
                    <a:pt x="3578" y="1066"/>
                  </a:cubicBezTo>
                  <a:cubicBezTo>
                    <a:pt x="2825" y="1404"/>
                    <a:pt x="2059" y="1722"/>
                    <a:pt x="1331" y="2107"/>
                  </a:cubicBezTo>
                  <a:cubicBezTo>
                    <a:pt x="916" y="2323"/>
                    <a:pt x="505" y="2556"/>
                    <a:pt x="103" y="2801"/>
                  </a:cubicBezTo>
                  <a:cubicBezTo>
                    <a:pt x="0" y="2869"/>
                    <a:pt x="65" y="3017"/>
                    <a:pt x="163" y="3017"/>
                  </a:cubicBezTo>
                  <a:cubicBezTo>
                    <a:pt x="182" y="3017"/>
                    <a:pt x="202" y="3012"/>
                    <a:pt x="222" y="3000"/>
                  </a:cubicBezTo>
                  <a:cubicBezTo>
                    <a:pt x="937" y="2577"/>
                    <a:pt x="1699" y="2251"/>
                    <a:pt x="2461" y="1917"/>
                  </a:cubicBezTo>
                  <a:cubicBezTo>
                    <a:pt x="3218" y="1582"/>
                    <a:pt x="3993" y="1273"/>
                    <a:pt x="4738" y="901"/>
                  </a:cubicBezTo>
                  <a:cubicBezTo>
                    <a:pt x="4950" y="795"/>
                    <a:pt x="5161" y="685"/>
                    <a:pt x="5373" y="575"/>
                  </a:cubicBezTo>
                  <a:cubicBezTo>
                    <a:pt x="5474" y="520"/>
                    <a:pt x="5572" y="456"/>
                    <a:pt x="5673" y="397"/>
                  </a:cubicBezTo>
                  <a:cubicBezTo>
                    <a:pt x="5779" y="329"/>
                    <a:pt x="5881" y="253"/>
                    <a:pt x="5970" y="164"/>
                  </a:cubicBezTo>
                  <a:cubicBezTo>
                    <a:pt x="6031" y="103"/>
                    <a:pt x="5985" y="0"/>
                    <a:pt x="5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4"/>
            <p:cNvSpPr/>
            <p:nvPr/>
          </p:nvSpPr>
          <p:spPr>
            <a:xfrm>
              <a:off x="-1626691" y="5408744"/>
              <a:ext cx="154211" cy="95712"/>
            </a:xfrm>
            <a:custGeom>
              <a:rect b="b" l="l" r="r" t="t"/>
              <a:pathLst>
                <a:path extrusionOk="0" h="2428" w="3912">
                  <a:moveTo>
                    <a:pt x="3827" y="0"/>
                  </a:moveTo>
                  <a:cubicBezTo>
                    <a:pt x="3822" y="0"/>
                    <a:pt x="3818" y="1"/>
                    <a:pt x="3813" y="2"/>
                  </a:cubicBezTo>
                  <a:cubicBezTo>
                    <a:pt x="3678" y="40"/>
                    <a:pt x="3546" y="99"/>
                    <a:pt x="3428" y="171"/>
                  </a:cubicBezTo>
                  <a:cubicBezTo>
                    <a:pt x="3301" y="235"/>
                    <a:pt x="3174" y="302"/>
                    <a:pt x="3051" y="374"/>
                  </a:cubicBezTo>
                  <a:cubicBezTo>
                    <a:pt x="2801" y="522"/>
                    <a:pt x="2556" y="666"/>
                    <a:pt x="2306" y="814"/>
                  </a:cubicBezTo>
                  <a:cubicBezTo>
                    <a:pt x="1815" y="1106"/>
                    <a:pt x="1341" y="1428"/>
                    <a:pt x="863" y="1741"/>
                  </a:cubicBezTo>
                  <a:cubicBezTo>
                    <a:pt x="596" y="1919"/>
                    <a:pt x="334" y="2097"/>
                    <a:pt x="71" y="2279"/>
                  </a:cubicBezTo>
                  <a:cubicBezTo>
                    <a:pt x="1" y="2325"/>
                    <a:pt x="42" y="2427"/>
                    <a:pt x="107" y="2427"/>
                  </a:cubicBezTo>
                  <a:cubicBezTo>
                    <a:pt x="120" y="2427"/>
                    <a:pt x="134" y="2423"/>
                    <a:pt x="148" y="2414"/>
                  </a:cubicBezTo>
                  <a:lnTo>
                    <a:pt x="152" y="2414"/>
                  </a:lnTo>
                  <a:cubicBezTo>
                    <a:pt x="1108" y="1796"/>
                    <a:pt x="2099" y="1225"/>
                    <a:pt x="3077" y="645"/>
                  </a:cubicBezTo>
                  <a:cubicBezTo>
                    <a:pt x="3216" y="565"/>
                    <a:pt x="3352" y="480"/>
                    <a:pt x="3487" y="391"/>
                  </a:cubicBezTo>
                  <a:cubicBezTo>
                    <a:pt x="3618" y="307"/>
                    <a:pt x="3766" y="222"/>
                    <a:pt x="3872" y="108"/>
                  </a:cubicBezTo>
                  <a:cubicBezTo>
                    <a:pt x="3911" y="65"/>
                    <a:pt x="3878" y="0"/>
                    <a:pt x="3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4"/>
            <p:cNvSpPr/>
            <p:nvPr/>
          </p:nvSpPr>
          <p:spPr>
            <a:xfrm>
              <a:off x="-1473897" y="5232889"/>
              <a:ext cx="118654" cy="81521"/>
            </a:xfrm>
            <a:custGeom>
              <a:rect b="b" l="l" r="r" t="t"/>
              <a:pathLst>
                <a:path extrusionOk="0" h="2068" w="3010">
                  <a:moveTo>
                    <a:pt x="1537" y="0"/>
                  </a:moveTo>
                  <a:cubicBezTo>
                    <a:pt x="117" y="0"/>
                    <a:pt x="0" y="2068"/>
                    <a:pt x="1439" y="2068"/>
                  </a:cubicBezTo>
                  <a:cubicBezTo>
                    <a:pt x="1453" y="2068"/>
                    <a:pt x="1467" y="2068"/>
                    <a:pt x="1482" y="2067"/>
                  </a:cubicBezTo>
                  <a:cubicBezTo>
                    <a:pt x="3010" y="2025"/>
                    <a:pt x="2811" y="53"/>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4"/>
            <p:cNvSpPr/>
            <p:nvPr/>
          </p:nvSpPr>
          <p:spPr>
            <a:xfrm>
              <a:off x="-1315111" y="5273729"/>
              <a:ext cx="137812" cy="41391"/>
            </a:xfrm>
            <a:custGeom>
              <a:rect b="b" l="l" r="r" t="t"/>
              <a:pathLst>
                <a:path extrusionOk="0" h="1050" w="3496">
                  <a:moveTo>
                    <a:pt x="290" y="1"/>
                  </a:moveTo>
                  <a:cubicBezTo>
                    <a:pt x="126" y="1"/>
                    <a:pt x="1" y="205"/>
                    <a:pt x="133" y="354"/>
                  </a:cubicBezTo>
                  <a:cubicBezTo>
                    <a:pt x="777" y="891"/>
                    <a:pt x="1434" y="1050"/>
                    <a:pt x="1983" y="1050"/>
                  </a:cubicBezTo>
                  <a:cubicBezTo>
                    <a:pt x="2217" y="1050"/>
                    <a:pt x="2432" y="1021"/>
                    <a:pt x="2617" y="980"/>
                  </a:cubicBezTo>
                  <a:cubicBezTo>
                    <a:pt x="2863" y="930"/>
                    <a:pt x="3104" y="845"/>
                    <a:pt x="3329" y="731"/>
                  </a:cubicBezTo>
                  <a:cubicBezTo>
                    <a:pt x="3495" y="597"/>
                    <a:pt x="3383" y="351"/>
                    <a:pt x="3202" y="351"/>
                  </a:cubicBezTo>
                  <a:cubicBezTo>
                    <a:pt x="3176" y="351"/>
                    <a:pt x="3149" y="356"/>
                    <a:pt x="3121" y="367"/>
                  </a:cubicBezTo>
                  <a:cubicBezTo>
                    <a:pt x="3087" y="384"/>
                    <a:pt x="2628" y="639"/>
                    <a:pt x="1990" y="639"/>
                  </a:cubicBezTo>
                  <a:cubicBezTo>
                    <a:pt x="1523" y="639"/>
                    <a:pt x="960" y="502"/>
                    <a:pt x="400" y="32"/>
                  </a:cubicBezTo>
                  <a:cubicBezTo>
                    <a:pt x="363" y="10"/>
                    <a:pt x="325"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4"/>
            <p:cNvSpPr/>
            <p:nvPr/>
          </p:nvSpPr>
          <p:spPr>
            <a:xfrm>
              <a:off x="-1368525" y="5179789"/>
              <a:ext cx="70365" cy="55149"/>
            </a:xfrm>
            <a:custGeom>
              <a:rect b="b" l="l" r="r" t="t"/>
              <a:pathLst>
                <a:path extrusionOk="0" h="1399" w="1785">
                  <a:moveTo>
                    <a:pt x="954" y="0"/>
                  </a:moveTo>
                  <a:cubicBezTo>
                    <a:pt x="935" y="0"/>
                    <a:pt x="915" y="1"/>
                    <a:pt x="895" y="3"/>
                  </a:cubicBezTo>
                  <a:cubicBezTo>
                    <a:pt x="227" y="41"/>
                    <a:pt x="19" y="765"/>
                    <a:pt x="2" y="1188"/>
                  </a:cubicBezTo>
                  <a:cubicBezTo>
                    <a:pt x="0" y="1327"/>
                    <a:pt x="105" y="1398"/>
                    <a:pt x="210" y="1398"/>
                  </a:cubicBezTo>
                  <a:cubicBezTo>
                    <a:pt x="310" y="1398"/>
                    <a:pt x="409" y="1334"/>
                    <a:pt x="417" y="1205"/>
                  </a:cubicBezTo>
                  <a:cubicBezTo>
                    <a:pt x="417" y="1196"/>
                    <a:pt x="460" y="447"/>
                    <a:pt x="917" y="418"/>
                  </a:cubicBezTo>
                  <a:cubicBezTo>
                    <a:pt x="927" y="417"/>
                    <a:pt x="937" y="416"/>
                    <a:pt x="947" y="416"/>
                  </a:cubicBezTo>
                  <a:cubicBezTo>
                    <a:pt x="1026" y="416"/>
                    <a:pt x="1106" y="445"/>
                    <a:pt x="1166" y="498"/>
                  </a:cubicBezTo>
                  <a:cubicBezTo>
                    <a:pt x="1323" y="646"/>
                    <a:pt x="1365" y="964"/>
                    <a:pt x="1365" y="1074"/>
                  </a:cubicBezTo>
                  <a:cubicBezTo>
                    <a:pt x="1370" y="1188"/>
                    <a:pt x="1467" y="1277"/>
                    <a:pt x="1577" y="1277"/>
                  </a:cubicBezTo>
                  <a:cubicBezTo>
                    <a:pt x="1607" y="1277"/>
                    <a:pt x="1636" y="1273"/>
                    <a:pt x="1662" y="1260"/>
                  </a:cubicBezTo>
                  <a:cubicBezTo>
                    <a:pt x="1738" y="1226"/>
                    <a:pt x="1784" y="1150"/>
                    <a:pt x="1784" y="1065"/>
                  </a:cubicBezTo>
                  <a:cubicBezTo>
                    <a:pt x="1784" y="1010"/>
                    <a:pt x="1767" y="490"/>
                    <a:pt x="1450" y="193"/>
                  </a:cubicBezTo>
                  <a:cubicBezTo>
                    <a:pt x="1316" y="71"/>
                    <a:pt x="1137" y="0"/>
                    <a:pt x="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 name="Google Shape;2204;p44"/>
          <p:cNvGrpSpPr/>
          <p:nvPr/>
        </p:nvGrpSpPr>
        <p:grpSpPr>
          <a:xfrm flipH="1">
            <a:off x="4837170" y="7498457"/>
            <a:ext cx="962756" cy="814302"/>
            <a:chOff x="-2304212" y="6085518"/>
            <a:chExt cx="1157019" cy="978611"/>
          </a:xfrm>
        </p:grpSpPr>
        <p:sp>
          <p:nvSpPr>
            <p:cNvPr id="2205" name="Google Shape;2205;p44"/>
            <p:cNvSpPr/>
            <p:nvPr/>
          </p:nvSpPr>
          <p:spPr>
            <a:xfrm>
              <a:off x="-2029332" y="6085518"/>
              <a:ext cx="582785" cy="415723"/>
            </a:xfrm>
            <a:custGeom>
              <a:rect b="b" l="l" r="r" t="t"/>
              <a:pathLst>
                <a:path extrusionOk="0" h="10546" w="14784">
                  <a:moveTo>
                    <a:pt x="12493" y="5749"/>
                  </a:moveTo>
                  <a:cubicBezTo>
                    <a:pt x="12494" y="5749"/>
                    <a:pt x="12452" y="5770"/>
                    <a:pt x="12368" y="5812"/>
                  </a:cubicBezTo>
                  <a:lnTo>
                    <a:pt x="12364" y="5812"/>
                  </a:lnTo>
                  <a:cubicBezTo>
                    <a:pt x="12448" y="5770"/>
                    <a:pt x="12492" y="5749"/>
                    <a:pt x="12493" y="5749"/>
                  </a:cubicBezTo>
                  <a:close/>
                  <a:moveTo>
                    <a:pt x="11542" y="5634"/>
                  </a:moveTo>
                  <a:cubicBezTo>
                    <a:pt x="11741" y="5723"/>
                    <a:pt x="11949" y="5787"/>
                    <a:pt x="12169" y="5825"/>
                  </a:cubicBezTo>
                  <a:cubicBezTo>
                    <a:pt x="11945" y="5816"/>
                    <a:pt x="11729" y="5749"/>
                    <a:pt x="11542" y="5634"/>
                  </a:cubicBezTo>
                  <a:close/>
                  <a:moveTo>
                    <a:pt x="10831" y="1"/>
                  </a:moveTo>
                  <a:cubicBezTo>
                    <a:pt x="10132" y="1"/>
                    <a:pt x="9413" y="184"/>
                    <a:pt x="8791" y="445"/>
                  </a:cubicBezTo>
                  <a:cubicBezTo>
                    <a:pt x="7183" y="1131"/>
                    <a:pt x="5934" y="2371"/>
                    <a:pt x="4682" y="3556"/>
                  </a:cubicBezTo>
                  <a:cubicBezTo>
                    <a:pt x="3281" y="4877"/>
                    <a:pt x="1702" y="5931"/>
                    <a:pt x="568" y="7518"/>
                  </a:cubicBezTo>
                  <a:cubicBezTo>
                    <a:pt x="0" y="8313"/>
                    <a:pt x="347" y="9803"/>
                    <a:pt x="1270" y="10201"/>
                  </a:cubicBezTo>
                  <a:cubicBezTo>
                    <a:pt x="1820" y="10437"/>
                    <a:pt x="2355" y="10546"/>
                    <a:pt x="2890" y="10546"/>
                  </a:cubicBezTo>
                  <a:cubicBezTo>
                    <a:pt x="3480" y="10546"/>
                    <a:pt x="4069" y="10413"/>
                    <a:pt x="4677" y="10172"/>
                  </a:cubicBezTo>
                  <a:cubicBezTo>
                    <a:pt x="5884" y="9698"/>
                    <a:pt x="7056" y="9037"/>
                    <a:pt x="8211" y="8449"/>
                  </a:cubicBezTo>
                  <a:cubicBezTo>
                    <a:pt x="9058" y="8026"/>
                    <a:pt x="9866" y="7530"/>
                    <a:pt x="10628" y="6968"/>
                  </a:cubicBezTo>
                  <a:cubicBezTo>
                    <a:pt x="11001" y="6688"/>
                    <a:pt x="11373" y="6417"/>
                    <a:pt x="11758" y="6163"/>
                  </a:cubicBezTo>
                  <a:cubicBezTo>
                    <a:pt x="11936" y="6049"/>
                    <a:pt x="12118" y="5943"/>
                    <a:pt x="12304" y="5842"/>
                  </a:cubicBezTo>
                  <a:cubicBezTo>
                    <a:pt x="12389" y="5853"/>
                    <a:pt x="12473" y="5859"/>
                    <a:pt x="12557" y="5859"/>
                  </a:cubicBezTo>
                  <a:cubicBezTo>
                    <a:pt x="12883" y="5859"/>
                    <a:pt x="13203" y="5775"/>
                    <a:pt x="13489" y="5613"/>
                  </a:cubicBezTo>
                  <a:cubicBezTo>
                    <a:pt x="13521" y="5617"/>
                    <a:pt x="13552" y="5619"/>
                    <a:pt x="13583" y="5619"/>
                  </a:cubicBezTo>
                  <a:cubicBezTo>
                    <a:pt x="14288" y="5619"/>
                    <a:pt x="14784" y="4673"/>
                    <a:pt x="14476" y="3988"/>
                  </a:cubicBezTo>
                  <a:cubicBezTo>
                    <a:pt x="14442" y="3907"/>
                    <a:pt x="14412" y="3823"/>
                    <a:pt x="14382" y="3734"/>
                  </a:cubicBezTo>
                  <a:cubicBezTo>
                    <a:pt x="14357" y="3548"/>
                    <a:pt x="14306" y="3366"/>
                    <a:pt x="14230" y="3192"/>
                  </a:cubicBezTo>
                  <a:cubicBezTo>
                    <a:pt x="14188" y="3010"/>
                    <a:pt x="14137" y="2832"/>
                    <a:pt x="14074" y="2663"/>
                  </a:cubicBezTo>
                  <a:cubicBezTo>
                    <a:pt x="13832" y="2020"/>
                    <a:pt x="13494" y="1499"/>
                    <a:pt x="13062" y="970"/>
                  </a:cubicBezTo>
                  <a:cubicBezTo>
                    <a:pt x="12480" y="264"/>
                    <a:pt x="11670" y="1"/>
                    <a:pt x="10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4"/>
            <p:cNvSpPr/>
            <p:nvPr/>
          </p:nvSpPr>
          <p:spPr>
            <a:xfrm>
              <a:off x="-1998875" y="6367619"/>
              <a:ext cx="244577" cy="41493"/>
            </a:xfrm>
            <a:custGeom>
              <a:rect b="b" l="l" r="r" t="t"/>
              <a:pathLst>
                <a:path extrusionOk="0" h="1073" w="7468">
                  <a:moveTo>
                    <a:pt x="2441" y="0"/>
                  </a:moveTo>
                  <a:cubicBezTo>
                    <a:pt x="2203" y="0"/>
                    <a:pt x="1965" y="6"/>
                    <a:pt x="1727" y="18"/>
                  </a:cubicBezTo>
                  <a:cubicBezTo>
                    <a:pt x="1186" y="47"/>
                    <a:pt x="644" y="115"/>
                    <a:pt x="106" y="187"/>
                  </a:cubicBezTo>
                  <a:cubicBezTo>
                    <a:pt x="39" y="208"/>
                    <a:pt x="0" y="276"/>
                    <a:pt x="17" y="339"/>
                  </a:cubicBezTo>
                  <a:cubicBezTo>
                    <a:pt x="35" y="396"/>
                    <a:pt x="86" y="432"/>
                    <a:pt x="139" y="432"/>
                  </a:cubicBezTo>
                  <a:cubicBezTo>
                    <a:pt x="149" y="432"/>
                    <a:pt x="160" y="431"/>
                    <a:pt x="170" y="428"/>
                  </a:cubicBezTo>
                  <a:cubicBezTo>
                    <a:pt x="606" y="373"/>
                    <a:pt x="1050" y="343"/>
                    <a:pt x="1491" y="343"/>
                  </a:cubicBezTo>
                  <a:cubicBezTo>
                    <a:pt x="1520" y="343"/>
                    <a:pt x="1550" y="343"/>
                    <a:pt x="1579" y="343"/>
                  </a:cubicBezTo>
                  <a:cubicBezTo>
                    <a:pt x="2040" y="343"/>
                    <a:pt x="2502" y="356"/>
                    <a:pt x="2963" y="394"/>
                  </a:cubicBezTo>
                  <a:cubicBezTo>
                    <a:pt x="3886" y="470"/>
                    <a:pt x="4804" y="606"/>
                    <a:pt x="5710" y="801"/>
                  </a:cubicBezTo>
                  <a:cubicBezTo>
                    <a:pt x="5973" y="856"/>
                    <a:pt x="6243" y="902"/>
                    <a:pt x="6510" y="953"/>
                  </a:cubicBezTo>
                  <a:cubicBezTo>
                    <a:pt x="6641" y="983"/>
                    <a:pt x="6777" y="987"/>
                    <a:pt x="6912" y="1012"/>
                  </a:cubicBezTo>
                  <a:cubicBezTo>
                    <a:pt x="7048" y="1038"/>
                    <a:pt x="7191" y="1055"/>
                    <a:pt x="7331" y="1071"/>
                  </a:cubicBezTo>
                  <a:cubicBezTo>
                    <a:pt x="7335" y="1072"/>
                    <a:pt x="7338" y="1072"/>
                    <a:pt x="7342" y="1072"/>
                  </a:cubicBezTo>
                  <a:cubicBezTo>
                    <a:pt x="7432" y="1072"/>
                    <a:pt x="7467" y="922"/>
                    <a:pt x="7382" y="885"/>
                  </a:cubicBezTo>
                  <a:cubicBezTo>
                    <a:pt x="7268" y="839"/>
                    <a:pt x="7158" y="784"/>
                    <a:pt x="7039" y="746"/>
                  </a:cubicBezTo>
                  <a:cubicBezTo>
                    <a:pt x="6984" y="724"/>
                    <a:pt x="6925" y="707"/>
                    <a:pt x="6866" y="686"/>
                  </a:cubicBezTo>
                  <a:cubicBezTo>
                    <a:pt x="6806" y="669"/>
                    <a:pt x="6747" y="636"/>
                    <a:pt x="6684" y="610"/>
                  </a:cubicBezTo>
                  <a:cubicBezTo>
                    <a:pt x="6455" y="534"/>
                    <a:pt x="6222" y="470"/>
                    <a:pt x="5989" y="420"/>
                  </a:cubicBezTo>
                  <a:cubicBezTo>
                    <a:pt x="5524" y="310"/>
                    <a:pt x="5050" y="229"/>
                    <a:pt x="4576" y="157"/>
                  </a:cubicBezTo>
                  <a:cubicBezTo>
                    <a:pt x="3868" y="52"/>
                    <a:pt x="3155" y="0"/>
                    <a:pt x="2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4"/>
            <p:cNvSpPr/>
            <p:nvPr/>
          </p:nvSpPr>
          <p:spPr>
            <a:xfrm>
              <a:off x="-1950707" y="6277902"/>
              <a:ext cx="281552" cy="61563"/>
            </a:xfrm>
            <a:custGeom>
              <a:rect b="b" l="l" r="r" t="t"/>
              <a:pathLst>
                <a:path extrusionOk="0" h="1592" w="8597">
                  <a:moveTo>
                    <a:pt x="3623" y="0"/>
                  </a:moveTo>
                  <a:cubicBezTo>
                    <a:pt x="3487" y="0"/>
                    <a:pt x="3352" y="7"/>
                    <a:pt x="3217" y="21"/>
                  </a:cubicBezTo>
                  <a:cubicBezTo>
                    <a:pt x="2955" y="46"/>
                    <a:pt x="2693" y="97"/>
                    <a:pt x="2430" y="144"/>
                  </a:cubicBezTo>
                  <a:cubicBezTo>
                    <a:pt x="2163" y="199"/>
                    <a:pt x="1897" y="254"/>
                    <a:pt x="1634" y="330"/>
                  </a:cubicBezTo>
                  <a:cubicBezTo>
                    <a:pt x="1063" y="495"/>
                    <a:pt x="492" y="728"/>
                    <a:pt x="43" y="1126"/>
                  </a:cubicBezTo>
                  <a:cubicBezTo>
                    <a:pt x="1" y="1164"/>
                    <a:pt x="1" y="1231"/>
                    <a:pt x="43" y="1274"/>
                  </a:cubicBezTo>
                  <a:cubicBezTo>
                    <a:pt x="64" y="1295"/>
                    <a:pt x="92" y="1305"/>
                    <a:pt x="119" y="1305"/>
                  </a:cubicBezTo>
                  <a:cubicBezTo>
                    <a:pt x="147" y="1305"/>
                    <a:pt x="174" y="1295"/>
                    <a:pt x="195" y="1274"/>
                  </a:cubicBezTo>
                  <a:lnTo>
                    <a:pt x="195" y="1278"/>
                  </a:lnTo>
                  <a:cubicBezTo>
                    <a:pt x="589" y="956"/>
                    <a:pt x="1084" y="774"/>
                    <a:pt x="1575" y="647"/>
                  </a:cubicBezTo>
                  <a:cubicBezTo>
                    <a:pt x="2070" y="524"/>
                    <a:pt x="2578" y="444"/>
                    <a:pt x="3090" y="402"/>
                  </a:cubicBezTo>
                  <a:cubicBezTo>
                    <a:pt x="3219" y="390"/>
                    <a:pt x="3346" y="384"/>
                    <a:pt x="3471" y="384"/>
                  </a:cubicBezTo>
                  <a:cubicBezTo>
                    <a:pt x="3927" y="384"/>
                    <a:pt x="4364" y="458"/>
                    <a:pt x="4809" y="571"/>
                  </a:cubicBezTo>
                  <a:cubicBezTo>
                    <a:pt x="5380" y="715"/>
                    <a:pt x="5926" y="910"/>
                    <a:pt x="6476" y="1100"/>
                  </a:cubicBezTo>
                  <a:cubicBezTo>
                    <a:pt x="6785" y="1210"/>
                    <a:pt x="7094" y="1320"/>
                    <a:pt x="7412" y="1409"/>
                  </a:cubicBezTo>
                  <a:cubicBezTo>
                    <a:pt x="7733" y="1506"/>
                    <a:pt x="8081" y="1591"/>
                    <a:pt x="8419" y="1591"/>
                  </a:cubicBezTo>
                  <a:cubicBezTo>
                    <a:pt x="8504" y="1591"/>
                    <a:pt x="8576" y="1528"/>
                    <a:pt x="8584" y="1447"/>
                  </a:cubicBezTo>
                  <a:cubicBezTo>
                    <a:pt x="8597" y="1363"/>
                    <a:pt x="8546" y="1282"/>
                    <a:pt x="8466" y="1261"/>
                  </a:cubicBezTo>
                  <a:cubicBezTo>
                    <a:pt x="8182" y="1151"/>
                    <a:pt x="7886" y="1070"/>
                    <a:pt x="7598" y="982"/>
                  </a:cubicBezTo>
                  <a:cubicBezTo>
                    <a:pt x="7310" y="893"/>
                    <a:pt x="7035" y="804"/>
                    <a:pt x="6756" y="711"/>
                  </a:cubicBezTo>
                  <a:cubicBezTo>
                    <a:pt x="6193" y="520"/>
                    <a:pt x="5634" y="317"/>
                    <a:pt x="5054" y="186"/>
                  </a:cubicBezTo>
                  <a:cubicBezTo>
                    <a:pt x="4592" y="80"/>
                    <a:pt x="4105" y="0"/>
                    <a:pt x="36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4"/>
            <p:cNvSpPr/>
            <p:nvPr/>
          </p:nvSpPr>
          <p:spPr>
            <a:xfrm>
              <a:off x="-1824750" y="6207523"/>
              <a:ext cx="271454" cy="94478"/>
            </a:xfrm>
            <a:custGeom>
              <a:rect b="b" l="l" r="r" t="t"/>
              <a:pathLst>
                <a:path extrusionOk="0" h="2770" w="8802">
                  <a:moveTo>
                    <a:pt x="266" y="0"/>
                  </a:moveTo>
                  <a:cubicBezTo>
                    <a:pt x="236" y="0"/>
                    <a:pt x="205" y="1"/>
                    <a:pt x="174" y="1"/>
                  </a:cubicBezTo>
                  <a:cubicBezTo>
                    <a:pt x="1" y="1"/>
                    <a:pt x="1" y="272"/>
                    <a:pt x="174" y="276"/>
                  </a:cubicBezTo>
                  <a:cubicBezTo>
                    <a:pt x="1334" y="293"/>
                    <a:pt x="2485" y="462"/>
                    <a:pt x="3599" y="771"/>
                  </a:cubicBezTo>
                  <a:cubicBezTo>
                    <a:pt x="4716" y="1080"/>
                    <a:pt x="5770" y="1508"/>
                    <a:pt x="6807" y="1982"/>
                  </a:cubicBezTo>
                  <a:cubicBezTo>
                    <a:pt x="7107" y="2121"/>
                    <a:pt x="7404" y="2261"/>
                    <a:pt x="7708" y="2392"/>
                  </a:cubicBezTo>
                  <a:cubicBezTo>
                    <a:pt x="7789" y="2430"/>
                    <a:pt x="7869" y="2456"/>
                    <a:pt x="7950" y="2494"/>
                  </a:cubicBezTo>
                  <a:cubicBezTo>
                    <a:pt x="8030" y="2532"/>
                    <a:pt x="8110" y="2574"/>
                    <a:pt x="8195" y="2604"/>
                  </a:cubicBezTo>
                  <a:cubicBezTo>
                    <a:pt x="8356" y="2659"/>
                    <a:pt x="8517" y="2714"/>
                    <a:pt x="8678" y="2765"/>
                  </a:cubicBezTo>
                  <a:cubicBezTo>
                    <a:pt x="8688" y="2768"/>
                    <a:pt x="8697" y="2769"/>
                    <a:pt x="8705" y="2769"/>
                  </a:cubicBezTo>
                  <a:cubicBezTo>
                    <a:pt x="8781" y="2769"/>
                    <a:pt x="8802" y="2662"/>
                    <a:pt x="8741" y="2612"/>
                  </a:cubicBezTo>
                  <a:cubicBezTo>
                    <a:pt x="8618" y="2519"/>
                    <a:pt x="8496" y="2434"/>
                    <a:pt x="8369" y="2346"/>
                  </a:cubicBezTo>
                  <a:cubicBezTo>
                    <a:pt x="8246" y="2257"/>
                    <a:pt x="8106" y="2197"/>
                    <a:pt x="7979" y="2117"/>
                  </a:cubicBezTo>
                  <a:cubicBezTo>
                    <a:pt x="7721" y="1965"/>
                    <a:pt x="7459" y="1825"/>
                    <a:pt x="7184" y="1706"/>
                  </a:cubicBezTo>
                  <a:cubicBezTo>
                    <a:pt x="6646" y="1453"/>
                    <a:pt x="6096" y="1216"/>
                    <a:pt x="5537" y="1008"/>
                  </a:cubicBezTo>
                  <a:cubicBezTo>
                    <a:pt x="4458" y="606"/>
                    <a:pt x="3340" y="297"/>
                    <a:pt x="2198" y="136"/>
                  </a:cubicBezTo>
                  <a:cubicBezTo>
                    <a:pt x="1559" y="43"/>
                    <a:pt x="913"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4"/>
            <p:cNvSpPr/>
            <p:nvPr/>
          </p:nvSpPr>
          <p:spPr>
            <a:xfrm>
              <a:off x="-1763437" y="6149499"/>
              <a:ext cx="272225" cy="109485"/>
            </a:xfrm>
            <a:custGeom>
              <a:rect b="b" l="l" r="r" t="t"/>
              <a:pathLst>
                <a:path extrusionOk="0" h="3210" w="8827">
                  <a:moveTo>
                    <a:pt x="115" y="0"/>
                  </a:moveTo>
                  <a:cubicBezTo>
                    <a:pt x="0" y="0"/>
                    <a:pt x="0" y="174"/>
                    <a:pt x="115" y="174"/>
                  </a:cubicBezTo>
                  <a:lnTo>
                    <a:pt x="110" y="170"/>
                  </a:lnTo>
                  <a:cubicBezTo>
                    <a:pt x="711" y="170"/>
                    <a:pt x="1312" y="216"/>
                    <a:pt x="1909" y="318"/>
                  </a:cubicBezTo>
                  <a:cubicBezTo>
                    <a:pt x="2201" y="369"/>
                    <a:pt x="2489" y="424"/>
                    <a:pt x="2781" y="491"/>
                  </a:cubicBezTo>
                  <a:cubicBezTo>
                    <a:pt x="2929" y="525"/>
                    <a:pt x="3073" y="572"/>
                    <a:pt x="3221" y="606"/>
                  </a:cubicBezTo>
                  <a:cubicBezTo>
                    <a:pt x="3361" y="644"/>
                    <a:pt x="3501" y="682"/>
                    <a:pt x="3640" y="720"/>
                  </a:cubicBezTo>
                  <a:cubicBezTo>
                    <a:pt x="3928" y="800"/>
                    <a:pt x="4212" y="893"/>
                    <a:pt x="4495" y="991"/>
                  </a:cubicBezTo>
                  <a:cubicBezTo>
                    <a:pt x="4635" y="1037"/>
                    <a:pt x="4775" y="1088"/>
                    <a:pt x="4914" y="1139"/>
                  </a:cubicBezTo>
                  <a:cubicBezTo>
                    <a:pt x="4982" y="1164"/>
                    <a:pt x="5050" y="1194"/>
                    <a:pt x="5113" y="1219"/>
                  </a:cubicBezTo>
                  <a:lnTo>
                    <a:pt x="5215" y="1262"/>
                  </a:lnTo>
                  <a:lnTo>
                    <a:pt x="5257" y="1274"/>
                  </a:lnTo>
                  <a:lnTo>
                    <a:pt x="5295" y="1291"/>
                  </a:lnTo>
                  <a:cubicBezTo>
                    <a:pt x="5837" y="1524"/>
                    <a:pt x="6366" y="1791"/>
                    <a:pt x="6874" y="2091"/>
                  </a:cubicBezTo>
                  <a:cubicBezTo>
                    <a:pt x="7158" y="2265"/>
                    <a:pt x="7437" y="2451"/>
                    <a:pt x="7712" y="2633"/>
                  </a:cubicBezTo>
                  <a:cubicBezTo>
                    <a:pt x="7784" y="2684"/>
                    <a:pt x="7856" y="2735"/>
                    <a:pt x="7928" y="2785"/>
                  </a:cubicBezTo>
                  <a:cubicBezTo>
                    <a:pt x="8000" y="2832"/>
                    <a:pt x="8068" y="2870"/>
                    <a:pt x="8139" y="2917"/>
                  </a:cubicBezTo>
                  <a:cubicBezTo>
                    <a:pt x="8207" y="2967"/>
                    <a:pt x="8271" y="3022"/>
                    <a:pt x="8343" y="3065"/>
                  </a:cubicBezTo>
                  <a:cubicBezTo>
                    <a:pt x="8410" y="3103"/>
                    <a:pt x="8491" y="3149"/>
                    <a:pt x="8567" y="3192"/>
                  </a:cubicBezTo>
                  <a:cubicBezTo>
                    <a:pt x="8587" y="3204"/>
                    <a:pt x="8609" y="3209"/>
                    <a:pt x="8631" y="3209"/>
                  </a:cubicBezTo>
                  <a:cubicBezTo>
                    <a:pt x="8729" y="3209"/>
                    <a:pt x="8827" y="3099"/>
                    <a:pt x="8757" y="3005"/>
                  </a:cubicBezTo>
                  <a:cubicBezTo>
                    <a:pt x="8664" y="2874"/>
                    <a:pt x="8563" y="2751"/>
                    <a:pt x="8448" y="2637"/>
                  </a:cubicBezTo>
                  <a:cubicBezTo>
                    <a:pt x="8338" y="2531"/>
                    <a:pt x="8233" y="2426"/>
                    <a:pt x="8114" y="2328"/>
                  </a:cubicBezTo>
                  <a:cubicBezTo>
                    <a:pt x="7869" y="2121"/>
                    <a:pt x="7610" y="1935"/>
                    <a:pt x="7344" y="1761"/>
                  </a:cubicBezTo>
                  <a:cubicBezTo>
                    <a:pt x="6819" y="1427"/>
                    <a:pt x="6269" y="1143"/>
                    <a:pt x="5693" y="906"/>
                  </a:cubicBezTo>
                  <a:cubicBezTo>
                    <a:pt x="5143" y="673"/>
                    <a:pt x="4571" y="491"/>
                    <a:pt x="3992" y="352"/>
                  </a:cubicBezTo>
                  <a:cubicBezTo>
                    <a:pt x="3843" y="318"/>
                    <a:pt x="3695" y="284"/>
                    <a:pt x="3543" y="259"/>
                  </a:cubicBezTo>
                  <a:cubicBezTo>
                    <a:pt x="3386" y="225"/>
                    <a:pt x="3226" y="187"/>
                    <a:pt x="3065" y="174"/>
                  </a:cubicBezTo>
                  <a:cubicBezTo>
                    <a:pt x="2921" y="161"/>
                    <a:pt x="2768" y="140"/>
                    <a:pt x="2616" y="123"/>
                  </a:cubicBezTo>
                  <a:cubicBezTo>
                    <a:pt x="2459" y="106"/>
                    <a:pt x="2311" y="93"/>
                    <a:pt x="2163" y="81"/>
                  </a:cubicBezTo>
                  <a:cubicBezTo>
                    <a:pt x="1825" y="51"/>
                    <a:pt x="1482" y="38"/>
                    <a:pt x="1143" y="26"/>
                  </a:cubicBezTo>
                  <a:cubicBezTo>
                    <a:pt x="800" y="13"/>
                    <a:pt x="457" y="0"/>
                    <a:pt x="1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4"/>
            <p:cNvSpPr/>
            <p:nvPr/>
          </p:nvSpPr>
          <p:spPr>
            <a:xfrm>
              <a:off x="-2029332" y="6648367"/>
              <a:ext cx="582785" cy="415763"/>
            </a:xfrm>
            <a:custGeom>
              <a:rect b="b" l="l" r="r" t="t"/>
              <a:pathLst>
                <a:path extrusionOk="0" h="10547" w="14784">
                  <a:moveTo>
                    <a:pt x="12368" y="4735"/>
                  </a:moveTo>
                  <a:cubicBezTo>
                    <a:pt x="12452" y="4780"/>
                    <a:pt x="12494" y="4802"/>
                    <a:pt x="12493" y="4802"/>
                  </a:cubicBezTo>
                  <a:cubicBezTo>
                    <a:pt x="12492" y="4802"/>
                    <a:pt x="12448" y="4780"/>
                    <a:pt x="12364" y="4735"/>
                  </a:cubicBezTo>
                  <a:close/>
                  <a:moveTo>
                    <a:pt x="12169" y="4727"/>
                  </a:moveTo>
                  <a:lnTo>
                    <a:pt x="12169" y="4727"/>
                  </a:lnTo>
                  <a:cubicBezTo>
                    <a:pt x="11949" y="4765"/>
                    <a:pt x="11741" y="4828"/>
                    <a:pt x="11542" y="4917"/>
                  </a:cubicBezTo>
                  <a:cubicBezTo>
                    <a:pt x="11729" y="4799"/>
                    <a:pt x="11945" y="4735"/>
                    <a:pt x="12169" y="4727"/>
                  </a:cubicBezTo>
                  <a:close/>
                  <a:moveTo>
                    <a:pt x="2894" y="1"/>
                  </a:moveTo>
                  <a:cubicBezTo>
                    <a:pt x="2357" y="1"/>
                    <a:pt x="1821" y="110"/>
                    <a:pt x="1270" y="346"/>
                  </a:cubicBezTo>
                  <a:cubicBezTo>
                    <a:pt x="347" y="744"/>
                    <a:pt x="0" y="2234"/>
                    <a:pt x="568" y="3030"/>
                  </a:cubicBezTo>
                  <a:cubicBezTo>
                    <a:pt x="1702" y="4617"/>
                    <a:pt x="3281" y="5671"/>
                    <a:pt x="4686" y="6991"/>
                  </a:cubicBezTo>
                  <a:cubicBezTo>
                    <a:pt x="5939" y="8172"/>
                    <a:pt x="7183" y="9416"/>
                    <a:pt x="8796" y="10102"/>
                  </a:cubicBezTo>
                  <a:cubicBezTo>
                    <a:pt x="9415" y="10364"/>
                    <a:pt x="10133" y="10547"/>
                    <a:pt x="10832" y="10547"/>
                  </a:cubicBezTo>
                  <a:cubicBezTo>
                    <a:pt x="11670" y="10547"/>
                    <a:pt x="12480" y="10284"/>
                    <a:pt x="13062" y="9577"/>
                  </a:cubicBezTo>
                  <a:cubicBezTo>
                    <a:pt x="13494" y="9048"/>
                    <a:pt x="13832" y="8528"/>
                    <a:pt x="14074" y="7884"/>
                  </a:cubicBezTo>
                  <a:cubicBezTo>
                    <a:pt x="14137" y="7711"/>
                    <a:pt x="14188" y="7533"/>
                    <a:pt x="14234" y="7355"/>
                  </a:cubicBezTo>
                  <a:cubicBezTo>
                    <a:pt x="14306" y="7182"/>
                    <a:pt x="14357" y="7000"/>
                    <a:pt x="14382" y="6809"/>
                  </a:cubicBezTo>
                  <a:cubicBezTo>
                    <a:pt x="14412" y="6725"/>
                    <a:pt x="14442" y="6640"/>
                    <a:pt x="14476" y="6559"/>
                  </a:cubicBezTo>
                  <a:cubicBezTo>
                    <a:pt x="14784" y="5874"/>
                    <a:pt x="14288" y="4924"/>
                    <a:pt x="13587" y="4924"/>
                  </a:cubicBezTo>
                  <a:cubicBezTo>
                    <a:pt x="13556" y="4924"/>
                    <a:pt x="13525" y="4926"/>
                    <a:pt x="13494" y="4930"/>
                  </a:cubicBezTo>
                  <a:cubicBezTo>
                    <a:pt x="13202" y="4767"/>
                    <a:pt x="12879" y="4686"/>
                    <a:pt x="12551" y="4686"/>
                  </a:cubicBezTo>
                  <a:cubicBezTo>
                    <a:pt x="12469" y="4686"/>
                    <a:pt x="12386" y="4691"/>
                    <a:pt x="12304" y="4701"/>
                  </a:cubicBezTo>
                  <a:cubicBezTo>
                    <a:pt x="12118" y="4600"/>
                    <a:pt x="11936" y="4498"/>
                    <a:pt x="11763" y="4380"/>
                  </a:cubicBezTo>
                  <a:cubicBezTo>
                    <a:pt x="11377" y="4126"/>
                    <a:pt x="11001" y="3855"/>
                    <a:pt x="10632" y="3580"/>
                  </a:cubicBezTo>
                  <a:cubicBezTo>
                    <a:pt x="9871" y="3017"/>
                    <a:pt x="9058" y="2522"/>
                    <a:pt x="8211" y="2098"/>
                  </a:cubicBezTo>
                  <a:cubicBezTo>
                    <a:pt x="7056" y="1510"/>
                    <a:pt x="5884" y="850"/>
                    <a:pt x="4682" y="372"/>
                  </a:cubicBezTo>
                  <a:cubicBezTo>
                    <a:pt x="4073" y="132"/>
                    <a:pt x="3483" y="1"/>
                    <a:pt x="2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4"/>
            <p:cNvSpPr/>
            <p:nvPr/>
          </p:nvSpPr>
          <p:spPr>
            <a:xfrm>
              <a:off x="-2048688" y="6753068"/>
              <a:ext cx="294389" cy="42179"/>
            </a:xfrm>
            <a:custGeom>
              <a:rect b="b" l="l" r="r" t="t"/>
              <a:pathLst>
                <a:path extrusionOk="0" h="1070" w="7468">
                  <a:moveTo>
                    <a:pt x="7342" y="0"/>
                  </a:moveTo>
                  <a:cubicBezTo>
                    <a:pt x="7338" y="0"/>
                    <a:pt x="7335" y="1"/>
                    <a:pt x="7331" y="1"/>
                  </a:cubicBezTo>
                  <a:cubicBezTo>
                    <a:pt x="7094" y="31"/>
                    <a:pt x="6861" y="73"/>
                    <a:pt x="6624" y="98"/>
                  </a:cubicBezTo>
                  <a:cubicBezTo>
                    <a:pt x="6493" y="111"/>
                    <a:pt x="6366" y="145"/>
                    <a:pt x="6239" y="170"/>
                  </a:cubicBezTo>
                  <a:cubicBezTo>
                    <a:pt x="6116" y="192"/>
                    <a:pt x="6002" y="213"/>
                    <a:pt x="5888" y="234"/>
                  </a:cubicBezTo>
                  <a:cubicBezTo>
                    <a:pt x="5427" y="327"/>
                    <a:pt x="4965" y="420"/>
                    <a:pt x="4500" y="492"/>
                  </a:cubicBezTo>
                  <a:cubicBezTo>
                    <a:pt x="3590" y="636"/>
                    <a:pt x="2671" y="716"/>
                    <a:pt x="1753" y="729"/>
                  </a:cubicBezTo>
                  <a:cubicBezTo>
                    <a:pt x="1694" y="730"/>
                    <a:pt x="1634" y="730"/>
                    <a:pt x="1575" y="730"/>
                  </a:cubicBezTo>
                  <a:cubicBezTo>
                    <a:pt x="1105" y="730"/>
                    <a:pt x="636" y="701"/>
                    <a:pt x="170" y="644"/>
                  </a:cubicBezTo>
                  <a:cubicBezTo>
                    <a:pt x="160" y="642"/>
                    <a:pt x="149" y="640"/>
                    <a:pt x="139" y="640"/>
                  </a:cubicBezTo>
                  <a:cubicBezTo>
                    <a:pt x="86" y="640"/>
                    <a:pt x="35" y="676"/>
                    <a:pt x="17" y="729"/>
                  </a:cubicBezTo>
                  <a:cubicBezTo>
                    <a:pt x="0" y="797"/>
                    <a:pt x="39" y="865"/>
                    <a:pt x="106" y="886"/>
                  </a:cubicBezTo>
                  <a:lnTo>
                    <a:pt x="106" y="881"/>
                  </a:lnTo>
                  <a:cubicBezTo>
                    <a:pt x="580" y="945"/>
                    <a:pt x="1059" y="1008"/>
                    <a:pt x="1541" y="1042"/>
                  </a:cubicBezTo>
                  <a:cubicBezTo>
                    <a:pt x="1830" y="1061"/>
                    <a:pt x="2119" y="1069"/>
                    <a:pt x="2408" y="1069"/>
                  </a:cubicBezTo>
                  <a:cubicBezTo>
                    <a:pt x="2589" y="1069"/>
                    <a:pt x="2770" y="1066"/>
                    <a:pt x="2950" y="1059"/>
                  </a:cubicBezTo>
                  <a:cubicBezTo>
                    <a:pt x="3911" y="1017"/>
                    <a:pt x="4864" y="898"/>
                    <a:pt x="5799" y="695"/>
                  </a:cubicBezTo>
                  <a:cubicBezTo>
                    <a:pt x="6070" y="640"/>
                    <a:pt x="6332" y="564"/>
                    <a:pt x="6599" y="488"/>
                  </a:cubicBezTo>
                  <a:cubicBezTo>
                    <a:pt x="6671" y="462"/>
                    <a:pt x="6739" y="437"/>
                    <a:pt x="6811" y="407"/>
                  </a:cubicBezTo>
                  <a:cubicBezTo>
                    <a:pt x="6861" y="382"/>
                    <a:pt x="6921" y="365"/>
                    <a:pt x="6980" y="348"/>
                  </a:cubicBezTo>
                  <a:cubicBezTo>
                    <a:pt x="7115" y="302"/>
                    <a:pt x="7246" y="242"/>
                    <a:pt x="7382" y="183"/>
                  </a:cubicBezTo>
                  <a:cubicBezTo>
                    <a:pt x="7467" y="151"/>
                    <a:pt x="7432" y="0"/>
                    <a:pt x="7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4"/>
            <p:cNvSpPr/>
            <p:nvPr/>
          </p:nvSpPr>
          <p:spPr>
            <a:xfrm>
              <a:off x="-1803378" y="6860930"/>
              <a:ext cx="347133" cy="109154"/>
            </a:xfrm>
            <a:custGeom>
              <a:rect b="b" l="l" r="r" t="t"/>
              <a:pathLst>
                <a:path extrusionOk="0" h="2769" w="8806">
                  <a:moveTo>
                    <a:pt x="8705" y="0"/>
                  </a:moveTo>
                  <a:cubicBezTo>
                    <a:pt x="8696" y="0"/>
                    <a:pt x="8687" y="2"/>
                    <a:pt x="8677" y="5"/>
                  </a:cubicBezTo>
                  <a:cubicBezTo>
                    <a:pt x="8538" y="51"/>
                    <a:pt x="8398" y="102"/>
                    <a:pt x="8254" y="149"/>
                  </a:cubicBezTo>
                  <a:cubicBezTo>
                    <a:pt x="8114" y="195"/>
                    <a:pt x="7983" y="271"/>
                    <a:pt x="7844" y="326"/>
                  </a:cubicBezTo>
                  <a:cubicBezTo>
                    <a:pt x="7556" y="436"/>
                    <a:pt x="7281" y="572"/>
                    <a:pt x="7001" y="699"/>
                  </a:cubicBezTo>
                  <a:cubicBezTo>
                    <a:pt x="6735" y="822"/>
                    <a:pt x="6472" y="940"/>
                    <a:pt x="6206" y="1054"/>
                  </a:cubicBezTo>
                  <a:cubicBezTo>
                    <a:pt x="5939" y="1169"/>
                    <a:pt x="5706" y="1266"/>
                    <a:pt x="5435" y="1376"/>
                  </a:cubicBezTo>
                  <a:cubicBezTo>
                    <a:pt x="4373" y="1808"/>
                    <a:pt x="3268" y="2125"/>
                    <a:pt x="2138" y="2324"/>
                  </a:cubicBezTo>
                  <a:cubicBezTo>
                    <a:pt x="1491" y="2430"/>
                    <a:pt x="835" y="2485"/>
                    <a:pt x="178" y="2493"/>
                  </a:cubicBezTo>
                  <a:cubicBezTo>
                    <a:pt x="5" y="2493"/>
                    <a:pt x="1" y="2769"/>
                    <a:pt x="178" y="2769"/>
                  </a:cubicBezTo>
                  <a:cubicBezTo>
                    <a:pt x="212" y="2769"/>
                    <a:pt x="246" y="2769"/>
                    <a:pt x="280" y="2769"/>
                  </a:cubicBezTo>
                  <a:cubicBezTo>
                    <a:pt x="1426" y="2769"/>
                    <a:pt x="2565" y="2629"/>
                    <a:pt x="3679" y="2345"/>
                  </a:cubicBezTo>
                  <a:cubicBezTo>
                    <a:pt x="4809" y="2053"/>
                    <a:pt x="5918" y="1660"/>
                    <a:pt x="6976" y="1164"/>
                  </a:cubicBezTo>
                  <a:cubicBezTo>
                    <a:pt x="7285" y="1025"/>
                    <a:pt x="7585" y="877"/>
                    <a:pt x="7882" y="716"/>
                  </a:cubicBezTo>
                  <a:cubicBezTo>
                    <a:pt x="7954" y="678"/>
                    <a:pt x="8021" y="631"/>
                    <a:pt x="8093" y="589"/>
                  </a:cubicBezTo>
                  <a:cubicBezTo>
                    <a:pt x="8165" y="546"/>
                    <a:pt x="8241" y="513"/>
                    <a:pt x="8313" y="466"/>
                  </a:cubicBezTo>
                  <a:cubicBezTo>
                    <a:pt x="8462" y="373"/>
                    <a:pt x="8601" y="263"/>
                    <a:pt x="8741" y="157"/>
                  </a:cubicBezTo>
                  <a:cubicBezTo>
                    <a:pt x="8806" y="111"/>
                    <a:pt x="8781" y="0"/>
                    <a:pt x="8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4"/>
            <p:cNvSpPr/>
            <p:nvPr/>
          </p:nvSpPr>
          <p:spPr>
            <a:xfrm>
              <a:off x="-1737522" y="6886536"/>
              <a:ext cx="347882" cy="126499"/>
            </a:xfrm>
            <a:custGeom>
              <a:rect b="b" l="l" r="r" t="t"/>
              <a:pathLst>
                <a:path extrusionOk="0" h="3209" w="8825">
                  <a:moveTo>
                    <a:pt x="8629" y="0"/>
                  </a:moveTo>
                  <a:cubicBezTo>
                    <a:pt x="8608" y="0"/>
                    <a:pt x="8587" y="5"/>
                    <a:pt x="8568" y="17"/>
                  </a:cubicBezTo>
                  <a:cubicBezTo>
                    <a:pt x="8504" y="55"/>
                    <a:pt x="8445" y="89"/>
                    <a:pt x="8381" y="122"/>
                  </a:cubicBezTo>
                  <a:cubicBezTo>
                    <a:pt x="8309" y="165"/>
                    <a:pt x="8246" y="207"/>
                    <a:pt x="8182" y="258"/>
                  </a:cubicBezTo>
                  <a:cubicBezTo>
                    <a:pt x="8064" y="347"/>
                    <a:pt x="7933" y="423"/>
                    <a:pt x="7814" y="503"/>
                  </a:cubicBezTo>
                  <a:cubicBezTo>
                    <a:pt x="7564" y="677"/>
                    <a:pt x="7315" y="842"/>
                    <a:pt x="7061" y="1003"/>
                  </a:cubicBezTo>
                  <a:cubicBezTo>
                    <a:pt x="6557" y="1312"/>
                    <a:pt x="6036" y="1591"/>
                    <a:pt x="5495" y="1828"/>
                  </a:cubicBezTo>
                  <a:lnTo>
                    <a:pt x="5296" y="1917"/>
                  </a:lnTo>
                  <a:cubicBezTo>
                    <a:pt x="5281" y="1923"/>
                    <a:pt x="5276" y="1925"/>
                    <a:pt x="5276" y="1925"/>
                  </a:cubicBezTo>
                  <a:cubicBezTo>
                    <a:pt x="5275" y="1925"/>
                    <a:pt x="5303" y="1913"/>
                    <a:pt x="5301" y="1913"/>
                  </a:cubicBezTo>
                  <a:lnTo>
                    <a:pt x="5301" y="1913"/>
                  </a:lnTo>
                  <a:cubicBezTo>
                    <a:pt x="5300" y="1913"/>
                    <a:pt x="5294" y="1915"/>
                    <a:pt x="5279" y="1921"/>
                  </a:cubicBezTo>
                  <a:lnTo>
                    <a:pt x="5241" y="1938"/>
                  </a:lnTo>
                  <a:lnTo>
                    <a:pt x="5118" y="1989"/>
                  </a:lnTo>
                  <a:cubicBezTo>
                    <a:pt x="4983" y="2044"/>
                    <a:pt x="4843" y="2095"/>
                    <a:pt x="4703" y="2146"/>
                  </a:cubicBezTo>
                  <a:cubicBezTo>
                    <a:pt x="4424" y="2247"/>
                    <a:pt x="4136" y="2340"/>
                    <a:pt x="3852" y="2429"/>
                  </a:cubicBezTo>
                  <a:cubicBezTo>
                    <a:pt x="3713" y="2467"/>
                    <a:pt x="3573" y="2510"/>
                    <a:pt x="3433" y="2548"/>
                  </a:cubicBezTo>
                  <a:cubicBezTo>
                    <a:pt x="3290" y="2586"/>
                    <a:pt x="3137" y="2611"/>
                    <a:pt x="2993" y="2658"/>
                  </a:cubicBezTo>
                  <a:cubicBezTo>
                    <a:pt x="2710" y="2742"/>
                    <a:pt x="2418" y="2810"/>
                    <a:pt x="2126" y="2857"/>
                  </a:cubicBezTo>
                  <a:cubicBezTo>
                    <a:pt x="1800" y="2916"/>
                    <a:pt x="1474" y="2967"/>
                    <a:pt x="1144" y="2996"/>
                  </a:cubicBezTo>
                  <a:cubicBezTo>
                    <a:pt x="801" y="3026"/>
                    <a:pt x="454" y="3034"/>
                    <a:pt x="115" y="3039"/>
                  </a:cubicBezTo>
                  <a:cubicBezTo>
                    <a:pt x="1" y="3039"/>
                    <a:pt x="1" y="3208"/>
                    <a:pt x="115" y="3208"/>
                  </a:cubicBezTo>
                  <a:lnTo>
                    <a:pt x="119" y="3208"/>
                  </a:lnTo>
                  <a:cubicBezTo>
                    <a:pt x="159" y="3208"/>
                    <a:pt x="198" y="3208"/>
                    <a:pt x="237" y="3208"/>
                  </a:cubicBezTo>
                  <a:cubicBezTo>
                    <a:pt x="808" y="3208"/>
                    <a:pt x="1382" y="3180"/>
                    <a:pt x="1952" y="3149"/>
                  </a:cubicBezTo>
                  <a:cubicBezTo>
                    <a:pt x="2253" y="3128"/>
                    <a:pt x="2553" y="3094"/>
                    <a:pt x="2854" y="3056"/>
                  </a:cubicBezTo>
                  <a:cubicBezTo>
                    <a:pt x="2934" y="3043"/>
                    <a:pt x="2989" y="3043"/>
                    <a:pt x="3065" y="3034"/>
                  </a:cubicBezTo>
                  <a:cubicBezTo>
                    <a:pt x="3154" y="3026"/>
                    <a:pt x="3243" y="3009"/>
                    <a:pt x="3332" y="2992"/>
                  </a:cubicBezTo>
                  <a:cubicBezTo>
                    <a:pt x="3480" y="2967"/>
                    <a:pt x="3628" y="2937"/>
                    <a:pt x="3781" y="2903"/>
                  </a:cubicBezTo>
                  <a:cubicBezTo>
                    <a:pt x="4974" y="2649"/>
                    <a:pt x="6117" y="2196"/>
                    <a:pt x="7158" y="1562"/>
                  </a:cubicBezTo>
                  <a:cubicBezTo>
                    <a:pt x="7463" y="1380"/>
                    <a:pt x="7755" y="1176"/>
                    <a:pt x="8030" y="952"/>
                  </a:cubicBezTo>
                  <a:cubicBezTo>
                    <a:pt x="8093" y="897"/>
                    <a:pt x="8157" y="850"/>
                    <a:pt x="8216" y="800"/>
                  </a:cubicBezTo>
                  <a:cubicBezTo>
                    <a:pt x="8275" y="745"/>
                    <a:pt x="8339" y="673"/>
                    <a:pt x="8402" y="613"/>
                  </a:cubicBezTo>
                  <a:cubicBezTo>
                    <a:pt x="8474" y="550"/>
                    <a:pt x="8542" y="482"/>
                    <a:pt x="8606" y="406"/>
                  </a:cubicBezTo>
                  <a:cubicBezTo>
                    <a:pt x="8656" y="343"/>
                    <a:pt x="8707" y="275"/>
                    <a:pt x="8758" y="207"/>
                  </a:cubicBezTo>
                  <a:cubicBezTo>
                    <a:pt x="8824" y="110"/>
                    <a:pt x="8727" y="0"/>
                    <a:pt x="8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4"/>
            <p:cNvSpPr/>
            <p:nvPr/>
          </p:nvSpPr>
          <p:spPr>
            <a:xfrm>
              <a:off x="-2304212" y="6499357"/>
              <a:ext cx="281577" cy="369405"/>
            </a:xfrm>
            <a:custGeom>
              <a:rect b="b" l="l" r="r" t="t"/>
              <a:pathLst>
                <a:path extrusionOk="0" h="9371" w="7143">
                  <a:moveTo>
                    <a:pt x="1682" y="1"/>
                  </a:moveTo>
                  <a:cubicBezTo>
                    <a:pt x="1" y="1"/>
                    <a:pt x="168" y="2582"/>
                    <a:pt x="421" y="3707"/>
                  </a:cubicBezTo>
                  <a:cubicBezTo>
                    <a:pt x="764" y="5210"/>
                    <a:pt x="421" y="6657"/>
                    <a:pt x="591" y="8172"/>
                  </a:cubicBezTo>
                  <a:cubicBezTo>
                    <a:pt x="674" y="8895"/>
                    <a:pt x="1210" y="9371"/>
                    <a:pt x="1812" y="9371"/>
                  </a:cubicBezTo>
                  <a:cubicBezTo>
                    <a:pt x="2095" y="9371"/>
                    <a:pt x="2393" y="9266"/>
                    <a:pt x="2665" y="9032"/>
                  </a:cubicBezTo>
                  <a:cubicBezTo>
                    <a:pt x="3943" y="7927"/>
                    <a:pt x="4772" y="6412"/>
                    <a:pt x="5958" y="5218"/>
                  </a:cubicBezTo>
                  <a:cubicBezTo>
                    <a:pt x="6647" y="5049"/>
                    <a:pt x="7143" y="4156"/>
                    <a:pt x="6499" y="3479"/>
                  </a:cubicBezTo>
                  <a:cubicBezTo>
                    <a:pt x="5403" y="2340"/>
                    <a:pt x="3507" y="109"/>
                    <a:pt x="1784" y="4"/>
                  </a:cubicBezTo>
                  <a:cubicBezTo>
                    <a:pt x="1750" y="2"/>
                    <a:pt x="1716" y="1"/>
                    <a:pt x="16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4"/>
            <p:cNvSpPr/>
            <p:nvPr/>
          </p:nvSpPr>
          <p:spPr>
            <a:xfrm>
              <a:off x="-2244016" y="6549894"/>
              <a:ext cx="169900" cy="80890"/>
            </a:xfrm>
            <a:custGeom>
              <a:rect b="b" l="l" r="r" t="t"/>
              <a:pathLst>
                <a:path extrusionOk="0" h="2052" w="4310">
                  <a:moveTo>
                    <a:pt x="174" y="0"/>
                  </a:moveTo>
                  <a:cubicBezTo>
                    <a:pt x="67" y="0"/>
                    <a:pt x="0" y="163"/>
                    <a:pt x="113" y="237"/>
                  </a:cubicBezTo>
                  <a:cubicBezTo>
                    <a:pt x="1074" y="893"/>
                    <a:pt x="2166" y="1320"/>
                    <a:pt x="3250" y="1735"/>
                  </a:cubicBezTo>
                  <a:cubicBezTo>
                    <a:pt x="3542" y="1854"/>
                    <a:pt x="3847" y="1960"/>
                    <a:pt x="4155" y="2048"/>
                  </a:cubicBezTo>
                  <a:cubicBezTo>
                    <a:pt x="4164" y="2050"/>
                    <a:pt x="4171" y="2051"/>
                    <a:pt x="4179" y="2051"/>
                  </a:cubicBezTo>
                  <a:cubicBezTo>
                    <a:pt x="4266" y="2051"/>
                    <a:pt x="4309" y="1926"/>
                    <a:pt x="4227" y="1875"/>
                  </a:cubicBezTo>
                  <a:cubicBezTo>
                    <a:pt x="4109" y="1790"/>
                    <a:pt x="3982" y="1718"/>
                    <a:pt x="3855" y="1651"/>
                  </a:cubicBezTo>
                  <a:cubicBezTo>
                    <a:pt x="3732" y="1587"/>
                    <a:pt x="3609" y="1528"/>
                    <a:pt x="3483" y="1473"/>
                  </a:cubicBezTo>
                  <a:cubicBezTo>
                    <a:pt x="3212" y="1354"/>
                    <a:pt x="2941" y="1240"/>
                    <a:pt x="2670" y="1130"/>
                  </a:cubicBezTo>
                  <a:cubicBezTo>
                    <a:pt x="2141" y="918"/>
                    <a:pt x="1612" y="707"/>
                    <a:pt x="1095" y="470"/>
                  </a:cubicBezTo>
                  <a:cubicBezTo>
                    <a:pt x="803" y="334"/>
                    <a:pt x="520" y="186"/>
                    <a:pt x="240" y="21"/>
                  </a:cubicBezTo>
                  <a:cubicBezTo>
                    <a:pt x="217" y="6"/>
                    <a:pt x="195"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4"/>
            <p:cNvSpPr/>
            <p:nvPr/>
          </p:nvSpPr>
          <p:spPr>
            <a:xfrm>
              <a:off x="-2231205" y="6641665"/>
              <a:ext cx="157838" cy="20262"/>
            </a:xfrm>
            <a:custGeom>
              <a:rect b="b" l="l" r="r" t="t"/>
              <a:pathLst>
                <a:path extrusionOk="0" h="514" w="4004">
                  <a:moveTo>
                    <a:pt x="3525" y="1"/>
                  </a:moveTo>
                  <a:cubicBezTo>
                    <a:pt x="3404" y="1"/>
                    <a:pt x="3282" y="8"/>
                    <a:pt x="3162" y="12"/>
                  </a:cubicBezTo>
                  <a:cubicBezTo>
                    <a:pt x="2925" y="21"/>
                    <a:pt x="2683" y="55"/>
                    <a:pt x="2446" y="80"/>
                  </a:cubicBezTo>
                  <a:cubicBezTo>
                    <a:pt x="1951" y="131"/>
                    <a:pt x="1460" y="194"/>
                    <a:pt x="969" y="249"/>
                  </a:cubicBezTo>
                  <a:cubicBezTo>
                    <a:pt x="686" y="283"/>
                    <a:pt x="398" y="305"/>
                    <a:pt x="114" y="317"/>
                  </a:cubicBezTo>
                  <a:cubicBezTo>
                    <a:pt x="0" y="326"/>
                    <a:pt x="0" y="495"/>
                    <a:pt x="114" y="503"/>
                  </a:cubicBezTo>
                  <a:cubicBezTo>
                    <a:pt x="274" y="510"/>
                    <a:pt x="433" y="513"/>
                    <a:pt x="592" y="513"/>
                  </a:cubicBezTo>
                  <a:cubicBezTo>
                    <a:pt x="932" y="513"/>
                    <a:pt x="1271" y="498"/>
                    <a:pt x="1608" y="470"/>
                  </a:cubicBezTo>
                  <a:cubicBezTo>
                    <a:pt x="2095" y="427"/>
                    <a:pt x="2578" y="372"/>
                    <a:pt x="3069" y="343"/>
                  </a:cubicBezTo>
                  <a:cubicBezTo>
                    <a:pt x="3200" y="334"/>
                    <a:pt x="3331" y="321"/>
                    <a:pt x="3466" y="313"/>
                  </a:cubicBezTo>
                  <a:cubicBezTo>
                    <a:pt x="3606" y="309"/>
                    <a:pt x="3746" y="292"/>
                    <a:pt x="3885" y="266"/>
                  </a:cubicBezTo>
                  <a:cubicBezTo>
                    <a:pt x="4004" y="241"/>
                    <a:pt x="4004" y="55"/>
                    <a:pt x="3885" y="34"/>
                  </a:cubicBezTo>
                  <a:cubicBezTo>
                    <a:pt x="3767" y="8"/>
                    <a:pt x="3646" y="1"/>
                    <a:pt x="3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4"/>
            <p:cNvSpPr/>
            <p:nvPr/>
          </p:nvSpPr>
          <p:spPr>
            <a:xfrm>
              <a:off x="-2211297" y="6630549"/>
              <a:ext cx="197534" cy="156813"/>
            </a:xfrm>
            <a:custGeom>
              <a:rect b="b" l="l" r="r" t="t"/>
              <a:pathLst>
                <a:path extrusionOk="0" h="3978" w="5011">
                  <a:moveTo>
                    <a:pt x="4825" y="1"/>
                  </a:moveTo>
                  <a:cubicBezTo>
                    <a:pt x="4795" y="1"/>
                    <a:pt x="4766" y="8"/>
                    <a:pt x="4739" y="24"/>
                  </a:cubicBezTo>
                  <a:cubicBezTo>
                    <a:pt x="4659" y="70"/>
                    <a:pt x="4578" y="121"/>
                    <a:pt x="4502" y="176"/>
                  </a:cubicBezTo>
                  <a:cubicBezTo>
                    <a:pt x="4426" y="235"/>
                    <a:pt x="4350" y="294"/>
                    <a:pt x="4265" y="349"/>
                  </a:cubicBezTo>
                  <a:cubicBezTo>
                    <a:pt x="4227" y="371"/>
                    <a:pt x="4189" y="396"/>
                    <a:pt x="4151" y="421"/>
                  </a:cubicBezTo>
                  <a:cubicBezTo>
                    <a:pt x="4117" y="447"/>
                    <a:pt x="4096" y="464"/>
                    <a:pt x="4066" y="485"/>
                  </a:cubicBezTo>
                  <a:cubicBezTo>
                    <a:pt x="4058" y="492"/>
                    <a:pt x="4055" y="494"/>
                    <a:pt x="4055" y="494"/>
                  </a:cubicBezTo>
                  <a:cubicBezTo>
                    <a:pt x="4055" y="494"/>
                    <a:pt x="4068" y="484"/>
                    <a:pt x="4070" y="481"/>
                  </a:cubicBezTo>
                  <a:lnTo>
                    <a:pt x="4070" y="481"/>
                  </a:lnTo>
                  <a:lnTo>
                    <a:pt x="4037" y="510"/>
                  </a:lnTo>
                  <a:lnTo>
                    <a:pt x="3812" y="680"/>
                  </a:lnTo>
                  <a:cubicBezTo>
                    <a:pt x="3507" y="912"/>
                    <a:pt x="3190" y="1133"/>
                    <a:pt x="2885" y="1365"/>
                  </a:cubicBezTo>
                  <a:cubicBezTo>
                    <a:pt x="2267" y="1827"/>
                    <a:pt x="1645" y="2284"/>
                    <a:pt x="1065" y="2792"/>
                  </a:cubicBezTo>
                  <a:cubicBezTo>
                    <a:pt x="731" y="3079"/>
                    <a:pt x="409" y="3388"/>
                    <a:pt x="105" y="3710"/>
                  </a:cubicBezTo>
                  <a:cubicBezTo>
                    <a:pt x="1" y="3824"/>
                    <a:pt x="104" y="3978"/>
                    <a:pt x="220" y="3978"/>
                  </a:cubicBezTo>
                  <a:cubicBezTo>
                    <a:pt x="256" y="3978"/>
                    <a:pt x="292" y="3964"/>
                    <a:pt x="325" y="3930"/>
                  </a:cubicBezTo>
                  <a:lnTo>
                    <a:pt x="329" y="3934"/>
                  </a:lnTo>
                  <a:cubicBezTo>
                    <a:pt x="596" y="3651"/>
                    <a:pt x="883" y="3384"/>
                    <a:pt x="1188" y="3139"/>
                  </a:cubicBezTo>
                  <a:cubicBezTo>
                    <a:pt x="1480" y="2906"/>
                    <a:pt x="1781" y="2686"/>
                    <a:pt x="2085" y="2470"/>
                  </a:cubicBezTo>
                  <a:cubicBezTo>
                    <a:pt x="2708" y="2034"/>
                    <a:pt x="3347" y="1628"/>
                    <a:pt x="3956" y="1175"/>
                  </a:cubicBezTo>
                  <a:cubicBezTo>
                    <a:pt x="4053" y="1107"/>
                    <a:pt x="4147" y="1035"/>
                    <a:pt x="4244" y="963"/>
                  </a:cubicBezTo>
                  <a:cubicBezTo>
                    <a:pt x="4329" y="900"/>
                    <a:pt x="4409" y="832"/>
                    <a:pt x="4485" y="760"/>
                  </a:cubicBezTo>
                  <a:cubicBezTo>
                    <a:pt x="4566" y="684"/>
                    <a:pt x="4646" y="608"/>
                    <a:pt x="4722" y="536"/>
                  </a:cubicBezTo>
                  <a:cubicBezTo>
                    <a:pt x="4803" y="460"/>
                    <a:pt x="4879" y="379"/>
                    <a:pt x="4947" y="290"/>
                  </a:cubicBezTo>
                  <a:cubicBezTo>
                    <a:pt x="5006" y="231"/>
                    <a:pt x="5010" y="134"/>
                    <a:pt x="4959" y="66"/>
                  </a:cubicBezTo>
                  <a:cubicBezTo>
                    <a:pt x="4927" y="23"/>
                    <a:pt x="4876" y="1"/>
                    <a:pt x="48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4"/>
            <p:cNvSpPr/>
            <p:nvPr/>
          </p:nvSpPr>
          <p:spPr>
            <a:xfrm>
              <a:off x="-2112431" y="6195463"/>
              <a:ext cx="965238" cy="771331"/>
            </a:xfrm>
            <a:custGeom>
              <a:rect b="b" l="l" r="r" t="t"/>
              <a:pathLst>
                <a:path extrusionOk="0" h="19567" w="24486">
                  <a:moveTo>
                    <a:pt x="15410" y="0"/>
                  </a:moveTo>
                  <a:cubicBezTo>
                    <a:pt x="12339" y="0"/>
                    <a:pt x="8954" y="1411"/>
                    <a:pt x="6675" y="3332"/>
                  </a:cubicBezTo>
                  <a:cubicBezTo>
                    <a:pt x="5152" y="4610"/>
                    <a:pt x="3784" y="6185"/>
                    <a:pt x="2400" y="7611"/>
                  </a:cubicBezTo>
                  <a:cubicBezTo>
                    <a:pt x="1435" y="8606"/>
                    <a:pt x="128" y="9833"/>
                    <a:pt x="73" y="11319"/>
                  </a:cubicBezTo>
                  <a:cubicBezTo>
                    <a:pt x="1" y="13058"/>
                    <a:pt x="1236" y="14387"/>
                    <a:pt x="2464" y="15437"/>
                  </a:cubicBezTo>
                  <a:cubicBezTo>
                    <a:pt x="4720" y="17359"/>
                    <a:pt x="7518" y="18607"/>
                    <a:pt x="10413" y="19166"/>
                  </a:cubicBezTo>
                  <a:cubicBezTo>
                    <a:pt x="11729" y="19419"/>
                    <a:pt x="13112" y="19566"/>
                    <a:pt x="14494" y="19566"/>
                  </a:cubicBezTo>
                  <a:cubicBezTo>
                    <a:pt x="16115" y="19566"/>
                    <a:pt x="17735" y="19364"/>
                    <a:pt x="19250" y="18891"/>
                  </a:cubicBezTo>
                  <a:cubicBezTo>
                    <a:pt x="21095" y="18311"/>
                    <a:pt x="24486" y="15953"/>
                    <a:pt x="24109" y="13795"/>
                  </a:cubicBezTo>
                  <a:cubicBezTo>
                    <a:pt x="24020" y="13291"/>
                    <a:pt x="23728" y="12800"/>
                    <a:pt x="23169" y="12347"/>
                  </a:cubicBezTo>
                  <a:cubicBezTo>
                    <a:pt x="22471" y="11780"/>
                    <a:pt x="22217" y="11535"/>
                    <a:pt x="22306" y="10574"/>
                  </a:cubicBezTo>
                  <a:cubicBezTo>
                    <a:pt x="22378" y="9736"/>
                    <a:pt x="22611" y="8923"/>
                    <a:pt x="22666" y="8081"/>
                  </a:cubicBezTo>
                  <a:cubicBezTo>
                    <a:pt x="22729" y="7133"/>
                    <a:pt x="22535" y="6176"/>
                    <a:pt x="22293" y="5262"/>
                  </a:cubicBezTo>
                  <a:cubicBezTo>
                    <a:pt x="21301" y="1444"/>
                    <a:pt x="18517" y="0"/>
                    <a:pt x="15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4"/>
            <p:cNvSpPr/>
            <p:nvPr/>
          </p:nvSpPr>
          <p:spPr>
            <a:xfrm>
              <a:off x="-1958612" y="6593848"/>
              <a:ext cx="110179" cy="94529"/>
            </a:xfrm>
            <a:custGeom>
              <a:rect b="b" l="l" r="r" t="t"/>
              <a:pathLst>
                <a:path extrusionOk="0" h="2398" w="2795">
                  <a:moveTo>
                    <a:pt x="1204" y="1"/>
                  </a:moveTo>
                  <a:cubicBezTo>
                    <a:pt x="590" y="1"/>
                    <a:pt x="1" y="478"/>
                    <a:pt x="1" y="1200"/>
                  </a:cubicBezTo>
                  <a:cubicBezTo>
                    <a:pt x="5" y="1860"/>
                    <a:pt x="539" y="2389"/>
                    <a:pt x="1195" y="2398"/>
                  </a:cubicBezTo>
                  <a:cubicBezTo>
                    <a:pt x="2261" y="2398"/>
                    <a:pt x="2794" y="1107"/>
                    <a:pt x="2041" y="354"/>
                  </a:cubicBezTo>
                  <a:cubicBezTo>
                    <a:pt x="1797" y="110"/>
                    <a:pt x="1498" y="1"/>
                    <a:pt x="1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4"/>
            <p:cNvSpPr/>
            <p:nvPr/>
          </p:nvSpPr>
          <p:spPr>
            <a:xfrm>
              <a:off x="-1901018" y="6729061"/>
              <a:ext cx="76278" cy="59288"/>
            </a:xfrm>
            <a:custGeom>
              <a:rect b="b" l="l" r="r" t="t"/>
              <a:pathLst>
                <a:path extrusionOk="0" h="1504" w="1935">
                  <a:moveTo>
                    <a:pt x="965" y="1"/>
                  </a:moveTo>
                  <a:cubicBezTo>
                    <a:pt x="0" y="1"/>
                    <a:pt x="0" y="1503"/>
                    <a:pt x="965" y="1503"/>
                  </a:cubicBezTo>
                  <a:cubicBezTo>
                    <a:pt x="1934" y="1503"/>
                    <a:pt x="1934" y="1"/>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4"/>
            <p:cNvSpPr/>
            <p:nvPr/>
          </p:nvSpPr>
          <p:spPr>
            <a:xfrm>
              <a:off x="-1812953" y="6726735"/>
              <a:ext cx="141202" cy="109469"/>
            </a:xfrm>
            <a:custGeom>
              <a:rect b="b" l="l" r="r" t="t"/>
              <a:pathLst>
                <a:path extrusionOk="0" h="2777" w="3582">
                  <a:moveTo>
                    <a:pt x="1791" y="0"/>
                  </a:moveTo>
                  <a:cubicBezTo>
                    <a:pt x="1" y="0"/>
                    <a:pt x="1" y="2777"/>
                    <a:pt x="1791" y="2777"/>
                  </a:cubicBezTo>
                  <a:cubicBezTo>
                    <a:pt x="3582" y="2777"/>
                    <a:pt x="3582" y="0"/>
                    <a:pt x="17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4"/>
            <p:cNvSpPr/>
            <p:nvPr/>
          </p:nvSpPr>
          <p:spPr>
            <a:xfrm>
              <a:off x="-1799747" y="6474719"/>
              <a:ext cx="82112" cy="70522"/>
            </a:xfrm>
            <a:custGeom>
              <a:rect b="b" l="l" r="r" t="t"/>
              <a:pathLst>
                <a:path extrusionOk="0" h="1789" w="2083">
                  <a:moveTo>
                    <a:pt x="897" y="1"/>
                  </a:moveTo>
                  <a:cubicBezTo>
                    <a:pt x="440" y="1"/>
                    <a:pt x="0" y="357"/>
                    <a:pt x="0" y="895"/>
                  </a:cubicBezTo>
                  <a:cubicBezTo>
                    <a:pt x="5" y="1386"/>
                    <a:pt x="398" y="1784"/>
                    <a:pt x="889" y="1788"/>
                  </a:cubicBezTo>
                  <a:cubicBezTo>
                    <a:pt x="1685" y="1788"/>
                    <a:pt x="2083" y="828"/>
                    <a:pt x="1520" y="265"/>
                  </a:cubicBezTo>
                  <a:cubicBezTo>
                    <a:pt x="1339" y="83"/>
                    <a:pt x="1116" y="1"/>
                    <a:pt x="8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4"/>
            <p:cNvSpPr/>
            <p:nvPr/>
          </p:nvSpPr>
          <p:spPr>
            <a:xfrm>
              <a:off x="-1649081" y="6547016"/>
              <a:ext cx="93780" cy="72809"/>
            </a:xfrm>
            <a:custGeom>
              <a:rect b="b" l="l" r="r" t="t"/>
              <a:pathLst>
                <a:path extrusionOk="0" h="1847" w="2379">
                  <a:moveTo>
                    <a:pt x="1194" y="1"/>
                  </a:moveTo>
                  <a:cubicBezTo>
                    <a:pt x="5" y="1"/>
                    <a:pt x="0" y="1846"/>
                    <a:pt x="1194" y="1846"/>
                  </a:cubicBezTo>
                  <a:cubicBezTo>
                    <a:pt x="2379" y="1846"/>
                    <a:pt x="2379" y="1"/>
                    <a:pt x="1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4"/>
            <p:cNvSpPr/>
            <p:nvPr/>
          </p:nvSpPr>
          <p:spPr>
            <a:xfrm>
              <a:off x="-1685821" y="6682426"/>
              <a:ext cx="244483" cy="178494"/>
            </a:xfrm>
            <a:custGeom>
              <a:rect b="b" l="l" r="r" t="t"/>
              <a:pathLst>
                <a:path extrusionOk="0" h="4528" w="6202">
                  <a:moveTo>
                    <a:pt x="4836" y="0"/>
                  </a:moveTo>
                  <a:cubicBezTo>
                    <a:pt x="2973" y="0"/>
                    <a:pt x="0" y="1656"/>
                    <a:pt x="1322" y="3761"/>
                  </a:cubicBezTo>
                  <a:cubicBezTo>
                    <a:pt x="1663" y="4304"/>
                    <a:pt x="2120" y="4527"/>
                    <a:pt x="2618" y="4527"/>
                  </a:cubicBezTo>
                  <a:cubicBezTo>
                    <a:pt x="4174" y="4527"/>
                    <a:pt x="6129" y="2359"/>
                    <a:pt x="6193" y="1006"/>
                  </a:cubicBezTo>
                  <a:cubicBezTo>
                    <a:pt x="6202" y="883"/>
                    <a:pt x="6185" y="760"/>
                    <a:pt x="6147" y="642"/>
                  </a:cubicBezTo>
                  <a:cubicBezTo>
                    <a:pt x="5990" y="198"/>
                    <a:pt x="5479" y="0"/>
                    <a:pt x="4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4"/>
            <p:cNvSpPr/>
            <p:nvPr/>
          </p:nvSpPr>
          <p:spPr>
            <a:xfrm>
              <a:off x="-1557823" y="6752910"/>
              <a:ext cx="552" cy="552"/>
            </a:xfrm>
            <a:custGeom>
              <a:rect b="b" l="l" r="r" t="t"/>
              <a:pathLst>
                <a:path extrusionOk="0" h="14" w="14">
                  <a:moveTo>
                    <a:pt x="9" y="1"/>
                  </a:moveTo>
                  <a:cubicBezTo>
                    <a:pt x="0" y="5"/>
                    <a:pt x="0" y="14"/>
                    <a:pt x="9" y="14"/>
                  </a:cubicBezTo>
                  <a:cubicBezTo>
                    <a:pt x="13" y="14"/>
                    <a:pt x="13" y="5"/>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4"/>
            <p:cNvSpPr/>
            <p:nvPr/>
          </p:nvSpPr>
          <p:spPr>
            <a:xfrm>
              <a:off x="-1521793" y="6740059"/>
              <a:ext cx="552" cy="552"/>
            </a:xfrm>
            <a:custGeom>
              <a:rect b="b" l="l" r="r" t="t"/>
              <a:pathLst>
                <a:path extrusionOk="0" h="14" w="14">
                  <a:moveTo>
                    <a:pt x="9" y="1"/>
                  </a:moveTo>
                  <a:cubicBezTo>
                    <a:pt x="1" y="1"/>
                    <a:pt x="1" y="14"/>
                    <a:pt x="9" y="14"/>
                  </a:cubicBezTo>
                  <a:cubicBezTo>
                    <a:pt x="13" y="14"/>
                    <a:pt x="13" y="1"/>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4"/>
            <p:cNvSpPr/>
            <p:nvPr/>
          </p:nvSpPr>
          <p:spPr>
            <a:xfrm>
              <a:off x="-1637400" y="6699249"/>
              <a:ext cx="169952" cy="85017"/>
            </a:xfrm>
            <a:custGeom>
              <a:rect b="b" l="l" r="r" t="t"/>
              <a:pathLst>
                <a:path extrusionOk="0" h="3018" w="6032">
                  <a:moveTo>
                    <a:pt x="5903" y="1"/>
                  </a:moveTo>
                  <a:cubicBezTo>
                    <a:pt x="5895" y="1"/>
                    <a:pt x="5886" y="2"/>
                    <a:pt x="5877" y="4"/>
                  </a:cubicBezTo>
                  <a:cubicBezTo>
                    <a:pt x="5771" y="34"/>
                    <a:pt x="5669" y="76"/>
                    <a:pt x="5568" y="123"/>
                  </a:cubicBezTo>
                  <a:cubicBezTo>
                    <a:pt x="5475" y="169"/>
                    <a:pt x="5382" y="216"/>
                    <a:pt x="5288" y="258"/>
                  </a:cubicBezTo>
                  <a:cubicBezTo>
                    <a:pt x="5098" y="351"/>
                    <a:pt x="4908" y="453"/>
                    <a:pt x="4713" y="546"/>
                  </a:cubicBezTo>
                  <a:cubicBezTo>
                    <a:pt x="4336" y="724"/>
                    <a:pt x="3959" y="893"/>
                    <a:pt x="3579" y="1062"/>
                  </a:cubicBezTo>
                  <a:cubicBezTo>
                    <a:pt x="2825" y="1405"/>
                    <a:pt x="2059" y="1723"/>
                    <a:pt x="1327" y="2108"/>
                  </a:cubicBezTo>
                  <a:cubicBezTo>
                    <a:pt x="912" y="2324"/>
                    <a:pt x="506" y="2556"/>
                    <a:pt x="104" y="2802"/>
                  </a:cubicBezTo>
                  <a:cubicBezTo>
                    <a:pt x="0" y="2866"/>
                    <a:pt x="65" y="3018"/>
                    <a:pt x="164" y="3018"/>
                  </a:cubicBezTo>
                  <a:cubicBezTo>
                    <a:pt x="183" y="3018"/>
                    <a:pt x="202" y="3013"/>
                    <a:pt x="222" y="3001"/>
                  </a:cubicBezTo>
                  <a:cubicBezTo>
                    <a:pt x="933" y="2578"/>
                    <a:pt x="1699" y="2248"/>
                    <a:pt x="2457" y="1917"/>
                  </a:cubicBezTo>
                  <a:cubicBezTo>
                    <a:pt x="3219" y="1583"/>
                    <a:pt x="3993" y="1270"/>
                    <a:pt x="4738" y="902"/>
                  </a:cubicBezTo>
                  <a:cubicBezTo>
                    <a:pt x="4950" y="796"/>
                    <a:pt x="5162" y="686"/>
                    <a:pt x="5373" y="571"/>
                  </a:cubicBezTo>
                  <a:cubicBezTo>
                    <a:pt x="5475" y="516"/>
                    <a:pt x="5572" y="457"/>
                    <a:pt x="5669" y="394"/>
                  </a:cubicBezTo>
                  <a:cubicBezTo>
                    <a:pt x="5779" y="330"/>
                    <a:pt x="5877" y="250"/>
                    <a:pt x="5970" y="165"/>
                  </a:cubicBezTo>
                  <a:cubicBezTo>
                    <a:pt x="6031" y="100"/>
                    <a:pt x="5982" y="1"/>
                    <a:pt x="59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4"/>
            <p:cNvSpPr/>
            <p:nvPr/>
          </p:nvSpPr>
          <p:spPr>
            <a:xfrm>
              <a:off x="-1610686" y="6722478"/>
              <a:ext cx="154172" cy="95712"/>
            </a:xfrm>
            <a:custGeom>
              <a:rect b="b" l="l" r="r" t="t"/>
              <a:pathLst>
                <a:path extrusionOk="0" h="2428" w="3911">
                  <a:moveTo>
                    <a:pt x="3827" y="0"/>
                  </a:moveTo>
                  <a:cubicBezTo>
                    <a:pt x="3821" y="0"/>
                    <a:pt x="3815" y="1"/>
                    <a:pt x="3809" y="3"/>
                  </a:cubicBezTo>
                  <a:cubicBezTo>
                    <a:pt x="3678" y="41"/>
                    <a:pt x="3547" y="96"/>
                    <a:pt x="3428" y="168"/>
                  </a:cubicBezTo>
                  <a:cubicBezTo>
                    <a:pt x="3301" y="235"/>
                    <a:pt x="3174" y="303"/>
                    <a:pt x="3051" y="375"/>
                  </a:cubicBezTo>
                  <a:cubicBezTo>
                    <a:pt x="2802" y="519"/>
                    <a:pt x="2556" y="667"/>
                    <a:pt x="2307" y="815"/>
                  </a:cubicBezTo>
                  <a:cubicBezTo>
                    <a:pt x="1816" y="1107"/>
                    <a:pt x="1337" y="1425"/>
                    <a:pt x="863" y="1742"/>
                  </a:cubicBezTo>
                  <a:cubicBezTo>
                    <a:pt x="597" y="1916"/>
                    <a:pt x="330" y="2098"/>
                    <a:pt x="68" y="2275"/>
                  </a:cubicBezTo>
                  <a:cubicBezTo>
                    <a:pt x="0" y="2325"/>
                    <a:pt x="43" y="2428"/>
                    <a:pt x="108" y="2428"/>
                  </a:cubicBezTo>
                  <a:cubicBezTo>
                    <a:pt x="121" y="2428"/>
                    <a:pt x="134" y="2424"/>
                    <a:pt x="148" y="2415"/>
                  </a:cubicBezTo>
                  <a:cubicBezTo>
                    <a:pt x="1109" y="1797"/>
                    <a:pt x="2095" y="1226"/>
                    <a:pt x="3077" y="646"/>
                  </a:cubicBezTo>
                  <a:cubicBezTo>
                    <a:pt x="3212" y="561"/>
                    <a:pt x="3352" y="477"/>
                    <a:pt x="3483" y="392"/>
                  </a:cubicBezTo>
                  <a:cubicBezTo>
                    <a:pt x="3619" y="307"/>
                    <a:pt x="3767" y="223"/>
                    <a:pt x="3873" y="108"/>
                  </a:cubicBezTo>
                  <a:cubicBezTo>
                    <a:pt x="3911" y="66"/>
                    <a:pt x="3880" y="0"/>
                    <a:pt x="3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4"/>
            <p:cNvSpPr/>
            <p:nvPr/>
          </p:nvSpPr>
          <p:spPr>
            <a:xfrm>
              <a:off x="-1491216" y="6566710"/>
              <a:ext cx="133555" cy="90311"/>
            </a:xfrm>
            <a:custGeom>
              <a:rect b="b" l="l" r="r" t="t"/>
              <a:pathLst>
                <a:path extrusionOk="0" h="2291" w="3388">
                  <a:moveTo>
                    <a:pt x="1688" y="0"/>
                  </a:moveTo>
                  <a:cubicBezTo>
                    <a:pt x="1557" y="0"/>
                    <a:pt x="1421" y="25"/>
                    <a:pt x="1283" y="81"/>
                  </a:cubicBezTo>
                  <a:cubicBezTo>
                    <a:pt x="1" y="602"/>
                    <a:pt x="450" y="2291"/>
                    <a:pt x="1523" y="2291"/>
                  </a:cubicBezTo>
                  <a:cubicBezTo>
                    <a:pt x="1697" y="2291"/>
                    <a:pt x="1886" y="2247"/>
                    <a:pt x="2088" y="2147"/>
                  </a:cubicBezTo>
                  <a:cubicBezTo>
                    <a:pt x="3387" y="1506"/>
                    <a:pt x="2695" y="0"/>
                    <a:pt x="16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4"/>
            <p:cNvSpPr/>
            <p:nvPr/>
          </p:nvSpPr>
          <p:spPr>
            <a:xfrm>
              <a:off x="-1341049" y="6541261"/>
              <a:ext cx="78249" cy="59209"/>
            </a:xfrm>
            <a:custGeom>
              <a:rect b="b" l="l" r="r" t="t"/>
              <a:pathLst>
                <a:path extrusionOk="0" h="1502" w="1985">
                  <a:moveTo>
                    <a:pt x="261" y="1"/>
                  </a:moveTo>
                  <a:cubicBezTo>
                    <a:pt x="132" y="1"/>
                    <a:pt x="1" y="95"/>
                    <a:pt x="16" y="270"/>
                  </a:cubicBezTo>
                  <a:cubicBezTo>
                    <a:pt x="59" y="727"/>
                    <a:pt x="325" y="1501"/>
                    <a:pt x="1058" y="1501"/>
                  </a:cubicBezTo>
                  <a:cubicBezTo>
                    <a:pt x="1065" y="1502"/>
                    <a:pt x="1071" y="1502"/>
                    <a:pt x="1078" y="1502"/>
                  </a:cubicBezTo>
                  <a:cubicBezTo>
                    <a:pt x="1248" y="1502"/>
                    <a:pt x="1410" y="1451"/>
                    <a:pt x="1553" y="1353"/>
                  </a:cubicBezTo>
                  <a:cubicBezTo>
                    <a:pt x="1587" y="1324"/>
                    <a:pt x="1625" y="1294"/>
                    <a:pt x="1659" y="1260"/>
                  </a:cubicBezTo>
                  <a:cubicBezTo>
                    <a:pt x="1985" y="917"/>
                    <a:pt x="1976" y="354"/>
                    <a:pt x="1968" y="291"/>
                  </a:cubicBezTo>
                  <a:cubicBezTo>
                    <a:pt x="1959" y="139"/>
                    <a:pt x="1845" y="65"/>
                    <a:pt x="1729" y="65"/>
                  </a:cubicBezTo>
                  <a:cubicBezTo>
                    <a:pt x="1607" y="65"/>
                    <a:pt x="1483" y="149"/>
                    <a:pt x="1485" y="312"/>
                  </a:cubicBezTo>
                  <a:cubicBezTo>
                    <a:pt x="1485" y="426"/>
                    <a:pt x="1464" y="761"/>
                    <a:pt x="1303" y="921"/>
                  </a:cubicBezTo>
                  <a:cubicBezTo>
                    <a:pt x="1246" y="979"/>
                    <a:pt x="1167" y="1016"/>
                    <a:pt x="1083" y="1016"/>
                  </a:cubicBezTo>
                  <a:cubicBezTo>
                    <a:pt x="1075" y="1016"/>
                    <a:pt x="1066" y="1015"/>
                    <a:pt x="1058" y="1015"/>
                  </a:cubicBezTo>
                  <a:cubicBezTo>
                    <a:pt x="588" y="1015"/>
                    <a:pt x="503" y="232"/>
                    <a:pt x="499" y="223"/>
                  </a:cubicBezTo>
                  <a:cubicBezTo>
                    <a:pt x="485" y="72"/>
                    <a:pt x="374" y="1"/>
                    <a:pt x="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4"/>
            <p:cNvSpPr/>
            <p:nvPr/>
          </p:nvSpPr>
          <p:spPr>
            <a:xfrm>
              <a:off x="-1300288" y="6708799"/>
              <a:ext cx="137694" cy="41391"/>
            </a:xfrm>
            <a:custGeom>
              <a:rect b="b" l="l" r="r" t="t"/>
              <a:pathLst>
                <a:path extrusionOk="0" h="1050" w="3493">
                  <a:moveTo>
                    <a:pt x="288" y="1"/>
                  </a:moveTo>
                  <a:cubicBezTo>
                    <a:pt x="126" y="1"/>
                    <a:pt x="1" y="204"/>
                    <a:pt x="129" y="354"/>
                  </a:cubicBezTo>
                  <a:cubicBezTo>
                    <a:pt x="774" y="891"/>
                    <a:pt x="1430" y="1049"/>
                    <a:pt x="1979" y="1049"/>
                  </a:cubicBezTo>
                  <a:cubicBezTo>
                    <a:pt x="2213" y="1049"/>
                    <a:pt x="2428" y="1021"/>
                    <a:pt x="2614" y="980"/>
                  </a:cubicBezTo>
                  <a:cubicBezTo>
                    <a:pt x="2864" y="929"/>
                    <a:pt x="3101" y="845"/>
                    <a:pt x="3325" y="726"/>
                  </a:cubicBezTo>
                  <a:cubicBezTo>
                    <a:pt x="3492" y="592"/>
                    <a:pt x="3379" y="347"/>
                    <a:pt x="3196" y="347"/>
                  </a:cubicBezTo>
                  <a:cubicBezTo>
                    <a:pt x="3171" y="347"/>
                    <a:pt x="3145" y="352"/>
                    <a:pt x="3118" y="362"/>
                  </a:cubicBezTo>
                  <a:cubicBezTo>
                    <a:pt x="3086" y="382"/>
                    <a:pt x="2626" y="637"/>
                    <a:pt x="1988" y="637"/>
                  </a:cubicBezTo>
                  <a:cubicBezTo>
                    <a:pt x="1520" y="637"/>
                    <a:pt x="957" y="500"/>
                    <a:pt x="396" y="32"/>
                  </a:cubicBezTo>
                  <a:cubicBezTo>
                    <a:pt x="360" y="10"/>
                    <a:pt x="323" y="1"/>
                    <a:pt x="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2" name="Google Shape;2232;p44"/>
          <p:cNvSpPr/>
          <p:nvPr/>
        </p:nvSpPr>
        <p:spPr>
          <a:xfrm flipH="1">
            <a:off x="5244192" y="9400847"/>
            <a:ext cx="195981" cy="143270"/>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rgbClr val="FF9900">
              <a:alpha val="4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33" name="Google Shape;2233;p44"/>
          <p:cNvGrpSpPr/>
          <p:nvPr/>
        </p:nvGrpSpPr>
        <p:grpSpPr>
          <a:xfrm>
            <a:off x="5256173" y="9417783"/>
            <a:ext cx="151616" cy="103355"/>
            <a:chOff x="-1934640" y="6688175"/>
            <a:chExt cx="189048" cy="128856"/>
          </a:xfrm>
        </p:grpSpPr>
        <p:sp>
          <p:nvSpPr>
            <p:cNvPr id="2234" name="Google Shape;2234;p44"/>
            <p:cNvSpPr/>
            <p:nvPr/>
          </p:nvSpPr>
          <p:spPr>
            <a:xfrm flipH="1">
              <a:off x="-1934640" y="6688175"/>
              <a:ext cx="189048" cy="94524"/>
            </a:xfrm>
            <a:custGeom>
              <a:rect b="b" l="l" r="r" t="t"/>
              <a:pathLst>
                <a:path extrusionOk="0" h="3018" w="6036">
                  <a:moveTo>
                    <a:pt x="5903" y="0"/>
                  </a:moveTo>
                  <a:cubicBezTo>
                    <a:pt x="5895" y="0"/>
                    <a:pt x="5886" y="1"/>
                    <a:pt x="5877" y="4"/>
                  </a:cubicBezTo>
                  <a:cubicBezTo>
                    <a:pt x="5775" y="38"/>
                    <a:pt x="5669" y="76"/>
                    <a:pt x="5572" y="122"/>
                  </a:cubicBezTo>
                  <a:cubicBezTo>
                    <a:pt x="5479" y="169"/>
                    <a:pt x="5386" y="216"/>
                    <a:pt x="5293" y="262"/>
                  </a:cubicBezTo>
                  <a:cubicBezTo>
                    <a:pt x="5098" y="355"/>
                    <a:pt x="4907" y="453"/>
                    <a:pt x="4713" y="546"/>
                  </a:cubicBezTo>
                  <a:cubicBezTo>
                    <a:pt x="4340" y="723"/>
                    <a:pt x="3959" y="897"/>
                    <a:pt x="3578" y="1066"/>
                  </a:cubicBezTo>
                  <a:cubicBezTo>
                    <a:pt x="2825" y="1405"/>
                    <a:pt x="2063" y="1722"/>
                    <a:pt x="1331" y="2107"/>
                  </a:cubicBezTo>
                  <a:cubicBezTo>
                    <a:pt x="916" y="2328"/>
                    <a:pt x="506" y="2556"/>
                    <a:pt x="108" y="2802"/>
                  </a:cubicBezTo>
                  <a:cubicBezTo>
                    <a:pt x="1" y="2869"/>
                    <a:pt x="65" y="3018"/>
                    <a:pt x="164" y="3018"/>
                  </a:cubicBezTo>
                  <a:cubicBezTo>
                    <a:pt x="182" y="3018"/>
                    <a:pt x="202" y="3013"/>
                    <a:pt x="222" y="3000"/>
                  </a:cubicBezTo>
                  <a:cubicBezTo>
                    <a:pt x="937" y="2577"/>
                    <a:pt x="1699" y="2251"/>
                    <a:pt x="2461" y="1917"/>
                  </a:cubicBezTo>
                  <a:cubicBezTo>
                    <a:pt x="3219" y="1583"/>
                    <a:pt x="3993" y="1274"/>
                    <a:pt x="4738" y="901"/>
                  </a:cubicBezTo>
                  <a:cubicBezTo>
                    <a:pt x="4950" y="795"/>
                    <a:pt x="5161" y="685"/>
                    <a:pt x="5373" y="575"/>
                  </a:cubicBezTo>
                  <a:cubicBezTo>
                    <a:pt x="5475" y="520"/>
                    <a:pt x="5576" y="457"/>
                    <a:pt x="5674" y="398"/>
                  </a:cubicBezTo>
                  <a:cubicBezTo>
                    <a:pt x="5779" y="330"/>
                    <a:pt x="5881" y="254"/>
                    <a:pt x="5974" y="165"/>
                  </a:cubicBezTo>
                  <a:cubicBezTo>
                    <a:pt x="6035" y="103"/>
                    <a:pt x="5986" y="0"/>
                    <a:pt x="59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4"/>
            <p:cNvSpPr/>
            <p:nvPr/>
          </p:nvSpPr>
          <p:spPr>
            <a:xfrm flipH="1">
              <a:off x="-1916749" y="6737575"/>
              <a:ext cx="127997" cy="79456"/>
            </a:xfrm>
            <a:custGeom>
              <a:rect b="b" l="l" r="r" t="t"/>
              <a:pathLst>
                <a:path extrusionOk="0" h="2428" w="3911">
                  <a:moveTo>
                    <a:pt x="3826" y="1"/>
                  </a:moveTo>
                  <a:cubicBezTo>
                    <a:pt x="3821" y="1"/>
                    <a:pt x="3817" y="1"/>
                    <a:pt x="3812" y="2"/>
                  </a:cubicBezTo>
                  <a:cubicBezTo>
                    <a:pt x="3677" y="44"/>
                    <a:pt x="3546" y="99"/>
                    <a:pt x="3427" y="171"/>
                  </a:cubicBezTo>
                  <a:cubicBezTo>
                    <a:pt x="3300" y="239"/>
                    <a:pt x="3173" y="303"/>
                    <a:pt x="3050" y="375"/>
                  </a:cubicBezTo>
                  <a:cubicBezTo>
                    <a:pt x="2805" y="523"/>
                    <a:pt x="2555" y="667"/>
                    <a:pt x="2305" y="815"/>
                  </a:cubicBezTo>
                  <a:cubicBezTo>
                    <a:pt x="1819" y="1111"/>
                    <a:pt x="1340" y="1429"/>
                    <a:pt x="862" y="1742"/>
                  </a:cubicBezTo>
                  <a:cubicBezTo>
                    <a:pt x="595" y="1919"/>
                    <a:pt x="333" y="2097"/>
                    <a:pt x="71" y="2279"/>
                  </a:cubicBezTo>
                  <a:cubicBezTo>
                    <a:pt x="0" y="2329"/>
                    <a:pt x="41" y="2428"/>
                    <a:pt x="108" y="2428"/>
                  </a:cubicBezTo>
                  <a:cubicBezTo>
                    <a:pt x="122" y="2428"/>
                    <a:pt x="136" y="2424"/>
                    <a:pt x="151" y="2415"/>
                  </a:cubicBezTo>
                  <a:cubicBezTo>
                    <a:pt x="1112" y="1801"/>
                    <a:pt x="2098" y="1225"/>
                    <a:pt x="3076" y="645"/>
                  </a:cubicBezTo>
                  <a:cubicBezTo>
                    <a:pt x="3215" y="565"/>
                    <a:pt x="3351" y="480"/>
                    <a:pt x="3486" y="396"/>
                  </a:cubicBezTo>
                  <a:cubicBezTo>
                    <a:pt x="3622" y="307"/>
                    <a:pt x="3766" y="226"/>
                    <a:pt x="3871" y="108"/>
                  </a:cubicBezTo>
                  <a:cubicBezTo>
                    <a:pt x="3910" y="65"/>
                    <a:pt x="3878" y="1"/>
                    <a:pt x="38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 name="Google Shape;2236;p44"/>
          <p:cNvGrpSpPr/>
          <p:nvPr/>
        </p:nvGrpSpPr>
        <p:grpSpPr>
          <a:xfrm>
            <a:off x="756094" y="4351177"/>
            <a:ext cx="922640" cy="619600"/>
            <a:chOff x="-2039030" y="3598784"/>
            <a:chExt cx="933752" cy="627062"/>
          </a:xfrm>
        </p:grpSpPr>
        <p:sp>
          <p:nvSpPr>
            <p:cNvPr id="2237" name="Google Shape;2237;p44"/>
            <p:cNvSpPr/>
            <p:nvPr/>
          </p:nvSpPr>
          <p:spPr>
            <a:xfrm>
              <a:off x="-1296543" y="3769278"/>
              <a:ext cx="191266" cy="267031"/>
            </a:xfrm>
            <a:custGeom>
              <a:rect b="b" l="l" r="r" t="t"/>
              <a:pathLst>
                <a:path extrusionOk="0" h="6774" w="4852">
                  <a:moveTo>
                    <a:pt x="3221" y="1"/>
                  </a:moveTo>
                  <a:cubicBezTo>
                    <a:pt x="3125" y="1"/>
                    <a:pt x="3026" y="14"/>
                    <a:pt x="2925" y="40"/>
                  </a:cubicBezTo>
                  <a:cubicBezTo>
                    <a:pt x="1584" y="400"/>
                    <a:pt x="492" y="1594"/>
                    <a:pt x="106" y="2901"/>
                  </a:cubicBezTo>
                  <a:cubicBezTo>
                    <a:pt x="1" y="3270"/>
                    <a:pt x="191" y="3562"/>
                    <a:pt x="470" y="3689"/>
                  </a:cubicBezTo>
                  <a:cubicBezTo>
                    <a:pt x="225" y="4167"/>
                    <a:pt x="221" y="4760"/>
                    <a:pt x="691" y="5259"/>
                  </a:cubicBezTo>
                  <a:cubicBezTo>
                    <a:pt x="1338" y="5949"/>
                    <a:pt x="2163" y="6385"/>
                    <a:pt x="3044" y="6706"/>
                  </a:cubicBezTo>
                  <a:cubicBezTo>
                    <a:pt x="3170" y="6753"/>
                    <a:pt x="3296" y="6774"/>
                    <a:pt x="3418" y="6774"/>
                  </a:cubicBezTo>
                  <a:cubicBezTo>
                    <a:pt x="4102" y="6774"/>
                    <a:pt x="4682" y="6108"/>
                    <a:pt x="4707" y="5437"/>
                  </a:cubicBezTo>
                  <a:cubicBezTo>
                    <a:pt x="4766" y="3888"/>
                    <a:pt x="4851" y="2305"/>
                    <a:pt x="4305" y="828"/>
                  </a:cubicBezTo>
                  <a:cubicBezTo>
                    <a:pt x="4128" y="341"/>
                    <a:pt x="3718" y="1"/>
                    <a:pt x="3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4"/>
            <p:cNvSpPr/>
            <p:nvPr/>
          </p:nvSpPr>
          <p:spPr>
            <a:xfrm>
              <a:off x="-1612539" y="3599257"/>
              <a:ext cx="345910" cy="191108"/>
            </a:xfrm>
            <a:custGeom>
              <a:rect b="b" l="l" r="r" t="t"/>
              <a:pathLst>
                <a:path extrusionOk="0" h="4848" w="8775">
                  <a:moveTo>
                    <a:pt x="2257" y="1"/>
                  </a:moveTo>
                  <a:cubicBezTo>
                    <a:pt x="1961" y="1"/>
                    <a:pt x="1665" y="30"/>
                    <a:pt x="1367" y="100"/>
                  </a:cubicBezTo>
                  <a:cubicBezTo>
                    <a:pt x="686" y="256"/>
                    <a:pt x="0" y="1005"/>
                    <a:pt x="267" y="1738"/>
                  </a:cubicBezTo>
                  <a:cubicBezTo>
                    <a:pt x="404" y="2122"/>
                    <a:pt x="692" y="2313"/>
                    <a:pt x="1061" y="2313"/>
                  </a:cubicBezTo>
                  <a:cubicBezTo>
                    <a:pt x="1115" y="2313"/>
                    <a:pt x="1171" y="2309"/>
                    <a:pt x="1228" y="2301"/>
                  </a:cubicBezTo>
                  <a:cubicBezTo>
                    <a:pt x="1262" y="2305"/>
                    <a:pt x="1304" y="2313"/>
                    <a:pt x="1367" y="2322"/>
                  </a:cubicBezTo>
                  <a:cubicBezTo>
                    <a:pt x="1592" y="2351"/>
                    <a:pt x="1816" y="2449"/>
                    <a:pt x="2036" y="2512"/>
                  </a:cubicBezTo>
                  <a:cubicBezTo>
                    <a:pt x="2480" y="2639"/>
                    <a:pt x="2899" y="2847"/>
                    <a:pt x="3314" y="3054"/>
                  </a:cubicBezTo>
                  <a:cubicBezTo>
                    <a:pt x="3479" y="3139"/>
                    <a:pt x="3644" y="3223"/>
                    <a:pt x="3805" y="3312"/>
                  </a:cubicBezTo>
                  <a:cubicBezTo>
                    <a:pt x="3898" y="3363"/>
                    <a:pt x="3991" y="3409"/>
                    <a:pt x="4089" y="3448"/>
                  </a:cubicBezTo>
                  <a:lnTo>
                    <a:pt x="4114" y="3460"/>
                  </a:lnTo>
                  <a:cubicBezTo>
                    <a:pt x="4296" y="3566"/>
                    <a:pt x="4470" y="3680"/>
                    <a:pt x="4635" y="3807"/>
                  </a:cubicBezTo>
                  <a:cubicBezTo>
                    <a:pt x="4617" y="3794"/>
                    <a:pt x="4606" y="3789"/>
                    <a:pt x="4601" y="3789"/>
                  </a:cubicBezTo>
                  <a:cubicBezTo>
                    <a:pt x="4571" y="3789"/>
                    <a:pt x="4736" y="3979"/>
                    <a:pt x="4778" y="3979"/>
                  </a:cubicBezTo>
                  <a:cubicBezTo>
                    <a:pt x="4783" y="3979"/>
                    <a:pt x="4786" y="3977"/>
                    <a:pt x="4787" y="3972"/>
                  </a:cubicBezTo>
                  <a:cubicBezTo>
                    <a:pt x="5144" y="4504"/>
                    <a:pt x="5756" y="4848"/>
                    <a:pt x="6390" y="4848"/>
                  </a:cubicBezTo>
                  <a:cubicBezTo>
                    <a:pt x="6831" y="4848"/>
                    <a:pt x="7282" y="4682"/>
                    <a:pt x="7665" y="4298"/>
                  </a:cubicBezTo>
                  <a:cubicBezTo>
                    <a:pt x="8774" y="3194"/>
                    <a:pt x="8025" y="1399"/>
                    <a:pt x="6709" y="1115"/>
                  </a:cubicBezTo>
                  <a:cubicBezTo>
                    <a:pt x="6556" y="1048"/>
                    <a:pt x="6362" y="967"/>
                    <a:pt x="6311" y="946"/>
                  </a:cubicBezTo>
                  <a:cubicBezTo>
                    <a:pt x="5960" y="781"/>
                    <a:pt x="5600" y="646"/>
                    <a:pt x="5232" y="531"/>
                  </a:cubicBezTo>
                  <a:cubicBezTo>
                    <a:pt x="5067" y="493"/>
                    <a:pt x="4897" y="468"/>
                    <a:pt x="4728" y="455"/>
                  </a:cubicBezTo>
                  <a:lnTo>
                    <a:pt x="4728" y="455"/>
                  </a:lnTo>
                  <a:cubicBezTo>
                    <a:pt x="4891" y="464"/>
                    <a:pt x="4971" y="468"/>
                    <a:pt x="5000" y="468"/>
                  </a:cubicBezTo>
                  <a:cubicBezTo>
                    <a:pt x="5066" y="468"/>
                    <a:pt x="4865" y="448"/>
                    <a:pt x="4762" y="421"/>
                  </a:cubicBezTo>
                  <a:cubicBezTo>
                    <a:pt x="4419" y="328"/>
                    <a:pt x="4072" y="248"/>
                    <a:pt x="3725" y="180"/>
                  </a:cubicBezTo>
                  <a:cubicBezTo>
                    <a:pt x="3234" y="80"/>
                    <a:pt x="2746"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4"/>
            <p:cNvSpPr/>
            <p:nvPr/>
          </p:nvSpPr>
          <p:spPr>
            <a:xfrm>
              <a:off x="-1564130" y="4102304"/>
              <a:ext cx="252091" cy="123542"/>
            </a:xfrm>
            <a:custGeom>
              <a:rect b="b" l="l" r="r" t="t"/>
              <a:pathLst>
                <a:path extrusionOk="0" h="3134" w="6395">
                  <a:moveTo>
                    <a:pt x="1671" y="377"/>
                  </a:moveTo>
                  <a:cubicBezTo>
                    <a:pt x="1673" y="378"/>
                    <a:pt x="1675" y="378"/>
                    <a:pt x="1677" y="379"/>
                  </a:cubicBezTo>
                  <a:lnTo>
                    <a:pt x="1677" y="379"/>
                  </a:lnTo>
                  <a:cubicBezTo>
                    <a:pt x="1675" y="378"/>
                    <a:pt x="1673" y="378"/>
                    <a:pt x="1671" y="377"/>
                  </a:cubicBezTo>
                  <a:lnTo>
                    <a:pt x="1671" y="377"/>
                  </a:lnTo>
                  <a:cubicBezTo>
                    <a:pt x="1671" y="377"/>
                    <a:pt x="1671" y="377"/>
                    <a:pt x="1671" y="377"/>
                  </a:cubicBezTo>
                  <a:close/>
                  <a:moveTo>
                    <a:pt x="992" y="0"/>
                  </a:moveTo>
                  <a:cubicBezTo>
                    <a:pt x="523" y="0"/>
                    <a:pt x="33" y="368"/>
                    <a:pt x="25" y="904"/>
                  </a:cubicBezTo>
                  <a:lnTo>
                    <a:pt x="29" y="908"/>
                  </a:lnTo>
                  <a:cubicBezTo>
                    <a:pt x="0" y="2864"/>
                    <a:pt x="2097" y="3134"/>
                    <a:pt x="3711" y="3134"/>
                  </a:cubicBezTo>
                  <a:cubicBezTo>
                    <a:pt x="3983" y="3134"/>
                    <a:pt x="4241" y="3126"/>
                    <a:pt x="4473" y="3117"/>
                  </a:cubicBezTo>
                  <a:cubicBezTo>
                    <a:pt x="6378" y="3050"/>
                    <a:pt x="6395" y="150"/>
                    <a:pt x="4473" y="150"/>
                  </a:cubicBezTo>
                  <a:cubicBezTo>
                    <a:pt x="4447" y="150"/>
                    <a:pt x="4421" y="150"/>
                    <a:pt x="4395" y="150"/>
                  </a:cubicBezTo>
                  <a:cubicBezTo>
                    <a:pt x="4235" y="150"/>
                    <a:pt x="4076" y="159"/>
                    <a:pt x="3920" y="175"/>
                  </a:cubicBezTo>
                  <a:lnTo>
                    <a:pt x="3920" y="175"/>
                  </a:lnTo>
                  <a:cubicBezTo>
                    <a:pt x="3927" y="174"/>
                    <a:pt x="3931" y="173"/>
                    <a:pt x="3930" y="173"/>
                  </a:cubicBezTo>
                  <a:cubicBezTo>
                    <a:pt x="3927" y="173"/>
                    <a:pt x="3909" y="175"/>
                    <a:pt x="3868" y="180"/>
                  </a:cubicBezTo>
                  <a:cubicBezTo>
                    <a:pt x="3885" y="178"/>
                    <a:pt x="3903" y="176"/>
                    <a:pt x="3920" y="175"/>
                  </a:cubicBezTo>
                  <a:lnTo>
                    <a:pt x="3920" y="175"/>
                  </a:lnTo>
                  <a:cubicBezTo>
                    <a:pt x="3842" y="186"/>
                    <a:pt x="3349" y="252"/>
                    <a:pt x="3343" y="252"/>
                  </a:cubicBezTo>
                  <a:cubicBezTo>
                    <a:pt x="3341" y="252"/>
                    <a:pt x="3375" y="247"/>
                    <a:pt x="3462" y="235"/>
                  </a:cubicBezTo>
                  <a:lnTo>
                    <a:pt x="3462" y="235"/>
                  </a:lnTo>
                  <a:cubicBezTo>
                    <a:pt x="3267" y="260"/>
                    <a:pt x="3068" y="277"/>
                    <a:pt x="2874" y="294"/>
                  </a:cubicBezTo>
                  <a:cubicBezTo>
                    <a:pt x="2391" y="332"/>
                    <a:pt x="2281" y="366"/>
                    <a:pt x="1853" y="371"/>
                  </a:cubicBezTo>
                  <a:cubicBezTo>
                    <a:pt x="1847" y="371"/>
                    <a:pt x="1730" y="361"/>
                    <a:pt x="1659" y="358"/>
                  </a:cubicBezTo>
                  <a:lnTo>
                    <a:pt x="1659" y="358"/>
                  </a:lnTo>
                  <a:cubicBezTo>
                    <a:pt x="1497" y="109"/>
                    <a:pt x="1248" y="0"/>
                    <a:pt x="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4"/>
            <p:cNvSpPr/>
            <p:nvPr/>
          </p:nvSpPr>
          <p:spPr>
            <a:xfrm>
              <a:off x="-1711642" y="4085708"/>
              <a:ext cx="2010" cy="4100"/>
            </a:xfrm>
            <a:custGeom>
              <a:rect b="b" l="l" r="r" t="t"/>
              <a:pathLst>
                <a:path extrusionOk="0" h="104" w="51">
                  <a:moveTo>
                    <a:pt x="2" y="1"/>
                  </a:moveTo>
                  <a:cubicBezTo>
                    <a:pt x="0" y="1"/>
                    <a:pt x="9" y="26"/>
                    <a:pt x="21" y="59"/>
                  </a:cubicBezTo>
                  <a:cubicBezTo>
                    <a:pt x="35" y="85"/>
                    <a:pt x="46" y="104"/>
                    <a:pt x="48" y="104"/>
                  </a:cubicBezTo>
                  <a:cubicBezTo>
                    <a:pt x="50" y="104"/>
                    <a:pt x="45" y="90"/>
                    <a:pt x="30" y="55"/>
                  </a:cubicBezTo>
                  <a:cubicBezTo>
                    <a:pt x="11" y="16"/>
                    <a:pt x="3" y="1"/>
                    <a:pt x="2" y="1"/>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4"/>
            <p:cNvSpPr/>
            <p:nvPr/>
          </p:nvSpPr>
          <p:spPr>
            <a:xfrm>
              <a:off x="-1707069" y="4101279"/>
              <a:ext cx="985" cy="4573"/>
            </a:xfrm>
            <a:custGeom>
              <a:rect b="b" l="l" r="r" t="t"/>
              <a:pathLst>
                <a:path extrusionOk="0" h="116" w="25">
                  <a:moveTo>
                    <a:pt x="2" y="0"/>
                  </a:moveTo>
                  <a:cubicBezTo>
                    <a:pt x="0" y="0"/>
                    <a:pt x="0" y="14"/>
                    <a:pt x="3" y="49"/>
                  </a:cubicBezTo>
                  <a:cubicBezTo>
                    <a:pt x="13" y="98"/>
                    <a:pt x="18" y="116"/>
                    <a:pt x="20" y="116"/>
                  </a:cubicBezTo>
                  <a:cubicBezTo>
                    <a:pt x="25" y="116"/>
                    <a:pt x="7" y="0"/>
                    <a:pt x="2" y="0"/>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4"/>
            <p:cNvSpPr/>
            <p:nvPr/>
          </p:nvSpPr>
          <p:spPr>
            <a:xfrm>
              <a:off x="-2039030" y="3598863"/>
              <a:ext cx="823287" cy="597292"/>
            </a:xfrm>
            <a:custGeom>
              <a:rect b="b" l="l" r="r" t="t"/>
              <a:pathLst>
                <a:path extrusionOk="0" h="15152" w="20885">
                  <a:moveTo>
                    <a:pt x="8307" y="12352"/>
                  </a:moveTo>
                  <a:cubicBezTo>
                    <a:pt x="8309" y="12352"/>
                    <a:pt x="8317" y="12367"/>
                    <a:pt x="8335" y="12405"/>
                  </a:cubicBezTo>
                  <a:cubicBezTo>
                    <a:pt x="8350" y="12440"/>
                    <a:pt x="8355" y="12454"/>
                    <a:pt x="8353" y="12454"/>
                  </a:cubicBezTo>
                  <a:cubicBezTo>
                    <a:pt x="8351" y="12454"/>
                    <a:pt x="8340" y="12435"/>
                    <a:pt x="8326" y="12409"/>
                  </a:cubicBezTo>
                  <a:cubicBezTo>
                    <a:pt x="8314" y="12378"/>
                    <a:pt x="8305" y="12352"/>
                    <a:pt x="8307" y="12352"/>
                  </a:cubicBezTo>
                  <a:close/>
                  <a:moveTo>
                    <a:pt x="8423" y="12745"/>
                  </a:moveTo>
                  <a:cubicBezTo>
                    <a:pt x="8428" y="12745"/>
                    <a:pt x="8446" y="12861"/>
                    <a:pt x="8441" y="12861"/>
                  </a:cubicBezTo>
                  <a:cubicBezTo>
                    <a:pt x="8439" y="12861"/>
                    <a:pt x="8434" y="12843"/>
                    <a:pt x="8424" y="12794"/>
                  </a:cubicBezTo>
                  <a:cubicBezTo>
                    <a:pt x="8421" y="12759"/>
                    <a:pt x="8421" y="12745"/>
                    <a:pt x="8423" y="12745"/>
                  </a:cubicBezTo>
                  <a:close/>
                  <a:moveTo>
                    <a:pt x="9992" y="0"/>
                  </a:moveTo>
                  <a:cubicBezTo>
                    <a:pt x="9849" y="0"/>
                    <a:pt x="9706" y="7"/>
                    <a:pt x="9562" y="17"/>
                  </a:cubicBezTo>
                  <a:cubicBezTo>
                    <a:pt x="9139" y="55"/>
                    <a:pt x="8720" y="135"/>
                    <a:pt x="8314" y="258"/>
                  </a:cubicBezTo>
                  <a:lnTo>
                    <a:pt x="8275" y="270"/>
                  </a:lnTo>
                  <a:lnTo>
                    <a:pt x="8250" y="279"/>
                  </a:lnTo>
                  <a:cubicBezTo>
                    <a:pt x="7746" y="436"/>
                    <a:pt x="7264" y="651"/>
                    <a:pt x="6807" y="914"/>
                  </a:cubicBezTo>
                  <a:lnTo>
                    <a:pt x="6777" y="931"/>
                  </a:lnTo>
                  <a:cubicBezTo>
                    <a:pt x="6739" y="956"/>
                    <a:pt x="6701" y="977"/>
                    <a:pt x="6663" y="1003"/>
                  </a:cubicBezTo>
                  <a:lnTo>
                    <a:pt x="6659" y="1003"/>
                  </a:lnTo>
                  <a:lnTo>
                    <a:pt x="6557" y="1062"/>
                  </a:lnTo>
                  <a:cubicBezTo>
                    <a:pt x="5685" y="1604"/>
                    <a:pt x="4906" y="2311"/>
                    <a:pt x="4246" y="3068"/>
                  </a:cubicBezTo>
                  <a:cubicBezTo>
                    <a:pt x="3146" y="4338"/>
                    <a:pt x="2452" y="5870"/>
                    <a:pt x="1783" y="7394"/>
                  </a:cubicBezTo>
                  <a:cubicBezTo>
                    <a:pt x="1288" y="8524"/>
                    <a:pt x="513" y="9425"/>
                    <a:pt x="1" y="10568"/>
                  </a:cubicBezTo>
                  <a:cubicBezTo>
                    <a:pt x="284" y="10814"/>
                    <a:pt x="643" y="10909"/>
                    <a:pt x="1019" y="10909"/>
                  </a:cubicBezTo>
                  <a:cubicBezTo>
                    <a:pt x="1613" y="10909"/>
                    <a:pt x="2250" y="10672"/>
                    <a:pt x="2701" y="10420"/>
                  </a:cubicBezTo>
                  <a:lnTo>
                    <a:pt x="2701" y="10420"/>
                  </a:lnTo>
                  <a:cubicBezTo>
                    <a:pt x="2553" y="11097"/>
                    <a:pt x="1880" y="11512"/>
                    <a:pt x="1381" y="11973"/>
                  </a:cubicBezTo>
                  <a:cubicBezTo>
                    <a:pt x="3751" y="13603"/>
                    <a:pt x="6218" y="14801"/>
                    <a:pt x="8978" y="15088"/>
                  </a:cubicBezTo>
                  <a:cubicBezTo>
                    <a:pt x="9407" y="15132"/>
                    <a:pt x="9839" y="15152"/>
                    <a:pt x="10271" y="15152"/>
                  </a:cubicBezTo>
                  <a:cubicBezTo>
                    <a:pt x="10385" y="15152"/>
                    <a:pt x="10498" y="15150"/>
                    <a:pt x="10612" y="15148"/>
                  </a:cubicBezTo>
                  <a:cubicBezTo>
                    <a:pt x="10866" y="15139"/>
                    <a:pt x="11124" y="15122"/>
                    <a:pt x="11386" y="15101"/>
                  </a:cubicBezTo>
                  <a:cubicBezTo>
                    <a:pt x="12093" y="15033"/>
                    <a:pt x="12792" y="14890"/>
                    <a:pt x="13465" y="14665"/>
                  </a:cubicBezTo>
                  <a:cubicBezTo>
                    <a:pt x="14557" y="14301"/>
                    <a:pt x="15585" y="13726"/>
                    <a:pt x="16389" y="12926"/>
                  </a:cubicBezTo>
                  <a:cubicBezTo>
                    <a:pt x="16736" y="12574"/>
                    <a:pt x="17049" y="12257"/>
                    <a:pt x="17354" y="11956"/>
                  </a:cubicBezTo>
                  <a:cubicBezTo>
                    <a:pt x="17917" y="11393"/>
                    <a:pt x="18514" y="10869"/>
                    <a:pt x="19149" y="10390"/>
                  </a:cubicBezTo>
                  <a:cubicBezTo>
                    <a:pt x="19763" y="9929"/>
                    <a:pt x="20372" y="9320"/>
                    <a:pt x="20660" y="8608"/>
                  </a:cubicBezTo>
                  <a:cubicBezTo>
                    <a:pt x="20867" y="8122"/>
                    <a:pt x="20884" y="7576"/>
                    <a:pt x="20706" y="7081"/>
                  </a:cubicBezTo>
                  <a:cubicBezTo>
                    <a:pt x="20266" y="5853"/>
                    <a:pt x="19470" y="6501"/>
                    <a:pt x="18514" y="6018"/>
                  </a:cubicBezTo>
                  <a:cubicBezTo>
                    <a:pt x="17333" y="5417"/>
                    <a:pt x="16635" y="3965"/>
                    <a:pt x="15759" y="2907"/>
                  </a:cubicBezTo>
                  <a:cubicBezTo>
                    <a:pt x="15610" y="2725"/>
                    <a:pt x="15450" y="2556"/>
                    <a:pt x="15280" y="2395"/>
                  </a:cubicBezTo>
                  <a:cubicBezTo>
                    <a:pt x="14912" y="2052"/>
                    <a:pt x="14523" y="1735"/>
                    <a:pt x="14112" y="1443"/>
                  </a:cubicBezTo>
                  <a:cubicBezTo>
                    <a:pt x="12940" y="618"/>
                    <a:pt x="11594" y="38"/>
                    <a:pt x="10159" y="4"/>
                  </a:cubicBezTo>
                  <a:cubicBezTo>
                    <a:pt x="10103" y="1"/>
                    <a:pt x="10048" y="0"/>
                    <a:pt x="99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4"/>
            <p:cNvSpPr/>
            <p:nvPr/>
          </p:nvSpPr>
          <p:spPr>
            <a:xfrm>
              <a:off x="-1895578" y="3927276"/>
              <a:ext cx="99062" cy="66975"/>
            </a:xfrm>
            <a:custGeom>
              <a:rect b="b" l="l" r="r" t="t"/>
              <a:pathLst>
                <a:path extrusionOk="0" h="1699" w="2513">
                  <a:moveTo>
                    <a:pt x="1262" y="1"/>
                  </a:moveTo>
                  <a:cubicBezTo>
                    <a:pt x="515" y="1"/>
                    <a:pt x="1" y="1118"/>
                    <a:pt x="963" y="1594"/>
                  </a:cubicBezTo>
                  <a:cubicBezTo>
                    <a:pt x="1111" y="1667"/>
                    <a:pt x="1251" y="1699"/>
                    <a:pt x="1379" y="1699"/>
                  </a:cubicBezTo>
                  <a:cubicBezTo>
                    <a:pt x="2178" y="1699"/>
                    <a:pt x="2512" y="445"/>
                    <a:pt x="1564" y="62"/>
                  </a:cubicBezTo>
                  <a:cubicBezTo>
                    <a:pt x="1461" y="20"/>
                    <a:pt x="1360" y="1"/>
                    <a:pt x="126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4"/>
            <p:cNvSpPr/>
            <p:nvPr/>
          </p:nvSpPr>
          <p:spPr>
            <a:xfrm>
              <a:off x="-1943750" y="3901692"/>
              <a:ext cx="58144" cy="44032"/>
            </a:xfrm>
            <a:custGeom>
              <a:rect b="b" l="l" r="r" t="t"/>
              <a:pathLst>
                <a:path extrusionOk="0" h="1117" w="1475">
                  <a:moveTo>
                    <a:pt x="1278" y="1"/>
                  </a:moveTo>
                  <a:cubicBezTo>
                    <a:pt x="1193" y="1"/>
                    <a:pt x="1109" y="55"/>
                    <a:pt x="1101" y="169"/>
                  </a:cubicBezTo>
                  <a:cubicBezTo>
                    <a:pt x="1101" y="173"/>
                    <a:pt x="1033" y="757"/>
                    <a:pt x="686" y="757"/>
                  </a:cubicBezTo>
                  <a:cubicBezTo>
                    <a:pt x="619" y="757"/>
                    <a:pt x="551" y="732"/>
                    <a:pt x="504" y="685"/>
                  </a:cubicBezTo>
                  <a:cubicBezTo>
                    <a:pt x="386" y="567"/>
                    <a:pt x="373" y="317"/>
                    <a:pt x="373" y="232"/>
                  </a:cubicBezTo>
                  <a:cubicBezTo>
                    <a:pt x="371" y="113"/>
                    <a:pt x="281" y="51"/>
                    <a:pt x="190" y="51"/>
                  </a:cubicBezTo>
                  <a:cubicBezTo>
                    <a:pt x="105" y="51"/>
                    <a:pt x="19" y="106"/>
                    <a:pt x="9" y="220"/>
                  </a:cubicBezTo>
                  <a:cubicBezTo>
                    <a:pt x="9" y="266"/>
                    <a:pt x="1" y="681"/>
                    <a:pt x="242" y="935"/>
                  </a:cubicBezTo>
                  <a:cubicBezTo>
                    <a:pt x="267" y="960"/>
                    <a:pt x="293" y="982"/>
                    <a:pt x="322" y="1003"/>
                  </a:cubicBezTo>
                  <a:cubicBezTo>
                    <a:pt x="428" y="1079"/>
                    <a:pt x="555" y="1117"/>
                    <a:pt x="686" y="1117"/>
                  </a:cubicBezTo>
                  <a:cubicBezTo>
                    <a:pt x="1228" y="1117"/>
                    <a:pt x="1427" y="541"/>
                    <a:pt x="1461" y="203"/>
                  </a:cubicBezTo>
                  <a:cubicBezTo>
                    <a:pt x="1474" y="72"/>
                    <a:pt x="1376" y="1"/>
                    <a:pt x="1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4"/>
            <p:cNvSpPr/>
            <p:nvPr/>
          </p:nvSpPr>
          <p:spPr>
            <a:xfrm>
              <a:off x="-1778736" y="3598784"/>
              <a:ext cx="219767" cy="250632"/>
            </a:xfrm>
            <a:custGeom>
              <a:rect b="b" l="l" r="r" t="t"/>
              <a:pathLst>
                <a:path extrusionOk="0" h="6358" w="5575">
                  <a:moveTo>
                    <a:pt x="3462" y="0"/>
                  </a:moveTo>
                  <a:cubicBezTo>
                    <a:pt x="3310" y="0"/>
                    <a:pt x="3159" y="6"/>
                    <a:pt x="3010" y="19"/>
                  </a:cubicBezTo>
                  <a:cubicBezTo>
                    <a:pt x="2582" y="52"/>
                    <a:pt x="2163" y="133"/>
                    <a:pt x="1757" y="260"/>
                  </a:cubicBezTo>
                  <a:lnTo>
                    <a:pt x="1719" y="268"/>
                  </a:lnTo>
                  <a:lnTo>
                    <a:pt x="1694" y="277"/>
                  </a:lnTo>
                  <a:cubicBezTo>
                    <a:pt x="1190" y="438"/>
                    <a:pt x="707" y="649"/>
                    <a:pt x="250" y="916"/>
                  </a:cubicBezTo>
                  <a:lnTo>
                    <a:pt x="221" y="933"/>
                  </a:lnTo>
                  <a:lnTo>
                    <a:pt x="106" y="1000"/>
                  </a:lnTo>
                  <a:lnTo>
                    <a:pt x="102" y="1000"/>
                  </a:lnTo>
                  <a:lnTo>
                    <a:pt x="1" y="1064"/>
                  </a:lnTo>
                  <a:cubicBezTo>
                    <a:pt x="22" y="1106"/>
                    <a:pt x="47" y="1144"/>
                    <a:pt x="73" y="1182"/>
                  </a:cubicBezTo>
                  <a:cubicBezTo>
                    <a:pt x="149" y="1292"/>
                    <a:pt x="225" y="1403"/>
                    <a:pt x="305" y="1508"/>
                  </a:cubicBezTo>
                  <a:cubicBezTo>
                    <a:pt x="343" y="1640"/>
                    <a:pt x="386" y="1771"/>
                    <a:pt x="420" y="1906"/>
                  </a:cubicBezTo>
                  <a:cubicBezTo>
                    <a:pt x="559" y="2511"/>
                    <a:pt x="597" y="3134"/>
                    <a:pt x="741" y="3739"/>
                  </a:cubicBezTo>
                  <a:cubicBezTo>
                    <a:pt x="953" y="4640"/>
                    <a:pt x="1431" y="5487"/>
                    <a:pt x="2214" y="6003"/>
                  </a:cubicBezTo>
                  <a:cubicBezTo>
                    <a:pt x="2562" y="6232"/>
                    <a:pt x="2999" y="6357"/>
                    <a:pt x="3432" y="6357"/>
                  </a:cubicBezTo>
                  <a:cubicBezTo>
                    <a:pt x="3799" y="6357"/>
                    <a:pt x="4163" y="6267"/>
                    <a:pt x="4470" y="6075"/>
                  </a:cubicBezTo>
                  <a:cubicBezTo>
                    <a:pt x="5257" y="5580"/>
                    <a:pt x="5575" y="4700"/>
                    <a:pt x="5452" y="3798"/>
                  </a:cubicBezTo>
                  <a:cubicBezTo>
                    <a:pt x="5287" y="2579"/>
                    <a:pt x="4470" y="1644"/>
                    <a:pt x="3895" y="598"/>
                  </a:cubicBezTo>
                  <a:cubicBezTo>
                    <a:pt x="3810" y="395"/>
                    <a:pt x="3717" y="192"/>
                    <a:pt x="3603" y="2"/>
                  </a:cubicBezTo>
                  <a:cubicBezTo>
                    <a:pt x="3556" y="1"/>
                    <a:pt x="3509" y="0"/>
                    <a:pt x="34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4"/>
            <p:cNvSpPr/>
            <p:nvPr/>
          </p:nvSpPr>
          <p:spPr>
            <a:xfrm>
              <a:off x="-1505591" y="3655707"/>
              <a:ext cx="91139" cy="211646"/>
            </a:xfrm>
            <a:custGeom>
              <a:rect b="b" l="l" r="r" t="t"/>
              <a:pathLst>
                <a:path extrusionOk="0" h="5369" w="2312">
                  <a:moveTo>
                    <a:pt x="622" y="1"/>
                  </a:moveTo>
                  <a:cubicBezTo>
                    <a:pt x="601" y="22"/>
                    <a:pt x="580" y="47"/>
                    <a:pt x="563" y="69"/>
                  </a:cubicBezTo>
                  <a:cubicBezTo>
                    <a:pt x="419" y="259"/>
                    <a:pt x="377" y="509"/>
                    <a:pt x="449" y="733"/>
                  </a:cubicBezTo>
                  <a:cubicBezTo>
                    <a:pt x="449" y="700"/>
                    <a:pt x="451" y="683"/>
                    <a:pt x="453" y="683"/>
                  </a:cubicBezTo>
                  <a:cubicBezTo>
                    <a:pt x="454" y="683"/>
                    <a:pt x="456" y="689"/>
                    <a:pt x="457" y="699"/>
                  </a:cubicBezTo>
                  <a:lnTo>
                    <a:pt x="457" y="682"/>
                  </a:lnTo>
                  <a:cubicBezTo>
                    <a:pt x="462" y="699"/>
                    <a:pt x="462" y="720"/>
                    <a:pt x="457" y="737"/>
                  </a:cubicBezTo>
                  <a:cubicBezTo>
                    <a:pt x="462" y="767"/>
                    <a:pt x="470" y="801"/>
                    <a:pt x="483" y="830"/>
                  </a:cubicBezTo>
                  <a:cubicBezTo>
                    <a:pt x="470" y="809"/>
                    <a:pt x="462" y="784"/>
                    <a:pt x="453" y="763"/>
                  </a:cubicBezTo>
                  <a:cubicBezTo>
                    <a:pt x="432" y="852"/>
                    <a:pt x="402" y="936"/>
                    <a:pt x="368" y="1017"/>
                  </a:cubicBezTo>
                  <a:cubicBezTo>
                    <a:pt x="258" y="1381"/>
                    <a:pt x="178" y="1757"/>
                    <a:pt x="131" y="2134"/>
                  </a:cubicBezTo>
                  <a:cubicBezTo>
                    <a:pt x="43" y="2824"/>
                    <a:pt x="0" y="3518"/>
                    <a:pt x="0" y="4212"/>
                  </a:cubicBezTo>
                  <a:cubicBezTo>
                    <a:pt x="4" y="4805"/>
                    <a:pt x="511" y="5368"/>
                    <a:pt x="1116" y="5368"/>
                  </a:cubicBezTo>
                  <a:cubicBezTo>
                    <a:pt x="1129" y="5368"/>
                    <a:pt x="1142" y="5368"/>
                    <a:pt x="1156" y="5368"/>
                  </a:cubicBezTo>
                  <a:cubicBezTo>
                    <a:pt x="1782" y="5338"/>
                    <a:pt x="2311" y="4860"/>
                    <a:pt x="2311" y="4212"/>
                  </a:cubicBezTo>
                  <a:cubicBezTo>
                    <a:pt x="2311" y="3404"/>
                    <a:pt x="2269" y="2595"/>
                    <a:pt x="2286" y="1787"/>
                  </a:cubicBezTo>
                  <a:cubicBezTo>
                    <a:pt x="2290" y="1677"/>
                    <a:pt x="2282" y="1571"/>
                    <a:pt x="2269" y="1465"/>
                  </a:cubicBezTo>
                  <a:cubicBezTo>
                    <a:pt x="2125" y="1283"/>
                    <a:pt x="1964" y="1114"/>
                    <a:pt x="1795" y="953"/>
                  </a:cubicBezTo>
                  <a:cubicBezTo>
                    <a:pt x="1427" y="610"/>
                    <a:pt x="1033" y="293"/>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4"/>
            <p:cNvSpPr/>
            <p:nvPr/>
          </p:nvSpPr>
          <p:spPr>
            <a:xfrm>
              <a:off x="-1576351" y="3910010"/>
              <a:ext cx="83294" cy="177390"/>
            </a:xfrm>
            <a:custGeom>
              <a:rect b="b" l="l" r="r" t="t"/>
              <a:pathLst>
                <a:path extrusionOk="0" h="4500" w="2113">
                  <a:moveTo>
                    <a:pt x="132" y="2492"/>
                  </a:moveTo>
                  <a:cubicBezTo>
                    <a:pt x="132" y="2494"/>
                    <a:pt x="132" y="2497"/>
                    <a:pt x="131" y="2499"/>
                  </a:cubicBezTo>
                  <a:lnTo>
                    <a:pt x="131" y="2499"/>
                  </a:lnTo>
                  <a:cubicBezTo>
                    <a:pt x="131" y="2497"/>
                    <a:pt x="132" y="2494"/>
                    <a:pt x="132" y="2492"/>
                  </a:cubicBezTo>
                  <a:close/>
                  <a:moveTo>
                    <a:pt x="1146" y="0"/>
                  </a:moveTo>
                  <a:cubicBezTo>
                    <a:pt x="743" y="0"/>
                    <a:pt x="338" y="218"/>
                    <a:pt x="263" y="648"/>
                  </a:cubicBezTo>
                  <a:cubicBezTo>
                    <a:pt x="157" y="1240"/>
                    <a:pt x="200" y="1858"/>
                    <a:pt x="132" y="2459"/>
                  </a:cubicBezTo>
                  <a:cubicBezTo>
                    <a:pt x="132" y="2472"/>
                    <a:pt x="132" y="2480"/>
                    <a:pt x="132" y="2489"/>
                  </a:cubicBezTo>
                  <a:cubicBezTo>
                    <a:pt x="135" y="2464"/>
                    <a:pt x="136" y="2455"/>
                    <a:pt x="136" y="2455"/>
                  </a:cubicBezTo>
                  <a:lnTo>
                    <a:pt x="136" y="2455"/>
                  </a:lnTo>
                  <a:cubicBezTo>
                    <a:pt x="136" y="2455"/>
                    <a:pt x="134" y="2476"/>
                    <a:pt x="132" y="2492"/>
                  </a:cubicBezTo>
                  <a:lnTo>
                    <a:pt x="132" y="2492"/>
                  </a:lnTo>
                  <a:cubicBezTo>
                    <a:pt x="132" y="2491"/>
                    <a:pt x="132" y="2490"/>
                    <a:pt x="132" y="2489"/>
                  </a:cubicBezTo>
                  <a:lnTo>
                    <a:pt x="132" y="2489"/>
                  </a:lnTo>
                  <a:cubicBezTo>
                    <a:pt x="131" y="2494"/>
                    <a:pt x="131" y="2498"/>
                    <a:pt x="131" y="2501"/>
                  </a:cubicBezTo>
                  <a:lnTo>
                    <a:pt x="131" y="2501"/>
                  </a:lnTo>
                  <a:cubicBezTo>
                    <a:pt x="131" y="2500"/>
                    <a:pt x="131" y="2500"/>
                    <a:pt x="131" y="2499"/>
                  </a:cubicBezTo>
                  <a:lnTo>
                    <a:pt x="131" y="2499"/>
                  </a:lnTo>
                  <a:cubicBezTo>
                    <a:pt x="130" y="2505"/>
                    <a:pt x="130" y="2508"/>
                    <a:pt x="130" y="2508"/>
                  </a:cubicBezTo>
                  <a:cubicBezTo>
                    <a:pt x="130" y="2508"/>
                    <a:pt x="130" y="2506"/>
                    <a:pt x="131" y="2501"/>
                  </a:cubicBezTo>
                  <a:lnTo>
                    <a:pt x="131" y="2501"/>
                  </a:lnTo>
                  <a:cubicBezTo>
                    <a:pt x="130" y="2503"/>
                    <a:pt x="129" y="2504"/>
                    <a:pt x="128" y="2506"/>
                  </a:cubicBezTo>
                  <a:cubicBezTo>
                    <a:pt x="119" y="2574"/>
                    <a:pt x="106" y="2633"/>
                    <a:pt x="98" y="2696"/>
                  </a:cubicBezTo>
                  <a:cubicBezTo>
                    <a:pt x="64" y="2883"/>
                    <a:pt x="13" y="3073"/>
                    <a:pt x="9" y="3259"/>
                  </a:cubicBezTo>
                  <a:cubicBezTo>
                    <a:pt x="1" y="3572"/>
                    <a:pt x="1" y="3953"/>
                    <a:pt x="157" y="4228"/>
                  </a:cubicBezTo>
                  <a:cubicBezTo>
                    <a:pt x="265" y="4416"/>
                    <a:pt x="446" y="4499"/>
                    <a:pt x="637" y="4499"/>
                  </a:cubicBezTo>
                  <a:cubicBezTo>
                    <a:pt x="739" y="4499"/>
                    <a:pt x="843" y="4476"/>
                    <a:pt x="940" y="4432"/>
                  </a:cubicBezTo>
                  <a:cubicBezTo>
                    <a:pt x="1207" y="4313"/>
                    <a:pt x="1436" y="3941"/>
                    <a:pt x="1575" y="3682"/>
                  </a:cubicBezTo>
                  <a:cubicBezTo>
                    <a:pt x="1736" y="3386"/>
                    <a:pt x="1800" y="3018"/>
                    <a:pt x="1863" y="2692"/>
                  </a:cubicBezTo>
                  <a:cubicBezTo>
                    <a:pt x="1998" y="2028"/>
                    <a:pt x="2113" y="1321"/>
                    <a:pt x="2007" y="648"/>
                  </a:cubicBezTo>
                  <a:cubicBezTo>
                    <a:pt x="1940" y="214"/>
                    <a:pt x="1544" y="0"/>
                    <a:pt x="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4"/>
            <p:cNvSpPr/>
            <p:nvPr/>
          </p:nvSpPr>
          <p:spPr>
            <a:xfrm>
              <a:off x="-1506418" y="3896607"/>
              <a:ext cx="160873" cy="280197"/>
            </a:xfrm>
            <a:custGeom>
              <a:rect b="b" l="l" r="r" t="t"/>
              <a:pathLst>
                <a:path extrusionOk="0" h="7108" w="4081">
                  <a:moveTo>
                    <a:pt x="864" y="4703"/>
                  </a:moveTo>
                  <a:cubicBezTo>
                    <a:pt x="864" y="4703"/>
                    <a:pt x="864" y="4703"/>
                    <a:pt x="864" y="4704"/>
                  </a:cubicBezTo>
                  <a:cubicBezTo>
                    <a:pt x="864" y="4703"/>
                    <a:pt x="864" y="4703"/>
                    <a:pt x="864" y="4703"/>
                  </a:cubicBezTo>
                  <a:close/>
                  <a:moveTo>
                    <a:pt x="2446" y="0"/>
                  </a:moveTo>
                  <a:cubicBezTo>
                    <a:pt x="2426" y="0"/>
                    <a:pt x="2407" y="1"/>
                    <a:pt x="2387" y="2"/>
                  </a:cubicBezTo>
                  <a:cubicBezTo>
                    <a:pt x="2104" y="10"/>
                    <a:pt x="1824" y="86"/>
                    <a:pt x="1575" y="222"/>
                  </a:cubicBezTo>
                  <a:cubicBezTo>
                    <a:pt x="1257" y="387"/>
                    <a:pt x="897" y="823"/>
                    <a:pt x="834" y="1187"/>
                  </a:cubicBezTo>
                  <a:cubicBezTo>
                    <a:pt x="732" y="1745"/>
                    <a:pt x="796" y="2270"/>
                    <a:pt x="889" y="2833"/>
                  </a:cubicBezTo>
                  <a:cubicBezTo>
                    <a:pt x="931" y="3079"/>
                    <a:pt x="982" y="3324"/>
                    <a:pt x="1024" y="3574"/>
                  </a:cubicBezTo>
                  <a:cubicBezTo>
                    <a:pt x="1022" y="3548"/>
                    <a:pt x="1020" y="3521"/>
                    <a:pt x="1017" y="3494"/>
                  </a:cubicBezTo>
                  <a:lnTo>
                    <a:pt x="1017" y="3494"/>
                  </a:lnTo>
                  <a:cubicBezTo>
                    <a:pt x="1026" y="3561"/>
                    <a:pt x="1035" y="3628"/>
                    <a:pt x="1043" y="3695"/>
                  </a:cubicBezTo>
                  <a:lnTo>
                    <a:pt x="1043" y="3695"/>
                  </a:lnTo>
                  <a:cubicBezTo>
                    <a:pt x="1037" y="3655"/>
                    <a:pt x="1031" y="3615"/>
                    <a:pt x="1024" y="3574"/>
                  </a:cubicBezTo>
                  <a:lnTo>
                    <a:pt x="1024" y="3574"/>
                  </a:lnTo>
                  <a:cubicBezTo>
                    <a:pt x="1033" y="3714"/>
                    <a:pt x="1033" y="3853"/>
                    <a:pt x="1029" y="3989"/>
                  </a:cubicBezTo>
                  <a:cubicBezTo>
                    <a:pt x="1016" y="4078"/>
                    <a:pt x="1007" y="4166"/>
                    <a:pt x="1003" y="4259"/>
                  </a:cubicBezTo>
                  <a:cubicBezTo>
                    <a:pt x="1012" y="4226"/>
                    <a:pt x="1016" y="4196"/>
                    <a:pt x="1024" y="4166"/>
                  </a:cubicBezTo>
                  <a:cubicBezTo>
                    <a:pt x="1035" y="4102"/>
                    <a:pt x="1040" y="4070"/>
                    <a:pt x="1040" y="4070"/>
                  </a:cubicBezTo>
                  <a:lnTo>
                    <a:pt x="1040" y="4070"/>
                  </a:lnTo>
                  <a:cubicBezTo>
                    <a:pt x="1041" y="4070"/>
                    <a:pt x="1030" y="4137"/>
                    <a:pt x="1007" y="4272"/>
                  </a:cubicBezTo>
                  <a:cubicBezTo>
                    <a:pt x="1007" y="4268"/>
                    <a:pt x="1003" y="4264"/>
                    <a:pt x="1003" y="4259"/>
                  </a:cubicBezTo>
                  <a:cubicBezTo>
                    <a:pt x="974" y="4395"/>
                    <a:pt x="881" y="4563"/>
                    <a:pt x="864" y="4703"/>
                  </a:cubicBezTo>
                  <a:lnTo>
                    <a:pt x="864" y="4703"/>
                  </a:lnTo>
                  <a:cubicBezTo>
                    <a:pt x="864" y="4700"/>
                    <a:pt x="868" y="4699"/>
                    <a:pt x="868" y="4695"/>
                  </a:cubicBezTo>
                  <a:lnTo>
                    <a:pt x="906" y="4615"/>
                  </a:lnTo>
                  <a:cubicBezTo>
                    <a:pt x="929" y="4561"/>
                    <a:pt x="942" y="4534"/>
                    <a:pt x="942" y="4534"/>
                  </a:cubicBezTo>
                  <a:lnTo>
                    <a:pt x="942" y="4534"/>
                  </a:lnTo>
                  <a:cubicBezTo>
                    <a:pt x="942" y="4534"/>
                    <a:pt x="915" y="4596"/>
                    <a:pt x="859" y="4721"/>
                  </a:cubicBezTo>
                  <a:cubicBezTo>
                    <a:pt x="859" y="4717"/>
                    <a:pt x="864" y="4708"/>
                    <a:pt x="864" y="4704"/>
                  </a:cubicBezTo>
                  <a:lnTo>
                    <a:pt x="864" y="4704"/>
                  </a:lnTo>
                  <a:cubicBezTo>
                    <a:pt x="821" y="4789"/>
                    <a:pt x="779" y="4873"/>
                    <a:pt x="737" y="4958"/>
                  </a:cubicBezTo>
                  <a:cubicBezTo>
                    <a:pt x="377" y="5635"/>
                    <a:pt x="30" y="6338"/>
                    <a:pt x="0" y="7108"/>
                  </a:cubicBezTo>
                  <a:cubicBezTo>
                    <a:pt x="1096" y="6744"/>
                    <a:pt x="2125" y="6168"/>
                    <a:pt x="2925" y="5368"/>
                  </a:cubicBezTo>
                  <a:cubicBezTo>
                    <a:pt x="3276" y="5017"/>
                    <a:pt x="3589" y="4700"/>
                    <a:pt x="3894" y="4399"/>
                  </a:cubicBezTo>
                  <a:cubicBezTo>
                    <a:pt x="3941" y="4056"/>
                    <a:pt x="3958" y="3714"/>
                    <a:pt x="3983" y="3366"/>
                  </a:cubicBezTo>
                  <a:cubicBezTo>
                    <a:pt x="4034" y="2660"/>
                    <a:pt x="4080" y="1885"/>
                    <a:pt x="3945" y="1187"/>
                  </a:cubicBezTo>
                  <a:cubicBezTo>
                    <a:pt x="3817" y="542"/>
                    <a:pt x="3100"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4"/>
            <p:cNvSpPr/>
            <p:nvPr/>
          </p:nvSpPr>
          <p:spPr>
            <a:xfrm>
              <a:off x="-1725321" y="4017116"/>
              <a:ext cx="108642" cy="179124"/>
            </a:xfrm>
            <a:custGeom>
              <a:rect b="b" l="l" r="r" t="t"/>
              <a:pathLst>
                <a:path extrusionOk="0" h="4544" w="2756">
                  <a:moveTo>
                    <a:pt x="1251" y="1"/>
                  </a:moveTo>
                  <a:cubicBezTo>
                    <a:pt x="1069" y="1"/>
                    <a:pt x="887" y="48"/>
                    <a:pt x="724" y="153"/>
                  </a:cubicBezTo>
                  <a:cubicBezTo>
                    <a:pt x="241" y="466"/>
                    <a:pt x="0" y="1139"/>
                    <a:pt x="330" y="1655"/>
                  </a:cubicBezTo>
                  <a:cubicBezTo>
                    <a:pt x="339" y="1668"/>
                    <a:pt x="385" y="1748"/>
                    <a:pt x="411" y="1799"/>
                  </a:cubicBezTo>
                  <a:cubicBezTo>
                    <a:pt x="399" y="1768"/>
                    <a:pt x="391" y="1742"/>
                    <a:pt x="393" y="1742"/>
                  </a:cubicBezTo>
                  <a:lnTo>
                    <a:pt x="393" y="1742"/>
                  </a:lnTo>
                  <a:cubicBezTo>
                    <a:pt x="395" y="1742"/>
                    <a:pt x="403" y="1757"/>
                    <a:pt x="419" y="1795"/>
                  </a:cubicBezTo>
                  <a:cubicBezTo>
                    <a:pt x="435" y="1830"/>
                    <a:pt x="440" y="1844"/>
                    <a:pt x="439" y="1844"/>
                  </a:cubicBezTo>
                  <a:cubicBezTo>
                    <a:pt x="438" y="1844"/>
                    <a:pt x="427" y="1825"/>
                    <a:pt x="411" y="1799"/>
                  </a:cubicBezTo>
                  <a:lnTo>
                    <a:pt x="411" y="1799"/>
                  </a:lnTo>
                  <a:cubicBezTo>
                    <a:pt x="428" y="1842"/>
                    <a:pt x="449" y="1901"/>
                    <a:pt x="453" y="1918"/>
                  </a:cubicBezTo>
                  <a:cubicBezTo>
                    <a:pt x="474" y="2007"/>
                    <a:pt x="491" y="2096"/>
                    <a:pt x="508" y="2180"/>
                  </a:cubicBezTo>
                  <a:cubicBezTo>
                    <a:pt x="506" y="2144"/>
                    <a:pt x="507" y="2131"/>
                    <a:pt x="509" y="2131"/>
                  </a:cubicBezTo>
                  <a:cubicBezTo>
                    <a:pt x="515" y="2131"/>
                    <a:pt x="531" y="2246"/>
                    <a:pt x="526" y="2246"/>
                  </a:cubicBezTo>
                  <a:cubicBezTo>
                    <a:pt x="524" y="2246"/>
                    <a:pt x="518" y="2229"/>
                    <a:pt x="508" y="2180"/>
                  </a:cubicBezTo>
                  <a:lnTo>
                    <a:pt x="508" y="2210"/>
                  </a:lnTo>
                  <a:cubicBezTo>
                    <a:pt x="538" y="2574"/>
                    <a:pt x="555" y="2938"/>
                    <a:pt x="601" y="3298"/>
                  </a:cubicBezTo>
                  <a:cubicBezTo>
                    <a:pt x="660" y="3721"/>
                    <a:pt x="889" y="4076"/>
                    <a:pt x="1058" y="4462"/>
                  </a:cubicBezTo>
                  <a:cubicBezTo>
                    <a:pt x="1058" y="4466"/>
                    <a:pt x="1062" y="4474"/>
                    <a:pt x="1067" y="4478"/>
                  </a:cubicBezTo>
                  <a:cubicBezTo>
                    <a:pt x="1486" y="4521"/>
                    <a:pt x="1906" y="4543"/>
                    <a:pt x="2328" y="4543"/>
                  </a:cubicBezTo>
                  <a:cubicBezTo>
                    <a:pt x="2451" y="4543"/>
                    <a:pt x="2573" y="4542"/>
                    <a:pt x="2696" y="4538"/>
                  </a:cubicBezTo>
                  <a:cubicBezTo>
                    <a:pt x="2700" y="4512"/>
                    <a:pt x="2700" y="4487"/>
                    <a:pt x="2705" y="4462"/>
                  </a:cubicBezTo>
                  <a:cubicBezTo>
                    <a:pt x="2717" y="4280"/>
                    <a:pt x="2730" y="4098"/>
                    <a:pt x="2743" y="3916"/>
                  </a:cubicBezTo>
                  <a:cubicBezTo>
                    <a:pt x="2755" y="3585"/>
                    <a:pt x="2751" y="3255"/>
                    <a:pt x="2726" y="2925"/>
                  </a:cubicBezTo>
                  <a:cubicBezTo>
                    <a:pt x="2675" y="2108"/>
                    <a:pt x="2675" y="1270"/>
                    <a:pt x="2226" y="546"/>
                  </a:cubicBezTo>
                  <a:cubicBezTo>
                    <a:pt x="2022" y="213"/>
                    <a:pt x="1637" y="1"/>
                    <a:pt x="1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4"/>
            <p:cNvSpPr/>
            <p:nvPr/>
          </p:nvSpPr>
          <p:spPr>
            <a:xfrm>
              <a:off x="-1677780" y="3887383"/>
              <a:ext cx="74267" cy="101231"/>
            </a:xfrm>
            <a:custGeom>
              <a:rect b="b" l="l" r="r" t="t"/>
              <a:pathLst>
                <a:path extrusionOk="0" h="2568" w="1884">
                  <a:moveTo>
                    <a:pt x="653" y="0"/>
                  </a:moveTo>
                  <a:cubicBezTo>
                    <a:pt x="440" y="0"/>
                    <a:pt x="234" y="120"/>
                    <a:pt x="174" y="375"/>
                  </a:cubicBezTo>
                  <a:cubicBezTo>
                    <a:pt x="123" y="595"/>
                    <a:pt x="102" y="820"/>
                    <a:pt x="110" y="1048"/>
                  </a:cubicBezTo>
                  <a:cubicBezTo>
                    <a:pt x="110" y="1146"/>
                    <a:pt x="115" y="1247"/>
                    <a:pt x="115" y="1345"/>
                  </a:cubicBezTo>
                  <a:cubicBezTo>
                    <a:pt x="115" y="1391"/>
                    <a:pt x="110" y="1442"/>
                    <a:pt x="115" y="1488"/>
                  </a:cubicBezTo>
                  <a:cubicBezTo>
                    <a:pt x="115" y="1493"/>
                    <a:pt x="115" y="1493"/>
                    <a:pt x="115" y="1493"/>
                  </a:cubicBezTo>
                  <a:cubicBezTo>
                    <a:pt x="123" y="1454"/>
                    <a:pt x="128" y="1440"/>
                    <a:pt x="130" y="1440"/>
                  </a:cubicBezTo>
                  <a:lnTo>
                    <a:pt x="130" y="1440"/>
                  </a:lnTo>
                  <a:cubicBezTo>
                    <a:pt x="135" y="1440"/>
                    <a:pt x="127" y="1516"/>
                    <a:pt x="120" y="1516"/>
                  </a:cubicBezTo>
                  <a:cubicBezTo>
                    <a:pt x="118" y="1516"/>
                    <a:pt x="116" y="1509"/>
                    <a:pt x="115" y="1493"/>
                  </a:cubicBezTo>
                  <a:cubicBezTo>
                    <a:pt x="115" y="1497"/>
                    <a:pt x="115" y="1501"/>
                    <a:pt x="115" y="1505"/>
                  </a:cubicBezTo>
                  <a:cubicBezTo>
                    <a:pt x="0" y="2034"/>
                    <a:pt x="356" y="2568"/>
                    <a:pt x="923" y="2568"/>
                  </a:cubicBezTo>
                  <a:cubicBezTo>
                    <a:pt x="1461" y="2568"/>
                    <a:pt x="1884" y="2030"/>
                    <a:pt x="1731" y="1505"/>
                  </a:cubicBezTo>
                  <a:cubicBezTo>
                    <a:pt x="1617" y="1103"/>
                    <a:pt x="1295" y="727"/>
                    <a:pt x="1185" y="375"/>
                  </a:cubicBezTo>
                  <a:cubicBezTo>
                    <a:pt x="1109" y="132"/>
                    <a:pt x="878"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 name="Google Shape;2251;p44"/>
          <p:cNvGrpSpPr/>
          <p:nvPr/>
        </p:nvGrpSpPr>
        <p:grpSpPr>
          <a:xfrm>
            <a:off x="756071" y="3200333"/>
            <a:ext cx="922686" cy="605248"/>
            <a:chOff x="-3296230" y="3554475"/>
            <a:chExt cx="1054378" cy="691633"/>
          </a:xfrm>
        </p:grpSpPr>
        <p:sp>
          <p:nvSpPr>
            <p:cNvPr id="2252" name="Google Shape;2252;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 name="Google Shape;2275;p44"/>
          <p:cNvGrpSpPr/>
          <p:nvPr/>
        </p:nvGrpSpPr>
        <p:grpSpPr>
          <a:xfrm>
            <a:off x="3472417" y="4336859"/>
            <a:ext cx="718227" cy="805995"/>
            <a:chOff x="-2170599" y="6009276"/>
            <a:chExt cx="1023407" cy="1148305"/>
          </a:xfrm>
        </p:grpSpPr>
        <p:sp>
          <p:nvSpPr>
            <p:cNvPr id="2276" name="Google Shape;2276;p44"/>
            <p:cNvSpPr/>
            <p:nvPr/>
          </p:nvSpPr>
          <p:spPr>
            <a:xfrm flipH="1">
              <a:off x="-1428612" y="6523719"/>
              <a:ext cx="281419" cy="369405"/>
            </a:xfrm>
            <a:custGeom>
              <a:rect b="b" l="l" r="r" t="t"/>
              <a:pathLst>
                <a:path extrusionOk="0" h="9371" w="7139">
                  <a:moveTo>
                    <a:pt x="1683" y="1"/>
                  </a:moveTo>
                  <a:cubicBezTo>
                    <a:pt x="1" y="1"/>
                    <a:pt x="165" y="2582"/>
                    <a:pt x="422" y="3707"/>
                  </a:cubicBezTo>
                  <a:cubicBezTo>
                    <a:pt x="765" y="5210"/>
                    <a:pt x="418" y="6657"/>
                    <a:pt x="591" y="8172"/>
                  </a:cubicBezTo>
                  <a:cubicBezTo>
                    <a:pt x="672" y="8895"/>
                    <a:pt x="1209" y="9371"/>
                    <a:pt x="1810" y="9371"/>
                  </a:cubicBezTo>
                  <a:cubicBezTo>
                    <a:pt x="2093" y="9371"/>
                    <a:pt x="2390" y="9266"/>
                    <a:pt x="2661" y="9032"/>
                  </a:cubicBezTo>
                  <a:cubicBezTo>
                    <a:pt x="3939" y="7927"/>
                    <a:pt x="4769" y="6412"/>
                    <a:pt x="5958" y="5218"/>
                  </a:cubicBezTo>
                  <a:cubicBezTo>
                    <a:pt x="6644" y="5049"/>
                    <a:pt x="7139" y="4151"/>
                    <a:pt x="6496" y="3479"/>
                  </a:cubicBezTo>
                  <a:cubicBezTo>
                    <a:pt x="5404" y="2340"/>
                    <a:pt x="3507" y="105"/>
                    <a:pt x="1785" y="4"/>
                  </a:cubicBezTo>
                  <a:cubicBezTo>
                    <a:pt x="1750" y="2"/>
                    <a:pt x="1716" y="1"/>
                    <a:pt x="1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44"/>
            <p:cNvSpPr/>
            <p:nvPr/>
          </p:nvSpPr>
          <p:spPr>
            <a:xfrm flipH="1">
              <a:off x="-1377130" y="6574138"/>
              <a:ext cx="169940" cy="80850"/>
            </a:xfrm>
            <a:custGeom>
              <a:rect b="b" l="l" r="r" t="t"/>
              <a:pathLst>
                <a:path extrusionOk="0" h="2051" w="4311">
                  <a:moveTo>
                    <a:pt x="180" y="0"/>
                  </a:moveTo>
                  <a:cubicBezTo>
                    <a:pt x="69" y="0"/>
                    <a:pt x="1" y="165"/>
                    <a:pt x="115" y="240"/>
                  </a:cubicBezTo>
                  <a:cubicBezTo>
                    <a:pt x="1075" y="896"/>
                    <a:pt x="2167" y="1323"/>
                    <a:pt x="3251" y="1738"/>
                  </a:cubicBezTo>
                  <a:cubicBezTo>
                    <a:pt x="3547" y="1857"/>
                    <a:pt x="3848" y="1958"/>
                    <a:pt x="4157" y="2047"/>
                  </a:cubicBezTo>
                  <a:cubicBezTo>
                    <a:pt x="4165" y="2049"/>
                    <a:pt x="4173" y="2050"/>
                    <a:pt x="4181" y="2050"/>
                  </a:cubicBezTo>
                  <a:cubicBezTo>
                    <a:pt x="4267" y="2050"/>
                    <a:pt x="4310" y="1928"/>
                    <a:pt x="4229" y="1878"/>
                  </a:cubicBezTo>
                  <a:cubicBezTo>
                    <a:pt x="4110" y="1793"/>
                    <a:pt x="3983" y="1717"/>
                    <a:pt x="3856" y="1654"/>
                  </a:cubicBezTo>
                  <a:cubicBezTo>
                    <a:pt x="3733" y="1590"/>
                    <a:pt x="3611" y="1531"/>
                    <a:pt x="3488" y="1476"/>
                  </a:cubicBezTo>
                  <a:cubicBezTo>
                    <a:pt x="3217" y="1357"/>
                    <a:pt x="2946" y="1243"/>
                    <a:pt x="2671" y="1133"/>
                  </a:cubicBezTo>
                  <a:cubicBezTo>
                    <a:pt x="2142" y="921"/>
                    <a:pt x="1613" y="714"/>
                    <a:pt x="1101" y="473"/>
                  </a:cubicBezTo>
                  <a:cubicBezTo>
                    <a:pt x="809" y="337"/>
                    <a:pt x="521" y="185"/>
                    <a:pt x="246" y="20"/>
                  </a:cubicBezTo>
                  <a:cubicBezTo>
                    <a:pt x="223" y="6"/>
                    <a:pt x="201" y="0"/>
                    <a:pt x="18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44"/>
            <p:cNvSpPr/>
            <p:nvPr/>
          </p:nvSpPr>
          <p:spPr>
            <a:xfrm flipH="1">
              <a:off x="-1377919" y="6665948"/>
              <a:ext cx="158232" cy="20222"/>
            </a:xfrm>
            <a:custGeom>
              <a:rect b="b" l="l" r="r" t="t"/>
              <a:pathLst>
                <a:path extrusionOk="0" h="513" w="4014">
                  <a:moveTo>
                    <a:pt x="3534" y="1"/>
                  </a:moveTo>
                  <a:cubicBezTo>
                    <a:pt x="3413" y="1"/>
                    <a:pt x="3292" y="8"/>
                    <a:pt x="3171" y="14"/>
                  </a:cubicBezTo>
                  <a:cubicBezTo>
                    <a:pt x="2934" y="23"/>
                    <a:pt x="2693" y="53"/>
                    <a:pt x="2456" y="82"/>
                  </a:cubicBezTo>
                  <a:cubicBezTo>
                    <a:pt x="1960" y="133"/>
                    <a:pt x="1469" y="196"/>
                    <a:pt x="978" y="251"/>
                  </a:cubicBezTo>
                  <a:cubicBezTo>
                    <a:pt x="695" y="285"/>
                    <a:pt x="407" y="306"/>
                    <a:pt x="124" y="319"/>
                  </a:cubicBezTo>
                  <a:cubicBezTo>
                    <a:pt x="1" y="319"/>
                    <a:pt x="1" y="501"/>
                    <a:pt x="124" y="501"/>
                  </a:cubicBezTo>
                  <a:cubicBezTo>
                    <a:pt x="298" y="509"/>
                    <a:pt x="472" y="512"/>
                    <a:pt x="645" y="512"/>
                  </a:cubicBezTo>
                  <a:cubicBezTo>
                    <a:pt x="971" y="512"/>
                    <a:pt x="1295" y="499"/>
                    <a:pt x="1618" y="472"/>
                  </a:cubicBezTo>
                  <a:cubicBezTo>
                    <a:pt x="2104" y="429"/>
                    <a:pt x="2587" y="374"/>
                    <a:pt x="3078" y="345"/>
                  </a:cubicBezTo>
                  <a:cubicBezTo>
                    <a:pt x="3209" y="336"/>
                    <a:pt x="3340" y="323"/>
                    <a:pt x="3476" y="315"/>
                  </a:cubicBezTo>
                  <a:cubicBezTo>
                    <a:pt x="3615" y="306"/>
                    <a:pt x="3755" y="294"/>
                    <a:pt x="3895" y="268"/>
                  </a:cubicBezTo>
                  <a:cubicBezTo>
                    <a:pt x="4013" y="243"/>
                    <a:pt x="4013" y="57"/>
                    <a:pt x="3895" y="31"/>
                  </a:cubicBezTo>
                  <a:cubicBezTo>
                    <a:pt x="3776" y="8"/>
                    <a:pt x="3656" y="1"/>
                    <a:pt x="353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44"/>
            <p:cNvSpPr/>
            <p:nvPr/>
          </p:nvSpPr>
          <p:spPr>
            <a:xfrm flipH="1">
              <a:off x="-1437483" y="6654910"/>
              <a:ext cx="197534" cy="156813"/>
            </a:xfrm>
            <a:custGeom>
              <a:rect b="b" l="l" r="r" t="t"/>
              <a:pathLst>
                <a:path extrusionOk="0" h="3978" w="5011">
                  <a:moveTo>
                    <a:pt x="4825" y="0"/>
                  </a:moveTo>
                  <a:cubicBezTo>
                    <a:pt x="4796" y="0"/>
                    <a:pt x="4766" y="8"/>
                    <a:pt x="4739" y="24"/>
                  </a:cubicBezTo>
                  <a:cubicBezTo>
                    <a:pt x="4659" y="70"/>
                    <a:pt x="4578" y="121"/>
                    <a:pt x="4502" y="176"/>
                  </a:cubicBezTo>
                  <a:cubicBezTo>
                    <a:pt x="4426" y="235"/>
                    <a:pt x="4350" y="294"/>
                    <a:pt x="4265" y="345"/>
                  </a:cubicBezTo>
                  <a:cubicBezTo>
                    <a:pt x="4227" y="371"/>
                    <a:pt x="4189" y="392"/>
                    <a:pt x="4151" y="417"/>
                  </a:cubicBezTo>
                  <a:cubicBezTo>
                    <a:pt x="4117" y="447"/>
                    <a:pt x="4096" y="464"/>
                    <a:pt x="4066" y="485"/>
                  </a:cubicBezTo>
                  <a:cubicBezTo>
                    <a:pt x="4058" y="492"/>
                    <a:pt x="4055" y="494"/>
                    <a:pt x="4055" y="494"/>
                  </a:cubicBezTo>
                  <a:cubicBezTo>
                    <a:pt x="4055" y="494"/>
                    <a:pt x="4068" y="484"/>
                    <a:pt x="4071" y="481"/>
                  </a:cubicBezTo>
                  <a:lnTo>
                    <a:pt x="4071" y="481"/>
                  </a:lnTo>
                  <a:lnTo>
                    <a:pt x="4037" y="510"/>
                  </a:lnTo>
                  <a:lnTo>
                    <a:pt x="3812" y="680"/>
                  </a:lnTo>
                  <a:cubicBezTo>
                    <a:pt x="3508" y="912"/>
                    <a:pt x="3190" y="1132"/>
                    <a:pt x="2885" y="1361"/>
                  </a:cubicBezTo>
                  <a:cubicBezTo>
                    <a:pt x="2268" y="1827"/>
                    <a:pt x="1645" y="2284"/>
                    <a:pt x="1066" y="2792"/>
                  </a:cubicBezTo>
                  <a:cubicBezTo>
                    <a:pt x="731" y="3079"/>
                    <a:pt x="409" y="3388"/>
                    <a:pt x="105" y="3710"/>
                  </a:cubicBezTo>
                  <a:cubicBezTo>
                    <a:pt x="1" y="3824"/>
                    <a:pt x="104" y="3978"/>
                    <a:pt x="221" y="3978"/>
                  </a:cubicBezTo>
                  <a:cubicBezTo>
                    <a:pt x="256" y="3978"/>
                    <a:pt x="292" y="3964"/>
                    <a:pt x="325" y="3930"/>
                  </a:cubicBezTo>
                  <a:lnTo>
                    <a:pt x="329" y="3934"/>
                  </a:lnTo>
                  <a:cubicBezTo>
                    <a:pt x="596" y="3651"/>
                    <a:pt x="884" y="3384"/>
                    <a:pt x="1188" y="3139"/>
                  </a:cubicBezTo>
                  <a:cubicBezTo>
                    <a:pt x="1480" y="2906"/>
                    <a:pt x="1781" y="2682"/>
                    <a:pt x="2086" y="2470"/>
                  </a:cubicBezTo>
                  <a:cubicBezTo>
                    <a:pt x="2708" y="2034"/>
                    <a:pt x="3347" y="1623"/>
                    <a:pt x="3961" y="1175"/>
                  </a:cubicBezTo>
                  <a:cubicBezTo>
                    <a:pt x="4054" y="1103"/>
                    <a:pt x="4147" y="1035"/>
                    <a:pt x="4244" y="959"/>
                  </a:cubicBezTo>
                  <a:cubicBezTo>
                    <a:pt x="4329" y="900"/>
                    <a:pt x="4409" y="832"/>
                    <a:pt x="4485" y="760"/>
                  </a:cubicBezTo>
                  <a:cubicBezTo>
                    <a:pt x="4566" y="684"/>
                    <a:pt x="4646" y="608"/>
                    <a:pt x="4722" y="536"/>
                  </a:cubicBezTo>
                  <a:cubicBezTo>
                    <a:pt x="4803" y="459"/>
                    <a:pt x="4879" y="379"/>
                    <a:pt x="4947" y="290"/>
                  </a:cubicBezTo>
                  <a:cubicBezTo>
                    <a:pt x="5006" y="227"/>
                    <a:pt x="5010" y="134"/>
                    <a:pt x="4959" y="66"/>
                  </a:cubicBezTo>
                  <a:cubicBezTo>
                    <a:pt x="4927" y="23"/>
                    <a:pt x="4876" y="0"/>
                    <a:pt x="48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4"/>
            <p:cNvSpPr/>
            <p:nvPr/>
          </p:nvSpPr>
          <p:spPr>
            <a:xfrm flipH="1">
              <a:off x="-2170599" y="6009276"/>
              <a:ext cx="867989" cy="1148305"/>
            </a:xfrm>
            <a:custGeom>
              <a:rect b="b" l="l" r="r" t="t"/>
              <a:pathLst>
                <a:path extrusionOk="0" h="29130" w="22019">
                  <a:moveTo>
                    <a:pt x="3994" y="0"/>
                  </a:moveTo>
                  <a:cubicBezTo>
                    <a:pt x="2683" y="0"/>
                    <a:pt x="1509" y="774"/>
                    <a:pt x="619" y="2963"/>
                  </a:cubicBezTo>
                  <a:cubicBezTo>
                    <a:pt x="610" y="2980"/>
                    <a:pt x="602" y="3001"/>
                    <a:pt x="593" y="3022"/>
                  </a:cubicBezTo>
                  <a:cubicBezTo>
                    <a:pt x="377" y="3568"/>
                    <a:pt x="225" y="4140"/>
                    <a:pt x="140" y="4720"/>
                  </a:cubicBezTo>
                  <a:cubicBezTo>
                    <a:pt x="64" y="5211"/>
                    <a:pt x="22" y="5706"/>
                    <a:pt x="9" y="6201"/>
                  </a:cubicBezTo>
                  <a:cubicBezTo>
                    <a:pt x="1" y="6751"/>
                    <a:pt x="17" y="7301"/>
                    <a:pt x="60" y="7847"/>
                  </a:cubicBezTo>
                  <a:cubicBezTo>
                    <a:pt x="85" y="8161"/>
                    <a:pt x="111" y="8474"/>
                    <a:pt x="153" y="8783"/>
                  </a:cubicBezTo>
                  <a:cubicBezTo>
                    <a:pt x="195" y="9168"/>
                    <a:pt x="250" y="9549"/>
                    <a:pt x="310" y="9926"/>
                  </a:cubicBezTo>
                  <a:cubicBezTo>
                    <a:pt x="394" y="10463"/>
                    <a:pt x="487" y="10988"/>
                    <a:pt x="576" y="11487"/>
                  </a:cubicBezTo>
                  <a:cubicBezTo>
                    <a:pt x="593" y="11585"/>
                    <a:pt x="610" y="11686"/>
                    <a:pt x="631" y="11784"/>
                  </a:cubicBezTo>
                  <a:cubicBezTo>
                    <a:pt x="703" y="12152"/>
                    <a:pt x="784" y="12516"/>
                    <a:pt x="872" y="12880"/>
                  </a:cubicBezTo>
                  <a:cubicBezTo>
                    <a:pt x="1067" y="13722"/>
                    <a:pt x="1287" y="14556"/>
                    <a:pt x="1452" y="15407"/>
                  </a:cubicBezTo>
                  <a:cubicBezTo>
                    <a:pt x="1600" y="16169"/>
                    <a:pt x="1689" y="16947"/>
                    <a:pt x="1715" y="17726"/>
                  </a:cubicBezTo>
                  <a:cubicBezTo>
                    <a:pt x="1723" y="18094"/>
                    <a:pt x="1719" y="18463"/>
                    <a:pt x="1702" y="18831"/>
                  </a:cubicBezTo>
                  <a:cubicBezTo>
                    <a:pt x="1677" y="19440"/>
                    <a:pt x="1613" y="20046"/>
                    <a:pt x="1520" y="20651"/>
                  </a:cubicBezTo>
                  <a:cubicBezTo>
                    <a:pt x="1461" y="21036"/>
                    <a:pt x="1389" y="21421"/>
                    <a:pt x="1308" y="21815"/>
                  </a:cubicBezTo>
                  <a:cubicBezTo>
                    <a:pt x="1283" y="21933"/>
                    <a:pt x="1258" y="22056"/>
                    <a:pt x="1228" y="22179"/>
                  </a:cubicBezTo>
                  <a:cubicBezTo>
                    <a:pt x="1203" y="22306"/>
                    <a:pt x="1169" y="22441"/>
                    <a:pt x="1139" y="22589"/>
                  </a:cubicBezTo>
                  <a:cubicBezTo>
                    <a:pt x="1025" y="23101"/>
                    <a:pt x="902" y="23698"/>
                    <a:pt x="813" y="24320"/>
                  </a:cubicBezTo>
                  <a:cubicBezTo>
                    <a:pt x="758" y="24718"/>
                    <a:pt x="720" y="25120"/>
                    <a:pt x="707" y="25522"/>
                  </a:cubicBezTo>
                  <a:cubicBezTo>
                    <a:pt x="686" y="26187"/>
                    <a:pt x="745" y="26830"/>
                    <a:pt x="940" y="27380"/>
                  </a:cubicBezTo>
                  <a:cubicBezTo>
                    <a:pt x="1122" y="27888"/>
                    <a:pt x="1418" y="28312"/>
                    <a:pt x="1884" y="28595"/>
                  </a:cubicBezTo>
                  <a:cubicBezTo>
                    <a:pt x="2171" y="28917"/>
                    <a:pt x="2571" y="29130"/>
                    <a:pt x="3060" y="29130"/>
                  </a:cubicBezTo>
                  <a:cubicBezTo>
                    <a:pt x="3234" y="29130"/>
                    <a:pt x="3419" y="29103"/>
                    <a:pt x="3615" y="29044"/>
                  </a:cubicBezTo>
                  <a:cubicBezTo>
                    <a:pt x="6806" y="28083"/>
                    <a:pt x="9312" y="25903"/>
                    <a:pt x="12114" y="24261"/>
                  </a:cubicBezTo>
                  <a:cubicBezTo>
                    <a:pt x="12889" y="23800"/>
                    <a:pt x="13697" y="23402"/>
                    <a:pt x="14531" y="23063"/>
                  </a:cubicBezTo>
                  <a:cubicBezTo>
                    <a:pt x="14615" y="23029"/>
                    <a:pt x="14700" y="22996"/>
                    <a:pt x="14785" y="22966"/>
                  </a:cubicBezTo>
                  <a:cubicBezTo>
                    <a:pt x="17350" y="22009"/>
                    <a:pt x="20549" y="21061"/>
                    <a:pt x="21438" y="18061"/>
                  </a:cubicBezTo>
                  <a:cubicBezTo>
                    <a:pt x="21421" y="18052"/>
                    <a:pt x="21404" y="18044"/>
                    <a:pt x="21392" y="18035"/>
                  </a:cubicBezTo>
                  <a:cubicBezTo>
                    <a:pt x="20909" y="17747"/>
                    <a:pt x="20554" y="17316"/>
                    <a:pt x="20414" y="16770"/>
                  </a:cubicBezTo>
                  <a:cubicBezTo>
                    <a:pt x="20341" y="16486"/>
                    <a:pt x="20571" y="16129"/>
                    <a:pt x="20870" y="16129"/>
                  </a:cubicBezTo>
                  <a:cubicBezTo>
                    <a:pt x="20920" y="16129"/>
                    <a:pt x="20971" y="16138"/>
                    <a:pt x="21023" y="16160"/>
                  </a:cubicBezTo>
                  <a:cubicBezTo>
                    <a:pt x="21244" y="16262"/>
                    <a:pt x="21481" y="16312"/>
                    <a:pt x="21726" y="16317"/>
                  </a:cubicBezTo>
                  <a:lnTo>
                    <a:pt x="21756" y="16317"/>
                  </a:lnTo>
                  <a:cubicBezTo>
                    <a:pt x="22018" y="12728"/>
                    <a:pt x="19876" y="9710"/>
                    <a:pt x="17142" y="7407"/>
                  </a:cubicBezTo>
                  <a:cubicBezTo>
                    <a:pt x="15944" y="6404"/>
                    <a:pt x="14641" y="5532"/>
                    <a:pt x="13375" y="4813"/>
                  </a:cubicBezTo>
                  <a:cubicBezTo>
                    <a:pt x="12982" y="4588"/>
                    <a:pt x="12597" y="4381"/>
                    <a:pt x="12220" y="4186"/>
                  </a:cubicBezTo>
                  <a:cubicBezTo>
                    <a:pt x="12122" y="4136"/>
                    <a:pt x="12025" y="4089"/>
                    <a:pt x="11932" y="4038"/>
                  </a:cubicBezTo>
                  <a:cubicBezTo>
                    <a:pt x="11327" y="3738"/>
                    <a:pt x="10692" y="3344"/>
                    <a:pt x="10040" y="2917"/>
                  </a:cubicBezTo>
                  <a:cubicBezTo>
                    <a:pt x="9625" y="2642"/>
                    <a:pt x="9202" y="2358"/>
                    <a:pt x="8775" y="2074"/>
                  </a:cubicBezTo>
                  <a:cubicBezTo>
                    <a:pt x="7776" y="1414"/>
                    <a:pt x="6756" y="779"/>
                    <a:pt x="5774" y="390"/>
                  </a:cubicBezTo>
                  <a:cubicBezTo>
                    <a:pt x="5587" y="318"/>
                    <a:pt x="5405" y="250"/>
                    <a:pt x="5219" y="195"/>
                  </a:cubicBezTo>
                  <a:cubicBezTo>
                    <a:pt x="4801" y="71"/>
                    <a:pt x="4392" y="0"/>
                    <a:pt x="3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44"/>
            <p:cNvSpPr/>
            <p:nvPr/>
          </p:nvSpPr>
          <p:spPr>
            <a:xfrm flipH="1">
              <a:off x="-1396250" y="6118395"/>
              <a:ext cx="88104" cy="88498"/>
            </a:xfrm>
            <a:custGeom>
              <a:rect b="b" l="l" r="r" t="t"/>
              <a:pathLst>
                <a:path extrusionOk="0" h="2245" w="2235">
                  <a:moveTo>
                    <a:pt x="478" y="1"/>
                  </a:moveTo>
                  <a:lnTo>
                    <a:pt x="457" y="60"/>
                  </a:lnTo>
                  <a:cubicBezTo>
                    <a:pt x="241" y="610"/>
                    <a:pt x="89" y="1177"/>
                    <a:pt x="0" y="1761"/>
                  </a:cubicBezTo>
                  <a:cubicBezTo>
                    <a:pt x="452" y="1999"/>
                    <a:pt x="931" y="2245"/>
                    <a:pt x="1421" y="2245"/>
                  </a:cubicBezTo>
                  <a:cubicBezTo>
                    <a:pt x="1550" y="2245"/>
                    <a:pt x="1681" y="2228"/>
                    <a:pt x="1812" y="2189"/>
                  </a:cubicBezTo>
                  <a:cubicBezTo>
                    <a:pt x="2095" y="2104"/>
                    <a:pt x="2235" y="1829"/>
                    <a:pt x="2176" y="1550"/>
                  </a:cubicBezTo>
                  <a:cubicBezTo>
                    <a:pt x="2019" y="822"/>
                    <a:pt x="1299" y="475"/>
                    <a:pt x="711" y="132"/>
                  </a:cubicBezTo>
                  <a:cubicBezTo>
                    <a:pt x="635" y="85"/>
                    <a:pt x="559" y="43"/>
                    <a:pt x="4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44"/>
            <p:cNvSpPr/>
            <p:nvPr/>
          </p:nvSpPr>
          <p:spPr>
            <a:xfrm flipH="1">
              <a:off x="-1431965" y="6245330"/>
              <a:ext cx="129337" cy="69695"/>
            </a:xfrm>
            <a:custGeom>
              <a:rect b="b" l="l" r="r" t="t"/>
              <a:pathLst>
                <a:path extrusionOk="0" h="1768" w="3281">
                  <a:moveTo>
                    <a:pt x="1393" y="1"/>
                  </a:moveTo>
                  <a:cubicBezTo>
                    <a:pt x="1067" y="1"/>
                    <a:pt x="740" y="21"/>
                    <a:pt x="415" y="23"/>
                  </a:cubicBezTo>
                  <a:lnTo>
                    <a:pt x="13" y="23"/>
                  </a:lnTo>
                  <a:cubicBezTo>
                    <a:pt x="0" y="569"/>
                    <a:pt x="17" y="1119"/>
                    <a:pt x="64" y="1665"/>
                  </a:cubicBezTo>
                  <a:lnTo>
                    <a:pt x="98" y="1669"/>
                  </a:lnTo>
                  <a:cubicBezTo>
                    <a:pt x="542" y="1711"/>
                    <a:pt x="1003" y="1768"/>
                    <a:pt x="1459" y="1768"/>
                  </a:cubicBezTo>
                  <a:cubicBezTo>
                    <a:pt x="1836" y="1768"/>
                    <a:pt x="2209" y="1729"/>
                    <a:pt x="2565" y="1610"/>
                  </a:cubicBezTo>
                  <a:cubicBezTo>
                    <a:pt x="3281" y="1394"/>
                    <a:pt x="3281" y="378"/>
                    <a:pt x="2565" y="158"/>
                  </a:cubicBezTo>
                  <a:cubicBezTo>
                    <a:pt x="2182" y="30"/>
                    <a:pt x="1788" y="1"/>
                    <a:pt x="1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44"/>
            <p:cNvSpPr/>
            <p:nvPr/>
          </p:nvSpPr>
          <p:spPr>
            <a:xfrm flipH="1">
              <a:off x="-1414462" y="6343330"/>
              <a:ext cx="105843" cy="49985"/>
            </a:xfrm>
            <a:custGeom>
              <a:rect b="b" l="l" r="r" t="t"/>
              <a:pathLst>
                <a:path extrusionOk="0" h="1268" w="2685">
                  <a:moveTo>
                    <a:pt x="1670" y="0"/>
                  </a:moveTo>
                  <a:cubicBezTo>
                    <a:pt x="1244" y="0"/>
                    <a:pt x="823" y="70"/>
                    <a:pt x="377" y="97"/>
                  </a:cubicBezTo>
                  <a:cubicBezTo>
                    <a:pt x="250" y="106"/>
                    <a:pt x="128" y="110"/>
                    <a:pt x="1" y="114"/>
                  </a:cubicBezTo>
                  <a:cubicBezTo>
                    <a:pt x="47" y="499"/>
                    <a:pt x="98" y="880"/>
                    <a:pt x="162" y="1257"/>
                  </a:cubicBezTo>
                  <a:cubicBezTo>
                    <a:pt x="289" y="1264"/>
                    <a:pt x="416" y="1267"/>
                    <a:pt x="542" y="1267"/>
                  </a:cubicBezTo>
                  <a:cubicBezTo>
                    <a:pt x="1317" y="1267"/>
                    <a:pt x="2052" y="1124"/>
                    <a:pt x="2536" y="593"/>
                  </a:cubicBezTo>
                  <a:cubicBezTo>
                    <a:pt x="2684" y="428"/>
                    <a:pt x="2629" y="148"/>
                    <a:pt x="2405" y="89"/>
                  </a:cubicBezTo>
                  <a:cubicBezTo>
                    <a:pt x="2155" y="23"/>
                    <a:pt x="1912" y="0"/>
                    <a:pt x="16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44"/>
            <p:cNvSpPr/>
            <p:nvPr/>
          </p:nvSpPr>
          <p:spPr>
            <a:xfrm flipH="1">
              <a:off x="-1441465" y="6459423"/>
              <a:ext cx="114003" cy="49945"/>
            </a:xfrm>
            <a:custGeom>
              <a:rect b="b" l="l" r="r" t="t"/>
              <a:pathLst>
                <a:path extrusionOk="0" h="1267" w="2892">
                  <a:moveTo>
                    <a:pt x="2029" y="1"/>
                  </a:moveTo>
                  <a:cubicBezTo>
                    <a:pt x="1537" y="1"/>
                    <a:pt x="1082" y="77"/>
                    <a:pt x="560" y="132"/>
                  </a:cubicBezTo>
                  <a:cubicBezTo>
                    <a:pt x="373" y="149"/>
                    <a:pt x="187" y="162"/>
                    <a:pt x="1" y="170"/>
                  </a:cubicBezTo>
                  <a:cubicBezTo>
                    <a:pt x="73" y="538"/>
                    <a:pt x="158" y="902"/>
                    <a:pt x="242" y="1266"/>
                  </a:cubicBezTo>
                  <a:cubicBezTo>
                    <a:pt x="1144" y="1220"/>
                    <a:pt x="2033" y="1046"/>
                    <a:pt x="2693" y="483"/>
                  </a:cubicBezTo>
                  <a:cubicBezTo>
                    <a:pt x="2892" y="314"/>
                    <a:pt x="2714" y="47"/>
                    <a:pt x="2507" y="26"/>
                  </a:cubicBezTo>
                  <a:cubicBezTo>
                    <a:pt x="2342" y="8"/>
                    <a:pt x="2184" y="1"/>
                    <a:pt x="2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44"/>
            <p:cNvSpPr/>
            <p:nvPr/>
          </p:nvSpPr>
          <p:spPr>
            <a:xfrm flipH="1">
              <a:off x="-1396251" y="6999368"/>
              <a:ext cx="66580" cy="81599"/>
            </a:xfrm>
            <a:custGeom>
              <a:rect b="b" l="l" r="r" t="t"/>
              <a:pathLst>
                <a:path extrusionOk="0" h="2070" w="1689">
                  <a:moveTo>
                    <a:pt x="880" y="0"/>
                  </a:moveTo>
                  <a:cubicBezTo>
                    <a:pt x="586" y="0"/>
                    <a:pt x="299" y="91"/>
                    <a:pt x="21" y="212"/>
                  </a:cubicBezTo>
                  <a:cubicBezTo>
                    <a:pt x="0" y="876"/>
                    <a:pt x="59" y="1520"/>
                    <a:pt x="254" y="2070"/>
                  </a:cubicBezTo>
                  <a:cubicBezTo>
                    <a:pt x="842" y="1748"/>
                    <a:pt x="1486" y="1367"/>
                    <a:pt x="1630" y="694"/>
                  </a:cubicBezTo>
                  <a:cubicBezTo>
                    <a:pt x="1689" y="415"/>
                    <a:pt x="1549" y="140"/>
                    <a:pt x="1266" y="55"/>
                  </a:cubicBezTo>
                  <a:cubicBezTo>
                    <a:pt x="1136" y="17"/>
                    <a:pt x="1007"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4"/>
            <p:cNvSpPr/>
            <p:nvPr/>
          </p:nvSpPr>
          <p:spPr>
            <a:xfrm flipH="1">
              <a:off x="-1431965" y="6891553"/>
              <a:ext cx="97131" cy="69182"/>
            </a:xfrm>
            <a:custGeom>
              <a:rect b="b" l="l" r="r" t="t"/>
              <a:pathLst>
                <a:path extrusionOk="0" h="1755" w="2464">
                  <a:moveTo>
                    <a:pt x="723" y="0"/>
                  </a:moveTo>
                  <a:cubicBezTo>
                    <a:pt x="589" y="0"/>
                    <a:pt x="456" y="6"/>
                    <a:pt x="322" y="14"/>
                  </a:cubicBezTo>
                  <a:cubicBezTo>
                    <a:pt x="208" y="526"/>
                    <a:pt x="85" y="1123"/>
                    <a:pt x="0" y="1741"/>
                  </a:cubicBezTo>
                  <a:cubicBezTo>
                    <a:pt x="203" y="1746"/>
                    <a:pt x="405" y="1754"/>
                    <a:pt x="607" y="1754"/>
                  </a:cubicBezTo>
                  <a:cubicBezTo>
                    <a:pt x="992" y="1754"/>
                    <a:pt x="1374" y="1726"/>
                    <a:pt x="1748" y="1601"/>
                  </a:cubicBezTo>
                  <a:cubicBezTo>
                    <a:pt x="2464" y="1381"/>
                    <a:pt x="2464" y="365"/>
                    <a:pt x="1748" y="149"/>
                  </a:cubicBezTo>
                  <a:cubicBezTo>
                    <a:pt x="1412" y="36"/>
                    <a:pt x="1069"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44"/>
            <p:cNvSpPr/>
            <p:nvPr/>
          </p:nvSpPr>
          <p:spPr>
            <a:xfrm flipH="1">
              <a:off x="-1414463" y="6815668"/>
              <a:ext cx="60273" cy="47107"/>
            </a:xfrm>
            <a:custGeom>
              <a:rect b="b" l="l" r="r" t="t"/>
              <a:pathLst>
                <a:path extrusionOk="0" h="1195" w="1529">
                  <a:moveTo>
                    <a:pt x="212" y="0"/>
                  </a:moveTo>
                  <a:cubicBezTo>
                    <a:pt x="153" y="385"/>
                    <a:pt x="85" y="771"/>
                    <a:pt x="0" y="1164"/>
                  </a:cubicBezTo>
                  <a:cubicBezTo>
                    <a:pt x="183" y="1181"/>
                    <a:pt x="364" y="1195"/>
                    <a:pt x="546" y="1195"/>
                  </a:cubicBezTo>
                  <a:cubicBezTo>
                    <a:pt x="775" y="1195"/>
                    <a:pt x="1006" y="1173"/>
                    <a:pt x="1245" y="1109"/>
                  </a:cubicBezTo>
                  <a:cubicBezTo>
                    <a:pt x="1473" y="1050"/>
                    <a:pt x="1528" y="771"/>
                    <a:pt x="1376" y="606"/>
                  </a:cubicBezTo>
                  <a:cubicBezTo>
                    <a:pt x="1071" y="267"/>
                    <a:pt x="665" y="89"/>
                    <a:pt x="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44"/>
            <p:cNvSpPr/>
            <p:nvPr/>
          </p:nvSpPr>
          <p:spPr>
            <a:xfrm flipH="1">
              <a:off x="-1441466" y="6700363"/>
              <a:ext cx="71587" cy="46437"/>
            </a:xfrm>
            <a:custGeom>
              <a:rect b="b" l="l" r="r" t="t"/>
              <a:pathLst>
                <a:path extrusionOk="0" h="1178" w="1816">
                  <a:moveTo>
                    <a:pt x="9" y="1"/>
                  </a:moveTo>
                  <a:cubicBezTo>
                    <a:pt x="17" y="369"/>
                    <a:pt x="17" y="737"/>
                    <a:pt x="0" y="1105"/>
                  </a:cubicBezTo>
                  <a:cubicBezTo>
                    <a:pt x="332" y="1141"/>
                    <a:pt x="660" y="1177"/>
                    <a:pt x="1000" y="1177"/>
                  </a:cubicBezTo>
                  <a:cubicBezTo>
                    <a:pt x="1141" y="1177"/>
                    <a:pt x="1284" y="1171"/>
                    <a:pt x="1431" y="1156"/>
                  </a:cubicBezTo>
                  <a:cubicBezTo>
                    <a:pt x="1638" y="1131"/>
                    <a:pt x="1816" y="864"/>
                    <a:pt x="1617" y="695"/>
                  </a:cubicBezTo>
                  <a:cubicBezTo>
                    <a:pt x="1164" y="310"/>
                    <a:pt x="605" y="106"/>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44"/>
            <p:cNvSpPr/>
            <p:nvPr/>
          </p:nvSpPr>
          <p:spPr>
            <a:xfrm flipH="1">
              <a:off x="-1603642" y="6016453"/>
              <a:ext cx="92282" cy="695684"/>
            </a:xfrm>
            <a:custGeom>
              <a:rect b="b" l="l" r="r" t="t"/>
              <a:pathLst>
                <a:path extrusionOk="0" h="17648" w="2341">
                  <a:moveTo>
                    <a:pt x="0" y="1"/>
                  </a:moveTo>
                  <a:lnTo>
                    <a:pt x="0" y="1"/>
                  </a:lnTo>
                  <a:cubicBezTo>
                    <a:pt x="208" y="1423"/>
                    <a:pt x="153" y="2828"/>
                    <a:pt x="284" y="4254"/>
                  </a:cubicBezTo>
                  <a:cubicBezTo>
                    <a:pt x="415" y="5643"/>
                    <a:pt x="470" y="7035"/>
                    <a:pt x="500" y="8427"/>
                  </a:cubicBezTo>
                  <a:cubicBezTo>
                    <a:pt x="559" y="11225"/>
                    <a:pt x="402" y="14044"/>
                    <a:pt x="567" y="16833"/>
                  </a:cubicBezTo>
                  <a:cubicBezTo>
                    <a:pt x="589" y="17218"/>
                    <a:pt x="800" y="17468"/>
                    <a:pt x="1151" y="17604"/>
                  </a:cubicBezTo>
                  <a:cubicBezTo>
                    <a:pt x="1219" y="17633"/>
                    <a:pt x="1291" y="17648"/>
                    <a:pt x="1363" y="17648"/>
                  </a:cubicBezTo>
                  <a:cubicBezTo>
                    <a:pt x="1435" y="17648"/>
                    <a:pt x="1507" y="17633"/>
                    <a:pt x="1575" y="17604"/>
                  </a:cubicBezTo>
                  <a:cubicBezTo>
                    <a:pt x="1930" y="17472"/>
                    <a:pt x="2138" y="17218"/>
                    <a:pt x="2159" y="16833"/>
                  </a:cubicBezTo>
                  <a:cubicBezTo>
                    <a:pt x="2341" y="13930"/>
                    <a:pt x="2218" y="10950"/>
                    <a:pt x="2002" y="8047"/>
                  </a:cubicBezTo>
                  <a:cubicBezTo>
                    <a:pt x="1905" y="6722"/>
                    <a:pt x="1757" y="5397"/>
                    <a:pt x="1579" y="4081"/>
                  </a:cubicBezTo>
                  <a:cubicBezTo>
                    <a:pt x="1401" y="2777"/>
                    <a:pt x="940" y="1469"/>
                    <a:pt x="555" y="191"/>
                  </a:cubicBezTo>
                  <a:cubicBezTo>
                    <a:pt x="368" y="119"/>
                    <a:pt x="186" y="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44"/>
            <p:cNvSpPr/>
            <p:nvPr/>
          </p:nvSpPr>
          <p:spPr>
            <a:xfrm flipH="1">
              <a:off x="-1733454" y="6090209"/>
              <a:ext cx="81954" cy="833694"/>
            </a:xfrm>
            <a:custGeom>
              <a:rect b="b" l="l" r="r" t="t"/>
              <a:pathLst>
                <a:path extrusionOk="0" h="21149" w="2079">
                  <a:moveTo>
                    <a:pt x="1" y="0"/>
                  </a:moveTo>
                  <a:lnTo>
                    <a:pt x="1" y="0"/>
                  </a:lnTo>
                  <a:cubicBezTo>
                    <a:pt x="242" y="1084"/>
                    <a:pt x="183" y="2282"/>
                    <a:pt x="212" y="3344"/>
                  </a:cubicBezTo>
                  <a:cubicBezTo>
                    <a:pt x="263" y="5261"/>
                    <a:pt x="415" y="7166"/>
                    <a:pt x="411" y="9088"/>
                  </a:cubicBezTo>
                  <a:cubicBezTo>
                    <a:pt x="398" y="12825"/>
                    <a:pt x="356" y="16566"/>
                    <a:pt x="326" y="20304"/>
                  </a:cubicBezTo>
                  <a:cubicBezTo>
                    <a:pt x="322" y="20867"/>
                    <a:pt x="761" y="21148"/>
                    <a:pt x="1200" y="21148"/>
                  </a:cubicBezTo>
                  <a:cubicBezTo>
                    <a:pt x="1640" y="21148"/>
                    <a:pt x="2079" y="20867"/>
                    <a:pt x="2074" y="20304"/>
                  </a:cubicBezTo>
                  <a:cubicBezTo>
                    <a:pt x="2045" y="16300"/>
                    <a:pt x="2041" y="12300"/>
                    <a:pt x="1977" y="8300"/>
                  </a:cubicBezTo>
                  <a:cubicBezTo>
                    <a:pt x="1952" y="6442"/>
                    <a:pt x="1774" y="4635"/>
                    <a:pt x="1554" y="2794"/>
                  </a:cubicBezTo>
                  <a:cubicBezTo>
                    <a:pt x="1478" y="2142"/>
                    <a:pt x="1406" y="1482"/>
                    <a:pt x="1266" y="843"/>
                  </a:cubicBezTo>
                  <a:cubicBezTo>
                    <a:pt x="851" y="572"/>
                    <a:pt x="428" y="28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44"/>
            <p:cNvSpPr/>
            <p:nvPr/>
          </p:nvSpPr>
          <p:spPr>
            <a:xfrm flipH="1">
              <a:off x="-1878797" y="6173624"/>
              <a:ext cx="95830" cy="791396"/>
            </a:xfrm>
            <a:custGeom>
              <a:rect b="b" l="l" r="r" t="t"/>
              <a:pathLst>
                <a:path extrusionOk="0" h="20076" w="2431">
                  <a:moveTo>
                    <a:pt x="111" y="1"/>
                  </a:moveTo>
                  <a:lnTo>
                    <a:pt x="111" y="1"/>
                  </a:lnTo>
                  <a:cubicBezTo>
                    <a:pt x="136" y="3797"/>
                    <a:pt x="589" y="7602"/>
                    <a:pt x="551" y="11403"/>
                  </a:cubicBezTo>
                  <a:cubicBezTo>
                    <a:pt x="526" y="13862"/>
                    <a:pt x="487" y="16270"/>
                    <a:pt x="166" y="18708"/>
                  </a:cubicBezTo>
                  <a:cubicBezTo>
                    <a:pt x="102" y="19165"/>
                    <a:pt x="52" y="19618"/>
                    <a:pt x="1" y="20075"/>
                  </a:cubicBezTo>
                  <a:cubicBezTo>
                    <a:pt x="775" y="19614"/>
                    <a:pt x="1584" y="19212"/>
                    <a:pt x="2422" y="18873"/>
                  </a:cubicBezTo>
                  <a:cubicBezTo>
                    <a:pt x="2430" y="16626"/>
                    <a:pt x="2295" y="14366"/>
                    <a:pt x="2240" y="12186"/>
                  </a:cubicBezTo>
                  <a:cubicBezTo>
                    <a:pt x="2181" y="9613"/>
                    <a:pt x="2011" y="7056"/>
                    <a:pt x="1791" y="4491"/>
                  </a:cubicBezTo>
                  <a:cubicBezTo>
                    <a:pt x="1685" y="3289"/>
                    <a:pt x="1630" y="2083"/>
                    <a:pt x="1338" y="906"/>
                  </a:cubicBezTo>
                  <a:cubicBezTo>
                    <a:pt x="1317" y="813"/>
                    <a:pt x="1292" y="720"/>
                    <a:pt x="1266" y="623"/>
                  </a:cubicBezTo>
                  <a:cubicBezTo>
                    <a:pt x="877" y="403"/>
                    <a:pt x="492" y="195"/>
                    <a:pt x="1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4"/>
            <p:cNvSpPr/>
            <p:nvPr/>
          </p:nvSpPr>
          <p:spPr>
            <a:xfrm flipH="1">
              <a:off x="-1950856" y="6667091"/>
              <a:ext cx="244365" cy="178612"/>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44"/>
            <p:cNvSpPr/>
            <p:nvPr/>
          </p:nvSpPr>
          <p:spPr>
            <a:xfrm flipH="1">
              <a:off x="-1835081" y="6737576"/>
              <a:ext cx="552" cy="710"/>
            </a:xfrm>
            <a:custGeom>
              <a:rect b="b" l="l" r="r" t="t"/>
              <a:pathLst>
                <a:path extrusionOk="0" h="18" w="14">
                  <a:moveTo>
                    <a:pt x="5" y="0"/>
                  </a:moveTo>
                  <a:cubicBezTo>
                    <a:pt x="1" y="5"/>
                    <a:pt x="1" y="13"/>
                    <a:pt x="5" y="17"/>
                  </a:cubicBezTo>
                  <a:cubicBezTo>
                    <a:pt x="13" y="13"/>
                    <a:pt x="13" y="5"/>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44"/>
            <p:cNvSpPr/>
            <p:nvPr/>
          </p:nvSpPr>
          <p:spPr>
            <a:xfrm flipH="1">
              <a:off x="-1871111" y="6724843"/>
              <a:ext cx="710" cy="591"/>
            </a:xfrm>
            <a:custGeom>
              <a:rect b="b" l="l" r="r" t="t"/>
              <a:pathLst>
                <a:path extrusionOk="0" h="15" w="18">
                  <a:moveTo>
                    <a:pt x="12" y="1"/>
                  </a:moveTo>
                  <a:cubicBezTo>
                    <a:pt x="11" y="1"/>
                    <a:pt x="10" y="1"/>
                    <a:pt x="9" y="2"/>
                  </a:cubicBezTo>
                  <a:cubicBezTo>
                    <a:pt x="1" y="2"/>
                    <a:pt x="1" y="14"/>
                    <a:pt x="9" y="14"/>
                  </a:cubicBezTo>
                  <a:cubicBezTo>
                    <a:pt x="16" y="11"/>
                    <a:pt x="17"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4"/>
            <p:cNvSpPr/>
            <p:nvPr/>
          </p:nvSpPr>
          <p:spPr>
            <a:xfrm flipH="1">
              <a:off x="-2050328" y="6545073"/>
              <a:ext cx="133576" cy="90538"/>
            </a:xfrm>
            <a:custGeom>
              <a:rect b="b" l="l" r="r" t="t"/>
              <a:pathLst>
                <a:path extrusionOk="0" h="1700" w="2508">
                  <a:moveTo>
                    <a:pt x="1251" y="1"/>
                  </a:moveTo>
                  <a:cubicBezTo>
                    <a:pt x="1154" y="1"/>
                    <a:pt x="1052" y="20"/>
                    <a:pt x="949" y="62"/>
                  </a:cubicBezTo>
                  <a:cubicBezTo>
                    <a:pt x="1" y="445"/>
                    <a:pt x="332" y="1699"/>
                    <a:pt x="1130" y="1699"/>
                  </a:cubicBezTo>
                  <a:cubicBezTo>
                    <a:pt x="1258" y="1699"/>
                    <a:pt x="1398" y="1667"/>
                    <a:pt x="1546" y="1594"/>
                  </a:cubicBezTo>
                  <a:cubicBezTo>
                    <a:pt x="2508" y="1115"/>
                    <a:pt x="1997" y="1"/>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44"/>
            <p:cNvSpPr/>
            <p:nvPr/>
          </p:nvSpPr>
          <p:spPr>
            <a:xfrm flipH="1">
              <a:off x="-2111221" y="6529986"/>
              <a:ext cx="57987" cy="43796"/>
            </a:xfrm>
            <a:custGeom>
              <a:rect b="b" l="l" r="r" t="t"/>
              <a:pathLst>
                <a:path extrusionOk="0" h="1111" w="1471">
                  <a:moveTo>
                    <a:pt x="193" y="0"/>
                  </a:moveTo>
                  <a:cubicBezTo>
                    <a:pt x="97" y="0"/>
                    <a:pt x="1" y="69"/>
                    <a:pt x="10" y="196"/>
                  </a:cubicBezTo>
                  <a:cubicBezTo>
                    <a:pt x="40" y="535"/>
                    <a:pt x="238" y="1110"/>
                    <a:pt x="780" y="1110"/>
                  </a:cubicBezTo>
                  <a:cubicBezTo>
                    <a:pt x="911" y="1110"/>
                    <a:pt x="1038" y="1072"/>
                    <a:pt x="1144" y="996"/>
                  </a:cubicBezTo>
                  <a:cubicBezTo>
                    <a:pt x="1174" y="975"/>
                    <a:pt x="1203" y="954"/>
                    <a:pt x="1225" y="928"/>
                  </a:cubicBezTo>
                  <a:cubicBezTo>
                    <a:pt x="1470" y="674"/>
                    <a:pt x="1462" y="259"/>
                    <a:pt x="1457" y="213"/>
                  </a:cubicBezTo>
                  <a:cubicBezTo>
                    <a:pt x="1449" y="100"/>
                    <a:pt x="1364" y="44"/>
                    <a:pt x="1278" y="44"/>
                  </a:cubicBezTo>
                  <a:cubicBezTo>
                    <a:pt x="1188" y="44"/>
                    <a:pt x="1098" y="106"/>
                    <a:pt x="1098" y="226"/>
                  </a:cubicBezTo>
                  <a:cubicBezTo>
                    <a:pt x="1102" y="310"/>
                    <a:pt x="1081" y="560"/>
                    <a:pt x="966" y="678"/>
                  </a:cubicBezTo>
                  <a:cubicBezTo>
                    <a:pt x="916" y="725"/>
                    <a:pt x="852" y="750"/>
                    <a:pt x="784" y="750"/>
                  </a:cubicBezTo>
                  <a:cubicBezTo>
                    <a:pt x="433" y="750"/>
                    <a:pt x="370" y="166"/>
                    <a:pt x="370" y="162"/>
                  </a:cubicBezTo>
                  <a:cubicBezTo>
                    <a:pt x="358" y="52"/>
                    <a:pt x="276" y="0"/>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7" name="Google Shape;2297;p44"/>
          <p:cNvGrpSpPr/>
          <p:nvPr/>
        </p:nvGrpSpPr>
        <p:grpSpPr>
          <a:xfrm flipH="1">
            <a:off x="2137707" y="3200333"/>
            <a:ext cx="922651" cy="721692"/>
            <a:chOff x="-2283871" y="4791850"/>
            <a:chExt cx="1120674" cy="876585"/>
          </a:xfrm>
        </p:grpSpPr>
        <p:sp>
          <p:nvSpPr>
            <p:cNvPr id="2298" name="Google Shape;2298;p44"/>
            <p:cNvSpPr/>
            <p:nvPr/>
          </p:nvSpPr>
          <p:spPr>
            <a:xfrm>
              <a:off x="-2003472" y="4791850"/>
              <a:ext cx="575335" cy="319499"/>
            </a:xfrm>
            <a:custGeom>
              <a:rect b="b" l="l" r="r" t="t"/>
              <a:pathLst>
                <a:path extrusionOk="0" h="8105" w="14595">
                  <a:moveTo>
                    <a:pt x="8297" y="1"/>
                  </a:moveTo>
                  <a:cubicBezTo>
                    <a:pt x="7686" y="1"/>
                    <a:pt x="7065" y="236"/>
                    <a:pt x="6650" y="651"/>
                  </a:cubicBezTo>
                  <a:cubicBezTo>
                    <a:pt x="6243" y="1066"/>
                    <a:pt x="6011" y="1616"/>
                    <a:pt x="6006" y="2196"/>
                  </a:cubicBezTo>
                  <a:cubicBezTo>
                    <a:pt x="5748" y="2111"/>
                    <a:pt x="5486" y="2043"/>
                    <a:pt x="5219" y="1997"/>
                  </a:cubicBezTo>
                  <a:cubicBezTo>
                    <a:pt x="5068" y="1971"/>
                    <a:pt x="4921" y="1959"/>
                    <a:pt x="4778" y="1959"/>
                  </a:cubicBezTo>
                  <a:cubicBezTo>
                    <a:pt x="3917" y="1959"/>
                    <a:pt x="3217" y="2416"/>
                    <a:pt x="2908" y="3309"/>
                  </a:cubicBezTo>
                  <a:cubicBezTo>
                    <a:pt x="2794" y="3681"/>
                    <a:pt x="2802" y="4079"/>
                    <a:pt x="2938" y="4443"/>
                  </a:cubicBezTo>
                  <a:cubicBezTo>
                    <a:pt x="2849" y="4426"/>
                    <a:pt x="2760" y="4405"/>
                    <a:pt x="2671" y="4388"/>
                  </a:cubicBezTo>
                  <a:cubicBezTo>
                    <a:pt x="2504" y="4357"/>
                    <a:pt x="2347" y="4342"/>
                    <a:pt x="2200" y="4342"/>
                  </a:cubicBezTo>
                  <a:cubicBezTo>
                    <a:pt x="1616" y="4342"/>
                    <a:pt x="1166" y="4577"/>
                    <a:pt x="673" y="5006"/>
                  </a:cubicBezTo>
                  <a:cubicBezTo>
                    <a:pt x="0" y="5594"/>
                    <a:pt x="17" y="6822"/>
                    <a:pt x="673" y="7414"/>
                  </a:cubicBezTo>
                  <a:cubicBezTo>
                    <a:pt x="1114" y="7808"/>
                    <a:pt x="1550" y="8104"/>
                    <a:pt x="2167" y="8104"/>
                  </a:cubicBezTo>
                  <a:cubicBezTo>
                    <a:pt x="2595" y="8104"/>
                    <a:pt x="3052" y="7977"/>
                    <a:pt x="3484" y="7935"/>
                  </a:cubicBezTo>
                  <a:cubicBezTo>
                    <a:pt x="4330" y="7846"/>
                    <a:pt x="5101" y="7550"/>
                    <a:pt x="5930" y="7435"/>
                  </a:cubicBezTo>
                  <a:cubicBezTo>
                    <a:pt x="6679" y="7330"/>
                    <a:pt x="6645" y="6288"/>
                    <a:pt x="6121" y="5954"/>
                  </a:cubicBezTo>
                  <a:cubicBezTo>
                    <a:pt x="6074" y="5920"/>
                    <a:pt x="6023" y="5886"/>
                    <a:pt x="5977" y="5857"/>
                  </a:cubicBezTo>
                  <a:lnTo>
                    <a:pt x="5977" y="5857"/>
                  </a:lnTo>
                  <a:cubicBezTo>
                    <a:pt x="6133" y="5895"/>
                    <a:pt x="6290" y="5933"/>
                    <a:pt x="6442" y="5971"/>
                  </a:cubicBezTo>
                  <a:cubicBezTo>
                    <a:pt x="7014" y="6098"/>
                    <a:pt x="7924" y="6183"/>
                    <a:pt x="8402" y="6466"/>
                  </a:cubicBezTo>
                  <a:cubicBezTo>
                    <a:pt x="8545" y="6550"/>
                    <a:pt x="8685" y="6587"/>
                    <a:pt x="8817" y="6587"/>
                  </a:cubicBezTo>
                  <a:cubicBezTo>
                    <a:pt x="9229" y="6587"/>
                    <a:pt x="9552" y="6222"/>
                    <a:pt x="9587" y="5802"/>
                  </a:cubicBezTo>
                  <a:lnTo>
                    <a:pt x="9816" y="5929"/>
                  </a:lnTo>
                  <a:cubicBezTo>
                    <a:pt x="10282" y="6182"/>
                    <a:pt x="11373" y="6792"/>
                    <a:pt x="12195" y="6792"/>
                  </a:cubicBezTo>
                  <a:cubicBezTo>
                    <a:pt x="12567" y="6792"/>
                    <a:pt x="12884" y="6667"/>
                    <a:pt x="13062" y="6327"/>
                  </a:cubicBezTo>
                  <a:cubicBezTo>
                    <a:pt x="13159" y="6140"/>
                    <a:pt x="13231" y="5937"/>
                    <a:pt x="13269" y="5730"/>
                  </a:cubicBezTo>
                  <a:cubicBezTo>
                    <a:pt x="13616" y="5713"/>
                    <a:pt x="13913" y="5472"/>
                    <a:pt x="14061" y="5108"/>
                  </a:cubicBezTo>
                  <a:cubicBezTo>
                    <a:pt x="14594" y="3817"/>
                    <a:pt x="13718" y="2505"/>
                    <a:pt x="12973" y="1493"/>
                  </a:cubicBezTo>
                  <a:cubicBezTo>
                    <a:pt x="12583" y="967"/>
                    <a:pt x="11994" y="639"/>
                    <a:pt x="11401" y="639"/>
                  </a:cubicBezTo>
                  <a:cubicBezTo>
                    <a:pt x="10997" y="639"/>
                    <a:pt x="10591" y="791"/>
                    <a:pt x="10243" y="1133"/>
                  </a:cubicBezTo>
                  <a:cubicBezTo>
                    <a:pt x="10078" y="964"/>
                    <a:pt x="9926" y="803"/>
                    <a:pt x="9794" y="651"/>
                  </a:cubicBezTo>
                  <a:cubicBezTo>
                    <a:pt x="9420" y="203"/>
                    <a:pt x="8863" y="1"/>
                    <a:pt x="8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4"/>
            <p:cNvSpPr/>
            <p:nvPr/>
          </p:nvSpPr>
          <p:spPr>
            <a:xfrm>
              <a:off x="-2283871" y="5185781"/>
              <a:ext cx="281616" cy="369287"/>
            </a:xfrm>
            <a:custGeom>
              <a:rect b="b" l="l" r="r" t="t"/>
              <a:pathLst>
                <a:path extrusionOk="0" h="9368" w="7144">
                  <a:moveTo>
                    <a:pt x="1683" y="0"/>
                  </a:moveTo>
                  <a:cubicBezTo>
                    <a:pt x="1" y="0"/>
                    <a:pt x="169" y="2578"/>
                    <a:pt x="426" y="3707"/>
                  </a:cubicBezTo>
                  <a:cubicBezTo>
                    <a:pt x="765" y="5205"/>
                    <a:pt x="422" y="6652"/>
                    <a:pt x="591" y="8168"/>
                  </a:cubicBezTo>
                  <a:cubicBezTo>
                    <a:pt x="675" y="8892"/>
                    <a:pt x="1209" y="9367"/>
                    <a:pt x="1811" y="9367"/>
                  </a:cubicBezTo>
                  <a:cubicBezTo>
                    <a:pt x="2094" y="9367"/>
                    <a:pt x="2392" y="9262"/>
                    <a:pt x="2665" y="9027"/>
                  </a:cubicBezTo>
                  <a:cubicBezTo>
                    <a:pt x="3943" y="7922"/>
                    <a:pt x="4773" y="6411"/>
                    <a:pt x="5958" y="5218"/>
                  </a:cubicBezTo>
                  <a:cubicBezTo>
                    <a:pt x="6648" y="5044"/>
                    <a:pt x="7143" y="4151"/>
                    <a:pt x="6500" y="3478"/>
                  </a:cubicBezTo>
                  <a:cubicBezTo>
                    <a:pt x="5403" y="2340"/>
                    <a:pt x="3507" y="105"/>
                    <a:pt x="1785" y="3"/>
                  </a:cubicBezTo>
                  <a:cubicBezTo>
                    <a:pt x="1750" y="1"/>
                    <a:pt x="1716" y="0"/>
                    <a:pt x="1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4"/>
            <p:cNvSpPr/>
            <p:nvPr/>
          </p:nvSpPr>
          <p:spPr>
            <a:xfrm>
              <a:off x="-2223675" y="5236161"/>
              <a:ext cx="169940" cy="80811"/>
            </a:xfrm>
            <a:custGeom>
              <a:rect b="b" l="l" r="r" t="t"/>
              <a:pathLst>
                <a:path extrusionOk="0" h="2050" w="4311">
                  <a:moveTo>
                    <a:pt x="176" y="1"/>
                  </a:moveTo>
                  <a:cubicBezTo>
                    <a:pt x="68" y="1"/>
                    <a:pt x="0" y="162"/>
                    <a:pt x="114" y="240"/>
                  </a:cubicBezTo>
                  <a:cubicBezTo>
                    <a:pt x="1079" y="892"/>
                    <a:pt x="2167" y="1320"/>
                    <a:pt x="3250" y="1734"/>
                  </a:cubicBezTo>
                  <a:cubicBezTo>
                    <a:pt x="3542" y="1853"/>
                    <a:pt x="3847" y="1959"/>
                    <a:pt x="4156" y="2048"/>
                  </a:cubicBezTo>
                  <a:cubicBezTo>
                    <a:pt x="4163" y="2049"/>
                    <a:pt x="4170" y="2050"/>
                    <a:pt x="4177" y="2050"/>
                  </a:cubicBezTo>
                  <a:cubicBezTo>
                    <a:pt x="4265" y="2050"/>
                    <a:pt x="4310" y="1929"/>
                    <a:pt x="4228" y="1874"/>
                  </a:cubicBezTo>
                  <a:cubicBezTo>
                    <a:pt x="4109" y="1794"/>
                    <a:pt x="3982" y="1718"/>
                    <a:pt x="3855" y="1650"/>
                  </a:cubicBezTo>
                  <a:cubicBezTo>
                    <a:pt x="3733" y="1586"/>
                    <a:pt x="3610" y="1527"/>
                    <a:pt x="3483" y="1472"/>
                  </a:cubicBezTo>
                  <a:cubicBezTo>
                    <a:pt x="3212" y="1354"/>
                    <a:pt x="2941" y="1239"/>
                    <a:pt x="2670" y="1129"/>
                  </a:cubicBezTo>
                  <a:cubicBezTo>
                    <a:pt x="2141" y="918"/>
                    <a:pt x="1612" y="706"/>
                    <a:pt x="1096" y="469"/>
                  </a:cubicBezTo>
                  <a:cubicBezTo>
                    <a:pt x="804" y="334"/>
                    <a:pt x="520" y="185"/>
                    <a:pt x="241" y="20"/>
                  </a:cubicBezTo>
                  <a:cubicBezTo>
                    <a:pt x="218" y="7"/>
                    <a:pt x="196"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44"/>
            <p:cNvSpPr/>
            <p:nvPr/>
          </p:nvSpPr>
          <p:spPr>
            <a:xfrm>
              <a:off x="-2210864" y="5327932"/>
              <a:ext cx="157877" cy="20222"/>
            </a:xfrm>
            <a:custGeom>
              <a:rect b="b" l="l" r="r" t="t"/>
              <a:pathLst>
                <a:path extrusionOk="0" h="513" w="4005">
                  <a:moveTo>
                    <a:pt x="3526" y="0"/>
                  </a:moveTo>
                  <a:cubicBezTo>
                    <a:pt x="3404" y="0"/>
                    <a:pt x="3283" y="7"/>
                    <a:pt x="3162" y="12"/>
                  </a:cubicBezTo>
                  <a:cubicBezTo>
                    <a:pt x="2925" y="24"/>
                    <a:pt x="2684" y="54"/>
                    <a:pt x="2447" y="79"/>
                  </a:cubicBezTo>
                  <a:cubicBezTo>
                    <a:pt x="1956" y="134"/>
                    <a:pt x="1461" y="198"/>
                    <a:pt x="970" y="253"/>
                  </a:cubicBezTo>
                  <a:cubicBezTo>
                    <a:pt x="686" y="283"/>
                    <a:pt x="403" y="308"/>
                    <a:pt x="115" y="321"/>
                  </a:cubicBezTo>
                  <a:cubicBezTo>
                    <a:pt x="0" y="329"/>
                    <a:pt x="0" y="494"/>
                    <a:pt x="115" y="503"/>
                  </a:cubicBezTo>
                  <a:cubicBezTo>
                    <a:pt x="274" y="509"/>
                    <a:pt x="433" y="513"/>
                    <a:pt x="592" y="513"/>
                  </a:cubicBezTo>
                  <a:cubicBezTo>
                    <a:pt x="932" y="513"/>
                    <a:pt x="1271" y="498"/>
                    <a:pt x="1609" y="469"/>
                  </a:cubicBezTo>
                  <a:cubicBezTo>
                    <a:pt x="2096" y="427"/>
                    <a:pt x="2582" y="376"/>
                    <a:pt x="3069" y="342"/>
                  </a:cubicBezTo>
                  <a:cubicBezTo>
                    <a:pt x="3200" y="338"/>
                    <a:pt x="3331" y="321"/>
                    <a:pt x="3467" y="312"/>
                  </a:cubicBezTo>
                  <a:cubicBezTo>
                    <a:pt x="3607" y="308"/>
                    <a:pt x="3746" y="291"/>
                    <a:pt x="3886" y="270"/>
                  </a:cubicBezTo>
                  <a:cubicBezTo>
                    <a:pt x="4004" y="245"/>
                    <a:pt x="4004" y="58"/>
                    <a:pt x="3886" y="33"/>
                  </a:cubicBezTo>
                  <a:cubicBezTo>
                    <a:pt x="3767" y="7"/>
                    <a:pt x="3647" y="0"/>
                    <a:pt x="3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44"/>
            <p:cNvSpPr/>
            <p:nvPr/>
          </p:nvSpPr>
          <p:spPr>
            <a:xfrm>
              <a:off x="-2190956" y="5316776"/>
              <a:ext cx="197534" cy="156813"/>
            </a:xfrm>
            <a:custGeom>
              <a:rect b="b" l="l" r="r" t="t"/>
              <a:pathLst>
                <a:path extrusionOk="0" h="3978" w="5011">
                  <a:moveTo>
                    <a:pt x="4825" y="1"/>
                  </a:moveTo>
                  <a:cubicBezTo>
                    <a:pt x="4796" y="1"/>
                    <a:pt x="4766" y="8"/>
                    <a:pt x="4740" y="24"/>
                  </a:cubicBezTo>
                  <a:cubicBezTo>
                    <a:pt x="4659" y="70"/>
                    <a:pt x="4579" y="121"/>
                    <a:pt x="4502" y="176"/>
                  </a:cubicBezTo>
                  <a:cubicBezTo>
                    <a:pt x="4426" y="235"/>
                    <a:pt x="4350" y="295"/>
                    <a:pt x="4265" y="350"/>
                  </a:cubicBezTo>
                  <a:cubicBezTo>
                    <a:pt x="4227" y="371"/>
                    <a:pt x="4189" y="396"/>
                    <a:pt x="4155" y="422"/>
                  </a:cubicBezTo>
                  <a:cubicBezTo>
                    <a:pt x="4117" y="447"/>
                    <a:pt x="4096" y="464"/>
                    <a:pt x="4067" y="485"/>
                  </a:cubicBezTo>
                  <a:cubicBezTo>
                    <a:pt x="4058" y="492"/>
                    <a:pt x="4055" y="495"/>
                    <a:pt x="4056" y="495"/>
                  </a:cubicBezTo>
                  <a:cubicBezTo>
                    <a:pt x="4056" y="495"/>
                    <a:pt x="4069" y="485"/>
                    <a:pt x="4075" y="485"/>
                  </a:cubicBezTo>
                  <a:lnTo>
                    <a:pt x="4075" y="485"/>
                  </a:lnTo>
                  <a:lnTo>
                    <a:pt x="4037" y="511"/>
                  </a:lnTo>
                  <a:lnTo>
                    <a:pt x="3813" y="680"/>
                  </a:lnTo>
                  <a:cubicBezTo>
                    <a:pt x="3508" y="917"/>
                    <a:pt x="3190" y="1133"/>
                    <a:pt x="2886" y="1366"/>
                  </a:cubicBezTo>
                  <a:cubicBezTo>
                    <a:pt x="2268" y="1827"/>
                    <a:pt x="1646" y="2284"/>
                    <a:pt x="1066" y="2792"/>
                  </a:cubicBezTo>
                  <a:cubicBezTo>
                    <a:pt x="731" y="3084"/>
                    <a:pt x="410" y="3389"/>
                    <a:pt x="105" y="3710"/>
                  </a:cubicBezTo>
                  <a:cubicBezTo>
                    <a:pt x="1" y="3824"/>
                    <a:pt x="104" y="3978"/>
                    <a:pt x="221" y="3978"/>
                  </a:cubicBezTo>
                  <a:cubicBezTo>
                    <a:pt x="256" y="3978"/>
                    <a:pt x="293" y="3964"/>
                    <a:pt x="325" y="3930"/>
                  </a:cubicBezTo>
                  <a:lnTo>
                    <a:pt x="329" y="3935"/>
                  </a:lnTo>
                  <a:cubicBezTo>
                    <a:pt x="596" y="3651"/>
                    <a:pt x="884" y="3384"/>
                    <a:pt x="1188" y="3139"/>
                  </a:cubicBezTo>
                  <a:cubicBezTo>
                    <a:pt x="1480" y="2906"/>
                    <a:pt x="1781" y="2686"/>
                    <a:pt x="2086" y="2470"/>
                  </a:cubicBezTo>
                  <a:cubicBezTo>
                    <a:pt x="2708" y="2034"/>
                    <a:pt x="3347" y="1628"/>
                    <a:pt x="3961" y="1175"/>
                  </a:cubicBezTo>
                  <a:cubicBezTo>
                    <a:pt x="4054" y="1107"/>
                    <a:pt x="4147" y="1035"/>
                    <a:pt x="4244" y="963"/>
                  </a:cubicBezTo>
                  <a:cubicBezTo>
                    <a:pt x="4329" y="900"/>
                    <a:pt x="4409" y="832"/>
                    <a:pt x="4486" y="760"/>
                  </a:cubicBezTo>
                  <a:cubicBezTo>
                    <a:pt x="4562" y="684"/>
                    <a:pt x="4646" y="612"/>
                    <a:pt x="4723" y="536"/>
                  </a:cubicBezTo>
                  <a:cubicBezTo>
                    <a:pt x="4803" y="460"/>
                    <a:pt x="4879" y="379"/>
                    <a:pt x="4947" y="290"/>
                  </a:cubicBezTo>
                  <a:cubicBezTo>
                    <a:pt x="5006" y="231"/>
                    <a:pt x="5010" y="134"/>
                    <a:pt x="4960" y="66"/>
                  </a:cubicBezTo>
                  <a:cubicBezTo>
                    <a:pt x="4927" y="23"/>
                    <a:pt x="4877" y="1"/>
                    <a:pt x="4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4"/>
            <p:cNvSpPr/>
            <p:nvPr/>
          </p:nvSpPr>
          <p:spPr>
            <a:xfrm>
              <a:off x="-2112588" y="4903608"/>
              <a:ext cx="949391" cy="764511"/>
            </a:xfrm>
            <a:custGeom>
              <a:rect b="b" l="l" r="r" t="t"/>
              <a:pathLst>
                <a:path extrusionOk="0" h="19394" w="24084">
                  <a:moveTo>
                    <a:pt x="8986" y="15406"/>
                  </a:moveTo>
                  <a:cubicBezTo>
                    <a:pt x="8986" y="15411"/>
                    <a:pt x="8985" y="15416"/>
                    <a:pt x="8984" y="15416"/>
                  </a:cubicBezTo>
                  <a:cubicBezTo>
                    <a:pt x="8984" y="15416"/>
                    <a:pt x="8984" y="15413"/>
                    <a:pt x="8986" y="15406"/>
                  </a:cubicBezTo>
                  <a:close/>
                  <a:moveTo>
                    <a:pt x="4224" y="15956"/>
                  </a:moveTo>
                  <a:cubicBezTo>
                    <a:pt x="4224" y="15963"/>
                    <a:pt x="4223" y="15969"/>
                    <a:pt x="4223" y="15969"/>
                  </a:cubicBezTo>
                  <a:cubicBezTo>
                    <a:pt x="4222" y="15969"/>
                    <a:pt x="4223" y="15966"/>
                    <a:pt x="4224" y="15956"/>
                  </a:cubicBezTo>
                  <a:close/>
                  <a:moveTo>
                    <a:pt x="14361" y="18741"/>
                  </a:moveTo>
                  <a:lnTo>
                    <a:pt x="14382" y="18758"/>
                  </a:lnTo>
                  <a:cubicBezTo>
                    <a:pt x="14374" y="18754"/>
                    <a:pt x="14370" y="18750"/>
                    <a:pt x="14361" y="18741"/>
                  </a:cubicBezTo>
                  <a:close/>
                  <a:moveTo>
                    <a:pt x="10342" y="19007"/>
                  </a:moveTo>
                  <a:cubicBezTo>
                    <a:pt x="10345" y="19007"/>
                    <a:pt x="10354" y="19012"/>
                    <a:pt x="10370" y="19025"/>
                  </a:cubicBezTo>
                  <a:cubicBezTo>
                    <a:pt x="10362" y="19021"/>
                    <a:pt x="10353" y="19016"/>
                    <a:pt x="10345" y="19012"/>
                  </a:cubicBezTo>
                  <a:cubicBezTo>
                    <a:pt x="10341" y="19009"/>
                    <a:pt x="10341" y="19007"/>
                    <a:pt x="10342" y="19007"/>
                  </a:cubicBezTo>
                  <a:close/>
                  <a:moveTo>
                    <a:pt x="13290" y="1"/>
                  </a:moveTo>
                  <a:cubicBezTo>
                    <a:pt x="12810" y="1"/>
                    <a:pt x="12330" y="25"/>
                    <a:pt x="11851" y="72"/>
                  </a:cubicBezTo>
                  <a:cubicBezTo>
                    <a:pt x="8393" y="385"/>
                    <a:pt x="5240" y="2230"/>
                    <a:pt x="3073" y="4901"/>
                  </a:cubicBezTo>
                  <a:cubicBezTo>
                    <a:pt x="2917" y="5096"/>
                    <a:pt x="2760" y="5299"/>
                    <a:pt x="2612" y="5502"/>
                  </a:cubicBezTo>
                  <a:cubicBezTo>
                    <a:pt x="1604" y="6886"/>
                    <a:pt x="872" y="8452"/>
                    <a:pt x="462" y="10111"/>
                  </a:cubicBezTo>
                  <a:cubicBezTo>
                    <a:pt x="441" y="10200"/>
                    <a:pt x="432" y="10293"/>
                    <a:pt x="441" y="10382"/>
                  </a:cubicBezTo>
                  <a:cubicBezTo>
                    <a:pt x="0" y="12634"/>
                    <a:pt x="2100" y="14716"/>
                    <a:pt x="3721" y="15982"/>
                  </a:cubicBezTo>
                  <a:lnTo>
                    <a:pt x="3797" y="16045"/>
                  </a:lnTo>
                  <a:cubicBezTo>
                    <a:pt x="3928" y="16147"/>
                    <a:pt x="4064" y="16244"/>
                    <a:pt x="4195" y="16341"/>
                  </a:cubicBezTo>
                  <a:cubicBezTo>
                    <a:pt x="5718" y="17467"/>
                    <a:pt x="7395" y="18390"/>
                    <a:pt x="9215" y="18906"/>
                  </a:cubicBezTo>
                  <a:cubicBezTo>
                    <a:pt x="9621" y="19021"/>
                    <a:pt x="10031" y="19118"/>
                    <a:pt x="10442" y="19190"/>
                  </a:cubicBezTo>
                  <a:cubicBezTo>
                    <a:pt x="11153" y="19313"/>
                    <a:pt x="11873" y="19380"/>
                    <a:pt x="12592" y="19393"/>
                  </a:cubicBezTo>
                  <a:cubicBezTo>
                    <a:pt x="12634" y="19393"/>
                    <a:pt x="12676" y="19394"/>
                    <a:pt x="12718" y="19394"/>
                  </a:cubicBezTo>
                  <a:cubicBezTo>
                    <a:pt x="13179" y="19394"/>
                    <a:pt x="13637" y="19372"/>
                    <a:pt x="14095" y="19330"/>
                  </a:cubicBezTo>
                  <a:cubicBezTo>
                    <a:pt x="14484" y="19287"/>
                    <a:pt x="14869" y="19232"/>
                    <a:pt x="15250" y="19156"/>
                  </a:cubicBezTo>
                  <a:cubicBezTo>
                    <a:pt x="16368" y="18932"/>
                    <a:pt x="17447" y="18559"/>
                    <a:pt x="18458" y="18043"/>
                  </a:cubicBezTo>
                  <a:cubicBezTo>
                    <a:pt x="19610" y="17459"/>
                    <a:pt x="20655" y="16587"/>
                    <a:pt x="21540" y="15652"/>
                  </a:cubicBezTo>
                  <a:cubicBezTo>
                    <a:pt x="23410" y="13679"/>
                    <a:pt x="24083" y="11360"/>
                    <a:pt x="23829" y="9087"/>
                  </a:cubicBezTo>
                  <a:cubicBezTo>
                    <a:pt x="23533" y="6433"/>
                    <a:pt x="21971" y="3843"/>
                    <a:pt x="19576" y="1942"/>
                  </a:cubicBezTo>
                  <a:cubicBezTo>
                    <a:pt x="18141" y="804"/>
                    <a:pt x="16456" y="249"/>
                    <a:pt x="14708" y="67"/>
                  </a:cubicBezTo>
                  <a:cubicBezTo>
                    <a:pt x="14577" y="55"/>
                    <a:pt x="14450" y="46"/>
                    <a:pt x="14319" y="38"/>
                  </a:cubicBezTo>
                  <a:cubicBezTo>
                    <a:pt x="13977" y="13"/>
                    <a:pt x="13634" y="1"/>
                    <a:pt x="1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4"/>
            <p:cNvSpPr/>
            <p:nvPr/>
          </p:nvSpPr>
          <p:spPr>
            <a:xfrm>
              <a:off x="-2008163" y="5097124"/>
              <a:ext cx="137536" cy="451201"/>
            </a:xfrm>
            <a:custGeom>
              <a:rect b="b" l="l" r="r" t="t"/>
              <a:pathLst>
                <a:path extrusionOk="0" h="11446" w="3489">
                  <a:moveTo>
                    <a:pt x="1630" y="11060"/>
                  </a:moveTo>
                  <a:lnTo>
                    <a:pt x="1630" y="11060"/>
                  </a:lnTo>
                  <a:cubicBezTo>
                    <a:pt x="1629" y="11067"/>
                    <a:pt x="1628" y="11070"/>
                    <a:pt x="1629" y="11070"/>
                  </a:cubicBezTo>
                  <a:cubicBezTo>
                    <a:pt x="1629" y="11070"/>
                    <a:pt x="1630" y="11065"/>
                    <a:pt x="1630" y="11060"/>
                  </a:cubicBezTo>
                  <a:close/>
                  <a:moveTo>
                    <a:pt x="471" y="0"/>
                  </a:moveTo>
                  <a:lnTo>
                    <a:pt x="471" y="0"/>
                  </a:lnTo>
                  <a:cubicBezTo>
                    <a:pt x="314" y="195"/>
                    <a:pt x="162" y="394"/>
                    <a:pt x="14" y="601"/>
                  </a:cubicBezTo>
                  <a:cubicBezTo>
                    <a:pt x="1" y="720"/>
                    <a:pt x="1" y="839"/>
                    <a:pt x="5" y="957"/>
                  </a:cubicBezTo>
                  <a:cubicBezTo>
                    <a:pt x="26" y="1592"/>
                    <a:pt x="246" y="2214"/>
                    <a:pt x="712" y="2658"/>
                  </a:cubicBezTo>
                  <a:cubicBezTo>
                    <a:pt x="1224" y="3149"/>
                    <a:pt x="1918" y="3353"/>
                    <a:pt x="2612" y="3408"/>
                  </a:cubicBezTo>
                  <a:cubicBezTo>
                    <a:pt x="2333" y="3632"/>
                    <a:pt x="2075" y="3877"/>
                    <a:pt x="1838" y="4140"/>
                  </a:cubicBezTo>
                  <a:cubicBezTo>
                    <a:pt x="1423" y="4601"/>
                    <a:pt x="1072" y="5113"/>
                    <a:pt x="801" y="5668"/>
                  </a:cubicBezTo>
                  <a:cubicBezTo>
                    <a:pt x="678" y="5922"/>
                    <a:pt x="543" y="6210"/>
                    <a:pt x="517" y="6489"/>
                  </a:cubicBezTo>
                  <a:cubicBezTo>
                    <a:pt x="488" y="6768"/>
                    <a:pt x="509" y="7043"/>
                    <a:pt x="585" y="7310"/>
                  </a:cubicBezTo>
                  <a:cubicBezTo>
                    <a:pt x="716" y="7788"/>
                    <a:pt x="1034" y="8186"/>
                    <a:pt x="1465" y="8423"/>
                  </a:cubicBezTo>
                  <a:cubicBezTo>
                    <a:pt x="1685" y="8537"/>
                    <a:pt x="1922" y="8618"/>
                    <a:pt x="2168" y="8656"/>
                  </a:cubicBezTo>
                  <a:cubicBezTo>
                    <a:pt x="1931" y="8889"/>
                    <a:pt x="1740" y="9164"/>
                    <a:pt x="1597" y="9464"/>
                  </a:cubicBezTo>
                  <a:cubicBezTo>
                    <a:pt x="1347" y="9972"/>
                    <a:pt x="1186" y="10522"/>
                    <a:pt x="1118" y="11085"/>
                  </a:cubicBezTo>
                  <a:lnTo>
                    <a:pt x="1194" y="11145"/>
                  </a:lnTo>
                  <a:cubicBezTo>
                    <a:pt x="1326" y="11246"/>
                    <a:pt x="1461" y="11344"/>
                    <a:pt x="1592" y="11445"/>
                  </a:cubicBezTo>
                  <a:cubicBezTo>
                    <a:pt x="1592" y="11420"/>
                    <a:pt x="1592" y="11394"/>
                    <a:pt x="1597" y="11373"/>
                  </a:cubicBezTo>
                  <a:cubicBezTo>
                    <a:pt x="1605" y="11284"/>
                    <a:pt x="1614" y="11200"/>
                    <a:pt x="1622" y="11115"/>
                  </a:cubicBezTo>
                  <a:cubicBezTo>
                    <a:pt x="1622" y="11094"/>
                    <a:pt x="1626" y="11073"/>
                    <a:pt x="1630" y="11052"/>
                  </a:cubicBezTo>
                  <a:cubicBezTo>
                    <a:pt x="1630" y="11047"/>
                    <a:pt x="1630" y="11047"/>
                    <a:pt x="1630" y="11043"/>
                  </a:cubicBezTo>
                  <a:cubicBezTo>
                    <a:pt x="1639" y="10992"/>
                    <a:pt x="1643" y="10946"/>
                    <a:pt x="1652" y="10895"/>
                  </a:cubicBezTo>
                  <a:cubicBezTo>
                    <a:pt x="1707" y="10556"/>
                    <a:pt x="1796" y="10226"/>
                    <a:pt x="1922" y="9909"/>
                  </a:cubicBezTo>
                  <a:cubicBezTo>
                    <a:pt x="1927" y="9892"/>
                    <a:pt x="1931" y="9879"/>
                    <a:pt x="1939" y="9862"/>
                  </a:cubicBezTo>
                  <a:cubicBezTo>
                    <a:pt x="1939" y="9858"/>
                    <a:pt x="1952" y="9833"/>
                    <a:pt x="1956" y="9824"/>
                  </a:cubicBezTo>
                  <a:cubicBezTo>
                    <a:pt x="1973" y="9786"/>
                    <a:pt x="1990" y="9744"/>
                    <a:pt x="2007" y="9706"/>
                  </a:cubicBezTo>
                  <a:cubicBezTo>
                    <a:pt x="2049" y="9621"/>
                    <a:pt x="2096" y="9536"/>
                    <a:pt x="2143" y="9456"/>
                  </a:cubicBezTo>
                  <a:cubicBezTo>
                    <a:pt x="2185" y="9388"/>
                    <a:pt x="2231" y="9316"/>
                    <a:pt x="2282" y="9244"/>
                  </a:cubicBezTo>
                  <a:lnTo>
                    <a:pt x="2308" y="9210"/>
                  </a:lnTo>
                  <a:lnTo>
                    <a:pt x="2337" y="9172"/>
                  </a:lnTo>
                  <a:cubicBezTo>
                    <a:pt x="2367" y="9138"/>
                    <a:pt x="2392" y="9105"/>
                    <a:pt x="2422" y="9075"/>
                  </a:cubicBezTo>
                  <a:cubicBezTo>
                    <a:pt x="2477" y="9016"/>
                    <a:pt x="2532" y="8956"/>
                    <a:pt x="2595" y="8906"/>
                  </a:cubicBezTo>
                  <a:lnTo>
                    <a:pt x="2638" y="8868"/>
                  </a:lnTo>
                  <a:lnTo>
                    <a:pt x="2659" y="8851"/>
                  </a:lnTo>
                  <a:cubicBezTo>
                    <a:pt x="2693" y="8825"/>
                    <a:pt x="2727" y="8800"/>
                    <a:pt x="2765" y="8779"/>
                  </a:cubicBezTo>
                  <a:cubicBezTo>
                    <a:pt x="2828" y="8736"/>
                    <a:pt x="2900" y="8698"/>
                    <a:pt x="2968" y="8664"/>
                  </a:cubicBezTo>
                  <a:cubicBezTo>
                    <a:pt x="2971" y="8664"/>
                    <a:pt x="2981" y="8661"/>
                    <a:pt x="2990" y="8658"/>
                  </a:cubicBezTo>
                  <a:lnTo>
                    <a:pt x="2990" y="8658"/>
                  </a:lnTo>
                  <a:cubicBezTo>
                    <a:pt x="2988" y="8659"/>
                    <a:pt x="2986" y="8659"/>
                    <a:pt x="2985" y="8660"/>
                  </a:cubicBezTo>
                  <a:cubicBezTo>
                    <a:pt x="3000" y="8654"/>
                    <a:pt x="3005" y="8652"/>
                    <a:pt x="3005" y="8652"/>
                  </a:cubicBezTo>
                  <a:lnTo>
                    <a:pt x="3005" y="8652"/>
                  </a:lnTo>
                  <a:cubicBezTo>
                    <a:pt x="3005" y="8652"/>
                    <a:pt x="2998" y="8655"/>
                    <a:pt x="2990" y="8658"/>
                  </a:cubicBezTo>
                  <a:lnTo>
                    <a:pt x="2990" y="8658"/>
                  </a:lnTo>
                  <a:cubicBezTo>
                    <a:pt x="3005" y="8650"/>
                    <a:pt x="3020" y="8643"/>
                    <a:pt x="3036" y="8639"/>
                  </a:cubicBezTo>
                  <a:cubicBezTo>
                    <a:pt x="3053" y="8631"/>
                    <a:pt x="3078" y="8626"/>
                    <a:pt x="3099" y="8622"/>
                  </a:cubicBezTo>
                  <a:lnTo>
                    <a:pt x="3171" y="8605"/>
                  </a:lnTo>
                  <a:cubicBezTo>
                    <a:pt x="3298" y="8567"/>
                    <a:pt x="3374" y="8432"/>
                    <a:pt x="3340" y="8300"/>
                  </a:cubicBezTo>
                  <a:cubicBezTo>
                    <a:pt x="3308" y="8180"/>
                    <a:pt x="3205" y="8122"/>
                    <a:pt x="3094" y="8122"/>
                  </a:cubicBezTo>
                  <a:cubicBezTo>
                    <a:pt x="3076" y="8122"/>
                    <a:pt x="3058" y="8124"/>
                    <a:pt x="3040" y="8127"/>
                  </a:cubicBezTo>
                  <a:cubicBezTo>
                    <a:pt x="2981" y="8140"/>
                    <a:pt x="2921" y="8148"/>
                    <a:pt x="2862" y="8157"/>
                  </a:cubicBezTo>
                  <a:lnTo>
                    <a:pt x="2824" y="8161"/>
                  </a:lnTo>
                  <a:lnTo>
                    <a:pt x="2816" y="8161"/>
                  </a:lnTo>
                  <a:cubicBezTo>
                    <a:pt x="2782" y="8165"/>
                    <a:pt x="2748" y="8169"/>
                    <a:pt x="2714" y="8173"/>
                  </a:cubicBezTo>
                  <a:cubicBezTo>
                    <a:pt x="2657" y="8178"/>
                    <a:pt x="2601" y="8180"/>
                    <a:pt x="2545" y="8180"/>
                  </a:cubicBezTo>
                  <a:cubicBezTo>
                    <a:pt x="2489" y="8180"/>
                    <a:pt x="2433" y="8178"/>
                    <a:pt x="2375" y="8173"/>
                  </a:cubicBezTo>
                  <a:cubicBezTo>
                    <a:pt x="2346" y="8173"/>
                    <a:pt x="2320" y="8169"/>
                    <a:pt x="2291" y="8165"/>
                  </a:cubicBezTo>
                  <a:lnTo>
                    <a:pt x="2253" y="8161"/>
                  </a:lnTo>
                  <a:cubicBezTo>
                    <a:pt x="2198" y="8152"/>
                    <a:pt x="2143" y="8144"/>
                    <a:pt x="2088" y="8127"/>
                  </a:cubicBezTo>
                  <a:cubicBezTo>
                    <a:pt x="2033" y="8114"/>
                    <a:pt x="1986" y="8101"/>
                    <a:pt x="1935" y="8085"/>
                  </a:cubicBezTo>
                  <a:lnTo>
                    <a:pt x="1872" y="8063"/>
                  </a:lnTo>
                  <a:lnTo>
                    <a:pt x="1817" y="8042"/>
                  </a:lnTo>
                  <a:cubicBezTo>
                    <a:pt x="1724" y="8004"/>
                    <a:pt x="1639" y="7958"/>
                    <a:pt x="1554" y="7898"/>
                  </a:cubicBezTo>
                  <a:lnTo>
                    <a:pt x="1508" y="7864"/>
                  </a:lnTo>
                  <a:cubicBezTo>
                    <a:pt x="1508" y="7864"/>
                    <a:pt x="1478" y="7843"/>
                    <a:pt x="1470" y="7835"/>
                  </a:cubicBezTo>
                  <a:cubicBezTo>
                    <a:pt x="1427" y="7801"/>
                    <a:pt x="1389" y="7767"/>
                    <a:pt x="1351" y="7729"/>
                  </a:cubicBezTo>
                  <a:cubicBezTo>
                    <a:pt x="1317" y="7695"/>
                    <a:pt x="1288" y="7661"/>
                    <a:pt x="1258" y="7623"/>
                  </a:cubicBezTo>
                  <a:lnTo>
                    <a:pt x="1254" y="7619"/>
                  </a:lnTo>
                  <a:lnTo>
                    <a:pt x="1237" y="7594"/>
                  </a:lnTo>
                  <a:cubicBezTo>
                    <a:pt x="1220" y="7572"/>
                    <a:pt x="1203" y="7547"/>
                    <a:pt x="1190" y="7522"/>
                  </a:cubicBezTo>
                  <a:cubicBezTo>
                    <a:pt x="1161" y="7479"/>
                    <a:pt x="1135" y="7437"/>
                    <a:pt x="1114" y="7390"/>
                  </a:cubicBezTo>
                  <a:cubicBezTo>
                    <a:pt x="1101" y="7365"/>
                    <a:pt x="1093" y="7344"/>
                    <a:pt x="1080" y="7323"/>
                  </a:cubicBezTo>
                  <a:cubicBezTo>
                    <a:pt x="1072" y="7297"/>
                    <a:pt x="1068" y="7289"/>
                    <a:pt x="1063" y="7272"/>
                  </a:cubicBezTo>
                  <a:cubicBezTo>
                    <a:pt x="983" y="7060"/>
                    <a:pt x="949" y="6836"/>
                    <a:pt x="962" y="6612"/>
                  </a:cubicBezTo>
                  <a:cubicBezTo>
                    <a:pt x="966" y="6396"/>
                    <a:pt x="1059" y="6155"/>
                    <a:pt x="1148" y="5947"/>
                  </a:cubicBezTo>
                  <a:cubicBezTo>
                    <a:pt x="1376" y="5443"/>
                    <a:pt x="1673" y="4969"/>
                    <a:pt x="2033" y="4546"/>
                  </a:cubicBezTo>
                  <a:cubicBezTo>
                    <a:pt x="2401" y="4102"/>
                    <a:pt x="2832" y="3636"/>
                    <a:pt x="3362" y="3386"/>
                  </a:cubicBezTo>
                  <a:cubicBezTo>
                    <a:pt x="3450" y="3336"/>
                    <a:pt x="3489" y="3234"/>
                    <a:pt x="3463" y="3137"/>
                  </a:cubicBezTo>
                  <a:cubicBezTo>
                    <a:pt x="3438" y="3044"/>
                    <a:pt x="3349" y="2980"/>
                    <a:pt x="3251" y="2976"/>
                  </a:cubicBezTo>
                  <a:cubicBezTo>
                    <a:pt x="3019" y="2963"/>
                    <a:pt x="2786" y="2976"/>
                    <a:pt x="2553" y="2951"/>
                  </a:cubicBezTo>
                  <a:cubicBezTo>
                    <a:pt x="2532" y="2951"/>
                    <a:pt x="2507" y="2946"/>
                    <a:pt x="2481" y="2942"/>
                  </a:cubicBezTo>
                  <a:lnTo>
                    <a:pt x="2439" y="2938"/>
                  </a:lnTo>
                  <a:lnTo>
                    <a:pt x="2430" y="2938"/>
                  </a:lnTo>
                  <a:lnTo>
                    <a:pt x="2375" y="2929"/>
                  </a:lnTo>
                  <a:lnTo>
                    <a:pt x="2286" y="2917"/>
                  </a:lnTo>
                  <a:cubicBezTo>
                    <a:pt x="2193" y="2900"/>
                    <a:pt x="2100" y="2879"/>
                    <a:pt x="2007" y="2853"/>
                  </a:cubicBezTo>
                  <a:cubicBezTo>
                    <a:pt x="1918" y="2828"/>
                    <a:pt x="1829" y="2802"/>
                    <a:pt x="1740" y="2773"/>
                  </a:cubicBezTo>
                  <a:cubicBezTo>
                    <a:pt x="1702" y="2760"/>
                    <a:pt x="1664" y="2747"/>
                    <a:pt x="1626" y="2730"/>
                  </a:cubicBezTo>
                  <a:cubicBezTo>
                    <a:pt x="1609" y="2726"/>
                    <a:pt x="1597" y="2718"/>
                    <a:pt x="1580" y="2714"/>
                  </a:cubicBezTo>
                  <a:lnTo>
                    <a:pt x="1542" y="2697"/>
                  </a:lnTo>
                  <a:cubicBezTo>
                    <a:pt x="1398" y="2633"/>
                    <a:pt x="1262" y="2553"/>
                    <a:pt x="1135" y="2460"/>
                  </a:cubicBezTo>
                  <a:cubicBezTo>
                    <a:pt x="1128" y="2456"/>
                    <a:pt x="1104" y="2435"/>
                    <a:pt x="1103" y="2435"/>
                  </a:cubicBezTo>
                  <a:lnTo>
                    <a:pt x="1103" y="2435"/>
                  </a:lnTo>
                  <a:cubicBezTo>
                    <a:pt x="1103" y="2435"/>
                    <a:pt x="1103" y="2436"/>
                    <a:pt x="1106" y="2438"/>
                  </a:cubicBezTo>
                  <a:lnTo>
                    <a:pt x="1080" y="2417"/>
                  </a:lnTo>
                  <a:cubicBezTo>
                    <a:pt x="1051" y="2392"/>
                    <a:pt x="1025" y="2371"/>
                    <a:pt x="996" y="2345"/>
                  </a:cubicBezTo>
                  <a:cubicBezTo>
                    <a:pt x="945" y="2294"/>
                    <a:pt x="890" y="2244"/>
                    <a:pt x="843" y="2184"/>
                  </a:cubicBezTo>
                  <a:cubicBezTo>
                    <a:pt x="822" y="2163"/>
                    <a:pt x="805" y="2138"/>
                    <a:pt x="784" y="2117"/>
                  </a:cubicBezTo>
                  <a:lnTo>
                    <a:pt x="775" y="2104"/>
                  </a:lnTo>
                  <a:lnTo>
                    <a:pt x="737" y="2049"/>
                  </a:lnTo>
                  <a:cubicBezTo>
                    <a:pt x="699" y="1990"/>
                    <a:pt x="661" y="1930"/>
                    <a:pt x="627" y="1871"/>
                  </a:cubicBezTo>
                  <a:cubicBezTo>
                    <a:pt x="610" y="1842"/>
                    <a:pt x="598" y="1808"/>
                    <a:pt x="581" y="1778"/>
                  </a:cubicBezTo>
                  <a:lnTo>
                    <a:pt x="560" y="1736"/>
                  </a:lnTo>
                  <a:cubicBezTo>
                    <a:pt x="560" y="1727"/>
                    <a:pt x="555" y="1723"/>
                    <a:pt x="551" y="1715"/>
                  </a:cubicBezTo>
                  <a:cubicBezTo>
                    <a:pt x="526" y="1647"/>
                    <a:pt x="500" y="1583"/>
                    <a:pt x="479" y="1511"/>
                  </a:cubicBezTo>
                  <a:cubicBezTo>
                    <a:pt x="462" y="1444"/>
                    <a:pt x="441" y="1376"/>
                    <a:pt x="428" y="1304"/>
                  </a:cubicBezTo>
                  <a:cubicBezTo>
                    <a:pt x="420" y="1274"/>
                    <a:pt x="416" y="1241"/>
                    <a:pt x="407" y="1207"/>
                  </a:cubicBezTo>
                  <a:cubicBezTo>
                    <a:pt x="407" y="1190"/>
                    <a:pt x="403" y="1169"/>
                    <a:pt x="399" y="1156"/>
                  </a:cubicBezTo>
                  <a:lnTo>
                    <a:pt x="399" y="1131"/>
                  </a:lnTo>
                  <a:cubicBezTo>
                    <a:pt x="382" y="982"/>
                    <a:pt x="378" y="834"/>
                    <a:pt x="382" y="682"/>
                  </a:cubicBezTo>
                  <a:cubicBezTo>
                    <a:pt x="382" y="606"/>
                    <a:pt x="390" y="525"/>
                    <a:pt x="399" y="445"/>
                  </a:cubicBezTo>
                  <a:cubicBezTo>
                    <a:pt x="403" y="407"/>
                    <a:pt x="407" y="373"/>
                    <a:pt x="411" y="339"/>
                  </a:cubicBezTo>
                  <a:cubicBezTo>
                    <a:pt x="411" y="331"/>
                    <a:pt x="411" y="318"/>
                    <a:pt x="416" y="309"/>
                  </a:cubicBezTo>
                  <a:cubicBezTo>
                    <a:pt x="416" y="288"/>
                    <a:pt x="420" y="267"/>
                    <a:pt x="424" y="246"/>
                  </a:cubicBezTo>
                  <a:cubicBezTo>
                    <a:pt x="437" y="161"/>
                    <a:pt x="454" y="81"/>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4"/>
            <p:cNvSpPr/>
            <p:nvPr/>
          </p:nvSpPr>
          <p:spPr>
            <a:xfrm>
              <a:off x="-1821113" y="4917681"/>
              <a:ext cx="206916" cy="750754"/>
            </a:xfrm>
            <a:custGeom>
              <a:rect b="b" l="l" r="r" t="t"/>
              <a:pathLst>
                <a:path extrusionOk="0" h="19045" w="5249">
                  <a:moveTo>
                    <a:pt x="1643" y="15058"/>
                  </a:moveTo>
                  <a:cubicBezTo>
                    <a:pt x="1643" y="15062"/>
                    <a:pt x="1641" y="15067"/>
                    <a:pt x="1641" y="15067"/>
                  </a:cubicBezTo>
                  <a:cubicBezTo>
                    <a:pt x="1641" y="15067"/>
                    <a:pt x="1641" y="15065"/>
                    <a:pt x="1643" y="15058"/>
                  </a:cubicBezTo>
                  <a:close/>
                  <a:moveTo>
                    <a:pt x="3721" y="1"/>
                  </a:moveTo>
                  <a:cubicBezTo>
                    <a:pt x="3709" y="1"/>
                    <a:pt x="3696" y="3"/>
                    <a:pt x="3683" y="7"/>
                  </a:cubicBezTo>
                  <a:cubicBezTo>
                    <a:pt x="2985" y="223"/>
                    <a:pt x="2345" y="642"/>
                    <a:pt x="1812" y="1141"/>
                  </a:cubicBezTo>
                  <a:cubicBezTo>
                    <a:pt x="1262" y="1649"/>
                    <a:pt x="813" y="2258"/>
                    <a:pt x="496" y="2940"/>
                  </a:cubicBezTo>
                  <a:cubicBezTo>
                    <a:pt x="200" y="3566"/>
                    <a:pt x="1" y="4260"/>
                    <a:pt x="22" y="4959"/>
                  </a:cubicBezTo>
                  <a:cubicBezTo>
                    <a:pt x="43" y="5594"/>
                    <a:pt x="263" y="6216"/>
                    <a:pt x="729" y="6660"/>
                  </a:cubicBezTo>
                  <a:cubicBezTo>
                    <a:pt x="1241" y="7147"/>
                    <a:pt x="1935" y="7354"/>
                    <a:pt x="2629" y="7409"/>
                  </a:cubicBezTo>
                  <a:cubicBezTo>
                    <a:pt x="2354" y="7634"/>
                    <a:pt x="2096" y="7879"/>
                    <a:pt x="1859" y="8142"/>
                  </a:cubicBezTo>
                  <a:cubicBezTo>
                    <a:pt x="1440" y="8603"/>
                    <a:pt x="1093" y="9115"/>
                    <a:pt x="817" y="9670"/>
                  </a:cubicBezTo>
                  <a:cubicBezTo>
                    <a:pt x="699" y="9924"/>
                    <a:pt x="559" y="10211"/>
                    <a:pt x="534" y="10491"/>
                  </a:cubicBezTo>
                  <a:cubicBezTo>
                    <a:pt x="508" y="10766"/>
                    <a:pt x="530" y="11045"/>
                    <a:pt x="602" y="11312"/>
                  </a:cubicBezTo>
                  <a:cubicBezTo>
                    <a:pt x="733" y="11786"/>
                    <a:pt x="1054" y="12188"/>
                    <a:pt x="1486" y="12425"/>
                  </a:cubicBezTo>
                  <a:cubicBezTo>
                    <a:pt x="1702" y="12539"/>
                    <a:pt x="1939" y="12620"/>
                    <a:pt x="2185" y="12658"/>
                  </a:cubicBezTo>
                  <a:cubicBezTo>
                    <a:pt x="1952" y="12891"/>
                    <a:pt x="1757" y="13166"/>
                    <a:pt x="1613" y="13462"/>
                  </a:cubicBezTo>
                  <a:cubicBezTo>
                    <a:pt x="1287" y="14126"/>
                    <a:pt x="1126" y="14863"/>
                    <a:pt x="1088" y="15604"/>
                  </a:cubicBezTo>
                  <a:cubicBezTo>
                    <a:pt x="1050" y="16302"/>
                    <a:pt x="1152" y="17000"/>
                    <a:pt x="1380" y="17665"/>
                  </a:cubicBezTo>
                  <a:cubicBezTo>
                    <a:pt x="1490" y="17991"/>
                    <a:pt x="1655" y="18291"/>
                    <a:pt x="1871" y="18562"/>
                  </a:cubicBezTo>
                  <a:cubicBezTo>
                    <a:pt x="2278" y="18676"/>
                    <a:pt x="2684" y="18769"/>
                    <a:pt x="3099" y="18841"/>
                  </a:cubicBezTo>
                  <a:cubicBezTo>
                    <a:pt x="3810" y="18964"/>
                    <a:pt x="4529" y="19032"/>
                    <a:pt x="5249" y="19045"/>
                  </a:cubicBezTo>
                  <a:cubicBezTo>
                    <a:pt x="5232" y="19040"/>
                    <a:pt x="5211" y="19036"/>
                    <a:pt x="5194" y="19036"/>
                  </a:cubicBezTo>
                  <a:cubicBezTo>
                    <a:pt x="5245" y="19036"/>
                    <a:pt x="5164" y="19028"/>
                    <a:pt x="5156" y="19028"/>
                  </a:cubicBezTo>
                  <a:lnTo>
                    <a:pt x="5080" y="19015"/>
                  </a:lnTo>
                  <a:cubicBezTo>
                    <a:pt x="5020" y="19006"/>
                    <a:pt x="4957" y="18994"/>
                    <a:pt x="4898" y="18990"/>
                  </a:cubicBezTo>
                  <a:cubicBezTo>
                    <a:pt x="4792" y="18977"/>
                    <a:pt x="4690" y="18973"/>
                    <a:pt x="4589" y="18964"/>
                  </a:cubicBezTo>
                  <a:cubicBezTo>
                    <a:pt x="4411" y="18956"/>
                    <a:pt x="4233" y="18943"/>
                    <a:pt x="4055" y="18926"/>
                  </a:cubicBezTo>
                  <a:cubicBezTo>
                    <a:pt x="4019" y="18922"/>
                    <a:pt x="3978" y="18918"/>
                    <a:pt x="3941" y="18914"/>
                  </a:cubicBezTo>
                  <a:lnTo>
                    <a:pt x="3941" y="18914"/>
                  </a:lnTo>
                  <a:cubicBezTo>
                    <a:pt x="3918" y="18909"/>
                    <a:pt x="3888" y="18902"/>
                    <a:pt x="3878" y="18901"/>
                  </a:cubicBezTo>
                  <a:cubicBezTo>
                    <a:pt x="3793" y="18888"/>
                    <a:pt x="3708" y="18875"/>
                    <a:pt x="3628" y="18854"/>
                  </a:cubicBezTo>
                  <a:cubicBezTo>
                    <a:pt x="3475" y="18824"/>
                    <a:pt x="3327" y="18782"/>
                    <a:pt x="3179" y="18731"/>
                  </a:cubicBezTo>
                  <a:cubicBezTo>
                    <a:pt x="3141" y="18719"/>
                    <a:pt x="3103" y="18706"/>
                    <a:pt x="3065" y="18693"/>
                  </a:cubicBezTo>
                  <a:lnTo>
                    <a:pt x="3031" y="18676"/>
                  </a:lnTo>
                  <a:cubicBezTo>
                    <a:pt x="3018" y="18672"/>
                    <a:pt x="3010" y="18668"/>
                    <a:pt x="3006" y="18664"/>
                  </a:cubicBezTo>
                  <a:cubicBezTo>
                    <a:pt x="2985" y="18651"/>
                    <a:pt x="2959" y="18647"/>
                    <a:pt x="2942" y="18638"/>
                  </a:cubicBezTo>
                  <a:cubicBezTo>
                    <a:pt x="2904" y="18621"/>
                    <a:pt x="2866" y="18600"/>
                    <a:pt x="2828" y="18579"/>
                  </a:cubicBezTo>
                  <a:cubicBezTo>
                    <a:pt x="2769" y="18545"/>
                    <a:pt x="2709" y="18511"/>
                    <a:pt x="2654" y="18473"/>
                  </a:cubicBezTo>
                  <a:cubicBezTo>
                    <a:pt x="2625" y="18456"/>
                    <a:pt x="2599" y="18435"/>
                    <a:pt x="2570" y="18414"/>
                  </a:cubicBezTo>
                  <a:cubicBezTo>
                    <a:pt x="2553" y="18397"/>
                    <a:pt x="2532" y="18384"/>
                    <a:pt x="2515" y="18367"/>
                  </a:cubicBezTo>
                  <a:cubicBezTo>
                    <a:pt x="2464" y="18325"/>
                    <a:pt x="2417" y="18278"/>
                    <a:pt x="2371" y="18232"/>
                  </a:cubicBezTo>
                  <a:cubicBezTo>
                    <a:pt x="2341" y="18202"/>
                    <a:pt x="2320" y="18173"/>
                    <a:pt x="2290" y="18143"/>
                  </a:cubicBezTo>
                  <a:cubicBezTo>
                    <a:pt x="2278" y="18130"/>
                    <a:pt x="2231" y="18071"/>
                    <a:pt x="2231" y="18067"/>
                  </a:cubicBezTo>
                  <a:cubicBezTo>
                    <a:pt x="2142" y="17948"/>
                    <a:pt x="2066" y="17817"/>
                    <a:pt x="1998" y="17682"/>
                  </a:cubicBezTo>
                  <a:cubicBezTo>
                    <a:pt x="1977" y="17644"/>
                    <a:pt x="1960" y="17606"/>
                    <a:pt x="1943" y="17567"/>
                  </a:cubicBezTo>
                  <a:lnTo>
                    <a:pt x="1935" y="17546"/>
                  </a:lnTo>
                  <a:cubicBezTo>
                    <a:pt x="1926" y="17525"/>
                    <a:pt x="1918" y="17508"/>
                    <a:pt x="1914" y="17491"/>
                  </a:cubicBezTo>
                  <a:cubicBezTo>
                    <a:pt x="1876" y="17402"/>
                    <a:pt x="1846" y="17318"/>
                    <a:pt x="1821" y="17229"/>
                  </a:cubicBezTo>
                  <a:cubicBezTo>
                    <a:pt x="1774" y="17068"/>
                    <a:pt x="1727" y="16911"/>
                    <a:pt x="1689" y="16746"/>
                  </a:cubicBezTo>
                  <a:cubicBezTo>
                    <a:pt x="1677" y="16683"/>
                    <a:pt x="1664" y="16615"/>
                    <a:pt x="1651" y="16552"/>
                  </a:cubicBezTo>
                  <a:cubicBezTo>
                    <a:pt x="1647" y="16530"/>
                    <a:pt x="1643" y="16509"/>
                    <a:pt x="1643" y="16488"/>
                  </a:cubicBezTo>
                  <a:cubicBezTo>
                    <a:pt x="1643" y="16484"/>
                    <a:pt x="1639" y="16467"/>
                    <a:pt x="1639" y="16459"/>
                  </a:cubicBezTo>
                  <a:cubicBezTo>
                    <a:pt x="1634" y="16425"/>
                    <a:pt x="1630" y="16387"/>
                    <a:pt x="1626" y="16353"/>
                  </a:cubicBezTo>
                  <a:cubicBezTo>
                    <a:pt x="1609" y="16192"/>
                    <a:pt x="1600" y="16035"/>
                    <a:pt x="1600" y="15874"/>
                  </a:cubicBezTo>
                  <a:cubicBezTo>
                    <a:pt x="1596" y="15709"/>
                    <a:pt x="1600" y="15540"/>
                    <a:pt x="1613" y="15371"/>
                  </a:cubicBezTo>
                  <a:cubicBezTo>
                    <a:pt x="1622" y="15286"/>
                    <a:pt x="1630" y="15201"/>
                    <a:pt x="1639" y="15117"/>
                  </a:cubicBezTo>
                  <a:cubicBezTo>
                    <a:pt x="1639" y="15096"/>
                    <a:pt x="1643" y="15074"/>
                    <a:pt x="1647" y="15053"/>
                  </a:cubicBezTo>
                  <a:lnTo>
                    <a:pt x="1647" y="15045"/>
                  </a:lnTo>
                  <a:cubicBezTo>
                    <a:pt x="1655" y="14994"/>
                    <a:pt x="1664" y="14948"/>
                    <a:pt x="1672" y="14897"/>
                  </a:cubicBezTo>
                  <a:cubicBezTo>
                    <a:pt x="1723" y="14558"/>
                    <a:pt x="1816" y="14232"/>
                    <a:pt x="1939" y="13911"/>
                  </a:cubicBezTo>
                  <a:cubicBezTo>
                    <a:pt x="1943" y="13898"/>
                    <a:pt x="1952" y="13881"/>
                    <a:pt x="1956" y="13864"/>
                  </a:cubicBezTo>
                  <a:cubicBezTo>
                    <a:pt x="1956" y="13860"/>
                    <a:pt x="1969" y="13834"/>
                    <a:pt x="1973" y="13826"/>
                  </a:cubicBezTo>
                  <a:cubicBezTo>
                    <a:pt x="1990" y="13788"/>
                    <a:pt x="2011" y="13745"/>
                    <a:pt x="2028" y="13707"/>
                  </a:cubicBezTo>
                  <a:cubicBezTo>
                    <a:pt x="2066" y="13623"/>
                    <a:pt x="2113" y="13542"/>
                    <a:pt x="2159" y="13462"/>
                  </a:cubicBezTo>
                  <a:cubicBezTo>
                    <a:pt x="2201" y="13390"/>
                    <a:pt x="2248" y="13318"/>
                    <a:pt x="2299" y="13250"/>
                  </a:cubicBezTo>
                  <a:lnTo>
                    <a:pt x="2324" y="13212"/>
                  </a:lnTo>
                  <a:lnTo>
                    <a:pt x="2354" y="13174"/>
                  </a:lnTo>
                  <a:cubicBezTo>
                    <a:pt x="2383" y="13140"/>
                    <a:pt x="2413" y="13106"/>
                    <a:pt x="2443" y="13077"/>
                  </a:cubicBezTo>
                  <a:cubicBezTo>
                    <a:pt x="2494" y="13017"/>
                    <a:pt x="2553" y="12962"/>
                    <a:pt x="2612" y="12907"/>
                  </a:cubicBezTo>
                  <a:lnTo>
                    <a:pt x="2659" y="12869"/>
                  </a:lnTo>
                  <a:lnTo>
                    <a:pt x="2676" y="12852"/>
                  </a:lnTo>
                  <a:cubicBezTo>
                    <a:pt x="2709" y="12827"/>
                    <a:pt x="2747" y="12802"/>
                    <a:pt x="2781" y="12780"/>
                  </a:cubicBezTo>
                  <a:cubicBezTo>
                    <a:pt x="2849" y="12738"/>
                    <a:pt x="2917" y="12700"/>
                    <a:pt x="2989" y="12670"/>
                  </a:cubicBezTo>
                  <a:cubicBezTo>
                    <a:pt x="2992" y="12667"/>
                    <a:pt x="3025" y="12654"/>
                    <a:pt x="3024" y="12654"/>
                  </a:cubicBezTo>
                  <a:lnTo>
                    <a:pt x="3024" y="12654"/>
                  </a:lnTo>
                  <a:cubicBezTo>
                    <a:pt x="3023" y="12654"/>
                    <a:pt x="3017" y="12656"/>
                    <a:pt x="3001" y="12662"/>
                  </a:cubicBezTo>
                  <a:cubicBezTo>
                    <a:pt x="3018" y="12653"/>
                    <a:pt x="3035" y="12645"/>
                    <a:pt x="3052" y="12641"/>
                  </a:cubicBezTo>
                  <a:cubicBezTo>
                    <a:pt x="3069" y="12632"/>
                    <a:pt x="3095" y="12628"/>
                    <a:pt x="3116" y="12624"/>
                  </a:cubicBezTo>
                  <a:lnTo>
                    <a:pt x="3188" y="12607"/>
                  </a:lnTo>
                  <a:cubicBezTo>
                    <a:pt x="3319" y="12569"/>
                    <a:pt x="3395" y="12433"/>
                    <a:pt x="3361" y="12302"/>
                  </a:cubicBezTo>
                  <a:cubicBezTo>
                    <a:pt x="3328" y="12182"/>
                    <a:pt x="3223" y="12124"/>
                    <a:pt x="3111" y="12124"/>
                  </a:cubicBezTo>
                  <a:cubicBezTo>
                    <a:pt x="3093" y="12124"/>
                    <a:pt x="3075" y="12126"/>
                    <a:pt x="3056" y="12129"/>
                  </a:cubicBezTo>
                  <a:cubicBezTo>
                    <a:pt x="2997" y="12141"/>
                    <a:pt x="2938" y="12150"/>
                    <a:pt x="2879" y="12158"/>
                  </a:cubicBezTo>
                  <a:lnTo>
                    <a:pt x="2841" y="12167"/>
                  </a:lnTo>
                  <a:lnTo>
                    <a:pt x="2832" y="12167"/>
                  </a:lnTo>
                  <a:cubicBezTo>
                    <a:pt x="2798" y="12167"/>
                    <a:pt x="2764" y="12171"/>
                    <a:pt x="2731" y="12175"/>
                  </a:cubicBezTo>
                  <a:cubicBezTo>
                    <a:pt x="2676" y="12179"/>
                    <a:pt x="2619" y="12182"/>
                    <a:pt x="2563" y="12182"/>
                  </a:cubicBezTo>
                  <a:cubicBezTo>
                    <a:pt x="2506" y="12182"/>
                    <a:pt x="2449" y="12179"/>
                    <a:pt x="2392" y="12175"/>
                  </a:cubicBezTo>
                  <a:cubicBezTo>
                    <a:pt x="2367" y="12175"/>
                    <a:pt x="2341" y="12171"/>
                    <a:pt x="2312" y="12167"/>
                  </a:cubicBezTo>
                  <a:lnTo>
                    <a:pt x="2273" y="12163"/>
                  </a:lnTo>
                  <a:cubicBezTo>
                    <a:pt x="2214" y="12154"/>
                    <a:pt x="2159" y="12146"/>
                    <a:pt x="2104" y="12133"/>
                  </a:cubicBezTo>
                  <a:cubicBezTo>
                    <a:pt x="2049" y="12116"/>
                    <a:pt x="2003" y="12103"/>
                    <a:pt x="1952" y="12091"/>
                  </a:cubicBezTo>
                  <a:cubicBezTo>
                    <a:pt x="1931" y="12082"/>
                    <a:pt x="1909" y="12074"/>
                    <a:pt x="1888" y="12065"/>
                  </a:cubicBezTo>
                  <a:lnTo>
                    <a:pt x="1833" y="12044"/>
                  </a:lnTo>
                  <a:cubicBezTo>
                    <a:pt x="1740" y="12006"/>
                    <a:pt x="1655" y="11959"/>
                    <a:pt x="1571" y="11900"/>
                  </a:cubicBezTo>
                  <a:lnTo>
                    <a:pt x="1524" y="11866"/>
                  </a:lnTo>
                  <a:cubicBezTo>
                    <a:pt x="1524" y="11866"/>
                    <a:pt x="1495" y="11845"/>
                    <a:pt x="1486" y="11837"/>
                  </a:cubicBezTo>
                  <a:cubicBezTo>
                    <a:pt x="1444" y="11807"/>
                    <a:pt x="1406" y="11769"/>
                    <a:pt x="1368" y="11731"/>
                  </a:cubicBezTo>
                  <a:cubicBezTo>
                    <a:pt x="1338" y="11697"/>
                    <a:pt x="1304" y="11663"/>
                    <a:pt x="1275" y="11625"/>
                  </a:cubicBezTo>
                  <a:lnTo>
                    <a:pt x="1275" y="11621"/>
                  </a:lnTo>
                  <a:lnTo>
                    <a:pt x="1253" y="11600"/>
                  </a:lnTo>
                  <a:cubicBezTo>
                    <a:pt x="1236" y="11574"/>
                    <a:pt x="1224" y="11549"/>
                    <a:pt x="1207" y="11528"/>
                  </a:cubicBezTo>
                  <a:cubicBezTo>
                    <a:pt x="1181" y="11481"/>
                    <a:pt x="1152" y="11439"/>
                    <a:pt x="1131" y="11392"/>
                  </a:cubicBezTo>
                  <a:cubicBezTo>
                    <a:pt x="1118" y="11371"/>
                    <a:pt x="1109" y="11346"/>
                    <a:pt x="1097" y="11324"/>
                  </a:cubicBezTo>
                  <a:cubicBezTo>
                    <a:pt x="1088" y="11299"/>
                    <a:pt x="1084" y="11291"/>
                    <a:pt x="1080" y="11269"/>
                  </a:cubicBezTo>
                  <a:cubicBezTo>
                    <a:pt x="999" y="11058"/>
                    <a:pt x="966" y="10834"/>
                    <a:pt x="978" y="10609"/>
                  </a:cubicBezTo>
                  <a:cubicBezTo>
                    <a:pt x="983" y="10398"/>
                    <a:pt x="1076" y="10156"/>
                    <a:pt x="1165" y="9949"/>
                  </a:cubicBezTo>
                  <a:cubicBezTo>
                    <a:pt x="1393" y="9441"/>
                    <a:pt x="1689" y="8971"/>
                    <a:pt x="2049" y="8544"/>
                  </a:cubicBezTo>
                  <a:cubicBezTo>
                    <a:pt x="2417" y="8099"/>
                    <a:pt x="2853" y="7638"/>
                    <a:pt x="3382" y="7388"/>
                  </a:cubicBezTo>
                  <a:cubicBezTo>
                    <a:pt x="3467" y="7337"/>
                    <a:pt x="3509" y="7236"/>
                    <a:pt x="3484" y="7139"/>
                  </a:cubicBezTo>
                  <a:cubicBezTo>
                    <a:pt x="3454" y="7045"/>
                    <a:pt x="3370" y="6978"/>
                    <a:pt x="3272" y="6978"/>
                  </a:cubicBezTo>
                  <a:cubicBezTo>
                    <a:pt x="3035" y="6965"/>
                    <a:pt x="2807" y="6978"/>
                    <a:pt x="2574" y="6948"/>
                  </a:cubicBezTo>
                  <a:cubicBezTo>
                    <a:pt x="2549" y="6948"/>
                    <a:pt x="2523" y="6944"/>
                    <a:pt x="2498" y="6944"/>
                  </a:cubicBezTo>
                  <a:lnTo>
                    <a:pt x="2455" y="6935"/>
                  </a:lnTo>
                  <a:lnTo>
                    <a:pt x="2447" y="6935"/>
                  </a:lnTo>
                  <a:lnTo>
                    <a:pt x="2396" y="6931"/>
                  </a:lnTo>
                  <a:lnTo>
                    <a:pt x="2307" y="6914"/>
                  </a:lnTo>
                  <a:cubicBezTo>
                    <a:pt x="2210" y="6897"/>
                    <a:pt x="2117" y="6876"/>
                    <a:pt x="2024" y="6855"/>
                  </a:cubicBezTo>
                  <a:cubicBezTo>
                    <a:pt x="1935" y="6830"/>
                    <a:pt x="1846" y="6800"/>
                    <a:pt x="1761" y="6775"/>
                  </a:cubicBezTo>
                  <a:cubicBezTo>
                    <a:pt x="1723" y="6762"/>
                    <a:pt x="1685" y="6745"/>
                    <a:pt x="1647" y="6732"/>
                  </a:cubicBezTo>
                  <a:lnTo>
                    <a:pt x="1600" y="6711"/>
                  </a:lnTo>
                  <a:lnTo>
                    <a:pt x="1562" y="6694"/>
                  </a:lnTo>
                  <a:cubicBezTo>
                    <a:pt x="1418" y="6631"/>
                    <a:pt x="1283" y="6554"/>
                    <a:pt x="1156" y="6461"/>
                  </a:cubicBezTo>
                  <a:cubicBezTo>
                    <a:pt x="1149" y="6454"/>
                    <a:pt x="1120" y="6434"/>
                    <a:pt x="1122" y="6434"/>
                  </a:cubicBezTo>
                  <a:lnTo>
                    <a:pt x="1122" y="6434"/>
                  </a:lnTo>
                  <a:cubicBezTo>
                    <a:pt x="1123" y="6434"/>
                    <a:pt x="1124" y="6435"/>
                    <a:pt x="1126" y="6436"/>
                  </a:cubicBezTo>
                  <a:lnTo>
                    <a:pt x="1101" y="6415"/>
                  </a:lnTo>
                  <a:cubicBezTo>
                    <a:pt x="1071" y="6394"/>
                    <a:pt x="1046" y="6368"/>
                    <a:pt x="1016" y="6343"/>
                  </a:cubicBezTo>
                  <a:cubicBezTo>
                    <a:pt x="961" y="6296"/>
                    <a:pt x="911" y="6241"/>
                    <a:pt x="864" y="6186"/>
                  </a:cubicBezTo>
                  <a:cubicBezTo>
                    <a:pt x="843" y="6161"/>
                    <a:pt x="822" y="6140"/>
                    <a:pt x="805" y="6114"/>
                  </a:cubicBezTo>
                  <a:lnTo>
                    <a:pt x="796" y="6102"/>
                  </a:lnTo>
                  <a:lnTo>
                    <a:pt x="758" y="6051"/>
                  </a:lnTo>
                  <a:cubicBezTo>
                    <a:pt x="720" y="5992"/>
                    <a:pt x="682" y="5932"/>
                    <a:pt x="648" y="5869"/>
                  </a:cubicBezTo>
                  <a:cubicBezTo>
                    <a:pt x="631" y="5839"/>
                    <a:pt x="619" y="5810"/>
                    <a:pt x="602" y="5776"/>
                  </a:cubicBezTo>
                  <a:cubicBezTo>
                    <a:pt x="593" y="5763"/>
                    <a:pt x="589" y="5750"/>
                    <a:pt x="580" y="5733"/>
                  </a:cubicBezTo>
                  <a:cubicBezTo>
                    <a:pt x="576" y="5729"/>
                    <a:pt x="576" y="5721"/>
                    <a:pt x="572" y="5716"/>
                  </a:cubicBezTo>
                  <a:cubicBezTo>
                    <a:pt x="547" y="5649"/>
                    <a:pt x="521" y="5581"/>
                    <a:pt x="500" y="5513"/>
                  </a:cubicBezTo>
                  <a:cubicBezTo>
                    <a:pt x="483" y="5446"/>
                    <a:pt x="462" y="5374"/>
                    <a:pt x="449" y="5306"/>
                  </a:cubicBezTo>
                  <a:cubicBezTo>
                    <a:pt x="441" y="5272"/>
                    <a:pt x="437" y="5238"/>
                    <a:pt x="428" y="5209"/>
                  </a:cubicBezTo>
                  <a:cubicBezTo>
                    <a:pt x="428" y="5187"/>
                    <a:pt x="424" y="5170"/>
                    <a:pt x="420" y="5153"/>
                  </a:cubicBezTo>
                  <a:lnTo>
                    <a:pt x="420" y="5132"/>
                  </a:lnTo>
                  <a:cubicBezTo>
                    <a:pt x="403" y="4980"/>
                    <a:pt x="398" y="4832"/>
                    <a:pt x="403" y="4684"/>
                  </a:cubicBezTo>
                  <a:cubicBezTo>
                    <a:pt x="403" y="4603"/>
                    <a:pt x="411" y="4523"/>
                    <a:pt x="420" y="4442"/>
                  </a:cubicBezTo>
                  <a:cubicBezTo>
                    <a:pt x="424" y="4409"/>
                    <a:pt x="428" y="4370"/>
                    <a:pt x="432" y="4337"/>
                  </a:cubicBezTo>
                  <a:cubicBezTo>
                    <a:pt x="432" y="4328"/>
                    <a:pt x="432" y="4320"/>
                    <a:pt x="437" y="4307"/>
                  </a:cubicBezTo>
                  <a:cubicBezTo>
                    <a:pt x="437" y="4286"/>
                    <a:pt x="441" y="4265"/>
                    <a:pt x="445" y="4243"/>
                  </a:cubicBezTo>
                  <a:cubicBezTo>
                    <a:pt x="500" y="3913"/>
                    <a:pt x="593" y="3592"/>
                    <a:pt x="716" y="3283"/>
                  </a:cubicBezTo>
                  <a:cubicBezTo>
                    <a:pt x="750" y="3190"/>
                    <a:pt x="767" y="3156"/>
                    <a:pt x="805" y="3071"/>
                  </a:cubicBezTo>
                  <a:cubicBezTo>
                    <a:pt x="843" y="2991"/>
                    <a:pt x="881" y="2910"/>
                    <a:pt x="919" y="2834"/>
                  </a:cubicBezTo>
                  <a:cubicBezTo>
                    <a:pt x="999" y="2673"/>
                    <a:pt x="1088" y="2517"/>
                    <a:pt x="1186" y="2364"/>
                  </a:cubicBezTo>
                  <a:cubicBezTo>
                    <a:pt x="1372" y="2064"/>
                    <a:pt x="1584" y="1780"/>
                    <a:pt x="1821" y="1518"/>
                  </a:cubicBezTo>
                  <a:cubicBezTo>
                    <a:pt x="2290" y="1001"/>
                    <a:pt x="2849" y="565"/>
                    <a:pt x="3509" y="316"/>
                  </a:cubicBezTo>
                  <a:cubicBezTo>
                    <a:pt x="3586" y="286"/>
                    <a:pt x="3666" y="261"/>
                    <a:pt x="3746" y="235"/>
                  </a:cubicBezTo>
                  <a:cubicBezTo>
                    <a:pt x="3881" y="197"/>
                    <a:pt x="3841" y="1"/>
                    <a:pt x="3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4"/>
            <p:cNvSpPr/>
            <p:nvPr/>
          </p:nvSpPr>
          <p:spPr>
            <a:xfrm>
              <a:off x="-1647268" y="4905737"/>
              <a:ext cx="142385" cy="760688"/>
            </a:xfrm>
            <a:custGeom>
              <a:rect b="b" l="l" r="r" t="t"/>
              <a:pathLst>
                <a:path extrusionOk="0" h="19297" w="3612">
                  <a:moveTo>
                    <a:pt x="1131" y="11293"/>
                  </a:moveTo>
                  <a:cubicBezTo>
                    <a:pt x="1136" y="11301"/>
                    <a:pt x="1137" y="11304"/>
                    <a:pt x="1138" y="11304"/>
                  </a:cubicBezTo>
                  <a:cubicBezTo>
                    <a:pt x="1138" y="11304"/>
                    <a:pt x="1134" y="11296"/>
                    <a:pt x="1131" y="11293"/>
                  </a:cubicBezTo>
                  <a:close/>
                  <a:moveTo>
                    <a:pt x="2608" y="18696"/>
                  </a:moveTo>
                  <a:lnTo>
                    <a:pt x="2621" y="18706"/>
                  </a:lnTo>
                  <a:lnTo>
                    <a:pt x="2621" y="18706"/>
                  </a:lnTo>
                  <a:cubicBezTo>
                    <a:pt x="2617" y="18703"/>
                    <a:pt x="2612" y="18700"/>
                    <a:pt x="2608" y="18696"/>
                  </a:cubicBezTo>
                  <a:close/>
                  <a:moveTo>
                    <a:pt x="2557" y="1"/>
                  </a:moveTo>
                  <a:cubicBezTo>
                    <a:pt x="2295" y="183"/>
                    <a:pt x="2049" y="386"/>
                    <a:pt x="1821" y="610"/>
                  </a:cubicBezTo>
                  <a:cubicBezTo>
                    <a:pt x="1262" y="1152"/>
                    <a:pt x="814" y="1795"/>
                    <a:pt x="496" y="2506"/>
                  </a:cubicBezTo>
                  <a:cubicBezTo>
                    <a:pt x="200" y="3162"/>
                    <a:pt x="1" y="3882"/>
                    <a:pt x="26" y="4610"/>
                  </a:cubicBezTo>
                  <a:cubicBezTo>
                    <a:pt x="43" y="5266"/>
                    <a:pt x="263" y="5918"/>
                    <a:pt x="733" y="6388"/>
                  </a:cubicBezTo>
                  <a:cubicBezTo>
                    <a:pt x="1245" y="6896"/>
                    <a:pt x="1944" y="7111"/>
                    <a:pt x="2646" y="7171"/>
                  </a:cubicBezTo>
                  <a:cubicBezTo>
                    <a:pt x="1876" y="7818"/>
                    <a:pt x="1258" y="8622"/>
                    <a:pt x="826" y="9532"/>
                  </a:cubicBezTo>
                  <a:cubicBezTo>
                    <a:pt x="703" y="9799"/>
                    <a:pt x="568" y="10095"/>
                    <a:pt x="538" y="10383"/>
                  </a:cubicBezTo>
                  <a:cubicBezTo>
                    <a:pt x="509" y="10675"/>
                    <a:pt x="530" y="10967"/>
                    <a:pt x="602" y="11247"/>
                  </a:cubicBezTo>
                  <a:cubicBezTo>
                    <a:pt x="729" y="11738"/>
                    <a:pt x="1046" y="12157"/>
                    <a:pt x="1482" y="12410"/>
                  </a:cubicBezTo>
                  <a:cubicBezTo>
                    <a:pt x="1707" y="12533"/>
                    <a:pt x="1948" y="12618"/>
                    <a:pt x="2198" y="12656"/>
                  </a:cubicBezTo>
                  <a:cubicBezTo>
                    <a:pt x="1961" y="12901"/>
                    <a:pt x="1770" y="13181"/>
                    <a:pt x="1626" y="13490"/>
                  </a:cubicBezTo>
                  <a:cubicBezTo>
                    <a:pt x="1292" y="14188"/>
                    <a:pt x="1131" y="14954"/>
                    <a:pt x="1093" y="15720"/>
                  </a:cubicBezTo>
                  <a:cubicBezTo>
                    <a:pt x="1055" y="16448"/>
                    <a:pt x="1148" y="17172"/>
                    <a:pt x="1368" y="17862"/>
                  </a:cubicBezTo>
                  <a:cubicBezTo>
                    <a:pt x="1550" y="18429"/>
                    <a:pt x="1867" y="18937"/>
                    <a:pt x="2333" y="19297"/>
                  </a:cubicBezTo>
                  <a:cubicBezTo>
                    <a:pt x="2722" y="19254"/>
                    <a:pt x="3108" y="19199"/>
                    <a:pt x="3488" y="19123"/>
                  </a:cubicBezTo>
                  <a:cubicBezTo>
                    <a:pt x="3383" y="19094"/>
                    <a:pt x="3277" y="19060"/>
                    <a:pt x="3171" y="19022"/>
                  </a:cubicBezTo>
                  <a:cubicBezTo>
                    <a:pt x="3146" y="18996"/>
                    <a:pt x="3112" y="18984"/>
                    <a:pt x="3082" y="18971"/>
                  </a:cubicBezTo>
                  <a:lnTo>
                    <a:pt x="3044" y="18954"/>
                  </a:lnTo>
                  <a:cubicBezTo>
                    <a:pt x="2972" y="18924"/>
                    <a:pt x="2904" y="18886"/>
                    <a:pt x="2837" y="18848"/>
                  </a:cubicBezTo>
                  <a:cubicBezTo>
                    <a:pt x="2769" y="18810"/>
                    <a:pt x="2714" y="18776"/>
                    <a:pt x="2659" y="18734"/>
                  </a:cubicBezTo>
                  <a:lnTo>
                    <a:pt x="2638" y="18721"/>
                  </a:lnTo>
                  <a:lnTo>
                    <a:pt x="2625" y="18708"/>
                  </a:lnTo>
                  <a:cubicBezTo>
                    <a:pt x="2595" y="18683"/>
                    <a:pt x="2562" y="18658"/>
                    <a:pt x="2532" y="18628"/>
                  </a:cubicBezTo>
                  <a:cubicBezTo>
                    <a:pt x="2477" y="18581"/>
                    <a:pt x="2422" y="18526"/>
                    <a:pt x="2375" y="18471"/>
                  </a:cubicBezTo>
                  <a:cubicBezTo>
                    <a:pt x="2350" y="18446"/>
                    <a:pt x="2329" y="18416"/>
                    <a:pt x="2303" y="18391"/>
                  </a:cubicBezTo>
                  <a:cubicBezTo>
                    <a:pt x="2298" y="18383"/>
                    <a:pt x="2281" y="18360"/>
                    <a:pt x="2278" y="18355"/>
                  </a:cubicBezTo>
                  <a:lnTo>
                    <a:pt x="2278" y="18355"/>
                  </a:lnTo>
                  <a:cubicBezTo>
                    <a:pt x="2285" y="18364"/>
                    <a:pt x="2292" y="18373"/>
                    <a:pt x="2299" y="18383"/>
                  </a:cubicBezTo>
                  <a:cubicBezTo>
                    <a:pt x="2283" y="18361"/>
                    <a:pt x="2278" y="18354"/>
                    <a:pt x="2278" y="18354"/>
                  </a:cubicBezTo>
                  <a:lnTo>
                    <a:pt x="2278" y="18354"/>
                  </a:lnTo>
                  <a:cubicBezTo>
                    <a:pt x="2278" y="18354"/>
                    <a:pt x="2278" y="18354"/>
                    <a:pt x="2278" y="18355"/>
                  </a:cubicBezTo>
                  <a:lnTo>
                    <a:pt x="2278" y="18355"/>
                  </a:lnTo>
                  <a:cubicBezTo>
                    <a:pt x="2272" y="18347"/>
                    <a:pt x="2267" y="18339"/>
                    <a:pt x="2261" y="18332"/>
                  </a:cubicBezTo>
                  <a:cubicBezTo>
                    <a:pt x="2164" y="18192"/>
                    <a:pt x="2079" y="18044"/>
                    <a:pt x="2007" y="17892"/>
                  </a:cubicBezTo>
                  <a:cubicBezTo>
                    <a:pt x="1999" y="17870"/>
                    <a:pt x="1986" y="17845"/>
                    <a:pt x="1977" y="17824"/>
                  </a:cubicBezTo>
                  <a:cubicBezTo>
                    <a:pt x="1961" y="17777"/>
                    <a:pt x="1944" y="17735"/>
                    <a:pt x="1927" y="17688"/>
                  </a:cubicBezTo>
                  <a:cubicBezTo>
                    <a:pt x="1889" y="17591"/>
                    <a:pt x="1859" y="17490"/>
                    <a:pt x="1829" y="17388"/>
                  </a:cubicBezTo>
                  <a:cubicBezTo>
                    <a:pt x="1787" y="17231"/>
                    <a:pt x="1740" y="17070"/>
                    <a:pt x="1707" y="16914"/>
                  </a:cubicBezTo>
                  <a:cubicBezTo>
                    <a:pt x="1694" y="16842"/>
                    <a:pt x="1677" y="16774"/>
                    <a:pt x="1668" y="16702"/>
                  </a:cubicBezTo>
                  <a:cubicBezTo>
                    <a:pt x="1668" y="16698"/>
                    <a:pt x="1664" y="16664"/>
                    <a:pt x="1664" y="16660"/>
                  </a:cubicBezTo>
                  <a:cubicBezTo>
                    <a:pt x="1664" y="16656"/>
                    <a:pt x="1664" y="16651"/>
                    <a:pt x="1664" y="16647"/>
                  </a:cubicBezTo>
                  <a:cubicBezTo>
                    <a:pt x="1656" y="16596"/>
                    <a:pt x="1652" y="16550"/>
                    <a:pt x="1647" y="16503"/>
                  </a:cubicBezTo>
                  <a:cubicBezTo>
                    <a:pt x="1630" y="16334"/>
                    <a:pt x="1622" y="16169"/>
                    <a:pt x="1622" y="16004"/>
                  </a:cubicBezTo>
                  <a:cubicBezTo>
                    <a:pt x="1622" y="15826"/>
                    <a:pt x="1626" y="15648"/>
                    <a:pt x="1639" y="15475"/>
                  </a:cubicBezTo>
                  <a:cubicBezTo>
                    <a:pt x="1647" y="15386"/>
                    <a:pt x="1656" y="15297"/>
                    <a:pt x="1664" y="15208"/>
                  </a:cubicBezTo>
                  <a:cubicBezTo>
                    <a:pt x="1664" y="15191"/>
                    <a:pt x="1668" y="15174"/>
                    <a:pt x="1673" y="15157"/>
                  </a:cubicBezTo>
                  <a:lnTo>
                    <a:pt x="1673" y="15140"/>
                  </a:lnTo>
                  <a:lnTo>
                    <a:pt x="1673" y="15128"/>
                  </a:lnTo>
                  <a:cubicBezTo>
                    <a:pt x="1677" y="15081"/>
                    <a:pt x="1685" y="15030"/>
                    <a:pt x="1694" y="14984"/>
                  </a:cubicBezTo>
                  <a:cubicBezTo>
                    <a:pt x="1749" y="14633"/>
                    <a:pt x="1838" y="14285"/>
                    <a:pt x="1965" y="13951"/>
                  </a:cubicBezTo>
                  <a:cubicBezTo>
                    <a:pt x="1982" y="13913"/>
                    <a:pt x="1994" y="13871"/>
                    <a:pt x="2011" y="13833"/>
                  </a:cubicBezTo>
                  <a:lnTo>
                    <a:pt x="2020" y="13820"/>
                  </a:lnTo>
                  <a:cubicBezTo>
                    <a:pt x="2032" y="13790"/>
                    <a:pt x="2045" y="13765"/>
                    <a:pt x="2058" y="13735"/>
                  </a:cubicBezTo>
                  <a:cubicBezTo>
                    <a:pt x="2096" y="13655"/>
                    <a:pt x="2138" y="13574"/>
                    <a:pt x="2181" y="13494"/>
                  </a:cubicBezTo>
                  <a:cubicBezTo>
                    <a:pt x="2227" y="13418"/>
                    <a:pt x="2274" y="13342"/>
                    <a:pt x="2320" y="13270"/>
                  </a:cubicBezTo>
                  <a:lnTo>
                    <a:pt x="2358" y="13219"/>
                  </a:lnTo>
                  <a:cubicBezTo>
                    <a:pt x="2367" y="13206"/>
                    <a:pt x="2375" y="13198"/>
                    <a:pt x="2384" y="13189"/>
                  </a:cubicBezTo>
                  <a:cubicBezTo>
                    <a:pt x="2409" y="13155"/>
                    <a:pt x="2435" y="13122"/>
                    <a:pt x="2468" y="13088"/>
                  </a:cubicBezTo>
                  <a:cubicBezTo>
                    <a:pt x="2519" y="13024"/>
                    <a:pt x="2578" y="12965"/>
                    <a:pt x="2638" y="12910"/>
                  </a:cubicBezTo>
                  <a:cubicBezTo>
                    <a:pt x="2667" y="12885"/>
                    <a:pt x="2697" y="12859"/>
                    <a:pt x="2727" y="12834"/>
                  </a:cubicBezTo>
                  <a:lnTo>
                    <a:pt x="2739" y="12830"/>
                  </a:lnTo>
                  <a:cubicBezTo>
                    <a:pt x="2756" y="12813"/>
                    <a:pt x="2777" y="12800"/>
                    <a:pt x="2794" y="12787"/>
                  </a:cubicBezTo>
                  <a:cubicBezTo>
                    <a:pt x="2862" y="12741"/>
                    <a:pt x="2930" y="12703"/>
                    <a:pt x="3002" y="12669"/>
                  </a:cubicBezTo>
                  <a:lnTo>
                    <a:pt x="3044" y="12648"/>
                  </a:lnTo>
                  <a:lnTo>
                    <a:pt x="3044" y="12648"/>
                  </a:lnTo>
                  <a:cubicBezTo>
                    <a:pt x="3053" y="12644"/>
                    <a:pt x="3063" y="12641"/>
                    <a:pt x="3069" y="12639"/>
                  </a:cubicBezTo>
                  <a:cubicBezTo>
                    <a:pt x="3116" y="12626"/>
                    <a:pt x="3158" y="12614"/>
                    <a:pt x="3205" y="12601"/>
                  </a:cubicBezTo>
                  <a:cubicBezTo>
                    <a:pt x="3336" y="12563"/>
                    <a:pt x="3417" y="12423"/>
                    <a:pt x="3383" y="12292"/>
                  </a:cubicBezTo>
                  <a:cubicBezTo>
                    <a:pt x="3347" y="12170"/>
                    <a:pt x="3243" y="12109"/>
                    <a:pt x="3130" y="12109"/>
                  </a:cubicBezTo>
                  <a:cubicBezTo>
                    <a:pt x="3110" y="12109"/>
                    <a:pt x="3090" y="12110"/>
                    <a:pt x="3069" y="12114"/>
                  </a:cubicBezTo>
                  <a:cubicBezTo>
                    <a:pt x="3010" y="12127"/>
                    <a:pt x="2951" y="12135"/>
                    <a:pt x="2887" y="12144"/>
                  </a:cubicBezTo>
                  <a:lnTo>
                    <a:pt x="2845" y="12152"/>
                  </a:lnTo>
                  <a:lnTo>
                    <a:pt x="2752" y="12161"/>
                  </a:lnTo>
                  <a:cubicBezTo>
                    <a:pt x="2695" y="12165"/>
                    <a:pt x="2638" y="12167"/>
                    <a:pt x="2580" y="12167"/>
                  </a:cubicBezTo>
                  <a:cubicBezTo>
                    <a:pt x="2522" y="12167"/>
                    <a:pt x="2464" y="12165"/>
                    <a:pt x="2405" y="12161"/>
                  </a:cubicBezTo>
                  <a:cubicBezTo>
                    <a:pt x="2380" y="12161"/>
                    <a:pt x="2350" y="12157"/>
                    <a:pt x="2325" y="12152"/>
                  </a:cubicBezTo>
                  <a:lnTo>
                    <a:pt x="2282" y="12152"/>
                  </a:lnTo>
                  <a:cubicBezTo>
                    <a:pt x="2231" y="12144"/>
                    <a:pt x="2176" y="12135"/>
                    <a:pt x="2126" y="12123"/>
                  </a:cubicBezTo>
                  <a:cubicBezTo>
                    <a:pt x="2071" y="12106"/>
                    <a:pt x="2024" y="12093"/>
                    <a:pt x="1973" y="12076"/>
                  </a:cubicBezTo>
                  <a:cubicBezTo>
                    <a:pt x="1948" y="12068"/>
                    <a:pt x="1927" y="12059"/>
                    <a:pt x="1905" y="12055"/>
                  </a:cubicBezTo>
                  <a:lnTo>
                    <a:pt x="1872" y="12038"/>
                  </a:lnTo>
                  <a:lnTo>
                    <a:pt x="1863" y="12034"/>
                  </a:lnTo>
                  <a:cubicBezTo>
                    <a:pt x="1770" y="11991"/>
                    <a:pt x="1677" y="11941"/>
                    <a:pt x="1592" y="11881"/>
                  </a:cubicBezTo>
                  <a:cubicBezTo>
                    <a:pt x="1584" y="11873"/>
                    <a:pt x="1571" y="11865"/>
                    <a:pt x="1563" y="11856"/>
                  </a:cubicBezTo>
                  <a:lnTo>
                    <a:pt x="1503" y="11809"/>
                  </a:lnTo>
                  <a:cubicBezTo>
                    <a:pt x="1465" y="11776"/>
                    <a:pt x="1427" y="11742"/>
                    <a:pt x="1393" y="11704"/>
                  </a:cubicBezTo>
                  <a:cubicBezTo>
                    <a:pt x="1376" y="11687"/>
                    <a:pt x="1359" y="11666"/>
                    <a:pt x="1343" y="11649"/>
                  </a:cubicBezTo>
                  <a:cubicBezTo>
                    <a:pt x="1334" y="11640"/>
                    <a:pt x="1313" y="11611"/>
                    <a:pt x="1309" y="11606"/>
                  </a:cubicBezTo>
                  <a:cubicBezTo>
                    <a:pt x="1279" y="11564"/>
                    <a:pt x="1249" y="11522"/>
                    <a:pt x="1220" y="11475"/>
                  </a:cubicBezTo>
                  <a:cubicBezTo>
                    <a:pt x="1194" y="11433"/>
                    <a:pt x="1173" y="11390"/>
                    <a:pt x="1152" y="11344"/>
                  </a:cubicBezTo>
                  <a:lnTo>
                    <a:pt x="1131" y="11302"/>
                  </a:lnTo>
                  <a:cubicBezTo>
                    <a:pt x="1118" y="11272"/>
                    <a:pt x="1110" y="11242"/>
                    <a:pt x="1097" y="11213"/>
                  </a:cubicBezTo>
                  <a:cubicBezTo>
                    <a:pt x="1021" y="10988"/>
                    <a:pt x="987" y="10751"/>
                    <a:pt x="1000" y="10519"/>
                  </a:cubicBezTo>
                  <a:cubicBezTo>
                    <a:pt x="1004" y="10282"/>
                    <a:pt x="1106" y="10028"/>
                    <a:pt x="1199" y="9799"/>
                  </a:cubicBezTo>
                  <a:cubicBezTo>
                    <a:pt x="1423" y="9283"/>
                    <a:pt x="1715" y="8800"/>
                    <a:pt x="2071" y="8364"/>
                  </a:cubicBezTo>
                  <a:cubicBezTo>
                    <a:pt x="2435" y="7903"/>
                    <a:pt x="2866" y="7416"/>
                    <a:pt x="3400" y="7154"/>
                  </a:cubicBezTo>
                  <a:cubicBezTo>
                    <a:pt x="3611" y="7048"/>
                    <a:pt x="3493" y="6743"/>
                    <a:pt x="3285" y="6730"/>
                  </a:cubicBezTo>
                  <a:cubicBezTo>
                    <a:pt x="3053" y="6718"/>
                    <a:pt x="2820" y="6730"/>
                    <a:pt x="2587" y="6705"/>
                  </a:cubicBezTo>
                  <a:lnTo>
                    <a:pt x="2511" y="6697"/>
                  </a:lnTo>
                  <a:lnTo>
                    <a:pt x="2477" y="6697"/>
                  </a:lnTo>
                  <a:cubicBezTo>
                    <a:pt x="2426" y="6688"/>
                    <a:pt x="2375" y="6680"/>
                    <a:pt x="2325" y="6671"/>
                  </a:cubicBezTo>
                  <a:cubicBezTo>
                    <a:pt x="2231" y="6650"/>
                    <a:pt x="2134" y="6629"/>
                    <a:pt x="2041" y="6603"/>
                  </a:cubicBezTo>
                  <a:cubicBezTo>
                    <a:pt x="1944" y="6578"/>
                    <a:pt x="1863" y="6553"/>
                    <a:pt x="1774" y="6523"/>
                  </a:cubicBezTo>
                  <a:cubicBezTo>
                    <a:pt x="1736" y="6506"/>
                    <a:pt x="1698" y="6493"/>
                    <a:pt x="1660" y="6477"/>
                  </a:cubicBezTo>
                  <a:lnTo>
                    <a:pt x="1643" y="6472"/>
                  </a:lnTo>
                  <a:cubicBezTo>
                    <a:pt x="1622" y="6460"/>
                    <a:pt x="1601" y="6451"/>
                    <a:pt x="1584" y="6443"/>
                  </a:cubicBezTo>
                  <a:cubicBezTo>
                    <a:pt x="1440" y="6375"/>
                    <a:pt x="1304" y="6290"/>
                    <a:pt x="1177" y="6197"/>
                  </a:cubicBezTo>
                  <a:lnTo>
                    <a:pt x="1161" y="6184"/>
                  </a:lnTo>
                  <a:lnTo>
                    <a:pt x="1118" y="6151"/>
                  </a:lnTo>
                  <a:cubicBezTo>
                    <a:pt x="1089" y="6121"/>
                    <a:pt x="1059" y="6096"/>
                    <a:pt x="1029" y="6066"/>
                  </a:cubicBezTo>
                  <a:cubicBezTo>
                    <a:pt x="974" y="6015"/>
                    <a:pt x="928" y="5964"/>
                    <a:pt x="881" y="5909"/>
                  </a:cubicBezTo>
                  <a:lnTo>
                    <a:pt x="847" y="5867"/>
                  </a:lnTo>
                  <a:lnTo>
                    <a:pt x="839" y="5854"/>
                  </a:lnTo>
                  <a:cubicBezTo>
                    <a:pt x="814" y="5825"/>
                    <a:pt x="792" y="5795"/>
                    <a:pt x="775" y="5761"/>
                  </a:cubicBezTo>
                  <a:cubicBezTo>
                    <a:pt x="733" y="5702"/>
                    <a:pt x="695" y="5638"/>
                    <a:pt x="661" y="5571"/>
                  </a:cubicBezTo>
                  <a:cubicBezTo>
                    <a:pt x="648" y="5541"/>
                    <a:pt x="632" y="5512"/>
                    <a:pt x="619" y="5482"/>
                  </a:cubicBezTo>
                  <a:lnTo>
                    <a:pt x="606" y="5452"/>
                  </a:lnTo>
                  <a:cubicBezTo>
                    <a:pt x="606" y="5448"/>
                    <a:pt x="593" y="5427"/>
                    <a:pt x="589" y="5414"/>
                  </a:cubicBezTo>
                  <a:cubicBezTo>
                    <a:pt x="564" y="5346"/>
                    <a:pt x="538" y="5274"/>
                    <a:pt x="517" y="5203"/>
                  </a:cubicBezTo>
                  <a:cubicBezTo>
                    <a:pt x="500" y="5131"/>
                    <a:pt x="479" y="5059"/>
                    <a:pt x="466" y="4982"/>
                  </a:cubicBezTo>
                  <a:cubicBezTo>
                    <a:pt x="458" y="4949"/>
                    <a:pt x="454" y="4910"/>
                    <a:pt x="445" y="4877"/>
                  </a:cubicBezTo>
                  <a:cubicBezTo>
                    <a:pt x="445" y="4872"/>
                    <a:pt x="441" y="4855"/>
                    <a:pt x="441" y="4843"/>
                  </a:cubicBezTo>
                  <a:cubicBezTo>
                    <a:pt x="441" y="4834"/>
                    <a:pt x="437" y="4800"/>
                    <a:pt x="437" y="4792"/>
                  </a:cubicBezTo>
                  <a:cubicBezTo>
                    <a:pt x="420" y="4635"/>
                    <a:pt x="411" y="4479"/>
                    <a:pt x="420" y="4322"/>
                  </a:cubicBezTo>
                  <a:cubicBezTo>
                    <a:pt x="420" y="4238"/>
                    <a:pt x="424" y="4157"/>
                    <a:pt x="433" y="4077"/>
                  </a:cubicBezTo>
                  <a:cubicBezTo>
                    <a:pt x="437" y="4034"/>
                    <a:pt x="441" y="3996"/>
                    <a:pt x="445" y="3958"/>
                  </a:cubicBezTo>
                  <a:lnTo>
                    <a:pt x="445" y="3945"/>
                  </a:lnTo>
                  <a:cubicBezTo>
                    <a:pt x="445" y="3941"/>
                    <a:pt x="445" y="3937"/>
                    <a:pt x="445" y="3933"/>
                  </a:cubicBezTo>
                  <a:cubicBezTo>
                    <a:pt x="450" y="3912"/>
                    <a:pt x="454" y="3890"/>
                    <a:pt x="454" y="3865"/>
                  </a:cubicBezTo>
                  <a:cubicBezTo>
                    <a:pt x="513" y="3522"/>
                    <a:pt x="602" y="3184"/>
                    <a:pt x="725" y="2858"/>
                  </a:cubicBezTo>
                  <a:cubicBezTo>
                    <a:pt x="856" y="2523"/>
                    <a:pt x="1012" y="2202"/>
                    <a:pt x="1194" y="1893"/>
                  </a:cubicBezTo>
                  <a:cubicBezTo>
                    <a:pt x="1385" y="1580"/>
                    <a:pt x="1597" y="1283"/>
                    <a:pt x="1834" y="1004"/>
                  </a:cubicBezTo>
                  <a:cubicBezTo>
                    <a:pt x="2155" y="627"/>
                    <a:pt x="2528" y="301"/>
                    <a:pt x="2947" y="35"/>
                  </a:cubicBezTo>
                  <a:cubicBezTo>
                    <a:pt x="2815" y="22"/>
                    <a:pt x="2689" y="13"/>
                    <a:pt x="2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4"/>
            <p:cNvSpPr/>
            <p:nvPr/>
          </p:nvSpPr>
          <p:spPr>
            <a:xfrm>
              <a:off x="-1701708" y="5368772"/>
              <a:ext cx="244365" cy="178494"/>
            </a:xfrm>
            <a:custGeom>
              <a:rect b="b" l="l" r="r" t="t"/>
              <a:pathLst>
                <a:path extrusionOk="0" h="4528" w="6199">
                  <a:moveTo>
                    <a:pt x="4835" y="0"/>
                  </a:moveTo>
                  <a:cubicBezTo>
                    <a:pt x="2973" y="0"/>
                    <a:pt x="0" y="1658"/>
                    <a:pt x="1318" y="3763"/>
                  </a:cubicBezTo>
                  <a:cubicBezTo>
                    <a:pt x="1659" y="4306"/>
                    <a:pt x="2116" y="4528"/>
                    <a:pt x="2614" y="4528"/>
                  </a:cubicBezTo>
                  <a:cubicBezTo>
                    <a:pt x="4170" y="4528"/>
                    <a:pt x="6126" y="2357"/>
                    <a:pt x="6190" y="1007"/>
                  </a:cubicBezTo>
                  <a:cubicBezTo>
                    <a:pt x="6198" y="880"/>
                    <a:pt x="6182" y="758"/>
                    <a:pt x="6143" y="643"/>
                  </a:cubicBezTo>
                  <a:cubicBezTo>
                    <a:pt x="5988" y="198"/>
                    <a:pt x="5478" y="0"/>
                    <a:pt x="4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4"/>
            <p:cNvSpPr/>
            <p:nvPr/>
          </p:nvSpPr>
          <p:spPr>
            <a:xfrm>
              <a:off x="-1573828" y="5439177"/>
              <a:ext cx="512" cy="710"/>
            </a:xfrm>
            <a:custGeom>
              <a:rect b="b" l="l" r="r" t="t"/>
              <a:pathLst>
                <a:path extrusionOk="0" h="18" w="13">
                  <a:moveTo>
                    <a:pt x="9" y="0"/>
                  </a:moveTo>
                  <a:cubicBezTo>
                    <a:pt x="0" y="4"/>
                    <a:pt x="0" y="13"/>
                    <a:pt x="9" y="17"/>
                  </a:cubicBezTo>
                  <a:cubicBezTo>
                    <a:pt x="13" y="13"/>
                    <a:pt x="13"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4"/>
            <p:cNvSpPr/>
            <p:nvPr/>
          </p:nvSpPr>
          <p:spPr>
            <a:xfrm>
              <a:off x="-1537797" y="5426326"/>
              <a:ext cx="710" cy="710"/>
            </a:xfrm>
            <a:custGeom>
              <a:rect b="b" l="l" r="r" t="t"/>
              <a:pathLst>
                <a:path extrusionOk="0" h="18" w="18">
                  <a:moveTo>
                    <a:pt x="9" y="0"/>
                  </a:moveTo>
                  <a:cubicBezTo>
                    <a:pt x="0" y="4"/>
                    <a:pt x="0" y="13"/>
                    <a:pt x="9" y="17"/>
                  </a:cubicBezTo>
                  <a:cubicBezTo>
                    <a:pt x="17" y="13"/>
                    <a:pt x="17"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4"/>
            <p:cNvSpPr/>
            <p:nvPr/>
          </p:nvSpPr>
          <p:spPr>
            <a:xfrm>
              <a:off x="-1638600" y="5387111"/>
              <a:ext cx="169954" cy="67000"/>
            </a:xfrm>
            <a:custGeom>
              <a:rect b="b" l="l" r="r" t="t"/>
              <a:pathLst>
                <a:path extrusionOk="0" h="3018" w="6031">
                  <a:moveTo>
                    <a:pt x="5903" y="0"/>
                  </a:moveTo>
                  <a:cubicBezTo>
                    <a:pt x="5895" y="0"/>
                    <a:pt x="5886" y="1"/>
                    <a:pt x="5876" y="4"/>
                  </a:cubicBezTo>
                  <a:cubicBezTo>
                    <a:pt x="5771" y="37"/>
                    <a:pt x="5669" y="75"/>
                    <a:pt x="5572" y="122"/>
                  </a:cubicBezTo>
                  <a:cubicBezTo>
                    <a:pt x="5479" y="169"/>
                    <a:pt x="5381" y="215"/>
                    <a:pt x="5288" y="262"/>
                  </a:cubicBezTo>
                  <a:cubicBezTo>
                    <a:pt x="5098" y="355"/>
                    <a:pt x="4907" y="452"/>
                    <a:pt x="4713" y="545"/>
                  </a:cubicBezTo>
                  <a:cubicBezTo>
                    <a:pt x="4336" y="723"/>
                    <a:pt x="3959" y="892"/>
                    <a:pt x="3578" y="1066"/>
                  </a:cubicBezTo>
                  <a:cubicBezTo>
                    <a:pt x="2825" y="1404"/>
                    <a:pt x="2059" y="1722"/>
                    <a:pt x="1331" y="2107"/>
                  </a:cubicBezTo>
                  <a:cubicBezTo>
                    <a:pt x="916" y="2323"/>
                    <a:pt x="505" y="2556"/>
                    <a:pt x="103" y="2801"/>
                  </a:cubicBezTo>
                  <a:cubicBezTo>
                    <a:pt x="0" y="2869"/>
                    <a:pt x="65" y="3017"/>
                    <a:pt x="163" y="3017"/>
                  </a:cubicBezTo>
                  <a:cubicBezTo>
                    <a:pt x="182" y="3017"/>
                    <a:pt x="202" y="3012"/>
                    <a:pt x="222" y="3000"/>
                  </a:cubicBezTo>
                  <a:cubicBezTo>
                    <a:pt x="937" y="2577"/>
                    <a:pt x="1699" y="2251"/>
                    <a:pt x="2461" y="1917"/>
                  </a:cubicBezTo>
                  <a:cubicBezTo>
                    <a:pt x="3218" y="1582"/>
                    <a:pt x="3993" y="1273"/>
                    <a:pt x="4738" y="901"/>
                  </a:cubicBezTo>
                  <a:cubicBezTo>
                    <a:pt x="4950" y="795"/>
                    <a:pt x="5161" y="685"/>
                    <a:pt x="5373" y="575"/>
                  </a:cubicBezTo>
                  <a:cubicBezTo>
                    <a:pt x="5474" y="520"/>
                    <a:pt x="5572" y="456"/>
                    <a:pt x="5673" y="397"/>
                  </a:cubicBezTo>
                  <a:cubicBezTo>
                    <a:pt x="5779" y="329"/>
                    <a:pt x="5881" y="253"/>
                    <a:pt x="5970" y="164"/>
                  </a:cubicBezTo>
                  <a:cubicBezTo>
                    <a:pt x="6031" y="103"/>
                    <a:pt x="5985" y="0"/>
                    <a:pt x="5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4"/>
            <p:cNvSpPr/>
            <p:nvPr/>
          </p:nvSpPr>
          <p:spPr>
            <a:xfrm>
              <a:off x="-1626691" y="5408744"/>
              <a:ext cx="154211" cy="95712"/>
            </a:xfrm>
            <a:custGeom>
              <a:rect b="b" l="l" r="r" t="t"/>
              <a:pathLst>
                <a:path extrusionOk="0" h="2428" w="3912">
                  <a:moveTo>
                    <a:pt x="3827" y="0"/>
                  </a:moveTo>
                  <a:cubicBezTo>
                    <a:pt x="3822" y="0"/>
                    <a:pt x="3818" y="1"/>
                    <a:pt x="3813" y="2"/>
                  </a:cubicBezTo>
                  <a:cubicBezTo>
                    <a:pt x="3678" y="40"/>
                    <a:pt x="3546" y="99"/>
                    <a:pt x="3428" y="171"/>
                  </a:cubicBezTo>
                  <a:cubicBezTo>
                    <a:pt x="3301" y="235"/>
                    <a:pt x="3174" y="302"/>
                    <a:pt x="3051" y="374"/>
                  </a:cubicBezTo>
                  <a:cubicBezTo>
                    <a:pt x="2801" y="522"/>
                    <a:pt x="2556" y="666"/>
                    <a:pt x="2306" y="814"/>
                  </a:cubicBezTo>
                  <a:cubicBezTo>
                    <a:pt x="1815" y="1106"/>
                    <a:pt x="1341" y="1428"/>
                    <a:pt x="863" y="1741"/>
                  </a:cubicBezTo>
                  <a:cubicBezTo>
                    <a:pt x="596" y="1919"/>
                    <a:pt x="334" y="2097"/>
                    <a:pt x="71" y="2279"/>
                  </a:cubicBezTo>
                  <a:cubicBezTo>
                    <a:pt x="1" y="2325"/>
                    <a:pt x="42" y="2427"/>
                    <a:pt x="107" y="2427"/>
                  </a:cubicBezTo>
                  <a:cubicBezTo>
                    <a:pt x="120" y="2427"/>
                    <a:pt x="134" y="2423"/>
                    <a:pt x="148" y="2414"/>
                  </a:cubicBezTo>
                  <a:lnTo>
                    <a:pt x="152" y="2414"/>
                  </a:lnTo>
                  <a:cubicBezTo>
                    <a:pt x="1108" y="1796"/>
                    <a:pt x="2099" y="1225"/>
                    <a:pt x="3077" y="645"/>
                  </a:cubicBezTo>
                  <a:cubicBezTo>
                    <a:pt x="3216" y="565"/>
                    <a:pt x="3352" y="480"/>
                    <a:pt x="3487" y="391"/>
                  </a:cubicBezTo>
                  <a:cubicBezTo>
                    <a:pt x="3618" y="307"/>
                    <a:pt x="3766" y="222"/>
                    <a:pt x="3872" y="108"/>
                  </a:cubicBezTo>
                  <a:cubicBezTo>
                    <a:pt x="3911" y="65"/>
                    <a:pt x="3878" y="0"/>
                    <a:pt x="3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4"/>
            <p:cNvSpPr/>
            <p:nvPr/>
          </p:nvSpPr>
          <p:spPr>
            <a:xfrm>
              <a:off x="-1473897" y="5232889"/>
              <a:ext cx="118654" cy="81521"/>
            </a:xfrm>
            <a:custGeom>
              <a:rect b="b" l="l" r="r" t="t"/>
              <a:pathLst>
                <a:path extrusionOk="0" h="2068" w="3010">
                  <a:moveTo>
                    <a:pt x="1537" y="0"/>
                  </a:moveTo>
                  <a:cubicBezTo>
                    <a:pt x="117" y="0"/>
                    <a:pt x="0" y="2068"/>
                    <a:pt x="1439" y="2068"/>
                  </a:cubicBezTo>
                  <a:cubicBezTo>
                    <a:pt x="1453" y="2068"/>
                    <a:pt x="1467" y="2068"/>
                    <a:pt x="1482" y="2067"/>
                  </a:cubicBezTo>
                  <a:cubicBezTo>
                    <a:pt x="3010" y="2025"/>
                    <a:pt x="2811" y="53"/>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4"/>
            <p:cNvSpPr/>
            <p:nvPr/>
          </p:nvSpPr>
          <p:spPr>
            <a:xfrm>
              <a:off x="-1315111" y="5273729"/>
              <a:ext cx="137812" cy="41391"/>
            </a:xfrm>
            <a:custGeom>
              <a:rect b="b" l="l" r="r" t="t"/>
              <a:pathLst>
                <a:path extrusionOk="0" h="1050" w="3496">
                  <a:moveTo>
                    <a:pt x="290" y="1"/>
                  </a:moveTo>
                  <a:cubicBezTo>
                    <a:pt x="126" y="1"/>
                    <a:pt x="1" y="205"/>
                    <a:pt x="133" y="354"/>
                  </a:cubicBezTo>
                  <a:cubicBezTo>
                    <a:pt x="777" y="891"/>
                    <a:pt x="1434" y="1050"/>
                    <a:pt x="1983" y="1050"/>
                  </a:cubicBezTo>
                  <a:cubicBezTo>
                    <a:pt x="2217" y="1050"/>
                    <a:pt x="2432" y="1021"/>
                    <a:pt x="2617" y="980"/>
                  </a:cubicBezTo>
                  <a:cubicBezTo>
                    <a:pt x="2863" y="930"/>
                    <a:pt x="3104" y="845"/>
                    <a:pt x="3329" y="731"/>
                  </a:cubicBezTo>
                  <a:cubicBezTo>
                    <a:pt x="3495" y="597"/>
                    <a:pt x="3383" y="351"/>
                    <a:pt x="3202" y="351"/>
                  </a:cubicBezTo>
                  <a:cubicBezTo>
                    <a:pt x="3176" y="351"/>
                    <a:pt x="3149" y="356"/>
                    <a:pt x="3121" y="367"/>
                  </a:cubicBezTo>
                  <a:cubicBezTo>
                    <a:pt x="3087" y="384"/>
                    <a:pt x="2628" y="639"/>
                    <a:pt x="1990" y="639"/>
                  </a:cubicBezTo>
                  <a:cubicBezTo>
                    <a:pt x="1523" y="639"/>
                    <a:pt x="960" y="502"/>
                    <a:pt x="400" y="32"/>
                  </a:cubicBezTo>
                  <a:cubicBezTo>
                    <a:pt x="363" y="10"/>
                    <a:pt x="325"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4"/>
            <p:cNvSpPr/>
            <p:nvPr/>
          </p:nvSpPr>
          <p:spPr>
            <a:xfrm>
              <a:off x="-1368525" y="5179789"/>
              <a:ext cx="70365" cy="55149"/>
            </a:xfrm>
            <a:custGeom>
              <a:rect b="b" l="l" r="r" t="t"/>
              <a:pathLst>
                <a:path extrusionOk="0" h="1399" w="1785">
                  <a:moveTo>
                    <a:pt x="954" y="0"/>
                  </a:moveTo>
                  <a:cubicBezTo>
                    <a:pt x="935" y="0"/>
                    <a:pt x="915" y="1"/>
                    <a:pt x="895" y="3"/>
                  </a:cubicBezTo>
                  <a:cubicBezTo>
                    <a:pt x="227" y="41"/>
                    <a:pt x="19" y="765"/>
                    <a:pt x="2" y="1188"/>
                  </a:cubicBezTo>
                  <a:cubicBezTo>
                    <a:pt x="0" y="1327"/>
                    <a:pt x="105" y="1398"/>
                    <a:pt x="210" y="1398"/>
                  </a:cubicBezTo>
                  <a:cubicBezTo>
                    <a:pt x="310" y="1398"/>
                    <a:pt x="409" y="1334"/>
                    <a:pt x="417" y="1205"/>
                  </a:cubicBezTo>
                  <a:cubicBezTo>
                    <a:pt x="417" y="1196"/>
                    <a:pt x="460" y="447"/>
                    <a:pt x="917" y="418"/>
                  </a:cubicBezTo>
                  <a:cubicBezTo>
                    <a:pt x="927" y="417"/>
                    <a:pt x="937" y="416"/>
                    <a:pt x="947" y="416"/>
                  </a:cubicBezTo>
                  <a:cubicBezTo>
                    <a:pt x="1026" y="416"/>
                    <a:pt x="1106" y="445"/>
                    <a:pt x="1166" y="498"/>
                  </a:cubicBezTo>
                  <a:cubicBezTo>
                    <a:pt x="1323" y="646"/>
                    <a:pt x="1365" y="964"/>
                    <a:pt x="1365" y="1074"/>
                  </a:cubicBezTo>
                  <a:cubicBezTo>
                    <a:pt x="1370" y="1188"/>
                    <a:pt x="1467" y="1277"/>
                    <a:pt x="1577" y="1277"/>
                  </a:cubicBezTo>
                  <a:cubicBezTo>
                    <a:pt x="1607" y="1277"/>
                    <a:pt x="1636" y="1273"/>
                    <a:pt x="1662" y="1260"/>
                  </a:cubicBezTo>
                  <a:cubicBezTo>
                    <a:pt x="1738" y="1226"/>
                    <a:pt x="1784" y="1150"/>
                    <a:pt x="1784" y="1065"/>
                  </a:cubicBezTo>
                  <a:cubicBezTo>
                    <a:pt x="1784" y="1010"/>
                    <a:pt x="1767" y="490"/>
                    <a:pt x="1450" y="193"/>
                  </a:cubicBezTo>
                  <a:cubicBezTo>
                    <a:pt x="1316" y="71"/>
                    <a:pt x="1137" y="0"/>
                    <a:pt x="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5" name="Google Shape;2315;p44"/>
          <p:cNvGrpSpPr/>
          <p:nvPr/>
        </p:nvGrpSpPr>
        <p:grpSpPr>
          <a:xfrm flipH="1">
            <a:off x="3410318" y="3200333"/>
            <a:ext cx="842426" cy="712527"/>
            <a:chOff x="-2304212" y="6085518"/>
            <a:chExt cx="1157019" cy="978611"/>
          </a:xfrm>
        </p:grpSpPr>
        <p:sp>
          <p:nvSpPr>
            <p:cNvPr id="2316" name="Google Shape;2316;p44"/>
            <p:cNvSpPr/>
            <p:nvPr/>
          </p:nvSpPr>
          <p:spPr>
            <a:xfrm>
              <a:off x="-2029332" y="6085518"/>
              <a:ext cx="582785" cy="415723"/>
            </a:xfrm>
            <a:custGeom>
              <a:rect b="b" l="l" r="r" t="t"/>
              <a:pathLst>
                <a:path extrusionOk="0" h="10546" w="14784">
                  <a:moveTo>
                    <a:pt x="12493" y="5749"/>
                  </a:moveTo>
                  <a:cubicBezTo>
                    <a:pt x="12494" y="5749"/>
                    <a:pt x="12452" y="5770"/>
                    <a:pt x="12368" y="5812"/>
                  </a:cubicBezTo>
                  <a:lnTo>
                    <a:pt x="12364" y="5812"/>
                  </a:lnTo>
                  <a:cubicBezTo>
                    <a:pt x="12448" y="5770"/>
                    <a:pt x="12492" y="5749"/>
                    <a:pt x="12493" y="5749"/>
                  </a:cubicBezTo>
                  <a:close/>
                  <a:moveTo>
                    <a:pt x="11542" y="5634"/>
                  </a:moveTo>
                  <a:cubicBezTo>
                    <a:pt x="11741" y="5723"/>
                    <a:pt x="11949" y="5787"/>
                    <a:pt x="12169" y="5825"/>
                  </a:cubicBezTo>
                  <a:cubicBezTo>
                    <a:pt x="11945" y="5816"/>
                    <a:pt x="11729" y="5749"/>
                    <a:pt x="11542" y="5634"/>
                  </a:cubicBezTo>
                  <a:close/>
                  <a:moveTo>
                    <a:pt x="10831" y="1"/>
                  </a:moveTo>
                  <a:cubicBezTo>
                    <a:pt x="10132" y="1"/>
                    <a:pt x="9413" y="184"/>
                    <a:pt x="8791" y="445"/>
                  </a:cubicBezTo>
                  <a:cubicBezTo>
                    <a:pt x="7183" y="1131"/>
                    <a:pt x="5934" y="2371"/>
                    <a:pt x="4682" y="3556"/>
                  </a:cubicBezTo>
                  <a:cubicBezTo>
                    <a:pt x="3281" y="4877"/>
                    <a:pt x="1702" y="5931"/>
                    <a:pt x="568" y="7518"/>
                  </a:cubicBezTo>
                  <a:cubicBezTo>
                    <a:pt x="0" y="8313"/>
                    <a:pt x="347" y="9803"/>
                    <a:pt x="1270" y="10201"/>
                  </a:cubicBezTo>
                  <a:cubicBezTo>
                    <a:pt x="1820" y="10437"/>
                    <a:pt x="2355" y="10546"/>
                    <a:pt x="2890" y="10546"/>
                  </a:cubicBezTo>
                  <a:cubicBezTo>
                    <a:pt x="3480" y="10546"/>
                    <a:pt x="4069" y="10413"/>
                    <a:pt x="4677" y="10172"/>
                  </a:cubicBezTo>
                  <a:cubicBezTo>
                    <a:pt x="5884" y="9698"/>
                    <a:pt x="7056" y="9037"/>
                    <a:pt x="8211" y="8449"/>
                  </a:cubicBezTo>
                  <a:cubicBezTo>
                    <a:pt x="9058" y="8026"/>
                    <a:pt x="9866" y="7530"/>
                    <a:pt x="10628" y="6968"/>
                  </a:cubicBezTo>
                  <a:cubicBezTo>
                    <a:pt x="11001" y="6688"/>
                    <a:pt x="11373" y="6417"/>
                    <a:pt x="11758" y="6163"/>
                  </a:cubicBezTo>
                  <a:cubicBezTo>
                    <a:pt x="11936" y="6049"/>
                    <a:pt x="12118" y="5943"/>
                    <a:pt x="12304" y="5842"/>
                  </a:cubicBezTo>
                  <a:cubicBezTo>
                    <a:pt x="12389" y="5853"/>
                    <a:pt x="12473" y="5859"/>
                    <a:pt x="12557" y="5859"/>
                  </a:cubicBezTo>
                  <a:cubicBezTo>
                    <a:pt x="12883" y="5859"/>
                    <a:pt x="13203" y="5775"/>
                    <a:pt x="13489" y="5613"/>
                  </a:cubicBezTo>
                  <a:cubicBezTo>
                    <a:pt x="13521" y="5617"/>
                    <a:pt x="13552" y="5619"/>
                    <a:pt x="13583" y="5619"/>
                  </a:cubicBezTo>
                  <a:cubicBezTo>
                    <a:pt x="14288" y="5619"/>
                    <a:pt x="14784" y="4673"/>
                    <a:pt x="14476" y="3988"/>
                  </a:cubicBezTo>
                  <a:cubicBezTo>
                    <a:pt x="14442" y="3907"/>
                    <a:pt x="14412" y="3823"/>
                    <a:pt x="14382" y="3734"/>
                  </a:cubicBezTo>
                  <a:cubicBezTo>
                    <a:pt x="14357" y="3548"/>
                    <a:pt x="14306" y="3366"/>
                    <a:pt x="14230" y="3192"/>
                  </a:cubicBezTo>
                  <a:cubicBezTo>
                    <a:pt x="14188" y="3010"/>
                    <a:pt x="14137" y="2832"/>
                    <a:pt x="14074" y="2663"/>
                  </a:cubicBezTo>
                  <a:cubicBezTo>
                    <a:pt x="13832" y="2020"/>
                    <a:pt x="13494" y="1499"/>
                    <a:pt x="13062" y="970"/>
                  </a:cubicBezTo>
                  <a:cubicBezTo>
                    <a:pt x="12480" y="264"/>
                    <a:pt x="11670" y="1"/>
                    <a:pt x="10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4"/>
            <p:cNvSpPr/>
            <p:nvPr/>
          </p:nvSpPr>
          <p:spPr>
            <a:xfrm>
              <a:off x="-1998875" y="6367619"/>
              <a:ext cx="244577" cy="41493"/>
            </a:xfrm>
            <a:custGeom>
              <a:rect b="b" l="l" r="r" t="t"/>
              <a:pathLst>
                <a:path extrusionOk="0" h="1073" w="7468">
                  <a:moveTo>
                    <a:pt x="2441" y="0"/>
                  </a:moveTo>
                  <a:cubicBezTo>
                    <a:pt x="2203" y="0"/>
                    <a:pt x="1965" y="6"/>
                    <a:pt x="1727" y="18"/>
                  </a:cubicBezTo>
                  <a:cubicBezTo>
                    <a:pt x="1186" y="47"/>
                    <a:pt x="644" y="115"/>
                    <a:pt x="106" y="187"/>
                  </a:cubicBezTo>
                  <a:cubicBezTo>
                    <a:pt x="39" y="208"/>
                    <a:pt x="0" y="276"/>
                    <a:pt x="17" y="339"/>
                  </a:cubicBezTo>
                  <a:cubicBezTo>
                    <a:pt x="35" y="396"/>
                    <a:pt x="86" y="432"/>
                    <a:pt x="139" y="432"/>
                  </a:cubicBezTo>
                  <a:cubicBezTo>
                    <a:pt x="149" y="432"/>
                    <a:pt x="160" y="431"/>
                    <a:pt x="170" y="428"/>
                  </a:cubicBezTo>
                  <a:cubicBezTo>
                    <a:pt x="606" y="373"/>
                    <a:pt x="1050" y="343"/>
                    <a:pt x="1491" y="343"/>
                  </a:cubicBezTo>
                  <a:cubicBezTo>
                    <a:pt x="1520" y="343"/>
                    <a:pt x="1550" y="343"/>
                    <a:pt x="1579" y="343"/>
                  </a:cubicBezTo>
                  <a:cubicBezTo>
                    <a:pt x="2040" y="343"/>
                    <a:pt x="2502" y="356"/>
                    <a:pt x="2963" y="394"/>
                  </a:cubicBezTo>
                  <a:cubicBezTo>
                    <a:pt x="3886" y="470"/>
                    <a:pt x="4804" y="606"/>
                    <a:pt x="5710" y="801"/>
                  </a:cubicBezTo>
                  <a:cubicBezTo>
                    <a:pt x="5973" y="856"/>
                    <a:pt x="6243" y="902"/>
                    <a:pt x="6510" y="953"/>
                  </a:cubicBezTo>
                  <a:cubicBezTo>
                    <a:pt x="6641" y="983"/>
                    <a:pt x="6777" y="987"/>
                    <a:pt x="6912" y="1012"/>
                  </a:cubicBezTo>
                  <a:cubicBezTo>
                    <a:pt x="7048" y="1038"/>
                    <a:pt x="7191" y="1055"/>
                    <a:pt x="7331" y="1071"/>
                  </a:cubicBezTo>
                  <a:cubicBezTo>
                    <a:pt x="7335" y="1072"/>
                    <a:pt x="7338" y="1072"/>
                    <a:pt x="7342" y="1072"/>
                  </a:cubicBezTo>
                  <a:cubicBezTo>
                    <a:pt x="7432" y="1072"/>
                    <a:pt x="7467" y="922"/>
                    <a:pt x="7382" y="885"/>
                  </a:cubicBezTo>
                  <a:cubicBezTo>
                    <a:pt x="7268" y="839"/>
                    <a:pt x="7158" y="784"/>
                    <a:pt x="7039" y="746"/>
                  </a:cubicBezTo>
                  <a:cubicBezTo>
                    <a:pt x="6984" y="724"/>
                    <a:pt x="6925" y="707"/>
                    <a:pt x="6866" y="686"/>
                  </a:cubicBezTo>
                  <a:cubicBezTo>
                    <a:pt x="6806" y="669"/>
                    <a:pt x="6747" y="636"/>
                    <a:pt x="6684" y="610"/>
                  </a:cubicBezTo>
                  <a:cubicBezTo>
                    <a:pt x="6455" y="534"/>
                    <a:pt x="6222" y="470"/>
                    <a:pt x="5989" y="420"/>
                  </a:cubicBezTo>
                  <a:cubicBezTo>
                    <a:pt x="5524" y="310"/>
                    <a:pt x="5050" y="229"/>
                    <a:pt x="4576" y="157"/>
                  </a:cubicBezTo>
                  <a:cubicBezTo>
                    <a:pt x="3868" y="52"/>
                    <a:pt x="3155" y="0"/>
                    <a:pt x="24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4"/>
            <p:cNvSpPr/>
            <p:nvPr/>
          </p:nvSpPr>
          <p:spPr>
            <a:xfrm>
              <a:off x="-1950707" y="6277902"/>
              <a:ext cx="281552" cy="61563"/>
            </a:xfrm>
            <a:custGeom>
              <a:rect b="b" l="l" r="r" t="t"/>
              <a:pathLst>
                <a:path extrusionOk="0" h="1592" w="8597">
                  <a:moveTo>
                    <a:pt x="3623" y="0"/>
                  </a:moveTo>
                  <a:cubicBezTo>
                    <a:pt x="3487" y="0"/>
                    <a:pt x="3352" y="7"/>
                    <a:pt x="3217" y="21"/>
                  </a:cubicBezTo>
                  <a:cubicBezTo>
                    <a:pt x="2955" y="46"/>
                    <a:pt x="2693" y="97"/>
                    <a:pt x="2430" y="144"/>
                  </a:cubicBezTo>
                  <a:cubicBezTo>
                    <a:pt x="2163" y="199"/>
                    <a:pt x="1897" y="254"/>
                    <a:pt x="1634" y="330"/>
                  </a:cubicBezTo>
                  <a:cubicBezTo>
                    <a:pt x="1063" y="495"/>
                    <a:pt x="492" y="728"/>
                    <a:pt x="43" y="1126"/>
                  </a:cubicBezTo>
                  <a:cubicBezTo>
                    <a:pt x="1" y="1164"/>
                    <a:pt x="1" y="1231"/>
                    <a:pt x="43" y="1274"/>
                  </a:cubicBezTo>
                  <a:cubicBezTo>
                    <a:pt x="64" y="1295"/>
                    <a:pt x="92" y="1305"/>
                    <a:pt x="119" y="1305"/>
                  </a:cubicBezTo>
                  <a:cubicBezTo>
                    <a:pt x="147" y="1305"/>
                    <a:pt x="174" y="1295"/>
                    <a:pt x="195" y="1274"/>
                  </a:cubicBezTo>
                  <a:lnTo>
                    <a:pt x="195" y="1278"/>
                  </a:lnTo>
                  <a:cubicBezTo>
                    <a:pt x="589" y="956"/>
                    <a:pt x="1084" y="774"/>
                    <a:pt x="1575" y="647"/>
                  </a:cubicBezTo>
                  <a:cubicBezTo>
                    <a:pt x="2070" y="524"/>
                    <a:pt x="2578" y="444"/>
                    <a:pt x="3090" y="402"/>
                  </a:cubicBezTo>
                  <a:cubicBezTo>
                    <a:pt x="3219" y="390"/>
                    <a:pt x="3346" y="384"/>
                    <a:pt x="3471" y="384"/>
                  </a:cubicBezTo>
                  <a:cubicBezTo>
                    <a:pt x="3927" y="384"/>
                    <a:pt x="4364" y="458"/>
                    <a:pt x="4809" y="571"/>
                  </a:cubicBezTo>
                  <a:cubicBezTo>
                    <a:pt x="5380" y="715"/>
                    <a:pt x="5926" y="910"/>
                    <a:pt x="6476" y="1100"/>
                  </a:cubicBezTo>
                  <a:cubicBezTo>
                    <a:pt x="6785" y="1210"/>
                    <a:pt x="7094" y="1320"/>
                    <a:pt x="7412" y="1409"/>
                  </a:cubicBezTo>
                  <a:cubicBezTo>
                    <a:pt x="7733" y="1506"/>
                    <a:pt x="8081" y="1591"/>
                    <a:pt x="8419" y="1591"/>
                  </a:cubicBezTo>
                  <a:cubicBezTo>
                    <a:pt x="8504" y="1591"/>
                    <a:pt x="8576" y="1528"/>
                    <a:pt x="8584" y="1447"/>
                  </a:cubicBezTo>
                  <a:cubicBezTo>
                    <a:pt x="8597" y="1363"/>
                    <a:pt x="8546" y="1282"/>
                    <a:pt x="8466" y="1261"/>
                  </a:cubicBezTo>
                  <a:cubicBezTo>
                    <a:pt x="8182" y="1151"/>
                    <a:pt x="7886" y="1070"/>
                    <a:pt x="7598" y="982"/>
                  </a:cubicBezTo>
                  <a:cubicBezTo>
                    <a:pt x="7310" y="893"/>
                    <a:pt x="7035" y="804"/>
                    <a:pt x="6756" y="711"/>
                  </a:cubicBezTo>
                  <a:cubicBezTo>
                    <a:pt x="6193" y="520"/>
                    <a:pt x="5634" y="317"/>
                    <a:pt x="5054" y="186"/>
                  </a:cubicBezTo>
                  <a:cubicBezTo>
                    <a:pt x="4592" y="80"/>
                    <a:pt x="4105" y="0"/>
                    <a:pt x="36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4"/>
            <p:cNvSpPr/>
            <p:nvPr/>
          </p:nvSpPr>
          <p:spPr>
            <a:xfrm>
              <a:off x="-1824750" y="6207523"/>
              <a:ext cx="271454" cy="94478"/>
            </a:xfrm>
            <a:custGeom>
              <a:rect b="b" l="l" r="r" t="t"/>
              <a:pathLst>
                <a:path extrusionOk="0" h="2770" w="8802">
                  <a:moveTo>
                    <a:pt x="266" y="0"/>
                  </a:moveTo>
                  <a:cubicBezTo>
                    <a:pt x="236" y="0"/>
                    <a:pt x="205" y="1"/>
                    <a:pt x="174" y="1"/>
                  </a:cubicBezTo>
                  <a:cubicBezTo>
                    <a:pt x="1" y="1"/>
                    <a:pt x="1" y="272"/>
                    <a:pt x="174" y="276"/>
                  </a:cubicBezTo>
                  <a:cubicBezTo>
                    <a:pt x="1334" y="293"/>
                    <a:pt x="2485" y="462"/>
                    <a:pt x="3599" y="771"/>
                  </a:cubicBezTo>
                  <a:cubicBezTo>
                    <a:pt x="4716" y="1080"/>
                    <a:pt x="5770" y="1508"/>
                    <a:pt x="6807" y="1982"/>
                  </a:cubicBezTo>
                  <a:cubicBezTo>
                    <a:pt x="7107" y="2121"/>
                    <a:pt x="7404" y="2261"/>
                    <a:pt x="7708" y="2392"/>
                  </a:cubicBezTo>
                  <a:cubicBezTo>
                    <a:pt x="7789" y="2430"/>
                    <a:pt x="7869" y="2456"/>
                    <a:pt x="7950" y="2494"/>
                  </a:cubicBezTo>
                  <a:cubicBezTo>
                    <a:pt x="8030" y="2532"/>
                    <a:pt x="8110" y="2574"/>
                    <a:pt x="8195" y="2604"/>
                  </a:cubicBezTo>
                  <a:cubicBezTo>
                    <a:pt x="8356" y="2659"/>
                    <a:pt x="8517" y="2714"/>
                    <a:pt x="8678" y="2765"/>
                  </a:cubicBezTo>
                  <a:cubicBezTo>
                    <a:pt x="8688" y="2768"/>
                    <a:pt x="8697" y="2769"/>
                    <a:pt x="8705" y="2769"/>
                  </a:cubicBezTo>
                  <a:cubicBezTo>
                    <a:pt x="8781" y="2769"/>
                    <a:pt x="8802" y="2662"/>
                    <a:pt x="8741" y="2612"/>
                  </a:cubicBezTo>
                  <a:cubicBezTo>
                    <a:pt x="8618" y="2519"/>
                    <a:pt x="8496" y="2434"/>
                    <a:pt x="8369" y="2346"/>
                  </a:cubicBezTo>
                  <a:cubicBezTo>
                    <a:pt x="8246" y="2257"/>
                    <a:pt x="8106" y="2197"/>
                    <a:pt x="7979" y="2117"/>
                  </a:cubicBezTo>
                  <a:cubicBezTo>
                    <a:pt x="7721" y="1965"/>
                    <a:pt x="7459" y="1825"/>
                    <a:pt x="7184" y="1706"/>
                  </a:cubicBezTo>
                  <a:cubicBezTo>
                    <a:pt x="6646" y="1453"/>
                    <a:pt x="6096" y="1216"/>
                    <a:pt x="5537" y="1008"/>
                  </a:cubicBezTo>
                  <a:cubicBezTo>
                    <a:pt x="4458" y="606"/>
                    <a:pt x="3340" y="297"/>
                    <a:pt x="2198" y="136"/>
                  </a:cubicBezTo>
                  <a:cubicBezTo>
                    <a:pt x="1559" y="43"/>
                    <a:pt x="913" y="0"/>
                    <a:pt x="2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4"/>
            <p:cNvSpPr/>
            <p:nvPr/>
          </p:nvSpPr>
          <p:spPr>
            <a:xfrm>
              <a:off x="-1763437" y="6149499"/>
              <a:ext cx="272225" cy="109485"/>
            </a:xfrm>
            <a:custGeom>
              <a:rect b="b" l="l" r="r" t="t"/>
              <a:pathLst>
                <a:path extrusionOk="0" h="3210" w="8827">
                  <a:moveTo>
                    <a:pt x="115" y="0"/>
                  </a:moveTo>
                  <a:cubicBezTo>
                    <a:pt x="0" y="0"/>
                    <a:pt x="0" y="174"/>
                    <a:pt x="115" y="174"/>
                  </a:cubicBezTo>
                  <a:lnTo>
                    <a:pt x="110" y="170"/>
                  </a:lnTo>
                  <a:cubicBezTo>
                    <a:pt x="711" y="170"/>
                    <a:pt x="1312" y="216"/>
                    <a:pt x="1909" y="318"/>
                  </a:cubicBezTo>
                  <a:cubicBezTo>
                    <a:pt x="2201" y="369"/>
                    <a:pt x="2489" y="424"/>
                    <a:pt x="2781" y="491"/>
                  </a:cubicBezTo>
                  <a:cubicBezTo>
                    <a:pt x="2929" y="525"/>
                    <a:pt x="3073" y="572"/>
                    <a:pt x="3221" y="606"/>
                  </a:cubicBezTo>
                  <a:cubicBezTo>
                    <a:pt x="3361" y="644"/>
                    <a:pt x="3501" y="682"/>
                    <a:pt x="3640" y="720"/>
                  </a:cubicBezTo>
                  <a:cubicBezTo>
                    <a:pt x="3928" y="800"/>
                    <a:pt x="4212" y="893"/>
                    <a:pt x="4495" y="991"/>
                  </a:cubicBezTo>
                  <a:cubicBezTo>
                    <a:pt x="4635" y="1037"/>
                    <a:pt x="4775" y="1088"/>
                    <a:pt x="4914" y="1139"/>
                  </a:cubicBezTo>
                  <a:cubicBezTo>
                    <a:pt x="4982" y="1164"/>
                    <a:pt x="5050" y="1194"/>
                    <a:pt x="5113" y="1219"/>
                  </a:cubicBezTo>
                  <a:lnTo>
                    <a:pt x="5215" y="1262"/>
                  </a:lnTo>
                  <a:lnTo>
                    <a:pt x="5257" y="1274"/>
                  </a:lnTo>
                  <a:lnTo>
                    <a:pt x="5295" y="1291"/>
                  </a:lnTo>
                  <a:cubicBezTo>
                    <a:pt x="5837" y="1524"/>
                    <a:pt x="6366" y="1791"/>
                    <a:pt x="6874" y="2091"/>
                  </a:cubicBezTo>
                  <a:cubicBezTo>
                    <a:pt x="7158" y="2265"/>
                    <a:pt x="7437" y="2451"/>
                    <a:pt x="7712" y="2633"/>
                  </a:cubicBezTo>
                  <a:cubicBezTo>
                    <a:pt x="7784" y="2684"/>
                    <a:pt x="7856" y="2735"/>
                    <a:pt x="7928" y="2785"/>
                  </a:cubicBezTo>
                  <a:cubicBezTo>
                    <a:pt x="8000" y="2832"/>
                    <a:pt x="8068" y="2870"/>
                    <a:pt x="8139" y="2917"/>
                  </a:cubicBezTo>
                  <a:cubicBezTo>
                    <a:pt x="8207" y="2967"/>
                    <a:pt x="8271" y="3022"/>
                    <a:pt x="8343" y="3065"/>
                  </a:cubicBezTo>
                  <a:cubicBezTo>
                    <a:pt x="8410" y="3103"/>
                    <a:pt x="8491" y="3149"/>
                    <a:pt x="8567" y="3192"/>
                  </a:cubicBezTo>
                  <a:cubicBezTo>
                    <a:pt x="8587" y="3204"/>
                    <a:pt x="8609" y="3209"/>
                    <a:pt x="8631" y="3209"/>
                  </a:cubicBezTo>
                  <a:cubicBezTo>
                    <a:pt x="8729" y="3209"/>
                    <a:pt x="8827" y="3099"/>
                    <a:pt x="8757" y="3005"/>
                  </a:cubicBezTo>
                  <a:cubicBezTo>
                    <a:pt x="8664" y="2874"/>
                    <a:pt x="8563" y="2751"/>
                    <a:pt x="8448" y="2637"/>
                  </a:cubicBezTo>
                  <a:cubicBezTo>
                    <a:pt x="8338" y="2531"/>
                    <a:pt x="8233" y="2426"/>
                    <a:pt x="8114" y="2328"/>
                  </a:cubicBezTo>
                  <a:cubicBezTo>
                    <a:pt x="7869" y="2121"/>
                    <a:pt x="7610" y="1935"/>
                    <a:pt x="7344" y="1761"/>
                  </a:cubicBezTo>
                  <a:cubicBezTo>
                    <a:pt x="6819" y="1427"/>
                    <a:pt x="6269" y="1143"/>
                    <a:pt x="5693" y="906"/>
                  </a:cubicBezTo>
                  <a:cubicBezTo>
                    <a:pt x="5143" y="673"/>
                    <a:pt x="4571" y="491"/>
                    <a:pt x="3992" y="352"/>
                  </a:cubicBezTo>
                  <a:cubicBezTo>
                    <a:pt x="3843" y="318"/>
                    <a:pt x="3695" y="284"/>
                    <a:pt x="3543" y="259"/>
                  </a:cubicBezTo>
                  <a:cubicBezTo>
                    <a:pt x="3386" y="225"/>
                    <a:pt x="3226" y="187"/>
                    <a:pt x="3065" y="174"/>
                  </a:cubicBezTo>
                  <a:cubicBezTo>
                    <a:pt x="2921" y="161"/>
                    <a:pt x="2768" y="140"/>
                    <a:pt x="2616" y="123"/>
                  </a:cubicBezTo>
                  <a:cubicBezTo>
                    <a:pt x="2459" y="106"/>
                    <a:pt x="2311" y="93"/>
                    <a:pt x="2163" y="81"/>
                  </a:cubicBezTo>
                  <a:cubicBezTo>
                    <a:pt x="1825" y="51"/>
                    <a:pt x="1482" y="38"/>
                    <a:pt x="1143" y="26"/>
                  </a:cubicBezTo>
                  <a:cubicBezTo>
                    <a:pt x="800" y="13"/>
                    <a:pt x="457" y="0"/>
                    <a:pt x="1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4"/>
            <p:cNvSpPr/>
            <p:nvPr/>
          </p:nvSpPr>
          <p:spPr>
            <a:xfrm>
              <a:off x="-2029332" y="6648367"/>
              <a:ext cx="582785" cy="415763"/>
            </a:xfrm>
            <a:custGeom>
              <a:rect b="b" l="l" r="r" t="t"/>
              <a:pathLst>
                <a:path extrusionOk="0" h="10547" w="14784">
                  <a:moveTo>
                    <a:pt x="12368" y="4735"/>
                  </a:moveTo>
                  <a:cubicBezTo>
                    <a:pt x="12452" y="4780"/>
                    <a:pt x="12494" y="4802"/>
                    <a:pt x="12493" y="4802"/>
                  </a:cubicBezTo>
                  <a:cubicBezTo>
                    <a:pt x="12492" y="4802"/>
                    <a:pt x="12448" y="4780"/>
                    <a:pt x="12364" y="4735"/>
                  </a:cubicBezTo>
                  <a:close/>
                  <a:moveTo>
                    <a:pt x="12169" y="4727"/>
                  </a:moveTo>
                  <a:lnTo>
                    <a:pt x="12169" y="4727"/>
                  </a:lnTo>
                  <a:cubicBezTo>
                    <a:pt x="11949" y="4765"/>
                    <a:pt x="11741" y="4828"/>
                    <a:pt x="11542" y="4917"/>
                  </a:cubicBezTo>
                  <a:cubicBezTo>
                    <a:pt x="11729" y="4799"/>
                    <a:pt x="11945" y="4735"/>
                    <a:pt x="12169" y="4727"/>
                  </a:cubicBezTo>
                  <a:close/>
                  <a:moveTo>
                    <a:pt x="2894" y="1"/>
                  </a:moveTo>
                  <a:cubicBezTo>
                    <a:pt x="2357" y="1"/>
                    <a:pt x="1821" y="110"/>
                    <a:pt x="1270" y="346"/>
                  </a:cubicBezTo>
                  <a:cubicBezTo>
                    <a:pt x="347" y="744"/>
                    <a:pt x="0" y="2234"/>
                    <a:pt x="568" y="3030"/>
                  </a:cubicBezTo>
                  <a:cubicBezTo>
                    <a:pt x="1702" y="4617"/>
                    <a:pt x="3281" y="5671"/>
                    <a:pt x="4686" y="6991"/>
                  </a:cubicBezTo>
                  <a:cubicBezTo>
                    <a:pt x="5939" y="8172"/>
                    <a:pt x="7183" y="9416"/>
                    <a:pt x="8796" y="10102"/>
                  </a:cubicBezTo>
                  <a:cubicBezTo>
                    <a:pt x="9415" y="10364"/>
                    <a:pt x="10133" y="10547"/>
                    <a:pt x="10832" y="10547"/>
                  </a:cubicBezTo>
                  <a:cubicBezTo>
                    <a:pt x="11670" y="10547"/>
                    <a:pt x="12480" y="10284"/>
                    <a:pt x="13062" y="9577"/>
                  </a:cubicBezTo>
                  <a:cubicBezTo>
                    <a:pt x="13494" y="9048"/>
                    <a:pt x="13832" y="8528"/>
                    <a:pt x="14074" y="7884"/>
                  </a:cubicBezTo>
                  <a:cubicBezTo>
                    <a:pt x="14137" y="7711"/>
                    <a:pt x="14188" y="7533"/>
                    <a:pt x="14234" y="7355"/>
                  </a:cubicBezTo>
                  <a:cubicBezTo>
                    <a:pt x="14306" y="7182"/>
                    <a:pt x="14357" y="7000"/>
                    <a:pt x="14382" y="6809"/>
                  </a:cubicBezTo>
                  <a:cubicBezTo>
                    <a:pt x="14412" y="6725"/>
                    <a:pt x="14442" y="6640"/>
                    <a:pt x="14476" y="6559"/>
                  </a:cubicBezTo>
                  <a:cubicBezTo>
                    <a:pt x="14784" y="5874"/>
                    <a:pt x="14288" y="4924"/>
                    <a:pt x="13587" y="4924"/>
                  </a:cubicBezTo>
                  <a:cubicBezTo>
                    <a:pt x="13556" y="4924"/>
                    <a:pt x="13525" y="4926"/>
                    <a:pt x="13494" y="4930"/>
                  </a:cubicBezTo>
                  <a:cubicBezTo>
                    <a:pt x="13202" y="4767"/>
                    <a:pt x="12879" y="4686"/>
                    <a:pt x="12551" y="4686"/>
                  </a:cubicBezTo>
                  <a:cubicBezTo>
                    <a:pt x="12469" y="4686"/>
                    <a:pt x="12386" y="4691"/>
                    <a:pt x="12304" y="4701"/>
                  </a:cubicBezTo>
                  <a:cubicBezTo>
                    <a:pt x="12118" y="4600"/>
                    <a:pt x="11936" y="4498"/>
                    <a:pt x="11763" y="4380"/>
                  </a:cubicBezTo>
                  <a:cubicBezTo>
                    <a:pt x="11377" y="4126"/>
                    <a:pt x="11001" y="3855"/>
                    <a:pt x="10632" y="3580"/>
                  </a:cubicBezTo>
                  <a:cubicBezTo>
                    <a:pt x="9871" y="3017"/>
                    <a:pt x="9058" y="2522"/>
                    <a:pt x="8211" y="2098"/>
                  </a:cubicBezTo>
                  <a:cubicBezTo>
                    <a:pt x="7056" y="1510"/>
                    <a:pt x="5884" y="850"/>
                    <a:pt x="4682" y="372"/>
                  </a:cubicBezTo>
                  <a:cubicBezTo>
                    <a:pt x="4073" y="132"/>
                    <a:pt x="3483" y="1"/>
                    <a:pt x="2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4"/>
            <p:cNvSpPr/>
            <p:nvPr/>
          </p:nvSpPr>
          <p:spPr>
            <a:xfrm>
              <a:off x="-2048688" y="6753068"/>
              <a:ext cx="294389" cy="42179"/>
            </a:xfrm>
            <a:custGeom>
              <a:rect b="b" l="l" r="r" t="t"/>
              <a:pathLst>
                <a:path extrusionOk="0" h="1070" w="7468">
                  <a:moveTo>
                    <a:pt x="7342" y="0"/>
                  </a:moveTo>
                  <a:cubicBezTo>
                    <a:pt x="7338" y="0"/>
                    <a:pt x="7335" y="1"/>
                    <a:pt x="7331" y="1"/>
                  </a:cubicBezTo>
                  <a:cubicBezTo>
                    <a:pt x="7094" y="31"/>
                    <a:pt x="6861" y="73"/>
                    <a:pt x="6624" y="98"/>
                  </a:cubicBezTo>
                  <a:cubicBezTo>
                    <a:pt x="6493" y="111"/>
                    <a:pt x="6366" y="145"/>
                    <a:pt x="6239" y="170"/>
                  </a:cubicBezTo>
                  <a:cubicBezTo>
                    <a:pt x="6116" y="192"/>
                    <a:pt x="6002" y="213"/>
                    <a:pt x="5888" y="234"/>
                  </a:cubicBezTo>
                  <a:cubicBezTo>
                    <a:pt x="5427" y="327"/>
                    <a:pt x="4965" y="420"/>
                    <a:pt x="4500" y="492"/>
                  </a:cubicBezTo>
                  <a:cubicBezTo>
                    <a:pt x="3590" y="636"/>
                    <a:pt x="2671" y="716"/>
                    <a:pt x="1753" y="729"/>
                  </a:cubicBezTo>
                  <a:cubicBezTo>
                    <a:pt x="1694" y="730"/>
                    <a:pt x="1634" y="730"/>
                    <a:pt x="1575" y="730"/>
                  </a:cubicBezTo>
                  <a:cubicBezTo>
                    <a:pt x="1105" y="730"/>
                    <a:pt x="636" y="701"/>
                    <a:pt x="170" y="644"/>
                  </a:cubicBezTo>
                  <a:cubicBezTo>
                    <a:pt x="160" y="642"/>
                    <a:pt x="149" y="640"/>
                    <a:pt x="139" y="640"/>
                  </a:cubicBezTo>
                  <a:cubicBezTo>
                    <a:pt x="86" y="640"/>
                    <a:pt x="35" y="676"/>
                    <a:pt x="17" y="729"/>
                  </a:cubicBezTo>
                  <a:cubicBezTo>
                    <a:pt x="0" y="797"/>
                    <a:pt x="39" y="865"/>
                    <a:pt x="106" y="886"/>
                  </a:cubicBezTo>
                  <a:lnTo>
                    <a:pt x="106" y="881"/>
                  </a:lnTo>
                  <a:cubicBezTo>
                    <a:pt x="580" y="945"/>
                    <a:pt x="1059" y="1008"/>
                    <a:pt x="1541" y="1042"/>
                  </a:cubicBezTo>
                  <a:cubicBezTo>
                    <a:pt x="1830" y="1061"/>
                    <a:pt x="2119" y="1069"/>
                    <a:pt x="2408" y="1069"/>
                  </a:cubicBezTo>
                  <a:cubicBezTo>
                    <a:pt x="2589" y="1069"/>
                    <a:pt x="2770" y="1066"/>
                    <a:pt x="2950" y="1059"/>
                  </a:cubicBezTo>
                  <a:cubicBezTo>
                    <a:pt x="3911" y="1017"/>
                    <a:pt x="4864" y="898"/>
                    <a:pt x="5799" y="695"/>
                  </a:cubicBezTo>
                  <a:cubicBezTo>
                    <a:pt x="6070" y="640"/>
                    <a:pt x="6332" y="564"/>
                    <a:pt x="6599" y="488"/>
                  </a:cubicBezTo>
                  <a:cubicBezTo>
                    <a:pt x="6671" y="462"/>
                    <a:pt x="6739" y="437"/>
                    <a:pt x="6811" y="407"/>
                  </a:cubicBezTo>
                  <a:cubicBezTo>
                    <a:pt x="6861" y="382"/>
                    <a:pt x="6921" y="365"/>
                    <a:pt x="6980" y="348"/>
                  </a:cubicBezTo>
                  <a:cubicBezTo>
                    <a:pt x="7115" y="302"/>
                    <a:pt x="7246" y="242"/>
                    <a:pt x="7382" y="183"/>
                  </a:cubicBezTo>
                  <a:cubicBezTo>
                    <a:pt x="7467" y="151"/>
                    <a:pt x="7432" y="0"/>
                    <a:pt x="73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4"/>
            <p:cNvSpPr/>
            <p:nvPr/>
          </p:nvSpPr>
          <p:spPr>
            <a:xfrm>
              <a:off x="-1803378" y="6860930"/>
              <a:ext cx="347133" cy="109154"/>
            </a:xfrm>
            <a:custGeom>
              <a:rect b="b" l="l" r="r" t="t"/>
              <a:pathLst>
                <a:path extrusionOk="0" h="2769" w="8806">
                  <a:moveTo>
                    <a:pt x="8705" y="0"/>
                  </a:moveTo>
                  <a:cubicBezTo>
                    <a:pt x="8696" y="0"/>
                    <a:pt x="8687" y="2"/>
                    <a:pt x="8677" y="5"/>
                  </a:cubicBezTo>
                  <a:cubicBezTo>
                    <a:pt x="8538" y="51"/>
                    <a:pt x="8398" y="102"/>
                    <a:pt x="8254" y="149"/>
                  </a:cubicBezTo>
                  <a:cubicBezTo>
                    <a:pt x="8114" y="195"/>
                    <a:pt x="7983" y="271"/>
                    <a:pt x="7844" y="326"/>
                  </a:cubicBezTo>
                  <a:cubicBezTo>
                    <a:pt x="7556" y="436"/>
                    <a:pt x="7281" y="572"/>
                    <a:pt x="7001" y="699"/>
                  </a:cubicBezTo>
                  <a:cubicBezTo>
                    <a:pt x="6735" y="822"/>
                    <a:pt x="6472" y="940"/>
                    <a:pt x="6206" y="1054"/>
                  </a:cubicBezTo>
                  <a:cubicBezTo>
                    <a:pt x="5939" y="1169"/>
                    <a:pt x="5706" y="1266"/>
                    <a:pt x="5435" y="1376"/>
                  </a:cubicBezTo>
                  <a:cubicBezTo>
                    <a:pt x="4373" y="1808"/>
                    <a:pt x="3268" y="2125"/>
                    <a:pt x="2138" y="2324"/>
                  </a:cubicBezTo>
                  <a:cubicBezTo>
                    <a:pt x="1491" y="2430"/>
                    <a:pt x="835" y="2485"/>
                    <a:pt x="178" y="2493"/>
                  </a:cubicBezTo>
                  <a:cubicBezTo>
                    <a:pt x="5" y="2493"/>
                    <a:pt x="1" y="2769"/>
                    <a:pt x="178" y="2769"/>
                  </a:cubicBezTo>
                  <a:cubicBezTo>
                    <a:pt x="212" y="2769"/>
                    <a:pt x="246" y="2769"/>
                    <a:pt x="280" y="2769"/>
                  </a:cubicBezTo>
                  <a:cubicBezTo>
                    <a:pt x="1426" y="2769"/>
                    <a:pt x="2565" y="2629"/>
                    <a:pt x="3679" y="2345"/>
                  </a:cubicBezTo>
                  <a:cubicBezTo>
                    <a:pt x="4809" y="2053"/>
                    <a:pt x="5918" y="1660"/>
                    <a:pt x="6976" y="1164"/>
                  </a:cubicBezTo>
                  <a:cubicBezTo>
                    <a:pt x="7285" y="1025"/>
                    <a:pt x="7585" y="877"/>
                    <a:pt x="7882" y="716"/>
                  </a:cubicBezTo>
                  <a:cubicBezTo>
                    <a:pt x="7954" y="678"/>
                    <a:pt x="8021" y="631"/>
                    <a:pt x="8093" y="589"/>
                  </a:cubicBezTo>
                  <a:cubicBezTo>
                    <a:pt x="8165" y="546"/>
                    <a:pt x="8241" y="513"/>
                    <a:pt x="8313" y="466"/>
                  </a:cubicBezTo>
                  <a:cubicBezTo>
                    <a:pt x="8462" y="373"/>
                    <a:pt x="8601" y="263"/>
                    <a:pt x="8741" y="157"/>
                  </a:cubicBezTo>
                  <a:cubicBezTo>
                    <a:pt x="8806" y="111"/>
                    <a:pt x="8781" y="0"/>
                    <a:pt x="87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4"/>
            <p:cNvSpPr/>
            <p:nvPr/>
          </p:nvSpPr>
          <p:spPr>
            <a:xfrm>
              <a:off x="-1737522" y="6886536"/>
              <a:ext cx="347882" cy="126499"/>
            </a:xfrm>
            <a:custGeom>
              <a:rect b="b" l="l" r="r" t="t"/>
              <a:pathLst>
                <a:path extrusionOk="0" h="3209" w="8825">
                  <a:moveTo>
                    <a:pt x="8629" y="0"/>
                  </a:moveTo>
                  <a:cubicBezTo>
                    <a:pt x="8608" y="0"/>
                    <a:pt x="8587" y="5"/>
                    <a:pt x="8568" y="17"/>
                  </a:cubicBezTo>
                  <a:cubicBezTo>
                    <a:pt x="8504" y="55"/>
                    <a:pt x="8445" y="89"/>
                    <a:pt x="8381" y="122"/>
                  </a:cubicBezTo>
                  <a:cubicBezTo>
                    <a:pt x="8309" y="165"/>
                    <a:pt x="8246" y="207"/>
                    <a:pt x="8182" y="258"/>
                  </a:cubicBezTo>
                  <a:cubicBezTo>
                    <a:pt x="8064" y="347"/>
                    <a:pt x="7933" y="423"/>
                    <a:pt x="7814" y="503"/>
                  </a:cubicBezTo>
                  <a:cubicBezTo>
                    <a:pt x="7564" y="677"/>
                    <a:pt x="7315" y="842"/>
                    <a:pt x="7061" y="1003"/>
                  </a:cubicBezTo>
                  <a:cubicBezTo>
                    <a:pt x="6557" y="1312"/>
                    <a:pt x="6036" y="1591"/>
                    <a:pt x="5495" y="1828"/>
                  </a:cubicBezTo>
                  <a:lnTo>
                    <a:pt x="5296" y="1917"/>
                  </a:lnTo>
                  <a:cubicBezTo>
                    <a:pt x="5281" y="1923"/>
                    <a:pt x="5276" y="1925"/>
                    <a:pt x="5276" y="1925"/>
                  </a:cubicBezTo>
                  <a:cubicBezTo>
                    <a:pt x="5275" y="1925"/>
                    <a:pt x="5303" y="1913"/>
                    <a:pt x="5301" y="1913"/>
                  </a:cubicBezTo>
                  <a:lnTo>
                    <a:pt x="5301" y="1913"/>
                  </a:lnTo>
                  <a:cubicBezTo>
                    <a:pt x="5300" y="1913"/>
                    <a:pt x="5294" y="1915"/>
                    <a:pt x="5279" y="1921"/>
                  </a:cubicBezTo>
                  <a:lnTo>
                    <a:pt x="5241" y="1938"/>
                  </a:lnTo>
                  <a:lnTo>
                    <a:pt x="5118" y="1989"/>
                  </a:lnTo>
                  <a:cubicBezTo>
                    <a:pt x="4983" y="2044"/>
                    <a:pt x="4843" y="2095"/>
                    <a:pt x="4703" y="2146"/>
                  </a:cubicBezTo>
                  <a:cubicBezTo>
                    <a:pt x="4424" y="2247"/>
                    <a:pt x="4136" y="2340"/>
                    <a:pt x="3852" y="2429"/>
                  </a:cubicBezTo>
                  <a:cubicBezTo>
                    <a:pt x="3713" y="2467"/>
                    <a:pt x="3573" y="2510"/>
                    <a:pt x="3433" y="2548"/>
                  </a:cubicBezTo>
                  <a:cubicBezTo>
                    <a:pt x="3290" y="2586"/>
                    <a:pt x="3137" y="2611"/>
                    <a:pt x="2993" y="2658"/>
                  </a:cubicBezTo>
                  <a:cubicBezTo>
                    <a:pt x="2710" y="2742"/>
                    <a:pt x="2418" y="2810"/>
                    <a:pt x="2126" y="2857"/>
                  </a:cubicBezTo>
                  <a:cubicBezTo>
                    <a:pt x="1800" y="2916"/>
                    <a:pt x="1474" y="2967"/>
                    <a:pt x="1144" y="2996"/>
                  </a:cubicBezTo>
                  <a:cubicBezTo>
                    <a:pt x="801" y="3026"/>
                    <a:pt x="454" y="3034"/>
                    <a:pt x="115" y="3039"/>
                  </a:cubicBezTo>
                  <a:cubicBezTo>
                    <a:pt x="1" y="3039"/>
                    <a:pt x="1" y="3208"/>
                    <a:pt x="115" y="3208"/>
                  </a:cubicBezTo>
                  <a:lnTo>
                    <a:pt x="119" y="3208"/>
                  </a:lnTo>
                  <a:cubicBezTo>
                    <a:pt x="159" y="3208"/>
                    <a:pt x="198" y="3208"/>
                    <a:pt x="237" y="3208"/>
                  </a:cubicBezTo>
                  <a:cubicBezTo>
                    <a:pt x="808" y="3208"/>
                    <a:pt x="1382" y="3180"/>
                    <a:pt x="1952" y="3149"/>
                  </a:cubicBezTo>
                  <a:cubicBezTo>
                    <a:pt x="2253" y="3128"/>
                    <a:pt x="2553" y="3094"/>
                    <a:pt x="2854" y="3056"/>
                  </a:cubicBezTo>
                  <a:cubicBezTo>
                    <a:pt x="2934" y="3043"/>
                    <a:pt x="2989" y="3043"/>
                    <a:pt x="3065" y="3034"/>
                  </a:cubicBezTo>
                  <a:cubicBezTo>
                    <a:pt x="3154" y="3026"/>
                    <a:pt x="3243" y="3009"/>
                    <a:pt x="3332" y="2992"/>
                  </a:cubicBezTo>
                  <a:cubicBezTo>
                    <a:pt x="3480" y="2967"/>
                    <a:pt x="3628" y="2937"/>
                    <a:pt x="3781" y="2903"/>
                  </a:cubicBezTo>
                  <a:cubicBezTo>
                    <a:pt x="4974" y="2649"/>
                    <a:pt x="6117" y="2196"/>
                    <a:pt x="7158" y="1562"/>
                  </a:cubicBezTo>
                  <a:cubicBezTo>
                    <a:pt x="7463" y="1380"/>
                    <a:pt x="7755" y="1176"/>
                    <a:pt x="8030" y="952"/>
                  </a:cubicBezTo>
                  <a:cubicBezTo>
                    <a:pt x="8093" y="897"/>
                    <a:pt x="8157" y="850"/>
                    <a:pt x="8216" y="800"/>
                  </a:cubicBezTo>
                  <a:cubicBezTo>
                    <a:pt x="8275" y="745"/>
                    <a:pt x="8339" y="673"/>
                    <a:pt x="8402" y="613"/>
                  </a:cubicBezTo>
                  <a:cubicBezTo>
                    <a:pt x="8474" y="550"/>
                    <a:pt x="8542" y="482"/>
                    <a:pt x="8606" y="406"/>
                  </a:cubicBezTo>
                  <a:cubicBezTo>
                    <a:pt x="8656" y="343"/>
                    <a:pt x="8707" y="275"/>
                    <a:pt x="8758" y="207"/>
                  </a:cubicBezTo>
                  <a:cubicBezTo>
                    <a:pt x="8824" y="110"/>
                    <a:pt x="8727" y="0"/>
                    <a:pt x="86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4"/>
            <p:cNvSpPr/>
            <p:nvPr/>
          </p:nvSpPr>
          <p:spPr>
            <a:xfrm>
              <a:off x="-2304212" y="6499357"/>
              <a:ext cx="281577" cy="369405"/>
            </a:xfrm>
            <a:custGeom>
              <a:rect b="b" l="l" r="r" t="t"/>
              <a:pathLst>
                <a:path extrusionOk="0" h="9371" w="7143">
                  <a:moveTo>
                    <a:pt x="1682" y="1"/>
                  </a:moveTo>
                  <a:cubicBezTo>
                    <a:pt x="1" y="1"/>
                    <a:pt x="168" y="2582"/>
                    <a:pt x="421" y="3707"/>
                  </a:cubicBezTo>
                  <a:cubicBezTo>
                    <a:pt x="764" y="5210"/>
                    <a:pt x="421" y="6657"/>
                    <a:pt x="591" y="8172"/>
                  </a:cubicBezTo>
                  <a:cubicBezTo>
                    <a:pt x="674" y="8895"/>
                    <a:pt x="1210" y="9371"/>
                    <a:pt x="1812" y="9371"/>
                  </a:cubicBezTo>
                  <a:cubicBezTo>
                    <a:pt x="2095" y="9371"/>
                    <a:pt x="2393" y="9266"/>
                    <a:pt x="2665" y="9032"/>
                  </a:cubicBezTo>
                  <a:cubicBezTo>
                    <a:pt x="3943" y="7927"/>
                    <a:pt x="4772" y="6412"/>
                    <a:pt x="5958" y="5218"/>
                  </a:cubicBezTo>
                  <a:cubicBezTo>
                    <a:pt x="6647" y="5049"/>
                    <a:pt x="7143" y="4156"/>
                    <a:pt x="6499" y="3479"/>
                  </a:cubicBezTo>
                  <a:cubicBezTo>
                    <a:pt x="5403" y="2340"/>
                    <a:pt x="3507" y="109"/>
                    <a:pt x="1784" y="4"/>
                  </a:cubicBezTo>
                  <a:cubicBezTo>
                    <a:pt x="1750" y="2"/>
                    <a:pt x="1716" y="1"/>
                    <a:pt x="16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4"/>
            <p:cNvSpPr/>
            <p:nvPr/>
          </p:nvSpPr>
          <p:spPr>
            <a:xfrm>
              <a:off x="-2244016" y="6549894"/>
              <a:ext cx="169900" cy="80890"/>
            </a:xfrm>
            <a:custGeom>
              <a:rect b="b" l="l" r="r" t="t"/>
              <a:pathLst>
                <a:path extrusionOk="0" h="2052" w="4310">
                  <a:moveTo>
                    <a:pt x="174" y="0"/>
                  </a:moveTo>
                  <a:cubicBezTo>
                    <a:pt x="67" y="0"/>
                    <a:pt x="0" y="163"/>
                    <a:pt x="113" y="237"/>
                  </a:cubicBezTo>
                  <a:cubicBezTo>
                    <a:pt x="1074" y="893"/>
                    <a:pt x="2166" y="1320"/>
                    <a:pt x="3250" y="1735"/>
                  </a:cubicBezTo>
                  <a:cubicBezTo>
                    <a:pt x="3542" y="1854"/>
                    <a:pt x="3847" y="1960"/>
                    <a:pt x="4155" y="2048"/>
                  </a:cubicBezTo>
                  <a:cubicBezTo>
                    <a:pt x="4164" y="2050"/>
                    <a:pt x="4171" y="2051"/>
                    <a:pt x="4179" y="2051"/>
                  </a:cubicBezTo>
                  <a:cubicBezTo>
                    <a:pt x="4266" y="2051"/>
                    <a:pt x="4309" y="1926"/>
                    <a:pt x="4227" y="1875"/>
                  </a:cubicBezTo>
                  <a:cubicBezTo>
                    <a:pt x="4109" y="1790"/>
                    <a:pt x="3982" y="1718"/>
                    <a:pt x="3855" y="1651"/>
                  </a:cubicBezTo>
                  <a:cubicBezTo>
                    <a:pt x="3732" y="1587"/>
                    <a:pt x="3609" y="1528"/>
                    <a:pt x="3483" y="1473"/>
                  </a:cubicBezTo>
                  <a:cubicBezTo>
                    <a:pt x="3212" y="1354"/>
                    <a:pt x="2941" y="1240"/>
                    <a:pt x="2670" y="1130"/>
                  </a:cubicBezTo>
                  <a:cubicBezTo>
                    <a:pt x="2141" y="918"/>
                    <a:pt x="1612" y="707"/>
                    <a:pt x="1095" y="470"/>
                  </a:cubicBezTo>
                  <a:cubicBezTo>
                    <a:pt x="803" y="334"/>
                    <a:pt x="520" y="186"/>
                    <a:pt x="240" y="21"/>
                  </a:cubicBezTo>
                  <a:cubicBezTo>
                    <a:pt x="217" y="6"/>
                    <a:pt x="195" y="0"/>
                    <a:pt x="1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4"/>
            <p:cNvSpPr/>
            <p:nvPr/>
          </p:nvSpPr>
          <p:spPr>
            <a:xfrm>
              <a:off x="-2231205" y="6641665"/>
              <a:ext cx="157838" cy="20262"/>
            </a:xfrm>
            <a:custGeom>
              <a:rect b="b" l="l" r="r" t="t"/>
              <a:pathLst>
                <a:path extrusionOk="0" h="514" w="4004">
                  <a:moveTo>
                    <a:pt x="3525" y="1"/>
                  </a:moveTo>
                  <a:cubicBezTo>
                    <a:pt x="3404" y="1"/>
                    <a:pt x="3282" y="8"/>
                    <a:pt x="3162" y="12"/>
                  </a:cubicBezTo>
                  <a:cubicBezTo>
                    <a:pt x="2925" y="21"/>
                    <a:pt x="2683" y="55"/>
                    <a:pt x="2446" y="80"/>
                  </a:cubicBezTo>
                  <a:cubicBezTo>
                    <a:pt x="1951" y="131"/>
                    <a:pt x="1460" y="194"/>
                    <a:pt x="969" y="249"/>
                  </a:cubicBezTo>
                  <a:cubicBezTo>
                    <a:pt x="686" y="283"/>
                    <a:pt x="398" y="305"/>
                    <a:pt x="114" y="317"/>
                  </a:cubicBezTo>
                  <a:cubicBezTo>
                    <a:pt x="0" y="326"/>
                    <a:pt x="0" y="495"/>
                    <a:pt x="114" y="503"/>
                  </a:cubicBezTo>
                  <a:cubicBezTo>
                    <a:pt x="274" y="510"/>
                    <a:pt x="433" y="513"/>
                    <a:pt x="592" y="513"/>
                  </a:cubicBezTo>
                  <a:cubicBezTo>
                    <a:pt x="932" y="513"/>
                    <a:pt x="1271" y="498"/>
                    <a:pt x="1608" y="470"/>
                  </a:cubicBezTo>
                  <a:cubicBezTo>
                    <a:pt x="2095" y="427"/>
                    <a:pt x="2578" y="372"/>
                    <a:pt x="3069" y="343"/>
                  </a:cubicBezTo>
                  <a:cubicBezTo>
                    <a:pt x="3200" y="334"/>
                    <a:pt x="3331" y="321"/>
                    <a:pt x="3466" y="313"/>
                  </a:cubicBezTo>
                  <a:cubicBezTo>
                    <a:pt x="3606" y="309"/>
                    <a:pt x="3746" y="292"/>
                    <a:pt x="3885" y="266"/>
                  </a:cubicBezTo>
                  <a:cubicBezTo>
                    <a:pt x="4004" y="241"/>
                    <a:pt x="4004" y="55"/>
                    <a:pt x="3885" y="34"/>
                  </a:cubicBezTo>
                  <a:cubicBezTo>
                    <a:pt x="3767" y="8"/>
                    <a:pt x="3646" y="1"/>
                    <a:pt x="35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4"/>
            <p:cNvSpPr/>
            <p:nvPr/>
          </p:nvSpPr>
          <p:spPr>
            <a:xfrm>
              <a:off x="-2211297" y="6630549"/>
              <a:ext cx="197534" cy="156813"/>
            </a:xfrm>
            <a:custGeom>
              <a:rect b="b" l="l" r="r" t="t"/>
              <a:pathLst>
                <a:path extrusionOk="0" h="3978" w="5011">
                  <a:moveTo>
                    <a:pt x="4825" y="1"/>
                  </a:moveTo>
                  <a:cubicBezTo>
                    <a:pt x="4795" y="1"/>
                    <a:pt x="4766" y="8"/>
                    <a:pt x="4739" y="24"/>
                  </a:cubicBezTo>
                  <a:cubicBezTo>
                    <a:pt x="4659" y="70"/>
                    <a:pt x="4578" y="121"/>
                    <a:pt x="4502" y="176"/>
                  </a:cubicBezTo>
                  <a:cubicBezTo>
                    <a:pt x="4426" y="235"/>
                    <a:pt x="4350" y="294"/>
                    <a:pt x="4265" y="349"/>
                  </a:cubicBezTo>
                  <a:cubicBezTo>
                    <a:pt x="4227" y="371"/>
                    <a:pt x="4189" y="396"/>
                    <a:pt x="4151" y="421"/>
                  </a:cubicBezTo>
                  <a:cubicBezTo>
                    <a:pt x="4117" y="447"/>
                    <a:pt x="4096" y="464"/>
                    <a:pt x="4066" y="485"/>
                  </a:cubicBezTo>
                  <a:cubicBezTo>
                    <a:pt x="4058" y="492"/>
                    <a:pt x="4055" y="494"/>
                    <a:pt x="4055" y="494"/>
                  </a:cubicBezTo>
                  <a:cubicBezTo>
                    <a:pt x="4055" y="494"/>
                    <a:pt x="4068" y="484"/>
                    <a:pt x="4070" y="481"/>
                  </a:cubicBezTo>
                  <a:lnTo>
                    <a:pt x="4070" y="481"/>
                  </a:lnTo>
                  <a:lnTo>
                    <a:pt x="4037" y="510"/>
                  </a:lnTo>
                  <a:lnTo>
                    <a:pt x="3812" y="680"/>
                  </a:lnTo>
                  <a:cubicBezTo>
                    <a:pt x="3507" y="912"/>
                    <a:pt x="3190" y="1133"/>
                    <a:pt x="2885" y="1365"/>
                  </a:cubicBezTo>
                  <a:cubicBezTo>
                    <a:pt x="2267" y="1827"/>
                    <a:pt x="1645" y="2284"/>
                    <a:pt x="1065" y="2792"/>
                  </a:cubicBezTo>
                  <a:cubicBezTo>
                    <a:pt x="731" y="3079"/>
                    <a:pt x="409" y="3388"/>
                    <a:pt x="105" y="3710"/>
                  </a:cubicBezTo>
                  <a:cubicBezTo>
                    <a:pt x="1" y="3824"/>
                    <a:pt x="104" y="3978"/>
                    <a:pt x="220" y="3978"/>
                  </a:cubicBezTo>
                  <a:cubicBezTo>
                    <a:pt x="256" y="3978"/>
                    <a:pt x="292" y="3964"/>
                    <a:pt x="325" y="3930"/>
                  </a:cubicBezTo>
                  <a:lnTo>
                    <a:pt x="329" y="3934"/>
                  </a:lnTo>
                  <a:cubicBezTo>
                    <a:pt x="596" y="3651"/>
                    <a:pt x="883" y="3384"/>
                    <a:pt x="1188" y="3139"/>
                  </a:cubicBezTo>
                  <a:cubicBezTo>
                    <a:pt x="1480" y="2906"/>
                    <a:pt x="1781" y="2686"/>
                    <a:pt x="2085" y="2470"/>
                  </a:cubicBezTo>
                  <a:cubicBezTo>
                    <a:pt x="2708" y="2034"/>
                    <a:pt x="3347" y="1628"/>
                    <a:pt x="3956" y="1175"/>
                  </a:cubicBezTo>
                  <a:cubicBezTo>
                    <a:pt x="4053" y="1107"/>
                    <a:pt x="4147" y="1035"/>
                    <a:pt x="4244" y="963"/>
                  </a:cubicBezTo>
                  <a:cubicBezTo>
                    <a:pt x="4329" y="900"/>
                    <a:pt x="4409" y="832"/>
                    <a:pt x="4485" y="760"/>
                  </a:cubicBezTo>
                  <a:cubicBezTo>
                    <a:pt x="4566" y="684"/>
                    <a:pt x="4646" y="608"/>
                    <a:pt x="4722" y="536"/>
                  </a:cubicBezTo>
                  <a:cubicBezTo>
                    <a:pt x="4803" y="460"/>
                    <a:pt x="4879" y="379"/>
                    <a:pt x="4947" y="290"/>
                  </a:cubicBezTo>
                  <a:cubicBezTo>
                    <a:pt x="5006" y="231"/>
                    <a:pt x="5010" y="134"/>
                    <a:pt x="4959" y="66"/>
                  </a:cubicBezTo>
                  <a:cubicBezTo>
                    <a:pt x="4927" y="23"/>
                    <a:pt x="4876" y="1"/>
                    <a:pt x="48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4"/>
            <p:cNvSpPr/>
            <p:nvPr/>
          </p:nvSpPr>
          <p:spPr>
            <a:xfrm>
              <a:off x="-2112431" y="6195463"/>
              <a:ext cx="965238" cy="771331"/>
            </a:xfrm>
            <a:custGeom>
              <a:rect b="b" l="l" r="r" t="t"/>
              <a:pathLst>
                <a:path extrusionOk="0" h="19567" w="24486">
                  <a:moveTo>
                    <a:pt x="15410" y="0"/>
                  </a:moveTo>
                  <a:cubicBezTo>
                    <a:pt x="12339" y="0"/>
                    <a:pt x="8954" y="1411"/>
                    <a:pt x="6675" y="3332"/>
                  </a:cubicBezTo>
                  <a:cubicBezTo>
                    <a:pt x="5152" y="4610"/>
                    <a:pt x="3784" y="6185"/>
                    <a:pt x="2400" y="7611"/>
                  </a:cubicBezTo>
                  <a:cubicBezTo>
                    <a:pt x="1435" y="8606"/>
                    <a:pt x="128" y="9833"/>
                    <a:pt x="73" y="11319"/>
                  </a:cubicBezTo>
                  <a:cubicBezTo>
                    <a:pt x="1" y="13058"/>
                    <a:pt x="1236" y="14387"/>
                    <a:pt x="2464" y="15437"/>
                  </a:cubicBezTo>
                  <a:cubicBezTo>
                    <a:pt x="4720" y="17359"/>
                    <a:pt x="7518" y="18607"/>
                    <a:pt x="10413" y="19166"/>
                  </a:cubicBezTo>
                  <a:cubicBezTo>
                    <a:pt x="11729" y="19419"/>
                    <a:pt x="13112" y="19566"/>
                    <a:pt x="14494" y="19566"/>
                  </a:cubicBezTo>
                  <a:cubicBezTo>
                    <a:pt x="16115" y="19566"/>
                    <a:pt x="17735" y="19364"/>
                    <a:pt x="19250" y="18891"/>
                  </a:cubicBezTo>
                  <a:cubicBezTo>
                    <a:pt x="21095" y="18311"/>
                    <a:pt x="24486" y="15953"/>
                    <a:pt x="24109" y="13795"/>
                  </a:cubicBezTo>
                  <a:cubicBezTo>
                    <a:pt x="24020" y="13291"/>
                    <a:pt x="23728" y="12800"/>
                    <a:pt x="23169" y="12347"/>
                  </a:cubicBezTo>
                  <a:cubicBezTo>
                    <a:pt x="22471" y="11780"/>
                    <a:pt x="22217" y="11535"/>
                    <a:pt x="22306" y="10574"/>
                  </a:cubicBezTo>
                  <a:cubicBezTo>
                    <a:pt x="22378" y="9736"/>
                    <a:pt x="22611" y="8923"/>
                    <a:pt x="22666" y="8081"/>
                  </a:cubicBezTo>
                  <a:cubicBezTo>
                    <a:pt x="22729" y="7133"/>
                    <a:pt x="22535" y="6176"/>
                    <a:pt x="22293" y="5262"/>
                  </a:cubicBezTo>
                  <a:cubicBezTo>
                    <a:pt x="21301" y="1444"/>
                    <a:pt x="18517" y="0"/>
                    <a:pt x="1541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4"/>
            <p:cNvSpPr/>
            <p:nvPr/>
          </p:nvSpPr>
          <p:spPr>
            <a:xfrm>
              <a:off x="-1958612" y="6593848"/>
              <a:ext cx="110179" cy="94529"/>
            </a:xfrm>
            <a:custGeom>
              <a:rect b="b" l="l" r="r" t="t"/>
              <a:pathLst>
                <a:path extrusionOk="0" h="2398" w="2795">
                  <a:moveTo>
                    <a:pt x="1204" y="1"/>
                  </a:moveTo>
                  <a:cubicBezTo>
                    <a:pt x="590" y="1"/>
                    <a:pt x="1" y="478"/>
                    <a:pt x="1" y="1200"/>
                  </a:cubicBezTo>
                  <a:cubicBezTo>
                    <a:pt x="5" y="1860"/>
                    <a:pt x="539" y="2389"/>
                    <a:pt x="1195" y="2398"/>
                  </a:cubicBezTo>
                  <a:cubicBezTo>
                    <a:pt x="2261" y="2398"/>
                    <a:pt x="2794" y="1107"/>
                    <a:pt x="2041" y="354"/>
                  </a:cubicBezTo>
                  <a:cubicBezTo>
                    <a:pt x="1797" y="110"/>
                    <a:pt x="1498" y="1"/>
                    <a:pt x="12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4"/>
            <p:cNvSpPr/>
            <p:nvPr/>
          </p:nvSpPr>
          <p:spPr>
            <a:xfrm>
              <a:off x="-1901018" y="6729061"/>
              <a:ext cx="76278" cy="59288"/>
            </a:xfrm>
            <a:custGeom>
              <a:rect b="b" l="l" r="r" t="t"/>
              <a:pathLst>
                <a:path extrusionOk="0" h="1504" w="1935">
                  <a:moveTo>
                    <a:pt x="965" y="1"/>
                  </a:moveTo>
                  <a:cubicBezTo>
                    <a:pt x="0" y="1"/>
                    <a:pt x="0" y="1503"/>
                    <a:pt x="965" y="1503"/>
                  </a:cubicBezTo>
                  <a:cubicBezTo>
                    <a:pt x="1934" y="1503"/>
                    <a:pt x="1934" y="1"/>
                    <a:pt x="96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4"/>
            <p:cNvSpPr/>
            <p:nvPr/>
          </p:nvSpPr>
          <p:spPr>
            <a:xfrm>
              <a:off x="-1812953" y="6726735"/>
              <a:ext cx="141202" cy="109469"/>
            </a:xfrm>
            <a:custGeom>
              <a:rect b="b" l="l" r="r" t="t"/>
              <a:pathLst>
                <a:path extrusionOk="0" h="2777" w="3582">
                  <a:moveTo>
                    <a:pt x="1791" y="0"/>
                  </a:moveTo>
                  <a:cubicBezTo>
                    <a:pt x="1" y="0"/>
                    <a:pt x="1" y="2777"/>
                    <a:pt x="1791" y="2777"/>
                  </a:cubicBezTo>
                  <a:cubicBezTo>
                    <a:pt x="3582" y="2777"/>
                    <a:pt x="3582" y="0"/>
                    <a:pt x="17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4"/>
            <p:cNvSpPr/>
            <p:nvPr/>
          </p:nvSpPr>
          <p:spPr>
            <a:xfrm>
              <a:off x="-1799747" y="6474719"/>
              <a:ext cx="82112" cy="70522"/>
            </a:xfrm>
            <a:custGeom>
              <a:rect b="b" l="l" r="r" t="t"/>
              <a:pathLst>
                <a:path extrusionOk="0" h="1789" w="2083">
                  <a:moveTo>
                    <a:pt x="897" y="1"/>
                  </a:moveTo>
                  <a:cubicBezTo>
                    <a:pt x="440" y="1"/>
                    <a:pt x="0" y="357"/>
                    <a:pt x="0" y="895"/>
                  </a:cubicBezTo>
                  <a:cubicBezTo>
                    <a:pt x="5" y="1386"/>
                    <a:pt x="398" y="1784"/>
                    <a:pt x="889" y="1788"/>
                  </a:cubicBezTo>
                  <a:cubicBezTo>
                    <a:pt x="1685" y="1788"/>
                    <a:pt x="2083" y="828"/>
                    <a:pt x="1520" y="265"/>
                  </a:cubicBezTo>
                  <a:cubicBezTo>
                    <a:pt x="1339" y="83"/>
                    <a:pt x="1116" y="1"/>
                    <a:pt x="89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4"/>
            <p:cNvSpPr/>
            <p:nvPr/>
          </p:nvSpPr>
          <p:spPr>
            <a:xfrm>
              <a:off x="-1649081" y="6547016"/>
              <a:ext cx="93780" cy="72809"/>
            </a:xfrm>
            <a:custGeom>
              <a:rect b="b" l="l" r="r" t="t"/>
              <a:pathLst>
                <a:path extrusionOk="0" h="1847" w="2379">
                  <a:moveTo>
                    <a:pt x="1194" y="1"/>
                  </a:moveTo>
                  <a:cubicBezTo>
                    <a:pt x="5" y="1"/>
                    <a:pt x="0" y="1846"/>
                    <a:pt x="1194" y="1846"/>
                  </a:cubicBezTo>
                  <a:cubicBezTo>
                    <a:pt x="2379" y="1846"/>
                    <a:pt x="2379" y="1"/>
                    <a:pt x="11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4"/>
            <p:cNvSpPr/>
            <p:nvPr/>
          </p:nvSpPr>
          <p:spPr>
            <a:xfrm>
              <a:off x="-1685821" y="6682426"/>
              <a:ext cx="244483" cy="178494"/>
            </a:xfrm>
            <a:custGeom>
              <a:rect b="b" l="l" r="r" t="t"/>
              <a:pathLst>
                <a:path extrusionOk="0" h="4528" w="6202">
                  <a:moveTo>
                    <a:pt x="4836" y="0"/>
                  </a:moveTo>
                  <a:cubicBezTo>
                    <a:pt x="2973" y="0"/>
                    <a:pt x="0" y="1656"/>
                    <a:pt x="1322" y="3761"/>
                  </a:cubicBezTo>
                  <a:cubicBezTo>
                    <a:pt x="1663" y="4304"/>
                    <a:pt x="2120" y="4527"/>
                    <a:pt x="2618" y="4527"/>
                  </a:cubicBezTo>
                  <a:cubicBezTo>
                    <a:pt x="4174" y="4527"/>
                    <a:pt x="6129" y="2359"/>
                    <a:pt x="6193" y="1006"/>
                  </a:cubicBezTo>
                  <a:cubicBezTo>
                    <a:pt x="6202" y="883"/>
                    <a:pt x="6185" y="760"/>
                    <a:pt x="6147" y="642"/>
                  </a:cubicBezTo>
                  <a:cubicBezTo>
                    <a:pt x="5990" y="198"/>
                    <a:pt x="5479" y="0"/>
                    <a:pt x="4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4"/>
            <p:cNvSpPr/>
            <p:nvPr/>
          </p:nvSpPr>
          <p:spPr>
            <a:xfrm>
              <a:off x="-1557823" y="6752910"/>
              <a:ext cx="552" cy="552"/>
            </a:xfrm>
            <a:custGeom>
              <a:rect b="b" l="l" r="r" t="t"/>
              <a:pathLst>
                <a:path extrusionOk="0" h="14" w="14">
                  <a:moveTo>
                    <a:pt x="9" y="1"/>
                  </a:moveTo>
                  <a:cubicBezTo>
                    <a:pt x="0" y="5"/>
                    <a:pt x="0" y="14"/>
                    <a:pt x="9" y="14"/>
                  </a:cubicBezTo>
                  <a:cubicBezTo>
                    <a:pt x="13" y="14"/>
                    <a:pt x="13" y="5"/>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4"/>
            <p:cNvSpPr/>
            <p:nvPr/>
          </p:nvSpPr>
          <p:spPr>
            <a:xfrm>
              <a:off x="-1521793" y="6740059"/>
              <a:ext cx="552" cy="552"/>
            </a:xfrm>
            <a:custGeom>
              <a:rect b="b" l="l" r="r" t="t"/>
              <a:pathLst>
                <a:path extrusionOk="0" h="14" w="14">
                  <a:moveTo>
                    <a:pt x="9" y="1"/>
                  </a:moveTo>
                  <a:cubicBezTo>
                    <a:pt x="1" y="1"/>
                    <a:pt x="1" y="14"/>
                    <a:pt x="9" y="14"/>
                  </a:cubicBezTo>
                  <a:cubicBezTo>
                    <a:pt x="13" y="14"/>
                    <a:pt x="13" y="1"/>
                    <a:pt x="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4"/>
            <p:cNvSpPr/>
            <p:nvPr/>
          </p:nvSpPr>
          <p:spPr>
            <a:xfrm>
              <a:off x="-1637400" y="6699249"/>
              <a:ext cx="169952" cy="85017"/>
            </a:xfrm>
            <a:custGeom>
              <a:rect b="b" l="l" r="r" t="t"/>
              <a:pathLst>
                <a:path extrusionOk="0" h="3018" w="6032">
                  <a:moveTo>
                    <a:pt x="5903" y="1"/>
                  </a:moveTo>
                  <a:cubicBezTo>
                    <a:pt x="5895" y="1"/>
                    <a:pt x="5886" y="2"/>
                    <a:pt x="5877" y="4"/>
                  </a:cubicBezTo>
                  <a:cubicBezTo>
                    <a:pt x="5771" y="34"/>
                    <a:pt x="5669" y="76"/>
                    <a:pt x="5568" y="123"/>
                  </a:cubicBezTo>
                  <a:cubicBezTo>
                    <a:pt x="5475" y="169"/>
                    <a:pt x="5382" y="216"/>
                    <a:pt x="5288" y="258"/>
                  </a:cubicBezTo>
                  <a:cubicBezTo>
                    <a:pt x="5098" y="351"/>
                    <a:pt x="4908" y="453"/>
                    <a:pt x="4713" y="546"/>
                  </a:cubicBezTo>
                  <a:cubicBezTo>
                    <a:pt x="4336" y="724"/>
                    <a:pt x="3959" y="893"/>
                    <a:pt x="3579" y="1062"/>
                  </a:cubicBezTo>
                  <a:cubicBezTo>
                    <a:pt x="2825" y="1405"/>
                    <a:pt x="2059" y="1723"/>
                    <a:pt x="1327" y="2108"/>
                  </a:cubicBezTo>
                  <a:cubicBezTo>
                    <a:pt x="912" y="2324"/>
                    <a:pt x="506" y="2556"/>
                    <a:pt x="104" y="2802"/>
                  </a:cubicBezTo>
                  <a:cubicBezTo>
                    <a:pt x="0" y="2866"/>
                    <a:pt x="65" y="3018"/>
                    <a:pt x="164" y="3018"/>
                  </a:cubicBezTo>
                  <a:cubicBezTo>
                    <a:pt x="183" y="3018"/>
                    <a:pt x="202" y="3013"/>
                    <a:pt x="222" y="3001"/>
                  </a:cubicBezTo>
                  <a:cubicBezTo>
                    <a:pt x="933" y="2578"/>
                    <a:pt x="1699" y="2248"/>
                    <a:pt x="2457" y="1917"/>
                  </a:cubicBezTo>
                  <a:cubicBezTo>
                    <a:pt x="3219" y="1583"/>
                    <a:pt x="3993" y="1270"/>
                    <a:pt x="4738" y="902"/>
                  </a:cubicBezTo>
                  <a:cubicBezTo>
                    <a:pt x="4950" y="796"/>
                    <a:pt x="5162" y="686"/>
                    <a:pt x="5373" y="571"/>
                  </a:cubicBezTo>
                  <a:cubicBezTo>
                    <a:pt x="5475" y="516"/>
                    <a:pt x="5572" y="457"/>
                    <a:pt x="5669" y="394"/>
                  </a:cubicBezTo>
                  <a:cubicBezTo>
                    <a:pt x="5779" y="330"/>
                    <a:pt x="5877" y="250"/>
                    <a:pt x="5970" y="165"/>
                  </a:cubicBezTo>
                  <a:cubicBezTo>
                    <a:pt x="6031" y="100"/>
                    <a:pt x="5982" y="1"/>
                    <a:pt x="59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4"/>
            <p:cNvSpPr/>
            <p:nvPr/>
          </p:nvSpPr>
          <p:spPr>
            <a:xfrm>
              <a:off x="-1610686" y="6722478"/>
              <a:ext cx="154172" cy="95712"/>
            </a:xfrm>
            <a:custGeom>
              <a:rect b="b" l="l" r="r" t="t"/>
              <a:pathLst>
                <a:path extrusionOk="0" h="2428" w="3911">
                  <a:moveTo>
                    <a:pt x="3827" y="0"/>
                  </a:moveTo>
                  <a:cubicBezTo>
                    <a:pt x="3821" y="0"/>
                    <a:pt x="3815" y="1"/>
                    <a:pt x="3809" y="3"/>
                  </a:cubicBezTo>
                  <a:cubicBezTo>
                    <a:pt x="3678" y="41"/>
                    <a:pt x="3547" y="96"/>
                    <a:pt x="3428" y="168"/>
                  </a:cubicBezTo>
                  <a:cubicBezTo>
                    <a:pt x="3301" y="235"/>
                    <a:pt x="3174" y="303"/>
                    <a:pt x="3051" y="375"/>
                  </a:cubicBezTo>
                  <a:cubicBezTo>
                    <a:pt x="2802" y="519"/>
                    <a:pt x="2556" y="667"/>
                    <a:pt x="2307" y="815"/>
                  </a:cubicBezTo>
                  <a:cubicBezTo>
                    <a:pt x="1816" y="1107"/>
                    <a:pt x="1337" y="1425"/>
                    <a:pt x="863" y="1742"/>
                  </a:cubicBezTo>
                  <a:cubicBezTo>
                    <a:pt x="597" y="1916"/>
                    <a:pt x="330" y="2098"/>
                    <a:pt x="68" y="2275"/>
                  </a:cubicBezTo>
                  <a:cubicBezTo>
                    <a:pt x="0" y="2325"/>
                    <a:pt x="43" y="2428"/>
                    <a:pt x="108" y="2428"/>
                  </a:cubicBezTo>
                  <a:cubicBezTo>
                    <a:pt x="121" y="2428"/>
                    <a:pt x="134" y="2424"/>
                    <a:pt x="148" y="2415"/>
                  </a:cubicBezTo>
                  <a:cubicBezTo>
                    <a:pt x="1109" y="1797"/>
                    <a:pt x="2095" y="1226"/>
                    <a:pt x="3077" y="646"/>
                  </a:cubicBezTo>
                  <a:cubicBezTo>
                    <a:pt x="3212" y="561"/>
                    <a:pt x="3352" y="477"/>
                    <a:pt x="3483" y="392"/>
                  </a:cubicBezTo>
                  <a:cubicBezTo>
                    <a:pt x="3619" y="307"/>
                    <a:pt x="3767" y="223"/>
                    <a:pt x="3873" y="108"/>
                  </a:cubicBezTo>
                  <a:cubicBezTo>
                    <a:pt x="3911" y="66"/>
                    <a:pt x="3880" y="0"/>
                    <a:pt x="38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4"/>
            <p:cNvSpPr/>
            <p:nvPr/>
          </p:nvSpPr>
          <p:spPr>
            <a:xfrm>
              <a:off x="-1491216" y="6566710"/>
              <a:ext cx="133555" cy="90311"/>
            </a:xfrm>
            <a:custGeom>
              <a:rect b="b" l="l" r="r" t="t"/>
              <a:pathLst>
                <a:path extrusionOk="0" h="2291" w="3388">
                  <a:moveTo>
                    <a:pt x="1688" y="0"/>
                  </a:moveTo>
                  <a:cubicBezTo>
                    <a:pt x="1557" y="0"/>
                    <a:pt x="1421" y="25"/>
                    <a:pt x="1283" y="81"/>
                  </a:cubicBezTo>
                  <a:cubicBezTo>
                    <a:pt x="1" y="602"/>
                    <a:pt x="450" y="2291"/>
                    <a:pt x="1523" y="2291"/>
                  </a:cubicBezTo>
                  <a:cubicBezTo>
                    <a:pt x="1697" y="2291"/>
                    <a:pt x="1886" y="2247"/>
                    <a:pt x="2088" y="2147"/>
                  </a:cubicBezTo>
                  <a:cubicBezTo>
                    <a:pt x="3387" y="1506"/>
                    <a:pt x="2695" y="0"/>
                    <a:pt x="16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4"/>
            <p:cNvSpPr/>
            <p:nvPr/>
          </p:nvSpPr>
          <p:spPr>
            <a:xfrm>
              <a:off x="-1341049" y="6541261"/>
              <a:ext cx="78249" cy="59209"/>
            </a:xfrm>
            <a:custGeom>
              <a:rect b="b" l="l" r="r" t="t"/>
              <a:pathLst>
                <a:path extrusionOk="0" h="1502" w="1985">
                  <a:moveTo>
                    <a:pt x="261" y="1"/>
                  </a:moveTo>
                  <a:cubicBezTo>
                    <a:pt x="132" y="1"/>
                    <a:pt x="1" y="95"/>
                    <a:pt x="16" y="270"/>
                  </a:cubicBezTo>
                  <a:cubicBezTo>
                    <a:pt x="59" y="727"/>
                    <a:pt x="325" y="1501"/>
                    <a:pt x="1058" y="1501"/>
                  </a:cubicBezTo>
                  <a:cubicBezTo>
                    <a:pt x="1065" y="1502"/>
                    <a:pt x="1071" y="1502"/>
                    <a:pt x="1078" y="1502"/>
                  </a:cubicBezTo>
                  <a:cubicBezTo>
                    <a:pt x="1248" y="1502"/>
                    <a:pt x="1410" y="1451"/>
                    <a:pt x="1553" y="1353"/>
                  </a:cubicBezTo>
                  <a:cubicBezTo>
                    <a:pt x="1587" y="1324"/>
                    <a:pt x="1625" y="1294"/>
                    <a:pt x="1659" y="1260"/>
                  </a:cubicBezTo>
                  <a:cubicBezTo>
                    <a:pt x="1985" y="917"/>
                    <a:pt x="1976" y="354"/>
                    <a:pt x="1968" y="291"/>
                  </a:cubicBezTo>
                  <a:cubicBezTo>
                    <a:pt x="1959" y="139"/>
                    <a:pt x="1845" y="65"/>
                    <a:pt x="1729" y="65"/>
                  </a:cubicBezTo>
                  <a:cubicBezTo>
                    <a:pt x="1607" y="65"/>
                    <a:pt x="1483" y="149"/>
                    <a:pt x="1485" y="312"/>
                  </a:cubicBezTo>
                  <a:cubicBezTo>
                    <a:pt x="1485" y="426"/>
                    <a:pt x="1464" y="761"/>
                    <a:pt x="1303" y="921"/>
                  </a:cubicBezTo>
                  <a:cubicBezTo>
                    <a:pt x="1246" y="979"/>
                    <a:pt x="1167" y="1016"/>
                    <a:pt x="1083" y="1016"/>
                  </a:cubicBezTo>
                  <a:cubicBezTo>
                    <a:pt x="1075" y="1016"/>
                    <a:pt x="1066" y="1015"/>
                    <a:pt x="1058" y="1015"/>
                  </a:cubicBezTo>
                  <a:cubicBezTo>
                    <a:pt x="588" y="1015"/>
                    <a:pt x="503" y="232"/>
                    <a:pt x="499" y="223"/>
                  </a:cubicBezTo>
                  <a:cubicBezTo>
                    <a:pt x="485" y="72"/>
                    <a:pt x="374" y="1"/>
                    <a:pt x="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4"/>
            <p:cNvSpPr/>
            <p:nvPr/>
          </p:nvSpPr>
          <p:spPr>
            <a:xfrm>
              <a:off x="-1300288" y="6708799"/>
              <a:ext cx="137694" cy="41391"/>
            </a:xfrm>
            <a:custGeom>
              <a:rect b="b" l="l" r="r" t="t"/>
              <a:pathLst>
                <a:path extrusionOk="0" h="1050" w="3493">
                  <a:moveTo>
                    <a:pt x="288" y="1"/>
                  </a:moveTo>
                  <a:cubicBezTo>
                    <a:pt x="126" y="1"/>
                    <a:pt x="1" y="204"/>
                    <a:pt x="129" y="354"/>
                  </a:cubicBezTo>
                  <a:cubicBezTo>
                    <a:pt x="774" y="891"/>
                    <a:pt x="1430" y="1049"/>
                    <a:pt x="1979" y="1049"/>
                  </a:cubicBezTo>
                  <a:cubicBezTo>
                    <a:pt x="2213" y="1049"/>
                    <a:pt x="2428" y="1021"/>
                    <a:pt x="2614" y="980"/>
                  </a:cubicBezTo>
                  <a:cubicBezTo>
                    <a:pt x="2864" y="929"/>
                    <a:pt x="3101" y="845"/>
                    <a:pt x="3325" y="726"/>
                  </a:cubicBezTo>
                  <a:cubicBezTo>
                    <a:pt x="3492" y="592"/>
                    <a:pt x="3379" y="347"/>
                    <a:pt x="3196" y="347"/>
                  </a:cubicBezTo>
                  <a:cubicBezTo>
                    <a:pt x="3171" y="347"/>
                    <a:pt x="3145" y="352"/>
                    <a:pt x="3118" y="362"/>
                  </a:cubicBezTo>
                  <a:cubicBezTo>
                    <a:pt x="3086" y="382"/>
                    <a:pt x="2626" y="637"/>
                    <a:pt x="1988" y="637"/>
                  </a:cubicBezTo>
                  <a:cubicBezTo>
                    <a:pt x="1520" y="637"/>
                    <a:pt x="957" y="500"/>
                    <a:pt x="396" y="32"/>
                  </a:cubicBezTo>
                  <a:cubicBezTo>
                    <a:pt x="360" y="10"/>
                    <a:pt x="323" y="1"/>
                    <a:pt x="2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 name="Google Shape;2343;p44"/>
          <p:cNvGrpSpPr/>
          <p:nvPr/>
        </p:nvGrpSpPr>
        <p:grpSpPr>
          <a:xfrm>
            <a:off x="858301" y="5462740"/>
            <a:ext cx="718227" cy="805995"/>
            <a:chOff x="-2170599" y="6009276"/>
            <a:chExt cx="1023407" cy="1148305"/>
          </a:xfrm>
        </p:grpSpPr>
        <p:sp>
          <p:nvSpPr>
            <p:cNvPr id="2344" name="Google Shape;2344;p44"/>
            <p:cNvSpPr/>
            <p:nvPr/>
          </p:nvSpPr>
          <p:spPr>
            <a:xfrm flipH="1">
              <a:off x="-1428612" y="6523719"/>
              <a:ext cx="281419" cy="369405"/>
            </a:xfrm>
            <a:custGeom>
              <a:rect b="b" l="l" r="r" t="t"/>
              <a:pathLst>
                <a:path extrusionOk="0" h="9371" w="7139">
                  <a:moveTo>
                    <a:pt x="1683" y="1"/>
                  </a:moveTo>
                  <a:cubicBezTo>
                    <a:pt x="1" y="1"/>
                    <a:pt x="165" y="2582"/>
                    <a:pt x="422" y="3707"/>
                  </a:cubicBezTo>
                  <a:cubicBezTo>
                    <a:pt x="765" y="5210"/>
                    <a:pt x="418" y="6657"/>
                    <a:pt x="591" y="8172"/>
                  </a:cubicBezTo>
                  <a:cubicBezTo>
                    <a:pt x="672" y="8895"/>
                    <a:pt x="1209" y="9371"/>
                    <a:pt x="1810" y="9371"/>
                  </a:cubicBezTo>
                  <a:cubicBezTo>
                    <a:pt x="2093" y="9371"/>
                    <a:pt x="2390" y="9266"/>
                    <a:pt x="2661" y="9032"/>
                  </a:cubicBezTo>
                  <a:cubicBezTo>
                    <a:pt x="3939" y="7927"/>
                    <a:pt x="4769" y="6412"/>
                    <a:pt x="5958" y="5218"/>
                  </a:cubicBezTo>
                  <a:cubicBezTo>
                    <a:pt x="6644" y="5049"/>
                    <a:pt x="7139" y="4151"/>
                    <a:pt x="6496" y="3479"/>
                  </a:cubicBezTo>
                  <a:cubicBezTo>
                    <a:pt x="5404" y="2340"/>
                    <a:pt x="3507" y="105"/>
                    <a:pt x="1785" y="4"/>
                  </a:cubicBezTo>
                  <a:cubicBezTo>
                    <a:pt x="1750" y="2"/>
                    <a:pt x="1716" y="1"/>
                    <a:pt x="1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4"/>
            <p:cNvSpPr/>
            <p:nvPr/>
          </p:nvSpPr>
          <p:spPr>
            <a:xfrm flipH="1">
              <a:off x="-1377130" y="6574138"/>
              <a:ext cx="169940" cy="80850"/>
            </a:xfrm>
            <a:custGeom>
              <a:rect b="b" l="l" r="r" t="t"/>
              <a:pathLst>
                <a:path extrusionOk="0" h="2051" w="4311">
                  <a:moveTo>
                    <a:pt x="180" y="0"/>
                  </a:moveTo>
                  <a:cubicBezTo>
                    <a:pt x="69" y="0"/>
                    <a:pt x="1" y="165"/>
                    <a:pt x="115" y="240"/>
                  </a:cubicBezTo>
                  <a:cubicBezTo>
                    <a:pt x="1075" y="896"/>
                    <a:pt x="2167" y="1323"/>
                    <a:pt x="3251" y="1738"/>
                  </a:cubicBezTo>
                  <a:cubicBezTo>
                    <a:pt x="3547" y="1857"/>
                    <a:pt x="3848" y="1958"/>
                    <a:pt x="4157" y="2047"/>
                  </a:cubicBezTo>
                  <a:cubicBezTo>
                    <a:pt x="4165" y="2049"/>
                    <a:pt x="4173" y="2050"/>
                    <a:pt x="4181" y="2050"/>
                  </a:cubicBezTo>
                  <a:cubicBezTo>
                    <a:pt x="4267" y="2050"/>
                    <a:pt x="4310" y="1928"/>
                    <a:pt x="4229" y="1878"/>
                  </a:cubicBezTo>
                  <a:cubicBezTo>
                    <a:pt x="4110" y="1793"/>
                    <a:pt x="3983" y="1717"/>
                    <a:pt x="3856" y="1654"/>
                  </a:cubicBezTo>
                  <a:cubicBezTo>
                    <a:pt x="3733" y="1590"/>
                    <a:pt x="3611" y="1531"/>
                    <a:pt x="3488" y="1476"/>
                  </a:cubicBezTo>
                  <a:cubicBezTo>
                    <a:pt x="3217" y="1357"/>
                    <a:pt x="2946" y="1243"/>
                    <a:pt x="2671" y="1133"/>
                  </a:cubicBezTo>
                  <a:cubicBezTo>
                    <a:pt x="2142" y="921"/>
                    <a:pt x="1613" y="714"/>
                    <a:pt x="1101" y="473"/>
                  </a:cubicBezTo>
                  <a:cubicBezTo>
                    <a:pt x="809" y="337"/>
                    <a:pt x="521" y="185"/>
                    <a:pt x="246" y="20"/>
                  </a:cubicBezTo>
                  <a:cubicBezTo>
                    <a:pt x="223" y="6"/>
                    <a:pt x="201" y="0"/>
                    <a:pt x="18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4"/>
            <p:cNvSpPr/>
            <p:nvPr/>
          </p:nvSpPr>
          <p:spPr>
            <a:xfrm flipH="1">
              <a:off x="-1377919" y="6665948"/>
              <a:ext cx="158232" cy="20222"/>
            </a:xfrm>
            <a:custGeom>
              <a:rect b="b" l="l" r="r" t="t"/>
              <a:pathLst>
                <a:path extrusionOk="0" h="513" w="4014">
                  <a:moveTo>
                    <a:pt x="3534" y="1"/>
                  </a:moveTo>
                  <a:cubicBezTo>
                    <a:pt x="3413" y="1"/>
                    <a:pt x="3292" y="8"/>
                    <a:pt x="3171" y="14"/>
                  </a:cubicBezTo>
                  <a:cubicBezTo>
                    <a:pt x="2934" y="23"/>
                    <a:pt x="2693" y="53"/>
                    <a:pt x="2456" y="82"/>
                  </a:cubicBezTo>
                  <a:cubicBezTo>
                    <a:pt x="1960" y="133"/>
                    <a:pt x="1469" y="196"/>
                    <a:pt x="978" y="251"/>
                  </a:cubicBezTo>
                  <a:cubicBezTo>
                    <a:pt x="695" y="285"/>
                    <a:pt x="407" y="306"/>
                    <a:pt x="124" y="319"/>
                  </a:cubicBezTo>
                  <a:cubicBezTo>
                    <a:pt x="1" y="319"/>
                    <a:pt x="1" y="501"/>
                    <a:pt x="124" y="501"/>
                  </a:cubicBezTo>
                  <a:cubicBezTo>
                    <a:pt x="298" y="509"/>
                    <a:pt x="472" y="512"/>
                    <a:pt x="645" y="512"/>
                  </a:cubicBezTo>
                  <a:cubicBezTo>
                    <a:pt x="971" y="512"/>
                    <a:pt x="1295" y="499"/>
                    <a:pt x="1618" y="472"/>
                  </a:cubicBezTo>
                  <a:cubicBezTo>
                    <a:pt x="2104" y="429"/>
                    <a:pt x="2587" y="374"/>
                    <a:pt x="3078" y="345"/>
                  </a:cubicBezTo>
                  <a:cubicBezTo>
                    <a:pt x="3209" y="336"/>
                    <a:pt x="3340" y="323"/>
                    <a:pt x="3476" y="315"/>
                  </a:cubicBezTo>
                  <a:cubicBezTo>
                    <a:pt x="3615" y="306"/>
                    <a:pt x="3755" y="294"/>
                    <a:pt x="3895" y="268"/>
                  </a:cubicBezTo>
                  <a:cubicBezTo>
                    <a:pt x="4013" y="243"/>
                    <a:pt x="4013" y="57"/>
                    <a:pt x="3895" y="31"/>
                  </a:cubicBezTo>
                  <a:cubicBezTo>
                    <a:pt x="3776" y="8"/>
                    <a:pt x="3656" y="1"/>
                    <a:pt x="353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4"/>
            <p:cNvSpPr/>
            <p:nvPr/>
          </p:nvSpPr>
          <p:spPr>
            <a:xfrm flipH="1">
              <a:off x="-1437483" y="6654910"/>
              <a:ext cx="197534" cy="156813"/>
            </a:xfrm>
            <a:custGeom>
              <a:rect b="b" l="l" r="r" t="t"/>
              <a:pathLst>
                <a:path extrusionOk="0" h="3978" w="5011">
                  <a:moveTo>
                    <a:pt x="4825" y="0"/>
                  </a:moveTo>
                  <a:cubicBezTo>
                    <a:pt x="4796" y="0"/>
                    <a:pt x="4766" y="8"/>
                    <a:pt x="4739" y="24"/>
                  </a:cubicBezTo>
                  <a:cubicBezTo>
                    <a:pt x="4659" y="70"/>
                    <a:pt x="4578" y="121"/>
                    <a:pt x="4502" y="176"/>
                  </a:cubicBezTo>
                  <a:cubicBezTo>
                    <a:pt x="4426" y="235"/>
                    <a:pt x="4350" y="294"/>
                    <a:pt x="4265" y="345"/>
                  </a:cubicBezTo>
                  <a:cubicBezTo>
                    <a:pt x="4227" y="371"/>
                    <a:pt x="4189" y="392"/>
                    <a:pt x="4151" y="417"/>
                  </a:cubicBezTo>
                  <a:cubicBezTo>
                    <a:pt x="4117" y="447"/>
                    <a:pt x="4096" y="464"/>
                    <a:pt x="4066" y="485"/>
                  </a:cubicBezTo>
                  <a:cubicBezTo>
                    <a:pt x="4058" y="492"/>
                    <a:pt x="4055" y="494"/>
                    <a:pt x="4055" y="494"/>
                  </a:cubicBezTo>
                  <a:cubicBezTo>
                    <a:pt x="4055" y="494"/>
                    <a:pt x="4068" y="484"/>
                    <a:pt x="4071" y="481"/>
                  </a:cubicBezTo>
                  <a:lnTo>
                    <a:pt x="4071" y="481"/>
                  </a:lnTo>
                  <a:lnTo>
                    <a:pt x="4037" y="510"/>
                  </a:lnTo>
                  <a:lnTo>
                    <a:pt x="3812" y="680"/>
                  </a:lnTo>
                  <a:cubicBezTo>
                    <a:pt x="3508" y="912"/>
                    <a:pt x="3190" y="1132"/>
                    <a:pt x="2885" y="1361"/>
                  </a:cubicBezTo>
                  <a:cubicBezTo>
                    <a:pt x="2268" y="1827"/>
                    <a:pt x="1645" y="2284"/>
                    <a:pt x="1066" y="2792"/>
                  </a:cubicBezTo>
                  <a:cubicBezTo>
                    <a:pt x="731" y="3079"/>
                    <a:pt x="409" y="3388"/>
                    <a:pt x="105" y="3710"/>
                  </a:cubicBezTo>
                  <a:cubicBezTo>
                    <a:pt x="1" y="3824"/>
                    <a:pt x="104" y="3978"/>
                    <a:pt x="221" y="3978"/>
                  </a:cubicBezTo>
                  <a:cubicBezTo>
                    <a:pt x="256" y="3978"/>
                    <a:pt x="292" y="3964"/>
                    <a:pt x="325" y="3930"/>
                  </a:cubicBezTo>
                  <a:lnTo>
                    <a:pt x="329" y="3934"/>
                  </a:lnTo>
                  <a:cubicBezTo>
                    <a:pt x="596" y="3651"/>
                    <a:pt x="884" y="3384"/>
                    <a:pt x="1188" y="3139"/>
                  </a:cubicBezTo>
                  <a:cubicBezTo>
                    <a:pt x="1480" y="2906"/>
                    <a:pt x="1781" y="2682"/>
                    <a:pt x="2086" y="2470"/>
                  </a:cubicBezTo>
                  <a:cubicBezTo>
                    <a:pt x="2708" y="2034"/>
                    <a:pt x="3347" y="1623"/>
                    <a:pt x="3961" y="1175"/>
                  </a:cubicBezTo>
                  <a:cubicBezTo>
                    <a:pt x="4054" y="1103"/>
                    <a:pt x="4147" y="1035"/>
                    <a:pt x="4244" y="959"/>
                  </a:cubicBezTo>
                  <a:cubicBezTo>
                    <a:pt x="4329" y="900"/>
                    <a:pt x="4409" y="832"/>
                    <a:pt x="4485" y="760"/>
                  </a:cubicBezTo>
                  <a:cubicBezTo>
                    <a:pt x="4566" y="684"/>
                    <a:pt x="4646" y="608"/>
                    <a:pt x="4722" y="536"/>
                  </a:cubicBezTo>
                  <a:cubicBezTo>
                    <a:pt x="4803" y="459"/>
                    <a:pt x="4879" y="379"/>
                    <a:pt x="4947" y="290"/>
                  </a:cubicBezTo>
                  <a:cubicBezTo>
                    <a:pt x="5006" y="227"/>
                    <a:pt x="5010" y="134"/>
                    <a:pt x="4959" y="66"/>
                  </a:cubicBezTo>
                  <a:cubicBezTo>
                    <a:pt x="4927" y="23"/>
                    <a:pt x="4876" y="0"/>
                    <a:pt x="48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4"/>
            <p:cNvSpPr/>
            <p:nvPr/>
          </p:nvSpPr>
          <p:spPr>
            <a:xfrm flipH="1">
              <a:off x="-2170599" y="6009276"/>
              <a:ext cx="867989" cy="1148305"/>
            </a:xfrm>
            <a:custGeom>
              <a:rect b="b" l="l" r="r" t="t"/>
              <a:pathLst>
                <a:path extrusionOk="0" h="29130" w="22019">
                  <a:moveTo>
                    <a:pt x="3994" y="0"/>
                  </a:moveTo>
                  <a:cubicBezTo>
                    <a:pt x="2683" y="0"/>
                    <a:pt x="1509" y="774"/>
                    <a:pt x="619" y="2963"/>
                  </a:cubicBezTo>
                  <a:cubicBezTo>
                    <a:pt x="610" y="2980"/>
                    <a:pt x="602" y="3001"/>
                    <a:pt x="593" y="3022"/>
                  </a:cubicBezTo>
                  <a:cubicBezTo>
                    <a:pt x="377" y="3568"/>
                    <a:pt x="225" y="4140"/>
                    <a:pt x="140" y="4720"/>
                  </a:cubicBezTo>
                  <a:cubicBezTo>
                    <a:pt x="64" y="5211"/>
                    <a:pt x="22" y="5706"/>
                    <a:pt x="9" y="6201"/>
                  </a:cubicBezTo>
                  <a:cubicBezTo>
                    <a:pt x="1" y="6751"/>
                    <a:pt x="17" y="7301"/>
                    <a:pt x="60" y="7847"/>
                  </a:cubicBezTo>
                  <a:cubicBezTo>
                    <a:pt x="85" y="8161"/>
                    <a:pt x="111" y="8474"/>
                    <a:pt x="153" y="8783"/>
                  </a:cubicBezTo>
                  <a:cubicBezTo>
                    <a:pt x="195" y="9168"/>
                    <a:pt x="250" y="9549"/>
                    <a:pt x="310" y="9926"/>
                  </a:cubicBezTo>
                  <a:cubicBezTo>
                    <a:pt x="394" y="10463"/>
                    <a:pt x="487" y="10988"/>
                    <a:pt x="576" y="11487"/>
                  </a:cubicBezTo>
                  <a:cubicBezTo>
                    <a:pt x="593" y="11585"/>
                    <a:pt x="610" y="11686"/>
                    <a:pt x="631" y="11784"/>
                  </a:cubicBezTo>
                  <a:cubicBezTo>
                    <a:pt x="703" y="12152"/>
                    <a:pt x="784" y="12516"/>
                    <a:pt x="872" y="12880"/>
                  </a:cubicBezTo>
                  <a:cubicBezTo>
                    <a:pt x="1067" y="13722"/>
                    <a:pt x="1287" y="14556"/>
                    <a:pt x="1452" y="15407"/>
                  </a:cubicBezTo>
                  <a:cubicBezTo>
                    <a:pt x="1600" y="16169"/>
                    <a:pt x="1689" y="16947"/>
                    <a:pt x="1715" y="17726"/>
                  </a:cubicBezTo>
                  <a:cubicBezTo>
                    <a:pt x="1723" y="18094"/>
                    <a:pt x="1719" y="18463"/>
                    <a:pt x="1702" y="18831"/>
                  </a:cubicBezTo>
                  <a:cubicBezTo>
                    <a:pt x="1677" y="19440"/>
                    <a:pt x="1613" y="20046"/>
                    <a:pt x="1520" y="20651"/>
                  </a:cubicBezTo>
                  <a:cubicBezTo>
                    <a:pt x="1461" y="21036"/>
                    <a:pt x="1389" y="21421"/>
                    <a:pt x="1308" y="21815"/>
                  </a:cubicBezTo>
                  <a:cubicBezTo>
                    <a:pt x="1283" y="21933"/>
                    <a:pt x="1258" y="22056"/>
                    <a:pt x="1228" y="22179"/>
                  </a:cubicBezTo>
                  <a:cubicBezTo>
                    <a:pt x="1203" y="22306"/>
                    <a:pt x="1169" y="22441"/>
                    <a:pt x="1139" y="22589"/>
                  </a:cubicBezTo>
                  <a:cubicBezTo>
                    <a:pt x="1025" y="23101"/>
                    <a:pt x="902" y="23698"/>
                    <a:pt x="813" y="24320"/>
                  </a:cubicBezTo>
                  <a:cubicBezTo>
                    <a:pt x="758" y="24718"/>
                    <a:pt x="720" y="25120"/>
                    <a:pt x="707" y="25522"/>
                  </a:cubicBezTo>
                  <a:cubicBezTo>
                    <a:pt x="686" y="26187"/>
                    <a:pt x="745" y="26830"/>
                    <a:pt x="940" y="27380"/>
                  </a:cubicBezTo>
                  <a:cubicBezTo>
                    <a:pt x="1122" y="27888"/>
                    <a:pt x="1418" y="28312"/>
                    <a:pt x="1884" y="28595"/>
                  </a:cubicBezTo>
                  <a:cubicBezTo>
                    <a:pt x="2171" y="28917"/>
                    <a:pt x="2571" y="29130"/>
                    <a:pt x="3060" y="29130"/>
                  </a:cubicBezTo>
                  <a:cubicBezTo>
                    <a:pt x="3234" y="29130"/>
                    <a:pt x="3419" y="29103"/>
                    <a:pt x="3615" y="29044"/>
                  </a:cubicBezTo>
                  <a:cubicBezTo>
                    <a:pt x="6806" y="28083"/>
                    <a:pt x="9312" y="25903"/>
                    <a:pt x="12114" y="24261"/>
                  </a:cubicBezTo>
                  <a:cubicBezTo>
                    <a:pt x="12889" y="23800"/>
                    <a:pt x="13697" y="23402"/>
                    <a:pt x="14531" y="23063"/>
                  </a:cubicBezTo>
                  <a:cubicBezTo>
                    <a:pt x="14615" y="23029"/>
                    <a:pt x="14700" y="22996"/>
                    <a:pt x="14785" y="22966"/>
                  </a:cubicBezTo>
                  <a:cubicBezTo>
                    <a:pt x="17350" y="22009"/>
                    <a:pt x="20549" y="21061"/>
                    <a:pt x="21438" y="18061"/>
                  </a:cubicBezTo>
                  <a:cubicBezTo>
                    <a:pt x="21421" y="18052"/>
                    <a:pt x="21404" y="18044"/>
                    <a:pt x="21392" y="18035"/>
                  </a:cubicBezTo>
                  <a:cubicBezTo>
                    <a:pt x="20909" y="17747"/>
                    <a:pt x="20554" y="17316"/>
                    <a:pt x="20414" y="16770"/>
                  </a:cubicBezTo>
                  <a:cubicBezTo>
                    <a:pt x="20341" y="16486"/>
                    <a:pt x="20571" y="16129"/>
                    <a:pt x="20870" y="16129"/>
                  </a:cubicBezTo>
                  <a:cubicBezTo>
                    <a:pt x="20920" y="16129"/>
                    <a:pt x="20971" y="16138"/>
                    <a:pt x="21023" y="16160"/>
                  </a:cubicBezTo>
                  <a:cubicBezTo>
                    <a:pt x="21244" y="16262"/>
                    <a:pt x="21481" y="16312"/>
                    <a:pt x="21726" y="16317"/>
                  </a:cubicBezTo>
                  <a:lnTo>
                    <a:pt x="21756" y="16317"/>
                  </a:lnTo>
                  <a:cubicBezTo>
                    <a:pt x="22018" y="12728"/>
                    <a:pt x="19876" y="9710"/>
                    <a:pt x="17142" y="7407"/>
                  </a:cubicBezTo>
                  <a:cubicBezTo>
                    <a:pt x="15944" y="6404"/>
                    <a:pt x="14641" y="5532"/>
                    <a:pt x="13375" y="4813"/>
                  </a:cubicBezTo>
                  <a:cubicBezTo>
                    <a:pt x="12982" y="4588"/>
                    <a:pt x="12597" y="4381"/>
                    <a:pt x="12220" y="4186"/>
                  </a:cubicBezTo>
                  <a:cubicBezTo>
                    <a:pt x="12122" y="4136"/>
                    <a:pt x="12025" y="4089"/>
                    <a:pt x="11932" y="4038"/>
                  </a:cubicBezTo>
                  <a:cubicBezTo>
                    <a:pt x="11327" y="3738"/>
                    <a:pt x="10692" y="3344"/>
                    <a:pt x="10040" y="2917"/>
                  </a:cubicBezTo>
                  <a:cubicBezTo>
                    <a:pt x="9625" y="2642"/>
                    <a:pt x="9202" y="2358"/>
                    <a:pt x="8775" y="2074"/>
                  </a:cubicBezTo>
                  <a:cubicBezTo>
                    <a:pt x="7776" y="1414"/>
                    <a:pt x="6756" y="779"/>
                    <a:pt x="5774" y="390"/>
                  </a:cubicBezTo>
                  <a:cubicBezTo>
                    <a:pt x="5587" y="318"/>
                    <a:pt x="5405" y="250"/>
                    <a:pt x="5219" y="195"/>
                  </a:cubicBezTo>
                  <a:cubicBezTo>
                    <a:pt x="4801" y="71"/>
                    <a:pt x="4392" y="0"/>
                    <a:pt x="3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4"/>
            <p:cNvSpPr/>
            <p:nvPr/>
          </p:nvSpPr>
          <p:spPr>
            <a:xfrm flipH="1">
              <a:off x="-1396250" y="6118395"/>
              <a:ext cx="88104" cy="88498"/>
            </a:xfrm>
            <a:custGeom>
              <a:rect b="b" l="l" r="r" t="t"/>
              <a:pathLst>
                <a:path extrusionOk="0" h="2245" w="2235">
                  <a:moveTo>
                    <a:pt x="478" y="1"/>
                  </a:moveTo>
                  <a:lnTo>
                    <a:pt x="457" y="60"/>
                  </a:lnTo>
                  <a:cubicBezTo>
                    <a:pt x="241" y="610"/>
                    <a:pt x="89" y="1177"/>
                    <a:pt x="0" y="1761"/>
                  </a:cubicBezTo>
                  <a:cubicBezTo>
                    <a:pt x="452" y="1999"/>
                    <a:pt x="931" y="2245"/>
                    <a:pt x="1421" y="2245"/>
                  </a:cubicBezTo>
                  <a:cubicBezTo>
                    <a:pt x="1550" y="2245"/>
                    <a:pt x="1681" y="2228"/>
                    <a:pt x="1812" y="2189"/>
                  </a:cubicBezTo>
                  <a:cubicBezTo>
                    <a:pt x="2095" y="2104"/>
                    <a:pt x="2235" y="1829"/>
                    <a:pt x="2176" y="1550"/>
                  </a:cubicBezTo>
                  <a:cubicBezTo>
                    <a:pt x="2019" y="822"/>
                    <a:pt x="1299" y="475"/>
                    <a:pt x="711" y="132"/>
                  </a:cubicBezTo>
                  <a:cubicBezTo>
                    <a:pt x="635" y="85"/>
                    <a:pt x="559" y="43"/>
                    <a:pt x="4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4"/>
            <p:cNvSpPr/>
            <p:nvPr/>
          </p:nvSpPr>
          <p:spPr>
            <a:xfrm flipH="1">
              <a:off x="-1431965" y="6245330"/>
              <a:ext cx="129337" cy="69695"/>
            </a:xfrm>
            <a:custGeom>
              <a:rect b="b" l="l" r="r" t="t"/>
              <a:pathLst>
                <a:path extrusionOk="0" h="1768" w="3281">
                  <a:moveTo>
                    <a:pt x="1393" y="1"/>
                  </a:moveTo>
                  <a:cubicBezTo>
                    <a:pt x="1067" y="1"/>
                    <a:pt x="740" y="21"/>
                    <a:pt x="415" y="23"/>
                  </a:cubicBezTo>
                  <a:lnTo>
                    <a:pt x="13" y="23"/>
                  </a:lnTo>
                  <a:cubicBezTo>
                    <a:pt x="0" y="569"/>
                    <a:pt x="17" y="1119"/>
                    <a:pt x="64" y="1665"/>
                  </a:cubicBezTo>
                  <a:lnTo>
                    <a:pt x="98" y="1669"/>
                  </a:lnTo>
                  <a:cubicBezTo>
                    <a:pt x="542" y="1711"/>
                    <a:pt x="1003" y="1768"/>
                    <a:pt x="1459" y="1768"/>
                  </a:cubicBezTo>
                  <a:cubicBezTo>
                    <a:pt x="1836" y="1768"/>
                    <a:pt x="2209" y="1729"/>
                    <a:pt x="2565" y="1610"/>
                  </a:cubicBezTo>
                  <a:cubicBezTo>
                    <a:pt x="3281" y="1394"/>
                    <a:pt x="3281" y="378"/>
                    <a:pt x="2565" y="158"/>
                  </a:cubicBezTo>
                  <a:cubicBezTo>
                    <a:pt x="2182" y="30"/>
                    <a:pt x="1788" y="1"/>
                    <a:pt x="1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4"/>
            <p:cNvSpPr/>
            <p:nvPr/>
          </p:nvSpPr>
          <p:spPr>
            <a:xfrm flipH="1">
              <a:off x="-1414462" y="6343330"/>
              <a:ext cx="105843" cy="49985"/>
            </a:xfrm>
            <a:custGeom>
              <a:rect b="b" l="l" r="r" t="t"/>
              <a:pathLst>
                <a:path extrusionOk="0" h="1268" w="2685">
                  <a:moveTo>
                    <a:pt x="1670" y="0"/>
                  </a:moveTo>
                  <a:cubicBezTo>
                    <a:pt x="1244" y="0"/>
                    <a:pt x="823" y="70"/>
                    <a:pt x="377" y="97"/>
                  </a:cubicBezTo>
                  <a:cubicBezTo>
                    <a:pt x="250" y="106"/>
                    <a:pt x="128" y="110"/>
                    <a:pt x="1" y="114"/>
                  </a:cubicBezTo>
                  <a:cubicBezTo>
                    <a:pt x="47" y="499"/>
                    <a:pt x="98" y="880"/>
                    <a:pt x="162" y="1257"/>
                  </a:cubicBezTo>
                  <a:cubicBezTo>
                    <a:pt x="289" y="1264"/>
                    <a:pt x="416" y="1267"/>
                    <a:pt x="542" y="1267"/>
                  </a:cubicBezTo>
                  <a:cubicBezTo>
                    <a:pt x="1317" y="1267"/>
                    <a:pt x="2052" y="1124"/>
                    <a:pt x="2536" y="593"/>
                  </a:cubicBezTo>
                  <a:cubicBezTo>
                    <a:pt x="2684" y="428"/>
                    <a:pt x="2629" y="148"/>
                    <a:pt x="2405" y="89"/>
                  </a:cubicBezTo>
                  <a:cubicBezTo>
                    <a:pt x="2155" y="23"/>
                    <a:pt x="1912" y="0"/>
                    <a:pt x="16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4"/>
            <p:cNvSpPr/>
            <p:nvPr/>
          </p:nvSpPr>
          <p:spPr>
            <a:xfrm flipH="1">
              <a:off x="-1441465" y="6459423"/>
              <a:ext cx="114003" cy="49945"/>
            </a:xfrm>
            <a:custGeom>
              <a:rect b="b" l="l" r="r" t="t"/>
              <a:pathLst>
                <a:path extrusionOk="0" h="1267" w="2892">
                  <a:moveTo>
                    <a:pt x="2029" y="1"/>
                  </a:moveTo>
                  <a:cubicBezTo>
                    <a:pt x="1537" y="1"/>
                    <a:pt x="1082" y="77"/>
                    <a:pt x="560" y="132"/>
                  </a:cubicBezTo>
                  <a:cubicBezTo>
                    <a:pt x="373" y="149"/>
                    <a:pt x="187" y="162"/>
                    <a:pt x="1" y="170"/>
                  </a:cubicBezTo>
                  <a:cubicBezTo>
                    <a:pt x="73" y="538"/>
                    <a:pt x="158" y="902"/>
                    <a:pt x="242" y="1266"/>
                  </a:cubicBezTo>
                  <a:cubicBezTo>
                    <a:pt x="1144" y="1220"/>
                    <a:pt x="2033" y="1046"/>
                    <a:pt x="2693" y="483"/>
                  </a:cubicBezTo>
                  <a:cubicBezTo>
                    <a:pt x="2892" y="314"/>
                    <a:pt x="2714" y="47"/>
                    <a:pt x="2507" y="26"/>
                  </a:cubicBezTo>
                  <a:cubicBezTo>
                    <a:pt x="2342" y="8"/>
                    <a:pt x="2184" y="1"/>
                    <a:pt x="2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4"/>
            <p:cNvSpPr/>
            <p:nvPr/>
          </p:nvSpPr>
          <p:spPr>
            <a:xfrm flipH="1">
              <a:off x="-1396251" y="6999368"/>
              <a:ext cx="66580" cy="81599"/>
            </a:xfrm>
            <a:custGeom>
              <a:rect b="b" l="l" r="r" t="t"/>
              <a:pathLst>
                <a:path extrusionOk="0" h="2070" w="1689">
                  <a:moveTo>
                    <a:pt x="880" y="0"/>
                  </a:moveTo>
                  <a:cubicBezTo>
                    <a:pt x="586" y="0"/>
                    <a:pt x="299" y="91"/>
                    <a:pt x="21" y="212"/>
                  </a:cubicBezTo>
                  <a:cubicBezTo>
                    <a:pt x="0" y="876"/>
                    <a:pt x="59" y="1520"/>
                    <a:pt x="254" y="2070"/>
                  </a:cubicBezTo>
                  <a:cubicBezTo>
                    <a:pt x="842" y="1748"/>
                    <a:pt x="1486" y="1367"/>
                    <a:pt x="1630" y="694"/>
                  </a:cubicBezTo>
                  <a:cubicBezTo>
                    <a:pt x="1689" y="415"/>
                    <a:pt x="1549" y="140"/>
                    <a:pt x="1266" y="55"/>
                  </a:cubicBezTo>
                  <a:cubicBezTo>
                    <a:pt x="1136" y="17"/>
                    <a:pt x="1007"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4"/>
            <p:cNvSpPr/>
            <p:nvPr/>
          </p:nvSpPr>
          <p:spPr>
            <a:xfrm flipH="1">
              <a:off x="-1431965" y="6891553"/>
              <a:ext cx="97131" cy="69182"/>
            </a:xfrm>
            <a:custGeom>
              <a:rect b="b" l="l" r="r" t="t"/>
              <a:pathLst>
                <a:path extrusionOk="0" h="1755" w="2464">
                  <a:moveTo>
                    <a:pt x="723" y="0"/>
                  </a:moveTo>
                  <a:cubicBezTo>
                    <a:pt x="589" y="0"/>
                    <a:pt x="456" y="6"/>
                    <a:pt x="322" y="14"/>
                  </a:cubicBezTo>
                  <a:cubicBezTo>
                    <a:pt x="208" y="526"/>
                    <a:pt x="85" y="1123"/>
                    <a:pt x="0" y="1741"/>
                  </a:cubicBezTo>
                  <a:cubicBezTo>
                    <a:pt x="203" y="1746"/>
                    <a:pt x="405" y="1754"/>
                    <a:pt x="607" y="1754"/>
                  </a:cubicBezTo>
                  <a:cubicBezTo>
                    <a:pt x="992" y="1754"/>
                    <a:pt x="1374" y="1726"/>
                    <a:pt x="1748" y="1601"/>
                  </a:cubicBezTo>
                  <a:cubicBezTo>
                    <a:pt x="2464" y="1381"/>
                    <a:pt x="2464" y="365"/>
                    <a:pt x="1748" y="149"/>
                  </a:cubicBezTo>
                  <a:cubicBezTo>
                    <a:pt x="1412" y="36"/>
                    <a:pt x="1069"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4"/>
            <p:cNvSpPr/>
            <p:nvPr/>
          </p:nvSpPr>
          <p:spPr>
            <a:xfrm flipH="1">
              <a:off x="-1414463" y="6815668"/>
              <a:ext cx="60273" cy="47107"/>
            </a:xfrm>
            <a:custGeom>
              <a:rect b="b" l="l" r="r" t="t"/>
              <a:pathLst>
                <a:path extrusionOk="0" h="1195" w="1529">
                  <a:moveTo>
                    <a:pt x="212" y="0"/>
                  </a:moveTo>
                  <a:cubicBezTo>
                    <a:pt x="153" y="385"/>
                    <a:pt x="85" y="771"/>
                    <a:pt x="0" y="1164"/>
                  </a:cubicBezTo>
                  <a:cubicBezTo>
                    <a:pt x="183" y="1181"/>
                    <a:pt x="364" y="1195"/>
                    <a:pt x="546" y="1195"/>
                  </a:cubicBezTo>
                  <a:cubicBezTo>
                    <a:pt x="775" y="1195"/>
                    <a:pt x="1006" y="1173"/>
                    <a:pt x="1245" y="1109"/>
                  </a:cubicBezTo>
                  <a:cubicBezTo>
                    <a:pt x="1473" y="1050"/>
                    <a:pt x="1528" y="771"/>
                    <a:pt x="1376" y="606"/>
                  </a:cubicBezTo>
                  <a:cubicBezTo>
                    <a:pt x="1071" y="267"/>
                    <a:pt x="665" y="89"/>
                    <a:pt x="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4"/>
            <p:cNvSpPr/>
            <p:nvPr/>
          </p:nvSpPr>
          <p:spPr>
            <a:xfrm flipH="1">
              <a:off x="-1441466" y="6700363"/>
              <a:ext cx="71587" cy="46437"/>
            </a:xfrm>
            <a:custGeom>
              <a:rect b="b" l="l" r="r" t="t"/>
              <a:pathLst>
                <a:path extrusionOk="0" h="1178" w="1816">
                  <a:moveTo>
                    <a:pt x="9" y="1"/>
                  </a:moveTo>
                  <a:cubicBezTo>
                    <a:pt x="17" y="369"/>
                    <a:pt x="17" y="737"/>
                    <a:pt x="0" y="1105"/>
                  </a:cubicBezTo>
                  <a:cubicBezTo>
                    <a:pt x="332" y="1141"/>
                    <a:pt x="660" y="1177"/>
                    <a:pt x="1000" y="1177"/>
                  </a:cubicBezTo>
                  <a:cubicBezTo>
                    <a:pt x="1141" y="1177"/>
                    <a:pt x="1284" y="1171"/>
                    <a:pt x="1431" y="1156"/>
                  </a:cubicBezTo>
                  <a:cubicBezTo>
                    <a:pt x="1638" y="1131"/>
                    <a:pt x="1816" y="864"/>
                    <a:pt x="1617" y="695"/>
                  </a:cubicBezTo>
                  <a:cubicBezTo>
                    <a:pt x="1164" y="310"/>
                    <a:pt x="605" y="106"/>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44"/>
            <p:cNvSpPr/>
            <p:nvPr/>
          </p:nvSpPr>
          <p:spPr>
            <a:xfrm flipH="1">
              <a:off x="-1603642" y="6016453"/>
              <a:ext cx="92282" cy="695684"/>
            </a:xfrm>
            <a:custGeom>
              <a:rect b="b" l="l" r="r" t="t"/>
              <a:pathLst>
                <a:path extrusionOk="0" h="17648" w="2341">
                  <a:moveTo>
                    <a:pt x="0" y="1"/>
                  </a:moveTo>
                  <a:lnTo>
                    <a:pt x="0" y="1"/>
                  </a:lnTo>
                  <a:cubicBezTo>
                    <a:pt x="208" y="1423"/>
                    <a:pt x="153" y="2828"/>
                    <a:pt x="284" y="4254"/>
                  </a:cubicBezTo>
                  <a:cubicBezTo>
                    <a:pt x="415" y="5643"/>
                    <a:pt x="470" y="7035"/>
                    <a:pt x="500" y="8427"/>
                  </a:cubicBezTo>
                  <a:cubicBezTo>
                    <a:pt x="559" y="11225"/>
                    <a:pt x="402" y="14044"/>
                    <a:pt x="567" y="16833"/>
                  </a:cubicBezTo>
                  <a:cubicBezTo>
                    <a:pt x="589" y="17218"/>
                    <a:pt x="800" y="17468"/>
                    <a:pt x="1151" y="17604"/>
                  </a:cubicBezTo>
                  <a:cubicBezTo>
                    <a:pt x="1219" y="17633"/>
                    <a:pt x="1291" y="17648"/>
                    <a:pt x="1363" y="17648"/>
                  </a:cubicBezTo>
                  <a:cubicBezTo>
                    <a:pt x="1435" y="17648"/>
                    <a:pt x="1507" y="17633"/>
                    <a:pt x="1575" y="17604"/>
                  </a:cubicBezTo>
                  <a:cubicBezTo>
                    <a:pt x="1930" y="17472"/>
                    <a:pt x="2138" y="17218"/>
                    <a:pt x="2159" y="16833"/>
                  </a:cubicBezTo>
                  <a:cubicBezTo>
                    <a:pt x="2341" y="13930"/>
                    <a:pt x="2218" y="10950"/>
                    <a:pt x="2002" y="8047"/>
                  </a:cubicBezTo>
                  <a:cubicBezTo>
                    <a:pt x="1905" y="6722"/>
                    <a:pt x="1757" y="5397"/>
                    <a:pt x="1579" y="4081"/>
                  </a:cubicBezTo>
                  <a:cubicBezTo>
                    <a:pt x="1401" y="2777"/>
                    <a:pt x="940" y="1469"/>
                    <a:pt x="555" y="191"/>
                  </a:cubicBezTo>
                  <a:cubicBezTo>
                    <a:pt x="368" y="119"/>
                    <a:pt x="186" y="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44"/>
            <p:cNvSpPr/>
            <p:nvPr/>
          </p:nvSpPr>
          <p:spPr>
            <a:xfrm flipH="1">
              <a:off x="-1733454" y="6090209"/>
              <a:ext cx="81954" cy="833694"/>
            </a:xfrm>
            <a:custGeom>
              <a:rect b="b" l="l" r="r" t="t"/>
              <a:pathLst>
                <a:path extrusionOk="0" h="21149" w="2079">
                  <a:moveTo>
                    <a:pt x="1" y="0"/>
                  </a:moveTo>
                  <a:lnTo>
                    <a:pt x="1" y="0"/>
                  </a:lnTo>
                  <a:cubicBezTo>
                    <a:pt x="242" y="1084"/>
                    <a:pt x="183" y="2282"/>
                    <a:pt x="212" y="3344"/>
                  </a:cubicBezTo>
                  <a:cubicBezTo>
                    <a:pt x="263" y="5261"/>
                    <a:pt x="415" y="7166"/>
                    <a:pt x="411" y="9088"/>
                  </a:cubicBezTo>
                  <a:cubicBezTo>
                    <a:pt x="398" y="12825"/>
                    <a:pt x="356" y="16566"/>
                    <a:pt x="326" y="20304"/>
                  </a:cubicBezTo>
                  <a:cubicBezTo>
                    <a:pt x="322" y="20867"/>
                    <a:pt x="761" y="21148"/>
                    <a:pt x="1200" y="21148"/>
                  </a:cubicBezTo>
                  <a:cubicBezTo>
                    <a:pt x="1640" y="21148"/>
                    <a:pt x="2079" y="20867"/>
                    <a:pt x="2074" y="20304"/>
                  </a:cubicBezTo>
                  <a:cubicBezTo>
                    <a:pt x="2045" y="16300"/>
                    <a:pt x="2041" y="12300"/>
                    <a:pt x="1977" y="8300"/>
                  </a:cubicBezTo>
                  <a:cubicBezTo>
                    <a:pt x="1952" y="6442"/>
                    <a:pt x="1774" y="4635"/>
                    <a:pt x="1554" y="2794"/>
                  </a:cubicBezTo>
                  <a:cubicBezTo>
                    <a:pt x="1478" y="2142"/>
                    <a:pt x="1406" y="1482"/>
                    <a:pt x="1266" y="843"/>
                  </a:cubicBezTo>
                  <a:cubicBezTo>
                    <a:pt x="851" y="572"/>
                    <a:pt x="428" y="28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44"/>
            <p:cNvSpPr/>
            <p:nvPr/>
          </p:nvSpPr>
          <p:spPr>
            <a:xfrm flipH="1">
              <a:off x="-1878797" y="6173624"/>
              <a:ext cx="95830" cy="791396"/>
            </a:xfrm>
            <a:custGeom>
              <a:rect b="b" l="l" r="r" t="t"/>
              <a:pathLst>
                <a:path extrusionOk="0" h="20076" w="2431">
                  <a:moveTo>
                    <a:pt x="111" y="1"/>
                  </a:moveTo>
                  <a:lnTo>
                    <a:pt x="111" y="1"/>
                  </a:lnTo>
                  <a:cubicBezTo>
                    <a:pt x="136" y="3797"/>
                    <a:pt x="589" y="7602"/>
                    <a:pt x="551" y="11403"/>
                  </a:cubicBezTo>
                  <a:cubicBezTo>
                    <a:pt x="526" y="13862"/>
                    <a:pt x="487" y="16270"/>
                    <a:pt x="166" y="18708"/>
                  </a:cubicBezTo>
                  <a:cubicBezTo>
                    <a:pt x="102" y="19165"/>
                    <a:pt x="52" y="19618"/>
                    <a:pt x="1" y="20075"/>
                  </a:cubicBezTo>
                  <a:cubicBezTo>
                    <a:pt x="775" y="19614"/>
                    <a:pt x="1584" y="19212"/>
                    <a:pt x="2422" y="18873"/>
                  </a:cubicBezTo>
                  <a:cubicBezTo>
                    <a:pt x="2430" y="16626"/>
                    <a:pt x="2295" y="14366"/>
                    <a:pt x="2240" y="12186"/>
                  </a:cubicBezTo>
                  <a:cubicBezTo>
                    <a:pt x="2181" y="9613"/>
                    <a:pt x="2011" y="7056"/>
                    <a:pt x="1791" y="4491"/>
                  </a:cubicBezTo>
                  <a:cubicBezTo>
                    <a:pt x="1685" y="3289"/>
                    <a:pt x="1630" y="2083"/>
                    <a:pt x="1338" y="906"/>
                  </a:cubicBezTo>
                  <a:cubicBezTo>
                    <a:pt x="1317" y="813"/>
                    <a:pt x="1292" y="720"/>
                    <a:pt x="1266" y="623"/>
                  </a:cubicBezTo>
                  <a:cubicBezTo>
                    <a:pt x="877" y="403"/>
                    <a:pt x="492" y="195"/>
                    <a:pt x="1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44"/>
            <p:cNvSpPr/>
            <p:nvPr/>
          </p:nvSpPr>
          <p:spPr>
            <a:xfrm flipH="1">
              <a:off x="-1950856" y="6667091"/>
              <a:ext cx="244365" cy="178612"/>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4"/>
            <p:cNvSpPr/>
            <p:nvPr/>
          </p:nvSpPr>
          <p:spPr>
            <a:xfrm flipH="1">
              <a:off x="-1835081" y="6737576"/>
              <a:ext cx="552" cy="710"/>
            </a:xfrm>
            <a:custGeom>
              <a:rect b="b" l="l" r="r" t="t"/>
              <a:pathLst>
                <a:path extrusionOk="0" h="18" w="14">
                  <a:moveTo>
                    <a:pt x="5" y="0"/>
                  </a:moveTo>
                  <a:cubicBezTo>
                    <a:pt x="1" y="5"/>
                    <a:pt x="1" y="13"/>
                    <a:pt x="5" y="17"/>
                  </a:cubicBezTo>
                  <a:cubicBezTo>
                    <a:pt x="13" y="13"/>
                    <a:pt x="13" y="5"/>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44"/>
            <p:cNvSpPr/>
            <p:nvPr/>
          </p:nvSpPr>
          <p:spPr>
            <a:xfrm flipH="1">
              <a:off x="-1871111" y="6724843"/>
              <a:ext cx="710" cy="591"/>
            </a:xfrm>
            <a:custGeom>
              <a:rect b="b" l="l" r="r" t="t"/>
              <a:pathLst>
                <a:path extrusionOk="0" h="15" w="18">
                  <a:moveTo>
                    <a:pt x="12" y="1"/>
                  </a:moveTo>
                  <a:cubicBezTo>
                    <a:pt x="11" y="1"/>
                    <a:pt x="10" y="1"/>
                    <a:pt x="9" y="2"/>
                  </a:cubicBezTo>
                  <a:cubicBezTo>
                    <a:pt x="1" y="2"/>
                    <a:pt x="1" y="14"/>
                    <a:pt x="9" y="14"/>
                  </a:cubicBezTo>
                  <a:cubicBezTo>
                    <a:pt x="16" y="11"/>
                    <a:pt x="17"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44"/>
            <p:cNvSpPr/>
            <p:nvPr/>
          </p:nvSpPr>
          <p:spPr>
            <a:xfrm flipH="1">
              <a:off x="-2050328" y="6545073"/>
              <a:ext cx="133576" cy="90538"/>
            </a:xfrm>
            <a:custGeom>
              <a:rect b="b" l="l" r="r" t="t"/>
              <a:pathLst>
                <a:path extrusionOk="0" h="1700" w="2508">
                  <a:moveTo>
                    <a:pt x="1251" y="1"/>
                  </a:moveTo>
                  <a:cubicBezTo>
                    <a:pt x="1154" y="1"/>
                    <a:pt x="1052" y="20"/>
                    <a:pt x="949" y="62"/>
                  </a:cubicBezTo>
                  <a:cubicBezTo>
                    <a:pt x="1" y="445"/>
                    <a:pt x="332" y="1699"/>
                    <a:pt x="1130" y="1699"/>
                  </a:cubicBezTo>
                  <a:cubicBezTo>
                    <a:pt x="1258" y="1699"/>
                    <a:pt x="1398" y="1667"/>
                    <a:pt x="1546" y="1594"/>
                  </a:cubicBezTo>
                  <a:cubicBezTo>
                    <a:pt x="2508" y="1115"/>
                    <a:pt x="1997" y="1"/>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4"/>
            <p:cNvSpPr/>
            <p:nvPr/>
          </p:nvSpPr>
          <p:spPr>
            <a:xfrm flipH="1">
              <a:off x="-2111221" y="6529986"/>
              <a:ext cx="57987" cy="43796"/>
            </a:xfrm>
            <a:custGeom>
              <a:rect b="b" l="l" r="r" t="t"/>
              <a:pathLst>
                <a:path extrusionOk="0" h="1111" w="1471">
                  <a:moveTo>
                    <a:pt x="193" y="0"/>
                  </a:moveTo>
                  <a:cubicBezTo>
                    <a:pt x="97" y="0"/>
                    <a:pt x="1" y="69"/>
                    <a:pt x="10" y="196"/>
                  </a:cubicBezTo>
                  <a:cubicBezTo>
                    <a:pt x="40" y="535"/>
                    <a:pt x="238" y="1110"/>
                    <a:pt x="780" y="1110"/>
                  </a:cubicBezTo>
                  <a:cubicBezTo>
                    <a:pt x="911" y="1110"/>
                    <a:pt x="1038" y="1072"/>
                    <a:pt x="1144" y="996"/>
                  </a:cubicBezTo>
                  <a:cubicBezTo>
                    <a:pt x="1174" y="975"/>
                    <a:pt x="1203" y="954"/>
                    <a:pt x="1225" y="928"/>
                  </a:cubicBezTo>
                  <a:cubicBezTo>
                    <a:pt x="1470" y="674"/>
                    <a:pt x="1462" y="259"/>
                    <a:pt x="1457" y="213"/>
                  </a:cubicBezTo>
                  <a:cubicBezTo>
                    <a:pt x="1449" y="100"/>
                    <a:pt x="1364" y="44"/>
                    <a:pt x="1278" y="44"/>
                  </a:cubicBezTo>
                  <a:cubicBezTo>
                    <a:pt x="1188" y="44"/>
                    <a:pt x="1098" y="106"/>
                    <a:pt x="1098" y="226"/>
                  </a:cubicBezTo>
                  <a:cubicBezTo>
                    <a:pt x="1102" y="310"/>
                    <a:pt x="1081" y="560"/>
                    <a:pt x="966" y="678"/>
                  </a:cubicBezTo>
                  <a:cubicBezTo>
                    <a:pt x="916" y="725"/>
                    <a:pt x="852" y="750"/>
                    <a:pt x="784" y="750"/>
                  </a:cubicBezTo>
                  <a:cubicBezTo>
                    <a:pt x="433" y="750"/>
                    <a:pt x="370" y="166"/>
                    <a:pt x="370" y="162"/>
                  </a:cubicBezTo>
                  <a:cubicBezTo>
                    <a:pt x="358" y="52"/>
                    <a:pt x="276" y="0"/>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 name="Google Shape;2365;p44"/>
          <p:cNvGrpSpPr/>
          <p:nvPr/>
        </p:nvGrpSpPr>
        <p:grpSpPr>
          <a:xfrm>
            <a:off x="2239918" y="6560141"/>
            <a:ext cx="718227" cy="805995"/>
            <a:chOff x="-2170599" y="6009276"/>
            <a:chExt cx="1023407" cy="1148305"/>
          </a:xfrm>
        </p:grpSpPr>
        <p:sp>
          <p:nvSpPr>
            <p:cNvPr id="2366" name="Google Shape;2366;p44"/>
            <p:cNvSpPr/>
            <p:nvPr/>
          </p:nvSpPr>
          <p:spPr>
            <a:xfrm flipH="1">
              <a:off x="-1428612" y="6523719"/>
              <a:ext cx="281419" cy="369405"/>
            </a:xfrm>
            <a:custGeom>
              <a:rect b="b" l="l" r="r" t="t"/>
              <a:pathLst>
                <a:path extrusionOk="0" h="9371" w="7139">
                  <a:moveTo>
                    <a:pt x="1683" y="1"/>
                  </a:moveTo>
                  <a:cubicBezTo>
                    <a:pt x="1" y="1"/>
                    <a:pt x="165" y="2582"/>
                    <a:pt x="422" y="3707"/>
                  </a:cubicBezTo>
                  <a:cubicBezTo>
                    <a:pt x="765" y="5210"/>
                    <a:pt x="418" y="6657"/>
                    <a:pt x="591" y="8172"/>
                  </a:cubicBezTo>
                  <a:cubicBezTo>
                    <a:pt x="672" y="8895"/>
                    <a:pt x="1209" y="9371"/>
                    <a:pt x="1810" y="9371"/>
                  </a:cubicBezTo>
                  <a:cubicBezTo>
                    <a:pt x="2093" y="9371"/>
                    <a:pt x="2390" y="9266"/>
                    <a:pt x="2661" y="9032"/>
                  </a:cubicBezTo>
                  <a:cubicBezTo>
                    <a:pt x="3939" y="7927"/>
                    <a:pt x="4769" y="6412"/>
                    <a:pt x="5958" y="5218"/>
                  </a:cubicBezTo>
                  <a:cubicBezTo>
                    <a:pt x="6644" y="5049"/>
                    <a:pt x="7139" y="4151"/>
                    <a:pt x="6496" y="3479"/>
                  </a:cubicBezTo>
                  <a:cubicBezTo>
                    <a:pt x="5404" y="2340"/>
                    <a:pt x="3507" y="105"/>
                    <a:pt x="1785" y="4"/>
                  </a:cubicBezTo>
                  <a:cubicBezTo>
                    <a:pt x="1750" y="2"/>
                    <a:pt x="1716" y="1"/>
                    <a:pt x="1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4"/>
            <p:cNvSpPr/>
            <p:nvPr/>
          </p:nvSpPr>
          <p:spPr>
            <a:xfrm flipH="1">
              <a:off x="-1377130" y="6574138"/>
              <a:ext cx="169940" cy="80850"/>
            </a:xfrm>
            <a:custGeom>
              <a:rect b="b" l="l" r="r" t="t"/>
              <a:pathLst>
                <a:path extrusionOk="0" h="2051" w="4311">
                  <a:moveTo>
                    <a:pt x="180" y="0"/>
                  </a:moveTo>
                  <a:cubicBezTo>
                    <a:pt x="69" y="0"/>
                    <a:pt x="1" y="165"/>
                    <a:pt x="115" y="240"/>
                  </a:cubicBezTo>
                  <a:cubicBezTo>
                    <a:pt x="1075" y="896"/>
                    <a:pt x="2167" y="1323"/>
                    <a:pt x="3251" y="1738"/>
                  </a:cubicBezTo>
                  <a:cubicBezTo>
                    <a:pt x="3547" y="1857"/>
                    <a:pt x="3848" y="1958"/>
                    <a:pt x="4157" y="2047"/>
                  </a:cubicBezTo>
                  <a:cubicBezTo>
                    <a:pt x="4165" y="2049"/>
                    <a:pt x="4173" y="2050"/>
                    <a:pt x="4181" y="2050"/>
                  </a:cubicBezTo>
                  <a:cubicBezTo>
                    <a:pt x="4267" y="2050"/>
                    <a:pt x="4310" y="1928"/>
                    <a:pt x="4229" y="1878"/>
                  </a:cubicBezTo>
                  <a:cubicBezTo>
                    <a:pt x="4110" y="1793"/>
                    <a:pt x="3983" y="1717"/>
                    <a:pt x="3856" y="1654"/>
                  </a:cubicBezTo>
                  <a:cubicBezTo>
                    <a:pt x="3733" y="1590"/>
                    <a:pt x="3611" y="1531"/>
                    <a:pt x="3488" y="1476"/>
                  </a:cubicBezTo>
                  <a:cubicBezTo>
                    <a:pt x="3217" y="1357"/>
                    <a:pt x="2946" y="1243"/>
                    <a:pt x="2671" y="1133"/>
                  </a:cubicBezTo>
                  <a:cubicBezTo>
                    <a:pt x="2142" y="921"/>
                    <a:pt x="1613" y="714"/>
                    <a:pt x="1101" y="473"/>
                  </a:cubicBezTo>
                  <a:cubicBezTo>
                    <a:pt x="809" y="337"/>
                    <a:pt x="521" y="185"/>
                    <a:pt x="246" y="20"/>
                  </a:cubicBezTo>
                  <a:cubicBezTo>
                    <a:pt x="223" y="6"/>
                    <a:pt x="201" y="0"/>
                    <a:pt x="18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4"/>
            <p:cNvSpPr/>
            <p:nvPr/>
          </p:nvSpPr>
          <p:spPr>
            <a:xfrm flipH="1">
              <a:off x="-1377919" y="6665948"/>
              <a:ext cx="158232" cy="20222"/>
            </a:xfrm>
            <a:custGeom>
              <a:rect b="b" l="l" r="r" t="t"/>
              <a:pathLst>
                <a:path extrusionOk="0" h="513" w="4014">
                  <a:moveTo>
                    <a:pt x="3534" y="1"/>
                  </a:moveTo>
                  <a:cubicBezTo>
                    <a:pt x="3413" y="1"/>
                    <a:pt x="3292" y="8"/>
                    <a:pt x="3171" y="14"/>
                  </a:cubicBezTo>
                  <a:cubicBezTo>
                    <a:pt x="2934" y="23"/>
                    <a:pt x="2693" y="53"/>
                    <a:pt x="2456" y="82"/>
                  </a:cubicBezTo>
                  <a:cubicBezTo>
                    <a:pt x="1960" y="133"/>
                    <a:pt x="1469" y="196"/>
                    <a:pt x="978" y="251"/>
                  </a:cubicBezTo>
                  <a:cubicBezTo>
                    <a:pt x="695" y="285"/>
                    <a:pt x="407" y="306"/>
                    <a:pt x="124" y="319"/>
                  </a:cubicBezTo>
                  <a:cubicBezTo>
                    <a:pt x="1" y="319"/>
                    <a:pt x="1" y="501"/>
                    <a:pt x="124" y="501"/>
                  </a:cubicBezTo>
                  <a:cubicBezTo>
                    <a:pt x="298" y="509"/>
                    <a:pt x="472" y="512"/>
                    <a:pt x="645" y="512"/>
                  </a:cubicBezTo>
                  <a:cubicBezTo>
                    <a:pt x="971" y="512"/>
                    <a:pt x="1295" y="499"/>
                    <a:pt x="1618" y="472"/>
                  </a:cubicBezTo>
                  <a:cubicBezTo>
                    <a:pt x="2104" y="429"/>
                    <a:pt x="2587" y="374"/>
                    <a:pt x="3078" y="345"/>
                  </a:cubicBezTo>
                  <a:cubicBezTo>
                    <a:pt x="3209" y="336"/>
                    <a:pt x="3340" y="323"/>
                    <a:pt x="3476" y="315"/>
                  </a:cubicBezTo>
                  <a:cubicBezTo>
                    <a:pt x="3615" y="306"/>
                    <a:pt x="3755" y="294"/>
                    <a:pt x="3895" y="268"/>
                  </a:cubicBezTo>
                  <a:cubicBezTo>
                    <a:pt x="4013" y="243"/>
                    <a:pt x="4013" y="57"/>
                    <a:pt x="3895" y="31"/>
                  </a:cubicBezTo>
                  <a:cubicBezTo>
                    <a:pt x="3776" y="8"/>
                    <a:pt x="3656" y="1"/>
                    <a:pt x="353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4"/>
            <p:cNvSpPr/>
            <p:nvPr/>
          </p:nvSpPr>
          <p:spPr>
            <a:xfrm flipH="1">
              <a:off x="-1437483" y="6654910"/>
              <a:ext cx="197534" cy="156813"/>
            </a:xfrm>
            <a:custGeom>
              <a:rect b="b" l="l" r="r" t="t"/>
              <a:pathLst>
                <a:path extrusionOk="0" h="3978" w="5011">
                  <a:moveTo>
                    <a:pt x="4825" y="0"/>
                  </a:moveTo>
                  <a:cubicBezTo>
                    <a:pt x="4796" y="0"/>
                    <a:pt x="4766" y="8"/>
                    <a:pt x="4739" y="24"/>
                  </a:cubicBezTo>
                  <a:cubicBezTo>
                    <a:pt x="4659" y="70"/>
                    <a:pt x="4578" y="121"/>
                    <a:pt x="4502" y="176"/>
                  </a:cubicBezTo>
                  <a:cubicBezTo>
                    <a:pt x="4426" y="235"/>
                    <a:pt x="4350" y="294"/>
                    <a:pt x="4265" y="345"/>
                  </a:cubicBezTo>
                  <a:cubicBezTo>
                    <a:pt x="4227" y="371"/>
                    <a:pt x="4189" y="392"/>
                    <a:pt x="4151" y="417"/>
                  </a:cubicBezTo>
                  <a:cubicBezTo>
                    <a:pt x="4117" y="447"/>
                    <a:pt x="4096" y="464"/>
                    <a:pt x="4066" y="485"/>
                  </a:cubicBezTo>
                  <a:cubicBezTo>
                    <a:pt x="4058" y="492"/>
                    <a:pt x="4055" y="494"/>
                    <a:pt x="4055" y="494"/>
                  </a:cubicBezTo>
                  <a:cubicBezTo>
                    <a:pt x="4055" y="494"/>
                    <a:pt x="4068" y="484"/>
                    <a:pt x="4071" y="481"/>
                  </a:cubicBezTo>
                  <a:lnTo>
                    <a:pt x="4071" y="481"/>
                  </a:lnTo>
                  <a:lnTo>
                    <a:pt x="4037" y="510"/>
                  </a:lnTo>
                  <a:lnTo>
                    <a:pt x="3812" y="680"/>
                  </a:lnTo>
                  <a:cubicBezTo>
                    <a:pt x="3508" y="912"/>
                    <a:pt x="3190" y="1132"/>
                    <a:pt x="2885" y="1361"/>
                  </a:cubicBezTo>
                  <a:cubicBezTo>
                    <a:pt x="2268" y="1827"/>
                    <a:pt x="1645" y="2284"/>
                    <a:pt x="1066" y="2792"/>
                  </a:cubicBezTo>
                  <a:cubicBezTo>
                    <a:pt x="731" y="3079"/>
                    <a:pt x="409" y="3388"/>
                    <a:pt x="105" y="3710"/>
                  </a:cubicBezTo>
                  <a:cubicBezTo>
                    <a:pt x="1" y="3824"/>
                    <a:pt x="104" y="3978"/>
                    <a:pt x="221" y="3978"/>
                  </a:cubicBezTo>
                  <a:cubicBezTo>
                    <a:pt x="256" y="3978"/>
                    <a:pt x="292" y="3964"/>
                    <a:pt x="325" y="3930"/>
                  </a:cubicBezTo>
                  <a:lnTo>
                    <a:pt x="329" y="3934"/>
                  </a:lnTo>
                  <a:cubicBezTo>
                    <a:pt x="596" y="3651"/>
                    <a:pt x="884" y="3384"/>
                    <a:pt x="1188" y="3139"/>
                  </a:cubicBezTo>
                  <a:cubicBezTo>
                    <a:pt x="1480" y="2906"/>
                    <a:pt x="1781" y="2682"/>
                    <a:pt x="2086" y="2470"/>
                  </a:cubicBezTo>
                  <a:cubicBezTo>
                    <a:pt x="2708" y="2034"/>
                    <a:pt x="3347" y="1623"/>
                    <a:pt x="3961" y="1175"/>
                  </a:cubicBezTo>
                  <a:cubicBezTo>
                    <a:pt x="4054" y="1103"/>
                    <a:pt x="4147" y="1035"/>
                    <a:pt x="4244" y="959"/>
                  </a:cubicBezTo>
                  <a:cubicBezTo>
                    <a:pt x="4329" y="900"/>
                    <a:pt x="4409" y="832"/>
                    <a:pt x="4485" y="760"/>
                  </a:cubicBezTo>
                  <a:cubicBezTo>
                    <a:pt x="4566" y="684"/>
                    <a:pt x="4646" y="608"/>
                    <a:pt x="4722" y="536"/>
                  </a:cubicBezTo>
                  <a:cubicBezTo>
                    <a:pt x="4803" y="459"/>
                    <a:pt x="4879" y="379"/>
                    <a:pt x="4947" y="290"/>
                  </a:cubicBezTo>
                  <a:cubicBezTo>
                    <a:pt x="5006" y="227"/>
                    <a:pt x="5010" y="134"/>
                    <a:pt x="4959" y="66"/>
                  </a:cubicBezTo>
                  <a:cubicBezTo>
                    <a:pt x="4927" y="23"/>
                    <a:pt x="4876" y="0"/>
                    <a:pt x="48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4"/>
            <p:cNvSpPr/>
            <p:nvPr/>
          </p:nvSpPr>
          <p:spPr>
            <a:xfrm flipH="1">
              <a:off x="-2170599" y="6009276"/>
              <a:ext cx="867989" cy="1148305"/>
            </a:xfrm>
            <a:custGeom>
              <a:rect b="b" l="l" r="r" t="t"/>
              <a:pathLst>
                <a:path extrusionOk="0" h="29130" w="22019">
                  <a:moveTo>
                    <a:pt x="3994" y="0"/>
                  </a:moveTo>
                  <a:cubicBezTo>
                    <a:pt x="2683" y="0"/>
                    <a:pt x="1509" y="774"/>
                    <a:pt x="619" y="2963"/>
                  </a:cubicBezTo>
                  <a:cubicBezTo>
                    <a:pt x="610" y="2980"/>
                    <a:pt x="602" y="3001"/>
                    <a:pt x="593" y="3022"/>
                  </a:cubicBezTo>
                  <a:cubicBezTo>
                    <a:pt x="377" y="3568"/>
                    <a:pt x="225" y="4140"/>
                    <a:pt x="140" y="4720"/>
                  </a:cubicBezTo>
                  <a:cubicBezTo>
                    <a:pt x="64" y="5211"/>
                    <a:pt x="22" y="5706"/>
                    <a:pt x="9" y="6201"/>
                  </a:cubicBezTo>
                  <a:cubicBezTo>
                    <a:pt x="1" y="6751"/>
                    <a:pt x="17" y="7301"/>
                    <a:pt x="60" y="7847"/>
                  </a:cubicBezTo>
                  <a:cubicBezTo>
                    <a:pt x="85" y="8161"/>
                    <a:pt x="111" y="8474"/>
                    <a:pt x="153" y="8783"/>
                  </a:cubicBezTo>
                  <a:cubicBezTo>
                    <a:pt x="195" y="9168"/>
                    <a:pt x="250" y="9549"/>
                    <a:pt x="310" y="9926"/>
                  </a:cubicBezTo>
                  <a:cubicBezTo>
                    <a:pt x="394" y="10463"/>
                    <a:pt x="487" y="10988"/>
                    <a:pt x="576" y="11487"/>
                  </a:cubicBezTo>
                  <a:cubicBezTo>
                    <a:pt x="593" y="11585"/>
                    <a:pt x="610" y="11686"/>
                    <a:pt x="631" y="11784"/>
                  </a:cubicBezTo>
                  <a:cubicBezTo>
                    <a:pt x="703" y="12152"/>
                    <a:pt x="784" y="12516"/>
                    <a:pt x="872" y="12880"/>
                  </a:cubicBezTo>
                  <a:cubicBezTo>
                    <a:pt x="1067" y="13722"/>
                    <a:pt x="1287" y="14556"/>
                    <a:pt x="1452" y="15407"/>
                  </a:cubicBezTo>
                  <a:cubicBezTo>
                    <a:pt x="1600" y="16169"/>
                    <a:pt x="1689" y="16947"/>
                    <a:pt x="1715" y="17726"/>
                  </a:cubicBezTo>
                  <a:cubicBezTo>
                    <a:pt x="1723" y="18094"/>
                    <a:pt x="1719" y="18463"/>
                    <a:pt x="1702" y="18831"/>
                  </a:cubicBezTo>
                  <a:cubicBezTo>
                    <a:pt x="1677" y="19440"/>
                    <a:pt x="1613" y="20046"/>
                    <a:pt x="1520" y="20651"/>
                  </a:cubicBezTo>
                  <a:cubicBezTo>
                    <a:pt x="1461" y="21036"/>
                    <a:pt x="1389" y="21421"/>
                    <a:pt x="1308" y="21815"/>
                  </a:cubicBezTo>
                  <a:cubicBezTo>
                    <a:pt x="1283" y="21933"/>
                    <a:pt x="1258" y="22056"/>
                    <a:pt x="1228" y="22179"/>
                  </a:cubicBezTo>
                  <a:cubicBezTo>
                    <a:pt x="1203" y="22306"/>
                    <a:pt x="1169" y="22441"/>
                    <a:pt x="1139" y="22589"/>
                  </a:cubicBezTo>
                  <a:cubicBezTo>
                    <a:pt x="1025" y="23101"/>
                    <a:pt x="902" y="23698"/>
                    <a:pt x="813" y="24320"/>
                  </a:cubicBezTo>
                  <a:cubicBezTo>
                    <a:pt x="758" y="24718"/>
                    <a:pt x="720" y="25120"/>
                    <a:pt x="707" y="25522"/>
                  </a:cubicBezTo>
                  <a:cubicBezTo>
                    <a:pt x="686" y="26187"/>
                    <a:pt x="745" y="26830"/>
                    <a:pt x="940" y="27380"/>
                  </a:cubicBezTo>
                  <a:cubicBezTo>
                    <a:pt x="1122" y="27888"/>
                    <a:pt x="1418" y="28312"/>
                    <a:pt x="1884" y="28595"/>
                  </a:cubicBezTo>
                  <a:cubicBezTo>
                    <a:pt x="2171" y="28917"/>
                    <a:pt x="2571" y="29130"/>
                    <a:pt x="3060" y="29130"/>
                  </a:cubicBezTo>
                  <a:cubicBezTo>
                    <a:pt x="3234" y="29130"/>
                    <a:pt x="3419" y="29103"/>
                    <a:pt x="3615" y="29044"/>
                  </a:cubicBezTo>
                  <a:cubicBezTo>
                    <a:pt x="6806" y="28083"/>
                    <a:pt x="9312" y="25903"/>
                    <a:pt x="12114" y="24261"/>
                  </a:cubicBezTo>
                  <a:cubicBezTo>
                    <a:pt x="12889" y="23800"/>
                    <a:pt x="13697" y="23402"/>
                    <a:pt x="14531" y="23063"/>
                  </a:cubicBezTo>
                  <a:cubicBezTo>
                    <a:pt x="14615" y="23029"/>
                    <a:pt x="14700" y="22996"/>
                    <a:pt x="14785" y="22966"/>
                  </a:cubicBezTo>
                  <a:cubicBezTo>
                    <a:pt x="17350" y="22009"/>
                    <a:pt x="20549" y="21061"/>
                    <a:pt x="21438" y="18061"/>
                  </a:cubicBezTo>
                  <a:cubicBezTo>
                    <a:pt x="21421" y="18052"/>
                    <a:pt x="21404" y="18044"/>
                    <a:pt x="21392" y="18035"/>
                  </a:cubicBezTo>
                  <a:cubicBezTo>
                    <a:pt x="20909" y="17747"/>
                    <a:pt x="20554" y="17316"/>
                    <a:pt x="20414" y="16770"/>
                  </a:cubicBezTo>
                  <a:cubicBezTo>
                    <a:pt x="20341" y="16486"/>
                    <a:pt x="20571" y="16129"/>
                    <a:pt x="20870" y="16129"/>
                  </a:cubicBezTo>
                  <a:cubicBezTo>
                    <a:pt x="20920" y="16129"/>
                    <a:pt x="20971" y="16138"/>
                    <a:pt x="21023" y="16160"/>
                  </a:cubicBezTo>
                  <a:cubicBezTo>
                    <a:pt x="21244" y="16262"/>
                    <a:pt x="21481" y="16312"/>
                    <a:pt x="21726" y="16317"/>
                  </a:cubicBezTo>
                  <a:lnTo>
                    <a:pt x="21756" y="16317"/>
                  </a:lnTo>
                  <a:cubicBezTo>
                    <a:pt x="22018" y="12728"/>
                    <a:pt x="19876" y="9710"/>
                    <a:pt x="17142" y="7407"/>
                  </a:cubicBezTo>
                  <a:cubicBezTo>
                    <a:pt x="15944" y="6404"/>
                    <a:pt x="14641" y="5532"/>
                    <a:pt x="13375" y="4813"/>
                  </a:cubicBezTo>
                  <a:cubicBezTo>
                    <a:pt x="12982" y="4588"/>
                    <a:pt x="12597" y="4381"/>
                    <a:pt x="12220" y="4186"/>
                  </a:cubicBezTo>
                  <a:cubicBezTo>
                    <a:pt x="12122" y="4136"/>
                    <a:pt x="12025" y="4089"/>
                    <a:pt x="11932" y="4038"/>
                  </a:cubicBezTo>
                  <a:cubicBezTo>
                    <a:pt x="11327" y="3738"/>
                    <a:pt x="10692" y="3344"/>
                    <a:pt x="10040" y="2917"/>
                  </a:cubicBezTo>
                  <a:cubicBezTo>
                    <a:pt x="9625" y="2642"/>
                    <a:pt x="9202" y="2358"/>
                    <a:pt x="8775" y="2074"/>
                  </a:cubicBezTo>
                  <a:cubicBezTo>
                    <a:pt x="7776" y="1414"/>
                    <a:pt x="6756" y="779"/>
                    <a:pt x="5774" y="390"/>
                  </a:cubicBezTo>
                  <a:cubicBezTo>
                    <a:pt x="5587" y="318"/>
                    <a:pt x="5405" y="250"/>
                    <a:pt x="5219" y="195"/>
                  </a:cubicBezTo>
                  <a:cubicBezTo>
                    <a:pt x="4801" y="71"/>
                    <a:pt x="4392" y="0"/>
                    <a:pt x="3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4"/>
            <p:cNvSpPr/>
            <p:nvPr/>
          </p:nvSpPr>
          <p:spPr>
            <a:xfrm flipH="1">
              <a:off x="-1396250" y="6118395"/>
              <a:ext cx="88104" cy="88498"/>
            </a:xfrm>
            <a:custGeom>
              <a:rect b="b" l="l" r="r" t="t"/>
              <a:pathLst>
                <a:path extrusionOk="0" h="2245" w="2235">
                  <a:moveTo>
                    <a:pt x="478" y="1"/>
                  </a:moveTo>
                  <a:lnTo>
                    <a:pt x="457" y="60"/>
                  </a:lnTo>
                  <a:cubicBezTo>
                    <a:pt x="241" y="610"/>
                    <a:pt x="89" y="1177"/>
                    <a:pt x="0" y="1761"/>
                  </a:cubicBezTo>
                  <a:cubicBezTo>
                    <a:pt x="452" y="1999"/>
                    <a:pt x="931" y="2245"/>
                    <a:pt x="1421" y="2245"/>
                  </a:cubicBezTo>
                  <a:cubicBezTo>
                    <a:pt x="1550" y="2245"/>
                    <a:pt x="1681" y="2228"/>
                    <a:pt x="1812" y="2189"/>
                  </a:cubicBezTo>
                  <a:cubicBezTo>
                    <a:pt x="2095" y="2104"/>
                    <a:pt x="2235" y="1829"/>
                    <a:pt x="2176" y="1550"/>
                  </a:cubicBezTo>
                  <a:cubicBezTo>
                    <a:pt x="2019" y="822"/>
                    <a:pt x="1299" y="475"/>
                    <a:pt x="711" y="132"/>
                  </a:cubicBezTo>
                  <a:cubicBezTo>
                    <a:pt x="635" y="85"/>
                    <a:pt x="559" y="43"/>
                    <a:pt x="4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4"/>
            <p:cNvSpPr/>
            <p:nvPr/>
          </p:nvSpPr>
          <p:spPr>
            <a:xfrm flipH="1">
              <a:off x="-1431965" y="6245330"/>
              <a:ext cx="129337" cy="69695"/>
            </a:xfrm>
            <a:custGeom>
              <a:rect b="b" l="l" r="r" t="t"/>
              <a:pathLst>
                <a:path extrusionOk="0" h="1768" w="3281">
                  <a:moveTo>
                    <a:pt x="1393" y="1"/>
                  </a:moveTo>
                  <a:cubicBezTo>
                    <a:pt x="1067" y="1"/>
                    <a:pt x="740" y="21"/>
                    <a:pt x="415" y="23"/>
                  </a:cubicBezTo>
                  <a:lnTo>
                    <a:pt x="13" y="23"/>
                  </a:lnTo>
                  <a:cubicBezTo>
                    <a:pt x="0" y="569"/>
                    <a:pt x="17" y="1119"/>
                    <a:pt x="64" y="1665"/>
                  </a:cubicBezTo>
                  <a:lnTo>
                    <a:pt x="98" y="1669"/>
                  </a:lnTo>
                  <a:cubicBezTo>
                    <a:pt x="542" y="1711"/>
                    <a:pt x="1003" y="1768"/>
                    <a:pt x="1459" y="1768"/>
                  </a:cubicBezTo>
                  <a:cubicBezTo>
                    <a:pt x="1836" y="1768"/>
                    <a:pt x="2209" y="1729"/>
                    <a:pt x="2565" y="1610"/>
                  </a:cubicBezTo>
                  <a:cubicBezTo>
                    <a:pt x="3281" y="1394"/>
                    <a:pt x="3281" y="378"/>
                    <a:pt x="2565" y="158"/>
                  </a:cubicBezTo>
                  <a:cubicBezTo>
                    <a:pt x="2182" y="30"/>
                    <a:pt x="1788" y="1"/>
                    <a:pt x="1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4"/>
            <p:cNvSpPr/>
            <p:nvPr/>
          </p:nvSpPr>
          <p:spPr>
            <a:xfrm flipH="1">
              <a:off x="-1414462" y="6343330"/>
              <a:ext cx="105843" cy="49985"/>
            </a:xfrm>
            <a:custGeom>
              <a:rect b="b" l="l" r="r" t="t"/>
              <a:pathLst>
                <a:path extrusionOk="0" h="1268" w="2685">
                  <a:moveTo>
                    <a:pt x="1670" y="0"/>
                  </a:moveTo>
                  <a:cubicBezTo>
                    <a:pt x="1244" y="0"/>
                    <a:pt x="823" y="70"/>
                    <a:pt x="377" y="97"/>
                  </a:cubicBezTo>
                  <a:cubicBezTo>
                    <a:pt x="250" y="106"/>
                    <a:pt x="128" y="110"/>
                    <a:pt x="1" y="114"/>
                  </a:cubicBezTo>
                  <a:cubicBezTo>
                    <a:pt x="47" y="499"/>
                    <a:pt x="98" y="880"/>
                    <a:pt x="162" y="1257"/>
                  </a:cubicBezTo>
                  <a:cubicBezTo>
                    <a:pt x="289" y="1264"/>
                    <a:pt x="416" y="1267"/>
                    <a:pt x="542" y="1267"/>
                  </a:cubicBezTo>
                  <a:cubicBezTo>
                    <a:pt x="1317" y="1267"/>
                    <a:pt x="2052" y="1124"/>
                    <a:pt x="2536" y="593"/>
                  </a:cubicBezTo>
                  <a:cubicBezTo>
                    <a:pt x="2684" y="428"/>
                    <a:pt x="2629" y="148"/>
                    <a:pt x="2405" y="89"/>
                  </a:cubicBezTo>
                  <a:cubicBezTo>
                    <a:pt x="2155" y="23"/>
                    <a:pt x="1912" y="0"/>
                    <a:pt x="16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4"/>
            <p:cNvSpPr/>
            <p:nvPr/>
          </p:nvSpPr>
          <p:spPr>
            <a:xfrm flipH="1">
              <a:off x="-1441465" y="6459423"/>
              <a:ext cx="114003" cy="49945"/>
            </a:xfrm>
            <a:custGeom>
              <a:rect b="b" l="l" r="r" t="t"/>
              <a:pathLst>
                <a:path extrusionOk="0" h="1267" w="2892">
                  <a:moveTo>
                    <a:pt x="2029" y="1"/>
                  </a:moveTo>
                  <a:cubicBezTo>
                    <a:pt x="1537" y="1"/>
                    <a:pt x="1082" y="77"/>
                    <a:pt x="560" y="132"/>
                  </a:cubicBezTo>
                  <a:cubicBezTo>
                    <a:pt x="373" y="149"/>
                    <a:pt x="187" y="162"/>
                    <a:pt x="1" y="170"/>
                  </a:cubicBezTo>
                  <a:cubicBezTo>
                    <a:pt x="73" y="538"/>
                    <a:pt x="158" y="902"/>
                    <a:pt x="242" y="1266"/>
                  </a:cubicBezTo>
                  <a:cubicBezTo>
                    <a:pt x="1144" y="1220"/>
                    <a:pt x="2033" y="1046"/>
                    <a:pt x="2693" y="483"/>
                  </a:cubicBezTo>
                  <a:cubicBezTo>
                    <a:pt x="2892" y="314"/>
                    <a:pt x="2714" y="47"/>
                    <a:pt x="2507" y="26"/>
                  </a:cubicBezTo>
                  <a:cubicBezTo>
                    <a:pt x="2342" y="8"/>
                    <a:pt x="2184" y="1"/>
                    <a:pt x="2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44"/>
            <p:cNvSpPr/>
            <p:nvPr/>
          </p:nvSpPr>
          <p:spPr>
            <a:xfrm flipH="1">
              <a:off x="-1396251" y="6999368"/>
              <a:ext cx="66580" cy="81599"/>
            </a:xfrm>
            <a:custGeom>
              <a:rect b="b" l="l" r="r" t="t"/>
              <a:pathLst>
                <a:path extrusionOk="0" h="2070" w="1689">
                  <a:moveTo>
                    <a:pt x="880" y="0"/>
                  </a:moveTo>
                  <a:cubicBezTo>
                    <a:pt x="586" y="0"/>
                    <a:pt x="299" y="91"/>
                    <a:pt x="21" y="212"/>
                  </a:cubicBezTo>
                  <a:cubicBezTo>
                    <a:pt x="0" y="876"/>
                    <a:pt x="59" y="1520"/>
                    <a:pt x="254" y="2070"/>
                  </a:cubicBezTo>
                  <a:cubicBezTo>
                    <a:pt x="842" y="1748"/>
                    <a:pt x="1486" y="1367"/>
                    <a:pt x="1630" y="694"/>
                  </a:cubicBezTo>
                  <a:cubicBezTo>
                    <a:pt x="1689" y="415"/>
                    <a:pt x="1549" y="140"/>
                    <a:pt x="1266" y="55"/>
                  </a:cubicBezTo>
                  <a:cubicBezTo>
                    <a:pt x="1136" y="17"/>
                    <a:pt x="1007"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44"/>
            <p:cNvSpPr/>
            <p:nvPr/>
          </p:nvSpPr>
          <p:spPr>
            <a:xfrm flipH="1">
              <a:off x="-1431965" y="6891553"/>
              <a:ext cx="97131" cy="69182"/>
            </a:xfrm>
            <a:custGeom>
              <a:rect b="b" l="l" r="r" t="t"/>
              <a:pathLst>
                <a:path extrusionOk="0" h="1755" w="2464">
                  <a:moveTo>
                    <a:pt x="723" y="0"/>
                  </a:moveTo>
                  <a:cubicBezTo>
                    <a:pt x="589" y="0"/>
                    <a:pt x="456" y="6"/>
                    <a:pt x="322" y="14"/>
                  </a:cubicBezTo>
                  <a:cubicBezTo>
                    <a:pt x="208" y="526"/>
                    <a:pt x="85" y="1123"/>
                    <a:pt x="0" y="1741"/>
                  </a:cubicBezTo>
                  <a:cubicBezTo>
                    <a:pt x="203" y="1746"/>
                    <a:pt x="405" y="1754"/>
                    <a:pt x="607" y="1754"/>
                  </a:cubicBezTo>
                  <a:cubicBezTo>
                    <a:pt x="992" y="1754"/>
                    <a:pt x="1374" y="1726"/>
                    <a:pt x="1748" y="1601"/>
                  </a:cubicBezTo>
                  <a:cubicBezTo>
                    <a:pt x="2464" y="1381"/>
                    <a:pt x="2464" y="365"/>
                    <a:pt x="1748" y="149"/>
                  </a:cubicBezTo>
                  <a:cubicBezTo>
                    <a:pt x="1412" y="36"/>
                    <a:pt x="1069"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4"/>
            <p:cNvSpPr/>
            <p:nvPr/>
          </p:nvSpPr>
          <p:spPr>
            <a:xfrm flipH="1">
              <a:off x="-1414463" y="6815668"/>
              <a:ext cx="60273" cy="47107"/>
            </a:xfrm>
            <a:custGeom>
              <a:rect b="b" l="l" r="r" t="t"/>
              <a:pathLst>
                <a:path extrusionOk="0" h="1195" w="1529">
                  <a:moveTo>
                    <a:pt x="212" y="0"/>
                  </a:moveTo>
                  <a:cubicBezTo>
                    <a:pt x="153" y="385"/>
                    <a:pt x="85" y="771"/>
                    <a:pt x="0" y="1164"/>
                  </a:cubicBezTo>
                  <a:cubicBezTo>
                    <a:pt x="183" y="1181"/>
                    <a:pt x="364" y="1195"/>
                    <a:pt x="546" y="1195"/>
                  </a:cubicBezTo>
                  <a:cubicBezTo>
                    <a:pt x="775" y="1195"/>
                    <a:pt x="1006" y="1173"/>
                    <a:pt x="1245" y="1109"/>
                  </a:cubicBezTo>
                  <a:cubicBezTo>
                    <a:pt x="1473" y="1050"/>
                    <a:pt x="1528" y="771"/>
                    <a:pt x="1376" y="606"/>
                  </a:cubicBezTo>
                  <a:cubicBezTo>
                    <a:pt x="1071" y="267"/>
                    <a:pt x="665" y="89"/>
                    <a:pt x="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4"/>
            <p:cNvSpPr/>
            <p:nvPr/>
          </p:nvSpPr>
          <p:spPr>
            <a:xfrm flipH="1">
              <a:off x="-1441466" y="6700363"/>
              <a:ext cx="71587" cy="46437"/>
            </a:xfrm>
            <a:custGeom>
              <a:rect b="b" l="l" r="r" t="t"/>
              <a:pathLst>
                <a:path extrusionOk="0" h="1178" w="1816">
                  <a:moveTo>
                    <a:pt x="9" y="1"/>
                  </a:moveTo>
                  <a:cubicBezTo>
                    <a:pt x="17" y="369"/>
                    <a:pt x="17" y="737"/>
                    <a:pt x="0" y="1105"/>
                  </a:cubicBezTo>
                  <a:cubicBezTo>
                    <a:pt x="332" y="1141"/>
                    <a:pt x="660" y="1177"/>
                    <a:pt x="1000" y="1177"/>
                  </a:cubicBezTo>
                  <a:cubicBezTo>
                    <a:pt x="1141" y="1177"/>
                    <a:pt x="1284" y="1171"/>
                    <a:pt x="1431" y="1156"/>
                  </a:cubicBezTo>
                  <a:cubicBezTo>
                    <a:pt x="1638" y="1131"/>
                    <a:pt x="1816" y="864"/>
                    <a:pt x="1617" y="695"/>
                  </a:cubicBezTo>
                  <a:cubicBezTo>
                    <a:pt x="1164" y="310"/>
                    <a:pt x="605" y="106"/>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4"/>
            <p:cNvSpPr/>
            <p:nvPr/>
          </p:nvSpPr>
          <p:spPr>
            <a:xfrm flipH="1">
              <a:off x="-1603642" y="6016453"/>
              <a:ext cx="92282" cy="695684"/>
            </a:xfrm>
            <a:custGeom>
              <a:rect b="b" l="l" r="r" t="t"/>
              <a:pathLst>
                <a:path extrusionOk="0" h="17648" w="2341">
                  <a:moveTo>
                    <a:pt x="0" y="1"/>
                  </a:moveTo>
                  <a:lnTo>
                    <a:pt x="0" y="1"/>
                  </a:lnTo>
                  <a:cubicBezTo>
                    <a:pt x="208" y="1423"/>
                    <a:pt x="153" y="2828"/>
                    <a:pt x="284" y="4254"/>
                  </a:cubicBezTo>
                  <a:cubicBezTo>
                    <a:pt x="415" y="5643"/>
                    <a:pt x="470" y="7035"/>
                    <a:pt x="500" y="8427"/>
                  </a:cubicBezTo>
                  <a:cubicBezTo>
                    <a:pt x="559" y="11225"/>
                    <a:pt x="402" y="14044"/>
                    <a:pt x="567" y="16833"/>
                  </a:cubicBezTo>
                  <a:cubicBezTo>
                    <a:pt x="589" y="17218"/>
                    <a:pt x="800" y="17468"/>
                    <a:pt x="1151" y="17604"/>
                  </a:cubicBezTo>
                  <a:cubicBezTo>
                    <a:pt x="1219" y="17633"/>
                    <a:pt x="1291" y="17648"/>
                    <a:pt x="1363" y="17648"/>
                  </a:cubicBezTo>
                  <a:cubicBezTo>
                    <a:pt x="1435" y="17648"/>
                    <a:pt x="1507" y="17633"/>
                    <a:pt x="1575" y="17604"/>
                  </a:cubicBezTo>
                  <a:cubicBezTo>
                    <a:pt x="1930" y="17472"/>
                    <a:pt x="2138" y="17218"/>
                    <a:pt x="2159" y="16833"/>
                  </a:cubicBezTo>
                  <a:cubicBezTo>
                    <a:pt x="2341" y="13930"/>
                    <a:pt x="2218" y="10950"/>
                    <a:pt x="2002" y="8047"/>
                  </a:cubicBezTo>
                  <a:cubicBezTo>
                    <a:pt x="1905" y="6722"/>
                    <a:pt x="1757" y="5397"/>
                    <a:pt x="1579" y="4081"/>
                  </a:cubicBezTo>
                  <a:cubicBezTo>
                    <a:pt x="1401" y="2777"/>
                    <a:pt x="940" y="1469"/>
                    <a:pt x="555" y="191"/>
                  </a:cubicBezTo>
                  <a:cubicBezTo>
                    <a:pt x="368" y="119"/>
                    <a:pt x="186" y="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4"/>
            <p:cNvSpPr/>
            <p:nvPr/>
          </p:nvSpPr>
          <p:spPr>
            <a:xfrm flipH="1">
              <a:off x="-1733454" y="6090209"/>
              <a:ext cx="81954" cy="833694"/>
            </a:xfrm>
            <a:custGeom>
              <a:rect b="b" l="l" r="r" t="t"/>
              <a:pathLst>
                <a:path extrusionOk="0" h="21149" w="2079">
                  <a:moveTo>
                    <a:pt x="1" y="0"/>
                  </a:moveTo>
                  <a:lnTo>
                    <a:pt x="1" y="0"/>
                  </a:lnTo>
                  <a:cubicBezTo>
                    <a:pt x="242" y="1084"/>
                    <a:pt x="183" y="2282"/>
                    <a:pt x="212" y="3344"/>
                  </a:cubicBezTo>
                  <a:cubicBezTo>
                    <a:pt x="263" y="5261"/>
                    <a:pt x="415" y="7166"/>
                    <a:pt x="411" y="9088"/>
                  </a:cubicBezTo>
                  <a:cubicBezTo>
                    <a:pt x="398" y="12825"/>
                    <a:pt x="356" y="16566"/>
                    <a:pt x="326" y="20304"/>
                  </a:cubicBezTo>
                  <a:cubicBezTo>
                    <a:pt x="322" y="20867"/>
                    <a:pt x="761" y="21148"/>
                    <a:pt x="1200" y="21148"/>
                  </a:cubicBezTo>
                  <a:cubicBezTo>
                    <a:pt x="1640" y="21148"/>
                    <a:pt x="2079" y="20867"/>
                    <a:pt x="2074" y="20304"/>
                  </a:cubicBezTo>
                  <a:cubicBezTo>
                    <a:pt x="2045" y="16300"/>
                    <a:pt x="2041" y="12300"/>
                    <a:pt x="1977" y="8300"/>
                  </a:cubicBezTo>
                  <a:cubicBezTo>
                    <a:pt x="1952" y="6442"/>
                    <a:pt x="1774" y="4635"/>
                    <a:pt x="1554" y="2794"/>
                  </a:cubicBezTo>
                  <a:cubicBezTo>
                    <a:pt x="1478" y="2142"/>
                    <a:pt x="1406" y="1482"/>
                    <a:pt x="1266" y="843"/>
                  </a:cubicBezTo>
                  <a:cubicBezTo>
                    <a:pt x="851" y="572"/>
                    <a:pt x="428" y="28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4"/>
            <p:cNvSpPr/>
            <p:nvPr/>
          </p:nvSpPr>
          <p:spPr>
            <a:xfrm flipH="1">
              <a:off x="-1878797" y="6173624"/>
              <a:ext cx="95830" cy="791396"/>
            </a:xfrm>
            <a:custGeom>
              <a:rect b="b" l="l" r="r" t="t"/>
              <a:pathLst>
                <a:path extrusionOk="0" h="20076" w="2431">
                  <a:moveTo>
                    <a:pt x="111" y="1"/>
                  </a:moveTo>
                  <a:lnTo>
                    <a:pt x="111" y="1"/>
                  </a:lnTo>
                  <a:cubicBezTo>
                    <a:pt x="136" y="3797"/>
                    <a:pt x="589" y="7602"/>
                    <a:pt x="551" y="11403"/>
                  </a:cubicBezTo>
                  <a:cubicBezTo>
                    <a:pt x="526" y="13862"/>
                    <a:pt x="487" y="16270"/>
                    <a:pt x="166" y="18708"/>
                  </a:cubicBezTo>
                  <a:cubicBezTo>
                    <a:pt x="102" y="19165"/>
                    <a:pt x="52" y="19618"/>
                    <a:pt x="1" y="20075"/>
                  </a:cubicBezTo>
                  <a:cubicBezTo>
                    <a:pt x="775" y="19614"/>
                    <a:pt x="1584" y="19212"/>
                    <a:pt x="2422" y="18873"/>
                  </a:cubicBezTo>
                  <a:cubicBezTo>
                    <a:pt x="2430" y="16626"/>
                    <a:pt x="2295" y="14366"/>
                    <a:pt x="2240" y="12186"/>
                  </a:cubicBezTo>
                  <a:cubicBezTo>
                    <a:pt x="2181" y="9613"/>
                    <a:pt x="2011" y="7056"/>
                    <a:pt x="1791" y="4491"/>
                  </a:cubicBezTo>
                  <a:cubicBezTo>
                    <a:pt x="1685" y="3289"/>
                    <a:pt x="1630" y="2083"/>
                    <a:pt x="1338" y="906"/>
                  </a:cubicBezTo>
                  <a:cubicBezTo>
                    <a:pt x="1317" y="813"/>
                    <a:pt x="1292" y="720"/>
                    <a:pt x="1266" y="623"/>
                  </a:cubicBezTo>
                  <a:cubicBezTo>
                    <a:pt x="877" y="403"/>
                    <a:pt x="492" y="195"/>
                    <a:pt x="1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4"/>
            <p:cNvSpPr/>
            <p:nvPr/>
          </p:nvSpPr>
          <p:spPr>
            <a:xfrm flipH="1">
              <a:off x="-1950856" y="6667091"/>
              <a:ext cx="244365" cy="178612"/>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44"/>
            <p:cNvSpPr/>
            <p:nvPr/>
          </p:nvSpPr>
          <p:spPr>
            <a:xfrm flipH="1">
              <a:off x="-1835081" y="6737576"/>
              <a:ext cx="552" cy="710"/>
            </a:xfrm>
            <a:custGeom>
              <a:rect b="b" l="l" r="r" t="t"/>
              <a:pathLst>
                <a:path extrusionOk="0" h="18" w="14">
                  <a:moveTo>
                    <a:pt x="5" y="0"/>
                  </a:moveTo>
                  <a:cubicBezTo>
                    <a:pt x="1" y="5"/>
                    <a:pt x="1" y="13"/>
                    <a:pt x="5" y="17"/>
                  </a:cubicBezTo>
                  <a:cubicBezTo>
                    <a:pt x="13" y="13"/>
                    <a:pt x="13" y="5"/>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44"/>
            <p:cNvSpPr/>
            <p:nvPr/>
          </p:nvSpPr>
          <p:spPr>
            <a:xfrm flipH="1">
              <a:off x="-1871111" y="6724843"/>
              <a:ext cx="710" cy="591"/>
            </a:xfrm>
            <a:custGeom>
              <a:rect b="b" l="l" r="r" t="t"/>
              <a:pathLst>
                <a:path extrusionOk="0" h="15" w="18">
                  <a:moveTo>
                    <a:pt x="12" y="1"/>
                  </a:moveTo>
                  <a:cubicBezTo>
                    <a:pt x="11" y="1"/>
                    <a:pt x="10" y="1"/>
                    <a:pt x="9" y="2"/>
                  </a:cubicBezTo>
                  <a:cubicBezTo>
                    <a:pt x="1" y="2"/>
                    <a:pt x="1" y="14"/>
                    <a:pt x="9" y="14"/>
                  </a:cubicBezTo>
                  <a:cubicBezTo>
                    <a:pt x="16" y="11"/>
                    <a:pt x="17"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4"/>
            <p:cNvSpPr/>
            <p:nvPr/>
          </p:nvSpPr>
          <p:spPr>
            <a:xfrm flipH="1">
              <a:off x="-2050328" y="6545073"/>
              <a:ext cx="133576" cy="90538"/>
            </a:xfrm>
            <a:custGeom>
              <a:rect b="b" l="l" r="r" t="t"/>
              <a:pathLst>
                <a:path extrusionOk="0" h="1700" w="2508">
                  <a:moveTo>
                    <a:pt x="1251" y="1"/>
                  </a:moveTo>
                  <a:cubicBezTo>
                    <a:pt x="1154" y="1"/>
                    <a:pt x="1052" y="20"/>
                    <a:pt x="949" y="62"/>
                  </a:cubicBezTo>
                  <a:cubicBezTo>
                    <a:pt x="1" y="445"/>
                    <a:pt x="332" y="1699"/>
                    <a:pt x="1130" y="1699"/>
                  </a:cubicBezTo>
                  <a:cubicBezTo>
                    <a:pt x="1258" y="1699"/>
                    <a:pt x="1398" y="1667"/>
                    <a:pt x="1546" y="1594"/>
                  </a:cubicBezTo>
                  <a:cubicBezTo>
                    <a:pt x="2508" y="1115"/>
                    <a:pt x="1997" y="1"/>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4"/>
            <p:cNvSpPr/>
            <p:nvPr/>
          </p:nvSpPr>
          <p:spPr>
            <a:xfrm flipH="1">
              <a:off x="-2111221" y="6529986"/>
              <a:ext cx="57987" cy="43796"/>
            </a:xfrm>
            <a:custGeom>
              <a:rect b="b" l="l" r="r" t="t"/>
              <a:pathLst>
                <a:path extrusionOk="0" h="1111" w="1471">
                  <a:moveTo>
                    <a:pt x="193" y="0"/>
                  </a:moveTo>
                  <a:cubicBezTo>
                    <a:pt x="97" y="0"/>
                    <a:pt x="1" y="69"/>
                    <a:pt x="10" y="196"/>
                  </a:cubicBezTo>
                  <a:cubicBezTo>
                    <a:pt x="40" y="535"/>
                    <a:pt x="238" y="1110"/>
                    <a:pt x="780" y="1110"/>
                  </a:cubicBezTo>
                  <a:cubicBezTo>
                    <a:pt x="911" y="1110"/>
                    <a:pt x="1038" y="1072"/>
                    <a:pt x="1144" y="996"/>
                  </a:cubicBezTo>
                  <a:cubicBezTo>
                    <a:pt x="1174" y="975"/>
                    <a:pt x="1203" y="954"/>
                    <a:pt x="1225" y="928"/>
                  </a:cubicBezTo>
                  <a:cubicBezTo>
                    <a:pt x="1470" y="674"/>
                    <a:pt x="1462" y="259"/>
                    <a:pt x="1457" y="213"/>
                  </a:cubicBezTo>
                  <a:cubicBezTo>
                    <a:pt x="1449" y="100"/>
                    <a:pt x="1364" y="44"/>
                    <a:pt x="1278" y="44"/>
                  </a:cubicBezTo>
                  <a:cubicBezTo>
                    <a:pt x="1188" y="44"/>
                    <a:pt x="1098" y="106"/>
                    <a:pt x="1098" y="226"/>
                  </a:cubicBezTo>
                  <a:cubicBezTo>
                    <a:pt x="1102" y="310"/>
                    <a:pt x="1081" y="560"/>
                    <a:pt x="966" y="678"/>
                  </a:cubicBezTo>
                  <a:cubicBezTo>
                    <a:pt x="916" y="725"/>
                    <a:pt x="852" y="750"/>
                    <a:pt x="784" y="750"/>
                  </a:cubicBezTo>
                  <a:cubicBezTo>
                    <a:pt x="433" y="750"/>
                    <a:pt x="370" y="166"/>
                    <a:pt x="370" y="162"/>
                  </a:cubicBezTo>
                  <a:cubicBezTo>
                    <a:pt x="358" y="52"/>
                    <a:pt x="276" y="0"/>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7" name="Google Shape;2387;p44"/>
          <p:cNvGrpSpPr/>
          <p:nvPr/>
        </p:nvGrpSpPr>
        <p:grpSpPr>
          <a:xfrm>
            <a:off x="2137689" y="4393115"/>
            <a:ext cx="922686" cy="605248"/>
            <a:chOff x="-3296230" y="3554475"/>
            <a:chExt cx="1054378" cy="691633"/>
          </a:xfrm>
        </p:grpSpPr>
        <p:sp>
          <p:nvSpPr>
            <p:cNvPr id="2388" name="Google Shape;2388;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1" name="Google Shape;2411;p44"/>
          <p:cNvGrpSpPr/>
          <p:nvPr/>
        </p:nvGrpSpPr>
        <p:grpSpPr>
          <a:xfrm>
            <a:off x="756071" y="6760699"/>
            <a:ext cx="922686" cy="605248"/>
            <a:chOff x="-3296230" y="3554475"/>
            <a:chExt cx="1054378" cy="691633"/>
          </a:xfrm>
        </p:grpSpPr>
        <p:sp>
          <p:nvSpPr>
            <p:cNvPr id="2412" name="Google Shape;2412;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35" name="Google Shape;2435;p44"/>
          <p:cNvGrpSpPr/>
          <p:nvPr/>
        </p:nvGrpSpPr>
        <p:grpSpPr>
          <a:xfrm>
            <a:off x="3370187" y="8986136"/>
            <a:ext cx="922686" cy="605248"/>
            <a:chOff x="-3296230" y="3554475"/>
            <a:chExt cx="1054378" cy="691633"/>
          </a:xfrm>
        </p:grpSpPr>
        <p:sp>
          <p:nvSpPr>
            <p:cNvPr id="2436" name="Google Shape;2436;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9" name="Google Shape;2459;p44"/>
          <p:cNvGrpSpPr/>
          <p:nvPr/>
        </p:nvGrpSpPr>
        <p:grpSpPr>
          <a:xfrm>
            <a:off x="756071" y="8986136"/>
            <a:ext cx="922686" cy="605248"/>
            <a:chOff x="-3296230" y="3554475"/>
            <a:chExt cx="1054378" cy="691633"/>
          </a:xfrm>
        </p:grpSpPr>
        <p:sp>
          <p:nvSpPr>
            <p:cNvPr id="2460" name="Google Shape;2460;p44"/>
            <p:cNvSpPr/>
            <p:nvPr/>
          </p:nvSpPr>
          <p:spPr>
            <a:xfrm>
              <a:off x="-2475021" y="3758240"/>
              <a:ext cx="233169" cy="303613"/>
            </a:xfrm>
            <a:custGeom>
              <a:rect b="b" l="l" r="r" t="t"/>
              <a:pathLst>
                <a:path extrusionOk="0" h="7702" w="5915">
                  <a:moveTo>
                    <a:pt x="3647" y="1"/>
                  </a:moveTo>
                  <a:cubicBezTo>
                    <a:pt x="2947" y="1"/>
                    <a:pt x="2264" y="397"/>
                    <a:pt x="1728" y="972"/>
                  </a:cubicBezTo>
                  <a:cubicBezTo>
                    <a:pt x="1385" y="1340"/>
                    <a:pt x="1110" y="1785"/>
                    <a:pt x="848" y="2212"/>
                  </a:cubicBezTo>
                  <a:cubicBezTo>
                    <a:pt x="742" y="2386"/>
                    <a:pt x="662" y="2593"/>
                    <a:pt x="568" y="2779"/>
                  </a:cubicBezTo>
                  <a:cubicBezTo>
                    <a:pt x="509" y="2906"/>
                    <a:pt x="458" y="3038"/>
                    <a:pt x="416" y="3169"/>
                  </a:cubicBezTo>
                  <a:cubicBezTo>
                    <a:pt x="412" y="3181"/>
                    <a:pt x="408" y="3194"/>
                    <a:pt x="403" y="3203"/>
                  </a:cubicBezTo>
                  <a:cubicBezTo>
                    <a:pt x="382" y="3253"/>
                    <a:pt x="361" y="3308"/>
                    <a:pt x="348" y="3359"/>
                  </a:cubicBezTo>
                  <a:cubicBezTo>
                    <a:pt x="310" y="3435"/>
                    <a:pt x="285" y="3520"/>
                    <a:pt x="272" y="3600"/>
                  </a:cubicBezTo>
                  <a:cubicBezTo>
                    <a:pt x="0" y="5399"/>
                    <a:pt x="1423" y="7702"/>
                    <a:pt x="3334" y="7702"/>
                  </a:cubicBezTo>
                  <a:cubicBezTo>
                    <a:pt x="3473" y="7702"/>
                    <a:pt x="3616" y="7689"/>
                    <a:pt x="3760" y="7664"/>
                  </a:cubicBezTo>
                  <a:cubicBezTo>
                    <a:pt x="4314" y="7566"/>
                    <a:pt x="4793" y="7050"/>
                    <a:pt x="4920" y="6517"/>
                  </a:cubicBezTo>
                  <a:cubicBezTo>
                    <a:pt x="5046" y="5962"/>
                    <a:pt x="4877" y="5459"/>
                    <a:pt x="4636" y="4968"/>
                  </a:cubicBezTo>
                  <a:cubicBezTo>
                    <a:pt x="4429" y="4578"/>
                    <a:pt x="4175" y="4218"/>
                    <a:pt x="3870" y="3901"/>
                  </a:cubicBezTo>
                  <a:cubicBezTo>
                    <a:pt x="4111" y="3732"/>
                    <a:pt x="4340" y="3554"/>
                    <a:pt x="4564" y="3363"/>
                  </a:cubicBezTo>
                  <a:cubicBezTo>
                    <a:pt x="5402" y="2623"/>
                    <a:pt x="5914" y="1306"/>
                    <a:pt x="4886" y="468"/>
                  </a:cubicBezTo>
                  <a:cubicBezTo>
                    <a:pt x="4486" y="141"/>
                    <a:pt x="4063" y="1"/>
                    <a:pt x="36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4"/>
            <p:cNvSpPr/>
            <p:nvPr/>
          </p:nvSpPr>
          <p:spPr>
            <a:xfrm>
              <a:off x="-2447111" y="3802431"/>
              <a:ext cx="130677" cy="134462"/>
            </a:xfrm>
            <a:custGeom>
              <a:rect b="b" l="l" r="r" t="t"/>
              <a:pathLst>
                <a:path extrusionOk="0" h="3411" w="3315">
                  <a:moveTo>
                    <a:pt x="3079" y="0"/>
                  </a:moveTo>
                  <a:cubicBezTo>
                    <a:pt x="2989" y="0"/>
                    <a:pt x="2899" y="12"/>
                    <a:pt x="2811" y="33"/>
                  </a:cubicBezTo>
                  <a:cubicBezTo>
                    <a:pt x="2662" y="71"/>
                    <a:pt x="2519" y="130"/>
                    <a:pt x="2387" y="207"/>
                  </a:cubicBezTo>
                  <a:cubicBezTo>
                    <a:pt x="2099" y="363"/>
                    <a:pt x="1833" y="545"/>
                    <a:pt x="1587" y="757"/>
                  </a:cubicBezTo>
                  <a:cubicBezTo>
                    <a:pt x="1071" y="1184"/>
                    <a:pt x="648" y="1713"/>
                    <a:pt x="339" y="2306"/>
                  </a:cubicBezTo>
                  <a:cubicBezTo>
                    <a:pt x="178" y="2611"/>
                    <a:pt x="68" y="2937"/>
                    <a:pt x="13" y="3271"/>
                  </a:cubicBezTo>
                  <a:cubicBezTo>
                    <a:pt x="0" y="3330"/>
                    <a:pt x="34" y="3389"/>
                    <a:pt x="89" y="3406"/>
                  </a:cubicBezTo>
                  <a:cubicBezTo>
                    <a:pt x="99" y="3409"/>
                    <a:pt x="110" y="3411"/>
                    <a:pt x="120" y="3411"/>
                  </a:cubicBezTo>
                  <a:cubicBezTo>
                    <a:pt x="168" y="3411"/>
                    <a:pt x="211" y="3379"/>
                    <a:pt x="224" y="3330"/>
                  </a:cubicBezTo>
                  <a:lnTo>
                    <a:pt x="229" y="3330"/>
                  </a:lnTo>
                  <a:cubicBezTo>
                    <a:pt x="343" y="2750"/>
                    <a:pt x="665" y="2221"/>
                    <a:pt x="1041" y="1773"/>
                  </a:cubicBezTo>
                  <a:cubicBezTo>
                    <a:pt x="1448" y="1294"/>
                    <a:pt x="1905" y="880"/>
                    <a:pt x="2451" y="575"/>
                  </a:cubicBezTo>
                  <a:cubicBezTo>
                    <a:pt x="2590" y="499"/>
                    <a:pt x="2730" y="427"/>
                    <a:pt x="2878" y="363"/>
                  </a:cubicBezTo>
                  <a:lnTo>
                    <a:pt x="2899" y="355"/>
                  </a:lnTo>
                  <a:cubicBezTo>
                    <a:pt x="2925" y="346"/>
                    <a:pt x="2954" y="329"/>
                    <a:pt x="2980" y="317"/>
                  </a:cubicBezTo>
                  <a:cubicBezTo>
                    <a:pt x="3009" y="296"/>
                    <a:pt x="3043" y="279"/>
                    <a:pt x="3073" y="262"/>
                  </a:cubicBezTo>
                  <a:cubicBezTo>
                    <a:pt x="3132" y="232"/>
                    <a:pt x="3200" y="207"/>
                    <a:pt x="3255" y="169"/>
                  </a:cubicBezTo>
                  <a:cubicBezTo>
                    <a:pt x="3314" y="135"/>
                    <a:pt x="3314" y="25"/>
                    <a:pt x="3234" y="12"/>
                  </a:cubicBezTo>
                  <a:cubicBezTo>
                    <a:pt x="3183" y="4"/>
                    <a:pt x="3131" y="0"/>
                    <a:pt x="307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4"/>
            <p:cNvSpPr/>
            <p:nvPr/>
          </p:nvSpPr>
          <p:spPr>
            <a:xfrm>
              <a:off x="-2445140" y="3905004"/>
              <a:ext cx="107498" cy="34217"/>
            </a:xfrm>
            <a:custGeom>
              <a:rect b="b" l="l" r="r" t="t"/>
              <a:pathLst>
                <a:path extrusionOk="0" h="868" w="2727">
                  <a:moveTo>
                    <a:pt x="1999" y="0"/>
                  </a:moveTo>
                  <a:cubicBezTo>
                    <a:pt x="1770" y="4"/>
                    <a:pt x="1537" y="21"/>
                    <a:pt x="1313" y="64"/>
                  </a:cubicBezTo>
                  <a:cubicBezTo>
                    <a:pt x="1101" y="98"/>
                    <a:pt x="898" y="157"/>
                    <a:pt x="699" y="237"/>
                  </a:cubicBezTo>
                  <a:cubicBezTo>
                    <a:pt x="488" y="318"/>
                    <a:pt x="289" y="428"/>
                    <a:pt x="103" y="563"/>
                  </a:cubicBezTo>
                  <a:cubicBezTo>
                    <a:pt x="26" y="610"/>
                    <a:pt x="1" y="707"/>
                    <a:pt x="43" y="787"/>
                  </a:cubicBezTo>
                  <a:cubicBezTo>
                    <a:pt x="75" y="839"/>
                    <a:pt x="131" y="867"/>
                    <a:pt x="188" y="867"/>
                  </a:cubicBezTo>
                  <a:cubicBezTo>
                    <a:pt x="215" y="867"/>
                    <a:pt x="243" y="861"/>
                    <a:pt x="268" y="847"/>
                  </a:cubicBezTo>
                  <a:cubicBezTo>
                    <a:pt x="445" y="745"/>
                    <a:pt x="632" y="669"/>
                    <a:pt x="831" y="622"/>
                  </a:cubicBezTo>
                  <a:cubicBezTo>
                    <a:pt x="877" y="614"/>
                    <a:pt x="924" y="601"/>
                    <a:pt x="974" y="593"/>
                  </a:cubicBezTo>
                  <a:lnTo>
                    <a:pt x="1059" y="580"/>
                  </a:lnTo>
                  <a:cubicBezTo>
                    <a:pt x="1062" y="580"/>
                    <a:pt x="1106" y="575"/>
                    <a:pt x="1098" y="575"/>
                  </a:cubicBezTo>
                  <a:cubicBezTo>
                    <a:pt x="1096" y="575"/>
                    <a:pt x="1090" y="575"/>
                    <a:pt x="1080" y="576"/>
                  </a:cubicBezTo>
                  <a:lnTo>
                    <a:pt x="1273" y="557"/>
                  </a:lnTo>
                  <a:lnTo>
                    <a:pt x="1273" y="557"/>
                  </a:lnTo>
                  <a:cubicBezTo>
                    <a:pt x="1281" y="556"/>
                    <a:pt x="1310" y="555"/>
                    <a:pt x="1313" y="555"/>
                  </a:cubicBezTo>
                  <a:lnTo>
                    <a:pt x="1398" y="542"/>
                  </a:lnTo>
                  <a:cubicBezTo>
                    <a:pt x="1605" y="521"/>
                    <a:pt x="1812" y="517"/>
                    <a:pt x="2020" y="504"/>
                  </a:cubicBezTo>
                  <a:cubicBezTo>
                    <a:pt x="2143" y="495"/>
                    <a:pt x="2257" y="474"/>
                    <a:pt x="2375" y="457"/>
                  </a:cubicBezTo>
                  <a:cubicBezTo>
                    <a:pt x="2494" y="436"/>
                    <a:pt x="2591" y="423"/>
                    <a:pt x="2676" y="335"/>
                  </a:cubicBezTo>
                  <a:cubicBezTo>
                    <a:pt x="2727" y="284"/>
                    <a:pt x="2727" y="208"/>
                    <a:pt x="2676" y="161"/>
                  </a:cubicBezTo>
                  <a:cubicBezTo>
                    <a:pt x="2587" y="64"/>
                    <a:pt x="2481" y="55"/>
                    <a:pt x="2354" y="34"/>
                  </a:cubicBezTo>
                  <a:cubicBezTo>
                    <a:pt x="2240" y="17"/>
                    <a:pt x="2117" y="4"/>
                    <a:pt x="1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4"/>
            <p:cNvSpPr/>
            <p:nvPr/>
          </p:nvSpPr>
          <p:spPr>
            <a:xfrm>
              <a:off x="-2443169" y="3932992"/>
              <a:ext cx="145893" cy="61811"/>
            </a:xfrm>
            <a:custGeom>
              <a:rect b="b" l="l" r="r" t="t"/>
              <a:pathLst>
                <a:path extrusionOk="0" h="1568" w="3701">
                  <a:moveTo>
                    <a:pt x="140" y="0"/>
                  </a:moveTo>
                  <a:cubicBezTo>
                    <a:pt x="66" y="0"/>
                    <a:pt x="1" y="102"/>
                    <a:pt x="65" y="179"/>
                  </a:cubicBezTo>
                  <a:lnTo>
                    <a:pt x="61" y="179"/>
                  </a:lnTo>
                  <a:cubicBezTo>
                    <a:pt x="133" y="268"/>
                    <a:pt x="218" y="344"/>
                    <a:pt x="290" y="433"/>
                  </a:cubicBezTo>
                  <a:cubicBezTo>
                    <a:pt x="370" y="526"/>
                    <a:pt x="459" y="615"/>
                    <a:pt x="556" y="691"/>
                  </a:cubicBezTo>
                  <a:cubicBezTo>
                    <a:pt x="776" y="865"/>
                    <a:pt x="1009" y="1017"/>
                    <a:pt x="1259" y="1144"/>
                  </a:cubicBezTo>
                  <a:cubicBezTo>
                    <a:pt x="1521" y="1275"/>
                    <a:pt x="1796" y="1377"/>
                    <a:pt x="2080" y="1449"/>
                  </a:cubicBezTo>
                  <a:cubicBezTo>
                    <a:pt x="2342" y="1525"/>
                    <a:pt x="2617" y="1567"/>
                    <a:pt x="2893" y="1567"/>
                  </a:cubicBezTo>
                  <a:cubicBezTo>
                    <a:pt x="2956" y="1567"/>
                    <a:pt x="3024" y="1563"/>
                    <a:pt x="3087" y="1555"/>
                  </a:cubicBezTo>
                  <a:cubicBezTo>
                    <a:pt x="3176" y="1542"/>
                    <a:pt x="3269" y="1542"/>
                    <a:pt x="3345" y="1487"/>
                  </a:cubicBezTo>
                  <a:cubicBezTo>
                    <a:pt x="3347" y="1486"/>
                    <a:pt x="3348" y="1485"/>
                    <a:pt x="3349" y="1484"/>
                  </a:cubicBezTo>
                  <a:lnTo>
                    <a:pt x="3349" y="1484"/>
                  </a:lnTo>
                  <a:cubicBezTo>
                    <a:pt x="3351" y="1484"/>
                    <a:pt x="3352" y="1483"/>
                    <a:pt x="3354" y="1483"/>
                  </a:cubicBezTo>
                  <a:lnTo>
                    <a:pt x="3392" y="1470"/>
                  </a:lnTo>
                  <a:cubicBezTo>
                    <a:pt x="3430" y="1453"/>
                    <a:pt x="3468" y="1440"/>
                    <a:pt x="3506" y="1423"/>
                  </a:cubicBezTo>
                  <a:cubicBezTo>
                    <a:pt x="3570" y="1402"/>
                    <a:pt x="3625" y="1360"/>
                    <a:pt x="3663" y="1305"/>
                  </a:cubicBezTo>
                  <a:cubicBezTo>
                    <a:pt x="3701" y="1241"/>
                    <a:pt x="3667" y="1165"/>
                    <a:pt x="3599" y="1144"/>
                  </a:cubicBezTo>
                  <a:cubicBezTo>
                    <a:pt x="3570" y="1135"/>
                    <a:pt x="3540" y="1132"/>
                    <a:pt x="3508" y="1132"/>
                  </a:cubicBezTo>
                  <a:cubicBezTo>
                    <a:pt x="3443" y="1132"/>
                    <a:pt x="3375" y="1144"/>
                    <a:pt x="3312" y="1144"/>
                  </a:cubicBezTo>
                  <a:cubicBezTo>
                    <a:pt x="3306" y="1144"/>
                    <a:pt x="3301" y="1144"/>
                    <a:pt x="3295" y="1144"/>
                  </a:cubicBezTo>
                  <a:cubicBezTo>
                    <a:pt x="3337" y="1144"/>
                    <a:pt x="3303" y="1144"/>
                    <a:pt x="3290" y="1140"/>
                  </a:cubicBezTo>
                  <a:cubicBezTo>
                    <a:pt x="3273" y="1136"/>
                    <a:pt x="3252" y="1131"/>
                    <a:pt x="3235" y="1127"/>
                  </a:cubicBezTo>
                  <a:cubicBezTo>
                    <a:pt x="3202" y="1123"/>
                    <a:pt x="3168" y="1123"/>
                    <a:pt x="3134" y="1123"/>
                  </a:cubicBezTo>
                  <a:cubicBezTo>
                    <a:pt x="3079" y="1123"/>
                    <a:pt x="3024" y="1123"/>
                    <a:pt x="2965" y="1119"/>
                  </a:cubicBezTo>
                  <a:cubicBezTo>
                    <a:pt x="2939" y="1119"/>
                    <a:pt x="2914" y="1114"/>
                    <a:pt x="2888" y="1110"/>
                  </a:cubicBezTo>
                  <a:lnTo>
                    <a:pt x="2838" y="1106"/>
                  </a:lnTo>
                  <a:cubicBezTo>
                    <a:pt x="2761" y="1093"/>
                    <a:pt x="2685" y="1081"/>
                    <a:pt x="2609" y="1072"/>
                  </a:cubicBezTo>
                  <a:cubicBezTo>
                    <a:pt x="2605" y="1072"/>
                    <a:pt x="2602" y="1072"/>
                    <a:pt x="2600" y="1072"/>
                  </a:cubicBezTo>
                  <a:lnTo>
                    <a:pt x="2600" y="1072"/>
                  </a:lnTo>
                  <a:lnTo>
                    <a:pt x="2571" y="1068"/>
                  </a:lnTo>
                  <a:cubicBezTo>
                    <a:pt x="2537" y="1064"/>
                    <a:pt x="2507" y="1059"/>
                    <a:pt x="2474" y="1051"/>
                  </a:cubicBezTo>
                  <a:cubicBezTo>
                    <a:pt x="2410" y="1042"/>
                    <a:pt x="2342" y="1026"/>
                    <a:pt x="2275" y="1013"/>
                  </a:cubicBezTo>
                  <a:cubicBezTo>
                    <a:pt x="2016" y="949"/>
                    <a:pt x="1758" y="869"/>
                    <a:pt x="1509" y="763"/>
                  </a:cubicBezTo>
                  <a:cubicBezTo>
                    <a:pt x="1454" y="742"/>
                    <a:pt x="1398" y="721"/>
                    <a:pt x="1339" y="700"/>
                  </a:cubicBezTo>
                  <a:lnTo>
                    <a:pt x="1246" y="662"/>
                  </a:lnTo>
                  <a:cubicBezTo>
                    <a:pt x="1241" y="659"/>
                    <a:pt x="1224" y="653"/>
                    <a:pt x="1221" y="653"/>
                  </a:cubicBezTo>
                  <a:cubicBezTo>
                    <a:pt x="1220" y="653"/>
                    <a:pt x="1221" y="654"/>
                    <a:pt x="1225" y="656"/>
                  </a:cubicBezTo>
                  <a:lnTo>
                    <a:pt x="1225" y="656"/>
                  </a:lnTo>
                  <a:lnTo>
                    <a:pt x="1174" y="632"/>
                  </a:lnTo>
                  <a:cubicBezTo>
                    <a:pt x="1056" y="577"/>
                    <a:pt x="941" y="522"/>
                    <a:pt x="831" y="463"/>
                  </a:cubicBezTo>
                  <a:cubicBezTo>
                    <a:pt x="713" y="399"/>
                    <a:pt x="599" y="331"/>
                    <a:pt x="480" y="264"/>
                  </a:cubicBezTo>
                  <a:cubicBezTo>
                    <a:pt x="378" y="200"/>
                    <a:pt x="290" y="124"/>
                    <a:pt x="209" y="35"/>
                  </a:cubicBezTo>
                  <a:cubicBezTo>
                    <a:pt x="188" y="11"/>
                    <a:pt x="163" y="0"/>
                    <a:pt x="1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4"/>
            <p:cNvSpPr/>
            <p:nvPr/>
          </p:nvSpPr>
          <p:spPr>
            <a:xfrm>
              <a:off x="-2981890" y="3554475"/>
              <a:ext cx="432437" cy="208808"/>
            </a:xfrm>
            <a:custGeom>
              <a:rect b="b" l="l" r="r" t="t"/>
              <a:pathLst>
                <a:path extrusionOk="0" h="5297" w="10970">
                  <a:moveTo>
                    <a:pt x="2005" y="0"/>
                  </a:moveTo>
                  <a:cubicBezTo>
                    <a:pt x="1817" y="0"/>
                    <a:pt x="1615" y="76"/>
                    <a:pt x="1533" y="258"/>
                  </a:cubicBezTo>
                  <a:cubicBezTo>
                    <a:pt x="1288" y="795"/>
                    <a:pt x="1046" y="1333"/>
                    <a:pt x="814" y="1875"/>
                  </a:cubicBezTo>
                  <a:cubicBezTo>
                    <a:pt x="602" y="2353"/>
                    <a:pt x="280" y="2823"/>
                    <a:pt x="191" y="3339"/>
                  </a:cubicBezTo>
                  <a:cubicBezTo>
                    <a:pt x="187" y="3356"/>
                    <a:pt x="187" y="3377"/>
                    <a:pt x="187" y="3394"/>
                  </a:cubicBezTo>
                  <a:cubicBezTo>
                    <a:pt x="1" y="3619"/>
                    <a:pt x="153" y="3966"/>
                    <a:pt x="450" y="3974"/>
                  </a:cubicBezTo>
                  <a:cubicBezTo>
                    <a:pt x="962" y="4029"/>
                    <a:pt x="1461" y="4156"/>
                    <a:pt x="1973" y="4245"/>
                  </a:cubicBezTo>
                  <a:cubicBezTo>
                    <a:pt x="2130" y="4275"/>
                    <a:pt x="2291" y="4300"/>
                    <a:pt x="2447" y="4313"/>
                  </a:cubicBezTo>
                  <a:lnTo>
                    <a:pt x="2473" y="4313"/>
                  </a:lnTo>
                  <a:cubicBezTo>
                    <a:pt x="3213" y="4389"/>
                    <a:pt x="3950" y="4435"/>
                    <a:pt x="4691" y="4469"/>
                  </a:cubicBezTo>
                  <a:cubicBezTo>
                    <a:pt x="5406" y="4499"/>
                    <a:pt x="6117" y="4668"/>
                    <a:pt x="6807" y="4821"/>
                  </a:cubicBezTo>
                  <a:cubicBezTo>
                    <a:pt x="6950" y="4853"/>
                    <a:pt x="7098" y="4860"/>
                    <a:pt x="7245" y="4860"/>
                  </a:cubicBezTo>
                  <a:cubicBezTo>
                    <a:pt x="7357" y="4860"/>
                    <a:pt x="7470" y="4855"/>
                    <a:pt x="7581" y="4855"/>
                  </a:cubicBezTo>
                  <a:cubicBezTo>
                    <a:pt x="7881" y="4855"/>
                    <a:pt x="8169" y="4885"/>
                    <a:pt x="8415" y="5104"/>
                  </a:cubicBezTo>
                  <a:cubicBezTo>
                    <a:pt x="8546" y="5230"/>
                    <a:pt x="8718" y="5296"/>
                    <a:pt x="8892" y="5296"/>
                  </a:cubicBezTo>
                  <a:cubicBezTo>
                    <a:pt x="8994" y="5296"/>
                    <a:pt x="9097" y="5274"/>
                    <a:pt x="9194" y="5227"/>
                  </a:cubicBezTo>
                  <a:cubicBezTo>
                    <a:pt x="9210" y="5228"/>
                    <a:pt x="9226" y="5229"/>
                    <a:pt x="9242" y="5229"/>
                  </a:cubicBezTo>
                  <a:cubicBezTo>
                    <a:pt x="9475" y="5229"/>
                    <a:pt x="9704" y="5111"/>
                    <a:pt x="9854" y="4833"/>
                  </a:cubicBezTo>
                  <a:cubicBezTo>
                    <a:pt x="10248" y="4105"/>
                    <a:pt x="10404" y="3301"/>
                    <a:pt x="10739" y="2548"/>
                  </a:cubicBezTo>
                  <a:cubicBezTo>
                    <a:pt x="10969" y="2053"/>
                    <a:pt x="10722" y="1401"/>
                    <a:pt x="10105" y="1401"/>
                  </a:cubicBezTo>
                  <a:cubicBezTo>
                    <a:pt x="10099" y="1401"/>
                    <a:pt x="10093" y="1401"/>
                    <a:pt x="10087" y="1401"/>
                  </a:cubicBezTo>
                  <a:cubicBezTo>
                    <a:pt x="10048" y="1401"/>
                    <a:pt x="10008" y="1402"/>
                    <a:pt x="9969" y="1402"/>
                  </a:cubicBezTo>
                  <a:cubicBezTo>
                    <a:pt x="9771" y="1402"/>
                    <a:pt x="9573" y="1393"/>
                    <a:pt x="9376" y="1375"/>
                  </a:cubicBezTo>
                  <a:cubicBezTo>
                    <a:pt x="9266" y="1363"/>
                    <a:pt x="9152" y="1350"/>
                    <a:pt x="9042" y="1337"/>
                  </a:cubicBezTo>
                  <a:cubicBezTo>
                    <a:pt x="8661" y="1282"/>
                    <a:pt x="8280" y="1210"/>
                    <a:pt x="7899" y="1126"/>
                  </a:cubicBezTo>
                  <a:lnTo>
                    <a:pt x="7641" y="1071"/>
                  </a:lnTo>
                  <a:cubicBezTo>
                    <a:pt x="7145" y="961"/>
                    <a:pt x="6654" y="842"/>
                    <a:pt x="6159" y="757"/>
                  </a:cubicBezTo>
                  <a:cubicBezTo>
                    <a:pt x="6037" y="736"/>
                    <a:pt x="5914" y="715"/>
                    <a:pt x="5791" y="694"/>
                  </a:cubicBezTo>
                  <a:lnTo>
                    <a:pt x="5419" y="626"/>
                  </a:lnTo>
                  <a:cubicBezTo>
                    <a:pt x="4991" y="550"/>
                    <a:pt x="4559" y="474"/>
                    <a:pt x="4132" y="393"/>
                  </a:cubicBezTo>
                  <a:lnTo>
                    <a:pt x="3675" y="309"/>
                  </a:lnTo>
                  <a:cubicBezTo>
                    <a:pt x="3163" y="211"/>
                    <a:pt x="2650" y="114"/>
                    <a:pt x="2134" y="12"/>
                  </a:cubicBezTo>
                  <a:cubicBezTo>
                    <a:pt x="2093" y="4"/>
                    <a:pt x="2049" y="0"/>
                    <a:pt x="200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4"/>
            <p:cNvSpPr/>
            <p:nvPr/>
          </p:nvSpPr>
          <p:spPr>
            <a:xfrm>
              <a:off x="-2836783" y="3622003"/>
              <a:ext cx="118" cy="355"/>
            </a:xfrm>
            <a:custGeom>
              <a:rect b="b" l="l" r="r" t="t"/>
              <a:pathLst>
                <a:path extrusionOk="0" h="9" w="3">
                  <a:moveTo>
                    <a:pt x="2" y="1"/>
                  </a:moveTo>
                  <a:cubicBezTo>
                    <a:pt x="0" y="7"/>
                    <a:pt x="0" y="9"/>
                    <a:pt x="1" y="9"/>
                  </a:cubicBezTo>
                  <a:cubicBezTo>
                    <a:pt x="1" y="9"/>
                    <a:pt x="2" y="6"/>
                    <a:pt x="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4"/>
            <p:cNvSpPr/>
            <p:nvPr/>
          </p:nvSpPr>
          <p:spPr>
            <a:xfrm>
              <a:off x="-2900960" y="3567799"/>
              <a:ext cx="85147" cy="157877"/>
            </a:xfrm>
            <a:custGeom>
              <a:rect b="b" l="l" r="r" t="t"/>
              <a:pathLst>
                <a:path extrusionOk="0" h="4005" w="2160">
                  <a:moveTo>
                    <a:pt x="1635" y="1368"/>
                  </a:moveTo>
                  <a:cubicBezTo>
                    <a:pt x="1635" y="1368"/>
                    <a:pt x="1633" y="1371"/>
                    <a:pt x="1630" y="1376"/>
                  </a:cubicBezTo>
                  <a:cubicBezTo>
                    <a:pt x="1634" y="1370"/>
                    <a:pt x="1635" y="1368"/>
                    <a:pt x="1635" y="1368"/>
                  </a:cubicBezTo>
                  <a:close/>
                  <a:moveTo>
                    <a:pt x="1702" y="0"/>
                  </a:moveTo>
                  <a:lnTo>
                    <a:pt x="1698" y="9"/>
                  </a:lnTo>
                  <a:cubicBezTo>
                    <a:pt x="1512" y="360"/>
                    <a:pt x="1355" y="733"/>
                    <a:pt x="1194" y="1097"/>
                  </a:cubicBezTo>
                  <a:cubicBezTo>
                    <a:pt x="864" y="1846"/>
                    <a:pt x="551" y="2599"/>
                    <a:pt x="242" y="3352"/>
                  </a:cubicBezTo>
                  <a:lnTo>
                    <a:pt x="1" y="3937"/>
                  </a:lnTo>
                  <a:cubicBezTo>
                    <a:pt x="157" y="3962"/>
                    <a:pt x="318" y="3987"/>
                    <a:pt x="475" y="4004"/>
                  </a:cubicBezTo>
                  <a:lnTo>
                    <a:pt x="500" y="4004"/>
                  </a:lnTo>
                  <a:cubicBezTo>
                    <a:pt x="708" y="3522"/>
                    <a:pt x="919" y="3039"/>
                    <a:pt x="1127" y="2557"/>
                  </a:cubicBezTo>
                  <a:cubicBezTo>
                    <a:pt x="1287" y="2180"/>
                    <a:pt x="1452" y="1799"/>
                    <a:pt x="1613" y="1418"/>
                  </a:cubicBezTo>
                  <a:lnTo>
                    <a:pt x="1627" y="1384"/>
                  </a:lnTo>
                  <a:lnTo>
                    <a:pt x="1627" y="1384"/>
                  </a:lnTo>
                  <a:cubicBezTo>
                    <a:pt x="1627" y="1384"/>
                    <a:pt x="1627" y="1384"/>
                    <a:pt x="1627" y="1384"/>
                  </a:cubicBezTo>
                  <a:cubicBezTo>
                    <a:pt x="1627" y="1384"/>
                    <a:pt x="1628" y="1382"/>
                    <a:pt x="1630" y="1376"/>
                  </a:cubicBezTo>
                  <a:lnTo>
                    <a:pt x="1630" y="1376"/>
                  </a:lnTo>
                  <a:lnTo>
                    <a:pt x="1630" y="1376"/>
                  </a:lnTo>
                  <a:lnTo>
                    <a:pt x="1647" y="1334"/>
                  </a:lnTo>
                  <a:cubicBezTo>
                    <a:pt x="1673" y="1274"/>
                    <a:pt x="1702" y="1215"/>
                    <a:pt x="1723" y="1156"/>
                  </a:cubicBezTo>
                  <a:cubicBezTo>
                    <a:pt x="1766" y="1058"/>
                    <a:pt x="1804" y="961"/>
                    <a:pt x="1842" y="868"/>
                  </a:cubicBezTo>
                  <a:cubicBezTo>
                    <a:pt x="1918" y="686"/>
                    <a:pt x="2003" y="504"/>
                    <a:pt x="2070" y="318"/>
                  </a:cubicBezTo>
                  <a:lnTo>
                    <a:pt x="2159" y="89"/>
                  </a:lnTo>
                  <a:cubicBezTo>
                    <a:pt x="2007" y="60"/>
                    <a:pt x="1855" y="30"/>
                    <a:pt x="1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4"/>
            <p:cNvSpPr/>
            <p:nvPr/>
          </p:nvSpPr>
          <p:spPr>
            <a:xfrm>
              <a:off x="-2819872" y="3580296"/>
              <a:ext cx="69300" cy="119088"/>
            </a:xfrm>
            <a:custGeom>
              <a:rect b="b" l="l" r="r" t="t"/>
              <a:pathLst>
                <a:path extrusionOk="0" h="3021" w="1758">
                  <a:moveTo>
                    <a:pt x="1385" y="1"/>
                  </a:moveTo>
                  <a:cubicBezTo>
                    <a:pt x="1148" y="492"/>
                    <a:pt x="915" y="983"/>
                    <a:pt x="682" y="1474"/>
                  </a:cubicBezTo>
                  <a:cubicBezTo>
                    <a:pt x="475" y="1901"/>
                    <a:pt x="263" y="2333"/>
                    <a:pt x="47" y="2756"/>
                  </a:cubicBezTo>
                  <a:cubicBezTo>
                    <a:pt x="1" y="2841"/>
                    <a:pt x="30" y="2947"/>
                    <a:pt x="111" y="2997"/>
                  </a:cubicBezTo>
                  <a:cubicBezTo>
                    <a:pt x="139" y="3013"/>
                    <a:pt x="170" y="3020"/>
                    <a:pt x="200" y="3020"/>
                  </a:cubicBezTo>
                  <a:cubicBezTo>
                    <a:pt x="260" y="3020"/>
                    <a:pt x="318" y="2990"/>
                    <a:pt x="352" y="2934"/>
                  </a:cubicBezTo>
                  <a:cubicBezTo>
                    <a:pt x="839" y="1990"/>
                    <a:pt x="1292" y="1025"/>
                    <a:pt x="1757" y="68"/>
                  </a:cubicBezTo>
                  <a:lnTo>
                    <a:pt x="1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4"/>
            <p:cNvSpPr/>
            <p:nvPr/>
          </p:nvSpPr>
          <p:spPr>
            <a:xfrm>
              <a:off x="-2714422" y="3597995"/>
              <a:ext cx="46752" cy="80772"/>
            </a:xfrm>
            <a:custGeom>
              <a:rect b="b" l="l" r="r" t="t"/>
              <a:pathLst>
                <a:path extrusionOk="0" h="2049" w="1186">
                  <a:moveTo>
                    <a:pt x="932" y="0"/>
                  </a:moveTo>
                  <a:cubicBezTo>
                    <a:pt x="873" y="119"/>
                    <a:pt x="818" y="237"/>
                    <a:pt x="763" y="356"/>
                  </a:cubicBezTo>
                  <a:cubicBezTo>
                    <a:pt x="521" y="868"/>
                    <a:pt x="280" y="1380"/>
                    <a:pt x="39" y="1892"/>
                  </a:cubicBezTo>
                  <a:cubicBezTo>
                    <a:pt x="1" y="1974"/>
                    <a:pt x="70" y="2048"/>
                    <a:pt x="136" y="2048"/>
                  </a:cubicBezTo>
                  <a:cubicBezTo>
                    <a:pt x="165" y="2048"/>
                    <a:pt x="194" y="2033"/>
                    <a:pt x="212" y="1998"/>
                  </a:cubicBezTo>
                  <a:cubicBezTo>
                    <a:pt x="538" y="1351"/>
                    <a:pt x="860" y="703"/>
                    <a:pt x="1186" y="55"/>
                  </a:cubicBezTo>
                  <a:lnTo>
                    <a:pt x="9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4"/>
            <p:cNvSpPr/>
            <p:nvPr/>
          </p:nvSpPr>
          <p:spPr>
            <a:xfrm>
              <a:off x="-2675435" y="3608324"/>
              <a:ext cx="65989" cy="114003"/>
            </a:xfrm>
            <a:custGeom>
              <a:rect b="b" l="l" r="r" t="t"/>
              <a:pathLst>
                <a:path extrusionOk="0" h="2892" w="1674">
                  <a:moveTo>
                    <a:pt x="1340" y="1"/>
                  </a:moveTo>
                  <a:cubicBezTo>
                    <a:pt x="1119" y="492"/>
                    <a:pt x="895" y="979"/>
                    <a:pt x="667" y="1465"/>
                  </a:cubicBezTo>
                  <a:cubicBezTo>
                    <a:pt x="472" y="1880"/>
                    <a:pt x="269" y="2295"/>
                    <a:pt x="53" y="2701"/>
                  </a:cubicBezTo>
                  <a:cubicBezTo>
                    <a:pt x="0" y="2800"/>
                    <a:pt x="87" y="2891"/>
                    <a:pt x="172" y="2891"/>
                  </a:cubicBezTo>
                  <a:cubicBezTo>
                    <a:pt x="210" y="2891"/>
                    <a:pt x="248" y="2873"/>
                    <a:pt x="273" y="2828"/>
                  </a:cubicBezTo>
                  <a:cubicBezTo>
                    <a:pt x="781" y="1918"/>
                    <a:pt x="1225" y="979"/>
                    <a:pt x="1674" y="39"/>
                  </a:cubicBezTo>
                  <a:cubicBezTo>
                    <a:pt x="1564" y="30"/>
                    <a:pt x="1454" y="14"/>
                    <a:pt x="13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4"/>
            <p:cNvSpPr/>
            <p:nvPr/>
          </p:nvSpPr>
          <p:spPr>
            <a:xfrm>
              <a:off x="-2886768" y="3814375"/>
              <a:ext cx="710" cy="907"/>
            </a:xfrm>
            <a:custGeom>
              <a:rect b="b" l="l" r="r" t="t"/>
              <a:pathLst>
                <a:path extrusionOk="0" h="23" w="18">
                  <a:moveTo>
                    <a:pt x="0" y="1"/>
                  </a:moveTo>
                  <a:cubicBezTo>
                    <a:pt x="5" y="5"/>
                    <a:pt x="13" y="14"/>
                    <a:pt x="17" y="22"/>
                  </a:cubicBezTo>
                  <a:cubicBezTo>
                    <a:pt x="13" y="14"/>
                    <a:pt x="5" y="5"/>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4"/>
            <p:cNvSpPr/>
            <p:nvPr/>
          </p:nvSpPr>
          <p:spPr>
            <a:xfrm>
              <a:off x="-2882432" y="3831011"/>
              <a:ext cx="631" cy="946"/>
            </a:xfrm>
            <a:custGeom>
              <a:rect b="b" l="l" r="r" t="t"/>
              <a:pathLst>
                <a:path extrusionOk="0" h="24" w="16">
                  <a:moveTo>
                    <a:pt x="14" y="1"/>
                  </a:moveTo>
                  <a:lnTo>
                    <a:pt x="14" y="1"/>
                  </a:lnTo>
                  <a:cubicBezTo>
                    <a:pt x="13" y="1"/>
                    <a:pt x="9" y="6"/>
                    <a:pt x="1" y="23"/>
                  </a:cubicBezTo>
                  <a:cubicBezTo>
                    <a:pt x="6" y="23"/>
                    <a:pt x="16" y="1"/>
                    <a:pt x="14"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4"/>
            <p:cNvSpPr/>
            <p:nvPr/>
          </p:nvSpPr>
          <p:spPr>
            <a:xfrm>
              <a:off x="-2882274" y="3828961"/>
              <a:ext cx="237" cy="1577"/>
            </a:xfrm>
            <a:custGeom>
              <a:rect b="b" l="l" r="r" t="t"/>
              <a:pathLst>
                <a:path extrusionOk="0" h="40" w="6">
                  <a:moveTo>
                    <a:pt x="4" y="0"/>
                  </a:moveTo>
                  <a:cubicBezTo>
                    <a:pt x="4" y="0"/>
                    <a:pt x="3" y="8"/>
                    <a:pt x="1" y="33"/>
                  </a:cubicBezTo>
                  <a:cubicBezTo>
                    <a:pt x="1" y="37"/>
                    <a:pt x="1" y="39"/>
                    <a:pt x="1" y="39"/>
                  </a:cubicBezTo>
                  <a:cubicBezTo>
                    <a:pt x="2" y="39"/>
                    <a:pt x="5" y="0"/>
                    <a:pt x="4" y="0"/>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4"/>
            <p:cNvSpPr/>
            <p:nvPr/>
          </p:nvSpPr>
          <p:spPr>
            <a:xfrm>
              <a:off x="-2882590" y="3823560"/>
              <a:ext cx="197" cy="1064"/>
            </a:xfrm>
            <a:custGeom>
              <a:rect b="b" l="l" r="r" t="t"/>
              <a:pathLst>
                <a:path extrusionOk="0" h="27" w="5">
                  <a:moveTo>
                    <a:pt x="0" y="1"/>
                  </a:moveTo>
                  <a:cubicBezTo>
                    <a:pt x="0" y="5"/>
                    <a:pt x="0" y="13"/>
                    <a:pt x="5" y="26"/>
                  </a:cubicBezTo>
                  <a:cubicBezTo>
                    <a:pt x="5" y="18"/>
                    <a:pt x="0" y="9"/>
                    <a:pt x="0"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4"/>
            <p:cNvSpPr/>
            <p:nvPr/>
          </p:nvSpPr>
          <p:spPr>
            <a:xfrm>
              <a:off x="-2709928" y="3894991"/>
              <a:ext cx="710" cy="2208"/>
            </a:xfrm>
            <a:custGeom>
              <a:rect b="b" l="l" r="r" t="t"/>
              <a:pathLst>
                <a:path extrusionOk="0" h="56" w="18">
                  <a:moveTo>
                    <a:pt x="18" y="0"/>
                  </a:moveTo>
                  <a:cubicBezTo>
                    <a:pt x="12" y="13"/>
                    <a:pt x="8" y="27"/>
                    <a:pt x="4" y="41"/>
                  </a:cubicBezTo>
                  <a:lnTo>
                    <a:pt x="4" y="41"/>
                  </a:lnTo>
                  <a:cubicBezTo>
                    <a:pt x="8" y="31"/>
                    <a:pt x="13" y="18"/>
                    <a:pt x="18" y="0"/>
                  </a:cubicBezTo>
                  <a:close/>
                  <a:moveTo>
                    <a:pt x="4" y="41"/>
                  </a:moveTo>
                  <a:cubicBezTo>
                    <a:pt x="2" y="47"/>
                    <a:pt x="1" y="52"/>
                    <a:pt x="1" y="55"/>
                  </a:cubicBezTo>
                  <a:cubicBezTo>
                    <a:pt x="2" y="51"/>
                    <a:pt x="3" y="46"/>
                    <a:pt x="4" y="4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4"/>
            <p:cNvSpPr/>
            <p:nvPr/>
          </p:nvSpPr>
          <p:spPr>
            <a:xfrm>
              <a:off x="-2718758" y="3805033"/>
              <a:ext cx="394" cy="907"/>
            </a:xfrm>
            <a:custGeom>
              <a:rect b="b" l="l" r="r" t="t"/>
              <a:pathLst>
                <a:path extrusionOk="0" h="23" w="10">
                  <a:moveTo>
                    <a:pt x="9" y="1"/>
                  </a:moveTo>
                  <a:cubicBezTo>
                    <a:pt x="5" y="9"/>
                    <a:pt x="5" y="18"/>
                    <a:pt x="1" y="22"/>
                  </a:cubicBezTo>
                  <a:cubicBezTo>
                    <a:pt x="5" y="18"/>
                    <a:pt x="9" y="9"/>
                    <a:pt x="9" y="1"/>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4"/>
            <p:cNvSpPr/>
            <p:nvPr/>
          </p:nvSpPr>
          <p:spPr>
            <a:xfrm>
              <a:off x="-2715092" y="3792536"/>
              <a:ext cx="39" cy="552"/>
            </a:xfrm>
            <a:custGeom>
              <a:rect b="b" l="l" r="r" t="t"/>
              <a:pathLst>
                <a:path extrusionOk="0" h="14" w="1">
                  <a:moveTo>
                    <a:pt x="1" y="1"/>
                  </a:moveTo>
                  <a:cubicBezTo>
                    <a:pt x="1" y="5"/>
                    <a:pt x="1" y="9"/>
                    <a:pt x="1" y="13"/>
                  </a:cubicBezTo>
                  <a:close/>
                </a:path>
              </a:pathLst>
            </a:custGeom>
            <a:solidFill>
              <a:srgbClr val="626F4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4"/>
            <p:cNvSpPr/>
            <p:nvPr/>
          </p:nvSpPr>
          <p:spPr>
            <a:xfrm>
              <a:off x="-3296230" y="3638717"/>
              <a:ext cx="889158" cy="540842"/>
            </a:xfrm>
            <a:custGeom>
              <a:rect b="b" l="l" r="r" t="t"/>
              <a:pathLst>
                <a:path extrusionOk="0" h="13720" w="22556">
                  <a:moveTo>
                    <a:pt x="14739" y="3903"/>
                  </a:moveTo>
                  <a:cubicBezTo>
                    <a:pt x="14739" y="3903"/>
                    <a:pt x="14743" y="3911"/>
                    <a:pt x="14743" y="3915"/>
                  </a:cubicBezTo>
                  <a:lnTo>
                    <a:pt x="14739" y="3915"/>
                  </a:lnTo>
                  <a:cubicBezTo>
                    <a:pt x="14739" y="3911"/>
                    <a:pt x="14739" y="3907"/>
                    <a:pt x="14739" y="3903"/>
                  </a:cubicBezTo>
                  <a:close/>
                  <a:moveTo>
                    <a:pt x="14658" y="4220"/>
                  </a:moveTo>
                  <a:cubicBezTo>
                    <a:pt x="14658" y="4228"/>
                    <a:pt x="14654" y="4233"/>
                    <a:pt x="14650" y="4241"/>
                  </a:cubicBezTo>
                  <a:cubicBezTo>
                    <a:pt x="14654" y="4233"/>
                    <a:pt x="14654" y="4224"/>
                    <a:pt x="14658" y="4220"/>
                  </a:cubicBezTo>
                  <a:close/>
                  <a:moveTo>
                    <a:pt x="10505" y="4826"/>
                  </a:moveTo>
                  <a:cubicBezTo>
                    <a:pt x="10506" y="4826"/>
                    <a:pt x="10503" y="4865"/>
                    <a:pt x="10502" y="4865"/>
                  </a:cubicBezTo>
                  <a:cubicBezTo>
                    <a:pt x="10502" y="4865"/>
                    <a:pt x="10502" y="4863"/>
                    <a:pt x="10502" y="4859"/>
                  </a:cubicBezTo>
                  <a:cubicBezTo>
                    <a:pt x="10504" y="4834"/>
                    <a:pt x="10505" y="4826"/>
                    <a:pt x="10505" y="4826"/>
                  </a:cubicBezTo>
                  <a:close/>
                  <a:moveTo>
                    <a:pt x="10511" y="4877"/>
                  </a:moveTo>
                  <a:lnTo>
                    <a:pt x="10511" y="4877"/>
                  </a:lnTo>
                  <a:cubicBezTo>
                    <a:pt x="10513" y="4877"/>
                    <a:pt x="10503" y="4901"/>
                    <a:pt x="10498" y="4901"/>
                  </a:cubicBezTo>
                  <a:cubicBezTo>
                    <a:pt x="10506" y="4883"/>
                    <a:pt x="10510" y="4877"/>
                    <a:pt x="10511" y="4877"/>
                  </a:cubicBezTo>
                  <a:close/>
                  <a:moveTo>
                    <a:pt x="14891" y="6501"/>
                  </a:moveTo>
                  <a:lnTo>
                    <a:pt x="14891" y="6501"/>
                  </a:lnTo>
                  <a:cubicBezTo>
                    <a:pt x="14882" y="6518"/>
                    <a:pt x="14878" y="6539"/>
                    <a:pt x="14874" y="6556"/>
                  </a:cubicBezTo>
                  <a:lnTo>
                    <a:pt x="14870" y="6552"/>
                  </a:lnTo>
                  <a:cubicBezTo>
                    <a:pt x="14870" y="6544"/>
                    <a:pt x="14878" y="6527"/>
                    <a:pt x="14891" y="6501"/>
                  </a:cubicBezTo>
                  <a:close/>
                  <a:moveTo>
                    <a:pt x="10969" y="0"/>
                  </a:moveTo>
                  <a:cubicBezTo>
                    <a:pt x="10748" y="0"/>
                    <a:pt x="10527" y="9"/>
                    <a:pt x="10307" y="26"/>
                  </a:cubicBezTo>
                  <a:cubicBezTo>
                    <a:pt x="9841" y="55"/>
                    <a:pt x="9380" y="123"/>
                    <a:pt x="8927" y="220"/>
                  </a:cubicBezTo>
                  <a:cubicBezTo>
                    <a:pt x="7531" y="517"/>
                    <a:pt x="6206" y="1084"/>
                    <a:pt x="5029" y="1892"/>
                  </a:cubicBezTo>
                  <a:cubicBezTo>
                    <a:pt x="3057" y="3251"/>
                    <a:pt x="2261" y="5621"/>
                    <a:pt x="382" y="7022"/>
                  </a:cubicBezTo>
                  <a:cubicBezTo>
                    <a:pt x="238" y="7123"/>
                    <a:pt x="166" y="7301"/>
                    <a:pt x="200" y="7475"/>
                  </a:cubicBezTo>
                  <a:cubicBezTo>
                    <a:pt x="1" y="7758"/>
                    <a:pt x="200" y="8118"/>
                    <a:pt x="488" y="8199"/>
                  </a:cubicBezTo>
                  <a:cubicBezTo>
                    <a:pt x="505" y="8211"/>
                    <a:pt x="513" y="8224"/>
                    <a:pt x="526" y="8228"/>
                  </a:cubicBezTo>
                  <a:cubicBezTo>
                    <a:pt x="640" y="8296"/>
                    <a:pt x="775" y="8325"/>
                    <a:pt x="894" y="8385"/>
                  </a:cubicBezTo>
                  <a:cubicBezTo>
                    <a:pt x="1220" y="8546"/>
                    <a:pt x="1563" y="8668"/>
                    <a:pt x="1918" y="8745"/>
                  </a:cubicBezTo>
                  <a:cubicBezTo>
                    <a:pt x="2134" y="8791"/>
                    <a:pt x="2380" y="8863"/>
                    <a:pt x="2629" y="8926"/>
                  </a:cubicBezTo>
                  <a:cubicBezTo>
                    <a:pt x="2007" y="9265"/>
                    <a:pt x="1355" y="9595"/>
                    <a:pt x="1211" y="10327"/>
                  </a:cubicBezTo>
                  <a:cubicBezTo>
                    <a:pt x="1156" y="10594"/>
                    <a:pt x="1241" y="10878"/>
                    <a:pt x="1491" y="11017"/>
                  </a:cubicBezTo>
                  <a:cubicBezTo>
                    <a:pt x="3522" y="12164"/>
                    <a:pt x="5901" y="12884"/>
                    <a:pt x="8178" y="13358"/>
                  </a:cubicBezTo>
                  <a:cubicBezTo>
                    <a:pt x="8631" y="13451"/>
                    <a:pt x="9084" y="13527"/>
                    <a:pt x="9533" y="13582"/>
                  </a:cubicBezTo>
                  <a:cubicBezTo>
                    <a:pt x="10214" y="13672"/>
                    <a:pt x="10899" y="13719"/>
                    <a:pt x="11586" y="13719"/>
                  </a:cubicBezTo>
                  <a:cubicBezTo>
                    <a:pt x="11834" y="13719"/>
                    <a:pt x="12082" y="13713"/>
                    <a:pt x="12330" y="13701"/>
                  </a:cubicBezTo>
                  <a:cubicBezTo>
                    <a:pt x="12961" y="13671"/>
                    <a:pt x="13591" y="13595"/>
                    <a:pt x="14214" y="13481"/>
                  </a:cubicBezTo>
                  <a:cubicBezTo>
                    <a:pt x="14463" y="13434"/>
                    <a:pt x="14709" y="13379"/>
                    <a:pt x="14954" y="13320"/>
                  </a:cubicBezTo>
                  <a:cubicBezTo>
                    <a:pt x="15716" y="13134"/>
                    <a:pt x="16461" y="12880"/>
                    <a:pt x="17181" y="12558"/>
                  </a:cubicBezTo>
                  <a:cubicBezTo>
                    <a:pt x="17828" y="12270"/>
                    <a:pt x="18450" y="11923"/>
                    <a:pt x="19035" y="11517"/>
                  </a:cubicBezTo>
                  <a:cubicBezTo>
                    <a:pt x="20842" y="10251"/>
                    <a:pt x="22556" y="8474"/>
                    <a:pt x="21887" y="6438"/>
                  </a:cubicBezTo>
                  <a:cubicBezTo>
                    <a:pt x="21752" y="6044"/>
                    <a:pt x="21557" y="5672"/>
                    <a:pt x="21303" y="5337"/>
                  </a:cubicBezTo>
                  <a:cubicBezTo>
                    <a:pt x="20524" y="4292"/>
                    <a:pt x="19678" y="3357"/>
                    <a:pt x="18624" y="2574"/>
                  </a:cubicBezTo>
                  <a:cubicBezTo>
                    <a:pt x="17231" y="1553"/>
                    <a:pt x="15657" y="813"/>
                    <a:pt x="13981" y="402"/>
                  </a:cubicBezTo>
                  <a:cubicBezTo>
                    <a:pt x="13697" y="330"/>
                    <a:pt x="13414" y="267"/>
                    <a:pt x="13130" y="216"/>
                  </a:cubicBezTo>
                  <a:cubicBezTo>
                    <a:pt x="12635" y="123"/>
                    <a:pt x="12136" y="59"/>
                    <a:pt x="11632" y="26"/>
                  </a:cubicBezTo>
                  <a:cubicBezTo>
                    <a:pt x="11412" y="9"/>
                    <a:pt x="11191" y="0"/>
                    <a:pt x="109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4"/>
            <p:cNvSpPr/>
            <p:nvPr/>
          </p:nvSpPr>
          <p:spPr>
            <a:xfrm>
              <a:off x="-2958829" y="3639190"/>
              <a:ext cx="186890" cy="539896"/>
            </a:xfrm>
            <a:custGeom>
              <a:rect b="b" l="l" r="r" t="t"/>
              <a:pathLst>
                <a:path extrusionOk="0" h="13696" w="4741">
                  <a:moveTo>
                    <a:pt x="1824" y="4576"/>
                  </a:moveTo>
                  <a:lnTo>
                    <a:pt x="1824" y="4576"/>
                  </a:lnTo>
                  <a:cubicBezTo>
                    <a:pt x="1828" y="4586"/>
                    <a:pt x="1831" y="4595"/>
                    <a:pt x="1833" y="4601"/>
                  </a:cubicBezTo>
                  <a:lnTo>
                    <a:pt x="1833" y="4601"/>
                  </a:lnTo>
                  <a:cubicBezTo>
                    <a:pt x="1831" y="4593"/>
                    <a:pt x="1828" y="4585"/>
                    <a:pt x="1824" y="4576"/>
                  </a:cubicBezTo>
                  <a:close/>
                  <a:moveTo>
                    <a:pt x="1985" y="7433"/>
                  </a:moveTo>
                  <a:cubicBezTo>
                    <a:pt x="1985" y="7434"/>
                    <a:pt x="1985" y="7435"/>
                    <a:pt x="1985" y="7436"/>
                  </a:cubicBezTo>
                  <a:lnTo>
                    <a:pt x="1985" y="7436"/>
                  </a:lnTo>
                  <a:cubicBezTo>
                    <a:pt x="1985" y="7435"/>
                    <a:pt x="1985" y="7434"/>
                    <a:pt x="1985" y="7433"/>
                  </a:cubicBezTo>
                  <a:close/>
                  <a:moveTo>
                    <a:pt x="2061" y="8076"/>
                  </a:moveTo>
                  <a:cubicBezTo>
                    <a:pt x="2078" y="8093"/>
                    <a:pt x="2091" y="8110"/>
                    <a:pt x="2087" y="8110"/>
                  </a:cubicBezTo>
                  <a:cubicBezTo>
                    <a:pt x="2078" y="8098"/>
                    <a:pt x="2070" y="8089"/>
                    <a:pt x="2061" y="8076"/>
                  </a:cubicBezTo>
                  <a:close/>
                  <a:moveTo>
                    <a:pt x="2209" y="8217"/>
                  </a:moveTo>
                  <a:cubicBezTo>
                    <a:pt x="2212" y="8220"/>
                    <a:pt x="2215" y="8222"/>
                    <a:pt x="2218" y="8225"/>
                  </a:cubicBezTo>
                  <a:cubicBezTo>
                    <a:pt x="2215" y="8222"/>
                    <a:pt x="2212" y="8219"/>
                    <a:pt x="2209" y="8217"/>
                  </a:cubicBezTo>
                  <a:close/>
                  <a:moveTo>
                    <a:pt x="2577" y="10539"/>
                  </a:moveTo>
                  <a:cubicBezTo>
                    <a:pt x="2579" y="10542"/>
                    <a:pt x="2580" y="10545"/>
                    <a:pt x="2582" y="10548"/>
                  </a:cubicBezTo>
                  <a:cubicBezTo>
                    <a:pt x="2583" y="10548"/>
                    <a:pt x="2583" y="10548"/>
                    <a:pt x="2584" y="10548"/>
                  </a:cubicBezTo>
                  <a:lnTo>
                    <a:pt x="2584" y="10548"/>
                  </a:lnTo>
                  <a:lnTo>
                    <a:pt x="2582" y="10544"/>
                  </a:lnTo>
                  <a:cubicBezTo>
                    <a:pt x="2580" y="10542"/>
                    <a:pt x="2579" y="10541"/>
                    <a:pt x="2577" y="10539"/>
                  </a:cubicBezTo>
                  <a:close/>
                  <a:moveTo>
                    <a:pt x="2584" y="10548"/>
                  </a:moveTo>
                  <a:lnTo>
                    <a:pt x="2586" y="10552"/>
                  </a:lnTo>
                  <a:cubicBezTo>
                    <a:pt x="2586" y="10549"/>
                    <a:pt x="2586" y="10548"/>
                    <a:pt x="2584" y="10548"/>
                  </a:cubicBezTo>
                  <a:close/>
                  <a:moveTo>
                    <a:pt x="2659" y="10666"/>
                  </a:moveTo>
                  <a:lnTo>
                    <a:pt x="2659" y="10666"/>
                  </a:lnTo>
                  <a:cubicBezTo>
                    <a:pt x="2659" y="10668"/>
                    <a:pt x="2660" y="10669"/>
                    <a:pt x="2662" y="10671"/>
                  </a:cubicBezTo>
                  <a:cubicBezTo>
                    <a:pt x="2661" y="10669"/>
                    <a:pt x="2660" y="10668"/>
                    <a:pt x="2659" y="10666"/>
                  </a:cubicBezTo>
                  <a:close/>
                  <a:moveTo>
                    <a:pt x="2658" y="11391"/>
                  </a:moveTo>
                  <a:cubicBezTo>
                    <a:pt x="2658" y="11399"/>
                    <a:pt x="2658" y="11403"/>
                    <a:pt x="2654" y="11412"/>
                  </a:cubicBezTo>
                  <a:cubicBezTo>
                    <a:pt x="2654" y="11403"/>
                    <a:pt x="2654" y="11399"/>
                    <a:pt x="2658" y="11391"/>
                  </a:cubicBezTo>
                  <a:close/>
                  <a:moveTo>
                    <a:pt x="2413" y="12047"/>
                  </a:moveTo>
                  <a:cubicBezTo>
                    <a:pt x="2387" y="12076"/>
                    <a:pt x="2374" y="12093"/>
                    <a:pt x="2366" y="12102"/>
                  </a:cubicBezTo>
                  <a:cubicBezTo>
                    <a:pt x="2379" y="12085"/>
                    <a:pt x="2396" y="12063"/>
                    <a:pt x="2413" y="12047"/>
                  </a:cubicBezTo>
                  <a:close/>
                  <a:moveTo>
                    <a:pt x="1672" y="1"/>
                  </a:moveTo>
                  <a:lnTo>
                    <a:pt x="1672" y="1"/>
                  </a:lnTo>
                  <a:cubicBezTo>
                    <a:pt x="1206" y="35"/>
                    <a:pt x="745" y="98"/>
                    <a:pt x="288" y="196"/>
                  </a:cubicBezTo>
                  <a:cubicBezTo>
                    <a:pt x="119" y="661"/>
                    <a:pt x="0" y="1144"/>
                    <a:pt x="8" y="1622"/>
                  </a:cubicBezTo>
                  <a:cubicBezTo>
                    <a:pt x="25" y="2490"/>
                    <a:pt x="474" y="3230"/>
                    <a:pt x="1096" y="3810"/>
                  </a:cubicBezTo>
                  <a:cubicBezTo>
                    <a:pt x="1312" y="4013"/>
                    <a:pt x="1562" y="4195"/>
                    <a:pt x="1744" y="4432"/>
                  </a:cubicBezTo>
                  <a:cubicBezTo>
                    <a:pt x="1744" y="4432"/>
                    <a:pt x="1744" y="4432"/>
                    <a:pt x="1744" y="4432"/>
                  </a:cubicBezTo>
                  <a:lnTo>
                    <a:pt x="1744" y="4432"/>
                  </a:lnTo>
                  <a:cubicBezTo>
                    <a:pt x="1748" y="4432"/>
                    <a:pt x="1752" y="4441"/>
                    <a:pt x="1765" y="4453"/>
                  </a:cubicBezTo>
                  <a:cubicBezTo>
                    <a:pt x="1757" y="4445"/>
                    <a:pt x="1752" y="4441"/>
                    <a:pt x="1744" y="4432"/>
                  </a:cubicBezTo>
                  <a:lnTo>
                    <a:pt x="1744" y="4432"/>
                  </a:lnTo>
                  <a:cubicBezTo>
                    <a:pt x="1769" y="4479"/>
                    <a:pt x="1795" y="4525"/>
                    <a:pt x="1824" y="4568"/>
                  </a:cubicBezTo>
                  <a:cubicBezTo>
                    <a:pt x="1835" y="4587"/>
                    <a:pt x="1846" y="4624"/>
                    <a:pt x="1843" y="4624"/>
                  </a:cubicBezTo>
                  <a:cubicBezTo>
                    <a:pt x="1843" y="4624"/>
                    <a:pt x="1839" y="4618"/>
                    <a:pt x="1833" y="4601"/>
                  </a:cubicBezTo>
                  <a:lnTo>
                    <a:pt x="1833" y="4601"/>
                  </a:lnTo>
                  <a:cubicBezTo>
                    <a:pt x="1839" y="4622"/>
                    <a:pt x="1843" y="4642"/>
                    <a:pt x="1849" y="4662"/>
                  </a:cubicBezTo>
                  <a:lnTo>
                    <a:pt x="1849" y="4662"/>
                  </a:lnTo>
                  <a:cubicBezTo>
                    <a:pt x="1848" y="4658"/>
                    <a:pt x="1847" y="4656"/>
                    <a:pt x="1846" y="4656"/>
                  </a:cubicBezTo>
                  <a:lnTo>
                    <a:pt x="1846" y="4656"/>
                  </a:lnTo>
                  <a:cubicBezTo>
                    <a:pt x="1842" y="4656"/>
                    <a:pt x="1858" y="4768"/>
                    <a:pt x="1858" y="4805"/>
                  </a:cubicBezTo>
                  <a:lnTo>
                    <a:pt x="1858" y="4834"/>
                  </a:lnTo>
                  <a:cubicBezTo>
                    <a:pt x="1862" y="4810"/>
                    <a:pt x="1864" y="4801"/>
                    <a:pt x="1864" y="4801"/>
                  </a:cubicBezTo>
                  <a:lnTo>
                    <a:pt x="1864" y="4801"/>
                  </a:lnTo>
                  <a:cubicBezTo>
                    <a:pt x="1866" y="4801"/>
                    <a:pt x="1863" y="4840"/>
                    <a:pt x="1860" y="4840"/>
                  </a:cubicBezTo>
                  <a:cubicBezTo>
                    <a:pt x="1859" y="4840"/>
                    <a:pt x="1859" y="4839"/>
                    <a:pt x="1858" y="4834"/>
                  </a:cubicBezTo>
                  <a:lnTo>
                    <a:pt x="1858" y="4843"/>
                  </a:lnTo>
                  <a:cubicBezTo>
                    <a:pt x="1858" y="4868"/>
                    <a:pt x="1858" y="4877"/>
                    <a:pt x="1858" y="4881"/>
                  </a:cubicBezTo>
                  <a:cubicBezTo>
                    <a:pt x="1867" y="4863"/>
                    <a:pt x="1870" y="4856"/>
                    <a:pt x="1871" y="4856"/>
                  </a:cubicBezTo>
                  <a:lnTo>
                    <a:pt x="1871" y="4856"/>
                  </a:lnTo>
                  <a:cubicBezTo>
                    <a:pt x="1873" y="4856"/>
                    <a:pt x="1864" y="4881"/>
                    <a:pt x="1858" y="4881"/>
                  </a:cubicBezTo>
                  <a:cubicBezTo>
                    <a:pt x="1854" y="4889"/>
                    <a:pt x="1845" y="4906"/>
                    <a:pt x="1837" y="4932"/>
                  </a:cubicBezTo>
                  <a:cubicBezTo>
                    <a:pt x="1761" y="5101"/>
                    <a:pt x="1634" y="5258"/>
                    <a:pt x="1528" y="5402"/>
                  </a:cubicBezTo>
                  <a:cubicBezTo>
                    <a:pt x="1405" y="5562"/>
                    <a:pt x="1308" y="5681"/>
                    <a:pt x="1156" y="5884"/>
                  </a:cubicBezTo>
                  <a:cubicBezTo>
                    <a:pt x="902" y="6223"/>
                    <a:pt x="677" y="6595"/>
                    <a:pt x="563" y="7010"/>
                  </a:cubicBezTo>
                  <a:cubicBezTo>
                    <a:pt x="372" y="7674"/>
                    <a:pt x="406" y="8428"/>
                    <a:pt x="817" y="9008"/>
                  </a:cubicBezTo>
                  <a:cubicBezTo>
                    <a:pt x="1172" y="9503"/>
                    <a:pt x="1672" y="9824"/>
                    <a:pt x="2163" y="10176"/>
                  </a:cubicBezTo>
                  <a:cubicBezTo>
                    <a:pt x="2205" y="10205"/>
                    <a:pt x="2247" y="10235"/>
                    <a:pt x="2290" y="10265"/>
                  </a:cubicBezTo>
                  <a:cubicBezTo>
                    <a:pt x="2264" y="10242"/>
                    <a:pt x="2255" y="10234"/>
                    <a:pt x="2256" y="10234"/>
                  </a:cubicBezTo>
                  <a:lnTo>
                    <a:pt x="2256" y="10234"/>
                  </a:lnTo>
                  <a:cubicBezTo>
                    <a:pt x="2259" y="10234"/>
                    <a:pt x="2328" y="10289"/>
                    <a:pt x="2324" y="10289"/>
                  </a:cubicBezTo>
                  <a:cubicBezTo>
                    <a:pt x="2322" y="10289"/>
                    <a:pt x="2315" y="10285"/>
                    <a:pt x="2298" y="10273"/>
                  </a:cubicBezTo>
                  <a:lnTo>
                    <a:pt x="2298" y="10273"/>
                  </a:lnTo>
                  <a:lnTo>
                    <a:pt x="2311" y="10286"/>
                  </a:lnTo>
                  <a:cubicBezTo>
                    <a:pt x="2407" y="10369"/>
                    <a:pt x="2494" y="10452"/>
                    <a:pt x="2577" y="10539"/>
                  </a:cubicBezTo>
                  <a:lnTo>
                    <a:pt x="2577" y="10539"/>
                  </a:lnTo>
                  <a:cubicBezTo>
                    <a:pt x="2566" y="10517"/>
                    <a:pt x="2562" y="10508"/>
                    <a:pt x="2563" y="10508"/>
                  </a:cubicBezTo>
                  <a:lnTo>
                    <a:pt x="2563" y="10508"/>
                  </a:lnTo>
                  <a:cubicBezTo>
                    <a:pt x="2566" y="10508"/>
                    <a:pt x="2600" y="10566"/>
                    <a:pt x="2623" y="10597"/>
                  </a:cubicBezTo>
                  <a:lnTo>
                    <a:pt x="2623" y="10597"/>
                  </a:lnTo>
                  <a:cubicBezTo>
                    <a:pt x="2610" y="10582"/>
                    <a:pt x="2598" y="10567"/>
                    <a:pt x="2586" y="10552"/>
                  </a:cubicBezTo>
                  <a:lnTo>
                    <a:pt x="2586" y="10552"/>
                  </a:lnTo>
                  <a:cubicBezTo>
                    <a:pt x="2610" y="10589"/>
                    <a:pt x="2635" y="10629"/>
                    <a:pt x="2659" y="10666"/>
                  </a:cubicBezTo>
                  <a:lnTo>
                    <a:pt x="2659" y="10666"/>
                  </a:lnTo>
                  <a:cubicBezTo>
                    <a:pt x="2659" y="10665"/>
                    <a:pt x="2660" y="10664"/>
                    <a:pt x="2662" y="10663"/>
                  </a:cubicBezTo>
                  <a:cubicBezTo>
                    <a:pt x="2659" y="10640"/>
                    <a:pt x="2661" y="10631"/>
                    <a:pt x="2665" y="10631"/>
                  </a:cubicBezTo>
                  <a:cubicBezTo>
                    <a:pt x="2678" y="10631"/>
                    <a:pt x="2718" y="10731"/>
                    <a:pt x="2707" y="10731"/>
                  </a:cubicBezTo>
                  <a:cubicBezTo>
                    <a:pt x="2703" y="10731"/>
                    <a:pt x="2692" y="10718"/>
                    <a:pt x="2671" y="10684"/>
                  </a:cubicBezTo>
                  <a:lnTo>
                    <a:pt x="2662" y="10671"/>
                  </a:lnTo>
                  <a:lnTo>
                    <a:pt x="2662" y="10671"/>
                  </a:lnTo>
                  <a:cubicBezTo>
                    <a:pt x="2667" y="10696"/>
                    <a:pt x="2675" y="10739"/>
                    <a:pt x="2688" y="10777"/>
                  </a:cubicBezTo>
                  <a:cubicBezTo>
                    <a:pt x="2688" y="10767"/>
                    <a:pt x="2687" y="10755"/>
                    <a:pt x="2685" y="10744"/>
                  </a:cubicBezTo>
                  <a:lnTo>
                    <a:pt x="2685" y="10744"/>
                  </a:lnTo>
                  <a:cubicBezTo>
                    <a:pt x="2687" y="10753"/>
                    <a:pt x="2689" y="10764"/>
                    <a:pt x="2692" y="10777"/>
                  </a:cubicBezTo>
                  <a:cubicBezTo>
                    <a:pt x="2701" y="10821"/>
                    <a:pt x="2704" y="10838"/>
                    <a:pt x="2703" y="10838"/>
                  </a:cubicBezTo>
                  <a:cubicBezTo>
                    <a:pt x="2702" y="10838"/>
                    <a:pt x="2695" y="10810"/>
                    <a:pt x="2688" y="10777"/>
                  </a:cubicBezTo>
                  <a:cubicBezTo>
                    <a:pt x="2688" y="10781"/>
                    <a:pt x="2688" y="10781"/>
                    <a:pt x="2688" y="10785"/>
                  </a:cubicBezTo>
                  <a:cubicBezTo>
                    <a:pt x="2688" y="10836"/>
                    <a:pt x="2688" y="10891"/>
                    <a:pt x="2688" y="10942"/>
                  </a:cubicBezTo>
                  <a:cubicBezTo>
                    <a:pt x="2688" y="11060"/>
                    <a:pt x="2679" y="11179"/>
                    <a:pt x="2667" y="11297"/>
                  </a:cubicBezTo>
                  <a:cubicBezTo>
                    <a:pt x="2667" y="11301"/>
                    <a:pt x="2663" y="11332"/>
                    <a:pt x="2662" y="11364"/>
                  </a:cubicBezTo>
                  <a:lnTo>
                    <a:pt x="2662" y="11364"/>
                  </a:lnTo>
                  <a:cubicBezTo>
                    <a:pt x="2661" y="11369"/>
                    <a:pt x="2661" y="11375"/>
                    <a:pt x="2660" y="11381"/>
                  </a:cubicBezTo>
                  <a:lnTo>
                    <a:pt x="2660" y="11381"/>
                  </a:lnTo>
                  <a:cubicBezTo>
                    <a:pt x="2659" y="11377"/>
                    <a:pt x="2658" y="11373"/>
                    <a:pt x="2658" y="11369"/>
                  </a:cubicBezTo>
                  <a:cubicBezTo>
                    <a:pt x="2654" y="11395"/>
                    <a:pt x="2650" y="11424"/>
                    <a:pt x="2641" y="11454"/>
                  </a:cubicBezTo>
                  <a:cubicBezTo>
                    <a:pt x="2620" y="11551"/>
                    <a:pt x="2590" y="11649"/>
                    <a:pt x="2561" y="11750"/>
                  </a:cubicBezTo>
                  <a:lnTo>
                    <a:pt x="2548" y="11797"/>
                  </a:lnTo>
                  <a:cubicBezTo>
                    <a:pt x="2561" y="11771"/>
                    <a:pt x="2569" y="11750"/>
                    <a:pt x="2578" y="11725"/>
                  </a:cubicBezTo>
                  <a:lnTo>
                    <a:pt x="2578" y="11725"/>
                  </a:lnTo>
                  <a:cubicBezTo>
                    <a:pt x="2574" y="11741"/>
                    <a:pt x="2547" y="11828"/>
                    <a:pt x="2543" y="11828"/>
                  </a:cubicBezTo>
                  <a:cubicBezTo>
                    <a:pt x="2542" y="11828"/>
                    <a:pt x="2543" y="11819"/>
                    <a:pt x="2548" y="11797"/>
                  </a:cubicBezTo>
                  <a:lnTo>
                    <a:pt x="2548" y="11797"/>
                  </a:lnTo>
                  <a:cubicBezTo>
                    <a:pt x="2531" y="11831"/>
                    <a:pt x="2510" y="11865"/>
                    <a:pt x="2493" y="11894"/>
                  </a:cubicBezTo>
                  <a:cubicBezTo>
                    <a:pt x="2470" y="11936"/>
                    <a:pt x="2348" y="12108"/>
                    <a:pt x="2358" y="12108"/>
                  </a:cubicBezTo>
                  <a:cubicBezTo>
                    <a:pt x="2359" y="12108"/>
                    <a:pt x="2361" y="12106"/>
                    <a:pt x="2366" y="12102"/>
                  </a:cubicBezTo>
                  <a:lnTo>
                    <a:pt x="2366" y="12102"/>
                  </a:lnTo>
                  <a:cubicBezTo>
                    <a:pt x="2311" y="12165"/>
                    <a:pt x="2256" y="12224"/>
                    <a:pt x="2197" y="12279"/>
                  </a:cubicBezTo>
                  <a:cubicBezTo>
                    <a:pt x="2161" y="12315"/>
                    <a:pt x="2119" y="12346"/>
                    <a:pt x="2082" y="12381"/>
                  </a:cubicBezTo>
                  <a:lnTo>
                    <a:pt x="2082" y="12381"/>
                  </a:lnTo>
                  <a:cubicBezTo>
                    <a:pt x="2124" y="12340"/>
                    <a:pt x="2139" y="12325"/>
                    <a:pt x="2137" y="12325"/>
                  </a:cubicBezTo>
                  <a:lnTo>
                    <a:pt x="2137" y="12325"/>
                  </a:lnTo>
                  <a:cubicBezTo>
                    <a:pt x="2133" y="12325"/>
                    <a:pt x="1996" y="12449"/>
                    <a:pt x="1981" y="12461"/>
                  </a:cubicBezTo>
                  <a:cubicBezTo>
                    <a:pt x="1950" y="12486"/>
                    <a:pt x="1755" y="12633"/>
                    <a:pt x="1762" y="12633"/>
                  </a:cubicBezTo>
                  <a:cubicBezTo>
                    <a:pt x="1764" y="12633"/>
                    <a:pt x="1785" y="12619"/>
                    <a:pt x="1834" y="12585"/>
                  </a:cubicBezTo>
                  <a:lnTo>
                    <a:pt x="1834" y="12585"/>
                  </a:lnTo>
                  <a:cubicBezTo>
                    <a:pt x="1730" y="12660"/>
                    <a:pt x="1631" y="12740"/>
                    <a:pt x="1532" y="12817"/>
                  </a:cubicBezTo>
                  <a:cubicBezTo>
                    <a:pt x="1338" y="12969"/>
                    <a:pt x="1168" y="13147"/>
                    <a:pt x="1024" y="13346"/>
                  </a:cubicBezTo>
                  <a:cubicBezTo>
                    <a:pt x="974" y="13414"/>
                    <a:pt x="931" y="13486"/>
                    <a:pt x="893" y="13562"/>
                  </a:cubicBezTo>
                  <a:cubicBezTo>
                    <a:pt x="1565" y="13651"/>
                    <a:pt x="2242" y="13695"/>
                    <a:pt x="2919" y="13695"/>
                  </a:cubicBezTo>
                  <a:cubicBezTo>
                    <a:pt x="3176" y="13695"/>
                    <a:pt x="3434" y="13689"/>
                    <a:pt x="3691" y="13676"/>
                  </a:cubicBezTo>
                  <a:cubicBezTo>
                    <a:pt x="4321" y="13012"/>
                    <a:pt x="4740" y="12025"/>
                    <a:pt x="4630" y="11103"/>
                  </a:cubicBezTo>
                  <a:cubicBezTo>
                    <a:pt x="4546" y="10396"/>
                    <a:pt x="4330" y="9736"/>
                    <a:pt x="3780" y="9249"/>
                  </a:cubicBezTo>
                  <a:cubicBezTo>
                    <a:pt x="3369" y="8889"/>
                    <a:pt x="2895" y="8661"/>
                    <a:pt x="2438" y="8373"/>
                  </a:cubicBezTo>
                  <a:cubicBezTo>
                    <a:pt x="2391" y="8343"/>
                    <a:pt x="2345" y="8313"/>
                    <a:pt x="2298" y="8284"/>
                  </a:cubicBezTo>
                  <a:cubicBezTo>
                    <a:pt x="2286" y="8275"/>
                    <a:pt x="2243" y="8242"/>
                    <a:pt x="2218" y="8225"/>
                  </a:cubicBezTo>
                  <a:lnTo>
                    <a:pt x="2218" y="8225"/>
                  </a:lnTo>
                  <a:cubicBezTo>
                    <a:pt x="2244" y="8248"/>
                    <a:pt x="2271" y="8271"/>
                    <a:pt x="2271" y="8271"/>
                  </a:cubicBezTo>
                  <a:cubicBezTo>
                    <a:pt x="2271" y="8271"/>
                    <a:pt x="2260" y="8262"/>
                    <a:pt x="2231" y="8237"/>
                  </a:cubicBezTo>
                  <a:cubicBezTo>
                    <a:pt x="2204" y="8215"/>
                    <a:pt x="2195" y="8207"/>
                    <a:pt x="2196" y="8207"/>
                  </a:cubicBezTo>
                  <a:lnTo>
                    <a:pt x="2196" y="8207"/>
                  </a:lnTo>
                  <a:cubicBezTo>
                    <a:pt x="2196" y="8207"/>
                    <a:pt x="2201" y="8211"/>
                    <a:pt x="2209" y="8217"/>
                  </a:cubicBezTo>
                  <a:lnTo>
                    <a:pt x="2209" y="8217"/>
                  </a:lnTo>
                  <a:cubicBezTo>
                    <a:pt x="2192" y="8203"/>
                    <a:pt x="2179" y="8189"/>
                    <a:pt x="2171" y="8182"/>
                  </a:cubicBezTo>
                  <a:cubicBezTo>
                    <a:pt x="2129" y="8144"/>
                    <a:pt x="2091" y="8093"/>
                    <a:pt x="2049" y="8051"/>
                  </a:cubicBezTo>
                  <a:lnTo>
                    <a:pt x="2049" y="8051"/>
                  </a:lnTo>
                  <a:lnTo>
                    <a:pt x="2061" y="8076"/>
                  </a:lnTo>
                  <a:cubicBezTo>
                    <a:pt x="2040" y="8052"/>
                    <a:pt x="2013" y="8027"/>
                    <a:pt x="2016" y="8027"/>
                  </a:cubicBezTo>
                  <a:lnTo>
                    <a:pt x="2016" y="8027"/>
                  </a:lnTo>
                  <a:cubicBezTo>
                    <a:pt x="2017" y="8027"/>
                    <a:pt x="2021" y="8030"/>
                    <a:pt x="2032" y="8038"/>
                  </a:cubicBezTo>
                  <a:lnTo>
                    <a:pt x="2049" y="8051"/>
                  </a:lnTo>
                  <a:lnTo>
                    <a:pt x="2036" y="8038"/>
                  </a:lnTo>
                  <a:cubicBezTo>
                    <a:pt x="2032" y="8026"/>
                    <a:pt x="2010" y="7992"/>
                    <a:pt x="1998" y="7962"/>
                  </a:cubicBezTo>
                  <a:lnTo>
                    <a:pt x="1998" y="7962"/>
                  </a:lnTo>
                  <a:cubicBezTo>
                    <a:pt x="2008" y="7987"/>
                    <a:pt x="2015" y="8008"/>
                    <a:pt x="2013" y="8008"/>
                  </a:cubicBezTo>
                  <a:cubicBezTo>
                    <a:pt x="2012" y="8008"/>
                    <a:pt x="2006" y="7997"/>
                    <a:pt x="1994" y="7966"/>
                  </a:cubicBezTo>
                  <a:cubicBezTo>
                    <a:pt x="1980" y="7936"/>
                    <a:pt x="1975" y="7924"/>
                    <a:pt x="1976" y="7924"/>
                  </a:cubicBezTo>
                  <a:lnTo>
                    <a:pt x="1976" y="7924"/>
                  </a:lnTo>
                  <a:cubicBezTo>
                    <a:pt x="1977" y="7924"/>
                    <a:pt x="1986" y="7941"/>
                    <a:pt x="1998" y="7962"/>
                  </a:cubicBezTo>
                  <a:cubicBezTo>
                    <a:pt x="1989" y="7933"/>
                    <a:pt x="1977" y="7899"/>
                    <a:pt x="1972" y="7882"/>
                  </a:cubicBezTo>
                  <a:cubicBezTo>
                    <a:pt x="1968" y="7869"/>
                    <a:pt x="1964" y="7844"/>
                    <a:pt x="1960" y="7827"/>
                  </a:cubicBezTo>
                  <a:lnTo>
                    <a:pt x="1960" y="7848"/>
                  </a:lnTo>
                  <a:cubicBezTo>
                    <a:pt x="1960" y="7838"/>
                    <a:pt x="1960" y="7829"/>
                    <a:pt x="1959" y="7819"/>
                  </a:cubicBezTo>
                  <a:lnTo>
                    <a:pt x="1959" y="7819"/>
                  </a:lnTo>
                  <a:cubicBezTo>
                    <a:pt x="1959" y="7822"/>
                    <a:pt x="1960" y="7824"/>
                    <a:pt x="1960" y="7827"/>
                  </a:cubicBezTo>
                  <a:lnTo>
                    <a:pt x="1960" y="7628"/>
                  </a:lnTo>
                  <a:cubicBezTo>
                    <a:pt x="1960" y="7630"/>
                    <a:pt x="1959" y="7631"/>
                    <a:pt x="1959" y="7631"/>
                  </a:cubicBezTo>
                  <a:cubicBezTo>
                    <a:pt x="1958" y="7631"/>
                    <a:pt x="1957" y="7622"/>
                    <a:pt x="1960" y="7594"/>
                  </a:cubicBezTo>
                  <a:cubicBezTo>
                    <a:pt x="1962" y="7563"/>
                    <a:pt x="1963" y="7552"/>
                    <a:pt x="1963" y="7552"/>
                  </a:cubicBezTo>
                  <a:lnTo>
                    <a:pt x="1963" y="7552"/>
                  </a:lnTo>
                  <a:cubicBezTo>
                    <a:pt x="1964" y="7552"/>
                    <a:pt x="1960" y="7604"/>
                    <a:pt x="1960" y="7615"/>
                  </a:cubicBezTo>
                  <a:lnTo>
                    <a:pt x="1960" y="7628"/>
                  </a:lnTo>
                  <a:cubicBezTo>
                    <a:pt x="1972" y="7565"/>
                    <a:pt x="1981" y="7499"/>
                    <a:pt x="1985" y="7436"/>
                  </a:cubicBezTo>
                  <a:lnTo>
                    <a:pt x="1985" y="7436"/>
                  </a:lnTo>
                  <a:cubicBezTo>
                    <a:pt x="1984" y="7443"/>
                    <a:pt x="1981" y="7447"/>
                    <a:pt x="1981" y="7454"/>
                  </a:cubicBezTo>
                  <a:cubicBezTo>
                    <a:pt x="1981" y="7446"/>
                    <a:pt x="1981" y="7442"/>
                    <a:pt x="1985" y="7433"/>
                  </a:cubicBezTo>
                  <a:lnTo>
                    <a:pt x="1985" y="7433"/>
                  </a:lnTo>
                  <a:cubicBezTo>
                    <a:pt x="1985" y="7433"/>
                    <a:pt x="1985" y="7433"/>
                    <a:pt x="1985" y="7433"/>
                  </a:cubicBezTo>
                  <a:cubicBezTo>
                    <a:pt x="2010" y="7315"/>
                    <a:pt x="2049" y="7196"/>
                    <a:pt x="2104" y="7086"/>
                  </a:cubicBezTo>
                  <a:cubicBezTo>
                    <a:pt x="2277" y="6752"/>
                    <a:pt x="2514" y="6455"/>
                    <a:pt x="2722" y="6142"/>
                  </a:cubicBezTo>
                  <a:cubicBezTo>
                    <a:pt x="2975" y="5766"/>
                    <a:pt x="3183" y="5372"/>
                    <a:pt x="3204" y="4911"/>
                  </a:cubicBezTo>
                  <a:cubicBezTo>
                    <a:pt x="3221" y="4521"/>
                    <a:pt x="3111" y="4132"/>
                    <a:pt x="2891" y="3810"/>
                  </a:cubicBezTo>
                  <a:cubicBezTo>
                    <a:pt x="2497" y="3256"/>
                    <a:pt x="1862" y="2955"/>
                    <a:pt x="1460" y="2413"/>
                  </a:cubicBezTo>
                  <a:cubicBezTo>
                    <a:pt x="1223" y="2096"/>
                    <a:pt x="1147" y="1863"/>
                    <a:pt x="1177" y="1486"/>
                  </a:cubicBezTo>
                  <a:cubicBezTo>
                    <a:pt x="1198" y="1148"/>
                    <a:pt x="1376" y="716"/>
                    <a:pt x="1520" y="356"/>
                  </a:cubicBezTo>
                  <a:cubicBezTo>
                    <a:pt x="1566" y="238"/>
                    <a:pt x="1617" y="119"/>
                    <a:pt x="1672"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4"/>
            <p:cNvSpPr/>
            <p:nvPr/>
          </p:nvSpPr>
          <p:spPr>
            <a:xfrm>
              <a:off x="-2785497" y="3646877"/>
              <a:ext cx="172384" cy="516599"/>
            </a:xfrm>
            <a:custGeom>
              <a:rect b="b" l="l" r="r" t="t"/>
              <a:pathLst>
                <a:path extrusionOk="0" h="13105" w="4373">
                  <a:moveTo>
                    <a:pt x="1859" y="6286"/>
                  </a:moveTo>
                  <a:lnTo>
                    <a:pt x="1859" y="6286"/>
                  </a:lnTo>
                  <a:cubicBezTo>
                    <a:pt x="1850" y="6307"/>
                    <a:pt x="1846" y="6324"/>
                    <a:pt x="1842" y="6341"/>
                  </a:cubicBezTo>
                  <a:cubicBezTo>
                    <a:pt x="1842" y="6332"/>
                    <a:pt x="1846" y="6315"/>
                    <a:pt x="1859" y="6286"/>
                  </a:cubicBezTo>
                  <a:close/>
                  <a:moveTo>
                    <a:pt x="1791" y="6890"/>
                  </a:moveTo>
                  <a:cubicBezTo>
                    <a:pt x="1808" y="6917"/>
                    <a:pt x="1818" y="6933"/>
                    <a:pt x="1824" y="6940"/>
                  </a:cubicBezTo>
                  <a:lnTo>
                    <a:pt x="1824" y="6940"/>
                  </a:lnTo>
                  <a:cubicBezTo>
                    <a:pt x="1812" y="6925"/>
                    <a:pt x="1802" y="6908"/>
                    <a:pt x="1791" y="6890"/>
                  </a:cubicBezTo>
                  <a:close/>
                  <a:moveTo>
                    <a:pt x="1824" y="6941"/>
                  </a:moveTo>
                  <a:cubicBezTo>
                    <a:pt x="1824" y="6941"/>
                    <a:pt x="1824" y="6941"/>
                    <a:pt x="1824" y="6941"/>
                  </a:cubicBezTo>
                  <a:lnTo>
                    <a:pt x="1824" y="6941"/>
                  </a:lnTo>
                  <a:cubicBezTo>
                    <a:pt x="1825" y="6942"/>
                    <a:pt x="1825" y="6942"/>
                    <a:pt x="1825" y="6943"/>
                  </a:cubicBezTo>
                  <a:lnTo>
                    <a:pt x="1825" y="6943"/>
                  </a:lnTo>
                  <a:cubicBezTo>
                    <a:pt x="1838" y="6968"/>
                    <a:pt x="1855" y="6993"/>
                    <a:pt x="1867" y="7018"/>
                  </a:cubicBezTo>
                  <a:cubicBezTo>
                    <a:pt x="1833" y="6961"/>
                    <a:pt x="1822" y="6941"/>
                    <a:pt x="1824" y="6941"/>
                  </a:cubicBezTo>
                  <a:close/>
                  <a:moveTo>
                    <a:pt x="2362" y="9862"/>
                  </a:moveTo>
                  <a:cubicBezTo>
                    <a:pt x="2362" y="9862"/>
                    <a:pt x="2362" y="9867"/>
                    <a:pt x="2362" y="9867"/>
                  </a:cubicBezTo>
                  <a:cubicBezTo>
                    <a:pt x="2364" y="9869"/>
                    <a:pt x="2365" y="9871"/>
                    <a:pt x="2366" y="9873"/>
                  </a:cubicBezTo>
                  <a:lnTo>
                    <a:pt x="2366" y="9873"/>
                  </a:lnTo>
                  <a:cubicBezTo>
                    <a:pt x="2365" y="9869"/>
                    <a:pt x="2364" y="9866"/>
                    <a:pt x="2362" y="9862"/>
                  </a:cubicBezTo>
                  <a:close/>
                  <a:moveTo>
                    <a:pt x="98" y="1"/>
                  </a:moveTo>
                  <a:cubicBezTo>
                    <a:pt x="1" y="492"/>
                    <a:pt x="30" y="1012"/>
                    <a:pt x="310" y="1444"/>
                  </a:cubicBezTo>
                  <a:cubicBezTo>
                    <a:pt x="475" y="1694"/>
                    <a:pt x="703" y="1892"/>
                    <a:pt x="919" y="2100"/>
                  </a:cubicBezTo>
                  <a:cubicBezTo>
                    <a:pt x="1156" y="2320"/>
                    <a:pt x="1347" y="2578"/>
                    <a:pt x="1486" y="2866"/>
                  </a:cubicBezTo>
                  <a:cubicBezTo>
                    <a:pt x="1622" y="3133"/>
                    <a:pt x="1727" y="3408"/>
                    <a:pt x="1711" y="3687"/>
                  </a:cubicBezTo>
                  <a:cubicBezTo>
                    <a:pt x="1698" y="3729"/>
                    <a:pt x="1689" y="3776"/>
                    <a:pt x="1681" y="3818"/>
                  </a:cubicBezTo>
                  <a:cubicBezTo>
                    <a:pt x="1668" y="3882"/>
                    <a:pt x="1647" y="3945"/>
                    <a:pt x="1626" y="4004"/>
                  </a:cubicBezTo>
                  <a:cubicBezTo>
                    <a:pt x="1626" y="4004"/>
                    <a:pt x="1626" y="4004"/>
                    <a:pt x="1626" y="4004"/>
                  </a:cubicBezTo>
                  <a:lnTo>
                    <a:pt x="1626" y="4004"/>
                  </a:lnTo>
                  <a:cubicBezTo>
                    <a:pt x="1626" y="4004"/>
                    <a:pt x="1626" y="4005"/>
                    <a:pt x="1626" y="4005"/>
                  </a:cubicBezTo>
                  <a:lnTo>
                    <a:pt x="1626" y="4005"/>
                  </a:lnTo>
                  <a:cubicBezTo>
                    <a:pt x="1626" y="4005"/>
                    <a:pt x="1626" y="4004"/>
                    <a:pt x="1626" y="4004"/>
                  </a:cubicBezTo>
                  <a:lnTo>
                    <a:pt x="1626" y="4004"/>
                  </a:lnTo>
                  <a:cubicBezTo>
                    <a:pt x="1625" y="4006"/>
                    <a:pt x="1624" y="4008"/>
                    <a:pt x="1624" y="4010"/>
                  </a:cubicBezTo>
                  <a:lnTo>
                    <a:pt x="1624" y="4010"/>
                  </a:lnTo>
                  <a:cubicBezTo>
                    <a:pt x="1625" y="4008"/>
                    <a:pt x="1626" y="4006"/>
                    <a:pt x="1626" y="4005"/>
                  </a:cubicBezTo>
                  <a:lnTo>
                    <a:pt x="1626" y="4005"/>
                  </a:lnTo>
                  <a:cubicBezTo>
                    <a:pt x="1626" y="4007"/>
                    <a:pt x="1625" y="4013"/>
                    <a:pt x="1620" y="4021"/>
                  </a:cubicBezTo>
                  <a:lnTo>
                    <a:pt x="1620" y="4021"/>
                  </a:lnTo>
                  <a:cubicBezTo>
                    <a:pt x="1622" y="4018"/>
                    <a:pt x="1622" y="4014"/>
                    <a:pt x="1624" y="4010"/>
                  </a:cubicBezTo>
                  <a:lnTo>
                    <a:pt x="1624" y="4010"/>
                  </a:lnTo>
                  <a:cubicBezTo>
                    <a:pt x="1613" y="4031"/>
                    <a:pt x="1570" y="4109"/>
                    <a:pt x="1562" y="4123"/>
                  </a:cubicBezTo>
                  <a:cubicBezTo>
                    <a:pt x="1524" y="4195"/>
                    <a:pt x="1478" y="4267"/>
                    <a:pt x="1431" y="4335"/>
                  </a:cubicBezTo>
                  <a:cubicBezTo>
                    <a:pt x="1368" y="4424"/>
                    <a:pt x="1300" y="4508"/>
                    <a:pt x="1228" y="4589"/>
                  </a:cubicBezTo>
                  <a:cubicBezTo>
                    <a:pt x="1101" y="4737"/>
                    <a:pt x="974" y="4889"/>
                    <a:pt x="856" y="5046"/>
                  </a:cubicBezTo>
                  <a:cubicBezTo>
                    <a:pt x="652" y="5308"/>
                    <a:pt x="487" y="5600"/>
                    <a:pt x="369" y="5909"/>
                  </a:cubicBezTo>
                  <a:cubicBezTo>
                    <a:pt x="123" y="6569"/>
                    <a:pt x="149" y="7340"/>
                    <a:pt x="568" y="7915"/>
                  </a:cubicBezTo>
                  <a:cubicBezTo>
                    <a:pt x="758" y="8169"/>
                    <a:pt x="974" y="8398"/>
                    <a:pt x="1215" y="8597"/>
                  </a:cubicBezTo>
                  <a:cubicBezTo>
                    <a:pt x="1330" y="8694"/>
                    <a:pt x="1444" y="8787"/>
                    <a:pt x="1554" y="8885"/>
                  </a:cubicBezTo>
                  <a:cubicBezTo>
                    <a:pt x="1584" y="8914"/>
                    <a:pt x="1613" y="8940"/>
                    <a:pt x="1643" y="8965"/>
                  </a:cubicBezTo>
                  <a:cubicBezTo>
                    <a:pt x="1642" y="8964"/>
                    <a:pt x="1641" y="8963"/>
                    <a:pt x="1641" y="8963"/>
                  </a:cubicBezTo>
                  <a:lnTo>
                    <a:pt x="1641" y="8963"/>
                  </a:lnTo>
                  <a:cubicBezTo>
                    <a:pt x="1644" y="8963"/>
                    <a:pt x="1760" y="9060"/>
                    <a:pt x="1795" y="9088"/>
                  </a:cubicBezTo>
                  <a:cubicBezTo>
                    <a:pt x="1781" y="9074"/>
                    <a:pt x="1764" y="9057"/>
                    <a:pt x="1765" y="9057"/>
                  </a:cubicBezTo>
                  <a:lnTo>
                    <a:pt x="1765" y="9057"/>
                  </a:lnTo>
                  <a:cubicBezTo>
                    <a:pt x="1766" y="9057"/>
                    <a:pt x="1772" y="9062"/>
                    <a:pt x="1787" y="9075"/>
                  </a:cubicBezTo>
                  <a:cubicBezTo>
                    <a:pt x="1802" y="9090"/>
                    <a:pt x="1808" y="9096"/>
                    <a:pt x="1807" y="9096"/>
                  </a:cubicBezTo>
                  <a:cubicBezTo>
                    <a:pt x="1806" y="9096"/>
                    <a:pt x="1802" y="9093"/>
                    <a:pt x="1795" y="9088"/>
                  </a:cubicBezTo>
                  <a:lnTo>
                    <a:pt x="1795" y="9088"/>
                  </a:lnTo>
                  <a:lnTo>
                    <a:pt x="1821" y="9109"/>
                  </a:lnTo>
                  <a:cubicBezTo>
                    <a:pt x="1854" y="9143"/>
                    <a:pt x="1893" y="9177"/>
                    <a:pt x="1931" y="9215"/>
                  </a:cubicBezTo>
                  <a:cubicBezTo>
                    <a:pt x="1981" y="9265"/>
                    <a:pt x="2032" y="9321"/>
                    <a:pt x="2083" y="9380"/>
                  </a:cubicBezTo>
                  <a:lnTo>
                    <a:pt x="2104" y="9405"/>
                  </a:lnTo>
                  <a:cubicBezTo>
                    <a:pt x="2101" y="9400"/>
                    <a:pt x="2101" y="9398"/>
                    <a:pt x="2101" y="9398"/>
                  </a:cubicBezTo>
                  <a:lnTo>
                    <a:pt x="2101" y="9398"/>
                  </a:lnTo>
                  <a:cubicBezTo>
                    <a:pt x="2104" y="9398"/>
                    <a:pt x="2121" y="9421"/>
                    <a:pt x="2120" y="9421"/>
                  </a:cubicBezTo>
                  <a:cubicBezTo>
                    <a:pt x="2119" y="9421"/>
                    <a:pt x="2115" y="9417"/>
                    <a:pt x="2104" y="9405"/>
                  </a:cubicBezTo>
                  <a:lnTo>
                    <a:pt x="2104" y="9405"/>
                  </a:lnTo>
                  <a:cubicBezTo>
                    <a:pt x="2108" y="9414"/>
                    <a:pt x="2117" y="9426"/>
                    <a:pt x="2130" y="9447"/>
                  </a:cubicBezTo>
                  <a:cubicBezTo>
                    <a:pt x="2214" y="9583"/>
                    <a:pt x="2286" y="9718"/>
                    <a:pt x="2362" y="9862"/>
                  </a:cubicBezTo>
                  <a:lnTo>
                    <a:pt x="2350" y="9837"/>
                  </a:lnTo>
                  <a:lnTo>
                    <a:pt x="2350" y="9837"/>
                  </a:lnTo>
                  <a:cubicBezTo>
                    <a:pt x="2356" y="9846"/>
                    <a:pt x="2383" y="9900"/>
                    <a:pt x="2382" y="9900"/>
                  </a:cubicBezTo>
                  <a:cubicBezTo>
                    <a:pt x="2381" y="9900"/>
                    <a:pt x="2377" y="9893"/>
                    <a:pt x="2366" y="9873"/>
                  </a:cubicBezTo>
                  <a:lnTo>
                    <a:pt x="2366" y="9873"/>
                  </a:lnTo>
                  <a:cubicBezTo>
                    <a:pt x="2373" y="9895"/>
                    <a:pt x="2381" y="9917"/>
                    <a:pt x="2392" y="9943"/>
                  </a:cubicBezTo>
                  <a:cubicBezTo>
                    <a:pt x="2417" y="10015"/>
                    <a:pt x="2439" y="10087"/>
                    <a:pt x="2460" y="10163"/>
                  </a:cubicBezTo>
                  <a:cubicBezTo>
                    <a:pt x="2511" y="10324"/>
                    <a:pt x="2549" y="10489"/>
                    <a:pt x="2574" y="10658"/>
                  </a:cubicBezTo>
                  <a:cubicBezTo>
                    <a:pt x="2582" y="10696"/>
                    <a:pt x="2587" y="10734"/>
                    <a:pt x="2595" y="10776"/>
                  </a:cubicBezTo>
                  <a:cubicBezTo>
                    <a:pt x="2593" y="10752"/>
                    <a:pt x="2593" y="10743"/>
                    <a:pt x="2594" y="10743"/>
                  </a:cubicBezTo>
                  <a:lnTo>
                    <a:pt x="2594" y="10743"/>
                  </a:lnTo>
                  <a:cubicBezTo>
                    <a:pt x="2597" y="10743"/>
                    <a:pt x="2607" y="10814"/>
                    <a:pt x="2604" y="10814"/>
                  </a:cubicBezTo>
                  <a:cubicBezTo>
                    <a:pt x="2603" y="10814"/>
                    <a:pt x="2601" y="10804"/>
                    <a:pt x="2595" y="10776"/>
                  </a:cubicBezTo>
                  <a:lnTo>
                    <a:pt x="2595" y="10785"/>
                  </a:lnTo>
                  <a:cubicBezTo>
                    <a:pt x="2604" y="10878"/>
                    <a:pt x="2612" y="10971"/>
                    <a:pt x="2612" y="11064"/>
                  </a:cubicBezTo>
                  <a:cubicBezTo>
                    <a:pt x="2612" y="11096"/>
                    <a:pt x="2605" y="11212"/>
                    <a:pt x="2604" y="11258"/>
                  </a:cubicBezTo>
                  <a:lnTo>
                    <a:pt x="2604" y="11258"/>
                  </a:lnTo>
                  <a:cubicBezTo>
                    <a:pt x="2604" y="11259"/>
                    <a:pt x="2604" y="11259"/>
                    <a:pt x="2604" y="11259"/>
                  </a:cubicBezTo>
                  <a:cubicBezTo>
                    <a:pt x="2604" y="11262"/>
                    <a:pt x="2604" y="11265"/>
                    <a:pt x="2604" y="11267"/>
                  </a:cubicBezTo>
                  <a:cubicBezTo>
                    <a:pt x="2604" y="11280"/>
                    <a:pt x="2599" y="11289"/>
                    <a:pt x="2599" y="11293"/>
                  </a:cubicBezTo>
                  <a:cubicBezTo>
                    <a:pt x="2587" y="11356"/>
                    <a:pt x="2574" y="11416"/>
                    <a:pt x="2557" y="11479"/>
                  </a:cubicBezTo>
                  <a:cubicBezTo>
                    <a:pt x="2511" y="11648"/>
                    <a:pt x="2455" y="11818"/>
                    <a:pt x="2388" y="11983"/>
                  </a:cubicBezTo>
                  <a:cubicBezTo>
                    <a:pt x="2358" y="12063"/>
                    <a:pt x="2324" y="12148"/>
                    <a:pt x="2290" y="12228"/>
                  </a:cubicBezTo>
                  <a:cubicBezTo>
                    <a:pt x="2308" y="12184"/>
                    <a:pt x="2314" y="12167"/>
                    <a:pt x="2314" y="12167"/>
                  </a:cubicBezTo>
                  <a:lnTo>
                    <a:pt x="2314" y="12167"/>
                  </a:lnTo>
                  <a:cubicBezTo>
                    <a:pt x="2314" y="12167"/>
                    <a:pt x="2267" y="12286"/>
                    <a:pt x="2248" y="12326"/>
                  </a:cubicBezTo>
                  <a:cubicBezTo>
                    <a:pt x="2138" y="12580"/>
                    <a:pt x="2024" y="12838"/>
                    <a:pt x="1922" y="13104"/>
                  </a:cubicBezTo>
                  <a:cubicBezTo>
                    <a:pt x="2688" y="12918"/>
                    <a:pt x="3433" y="12664"/>
                    <a:pt x="4148" y="12343"/>
                  </a:cubicBezTo>
                  <a:cubicBezTo>
                    <a:pt x="4284" y="11928"/>
                    <a:pt x="4373" y="11504"/>
                    <a:pt x="4360" y="11060"/>
                  </a:cubicBezTo>
                  <a:cubicBezTo>
                    <a:pt x="4326" y="10332"/>
                    <a:pt x="4136" y="9621"/>
                    <a:pt x="3801" y="8978"/>
                  </a:cubicBezTo>
                  <a:cubicBezTo>
                    <a:pt x="3641" y="8673"/>
                    <a:pt x="3442" y="8394"/>
                    <a:pt x="3200" y="8144"/>
                  </a:cubicBezTo>
                  <a:cubicBezTo>
                    <a:pt x="2930" y="7865"/>
                    <a:pt x="2743" y="7759"/>
                    <a:pt x="2498" y="7564"/>
                  </a:cubicBezTo>
                  <a:cubicBezTo>
                    <a:pt x="2282" y="7407"/>
                    <a:pt x="2083" y="7230"/>
                    <a:pt x="1893" y="7039"/>
                  </a:cubicBezTo>
                  <a:cubicBezTo>
                    <a:pt x="1868" y="7010"/>
                    <a:pt x="1847" y="6977"/>
                    <a:pt x="1826" y="6943"/>
                  </a:cubicBezTo>
                  <a:lnTo>
                    <a:pt x="1826" y="6943"/>
                  </a:lnTo>
                  <a:cubicBezTo>
                    <a:pt x="1827" y="6945"/>
                    <a:pt x="1828" y="6946"/>
                    <a:pt x="1828" y="6946"/>
                  </a:cubicBezTo>
                  <a:cubicBezTo>
                    <a:pt x="1830" y="6946"/>
                    <a:pt x="1791" y="6877"/>
                    <a:pt x="1774" y="6844"/>
                  </a:cubicBezTo>
                  <a:cubicBezTo>
                    <a:pt x="1770" y="6819"/>
                    <a:pt x="1766" y="6802"/>
                    <a:pt x="1766" y="6794"/>
                  </a:cubicBezTo>
                  <a:lnTo>
                    <a:pt x="1766" y="6794"/>
                  </a:lnTo>
                  <a:cubicBezTo>
                    <a:pt x="1766" y="6816"/>
                    <a:pt x="1766" y="6840"/>
                    <a:pt x="1768" y="6860"/>
                  </a:cubicBezTo>
                  <a:lnTo>
                    <a:pt x="1768" y="6860"/>
                  </a:lnTo>
                  <a:cubicBezTo>
                    <a:pt x="1760" y="6810"/>
                    <a:pt x="1758" y="6784"/>
                    <a:pt x="1761" y="6784"/>
                  </a:cubicBezTo>
                  <a:lnTo>
                    <a:pt x="1761" y="6784"/>
                  </a:lnTo>
                  <a:cubicBezTo>
                    <a:pt x="1762" y="6784"/>
                    <a:pt x="1763" y="6787"/>
                    <a:pt x="1766" y="6794"/>
                  </a:cubicBezTo>
                  <a:lnTo>
                    <a:pt x="1766" y="6743"/>
                  </a:lnTo>
                  <a:cubicBezTo>
                    <a:pt x="1766" y="6743"/>
                    <a:pt x="1770" y="6675"/>
                    <a:pt x="1770" y="6637"/>
                  </a:cubicBezTo>
                  <a:lnTo>
                    <a:pt x="1770" y="6637"/>
                  </a:lnTo>
                  <a:cubicBezTo>
                    <a:pt x="1768" y="6651"/>
                    <a:pt x="1765" y="6660"/>
                    <a:pt x="1764" y="6660"/>
                  </a:cubicBezTo>
                  <a:cubicBezTo>
                    <a:pt x="1763" y="6660"/>
                    <a:pt x="1764" y="6653"/>
                    <a:pt x="1766" y="6633"/>
                  </a:cubicBezTo>
                  <a:cubicBezTo>
                    <a:pt x="1767" y="6614"/>
                    <a:pt x="1769" y="6606"/>
                    <a:pt x="1769" y="6606"/>
                  </a:cubicBezTo>
                  <a:cubicBezTo>
                    <a:pt x="1770" y="6606"/>
                    <a:pt x="1770" y="6618"/>
                    <a:pt x="1770" y="6637"/>
                  </a:cubicBezTo>
                  <a:cubicBezTo>
                    <a:pt x="1778" y="6588"/>
                    <a:pt x="1798" y="6497"/>
                    <a:pt x="1796" y="6497"/>
                  </a:cubicBezTo>
                  <a:lnTo>
                    <a:pt x="1796" y="6497"/>
                  </a:lnTo>
                  <a:cubicBezTo>
                    <a:pt x="1796" y="6497"/>
                    <a:pt x="1795" y="6497"/>
                    <a:pt x="1795" y="6497"/>
                  </a:cubicBezTo>
                  <a:cubicBezTo>
                    <a:pt x="1807" y="6448"/>
                    <a:pt x="1824" y="6395"/>
                    <a:pt x="1840" y="6346"/>
                  </a:cubicBezTo>
                  <a:lnTo>
                    <a:pt x="1840" y="6346"/>
                  </a:lnTo>
                  <a:cubicBezTo>
                    <a:pt x="1843" y="6340"/>
                    <a:pt x="1885" y="6237"/>
                    <a:pt x="1893" y="6222"/>
                  </a:cubicBezTo>
                  <a:cubicBezTo>
                    <a:pt x="2036" y="5947"/>
                    <a:pt x="2235" y="5706"/>
                    <a:pt x="2405" y="5452"/>
                  </a:cubicBezTo>
                  <a:cubicBezTo>
                    <a:pt x="2764" y="4910"/>
                    <a:pt x="3056" y="4292"/>
                    <a:pt x="3001" y="3628"/>
                  </a:cubicBezTo>
                  <a:cubicBezTo>
                    <a:pt x="2942" y="2900"/>
                    <a:pt x="2515" y="2146"/>
                    <a:pt x="1965" y="1668"/>
                  </a:cubicBezTo>
                  <a:cubicBezTo>
                    <a:pt x="1529" y="1287"/>
                    <a:pt x="915" y="1080"/>
                    <a:pt x="932" y="415"/>
                  </a:cubicBezTo>
                  <a:cubicBezTo>
                    <a:pt x="932" y="339"/>
                    <a:pt x="940" y="263"/>
                    <a:pt x="949" y="187"/>
                  </a:cubicBezTo>
                  <a:cubicBezTo>
                    <a:pt x="669" y="115"/>
                    <a:pt x="386" y="56"/>
                    <a:pt x="98" y="1"/>
                  </a:cubicBezTo>
                  <a:close/>
                </a:path>
              </a:pathLst>
            </a:custGeom>
            <a:solidFill>
              <a:srgbClr val="4895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4"/>
            <p:cNvSpPr/>
            <p:nvPr/>
          </p:nvSpPr>
          <p:spPr>
            <a:xfrm>
              <a:off x="-2985202" y="4109360"/>
              <a:ext cx="159020" cy="136748"/>
            </a:xfrm>
            <a:custGeom>
              <a:rect b="b" l="l" r="r" t="t"/>
              <a:pathLst>
                <a:path extrusionOk="0" h="3469" w="4034">
                  <a:moveTo>
                    <a:pt x="1078" y="1"/>
                  </a:moveTo>
                  <a:cubicBezTo>
                    <a:pt x="1074" y="1"/>
                    <a:pt x="1070" y="1"/>
                    <a:pt x="1067" y="1"/>
                  </a:cubicBezTo>
                  <a:cubicBezTo>
                    <a:pt x="0" y="26"/>
                    <a:pt x="580" y="1279"/>
                    <a:pt x="864" y="1855"/>
                  </a:cubicBezTo>
                  <a:cubicBezTo>
                    <a:pt x="1097" y="2325"/>
                    <a:pt x="1257" y="2765"/>
                    <a:pt x="1659" y="3129"/>
                  </a:cubicBezTo>
                  <a:cubicBezTo>
                    <a:pt x="1912" y="3356"/>
                    <a:pt x="2246" y="3469"/>
                    <a:pt x="2577" y="3469"/>
                  </a:cubicBezTo>
                  <a:cubicBezTo>
                    <a:pt x="3071" y="3469"/>
                    <a:pt x="3558" y="3217"/>
                    <a:pt x="3750" y="2723"/>
                  </a:cubicBezTo>
                  <a:cubicBezTo>
                    <a:pt x="4034" y="1999"/>
                    <a:pt x="3175" y="1317"/>
                    <a:pt x="2692" y="932"/>
                  </a:cubicBezTo>
                  <a:cubicBezTo>
                    <a:pt x="2310" y="629"/>
                    <a:pt x="1614" y="1"/>
                    <a:pt x="10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4"/>
            <p:cNvSpPr/>
            <p:nvPr/>
          </p:nvSpPr>
          <p:spPr>
            <a:xfrm>
              <a:off x="-3117418" y="3879262"/>
              <a:ext cx="98905" cy="66935"/>
            </a:xfrm>
            <a:custGeom>
              <a:rect b="b" l="l" r="r" t="t"/>
              <a:pathLst>
                <a:path extrusionOk="0" h="1698" w="2509">
                  <a:moveTo>
                    <a:pt x="1260" y="1"/>
                  </a:moveTo>
                  <a:cubicBezTo>
                    <a:pt x="513" y="1"/>
                    <a:pt x="0" y="1113"/>
                    <a:pt x="963" y="1593"/>
                  </a:cubicBezTo>
                  <a:cubicBezTo>
                    <a:pt x="1111" y="1666"/>
                    <a:pt x="1251" y="1698"/>
                    <a:pt x="1379" y="1698"/>
                  </a:cubicBezTo>
                  <a:cubicBezTo>
                    <a:pt x="2177" y="1698"/>
                    <a:pt x="2508" y="444"/>
                    <a:pt x="1560" y="61"/>
                  </a:cubicBezTo>
                  <a:cubicBezTo>
                    <a:pt x="1458" y="19"/>
                    <a:pt x="1357" y="1"/>
                    <a:pt x="126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4"/>
            <p:cNvSpPr/>
            <p:nvPr/>
          </p:nvSpPr>
          <p:spPr>
            <a:xfrm>
              <a:off x="-3165748" y="3853796"/>
              <a:ext cx="58066" cy="43874"/>
            </a:xfrm>
            <a:custGeom>
              <a:rect b="b" l="l" r="r" t="t"/>
              <a:pathLst>
                <a:path extrusionOk="0" h="1113" w="1473">
                  <a:moveTo>
                    <a:pt x="1278" y="0"/>
                  </a:moveTo>
                  <a:cubicBezTo>
                    <a:pt x="1194" y="0"/>
                    <a:pt x="1111" y="53"/>
                    <a:pt x="1101" y="165"/>
                  </a:cubicBezTo>
                  <a:cubicBezTo>
                    <a:pt x="1101" y="169"/>
                    <a:pt x="1038" y="749"/>
                    <a:pt x="686" y="749"/>
                  </a:cubicBezTo>
                  <a:cubicBezTo>
                    <a:pt x="681" y="749"/>
                    <a:pt x="677" y="749"/>
                    <a:pt x="672" y="749"/>
                  </a:cubicBezTo>
                  <a:cubicBezTo>
                    <a:pt x="609" y="749"/>
                    <a:pt x="548" y="724"/>
                    <a:pt x="504" y="681"/>
                  </a:cubicBezTo>
                  <a:cubicBezTo>
                    <a:pt x="390" y="559"/>
                    <a:pt x="369" y="313"/>
                    <a:pt x="373" y="228"/>
                  </a:cubicBezTo>
                  <a:cubicBezTo>
                    <a:pt x="373" y="109"/>
                    <a:pt x="283" y="47"/>
                    <a:pt x="192" y="47"/>
                  </a:cubicBezTo>
                  <a:cubicBezTo>
                    <a:pt x="107" y="47"/>
                    <a:pt x="22" y="102"/>
                    <a:pt x="13" y="216"/>
                  </a:cubicBezTo>
                  <a:cubicBezTo>
                    <a:pt x="9" y="262"/>
                    <a:pt x="1" y="677"/>
                    <a:pt x="246" y="931"/>
                  </a:cubicBezTo>
                  <a:cubicBezTo>
                    <a:pt x="267" y="956"/>
                    <a:pt x="297" y="978"/>
                    <a:pt x="327" y="999"/>
                  </a:cubicBezTo>
                  <a:cubicBezTo>
                    <a:pt x="432" y="1075"/>
                    <a:pt x="559" y="1113"/>
                    <a:pt x="686" y="1113"/>
                  </a:cubicBezTo>
                  <a:cubicBezTo>
                    <a:pt x="1232" y="1109"/>
                    <a:pt x="1427" y="537"/>
                    <a:pt x="1461" y="199"/>
                  </a:cubicBezTo>
                  <a:cubicBezTo>
                    <a:pt x="1472" y="70"/>
                    <a:pt x="1375" y="0"/>
                    <a:pt x="1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 name="Google Shape;2483;p44"/>
          <p:cNvGrpSpPr/>
          <p:nvPr/>
        </p:nvGrpSpPr>
        <p:grpSpPr>
          <a:xfrm flipH="1">
            <a:off x="756089" y="7857910"/>
            <a:ext cx="922651" cy="721692"/>
            <a:chOff x="-2283871" y="4791850"/>
            <a:chExt cx="1120674" cy="876585"/>
          </a:xfrm>
        </p:grpSpPr>
        <p:sp>
          <p:nvSpPr>
            <p:cNvPr id="2484" name="Google Shape;2484;p44"/>
            <p:cNvSpPr/>
            <p:nvPr/>
          </p:nvSpPr>
          <p:spPr>
            <a:xfrm>
              <a:off x="-2003472" y="4791850"/>
              <a:ext cx="575335" cy="319499"/>
            </a:xfrm>
            <a:custGeom>
              <a:rect b="b" l="l" r="r" t="t"/>
              <a:pathLst>
                <a:path extrusionOk="0" h="8105" w="14595">
                  <a:moveTo>
                    <a:pt x="8297" y="1"/>
                  </a:moveTo>
                  <a:cubicBezTo>
                    <a:pt x="7686" y="1"/>
                    <a:pt x="7065" y="236"/>
                    <a:pt x="6650" y="651"/>
                  </a:cubicBezTo>
                  <a:cubicBezTo>
                    <a:pt x="6243" y="1066"/>
                    <a:pt x="6011" y="1616"/>
                    <a:pt x="6006" y="2196"/>
                  </a:cubicBezTo>
                  <a:cubicBezTo>
                    <a:pt x="5748" y="2111"/>
                    <a:pt x="5486" y="2043"/>
                    <a:pt x="5219" y="1997"/>
                  </a:cubicBezTo>
                  <a:cubicBezTo>
                    <a:pt x="5068" y="1971"/>
                    <a:pt x="4921" y="1959"/>
                    <a:pt x="4778" y="1959"/>
                  </a:cubicBezTo>
                  <a:cubicBezTo>
                    <a:pt x="3917" y="1959"/>
                    <a:pt x="3217" y="2416"/>
                    <a:pt x="2908" y="3309"/>
                  </a:cubicBezTo>
                  <a:cubicBezTo>
                    <a:pt x="2794" y="3681"/>
                    <a:pt x="2802" y="4079"/>
                    <a:pt x="2938" y="4443"/>
                  </a:cubicBezTo>
                  <a:cubicBezTo>
                    <a:pt x="2849" y="4426"/>
                    <a:pt x="2760" y="4405"/>
                    <a:pt x="2671" y="4388"/>
                  </a:cubicBezTo>
                  <a:cubicBezTo>
                    <a:pt x="2504" y="4357"/>
                    <a:pt x="2347" y="4342"/>
                    <a:pt x="2200" y="4342"/>
                  </a:cubicBezTo>
                  <a:cubicBezTo>
                    <a:pt x="1616" y="4342"/>
                    <a:pt x="1166" y="4577"/>
                    <a:pt x="673" y="5006"/>
                  </a:cubicBezTo>
                  <a:cubicBezTo>
                    <a:pt x="0" y="5594"/>
                    <a:pt x="17" y="6822"/>
                    <a:pt x="673" y="7414"/>
                  </a:cubicBezTo>
                  <a:cubicBezTo>
                    <a:pt x="1114" y="7808"/>
                    <a:pt x="1550" y="8104"/>
                    <a:pt x="2167" y="8104"/>
                  </a:cubicBezTo>
                  <a:cubicBezTo>
                    <a:pt x="2595" y="8104"/>
                    <a:pt x="3052" y="7977"/>
                    <a:pt x="3484" y="7935"/>
                  </a:cubicBezTo>
                  <a:cubicBezTo>
                    <a:pt x="4330" y="7846"/>
                    <a:pt x="5101" y="7550"/>
                    <a:pt x="5930" y="7435"/>
                  </a:cubicBezTo>
                  <a:cubicBezTo>
                    <a:pt x="6679" y="7330"/>
                    <a:pt x="6645" y="6288"/>
                    <a:pt x="6121" y="5954"/>
                  </a:cubicBezTo>
                  <a:cubicBezTo>
                    <a:pt x="6074" y="5920"/>
                    <a:pt x="6023" y="5886"/>
                    <a:pt x="5977" y="5857"/>
                  </a:cubicBezTo>
                  <a:lnTo>
                    <a:pt x="5977" y="5857"/>
                  </a:lnTo>
                  <a:cubicBezTo>
                    <a:pt x="6133" y="5895"/>
                    <a:pt x="6290" y="5933"/>
                    <a:pt x="6442" y="5971"/>
                  </a:cubicBezTo>
                  <a:cubicBezTo>
                    <a:pt x="7014" y="6098"/>
                    <a:pt x="7924" y="6183"/>
                    <a:pt x="8402" y="6466"/>
                  </a:cubicBezTo>
                  <a:cubicBezTo>
                    <a:pt x="8545" y="6550"/>
                    <a:pt x="8685" y="6587"/>
                    <a:pt x="8817" y="6587"/>
                  </a:cubicBezTo>
                  <a:cubicBezTo>
                    <a:pt x="9229" y="6587"/>
                    <a:pt x="9552" y="6222"/>
                    <a:pt x="9587" y="5802"/>
                  </a:cubicBezTo>
                  <a:lnTo>
                    <a:pt x="9816" y="5929"/>
                  </a:lnTo>
                  <a:cubicBezTo>
                    <a:pt x="10282" y="6182"/>
                    <a:pt x="11373" y="6792"/>
                    <a:pt x="12195" y="6792"/>
                  </a:cubicBezTo>
                  <a:cubicBezTo>
                    <a:pt x="12567" y="6792"/>
                    <a:pt x="12884" y="6667"/>
                    <a:pt x="13062" y="6327"/>
                  </a:cubicBezTo>
                  <a:cubicBezTo>
                    <a:pt x="13159" y="6140"/>
                    <a:pt x="13231" y="5937"/>
                    <a:pt x="13269" y="5730"/>
                  </a:cubicBezTo>
                  <a:cubicBezTo>
                    <a:pt x="13616" y="5713"/>
                    <a:pt x="13913" y="5472"/>
                    <a:pt x="14061" y="5108"/>
                  </a:cubicBezTo>
                  <a:cubicBezTo>
                    <a:pt x="14594" y="3817"/>
                    <a:pt x="13718" y="2505"/>
                    <a:pt x="12973" y="1493"/>
                  </a:cubicBezTo>
                  <a:cubicBezTo>
                    <a:pt x="12583" y="967"/>
                    <a:pt x="11994" y="639"/>
                    <a:pt x="11401" y="639"/>
                  </a:cubicBezTo>
                  <a:cubicBezTo>
                    <a:pt x="10997" y="639"/>
                    <a:pt x="10591" y="791"/>
                    <a:pt x="10243" y="1133"/>
                  </a:cubicBezTo>
                  <a:cubicBezTo>
                    <a:pt x="10078" y="964"/>
                    <a:pt x="9926" y="803"/>
                    <a:pt x="9794" y="651"/>
                  </a:cubicBezTo>
                  <a:cubicBezTo>
                    <a:pt x="9420" y="203"/>
                    <a:pt x="8863" y="1"/>
                    <a:pt x="8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4"/>
            <p:cNvSpPr/>
            <p:nvPr/>
          </p:nvSpPr>
          <p:spPr>
            <a:xfrm>
              <a:off x="-2283871" y="5185781"/>
              <a:ext cx="281616" cy="369287"/>
            </a:xfrm>
            <a:custGeom>
              <a:rect b="b" l="l" r="r" t="t"/>
              <a:pathLst>
                <a:path extrusionOk="0" h="9368" w="7144">
                  <a:moveTo>
                    <a:pt x="1683" y="0"/>
                  </a:moveTo>
                  <a:cubicBezTo>
                    <a:pt x="1" y="0"/>
                    <a:pt x="169" y="2578"/>
                    <a:pt x="426" y="3707"/>
                  </a:cubicBezTo>
                  <a:cubicBezTo>
                    <a:pt x="765" y="5205"/>
                    <a:pt x="422" y="6652"/>
                    <a:pt x="591" y="8168"/>
                  </a:cubicBezTo>
                  <a:cubicBezTo>
                    <a:pt x="675" y="8892"/>
                    <a:pt x="1209" y="9367"/>
                    <a:pt x="1811" y="9367"/>
                  </a:cubicBezTo>
                  <a:cubicBezTo>
                    <a:pt x="2094" y="9367"/>
                    <a:pt x="2392" y="9262"/>
                    <a:pt x="2665" y="9027"/>
                  </a:cubicBezTo>
                  <a:cubicBezTo>
                    <a:pt x="3943" y="7922"/>
                    <a:pt x="4773" y="6411"/>
                    <a:pt x="5958" y="5218"/>
                  </a:cubicBezTo>
                  <a:cubicBezTo>
                    <a:pt x="6648" y="5044"/>
                    <a:pt x="7143" y="4151"/>
                    <a:pt x="6500" y="3478"/>
                  </a:cubicBezTo>
                  <a:cubicBezTo>
                    <a:pt x="5403" y="2340"/>
                    <a:pt x="3507" y="105"/>
                    <a:pt x="1785" y="3"/>
                  </a:cubicBezTo>
                  <a:cubicBezTo>
                    <a:pt x="1750" y="1"/>
                    <a:pt x="1716" y="0"/>
                    <a:pt x="1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4"/>
            <p:cNvSpPr/>
            <p:nvPr/>
          </p:nvSpPr>
          <p:spPr>
            <a:xfrm>
              <a:off x="-2223675" y="5236161"/>
              <a:ext cx="169940" cy="80811"/>
            </a:xfrm>
            <a:custGeom>
              <a:rect b="b" l="l" r="r" t="t"/>
              <a:pathLst>
                <a:path extrusionOk="0" h="2050" w="4311">
                  <a:moveTo>
                    <a:pt x="176" y="1"/>
                  </a:moveTo>
                  <a:cubicBezTo>
                    <a:pt x="68" y="1"/>
                    <a:pt x="0" y="162"/>
                    <a:pt x="114" y="240"/>
                  </a:cubicBezTo>
                  <a:cubicBezTo>
                    <a:pt x="1079" y="892"/>
                    <a:pt x="2167" y="1320"/>
                    <a:pt x="3250" y="1734"/>
                  </a:cubicBezTo>
                  <a:cubicBezTo>
                    <a:pt x="3542" y="1853"/>
                    <a:pt x="3847" y="1959"/>
                    <a:pt x="4156" y="2048"/>
                  </a:cubicBezTo>
                  <a:cubicBezTo>
                    <a:pt x="4163" y="2049"/>
                    <a:pt x="4170" y="2050"/>
                    <a:pt x="4177" y="2050"/>
                  </a:cubicBezTo>
                  <a:cubicBezTo>
                    <a:pt x="4265" y="2050"/>
                    <a:pt x="4310" y="1929"/>
                    <a:pt x="4228" y="1874"/>
                  </a:cubicBezTo>
                  <a:cubicBezTo>
                    <a:pt x="4109" y="1794"/>
                    <a:pt x="3982" y="1718"/>
                    <a:pt x="3855" y="1650"/>
                  </a:cubicBezTo>
                  <a:cubicBezTo>
                    <a:pt x="3733" y="1586"/>
                    <a:pt x="3610" y="1527"/>
                    <a:pt x="3483" y="1472"/>
                  </a:cubicBezTo>
                  <a:cubicBezTo>
                    <a:pt x="3212" y="1354"/>
                    <a:pt x="2941" y="1239"/>
                    <a:pt x="2670" y="1129"/>
                  </a:cubicBezTo>
                  <a:cubicBezTo>
                    <a:pt x="2141" y="918"/>
                    <a:pt x="1612" y="706"/>
                    <a:pt x="1096" y="469"/>
                  </a:cubicBezTo>
                  <a:cubicBezTo>
                    <a:pt x="804" y="334"/>
                    <a:pt x="520" y="185"/>
                    <a:pt x="241" y="20"/>
                  </a:cubicBezTo>
                  <a:cubicBezTo>
                    <a:pt x="218" y="7"/>
                    <a:pt x="196"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4"/>
            <p:cNvSpPr/>
            <p:nvPr/>
          </p:nvSpPr>
          <p:spPr>
            <a:xfrm>
              <a:off x="-2210864" y="5327932"/>
              <a:ext cx="157877" cy="20222"/>
            </a:xfrm>
            <a:custGeom>
              <a:rect b="b" l="l" r="r" t="t"/>
              <a:pathLst>
                <a:path extrusionOk="0" h="513" w="4005">
                  <a:moveTo>
                    <a:pt x="3526" y="0"/>
                  </a:moveTo>
                  <a:cubicBezTo>
                    <a:pt x="3404" y="0"/>
                    <a:pt x="3283" y="7"/>
                    <a:pt x="3162" y="12"/>
                  </a:cubicBezTo>
                  <a:cubicBezTo>
                    <a:pt x="2925" y="24"/>
                    <a:pt x="2684" y="54"/>
                    <a:pt x="2447" y="79"/>
                  </a:cubicBezTo>
                  <a:cubicBezTo>
                    <a:pt x="1956" y="134"/>
                    <a:pt x="1461" y="198"/>
                    <a:pt x="970" y="253"/>
                  </a:cubicBezTo>
                  <a:cubicBezTo>
                    <a:pt x="686" y="283"/>
                    <a:pt x="403" y="308"/>
                    <a:pt x="115" y="321"/>
                  </a:cubicBezTo>
                  <a:cubicBezTo>
                    <a:pt x="0" y="329"/>
                    <a:pt x="0" y="494"/>
                    <a:pt x="115" y="503"/>
                  </a:cubicBezTo>
                  <a:cubicBezTo>
                    <a:pt x="274" y="509"/>
                    <a:pt x="433" y="513"/>
                    <a:pt x="592" y="513"/>
                  </a:cubicBezTo>
                  <a:cubicBezTo>
                    <a:pt x="932" y="513"/>
                    <a:pt x="1271" y="498"/>
                    <a:pt x="1609" y="469"/>
                  </a:cubicBezTo>
                  <a:cubicBezTo>
                    <a:pt x="2096" y="427"/>
                    <a:pt x="2582" y="376"/>
                    <a:pt x="3069" y="342"/>
                  </a:cubicBezTo>
                  <a:cubicBezTo>
                    <a:pt x="3200" y="338"/>
                    <a:pt x="3331" y="321"/>
                    <a:pt x="3467" y="312"/>
                  </a:cubicBezTo>
                  <a:cubicBezTo>
                    <a:pt x="3607" y="308"/>
                    <a:pt x="3746" y="291"/>
                    <a:pt x="3886" y="270"/>
                  </a:cubicBezTo>
                  <a:cubicBezTo>
                    <a:pt x="4004" y="245"/>
                    <a:pt x="4004" y="58"/>
                    <a:pt x="3886" y="33"/>
                  </a:cubicBezTo>
                  <a:cubicBezTo>
                    <a:pt x="3767" y="7"/>
                    <a:pt x="3647" y="0"/>
                    <a:pt x="3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4"/>
            <p:cNvSpPr/>
            <p:nvPr/>
          </p:nvSpPr>
          <p:spPr>
            <a:xfrm>
              <a:off x="-2190956" y="5316776"/>
              <a:ext cx="197534" cy="156813"/>
            </a:xfrm>
            <a:custGeom>
              <a:rect b="b" l="l" r="r" t="t"/>
              <a:pathLst>
                <a:path extrusionOk="0" h="3978" w="5011">
                  <a:moveTo>
                    <a:pt x="4825" y="1"/>
                  </a:moveTo>
                  <a:cubicBezTo>
                    <a:pt x="4796" y="1"/>
                    <a:pt x="4766" y="8"/>
                    <a:pt x="4740" y="24"/>
                  </a:cubicBezTo>
                  <a:cubicBezTo>
                    <a:pt x="4659" y="70"/>
                    <a:pt x="4579" y="121"/>
                    <a:pt x="4502" y="176"/>
                  </a:cubicBezTo>
                  <a:cubicBezTo>
                    <a:pt x="4426" y="235"/>
                    <a:pt x="4350" y="295"/>
                    <a:pt x="4265" y="350"/>
                  </a:cubicBezTo>
                  <a:cubicBezTo>
                    <a:pt x="4227" y="371"/>
                    <a:pt x="4189" y="396"/>
                    <a:pt x="4155" y="422"/>
                  </a:cubicBezTo>
                  <a:cubicBezTo>
                    <a:pt x="4117" y="447"/>
                    <a:pt x="4096" y="464"/>
                    <a:pt x="4067" y="485"/>
                  </a:cubicBezTo>
                  <a:cubicBezTo>
                    <a:pt x="4058" y="492"/>
                    <a:pt x="4055" y="495"/>
                    <a:pt x="4056" y="495"/>
                  </a:cubicBezTo>
                  <a:cubicBezTo>
                    <a:pt x="4056" y="495"/>
                    <a:pt x="4069" y="485"/>
                    <a:pt x="4075" y="485"/>
                  </a:cubicBezTo>
                  <a:lnTo>
                    <a:pt x="4075" y="485"/>
                  </a:lnTo>
                  <a:lnTo>
                    <a:pt x="4037" y="511"/>
                  </a:lnTo>
                  <a:lnTo>
                    <a:pt x="3813" y="680"/>
                  </a:lnTo>
                  <a:cubicBezTo>
                    <a:pt x="3508" y="917"/>
                    <a:pt x="3190" y="1133"/>
                    <a:pt x="2886" y="1366"/>
                  </a:cubicBezTo>
                  <a:cubicBezTo>
                    <a:pt x="2268" y="1827"/>
                    <a:pt x="1646" y="2284"/>
                    <a:pt x="1066" y="2792"/>
                  </a:cubicBezTo>
                  <a:cubicBezTo>
                    <a:pt x="731" y="3084"/>
                    <a:pt x="410" y="3389"/>
                    <a:pt x="105" y="3710"/>
                  </a:cubicBezTo>
                  <a:cubicBezTo>
                    <a:pt x="1" y="3824"/>
                    <a:pt x="104" y="3978"/>
                    <a:pt x="221" y="3978"/>
                  </a:cubicBezTo>
                  <a:cubicBezTo>
                    <a:pt x="256" y="3978"/>
                    <a:pt x="293" y="3964"/>
                    <a:pt x="325" y="3930"/>
                  </a:cubicBezTo>
                  <a:lnTo>
                    <a:pt x="329" y="3935"/>
                  </a:lnTo>
                  <a:cubicBezTo>
                    <a:pt x="596" y="3651"/>
                    <a:pt x="884" y="3384"/>
                    <a:pt x="1188" y="3139"/>
                  </a:cubicBezTo>
                  <a:cubicBezTo>
                    <a:pt x="1480" y="2906"/>
                    <a:pt x="1781" y="2686"/>
                    <a:pt x="2086" y="2470"/>
                  </a:cubicBezTo>
                  <a:cubicBezTo>
                    <a:pt x="2708" y="2034"/>
                    <a:pt x="3347" y="1628"/>
                    <a:pt x="3961" y="1175"/>
                  </a:cubicBezTo>
                  <a:cubicBezTo>
                    <a:pt x="4054" y="1107"/>
                    <a:pt x="4147" y="1035"/>
                    <a:pt x="4244" y="963"/>
                  </a:cubicBezTo>
                  <a:cubicBezTo>
                    <a:pt x="4329" y="900"/>
                    <a:pt x="4409" y="832"/>
                    <a:pt x="4486" y="760"/>
                  </a:cubicBezTo>
                  <a:cubicBezTo>
                    <a:pt x="4562" y="684"/>
                    <a:pt x="4646" y="612"/>
                    <a:pt x="4723" y="536"/>
                  </a:cubicBezTo>
                  <a:cubicBezTo>
                    <a:pt x="4803" y="460"/>
                    <a:pt x="4879" y="379"/>
                    <a:pt x="4947" y="290"/>
                  </a:cubicBezTo>
                  <a:cubicBezTo>
                    <a:pt x="5006" y="231"/>
                    <a:pt x="5010" y="134"/>
                    <a:pt x="4960" y="66"/>
                  </a:cubicBezTo>
                  <a:cubicBezTo>
                    <a:pt x="4927" y="23"/>
                    <a:pt x="4877" y="1"/>
                    <a:pt x="4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4"/>
            <p:cNvSpPr/>
            <p:nvPr/>
          </p:nvSpPr>
          <p:spPr>
            <a:xfrm>
              <a:off x="-2112588" y="4903608"/>
              <a:ext cx="949391" cy="764511"/>
            </a:xfrm>
            <a:custGeom>
              <a:rect b="b" l="l" r="r" t="t"/>
              <a:pathLst>
                <a:path extrusionOk="0" h="19394" w="24084">
                  <a:moveTo>
                    <a:pt x="8986" y="15406"/>
                  </a:moveTo>
                  <a:cubicBezTo>
                    <a:pt x="8986" y="15411"/>
                    <a:pt x="8985" y="15416"/>
                    <a:pt x="8984" y="15416"/>
                  </a:cubicBezTo>
                  <a:cubicBezTo>
                    <a:pt x="8984" y="15416"/>
                    <a:pt x="8984" y="15413"/>
                    <a:pt x="8986" y="15406"/>
                  </a:cubicBezTo>
                  <a:close/>
                  <a:moveTo>
                    <a:pt x="4224" y="15956"/>
                  </a:moveTo>
                  <a:cubicBezTo>
                    <a:pt x="4224" y="15963"/>
                    <a:pt x="4223" y="15969"/>
                    <a:pt x="4223" y="15969"/>
                  </a:cubicBezTo>
                  <a:cubicBezTo>
                    <a:pt x="4222" y="15969"/>
                    <a:pt x="4223" y="15966"/>
                    <a:pt x="4224" y="15956"/>
                  </a:cubicBezTo>
                  <a:close/>
                  <a:moveTo>
                    <a:pt x="14361" y="18741"/>
                  </a:moveTo>
                  <a:lnTo>
                    <a:pt x="14382" y="18758"/>
                  </a:lnTo>
                  <a:cubicBezTo>
                    <a:pt x="14374" y="18754"/>
                    <a:pt x="14370" y="18750"/>
                    <a:pt x="14361" y="18741"/>
                  </a:cubicBezTo>
                  <a:close/>
                  <a:moveTo>
                    <a:pt x="10342" y="19007"/>
                  </a:moveTo>
                  <a:cubicBezTo>
                    <a:pt x="10345" y="19007"/>
                    <a:pt x="10354" y="19012"/>
                    <a:pt x="10370" y="19025"/>
                  </a:cubicBezTo>
                  <a:cubicBezTo>
                    <a:pt x="10362" y="19021"/>
                    <a:pt x="10353" y="19016"/>
                    <a:pt x="10345" y="19012"/>
                  </a:cubicBezTo>
                  <a:cubicBezTo>
                    <a:pt x="10341" y="19009"/>
                    <a:pt x="10341" y="19007"/>
                    <a:pt x="10342" y="19007"/>
                  </a:cubicBezTo>
                  <a:close/>
                  <a:moveTo>
                    <a:pt x="13290" y="1"/>
                  </a:moveTo>
                  <a:cubicBezTo>
                    <a:pt x="12810" y="1"/>
                    <a:pt x="12330" y="25"/>
                    <a:pt x="11851" y="72"/>
                  </a:cubicBezTo>
                  <a:cubicBezTo>
                    <a:pt x="8393" y="385"/>
                    <a:pt x="5240" y="2230"/>
                    <a:pt x="3073" y="4901"/>
                  </a:cubicBezTo>
                  <a:cubicBezTo>
                    <a:pt x="2917" y="5096"/>
                    <a:pt x="2760" y="5299"/>
                    <a:pt x="2612" y="5502"/>
                  </a:cubicBezTo>
                  <a:cubicBezTo>
                    <a:pt x="1604" y="6886"/>
                    <a:pt x="872" y="8452"/>
                    <a:pt x="462" y="10111"/>
                  </a:cubicBezTo>
                  <a:cubicBezTo>
                    <a:pt x="441" y="10200"/>
                    <a:pt x="432" y="10293"/>
                    <a:pt x="441" y="10382"/>
                  </a:cubicBezTo>
                  <a:cubicBezTo>
                    <a:pt x="0" y="12634"/>
                    <a:pt x="2100" y="14716"/>
                    <a:pt x="3721" y="15982"/>
                  </a:cubicBezTo>
                  <a:lnTo>
                    <a:pt x="3797" y="16045"/>
                  </a:lnTo>
                  <a:cubicBezTo>
                    <a:pt x="3928" y="16147"/>
                    <a:pt x="4064" y="16244"/>
                    <a:pt x="4195" y="16341"/>
                  </a:cubicBezTo>
                  <a:cubicBezTo>
                    <a:pt x="5718" y="17467"/>
                    <a:pt x="7395" y="18390"/>
                    <a:pt x="9215" y="18906"/>
                  </a:cubicBezTo>
                  <a:cubicBezTo>
                    <a:pt x="9621" y="19021"/>
                    <a:pt x="10031" y="19118"/>
                    <a:pt x="10442" y="19190"/>
                  </a:cubicBezTo>
                  <a:cubicBezTo>
                    <a:pt x="11153" y="19313"/>
                    <a:pt x="11873" y="19380"/>
                    <a:pt x="12592" y="19393"/>
                  </a:cubicBezTo>
                  <a:cubicBezTo>
                    <a:pt x="12634" y="19393"/>
                    <a:pt x="12676" y="19394"/>
                    <a:pt x="12718" y="19394"/>
                  </a:cubicBezTo>
                  <a:cubicBezTo>
                    <a:pt x="13179" y="19394"/>
                    <a:pt x="13637" y="19372"/>
                    <a:pt x="14095" y="19330"/>
                  </a:cubicBezTo>
                  <a:cubicBezTo>
                    <a:pt x="14484" y="19287"/>
                    <a:pt x="14869" y="19232"/>
                    <a:pt x="15250" y="19156"/>
                  </a:cubicBezTo>
                  <a:cubicBezTo>
                    <a:pt x="16368" y="18932"/>
                    <a:pt x="17447" y="18559"/>
                    <a:pt x="18458" y="18043"/>
                  </a:cubicBezTo>
                  <a:cubicBezTo>
                    <a:pt x="19610" y="17459"/>
                    <a:pt x="20655" y="16587"/>
                    <a:pt x="21540" y="15652"/>
                  </a:cubicBezTo>
                  <a:cubicBezTo>
                    <a:pt x="23410" y="13679"/>
                    <a:pt x="24083" y="11360"/>
                    <a:pt x="23829" y="9087"/>
                  </a:cubicBezTo>
                  <a:cubicBezTo>
                    <a:pt x="23533" y="6433"/>
                    <a:pt x="21971" y="3843"/>
                    <a:pt x="19576" y="1942"/>
                  </a:cubicBezTo>
                  <a:cubicBezTo>
                    <a:pt x="18141" y="804"/>
                    <a:pt x="16456" y="249"/>
                    <a:pt x="14708" y="67"/>
                  </a:cubicBezTo>
                  <a:cubicBezTo>
                    <a:pt x="14577" y="55"/>
                    <a:pt x="14450" y="46"/>
                    <a:pt x="14319" y="38"/>
                  </a:cubicBezTo>
                  <a:cubicBezTo>
                    <a:pt x="13977" y="13"/>
                    <a:pt x="13634" y="1"/>
                    <a:pt x="1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4"/>
            <p:cNvSpPr/>
            <p:nvPr/>
          </p:nvSpPr>
          <p:spPr>
            <a:xfrm>
              <a:off x="-2008163" y="5097124"/>
              <a:ext cx="137536" cy="451201"/>
            </a:xfrm>
            <a:custGeom>
              <a:rect b="b" l="l" r="r" t="t"/>
              <a:pathLst>
                <a:path extrusionOk="0" h="11446" w="3489">
                  <a:moveTo>
                    <a:pt x="1630" y="11060"/>
                  </a:moveTo>
                  <a:lnTo>
                    <a:pt x="1630" y="11060"/>
                  </a:lnTo>
                  <a:cubicBezTo>
                    <a:pt x="1629" y="11067"/>
                    <a:pt x="1628" y="11070"/>
                    <a:pt x="1629" y="11070"/>
                  </a:cubicBezTo>
                  <a:cubicBezTo>
                    <a:pt x="1629" y="11070"/>
                    <a:pt x="1630" y="11065"/>
                    <a:pt x="1630" y="11060"/>
                  </a:cubicBezTo>
                  <a:close/>
                  <a:moveTo>
                    <a:pt x="471" y="0"/>
                  </a:moveTo>
                  <a:lnTo>
                    <a:pt x="471" y="0"/>
                  </a:lnTo>
                  <a:cubicBezTo>
                    <a:pt x="314" y="195"/>
                    <a:pt x="162" y="394"/>
                    <a:pt x="14" y="601"/>
                  </a:cubicBezTo>
                  <a:cubicBezTo>
                    <a:pt x="1" y="720"/>
                    <a:pt x="1" y="839"/>
                    <a:pt x="5" y="957"/>
                  </a:cubicBezTo>
                  <a:cubicBezTo>
                    <a:pt x="26" y="1592"/>
                    <a:pt x="246" y="2214"/>
                    <a:pt x="712" y="2658"/>
                  </a:cubicBezTo>
                  <a:cubicBezTo>
                    <a:pt x="1224" y="3149"/>
                    <a:pt x="1918" y="3353"/>
                    <a:pt x="2612" y="3408"/>
                  </a:cubicBezTo>
                  <a:cubicBezTo>
                    <a:pt x="2333" y="3632"/>
                    <a:pt x="2075" y="3877"/>
                    <a:pt x="1838" y="4140"/>
                  </a:cubicBezTo>
                  <a:cubicBezTo>
                    <a:pt x="1423" y="4601"/>
                    <a:pt x="1072" y="5113"/>
                    <a:pt x="801" y="5668"/>
                  </a:cubicBezTo>
                  <a:cubicBezTo>
                    <a:pt x="678" y="5922"/>
                    <a:pt x="543" y="6210"/>
                    <a:pt x="517" y="6489"/>
                  </a:cubicBezTo>
                  <a:cubicBezTo>
                    <a:pt x="488" y="6768"/>
                    <a:pt x="509" y="7043"/>
                    <a:pt x="585" y="7310"/>
                  </a:cubicBezTo>
                  <a:cubicBezTo>
                    <a:pt x="716" y="7788"/>
                    <a:pt x="1034" y="8186"/>
                    <a:pt x="1465" y="8423"/>
                  </a:cubicBezTo>
                  <a:cubicBezTo>
                    <a:pt x="1685" y="8537"/>
                    <a:pt x="1922" y="8618"/>
                    <a:pt x="2168" y="8656"/>
                  </a:cubicBezTo>
                  <a:cubicBezTo>
                    <a:pt x="1931" y="8889"/>
                    <a:pt x="1740" y="9164"/>
                    <a:pt x="1597" y="9464"/>
                  </a:cubicBezTo>
                  <a:cubicBezTo>
                    <a:pt x="1347" y="9972"/>
                    <a:pt x="1186" y="10522"/>
                    <a:pt x="1118" y="11085"/>
                  </a:cubicBezTo>
                  <a:lnTo>
                    <a:pt x="1194" y="11145"/>
                  </a:lnTo>
                  <a:cubicBezTo>
                    <a:pt x="1326" y="11246"/>
                    <a:pt x="1461" y="11344"/>
                    <a:pt x="1592" y="11445"/>
                  </a:cubicBezTo>
                  <a:cubicBezTo>
                    <a:pt x="1592" y="11420"/>
                    <a:pt x="1592" y="11394"/>
                    <a:pt x="1597" y="11373"/>
                  </a:cubicBezTo>
                  <a:cubicBezTo>
                    <a:pt x="1605" y="11284"/>
                    <a:pt x="1614" y="11200"/>
                    <a:pt x="1622" y="11115"/>
                  </a:cubicBezTo>
                  <a:cubicBezTo>
                    <a:pt x="1622" y="11094"/>
                    <a:pt x="1626" y="11073"/>
                    <a:pt x="1630" y="11052"/>
                  </a:cubicBezTo>
                  <a:cubicBezTo>
                    <a:pt x="1630" y="11047"/>
                    <a:pt x="1630" y="11047"/>
                    <a:pt x="1630" y="11043"/>
                  </a:cubicBezTo>
                  <a:cubicBezTo>
                    <a:pt x="1639" y="10992"/>
                    <a:pt x="1643" y="10946"/>
                    <a:pt x="1652" y="10895"/>
                  </a:cubicBezTo>
                  <a:cubicBezTo>
                    <a:pt x="1707" y="10556"/>
                    <a:pt x="1796" y="10226"/>
                    <a:pt x="1922" y="9909"/>
                  </a:cubicBezTo>
                  <a:cubicBezTo>
                    <a:pt x="1927" y="9892"/>
                    <a:pt x="1931" y="9879"/>
                    <a:pt x="1939" y="9862"/>
                  </a:cubicBezTo>
                  <a:cubicBezTo>
                    <a:pt x="1939" y="9858"/>
                    <a:pt x="1952" y="9833"/>
                    <a:pt x="1956" y="9824"/>
                  </a:cubicBezTo>
                  <a:cubicBezTo>
                    <a:pt x="1973" y="9786"/>
                    <a:pt x="1990" y="9744"/>
                    <a:pt x="2007" y="9706"/>
                  </a:cubicBezTo>
                  <a:cubicBezTo>
                    <a:pt x="2049" y="9621"/>
                    <a:pt x="2096" y="9536"/>
                    <a:pt x="2143" y="9456"/>
                  </a:cubicBezTo>
                  <a:cubicBezTo>
                    <a:pt x="2185" y="9388"/>
                    <a:pt x="2231" y="9316"/>
                    <a:pt x="2282" y="9244"/>
                  </a:cubicBezTo>
                  <a:lnTo>
                    <a:pt x="2308" y="9210"/>
                  </a:lnTo>
                  <a:lnTo>
                    <a:pt x="2337" y="9172"/>
                  </a:lnTo>
                  <a:cubicBezTo>
                    <a:pt x="2367" y="9138"/>
                    <a:pt x="2392" y="9105"/>
                    <a:pt x="2422" y="9075"/>
                  </a:cubicBezTo>
                  <a:cubicBezTo>
                    <a:pt x="2477" y="9016"/>
                    <a:pt x="2532" y="8956"/>
                    <a:pt x="2595" y="8906"/>
                  </a:cubicBezTo>
                  <a:lnTo>
                    <a:pt x="2638" y="8868"/>
                  </a:lnTo>
                  <a:lnTo>
                    <a:pt x="2659" y="8851"/>
                  </a:lnTo>
                  <a:cubicBezTo>
                    <a:pt x="2693" y="8825"/>
                    <a:pt x="2727" y="8800"/>
                    <a:pt x="2765" y="8779"/>
                  </a:cubicBezTo>
                  <a:cubicBezTo>
                    <a:pt x="2828" y="8736"/>
                    <a:pt x="2900" y="8698"/>
                    <a:pt x="2968" y="8664"/>
                  </a:cubicBezTo>
                  <a:cubicBezTo>
                    <a:pt x="2971" y="8664"/>
                    <a:pt x="2981" y="8661"/>
                    <a:pt x="2990" y="8658"/>
                  </a:cubicBezTo>
                  <a:lnTo>
                    <a:pt x="2990" y="8658"/>
                  </a:lnTo>
                  <a:cubicBezTo>
                    <a:pt x="2988" y="8659"/>
                    <a:pt x="2986" y="8659"/>
                    <a:pt x="2985" y="8660"/>
                  </a:cubicBezTo>
                  <a:cubicBezTo>
                    <a:pt x="3000" y="8654"/>
                    <a:pt x="3005" y="8652"/>
                    <a:pt x="3005" y="8652"/>
                  </a:cubicBezTo>
                  <a:lnTo>
                    <a:pt x="3005" y="8652"/>
                  </a:lnTo>
                  <a:cubicBezTo>
                    <a:pt x="3005" y="8652"/>
                    <a:pt x="2998" y="8655"/>
                    <a:pt x="2990" y="8658"/>
                  </a:cubicBezTo>
                  <a:lnTo>
                    <a:pt x="2990" y="8658"/>
                  </a:lnTo>
                  <a:cubicBezTo>
                    <a:pt x="3005" y="8650"/>
                    <a:pt x="3020" y="8643"/>
                    <a:pt x="3036" y="8639"/>
                  </a:cubicBezTo>
                  <a:cubicBezTo>
                    <a:pt x="3053" y="8631"/>
                    <a:pt x="3078" y="8626"/>
                    <a:pt x="3099" y="8622"/>
                  </a:cubicBezTo>
                  <a:lnTo>
                    <a:pt x="3171" y="8605"/>
                  </a:lnTo>
                  <a:cubicBezTo>
                    <a:pt x="3298" y="8567"/>
                    <a:pt x="3374" y="8432"/>
                    <a:pt x="3340" y="8300"/>
                  </a:cubicBezTo>
                  <a:cubicBezTo>
                    <a:pt x="3308" y="8180"/>
                    <a:pt x="3205" y="8122"/>
                    <a:pt x="3094" y="8122"/>
                  </a:cubicBezTo>
                  <a:cubicBezTo>
                    <a:pt x="3076" y="8122"/>
                    <a:pt x="3058" y="8124"/>
                    <a:pt x="3040" y="8127"/>
                  </a:cubicBezTo>
                  <a:cubicBezTo>
                    <a:pt x="2981" y="8140"/>
                    <a:pt x="2921" y="8148"/>
                    <a:pt x="2862" y="8157"/>
                  </a:cubicBezTo>
                  <a:lnTo>
                    <a:pt x="2824" y="8161"/>
                  </a:lnTo>
                  <a:lnTo>
                    <a:pt x="2816" y="8161"/>
                  </a:lnTo>
                  <a:cubicBezTo>
                    <a:pt x="2782" y="8165"/>
                    <a:pt x="2748" y="8169"/>
                    <a:pt x="2714" y="8173"/>
                  </a:cubicBezTo>
                  <a:cubicBezTo>
                    <a:pt x="2657" y="8178"/>
                    <a:pt x="2601" y="8180"/>
                    <a:pt x="2545" y="8180"/>
                  </a:cubicBezTo>
                  <a:cubicBezTo>
                    <a:pt x="2489" y="8180"/>
                    <a:pt x="2433" y="8178"/>
                    <a:pt x="2375" y="8173"/>
                  </a:cubicBezTo>
                  <a:cubicBezTo>
                    <a:pt x="2346" y="8173"/>
                    <a:pt x="2320" y="8169"/>
                    <a:pt x="2291" y="8165"/>
                  </a:cubicBezTo>
                  <a:lnTo>
                    <a:pt x="2253" y="8161"/>
                  </a:lnTo>
                  <a:cubicBezTo>
                    <a:pt x="2198" y="8152"/>
                    <a:pt x="2143" y="8144"/>
                    <a:pt x="2088" y="8127"/>
                  </a:cubicBezTo>
                  <a:cubicBezTo>
                    <a:pt x="2033" y="8114"/>
                    <a:pt x="1986" y="8101"/>
                    <a:pt x="1935" y="8085"/>
                  </a:cubicBezTo>
                  <a:lnTo>
                    <a:pt x="1872" y="8063"/>
                  </a:lnTo>
                  <a:lnTo>
                    <a:pt x="1817" y="8042"/>
                  </a:lnTo>
                  <a:cubicBezTo>
                    <a:pt x="1724" y="8004"/>
                    <a:pt x="1639" y="7958"/>
                    <a:pt x="1554" y="7898"/>
                  </a:cubicBezTo>
                  <a:lnTo>
                    <a:pt x="1508" y="7864"/>
                  </a:lnTo>
                  <a:cubicBezTo>
                    <a:pt x="1508" y="7864"/>
                    <a:pt x="1478" y="7843"/>
                    <a:pt x="1470" y="7835"/>
                  </a:cubicBezTo>
                  <a:cubicBezTo>
                    <a:pt x="1427" y="7801"/>
                    <a:pt x="1389" y="7767"/>
                    <a:pt x="1351" y="7729"/>
                  </a:cubicBezTo>
                  <a:cubicBezTo>
                    <a:pt x="1317" y="7695"/>
                    <a:pt x="1288" y="7661"/>
                    <a:pt x="1258" y="7623"/>
                  </a:cubicBezTo>
                  <a:lnTo>
                    <a:pt x="1254" y="7619"/>
                  </a:lnTo>
                  <a:lnTo>
                    <a:pt x="1237" y="7594"/>
                  </a:lnTo>
                  <a:cubicBezTo>
                    <a:pt x="1220" y="7572"/>
                    <a:pt x="1203" y="7547"/>
                    <a:pt x="1190" y="7522"/>
                  </a:cubicBezTo>
                  <a:cubicBezTo>
                    <a:pt x="1161" y="7479"/>
                    <a:pt x="1135" y="7437"/>
                    <a:pt x="1114" y="7390"/>
                  </a:cubicBezTo>
                  <a:cubicBezTo>
                    <a:pt x="1101" y="7365"/>
                    <a:pt x="1093" y="7344"/>
                    <a:pt x="1080" y="7323"/>
                  </a:cubicBezTo>
                  <a:cubicBezTo>
                    <a:pt x="1072" y="7297"/>
                    <a:pt x="1068" y="7289"/>
                    <a:pt x="1063" y="7272"/>
                  </a:cubicBezTo>
                  <a:cubicBezTo>
                    <a:pt x="983" y="7060"/>
                    <a:pt x="949" y="6836"/>
                    <a:pt x="962" y="6612"/>
                  </a:cubicBezTo>
                  <a:cubicBezTo>
                    <a:pt x="966" y="6396"/>
                    <a:pt x="1059" y="6155"/>
                    <a:pt x="1148" y="5947"/>
                  </a:cubicBezTo>
                  <a:cubicBezTo>
                    <a:pt x="1376" y="5443"/>
                    <a:pt x="1673" y="4969"/>
                    <a:pt x="2033" y="4546"/>
                  </a:cubicBezTo>
                  <a:cubicBezTo>
                    <a:pt x="2401" y="4102"/>
                    <a:pt x="2832" y="3636"/>
                    <a:pt x="3362" y="3386"/>
                  </a:cubicBezTo>
                  <a:cubicBezTo>
                    <a:pt x="3450" y="3336"/>
                    <a:pt x="3489" y="3234"/>
                    <a:pt x="3463" y="3137"/>
                  </a:cubicBezTo>
                  <a:cubicBezTo>
                    <a:pt x="3438" y="3044"/>
                    <a:pt x="3349" y="2980"/>
                    <a:pt x="3251" y="2976"/>
                  </a:cubicBezTo>
                  <a:cubicBezTo>
                    <a:pt x="3019" y="2963"/>
                    <a:pt x="2786" y="2976"/>
                    <a:pt x="2553" y="2951"/>
                  </a:cubicBezTo>
                  <a:cubicBezTo>
                    <a:pt x="2532" y="2951"/>
                    <a:pt x="2507" y="2946"/>
                    <a:pt x="2481" y="2942"/>
                  </a:cubicBezTo>
                  <a:lnTo>
                    <a:pt x="2439" y="2938"/>
                  </a:lnTo>
                  <a:lnTo>
                    <a:pt x="2430" y="2938"/>
                  </a:lnTo>
                  <a:lnTo>
                    <a:pt x="2375" y="2929"/>
                  </a:lnTo>
                  <a:lnTo>
                    <a:pt x="2286" y="2917"/>
                  </a:lnTo>
                  <a:cubicBezTo>
                    <a:pt x="2193" y="2900"/>
                    <a:pt x="2100" y="2879"/>
                    <a:pt x="2007" y="2853"/>
                  </a:cubicBezTo>
                  <a:cubicBezTo>
                    <a:pt x="1918" y="2828"/>
                    <a:pt x="1829" y="2802"/>
                    <a:pt x="1740" y="2773"/>
                  </a:cubicBezTo>
                  <a:cubicBezTo>
                    <a:pt x="1702" y="2760"/>
                    <a:pt x="1664" y="2747"/>
                    <a:pt x="1626" y="2730"/>
                  </a:cubicBezTo>
                  <a:cubicBezTo>
                    <a:pt x="1609" y="2726"/>
                    <a:pt x="1597" y="2718"/>
                    <a:pt x="1580" y="2714"/>
                  </a:cubicBezTo>
                  <a:lnTo>
                    <a:pt x="1542" y="2697"/>
                  </a:lnTo>
                  <a:cubicBezTo>
                    <a:pt x="1398" y="2633"/>
                    <a:pt x="1262" y="2553"/>
                    <a:pt x="1135" y="2460"/>
                  </a:cubicBezTo>
                  <a:cubicBezTo>
                    <a:pt x="1128" y="2456"/>
                    <a:pt x="1104" y="2435"/>
                    <a:pt x="1103" y="2435"/>
                  </a:cubicBezTo>
                  <a:lnTo>
                    <a:pt x="1103" y="2435"/>
                  </a:lnTo>
                  <a:cubicBezTo>
                    <a:pt x="1103" y="2435"/>
                    <a:pt x="1103" y="2436"/>
                    <a:pt x="1106" y="2438"/>
                  </a:cubicBezTo>
                  <a:lnTo>
                    <a:pt x="1080" y="2417"/>
                  </a:lnTo>
                  <a:cubicBezTo>
                    <a:pt x="1051" y="2392"/>
                    <a:pt x="1025" y="2371"/>
                    <a:pt x="996" y="2345"/>
                  </a:cubicBezTo>
                  <a:cubicBezTo>
                    <a:pt x="945" y="2294"/>
                    <a:pt x="890" y="2244"/>
                    <a:pt x="843" y="2184"/>
                  </a:cubicBezTo>
                  <a:cubicBezTo>
                    <a:pt x="822" y="2163"/>
                    <a:pt x="805" y="2138"/>
                    <a:pt x="784" y="2117"/>
                  </a:cubicBezTo>
                  <a:lnTo>
                    <a:pt x="775" y="2104"/>
                  </a:lnTo>
                  <a:lnTo>
                    <a:pt x="737" y="2049"/>
                  </a:lnTo>
                  <a:cubicBezTo>
                    <a:pt x="699" y="1990"/>
                    <a:pt x="661" y="1930"/>
                    <a:pt x="627" y="1871"/>
                  </a:cubicBezTo>
                  <a:cubicBezTo>
                    <a:pt x="610" y="1842"/>
                    <a:pt x="598" y="1808"/>
                    <a:pt x="581" y="1778"/>
                  </a:cubicBezTo>
                  <a:lnTo>
                    <a:pt x="560" y="1736"/>
                  </a:lnTo>
                  <a:cubicBezTo>
                    <a:pt x="560" y="1727"/>
                    <a:pt x="555" y="1723"/>
                    <a:pt x="551" y="1715"/>
                  </a:cubicBezTo>
                  <a:cubicBezTo>
                    <a:pt x="526" y="1647"/>
                    <a:pt x="500" y="1583"/>
                    <a:pt x="479" y="1511"/>
                  </a:cubicBezTo>
                  <a:cubicBezTo>
                    <a:pt x="462" y="1444"/>
                    <a:pt x="441" y="1376"/>
                    <a:pt x="428" y="1304"/>
                  </a:cubicBezTo>
                  <a:cubicBezTo>
                    <a:pt x="420" y="1274"/>
                    <a:pt x="416" y="1241"/>
                    <a:pt x="407" y="1207"/>
                  </a:cubicBezTo>
                  <a:cubicBezTo>
                    <a:pt x="407" y="1190"/>
                    <a:pt x="403" y="1169"/>
                    <a:pt x="399" y="1156"/>
                  </a:cubicBezTo>
                  <a:lnTo>
                    <a:pt x="399" y="1131"/>
                  </a:lnTo>
                  <a:cubicBezTo>
                    <a:pt x="382" y="982"/>
                    <a:pt x="378" y="834"/>
                    <a:pt x="382" y="682"/>
                  </a:cubicBezTo>
                  <a:cubicBezTo>
                    <a:pt x="382" y="606"/>
                    <a:pt x="390" y="525"/>
                    <a:pt x="399" y="445"/>
                  </a:cubicBezTo>
                  <a:cubicBezTo>
                    <a:pt x="403" y="407"/>
                    <a:pt x="407" y="373"/>
                    <a:pt x="411" y="339"/>
                  </a:cubicBezTo>
                  <a:cubicBezTo>
                    <a:pt x="411" y="331"/>
                    <a:pt x="411" y="318"/>
                    <a:pt x="416" y="309"/>
                  </a:cubicBezTo>
                  <a:cubicBezTo>
                    <a:pt x="416" y="288"/>
                    <a:pt x="420" y="267"/>
                    <a:pt x="424" y="246"/>
                  </a:cubicBezTo>
                  <a:cubicBezTo>
                    <a:pt x="437" y="161"/>
                    <a:pt x="454" y="81"/>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4"/>
            <p:cNvSpPr/>
            <p:nvPr/>
          </p:nvSpPr>
          <p:spPr>
            <a:xfrm>
              <a:off x="-1821113" y="4917681"/>
              <a:ext cx="206916" cy="750754"/>
            </a:xfrm>
            <a:custGeom>
              <a:rect b="b" l="l" r="r" t="t"/>
              <a:pathLst>
                <a:path extrusionOk="0" h="19045" w="5249">
                  <a:moveTo>
                    <a:pt x="1643" y="15058"/>
                  </a:moveTo>
                  <a:cubicBezTo>
                    <a:pt x="1643" y="15062"/>
                    <a:pt x="1641" y="15067"/>
                    <a:pt x="1641" y="15067"/>
                  </a:cubicBezTo>
                  <a:cubicBezTo>
                    <a:pt x="1641" y="15067"/>
                    <a:pt x="1641" y="15065"/>
                    <a:pt x="1643" y="15058"/>
                  </a:cubicBezTo>
                  <a:close/>
                  <a:moveTo>
                    <a:pt x="3721" y="1"/>
                  </a:moveTo>
                  <a:cubicBezTo>
                    <a:pt x="3709" y="1"/>
                    <a:pt x="3696" y="3"/>
                    <a:pt x="3683" y="7"/>
                  </a:cubicBezTo>
                  <a:cubicBezTo>
                    <a:pt x="2985" y="223"/>
                    <a:pt x="2345" y="642"/>
                    <a:pt x="1812" y="1141"/>
                  </a:cubicBezTo>
                  <a:cubicBezTo>
                    <a:pt x="1262" y="1649"/>
                    <a:pt x="813" y="2258"/>
                    <a:pt x="496" y="2940"/>
                  </a:cubicBezTo>
                  <a:cubicBezTo>
                    <a:pt x="200" y="3566"/>
                    <a:pt x="1" y="4260"/>
                    <a:pt x="22" y="4959"/>
                  </a:cubicBezTo>
                  <a:cubicBezTo>
                    <a:pt x="43" y="5594"/>
                    <a:pt x="263" y="6216"/>
                    <a:pt x="729" y="6660"/>
                  </a:cubicBezTo>
                  <a:cubicBezTo>
                    <a:pt x="1241" y="7147"/>
                    <a:pt x="1935" y="7354"/>
                    <a:pt x="2629" y="7409"/>
                  </a:cubicBezTo>
                  <a:cubicBezTo>
                    <a:pt x="2354" y="7634"/>
                    <a:pt x="2096" y="7879"/>
                    <a:pt x="1859" y="8142"/>
                  </a:cubicBezTo>
                  <a:cubicBezTo>
                    <a:pt x="1440" y="8603"/>
                    <a:pt x="1093" y="9115"/>
                    <a:pt x="817" y="9670"/>
                  </a:cubicBezTo>
                  <a:cubicBezTo>
                    <a:pt x="699" y="9924"/>
                    <a:pt x="559" y="10211"/>
                    <a:pt x="534" y="10491"/>
                  </a:cubicBezTo>
                  <a:cubicBezTo>
                    <a:pt x="508" y="10766"/>
                    <a:pt x="530" y="11045"/>
                    <a:pt x="602" y="11312"/>
                  </a:cubicBezTo>
                  <a:cubicBezTo>
                    <a:pt x="733" y="11786"/>
                    <a:pt x="1054" y="12188"/>
                    <a:pt x="1486" y="12425"/>
                  </a:cubicBezTo>
                  <a:cubicBezTo>
                    <a:pt x="1702" y="12539"/>
                    <a:pt x="1939" y="12620"/>
                    <a:pt x="2185" y="12658"/>
                  </a:cubicBezTo>
                  <a:cubicBezTo>
                    <a:pt x="1952" y="12891"/>
                    <a:pt x="1757" y="13166"/>
                    <a:pt x="1613" y="13462"/>
                  </a:cubicBezTo>
                  <a:cubicBezTo>
                    <a:pt x="1287" y="14126"/>
                    <a:pt x="1126" y="14863"/>
                    <a:pt x="1088" y="15604"/>
                  </a:cubicBezTo>
                  <a:cubicBezTo>
                    <a:pt x="1050" y="16302"/>
                    <a:pt x="1152" y="17000"/>
                    <a:pt x="1380" y="17665"/>
                  </a:cubicBezTo>
                  <a:cubicBezTo>
                    <a:pt x="1490" y="17991"/>
                    <a:pt x="1655" y="18291"/>
                    <a:pt x="1871" y="18562"/>
                  </a:cubicBezTo>
                  <a:cubicBezTo>
                    <a:pt x="2278" y="18676"/>
                    <a:pt x="2684" y="18769"/>
                    <a:pt x="3099" y="18841"/>
                  </a:cubicBezTo>
                  <a:cubicBezTo>
                    <a:pt x="3810" y="18964"/>
                    <a:pt x="4529" y="19032"/>
                    <a:pt x="5249" y="19045"/>
                  </a:cubicBezTo>
                  <a:cubicBezTo>
                    <a:pt x="5232" y="19040"/>
                    <a:pt x="5211" y="19036"/>
                    <a:pt x="5194" y="19036"/>
                  </a:cubicBezTo>
                  <a:cubicBezTo>
                    <a:pt x="5245" y="19036"/>
                    <a:pt x="5164" y="19028"/>
                    <a:pt x="5156" y="19028"/>
                  </a:cubicBezTo>
                  <a:lnTo>
                    <a:pt x="5080" y="19015"/>
                  </a:lnTo>
                  <a:cubicBezTo>
                    <a:pt x="5020" y="19006"/>
                    <a:pt x="4957" y="18994"/>
                    <a:pt x="4898" y="18990"/>
                  </a:cubicBezTo>
                  <a:cubicBezTo>
                    <a:pt x="4792" y="18977"/>
                    <a:pt x="4690" y="18973"/>
                    <a:pt x="4589" y="18964"/>
                  </a:cubicBezTo>
                  <a:cubicBezTo>
                    <a:pt x="4411" y="18956"/>
                    <a:pt x="4233" y="18943"/>
                    <a:pt x="4055" y="18926"/>
                  </a:cubicBezTo>
                  <a:cubicBezTo>
                    <a:pt x="4019" y="18922"/>
                    <a:pt x="3978" y="18918"/>
                    <a:pt x="3941" y="18914"/>
                  </a:cubicBezTo>
                  <a:lnTo>
                    <a:pt x="3941" y="18914"/>
                  </a:lnTo>
                  <a:cubicBezTo>
                    <a:pt x="3918" y="18909"/>
                    <a:pt x="3888" y="18902"/>
                    <a:pt x="3878" y="18901"/>
                  </a:cubicBezTo>
                  <a:cubicBezTo>
                    <a:pt x="3793" y="18888"/>
                    <a:pt x="3708" y="18875"/>
                    <a:pt x="3628" y="18854"/>
                  </a:cubicBezTo>
                  <a:cubicBezTo>
                    <a:pt x="3475" y="18824"/>
                    <a:pt x="3327" y="18782"/>
                    <a:pt x="3179" y="18731"/>
                  </a:cubicBezTo>
                  <a:cubicBezTo>
                    <a:pt x="3141" y="18719"/>
                    <a:pt x="3103" y="18706"/>
                    <a:pt x="3065" y="18693"/>
                  </a:cubicBezTo>
                  <a:lnTo>
                    <a:pt x="3031" y="18676"/>
                  </a:lnTo>
                  <a:cubicBezTo>
                    <a:pt x="3018" y="18672"/>
                    <a:pt x="3010" y="18668"/>
                    <a:pt x="3006" y="18664"/>
                  </a:cubicBezTo>
                  <a:cubicBezTo>
                    <a:pt x="2985" y="18651"/>
                    <a:pt x="2959" y="18647"/>
                    <a:pt x="2942" y="18638"/>
                  </a:cubicBezTo>
                  <a:cubicBezTo>
                    <a:pt x="2904" y="18621"/>
                    <a:pt x="2866" y="18600"/>
                    <a:pt x="2828" y="18579"/>
                  </a:cubicBezTo>
                  <a:cubicBezTo>
                    <a:pt x="2769" y="18545"/>
                    <a:pt x="2709" y="18511"/>
                    <a:pt x="2654" y="18473"/>
                  </a:cubicBezTo>
                  <a:cubicBezTo>
                    <a:pt x="2625" y="18456"/>
                    <a:pt x="2599" y="18435"/>
                    <a:pt x="2570" y="18414"/>
                  </a:cubicBezTo>
                  <a:cubicBezTo>
                    <a:pt x="2553" y="18397"/>
                    <a:pt x="2532" y="18384"/>
                    <a:pt x="2515" y="18367"/>
                  </a:cubicBezTo>
                  <a:cubicBezTo>
                    <a:pt x="2464" y="18325"/>
                    <a:pt x="2417" y="18278"/>
                    <a:pt x="2371" y="18232"/>
                  </a:cubicBezTo>
                  <a:cubicBezTo>
                    <a:pt x="2341" y="18202"/>
                    <a:pt x="2320" y="18173"/>
                    <a:pt x="2290" y="18143"/>
                  </a:cubicBezTo>
                  <a:cubicBezTo>
                    <a:pt x="2278" y="18130"/>
                    <a:pt x="2231" y="18071"/>
                    <a:pt x="2231" y="18067"/>
                  </a:cubicBezTo>
                  <a:cubicBezTo>
                    <a:pt x="2142" y="17948"/>
                    <a:pt x="2066" y="17817"/>
                    <a:pt x="1998" y="17682"/>
                  </a:cubicBezTo>
                  <a:cubicBezTo>
                    <a:pt x="1977" y="17644"/>
                    <a:pt x="1960" y="17606"/>
                    <a:pt x="1943" y="17567"/>
                  </a:cubicBezTo>
                  <a:lnTo>
                    <a:pt x="1935" y="17546"/>
                  </a:lnTo>
                  <a:cubicBezTo>
                    <a:pt x="1926" y="17525"/>
                    <a:pt x="1918" y="17508"/>
                    <a:pt x="1914" y="17491"/>
                  </a:cubicBezTo>
                  <a:cubicBezTo>
                    <a:pt x="1876" y="17402"/>
                    <a:pt x="1846" y="17318"/>
                    <a:pt x="1821" y="17229"/>
                  </a:cubicBezTo>
                  <a:cubicBezTo>
                    <a:pt x="1774" y="17068"/>
                    <a:pt x="1727" y="16911"/>
                    <a:pt x="1689" y="16746"/>
                  </a:cubicBezTo>
                  <a:cubicBezTo>
                    <a:pt x="1677" y="16683"/>
                    <a:pt x="1664" y="16615"/>
                    <a:pt x="1651" y="16552"/>
                  </a:cubicBezTo>
                  <a:cubicBezTo>
                    <a:pt x="1647" y="16530"/>
                    <a:pt x="1643" y="16509"/>
                    <a:pt x="1643" y="16488"/>
                  </a:cubicBezTo>
                  <a:cubicBezTo>
                    <a:pt x="1643" y="16484"/>
                    <a:pt x="1639" y="16467"/>
                    <a:pt x="1639" y="16459"/>
                  </a:cubicBezTo>
                  <a:cubicBezTo>
                    <a:pt x="1634" y="16425"/>
                    <a:pt x="1630" y="16387"/>
                    <a:pt x="1626" y="16353"/>
                  </a:cubicBezTo>
                  <a:cubicBezTo>
                    <a:pt x="1609" y="16192"/>
                    <a:pt x="1600" y="16035"/>
                    <a:pt x="1600" y="15874"/>
                  </a:cubicBezTo>
                  <a:cubicBezTo>
                    <a:pt x="1596" y="15709"/>
                    <a:pt x="1600" y="15540"/>
                    <a:pt x="1613" y="15371"/>
                  </a:cubicBezTo>
                  <a:cubicBezTo>
                    <a:pt x="1622" y="15286"/>
                    <a:pt x="1630" y="15201"/>
                    <a:pt x="1639" y="15117"/>
                  </a:cubicBezTo>
                  <a:cubicBezTo>
                    <a:pt x="1639" y="15096"/>
                    <a:pt x="1643" y="15074"/>
                    <a:pt x="1647" y="15053"/>
                  </a:cubicBezTo>
                  <a:lnTo>
                    <a:pt x="1647" y="15045"/>
                  </a:lnTo>
                  <a:cubicBezTo>
                    <a:pt x="1655" y="14994"/>
                    <a:pt x="1664" y="14948"/>
                    <a:pt x="1672" y="14897"/>
                  </a:cubicBezTo>
                  <a:cubicBezTo>
                    <a:pt x="1723" y="14558"/>
                    <a:pt x="1816" y="14232"/>
                    <a:pt x="1939" y="13911"/>
                  </a:cubicBezTo>
                  <a:cubicBezTo>
                    <a:pt x="1943" y="13898"/>
                    <a:pt x="1952" y="13881"/>
                    <a:pt x="1956" y="13864"/>
                  </a:cubicBezTo>
                  <a:cubicBezTo>
                    <a:pt x="1956" y="13860"/>
                    <a:pt x="1969" y="13834"/>
                    <a:pt x="1973" y="13826"/>
                  </a:cubicBezTo>
                  <a:cubicBezTo>
                    <a:pt x="1990" y="13788"/>
                    <a:pt x="2011" y="13745"/>
                    <a:pt x="2028" y="13707"/>
                  </a:cubicBezTo>
                  <a:cubicBezTo>
                    <a:pt x="2066" y="13623"/>
                    <a:pt x="2113" y="13542"/>
                    <a:pt x="2159" y="13462"/>
                  </a:cubicBezTo>
                  <a:cubicBezTo>
                    <a:pt x="2201" y="13390"/>
                    <a:pt x="2248" y="13318"/>
                    <a:pt x="2299" y="13250"/>
                  </a:cubicBezTo>
                  <a:lnTo>
                    <a:pt x="2324" y="13212"/>
                  </a:lnTo>
                  <a:lnTo>
                    <a:pt x="2354" y="13174"/>
                  </a:lnTo>
                  <a:cubicBezTo>
                    <a:pt x="2383" y="13140"/>
                    <a:pt x="2413" y="13106"/>
                    <a:pt x="2443" y="13077"/>
                  </a:cubicBezTo>
                  <a:cubicBezTo>
                    <a:pt x="2494" y="13017"/>
                    <a:pt x="2553" y="12962"/>
                    <a:pt x="2612" y="12907"/>
                  </a:cubicBezTo>
                  <a:lnTo>
                    <a:pt x="2659" y="12869"/>
                  </a:lnTo>
                  <a:lnTo>
                    <a:pt x="2676" y="12852"/>
                  </a:lnTo>
                  <a:cubicBezTo>
                    <a:pt x="2709" y="12827"/>
                    <a:pt x="2747" y="12802"/>
                    <a:pt x="2781" y="12780"/>
                  </a:cubicBezTo>
                  <a:cubicBezTo>
                    <a:pt x="2849" y="12738"/>
                    <a:pt x="2917" y="12700"/>
                    <a:pt x="2989" y="12670"/>
                  </a:cubicBezTo>
                  <a:cubicBezTo>
                    <a:pt x="2992" y="12667"/>
                    <a:pt x="3025" y="12654"/>
                    <a:pt x="3024" y="12654"/>
                  </a:cubicBezTo>
                  <a:lnTo>
                    <a:pt x="3024" y="12654"/>
                  </a:lnTo>
                  <a:cubicBezTo>
                    <a:pt x="3023" y="12654"/>
                    <a:pt x="3017" y="12656"/>
                    <a:pt x="3001" y="12662"/>
                  </a:cubicBezTo>
                  <a:cubicBezTo>
                    <a:pt x="3018" y="12653"/>
                    <a:pt x="3035" y="12645"/>
                    <a:pt x="3052" y="12641"/>
                  </a:cubicBezTo>
                  <a:cubicBezTo>
                    <a:pt x="3069" y="12632"/>
                    <a:pt x="3095" y="12628"/>
                    <a:pt x="3116" y="12624"/>
                  </a:cubicBezTo>
                  <a:lnTo>
                    <a:pt x="3188" y="12607"/>
                  </a:lnTo>
                  <a:cubicBezTo>
                    <a:pt x="3319" y="12569"/>
                    <a:pt x="3395" y="12433"/>
                    <a:pt x="3361" y="12302"/>
                  </a:cubicBezTo>
                  <a:cubicBezTo>
                    <a:pt x="3328" y="12182"/>
                    <a:pt x="3223" y="12124"/>
                    <a:pt x="3111" y="12124"/>
                  </a:cubicBezTo>
                  <a:cubicBezTo>
                    <a:pt x="3093" y="12124"/>
                    <a:pt x="3075" y="12126"/>
                    <a:pt x="3056" y="12129"/>
                  </a:cubicBezTo>
                  <a:cubicBezTo>
                    <a:pt x="2997" y="12141"/>
                    <a:pt x="2938" y="12150"/>
                    <a:pt x="2879" y="12158"/>
                  </a:cubicBezTo>
                  <a:lnTo>
                    <a:pt x="2841" y="12167"/>
                  </a:lnTo>
                  <a:lnTo>
                    <a:pt x="2832" y="12167"/>
                  </a:lnTo>
                  <a:cubicBezTo>
                    <a:pt x="2798" y="12167"/>
                    <a:pt x="2764" y="12171"/>
                    <a:pt x="2731" y="12175"/>
                  </a:cubicBezTo>
                  <a:cubicBezTo>
                    <a:pt x="2676" y="12179"/>
                    <a:pt x="2619" y="12182"/>
                    <a:pt x="2563" y="12182"/>
                  </a:cubicBezTo>
                  <a:cubicBezTo>
                    <a:pt x="2506" y="12182"/>
                    <a:pt x="2449" y="12179"/>
                    <a:pt x="2392" y="12175"/>
                  </a:cubicBezTo>
                  <a:cubicBezTo>
                    <a:pt x="2367" y="12175"/>
                    <a:pt x="2341" y="12171"/>
                    <a:pt x="2312" y="12167"/>
                  </a:cubicBezTo>
                  <a:lnTo>
                    <a:pt x="2273" y="12163"/>
                  </a:lnTo>
                  <a:cubicBezTo>
                    <a:pt x="2214" y="12154"/>
                    <a:pt x="2159" y="12146"/>
                    <a:pt x="2104" y="12133"/>
                  </a:cubicBezTo>
                  <a:cubicBezTo>
                    <a:pt x="2049" y="12116"/>
                    <a:pt x="2003" y="12103"/>
                    <a:pt x="1952" y="12091"/>
                  </a:cubicBezTo>
                  <a:cubicBezTo>
                    <a:pt x="1931" y="12082"/>
                    <a:pt x="1909" y="12074"/>
                    <a:pt x="1888" y="12065"/>
                  </a:cubicBezTo>
                  <a:lnTo>
                    <a:pt x="1833" y="12044"/>
                  </a:lnTo>
                  <a:cubicBezTo>
                    <a:pt x="1740" y="12006"/>
                    <a:pt x="1655" y="11959"/>
                    <a:pt x="1571" y="11900"/>
                  </a:cubicBezTo>
                  <a:lnTo>
                    <a:pt x="1524" y="11866"/>
                  </a:lnTo>
                  <a:cubicBezTo>
                    <a:pt x="1524" y="11866"/>
                    <a:pt x="1495" y="11845"/>
                    <a:pt x="1486" y="11837"/>
                  </a:cubicBezTo>
                  <a:cubicBezTo>
                    <a:pt x="1444" y="11807"/>
                    <a:pt x="1406" y="11769"/>
                    <a:pt x="1368" y="11731"/>
                  </a:cubicBezTo>
                  <a:cubicBezTo>
                    <a:pt x="1338" y="11697"/>
                    <a:pt x="1304" y="11663"/>
                    <a:pt x="1275" y="11625"/>
                  </a:cubicBezTo>
                  <a:lnTo>
                    <a:pt x="1275" y="11621"/>
                  </a:lnTo>
                  <a:lnTo>
                    <a:pt x="1253" y="11600"/>
                  </a:lnTo>
                  <a:cubicBezTo>
                    <a:pt x="1236" y="11574"/>
                    <a:pt x="1224" y="11549"/>
                    <a:pt x="1207" y="11528"/>
                  </a:cubicBezTo>
                  <a:cubicBezTo>
                    <a:pt x="1181" y="11481"/>
                    <a:pt x="1152" y="11439"/>
                    <a:pt x="1131" y="11392"/>
                  </a:cubicBezTo>
                  <a:cubicBezTo>
                    <a:pt x="1118" y="11371"/>
                    <a:pt x="1109" y="11346"/>
                    <a:pt x="1097" y="11324"/>
                  </a:cubicBezTo>
                  <a:cubicBezTo>
                    <a:pt x="1088" y="11299"/>
                    <a:pt x="1084" y="11291"/>
                    <a:pt x="1080" y="11269"/>
                  </a:cubicBezTo>
                  <a:cubicBezTo>
                    <a:pt x="999" y="11058"/>
                    <a:pt x="966" y="10834"/>
                    <a:pt x="978" y="10609"/>
                  </a:cubicBezTo>
                  <a:cubicBezTo>
                    <a:pt x="983" y="10398"/>
                    <a:pt x="1076" y="10156"/>
                    <a:pt x="1165" y="9949"/>
                  </a:cubicBezTo>
                  <a:cubicBezTo>
                    <a:pt x="1393" y="9441"/>
                    <a:pt x="1689" y="8971"/>
                    <a:pt x="2049" y="8544"/>
                  </a:cubicBezTo>
                  <a:cubicBezTo>
                    <a:pt x="2417" y="8099"/>
                    <a:pt x="2853" y="7638"/>
                    <a:pt x="3382" y="7388"/>
                  </a:cubicBezTo>
                  <a:cubicBezTo>
                    <a:pt x="3467" y="7337"/>
                    <a:pt x="3509" y="7236"/>
                    <a:pt x="3484" y="7139"/>
                  </a:cubicBezTo>
                  <a:cubicBezTo>
                    <a:pt x="3454" y="7045"/>
                    <a:pt x="3370" y="6978"/>
                    <a:pt x="3272" y="6978"/>
                  </a:cubicBezTo>
                  <a:cubicBezTo>
                    <a:pt x="3035" y="6965"/>
                    <a:pt x="2807" y="6978"/>
                    <a:pt x="2574" y="6948"/>
                  </a:cubicBezTo>
                  <a:cubicBezTo>
                    <a:pt x="2549" y="6948"/>
                    <a:pt x="2523" y="6944"/>
                    <a:pt x="2498" y="6944"/>
                  </a:cubicBezTo>
                  <a:lnTo>
                    <a:pt x="2455" y="6935"/>
                  </a:lnTo>
                  <a:lnTo>
                    <a:pt x="2447" y="6935"/>
                  </a:lnTo>
                  <a:lnTo>
                    <a:pt x="2396" y="6931"/>
                  </a:lnTo>
                  <a:lnTo>
                    <a:pt x="2307" y="6914"/>
                  </a:lnTo>
                  <a:cubicBezTo>
                    <a:pt x="2210" y="6897"/>
                    <a:pt x="2117" y="6876"/>
                    <a:pt x="2024" y="6855"/>
                  </a:cubicBezTo>
                  <a:cubicBezTo>
                    <a:pt x="1935" y="6830"/>
                    <a:pt x="1846" y="6800"/>
                    <a:pt x="1761" y="6775"/>
                  </a:cubicBezTo>
                  <a:cubicBezTo>
                    <a:pt x="1723" y="6762"/>
                    <a:pt x="1685" y="6745"/>
                    <a:pt x="1647" y="6732"/>
                  </a:cubicBezTo>
                  <a:lnTo>
                    <a:pt x="1600" y="6711"/>
                  </a:lnTo>
                  <a:lnTo>
                    <a:pt x="1562" y="6694"/>
                  </a:lnTo>
                  <a:cubicBezTo>
                    <a:pt x="1418" y="6631"/>
                    <a:pt x="1283" y="6554"/>
                    <a:pt x="1156" y="6461"/>
                  </a:cubicBezTo>
                  <a:cubicBezTo>
                    <a:pt x="1149" y="6454"/>
                    <a:pt x="1120" y="6434"/>
                    <a:pt x="1122" y="6434"/>
                  </a:cubicBezTo>
                  <a:lnTo>
                    <a:pt x="1122" y="6434"/>
                  </a:lnTo>
                  <a:cubicBezTo>
                    <a:pt x="1123" y="6434"/>
                    <a:pt x="1124" y="6435"/>
                    <a:pt x="1126" y="6436"/>
                  </a:cubicBezTo>
                  <a:lnTo>
                    <a:pt x="1101" y="6415"/>
                  </a:lnTo>
                  <a:cubicBezTo>
                    <a:pt x="1071" y="6394"/>
                    <a:pt x="1046" y="6368"/>
                    <a:pt x="1016" y="6343"/>
                  </a:cubicBezTo>
                  <a:cubicBezTo>
                    <a:pt x="961" y="6296"/>
                    <a:pt x="911" y="6241"/>
                    <a:pt x="864" y="6186"/>
                  </a:cubicBezTo>
                  <a:cubicBezTo>
                    <a:pt x="843" y="6161"/>
                    <a:pt x="822" y="6140"/>
                    <a:pt x="805" y="6114"/>
                  </a:cubicBezTo>
                  <a:lnTo>
                    <a:pt x="796" y="6102"/>
                  </a:lnTo>
                  <a:lnTo>
                    <a:pt x="758" y="6051"/>
                  </a:lnTo>
                  <a:cubicBezTo>
                    <a:pt x="720" y="5992"/>
                    <a:pt x="682" y="5932"/>
                    <a:pt x="648" y="5869"/>
                  </a:cubicBezTo>
                  <a:cubicBezTo>
                    <a:pt x="631" y="5839"/>
                    <a:pt x="619" y="5810"/>
                    <a:pt x="602" y="5776"/>
                  </a:cubicBezTo>
                  <a:cubicBezTo>
                    <a:pt x="593" y="5763"/>
                    <a:pt x="589" y="5750"/>
                    <a:pt x="580" y="5733"/>
                  </a:cubicBezTo>
                  <a:cubicBezTo>
                    <a:pt x="576" y="5729"/>
                    <a:pt x="576" y="5721"/>
                    <a:pt x="572" y="5716"/>
                  </a:cubicBezTo>
                  <a:cubicBezTo>
                    <a:pt x="547" y="5649"/>
                    <a:pt x="521" y="5581"/>
                    <a:pt x="500" y="5513"/>
                  </a:cubicBezTo>
                  <a:cubicBezTo>
                    <a:pt x="483" y="5446"/>
                    <a:pt x="462" y="5374"/>
                    <a:pt x="449" y="5306"/>
                  </a:cubicBezTo>
                  <a:cubicBezTo>
                    <a:pt x="441" y="5272"/>
                    <a:pt x="437" y="5238"/>
                    <a:pt x="428" y="5209"/>
                  </a:cubicBezTo>
                  <a:cubicBezTo>
                    <a:pt x="428" y="5187"/>
                    <a:pt x="424" y="5170"/>
                    <a:pt x="420" y="5153"/>
                  </a:cubicBezTo>
                  <a:lnTo>
                    <a:pt x="420" y="5132"/>
                  </a:lnTo>
                  <a:cubicBezTo>
                    <a:pt x="403" y="4980"/>
                    <a:pt x="398" y="4832"/>
                    <a:pt x="403" y="4684"/>
                  </a:cubicBezTo>
                  <a:cubicBezTo>
                    <a:pt x="403" y="4603"/>
                    <a:pt x="411" y="4523"/>
                    <a:pt x="420" y="4442"/>
                  </a:cubicBezTo>
                  <a:cubicBezTo>
                    <a:pt x="424" y="4409"/>
                    <a:pt x="428" y="4370"/>
                    <a:pt x="432" y="4337"/>
                  </a:cubicBezTo>
                  <a:cubicBezTo>
                    <a:pt x="432" y="4328"/>
                    <a:pt x="432" y="4320"/>
                    <a:pt x="437" y="4307"/>
                  </a:cubicBezTo>
                  <a:cubicBezTo>
                    <a:pt x="437" y="4286"/>
                    <a:pt x="441" y="4265"/>
                    <a:pt x="445" y="4243"/>
                  </a:cubicBezTo>
                  <a:cubicBezTo>
                    <a:pt x="500" y="3913"/>
                    <a:pt x="593" y="3592"/>
                    <a:pt x="716" y="3283"/>
                  </a:cubicBezTo>
                  <a:cubicBezTo>
                    <a:pt x="750" y="3190"/>
                    <a:pt x="767" y="3156"/>
                    <a:pt x="805" y="3071"/>
                  </a:cubicBezTo>
                  <a:cubicBezTo>
                    <a:pt x="843" y="2991"/>
                    <a:pt x="881" y="2910"/>
                    <a:pt x="919" y="2834"/>
                  </a:cubicBezTo>
                  <a:cubicBezTo>
                    <a:pt x="999" y="2673"/>
                    <a:pt x="1088" y="2517"/>
                    <a:pt x="1186" y="2364"/>
                  </a:cubicBezTo>
                  <a:cubicBezTo>
                    <a:pt x="1372" y="2064"/>
                    <a:pt x="1584" y="1780"/>
                    <a:pt x="1821" y="1518"/>
                  </a:cubicBezTo>
                  <a:cubicBezTo>
                    <a:pt x="2290" y="1001"/>
                    <a:pt x="2849" y="565"/>
                    <a:pt x="3509" y="316"/>
                  </a:cubicBezTo>
                  <a:cubicBezTo>
                    <a:pt x="3586" y="286"/>
                    <a:pt x="3666" y="261"/>
                    <a:pt x="3746" y="235"/>
                  </a:cubicBezTo>
                  <a:cubicBezTo>
                    <a:pt x="3881" y="197"/>
                    <a:pt x="3841" y="1"/>
                    <a:pt x="3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4"/>
            <p:cNvSpPr/>
            <p:nvPr/>
          </p:nvSpPr>
          <p:spPr>
            <a:xfrm>
              <a:off x="-1647268" y="4905737"/>
              <a:ext cx="142385" cy="760688"/>
            </a:xfrm>
            <a:custGeom>
              <a:rect b="b" l="l" r="r" t="t"/>
              <a:pathLst>
                <a:path extrusionOk="0" h="19297" w="3612">
                  <a:moveTo>
                    <a:pt x="1131" y="11293"/>
                  </a:moveTo>
                  <a:cubicBezTo>
                    <a:pt x="1136" y="11301"/>
                    <a:pt x="1137" y="11304"/>
                    <a:pt x="1138" y="11304"/>
                  </a:cubicBezTo>
                  <a:cubicBezTo>
                    <a:pt x="1138" y="11304"/>
                    <a:pt x="1134" y="11296"/>
                    <a:pt x="1131" y="11293"/>
                  </a:cubicBezTo>
                  <a:close/>
                  <a:moveTo>
                    <a:pt x="2608" y="18696"/>
                  </a:moveTo>
                  <a:lnTo>
                    <a:pt x="2621" y="18706"/>
                  </a:lnTo>
                  <a:lnTo>
                    <a:pt x="2621" y="18706"/>
                  </a:lnTo>
                  <a:cubicBezTo>
                    <a:pt x="2617" y="18703"/>
                    <a:pt x="2612" y="18700"/>
                    <a:pt x="2608" y="18696"/>
                  </a:cubicBezTo>
                  <a:close/>
                  <a:moveTo>
                    <a:pt x="2557" y="1"/>
                  </a:moveTo>
                  <a:cubicBezTo>
                    <a:pt x="2295" y="183"/>
                    <a:pt x="2049" y="386"/>
                    <a:pt x="1821" y="610"/>
                  </a:cubicBezTo>
                  <a:cubicBezTo>
                    <a:pt x="1262" y="1152"/>
                    <a:pt x="814" y="1795"/>
                    <a:pt x="496" y="2506"/>
                  </a:cubicBezTo>
                  <a:cubicBezTo>
                    <a:pt x="200" y="3162"/>
                    <a:pt x="1" y="3882"/>
                    <a:pt x="26" y="4610"/>
                  </a:cubicBezTo>
                  <a:cubicBezTo>
                    <a:pt x="43" y="5266"/>
                    <a:pt x="263" y="5918"/>
                    <a:pt x="733" y="6388"/>
                  </a:cubicBezTo>
                  <a:cubicBezTo>
                    <a:pt x="1245" y="6896"/>
                    <a:pt x="1944" y="7111"/>
                    <a:pt x="2646" y="7171"/>
                  </a:cubicBezTo>
                  <a:cubicBezTo>
                    <a:pt x="1876" y="7818"/>
                    <a:pt x="1258" y="8622"/>
                    <a:pt x="826" y="9532"/>
                  </a:cubicBezTo>
                  <a:cubicBezTo>
                    <a:pt x="703" y="9799"/>
                    <a:pt x="568" y="10095"/>
                    <a:pt x="538" y="10383"/>
                  </a:cubicBezTo>
                  <a:cubicBezTo>
                    <a:pt x="509" y="10675"/>
                    <a:pt x="530" y="10967"/>
                    <a:pt x="602" y="11247"/>
                  </a:cubicBezTo>
                  <a:cubicBezTo>
                    <a:pt x="729" y="11738"/>
                    <a:pt x="1046" y="12157"/>
                    <a:pt x="1482" y="12410"/>
                  </a:cubicBezTo>
                  <a:cubicBezTo>
                    <a:pt x="1707" y="12533"/>
                    <a:pt x="1948" y="12618"/>
                    <a:pt x="2198" y="12656"/>
                  </a:cubicBezTo>
                  <a:cubicBezTo>
                    <a:pt x="1961" y="12901"/>
                    <a:pt x="1770" y="13181"/>
                    <a:pt x="1626" y="13490"/>
                  </a:cubicBezTo>
                  <a:cubicBezTo>
                    <a:pt x="1292" y="14188"/>
                    <a:pt x="1131" y="14954"/>
                    <a:pt x="1093" y="15720"/>
                  </a:cubicBezTo>
                  <a:cubicBezTo>
                    <a:pt x="1055" y="16448"/>
                    <a:pt x="1148" y="17172"/>
                    <a:pt x="1368" y="17862"/>
                  </a:cubicBezTo>
                  <a:cubicBezTo>
                    <a:pt x="1550" y="18429"/>
                    <a:pt x="1867" y="18937"/>
                    <a:pt x="2333" y="19297"/>
                  </a:cubicBezTo>
                  <a:cubicBezTo>
                    <a:pt x="2722" y="19254"/>
                    <a:pt x="3108" y="19199"/>
                    <a:pt x="3488" y="19123"/>
                  </a:cubicBezTo>
                  <a:cubicBezTo>
                    <a:pt x="3383" y="19094"/>
                    <a:pt x="3277" y="19060"/>
                    <a:pt x="3171" y="19022"/>
                  </a:cubicBezTo>
                  <a:cubicBezTo>
                    <a:pt x="3146" y="18996"/>
                    <a:pt x="3112" y="18984"/>
                    <a:pt x="3082" y="18971"/>
                  </a:cubicBezTo>
                  <a:lnTo>
                    <a:pt x="3044" y="18954"/>
                  </a:lnTo>
                  <a:cubicBezTo>
                    <a:pt x="2972" y="18924"/>
                    <a:pt x="2904" y="18886"/>
                    <a:pt x="2837" y="18848"/>
                  </a:cubicBezTo>
                  <a:cubicBezTo>
                    <a:pt x="2769" y="18810"/>
                    <a:pt x="2714" y="18776"/>
                    <a:pt x="2659" y="18734"/>
                  </a:cubicBezTo>
                  <a:lnTo>
                    <a:pt x="2638" y="18721"/>
                  </a:lnTo>
                  <a:lnTo>
                    <a:pt x="2625" y="18708"/>
                  </a:lnTo>
                  <a:cubicBezTo>
                    <a:pt x="2595" y="18683"/>
                    <a:pt x="2562" y="18658"/>
                    <a:pt x="2532" y="18628"/>
                  </a:cubicBezTo>
                  <a:cubicBezTo>
                    <a:pt x="2477" y="18581"/>
                    <a:pt x="2422" y="18526"/>
                    <a:pt x="2375" y="18471"/>
                  </a:cubicBezTo>
                  <a:cubicBezTo>
                    <a:pt x="2350" y="18446"/>
                    <a:pt x="2329" y="18416"/>
                    <a:pt x="2303" y="18391"/>
                  </a:cubicBezTo>
                  <a:cubicBezTo>
                    <a:pt x="2298" y="18383"/>
                    <a:pt x="2281" y="18360"/>
                    <a:pt x="2278" y="18355"/>
                  </a:cubicBezTo>
                  <a:lnTo>
                    <a:pt x="2278" y="18355"/>
                  </a:lnTo>
                  <a:cubicBezTo>
                    <a:pt x="2285" y="18364"/>
                    <a:pt x="2292" y="18373"/>
                    <a:pt x="2299" y="18383"/>
                  </a:cubicBezTo>
                  <a:cubicBezTo>
                    <a:pt x="2283" y="18361"/>
                    <a:pt x="2278" y="18354"/>
                    <a:pt x="2278" y="18354"/>
                  </a:cubicBezTo>
                  <a:lnTo>
                    <a:pt x="2278" y="18354"/>
                  </a:lnTo>
                  <a:cubicBezTo>
                    <a:pt x="2278" y="18354"/>
                    <a:pt x="2278" y="18354"/>
                    <a:pt x="2278" y="18355"/>
                  </a:cubicBezTo>
                  <a:lnTo>
                    <a:pt x="2278" y="18355"/>
                  </a:lnTo>
                  <a:cubicBezTo>
                    <a:pt x="2272" y="18347"/>
                    <a:pt x="2267" y="18339"/>
                    <a:pt x="2261" y="18332"/>
                  </a:cubicBezTo>
                  <a:cubicBezTo>
                    <a:pt x="2164" y="18192"/>
                    <a:pt x="2079" y="18044"/>
                    <a:pt x="2007" y="17892"/>
                  </a:cubicBezTo>
                  <a:cubicBezTo>
                    <a:pt x="1999" y="17870"/>
                    <a:pt x="1986" y="17845"/>
                    <a:pt x="1977" y="17824"/>
                  </a:cubicBezTo>
                  <a:cubicBezTo>
                    <a:pt x="1961" y="17777"/>
                    <a:pt x="1944" y="17735"/>
                    <a:pt x="1927" y="17688"/>
                  </a:cubicBezTo>
                  <a:cubicBezTo>
                    <a:pt x="1889" y="17591"/>
                    <a:pt x="1859" y="17490"/>
                    <a:pt x="1829" y="17388"/>
                  </a:cubicBezTo>
                  <a:cubicBezTo>
                    <a:pt x="1787" y="17231"/>
                    <a:pt x="1740" y="17070"/>
                    <a:pt x="1707" y="16914"/>
                  </a:cubicBezTo>
                  <a:cubicBezTo>
                    <a:pt x="1694" y="16842"/>
                    <a:pt x="1677" y="16774"/>
                    <a:pt x="1668" y="16702"/>
                  </a:cubicBezTo>
                  <a:cubicBezTo>
                    <a:pt x="1668" y="16698"/>
                    <a:pt x="1664" y="16664"/>
                    <a:pt x="1664" y="16660"/>
                  </a:cubicBezTo>
                  <a:cubicBezTo>
                    <a:pt x="1664" y="16656"/>
                    <a:pt x="1664" y="16651"/>
                    <a:pt x="1664" y="16647"/>
                  </a:cubicBezTo>
                  <a:cubicBezTo>
                    <a:pt x="1656" y="16596"/>
                    <a:pt x="1652" y="16550"/>
                    <a:pt x="1647" y="16503"/>
                  </a:cubicBezTo>
                  <a:cubicBezTo>
                    <a:pt x="1630" y="16334"/>
                    <a:pt x="1622" y="16169"/>
                    <a:pt x="1622" y="16004"/>
                  </a:cubicBezTo>
                  <a:cubicBezTo>
                    <a:pt x="1622" y="15826"/>
                    <a:pt x="1626" y="15648"/>
                    <a:pt x="1639" y="15475"/>
                  </a:cubicBezTo>
                  <a:cubicBezTo>
                    <a:pt x="1647" y="15386"/>
                    <a:pt x="1656" y="15297"/>
                    <a:pt x="1664" y="15208"/>
                  </a:cubicBezTo>
                  <a:cubicBezTo>
                    <a:pt x="1664" y="15191"/>
                    <a:pt x="1668" y="15174"/>
                    <a:pt x="1673" y="15157"/>
                  </a:cubicBezTo>
                  <a:lnTo>
                    <a:pt x="1673" y="15140"/>
                  </a:lnTo>
                  <a:lnTo>
                    <a:pt x="1673" y="15128"/>
                  </a:lnTo>
                  <a:cubicBezTo>
                    <a:pt x="1677" y="15081"/>
                    <a:pt x="1685" y="15030"/>
                    <a:pt x="1694" y="14984"/>
                  </a:cubicBezTo>
                  <a:cubicBezTo>
                    <a:pt x="1749" y="14633"/>
                    <a:pt x="1838" y="14285"/>
                    <a:pt x="1965" y="13951"/>
                  </a:cubicBezTo>
                  <a:cubicBezTo>
                    <a:pt x="1982" y="13913"/>
                    <a:pt x="1994" y="13871"/>
                    <a:pt x="2011" y="13833"/>
                  </a:cubicBezTo>
                  <a:lnTo>
                    <a:pt x="2020" y="13820"/>
                  </a:lnTo>
                  <a:cubicBezTo>
                    <a:pt x="2032" y="13790"/>
                    <a:pt x="2045" y="13765"/>
                    <a:pt x="2058" y="13735"/>
                  </a:cubicBezTo>
                  <a:cubicBezTo>
                    <a:pt x="2096" y="13655"/>
                    <a:pt x="2138" y="13574"/>
                    <a:pt x="2181" y="13494"/>
                  </a:cubicBezTo>
                  <a:cubicBezTo>
                    <a:pt x="2227" y="13418"/>
                    <a:pt x="2274" y="13342"/>
                    <a:pt x="2320" y="13270"/>
                  </a:cubicBezTo>
                  <a:lnTo>
                    <a:pt x="2358" y="13219"/>
                  </a:lnTo>
                  <a:cubicBezTo>
                    <a:pt x="2367" y="13206"/>
                    <a:pt x="2375" y="13198"/>
                    <a:pt x="2384" y="13189"/>
                  </a:cubicBezTo>
                  <a:cubicBezTo>
                    <a:pt x="2409" y="13155"/>
                    <a:pt x="2435" y="13122"/>
                    <a:pt x="2468" y="13088"/>
                  </a:cubicBezTo>
                  <a:cubicBezTo>
                    <a:pt x="2519" y="13024"/>
                    <a:pt x="2578" y="12965"/>
                    <a:pt x="2638" y="12910"/>
                  </a:cubicBezTo>
                  <a:cubicBezTo>
                    <a:pt x="2667" y="12885"/>
                    <a:pt x="2697" y="12859"/>
                    <a:pt x="2727" y="12834"/>
                  </a:cubicBezTo>
                  <a:lnTo>
                    <a:pt x="2739" y="12830"/>
                  </a:lnTo>
                  <a:cubicBezTo>
                    <a:pt x="2756" y="12813"/>
                    <a:pt x="2777" y="12800"/>
                    <a:pt x="2794" y="12787"/>
                  </a:cubicBezTo>
                  <a:cubicBezTo>
                    <a:pt x="2862" y="12741"/>
                    <a:pt x="2930" y="12703"/>
                    <a:pt x="3002" y="12669"/>
                  </a:cubicBezTo>
                  <a:lnTo>
                    <a:pt x="3044" y="12648"/>
                  </a:lnTo>
                  <a:lnTo>
                    <a:pt x="3044" y="12648"/>
                  </a:lnTo>
                  <a:cubicBezTo>
                    <a:pt x="3053" y="12644"/>
                    <a:pt x="3063" y="12641"/>
                    <a:pt x="3069" y="12639"/>
                  </a:cubicBezTo>
                  <a:cubicBezTo>
                    <a:pt x="3116" y="12626"/>
                    <a:pt x="3158" y="12614"/>
                    <a:pt x="3205" y="12601"/>
                  </a:cubicBezTo>
                  <a:cubicBezTo>
                    <a:pt x="3336" y="12563"/>
                    <a:pt x="3417" y="12423"/>
                    <a:pt x="3383" y="12292"/>
                  </a:cubicBezTo>
                  <a:cubicBezTo>
                    <a:pt x="3347" y="12170"/>
                    <a:pt x="3243" y="12109"/>
                    <a:pt x="3130" y="12109"/>
                  </a:cubicBezTo>
                  <a:cubicBezTo>
                    <a:pt x="3110" y="12109"/>
                    <a:pt x="3090" y="12110"/>
                    <a:pt x="3069" y="12114"/>
                  </a:cubicBezTo>
                  <a:cubicBezTo>
                    <a:pt x="3010" y="12127"/>
                    <a:pt x="2951" y="12135"/>
                    <a:pt x="2887" y="12144"/>
                  </a:cubicBezTo>
                  <a:lnTo>
                    <a:pt x="2845" y="12152"/>
                  </a:lnTo>
                  <a:lnTo>
                    <a:pt x="2752" y="12161"/>
                  </a:lnTo>
                  <a:cubicBezTo>
                    <a:pt x="2695" y="12165"/>
                    <a:pt x="2638" y="12167"/>
                    <a:pt x="2580" y="12167"/>
                  </a:cubicBezTo>
                  <a:cubicBezTo>
                    <a:pt x="2522" y="12167"/>
                    <a:pt x="2464" y="12165"/>
                    <a:pt x="2405" y="12161"/>
                  </a:cubicBezTo>
                  <a:cubicBezTo>
                    <a:pt x="2380" y="12161"/>
                    <a:pt x="2350" y="12157"/>
                    <a:pt x="2325" y="12152"/>
                  </a:cubicBezTo>
                  <a:lnTo>
                    <a:pt x="2282" y="12152"/>
                  </a:lnTo>
                  <a:cubicBezTo>
                    <a:pt x="2231" y="12144"/>
                    <a:pt x="2176" y="12135"/>
                    <a:pt x="2126" y="12123"/>
                  </a:cubicBezTo>
                  <a:cubicBezTo>
                    <a:pt x="2071" y="12106"/>
                    <a:pt x="2024" y="12093"/>
                    <a:pt x="1973" y="12076"/>
                  </a:cubicBezTo>
                  <a:cubicBezTo>
                    <a:pt x="1948" y="12068"/>
                    <a:pt x="1927" y="12059"/>
                    <a:pt x="1905" y="12055"/>
                  </a:cubicBezTo>
                  <a:lnTo>
                    <a:pt x="1872" y="12038"/>
                  </a:lnTo>
                  <a:lnTo>
                    <a:pt x="1863" y="12034"/>
                  </a:lnTo>
                  <a:cubicBezTo>
                    <a:pt x="1770" y="11991"/>
                    <a:pt x="1677" y="11941"/>
                    <a:pt x="1592" y="11881"/>
                  </a:cubicBezTo>
                  <a:cubicBezTo>
                    <a:pt x="1584" y="11873"/>
                    <a:pt x="1571" y="11865"/>
                    <a:pt x="1563" y="11856"/>
                  </a:cubicBezTo>
                  <a:lnTo>
                    <a:pt x="1503" y="11809"/>
                  </a:lnTo>
                  <a:cubicBezTo>
                    <a:pt x="1465" y="11776"/>
                    <a:pt x="1427" y="11742"/>
                    <a:pt x="1393" y="11704"/>
                  </a:cubicBezTo>
                  <a:cubicBezTo>
                    <a:pt x="1376" y="11687"/>
                    <a:pt x="1359" y="11666"/>
                    <a:pt x="1343" y="11649"/>
                  </a:cubicBezTo>
                  <a:cubicBezTo>
                    <a:pt x="1334" y="11640"/>
                    <a:pt x="1313" y="11611"/>
                    <a:pt x="1309" y="11606"/>
                  </a:cubicBezTo>
                  <a:cubicBezTo>
                    <a:pt x="1279" y="11564"/>
                    <a:pt x="1249" y="11522"/>
                    <a:pt x="1220" y="11475"/>
                  </a:cubicBezTo>
                  <a:cubicBezTo>
                    <a:pt x="1194" y="11433"/>
                    <a:pt x="1173" y="11390"/>
                    <a:pt x="1152" y="11344"/>
                  </a:cubicBezTo>
                  <a:lnTo>
                    <a:pt x="1131" y="11302"/>
                  </a:lnTo>
                  <a:cubicBezTo>
                    <a:pt x="1118" y="11272"/>
                    <a:pt x="1110" y="11242"/>
                    <a:pt x="1097" y="11213"/>
                  </a:cubicBezTo>
                  <a:cubicBezTo>
                    <a:pt x="1021" y="10988"/>
                    <a:pt x="987" y="10751"/>
                    <a:pt x="1000" y="10519"/>
                  </a:cubicBezTo>
                  <a:cubicBezTo>
                    <a:pt x="1004" y="10282"/>
                    <a:pt x="1106" y="10028"/>
                    <a:pt x="1199" y="9799"/>
                  </a:cubicBezTo>
                  <a:cubicBezTo>
                    <a:pt x="1423" y="9283"/>
                    <a:pt x="1715" y="8800"/>
                    <a:pt x="2071" y="8364"/>
                  </a:cubicBezTo>
                  <a:cubicBezTo>
                    <a:pt x="2435" y="7903"/>
                    <a:pt x="2866" y="7416"/>
                    <a:pt x="3400" y="7154"/>
                  </a:cubicBezTo>
                  <a:cubicBezTo>
                    <a:pt x="3611" y="7048"/>
                    <a:pt x="3493" y="6743"/>
                    <a:pt x="3285" y="6730"/>
                  </a:cubicBezTo>
                  <a:cubicBezTo>
                    <a:pt x="3053" y="6718"/>
                    <a:pt x="2820" y="6730"/>
                    <a:pt x="2587" y="6705"/>
                  </a:cubicBezTo>
                  <a:lnTo>
                    <a:pt x="2511" y="6697"/>
                  </a:lnTo>
                  <a:lnTo>
                    <a:pt x="2477" y="6697"/>
                  </a:lnTo>
                  <a:cubicBezTo>
                    <a:pt x="2426" y="6688"/>
                    <a:pt x="2375" y="6680"/>
                    <a:pt x="2325" y="6671"/>
                  </a:cubicBezTo>
                  <a:cubicBezTo>
                    <a:pt x="2231" y="6650"/>
                    <a:pt x="2134" y="6629"/>
                    <a:pt x="2041" y="6603"/>
                  </a:cubicBezTo>
                  <a:cubicBezTo>
                    <a:pt x="1944" y="6578"/>
                    <a:pt x="1863" y="6553"/>
                    <a:pt x="1774" y="6523"/>
                  </a:cubicBezTo>
                  <a:cubicBezTo>
                    <a:pt x="1736" y="6506"/>
                    <a:pt x="1698" y="6493"/>
                    <a:pt x="1660" y="6477"/>
                  </a:cubicBezTo>
                  <a:lnTo>
                    <a:pt x="1643" y="6472"/>
                  </a:lnTo>
                  <a:cubicBezTo>
                    <a:pt x="1622" y="6460"/>
                    <a:pt x="1601" y="6451"/>
                    <a:pt x="1584" y="6443"/>
                  </a:cubicBezTo>
                  <a:cubicBezTo>
                    <a:pt x="1440" y="6375"/>
                    <a:pt x="1304" y="6290"/>
                    <a:pt x="1177" y="6197"/>
                  </a:cubicBezTo>
                  <a:lnTo>
                    <a:pt x="1161" y="6184"/>
                  </a:lnTo>
                  <a:lnTo>
                    <a:pt x="1118" y="6151"/>
                  </a:lnTo>
                  <a:cubicBezTo>
                    <a:pt x="1089" y="6121"/>
                    <a:pt x="1059" y="6096"/>
                    <a:pt x="1029" y="6066"/>
                  </a:cubicBezTo>
                  <a:cubicBezTo>
                    <a:pt x="974" y="6015"/>
                    <a:pt x="928" y="5964"/>
                    <a:pt x="881" y="5909"/>
                  </a:cubicBezTo>
                  <a:lnTo>
                    <a:pt x="847" y="5867"/>
                  </a:lnTo>
                  <a:lnTo>
                    <a:pt x="839" y="5854"/>
                  </a:lnTo>
                  <a:cubicBezTo>
                    <a:pt x="814" y="5825"/>
                    <a:pt x="792" y="5795"/>
                    <a:pt x="775" y="5761"/>
                  </a:cubicBezTo>
                  <a:cubicBezTo>
                    <a:pt x="733" y="5702"/>
                    <a:pt x="695" y="5638"/>
                    <a:pt x="661" y="5571"/>
                  </a:cubicBezTo>
                  <a:cubicBezTo>
                    <a:pt x="648" y="5541"/>
                    <a:pt x="632" y="5512"/>
                    <a:pt x="619" y="5482"/>
                  </a:cubicBezTo>
                  <a:lnTo>
                    <a:pt x="606" y="5452"/>
                  </a:lnTo>
                  <a:cubicBezTo>
                    <a:pt x="606" y="5448"/>
                    <a:pt x="593" y="5427"/>
                    <a:pt x="589" y="5414"/>
                  </a:cubicBezTo>
                  <a:cubicBezTo>
                    <a:pt x="564" y="5346"/>
                    <a:pt x="538" y="5274"/>
                    <a:pt x="517" y="5203"/>
                  </a:cubicBezTo>
                  <a:cubicBezTo>
                    <a:pt x="500" y="5131"/>
                    <a:pt x="479" y="5059"/>
                    <a:pt x="466" y="4982"/>
                  </a:cubicBezTo>
                  <a:cubicBezTo>
                    <a:pt x="458" y="4949"/>
                    <a:pt x="454" y="4910"/>
                    <a:pt x="445" y="4877"/>
                  </a:cubicBezTo>
                  <a:cubicBezTo>
                    <a:pt x="445" y="4872"/>
                    <a:pt x="441" y="4855"/>
                    <a:pt x="441" y="4843"/>
                  </a:cubicBezTo>
                  <a:cubicBezTo>
                    <a:pt x="441" y="4834"/>
                    <a:pt x="437" y="4800"/>
                    <a:pt x="437" y="4792"/>
                  </a:cubicBezTo>
                  <a:cubicBezTo>
                    <a:pt x="420" y="4635"/>
                    <a:pt x="411" y="4479"/>
                    <a:pt x="420" y="4322"/>
                  </a:cubicBezTo>
                  <a:cubicBezTo>
                    <a:pt x="420" y="4238"/>
                    <a:pt x="424" y="4157"/>
                    <a:pt x="433" y="4077"/>
                  </a:cubicBezTo>
                  <a:cubicBezTo>
                    <a:pt x="437" y="4034"/>
                    <a:pt x="441" y="3996"/>
                    <a:pt x="445" y="3958"/>
                  </a:cubicBezTo>
                  <a:lnTo>
                    <a:pt x="445" y="3945"/>
                  </a:lnTo>
                  <a:cubicBezTo>
                    <a:pt x="445" y="3941"/>
                    <a:pt x="445" y="3937"/>
                    <a:pt x="445" y="3933"/>
                  </a:cubicBezTo>
                  <a:cubicBezTo>
                    <a:pt x="450" y="3912"/>
                    <a:pt x="454" y="3890"/>
                    <a:pt x="454" y="3865"/>
                  </a:cubicBezTo>
                  <a:cubicBezTo>
                    <a:pt x="513" y="3522"/>
                    <a:pt x="602" y="3184"/>
                    <a:pt x="725" y="2858"/>
                  </a:cubicBezTo>
                  <a:cubicBezTo>
                    <a:pt x="856" y="2523"/>
                    <a:pt x="1012" y="2202"/>
                    <a:pt x="1194" y="1893"/>
                  </a:cubicBezTo>
                  <a:cubicBezTo>
                    <a:pt x="1385" y="1580"/>
                    <a:pt x="1597" y="1283"/>
                    <a:pt x="1834" y="1004"/>
                  </a:cubicBezTo>
                  <a:cubicBezTo>
                    <a:pt x="2155" y="627"/>
                    <a:pt x="2528" y="301"/>
                    <a:pt x="2947" y="35"/>
                  </a:cubicBezTo>
                  <a:cubicBezTo>
                    <a:pt x="2815" y="22"/>
                    <a:pt x="2689" y="13"/>
                    <a:pt x="2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4"/>
            <p:cNvSpPr/>
            <p:nvPr/>
          </p:nvSpPr>
          <p:spPr>
            <a:xfrm>
              <a:off x="-1701708" y="5368772"/>
              <a:ext cx="244365" cy="178494"/>
            </a:xfrm>
            <a:custGeom>
              <a:rect b="b" l="l" r="r" t="t"/>
              <a:pathLst>
                <a:path extrusionOk="0" h="4528" w="6199">
                  <a:moveTo>
                    <a:pt x="4835" y="0"/>
                  </a:moveTo>
                  <a:cubicBezTo>
                    <a:pt x="2973" y="0"/>
                    <a:pt x="0" y="1658"/>
                    <a:pt x="1318" y="3763"/>
                  </a:cubicBezTo>
                  <a:cubicBezTo>
                    <a:pt x="1659" y="4306"/>
                    <a:pt x="2116" y="4528"/>
                    <a:pt x="2614" y="4528"/>
                  </a:cubicBezTo>
                  <a:cubicBezTo>
                    <a:pt x="4170" y="4528"/>
                    <a:pt x="6126" y="2357"/>
                    <a:pt x="6190" y="1007"/>
                  </a:cubicBezTo>
                  <a:cubicBezTo>
                    <a:pt x="6198" y="880"/>
                    <a:pt x="6182" y="758"/>
                    <a:pt x="6143" y="643"/>
                  </a:cubicBezTo>
                  <a:cubicBezTo>
                    <a:pt x="5988" y="198"/>
                    <a:pt x="5478" y="0"/>
                    <a:pt x="4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4"/>
            <p:cNvSpPr/>
            <p:nvPr/>
          </p:nvSpPr>
          <p:spPr>
            <a:xfrm>
              <a:off x="-1573828" y="5439177"/>
              <a:ext cx="512" cy="710"/>
            </a:xfrm>
            <a:custGeom>
              <a:rect b="b" l="l" r="r" t="t"/>
              <a:pathLst>
                <a:path extrusionOk="0" h="18" w="13">
                  <a:moveTo>
                    <a:pt x="9" y="0"/>
                  </a:moveTo>
                  <a:cubicBezTo>
                    <a:pt x="0" y="4"/>
                    <a:pt x="0" y="13"/>
                    <a:pt x="9" y="17"/>
                  </a:cubicBezTo>
                  <a:cubicBezTo>
                    <a:pt x="13" y="13"/>
                    <a:pt x="13"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4"/>
            <p:cNvSpPr/>
            <p:nvPr/>
          </p:nvSpPr>
          <p:spPr>
            <a:xfrm>
              <a:off x="-1537797" y="5426326"/>
              <a:ext cx="710" cy="710"/>
            </a:xfrm>
            <a:custGeom>
              <a:rect b="b" l="l" r="r" t="t"/>
              <a:pathLst>
                <a:path extrusionOk="0" h="18" w="18">
                  <a:moveTo>
                    <a:pt x="9" y="0"/>
                  </a:moveTo>
                  <a:cubicBezTo>
                    <a:pt x="0" y="4"/>
                    <a:pt x="0" y="13"/>
                    <a:pt x="9" y="17"/>
                  </a:cubicBezTo>
                  <a:cubicBezTo>
                    <a:pt x="17" y="13"/>
                    <a:pt x="17"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4"/>
            <p:cNvSpPr/>
            <p:nvPr/>
          </p:nvSpPr>
          <p:spPr>
            <a:xfrm>
              <a:off x="-1638600" y="5387111"/>
              <a:ext cx="169954" cy="67000"/>
            </a:xfrm>
            <a:custGeom>
              <a:rect b="b" l="l" r="r" t="t"/>
              <a:pathLst>
                <a:path extrusionOk="0" h="3018" w="6031">
                  <a:moveTo>
                    <a:pt x="5903" y="0"/>
                  </a:moveTo>
                  <a:cubicBezTo>
                    <a:pt x="5895" y="0"/>
                    <a:pt x="5886" y="1"/>
                    <a:pt x="5876" y="4"/>
                  </a:cubicBezTo>
                  <a:cubicBezTo>
                    <a:pt x="5771" y="37"/>
                    <a:pt x="5669" y="75"/>
                    <a:pt x="5572" y="122"/>
                  </a:cubicBezTo>
                  <a:cubicBezTo>
                    <a:pt x="5479" y="169"/>
                    <a:pt x="5381" y="215"/>
                    <a:pt x="5288" y="262"/>
                  </a:cubicBezTo>
                  <a:cubicBezTo>
                    <a:pt x="5098" y="355"/>
                    <a:pt x="4907" y="452"/>
                    <a:pt x="4713" y="545"/>
                  </a:cubicBezTo>
                  <a:cubicBezTo>
                    <a:pt x="4336" y="723"/>
                    <a:pt x="3959" y="892"/>
                    <a:pt x="3578" y="1066"/>
                  </a:cubicBezTo>
                  <a:cubicBezTo>
                    <a:pt x="2825" y="1404"/>
                    <a:pt x="2059" y="1722"/>
                    <a:pt x="1331" y="2107"/>
                  </a:cubicBezTo>
                  <a:cubicBezTo>
                    <a:pt x="916" y="2323"/>
                    <a:pt x="505" y="2556"/>
                    <a:pt x="103" y="2801"/>
                  </a:cubicBezTo>
                  <a:cubicBezTo>
                    <a:pt x="0" y="2869"/>
                    <a:pt x="65" y="3017"/>
                    <a:pt x="163" y="3017"/>
                  </a:cubicBezTo>
                  <a:cubicBezTo>
                    <a:pt x="182" y="3017"/>
                    <a:pt x="202" y="3012"/>
                    <a:pt x="222" y="3000"/>
                  </a:cubicBezTo>
                  <a:cubicBezTo>
                    <a:pt x="937" y="2577"/>
                    <a:pt x="1699" y="2251"/>
                    <a:pt x="2461" y="1917"/>
                  </a:cubicBezTo>
                  <a:cubicBezTo>
                    <a:pt x="3218" y="1582"/>
                    <a:pt x="3993" y="1273"/>
                    <a:pt x="4738" y="901"/>
                  </a:cubicBezTo>
                  <a:cubicBezTo>
                    <a:pt x="4950" y="795"/>
                    <a:pt x="5161" y="685"/>
                    <a:pt x="5373" y="575"/>
                  </a:cubicBezTo>
                  <a:cubicBezTo>
                    <a:pt x="5474" y="520"/>
                    <a:pt x="5572" y="456"/>
                    <a:pt x="5673" y="397"/>
                  </a:cubicBezTo>
                  <a:cubicBezTo>
                    <a:pt x="5779" y="329"/>
                    <a:pt x="5881" y="253"/>
                    <a:pt x="5970" y="164"/>
                  </a:cubicBezTo>
                  <a:cubicBezTo>
                    <a:pt x="6031" y="103"/>
                    <a:pt x="5985" y="0"/>
                    <a:pt x="5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4"/>
            <p:cNvSpPr/>
            <p:nvPr/>
          </p:nvSpPr>
          <p:spPr>
            <a:xfrm>
              <a:off x="-1626691" y="5408744"/>
              <a:ext cx="154211" cy="95712"/>
            </a:xfrm>
            <a:custGeom>
              <a:rect b="b" l="l" r="r" t="t"/>
              <a:pathLst>
                <a:path extrusionOk="0" h="2428" w="3912">
                  <a:moveTo>
                    <a:pt x="3827" y="0"/>
                  </a:moveTo>
                  <a:cubicBezTo>
                    <a:pt x="3822" y="0"/>
                    <a:pt x="3818" y="1"/>
                    <a:pt x="3813" y="2"/>
                  </a:cubicBezTo>
                  <a:cubicBezTo>
                    <a:pt x="3678" y="40"/>
                    <a:pt x="3546" y="99"/>
                    <a:pt x="3428" y="171"/>
                  </a:cubicBezTo>
                  <a:cubicBezTo>
                    <a:pt x="3301" y="235"/>
                    <a:pt x="3174" y="302"/>
                    <a:pt x="3051" y="374"/>
                  </a:cubicBezTo>
                  <a:cubicBezTo>
                    <a:pt x="2801" y="522"/>
                    <a:pt x="2556" y="666"/>
                    <a:pt x="2306" y="814"/>
                  </a:cubicBezTo>
                  <a:cubicBezTo>
                    <a:pt x="1815" y="1106"/>
                    <a:pt x="1341" y="1428"/>
                    <a:pt x="863" y="1741"/>
                  </a:cubicBezTo>
                  <a:cubicBezTo>
                    <a:pt x="596" y="1919"/>
                    <a:pt x="334" y="2097"/>
                    <a:pt x="71" y="2279"/>
                  </a:cubicBezTo>
                  <a:cubicBezTo>
                    <a:pt x="1" y="2325"/>
                    <a:pt x="42" y="2427"/>
                    <a:pt x="107" y="2427"/>
                  </a:cubicBezTo>
                  <a:cubicBezTo>
                    <a:pt x="120" y="2427"/>
                    <a:pt x="134" y="2423"/>
                    <a:pt x="148" y="2414"/>
                  </a:cubicBezTo>
                  <a:lnTo>
                    <a:pt x="152" y="2414"/>
                  </a:lnTo>
                  <a:cubicBezTo>
                    <a:pt x="1108" y="1796"/>
                    <a:pt x="2099" y="1225"/>
                    <a:pt x="3077" y="645"/>
                  </a:cubicBezTo>
                  <a:cubicBezTo>
                    <a:pt x="3216" y="565"/>
                    <a:pt x="3352" y="480"/>
                    <a:pt x="3487" y="391"/>
                  </a:cubicBezTo>
                  <a:cubicBezTo>
                    <a:pt x="3618" y="307"/>
                    <a:pt x="3766" y="222"/>
                    <a:pt x="3872" y="108"/>
                  </a:cubicBezTo>
                  <a:cubicBezTo>
                    <a:pt x="3911" y="65"/>
                    <a:pt x="3878" y="0"/>
                    <a:pt x="3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4"/>
            <p:cNvSpPr/>
            <p:nvPr/>
          </p:nvSpPr>
          <p:spPr>
            <a:xfrm>
              <a:off x="-1473897" y="5232889"/>
              <a:ext cx="118654" cy="81521"/>
            </a:xfrm>
            <a:custGeom>
              <a:rect b="b" l="l" r="r" t="t"/>
              <a:pathLst>
                <a:path extrusionOk="0" h="2068" w="3010">
                  <a:moveTo>
                    <a:pt x="1537" y="0"/>
                  </a:moveTo>
                  <a:cubicBezTo>
                    <a:pt x="117" y="0"/>
                    <a:pt x="0" y="2068"/>
                    <a:pt x="1439" y="2068"/>
                  </a:cubicBezTo>
                  <a:cubicBezTo>
                    <a:pt x="1453" y="2068"/>
                    <a:pt x="1467" y="2068"/>
                    <a:pt x="1482" y="2067"/>
                  </a:cubicBezTo>
                  <a:cubicBezTo>
                    <a:pt x="3010" y="2025"/>
                    <a:pt x="2811" y="53"/>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4"/>
            <p:cNvSpPr/>
            <p:nvPr/>
          </p:nvSpPr>
          <p:spPr>
            <a:xfrm>
              <a:off x="-1315111" y="5273729"/>
              <a:ext cx="137812" cy="41391"/>
            </a:xfrm>
            <a:custGeom>
              <a:rect b="b" l="l" r="r" t="t"/>
              <a:pathLst>
                <a:path extrusionOk="0" h="1050" w="3496">
                  <a:moveTo>
                    <a:pt x="290" y="1"/>
                  </a:moveTo>
                  <a:cubicBezTo>
                    <a:pt x="126" y="1"/>
                    <a:pt x="1" y="205"/>
                    <a:pt x="133" y="354"/>
                  </a:cubicBezTo>
                  <a:cubicBezTo>
                    <a:pt x="777" y="891"/>
                    <a:pt x="1434" y="1050"/>
                    <a:pt x="1983" y="1050"/>
                  </a:cubicBezTo>
                  <a:cubicBezTo>
                    <a:pt x="2217" y="1050"/>
                    <a:pt x="2432" y="1021"/>
                    <a:pt x="2617" y="980"/>
                  </a:cubicBezTo>
                  <a:cubicBezTo>
                    <a:pt x="2863" y="930"/>
                    <a:pt x="3104" y="845"/>
                    <a:pt x="3329" y="731"/>
                  </a:cubicBezTo>
                  <a:cubicBezTo>
                    <a:pt x="3495" y="597"/>
                    <a:pt x="3383" y="351"/>
                    <a:pt x="3202" y="351"/>
                  </a:cubicBezTo>
                  <a:cubicBezTo>
                    <a:pt x="3176" y="351"/>
                    <a:pt x="3149" y="356"/>
                    <a:pt x="3121" y="367"/>
                  </a:cubicBezTo>
                  <a:cubicBezTo>
                    <a:pt x="3087" y="384"/>
                    <a:pt x="2628" y="639"/>
                    <a:pt x="1990" y="639"/>
                  </a:cubicBezTo>
                  <a:cubicBezTo>
                    <a:pt x="1523" y="639"/>
                    <a:pt x="960" y="502"/>
                    <a:pt x="400" y="32"/>
                  </a:cubicBezTo>
                  <a:cubicBezTo>
                    <a:pt x="363" y="10"/>
                    <a:pt x="325"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4"/>
            <p:cNvSpPr/>
            <p:nvPr/>
          </p:nvSpPr>
          <p:spPr>
            <a:xfrm>
              <a:off x="-1368525" y="5179789"/>
              <a:ext cx="70365" cy="55149"/>
            </a:xfrm>
            <a:custGeom>
              <a:rect b="b" l="l" r="r" t="t"/>
              <a:pathLst>
                <a:path extrusionOk="0" h="1399" w="1785">
                  <a:moveTo>
                    <a:pt x="954" y="0"/>
                  </a:moveTo>
                  <a:cubicBezTo>
                    <a:pt x="935" y="0"/>
                    <a:pt x="915" y="1"/>
                    <a:pt x="895" y="3"/>
                  </a:cubicBezTo>
                  <a:cubicBezTo>
                    <a:pt x="227" y="41"/>
                    <a:pt x="19" y="765"/>
                    <a:pt x="2" y="1188"/>
                  </a:cubicBezTo>
                  <a:cubicBezTo>
                    <a:pt x="0" y="1327"/>
                    <a:pt x="105" y="1398"/>
                    <a:pt x="210" y="1398"/>
                  </a:cubicBezTo>
                  <a:cubicBezTo>
                    <a:pt x="310" y="1398"/>
                    <a:pt x="409" y="1334"/>
                    <a:pt x="417" y="1205"/>
                  </a:cubicBezTo>
                  <a:cubicBezTo>
                    <a:pt x="417" y="1196"/>
                    <a:pt x="460" y="447"/>
                    <a:pt x="917" y="418"/>
                  </a:cubicBezTo>
                  <a:cubicBezTo>
                    <a:pt x="927" y="417"/>
                    <a:pt x="937" y="416"/>
                    <a:pt x="947" y="416"/>
                  </a:cubicBezTo>
                  <a:cubicBezTo>
                    <a:pt x="1026" y="416"/>
                    <a:pt x="1106" y="445"/>
                    <a:pt x="1166" y="498"/>
                  </a:cubicBezTo>
                  <a:cubicBezTo>
                    <a:pt x="1323" y="646"/>
                    <a:pt x="1365" y="964"/>
                    <a:pt x="1365" y="1074"/>
                  </a:cubicBezTo>
                  <a:cubicBezTo>
                    <a:pt x="1370" y="1188"/>
                    <a:pt x="1467" y="1277"/>
                    <a:pt x="1577" y="1277"/>
                  </a:cubicBezTo>
                  <a:cubicBezTo>
                    <a:pt x="1607" y="1277"/>
                    <a:pt x="1636" y="1273"/>
                    <a:pt x="1662" y="1260"/>
                  </a:cubicBezTo>
                  <a:cubicBezTo>
                    <a:pt x="1738" y="1226"/>
                    <a:pt x="1784" y="1150"/>
                    <a:pt x="1784" y="1065"/>
                  </a:cubicBezTo>
                  <a:cubicBezTo>
                    <a:pt x="1784" y="1010"/>
                    <a:pt x="1767" y="490"/>
                    <a:pt x="1450" y="193"/>
                  </a:cubicBezTo>
                  <a:cubicBezTo>
                    <a:pt x="1316" y="71"/>
                    <a:pt x="1137" y="0"/>
                    <a:pt x="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1" name="Google Shape;2501;p44"/>
          <p:cNvGrpSpPr/>
          <p:nvPr/>
        </p:nvGrpSpPr>
        <p:grpSpPr>
          <a:xfrm flipH="1">
            <a:off x="3370205" y="5566853"/>
            <a:ext cx="922651" cy="721692"/>
            <a:chOff x="-2283871" y="4791850"/>
            <a:chExt cx="1120674" cy="876585"/>
          </a:xfrm>
        </p:grpSpPr>
        <p:sp>
          <p:nvSpPr>
            <p:cNvPr id="2502" name="Google Shape;2502;p44"/>
            <p:cNvSpPr/>
            <p:nvPr/>
          </p:nvSpPr>
          <p:spPr>
            <a:xfrm>
              <a:off x="-2003472" y="4791850"/>
              <a:ext cx="575335" cy="319499"/>
            </a:xfrm>
            <a:custGeom>
              <a:rect b="b" l="l" r="r" t="t"/>
              <a:pathLst>
                <a:path extrusionOk="0" h="8105" w="14595">
                  <a:moveTo>
                    <a:pt x="8297" y="1"/>
                  </a:moveTo>
                  <a:cubicBezTo>
                    <a:pt x="7686" y="1"/>
                    <a:pt x="7065" y="236"/>
                    <a:pt x="6650" y="651"/>
                  </a:cubicBezTo>
                  <a:cubicBezTo>
                    <a:pt x="6243" y="1066"/>
                    <a:pt x="6011" y="1616"/>
                    <a:pt x="6006" y="2196"/>
                  </a:cubicBezTo>
                  <a:cubicBezTo>
                    <a:pt x="5748" y="2111"/>
                    <a:pt x="5486" y="2043"/>
                    <a:pt x="5219" y="1997"/>
                  </a:cubicBezTo>
                  <a:cubicBezTo>
                    <a:pt x="5068" y="1971"/>
                    <a:pt x="4921" y="1959"/>
                    <a:pt x="4778" y="1959"/>
                  </a:cubicBezTo>
                  <a:cubicBezTo>
                    <a:pt x="3917" y="1959"/>
                    <a:pt x="3217" y="2416"/>
                    <a:pt x="2908" y="3309"/>
                  </a:cubicBezTo>
                  <a:cubicBezTo>
                    <a:pt x="2794" y="3681"/>
                    <a:pt x="2802" y="4079"/>
                    <a:pt x="2938" y="4443"/>
                  </a:cubicBezTo>
                  <a:cubicBezTo>
                    <a:pt x="2849" y="4426"/>
                    <a:pt x="2760" y="4405"/>
                    <a:pt x="2671" y="4388"/>
                  </a:cubicBezTo>
                  <a:cubicBezTo>
                    <a:pt x="2504" y="4357"/>
                    <a:pt x="2347" y="4342"/>
                    <a:pt x="2200" y="4342"/>
                  </a:cubicBezTo>
                  <a:cubicBezTo>
                    <a:pt x="1616" y="4342"/>
                    <a:pt x="1166" y="4577"/>
                    <a:pt x="673" y="5006"/>
                  </a:cubicBezTo>
                  <a:cubicBezTo>
                    <a:pt x="0" y="5594"/>
                    <a:pt x="17" y="6822"/>
                    <a:pt x="673" y="7414"/>
                  </a:cubicBezTo>
                  <a:cubicBezTo>
                    <a:pt x="1114" y="7808"/>
                    <a:pt x="1550" y="8104"/>
                    <a:pt x="2167" y="8104"/>
                  </a:cubicBezTo>
                  <a:cubicBezTo>
                    <a:pt x="2595" y="8104"/>
                    <a:pt x="3052" y="7977"/>
                    <a:pt x="3484" y="7935"/>
                  </a:cubicBezTo>
                  <a:cubicBezTo>
                    <a:pt x="4330" y="7846"/>
                    <a:pt x="5101" y="7550"/>
                    <a:pt x="5930" y="7435"/>
                  </a:cubicBezTo>
                  <a:cubicBezTo>
                    <a:pt x="6679" y="7330"/>
                    <a:pt x="6645" y="6288"/>
                    <a:pt x="6121" y="5954"/>
                  </a:cubicBezTo>
                  <a:cubicBezTo>
                    <a:pt x="6074" y="5920"/>
                    <a:pt x="6023" y="5886"/>
                    <a:pt x="5977" y="5857"/>
                  </a:cubicBezTo>
                  <a:lnTo>
                    <a:pt x="5977" y="5857"/>
                  </a:lnTo>
                  <a:cubicBezTo>
                    <a:pt x="6133" y="5895"/>
                    <a:pt x="6290" y="5933"/>
                    <a:pt x="6442" y="5971"/>
                  </a:cubicBezTo>
                  <a:cubicBezTo>
                    <a:pt x="7014" y="6098"/>
                    <a:pt x="7924" y="6183"/>
                    <a:pt x="8402" y="6466"/>
                  </a:cubicBezTo>
                  <a:cubicBezTo>
                    <a:pt x="8545" y="6550"/>
                    <a:pt x="8685" y="6587"/>
                    <a:pt x="8817" y="6587"/>
                  </a:cubicBezTo>
                  <a:cubicBezTo>
                    <a:pt x="9229" y="6587"/>
                    <a:pt x="9552" y="6222"/>
                    <a:pt x="9587" y="5802"/>
                  </a:cubicBezTo>
                  <a:lnTo>
                    <a:pt x="9816" y="5929"/>
                  </a:lnTo>
                  <a:cubicBezTo>
                    <a:pt x="10282" y="6182"/>
                    <a:pt x="11373" y="6792"/>
                    <a:pt x="12195" y="6792"/>
                  </a:cubicBezTo>
                  <a:cubicBezTo>
                    <a:pt x="12567" y="6792"/>
                    <a:pt x="12884" y="6667"/>
                    <a:pt x="13062" y="6327"/>
                  </a:cubicBezTo>
                  <a:cubicBezTo>
                    <a:pt x="13159" y="6140"/>
                    <a:pt x="13231" y="5937"/>
                    <a:pt x="13269" y="5730"/>
                  </a:cubicBezTo>
                  <a:cubicBezTo>
                    <a:pt x="13616" y="5713"/>
                    <a:pt x="13913" y="5472"/>
                    <a:pt x="14061" y="5108"/>
                  </a:cubicBezTo>
                  <a:cubicBezTo>
                    <a:pt x="14594" y="3817"/>
                    <a:pt x="13718" y="2505"/>
                    <a:pt x="12973" y="1493"/>
                  </a:cubicBezTo>
                  <a:cubicBezTo>
                    <a:pt x="12583" y="967"/>
                    <a:pt x="11994" y="639"/>
                    <a:pt x="11401" y="639"/>
                  </a:cubicBezTo>
                  <a:cubicBezTo>
                    <a:pt x="10997" y="639"/>
                    <a:pt x="10591" y="791"/>
                    <a:pt x="10243" y="1133"/>
                  </a:cubicBezTo>
                  <a:cubicBezTo>
                    <a:pt x="10078" y="964"/>
                    <a:pt x="9926" y="803"/>
                    <a:pt x="9794" y="651"/>
                  </a:cubicBezTo>
                  <a:cubicBezTo>
                    <a:pt x="9420" y="203"/>
                    <a:pt x="8863" y="1"/>
                    <a:pt x="8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4"/>
            <p:cNvSpPr/>
            <p:nvPr/>
          </p:nvSpPr>
          <p:spPr>
            <a:xfrm>
              <a:off x="-2283871" y="5185781"/>
              <a:ext cx="281616" cy="369287"/>
            </a:xfrm>
            <a:custGeom>
              <a:rect b="b" l="l" r="r" t="t"/>
              <a:pathLst>
                <a:path extrusionOk="0" h="9368" w="7144">
                  <a:moveTo>
                    <a:pt x="1683" y="0"/>
                  </a:moveTo>
                  <a:cubicBezTo>
                    <a:pt x="1" y="0"/>
                    <a:pt x="169" y="2578"/>
                    <a:pt x="426" y="3707"/>
                  </a:cubicBezTo>
                  <a:cubicBezTo>
                    <a:pt x="765" y="5205"/>
                    <a:pt x="422" y="6652"/>
                    <a:pt x="591" y="8168"/>
                  </a:cubicBezTo>
                  <a:cubicBezTo>
                    <a:pt x="675" y="8892"/>
                    <a:pt x="1209" y="9367"/>
                    <a:pt x="1811" y="9367"/>
                  </a:cubicBezTo>
                  <a:cubicBezTo>
                    <a:pt x="2094" y="9367"/>
                    <a:pt x="2392" y="9262"/>
                    <a:pt x="2665" y="9027"/>
                  </a:cubicBezTo>
                  <a:cubicBezTo>
                    <a:pt x="3943" y="7922"/>
                    <a:pt x="4773" y="6411"/>
                    <a:pt x="5958" y="5218"/>
                  </a:cubicBezTo>
                  <a:cubicBezTo>
                    <a:pt x="6648" y="5044"/>
                    <a:pt x="7143" y="4151"/>
                    <a:pt x="6500" y="3478"/>
                  </a:cubicBezTo>
                  <a:cubicBezTo>
                    <a:pt x="5403" y="2340"/>
                    <a:pt x="3507" y="105"/>
                    <a:pt x="1785" y="3"/>
                  </a:cubicBezTo>
                  <a:cubicBezTo>
                    <a:pt x="1750" y="1"/>
                    <a:pt x="1716" y="0"/>
                    <a:pt x="1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4"/>
            <p:cNvSpPr/>
            <p:nvPr/>
          </p:nvSpPr>
          <p:spPr>
            <a:xfrm>
              <a:off x="-2223675" y="5236161"/>
              <a:ext cx="169940" cy="80811"/>
            </a:xfrm>
            <a:custGeom>
              <a:rect b="b" l="l" r="r" t="t"/>
              <a:pathLst>
                <a:path extrusionOk="0" h="2050" w="4311">
                  <a:moveTo>
                    <a:pt x="176" y="1"/>
                  </a:moveTo>
                  <a:cubicBezTo>
                    <a:pt x="68" y="1"/>
                    <a:pt x="0" y="162"/>
                    <a:pt x="114" y="240"/>
                  </a:cubicBezTo>
                  <a:cubicBezTo>
                    <a:pt x="1079" y="892"/>
                    <a:pt x="2167" y="1320"/>
                    <a:pt x="3250" y="1734"/>
                  </a:cubicBezTo>
                  <a:cubicBezTo>
                    <a:pt x="3542" y="1853"/>
                    <a:pt x="3847" y="1959"/>
                    <a:pt x="4156" y="2048"/>
                  </a:cubicBezTo>
                  <a:cubicBezTo>
                    <a:pt x="4163" y="2049"/>
                    <a:pt x="4170" y="2050"/>
                    <a:pt x="4177" y="2050"/>
                  </a:cubicBezTo>
                  <a:cubicBezTo>
                    <a:pt x="4265" y="2050"/>
                    <a:pt x="4310" y="1929"/>
                    <a:pt x="4228" y="1874"/>
                  </a:cubicBezTo>
                  <a:cubicBezTo>
                    <a:pt x="4109" y="1794"/>
                    <a:pt x="3982" y="1718"/>
                    <a:pt x="3855" y="1650"/>
                  </a:cubicBezTo>
                  <a:cubicBezTo>
                    <a:pt x="3733" y="1586"/>
                    <a:pt x="3610" y="1527"/>
                    <a:pt x="3483" y="1472"/>
                  </a:cubicBezTo>
                  <a:cubicBezTo>
                    <a:pt x="3212" y="1354"/>
                    <a:pt x="2941" y="1239"/>
                    <a:pt x="2670" y="1129"/>
                  </a:cubicBezTo>
                  <a:cubicBezTo>
                    <a:pt x="2141" y="918"/>
                    <a:pt x="1612" y="706"/>
                    <a:pt x="1096" y="469"/>
                  </a:cubicBezTo>
                  <a:cubicBezTo>
                    <a:pt x="804" y="334"/>
                    <a:pt x="520" y="185"/>
                    <a:pt x="241" y="20"/>
                  </a:cubicBezTo>
                  <a:cubicBezTo>
                    <a:pt x="218" y="7"/>
                    <a:pt x="196"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44"/>
            <p:cNvSpPr/>
            <p:nvPr/>
          </p:nvSpPr>
          <p:spPr>
            <a:xfrm>
              <a:off x="-2210864" y="5327932"/>
              <a:ext cx="157877" cy="20222"/>
            </a:xfrm>
            <a:custGeom>
              <a:rect b="b" l="l" r="r" t="t"/>
              <a:pathLst>
                <a:path extrusionOk="0" h="513" w="4005">
                  <a:moveTo>
                    <a:pt x="3526" y="0"/>
                  </a:moveTo>
                  <a:cubicBezTo>
                    <a:pt x="3404" y="0"/>
                    <a:pt x="3283" y="7"/>
                    <a:pt x="3162" y="12"/>
                  </a:cubicBezTo>
                  <a:cubicBezTo>
                    <a:pt x="2925" y="24"/>
                    <a:pt x="2684" y="54"/>
                    <a:pt x="2447" y="79"/>
                  </a:cubicBezTo>
                  <a:cubicBezTo>
                    <a:pt x="1956" y="134"/>
                    <a:pt x="1461" y="198"/>
                    <a:pt x="970" y="253"/>
                  </a:cubicBezTo>
                  <a:cubicBezTo>
                    <a:pt x="686" y="283"/>
                    <a:pt x="403" y="308"/>
                    <a:pt x="115" y="321"/>
                  </a:cubicBezTo>
                  <a:cubicBezTo>
                    <a:pt x="0" y="329"/>
                    <a:pt x="0" y="494"/>
                    <a:pt x="115" y="503"/>
                  </a:cubicBezTo>
                  <a:cubicBezTo>
                    <a:pt x="274" y="509"/>
                    <a:pt x="433" y="513"/>
                    <a:pt x="592" y="513"/>
                  </a:cubicBezTo>
                  <a:cubicBezTo>
                    <a:pt x="932" y="513"/>
                    <a:pt x="1271" y="498"/>
                    <a:pt x="1609" y="469"/>
                  </a:cubicBezTo>
                  <a:cubicBezTo>
                    <a:pt x="2096" y="427"/>
                    <a:pt x="2582" y="376"/>
                    <a:pt x="3069" y="342"/>
                  </a:cubicBezTo>
                  <a:cubicBezTo>
                    <a:pt x="3200" y="338"/>
                    <a:pt x="3331" y="321"/>
                    <a:pt x="3467" y="312"/>
                  </a:cubicBezTo>
                  <a:cubicBezTo>
                    <a:pt x="3607" y="308"/>
                    <a:pt x="3746" y="291"/>
                    <a:pt x="3886" y="270"/>
                  </a:cubicBezTo>
                  <a:cubicBezTo>
                    <a:pt x="4004" y="245"/>
                    <a:pt x="4004" y="58"/>
                    <a:pt x="3886" y="33"/>
                  </a:cubicBezTo>
                  <a:cubicBezTo>
                    <a:pt x="3767" y="7"/>
                    <a:pt x="3647" y="0"/>
                    <a:pt x="3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44"/>
            <p:cNvSpPr/>
            <p:nvPr/>
          </p:nvSpPr>
          <p:spPr>
            <a:xfrm>
              <a:off x="-2190956" y="5316776"/>
              <a:ext cx="197534" cy="156813"/>
            </a:xfrm>
            <a:custGeom>
              <a:rect b="b" l="l" r="r" t="t"/>
              <a:pathLst>
                <a:path extrusionOk="0" h="3978" w="5011">
                  <a:moveTo>
                    <a:pt x="4825" y="1"/>
                  </a:moveTo>
                  <a:cubicBezTo>
                    <a:pt x="4796" y="1"/>
                    <a:pt x="4766" y="8"/>
                    <a:pt x="4740" y="24"/>
                  </a:cubicBezTo>
                  <a:cubicBezTo>
                    <a:pt x="4659" y="70"/>
                    <a:pt x="4579" y="121"/>
                    <a:pt x="4502" y="176"/>
                  </a:cubicBezTo>
                  <a:cubicBezTo>
                    <a:pt x="4426" y="235"/>
                    <a:pt x="4350" y="295"/>
                    <a:pt x="4265" y="350"/>
                  </a:cubicBezTo>
                  <a:cubicBezTo>
                    <a:pt x="4227" y="371"/>
                    <a:pt x="4189" y="396"/>
                    <a:pt x="4155" y="422"/>
                  </a:cubicBezTo>
                  <a:cubicBezTo>
                    <a:pt x="4117" y="447"/>
                    <a:pt x="4096" y="464"/>
                    <a:pt x="4067" y="485"/>
                  </a:cubicBezTo>
                  <a:cubicBezTo>
                    <a:pt x="4058" y="492"/>
                    <a:pt x="4055" y="495"/>
                    <a:pt x="4056" y="495"/>
                  </a:cubicBezTo>
                  <a:cubicBezTo>
                    <a:pt x="4056" y="495"/>
                    <a:pt x="4069" y="485"/>
                    <a:pt x="4075" y="485"/>
                  </a:cubicBezTo>
                  <a:lnTo>
                    <a:pt x="4075" y="485"/>
                  </a:lnTo>
                  <a:lnTo>
                    <a:pt x="4037" y="511"/>
                  </a:lnTo>
                  <a:lnTo>
                    <a:pt x="3813" y="680"/>
                  </a:lnTo>
                  <a:cubicBezTo>
                    <a:pt x="3508" y="917"/>
                    <a:pt x="3190" y="1133"/>
                    <a:pt x="2886" y="1366"/>
                  </a:cubicBezTo>
                  <a:cubicBezTo>
                    <a:pt x="2268" y="1827"/>
                    <a:pt x="1646" y="2284"/>
                    <a:pt x="1066" y="2792"/>
                  </a:cubicBezTo>
                  <a:cubicBezTo>
                    <a:pt x="731" y="3084"/>
                    <a:pt x="410" y="3389"/>
                    <a:pt x="105" y="3710"/>
                  </a:cubicBezTo>
                  <a:cubicBezTo>
                    <a:pt x="1" y="3824"/>
                    <a:pt x="104" y="3978"/>
                    <a:pt x="221" y="3978"/>
                  </a:cubicBezTo>
                  <a:cubicBezTo>
                    <a:pt x="256" y="3978"/>
                    <a:pt x="293" y="3964"/>
                    <a:pt x="325" y="3930"/>
                  </a:cubicBezTo>
                  <a:lnTo>
                    <a:pt x="329" y="3935"/>
                  </a:lnTo>
                  <a:cubicBezTo>
                    <a:pt x="596" y="3651"/>
                    <a:pt x="884" y="3384"/>
                    <a:pt x="1188" y="3139"/>
                  </a:cubicBezTo>
                  <a:cubicBezTo>
                    <a:pt x="1480" y="2906"/>
                    <a:pt x="1781" y="2686"/>
                    <a:pt x="2086" y="2470"/>
                  </a:cubicBezTo>
                  <a:cubicBezTo>
                    <a:pt x="2708" y="2034"/>
                    <a:pt x="3347" y="1628"/>
                    <a:pt x="3961" y="1175"/>
                  </a:cubicBezTo>
                  <a:cubicBezTo>
                    <a:pt x="4054" y="1107"/>
                    <a:pt x="4147" y="1035"/>
                    <a:pt x="4244" y="963"/>
                  </a:cubicBezTo>
                  <a:cubicBezTo>
                    <a:pt x="4329" y="900"/>
                    <a:pt x="4409" y="832"/>
                    <a:pt x="4486" y="760"/>
                  </a:cubicBezTo>
                  <a:cubicBezTo>
                    <a:pt x="4562" y="684"/>
                    <a:pt x="4646" y="612"/>
                    <a:pt x="4723" y="536"/>
                  </a:cubicBezTo>
                  <a:cubicBezTo>
                    <a:pt x="4803" y="460"/>
                    <a:pt x="4879" y="379"/>
                    <a:pt x="4947" y="290"/>
                  </a:cubicBezTo>
                  <a:cubicBezTo>
                    <a:pt x="5006" y="231"/>
                    <a:pt x="5010" y="134"/>
                    <a:pt x="4960" y="66"/>
                  </a:cubicBezTo>
                  <a:cubicBezTo>
                    <a:pt x="4927" y="23"/>
                    <a:pt x="4877" y="1"/>
                    <a:pt x="4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44"/>
            <p:cNvSpPr/>
            <p:nvPr/>
          </p:nvSpPr>
          <p:spPr>
            <a:xfrm>
              <a:off x="-2112588" y="4903608"/>
              <a:ext cx="949391" cy="764511"/>
            </a:xfrm>
            <a:custGeom>
              <a:rect b="b" l="l" r="r" t="t"/>
              <a:pathLst>
                <a:path extrusionOk="0" h="19394" w="24084">
                  <a:moveTo>
                    <a:pt x="8986" y="15406"/>
                  </a:moveTo>
                  <a:cubicBezTo>
                    <a:pt x="8986" y="15411"/>
                    <a:pt x="8985" y="15416"/>
                    <a:pt x="8984" y="15416"/>
                  </a:cubicBezTo>
                  <a:cubicBezTo>
                    <a:pt x="8984" y="15416"/>
                    <a:pt x="8984" y="15413"/>
                    <a:pt x="8986" y="15406"/>
                  </a:cubicBezTo>
                  <a:close/>
                  <a:moveTo>
                    <a:pt x="4224" y="15956"/>
                  </a:moveTo>
                  <a:cubicBezTo>
                    <a:pt x="4224" y="15963"/>
                    <a:pt x="4223" y="15969"/>
                    <a:pt x="4223" y="15969"/>
                  </a:cubicBezTo>
                  <a:cubicBezTo>
                    <a:pt x="4222" y="15969"/>
                    <a:pt x="4223" y="15966"/>
                    <a:pt x="4224" y="15956"/>
                  </a:cubicBezTo>
                  <a:close/>
                  <a:moveTo>
                    <a:pt x="14361" y="18741"/>
                  </a:moveTo>
                  <a:lnTo>
                    <a:pt x="14382" y="18758"/>
                  </a:lnTo>
                  <a:cubicBezTo>
                    <a:pt x="14374" y="18754"/>
                    <a:pt x="14370" y="18750"/>
                    <a:pt x="14361" y="18741"/>
                  </a:cubicBezTo>
                  <a:close/>
                  <a:moveTo>
                    <a:pt x="10342" y="19007"/>
                  </a:moveTo>
                  <a:cubicBezTo>
                    <a:pt x="10345" y="19007"/>
                    <a:pt x="10354" y="19012"/>
                    <a:pt x="10370" y="19025"/>
                  </a:cubicBezTo>
                  <a:cubicBezTo>
                    <a:pt x="10362" y="19021"/>
                    <a:pt x="10353" y="19016"/>
                    <a:pt x="10345" y="19012"/>
                  </a:cubicBezTo>
                  <a:cubicBezTo>
                    <a:pt x="10341" y="19009"/>
                    <a:pt x="10341" y="19007"/>
                    <a:pt x="10342" y="19007"/>
                  </a:cubicBezTo>
                  <a:close/>
                  <a:moveTo>
                    <a:pt x="13290" y="1"/>
                  </a:moveTo>
                  <a:cubicBezTo>
                    <a:pt x="12810" y="1"/>
                    <a:pt x="12330" y="25"/>
                    <a:pt x="11851" y="72"/>
                  </a:cubicBezTo>
                  <a:cubicBezTo>
                    <a:pt x="8393" y="385"/>
                    <a:pt x="5240" y="2230"/>
                    <a:pt x="3073" y="4901"/>
                  </a:cubicBezTo>
                  <a:cubicBezTo>
                    <a:pt x="2917" y="5096"/>
                    <a:pt x="2760" y="5299"/>
                    <a:pt x="2612" y="5502"/>
                  </a:cubicBezTo>
                  <a:cubicBezTo>
                    <a:pt x="1604" y="6886"/>
                    <a:pt x="872" y="8452"/>
                    <a:pt x="462" y="10111"/>
                  </a:cubicBezTo>
                  <a:cubicBezTo>
                    <a:pt x="441" y="10200"/>
                    <a:pt x="432" y="10293"/>
                    <a:pt x="441" y="10382"/>
                  </a:cubicBezTo>
                  <a:cubicBezTo>
                    <a:pt x="0" y="12634"/>
                    <a:pt x="2100" y="14716"/>
                    <a:pt x="3721" y="15982"/>
                  </a:cubicBezTo>
                  <a:lnTo>
                    <a:pt x="3797" y="16045"/>
                  </a:lnTo>
                  <a:cubicBezTo>
                    <a:pt x="3928" y="16147"/>
                    <a:pt x="4064" y="16244"/>
                    <a:pt x="4195" y="16341"/>
                  </a:cubicBezTo>
                  <a:cubicBezTo>
                    <a:pt x="5718" y="17467"/>
                    <a:pt x="7395" y="18390"/>
                    <a:pt x="9215" y="18906"/>
                  </a:cubicBezTo>
                  <a:cubicBezTo>
                    <a:pt x="9621" y="19021"/>
                    <a:pt x="10031" y="19118"/>
                    <a:pt x="10442" y="19190"/>
                  </a:cubicBezTo>
                  <a:cubicBezTo>
                    <a:pt x="11153" y="19313"/>
                    <a:pt x="11873" y="19380"/>
                    <a:pt x="12592" y="19393"/>
                  </a:cubicBezTo>
                  <a:cubicBezTo>
                    <a:pt x="12634" y="19393"/>
                    <a:pt x="12676" y="19394"/>
                    <a:pt x="12718" y="19394"/>
                  </a:cubicBezTo>
                  <a:cubicBezTo>
                    <a:pt x="13179" y="19394"/>
                    <a:pt x="13637" y="19372"/>
                    <a:pt x="14095" y="19330"/>
                  </a:cubicBezTo>
                  <a:cubicBezTo>
                    <a:pt x="14484" y="19287"/>
                    <a:pt x="14869" y="19232"/>
                    <a:pt x="15250" y="19156"/>
                  </a:cubicBezTo>
                  <a:cubicBezTo>
                    <a:pt x="16368" y="18932"/>
                    <a:pt x="17447" y="18559"/>
                    <a:pt x="18458" y="18043"/>
                  </a:cubicBezTo>
                  <a:cubicBezTo>
                    <a:pt x="19610" y="17459"/>
                    <a:pt x="20655" y="16587"/>
                    <a:pt x="21540" y="15652"/>
                  </a:cubicBezTo>
                  <a:cubicBezTo>
                    <a:pt x="23410" y="13679"/>
                    <a:pt x="24083" y="11360"/>
                    <a:pt x="23829" y="9087"/>
                  </a:cubicBezTo>
                  <a:cubicBezTo>
                    <a:pt x="23533" y="6433"/>
                    <a:pt x="21971" y="3843"/>
                    <a:pt x="19576" y="1942"/>
                  </a:cubicBezTo>
                  <a:cubicBezTo>
                    <a:pt x="18141" y="804"/>
                    <a:pt x="16456" y="249"/>
                    <a:pt x="14708" y="67"/>
                  </a:cubicBezTo>
                  <a:cubicBezTo>
                    <a:pt x="14577" y="55"/>
                    <a:pt x="14450" y="46"/>
                    <a:pt x="14319" y="38"/>
                  </a:cubicBezTo>
                  <a:cubicBezTo>
                    <a:pt x="13977" y="13"/>
                    <a:pt x="13634" y="1"/>
                    <a:pt x="1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44"/>
            <p:cNvSpPr/>
            <p:nvPr/>
          </p:nvSpPr>
          <p:spPr>
            <a:xfrm>
              <a:off x="-2008163" y="5097124"/>
              <a:ext cx="137536" cy="451201"/>
            </a:xfrm>
            <a:custGeom>
              <a:rect b="b" l="l" r="r" t="t"/>
              <a:pathLst>
                <a:path extrusionOk="0" h="11446" w="3489">
                  <a:moveTo>
                    <a:pt x="1630" y="11060"/>
                  </a:moveTo>
                  <a:lnTo>
                    <a:pt x="1630" y="11060"/>
                  </a:lnTo>
                  <a:cubicBezTo>
                    <a:pt x="1629" y="11067"/>
                    <a:pt x="1628" y="11070"/>
                    <a:pt x="1629" y="11070"/>
                  </a:cubicBezTo>
                  <a:cubicBezTo>
                    <a:pt x="1629" y="11070"/>
                    <a:pt x="1630" y="11065"/>
                    <a:pt x="1630" y="11060"/>
                  </a:cubicBezTo>
                  <a:close/>
                  <a:moveTo>
                    <a:pt x="471" y="0"/>
                  </a:moveTo>
                  <a:lnTo>
                    <a:pt x="471" y="0"/>
                  </a:lnTo>
                  <a:cubicBezTo>
                    <a:pt x="314" y="195"/>
                    <a:pt x="162" y="394"/>
                    <a:pt x="14" y="601"/>
                  </a:cubicBezTo>
                  <a:cubicBezTo>
                    <a:pt x="1" y="720"/>
                    <a:pt x="1" y="839"/>
                    <a:pt x="5" y="957"/>
                  </a:cubicBezTo>
                  <a:cubicBezTo>
                    <a:pt x="26" y="1592"/>
                    <a:pt x="246" y="2214"/>
                    <a:pt x="712" y="2658"/>
                  </a:cubicBezTo>
                  <a:cubicBezTo>
                    <a:pt x="1224" y="3149"/>
                    <a:pt x="1918" y="3353"/>
                    <a:pt x="2612" y="3408"/>
                  </a:cubicBezTo>
                  <a:cubicBezTo>
                    <a:pt x="2333" y="3632"/>
                    <a:pt x="2075" y="3877"/>
                    <a:pt x="1838" y="4140"/>
                  </a:cubicBezTo>
                  <a:cubicBezTo>
                    <a:pt x="1423" y="4601"/>
                    <a:pt x="1072" y="5113"/>
                    <a:pt x="801" y="5668"/>
                  </a:cubicBezTo>
                  <a:cubicBezTo>
                    <a:pt x="678" y="5922"/>
                    <a:pt x="543" y="6210"/>
                    <a:pt x="517" y="6489"/>
                  </a:cubicBezTo>
                  <a:cubicBezTo>
                    <a:pt x="488" y="6768"/>
                    <a:pt x="509" y="7043"/>
                    <a:pt x="585" y="7310"/>
                  </a:cubicBezTo>
                  <a:cubicBezTo>
                    <a:pt x="716" y="7788"/>
                    <a:pt x="1034" y="8186"/>
                    <a:pt x="1465" y="8423"/>
                  </a:cubicBezTo>
                  <a:cubicBezTo>
                    <a:pt x="1685" y="8537"/>
                    <a:pt x="1922" y="8618"/>
                    <a:pt x="2168" y="8656"/>
                  </a:cubicBezTo>
                  <a:cubicBezTo>
                    <a:pt x="1931" y="8889"/>
                    <a:pt x="1740" y="9164"/>
                    <a:pt x="1597" y="9464"/>
                  </a:cubicBezTo>
                  <a:cubicBezTo>
                    <a:pt x="1347" y="9972"/>
                    <a:pt x="1186" y="10522"/>
                    <a:pt x="1118" y="11085"/>
                  </a:cubicBezTo>
                  <a:lnTo>
                    <a:pt x="1194" y="11145"/>
                  </a:lnTo>
                  <a:cubicBezTo>
                    <a:pt x="1326" y="11246"/>
                    <a:pt x="1461" y="11344"/>
                    <a:pt x="1592" y="11445"/>
                  </a:cubicBezTo>
                  <a:cubicBezTo>
                    <a:pt x="1592" y="11420"/>
                    <a:pt x="1592" y="11394"/>
                    <a:pt x="1597" y="11373"/>
                  </a:cubicBezTo>
                  <a:cubicBezTo>
                    <a:pt x="1605" y="11284"/>
                    <a:pt x="1614" y="11200"/>
                    <a:pt x="1622" y="11115"/>
                  </a:cubicBezTo>
                  <a:cubicBezTo>
                    <a:pt x="1622" y="11094"/>
                    <a:pt x="1626" y="11073"/>
                    <a:pt x="1630" y="11052"/>
                  </a:cubicBezTo>
                  <a:cubicBezTo>
                    <a:pt x="1630" y="11047"/>
                    <a:pt x="1630" y="11047"/>
                    <a:pt x="1630" y="11043"/>
                  </a:cubicBezTo>
                  <a:cubicBezTo>
                    <a:pt x="1639" y="10992"/>
                    <a:pt x="1643" y="10946"/>
                    <a:pt x="1652" y="10895"/>
                  </a:cubicBezTo>
                  <a:cubicBezTo>
                    <a:pt x="1707" y="10556"/>
                    <a:pt x="1796" y="10226"/>
                    <a:pt x="1922" y="9909"/>
                  </a:cubicBezTo>
                  <a:cubicBezTo>
                    <a:pt x="1927" y="9892"/>
                    <a:pt x="1931" y="9879"/>
                    <a:pt x="1939" y="9862"/>
                  </a:cubicBezTo>
                  <a:cubicBezTo>
                    <a:pt x="1939" y="9858"/>
                    <a:pt x="1952" y="9833"/>
                    <a:pt x="1956" y="9824"/>
                  </a:cubicBezTo>
                  <a:cubicBezTo>
                    <a:pt x="1973" y="9786"/>
                    <a:pt x="1990" y="9744"/>
                    <a:pt x="2007" y="9706"/>
                  </a:cubicBezTo>
                  <a:cubicBezTo>
                    <a:pt x="2049" y="9621"/>
                    <a:pt x="2096" y="9536"/>
                    <a:pt x="2143" y="9456"/>
                  </a:cubicBezTo>
                  <a:cubicBezTo>
                    <a:pt x="2185" y="9388"/>
                    <a:pt x="2231" y="9316"/>
                    <a:pt x="2282" y="9244"/>
                  </a:cubicBezTo>
                  <a:lnTo>
                    <a:pt x="2308" y="9210"/>
                  </a:lnTo>
                  <a:lnTo>
                    <a:pt x="2337" y="9172"/>
                  </a:lnTo>
                  <a:cubicBezTo>
                    <a:pt x="2367" y="9138"/>
                    <a:pt x="2392" y="9105"/>
                    <a:pt x="2422" y="9075"/>
                  </a:cubicBezTo>
                  <a:cubicBezTo>
                    <a:pt x="2477" y="9016"/>
                    <a:pt x="2532" y="8956"/>
                    <a:pt x="2595" y="8906"/>
                  </a:cubicBezTo>
                  <a:lnTo>
                    <a:pt x="2638" y="8868"/>
                  </a:lnTo>
                  <a:lnTo>
                    <a:pt x="2659" y="8851"/>
                  </a:lnTo>
                  <a:cubicBezTo>
                    <a:pt x="2693" y="8825"/>
                    <a:pt x="2727" y="8800"/>
                    <a:pt x="2765" y="8779"/>
                  </a:cubicBezTo>
                  <a:cubicBezTo>
                    <a:pt x="2828" y="8736"/>
                    <a:pt x="2900" y="8698"/>
                    <a:pt x="2968" y="8664"/>
                  </a:cubicBezTo>
                  <a:cubicBezTo>
                    <a:pt x="2971" y="8664"/>
                    <a:pt x="2981" y="8661"/>
                    <a:pt x="2990" y="8658"/>
                  </a:cubicBezTo>
                  <a:lnTo>
                    <a:pt x="2990" y="8658"/>
                  </a:lnTo>
                  <a:cubicBezTo>
                    <a:pt x="2988" y="8659"/>
                    <a:pt x="2986" y="8659"/>
                    <a:pt x="2985" y="8660"/>
                  </a:cubicBezTo>
                  <a:cubicBezTo>
                    <a:pt x="3000" y="8654"/>
                    <a:pt x="3005" y="8652"/>
                    <a:pt x="3005" y="8652"/>
                  </a:cubicBezTo>
                  <a:lnTo>
                    <a:pt x="3005" y="8652"/>
                  </a:lnTo>
                  <a:cubicBezTo>
                    <a:pt x="3005" y="8652"/>
                    <a:pt x="2998" y="8655"/>
                    <a:pt x="2990" y="8658"/>
                  </a:cubicBezTo>
                  <a:lnTo>
                    <a:pt x="2990" y="8658"/>
                  </a:lnTo>
                  <a:cubicBezTo>
                    <a:pt x="3005" y="8650"/>
                    <a:pt x="3020" y="8643"/>
                    <a:pt x="3036" y="8639"/>
                  </a:cubicBezTo>
                  <a:cubicBezTo>
                    <a:pt x="3053" y="8631"/>
                    <a:pt x="3078" y="8626"/>
                    <a:pt x="3099" y="8622"/>
                  </a:cubicBezTo>
                  <a:lnTo>
                    <a:pt x="3171" y="8605"/>
                  </a:lnTo>
                  <a:cubicBezTo>
                    <a:pt x="3298" y="8567"/>
                    <a:pt x="3374" y="8432"/>
                    <a:pt x="3340" y="8300"/>
                  </a:cubicBezTo>
                  <a:cubicBezTo>
                    <a:pt x="3308" y="8180"/>
                    <a:pt x="3205" y="8122"/>
                    <a:pt x="3094" y="8122"/>
                  </a:cubicBezTo>
                  <a:cubicBezTo>
                    <a:pt x="3076" y="8122"/>
                    <a:pt x="3058" y="8124"/>
                    <a:pt x="3040" y="8127"/>
                  </a:cubicBezTo>
                  <a:cubicBezTo>
                    <a:pt x="2981" y="8140"/>
                    <a:pt x="2921" y="8148"/>
                    <a:pt x="2862" y="8157"/>
                  </a:cubicBezTo>
                  <a:lnTo>
                    <a:pt x="2824" y="8161"/>
                  </a:lnTo>
                  <a:lnTo>
                    <a:pt x="2816" y="8161"/>
                  </a:lnTo>
                  <a:cubicBezTo>
                    <a:pt x="2782" y="8165"/>
                    <a:pt x="2748" y="8169"/>
                    <a:pt x="2714" y="8173"/>
                  </a:cubicBezTo>
                  <a:cubicBezTo>
                    <a:pt x="2657" y="8178"/>
                    <a:pt x="2601" y="8180"/>
                    <a:pt x="2545" y="8180"/>
                  </a:cubicBezTo>
                  <a:cubicBezTo>
                    <a:pt x="2489" y="8180"/>
                    <a:pt x="2433" y="8178"/>
                    <a:pt x="2375" y="8173"/>
                  </a:cubicBezTo>
                  <a:cubicBezTo>
                    <a:pt x="2346" y="8173"/>
                    <a:pt x="2320" y="8169"/>
                    <a:pt x="2291" y="8165"/>
                  </a:cubicBezTo>
                  <a:lnTo>
                    <a:pt x="2253" y="8161"/>
                  </a:lnTo>
                  <a:cubicBezTo>
                    <a:pt x="2198" y="8152"/>
                    <a:pt x="2143" y="8144"/>
                    <a:pt x="2088" y="8127"/>
                  </a:cubicBezTo>
                  <a:cubicBezTo>
                    <a:pt x="2033" y="8114"/>
                    <a:pt x="1986" y="8101"/>
                    <a:pt x="1935" y="8085"/>
                  </a:cubicBezTo>
                  <a:lnTo>
                    <a:pt x="1872" y="8063"/>
                  </a:lnTo>
                  <a:lnTo>
                    <a:pt x="1817" y="8042"/>
                  </a:lnTo>
                  <a:cubicBezTo>
                    <a:pt x="1724" y="8004"/>
                    <a:pt x="1639" y="7958"/>
                    <a:pt x="1554" y="7898"/>
                  </a:cubicBezTo>
                  <a:lnTo>
                    <a:pt x="1508" y="7864"/>
                  </a:lnTo>
                  <a:cubicBezTo>
                    <a:pt x="1508" y="7864"/>
                    <a:pt x="1478" y="7843"/>
                    <a:pt x="1470" y="7835"/>
                  </a:cubicBezTo>
                  <a:cubicBezTo>
                    <a:pt x="1427" y="7801"/>
                    <a:pt x="1389" y="7767"/>
                    <a:pt x="1351" y="7729"/>
                  </a:cubicBezTo>
                  <a:cubicBezTo>
                    <a:pt x="1317" y="7695"/>
                    <a:pt x="1288" y="7661"/>
                    <a:pt x="1258" y="7623"/>
                  </a:cubicBezTo>
                  <a:lnTo>
                    <a:pt x="1254" y="7619"/>
                  </a:lnTo>
                  <a:lnTo>
                    <a:pt x="1237" y="7594"/>
                  </a:lnTo>
                  <a:cubicBezTo>
                    <a:pt x="1220" y="7572"/>
                    <a:pt x="1203" y="7547"/>
                    <a:pt x="1190" y="7522"/>
                  </a:cubicBezTo>
                  <a:cubicBezTo>
                    <a:pt x="1161" y="7479"/>
                    <a:pt x="1135" y="7437"/>
                    <a:pt x="1114" y="7390"/>
                  </a:cubicBezTo>
                  <a:cubicBezTo>
                    <a:pt x="1101" y="7365"/>
                    <a:pt x="1093" y="7344"/>
                    <a:pt x="1080" y="7323"/>
                  </a:cubicBezTo>
                  <a:cubicBezTo>
                    <a:pt x="1072" y="7297"/>
                    <a:pt x="1068" y="7289"/>
                    <a:pt x="1063" y="7272"/>
                  </a:cubicBezTo>
                  <a:cubicBezTo>
                    <a:pt x="983" y="7060"/>
                    <a:pt x="949" y="6836"/>
                    <a:pt x="962" y="6612"/>
                  </a:cubicBezTo>
                  <a:cubicBezTo>
                    <a:pt x="966" y="6396"/>
                    <a:pt x="1059" y="6155"/>
                    <a:pt x="1148" y="5947"/>
                  </a:cubicBezTo>
                  <a:cubicBezTo>
                    <a:pt x="1376" y="5443"/>
                    <a:pt x="1673" y="4969"/>
                    <a:pt x="2033" y="4546"/>
                  </a:cubicBezTo>
                  <a:cubicBezTo>
                    <a:pt x="2401" y="4102"/>
                    <a:pt x="2832" y="3636"/>
                    <a:pt x="3362" y="3386"/>
                  </a:cubicBezTo>
                  <a:cubicBezTo>
                    <a:pt x="3450" y="3336"/>
                    <a:pt x="3489" y="3234"/>
                    <a:pt x="3463" y="3137"/>
                  </a:cubicBezTo>
                  <a:cubicBezTo>
                    <a:pt x="3438" y="3044"/>
                    <a:pt x="3349" y="2980"/>
                    <a:pt x="3251" y="2976"/>
                  </a:cubicBezTo>
                  <a:cubicBezTo>
                    <a:pt x="3019" y="2963"/>
                    <a:pt x="2786" y="2976"/>
                    <a:pt x="2553" y="2951"/>
                  </a:cubicBezTo>
                  <a:cubicBezTo>
                    <a:pt x="2532" y="2951"/>
                    <a:pt x="2507" y="2946"/>
                    <a:pt x="2481" y="2942"/>
                  </a:cubicBezTo>
                  <a:lnTo>
                    <a:pt x="2439" y="2938"/>
                  </a:lnTo>
                  <a:lnTo>
                    <a:pt x="2430" y="2938"/>
                  </a:lnTo>
                  <a:lnTo>
                    <a:pt x="2375" y="2929"/>
                  </a:lnTo>
                  <a:lnTo>
                    <a:pt x="2286" y="2917"/>
                  </a:lnTo>
                  <a:cubicBezTo>
                    <a:pt x="2193" y="2900"/>
                    <a:pt x="2100" y="2879"/>
                    <a:pt x="2007" y="2853"/>
                  </a:cubicBezTo>
                  <a:cubicBezTo>
                    <a:pt x="1918" y="2828"/>
                    <a:pt x="1829" y="2802"/>
                    <a:pt x="1740" y="2773"/>
                  </a:cubicBezTo>
                  <a:cubicBezTo>
                    <a:pt x="1702" y="2760"/>
                    <a:pt x="1664" y="2747"/>
                    <a:pt x="1626" y="2730"/>
                  </a:cubicBezTo>
                  <a:cubicBezTo>
                    <a:pt x="1609" y="2726"/>
                    <a:pt x="1597" y="2718"/>
                    <a:pt x="1580" y="2714"/>
                  </a:cubicBezTo>
                  <a:lnTo>
                    <a:pt x="1542" y="2697"/>
                  </a:lnTo>
                  <a:cubicBezTo>
                    <a:pt x="1398" y="2633"/>
                    <a:pt x="1262" y="2553"/>
                    <a:pt x="1135" y="2460"/>
                  </a:cubicBezTo>
                  <a:cubicBezTo>
                    <a:pt x="1128" y="2456"/>
                    <a:pt x="1104" y="2435"/>
                    <a:pt x="1103" y="2435"/>
                  </a:cubicBezTo>
                  <a:lnTo>
                    <a:pt x="1103" y="2435"/>
                  </a:lnTo>
                  <a:cubicBezTo>
                    <a:pt x="1103" y="2435"/>
                    <a:pt x="1103" y="2436"/>
                    <a:pt x="1106" y="2438"/>
                  </a:cubicBezTo>
                  <a:lnTo>
                    <a:pt x="1080" y="2417"/>
                  </a:lnTo>
                  <a:cubicBezTo>
                    <a:pt x="1051" y="2392"/>
                    <a:pt x="1025" y="2371"/>
                    <a:pt x="996" y="2345"/>
                  </a:cubicBezTo>
                  <a:cubicBezTo>
                    <a:pt x="945" y="2294"/>
                    <a:pt x="890" y="2244"/>
                    <a:pt x="843" y="2184"/>
                  </a:cubicBezTo>
                  <a:cubicBezTo>
                    <a:pt x="822" y="2163"/>
                    <a:pt x="805" y="2138"/>
                    <a:pt x="784" y="2117"/>
                  </a:cubicBezTo>
                  <a:lnTo>
                    <a:pt x="775" y="2104"/>
                  </a:lnTo>
                  <a:lnTo>
                    <a:pt x="737" y="2049"/>
                  </a:lnTo>
                  <a:cubicBezTo>
                    <a:pt x="699" y="1990"/>
                    <a:pt x="661" y="1930"/>
                    <a:pt x="627" y="1871"/>
                  </a:cubicBezTo>
                  <a:cubicBezTo>
                    <a:pt x="610" y="1842"/>
                    <a:pt x="598" y="1808"/>
                    <a:pt x="581" y="1778"/>
                  </a:cubicBezTo>
                  <a:lnTo>
                    <a:pt x="560" y="1736"/>
                  </a:lnTo>
                  <a:cubicBezTo>
                    <a:pt x="560" y="1727"/>
                    <a:pt x="555" y="1723"/>
                    <a:pt x="551" y="1715"/>
                  </a:cubicBezTo>
                  <a:cubicBezTo>
                    <a:pt x="526" y="1647"/>
                    <a:pt x="500" y="1583"/>
                    <a:pt x="479" y="1511"/>
                  </a:cubicBezTo>
                  <a:cubicBezTo>
                    <a:pt x="462" y="1444"/>
                    <a:pt x="441" y="1376"/>
                    <a:pt x="428" y="1304"/>
                  </a:cubicBezTo>
                  <a:cubicBezTo>
                    <a:pt x="420" y="1274"/>
                    <a:pt x="416" y="1241"/>
                    <a:pt x="407" y="1207"/>
                  </a:cubicBezTo>
                  <a:cubicBezTo>
                    <a:pt x="407" y="1190"/>
                    <a:pt x="403" y="1169"/>
                    <a:pt x="399" y="1156"/>
                  </a:cubicBezTo>
                  <a:lnTo>
                    <a:pt x="399" y="1131"/>
                  </a:lnTo>
                  <a:cubicBezTo>
                    <a:pt x="382" y="982"/>
                    <a:pt x="378" y="834"/>
                    <a:pt x="382" y="682"/>
                  </a:cubicBezTo>
                  <a:cubicBezTo>
                    <a:pt x="382" y="606"/>
                    <a:pt x="390" y="525"/>
                    <a:pt x="399" y="445"/>
                  </a:cubicBezTo>
                  <a:cubicBezTo>
                    <a:pt x="403" y="407"/>
                    <a:pt x="407" y="373"/>
                    <a:pt x="411" y="339"/>
                  </a:cubicBezTo>
                  <a:cubicBezTo>
                    <a:pt x="411" y="331"/>
                    <a:pt x="411" y="318"/>
                    <a:pt x="416" y="309"/>
                  </a:cubicBezTo>
                  <a:cubicBezTo>
                    <a:pt x="416" y="288"/>
                    <a:pt x="420" y="267"/>
                    <a:pt x="424" y="246"/>
                  </a:cubicBezTo>
                  <a:cubicBezTo>
                    <a:pt x="437" y="161"/>
                    <a:pt x="454" y="81"/>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44"/>
            <p:cNvSpPr/>
            <p:nvPr/>
          </p:nvSpPr>
          <p:spPr>
            <a:xfrm>
              <a:off x="-1821113" y="4917681"/>
              <a:ext cx="206916" cy="750754"/>
            </a:xfrm>
            <a:custGeom>
              <a:rect b="b" l="l" r="r" t="t"/>
              <a:pathLst>
                <a:path extrusionOk="0" h="19045" w="5249">
                  <a:moveTo>
                    <a:pt x="1643" y="15058"/>
                  </a:moveTo>
                  <a:cubicBezTo>
                    <a:pt x="1643" y="15062"/>
                    <a:pt x="1641" y="15067"/>
                    <a:pt x="1641" y="15067"/>
                  </a:cubicBezTo>
                  <a:cubicBezTo>
                    <a:pt x="1641" y="15067"/>
                    <a:pt x="1641" y="15065"/>
                    <a:pt x="1643" y="15058"/>
                  </a:cubicBezTo>
                  <a:close/>
                  <a:moveTo>
                    <a:pt x="3721" y="1"/>
                  </a:moveTo>
                  <a:cubicBezTo>
                    <a:pt x="3709" y="1"/>
                    <a:pt x="3696" y="3"/>
                    <a:pt x="3683" y="7"/>
                  </a:cubicBezTo>
                  <a:cubicBezTo>
                    <a:pt x="2985" y="223"/>
                    <a:pt x="2345" y="642"/>
                    <a:pt x="1812" y="1141"/>
                  </a:cubicBezTo>
                  <a:cubicBezTo>
                    <a:pt x="1262" y="1649"/>
                    <a:pt x="813" y="2258"/>
                    <a:pt x="496" y="2940"/>
                  </a:cubicBezTo>
                  <a:cubicBezTo>
                    <a:pt x="200" y="3566"/>
                    <a:pt x="1" y="4260"/>
                    <a:pt x="22" y="4959"/>
                  </a:cubicBezTo>
                  <a:cubicBezTo>
                    <a:pt x="43" y="5594"/>
                    <a:pt x="263" y="6216"/>
                    <a:pt x="729" y="6660"/>
                  </a:cubicBezTo>
                  <a:cubicBezTo>
                    <a:pt x="1241" y="7147"/>
                    <a:pt x="1935" y="7354"/>
                    <a:pt x="2629" y="7409"/>
                  </a:cubicBezTo>
                  <a:cubicBezTo>
                    <a:pt x="2354" y="7634"/>
                    <a:pt x="2096" y="7879"/>
                    <a:pt x="1859" y="8142"/>
                  </a:cubicBezTo>
                  <a:cubicBezTo>
                    <a:pt x="1440" y="8603"/>
                    <a:pt x="1093" y="9115"/>
                    <a:pt x="817" y="9670"/>
                  </a:cubicBezTo>
                  <a:cubicBezTo>
                    <a:pt x="699" y="9924"/>
                    <a:pt x="559" y="10211"/>
                    <a:pt x="534" y="10491"/>
                  </a:cubicBezTo>
                  <a:cubicBezTo>
                    <a:pt x="508" y="10766"/>
                    <a:pt x="530" y="11045"/>
                    <a:pt x="602" y="11312"/>
                  </a:cubicBezTo>
                  <a:cubicBezTo>
                    <a:pt x="733" y="11786"/>
                    <a:pt x="1054" y="12188"/>
                    <a:pt x="1486" y="12425"/>
                  </a:cubicBezTo>
                  <a:cubicBezTo>
                    <a:pt x="1702" y="12539"/>
                    <a:pt x="1939" y="12620"/>
                    <a:pt x="2185" y="12658"/>
                  </a:cubicBezTo>
                  <a:cubicBezTo>
                    <a:pt x="1952" y="12891"/>
                    <a:pt x="1757" y="13166"/>
                    <a:pt x="1613" y="13462"/>
                  </a:cubicBezTo>
                  <a:cubicBezTo>
                    <a:pt x="1287" y="14126"/>
                    <a:pt x="1126" y="14863"/>
                    <a:pt x="1088" y="15604"/>
                  </a:cubicBezTo>
                  <a:cubicBezTo>
                    <a:pt x="1050" y="16302"/>
                    <a:pt x="1152" y="17000"/>
                    <a:pt x="1380" y="17665"/>
                  </a:cubicBezTo>
                  <a:cubicBezTo>
                    <a:pt x="1490" y="17991"/>
                    <a:pt x="1655" y="18291"/>
                    <a:pt x="1871" y="18562"/>
                  </a:cubicBezTo>
                  <a:cubicBezTo>
                    <a:pt x="2278" y="18676"/>
                    <a:pt x="2684" y="18769"/>
                    <a:pt x="3099" y="18841"/>
                  </a:cubicBezTo>
                  <a:cubicBezTo>
                    <a:pt x="3810" y="18964"/>
                    <a:pt x="4529" y="19032"/>
                    <a:pt x="5249" y="19045"/>
                  </a:cubicBezTo>
                  <a:cubicBezTo>
                    <a:pt x="5232" y="19040"/>
                    <a:pt x="5211" y="19036"/>
                    <a:pt x="5194" y="19036"/>
                  </a:cubicBezTo>
                  <a:cubicBezTo>
                    <a:pt x="5245" y="19036"/>
                    <a:pt x="5164" y="19028"/>
                    <a:pt x="5156" y="19028"/>
                  </a:cubicBezTo>
                  <a:lnTo>
                    <a:pt x="5080" y="19015"/>
                  </a:lnTo>
                  <a:cubicBezTo>
                    <a:pt x="5020" y="19006"/>
                    <a:pt x="4957" y="18994"/>
                    <a:pt x="4898" y="18990"/>
                  </a:cubicBezTo>
                  <a:cubicBezTo>
                    <a:pt x="4792" y="18977"/>
                    <a:pt x="4690" y="18973"/>
                    <a:pt x="4589" y="18964"/>
                  </a:cubicBezTo>
                  <a:cubicBezTo>
                    <a:pt x="4411" y="18956"/>
                    <a:pt x="4233" y="18943"/>
                    <a:pt x="4055" y="18926"/>
                  </a:cubicBezTo>
                  <a:cubicBezTo>
                    <a:pt x="4019" y="18922"/>
                    <a:pt x="3978" y="18918"/>
                    <a:pt x="3941" y="18914"/>
                  </a:cubicBezTo>
                  <a:lnTo>
                    <a:pt x="3941" y="18914"/>
                  </a:lnTo>
                  <a:cubicBezTo>
                    <a:pt x="3918" y="18909"/>
                    <a:pt x="3888" y="18902"/>
                    <a:pt x="3878" y="18901"/>
                  </a:cubicBezTo>
                  <a:cubicBezTo>
                    <a:pt x="3793" y="18888"/>
                    <a:pt x="3708" y="18875"/>
                    <a:pt x="3628" y="18854"/>
                  </a:cubicBezTo>
                  <a:cubicBezTo>
                    <a:pt x="3475" y="18824"/>
                    <a:pt x="3327" y="18782"/>
                    <a:pt x="3179" y="18731"/>
                  </a:cubicBezTo>
                  <a:cubicBezTo>
                    <a:pt x="3141" y="18719"/>
                    <a:pt x="3103" y="18706"/>
                    <a:pt x="3065" y="18693"/>
                  </a:cubicBezTo>
                  <a:lnTo>
                    <a:pt x="3031" y="18676"/>
                  </a:lnTo>
                  <a:cubicBezTo>
                    <a:pt x="3018" y="18672"/>
                    <a:pt x="3010" y="18668"/>
                    <a:pt x="3006" y="18664"/>
                  </a:cubicBezTo>
                  <a:cubicBezTo>
                    <a:pt x="2985" y="18651"/>
                    <a:pt x="2959" y="18647"/>
                    <a:pt x="2942" y="18638"/>
                  </a:cubicBezTo>
                  <a:cubicBezTo>
                    <a:pt x="2904" y="18621"/>
                    <a:pt x="2866" y="18600"/>
                    <a:pt x="2828" y="18579"/>
                  </a:cubicBezTo>
                  <a:cubicBezTo>
                    <a:pt x="2769" y="18545"/>
                    <a:pt x="2709" y="18511"/>
                    <a:pt x="2654" y="18473"/>
                  </a:cubicBezTo>
                  <a:cubicBezTo>
                    <a:pt x="2625" y="18456"/>
                    <a:pt x="2599" y="18435"/>
                    <a:pt x="2570" y="18414"/>
                  </a:cubicBezTo>
                  <a:cubicBezTo>
                    <a:pt x="2553" y="18397"/>
                    <a:pt x="2532" y="18384"/>
                    <a:pt x="2515" y="18367"/>
                  </a:cubicBezTo>
                  <a:cubicBezTo>
                    <a:pt x="2464" y="18325"/>
                    <a:pt x="2417" y="18278"/>
                    <a:pt x="2371" y="18232"/>
                  </a:cubicBezTo>
                  <a:cubicBezTo>
                    <a:pt x="2341" y="18202"/>
                    <a:pt x="2320" y="18173"/>
                    <a:pt x="2290" y="18143"/>
                  </a:cubicBezTo>
                  <a:cubicBezTo>
                    <a:pt x="2278" y="18130"/>
                    <a:pt x="2231" y="18071"/>
                    <a:pt x="2231" y="18067"/>
                  </a:cubicBezTo>
                  <a:cubicBezTo>
                    <a:pt x="2142" y="17948"/>
                    <a:pt x="2066" y="17817"/>
                    <a:pt x="1998" y="17682"/>
                  </a:cubicBezTo>
                  <a:cubicBezTo>
                    <a:pt x="1977" y="17644"/>
                    <a:pt x="1960" y="17606"/>
                    <a:pt x="1943" y="17567"/>
                  </a:cubicBezTo>
                  <a:lnTo>
                    <a:pt x="1935" y="17546"/>
                  </a:lnTo>
                  <a:cubicBezTo>
                    <a:pt x="1926" y="17525"/>
                    <a:pt x="1918" y="17508"/>
                    <a:pt x="1914" y="17491"/>
                  </a:cubicBezTo>
                  <a:cubicBezTo>
                    <a:pt x="1876" y="17402"/>
                    <a:pt x="1846" y="17318"/>
                    <a:pt x="1821" y="17229"/>
                  </a:cubicBezTo>
                  <a:cubicBezTo>
                    <a:pt x="1774" y="17068"/>
                    <a:pt x="1727" y="16911"/>
                    <a:pt x="1689" y="16746"/>
                  </a:cubicBezTo>
                  <a:cubicBezTo>
                    <a:pt x="1677" y="16683"/>
                    <a:pt x="1664" y="16615"/>
                    <a:pt x="1651" y="16552"/>
                  </a:cubicBezTo>
                  <a:cubicBezTo>
                    <a:pt x="1647" y="16530"/>
                    <a:pt x="1643" y="16509"/>
                    <a:pt x="1643" y="16488"/>
                  </a:cubicBezTo>
                  <a:cubicBezTo>
                    <a:pt x="1643" y="16484"/>
                    <a:pt x="1639" y="16467"/>
                    <a:pt x="1639" y="16459"/>
                  </a:cubicBezTo>
                  <a:cubicBezTo>
                    <a:pt x="1634" y="16425"/>
                    <a:pt x="1630" y="16387"/>
                    <a:pt x="1626" y="16353"/>
                  </a:cubicBezTo>
                  <a:cubicBezTo>
                    <a:pt x="1609" y="16192"/>
                    <a:pt x="1600" y="16035"/>
                    <a:pt x="1600" y="15874"/>
                  </a:cubicBezTo>
                  <a:cubicBezTo>
                    <a:pt x="1596" y="15709"/>
                    <a:pt x="1600" y="15540"/>
                    <a:pt x="1613" y="15371"/>
                  </a:cubicBezTo>
                  <a:cubicBezTo>
                    <a:pt x="1622" y="15286"/>
                    <a:pt x="1630" y="15201"/>
                    <a:pt x="1639" y="15117"/>
                  </a:cubicBezTo>
                  <a:cubicBezTo>
                    <a:pt x="1639" y="15096"/>
                    <a:pt x="1643" y="15074"/>
                    <a:pt x="1647" y="15053"/>
                  </a:cubicBezTo>
                  <a:lnTo>
                    <a:pt x="1647" y="15045"/>
                  </a:lnTo>
                  <a:cubicBezTo>
                    <a:pt x="1655" y="14994"/>
                    <a:pt x="1664" y="14948"/>
                    <a:pt x="1672" y="14897"/>
                  </a:cubicBezTo>
                  <a:cubicBezTo>
                    <a:pt x="1723" y="14558"/>
                    <a:pt x="1816" y="14232"/>
                    <a:pt x="1939" y="13911"/>
                  </a:cubicBezTo>
                  <a:cubicBezTo>
                    <a:pt x="1943" y="13898"/>
                    <a:pt x="1952" y="13881"/>
                    <a:pt x="1956" y="13864"/>
                  </a:cubicBezTo>
                  <a:cubicBezTo>
                    <a:pt x="1956" y="13860"/>
                    <a:pt x="1969" y="13834"/>
                    <a:pt x="1973" y="13826"/>
                  </a:cubicBezTo>
                  <a:cubicBezTo>
                    <a:pt x="1990" y="13788"/>
                    <a:pt x="2011" y="13745"/>
                    <a:pt x="2028" y="13707"/>
                  </a:cubicBezTo>
                  <a:cubicBezTo>
                    <a:pt x="2066" y="13623"/>
                    <a:pt x="2113" y="13542"/>
                    <a:pt x="2159" y="13462"/>
                  </a:cubicBezTo>
                  <a:cubicBezTo>
                    <a:pt x="2201" y="13390"/>
                    <a:pt x="2248" y="13318"/>
                    <a:pt x="2299" y="13250"/>
                  </a:cubicBezTo>
                  <a:lnTo>
                    <a:pt x="2324" y="13212"/>
                  </a:lnTo>
                  <a:lnTo>
                    <a:pt x="2354" y="13174"/>
                  </a:lnTo>
                  <a:cubicBezTo>
                    <a:pt x="2383" y="13140"/>
                    <a:pt x="2413" y="13106"/>
                    <a:pt x="2443" y="13077"/>
                  </a:cubicBezTo>
                  <a:cubicBezTo>
                    <a:pt x="2494" y="13017"/>
                    <a:pt x="2553" y="12962"/>
                    <a:pt x="2612" y="12907"/>
                  </a:cubicBezTo>
                  <a:lnTo>
                    <a:pt x="2659" y="12869"/>
                  </a:lnTo>
                  <a:lnTo>
                    <a:pt x="2676" y="12852"/>
                  </a:lnTo>
                  <a:cubicBezTo>
                    <a:pt x="2709" y="12827"/>
                    <a:pt x="2747" y="12802"/>
                    <a:pt x="2781" y="12780"/>
                  </a:cubicBezTo>
                  <a:cubicBezTo>
                    <a:pt x="2849" y="12738"/>
                    <a:pt x="2917" y="12700"/>
                    <a:pt x="2989" y="12670"/>
                  </a:cubicBezTo>
                  <a:cubicBezTo>
                    <a:pt x="2992" y="12667"/>
                    <a:pt x="3025" y="12654"/>
                    <a:pt x="3024" y="12654"/>
                  </a:cubicBezTo>
                  <a:lnTo>
                    <a:pt x="3024" y="12654"/>
                  </a:lnTo>
                  <a:cubicBezTo>
                    <a:pt x="3023" y="12654"/>
                    <a:pt x="3017" y="12656"/>
                    <a:pt x="3001" y="12662"/>
                  </a:cubicBezTo>
                  <a:cubicBezTo>
                    <a:pt x="3018" y="12653"/>
                    <a:pt x="3035" y="12645"/>
                    <a:pt x="3052" y="12641"/>
                  </a:cubicBezTo>
                  <a:cubicBezTo>
                    <a:pt x="3069" y="12632"/>
                    <a:pt x="3095" y="12628"/>
                    <a:pt x="3116" y="12624"/>
                  </a:cubicBezTo>
                  <a:lnTo>
                    <a:pt x="3188" y="12607"/>
                  </a:lnTo>
                  <a:cubicBezTo>
                    <a:pt x="3319" y="12569"/>
                    <a:pt x="3395" y="12433"/>
                    <a:pt x="3361" y="12302"/>
                  </a:cubicBezTo>
                  <a:cubicBezTo>
                    <a:pt x="3328" y="12182"/>
                    <a:pt x="3223" y="12124"/>
                    <a:pt x="3111" y="12124"/>
                  </a:cubicBezTo>
                  <a:cubicBezTo>
                    <a:pt x="3093" y="12124"/>
                    <a:pt x="3075" y="12126"/>
                    <a:pt x="3056" y="12129"/>
                  </a:cubicBezTo>
                  <a:cubicBezTo>
                    <a:pt x="2997" y="12141"/>
                    <a:pt x="2938" y="12150"/>
                    <a:pt x="2879" y="12158"/>
                  </a:cubicBezTo>
                  <a:lnTo>
                    <a:pt x="2841" y="12167"/>
                  </a:lnTo>
                  <a:lnTo>
                    <a:pt x="2832" y="12167"/>
                  </a:lnTo>
                  <a:cubicBezTo>
                    <a:pt x="2798" y="12167"/>
                    <a:pt x="2764" y="12171"/>
                    <a:pt x="2731" y="12175"/>
                  </a:cubicBezTo>
                  <a:cubicBezTo>
                    <a:pt x="2676" y="12179"/>
                    <a:pt x="2619" y="12182"/>
                    <a:pt x="2563" y="12182"/>
                  </a:cubicBezTo>
                  <a:cubicBezTo>
                    <a:pt x="2506" y="12182"/>
                    <a:pt x="2449" y="12179"/>
                    <a:pt x="2392" y="12175"/>
                  </a:cubicBezTo>
                  <a:cubicBezTo>
                    <a:pt x="2367" y="12175"/>
                    <a:pt x="2341" y="12171"/>
                    <a:pt x="2312" y="12167"/>
                  </a:cubicBezTo>
                  <a:lnTo>
                    <a:pt x="2273" y="12163"/>
                  </a:lnTo>
                  <a:cubicBezTo>
                    <a:pt x="2214" y="12154"/>
                    <a:pt x="2159" y="12146"/>
                    <a:pt x="2104" y="12133"/>
                  </a:cubicBezTo>
                  <a:cubicBezTo>
                    <a:pt x="2049" y="12116"/>
                    <a:pt x="2003" y="12103"/>
                    <a:pt x="1952" y="12091"/>
                  </a:cubicBezTo>
                  <a:cubicBezTo>
                    <a:pt x="1931" y="12082"/>
                    <a:pt x="1909" y="12074"/>
                    <a:pt x="1888" y="12065"/>
                  </a:cubicBezTo>
                  <a:lnTo>
                    <a:pt x="1833" y="12044"/>
                  </a:lnTo>
                  <a:cubicBezTo>
                    <a:pt x="1740" y="12006"/>
                    <a:pt x="1655" y="11959"/>
                    <a:pt x="1571" y="11900"/>
                  </a:cubicBezTo>
                  <a:lnTo>
                    <a:pt x="1524" y="11866"/>
                  </a:lnTo>
                  <a:cubicBezTo>
                    <a:pt x="1524" y="11866"/>
                    <a:pt x="1495" y="11845"/>
                    <a:pt x="1486" y="11837"/>
                  </a:cubicBezTo>
                  <a:cubicBezTo>
                    <a:pt x="1444" y="11807"/>
                    <a:pt x="1406" y="11769"/>
                    <a:pt x="1368" y="11731"/>
                  </a:cubicBezTo>
                  <a:cubicBezTo>
                    <a:pt x="1338" y="11697"/>
                    <a:pt x="1304" y="11663"/>
                    <a:pt x="1275" y="11625"/>
                  </a:cubicBezTo>
                  <a:lnTo>
                    <a:pt x="1275" y="11621"/>
                  </a:lnTo>
                  <a:lnTo>
                    <a:pt x="1253" y="11600"/>
                  </a:lnTo>
                  <a:cubicBezTo>
                    <a:pt x="1236" y="11574"/>
                    <a:pt x="1224" y="11549"/>
                    <a:pt x="1207" y="11528"/>
                  </a:cubicBezTo>
                  <a:cubicBezTo>
                    <a:pt x="1181" y="11481"/>
                    <a:pt x="1152" y="11439"/>
                    <a:pt x="1131" y="11392"/>
                  </a:cubicBezTo>
                  <a:cubicBezTo>
                    <a:pt x="1118" y="11371"/>
                    <a:pt x="1109" y="11346"/>
                    <a:pt x="1097" y="11324"/>
                  </a:cubicBezTo>
                  <a:cubicBezTo>
                    <a:pt x="1088" y="11299"/>
                    <a:pt x="1084" y="11291"/>
                    <a:pt x="1080" y="11269"/>
                  </a:cubicBezTo>
                  <a:cubicBezTo>
                    <a:pt x="999" y="11058"/>
                    <a:pt x="966" y="10834"/>
                    <a:pt x="978" y="10609"/>
                  </a:cubicBezTo>
                  <a:cubicBezTo>
                    <a:pt x="983" y="10398"/>
                    <a:pt x="1076" y="10156"/>
                    <a:pt x="1165" y="9949"/>
                  </a:cubicBezTo>
                  <a:cubicBezTo>
                    <a:pt x="1393" y="9441"/>
                    <a:pt x="1689" y="8971"/>
                    <a:pt x="2049" y="8544"/>
                  </a:cubicBezTo>
                  <a:cubicBezTo>
                    <a:pt x="2417" y="8099"/>
                    <a:pt x="2853" y="7638"/>
                    <a:pt x="3382" y="7388"/>
                  </a:cubicBezTo>
                  <a:cubicBezTo>
                    <a:pt x="3467" y="7337"/>
                    <a:pt x="3509" y="7236"/>
                    <a:pt x="3484" y="7139"/>
                  </a:cubicBezTo>
                  <a:cubicBezTo>
                    <a:pt x="3454" y="7045"/>
                    <a:pt x="3370" y="6978"/>
                    <a:pt x="3272" y="6978"/>
                  </a:cubicBezTo>
                  <a:cubicBezTo>
                    <a:pt x="3035" y="6965"/>
                    <a:pt x="2807" y="6978"/>
                    <a:pt x="2574" y="6948"/>
                  </a:cubicBezTo>
                  <a:cubicBezTo>
                    <a:pt x="2549" y="6948"/>
                    <a:pt x="2523" y="6944"/>
                    <a:pt x="2498" y="6944"/>
                  </a:cubicBezTo>
                  <a:lnTo>
                    <a:pt x="2455" y="6935"/>
                  </a:lnTo>
                  <a:lnTo>
                    <a:pt x="2447" y="6935"/>
                  </a:lnTo>
                  <a:lnTo>
                    <a:pt x="2396" y="6931"/>
                  </a:lnTo>
                  <a:lnTo>
                    <a:pt x="2307" y="6914"/>
                  </a:lnTo>
                  <a:cubicBezTo>
                    <a:pt x="2210" y="6897"/>
                    <a:pt x="2117" y="6876"/>
                    <a:pt x="2024" y="6855"/>
                  </a:cubicBezTo>
                  <a:cubicBezTo>
                    <a:pt x="1935" y="6830"/>
                    <a:pt x="1846" y="6800"/>
                    <a:pt x="1761" y="6775"/>
                  </a:cubicBezTo>
                  <a:cubicBezTo>
                    <a:pt x="1723" y="6762"/>
                    <a:pt x="1685" y="6745"/>
                    <a:pt x="1647" y="6732"/>
                  </a:cubicBezTo>
                  <a:lnTo>
                    <a:pt x="1600" y="6711"/>
                  </a:lnTo>
                  <a:lnTo>
                    <a:pt x="1562" y="6694"/>
                  </a:lnTo>
                  <a:cubicBezTo>
                    <a:pt x="1418" y="6631"/>
                    <a:pt x="1283" y="6554"/>
                    <a:pt x="1156" y="6461"/>
                  </a:cubicBezTo>
                  <a:cubicBezTo>
                    <a:pt x="1149" y="6454"/>
                    <a:pt x="1120" y="6434"/>
                    <a:pt x="1122" y="6434"/>
                  </a:cubicBezTo>
                  <a:lnTo>
                    <a:pt x="1122" y="6434"/>
                  </a:lnTo>
                  <a:cubicBezTo>
                    <a:pt x="1123" y="6434"/>
                    <a:pt x="1124" y="6435"/>
                    <a:pt x="1126" y="6436"/>
                  </a:cubicBezTo>
                  <a:lnTo>
                    <a:pt x="1101" y="6415"/>
                  </a:lnTo>
                  <a:cubicBezTo>
                    <a:pt x="1071" y="6394"/>
                    <a:pt x="1046" y="6368"/>
                    <a:pt x="1016" y="6343"/>
                  </a:cubicBezTo>
                  <a:cubicBezTo>
                    <a:pt x="961" y="6296"/>
                    <a:pt x="911" y="6241"/>
                    <a:pt x="864" y="6186"/>
                  </a:cubicBezTo>
                  <a:cubicBezTo>
                    <a:pt x="843" y="6161"/>
                    <a:pt x="822" y="6140"/>
                    <a:pt x="805" y="6114"/>
                  </a:cubicBezTo>
                  <a:lnTo>
                    <a:pt x="796" y="6102"/>
                  </a:lnTo>
                  <a:lnTo>
                    <a:pt x="758" y="6051"/>
                  </a:lnTo>
                  <a:cubicBezTo>
                    <a:pt x="720" y="5992"/>
                    <a:pt x="682" y="5932"/>
                    <a:pt x="648" y="5869"/>
                  </a:cubicBezTo>
                  <a:cubicBezTo>
                    <a:pt x="631" y="5839"/>
                    <a:pt x="619" y="5810"/>
                    <a:pt x="602" y="5776"/>
                  </a:cubicBezTo>
                  <a:cubicBezTo>
                    <a:pt x="593" y="5763"/>
                    <a:pt x="589" y="5750"/>
                    <a:pt x="580" y="5733"/>
                  </a:cubicBezTo>
                  <a:cubicBezTo>
                    <a:pt x="576" y="5729"/>
                    <a:pt x="576" y="5721"/>
                    <a:pt x="572" y="5716"/>
                  </a:cubicBezTo>
                  <a:cubicBezTo>
                    <a:pt x="547" y="5649"/>
                    <a:pt x="521" y="5581"/>
                    <a:pt x="500" y="5513"/>
                  </a:cubicBezTo>
                  <a:cubicBezTo>
                    <a:pt x="483" y="5446"/>
                    <a:pt x="462" y="5374"/>
                    <a:pt x="449" y="5306"/>
                  </a:cubicBezTo>
                  <a:cubicBezTo>
                    <a:pt x="441" y="5272"/>
                    <a:pt x="437" y="5238"/>
                    <a:pt x="428" y="5209"/>
                  </a:cubicBezTo>
                  <a:cubicBezTo>
                    <a:pt x="428" y="5187"/>
                    <a:pt x="424" y="5170"/>
                    <a:pt x="420" y="5153"/>
                  </a:cubicBezTo>
                  <a:lnTo>
                    <a:pt x="420" y="5132"/>
                  </a:lnTo>
                  <a:cubicBezTo>
                    <a:pt x="403" y="4980"/>
                    <a:pt x="398" y="4832"/>
                    <a:pt x="403" y="4684"/>
                  </a:cubicBezTo>
                  <a:cubicBezTo>
                    <a:pt x="403" y="4603"/>
                    <a:pt x="411" y="4523"/>
                    <a:pt x="420" y="4442"/>
                  </a:cubicBezTo>
                  <a:cubicBezTo>
                    <a:pt x="424" y="4409"/>
                    <a:pt x="428" y="4370"/>
                    <a:pt x="432" y="4337"/>
                  </a:cubicBezTo>
                  <a:cubicBezTo>
                    <a:pt x="432" y="4328"/>
                    <a:pt x="432" y="4320"/>
                    <a:pt x="437" y="4307"/>
                  </a:cubicBezTo>
                  <a:cubicBezTo>
                    <a:pt x="437" y="4286"/>
                    <a:pt x="441" y="4265"/>
                    <a:pt x="445" y="4243"/>
                  </a:cubicBezTo>
                  <a:cubicBezTo>
                    <a:pt x="500" y="3913"/>
                    <a:pt x="593" y="3592"/>
                    <a:pt x="716" y="3283"/>
                  </a:cubicBezTo>
                  <a:cubicBezTo>
                    <a:pt x="750" y="3190"/>
                    <a:pt x="767" y="3156"/>
                    <a:pt x="805" y="3071"/>
                  </a:cubicBezTo>
                  <a:cubicBezTo>
                    <a:pt x="843" y="2991"/>
                    <a:pt x="881" y="2910"/>
                    <a:pt x="919" y="2834"/>
                  </a:cubicBezTo>
                  <a:cubicBezTo>
                    <a:pt x="999" y="2673"/>
                    <a:pt x="1088" y="2517"/>
                    <a:pt x="1186" y="2364"/>
                  </a:cubicBezTo>
                  <a:cubicBezTo>
                    <a:pt x="1372" y="2064"/>
                    <a:pt x="1584" y="1780"/>
                    <a:pt x="1821" y="1518"/>
                  </a:cubicBezTo>
                  <a:cubicBezTo>
                    <a:pt x="2290" y="1001"/>
                    <a:pt x="2849" y="565"/>
                    <a:pt x="3509" y="316"/>
                  </a:cubicBezTo>
                  <a:cubicBezTo>
                    <a:pt x="3586" y="286"/>
                    <a:pt x="3666" y="261"/>
                    <a:pt x="3746" y="235"/>
                  </a:cubicBezTo>
                  <a:cubicBezTo>
                    <a:pt x="3881" y="197"/>
                    <a:pt x="3841" y="1"/>
                    <a:pt x="3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44"/>
            <p:cNvSpPr/>
            <p:nvPr/>
          </p:nvSpPr>
          <p:spPr>
            <a:xfrm>
              <a:off x="-1647268" y="4905737"/>
              <a:ext cx="142385" cy="760688"/>
            </a:xfrm>
            <a:custGeom>
              <a:rect b="b" l="l" r="r" t="t"/>
              <a:pathLst>
                <a:path extrusionOk="0" h="19297" w="3612">
                  <a:moveTo>
                    <a:pt x="1131" y="11293"/>
                  </a:moveTo>
                  <a:cubicBezTo>
                    <a:pt x="1136" y="11301"/>
                    <a:pt x="1137" y="11304"/>
                    <a:pt x="1138" y="11304"/>
                  </a:cubicBezTo>
                  <a:cubicBezTo>
                    <a:pt x="1138" y="11304"/>
                    <a:pt x="1134" y="11296"/>
                    <a:pt x="1131" y="11293"/>
                  </a:cubicBezTo>
                  <a:close/>
                  <a:moveTo>
                    <a:pt x="2608" y="18696"/>
                  </a:moveTo>
                  <a:lnTo>
                    <a:pt x="2621" y="18706"/>
                  </a:lnTo>
                  <a:lnTo>
                    <a:pt x="2621" y="18706"/>
                  </a:lnTo>
                  <a:cubicBezTo>
                    <a:pt x="2617" y="18703"/>
                    <a:pt x="2612" y="18700"/>
                    <a:pt x="2608" y="18696"/>
                  </a:cubicBezTo>
                  <a:close/>
                  <a:moveTo>
                    <a:pt x="2557" y="1"/>
                  </a:moveTo>
                  <a:cubicBezTo>
                    <a:pt x="2295" y="183"/>
                    <a:pt x="2049" y="386"/>
                    <a:pt x="1821" y="610"/>
                  </a:cubicBezTo>
                  <a:cubicBezTo>
                    <a:pt x="1262" y="1152"/>
                    <a:pt x="814" y="1795"/>
                    <a:pt x="496" y="2506"/>
                  </a:cubicBezTo>
                  <a:cubicBezTo>
                    <a:pt x="200" y="3162"/>
                    <a:pt x="1" y="3882"/>
                    <a:pt x="26" y="4610"/>
                  </a:cubicBezTo>
                  <a:cubicBezTo>
                    <a:pt x="43" y="5266"/>
                    <a:pt x="263" y="5918"/>
                    <a:pt x="733" y="6388"/>
                  </a:cubicBezTo>
                  <a:cubicBezTo>
                    <a:pt x="1245" y="6896"/>
                    <a:pt x="1944" y="7111"/>
                    <a:pt x="2646" y="7171"/>
                  </a:cubicBezTo>
                  <a:cubicBezTo>
                    <a:pt x="1876" y="7818"/>
                    <a:pt x="1258" y="8622"/>
                    <a:pt x="826" y="9532"/>
                  </a:cubicBezTo>
                  <a:cubicBezTo>
                    <a:pt x="703" y="9799"/>
                    <a:pt x="568" y="10095"/>
                    <a:pt x="538" y="10383"/>
                  </a:cubicBezTo>
                  <a:cubicBezTo>
                    <a:pt x="509" y="10675"/>
                    <a:pt x="530" y="10967"/>
                    <a:pt x="602" y="11247"/>
                  </a:cubicBezTo>
                  <a:cubicBezTo>
                    <a:pt x="729" y="11738"/>
                    <a:pt x="1046" y="12157"/>
                    <a:pt x="1482" y="12410"/>
                  </a:cubicBezTo>
                  <a:cubicBezTo>
                    <a:pt x="1707" y="12533"/>
                    <a:pt x="1948" y="12618"/>
                    <a:pt x="2198" y="12656"/>
                  </a:cubicBezTo>
                  <a:cubicBezTo>
                    <a:pt x="1961" y="12901"/>
                    <a:pt x="1770" y="13181"/>
                    <a:pt x="1626" y="13490"/>
                  </a:cubicBezTo>
                  <a:cubicBezTo>
                    <a:pt x="1292" y="14188"/>
                    <a:pt x="1131" y="14954"/>
                    <a:pt x="1093" y="15720"/>
                  </a:cubicBezTo>
                  <a:cubicBezTo>
                    <a:pt x="1055" y="16448"/>
                    <a:pt x="1148" y="17172"/>
                    <a:pt x="1368" y="17862"/>
                  </a:cubicBezTo>
                  <a:cubicBezTo>
                    <a:pt x="1550" y="18429"/>
                    <a:pt x="1867" y="18937"/>
                    <a:pt x="2333" y="19297"/>
                  </a:cubicBezTo>
                  <a:cubicBezTo>
                    <a:pt x="2722" y="19254"/>
                    <a:pt x="3108" y="19199"/>
                    <a:pt x="3488" y="19123"/>
                  </a:cubicBezTo>
                  <a:cubicBezTo>
                    <a:pt x="3383" y="19094"/>
                    <a:pt x="3277" y="19060"/>
                    <a:pt x="3171" y="19022"/>
                  </a:cubicBezTo>
                  <a:cubicBezTo>
                    <a:pt x="3146" y="18996"/>
                    <a:pt x="3112" y="18984"/>
                    <a:pt x="3082" y="18971"/>
                  </a:cubicBezTo>
                  <a:lnTo>
                    <a:pt x="3044" y="18954"/>
                  </a:lnTo>
                  <a:cubicBezTo>
                    <a:pt x="2972" y="18924"/>
                    <a:pt x="2904" y="18886"/>
                    <a:pt x="2837" y="18848"/>
                  </a:cubicBezTo>
                  <a:cubicBezTo>
                    <a:pt x="2769" y="18810"/>
                    <a:pt x="2714" y="18776"/>
                    <a:pt x="2659" y="18734"/>
                  </a:cubicBezTo>
                  <a:lnTo>
                    <a:pt x="2638" y="18721"/>
                  </a:lnTo>
                  <a:lnTo>
                    <a:pt x="2625" y="18708"/>
                  </a:lnTo>
                  <a:cubicBezTo>
                    <a:pt x="2595" y="18683"/>
                    <a:pt x="2562" y="18658"/>
                    <a:pt x="2532" y="18628"/>
                  </a:cubicBezTo>
                  <a:cubicBezTo>
                    <a:pt x="2477" y="18581"/>
                    <a:pt x="2422" y="18526"/>
                    <a:pt x="2375" y="18471"/>
                  </a:cubicBezTo>
                  <a:cubicBezTo>
                    <a:pt x="2350" y="18446"/>
                    <a:pt x="2329" y="18416"/>
                    <a:pt x="2303" y="18391"/>
                  </a:cubicBezTo>
                  <a:cubicBezTo>
                    <a:pt x="2298" y="18383"/>
                    <a:pt x="2281" y="18360"/>
                    <a:pt x="2278" y="18355"/>
                  </a:cubicBezTo>
                  <a:lnTo>
                    <a:pt x="2278" y="18355"/>
                  </a:lnTo>
                  <a:cubicBezTo>
                    <a:pt x="2285" y="18364"/>
                    <a:pt x="2292" y="18373"/>
                    <a:pt x="2299" y="18383"/>
                  </a:cubicBezTo>
                  <a:cubicBezTo>
                    <a:pt x="2283" y="18361"/>
                    <a:pt x="2278" y="18354"/>
                    <a:pt x="2278" y="18354"/>
                  </a:cubicBezTo>
                  <a:lnTo>
                    <a:pt x="2278" y="18354"/>
                  </a:lnTo>
                  <a:cubicBezTo>
                    <a:pt x="2278" y="18354"/>
                    <a:pt x="2278" y="18354"/>
                    <a:pt x="2278" y="18355"/>
                  </a:cubicBezTo>
                  <a:lnTo>
                    <a:pt x="2278" y="18355"/>
                  </a:lnTo>
                  <a:cubicBezTo>
                    <a:pt x="2272" y="18347"/>
                    <a:pt x="2267" y="18339"/>
                    <a:pt x="2261" y="18332"/>
                  </a:cubicBezTo>
                  <a:cubicBezTo>
                    <a:pt x="2164" y="18192"/>
                    <a:pt x="2079" y="18044"/>
                    <a:pt x="2007" y="17892"/>
                  </a:cubicBezTo>
                  <a:cubicBezTo>
                    <a:pt x="1999" y="17870"/>
                    <a:pt x="1986" y="17845"/>
                    <a:pt x="1977" y="17824"/>
                  </a:cubicBezTo>
                  <a:cubicBezTo>
                    <a:pt x="1961" y="17777"/>
                    <a:pt x="1944" y="17735"/>
                    <a:pt x="1927" y="17688"/>
                  </a:cubicBezTo>
                  <a:cubicBezTo>
                    <a:pt x="1889" y="17591"/>
                    <a:pt x="1859" y="17490"/>
                    <a:pt x="1829" y="17388"/>
                  </a:cubicBezTo>
                  <a:cubicBezTo>
                    <a:pt x="1787" y="17231"/>
                    <a:pt x="1740" y="17070"/>
                    <a:pt x="1707" y="16914"/>
                  </a:cubicBezTo>
                  <a:cubicBezTo>
                    <a:pt x="1694" y="16842"/>
                    <a:pt x="1677" y="16774"/>
                    <a:pt x="1668" y="16702"/>
                  </a:cubicBezTo>
                  <a:cubicBezTo>
                    <a:pt x="1668" y="16698"/>
                    <a:pt x="1664" y="16664"/>
                    <a:pt x="1664" y="16660"/>
                  </a:cubicBezTo>
                  <a:cubicBezTo>
                    <a:pt x="1664" y="16656"/>
                    <a:pt x="1664" y="16651"/>
                    <a:pt x="1664" y="16647"/>
                  </a:cubicBezTo>
                  <a:cubicBezTo>
                    <a:pt x="1656" y="16596"/>
                    <a:pt x="1652" y="16550"/>
                    <a:pt x="1647" y="16503"/>
                  </a:cubicBezTo>
                  <a:cubicBezTo>
                    <a:pt x="1630" y="16334"/>
                    <a:pt x="1622" y="16169"/>
                    <a:pt x="1622" y="16004"/>
                  </a:cubicBezTo>
                  <a:cubicBezTo>
                    <a:pt x="1622" y="15826"/>
                    <a:pt x="1626" y="15648"/>
                    <a:pt x="1639" y="15475"/>
                  </a:cubicBezTo>
                  <a:cubicBezTo>
                    <a:pt x="1647" y="15386"/>
                    <a:pt x="1656" y="15297"/>
                    <a:pt x="1664" y="15208"/>
                  </a:cubicBezTo>
                  <a:cubicBezTo>
                    <a:pt x="1664" y="15191"/>
                    <a:pt x="1668" y="15174"/>
                    <a:pt x="1673" y="15157"/>
                  </a:cubicBezTo>
                  <a:lnTo>
                    <a:pt x="1673" y="15140"/>
                  </a:lnTo>
                  <a:lnTo>
                    <a:pt x="1673" y="15128"/>
                  </a:lnTo>
                  <a:cubicBezTo>
                    <a:pt x="1677" y="15081"/>
                    <a:pt x="1685" y="15030"/>
                    <a:pt x="1694" y="14984"/>
                  </a:cubicBezTo>
                  <a:cubicBezTo>
                    <a:pt x="1749" y="14633"/>
                    <a:pt x="1838" y="14285"/>
                    <a:pt x="1965" y="13951"/>
                  </a:cubicBezTo>
                  <a:cubicBezTo>
                    <a:pt x="1982" y="13913"/>
                    <a:pt x="1994" y="13871"/>
                    <a:pt x="2011" y="13833"/>
                  </a:cubicBezTo>
                  <a:lnTo>
                    <a:pt x="2020" y="13820"/>
                  </a:lnTo>
                  <a:cubicBezTo>
                    <a:pt x="2032" y="13790"/>
                    <a:pt x="2045" y="13765"/>
                    <a:pt x="2058" y="13735"/>
                  </a:cubicBezTo>
                  <a:cubicBezTo>
                    <a:pt x="2096" y="13655"/>
                    <a:pt x="2138" y="13574"/>
                    <a:pt x="2181" y="13494"/>
                  </a:cubicBezTo>
                  <a:cubicBezTo>
                    <a:pt x="2227" y="13418"/>
                    <a:pt x="2274" y="13342"/>
                    <a:pt x="2320" y="13270"/>
                  </a:cubicBezTo>
                  <a:lnTo>
                    <a:pt x="2358" y="13219"/>
                  </a:lnTo>
                  <a:cubicBezTo>
                    <a:pt x="2367" y="13206"/>
                    <a:pt x="2375" y="13198"/>
                    <a:pt x="2384" y="13189"/>
                  </a:cubicBezTo>
                  <a:cubicBezTo>
                    <a:pt x="2409" y="13155"/>
                    <a:pt x="2435" y="13122"/>
                    <a:pt x="2468" y="13088"/>
                  </a:cubicBezTo>
                  <a:cubicBezTo>
                    <a:pt x="2519" y="13024"/>
                    <a:pt x="2578" y="12965"/>
                    <a:pt x="2638" y="12910"/>
                  </a:cubicBezTo>
                  <a:cubicBezTo>
                    <a:pt x="2667" y="12885"/>
                    <a:pt x="2697" y="12859"/>
                    <a:pt x="2727" y="12834"/>
                  </a:cubicBezTo>
                  <a:lnTo>
                    <a:pt x="2739" y="12830"/>
                  </a:lnTo>
                  <a:cubicBezTo>
                    <a:pt x="2756" y="12813"/>
                    <a:pt x="2777" y="12800"/>
                    <a:pt x="2794" y="12787"/>
                  </a:cubicBezTo>
                  <a:cubicBezTo>
                    <a:pt x="2862" y="12741"/>
                    <a:pt x="2930" y="12703"/>
                    <a:pt x="3002" y="12669"/>
                  </a:cubicBezTo>
                  <a:lnTo>
                    <a:pt x="3044" y="12648"/>
                  </a:lnTo>
                  <a:lnTo>
                    <a:pt x="3044" y="12648"/>
                  </a:lnTo>
                  <a:cubicBezTo>
                    <a:pt x="3053" y="12644"/>
                    <a:pt x="3063" y="12641"/>
                    <a:pt x="3069" y="12639"/>
                  </a:cubicBezTo>
                  <a:cubicBezTo>
                    <a:pt x="3116" y="12626"/>
                    <a:pt x="3158" y="12614"/>
                    <a:pt x="3205" y="12601"/>
                  </a:cubicBezTo>
                  <a:cubicBezTo>
                    <a:pt x="3336" y="12563"/>
                    <a:pt x="3417" y="12423"/>
                    <a:pt x="3383" y="12292"/>
                  </a:cubicBezTo>
                  <a:cubicBezTo>
                    <a:pt x="3347" y="12170"/>
                    <a:pt x="3243" y="12109"/>
                    <a:pt x="3130" y="12109"/>
                  </a:cubicBezTo>
                  <a:cubicBezTo>
                    <a:pt x="3110" y="12109"/>
                    <a:pt x="3090" y="12110"/>
                    <a:pt x="3069" y="12114"/>
                  </a:cubicBezTo>
                  <a:cubicBezTo>
                    <a:pt x="3010" y="12127"/>
                    <a:pt x="2951" y="12135"/>
                    <a:pt x="2887" y="12144"/>
                  </a:cubicBezTo>
                  <a:lnTo>
                    <a:pt x="2845" y="12152"/>
                  </a:lnTo>
                  <a:lnTo>
                    <a:pt x="2752" y="12161"/>
                  </a:lnTo>
                  <a:cubicBezTo>
                    <a:pt x="2695" y="12165"/>
                    <a:pt x="2638" y="12167"/>
                    <a:pt x="2580" y="12167"/>
                  </a:cubicBezTo>
                  <a:cubicBezTo>
                    <a:pt x="2522" y="12167"/>
                    <a:pt x="2464" y="12165"/>
                    <a:pt x="2405" y="12161"/>
                  </a:cubicBezTo>
                  <a:cubicBezTo>
                    <a:pt x="2380" y="12161"/>
                    <a:pt x="2350" y="12157"/>
                    <a:pt x="2325" y="12152"/>
                  </a:cubicBezTo>
                  <a:lnTo>
                    <a:pt x="2282" y="12152"/>
                  </a:lnTo>
                  <a:cubicBezTo>
                    <a:pt x="2231" y="12144"/>
                    <a:pt x="2176" y="12135"/>
                    <a:pt x="2126" y="12123"/>
                  </a:cubicBezTo>
                  <a:cubicBezTo>
                    <a:pt x="2071" y="12106"/>
                    <a:pt x="2024" y="12093"/>
                    <a:pt x="1973" y="12076"/>
                  </a:cubicBezTo>
                  <a:cubicBezTo>
                    <a:pt x="1948" y="12068"/>
                    <a:pt x="1927" y="12059"/>
                    <a:pt x="1905" y="12055"/>
                  </a:cubicBezTo>
                  <a:lnTo>
                    <a:pt x="1872" y="12038"/>
                  </a:lnTo>
                  <a:lnTo>
                    <a:pt x="1863" y="12034"/>
                  </a:lnTo>
                  <a:cubicBezTo>
                    <a:pt x="1770" y="11991"/>
                    <a:pt x="1677" y="11941"/>
                    <a:pt x="1592" y="11881"/>
                  </a:cubicBezTo>
                  <a:cubicBezTo>
                    <a:pt x="1584" y="11873"/>
                    <a:pt x="1571" y="11865"/>
                    <a:pt x="1563" y="11856"/>
                  </a:cubicBezTo>
                  <a:lnTo>
                    <a:pt x="1503" y="11809"/>
                  </a:lnTo>
                  <a:cubicBezTo>
                    <a:pt x="1465" y="11776"/>
                    <a:pt x="1427" y="11742"/>
                    <a:pt x="1393" y="11704"/>
                  </a:cubicBezTo>
                  <a:cubicBezTo>
                    <a:pt x="1376" y="11687"/>
                    <a:pt x="1359" y="11666"/>
                    <a:pt x="1343" y="11649"/>
                  </a:cubicBezTo>
                  <a:cubicBezTo>
                    <a:pt x="1334" y="11640"/>
                    <a:pt x="1313" y="11611"/>
                    <a:pt x="1309" y="11606"/>
                  </a:cubicBezTo>
                  <a:cubicBezTo>
                    <a:pt x="1279" y="11564"/>
                    <a:pt x="1249" y="11522"/>
                    <a:pt x="1220" y="11475"/>
                  </a:cubicBezTo>
                  <a:cubicBezTo>
                    <a:pt x="1194" y="11433"/>
                    <a:pt x="1173" y="11390"/>
                    <a:pt x="1152" y="11344"/>
                  </a:cubicBezTo>
                  <a:lnTo>
                    <a:pt x="1131" y="11302"/>
                  </a:lnTo>
                  <a:cubicBezTo>
                    <a:pt x="1118" y="11272"/>
                    <a:pt x="1110" y="11242"/>
                    <a:pt x="1097" y="11213"/>
                  </a:cubicBezTo>
                  <a:cubicBezTo>
                    <a:pt x="1021" y="10988"/>
                    <a:pt x="987" y="10751"/>
                    <a:pt x="1000" y="10519"/>
                  </a:cubicBezTo>
                  <a:cubicBezTo>
                    <a:pt x="1004" y="10282"/>
                    <a:pt x="1106" y="10028"/>
                    <a:pt x="1199" y="9799"/>
                  </a:cubicBezTo>
                  <a:cubicBezTo>
                    <a:pt x="1423" y="9283"/>
                    <a:pt x="1715" y="8800"/>
                    <a:pt x="2071" y="8364"/>
                  </a:cubicBezTo>
                  <a:cubicBezTo>
                    <a:pt x="2435" y="7903"/>
                    <a:pt x="2866" y="7416"/>
                    <a:pt x="3400" y="7154"/>
                  </a:cubicBezTo>
                  <a:cubicBezTo>
                    <a:pt x="3611" y="7048"/>
                    <a:pt x="3493" y="6743"/>
                    <a:pt x="3285" y="6730"/>
                  </a:cubicBezTo>
                  <a:cubicBezTo>
                    <a:pt x="3053" y="6718"/>
                    <a:pt x="2820" y="6730"/>
                    <a:pt x="2587" y="6705"/>
                  </a:cubicBezTo>
                  <a:lnTo>
                    <a:pt x="2511" y="6697"/>
                  </a:lnTo>
                  <a:lnTo>
                    <a:pt x="2477" y="6697"/>
                  </a:lnTo>
                  <a:cubicBezTo>
                    <a:pt x="2426" y="6688"/>
                    <a:pt x="2375" y="6680"/>
                    <a:pt x="2325" y="6671"/>
                  </a:cubicBezTo>
                  <a:cubicBezTo>
                    <a:pt x="2231" y="6650"/>
                    <a:pt x="2134" y="6629"/>
                    <a:pt x="2041" y="6603"/>
                  </a:cubicBezTo>
                  <a:cubicBezTo>
                    <a:pt x="1944" y="6578"/>
                    <a:pt x="1863" y="6553"/>
                    <a:pt x="1774" y="6523"/>
                  </a:cubicBezTo>
                  <a:cubicBezTo>
                    <a:pt x="1736" y="6506"/>
                    <a:pt x="1698" y="6493"/>
                    <a:pt x="1660" y="6477"/>
                  </a:cubicBezTo>
                  <a:lnTo>
                    <a:pt x="1643" y="6472"/>
                  </a:lnTo>
                  <a:cubicBezTo>
                    <a:pt x="1622" y="6460"/>
                    <a:pt x="1601" y="6451"/>
                    <a:pt x="1584" y="6443"/>
                  </a:cubicBezTo>
                  <a:cubicBezTo>
                    <a:pt x="1440" y="6375"/>
                    <a:pt x="1304" y="6290"/>
                    <a:pt x="1177" y="6197"/>
                  </a:cubicBezTo>
                  <a:lnTo>
                    <a:pt x="1161" y="6184"/>
                  </a:lnTo>
                  <a:lnTo>
                    <a:pt x="1118" y="6151"/>
                  </a:lnTo>
                  <a:cubicBezTo>
                    <a:pt x="1089" y="6121"/>
                    <a:pt x="1059" y="6096"/>
                    <a:pt x="1029" y="6066"/>
                  </a:cubicBezTo>
                  <a:cubicBezTo>
                    <a:pt x="974" y="6015"/>
                    <a:pt x="928" y="5964"/>
                    <a:pt x="881" y="5909"/>
                  </a:cubicBezTo>
                  <a:lnTo>
                    <a:pt x="847" y="5867"/>
                  </a:lnTo>
                  <a:lnTo>
                    <a:pt x="839" y="5854"/>
                  </a:lnTo>
                  <a:cubicBezTo>
                    <a:pt x="814" y="5825"/>
                    <a:pt x="792" y="5795"/>
                    <a:pt x="775" y="5761"/>
                  </a:cubicBezTo>
                  <a:cubicBezTo>
                    <a:pt x="733" y="5702"/>
                    <a:pt x="695" y="5638"/>
                    <a:pt x="661" y="5571"/>
                  </a:cubicBezTo>
                  <a:cubicBezTo>
                    <a:pt x="648" y="5541"/>
                    <a:pt x="632" y="5512"/>
                    <a:pt x="619" y="5482"/>
                  </a:cubicBezTo>
                  <a:lnTo>
                    <a:pt x="606" y="5452"/>
                  </a:lnTo>
                  <a:cubicBezTo>
                    <a:pt x="606" y="5448"/>
                    <a:pt x="593" y="5427"/>
                    <a:pt x="589" y="5414"/>
                  </a:cubicBezTo>
                  <a:cubicBezTo>
                    <a:pt x="564" y="5346"/>
                    <a:pt x="538" y="5274"/>
                    <a:pt x="517" y="5203"/>
                  </a:cubicBezTo>
                  <a:cubicBezTo>
                    <a:pt x="500" y="5131"/>
                    <a:pt x="479" y="5059"/>
                    <a:pt x="466" y="4982"/>
                  </a:cubicBezTo>
                  <a:cubicBezTo>
                    <a:pt x="458" y="4949"/>
                    <a:pt x="454" y="4910"/>
                    <a:pt x="445" y="4877"/>
                  </a:cubicBezTo>
                  <a:cubicBezTo>
                    <a:pt x="445" y="4872"/>
                    <a:pt x="441" y="4855"/>
                    <a:pt x="441" y="4843"/>
                  </a:cubicBezTo>
                  <a:cubicBezTo>
                    <a:pt x="441" y="4834"/>
                    <a:pt x="437" y="4800"/>
                    <a:pt x="437" y="4792"/>
                  </a:cubicBezTo>
                  <a:cubicBezTo>
                    <a:pt x="420" y="4635"/>
                    <a:pt x="411" y="4479"/>
                    <a:pt x="420" y="4322"/>
                  </a:cubicBezTo>
                  <a:cubicBezTo>
                    <a:pt x="420" y="4238"/>
                    <a:pt x="424" y="4157"/>
                    <a:pt x="433" y="4077"/>
                  </a:cubicBezTo>
                  <a:cubicBezTo>
                    <a:pt x="437" y="4034"/>
                    <a:pt x="441" y="3996"/>
                    <a:pt x="445" y="3958"/>
                  </a:cubicBezTo>
                  <a:lnTo>
                    <a:pt x="445" y="3945"/>
                  </a:lnTo>
                  <a:cubicBezTo>
                    <a:pt x="445" y="3941"/>
                    <a:pt x="445" y="3937"/>
                    <a:pt x="445" y="3933"/>
                  </a:cubicBezTo>
                  <a:cubicBezTo>
                    <a:pt x="450" y="3912"/>
                    <a:pt x="454" y="3890"/>
                    <a:pt x="454" y="3865"/>
                  </a:cubicBezTo>
                  <a:cubicBezTo>
                    <a:pt x="513" y="3522"/>
                    <a:pt x="602" y="3184"/>
                    <a:pt x="725" y="2858"/>
                  </a:cubicBezTo>
                  <a:cubicBezTo>
                    <a:pt x="856" y="2523"/>
                    <a:pt x="1012" y="2202"/>
                    <a:pt x="1194" y="1893"/>
                  </a:cubicBezTo>
                  <a:cubicBezTo>
                    <a:pt x="1385" y="1580"/>
                    <a:pt x="1597" y="1283"/>
                    <a:pt x="1834" y="1004"/>
                  </a:cubicBezTo>
                  <a:cubicBezTo>
                    <a:pt x="2155" y="627"/>
                    <a:pt x="2528" y="301"/>
                    <a:pt x="2947" y="35"/>
                  </a:cubicBezTo>
                  <a:cubicBezTo>
                    <a:pt x="2815" y="22"/>
                    <a:pt x="2689" y="13"/>
                    <a:pt x="2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44"/>
            <p:cNvSpPr/>
            <p:nvPr/>
          </p:nvSpPr>
          <p:spPr>
            <a:xfrm>
              <a:off x="-1701708" y="5368772"/>
              <a:ext cx="244365" cy="178494"/>
            </a:xfrm>
            <a:custGeom>
              <a:rect b="b" l="l" r="r" t="t"/>
              <a:pathLst>
                <a:path extrusionOk="0" h="4528" w="6199">
                  <a:moveTo>
                    <a:pt x="4835" y="0"/>
                  </a:moveTo>
                  <a:cubicBezTo>
                    <a:pt x="2973" y="0"/>
                    <a:pt x="0" y="1658"/>
                    <a:pt x="1318" y="3763"/>
                  </a:cubicBezTo>
                  <a:cubicBezTo>
                    <a:pt x="1659" y="4306"/>
                    <a:pt x="2116" y="4528"/>
                    <a:pt x="2614" y="4528"/>
                  </a:cubicBezTo>
                  <a:cubicBezTo>
                    <a:pt x="4170" y="4528"/>
                    <a:pt x="6126" y="2357"/>
                    <a:pt x="6190" y="1007"/>
                  </a:cubicBezTo>
                  <a:cubicBezTo>
                    <a:pt x="6198" y="880"/>
                    <a:pt x="6182" y="758"/>
                    <a:pt x="6143" y="643"/>
                  </a:cubicBezTo>
                  <a:cubicBezTo>
                    <a:pt x="5988" y="198"/>
                    <a:pt x="5478" y="0"/>
                    <a:pt x="4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44"/>
            <p:cNvSpPr/>
            <p:nvPr/>
          </p:nvSpPr>
          <p:spPr>
            <a:xfrm>
              <a:off x="-1573828" y="5439177"/>
              <a:ext cx="512" cy="710"/>
            </a:xfrm>
            <a:custGeom>
              <a:rect b="b" l="l" r="r" t="t"/>
              <a:pathLst>
                <a:path extrusionOk="0" h="18" w="13">
                  <a:moveTo>
                    <a:pt x="9" y="0"/>
                  </a:moveTo>
                  <a:cubicBezTo>
                    <a:pt x="0" y="4"/>
                    <a:pt x="0" y="13"/>
                    <a:pt x="9" y="17"/>
                  </a:cubicBezTo>
                  <a:cubicBezTo>
                    <a:pt x="13" y="13"/>
                    <a:pt x="13"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44"/>
            <p:cNvSpPr/>
            <p:nvPr/>
          </p:nvSpPr>
          <p:spPr>
            <a:xfrm>
              <a:off x="-1537797" y="5426326"/>
              <a:ext cx="710" cy="710"/>
            </a:xfrm>
            <a:custGeom>
              <a:rect b="b" l="l" r="r" t="t"/>
              <a:pathLst>
                <a:path extrusionOk="0" h="18" w="18">
                  <a:moveTo>
                    <a:pt x="9" y="0"/>
                  </a:moveTo>
                  <a:cubicBezTo>
                    <a:pt x="0" y="4"/>
                    <a:pt x="0" y="13"/>
                    <a:pt x="9" y="17"/>
                  </a:cubicBezTo>
                  <a:cubicBezTo>
                    <a:pt x="17" y="13"/>
                    <a:pt x="17"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44"/>
            <p:cNvSpPr/>
            <p:nvPr/>
          </p:nvSpPr>
          <p:spPr>
            <a:xfrm>
              <a:off x="-1638600" y="5387111"/>
              <a:ext cx="169954" cy="67000"/>
            </a:xfrm>
            <a:custGeom>
              <a:rect b="b" l="l" r="r" t="t"/>
              <a:pathLst>
                <a:path extrusionOk="0" h="3018" w="6031">
                  <a:moveTo>
                    <a:pt x="5903" y="0"/>
                  </a:moveTo>
                  <a:cubicBezTo>
                    <a:pt x="5895" y="0"/>
                    <a:pt x="5886" y="1"/>
                    <a:pt x="5876" y="4"/>
                  </a:cubicBezTo>
                  <a:cubicBezTo>
                    <a:pt x="5771" y="37"/>
                    <a:pt x="5669" y="75"/>
                    <a:pt x="5572" y="122"/>
                  </a:cubicBezTo>
                  <a:cubicBezTo>
                    <a:pt x="5479" y="169"/>
                    <a:pt x="5381" y="215"/>
                    <a:pt x="5288" y="262"/>
                  </a:cubicBezTo>
                  <a:cubicBezTo>
                    <a:pt x="5098" y="355"/>
                    <a:pt x="4907" y="452"/>
                    <a:pt x="4713" y="545"/>
                  </a:cubicBezTo>
                  <a:cubicBezTo>
                    <a:pt x="4336" y="723"/>
                    <a:pt x="3959" y="892"/>
                    <a:pt x="3578" y="1066"/>
                  </a:cubicBezTo>
                  <a:cubicBezTo>
                    <a:pt x="2825" y="1404"/>
                    <a:pt x="2059" y="1722"/>
                    <a:pt x="1331" y="2107"/>
                  </a:cubicBezTo>
                  <a:cubicBezTo>
                    <a:pt x="916" y="2323"/>
                    <a:pt x="505" y="2556"/>
                    <a:pt x="103" y="2801"/>
                  </a:cubicBezTo>
                  <a:cubicBezTo>
                    <a:pt x="0" y="2869"/>
                    <a:pt x="65" y="3017"/>
                    <a:pt x="163" y="3017"/>
                  </a:cubicBezTo>
                  <a:cubicBezTo>
                    <a:pt x="182" y="3017"/>
                    <a:pt x="202" y="3012"/>
                    <a:pt x="222" y="3000"/>
                  </a:cubicBezTo>
                  <a:cubicBezTo>
                    <a:pt x="937" y="2577"/>
                    <a:pt x="1699" y="2251"/>
                    <a:pt x="2461" y="1917"/>
                  </a:cubicBezTo>
                  <a:cubicBezTo>
                    <a:pt x="3218" y="1582"/>
                    <a:pt x="3993" y="1273"/>
                    <a:pt x="4738" y="901"/>
                  </a:cubicBezTo>
                  <a:cubicBezTo>
                    <a:pt x="4950" y="795"/>
                    <a:pt x="5161" y="685"/>
                    <a:pt x="5373" y="575"/>
                  </a:cubicBezTo>
                  <a:cubicBezTo>
                    <a:pt x="5474" y="520"/>
                    <a:pt x="5572" y="456"/>
                    <a:pt x="5673" y="397"/>
                  </a:cubicBezTo>
                  <a:cubicBezTo>
                    <a:pt x="5779" y="329"/>
                    <a:pt x="5881" y="253"/>
                    <a:pt x="5970" y="164"/>
                  </a:cubicBezTo>
                  <a:cubicBezTo>
                    <a:pt x="6031" y="103"/>
                    <a:pt x="5985" y="0"/>
                    <a:pt x="5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44"/>
            <p:cNvSpPr/>
            <p:nvPr/>
          </p:nvSpPr>
          <p:spPr>
            <a:xfrm>
              <a:off x="-1626691" y="5408744"/>
              <a:ext cx="154211" cy="95712"/>
            </a:xfrm>
            <a:custGeom>
              <a:rect b="b" l="l" r="r" t="t"/>
              <a:pathLst>
                <a:path extrusionOk="0" h="2428" w="3912">
                  <a:moveTo>
                    <a:pt x="3827" y="0"/>
                  </a:moveTo>
                  <a:cubicBezTo>
                    <a:pt x="3822" y="0"/>
                    <a:pt x="3818" y="1"/>
                    <a:pt x="3813" y="2"/>
                  </a:cubicBezTo>
                  <a:cubicBezTo>
                    <a:pt x="3678" y="40"/>
                    <a:pt x="3546" y="99"/>
                    <a:pt x="3428" y="171"/>
                  </a:cubicBezTo>
                  <a:cubicBezTo>
                    <a:pt x="3301" y="235"/>
                    <a:pt x="3174" y="302"/>
                    <a:pt x="3051" y="374"/>
                  </a:cubicBezTo>
                  <a:cubicBezTo>
                    <a:pt x="2801" y="522"/>
                    <a:pt x="2556" y="666"/>
                    <a:pt x="2306" y="814"/>
                  </a:cubicBezTo>
                  <a:cubicBezTo>
                    <a:pt x="1815" y="1106"/>
                    <a:pt x="1341" y="1428"/>
                    <a:pt x="863" y="1741"/>
                  </a:cubicBezTo>
                  <a:cubicBezTo>
                    <a:pt x="596" y="1919"/>
                    <a:pt x="334" y="2097"/>
                    <a:pt x="71" y="2279"/>
                  </a:cubicBezTo>
                  <a:cubicBezTo>
                    <a:pt x="1" y="2325"/>
                    <a:pt x="42" y="2427"/>
                    <a:pt x="107" y="2427"/>
                  </a:cubicBezTo>
                  <a:cubicBezTo>
                    <a:pt x="120" y="2427"/>
                    <a:pt x="134" y="2423"/>
                    <a:pt x="148" y="2414"/>
                  </a:cubicBezTo>
                  <a:lnTo>
                    <a:pt x="152" y="2414"/>
                  </a:lnTo>
                  <a:cubicBezTo>
                    <a:pt x="1108" y="1796"/>
                    <a:pt x="2099" y="1225"/>
                    <a:pt x="3077" y="645"/>
                  </a:cubicBezTo>
                  <a:cubicBezTo>
                    <a:pt x="3216" y="565"/>
                    <a:pt x="3352" y="480"/>
                    <a:pt x="3487" y="391"/>
                  </a:cubicBezTo>
                  <a:cubicBezTo>
                    <a:pt x="3618" y="307"/>
                    <a:pt x="3766" y="222"/>
                    <a:pt x="3872" y="108"/>
                  </a:cubicBezTo>
                  <a:cubicBezTo>
                    <a:pt x="3911" y="65"/>
                    <a:pt x="3878" y="0"/>
                    <a:pt x="3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44"/>
            <p:cNvSpPr/>
            <p:nvPr/>
          </p:nvSpPr>
          <p:spPr>
            <a:xfrm>
              <a:off x="-1473897" y="5232889"/>
              <a:ext cx="118654" cy="81521"/>
            </a:xfrm>
            <a:custGeom>
              <a:rect b="b" l="l" r="r" t="t"/>
              <a:pathLst>
                <a:path extrusionOk="0" h="2068" w="3010">
                  <a:moveTo>
                    <a:pt x="1537" y="0"/>
                  </a:moveTo>
                  <a:cubicBezTo>
                    <a:pt x="117" y="0"/>
                    <a:pt x="0" y="2068"/>
                    <a:pt x="1439" y="2068"/>
                  </a:cubicBezTo>
                  <a:cubicBezTo>
                    <a:pt x="1453" y="2068"/>
                    <a:pt x="1467" y="2068"/>
                    <a:pt x="1482" y="2067"/>
                  </a:cubicBezTo>
                  <a:cubicBezTo>
                    <a:pt x="3010" y="2025"/>
                    <a:pt x="2811" y="53"/>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44"/>
            <p:cNvSpPr/>
            <p:nvPr/>
          </p:nvSpPr>
          <p:spPr>
            <a:xfrm>
              <a:off x="-1315111" y="5273729"/>
              <a:ext cx="137812" cy="41391"/>
            </a:xfrm>
            <a:custGeom>
              <a:rect b="b" l="l" r="r" t="t"/>
              <a:pathLst>
                <a:path extrusionOk="0" h="1050" w="3496">
                  <a:moveTo>
                    <a:pt x="290" y="1"/>
                  </a:moveTo>
                  <a:cubicBezTo>
                    <a:pt x="126" y="1"/>
                    <a:pt x="1" y="205"/>
                    <a:pt x="133" y="354"/>
                  </a:cubicBezTo>
                  <a:cubicBezTo>
                    <a:pt x="777" y="891"/>
                    <a:pt x="1434" y="1050"/>
                    <a:pt x="1983" y="1050"/>
                  </a:cubicBezTo>
                  <a:cubicBezTo>
                    <a:pt x="2217" y="1050"/>
                    <a:pt x="2432" y="1021"/>
                    <a:pt x="2617" y="980"/>
                  </a:cubicBezTo>
                  <a:cubicBezTo>
                    <a:pt x="2863" y="930"/>
                    <a:pt x="3104" y="845"/>
                    <a:pt x="3329" y="731"/>
                  </a:cubicBezTo>
                  <a:cubicBezTo>
                    <a:pt x="3495" y="597"/>
                    <a:pt x="3383" y="351"/>
                    <a:pt x="3202" y="351"/>
                  </a:cubicBezTo>
                  <a:cubicBezTo>
                    <a:pt x="3176" y="351"/>
                    <a:pt x="3149" y="356"/>
                    <a:pt x="3121" y="367"/>
                  </a:cubicBezTo>
                  <a:cubicBezTo>
                    <a:pt x="3087" y="384"/>
                    <a:pt x="2628" y="639"/>
                    <a:pt x="1990" y="639"/>
                  </a:cubicBezTo>
                  <a:cubicBezTo>
                    <a:pt x="1523" y="639"/>
                    <a:pt x="960" y="502"/>
                    <a:pt x="400" y="32"/>
                  </a:cubicBezTo>
                  <a:cubicBezTo>
                    <a:pt x="363" y="10"/>
                    <a:pt x="325"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44"/>
            <p:cNvSpPr/>
            <p:nvPr/>
          </p:nvSpPr>
          <p:spPr>
            <a:xfrm>
              <a:off x="-1368525" y="5179789"/>
              <a:ext cx="70365" cy="55149"/>
            </a:xfrm>
            <a:custGeom>
              <a:rect b="b" l="l" r="r" t="t"/>
              <a:pathLst>
                <a:path extrusionOk="0" h="1399" w="1785">
                  <a:moveTo>
                    <a:pt x="954" y="0"/>
                  </a:moveTo>
                  <a:cubicBezTo>
                    <a:pt x="935" y="0"/>
                    <a:pt x="915" y="1"/>
                    <a:pt x="895" y="3"/>
                  </a:cubicBezTo>
                  <a:cubicBezTo>
                    <a:pt x="227" y="41"/>
                    <a:pt x="19" y="765"/>
                    <a:pt x="2" y="1188"/>
                  </a:cubicBezTo>
                  <a:cubicBezTo>
                    <a:pt x="0" y="1327"/>
                    <a:pt x="105" y="1398"/>
                    <a:pt x="210" y="1398"/>
                  </a:cubicBezTo>
                  <a:cubicBezTo>
                    <a:pt x="310" y="1398"/>
                    <a:pt x="409" y="1334"/>
                    <a:pt x="417" y="1205"/>
                  </a:cubicBezTo>
                  <a:cubicBezTo>
                    <a:pt x="417" y="1196"/>
                    <a:pt x="460" y="447"/>
                    <a:pt x="917" y="418"/>
                  </a:cubicBezTo>
                  <a:cubicBezTo>
                    <a:pt x="927" y="417"/>
                    <a:pt x="937" y="416"/>
                    <a:pt x="947" y="416"/>
                  </a:cubicBezTo>
                  <a:cubicBezTo>
                    <a:pt x="1026" y="416"/>
                    <a:pt x="1106" y="445"/>
                    <a:pt x="1166" y="498"/>
                  </a:cubicBezTo>
                  <a:cubicBezTo>
                    <a:pt x="1323" y="646"/>
                    <a:pt x="1365" y="964"/>
                    <a:pt x="1365" y="1074"/>
                  </a:cubicBezTo>
                  <a:cubicBezTo>
                    <a:pt x="1370" y="1188"/>
                    <a:pt x="1467" y="1277"/>
                    <a:pt x="1577" y="1277"/>
                  </a:cubicBezTo>
                  <a:cubicBezTo>
                    <a:pt x="1607" y="1277"/>
                    <a:pt x="1636" y="1273"/>
                    <a:pt x="1662" y="1260"/>
                  </a:cubicBezTo>
                  <a:cubicBezTo>
                    <a:pt x="1738" y="1226"/>
                    <a:pt x="1784" y="1150"/>
                    <a:pt x="1784" y="1065"/>
                  </a:cubicBezTo>
                  <a:cubicBezTo>
                    <a:pt x="1784" y="1010"/>
                    <a:pt x="1767" y="490"/>
                    <a:pt x="1450" y="193"/>
                  </a:cubicBezTo>
                  <a:cubicBezTo>
                    <a:pt x="1316" y="71"/>
                    <a:pt x="1137" y="0"/>
                    <a:pt x="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9" name="Google Shape;2519;p44"/>
          <p:cNvGrpSpPr/>
          <p:nvPr/>
        </p:nvGrpSpPr>
        <p:grpSpPr>
          <a:xfrm>
            <a:off x="2137712" y="5469452"/>
            <a:ext cx="922640" cy="619600"/>
            <a:chOff x="-2039030" y="3598784"/>
            <a:chExt cx="933752" cy="627062"/>
          </a:xfrm>
        </p:grpSpPr>
        <p:sp>
          <p:nvSpPr>
            <p:cNvPr id="2520" name="Google Shape;2520;p44"/>
            <p:cNvSpPr/>
            <p:nvPr/>
          </p:nvSpPr>
          <p:spPr>
            <a:xfrm>
              <a:off x="-1296543" y="3769278"/>
              <a:ext cx="191266" cy="267031"/>
            </a:xfrm>
            <a:custGeom>
              <a:rect b="b" l="l" r="r" t="t"/>
              <a:pathLst>
                <a:path extrusionOk="0" h="6774" w="4852">
                  <a:moveTo>
                    <a:pt x="3221" y="1"/>
                  </a:moveTo>
                  <a:cubicBezTo>
                    <a:pt x="3125" y="1"/>
                    <a:pt x="3026" y="14"/>
                    <a:pt x="2925" y="40"/>
                  </a:cubicBezTo>
                  <a:cubicBezTo>
                    <a:pt x="1584" y="400"/>
                    <a:pt x="492" y="1594"/>
                    <a:pt x="106" y="2901"/>
                  </a:cubicBezTo>
                  <a:cubicBezTo>
                    <a:pt x="1" y="3270"/>
                    <a:pt x="191" y="3562"/>
                    <a:pt x="470" y="3689"/>
                  </a:cubicBezTo>
                  <a:cubicBezTo>
                    <a:pt x="225" y="4167"/>
                    <a:pt x="221" y="4760"/>
                    <a:pt x="691" y="5259"/>
                  </a:cubicBezTo>
                  <a:cubicBezTo>
                    <a:pt x="1338" y="5949"/>
                    <a:pt x="2163" y="6385"/>
                    <a:pt x="3044" y="6706"/>
                  </a:cubicBezTo>
                  <a:cubicBezTo>
                    <a:pt x="3170" y="6753"/>
                    <a:pt x="3296" y="6774"/>
                    <a:pt x="3418" y="6774"/>
                  </a:cubicBezTo>
                  <a:cubicBezTo>
                    <a:pt x="4102" y="6774"/>
                    <a:pt x="4682" y="6108"/>
                    <a:pt x="4707" y="5437"/>
                  </a:cubicBezTo>
                  <a:cubicBezTo>
                    <a:pt x="4766" y="3888"/>
                    <a:pt x="4851" y="2305"/>
                    <a:pt x="4305" y="828"/>
                  </a:cubicBezTo>
                  <a:cubicBezTo>
                    <a:pt x="4128" y="341"/>
                    <a:pt x="3718" y="1"/>
                    <a:pt x="3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44"/>
            <p:cNvSpPr/>
            <p:nvPr/>
          </p:nvSpPr>
          <p:spPr>
            <a:xfrm>
              <a:off x="-1612539" y="3599257"/>
              <a:ext cx="345910" cy="191108"/>
            </a:xfrm>
            <a:custGeom>
              <a:rect b="b" l="l" r="r" t="t"/>
              <a:pathLst>
                <a:path extrusionOk="0" h="4848" w="8775">
                  <a:moveTo>
                    <a:pt x="2257" y="1"/>
                  </a:moveTo>
                  <a:cubicBezTo>
                    <a:pt x="1961" y="1"/>
                    <a:pt x="1665" y="30"/>
                    <a:pt x="1367" y="100"/>
                  </a:cubicBezTo>
                  <a:cubicBezTo>
                    <a:pt x="686" y="256"/>
                    <a:pt x="0" y="1005"/>
                    <a:pt x="267" y="1738"/>
                  </a:cubicBezTo>
                  <a:cubicBezTo>
                    <a:pt x="404" y="2122"/>
                    <a:pt x="692" y="2313"/>
                    <a:pt x="1061" y="2313"/>
                  </a:cubicBezTo>
                  <a:cubicBezTo>
                    <a:pt x="1115" y="2313"/>
                    <a:pt x="1171" y="2309"/>
                    <a:pt x="1228" y="2301"/>
                  </a:cubicBezTo>
                  <a:cubicBezTo>
                    <a:pt x="1262" y="2305"/>
                    <a:pt x="1304" y="2313"/>
                    <a:pt x="1367" y="2322"/>
                  </a:cubicBezTo>
                  <a:cubicBezTo>
                    <a:pt x="1592" y="2351"/>
                    <a:pt x="1816" y="2449"/>
                    <a:pt x="2036" y="2512"/>
                  </a:cubicBezTo>
                  <a:cubicBezTo>
                    <a:pt x="2480" y="2639"/>
                    <a:pt x="2899" y="2847"/>
                    <a:pt x="3314" y="3054"/>
                  </a:cubicBezTo>
                  <a:cubicBezTo>
                    <a:pt x="3479" y="3139"/>
                    <a:pt x="3644" y="3223"/>
                    <a:pt x="3805" y="3312"/>
                  </a:cubicBezTo>
                  <a:cubicBezTo>
                    <a:pt x="3898" y="3363"/>
                    <a:pt x="3991" y="3409"/>
                    <a:pt x="4089" y="3448"/>
                  </a:cubicBezTo>
                  <a:lnTo>
                    <a:pt x="4114" y="3460"/>
                  </a:lnTo>
                  <a:cubicBezTo>
                    <a:pt x="4296" y="3566"/>
                    <a:pt x="4470" y="3680"/>
                    <a:pt x="4635" y="3807"/>
                  </a:cubicBezTo>
                  <a:cubicBezTo>
                    <a:pt x="4617" y="3794"/>
                    <a:pt x="4606" y="3789"/>
                    <a:pt x="4601" y="3789"/>
                  </a:cubicBezTo>
                  <a:cubicBezTo>
                    <a:pt x="4571" y="3789"/>
                    <a:pt x="4736" y="3979"/>
                    <a:pt x="4778" y="3979"/>
                  </a:cubicBezTo>
                  <a:cubicBezTo>
                    <a:pt x="4783" y="3979"/>
                    <a:pt x="4786" y="3977"/>
                    <a:pt x="4787" y="3972"/>
                  </a:cubicBezTo>
                  <a:cubicBezTo>
                    <a:pt x="5144" y="4504"/>
                    <a:pt x="5756" y="4848"/>
                    <a:pt x="6390" y="4848"/>
                  </a:cubicBezTo>
                  <a:cubicBezTo>
                    <a:pt x="6831" y="4848"/>
                    <a:pt x="7282" y="4682"/>
                    <a:pt x="7665" y="4298"/>
                  </a:cubicBezTo>
                  <a:cubicBezTo>
                    <a:pt x="8774" y="3194"/>
                    <a:pt x="8025" y="1399"/>
                    <a:pt x="6709" y="1115"/>
                  </a:cubicBezTo>
                  <a:cubicBezTo>
                    <a:pt x="6556" y="1048"/>
                    <a:pt x="6362" y="967"/>
                    <a:pt x="6311" y="946"/>
                  </a:cubicBezTo>
                  <a:cubicBezTo>
                    <a:pt x="5960" y="781"/>
                    <a:pt x="5600" y="646"/>
                    <a:pt x="5232" y="531"/>
                  </a:cubicBezTo>
                  <a:cubicBezTo>
                    <a:pt x="5067" y="493"/>
                    <a:pt x="4897" y="468"/>
                    <a:pt x="4728" y="455"/>
                  </a:cubicBezTo>
                  <a:lnTo>
                    <a:pt x="4728" y="455"/>
                  </a:lnTo>
                  <a:cubicBezTo>
                    <a:pt x="4891" y="464"/>
                    <a:pt x="4971" y="468"/>
                    <a:pt x="5000" y="468"/>
                  </a:cubicBezTo>
                  <a:cubicBezTo>
                    <a:pt x="5066" y="468"/>
                    <a:pt x="4865" y="448"/>
                    <a:pt x="4762" y="421"/>
                  </a:cubicBezTo>
                  <a:cubicBezTo>
                    <a:pt x="4419" y="328"/>
                    <a:pt x="4072" y="248"/>
                    <a:pt x="3725" y="180"/>
                  </a:cubicBezTo>
                  <a:cubicBezTo>
                    <a:pt x="3234" y="80"/>
                    <a:pt x="2746"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44"/>
            <p:cNvSpPr/>
            <p:nvPr/>
          </p:nvSpPr>
          <p:spPr>
            <a:xfrm>
              <a:off x="-1564130" y="4102304"/>
              <a:ext cx="252091" cy="123542"/>
            </a:xfrm>
            <a:custGeom>
              <a:rect b="b" l="l" r="r" t="t"/>
              <a:pathLst>
                <a:path extrusionOk="0" h="3134" w="6395">
                  <a:moveTo>
                    <a:pt x="1671" y="377"/>
                  </a:moveTo>
                  <a:cubicBezTo>
                    <a:pt x="1673" y="378"/>
                    <a:pt x="1675" y="378"/>
                    <a:pt x="1677" y="379"/>
                  </a:cubicBezTo>
                  <a:lnTo>
                    <a:pt x="1677" y="379"/>
                  </a:lnTo>
                  <a:cubicBezTo>
                    <a:pt x="1675" y="378"/>
                    <a:pt x="1673" y="378"/>
                    <a:pt x="1671" y="377"/>
                  </a:cubicBezTo>
                  <a:lnTo>
                    <a:pt x="1671" y="377"/>
                  </a:lnTo>
                  <a:cubicBezTo>
                    <a:pt x="1671" y="377"/>
                    <a:pt x="1671" y="377"/>
                    <a:pt x="1671" y="377"/>
                  </a:cubicBezTo>
                  <a:close/>
                  <a:moveTo>
                    <a:pt x="992" y="0"/>
                  </a:moveTo>
                  <a:cubicBezTo>
                    <a:pt x="523" y="0"/>
                    <a:pt x="33" y="368"/>
                    <a:pt x="25" y="904"/>
                  </a:cubicBezTo>
                  <a:lnTo>
                    <a:pt x="29" y="908"/>
                  </a:lnTo>
                  <a:cubicBezTo>
                    <a:pt x="0" y="2864"/>
                    <a:pt x="2097" y="3134"/>
                    <a:pt x="3711" y="3134"/>
                  </a:cubicBezTo>
                  <a:cubicBezTo>
                    <a:pt x="3983" y="3134"/>
                    <a:pt x="4241" y="3126"/>
                    <a:pt x="4473" y="3117"/>
                  </a:cubicBezTo>
                  <a:cubicBezTo>
                    <a:pt x="6378" y="3050"/>
                    <a:pt x="6395" y="150"/>
                    <a:pt x="4473" y="150"/>
                  </a:cubicBezTo>
                  <a:cubicBezTo>
                    <a:pt x="4447" y="150"/>
                    <a:pt x="4421" y="150"/>
                    <a:pt x="4395" y="150"/>
                  </a:cubicBezTo>
                  <a:cubicBezTo>
                    <a:pt x="4235" y="150"/>
                    <a:pt x="4076" y="159"/>
                    <a:pt x="3920" y="175"/>
                  </a:cubicBezTo>
                  <a:lnTo>
                    <a:pt x="3920" y="175"/>
                  </a:lnTo>
                  <a:cubicBezTo>
                    <a:pt x="3927" y="174"/>
                    <a:pt x="3931" y="173"/>
                    <a:pt x="3930" y="173"/>
                  </a:cubicBezTo>
                  <a:cubicBezTo>
                    <a:pt x="3927" y="173"/>
                    <a:pt x="3909" y="175"/>
                    <a:pt x="3868" y="180"/>
                  </a:cubicBezTo>
                  <a:cubicBezTo>
                    <a:pt x="3885" y="178"/>
                    <a:pt x="3903" y="176"/>
                    <a:pt x="3920" y="175"/>
                  </a:cubicBezTo>
                  <a:lnTo>
                    <a:pt x="3920" y="175"/>
                  </a:lnTo>
                  <a:cubicBezTo>
                    <a:pt x="3842" y="186"/>
                    <a:pt x="3349" y="252"/>
                    <a:pt x="3343" y="252"/>
                  </a:cubicBezTo>
                  <a:cubicBezTo>
                    <a:pt x="3341" y="252"/>
                    <a:pt x="3375" y="247"/>
                    <a:pt x="3462" y="235"/>
                  </a:cubicBezTo>
                  <a:lnTo>
                    <a:pt x="3462" y="235"/>
                  </a:lnTo>
                  <a:cubicBezTo>
                    <a:pt x="3267" y="260"/>
                    <a:pt x="3068" y="277"/>
                    <a:pt x="2874" y="294"/>
                  </a:cubicBezTo>
                  <a:cubicBezTo>
                    <a:pt x="2391" y="332"/>
                    <a:pt x="2281" y="366"/>
                    <a:pt x="1853" y="371"/>
                  </a:cubicBezTo>
                  <a:cubicBezTo>
                    <a:pt x="1847" y="371"/>
                    <a:pt x="1730" y="361"/>
                    <a:pt x="1659" y="358"/>
                  </a:cubicBezTo>
                  <a:lnTo>
                    <a:pt x="1659" y="358"/>
                  </a:lnTo>
                  <a:cubicBezTo>
                    <a:pt x="1497" y="109"/>
                    <a:pt x="1248" y="0"/>
                    <a:pt x="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44"/>
            <p:cNvSpPr/>
            <p:nvPr/>
          </p:nvSpPr>
          <p:spPr>
            <a:xfrm>
              <a:off x="-1711642" y="4085708"/>
              <a:ext cx="2010" cy="4100"/>
            </a:xfrm>
            <a:custGeom>
              <a:rect b="b" l="l" r="r" t="t"/>
              <a:pathLst>
                <a:path extrusionOk="0" h="104" w="51">
                  <a:moveTo>
                    <a:pt x="2" y="1"/>
                  </a:moveTo>
                  <a:cubicBezTo>
                    <a:pt x="0" y="1"/>
                    <a:pt x="9" y="26"/>
                    <a:pt x="21" y="59"/>
                  </a:cubicBezTo>
                  <a:cubicBezTo>
                    <a:pt x="35" y="85"/>
                    <a:pt x="46" y="104"/>
                    <a:pt x="48" y="104"/>
                  </a:cubicBezTo>
                  <a:cubicBezTo>
                    <a:pt x="50" y="104"/>
                    <a:pt x="45" y="90"/>
                    <a:pt x="30" y="55"/>
                  </a:cubicBezTo>
                  <a:cubicBezTo>
                    <a:pt x="11" y="16"/>
                    <a:pt x="3" y="1"/>
                    <a:pt x="2" y="1"/>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44"/>
            <p:cNvSpPr/>
            <p:nvPr/>
          </p:nvSpPr>
          <p:spPr>
            <a:xfrm>
              <a:off x="-1707069" y="4101279"/>
              <a:ext cx="985" cy="4573"/>
            </a:xfrm>
            <a:custGeom>
              <a:rect b="b" l="l" r="r" t="t"/>
              <a:pathLst>
                <a:path extrusionOk="0" h="116" w="25">
                  <a:moveTo>
                    <a:pt x="2" y="0"/>
                  </a:moveTo>
                  <a:cubicBezTo>
                    <a:pt x="0" y="0"/>
                    <a:pt x="0" y="14"/>
                    <a:pt x="3" y="49"/>
                  </a:cubicBezTo>
                  <a:cubicBezTo>
                    <a:pt x="13" y="98"/>
                    <a:pt x="18" y="116"/>
                    <a:pt x="20" y="116"/>
                  </a:cubicBezTo>
                  <a:cubicBezTo>
                    <a:pt x="25" y="116"/>
                    <a:pt x="7" y="0"/>
                    <a:pt x="2" y="0"/>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4"/>
            <p:cNvSpPr/>
            <p:nvPr/>
          </p:nvSpPr>
          <p:spPr>
            <a:xfrm>
              <a:off x="-2039030" y="3598863"/>
              <a:ext cx="823287" cy="597292"/>
            </a:xfrm>
            <a:custGeom>
              <a:rect b="b" l="l" r="r" t="t"/>
              <a:pathLst>
                <a:path extrusionOk="0" h="15152" w="20885">
                  <a:moveTo>
                    <a:pt x="8307" y="12352"/>
                  </a:moveTo>
                  <a:cubicBezTo>
                    <a:pt x="8309" y="12352"/>
                    <a:pt x="8317" y="12367"/>
                    <a:pt x="8335" y="12405"/>
                  </a:cubicBezTo>
                  <a:cubicBezTo>
                    <a:pt x="8350" y="12440"/>
                    <a:pt x="8355" y="12454"/>
                    <a:pt x="8353" y="12454"/>
                  </a:cubicBezTo>
                  <a:cubicBezTo>
                    <a:pt x="8351" y="12454"/>
                    <a:pt x="8340" y="12435"/>
                    <a:pt x="8326" y="12409"/>
                  </a:cubicBezTo>
                  <a:cubicBezTo>
                    <a:pt x="8314" y="12378"/>
                    <a:pt x="8305" y="12352"/>
                    <a:pt x="8307" y="12352"/>
                  </a:cubicBezTo>
                  <a:close/>
                  <a:moveTo>
                    <a:pt x="8423" y="12745"/>
                  </a:moveTo>
                  <a:cubicBezTo>
                    <a:pt x="8428" y="12745"/>
                    <a:pt x="8446" y="12861"/>
                    <a:pt x="8441" y="12861"/>
                  </a:cubicBezTo>
                  <a:cubicBezTo>
                    <a:pt x="8439" y="12861"/>
                    <a:pt x="8434" y="12843"/>
                    <a:pt x="8424" y="12794"/>
                  </a:cubicBezTo>
                  <a:cubicBezTo>
                    <a:pt x="8421" y="12759"/>
                    <a:pt x="8421" y="12745"/>
                    <a:pt x="8423" y="12745"/>
                  </a:cubicBezTo>
                  <a:close/>
                  <a:moveTo>
                    <a:pt x="9992" y="0"/>
                  </a:moveTo>
                  <a:cubicBezTo>
                    <a:pt x="9849" y="0"/>
                    <a:pt x="9706" y="7"/>
                    <a:pt x="9562" y="17"/>
                  </a:cubicBezTo>
                  <a:cubicBezTo>
                    <a:pt x="9139" y="55"/>
                    <a:pt x="8720" y="135"/>
                    <a:pt x="8314" y="258"/>
                  </a:cubicBezTo>
                  <a:lnTo>
                    <a:pt x="8275" y="270"/>
                  </a:lnTo>
                  <a:lnTo>
                    <a:pt x="8250" y="279"/>
                  </a:lnTo>
                  <a:cubicBezTo>
                    <a:pt x="7746" y="436"/>
                    <a:pt x="7264" y="651"/>
                    <a:pt x="6807" y="914"/>
                  </a:cubicBezTo>
                  <a:lnTo>
                    <a:pt x="6777" y="931"/>
                  </a:lnTo>
                  <a:cubicBezTo>
                    <a:pt x="6739" y="956"/>
                    <a:pt x="6701" y="977"/>
                    <a:pt x="6663" y="1003"/>
                  </a:cubicBezTo>
                  <a:lnTo>
                    <a:pt x="6659" y="1003"/>
                  </a:lnTo>
                  <a:lnTo>
                    <a:pt x="6557" y="1062"/>
                  </a:lnTo>
                  <a:cubicBezTo>
                    <a:pt x="5685" y="1604"/>
                    <a:pt x="4906" y="2311"/>
                    <a:pt x="4246" y="3068"/>
                  </a:cubicBezTo>
                  <a:cubicBezTo>
                    <a:pt x="3146" y="4338"/>
                    <a:pt x="2452" y="5870"/>
                    <a:pt x="1783" y="7394"/>
                  </a:cubicBezTo>
                  <a:cubicBezTo>
                    <a:pt x="1288" y="8524"/>
                    <a:pt x="513" y="9425"/>
                    <a:pt x="1" y="10568"/>
                  </a:cubicBezTo>
                  <a:cubicBezTo>
                    <a:pt x="284" y="10814"/>
                    <a:pt x="643" y="10909"/>
                    <a:pt x="1019" y="10909"/>
                  </a:cubicBezTo>
                  <a:cubicBezTo>
                    <a:pt x="1613" y="10909"/>
                    <a:pt x="2250" y="10672"/>
                    <a:pt x="2701" y="10420"/>
                  </a:cubicBezTo>
                  <a:lnTo>
                    <a:pt x="2701" y="10420"/>
                  </a:lnTo>
                  <a:cubicBezTo>
                    <a:pt x="2553" y="11097"/>
                    <a:pt x="1880" y="11512"/>
                    <a:pt x="1381" y="11973"/>
                  </a:cubicBezTo>
                  <a:cubicBezTo>
                    <a:pt x="3751" y="13603"/>
                    <a:pt x="6218" y="14801"/>
                    <a:pt x="8978" y="15088"/>
                  </a:cubicBezTo>
                  <a:cubicBezTo>
                    <a:pt x="9407" y="15132"/>
                    <a:pt x="9839" y="15152"/>
                    <a:pt x="10271" y="15152"/>
                  </a:cubicBezTo>
                  <a:cubicBezTo>
                    <a:pt x="10385" y="15152"/>
                    <a:pt x="10498" y="15150"/>
                    <a:pt x="10612" y="15148"/>
                  </a:cubicBezTo>
                  <a:cubicBezTo>
                    <a:pt x="10866" y="15139"/>
                    <a:pt x="11124" y="15122"/>
                    <a:pt x="11386" y="15101"/>
                  </a:cubicBezTo>
                  <a:cubicBezTo>
                    <a:pt x="12093" y="15033"/>
                    <a:pt x="12792" y="14890"/>
                    <a:pt x="13465" y="14665"/>
                  </a:cubicBezTo>
                  <a:cubicBezTo>
                    <a:pt x="14557" y="14301"/>
                    <a:pt x="15585" y="13726"/>
                    <a:pt x="16389" y="12926"/>
                  </a:cubicBezTo>
                  <a:cubicBezTo>
                    <a:pt x="16736" y="12574"/>
                    <a:pt x="17049" y="12257"/>
                    <a:pt x="17354" y="11956"/>
                  </a:cubicBezTo>
                  <a:cubicBezTo>
                    <a:pt x="17917" y="11393"/>
                    <a:pt x="18514" y="10869"/>
                    <a:pt x="19149" y="10390"/>
                  </a:cubicBezTo>
                  <a:cubicBezTo>
                    <a:pt x="19763" y="9929"/>
                    <a:pt x="20372" y="9320"/>
                    <a:pt x="20660" y="8608"/>
                  </a:cubicBezTo>
                  <a:cubicBezTo>
                    <a:pt x="20867" y="8122"/>
                    <a:pt x="20884" y="7576"/>
                    <a:pt x="20706" y="7081"/>
                  </a:cubicBezTo>
                  <a:cubicBezTo>
                    <a:pt x="20266" y="5853"/>
                    <a:pt x="19470" y="6501"/>
                    <a:pt x="18514" y="6018"/>
                  </a:cubicBezTo>
                  <a:cubicBezTo>
                    <a:pt x="17333" y="5417"/>
                    <a:pt x="16635" y="3965"/>
                    <a:pt x="15759" y="2907"/>
                  </a:cubicBezTo>
                  <a:cubicBezTo>
                    <a:pt x="15610" y="2725"/>
                    <a:pt x="15450" y="2556"/>
                    <a:pt x="15280" y="2395"/>
                  </a:cubicBezTo>
                  <a:cubicBezTo>
                    <a:pt x="14912" y="2052"/>
                    <a:pt x="14523" y="1735"/>
                    <a:pt x="14112" y="1443"/>
                  </a:cubicBezTo>
                  <a:cubicBezTo>
                    <a:pt x="12940" y="618"/>
                    <a:pt x="11594" y="38"/>
                    <a:pt x="10159" y="4"/>
                  </a:cubicBezTo>
                  <a:cubicBezTo>
                    <a:pt x="10103" y="1"/>
                    <a:pt x="10048" y="0"/>
                    <a:pt x="99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4"/>
            <p:cNvSpPr/>
            <p:nvPr/>
          </p:nvSpPr>
          <p:spPr>
            <a:xfrm>
              <a:off x="-1895578" y="3927276"/>
              <a:ext cx="99062" cy="66975"/>
            </a:xfrm>
            <a:custGeom>
              <a:rect b="b" l="l" r="r" t="t"/>
              <a:pathLst>
                <a:path extrusionOk="0" h="1699" w="2513">
                  <a:moveTo>
                    <a:pt x="1262" y="1"/>
                  </a:moveTo>
                  <a:cubicBezTo>
                    <a:pt x="515" y="1"/>
                    <a:pt x="1" y="1118"/>
                    <a:pt x="963" y="1594"/>
                  </a:cubicBezTo>
                  <a:cubicBezTo>
                    <a:pt x="1111" y="1667"/>
                    <a:pt x="1251" y="1699"/>
                    <a:pt x="1379" y="1699"/>
                  </a:cubicBezTo>
                  <a:cubicBezTo>
                    <a:pt x="2178" y="1699"/>
                    <a:pt x="2512" y="445"/>
                    <a:pt x="1564" y="62"/>
                  </a:cubicBezTo>
                  <a:cubicBezTo>
                    <a:pt x="1461" y="20"/>
                    <a:pt x="1360" y="1"/>
                    <a:pt x="126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4"/>
            <p:cNvSpPr/>
            <p:nvPr/>
          </p:nvSpPr>
          <p:spPr>
            <a:xfrm>
              <a:off x="-1943750" y="3901692"/>
              <a:ext cx="58144" cy="44032"/>
            </a:xfrm>
            <a:custGeom>
              <a:rect b="b" l="l" r="r" t="t"/>
              <a:pathLst>
                <a:path extrusionOk="0" h="1117" w="1475">
                  <a:moveTo>
                    <a:pt x="1278" y="1"/>
                  </a:moveTo>
                  <a:cubicBezTo>
                    <a:pt x="1193" y="1"/>
                    <a:pt x="1109" y="55"/>
                    <a:pt x="1101" y="169"/>
                  </a:cubicBezTo>
                  <a:cubicBezTo>
                    <a:pt x="1101" y="173"/>
                    <a:pt x="1033" y="757"/>
                    <a:pt x="686" y="757"/>
                  </a:cubicBezTo>
                  <a:cubicBezTo>
                    <a:pt x="619" y="757"/>
                    <a:pt x="551" y="732"/>
                    <a:pt x="504" y="685"/>
                  </a:cubicBezTo>
                  <a:cubicBezTo>
                    <a:pt x="386" y="567"/>
                    <a:pt x="373" y="317"/>
                    <a:pt x="373" y="232"/>
                  </a:cubicBezTo>
                  <a:cubicBezTo>
                    <a:pt x="371" y="113"/>
                    <a:pt x="281" y="51"/>
                    <a:pt x="190" y="51"/>
                  </a:cubicBezTo>
                  <a:cubicBezTo>
                    <a:pt x="105" y="51"/>
                    <a:pt x="19" y="106"/>
                    <a:pt x="9" y="220"/>
                  </a:cubicBezTo>
                  <a:cubicBezTo>
                    <a:pt x="9" y="266"/>
                    <a:pt x="1" y="681"/>
                    <a:pt x="242" y="935"/>
                  </a:cubicBezTo>
                  <a:cubicBezTo>
                    <a:pt x="267" y="960"/>
                    <a:pt x="293" y="982"/>
                    <a:pt x="322" y="1003"/>
                  </a:cubicBezTo>
                  <a:cubicBezTo>
                    <a:pt x="428" y="1079"/>
                    <a:pt x="555" y="1117"/>
                    <a:pt x="686" y="1117"/>
                  </a:cubicBezTo>
                  <a:cubicBezTo>
                    <a:pt x="1228" y="1117"/>
                    <a:pt x="1427" y="541"/>
                    <a:pt x="1461" y="203"/>
                  </a:cubicBezTo>
                  <a:cubicBezTo>
                    <a:pt x="1474" y="72"/>
                    <a:pt x="1376" y="1"/>
                    <a:pt x="1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4"/>
            <p:cNvSpPr/>
            <p:nvPr/>
          </p:nvSpPr>
          <p:spPr>
            <a:xfrm>
              <a:off x="-1778736" y="3598784"/>
              <a:ext cx="219767" cy="250632"/>
            </a:xfrm>
            <a:custGeom>
              <a:rect b="b" l="l" r="r" t="t"/>
              <a:pathLst>
                <a:path extrusionOk="0" h="6358" w="5575">
                  <a:moveTo>
                    <a:pt x="3462" y="0"/>
                  </a:moveTo>
                  <a:cubicBezTo>
                    <a:pt x="3310" y="0"/>
                    <a:pt x="3159" y="6"/>
                    <a:pt x="3010" y="19"/>
                  </a:cubicBezTo>
                  <a:cubicBezTo>
                    <a:pt x="2582" y="52"/>
                    <a:pt x="2163" y="133"/>
                    <a:pt x="1757" y="260"/>
                  </a:cubicBezTo>
                  <a:lnTo>
                    <a:pt x="1719" y="268"/>
                  </a:lnTo>
                  <a:lnTo>
                    <a:pt x="1694" y="277"/>
                  </a:lnTo>
                  <a:cubicBezTo>
                    <a:pt x="1190" y="438"/>
                    <a:pt x="707" y="649"/>
                    <a:pt x="250" y="916"/>
                  </a:cubicBezTo>
                  <a:lnTo>
                    <a:pt x="221" y="933"/>
                  </a:lnTo>
                  <a:lnTo>
                    <a:pt x="106" y="1000"/>
                  </a:lnTo>
                  <a:lnTo>
                    <a:pt x="102" y="1000"/>
                  </a:lnTo>
                  <a:lnTo>
                    <a:pt x="1" y="1064"/>
                  </a:lnTo>
                  <a:cubicBezTo>
                    <a:pt x="22" y="1106"/>
                    <a:pt x="47" y="1144"/>
                    <a:pt x="73" y="1182"/>
                  </a:cubicBezTo>
                  <a:cubicBezTo>
                    <a:pt x="149" y="1292"/>
                    <a:pt x="225" y="1403"/>
                    <a:pt x="305" y="1508"/>
                  </a:cubicBezTo>
                  <a:cubicBezTo>
                    <a:pt x="343" y="1640"/>
                    <a:pt x="386" y="1771"/>
                    <a:pt x="420" y="1906"/>
                  </a:cubicBezTo>
                  <a:cubicBezTo>
                    <a:pt x="559" y="2511"/>
                    <a:pt x="597" y="3134"/>
                    <a:pt x="741" y="3739"/>
                  </a:cubicBezTo>
                  <a:cubicBezTo>
                    <a:pt x="953" y="4640"/>
                    <a:pt x="1431" y="5487"/>
                    <a:pt x="2214" y="6003"/>
                  </a:cubicBezTo>
                  <a:cubicBezTo>
                    <a:pt x="2562" y="6232"/>
                    <a:pt x="2999" y="6357"/>
                    <a:pt x="3432" y="6357"/>
                  </a:cubicBezTo>
                  <a:cubicBezTo>
                    <a:pt x="3799" y="6357"/>
                    <a:pt x="4163" y="6267"/>
                    <a:pt x="4470" y="6075"/>
                  </a:cubicBezTo>
                  <a:cubicBezTo>
                    <a:pt x="5257" y="5580"/>
                    <a:pt x="5575" y="4700"/>
                    <a:pt x="5452" y="3798"/>
                  </a:cubicBezTo>
                  <a:cubicBezTo>
                    <a:pt x="5287" y="2579"/>
                    <a:pt x="4470" y="1644"/>
                    <a:pt x="3895" y="598"/>
                  </a:cubicBezTo>
                  <a:cubicBezTo>
                    <a:pt x="3810" y="395"/>
                    <a:pt x="3717" y="192"/>
                    <a:pt x="3603" y="2"/>
                  </a:cubicBezTo>
                  <a:cubicBezTo>
                    <a:pt x="3556" y="1"/>
                    <a:pt x="3509" y="0"/>
                    <a:pt x="34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4"/>
            <p:cNvSpPr/>
            <p:nvPr/>
          </p:nvSpPr>
          <p:spPr>
            <a:xfrm>
              <a:off x="-1505591" y="3655707"/>
              <a:ext cx="91139" cy="211646"/>
            </a:xfrm>
            <a:custGeom>
              <a:rect b="b" l="l" r="r" t="t"/>
              <a:pathLst>
                <a:path extrusionOk="0" h="5369" w="2312">
                  <a:moveTo>
                    <a:pt x="622" y="1"/>
                  </a:moveTo>
                  <a:cubicBezTo>
                    <a:pt x="601" y="22"/>
                    <a:pt x="580" y="47"/>
                    <a:pt x="563" y="69"/>
                  </a:cubicBezTo>
                  <a:cubicBezTo>
                    <a:pt x="419" y="259"/>
                    <a:pt x="377" y="509"/>
                    <a:pt x="449" y="733"/>
                  </a:cubicBezTo>
                  <a:cubicBezTo>
                    <a:pt x="449" y="700"/>
                    <a:pt x="451" y="683"/>
                    <a:pt x="453" y="683"/>
                  </a:cubicBezTo>
                  <a:cubicBezTo>
                    <a:pt x="454" y="683"/>
                    <a:pt x="456" y="689"/>
                    <a:pt x="457" y="699"/>
                  </a:cubicBezTo>
                  <a:lnTo>
                    <a:pt x="457" y="682"/>
                  </a:lnTo>
                  <a:cubicBezTo>
                    <a:pt x="462" y="699"/>
                    <a:pt x="462" y="720"/>
                    <a:pt x="457" y="737"/>
                  </a:cubicBezTo>
                  <a:cubicBezTo>
                    <a:pt x="462" y="767"/>
                    <a:pt x="470" y="801"/>
                    <a:pt x="483" y="830"/>
                  </a:cubicBezTo>
                  <a:cubicBezTo>
                    <a:pt x="470" y="809"/>
                    <a:pt x="462" y="784"/>
                    <a:pt x="453" y="763"/>
                  </a:cubicBezTo>
                  <a:cubicBezTo>
                    <a:pt x="432" y="852"/>
                    <a:pt x="402" y="936"/>
                    <a:pt x="368" y="1017"/>
                  </a:cubicBezTo>
                  <a:cubicBezTo>
                    <a:pt x="258" y="1381"/>
                    <a:pt x="178" y="1757"/>
                    <a:pt x="131" y="2134"/>
                  </a:cubicBezTo>
                  <a:cubicBezTo>
                    <a:pt x="43" y="2824"/>
                    <a:pt x="0" y="3518"/>
                    <a:pt x="0" y="4212"/>
                  </a:cubicBezTo>
                  <a:cubicBezTo>
                    <a:pt x="4" y="4805"/>
                    <a:pt x="511" y="5368"/>
                    <a:pt x="1116" y="5368"/>
                  </a:cubicBezTo>
                  <a:cubicBezTo>
                    <a:pt x="1129" y="5368"/>
                    <a:pt x="1142" y="5368"/>
                    <a:pt x="1156" y="5368"/>
                  </a:cubicBezTo>
                  <a:cubicBezTo>
                    <a:pt x="1782" y="5338"/>
                    <a:pt x="2311" y="4860"/>
                    <a:pt x="2311" y="4212"/>
                  </a:cubicBezTo>
                  <a:cubicBezTo>
                    <a:pt x="2311" y="3404"/>
                    <a:pt x="2269" y="2595"/>
                    <a:pt x="2286" y="1787"/>
                  </a:cubicBezTo>
                  <a:cubicBezTo>
                    <a:pt x="2290" y="1677"/>
                    <a:pt x="2282" y="1571"/>
                    <a:pt x="2269" y="1465"/>
                  </a:cubicBezTo>
                  <a:cubicBezTo>
                    <a:pt x="2125" y="1283"/>
                    <a:pt x="1964" y="1114"/>
                    <a:pt x="1795" y="953"/>
                  </a:cubicBezTo>
                  <a:cubicBezTo>
                    <a:pt x="1427" y="610"/>
                    <a:pt x="1033" y="293"/>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4"/>
            <p:cNvSpPr/>
            <p:nvPr/>
          </p:nvSpPr>
          <p:spPr>
            <a:xfrm>
              <a:off x="-1576351" y="3910010"/>
              <a:ext cx="83294" cy="177390"/>
            </a:xfrm>
            <a:custGeom>
              <a:rect b="b" l="l" r="r" t="t"/>
              <a:pathLst>
                <a:path extrusionOk="0" h="4500" w="2113">
                  <a:moveTo>
                    <a:pt x="132" y="2492"/>
                  </a:moveTo>
                  <a:cubicBezTo>
                    <a:pt x="132" y="2494"/>
                    <a:pt x="132" y="2497"/>
                    <a:pt x="131" y="2499"/>
                  </a:cubicBezTo>
                  <a:lnTo>
                    <a:pt x="131" y="2499"/>
                  </a:lnTo>
                  <a:cubicBezTo>
                    <a:pt x="131" y="2497"/>
                    <a:pt x="132" y="2494"/>
                    <a:pt x="132" y="2492"/>
                  </a:cubicBezTo>
                  <a:close/>
                  <a:moveTo>
                    <a:pt x="1146" y="0"/>
                  </a:moveTo>
                  <a:cubicBezTo>
                    <a:pt x="743" y="0"/>
                    <a:pt x="338" y="218"/>
                    <a:pt x="263" y="648"/>
                  </a:cubicBezTo>
                  <a:cubicBezTo>
                    <a:pt x="157" y="1240"/>
                    <a:pt x="200" y="1858"/>
                    <a:pt x="132" y="2459"/>
                  </a:cubicBezTo>
                  <a:cubicBezTo>
                    <a:pt x="132" y="2472"/>
                    <a:pt x="132" y="2480"/>
                    <a:pt x="132" y="2489"/>
                  </a:cubicBezTo>
                  <a:cubicBezTo>
                    <a:pt x="135" y="2464"/>
                    <a:pt x="136" y="2455"/>
                    <a:pt x="136" y="2455"/>
                  </a:cubicBezTo>
                  <a:lnTo>
                    <a:pt x="136" y="2455"/>
                  </a:lnTo>
                  <a:cubicBezTo>
                    <a:pt x="136" y="2455"/>
                    <a:pt x="134" y="2476"/>
                    <a:pt x="132" y="2492"/>
                  </a:cubicBezTo>
                  <a:lnTo>
                    <a:pt x="132" y="2492"/>
                  </a:lnTo>
                  <a:cubicBezTo>
                    <a:pt x="132" y="2491"/>
                    <a:pt x="132" y="2490"/>
                    <a:pt x="132" y="2489"/>
                  </a:cubicBezTo>
                  <a:lnTo>
                    <a:pt x="132" y="2489"/>
                  </a:lnTo>
                  <a:cubicBezTo>
                    <a:pt x="131" y="2494"/>
                    <a:pt x="131" y="2498"/>
                    <a:pt x="131" y="2501"/>
                  </a:cubicBezTo>
                  <a:lnTo>
                    <a:pt x="131" y="2501"/>
                  </a:lnTo>
                  <a:cubicBezTo>
                    <a:pt x="131" y="2500"/>
                    <a:pt x="131" y="2500"/>
                    <a:pt x="131" y="2499"/>
                  </a:cubicBezTo>
                  <a:lnTo>
                    <a:pt x="131" y="2499"/>
                  </a:lnTo>
                  <a:cubicBezTo>
                    <a:pt x="130" y="2505"/>
                    <a:pt x="130" y="2508"/>
                    <a:pt x="130" y="2508"/>
                  </a:cubicBezTo>
                  <a:cubicBezTo>
                    <a:pt x="130" y="2508"/>
                    <a:pt x="130" y="2506"/>
                    <a:pt x="131" y="2501"/>
                  </a:cubicBezTo>
                  <a:lnTo>
                    <a:pt x="131" y="2501"/>
                  </a:lnTo>
                  <a:cubicBezTo>
                    <a:pt x="130" y="2503"/>
                    <a:pt x="129" y="2504"/>
                    <a:pt x="128" y="2506"/>
                  </a:cubicBezTo>
                  <a:cubicBezTo>
                    <a:pt x="119" y="2574"/>
                    <a:pt x="106" y="2633"/>
                    <a:pt x="98" y="2696"/>
                  </a:cubicBezTo>
                  <a:cubicBezTo>
                    <a:pt x="64" y="2883"/>
                    <a:pt x="13" y="3073"/>
                    <a:pt x="9" y="3259"/>
                  </a:cubicBezTo>
                  <a:cubicBezTo>
                    <a:pt x="1" y="3572"/>
                    <a:pt x="1" y="3953"/>
                    <a:pt x="157" y="4228"/>
                  </a:cubicBezTo>
                  <a:cubicBezTo>
                    <a:pt x="265" y="4416"/>
                    <a:pt x="446" y="4499"/>
                    <a:pt x="637" y="4499"/>
                  </a:cubicBezTo>
                  <a:cubicBezTo>
                    <a:pt x="739" y="4499"/>
                    <a:pt x="843" y="4476"/>
                    <a:pt x="940" y="4432"/>
                  </a:cubicBezTo>
                  <a:cubicBezTo>
                    <a:pt x="1207" y="4313"/>
                    <a:pt x="1436" y="3941"/>
                    <a:pt x="1575" y="3682"/>
                  </a:cubicBezTo>
                  <a:cubicBezTo>
                    <a:pt x="1736" y="3386"/>
                    <a:pt x="1800" y="3018"/>
                    <a:pt x="1863" y="2692"/>
                  </a:cubicBezTo>
                  <a:cubicBezTo>
                    <a:pt x="1998" y="2028"/>
                    <a:pt x="2113" y="1321"/>
                    <a:pt x="2007" y="648"/>
                  </a:cubicBezTo>
                  <a:cubicBezTo>
                    <a:pt x="1940" y="214"/>
                    <a:pt x="1544" y="0"/>
                    <a:pt x="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4"/>
            <p:cNvSpPr/>
            <p:nvPr/>
          </p:nvSpPr>
          <p:spPr>
            <a:xfrm>
              <a:off x="-1506418" y="3896607"/>
              <a:ext cx="160873" cy="280197"/>
            </a:xfrm>
            <a:custGeom>
              <a:rect b="b" l="l" r="r" t="t"/>
              <a:pathLst>
                <a:path extrusionOk="0" h="7108" w="4081">
                  <a:moveTo>
                    <a:pt x="864" y="4703"/>
                  </a:moveTo>
                  <a:cubicBezTo>
                    <a:pt x="864" y="4703"/>
                    <a:pt x="864" y="4703"/>
                    <a:pt x="864" y="4704"/>
                  </a:cubicBezTo>
                  <a:cubicBezTo>
                    <a:pt x="864" y="4703"/>
                    <a:pt x="864" y="4703"/>
                    <a:pt x="864" y="4703"/>
                  </a:cubicBezTo>
                  <a:close/>
                  <a:moveTo>
                    <a:pt x="2446" y="0"/>
                  </a:moveTo>
                  <a:cubicBezTo>
                    <a:pt x="2426" y="0"/>
                    <a:pt x="2407" y="1"/>
                    <a:pt x="2387" y="2"/>
                  </a:cubicBezTo>
                  <a:cubicBezTo>
                    <a:pt x="2104" y="10"/>
                    <a:pt x="1824" y="86"/>
                    <a:pt x="1575" y="222"/>
                  </a:cubicBezTo>
                  <a:cubicBezTo>
                    <a:pt x="1257" y="387"/>
                    <a:pt x="897" y="823"/>
                    <a:pt x="834" y="1187"/>
                  </a:cubicBezTo>
                  <a:cubicBezTo>
                    <a:pt x="732" y="1745"/>
                    <a:pt x="796" y="2270"/>
                    <a:pt x="889" y="2833"/>
                  </a:cubicBezTo>
                  <a:cubicBezTo>
                    <a:pt x="931" y="3079"/>
                    <a:pt x="982" y="3324"/>
                    <a:pt x="1024" y="3574"/>
                  </a:cubicBezTo>
                  <a:cubicBezTo>
                    <a:pt x="1022" y="3548"/>
                    <a:pt x="1020" y="3521"/>
                    <a:pt x="1017" y="3494"/>
                  </a:cubicBezTo>
                  <a:lnTo>
                    <a:pt x="1017" y="3494"/>
                  </a:lnTo>
                  <a:cubicBezTo>
                    <a:pt x="1026" y="3561"/>
                    <a:pt x="1035" y="3628"/>
                    <a:pt x="1043" y="3695"/>
                  </a:cubicBezTo>
                  <a:lnTo>
                    <a:pt x="1043" y="3695"/>
                  </a:lnTo>
                  <a:cubicBezTo>
                    <a:pt x="1037" y="3655"/>
                    <a:pt x="1031" y="3615"/>
                    <a:pt x="1024" y="3574"/>
                  </a:cubicBezTo>
                  <a:lnTo>
                    <a:pt x="1024" y="3574"/>
                  </a:lnTo>
                  <a:cubicBezTo>
                    <a:pt x="1033" y="3714"/>
                    <a:pt x="1033" y="3853"/>
                    <a:pt x="1029" y="3989"/>
                  </a:cubicBezTo>
                  <a:cubicBezTo>
                    <a:pt x="1016" y="4078"/>
                    <a:pt x="1007" y="4166"/>
                    <a:pt x="1003" y="4259"/>
                  </a:cubicBezTo>
                  <a:cubicBezTo>
                    <a:pt x="1012" y="4226"/>
                    <a:pt x="1016" y="4196"/>
                    <a:pt x="1024" y="4166"/>
                  </a:cubicBezTo>
                  <a:cubicBezTo>
                    <a:pt x="1035" y="4102"/>
                    <a:pt x="1040" y="4070"/>
                    <a:pt x="1040" y="4070"/>
                  </a:cubicBezTo>
                  <a:lnTo>
                    <a:pt x="1040" y="4070"/>
                  </a:lnTo>
                  <a:cubicBezTo>
                    <a:pt x="1041" y="4070"/>
                    <a:pt x="1030" y="4137"/>
                    <a:pt x="1007" y="4272"/>
                  </a:cubicBezTo>
                  <a:cubicBezTo>
                    <a:pt x="1007" y="4268"/>
                    <a:pt x="1003" y="4264"/>
                    <a:pt x="1003" y="4259"/>
                  </a:cubicBezTo>
                  <a:cubicBezTo>
                    <a:pt x="974" y="4395"/>
                    <a:pt x="881" y="4563"/>
                    <a:pt x="864" y="4703"/>
                  </a:cubicBezTo>
                  <a:lnTo>
                    <a:pt x="864" y="4703"/>
                  </a:lnTo>
                  <a:cubicBezTo>
                    <a:pt x="864" y="4700"/>
                    <a:pt x="868" y="4699"/>
                    <a:pt x="868" y="4695"/>
                  </a:cubicBezTo>
                  <a:lnTo>
                    <a:pt x="906" y="4615"/>
                  </a:lnTo>
                  <a:cubicBezTo>
                    <a:pt x="929" y="4561"/>
                    <a:pt x="942" y="4534"/>
                    <a:pt x="942" y="4534"/>
                  </a:cubicBezTo>
                  <a:lnTo>
                    <a:pt x="942" y="4534"/>
                  </a:lnTo>
                  <a:cubicBezTo>
                    <a:pt x="942" y="4534"/>
                    <a:pt x="915" y="4596"/>
                    <a:pt x="859" y="4721"/>
                  </a:cubicBezTo>
                  <a:cubicBezTo>
                    <a:pt x="859" y="4717"/>
                    <a:pt x="864" y="4708"/>
                    <a:pt x="864" y="4704"/>
                  </a:cubicBezTo>
                  <a:lnTo>
                    <a:pt x="864" y="4704"/>
                  </a:lnTo>
                  <a:cubicBezTo>
                    <a:pt x="821" y="4789"/>
                    <a:pt x="779" y="4873"/>
                    <a:pt x="737" y="4958"/>
                  </a:cubicBezTo>
                  <a:cubicBezTo>
                    <a:pt x="377" y="5635"/>
                    <a:pt x="30" y="6338"/>
                    <a:pt x="0" y="7108"/>
                  </a:cubicBezTo>
                  <a:cubicBezTo>
                    <a:pt x="1096" y="6744"/>
                    <a:pt x="2125" y="6168"/>
                    <a:pt x="2925" y="5368"/>
                  </a:cubicBezTo>
                  <a:cubicBezTo>
                    <a:pt x="3276" y="5017"/>
                    <a:pt x="3589" y="4700"/>
                    <a:pt x="3894" y="4399"/>
                  </a:cubicBezTo>
                  <a:cubicBezTo>
                    <a:pt x="3941" y="4056"/>
                    <a:pt x="3958" y="3714"/>
                    <a:pt x="3983" y="3366"/>
                  </a:cubicBezTo>
                  <a:cubicBezTo>
                    <a:pt x="4034" y="2660"/>
                    <a:pt x="4080" y="1885"/>
                    <a:pt x="3945" y="1187"/>
                  </a:cubicBezTo>
                  <a:cubicBezTo>
                    <a:pt x="3817" y="542"/>
                    <a:pt x="3100"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4"/>
            <p:cNvSpPr/>
            <p:nvPr/>
          </p:nvSpPr>
          <p:spPr>
            <a:xfrm>
              <a:off x="-1725321" y="4017116"/>
              <a:ext cx="108642" cy="179124"/>
            </a:xfrm>
            <a:custGeom>
              <a:rect b="b" l="l" r="r" t="t"/>
              <a:pathLst>
                <a:path extrusionOk="0" h="4544" w="2756">
                  <a:moveTo>
                    <a:pt x="1251" y="1"/>
                  </a:moveTo>
                  <a:cubicBezTo>
                    <a:pt x="1069" y="1"/>
                    <a:pt x="887" y="48"/>
                    <a:pt x="724" y="153"/>
                  </a:cubicBezTo>
                  <a:cubicBezTo>
                    <a:pt x="241" y="466"/>
                    <a:pt x="0" y="1139"/>
                    <a:pt x="330" y="1655"/>
                  </a:cubicBezTo>
                  <a:cubicBezTo>
                    <a:pt x="339" y="1668"/>
                    <a:pt x="385" y="1748"/>
                    <a:pt x="411" y="1799"/>
                  </a:cubicBezTo>
                  <a:cubicBezTo>
                    <a:pt x="399" y="1768"/>
                    <a:pt x="391" y="1742"/>
                    <a:pt x="393" y="1742"/>
                  </a:cubicBezTo>
                  <a:lnTo>
                    <a:pt x="393" y="1742"/>
                  </a:lnTo>
                  <a:cubicBezTo>
                    <a:pt x="395" y="1742"/>
                    <a:pt x="403" y="1757"/>
                    <a:pt x="419" y="1795"/>
                  </a:cubicBezTo>
                  <a:cubicBezTo>
                    <a:pt x="435" y="1830"/>
                    <a:pt x="440" y="1844"/>
                    <a:pt x="439" y="1844"/>
                  </a:cubicBezTo>
                  <a:cubicBezTo>
                    <a:pt x="438" y="1844"/>
                    <a:pt x="427" y="1825"/>
                    <a:pt x="411" y="1799"/>
                  </a:cubicBezTo>
                  <a:lnTo>
                    <a:pt x="411" y="1799"/>
                  </a:lnTo>
                  <a:cubicBezTo>
                    <a:pt x="428" y="1842"/>
                    <a:pt x="449" y="1901"/>
                    <a:pt x="453" y="1918"/>
                  </a:cubicBezTo>
                  <a:cubicBezTo>
                    <a:pt x="474" y="2007"/>
                    <a:pt x="491" y="2096"/>
                    <a:pt x="508" y="2180"/>
                  </a:cubicBezTo>
                  <a:cubicBezTo>
                    <a:pt x="506" y="2144"/>
                    <a:pt x="507" y="2131"/>
                    <a:pt x="509" y="2131"/>
                  </a:cubicBezTo>
                  <a:cubicBezTo>
                    <a:pt x="515" y="2131"/>
                    <a:pt x="531" y="2246"/>
                    <a:pt x="526" y="2246"/>
                  </a:cubicBezTo>
                  <a:cubicBezTo>
                    <a:pt x="524" y="2246"/>
                    <a:pt x="518" y="2229"/>
                    <a:pt x="508" y="2180"/>
                  </a:cubicBezTo>
                  <a:lnTo>
                    <a:pt x="508" y="2210"/>
                  </a:lnTo>
                  <a:cubicBezTo>
                    <a:pt x="538" y="2574"/>
                    <a:pt x="555" y="2938"/>
                    <a:pt x="601" y="3298"/>
                  </a:cubicBezTo>
                  <a:cubicBezTo>
                    <a:pt x="660" y="3721"/>
                    <a:pt x="889" y="4076"/>
                    <a:pt x="1058" y="4462"/>
                  </a:cubicBezTo>
                  <a:cubicBezTo>
                    <a:pt x="1058" y="4466"/>
                    <a:pt x="1062" y="4474"/>
                    <a:pt x="1067" y="4478"/>
                  </a:cubicBezTo>
                  <a:cubicBezTo>
                    <a:pt x="1486" y="4521"/>
                    <a:pt x="1906" y="4543"/>
                    <a:pt x="2328" y="4543"/>
                  </a:cubicBezTo>
                  <a:cubicBezTo>
                    <a:pt x="2451" y="4543"/>
                    <a:pt x="2573" y="4542"/>
                    <a:pt x="2696" y="4538"/>
                  </a:cubicBezTo>
                  <a:cubicBezTo>
                    <a:pt x="2700" y="4512"/>
                    <a:pt x="2700" y="4487"/>
                    <a:pt x="2705" y="4462"/>
                  </a:cubicBezTo>
                  <a:cubicBezTo>
                    <a:pt x="2717" y="4280"/>
                    <a:pt x="2730" y="4098"/>
                    <a:pt x="2743" y="3916"/>
                  </a:cubicBezTo>
                  <a:cubicBezTo>
                    <a:pt x="2755" y="3585"/>
                    <a:pt x="2751" y="3255"/>
                    <a:pt x="2726" y="2925"/>
                  </a:cubicBezTo>
                  <a:cubicBezTo>
                    <a:pt x="2675" y="2108"/>
                    <a:pt x="2675" y="1270"/>
                    <a:pt x="2226" y="546"/>
                  </a:cubicBezTo>
                  <a:cubicBezTo>
                    <a:pt x="2022" y="213"/>
                    <a:pt x="1637" y="1"/>
                    <a:pt x="1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4"/>
            <p:cNvSpPr/>
            <p:nvPr/>
          </p:nvSpPr>
          <p:spPr>
            <a:xfrm>
              <a:off x="-1677780" y="3887383"/>
              <a:ext cx="74267" cy="101231"/>
            </a:xfrm>
            <a:custGeom>
              <a:rect b="b" l="l" r="r" t="t"/>
              <a:pathLst>
                <a:path extrusionOk="0" h="2568" w="1884">
                  <a:moveTo>
                    <a:pt x="653" y="0"/>
                  </a:moveTo>
                  <a:cubicBezTo>
                    <a:pt x="440" y="0"/>
                    <a:pt x="234" y="120"/>
                    <a:pt x="174" y="375"/>
                  </a:cubicBezTo>
                  <a:cubicBezTo>
                    <a:pt x="123" y="595"/>
                    <a:pt x="102" y="820"/>
                    <a:pt x="110" y="1048"/>
                  </a:cubicBezTo>
                  <a:cubicBezTo>
                    <a:pt x="110" y="1146"/>
                    <a:pt x="115" y="1247"/>
                    <a:pt x="115" y="1345"/>
                  </a:cubicBezTo>
                  <a:cubicBezTo>
                    <a:pt x="115" y="1391"/>
                    <a:pt x="110" y="1442"/>
                    <a:pt x="115" y="1488"/>
                  </a:cubicBezTo>
                  <a:cubicBezTo>
                    <a:pt x="115" y="1493"/>
                    <a:pt x="115" y="1493"/>
                    <a:pt x="115" y="1493"/>
                  </a:cubicBezTo>
                  <a:cubicBezTo>
                    <a:pt x="123" y="1454"/>
                    <a:pt x="128" y="1440"/>
                    <a:pt x="130" y="1440"/>
                  </a:cubicBezTo>
                  <a:lnTo>
                    <a:pt x="130" y="1440"/>
                  </a:lnTo>
                  <a:cubicBezTo>
                    <a:pt x="135" y="1440"/>
                    <a:pt x="127" y="1516"/>
                    <a:pt x="120" y="1516"/>
                  </a:cubicBezTo>
                  <a:cubicBezTo>
                    <a:pt x="118" y="1516"/>
                    <a:pt x="116" y="1509"/>
                    <a:pt x="115" y="1493"/>
                  </a:cubicBezTo>
                  <a:cubicBezTo>
                    <a:pt x="115" y="1497"/>
                    <a:pt x="115" y="1501"/>
                    <a:pt x="115" y="1505"/>
                  </a:cubicBezTo>
                  <a:cubicBezTo>
                    <a:pt x="0" y="2034"/>
                    <a:pt x="356" y="2568"/>
                    <a:pt x="923" y="2568"/>
                  </a:cubicBezTo>
                  <a:cubicBezTo>
                    <a:pt x="1461" y="2568"/>
                    <a:pt x="1884" y="2030"/>
                    <a:pt x="1731" y="1505"/>
                  </a:cubicBezTo>
                  <a:cubicBezTo>
                    <a:pt x="1617" y="1103"/>
                    <a:pt x="1295" y="727"/>
                    <a:pt x="1185" y="375"/>
                  </a:cubicBezTo>
                  <a:cubicBezTo>
                    <a:pt x="1109" y="132"/>
                    <a:pt x="878"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34" name="Google Shape;2534;p44"/>
          <p:cNvGrpSpPr/>
          <p:nvPr/>
        </p:nvGrpSpPr>
        <p:grpSpPr>
          <a:xfrm>
            <a:off x="3370210" y="6712543"/>
            <a:ext cx="922640" cy="619600"/>
            <a:chOff x="-2039030" y="3598784"/>
            <a:chExt cx="933752" cy="627062"/>
          </a:xfrm>
        </p:grpSpPr>
        <p:sp>
          <p:nvSpPr>
            <p:cNvPr id="2535" name="Google Shape;2535;p44"/>
            <p:cNvSpPr/>
            <p:nvPr/>
          </p:nvSpPr>
          <p:spPr>
            <a:xfrm>
              <a:off x="-1296543" y="3769278"/>
              <a:ext cx="191266" cy="267031"/>
            </a:xfrm>
            <a:custGeom>
              <a:rect b="b" l="l" r="r" t="t"/>
              <a:pathLst>
                <a:path extrusionOk="0" h="6774" w="4852">
                  <a:moveTo>
                    <a:pt x="3221" y="1"/>
                  </a:moveTo>
                  <a:cubicBezTo>
                    <a:pt x="3125" y="1"/>
                    <a:pt x="3026" y="14"/>
                    <a:pt x="2925" y="40"/>
                  </a:cubicBezTo>
                  <a:cubicBezTo>
                    <a:pt x="1584" y="400"/>
                    <a:pt x="492" y="1594"/>
                    <a:pt x="106" y="2901"/>
                  </a:cubicBezTo>
                  <a:cubicBezTo>
                    <a:pt x="1" y="3270"/>
                    <a:pt x="191" y="3562"/>
                    <a:pt x="470" y="3689"/>
                  </a:cubicBezTo>
                  <a:cubicBezTo>
                    <a:pt x="225" y="4167"/>
                    <a:pt x="221" y="4760"/>
                    <a:pt x="691" y="5259"/>
                  </a:cubicBezTo>
                  <a:cubicBezTo>
                    <a:pt x="1338" y="5949"/>
                    <a:pt x="2163" y="6385"/>
                    <a:pt x="3044" y="6706"/>
                  </a:cubicBezTo>
                  <a:cubicBezTo>
                    <a:pt x="3170" y="6753"/>
                    <a:pt x="3296" y="6774"/>
                    <a:pt x="3418" y="6774"/>
                  </a:cubicBezTo>
                  <a:cubicBezTo>
                    <a:pt x="4102" y="6774"/>
                    <a:pt x="4682" y="6108"/>
                    <a:pt x="4707" y="5437"/>
                  </a:cubicBezTo>
                  <a:cubicBezTo>
                    <a:pt x="4766" y="3888"/>
                    <a:pt x="4851" y="2305"/>
                    <a:pt x="4305" y="828"/>
                  </a:cubicBezTo>
                  <a:cubicBezTo>
                    <a:pt x="4128" y="341"/>
                    <a:pt x="3718" y="1"/>
                    <a:pt x="3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4"/>
            <p:cNvSpPr/>
            <p:nvPr/>
          </p:nvSpPr>
          <p:spPr>
            <a:xfrm>
              <a:off x="-1612539" y="3599257"/>
              <a:ext cx="345910" cy="191108"/>
            </a:xfrm>
            <a:custGeom>
              <a:rect b="b" l="l" r="r" t="t"/>
              <a:pathLst>
                <a:path extrusionOk="0" h="4848" w="8775">
                  <a:moveTo>
                    <a:pt x="2257" y="1"/>
                  </a:moveTo>
                  <a:cubicBezTo>
                    <a:pt x="1961" y="1"/>
                    <a:pt x="1665" y="30"/>
                    <a:pt x="1367" y="100"/>
                  </a:cubicBezTo>
                  <a:cubicBezTo>
                    <a:pt x="686" y="256"/>
                    <a:pt x="0" y="1005"/>
                    <a:pt x="267" y="1738"/>
                  </a:cubicBezTo>
                  <a:cubicBezTo>
                    <a:pt x="404" y="2122"/>
                    <a:pt x="692" y="2313"/>
                    <a:pt x="1061" y="2313"/>
                  </a:cubicBezTo>
                  <a:cubicBezTo>
                    <a:pt x="1115" y="2313"/>
                    <a:pt x="1171" y="2309"/>
                    <a:pt x="1228" y="2301"/>
                  </a:cubicBezTo>
                  <a:cubicBezTo>
                    <a:pt x="1262" y="2305"/>
                    <a:pt x="1304" y="2313"/>
                    <a:pt x="1367" y="2322"/>
                  </a:cubicBezTo>
                  <a:cubicBezTo>
                    <a:pt x="1592" y="2351"/>
                    <a:pt x="1816" y="2449"/>
                    <a:pt x="2036" y="2512"/>
                  </a:cubicBezTo>
                  <a:cubicBezTo>
                    <a:pt x="2480" y="2639"/>
                    <a:pt x="2899" y="2847"/>
                    <a:pt x="3314" y="3054"/>
                  </a:cubicBezTo>
                  <a:cubicBezTo>
                    <a:pt x="3479" y="3139"/>
                    <a:pt x="3644" y="3223"/>
                    <a:pt x="3805" y="3312"/>
                  </a:cubicBezTo>
                  <a:cubicBezTo>
                    <a:pt x="3898" y="3363"/>
                    <a:pt x="3991" y="3409"/>
                    <a:pt x="4089" y="3448"/>
                  </a:cubicBezTo>
                  <a:lnTo>
                    <a:pt x="4114" y="3460"/>
                  </a:lnTo>
                  <a:cubicBezTo>
                    <a:pt x="4296" y="3566"/>
                    <a:pt x="4470" y="3680"/>
                    <a:pt x="4635" y="3807"/>
                  </a:cubicBezTo>
                  <a:cubicBezTo>
                    <a:pt x="4617" y="3794"/>
                    <a:pt x="4606" y="3789"/>
                    <a:pt x="4601" y="3789"/>
                  </a:cubicBezTo>
                  <a:cubicBezTo>
                    <a:pt x="4571" y="3789"/>
                    <a:pt x="4736" y="3979"/>
                    <a:pt x="4778" y="3979"/>
                  </a:cubicBezTo>
                  <a:cubicBezTo>
                    <a:pt x="4783" y="3979"/>
                    <a:pt x="4786" y="3977"/>
                    <a:pt x="4787" y="3972"/>
                  </a:cubicBezTo>
                  <a:cubicBezTo>
                    <a:pt x="5144" y="4504"/>
                    <a:pt x="5756" y="4848"/>
                    <a:pt x="6390" y="4848"/>
                  </a:cubicBezTo>
                  <a:cubicBezTo>
                    <a:pt x="6831" y="4848"/>
                    <a:pt x="7282" y="4682"/>
                    <a:pt x="7665" y="4298"/>
                  </a:cubicBezTo>
                  <a:cubicBezTo>
                    <a:pt x="8774" y="3194"/>
                    <a:pt x="8025" y="1399"/>
                    <a:pt x="6709" y="1115"/>
                  </a:cubicBezTo>
                  <a:cubicBezTo>
                    <a:pt x="6556" y="1048"/>
                    <a:pt x="6362" y="967"/>
                    <a:pt x="6311" y="946"/>
                  </a:cubicBezTo>
                  <a:cubicBezTo>
                    <a:pt x="5960" y="781"/>
                    <a:pt x="5600" y="646"/>
                    <a:pt x="5232" y="531"/>
                  </a:cubicBezTo>
                  <a:cubicBezTo>
                    <a:pt x="5067" y="493"/>
                    <a:pt x="4897" y="468"/>
                    <a:pt x="4728" y="455"/>
                  </a:cubicBezTo>
                  <a:lnTo>
                    <a:pt x="4728" y="455"/>
                  </a:lnTo>
                  <a:cubicBezTo>
                    <a:pt x="4891" y="464"/>
                    <a:pt x="4971" y="468"/>
                    <a:pt x="5000" y="468"/>
                  </a:cubicBezTo>
                  <a:cubicBezTo>
                    <a:pt x="5066" y="468"/>
                    <a:pt x="4865" y="448"/>
                    <a:pt x="4762" y="421"/>
                  </a:cubicBezTo>
                  <a:cubicBezTo>
                    <a:pt x="4419" y="328"/>
                    <a:pt x="4072" y="248"/>
                    <a:pt x="3725" y="180"/>
                  </a:cubicBezTo>
                  <a:cubicBezTo>
                    <a:pt x="3234" y="80"/>
                    <a:pt x="2746"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4"/>
            <p:cNvSpPr/>
            <p:nvPr/>
          </p:nvSpPr>
          <p:spPr>
            <a:xfrm>
              <a:off x="-1564130" y="4102304"/>
              <a:ext cx="252091" cy="123542"/>
            </a:xfrm>
            <a:custGeom>
              <a:rect b="b" l="l" r="r" t="t"/>
              <a:pathLst>
                <a:path extrusionOk="0" h="3134" w="6395">
                  <a:moveTo>
                    <a:pt x="1671" y="377"/>
                  </a:moveTo>
                  <a:cubicBezTo>
                    <a:pt x="1673" y="378"/>
                    <a:pt x="1675" y="378"/>
                    <a:pt x="1677" y="379"/>
                  </a:cubicBezTo>
                  <a:lnTo>
                    <a:pt x="1677" y="379"/>
                  </a:lnTo>
                  <a:cubicBezTo>
                    <a:pt x="1675" y="378"/>
                    <a:pt x="1673" y="378"/>
                    <a:pt x="1671" y="377"/>
                  </a:cubicBezTo>
                  <a:lnTo>
                    <a:pt x="1671" y="377"/>
                  </a:lnTo>
                  <a:cubicBezTo>
                    <a:pt x="1671" y="377"/>
                    <a:pt x="1671" y="377"/>
                    <a:pt x="1671" y="377"/>
                  </a:cubicBezTo>
                  <a:close/>
                  <a:moveTo>
                    <a:pt x="992" y="0"/>
                  </a:moveTo>
                  <a:cubicBezTo>
                    <a:pt x="523" y="0"/>
                    <a:pt x="33" y="368"/>
                    <a:pt x="25" y="904"/>
                  </a:cubicBezTo>
                  <a:lnTo>
                    <a:pt x="29" y="908"/>
                  </a:lnTo>
                  <a:cubicBezTo>
                    <a:pt x="0" y="2864"/>
                    <a:pt x="2097" y="3134"/>
                    <a:pt x="3711" y="3134"/>
                  </a:cubicBezTo>
                  <a:cubicBezTo>
                    <a:pt x="3983" y="3134"/>
                    <a:pt x="4241" y="3126"/>
                    <a:pt x="4473" y="3117"/>
                  </a:cubicBezTo>
                  <a:cubicBezTo>
                    <a:pt x="6378" y="3050"/>
                    <a:pt x="6395" y="150"/>
                    <a:pt x="4473" y="150"/>
                  </a:cubicBezTo>
                  <a:cubicBezTo>
                    <a:pt x="4447" y="150"/>
                    <a:pt x="4421" y="150"/>
                    <a:pt x="4395" y="150"/>
                  </a:cubicBezTo>
                  <a:cubicBezTo>
                    <a:pt x="4235" y="150"/>
                    <a:pt x="4076" y="159"/>
                    <a:pt x="3920" y="175"/>
                  </a:cubicBezTo>
                  <a:lnTo>
                    <a:pt x="3920" y="175"/>
                  </a:lnTo>
                  <a:cubicBezTo>
                    <a:pt x="3927" y="174"/>
                    <a:pt x="3931" y="173"/>
                    <a:pt x="3930" y="173"/>
                  </a:cubicBezTo>
                  <a:cubicBezTo>
                    <a:pt x="3927" y="173"/>
                    <a:pt x="3909" y="175"/>
                    <a:pt x="3868" y="180"/>
                  </a:cubicBezTo>
                  <a:cubicBezTo>
                    <a:pt x="3885" y="178"/>
                    <a:pt x="3903" y="176"/>
                    <a:pt x="3920" y="175"/>
                  </a:cubicBezTo>
                  <a:lnTo>
                    <a:pt x="3920" y="175"/>
                  </a:lnTo>
                  <a:cubicBezTo>
                    <a:pt x="3842" y="186"/>
                    <a:pt x="3349" y="252"/>
                    <a:pt x="3343" y="252"/>
                  </a:cubicBezTo>
                  <a:cubicBezTo>
                    <a:pt x="3341" y="252"/>
                    <a:pt x="3375" y="247"/>
                    <a:pt x="3462" y="235"/>
                  </a:cubicBezTo>
                  <a:lnTo>
                    <a:pt x="3462" y="235"/>
                  </a:lnTo>
                  <a:cubicBezTo>
                    <a:pt x="3267" y="260"/>
                    <a:pt x="3068" y="277"/>
                    <a:pt x="2874" y="294"/>
                  </a:cubicBezTo>
                  <a:cubicBezTo>
                    <a:pt x="2391" y="332"/>
                    <a:pt x="2281" y="366"/>
                    <a:pt x="1853" y="371"/>
                  </a:cubicBezTo>
                  <a:cubicBezTo>
                    <a:pt x="1847" y="371"/>
                    <a:pt x="1730" y="361"/>
                    <a:pt x="1659" y="358"/>
                  </a:cubicBezTo>
                  <a:lnTo>
                    <a:pt x="1659" y="358"/>
                  </a:lnTo>
                  <a:cubicBezTo>
                    <a:pt x="1497" y="109"/>
                    <a:pt x="1248" y="0"/>
                    <a:pt x="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4"/>
            <p:cNvSpPr/>
            <p:nvPr/>
          </p:nvSpPr>
          <p:spPr>
            <a:xfrm>
              <a:off x="-1711642" y="4085708"/>
              <a:ext cx="2010" cy="4100"/>
            </a:xfrm>
            <a:custGeom>
              <a:rect b="b" l="l" r="r" t="t"/>
              <a:pathLst>
                <a:path extrusionOk="0" h="104" w="51">
                  <a:moveTo>
                    <a:pt x="2" y="1"/>
                  </a:moveTo>
                  <a:cubicBezTo>
                    <a:pt x="0" y="1"/>
                    <a:pt x="9" y="26"/>
                    <a:pt x="21" y="59"/>
                  </a:cubicBezTo>
                  <a:cubicBezTo>
                    <a:pt x="35" y="85"/>
                    <a:pt x="46" y="104"/>
                    <a:pt x="48" y="104"/>
                  </a:cubicBezTo>
                  <a:cubicBezTo>
                    <a:pt x="50" y="104"/>
                    <a:pt x="45" y="90"/>
                    <a:pt x="30" y="55"/>
                  </a:cubicBezTo>
                  <a:cubicBezTo>
                    <a:pt x="11" y="16"/>
                    <a:pt x="3" y="1"/>
                    <a:pt x="2" y="1"/>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4"/>
            <p:cNvSpPr/>
            <p:nvPr/>
          </p:nvSpPr>
          <p:spPr>
            <a:xfrm>
              <a:off x="-1707069" y="4101279"/>
              <a:ext cx="985" cy="4573"/>
            </a:xfrm>
            <a:custGeom>
              <a:rect b="b" l="l" r="r" t="t"/>
              <a:pathLst>
                <a:path extrusionOk="0" h="116" w="25">
                  <a:moveTo>
                    <a:pt x="2" y="0"/>
                  </a:moveTo>
                  <a:cubicBezTo>
                    <a:pt x="0" y="0"/>
                    <a:pt x="0" y="14"/>
                    <a:pt x="3" y="49"/>
                  </a:cubicBezTo>
                  <a:cubicBezTo>
                    <a:pt x="13" y="98"/>
                    <a:pt x="18" y="116"/>
                    <a:pt x="20" y="116"/>
                  </a:cubicBezTo>
                  <a:cubicBezTo>
                    <a:pt x="25" y="116"/>
                    <a:pt x="7" y="0"/>
                    <a:pt x="2" y="0"/>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4"/>
            <p:cNvSpPr/>
            <p:nvPr/>
          </p:nvSpPr>
          <p:spPr>
            <a:xfrm>
              <a:off x="-2039030" y="3598863"/>
              <a:ext cx="823287" cy="597292"/>
            </a:xfrm>
            <a:custGeom>
              <a:rect b="b" l="l" r="r" t="t"/>
              <a:pathLst>
                <a:path extrusionOk="0" h="15152" w="20885">
                  <a:moveTo>
                    <a:pt x="8307" y="12352"/>
                  </a:moveTo>
                  <a:cubicBezTo>
                    <a:pt x="8309" y="12352"/>
                    <a:pt x="8317" y="12367"/>
                    <a:pt x="8335" y="12405"/>
                  </a:cubicBezTo>
                  <a:cubicBezTo>
                    <a:pt x="8350" y="12440"/>
                    <a:pt x="8355" y="12454"/>
                    <a:pt x="8353" y="12454"/>
                  </a:cubicBezTo>
                  <a:cubicBezTo>
                    <a:pt x="8351" y="12454"/>
                    <a:pt x="8340" y="12435"/>
                    <a:pt x="8326" y="12409"/>
                  </a:cubicBezTo>
                  <a:cubicBezTo>
                    <a:pt x="8314" y="12378"/>
                    <a:pt x="8305" y="12352"/>
                    <a:pt x="8307" y="12352"/>
                  </a:cubicBezTo>
                  <a:close/>
                  <a:moveTo>
                    <a:pt x="8423" y="12745"/>
                  </a:moveTo>
                  <a:cubicBezTo>
                    <a:pt x="8428" y="12745"/>
                    <a:pt x="8446" y="12861"/>
                    <a:pt x="8441" y="12861"/>
                  </a:cubicBezTo>
                  <a:cubicBezTo>
                    <a:pt x="8439" y="12861"/>
                    <a:pt x="8434" y="12843"/>
                    <a:pt x="8424" y="12794"/>
                  </a:cubicBezTo>
                  <a:cubicBezTo>
                    <a:pt x="8421" y="12759"/>
                    <a:pt x="8421" y="12745"/>
                    <a:pt x="8423" y="12745"/>
                  </a:cubicBezTo>
                  <a:close/>
                  <a:moveTo>
                    <a:pt x="9992" y="0"/>
                  </a:moveTo>
                  <a:cubicBezTo>
                    <a:pt x="9849" y="0"/>
                    <a:pt x="9706" y="7"/>
                    <a:pt x="9562" y="17"/>
                  </a:cubicBezTo>
                  <a:cubicBezTo>
                    <a:pt x="9139" y="55"/>
                    <a:pt x="8720" y="135"/>
                    <a:pt x="8314" y="258"/>
                  </a:cubicBezTo>
                  <a:lnTo>
                    <a:pt x="8275" y="270"/>
                  </a:lnTo>
                  <a:lnTo>
                    <a:pt x="8250" y="279"/>
                  </a:lnTo>
                  <a:cubicBezTo>
                    <a:pt x="7746" y="436"/>
                    <a:pt x="7264" y="651"/>
                    <a:pt x="6807" y="914"/>
                  </a:cubicBezTo>
                  <a:lnTo>
                    <a:pt x="6777" y="931"/>
                  </a:lnTo>
                  <a:cubicBezTo>
                    <a:pt x="6739" y="956"/>
                    <a:pt x="6701" y="977"/>
                    <a:pt x="6663" y="1003"/>
                  </a:cubicBezTo>
                  <a:lnTo>
                    <a:pt x="6659" y="1003"/>
                  </a:lnTo>
                  <a:lnTo>
                    <a:pt x="6557" y="1062"/>
                  </a:lnTo>
                  <a:cubicBezTo>
                    <a:pt x="5685" y="1604"/>
                    <a:pt x="4906" y="2311"/>
                    <a:pt x="4246" y="3068"/>
                  </a:cubicBezTo>
                  <a:cubicBezTo>
                    <a:pt x="3146" y="4338"/>
                    <a:pt x="2452" y="5870"/>
                    <a:pt x="1783" y="7394"/>
                  </a:cubicBezTo>
                  <a:cubicBezTo>
                    <a:pt x="1288" y="8524"/>
                    <a:pt x="513" y="9425"/>
                    <a:pt x="1" y="10568"/>
                  </a:cubicBezTo>
                  <a:cubicBezTo>
                    <a:pt x="284" y="10814"/>
                    <a:pt x="643" y="10909"/>
                    <a:pt x="1019" y="10909"/>
                  </a:cubicBezTo>
                  <a:cubicBezTo>
                    <a:pt x="1613" y="10909"/>
                    <a:pt x="2250" y="10672"/>
                    <a:pt x="2701" y="10420"/>
                  </a:cubicBezTo>
                  <a:lnTo>
                    <a:pt x="2701" y="10420"/>
                  </a:lnTo>
                  <a:cubicBezTo>
                    <a:pt x="2553" y="11097"/>
                    <a:pt x="1880" y="11512"/>
                    <a:pt x="1381" y="11973"/>
                  </a:cubicBezTo>
                  <a:cubicBezTo>
                    <a:pt x="3751" y="13603"/>
                    <a:pt x="6218" y="14801"/>
                    <a:pt x="8978" y="15088"/>
                  </a:cubicBezTo>
                  <a:cubicBezTo>
                    <a:pt x="9407" y="15132"/>
                    <a:pt x="9839" y="15152"/>
                    <a:pt x="10271" y="15152"/>
                  </a:cubicBezTo>
                  <a:cubicBezTo>
                    <a:pt x="10385" y="15152"/>
                    <a:pt x="10498" y="15150"/>
                    <a:pt x="10612" y="15148"/>
                  </a:cubicBezTo>
                  <a:cubicBezTo>
                    <a:pt x="10866" y="15139"/>
                    <a:pt x="11124" y="15122"/>
                    <a:pt x="11386" y="15101"/>
                  </a:cubicBezTo>
                  <a:cubicBezTo>
                    <a:pt x="12093" y="15033"/>
                    <a:pt x="12792" y="14890"/>
                    <a:pt x="13465" y="14665"/>
                  </a:cubicBezTo>
                  <a:cubicBezTo>
                    <a:pt x="14557" y="14301"/>
                    <a:pt x="15585" y="13726"/>
                    <a:pt x="16389" y="12926"/>
                  </a:cubicBezTo>
                  <a:cubicBezTo>
                    <a:pt x="16736" y="12574"/>
                    <a:pt x="17049" y="12257"/>
                    <a:pt x="17354" y="11956"/>
                  </a:cubicBezTo>
                  <a:cubicBezTo>
                    <a:pt x="17917" y="11393"/>
                    <a:pt x="18514" y="10869"/>
                    <a:pt x="19149" y="10390"/>
                  </a:cubicBezTo>
                  <a:cubicBezTo>
                    <a:pt x="19763" y="9929"/>
                    <a:pt x="20372" y="9320"/>
                    <a:pt x="20660" y="8608"/>
                  </a:cubicBezTo>
                  <a:cubicBezTo>
                    <a:pt x="20867" y="8122"/>
                    <a:pt x="20884" y="7576"/>
                    <a:pt x="20706" y="7081"/>
                  </a:cubicBezTo>
                  <a:cubicBezTo>
                    <a:pt x="20266" y="5853"/>
                    <a:pt x="19470" y="6501"/>
                    <a:pt x="18514" y="6018"/>
                  </a:cubicBezTo>
                  <a:cubicBezTo>
                    <a:pt x="17333" y="5417"/>
                    <a:pt x="16635" y="3965"/>
                    <a:pt x="15759" y="2907"/>
                  </a:cubicBezTo>
                  <a:cubicBezTo>
                    <a:pt x="15610" y="2725"/>
                    <a:pt x="15450" y="2556"/>
                    <a:pt x="15280" y="2395"/>
                  </a:cubicBezTo>
                  <a:cubicBezTo>
                    <a:pt x="14912" y="2052"/>
                    <a:pt x="14523" y="1735"/>
                    <a:pt x="14112" y="1443"/>
                  </a:cubicBezTo>
                  <a:cubicBezTo>
                    <a:pt x="12940" y="618"/>
                    <a:pt x="11594" y="38"/>
                    <a:pt x="10159" y="4"/>
                  </a:cubicBezTo>
                  <a:cubicBezTo>
                    <a:pt x="10103" y="1"/>
                    <a:pt x="10048" y="0"/>
                    <a:pt x="99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4"/>
            <p:cNvSpPr/>
            <p:nvPr/>
          </p:nvSpPr>
          <p:spPr>
            <a:xfrm>
              <a:off x="-1895578" y="3927276"/>
              <a:ext cx="99062" cy="66975"/>
            </a:xfrm>
            <a:custGeom>
              <a:rect b="b" l="l" r="r" t="t"/>
              <a:pathLst>
                <a:path extrusionOk="0" h="1699" w="2513">
                  <a:moveTo>
                    <a:pt x="1262" y="1"/>
                  </a:moveTo>
                  <a:cubicBezTo>
                    <a:pt x="515" y="1"/>
                    <a:pt x="1" y="1118"/>
                    <a:pt x="963" y="1594"/>
                  </a:cubicBezTo>
                  <a:cubicBezTo>
                    <a:pt x="1111" y="1667"/>
                    <a:pt x="1251" y="1699"/>
                    <a:pt x="1379" y="1699"/>
                  </a:cubicBezTo>
                  <a:cubicBezTo>
                    <a:pt x="2178" y="1699"/>
                    <a:pt x="2512" y="445"/>
                    <a:pt x="1564" y="62"/>
                  </a:cubicBezTo>
                  <a:cubicBezTo>
                    <a:pt x="1461" y="20"/>
                    <a:pt x="1360" y="1"/>
                    <a:pt x="126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4"/>
            <p:cNvSpPr/>
            <p:nvPr/>
          </p:nvSpPr>
          <p:spPr>
            <a:xfrm>
              <a:off x="-1943750" y="3901692"/>
              <a:ext cx="58144" cy="44032"/>
            </a:xfrm>
            <a:custGeom>
              <a:rect b="b" l="l" r="r" t="t"/>
              <a:pathLst>
                <a:path extrusionOk="0" h="1117" w="1475">
                  <a:moveTo>
                    <a:pt x="1278" y="1"/>
                  </a:moveTo>
                  <a:cubicBezTo>
                    <a:pt x="1193" y="1"/>
                    <a:pt x="1109" y="55"/>
                    <a:pt x="1101" y="169"/>
                  </a:cubicBezTo>
                  <a:cubicBezTo>
                    <a:pt x="1101" y="173"/>
                    <a:pt x="1033" y="757"/>
                    <a:pt x="686" y="757"/>
                  </a:cubicBezTo>
                  <a:cubicBezTo>
                    <a:pt x="619" y="757"/>
                    <a:pt x="551" y="732"/>
                    <a:pt x="504" y="685"/>
                  </a:cubicBezTo>
                  <a:cubicBezTo>
                    <a:pt x="386" y="567"/>
                    <a:pt x="373" y="317"/>
                    <a:pt x="373" y="232"/>
                  </a:cubicBezTo>
                  <a:cubicBezTo>
                    <a:pt x="371" y="113"/>
                    <a:pt x="281" y="51"/>
                    <a:pt x="190" y="51"/>
                  </a:cubicBezTo>
                  <a:cubicBezTo>
                    <a:pt x="105" y="51"/>
                    <a:pt x="19" y="106"/>
                    <a:pt x="9" y="220"/>
                  </a:cubicBezTo>
                  <a:cubicBezTo>
                    <a:pt x="9" y="266"/>
                    <a:pt x="1" y="681"/>
                    <a:pt x="242" y="935"/>
                  </a:cubicBezTo>
                  <a:cubicBezTo>
                    <a:pt x="267" y="960"/>
                    <a:pt x="293" y="982"/>
                    <a:pt x="322" y="1003"/>
                  </a:cubicBezTo>
                  <a:cubicBezTo>
                    <a:pt x="428" y="1079"/>
                    <a:pt x="555" y="1117"/>
                    <a:pt x="686" y="1117"/>
                  </a:cubicBezTo>
                  <a:cubicBezTo>
                    <a:pt x="1228" y="1117"/>
                    <a:pt x="1427" y="541"/>
                    <a:pt x="1461" y="203"/>
                  </a:cubicBezTo>
                  <a:cubicBezTo>
                    <a:pt x="1474" y="72"/>
                    <a:pt x="1376" y="1"/>
                    <a:pt x="1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4"/>
            <p:cNvSpPr/>
            <p:nvPr/>
          </p:nvSpPr>
          <p:spPr>
            <a:xfrm>
              <a:off x="-1778736" y="3598784"/>
              <a:ext cx="219767" cy="250632"/>
            </a:xfrm>
            <a:custGeom>
              <a:rect b="b" l="l" r="r" t="t"/>
              <a:pathLst>
                <a:path extrusionOk="0" h="6358" w="5575">
                  <a:moveTo>
                    <a:pt x="3462" y="0"/>
                  </a:moveTo>
                  <a:cubicBezTo>
                    <a:pt x="3310" y="0"/>
                    <a:pt x="3159" y="6"/>
                    <a:pt x="3010" y="19"/>
                  </a:cubicBezTo>
                  <a:cubicBezTo>
                    <a:pt x="2582" y="52"/>
                    <a:pt x="2163" y="133"/>
                    <a:pt x="1757" y="260"/>
                  </a:cubicBezTo>
                  <a:lnTo>
                    <a:pt x="1719" y="268"/>
                  </a:lnTo>
                  <a:lnTo>
                    <a:pt x="1694" y="277"/>
                  </a:lnTo>
                  <a:cubicBezTo>
                    <a:pt x="1190" y="438"/>
                    <a:pt x="707" y="649"/>
                    <a:pt x="250" y="916"/>
                  </a:cubicBezTo>
                  <a:lnTo>
                    <a:pt x="221" y="933"/>
                  </a:lnTo>
                  <a:lnTo>
                    <a:pt x="106" y="1000"/>
                  </a:lnTo>
                  <a:lnTo>
                    <a:pt x="102" y="1000"/>
                  </a:lnTo>
                  <a:lnTo>
                    <a:pt x="1" y="1064"/>
                  </a:lnTo>
                  <a:cubicBezTo>
                    <a:pt x="22" y="1106"/>
                    <a:pt x="47" y="1144"/>
                    <a:pt x="73" y="1182"/>
                  </a:cubicBezTo>
                  <a:cubicBezTo>
                    <a:pt x="149" y="1292"/>
                    <a:pt x="225" y="1403"/>
                    <a:pt x="305" y="1508"/>
                  </a:cubicBezTo>
                  <a:cubicBezTo>
                    <a:pt x="343" y="1640"/>
                    <a:pt x="386" y="1771"/>
                    <a:pt x="420" y="1906"/>
                  </a:cubicBezTo>
                  <a:cubicBezTo>
                    <a:pt x="559" y="2511"/>
                    <a:pt x="597" y="3134"/>
                    <a:pt x="741" y="3739"/>
                  </a:cubicBezTo>
                  <a:cubicBezTo>
                    <a:pt x="953" y="4640"/>
                    <a:pt x="1431" y="5487"/>
                    <a:pt x="2214" y="6003"/>
                  </a:cubicBezTo>
                  <a:cubicBezTo>
                    <a:pt x="2562" y="6232"/>
                    <a:pt x="2999" y="6357"/>
                    <a:pt x="3432" y="6357"/>
                  </a:cubicBezTo>
                  <a:cubicBezTo>
                    <a:pt x="3799" y="6357"/>
                    <a:pt x="4163" y="6267"/>
                    <a:pt x="4470" y="6075"/>
                  </a:cubicBezTo>
                  <a:cubicBezTo>
                    <a:pt x="5257" y="5580"/>
                    <a:pt x="5575" y="4700"/>
                    <a:pt x="5452" y="3798"/>
                  </a:cubicBezTo>
                  <a:cubicBezTo>
                    <a:pt x="5287" y="2579"/>
                    <a:pt x="4470" y="1644"/>
                    <a:pt x="3895" y="598"/>
                  </a:cubicBezTo>
                  <a:cubicBezTo>
                    <a:pt x="3810" y="395"/>
                    <a:pt x="3717" y="192"/>
                    <a:pt x="3603" y="2"/>
                  </a:cubicBezTo>
                  <a:cubicBezTo>
                    <a:pt x="3556" y="1"/>
                    <a:pt x="3509" y="0"/>
                    <a:pt x="34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4"/>
            <p:cNvSpPr/>
            <p:nvPr/>
          </p:nvSpPr>
          <p:spPr>
            <a:xfrm>
              <a:off x="-1505591" y="3655707"/>
              <a:ext cx="91139" cy="211646"/>
            </a:xfrm>
            <a:custGeom>
              <a:rect b="b" l="l" r="r" t="t"/>
              <a:pathLst>
                <a:path extrusionOk="0" h="5369" w="2312">
                  <a:moveTo>
                    <a:pt x="622" y="1"/>
                  </a:moveTo>
                  <a:cubicBezTo>
                    <a:pt x="601" y="22"/>
                    <a:pt x="580" y="47"/>
                    <a:pt x="563" y="69"/>
                  </a:cubicBezTo>
                  <a:cubicBezTo>
                    <a:pt x="419" y="259"/>
                    <a:pt x="377" y="509"/>
                    <a:pt x="449" y="733"/>
                  </a:cubicBezTo>
                  <a:cubicBezTo>
                    <a:pt x="449" y="700"/>
                    <a:pt x="451" y="683"/>
                    <a:pt x="453" y="683"/>
                  </a:cubicBezTo>
                  <a:cubicBezTo>
                    <a:pt x="454" y="683"/>
                    <a:pt x="456" y="689"/>
                    <a:pt x="457" y="699"/>
                  </a:cubicBezTo>
                  <a:lnTo>
                    <a:pt x="457" y="682"/>
                  </a:lnTo>
                  <a:cubicBezTo>
                    <a:pt x="462" y="699"/>
                    <a:pt x="462" y="720"/>
                    <a:pt x="457" y="737"/>
                  </a:cubicBezTo>
                  <a:cubicBezTo>
                    <a:pt x="462" y="767"/>
                    <a:pt x="470" y="801"/>
                    <a:pt x="483" y="830"/>
                  </a:cubicBezTo>
                  <a:cubicBezTo>
                    <a:pt x="470" y="809"/>
                    <a:pt x="462" y="784"/>
                    <a:pt x="453" y="763"/>
                  </a:cubicBezTo>
                  <a:cubicBezTo>
                    <a:pt x="432" y="852"/>
                    <a:pt x="402" y="936"/>
                    <a:pt x="368" y="1017"/>
                  </a:cubicBezTo>
                  <a:cubicBezTo>
                    <a:pt x="258" y="1381"/>
                    <a:pt x="178" y="1757"/>
                    <a:pt x="131" y="2134"/>
                  </a:cubicBezTo>
                  <a:cubicBezTo>
                    <a:pt x="43" y="2824"/>
                    <a:pt x="0" y="3518"/>
                    <a:pt x="0" y="4212"/>
                  </a:cubicBezTo>
                  <a:cubicBezTo>
                    <a:pt x="4" y="4805"/>
                    <a:pt x="511" y="5368"/>
                    <a:pt x="1116" y="5368"/>
                  </a:cubicBezTo>
                  <a:cubicBezTo>
                    <a:pt x="1129" y="5368"/>
                    <a:pt x="1142" y="5368"/>
                    <a:pt x="1156" y="5368"/>
                  </a:cubicBezTo>
                  <a:cubicBezTo>
                    <a:pt x="1782" y="5338"/>
                    <a:pt x="2311" y="4860"/>
                    <a:pt x="2311" y="4212"/>
                  </a:cubicBezTo>
                  <a:cubicBezTo>
                    <a:pt x="2311" y="3404"/>
                    <a:pt x="2269" y="2595"/>
                    <a:pt x="2286" y="1787"/>
                  </a:cubicBezTo>
                  <a:cubicBezTo>
                    <a:pt x="2290" y="1677"/>
                    <a:pt x="2282" y="1571"/>
                    <a:pt x="2269" y="1465"/>
                  </a:cubicBezTo>
                  <a:cubicBezTo>
                    <a:pt x="2125" y="1283"/>
                    <a:pt x="1964" y="1114"/>
                    <a:pt x="1795" y="953"/>
                  </a:cubicBezTo>
                  <a:cubicBezTo>
                    <a:pt x="1427" y="610"/>
                    <a:pt x="1033" y="293"/>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4"/>
            <p:cNvSpPr/>
            <p:nvPr/>
          </p:nvSpPr>
          <p:spPr>
            <a:xfrm>
              <a:off x="-1576351" y="3910010"/>
              <a:ext cx="83294" cy="177390"/>
            </a:xfrm>
            <a:custGeom>
              <a:rect b="b" l="l" r="r" t="t"/>
              <a:pathLst>
                <a:path extrusionOk="0" h="4500" w="2113">
                  <a:moveTo>
                    <a:pt x="132" y="2492"/>
                  </a:moveTo>
                  <a:cubicBezTo>
                    <a:pt x="132" y="2494"/>
                    <a:pt x="132" y="2497"/>
                    <a:pt x="131" y="2499"/>
                  </a:cubicBezTo>
                  <a:lnTo>
                    <a:pt x="131" y="2499"/>
                  </a:lnTo>
                  <a:cubicBezTo>
                    <a:pt x="131" y="2497"/>
                    <a:pt x="132" y="2494"/>
                    <a:pt x="132" y="2492"/>
                  </a:cubicBezTo>
                  <a:close/>
                  <a:moveTo>
                    <a:pt x="1146" y="0"/>
                  </a:moveTo>
                  <a:cubicBezTo>
                    <a:pt x="743" y="0"/>
                    <a:pt x="338" y="218"/>
                    <a:pt x="263" y="648"/>
                  </a:cubicBezTo>
                  <a:cubicBezTo>
                    <a:pt x="157" y="1240"/>
                    <a:pt x="200" y="1858"/>
                    <a:pt x="132" y="2459"/>
                  </a:cubicBezTo>
                  <a:cubicBezTo>
                    <a:pt x="132" y="2472"/>
                    <a:pt x="132" y="2480"/>
                    <a:pt x="132" y="2489"/>
                  </a:cubicBezTo>
                  <a:cubicBezTo>
                    <a:pt x="135" y="2464"/>
                    <a:pt x="136" y="2455"/>
                    <a:pt x="136" y="2455"/>
                  </a:cubicBezTo>
                  <a:lnTo>
                    <a:pt x="136" y="2455"/>
                  </a:lnTo>
                  <a:cubicBezTo>
                    <a:pt x="136" y="2455"/>
                    <a:pt x="134" y="2476"/>
                    <a:pt x="132" y="2492"/>
                  </a:cubicBezTo>
                  <a:lnTo>
                    <a:pt x="132" y="2492"/>
                  </a:lnTo>
                  <a:cubicBezTo>
                    <a:pt x="132" y="2491"/>
                    <a:pt x="132" y="2490"/>
                    <a:pt x="132" y="2489"/>
                  </a:cubicBezTo>
                  <a:lnTo>
                    <a:pt x="132" y="2489"/>
                  </a:lnTo>
                  <a:cubicBezTo>
                    <a:pt x="131" y="2494"/>
                    <a:pt x="131" y="2498"/>
                    <a:pt x="131" y="2501"/>
                  </a:cubicBezTo>
                  <a:lnTo>
                    <a:pt x="131" y="2501"/>
                  </a:lnTo>
                  <a:cubicBezTo>
                    <a:pt x="131" y="2500"/>
                    <a:pt x="131" y="2500"/>
                    <a:pt x="131" y="2499"/>
                  </a:cubicBezTo>
                  <a:lnTo>
                    <a:pt x="131" y="2499"/>
                  </a:lnTo>
                  <a:cubicBezTo>
                    <a:pt x="130" y="2505"/>
                    <a:pt x="130" y="2508"/>
                    <a:pt x="130" y="2508"/>
                  </a:cubicBezTo>
                  <a:cubicBezTo>
                    <a:pt x="130" y="2508"/>
                    <a:pt x="130" y="2506"/>
                    <a:pt x="131" y="2501"/>
                  </a:cubicBezTo>
                  <a:lnTo>
                    <a:pt x="131" y="2501"/>
                  </a:lnTo>
                  <a:cubicBezTo>
                    <a:pt x="130" y="2503"/>
                    <a:pt x="129" y="2504"/>
                    <a:pt x="128" y="2506"/>
                  </a:cubicBezTo>
                  <a:cubicBezTo>
                    <a:pt x="119" y="2574"/>
                    <a:pt x="106" y="2633"/>
                    <a:pt x="98" y="2696"/>
                  </a:cubicBezTo>
                  <a:cubicBezTo>
                    <a:pt x="64" y="2883"/>
                    <a:pt x="13" y="3073"/>
                    <a:pt x="9" y="3259"/>
                  </a:cubicBezTo>
                  <a:cubicBezTo>
                    <a:pt x="1" y="3572"/>
                    <a:pt x="1" y="3953"/>
                    <a:pt x="157" y="4228"/>
                  </a:cubicBezTo>
                  <a:cubicBezTo>
                    <a:pt x="265" y="4416"/>
                    <a:pt x="446" y="4499"/>
                    <a:pt x="637" y="4499"/>
                  </a:cubicBezTo>
                  <a:cubicBezTo>
                    <a:pt x="739" y="4499"/>
                    <a:pt x="843" y="4476"/>
                    <a:pt x="940" y="4432"/>
                  </a:cubicBezTo>
                  <a:cubicBezTo>
                    <a:pt x="1207" y="4313"/>
                    <a:pt x="1436" y="3941"/>
                    <a:pt x="1575" y="3682"/>
                  </a:cubicBezTo>
                  <a:cubicBezTo>
                    <a:pt x="1736" y="3386"/>
                    <a:pt x="1800" y="3018"/>
                    <a:pt x="1863" y="2692"/>
                  </a:cubicBezTo>
                  <a:cubicBezTo>
                    <a:pt x="1998" y="2028"/>
                    <a:pt x="2113" y="1321"/>
                    <a:pt x="2007" y="648"/>
                  </a:cubicBezTo>
                  <a:cubicBezTo>
                    <a:pt x="1940" y="214"/>
                    <a:pt x="1544" y="0"/>
                    <a:pt x="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4"/>
            <p:cNvSpPr/>
            <p:nvPr/>
          </p:nvSpPr>
          <p:spPr>
            <a:xfrm>
              <a:off x="-1506418" y="3896607"/>
              <a:ext cx="160873" cy="280197"/>
            </a:xfrm>
            <a:custGeom>
              <a:rect b="b" l="l" r="r" t="t"/>
              <a:pathLst>
                <a:path extrusionOk="0" h="7108" w="4081">
                  <a:moveTo>
                    <a:pt x="864" y="4703"/>
                  </a:moveTo>
                  <a:cubicBezTo>
                    <a:pt x="864" y="4703"/>
                    <a:pt x="864" y="4703"/>
                    <a:pt x="864" y="4704"/>
                  </a:cubicBezTo>
                  <a:cubicBezTo>
                    <a:pt x="864" y="4703"/>
                    <a:pt x="864" y="4703"/>
                    <a:pt x="864" y="4703"/>
                  </a:cubicBezTo>
                  <a:close/>
                  <a:moveTo>
                    <a:pt x="2446" y="0"/>
                  </a:moveTo>
                  <a:cubicBezTo>
                    <a:pt x="2426" y="0"/>
                    <a:pt x="2407" y="1"/>
                    <a:pt x="2387" y="2"/>
                  </a:cubicBezTo>
                  <a:cubicBezTo>
                    <a:pt x="2104" y="10"/>
                    <a:pt x="1824" y="86"/>
                    <a:pt x="1575" y="222"/>
                  </a:cubicBezTo>
                  <a:cubicBezTo>
                    <a:pt x="1257" y="387"/>
                    <a:pt x="897" y="823"/>
                    <a:pt x="834" y="1187"/>
                  </a:cubicBezTo>
                  <a:cubicBezTo>
                    <a:pt x="732" y="1745"/>
                    <a:pt x="796" y="2270"/>
                    <a:pt x="889" y="2833"/>
                  </a:cubicBezTo>
                  <a:cubicBezTo>
                    <a:pt x="931" y="3079"/>
                    <a:pt x="982" y="3324"/>
                    <a:pt x="1024" y="3574"/>
                  </a:cubicBezTo>
                  <a:cubicBezTo>
                    <a:pt x="1022" y="3548"/>
                    <a:pt x="1020" y="3521"/>
                    <a:pt x="1017" y="3494"/>
                  </a:cubicBezTo>
                  <a:lnTo>
                    <a:pt x="1017" y="3494"/>
                  </a:lnTo>
                  <a:cubicBezTo>
                    <a:pt x="1026" y="3561"/>
                    <a:pt x="1035" y="3628"/>
                    <a:pt x="1043" y="3695"/>
                  </a:cubicBezTo>
                  <a:lnTo>
                    <a:pt x="1043" y="3695"/>
                  </a:lnTo>
                  <a:cubicBezTo>
                    <a:pt x="1037" y="3655"/>
                    <a:pt x="1031" y="3615"/>
                    <a:pt x="1024" y="3574"/>
                  </a:cubicBezTo>
                  <a:lnTo>
                    <a:pt x="1024" y="3574"/>
                  </a:lnTo>
                  <a:cubicBezTo>
                    <a:pt x="1033" y="3714"/>
                    <a:pt x="1033" y="3853"/>
                    <a:pt x="1029" y="3989"/>
                  </a:cubicBezTo>
                  <a:cubicBezTo>
                    <a:pt x="1016" y="4078"/>
                    <a:pt x="1007" y="4166"/>
                    <a:pt x="1003" y="4259"/>
                  </a:cubicBezTo>
                  <a:cubicBezTo>
                    <a:pt x="1012" y="4226"/>
                    <a:pt x="1016" y="4196"/>
                    <a:pt x="1024" y="4166"/>
                  </a:cubicBezTo>
                  <a:cubicBezTo>
                    <a:pt x="1035" y="4102"/>
                    <a:pt x="1040" y="4070"/>
                    <a:pt x="1040" y="4070"/>
                  </a:cubicBezTo>
                  <a:lnTo>
                    <a:pt x="1040" y="4070"/>
                  </a:lnTo>
                  <a:cubicBezTo>
                    <a:pt x="1041" y="4070"/>
                    <a:pt x="1030" y="4137"/>
                    <a:pt x="1007" y="4272"/>
                  </a:cubicBezTo>
                  <a:cubicBezTo>
                    <a:pt x="1007" y="4268"/>
                    <a:pt x="1003" y="4264"/>
                    <a:pt x="1003" y="4259"/>
                  </a:cubicBezTo>
                  <a:cubicBezTo>
                    <a:pt x="974" y="4395"/>
                    <a:pt x="881" y="4563"/>
                    <a:pt x="864" y="4703"/>
                  </a:cubicBezTo>
                  <a:lnTo>
                    <a:pt x="864" y="4703"/>
                  </a:lnTo>
                  <a:cubicBezTo>
                    <a:pt x="864" y="4700"/>
                    <a:pt x="868" y="4699"/>
                    <a:pt x="868" y="4695"/>
                  </a:cubicBezTo>
                  <a:lnTo>
                    <a:pt x="906" y="4615"/>
                  </a:lnTo>
                  <a:cubicBezTo>
                    <a:pt x="929" y="4561"/>
                    <a:pt x="942" y="4534"/>
                    <a:pt x="942" y="4534"/>
                  </a:cubicBezTo>
                  <a:lnTo>
                    <a:pt x="942" y="4534"/>
                  </a:lnTo>
                  <a:cubicBezTo>
                    <a:pt x="942" y="4534"/>
                    <a:pt x="915" y="4596"/>
                    <a:pt x="859" y="4721"/>
                  </a:cubicBezTo>
                  <a:cubicBezTo>
                    <a:pt x="859" y="4717"/>
                    <a:pt x="864" y="4708"/>
                    <a:pt x="864" y="4704"/>
                  </a:cubicBezTo>
                  <a:lnTo>
                    <a:pt x="864" y="4704"/>
                  </a:lnTo>
                  <a:cubicBezTo>
                    <a:pt x="821" y="4789"/>
                    <a:pt x="779" y="4873"/>
                    <a:pt x="737" y="4958"/>
                  </a:cubicBezTo>
                  <a:cubicBezTo>
                    <a:pt x="377" y="5635"/>
                    <a:pt x="30" y="6338"/>
                    <a:pt x="0" y="7108"/>
                  </a:cubicBezTo>
                  <a:cubicBezTo>
                    <a:pt x="1096" y="6744"/>
                    <a:pt x="2125" y="6168"/>
                    <a:pt x="2925" y="5368"/>
                  </a:cubicBezTo>
                  <a:cubicBezTo>
                    <a:pt x="3276" y="5017"/>
                    <a:pt x="3589" y="4700"/>
                    <a:pt x="3894" y="4399"/>
                  </a:cubicBezTo>
                  <a:cubicBezTo>
                    <a:pt x="3941" y="4056"/>
                    <a:pt x="3958" y="3714"/>
                    <a:pt x="3983" y="3366"/>
                  </a:cubicBezTo>
                  <a:cubicBezTo>
                    <a:pt x="4034" y="2660"/>
                    <a:pt x="4080" y="1885"/>
                    <a:pt x="3945" y="1187"/>
                  </a:cubicBezTo>
                  <a:cubicBezTo>
                    <a:pt x="3817" y="542"/>
                    <a:pt x="3100"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4"/>
            <p:cNvSpPr/>
            <p:nvPr/>
          </p:nvSpPr>
          <p:spPr>
            <a:xfrm>
              <a:off x="-1725321" y="4017116"/>
              <a:ext cx="108642" cy="179124"/>
            </a:xfrm>
            <a:custGeom>
              <a:rect b="b" l="l" r="r" t="t"/>
              <a:pathLst>
                <a:path extrusionOk="0" h="4544" w="2756">
                  <a:moveTo>
                    <a:pt x="1251" y="1"/>
                  </a:moveTo>
                  <a:cubicBezTo>
                    <a:pt x="1069" y="1"/>
                    <a:pt x="887" y="48"/>
                    <a:pt x="724" y="153"/>
                  </a:cubicBezTo>
                  <a:cubicBezTo>
                    <a:pt x="241" y="466"/>
                    <a:pt x="0" y="1139"/>
                    <a:pt x="330" y="1655"/>
                  </a:cubicBezTo>
                  <a:cubicBezTo>
                    <a:pt x="339" y="1668"/>
                    <a:pt x="385" y="1748"/>
                    <a:pt x="411" y="1799"/>
                  </a:cubicBezTo>
                  <a:cubicBezTo>
                    <a:pt x="399" y="1768"/>
                    <a:pt x="391" y="1742"/>
                    <a:pt x="393" y="1742"/>
                  </a:cubicBezTo>
                  <a:lnTo>
                    <a:pt x="393" y="1742"/>
                  </a:lnTo>
                  <a:cubicBezTo>
                    <a:pt x="395" y="1742"/>
                    <a:pt x="403" y="1757"/>
                    <a:pt x="419" y="1795"/>
                  </a:cubicBezTo>
                  <a:cubicBezTo>
                    <a:pt x="435" y="1830"/>
                    <a:pt x="440" y="1844"/>
                    <a:pt x="439" y="1844"/>
                  </a:cubicBezTo>
                  <a:cubicBezTo>
                    <a:pt x="438" y="1844"/>
                    <a:pt x="427" y="1825"/>
                    <a:pt x="411" y="1799"/>
                  </a:cubicBezTo>
                  <a:lnTo>
                    <a:pt x="411" y="1799"/>
                  </a:lnTo>
                  <a:cubicBezTo>
                    <a:pt x="428" y="1842"/>
                    <a:pt x="449" y="1901"/>
                    <a:pt x="453" y="1918"/>
                  </a:cubicBezTo>
                  <a:cubicBezTo>
                    <a:pt x="474" y="2007"/>
                    <a:pt x="491" y="2096"/>
                    <a:pt x="508" y="2180"/>
                  </a:cubicBezTo>
                  <a:cubicBezTo>
                    <a:pt x="506" y="2144"/>
                    <a:pt x="507" y="2131"/>
                    <a:pt x="509" y="2131"/>
                  </a:cubicBezTo>
                  <a:cubicBezTo>
                    <a:pt x="515" y="2131"/>
                    <a:pt x="531" y="2246"/>
                    <a:pt x="526" y="2246"/>
                  </a:cubicBezTo>
                  <a:cubicBezTo>
                    <a:pt x="524" y="2246"/>
                    <a:pt x="518" y="2229"/>
                    <a:pt x="508" y="2180"/>
                  </a:cubicBezTo>
                  <a:lnTo>
                    <a:pt x="508" y="2210"/>
                  </a:lnTo>
                  <a:cubicBezTo>
                    <a:pt x="538" y="2574"/>
                    <a:pt x="555" y="2938"/>
                    <a:pt x="601" y="3298"/>
                  </a:cubicBezTo>
                  <a:cubicBezTo>
                    <a:pt x="660" y="3721"/>
                    <a:pt x="889" y="4076"/>
                    <a:pt x="1058" y="4462"/>
                  </a:cubicBezTo>
                  <a:cubicBezTo>
                    <a:pt x="1058" y="4466"/>
                    <a:pt x="1062" y="4474"/>
                    <a:pt x="1067" y="4478"/>
                  </a:cubicBezTo>
                  <a:cubicBezTo>
                    <a:pt x="1486" y="4521"/>
                    <a:pt x="1906" y="4543"/>
                    <a:pt x="2328" y="4543"/>
                  </a:cubicBezTo>
                  <a:cubicBezTo>
                    <a:pt x="2451" y="4543"/>
                    <a:pt x="2573" y="4542"/>
                    <a:pt x="2696" y="4538"/>
                  </a:cubicBezTo>
                  <a:cubicBezTo>
                    <a:pt x="2700" y="4512"/>
                    <a:pt x="2700" y="4487"/>
                    <a:pt x="2705" y="4462"/>
                  </a:cubicBezTo>
                  <a:cubicBezTo>
                    <a:pt x="2717" y="4280"/>
                    <a:pt x="2730" y="4098"/>
                    <a:pt x="2743" y="3916"/>
                  </a:cubicBezTo>
                  <a:cubicBezTo>
                    <a:pt x="2755" y="3585"/>
                    <a:pt x="2751" y="3255"/>
                    <a:pt x="2726" y="2925"/>
                  </a:cubicBezTo>
                  <a:cubicBezTo>
                    <a:pt x="2675" y="2108"/>
                    <a:pt x="2675" y="1270"/>
                    <a:pt x="2226" y="546"/>
                  </a:cubicBezTo>
                  <a:cubicBezTo>
                    <a:pt x="2022" y="213"/>
                    <a:pt x="1637" y="1"/>
                    <a:pt x="1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4"/>
            <p:cNvSpPr/>
            <p:nvPr/>
          </p:nvSpPr>
          <p:spPr>
            <a:xfrm>
              <a:off x="-1677780" y="3887383"/>
              <a:ext cx="74267" cy="101231"/>
            </a:xfrm>
            <a:custGeom>
              <a:rect b="b" l="l" r="r" t="t"/>
              <a:pathLst>
                <a:path extrusionOk="0" h="2568" w="1884">
                  <a:moveTo>
                    <a:pt x="653" y="0"/>
                  </a:moveTo>
                  <a:cubicBezTo>
                    <a:pt x="440" y="0"/>
                    <a:pt x="234" y="120"/>
                    <a:pt x="174" y="375"/>
                  </a:cubicBezTo>
                  <a:cubicBezTo>
                    <a:pt x="123" y="595"/>
                    <a:pt x="102" y="820"/>
                    <a:pt x="110" y="1048"/>
                  </a:cubicBezTo>
                  <a:cubicBezTo>
                    <a:pt x="110" y="1146"/>
                    <a:pt x="115" y="1247"/>
                    <a:pt x="115" y="1345"/>
                  </a:cubicBezTo>
                  <a:cubicBezTo>
                    <a:pt x="115" y="1391"/>
                    <a:pt x="110" y="1442"/>
                    <a:pt x="115" y="1488"/>
                  </a:cubicBezTo>
                  <a:cubicBezTo>
                    <a:pt x="115" y="1493"/>
                    <a:pt x="115" y="1493"/>
                    <a:pt x="115" y="1493"/>
                  </a:cubicBezTo>
                  <a:cubicBezTo>
                    <a:pt x="123" y="1454"/>
                    <a:pt x="128" y="1440"/>
                    <a:pt x="130" y="1440"/>
                  </a:cubicBezTo>
                  <a:lnTo>
                    <a:pt x="130" y="1440"/>
                  </a:lnTo>
                  <a:cubicBezTo>
                    <a:pt x="135" y="1440"/>
                    <a:pt x="127" y="1516"/>
                    <a:pt x="120" y="1516"/>
                  </a:cubicBezTo>
                  <a:cubicBezTo>
                    <a:pt x="118" y="1516"/>
                    <a:pt x="116" y="1509"/>
                    <a:pt x="115" y="1493"/>
                  </a:cubicBezTo>
                  <a:cubicBezTo>
                    <a:pt x="115" y="1497"/>
                    <a:pt x="115" y="1501"/>
                    <a:pt x="115" y="1505"/>
                  </a:cubicBezTo>
                  <a:cubicBezTo>
                    <a:pt x="0" y="2034"/>
                    <a:pt x="356" y="2568"/>
                    <a:pt x="923" y="2568"/>
                  </a:cubicBezTo>
                  <a:cubicBezTo>
                    <a:pt x="1461" y="2568"/>
                    <a:pt x="1884" y="2030"/>
                    <a:pt x="1731" y="1505"/>
                  </a:cubicBezTo>
                  <a:cubicBezTo>
                    <a:pt x="1617" y="1103"/>
                    <a:pt x="1295" y="727"/>
                    <a:pt x="1185" y="375"/>
                  </a:cubicBezTo>
                  <a:cubicBezTo>
                    <a:pt x="1109" y="132"/>
                    <a:pt x="878"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9" name="Google Shape;2549;p44"/>
          <p:cNvGrpSpPr/>
          <p:nvPr/>
        </p:nvGrpSpPr>
        <p:grpSpPr>
          <a:xfrm>
            <a:off x="2137712" y="7837225"/>
            <a:ext cx="922640" cy="619600"/>
            <a:chOff x="-2039030" y="3598784"/>
            <a:chExt cx="933752" cy="627062"/>
          </a:xfrm>
        </p:grpSpPr>
        <p:sp>
          <p:nvSpPr>
            <p:cNvPr id="2550" name="Google Shape;2550;p44"/>
            <p:cNvSpPr/>
            <p:nvPr/>
          </p:nvSpPr>
          <p:spPr>
            <a:xfrm>
              <a:off x="-1296543" y="3769278"/>
              <a:ext cx="191266" cy="267031"/>
            </a:xfrm>
            <a:custGeom>
              <a:rect b="b" l="l" r="r" t="t"/>
              <a:pathLst>
                <a:path extrusionOk="0" h="6774" w="4852">
                  <a:moveTo>
                    <a:pt x="3221" y="1"/>
                  </a:moveTo>
                  <a:cubicBezTo>
                    <a:pt x="3125" y="1"/>
                    <a:pt x="3026" y="14"/>
                    <a:pt x="2925" y="40"/>
                  </a:cubicBezTo>
                  <a:cubicBezTo>
                    <a:pt x="1584" y="400"/>
                    <a:pt x="492" y="1594"/>
                    <a:pt x="106" y="2901"/>
                  </a:cubicBezTo>
                  <a:cubicBezTo>
                    <a:pt x="1" y="3270"/>
                    <a:pt x="191" y="3562"/>
                    <a:pt x="470" y="3689"/>
                  </a:cubicBezTo>
                  <a:cubicBezTo>
                    <a:pt x="225" y="4167"/>
                    <a:pt x="221" y="4760"/>
                    <a:pt x="691" y="5259"/>
                  </a:cubicBezTo>
                  <a:cubicBezTo>
                    <a:pt x="1338" y="5949"/>
                    <a:pt x="2163" y="6385"/>
                    <a:pt x="3044" y="6706"/>
                  </a:cubicBezTo>
                  <a:cubicBezTo>
                    <a:pt x="3170" y="6753"/>
                    <a:pt x="3296" y="6774"/>
                    <a:pt x="3418" y="6774"/>
                  </a:cubicBezTo>
                  <a:cubicBezTo>
                    <a:pt x="4102" y="6774"/>
                    <a:pt x="4682" y="6108"/>
                    <a:pt x="4707" y="5437"/>
                  </a:cubicBezTo>
                  <a:cubicBezTo>
                    <a:pt x="4766" y="3888"/>
                    <a:pt x="4851" y="2305"/>
                    <a:pt x="4305" y="828"/>
                  </a:cubicBezTo>
                  <a:cubicBezTo>
                    <a:pt x="4128" y="341"/>
                    <a:pt x="3718" y="1"/>
                    <a:pt x="32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4"/>
            <p:cNvSpPr/>
            <p:nvPr/>
          </p:nvSpPr>
          <p:spPr>
            <a:xfrm>
              <a:off x="-1612539" y="3599257"/>
              <a:ext cx="345910" cy="191108"/>
            </a:xfrm>
            <a:custGeom>
              <a:rect b="b" l="l" r="r" t="t"/>
              <a:pathLst>
                <a:path extrusionOk="0" h="4848" w="8775">
                  <a:moveTo>
                    <a:pt x="2257" y="1"/>
                  </a:moveTo>
                  <a:cubicBezTo>
                    <a:pt x="1961" y="1"/>
                    <a:pt x="1665" y="30"/>
                    <a:pt x="1367" y="100"/>
                  </a:cubicBezTo>
                  <a:cubicBezTo>
                    <a:pt x="686" y="256"/>
                    <a:pt x="0" y="1005"/>
                    <a:pt x="267" y="1738"/>
                  </a:cubicBezTo>
                  <a:cubicBezTo>
                    <a:pt x="404" y="2122"/>
                    <a:pt x="692" y="2313"/>
                    <a:pt x="1061" y="2313"/>
                  </a:cubicBezTo>
                  <a:cubicBezTo>
                    <a:pt x="1115" y="2313"/>
                    <a:pt x="1171" y="2309"/>
                    <a:pt x="1228" y="2301"/>
                  </a:cubicBezTo>
                  <a:cubicBezTo>
                    <a:pt x="1262" y="2305"/>
                    <a:pt x="1304" y="2313"/>
                    <a:pt x="1367" y="2322"/>
                  </a:cubicBezTo>
                  <a:cubicBezTo>
                    <a:pt x="1592" y="2351"/>
                    <a:pt x="1816" y="2449"/>
                    <a:pt x="2036" y="2512"/>
                  </a:cubicBezTo>
                  <a:cubicBezTo>
                    <a:pt x="2480" y="2639"/>
                    <a:pt x="2899" y="2847"/>
                    <a:pt x="3314" y="3054"/>
                  </a:cubicBezTo>
                  <a:cubicBezTo>
                    <a:pt x="3479" y="3139"/>
                    <a:pt x="3644" y="3223"/>
                    <a:pt x="3805" y="3312"/>
                  </a:cubicBezTo>
                  <a:cubicBezTo>
                    <a:pt x="3898" y="3363"/>
                    <a:pt x="3991" y="3409"/>
                    <a:pt x="4089" y="3448"/>
                  </a:cubicBezTo>
                  <a:lnTo>
                    <a:pt x="4114" y="3460"/>
                  </a:lnTo>
                  <a:cubicBezTo>
                    <a:pt x="4296" y="3566"/>
                    <a:pt x="4470" y="3680"/>
                    <a:pt x="4635" y="3807"/>
                  </a:cubicBezTo>
                  <a:cubicBezTo>
                    <a:pt x="4617" y="3794"/>
                    <a:pt x="4606" y="3789"/>
                    <a:pt x="4601" y="3789"/>
                  </a:cubicBezTo>
                  <a:cubicBezTo>
                    <a:pt x="4571" y="3789"/>
                    <a:pt x="4736" y="3979"/>
                    <a:pt x="4778" y="3979"/>
                  </a:cubicBezTo>
                  <a:cubicBezTo>
                    <a:pt x="4783" y="3979"/>
                    <a:pt x="4786" y="3977"/>
                    <a:pt x="4787" y="3972"/>
                  </a:cubicBezTo>
                  <a:cubicBezTo>
                    <a:pt x="5144" y="4504"/>
                    <a:pt x="5756" y="4848"/>
                    <a:pt x="6390" y="4848"/>
                  </a:cubicBezTo>
                  <a:cubicBezTo>
                    <a:pt x="6831" y="4848"/>
                    <a:pt x="7282" y="4682"/>
                    <a:pt x="7665" y="4298"/>
                  </a:cubicBezTo>
                  <a:cubicBezTo>
                    <a:pt x="8774" y="3194"/>
                    <a:pt x="8025" y="1399"/>
                    <a:pt x="6709" y="1115"/>
                  </a:cubicBezTo>
                  <a:cubicBezTo>
                    <a:pt x="6556" y="1048"/>
                    <a:pt x="6362" y="967"/>
                    <a:pt x="6311" y="946"/>
                  </a:cubicBezTo>
                  <a:cubicBezTo>
                    <a:pt x="5960" y="781"/>
                    <a:pt x="5600" y="646"/>
                    <a:pt x="5232" y="531"/>
                  </a:cubicBezTo>
                  <a:cubicBezTo>
                    <a:pt x="5067" y="493"/>
                    <a:pt x="4897" y="468"/>
                    <a:pt x="4728" y="455"/>
                  </a:cubicBezTo>
                  <a:lnTo>
                    <a:pt x="4728" y="455"/>
                  </a:lnTo>
                  <a:cubicBezTo>
                    <a:pt x="4891" y="464"/>
                    <a:pt x="4971" y="468"/>
                    <a:pt x="5000" y="468"/>
                  </a:cubicBezTo>
                  <a:cubicBezTo>
                    <a:pt x="5066" y="468"/>
                    <a:pt x="4865" y="448"/>
                    <a:pt x="4762" y="421"/>
                  </a:cubicBezTo>
                  <a:cubicBezTo>
                    <a:pt x="4419" y="328"/>
                    <a:pt x="4072" y="248"/>
                    <a:pt x="3725" y="180"/>
                  </a:cubicBezTo>
                  <a:cubicBezTo>
                    <a:pt x="3234" y="80"/>
                    <a:pt x="2746" y="1"/>
                    <a:pt x="22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4"/>
            <p:cNvSpPr/>
            <p:nvPr/>
          </p:nvSpPr>
          <p:spPr>
            <a:xfrm>
              <a:off x="-1564130" y="4102304"/>
              <a:ext cx="252091" cy="123542"/>
            </a:xfrm>
            <a:custGeom>
              <a:rect b="b" l="l" r="r" t="t"/>
              <a:pathLst>
                <a:path extrusionOk="0" h="3134" w="6395">
                  <a:moveTo>
                    <a:pt x="1671" y="377"/>
                  </a:moveTo>
                  <a:cubicBezTo>
                    <a:pt x="1673" y="378"/>
                    <a:pt x="1675" y="378"/>
                    <a:pt x="1677" y="379"/>
                  </a:cubicBezTo>
                  <a:lnTo>
                    <a:pt x="1677" y="379"/>
                  </a:lnTo>
                  <a:cubicBezTo>
                    <a:pt x="1675" y="378"/>
                    <a:pt x="1673" y="378"/>
                    <a:pt x="1671" y="377"/>
                  </a:cubicBezTo>
                  <a:lnTo>
                    <a:pt x="1671" y="377"/>
                  </a:lnTo>
                  <a:cubicBezTo>
                    <a:pt x="1671" y="377"/>
                    <a:pt x="1671" y="377"/>
                    <a:pt x="1671" y="377"/>
                  </a:cubicBezTo>
                  <a:close/>
                  <a:moveTo>
                    <a:pt x="992" y="0"/>
                  </a:moveTo>
                  <a:cubicBezTo>
                    <a:pt x="523" y="0"/>
                    <a:pt x="33" y="368"/>
                    <a:pt x="25" y="904"/>
                  </a:cubicBezTo>
                  <a:lnTo>
                    <a:pt x="29" y="908"/>
                  </a:lnTo>
                  <a:cubicBezTo>
                    <a:pt x="0" y="2864"/>
                    <a:pt x="2097" y="3134"/>
                    <a:pt x="3711" y="3134"/>
                  </a:cubicBezTo>
                  <a:cubicBezTo>
                    <a:pt x="3983" y="3134"/>
                    <a:pt x="4241" y="3126"/>
                    <a:pt x="4473" y="3117"/>
                  </a:cubicBezTo>
                  <a:cubicBezTo>
                    <a:pt x="6378" y="3050"/>
                    <a:pt x="6395" y="150"/>
                    <a:pt x="4473" y="150"/>
                  </a:cubicBezTo>
                  <a:cubicBezTo>
                    <a:pt x="4447" y="150"/>
                    <a:pt x="4421" y="150"/>
                    <a:pt x="4395" y="150"/>
                  </a:cubicBezTo>
                  <a:cubicBezTo>
                    <a:pt x="4235" y="150"/>
                    <a:pt x="4076" y="159"/>
                    <a:pt x="3920" y="175"/>
                  </a:cubicBezTo>
                  <a:lnTo>
                    <a:pt x="3920" y="175"/>
                  </a:lnTo>
                  <a:cubicBezTo>
                    <a:pt x="3927" y="174"/>
                    <a:pt x="3931" y="173"/>
                    <a:pt x="3930" y="173"/>
                  </a:cubicBezTo>
                  <a:cubicBezTo>
                    <a:pt x="3927" y="173"/>
                    <a:pt x="3909" y="175"/>
                    <a:pt x="3868" y="180"/>
                  </a:cubicBezTo>
                  <a:cubicBezTo>
                    <a:pt x="3885" y="178"/>
                    <a:pt x="3903" y="176"/>
                    <a:pt x="3920" y="175"/>
                  </a:cubicBezTo>
                  <a:lnTo>
                    <a:pt x="3920" y="175"/>
                  </a:lnTo>
                  <a:cubicBezTo>
                    <a:pt x="3842" y="186"/>
                    <a:pt x="3349" y="252"/>
                    <a:pt x="3343" y="252"/>
                  </a:cubicBezTo>
                  <a:cubicBezTo>
                    <a:pt x="3341" y="252"/>
                    <a:pt x="3375" y="247"/>
                    <a:pt x="3462" y="235"/>
                  </a:cubicBezTo>
                  <a:lnTo>
                    <a:pt x="3462" y="235"/>
                  </a:lnTo>
                  <a:cubicBezTo>
                    <a:pt x="3267" y="260"/>
                    <a:pt x="3068" y="277"/>
                    <a:pt x="2874" y="294"/>
                  </a:cubicBezTo>
                  <a:cubicBezTo>
                    <a:pt x="2391" y="332"/>
                    <a:pt x="2281" y="366"/>
                    <a:pt x="1853" y="371"/>
                  </a:cubicBezTo>
                  <a:cubicBezTo>
                    <a:pt x="1847" y="371"/>
                    <a:pt x="1730" y="361"/>
                    <a:pt x="1659" y="358"/>
                  </a:cubicBezTo>
                  <a:lnTo>
                    <a:pt x="1659" y="358"/>
                  </a:lnTo>
                  <a:cubicBezTo>
                    <a:pt x="1497" y="109"/>
                    <a:pt x="1248" y="0"/>
                    <a:pt x="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4"/>
            <p:cNvSpPr/>
            <p:nvPr/>
          </p:nvSpPr>
          <p:spPr>
            <a:xfrm>
              <a:off x="-1711642" y="4085708"/>
              <a:ext cx="2010" cy="4100"/>
            </a:xfrm>
            <a:custGeom>
              <a:rect b="b" l="l" r="r" t="t"/>
              <a:pathLst>
                <a:path extrusionOk="0" h="104" w="51">
                  <a:moveTo>
                    <a:pt x="2" y="1"/>
                  </a:moveTo>
                  <a:cubicBezTo>
                    <a:pt x="0" y="1"/>
                    <a:pt x="9" y="26"/>
                    <a:pt x="21" y="59"/>
                  </a:cubicBezTo>
                  <a:cubicBezTo>
                    <a:pt x="35" y="85"/>
                    <a:pt x="46" y="104"/>
                    <a:pt x="48" y="104"/>
                  </a:cubicBezTo>
                  <a:cubicBezTo>
                    <a:pt x="50" y="104"/>
                    <a:pt x="45" y="90"/>
                    <a:pt x="30" y="55"/>
                  </a:cubicBezTo>
                  <a:cubicBezTo>
                    <a:pt x="11" y="16"/>
                    <a:pt x="3" y="1"/>
                    <a:pt x="2" y="1"/>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4"/>
            <p:cNvSpPr/>
            <p:nvPr/>
          </p:nvSpPr>
          <p:spPr>
            <a:xfrm>
              <a:off x="-1707069" y="4101279"/>
              <a:ext cx="985" cy="4573"/>
            </a:xfrm>
            <a:custGeom>
              <a:rect b="b" l="l" r="r" t="t"/>
              <a:pathLst>
                <a:path extrusionOk="0" h="116" w="25">
                  <a:moveTo>
                    <a:pt x="2" y="0"/>
                  </a:moveTo>
                  <a:cubicBezTo>
                    <a:pt x="0" y="0"/>
                    <a:pt x="0" y="14"/>
                    <a:pt x="3" y="49"/>
                  </a:cubicBezTo>
                  <a:cubicBezTo>
                    <a:pt x="13" y="98"/>
                    <a:pt x="18" y="116"/>
                    <a:pt x="20" y="116"/>
                  </a:cubicBezTo>
                  <a:cubicBezTo>
                    <a:pt x="25" y="116"/>
                    <a:pt x="7" y="0"/>
                    <a:pt x="2" y="0"/>
                  </a:cubicBezTo>
                  <a:close/>
                </a:path>
              </a:pathLst>
            </a:custGeom>
            <a:solidFill>
              <a:srgbClr val="7D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4"/>
            <p:cNvSpPr/>
            <p:nvPr/>
          </p:nvSpPr>
          <p:spPr>
            <a:xfrm>
              <a:off x="-2039030" y="3598863"/>
              <a:ext cx="823287" cy="597292"/>
            </a:xfrm>
            <a:custGeom>
              <a:rect b="b" l="l" r="r" t="t"/>
              <a:pathLst>
                <a:path extrusionOk="0" h="15152" w="20885">
                  <a:moveTo>
                    <a:pt x="8307" y="12352"/>
                  </a:moveTo>
                  <a:cubicBezTo>
                    <a:pt x="8309" y="12352"/>
                    <a:pt x="8317" y="12367"/>
                    <a:pt x="8335" y="12405"/>
                  </a:cubicBezTo>
                  <a:cubicBezTo>
                    <a:pt x="8350" y="12440"/>
                    <a:pt x="8355" y="12454"/>
                    <a:pt x="8353" y="12454"/>
                  </a:cubicBezTo>
                  <a:cubicBezTo>
                    <a:pt x="8351" y="12454"/>
                    <a:pt x="8340" y="12435"/>
                    <a:pt x="8326" y="12409"/>
                  </a:cubicBezTo>
                  <a:cubicBezTo>
                    <a:pt x="8314" y="12378"/>
                    <a:pt x="8305" y="12352"/>
                    <a:pt x="8307" y="12352"/>
                  </a:cubicBezTo>
                  <a:close/>
                  <a:moveTo>
                    <a:pt x="8423" y="12745"/>
                  </a:moveTo>
                  <a:cubicBezTo>
                    <a:pt x="8428" y="12745"/>
                    <a:pt x="8446" y="12861"/>
                    <a:pt x="8441" y="12861"/>
                  </a:cubicBezTo>
                  <a:cubicBezTo>
                    <a:pt x="8439" y="12861"/>
                    <a:pt x="8434" y="12843"/>
                    <a:pt x="8424" y="12794"/>
                  </a:cubicBezTo>
                  <a:cubicBezTo>
                    <a:pt x="8421" y="12759"/>
                    <a:pt x="8421" y="12745"/>
                    <a:pt x="8423" y="12745"/>
                  </a:cubicBezTo>
                  <a:close/>
                  <a:moveTo>
                    <a:pt x="9992" y="0"/>
                  </a:moveTo>
                  <a:cubicBezTo>
                    <a:pt x="9849" y="0"/>
                    <a:pt x="9706" y="7"/>
                    <a:pt x="9562" y="17"/>
                  </a:cubicBezTo>
                  <a:cubicBezTo>
                    <a:pt x="9139" y="55"/>
                    <a:pt x="8720" y="135"/>
                    <a:pt x="8314" y="258"/>
                  </a:cubicBezTo>
                  <a:lnTo>
                    <a:pt x="8275" y="270"/>
                  </a:lnTo>
                  <a:lnTo>
                    <a:pt x="8250" y="279"/>
                  </a:lnTo>
                  <a:cubicBezTo>
                    <a:pt x="7746" y="436"/>
                    <a:pt x="7264" y="651"/>
                    <a:pt x="6807" y="914"/>
                  </a:cubicBezTo>
                  <a:lnTo>
                    <a:pt x="6777" y="931"/>
                  </a:lnTo>
                  <a:cubicBezTo>
                    <a:pt x="6739" y="956"/>
                    <a:pt x="6701" y="977"/>
                    <a:pt x="6663" y="1003"/>
                  </a:cubicBezTo>
                  <a:lnTo>
                    <a:pt x="6659" y="1003"/>
                  </a:lnTo>
                  <a:lnTo>
                    <a:pt x="6557" y="1062"/>
                  </a:lnTo>
                  <a:cubicBezTo>
                    <a:pt x="5685" y="1604"/>
                    <a:pt x="4906" y="2311"/>
                    <a:pt x="4246" y="3068"/>
                  </a:cubicBezTo>
                  <a:cubicBezTo>
                    <a:pt x="3146" y="4338"/>
                    <a:pt x="2452" y="5870"/>
                    <a:pt x="1783" y="7394"/>
                  </a:cubicBezTo>
                  <a:cubicBezTo>
                    <a:pt x="1288" y="8524"/>
                    <a:pt x="513" y="9425"/>
                    <a:pt x="1" y="10568"/>
                  </a:cubicBezTo>
                  <a:cubicBezTo>
                    <a:pt x="284" y="10814"/>
                    <a:pt x="643" y="10909"/>
                    <a:pt x="1019" y="10909"/>
                  </a:cubicBezTo>
                  <a:cubicBezTo>
                    <a:pt x="1613" y="10909"/>
                    <a:pt x="2250" y="10672"/>
                    <a:pt x="2701" y="10420"/>
                  </a:cubicBezTo>
                  <a:lnTo>
                    <a:pt x="2701" y="10420"/>
                  </a:lnTo>
                  <a:cubicBezTo>
                    <a:pt x="2553" y="11097"/>
                    <a:pt x="1880" y="11512"/>
                    <a:pt x="1381" y="11973"/>
                  </a:cubicBezTo>
                  <a:cubicBezTo>
                    <a:pt x="3751" y="13603"/>
                    <a:pt x="6218" y="14801"/>
                    <a:pt x="8978" y="15088"/>
                  </a:cubicBezTo>
                  <a:cubicBezTo>
                    <a:pt x="9407" y="15132"/>
                    <a:pt x="9839" y="15152"/>
                    <a:pt x="10271" y="15152"/>
                  </a:cubicBezTo>
                  <a:cubicBezTo>
                    <a:pt x="10385" y="15152"/>
                    <a:pt x="10498" y="15150"/>
                    <a:pt x="10612" y="15148"/>
                  </a:cubicBezTo>
                  <a:cubicBezTo>
                    <a:pt x="10866" y="15139"/>
                    <a:pt x="11124" y="15122"/>
                    <a:pt x="11386" y="15101"/>
                  </a:cubicBezTo>
                  <a:cubicBezTo>
                    <a:pt x="12093" y="15033"/>
                    <a:pt x="12792" y="14890"/>
                    <a:pt x="13465" y="14665"/>
                  </a:cubicBezTo>
                  <a:cubicBezTo>
                    <a:pt x="14557" y="14301"/>
                    <a:pt x="15585" y="13726"/>
                    <a:pt x="16389" y="12926"/>
                  </a:cubicBezTo>
                  <a:cubicBezTo>
                    <a:pt x="16736" y="12574"/>
                    <a:pt x="17049" y="12257"/>
                    <a:pt x="17354" y="11956"/>
                  </a:cubicBezTo>
                  <a:cubicBezTo>
                    <a:pt x="17917" y="11393"/>
                    <a:pt x="18514" y="10869"/>
                    <a:pt x="19149" y="10390"/>
                  </a:cubicBezTo>
                  <a:cubicBezTo>
                    <a:pt x="19763" y="9929"/>
                    <a:pt x="20372" y="9320"/>
                    <a:pt x="20660" y="8608"/>
                  </a:cubicBezTo>
                  <a:cubicBezTo>
                    <a:pt x="20867" y="8122"/>
                    <a:pt x="20884" y="7576"/>
                    <a:pt x="20706" y="7081"/>
                  </a:cubicBezTo>
                  <a:cubicBezTo>
                    <a:pt x="20266" y="5853"/>
                    <a:pt x="19470" y="6501"/>
                    <a:pt x="18514" y="6018"/>
                  </a:cubicBezTo>
                  <a:cubicBezTo>
                    <a:pt x="17333" y="5417"/>
                    <a:pt x="16635" y="3965"/>
                    <a:pt x="15759" y="2907"/>
                  </a:cubicBezTo>
                  <a:cubicBezTo>
                    <a:pt x="15610" y="2725"/>
                    <a:pt x="15450" y="2556"/>
                    <a:pt x="15280" y="2395"/>
                  </a:cubicBezTo>
                  <a:cubicBezTo>
                    <a:pt x="14912" y="2052"/>
                    <a:pt x="14523" y="1735"/>
                    <a:pt x="14112" y="1443"/>
                  </a:cubicBezTo>
                  <a:cubicBezTo>
                    <a:pt x="12940" y="618"/>
                    <a:pt x="11594" y="38"/>
                    <a:pt x="10159" y="4"/>
                  </a:cubicBezTo>
                  <a:cubicBezTo>
                    <a:pt x="10103" y="1"/>
                    <a:pt x="10048" y="0"/>
                    <a:pt x="99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4"/>
            <p:cNvSpPr/>
            <p:nvPr/>
          </p:nvSpPr>
          <p:spPr>
            <a:xfrm>
              <a:off x="-1895578" y="3927276"/>
              <a:ext cx="99062" cy="66975"/>
            </a:xfrm>
            <a:custGeom>
              <a:rect b="b" l="l" r="r" t="t"/>
              <a:pathLst>
                <a:path extrusionOk="0" h="1699" w="2513">
                  <a:moveTo>
                    <a:pt x="1262" y="1"/>
                  </a:moveTo>
                  <a:cubicBezTo>
                    <a:pt x="515" y="1"/>
                    <a:pt x="1" y="1118"/>
                    <a:pt x="963" y="1594"/>
                  </a:cubicBezTo>
                  <a:cubicBezTo>
                    <a:pt x="1111" y="1667"/>
                    <a:pt x="1251" y="1699"/>
                    <a:pt x="1379" y="1699"/>
                  </a:cubicBezTo>
                  <a:cubicBezTo>
                    <a:pt x="2178" y="1699"/>
                    <a:pt x="2512" y="445"/>
                    <a:pt x="1564" y="62"/>
                  </a:cubicBezTo>
                  <a:cubicBezTo>
                    <a:pt x="1461" y="20"/>
                    <a:pt x="1360" y="1"/>
                    <a:pt x="126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4"/>
            <p:cNvSpPr/>
            <p:nvPr/>
          </p:nvSpPr>
          <p:spPr>
            <a:xfrm>
              <a:off x="-1943750" y="3901692"/>
              <a:ext cx="58144" cy="44032"/>
            </a:xfrm>
            <a:custGeom>
              <a:rect b="b" l="l" r="r" t="t"/>
              <a:pathLst>
                <a:path extrusionOk="0" h="1117" w="1475">
                  <a:moveTo>
                    <a:pt x="1278" y="1"/>
                  </a:moveTo>
                  <a:cubicBezTo>
                    <a:pt x="1193" y="1"/>
                    <a:pt x="1109" y="55"/>
                    <a:pt x="1101" y="169"/>
                  </a:cubicBezTo>
                  <a:cubicBezTo>
                    <a:pt x="1101" y="173"/>
                    <a:pt x="1033" y="757"/>
                    <a:pt x="686" y="757"/>
                  </a:cubicBezTo>
                  <a:cubicBezTo>
                    <a:pt x="619" y="757"/>
                    <a:pt x="551" y="732"/>
                    <a:pt x="504" y="685"/>
                  </a:cubicBezTo>
                  <a:cubicBezTo>
                    <a:pt x="386" y="567"/>
                    <a:pt x="373" y="317"/>
                    <a:pt x="373" y="232"/>
                  </a:cubicBezTo>
                  <a:cubicBezTo>
                    <a:pt x="371" y="113"/>
                    <a:pt x="281" y="51"/>
                    <a:pt x="190" y="51"/>
                  </a:cubicBezTo>
                  <a:cubicBezTo>
                    <a:pt x="105" y="51"/>
                    <a:pt x="19" y="106"/>
                    <a:pt x="9" y="220"/>
                  </a:cubicBezTo>
                  <a:cubicBezTo>
                    <a:pt x="9" y="266"/>
                    <a:pt x="1" y="681"/>
                    <a:pt x="242" y="935"/>
                  </a:cubicBezTo>
                  <a:cubicBezTo>
                    <a:pt x="267" y="960"/>
                    <a:pt x="293" y="982"/>
                    <a:pt x="322" y="1003"/>
                  </a:cubicBezTo>
                  <a:cubicBezTo>
                    <a:pt x="428" y="1079"/>
                    <a:pt x="555" y="1117"/>
                    <a:pt x="686" y="1117"/>
                  </a:cubicBezTo>
                  <a:cubicBezTo>
                    <a:pt x="1228" y="1117"/>
                    <a:pt x="1427" y="541"/>
                    <a:pt x="1461" y="203"/>
                  </a:cubicBezTo>
                  <a:cubicBezTo>
                    <a:pt x="1474" y="72"/>
                    <a:pt x="1376" y="1"/>
                    <a:pt x="12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4"/>
            <p:cNvSpPr/>
            <p:nvPr/>
          </p:nvSpPr>
          <p:spPr>
            <a:xfrm>
              <a:off x="-1778736" y="3598784"/>
              <a:ext cx="219767" cy="250632"/>
            </a:xfrm>
            <a:custGeom>
              <a:rect b="b" l="l" r="r" t="t"/>
              <a:pathLst>
                <a:path extrusionOk="0" h="6358" w="5575">
                  <a:moveTo>
                    <a:pt x="3462" y="0"/>
                  </a:moveTo>
                  <a:cubicBezTo>
                    <a:pt x="3310" y="0"/>
                    <a:pt x="3159" y="6"/>
                    <a:pt x="3010" y="19"/>
                  </a:cubicBezTo>
                  <a:cubicBezTo>
                    <a:pt x="2582" y="52"/>
                    <a:pt x="2163" y="133"/>
                    <a:pt x="1757" y="260"/>
                  </a:cubicBezTo>
                  <a:lnTo>
                    <a:pt x="1719" y="268"/>
                  </a:lnTo>
                  <a:lnTo>
                    <a:pt x="1694" y="277"/>
                  </a:lnTo>
                  <a:cubicBezTo>
                    <a:pt x="1190" y="438"/>
                    <a:pt x="707" y="649"/>
                    <a:pt x="250" y="916"/>
                  </a:cubicBezTo>
                  <a:lnTo>
                    <a:pt x="221" y="933"/>
                  </a:lnTo>
                  <a:lnTo>
                    <a:pt x="106" y="1000"/>
                  </a:lnTo>
                  <a:lnTo>
                    <a:pt x="102" y="1000"/>
                  </a:lnTo>
                  <a:lnTo>
                    <a:pt x="1" y="1064"/>
                  </a:lnTo>
                  <a:cubicBezTo>
                    <a:pt x="22" y="1106"/>
                    <a:pt x="47" y="1144"/>
                    <a:pt x="73" y="1182"/>
                  </a:cubicBezTo>
                  <a:cubicBezTo>
                    <a:pt x="149" y="1292"/>
                    <a:pt x="225" y="1403"/>
                    <a:pt x="305" y="1508"/>
                  </a:cubicBezTo>
                  <a:cubicBezTo>
                    <a:pt x="343" y="1640"/>
                    <a:pt x="386" y="1771"/>
                    <a:pt x="420" y="1906"/>
                  </a:cubicBezTo>
                  <a:cubicBezTo>
                    <a:pt x="559" y="2511"/>
                    <a:pt x="597" y="3134"/>
                    <a:pt x="741" y="3739"/>
                  </a:cubicBezTo>
                  <a:cubicBezTo>
                    <a:pt x="953" y="4640"/>
                    <a:pt x="1431" y="5487"/>
                    <a:pt x="2214" y="6003"/>
                  </a:cubicBezTo>
                  <a:cubicBezTo>
                    <a:pt x="2562" y="6232"/>
                    <a:pt x="2999" y="6357"/>
                    <a:pt x="3432" y="6357"/>
                  </a:cubicBezTo>
                  <a:cubicBezTo>
                    <a:pt x="3799" y="6357"/>
                    <a:pt x="4163" y="6267"/>
                    <a:pt x="4470" y="6075"/>
                  </a:cubicBezTo>
                  <a:cubicBezTo>
                    <a:pt x="5257" y="5580"/>
                    <a:pt x="5575" y="4700"/>
                    <a:pt x="5452" y="3798"/>
                  </a:cubicBezTo>
                  <a:cubicBezTo>
                    <a:pt x="5287" y="2579"/>
                    <a:pt x="4470" y="1644"/>
                    <a:pt x="3895" y="598"/>
                  </a:cubicBezTo>
                  <a:cubicBezTo>
                    <a:pt x="3810" y="395"/>
                    <a:pt x="3717" y="192"/>
                    <a:pt x="3603" y="2"/>
                  </a:cubicBezTo>
                  <a:cubicBezTo>
                    <a:pt x="3556" y="1"/>
                    <a:pt x="3509" y="0"/>
                    <a:pt x="34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4"/>
            <p:cNvSpPr/>
            <p:nvPr/>
          </p:nvSpPr>
          <p:spPr>
            <a:xfrm>
              <a:off x="-1505591" y="3655707"/>
              <a:ext cx="91139" cy="211646"/>
            </a:xfrm>
            <a:custGeom>
              <a:rect b="b" l="l" r="r" t="t"/>
              <a:pathLst>
                <a:path extrusionOk="0" h="5369" w="2312">
                  <a:moveTo>
                    <a:pt x="622" y="1"/>
                  </a:moveTo>
                  <a:cubicBezTo>
                    <a:pt x="601" y="22"/>
                    <a:pt x="580" y="47"/>
                    <a:pt x="563" y="69"/>
                  </a:cubicBezTo>
                  <a:cubicBezTo>
                    <a:pt x="419" y="259"/>
                    <a:pt x="377" y="509"/>
                    <a:pt x="449" y="733"/>
                  </a:cubicBezTo>
                  <a:cubicBezTo>
                    <a:pt x="449" y="700"/>
                    <a:pt x="451" y="683"/>
                    <a:pt x="453" y="683"/>
                  </a:cubicBezTo>
                  <a:cubicBezTo>
                    <a:pt x="454" y="683"/>
                    <a:pt x="456" y="689"/>
                    <a:pt x="457" y="699"/>
                  </a:cubicBezTo>
                  <a:lnTo>
                    <a:pt x="457" y="682"/>
                  </a:lnTo>
                  <a:cubicBezTo>
                    <a:pt x="462" y="699"/>
                    <a:pt x="462" y="720"/>
                    <a:pt x="457" y="737"/>
                  </a:cubicBezTo>
                  <a:cubicBezTo>
                    <a:pt x="462" y="767"/>
                    <a:pt x="470" y="801"/>
                    <a:pt x="483" y="830"/>
                  </a:cubicBezTo>
                  <a:cubicBezTo>
                    <a:pt x="470" y="809"/>
                    <a:pt x="462" y="784"/>
                    <a:pt x="453" y="763"/>
                  </a:cubicBezTo>
                  <a:cubicBezTo>
                    <a:pt x="432" y="852"/>
                    <a:pt x="402" y="936"/>
                    <a:pt x="368" y="1017"/>
                  </a:cubicBezTo>
                  <a:cubicBezTo>
                    <a:pt x="258" y="1381"/>
                    <a:pt x="178" y="1757"/>
                    <a:pt x="131" y="2134"/>
                  </a:cubicBezTo>
                  <a:cubicBezTo>
                    <a:pt x="43" y="2824"/>
                    <a:pt x="0" y="3518"/>
                    <a:pt x="0" y="4212"/>
                  </a:cubicBezTo>
                  <a:cubicBezTo>
                    <a:pt x="4" y="4805"/>
                    <a:pt x="511" y="5368"/>
                    <a:pt x="1116" y="5368"/>
                  </a:cubicBezTo>
                  <a:cubicBezTo>
                    <a:pt x="1129" y="5368"/>
                    <a:pt x="1142" y="5368"/>
                    <a:pt x="1156" y="5368"/>
                  </a:cubicBezTo>
                  <a:cubicBezTo>
                    <a:pt x="1782" y="5338"/>
                    <a:pt x="2311" y="4860"/>
                    <a:pt x="2311" y="4212"/>
                  </a:cubicBezTo>
                  <a:cubicBezTo>
                    <a:pt x="2311" y="3404"/>
                    <a:pt x="2269" y="2595"/>
                    <a:pt x="2286" y="1787"/>
                  </a:cubicBezTo>
                  <a:cubicBezTo>
                    <a:pt x="2290" y="1677"/>
                    <a:pt x="2282" y="1571"/>
                    <a:pt x="2269" y="1465"/>
                  </a:cubicBezTo>
                  <a:cubicBezTo>
                    <a:pt x="2125" y="1283"/>
                    <a:pt x="1964" y="1114"/>
                    <a:pt x="1795" y="953"/>
                  </a:cubicBezTo>
                  <a:cubicBezTo>
                    <a:pt x="1427" y="610"/>
                    <a:pt x="1033" y="293"/>
                    <a:pt x="6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4"/>
            <p:cNvSpPr/>
            <p:nvPr/>
          </p:nvSpPr>
          <p:spPr>
            <a:xfrm>
              <a:off x="-1576351" y="3910010"/>
              <a:ext cx="83294" cy="177390"/>
            </a:xfrm>
            <a:custGeom>
              <a:rect b="b" l="l" r="r" t="t"/>
              <a:pathLst>
                <a:path extrusionOk="0" h="4500" w="2113">
                  <a:moveTo>
                    <a:pt x="132" y="2492"/>
                  </a:moveTo>
                  <a:cubicBezTo>
                    <a:pt x="132" y="2494"/>
                    <a:pt x="132" y="2497"/>
                    <a:pt x="131" y="2499"/>
                  </a:cubicBezTo>
                  <a:lnTo>
                    <a:pt x="131" y="2499"/>
                  </a:lnTo>
                  <a:cubicBezTo>
                    <a:pt x="131" y="2497"/>
                    <a:pt x="132" y="2494"/>
                    <a:pt x="132" y="2492"/>
                  </a:cubicBezTo>
                  <a:close/>
                  <a:moveTo>
                    <a:pt x="1146" y="0"/>
                  </a:moveTo>
                  <a:cubicBezTo>
                    <a:pt x="743" y="0"/>
                    <a:pt x="338" y="218"/>
                    <a:pt x="263" y="648"/>
                  </a:cubicBezTo>
                  <a:cubicBezTo>
                    <a:pt x="157" y="1240"/>
                    <a:pt x="200" y="1858"/>
                    <a:pt x="132" y="2459"/>
                  </a:cubicBezTo>
                  <a:cubicBezTo>
                    <a:pt x="132" y="2472"/>
                    <a:pt x="132" y="2480"/>
                    <a:pt x="132" y="2489"/>
                  </a:cubicBezTo>
                  <a:cubicBezTo>
                    <a:pt x="135" y="2464"/>
                    <a:pt x="136" y="2455"/>
                    <a:pt x="136" y="2455"/>
                  </a:cubicBezTo>
                  <a:lnTo>
                    <a:pt x="136" y="2455"/>
                  </a:lnTo>
                  <a:cubicBezTo>
                    <a:pt x="136" y="2455"/>
                    <a:pt x="134" y="2476"/>
                    <a:pt x="132" y="2492"/>
                  </a:cubicBezTo>
                  <a:lnTo>
                    <a:pt x="132" y="2492"/>
                  </a:lnTo>
                  <a:cubicBezTo>
                    <a:pt x="132" y="2491"/>
                    <a:pt x="132" y="2490"/>
                    <a:pt x="132" y="2489"/>
                  </a:cubicBezTo>
                  <a:lnTo>
                    <a:pt x="132" y="2489"/>
                  </a:lnTo>
                  <a:cubicBezTo>
                    <a:pt x="131" y="2494"/>
                    <a:pt x="131" y="2498"/>
                    <a:pt x="131" y="2501"/>
                  </a:cubicBezTo>
                  <a:lnTo>
                    <a:pt x="131" y="2501"/>
                  </a:lnTo>
                  <a:cubicBezTo>
                    <a:pt x="131" y="2500"/>
                    <a:pt x="131" y="2500"/>
                    <a:pt x="131" y="2499"/>
                  </a:cubicBezTo>
                  <a:lnTo>
                    <a:pt x="131" y="2499"/>
                  </a:lnTo>
                  <a:cubicBezTo>
                    <a:pt x="130" y="2505"/>
                    <a:pt x="130" y="2508"/>
                    <a:pt x="130" y="2508"/>
                  </a:cubicBezTo>
                  <a:cubicBezTo>
                    <a:pt x="130" y="2508"/>
                    <a:pt x="130" y="2506"/>
                    <a:pt x="131" y="2501"/>
                  </a:cubicBezTo>
                  <a:lnTo>
                    <a:pt x="131" y="2501"/>
                  </a:lnTo>
                  <a:cubicBezTo>
                    <a:pt x="130" y="2503"/>
                    <a:pt x="129" y="2504"/>
                    <a:pt x="128" y="2506"/>
                  </a:cubicBezTo>
                  <a:cubicBezTo>
                    <a:pt x="119" y="2574"/>
                    <a:pt x="106" y="2633"/>
                    <a:pt x="98" y="2696"/>
                  </a:cubicBezTo>
                  <a:cubicBezTo>
                    <a:pt x="64" y="2883"/>
                    <a:pt x="13" y="3073"/>
                    <a:pt x="9" y="3259"/>
                  </a:cubicBezTo>
                  <a:cubicBezTo>
                    <a:pt x="1" y="3572"/>
                    <a:pt x="1" y="3953"/>
                    <a:pt x="157" y="4228"/>
                  </a:cubicBezTo>
                  <a:cubicBezTo>
                    <a:pt x="265" y="4416"/>
                    <a:pt x="446" y="4499"/>
                    <a:pt x="637" y="4499"/>
                  </a:cubicBezTo>
                  <a:cubicBezTo>
                    <a:pt x="739" y="4499"/>
                    <a:pt x="843" y="4476"/>
                    <a:pt x="940" y="4432"/>
                  </a:cubicBezTo>
                  <a:cubicBezTo>
                    <a:pt x="1207" y="4313"/>
                    <a:pt x="1436" y="3941"/>
                    <a:pt x="1575" y="3682"/>
                  </a:cubicBezTo>
                  <a:cubicBezTo>
                    <a:pt x="1736" y="3386"/>
                    <a:pt x="1800" y="3018"/>
                    <a:pt x="1863" y="2692"/>
                  </a:cubicBezTo>
                  <a:cubicBezTo>
                    <a:pt x="1998" y="2028"/>
                    <a:pt x="2113" y="1321"/>
                    <a:pt x="2007" y="648"/>
                  </a:cubicBezTo>
                  <a:cubicBezTo>
                    <a:pt x="1940" y="214"/>
                    <a:pt x="1544" y="0"/>
                    <a:pt x="11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4"/>
            <p:cNvSpPr/>
            <p:nvPr/>
          </p:nvSpPr>
          <p:spPr>
            <a:xfrm>
              <a:off x="-1506418" y="3896607"/>
              <a:ext cx="160873" cy="280197"/>
            </a:xfrm>
            <a:custGeom>
              <a:rect b="b" l="l" r="r" t="t"/>
              <a:pathLst>
                <a:path extrusionOk="0" h="7108" w="4081">
                  <a:moveTo>
                    <a:pt x="864" y="4703"/>
                  </a:moveTo>
                  <a:cubicBezTo>
                    <a:pt x="864" y="4703"/>
                    <a:pt x="864" y="4703"/>
                    <a:pt x="864" y="4704"/>
                  </a:cubicBezTo>
                  <a:cubicBezTo>
                    <a:pt x="864" y="4703"/>
                    <a:pt x="864" y="4703"/>
                    <a:pt x="864" y="4703"/>
                  </a:cubicBezTo>
                  <a:close/>
                  <a:moveTo>
                    <a:pt x="2446" y="0"/>
                  </a:moveTo>
                  <a:cubicBezTo>
                    <a:pt x="2426" y="0"/>
                    <a:pt x="2407" y="1"/>
                    <a:pt x="2387" y="2"/>
                  </a:cubicBezTo>
                  <a:cubicBezTo>
                    <a:pt x="2104" y="10"/>
                    <a:pt x="1824" y="86"/>
                    <a:pt x="1575" y="222"/>
                  </a:cubicBezTo>
                  <a:cubicBezTo>
                    <a:pt x="1257" y="387"/>
                    <a:pt x="897" y="823"/>
                    <a:pt x="834" y="1187"/>
                  </a:cubicBezTo>
                  <a:cubicBezTo>
                    <a:pt x="732" y="1745"/>
                    <a:pt x="796" y="2270"/>
                    <a:pt x="889" y="2833"/>
                  </a:cubicBezTo>
                  <a:cubicBezTo>
                    <a:pt x="931" y="3079"/>
                    <a:pt x="982" y="3324"/>
                    <a:pt x="1024" y="3574"/>
                  </a:cubicBezTo>
                  <a:cubicBezTo>
                    <a:pt x="1022" y="3548"/>
                    <a:pt x="1020" y="3521"/>
                    <a:pt x="1017" y="3494"/>
                  </a:cubicBezTo>
                  <a:lnTo>
                    <a:pt x="1017" y="3494"/>
                  </a:lnTo>
                  <a:cubicBezTo>
                    <a:pt x="1026" y="3561"/>
                    <a:pt x="1035" y="3628"/>
                    <a:pt x="1043" y="3695"/>
                  </a:cubicBezTo>
                  <a:lnTo>
                    <a:pt x="1043" y="3695"/>
                  </a:lnTo>
                  <a:cubicBezTo>
                    <a:pt x="1037" y="3655"/>
                    <a:pt x="1031" y="3615"/>
                    <a:pt x="1024" y="3574"/>
                  </a:cubicBezTo>
                  <a:lnTo>
                    <a:pt x="1024" y="3574"/>
                  </a:lnTo>
                  <a:cubicBezTo>
                    <a:pt x="1033" y="3714"/>
                    <a:pt x="1033" y="3853"/>
                    <a:pt x="1029" y="3989"/>
                  </a:cubicBezTo>
                  <a:cubicBezTo>
                    <a:pt x="1016" y="4078"/>
                    <a:pt x="1007" y="4166"/>
                    <a:pt x="1003" y="4259"/>
                  </a:cubicBezTo>
                  <a:cubicBezTo>
                    <a:pt x="1012" y="4226"/>
                    <a:pt x="1016" y="4196"/>
                    <a:pt x="1024" y="4166"/>
                  </a:cubicBezTo>
                  <a:cubicBezTo>
                    <a:pt x="1035" y="4102"/>
                    <a:pt x="1040" y="4070"/>
                    <a:pt x="1040" y="4070"/>
                  </a:cubicBezTo>
                  <a:lnTo>
                    <a:pt x="1040" y="4070"/>
                  </a:lnTo>
                  <a:cubicBezTo>
                    <a:pt x="1041" y="4070"/>
                    <a:pt x="1030" y="4137"/>
                    <a:pt x="1007" y="4272"/>
                  </a:cubicBezTo>
                  <a:cubicBezTo>
                    <a:pt x="1007" y="4268"/>
                    <a:pt x="1003" y="4264"/>
                    <a:pt x="1003" y="4259"/>
                  </a:cubicBezTo>
                  <a:cubicBezTo>
                    <a:pt x="974" y="4395"/>
                    <a:pt x="881" y="4563"/>
                    <a:pt x="864" y="4703"/>
                  </a:cubicBezTo>
                  <a:lnTo>
                    <a:pt x="864" y="4703"/>
                  </a:lnTo>
                  <a:cubicBezTo>
                    <a:pt x="864" y="4700"/>
                    <a:pt x="868" y="4699"/>
                    <a:pt x="868" y="4695"/>
                  </a:cubicBezTo>
                  <a:lnTo>
                    <a:pt x="906" y="4615"/>
                  </a:lnTo>
                  <a:cubicBezTo>
                    <a:pt x="929" y="4561"/>
                    <a:pt x="942" y="4534"/>
                    <a:pt x="942" y="4534"/>
                  </a:cubicBezTo>
                  <a:lnTo>
                    <a:pt x="942" y="4534"/>
                  </a:lnTo>
                  <a:cubicBezTo>
                    <a:pt x="942" y="4534"/>
                    <a:pt x="915" y="4596"/>
                    <a:pt x="859" y="4721"/>
                  </a:cubicBezTo>
                  <a:cubicBezTo>
                    <a:pt x="859" y="4717"/>
                    <a:pt x="864" y="4708"/>
                    <a:pt x="864" y="4704"/>
                  </a:cubicBezTo>
                  <a:lnTo>
                    <a:pt x="864" y="4704"/>
                  </a:lnTo>
                  <a:cubicBezTo>
                    <a:pt x="821" y="4789"/>
                    <a:pt x="779" y="4873"/>
                    <a:pt x="737" y="4958"/>
                  </a:cubicBezTo>
                  <a:cubicBezTo>
                    <a:pt x="377" y="5635"/>
                    <a:pt x="30" y="6338"/>
                    <a:pt x="0" y="7108"/>
                  </a:cubicBezTo>
                  <a:cubicBezTo>
                    <a:pt x="1096" y="6744"/>
                    <a:pt x="2125" y="6168"/>
                    <a:pt x="2925" y="5368"/>
                  </a:cubicBezTo>
                  <a:cubicBezTo>
                    <a:pt x="3276" y="5017"/>
                    <a:pt x="3589" y="4700"/>
                    <a:pt x="3894" y="4399"/>
                  </a:cubicBezTo>
                  <a:cubicBezTo>
                    <a:pt x="3941" y="4056"/>
                    <a:pt x="3958" y="3714"/>
                    <a:pt x="3983" y="3366"/>
                  </a:cubicBezTo>
                  <a:cubicBezTo>
                    <a:pt x="4034" y="2660"/>
                    <a:pt x="4080" y="1885"/>
                    <a:pt x="3945" y="1187"/>
                  </a:cubicBezTo>
                  <a:cubicBezTo>
                    <a:pt x="3817" y="542"/>
                    <a:pt x="3100" y="0"/>
                    <a:pt x="2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4"/>
            <p:cNvSpPr/>
            <p:nvPr/>
          </p:nvSpPr>
          <p:spPr>
            <a:xfrm>
              <a:off x="-1725321" y="4017116"/>
              <a:ext cx="108642" cy="179124"/>
            </a:xfrm>
            <a:custGeom>
              <a:rect b="b" l="l" r="r" t="t"/>
              <a:pathLst>
                <a:path extrusionOk="0" h="4544" w="2756">
                  <a:moveTo>
                    <a:pt x="1251" y="1"/>
                  </a:moveTo>
                  <a:cubicBezTo>
                    <a:pt x="1069" y="1"/>
                    <a:pt x="887" y="48"/>
                    <a:pt x="724" y="153"/>
                  </a:cubicBezTo>
                  <a:cubicBezTo>
                    <a:pt x="241" y="466"/>
                    <a:pt x="0" y="1139"/>
                    <a:pt x="330" y="1655"/>
                  </a:cubicBezTo>
                  <a:cubicBezTo>
                    <a:pt x="339" y="1668"/>
                    <a:pt x="385" y="1748"/>
                    <a:pt x="411" y="1799"/>
                  </a:cubicBezTo>
                  <a:cubicBezTo>
                    <a:pt x="399" y="1768"/>
                    <a:pt x="391" y="1742"/>
                    <a:pt x="393" y="1742"/>
                  </a:cubicBezTo>
                  <a:lnTo>
                    <a:pt x="393" y="1742"/>
                  </a:lnTo>
                  <a:cubicBezTo>
                    <a:pt x="395" y="1742"/>
                    <a:pt x="403" y="1757"/>
                    <a:pt x="419" y="1795"/>
                  </a:cubicBezTo>
                  <a:cubicBezTo>
                    <a:pt x="435" y="1830"/>
                    <a:pt x="440" y="1844"/>
                    <a:pt x="439" y="1844"/>
                  </a:cubicBezTo>
                  <a:cubicBezTo>
                    <a:pt x="438" y="1844"/>
                    <a:pt x="427" y="1825"/>
                    <a:pt x="411" y="1799"/>
                  </a:cubicBezTo>
                  <a:lnTo>
                    <a:pt x="411" y="1799"/>
                  </a:lnTo>
                  <a:cubicBezTo>
                    <a:pt x="428" y="1842"/>
                    <a:pt x="449" y="1901"/>
                    <a:pt x="453" y="1918"/>
                  </a:cubicBezTo>
                  <a:cubicBezTo>
                    <a:pt x="474" y="2007"/>
                    <a:pt x="491" y="2096"/>
                    <a:pt x="508" y="2180"/>
                  </a:cubicBezTo>
                  <a:cubicBezTo>
                    <a:pt x="506" y="2144"/>
                    <a:pt x="507" y="2131"/>
                    <a:pt x="509" y="2131"/>
                  </a:cubicBezTo>
                  <a:cubicBezTo>
                    <a:pt x="515" y="2131"/>
                    <a:pt x="531" y="2246"/>
                    <a:pt x="526" y="2246"/>
                  </a:cubicBezTo>
                  <a:cubicBezTo>
                    <a:pt x="524" y="2246"/>
                    <a:pt x="518" y="2229"/>
                    <a:pt x="508" y="2180"/>
                  </a:cubicBezTo>
                  <a:lnTo>
                    <a:pt x="508" y="2210"/>
                  </a:lnTo>
                  <a:cubicBezTo>
                    <a:pt x="538" y="2574"/>
                    <a:pt x="555" y="2938"/>
                    <a:pt x="601" y="3298"/>
                  </a:cubicBezTo>
                  <a:cubicBezTo>
                    <a:pt x="660" y="3721"/>
                    <a:pt x="889" y="4076"/>
                    <a:pt x="1058" y="4462"/>
                  </a:cubicBezTo>
                  <a:cubicBezTo>
                    <a:pt x="1058" y="4466"/>
                    <a:pt x="1062" y="4474"/>
                    <a:pt x="1067" y="4478"/>
                  </a:cubicBezTo>
                  <a:cubicBezTo>
                    <a:pt x="1486" y="4521"/>
                    <a:pt x="1906" y="4543"/>
                    <a:pt x="2328" y="4543"/>
                  </a:cubicBezTo>
                  <a:cubicBezTo>
                    <a:pt x="2451" y="4543"/>
                    <a:pt x="2573" y="4542"/>
                    <a:pt x="2696" y="4538"/>
                  </a:cubicBezTo>
                  <a:cubicBezTo>
                    <a:pt x="2700" y="4512"/>
                    <a:pt x="2700" y="4487"/>
                    <a:pt x="2705" y="4462"/>
                  </a:cubicBezTo>
                  <a:cubicBezTo>
                    <a:pt x="2717" y="4280"/>
                    <a:pt x="2730" y="4098"/>
                    <a:pt x="2743" y="3916"/>
                  </a:cubicBezTo>
                  <a:cubicBezTo>
                    <a:pt x="2755" y="3585"/>
                    <a:pt x="2751" y="3255"/>
                    <a:pt x="2726" y="2925"/>
                  </a:cubicBezTo>
                  <a:cubicBezTo>
                    <a:pt x="2675" y="2108"/>
                    <a:pt x="2675" y="1270"/>
                    <a:pt x="2226" y="546"/>
                  </a:cubicBezTo>
                  <a:cubicBezTo>
                    <a:pt x="2022" y="213"/>
                    <a:pt x="1637" y="1"/>
                    <a:pt x="125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4"/>
            <p:cNvSpPr/>
            <p:nvPr/>
          </p:nvSpPr>
          <p:spPr>
            <a:xfrm>
              <a:off x="-1677780" y="3887383"/>
              <a:ext cx="74267" cy="101231"/>
            </a:xfrm>
            <a:custGeom>
              <a:rect b="b" l="l" r="r" t="t"/>
              <a:pathLst>
                <a:path extrusionOk="0" h="2568" w="1884">
                  <a:moveTo>
                    <a:pt x="653" y="0"/>
                  </a:moveTo>
                  <a:cubicBezTo>
                    <a:pt x="440" y="0"/>
                    <a:pt x="234" y="120"/>
                    <a:pt x="174" y="375"/>
                  </a:cubicBezTo>
                  <a:cubicBezTo>
                    <a:pt x="123" y="595"/>
                    <a:pt x="102" y="820"/>
                    <a:pt x="110" y="1048"/>
                  </a:cubicBezTo>
                  <a:cubicBezTo>
                    <a:pt x="110" y="1146"/>
                    <a:pt x="115" y="1247"/>
                    <a:pt x="115" y="1345"/>
                  </a:cubicBezTo>
                  <a:cubicBezTo>
                    <a:pt x="115" y="1391"/>
                    <a:pt x="110" y="1442"/>
                    <a:pt x="115" y="1488"/>
                  </a:cubicBezTo>
                  <a:cubicBezTo>
                    <a:pt x="115" y="1493"/>
                    <a:pt x="115" y="1493"/>
                    <a:pt x="115" y="1493"/>
                  </a:cubicBezTo>
                  <a:cubicBezTo>
                    <a:pt x="123" y="1454"/>
                    <a:pt x="128" y="1440"/>
                    <a:pt x="130" y="1440"/>
                  </a:cubicBezTo>
                  <a:lnTo>
                    <a:pt x="130" y="1440"/>
                  </a:lnTo>
                  <a:cubicBezTo>
                    <a:pt x="135" y="1440"/>
                    <a:pt x="127" y="1516"/>
                    <a:pt x="120" y="1516"/>
                  </a:cubicBezTo>
                  <a:cubicBezTo>
                    <a:pt x="118" y="1516"/>
                    <a:pt x="116" y="1509"/>
                    <a:pt x="115" y="1493"/>
                  </a:cubicBezTo>
                  <a:cubicBezTo>
                    <a:pt x="115" y="1497"/>
                    <a:pt x="115" y="1501"/>
                    <a:pt x="115" y="1505"/>
                  </a:cubicBezTo>
                  <a:cubicBezTo>
                    <a:pt x="0" y="2034"/>
                    <a:pt x="356" y="2568"/>
                    <a:pt x="923" y="2568"/>
                  </a:cubicBezTo>
                  <a:cubicBezTo>
                    <a:pt x="1461" y="2568"/>
                    <a:pt x="1884" y="2030"/>
                    <a:pt x="1731" y="1505"/>
                  </a:cubicBezTo>
                  <a:cubicBezTo>
                    <a:pt x="1617" y="1103"/>
                    <a:pt x="1295" y="727"/>
                    <a:pt x="1185" y="375"/>
                  </a:cubicBezTo>
                  <a:cubicBezTo>
                    <a:pt x="1109" y="132"/>
                    <a:pt x="878" y="0"/>
                    <a:pt x="65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4" name="Google Shape;2564;p44"/>
          <p:cNvGrpSpPr/>
          <p:nvPr/>
        </p:nvGrpSpPr>
        <p:grpSpPr>
          <a:xfrm flipH="1">
            <a:off x="2137707" y="8927914"/>
            <a:ext cx="922651" cy="721692"/>
            <a:chOff x="-2283871" y="4791850"/>
            <a:chExt cx="1120674" cy="876585"/>
          </a:xfrm>
        </p:grpSpPr>
        <p:sp>
          <p:nvSpPr>
            <p:cNvPr id="2565" name="Google Shape;2565;p44"/>
            <p:cNvSpPr/>
            <p:nvPr/>
          </p:nvSpPr>
          <p:spPr>
            <a:xfrm>
              <a:off x="-2003472" y="4791850"/>
              <a:ext cx="575335" cy="319499"/>
            </a:xfrm>
            <a:custGeom>
              <a:rect b="b" l="l" r="r" t="t"/>
              <a:pathLst>
                <a:path extrusionOk="0" h="8105" w="14595">
                  <a:moveTo>
                    <a:pt x="8297" y="1"/>
                  </a:moveTo>
                  <a:cubicBezTo>
                    <a:pt x="7686" y="1"/>
                    <a:pt x="7065" y="236"/>
                    <a:pt x="6650" y="651"/>
                  </a:cubicBezTo>
                  <a:cubicBezTo>
                    <a:pt x="6243" y="1066"/>
                    <a:pt x="6011" y="1616"/>
                    <a:pt x="6006" y="2196"/>
                  </a:cubicBezTo>
                  <a:cubicBezTo>
                    <a:pt x="5748" y="2111"/>
                    <a:pt x="5486" y="2043"/>
                    <a:pt x="5219" y="1997"/>
                  </a:cubicBezTo>
                  <a:cubicBezTo>
                    <a:pt x="5068" y="1971"/>
                    <a:pt x="4921" y="1959"/>
                    <a:pt x="4778" y="1959"/>
                  </a:cubicBezTo>
                  <a:cubicBezTo>
                    <a:pt x="3917" y="1959"/>
                    <a:pt x="3217" y="2416"/>
                    <a:pt x="2908" y="3309"/>
                  </a:cubicBezTo>
                  <a:cubicBezTo>
                    <a:pt x="2794" y="3681"/>
                    <a:pt x="2802" y="4079"/>
                    <a:pt x="2938" y="4443"/>
                  </a:cubicBezTo>
                  <a:cubicBezTo>
                    <a:pt x="2849" y="4426"/>
                    <a:pt x="2760" y="4405"/>
                    <a:pt x="2671" y="4388"/>
                  </a:cubicBezTo>
                  <a:cubicBezTo>
                    <a:pt x="2504" y="4357"/>
                    <a:pt x="2347" y="4342"/>
                    <a:pt x="2200" y="4342"/>
                  </a:cubicBezTo>
                  <a:cubicBezTo>
                    <a:pt x="1616" y="4342"/>
                    <a:pt x="1166" y="4577"/>
                    <a:pt x="673" y="5006"/>
                  </a:cubicBezTo>
                  <a:cubicBezTo>
                    <a:pt x="0" y="5594"/>
                    <a:pt x="17" y="6822"/>
                    <a:pt x="673" y="7414"/>
                  </a:cubicBezTo>
                  <a:cubicBezTo>
                    <a:pt x="1114" y="7808"/>
                    <a:pt x="1550" y="8104"/>
                    <a:pt x="2167" y="8104"/>
                  </a:cubicBezTo>
                  <a:cubicBezTo>
                    <a:pt x="2595" y="8104"/>
                    <a:pt x="3052" y="7977"/>
                    <a:pt x="3484" y="7935"/>
                  </a:cubicBezTo>
                  <a:cubicBezTo>
                    <a:pt x="4330" y="7846"/>
                    <a:pt x="5101" y="7550"/>
                    <a:pt x="5930" y="7435"/>
                  </a:cubicBezTo>
                  <a:cubicBezTo>
                    <a:pt x="6679" y="7330"/>
                    <a:pt x="6645" y="6288"/>
                    <a:pt x="6121" y="5954"/>
                  </a:cubicBezTo>
                  <a:cubicBezTo>
                    <a:pt x="6074" y="5920"/>
                    <a:pt x="6023" y="5886"/>
                    <a:pt x="5977" y="5857"/>
                  </a:cubicBezTo>
                  <a:lnTo>
                    <a:pt x="5977" y="5857"/>
                  </a:lnTo>
                  <a:cubicBezTo>
                    <a:pt x="6133" y="5895"/>
                    <a:pt x="6290" y="5933"/>
                    <a:pt x="6442" y="5971"/>
                  </a:cubicBezTo>
                  <a:cubicBezTo>
                    <a:pt x="7014" y="6098"/>
                    <a:pt x="7924" y="6183"/>
                    <a:pt x="8402" y="6466"/>
                  </a:cubicBezTo>
                  <a:cubicBezTo>
                    <a:pt x="8545" y="6550"/>
                    <a:pt x="8685" y="6587"/>
                    <a:pt x="8817" y="6587"/>
                  </a:cubicBezTo>
                  <a:cubicBezTo>
                    <a:pt x="9229" y="6587"/>
                    <a:pt x="9552" y="6222"/>
                    <a:pt x="9587" y="5802"/>
                  </a:cubicBezTo>
                  <a:lnTo>
                    <a:pt x="9816" y="5929"/>
                  </a:lnTo>
                  <a:cubicBezTo>
                    <a:pt x="10282" y="6182"/>
                    <a:pt x="11373" y="6792"/>
                    <a:pt x="12195" y="6792"/>
                  </a:cubicBezTo>
                  <a:cubicBezTo>
                    <a:pt x="12567" y="6792"/>
                    <a:pt x="12884" y="6667"/>
                    <a:pt x="13062" y="6327"/>
                  </a:cubicBezTo>
                  <a:cubicBezTo>
                    <a:pt x="13159" y="6140"/>
                    <a:pt x="13231" y="5937"/>
                    <a:pt x="13269" y="5730"/>
                  </a:cubicBezTo>
                  <a:cubicBezTo>
                    <a:pt x="13616" y="5713"/>
                    <a:pt x="13913" y="5472"/>
                    <a:pt x="14061" y="5108"/>
                  </a:cubicBezTo>
                  <a:cubicBezTo>
                    <a:pt x="14594" y="3817"/>
                    <a:pt x="13718" y="2505"/>
                    <a:pt x="12973" y="1493"/>
                  </a:cubicBezTo>
                  <a:cubicBezTo>
                    <a:pt x="12583" y="967"/>
                    <a:pt x="11994" y="639"/>
                    <a:pt x="11401" y="639"/>
                  </a:cubicBezTo>
                  <a:cubicBezTo>
                    <a:pt x="10997" y="639"/>
                    <a:pt x="10591" y="791"/>
                    <a:pt x="10243" y="1133"/>
                  </a:cubicBezTo>
                  <a:cubicBezTo>
                    <a:pt x="10078" y="964"/>
                    <a:pt x="9926" y="803"/>
                    <a:pt x="9794" y="651"/>
                  </a:cubicBezTo>
                  <a:cubicBezTo>
                    <a:pt x="9420" y="203"/>
                    <a:pt x="8863" y="1"/>
                    <a:pt x="8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44"/>
            <p:cNvSpPr/>
            <p:nvPr/>
          </p:nvSpPr>
          <p:spPr>
            <a:xfrm>
              <a:off x="-2283871" y="5185781"/>
              <a:ext cx="281616" cy="369287"/>
            </a:xfrm>
            <a:custGeom>
              <a:rect b="b" l="l" r="r" t="t"/>
              <a:pathLst>
                <a:path extrusionOk="0" h="9368" w="7144">
                  <a:moveTo>
                    <a:pt x="1683" y="0"/>
                  </a:moveTo>
                  <a:cubicBezTo>
                    <a:pt x="1" y="0"/>
                    <a:pt x="169" y="2578"/>
                    <a:pt x="426" y="3707"/>
                  </a:cubicBezTo>
                  <a:cubicBezTo>
                    <a:pt x="765" y="5205"/>
                    <a:pt x="422" y="6652"/>
                    <a:pt x="591" y="8168"/>
                  </a:cubicBezTo>
                  <a:cubicBezTo>
                    <a:pt x="675" y="8892"/>
                    <a:pt x="1209" y="9367"/>
                    <a:pt x="1811" y="9367"/>
                  </a:cubicBezTo>
                  <a:cubicBezTo>
                    <a:pt x="2094" y="9367"/>
                    <a:pt x="2392" y="9262"/>
                    <a:pt x="2665" y="9027"/>
                  </a:cubicBezTo>
                  <a:cubicBezTo>
                    <a:pt x="3943" y="7922"/>
                    <a:pt x="4773" y="6411"/>
                    <a:pt x="5958" y="5218"/>
                  </a:cubicBezTo>
                  <a:cubicBezTo>
                    <a:pt x="6648" y="5044"/>
                    <a:pt x="7143" y="4151"/>
                    <a:pt x="6500" y="3478"/>
                  </a:cubicBezTo>
                  <a:cubicBezTo>
                    <a:pt x="5403" y="2340"/>
                    <a:pt x="3507" y="105"/>
                    <a:pt x="1785" y="3"/>
                  </a:cubicBezTo>
                  <a:cubicBezTo>
                    <a:pt x="1750" y="1"/>
                    <a:pt x="1716" y="0"/>
                    <a:pt x="16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44"/>
            <p:cNvSpPr/>
            <p:nvPr/>
          </p:nvSpPr>
          <p:spPr>
            <a:xfrm>
              <a:off x="-2223675" y="5236161"/>
              <a:ext cx="169940" cy="80811"/>
            </a:xfrm>
            <a:custGeom>
              <a:rect b="b" l="l" r="r" t="t"/>
              <a:pathLst>
                <a:path extrusionOk="0" h="2050" w="4311">
                  <a:moveTo>
                    <a:pt x="176" y="1"/>
                  </a:moveTo>
                  <a:cubicBezTo>
                    <a:pt x="68" y="1"/>
                    <a:pt x="0" y="162"/>
                    <a:pt x="114" y="240"/>
                  </a:cubicBezTo>
                  <a:cubicBezTo>
                    <a:pt x="1079" y="892"/>
                    <a:pt x="2167" y="1320"/>
                    <a:pt x="3250" y="1734"/>
                  </a:cubicBezTo>
                  <a:cubicBezTo>
                    <a:pt x="3542" y="1853"/>
                    <a:pt x="3847" y="1959"/>
                    <a:pt x="4156" y="2048"/>
                  </a:cubicBezTo>
                  <a:cubicBezTo>
                    <a:pt x="4163" y="2049"/>
                    <a:pt x="4170" y="2050"/>
                    <a:pt x="4177" y="2050"/>
                  </a:cubicBezTo>
                  <a:cubicBezTo>
                    <a:pt x="4265" y="2050"/>
                    <a:pt x="4310" y="1929"/>
                    <a:pt x="4228" y="1874"/>
                  </a:cubicBezTo>
                  <a:cubicBezTo>
                    <a:pt x="4109" y="1794"/>
                    <a:pt x="3982" y="1718"/>
                    <a:pt x="3855" y="1650"/>
                  </a:cubicBezTo>
                  <a:cubicBezTo>
                    <a:pt x="3733" y="1586"/>
                    <a:pt x="3610" y="1527"/>
                    <a:pt x="3483" y="1472"/>
                  </a:cubicBezTo>
                  <a:cubicBezTo>
                    <a:pt x="3212" y="1354"/>
                    <a:pt x="2941" y="1239"/>
                    <a:pt x="2670" y="1129"/>
                  </a:cubicBezTo>
                  <a:cubicBezTo>
                    <a:pt x="2141" y="918"/>
                    <a:pt x="1612" y="706"/>
                    <a:pt x="1096" y="469"/>
                  </a:cubicBezTo>
                  <a:cubicBezTo>
                    <a:pt x="804" y="334"/>
                    <a:pt x="520" y="185"/>
                    <a:pt x="241" y="20"/>
                  </a:cubicBezTo>
                  <a:cubicBezTo>
                    <a:pt x="218" y="7"/>
                    <a:pt x="196" y="1"/>
                    <a:pt x="17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44"/>
            <p:cNvSpPr/>
            <p:nvPr/>
          </p:nvSpPr>
          <p:spPr>
            <a:xfrm>
              <a:off x="-2210864" y="5327932"/>
              <a:ext cx="157877" cy="20222"/>
            </a:xfrm>
            <a:custGeom>
              <a:rect b="b" l="l" r="r" t="t"/>
              <a:pathLst>
                <a:path extrusionOk="0" h="513" w="4005">
                  <a:moveTo>
                    <a:pt x="3526" y="0"/>
                  </a:moveTo>
                  <a:cubicBezTo>
                    <a:pt x="3404" y="0"/>
                    <a:pt x="3283" y="7"/>
                    <a:pt x="3162" y="12"/>
                  </a:cubicBezTo>
                  <a:cubicBezTo>
                    <a:pt x="2925" y="24"/>
                    <a:pt x="2684" y="54"/>
                    <a:pt x="2447" y="79"/>
                  </a:cubicBezTo>
                  <a:cubicBezTo>
                    <a:pt x="1956" y="134"/>
                    <a:pt x="1461" y="198"/>
                    <a:pt x="970" y="253"/>
                  </a:cubicBezTo>
                  <a:cubicBezTo>
                    <a:pt x="686" y="283"/>
                    <a:pt x="403" y="308"/>
                    <a:pt x="115" y="321"/>
                  </a:cubicBezTo>
                  <a:cubicBezTo>
                    <a:pt x="0" y="329"/>
                    <a:pt x="0" y="494"/>
                    <a:pt x="115" y="503"/>
                  </a:cubicBezTo>
                  <a:cubicBezTo>
                    <a:pt x="274" y="509"/>
                    <a:pt x="433" y="513"/>
                    <a:pt x="592" y="513"/>
                  </a:cubicBezTo>
                  <a:cubicBezTo>
                    <a:pt x="932" y="513"/>
                    <a:pt x="1271" y="498"/>
                    <a:pt x="1609" y="469"/>
                  </a:cubicBezTo>
                  <a:cubicBezTo>
                    <a:pt x="2096" y="427"/>
                    <a:pt x="2582" y="376"/>
                    <a:pt x="3069" y="342"/>
                  </a:cubicBezTo>
                  <a:cubicBezTo>
                    <a:pt x="3200" y="338"/>
                    <a:pt x="3331" y="321"/>
                    <a:pt x="3467" y="312"/>
                  </a:cubicBezTo>
                  <a:cubicBezTo>
                    <a:pt x="3607" y="308"/>
                    <a:pt x="3746" y="291"/>
                    <a:pt x="3886" y="270"/>
                  </a:cubicBezTo>
                  <a:cubicBezTo>
                    <a:pt x="4004" y="245"/>
                    <a:pt x="4004" y="58"/>
                    <a:pt x="3886" y="33"/>
                  </a:cubicBezTo>
                  <a:cubicBezTo>
                    <a:pt x="3767" y="7"/>
                    <a:pt x="3647" y="0"/>
                    <a:pt x="35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44"/>
            <p:cNvSpPr/>
            <p:nvPr/>
          </p:nvSpPr>
          <p:spPr>
            <a:xfrm>
              <a:off x="-2190956" y="5316776"/>
              <a:ext cx="197534" cy="156813"/>
            </a:xfrm>
            <a:custGeom>
              <a:rect b="b" l="l" r="r" t="t"/>
              <a:pathLst>
                <a:path extrusionOk="0" h="3978" w="5011">
                  <a:moveTo>
                    <a:pt x="4825" y="1"/>
                  </a:moveTo>
                  <a:cubicBezTo>
                    <a:pt x="4796" y="1"/>
                    <a:pt x="4766" y="8"/>
                    <a:pt x="4740" y="24"/>
                  </a:cubicBezTo>
                  <a:cubicBezTo>
                    <a:pt x="4659" y="70"/>
                    <a:pt x="4579" y="121"/>
                    <a:pt x="4502" y="176"/>
                  </a:cubicBezTo>
                  <a:cubicBezTo>
                    <a:pt x="4426" y="235"/>
                    <a:pt x="4350" y="295"/>
                    <a:pt x="4265" y="350"/>
                  </a:cubicBezTo>
                  <a:cubicBezTo>
                    <a:pt x="4227" y="371"/>
                    <a:pt x="4189" y="396"/>
                    <a:pt x="4155" y="422"/>
                  </a:cubicBezTo>
                  <a:cubicBezTo>
                    <a:pt x="4117" y="447"/>
                    <a:pt x="4096" y="464"/>
                    <a:pt x="4067" y="485"/>
                  </a:cubicBezTo>
                  <a:cubicBezTo>
                    <a:pt x="4058" y="492"/>
                    <a:pt x="4055" y="495"/>
                    <a:pt x="4056" y="495"/>
                  </a:cubicBezTo>
                  <a:cubicBezTo>
                    <a:pt x="4056" y="495"/>
                    <a:pt x="4069" y="485"/>
                    <a:pt x="4075" y="485"/>
                  </a:cubicBezTo>
                  <a:lnTo>
                    <a:pt x="4075" y="485"/>
                  </a:lnTo>
                  <a:lnTo>
                    <a:pt x="4037" y="511"/>
                  </a:lnTo>
                  <a:lnTo>
                    <a:pt x="3813" y="680"/>
                  </a:lnTo>
                  <a:cubicBezTo>
                    <a:pt x="3508" y="917"/>
                    <a:pt x="3190" y="1133"/>
                    <a:pt x="2886" y="1366"/>
                  </a:cubicBezTo>
                  <a:cubicBezTo>
                    <a:pt x="2268" y="1827"/>
                    <a:pt x="1646" y="2284"/>
                    <a:pt x="1066" y="2792"/>
                  </a:cubicBezTo>
                  <a:cubicBezTo>
                    <a:pt x="731" y="3084"/>
                    <a:pt x="410" y="3389"/>
                    <a:pt x="105" y="3710"/>
                  </a:cubicBezTo>
                  <a:cubicBezTo>
                    <a:pt x="1" y="3824"/>
                    <a:pt x="104" y="3978"/>
                    <a:pt x="221" y="3978"/>
                  </a:cubicBezTo>
                  <a:cubicBezTo>
                    <a:pt x="256" y="3978"/>
                    <a:pt x="293" y="3964"/>
                    <a:pt x="325" y="3930"/>
                  </a:cubicBezTo>
                  <a:lnTo>
                    <a:pt x="329" y="3935"/>
                  </a:lnTo>
                  <a:cubicBezTo>
                    <a:pt x="596" y="3651"/>
                    <a:pt x="884" y="3384"/>
                    <a:pt x="1188" y="3139"/>
                  </a:cubicBezTo>
                  <a:cubicBezTo>
                    <a:pt x="1480" y="2906"/>
                    <a:pt x="1781" y="2686"/>
                    <a:pt x="2086" y="2470"/>
                  </a:cubicBezTo>
                  <a:cubicBezTo>
                    <a:pt x="2708" y="2034"/>
                    <a:pt x="3347" y="1628"/>
                    <a:pt x="3961" y="1175"/>
                  </a:cubicBezTo>
                  <a:cubicBezTo>
                    <a:pt x="4054" y="1107"/>
                    <a:pt x="4147" y="1035"/>
                    <a:pt x="4244" y="963"/>
                  </a:cubicBezTo>
                  <a:cubicBezTo>
                    <a:pt x="4329" y="900"/>
                    <a:pt x="4409" y="832"/>
                    <a:pt x="4486" y="760"/>
                  </a:cubicBezTo>
                  <a:cubicBezTo>
                    <a:pt x="4562" y="684"/>
                    <a:pt x="4646" y="612"/>
                    <a:pt x="4723" y="536"/>
                  </a:cubicBezTo>
                  <a:cubicBezTo>
                    <a:pt x="4803" y="460"/>
                    <a:pt x="4879" y="379"/>
                    <a:pt x="4947" y="290"/>
                  </a:cubicBezTo>
                  <a:cubicBezTo>
                    <a:pt x="5006" y="231"/>
                    <a:pt x="5010" y="134"/>
                    <a:pt x="4960" y="66"/>
                  </a:cubicBezTo>
                  <a:cubicBezTo>
                    <a:pt x="4927" y="23"/>
                    <a:pt x="4877" y="1"/>
                    <a:pt x="48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44"/>
            <p:cNvSpPr/>
            <p:nvPr/>
          </p:nvSpPr>
          <p:spPr>
            <a:xfrm>
              <a:off x="-2112588" y="4903608"/>
              <a:ext cx="949391" cy="764511"/>
            </a:xfrm>
            <a:custGeom>
              <a:rect b="b" l="l" r="r" t="t"/>
              <a:pathLst>
                <a:path extrusionOk="0" h="19394" w="24084">
                  <a:moveTo>
                    <a:pt x="8986" y="15406"/>
                  </a:moveTo>
                  <a:cubicBezTo>
                    <a:pt x="8986" y="15411"/>
                    <a:pt x="8985" y="15416"/>
                    <a:pt x="8984" y="15416"/>
                  </a:cubicBezTo>
                  <a:cubicBezTo>
                    <a:pt x="8984" y="15416"/>
                    <a:pt x="8984" y="15413"/>
                    <a:pt x="8986" y="15406"/>
                  </a:cubicBezTo>
                  <a:close/>
                  <a:moveTo>
                    <a:pt x="4224" y="15956"/>
                  </a:moveTo>
                  <a:cubicBezTo>
                    <a:pt x="4224" y="15963"/>
                    <a:pt x="4223" y="15969"/>
                    <a:pt x="4223" y="15969"/>
                  </a:cubicBezTo>
                  <a:cubicBezTo>
                    <a:pt x="4222" y="15969"/>
                    <a:pt x="4223" y="15966"/>
                    <a:pt x="4224" y="15956"/>
                  </a:cubicBezTo>
                  <a:close/>
                  <a:moveTo>
                    <a:pt x="14361" y="18741"/>
                  </a:moveTo>
                  <a:lnTo>
                    <a:pt x="14382" y="18758"/>
                  </a:lnTo>
                  <a:cubicBezTo>
                    <a:pt x="14374" y="18754"/>
                    <a:pt x="14370" y="18750"/>
                    <a:pt x="14361" y="18741"/>
                  </a:cubicBezTo>
                  <a:close/>
                  <a:moveTo>
                    <a:pt x="10342" y="19007"/>
                  </a:moveTo>
                  <a:cubicBezTo>
                    <a:pt x="10345" y="19007"/>
                    <a:pt x="10354" y="19012"/>
                    <a:pt x="10370" y="19025"/>
                  </a:cubicBezTo>
                  <a:cubicBezTo>
                    <a:pt x="10362" y="19021"/>
                    <a:pt x="10353" y="19016"/>
                    <a:pt x="10345" y="19012"/>
                  </a:cubicBezTo>
                  <a:cubicBezTo>
                    <a:pt x="10341" y="19009"/>
                    <a:pt x="10341" y="19007"/>
                    <a:pt x="10342" y="19007"/>
                  </a:cubicBezTo>
                  <a:close/>
                  <a:moveTo>
                    <a:pt x="13290" y="1"/>
                  </a:moveTo>
                  <a:cubicBezTo>
                    <a:pt x="12810" y="1"/>
                    <a:pt x="12330" y="25"/>
                    <a:pt x="11851" y="72"/>
                  </a:cubicBezTo>
                  <a:cubicBezTo>
                    <a:pt x="8393" y="385"/>
                    <a:pt x="5240" y="2230"/>
                    <a:pt x="3073" y="4901"/>
                  </a:cubicBezTo>
                  <a:cubicBezTo>
                    <a:pt x="2917" y="5096"/>
                    <a:pt x="2760" y="5299"/>
                    <a:pt x="2612" y="5502"/>
                  </a:cubicBezTo>
                  <a:cubicBezTo>
                    <a:pt x="1604" y="6886"/>
                    <a:pt x="872" y="8452"/>
                    <a:pt x="462" y="10111"/>
                  </a:cubicBezTo>
                  <a:cubicBezTo>
                    <a:pt x="441" y="10200"/>
                    <a:pt x="432" y="10293"/>
                    <a:pt x="441" y="10382"/>
                  </a:cubicBezTo>
                  <a:cubicBezTo>
                    <a:pt x="0" y="12634"/>
                    <a:pt x="2100" y="14716"/>
                    <a:pt x="3721" y="15982"/>
                  </a:cubicBezTo>
                  <a:lnTo>
                    <a:pt x="3797" y="16045"/>
                  </a:lnTo>
                  <a:cubicBezTo>
                    <a:pt x="3928" y="16147"/>
                    <a:pt x="4064" y="16244"/>
                    <a:pt x="4195" y="16341"/>
                  </a:cubicBezTo>
                  <a:cubicBezTo>
                    <a:pt x="5718" y="17467"/>
                    <a:pt x="7395" y="18390"/>
                    <a:pt x="9215" y="18906"/>
                  </a:cubicBezTo>
                  <a:cubicBezTo>
                    <a:pt x="9621" y="19021"/>
                    <a:pt x="10031" y="19118"/>
                    <a:pt x="10442" y="19190"/>
                  </a:cubicBezTo>
                  <a:cubicBezTo>
                    <a:pt x="11153" y="19313"/>
                    <a:pt x="11873" y="19380"/>
                    <a:pt x="12592" y="19393"/>
                  </a:cubicBezTo>
                  <a:cubicBezTo>
                    <a:pt x="12634" y="19393"/>
                    <a:pt x="12676" y="19394"/>
                    <a:pt x="12718" y="19394"/>
                  </a:cubicBezTo>
                  <a:cubicBezTo>
                    <a:pt x="13179" y="19394"/>
                    <a:pt x="13637" y="19372"/>
                    <a:pt x="14095" y="19330"/>
                  </a:cubicBezTo>
                  <a:cubicBezTo>
                    <a:pt x="14484" y="19287"/>
                    <a:pt x="14869" y="19232"/>
                    <a:pt x="15250" y="19156"/>
                  </a:cubicBezTo>
                  <a:cubicBezTo>
                    <a:pt x="16368" y="18932"/>
                    <a:pt x="17447" y="18559"/>
                    <a:pt x="18458" y="18043"/>
                  </a:cubicBezTo>
                  <a:cubicBezTo>
                    <a:pt x="19610" y="17459"/>
                    <a:pt x="20655" y="16587"/>
                    <a:pt x="21540" y="15652"/>
                  </a:cubicBezTo>
                  <a:cubicBezTo>
                    <a:pt x="23410" y="13679"/>
                    <a:pt x="24083" y="11360"/>
                    <a:pt x="23829" y="9087"/>
                  </a:cubicBezTo>
                  <a:cubicBezTo>
                    <a:pt x="23533" y="6433"/>
                    <a:pt x="21971" y="3843"/>
                    <a:pt x="19576" y="1942"/>
                  </a:cubicBezTo>
                  <a:cubicBezTo>
                    <a:pt x="18141" y="804"/>
                    <a:pt x="16456" y="249"/>
                    <a:pt x="14708" y="67"/>
                  </a:cubicBezTo>
                  <a:cubicBezTo>
                    <a:pt x="14577" y="55"/>
                    <a:pt x="14450" y="46"/>
                    <a:pt x="14319" y="38"/>
                  </a:cubicBezTo>
                  <a:cubicBezTo>
                    <a:pt x="13977" y="13"/>
                    <a:pt x="13634" y="1"/>
                    <a:pt x="132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44"/>
            <p:cNvSpPr/>
            <p:nvPr/>
          </p:nvSpPr>
          <p:spPr>
            <a:xfrm>
              <a:off x="-2008163" y="5097124"/>
              <a:ext cx="137536" cy="451201"/>
            </a:xfrm>
            <a:custGeom>
              <a:rect b="b" l="l" r="r" t="t"/>
              <a:pathLst>
                <a:path extrusionOk="0" h="11446" w="3489">
                  <a:moveTo>
                    <a:pt x="1630" y="11060"/>
                  </a:moveTo>
                  <a:lnTo>
                    <a:pt x="1630" y="11060"/>
                  </a:lnTo>
                  <a:cubicBezTo>
                    <a:pt x="1629" y="11067"/>
                    <a:pt x="1628" y="11070"/>
                    <a:pt x="1629" y="11070"/>
                  </a:cubicBezTo>
                  <a:cubicBezTo>
                    <a:pt x="1629" y="11070"/>
                    <a:pt x="1630" y="11065"/>
                    <a:pt x="1630" y="11060"/>
                  </a:cubicBezTo>
                  <a:close/>
                  <a:moveTo>
                    <a:pt x="471" y="0"/>
                  </a:moveTo>
                  <a:lnTo>
                    <a:pt x="471" y="0"/>
                  </a:lnTo>
                  <a:cubicBezTo>
                    <a:pt x="314" y="195"/>
                    <a:pt x="162" y="394"/>
                    <a:pt x="14" y="601"/>
                  </a:cubicBezTo>
                  <a:cubicBezTo>
                    <a:pt x="1" y="720"/>
                    <a:pt x="1" y="839"/>
                    <a:pt x="5" y="957"/>
                  </a:cubicBezTo>
                  <a:cubicBezTo>
                    <a:pt x="26" y="1592"/>
                    <a:pt x="246" y="2214"/>
                    <a:pt x="712" y="2658"/>
                  </a:cubicBezTo>
                  <a:cubicBezTo>
                    <a:pt x="1224" y="3149"/>
                    <a:pt x="1918" y="3353"/>
                    <a:pt x="2612" y="3408"/>
                  </a:cubicBezTo>
                  <a:cubicBezTo>
                    <a:pt x="2333" y="3632"/>
                    <a:pt x="2075" y="3877"/>
                    <a:pt x="1838" y="4140"/>
                  </a:cubicBezTo>
                  <a:cubicBezTo>
                    <a:pt x="1423" y="4601"/>
                    <a:pt x="1072" y="5113"/>
                    <a:pt x="801" y="5668"/>
                  </a:cubicBezTo>
                  <a:cubicBezTo>
                    <a:pt x="678" y="5922"/>
                    <a:pt x="543" y="6210"/>
                    <a:pt x="517" y="6489"/>
                  </a:cubicBezTo>
                  <a:cubicBezTo>
                    <a:pt x="488" y="6768"/>
                    <a:pt x="509" y="7043"/>
                    <a:pt x="585" y="7310"/>
                  </a:cubicBezTo>
                  <a:cubicBezTo>
                    <a:pt x="716" y="7788"/>
                    <a:pt x="1034" y="8186"/>
                    <a:pt x="1465" y="8423"/>
                  </a:cubicBezTo>
                  <a:cubicBezTo>
                    <a:pt x="1685" y="8537"/>
                    <a:pt x="1922" y="8618"/>
                    <a:pt x="2168" y="8656"/>
                  </a:cubicBezTo>
                  <a:cubicBezTo>
                    <a:pt x="1931" y="8889"/>
                    <a:pt x="1740" y="9164"/>
                    <a:pt x="1597" y="9464"/>
                  </a:cubicBezTo>
                  <a:cubicBezTo>
                    <a:pt x="1347" y="9972"/>
                    <a:pt x="1186" y="10522"/>
                    <a:pt x="1118" y="11085"/>
                  </a:cubicBezTo>
                  <a:lnTo>
                    <a:pt x="1194" y="11145"/>
                  </a:lnTo>
                  <a:cubicBezTo>
                    <a:pt x="1326" y="11246"/>
                    <a:pt x="1461" y="11344"/>
                    <a:pt x="1592" y="11445"/>
                  </a:cubicBezTo>
                  <a:cubicBezTo>
                    <a:pt x="1592" y="11420"/>
                    <a:pt x="1592" y="11394"/>
                    <a:pt x="1597" y="11373"/>
                  </a:cubicBezTo>
                  <a:cubicBezTo>
                    <a:pt x="1605" y="11284"/>
                    <a:pt x="1614" y="11200"/>
                    <a:pt x="1622" y="11115"/>
                  </a:cubicBezTo>
                  <a:cubicBezTo>
                    <a:pt x="1622" y="11094"/>
                    <a:pt x="1626" y="11073"/>
                    <a:pt x="1630" y="11052"/>
                  </a:cubicBezTo>
                  <a:cubicBezTo>
                    <a:pt x="1630" y="11047"/>
                    <a:pt x="1630" y="11047"/>
                    <a:pt x="1630" y="11043"/>
                  </a:cubicBezTo>
                  <a:cubicBezTo>
                    <a:pt x="1639" y="10992"/>
                    <a:pt x="1643" y="10946"/>
                    <a:pt x="1652" y="10895"/>
                  </a:cubicBezTo>
                  <a:cubicBezTo>
                    <a:pt x="1707" y="10556"/>
                    <a:pt x="1796" y="10226"/>
                    <a:pt x="1922" y="9909"/>
                  </a:cubicBezTo>
                  <a:cubicBezTo>
                    <a:pt x="1927" y="9892"/>
                    <a:pt x="1931" y="9879"/>
                    <a:pt x="1939" y="9862"/>
                  </a:cubicBezTo>
                  <a:cubicBezTo>
                    <a:pt x="1939" y="9858"/>
                    <a:pt x="1952" y="9833"/>
                    <a:pt x="1956" y="9824"/>
                  </a:cubicBezTo>
                  <a:cubicBezTo>
                    <a:pt x="1973" y="9786"/>
                    <a:pt x="1990" y="9744"/>
                    <a:pt x="2007" y="9706"/>
                  </a:cubicBezTo>
                  <a:cubicBezTo>
                    <a:pt x="2049" y="9621"/>
                    <a:pt x="2096" y="9536"/>
                    <a:pt x="2143" y="9456"/>
                  </a:cubicBezTo>
                  <a:cubicBezTo>
                    <a:pt x="2185" y="9388"/>
                    <a:pt x="2231" y="9316"/>
                    <a:pt x="2282" y="9244"/>
                  </a:cubicBezTo>
                  <a:lnTo>
                    <a:pt x="2308" y="9210"/>
                  </a:lnTo>
                  <a:lnTo>
                    <a:pt x="2337" y="9172"/>
                  </a:lnTo>
                  <a:cubicBezTo>
                    <a:pt x="2367" y="9138"/>
                    <a:pt x="2392" y="9105"/>
                    <a:pt x="2422" y="9075"/>
                  </a:cubicBezTo>
                  <a:cubicBezTo>
                    <a:pt x="2477" y="9016"/>
                    <a:pt x="2532" y="8956"/>
                    <a:pt x="2595" y="8906"/>
                  </a:cubicBezTo>
                  <a:lnTo>
                    <a:pt x="2638" y="8868"/>
                  </a:lnTo>
                  <a:lnTo>
                    <a:pt x="2659" y="8851"/>
                  </a:lnTo>
                  <a:cubicBezTo>
                    <a:pt x="2693" y="8825"/>
                    <a:pt x="2727" y="8800"/>
                    <a:pt x="2765" y="8779"/>
                  </a:cubicBezTo>
                  <a:cubicBezTo>
                    <a:pt x="2828" y="8736"/>
                    <a:pt x="2900" y="8698"/>
                    <a:pt x="2968" y="8664"/>
                  </a:cubicBezTo>
                  <a:cubicBezTo>
                    <a:pt x="2971" y="8664"/>
                    <a:pt x="2981" y="8661"/>
                    <a:pt x="2990" y="8658"/>
                  </a:cubicBezTo>
                  <a:lnTo>
                    <a:pt x="2990" y="8658"/>
                  </a:lnTo>
                  <a:cubicBezTo>
                    <a:pt x="2988" y="8659"/>
                    <a:pt x="2986" y="8659"/>
                    <a:pt x="2985" y="8660"/>
                  </a:cubicBezTo>
                  <a:cubicBezTo>
                    <a:pt x="3000" y="8654"/>
                    <a:pt x="3005" y="8652"/>
                    <a:pt x="3005" y="8652"/>
                  </a:cubicBezTo>
                  <a:lnTo>
                    <a:pt x="3005" y="8652"/>
                  </a:lnTo>
                  <a:cubicBezTo>
                    <a:pt x="3005" y="8652"/>
                    <a:pt x="2998" y="8655"/>
                    <a:pt x="2990" y="8658"/>
                  </a:cubicBezTo>
                  <a:lnTo>
                    <a:pt x="2990" y="8658"/>
                  </a:lnTo>
                  <a:cubicBezTo>
                    <a:pt x="3005" y="8650"/>
                    <a:pt x="3020" y="8643"/>
                    <a:pt x="3036" y="8639"/>
                  </a:cubicBezTo>
                  <a:cubicBezTo>
                    <a:pt x="3053" y="8631"/>
                    <a:pt x="3078" y="8626"/>
                    <a:pt x="3099" y="8622"/>
                  </a:cubicBezTo>
                  <a:lnTo>
                    <a:pt x="3171" y="8605"/>
                  </a:lnTo>
                  <a:cubicBezTo>
                    <a:pt x="3298" y="8567"/>
                    <a:pt x="3374" y="8432"/>
                    <a:pt x="3340" y="8300"/>
                  </a:cubicBezTo>
                  <a:cubicBezTo>
                    <a:pt x="3308" y="8180"/>
                    <a:pt x="3205" y="8122"/>
                    <a:pt x="3094" y="8122"/>
                  </a:cubicBezTo>
                  <a:cubicBezTo>
                    <a:pt x="3076" y="8122"/>
                    <a:pt x="3058" y="8124"/>
                    <a:pt x="3040" y="8127"/>
                  </a:cubicBezTo>
                  <a:cubicBezTo>
                    <a:pt x="2981" y="8140"/>
                    <a:pt x="2921" y="8148"/>
                    <a:pt x="2862" y="8157"/>
                  </a:cubicBezTo>
                  <a:lnTo>
                    <a:pt x="2824" y="8161"/>
                  </a:lnTo>
                  <a:lnTo>
                    <a:pt x="2816" y="8161"/>
                  </a:lnTo>
                  <a:cubicBezTo>
                    <a:pt x="2782" y="8165"/>
                    <a:pt x="2748" y="8169"/>
                    <a:pt x="2714" y="8173"/>
                  </a:cubicBezTo>
                  <a:cubicBezTo>
                    <a:pt x="2657" y="8178"/>
                    <a:pt x="2601" y="8180"/>
                    <a:pt x="2545" y="8180"/>
                  </a:cubicBezTo>
                  <a:cubicBezTo>
                    <a:pt x="2489" y="8180"/>
                    <a:pt x="2433" y="8178"/>
                    <a:pt x="2375" y="8173"/>
                  </a:cubicBezTo>
                  <a:cubicBezTo>
                    <a:pt x="2346" y="8173"/>
                    <a:pt x="2320" y="8169"/>
                    <a:pt x="2291" y="8165"/>
                  </a:cubicBezTo>
                  <a:lnTo>
                    <a:pt x="2253" y="8161"/>
                  </a:lnTo>
                  <a:cubicBezTo>
                    <a:pt x="2198" y="8152"/>
                    <a:pt x="2143" y="8144"/>
                    <a:pt x="2088" y="8127"/>
                  </a:cubicBezTo>
                  <a:cubicBezTo>
                    <a:pt x="2033" y="8114"/>
                    <a:pt x="1986" y="8101"/>
                    <a:pt x="1935" y="8085"/>
                  </a:cubicBezTo>
                  <a:lnTo>
                    <a:pt x="1872" y="8063"/>
                  </a:lnTo>
                  <a:lnTo>
                    <a:pt x="1817" y="8042"/>
                  </a:lnTo>
                  <a:cubicBezTo>
                    <a:pt x="1724" y="8004"/>
                    <a:pt x="1639" y="7958"/>
                    <a:pt x="1554" y="7898"/>
                  </a:cubicBezTo>
                  <a:lnTo>
                    <a:pt x="1508" y="7864"/>
                  </a:lnTo>
                  <a:cubicBezTo>
                    <a:pt x="1508" y="7864"/>
                    <a:pt x="1478" y="7843"/>
                    <a:pt x="1470" y="7835"/>
                  </a:cubicBezTo>
                  <a:cubicBezTo>
                    <a:pt x="1427" y="7801"/>
                    <a:pt x="1389" y="7767"/>
                    <a:pt x="1351" y="7729"/>
                  </a:cubicBezTo>
                  <a:cubicBezTo>
                    <a:pt x="1317" y="7695"/>
                    <a:pt x="1288" y="7661"/>
                    <a:pt x="1258" y="7623"/>
                  </a:cubicBezTo>
                  <a:lnTo>
                    <a:pt x="1254" y="7619"/>
                  </a:lnTo>
                  <a:lnTo>
                    <a:pt x="1237" y="7594"/>
                  </a:lnTo>
                  <a:cubicBezTo>
                    <a:pt x="1220" y="7572"/>
                    <a:pt x="1203" y="7547"/>
                    <a:pt x="1190" y="7522"/>
                  </a:cubicBezTo>
                  <a:cubicBezTo>
                    <a:pt x="1161" y="7479"/>
                    <a:pt x="1135" y="7437"/>
                    <a:pt x="1114" y="7390"/>
                  </a:cubicBezTo>
                  <a:cubicBezTo>
                    <a:pt x="1101" y="7365"/>
                    <a:pt x="1093" y="7344"/>
                    <a:pt x="1080" y="7323"/>
                  </a:cubicBezTo>
                  <a:cubicBezTo>
                    <a:pt x="1072" y="7297"/>
                    <a:pt x="1068" y="7289"/>
                    <a:pt x="1063" y="7272"/>
                  </a:cubicBezTo>
                  <a:cubicBezTo>
                    <a:pt x="983" y="7060"/>
                    <a:pt x="949" y="6836"/>
                    <a:pt x="962" y="6612"/>
                  </a:cubicBezTo>
                  <a:cubicBezTo>
                    <a:pt x="966" y="6396"/>
                    <a:pt x="1059" y="6155"/>
                    <a:pt x="1148" y="5947"/>
                  </a:cubicBezTo>
                  <a:cubicBezTo>
                    <a:pt x="1376" y="5443"/>
                    <a:pt x="1673" y="4969"/>
                    <a:pt x="2033" y="4546"/>
                  </a:cubicBezTo>
                  <a:cubicBezTo>
                    <a:pt x="2401" y="4102"/>
                    <a:pt x="2832" y="3636"/>
                    <a:pt x="3362" y="3386"/>
                  </a:cubicBezTo>
                  <a:cubicBezTo>
                    <a:pt x="3450" y="3336"/>
                    <a:pt x="3489" y="3234"/>
                    <a:pt x="3463" y="3137"/>
                  </a:cubicBezTo>
                  <a:cubicBezTo>
                    <a:pt x="3438" y="3044"/>
                    <a:pt x="3349" y="2980"/>
                    <a:pt x="3251" y="2976"/>
                  </a:cubicBezTo>
                  <a:cubicBezTo>
                    <a:pt x="3019" y="2963"/>
                    <a:pt x="2786" y="2976"/>
                    <a:pt x="2553" y="2951"/>
                  </a:cubicBezTo>
                  <a:cubicBezTo>
                    <a:pt x="2532" y="2951"/>
                    <a:pt x="2507" y="2946"/>
                    <a:pt x="2481" y="2942"/>
                  </a:cubicBezTo>
                  <a:lnTo>
                    <a:pt x="2439" y="2938"/>
                  </a:lnTo>
                  <a:lnTo>
                    <a:pt x="2430" y="2938"/>
                  </a:lnTo>
                  <a:lnTo>
                    <a:pt x="2375" y="2929"/>
                  </a:lnTo>
                  <a:lnTo>
                    <a:pt x="2286" y="2917"/>
                  </a:lnTo>
                  <a:cubicBezTo>
                    <a:pt x="2193" y="2900"/>
                    <a:pt x="2100" y="2879"/>
                    <a:pt x="2007" y="2853"/>
                  </a:cubicBezTo>
                  <a:cubicBezTo>
                    <a:pt x="1918" y="2828"/>
                    <a:pt x="1829" y="2802"/>
                    <a:pt x="1740" y="2773"/>
                  </a:cubicBezTo>
                  <a:cubicBezTo>
                    <a:pt x="1702" y="2760"/>
                    <a:pt x="1664" y="2747"/>
                    <a:pt x="1626" y="2730"/>
                  </a:cubicBezTo>
                  <a:cubicBezTo>
                    <a:pt x="1609" y="2726"/>
                    <a:pt x="1597" y="2718"/>
                    <a:pt x="1580" y="2714"/>
                  </a:cubicBezTo>
                  <a:lnTo>
                    <a:pt x="1542" y="2697"/>
                  </a:lnTo>
                  <a:cubicBezTo>
                    <a:pt x="1398" y="2633"/>
                    <a:pt x="1262" y="2553"/>
                    <a:pt x="1135" y="2460"/>
                  </a:cubicBezTo>
                  <a:cubicBezTo>
                    <a:pt x="1128" y="2456"/>
                    <a:pt x="1104" y="2435"/>
                    <a:pt x="1103" y="2435"/>
                  </a:cubicBezTo>
                  <a:lnTo>
                    <a:pt x="1103" y="2435"/>
                  </a:lnTo>
                  <a:cubicBezTo>
                    <a:pt x="1103" y="2435"/>
                    <a:pt x="1103" y="2436"/>
                    <a:pt x="1106" y="2438"/>
                  </a:cubicBezTo>
                  <a:lnTo>
                    <a:pt x="1080" y="2417"/>
                  </a:lnTo>
                  <a:cubicBezTo>
                    <a:pt x="1051" y="2392"/>
                    <a:pt x="1025" y="2371"/>
                    <a:pt x="996" y="2345"/>
                  </a:cubicBezTo>
                  <a:cubicBezTo>
                    <a:pt x="945" y="2294"/>
                    <a:pt x="890" y="2244"/>
                    <a:pt x="843" y="2184"/>
                  </a:cubicBezTo>
                  <a:cubicBezTo>
                    <a:pt x="822" y="2163"/>
                    <a:pt x="805" y="2138"/>
                    <a:pt x="784" y="2117"/>
                  </a:cubicBezTo>
                  <a:lnTo>
                    <a:pt x="775" y="2104"/>
                  </a:lnTo>
                  <a:lnTo>
                    <a:pt x="737" y="2049"/>
                  </a:lnTo>
                  <a:cubicBezTo>
                    <a:pt x="699" y="1990"/>
                    <a:pt x="661" y="1930"/>
                    <a:pt x="627" y="1871"/>
                  </a:cubicBezTo>
                  <a:cubicBezTo>
                    <a:pt x="610" y="1842"/>
                    <a:pt x="598" y="1808"/>
                    <a:pt x="581" y="1778"/>
                  </a:cubicBezTo>
                  <a:lnTo>
                    <a:pt x="560" y="1736"/>
                  </a:lnTo>
                  <a:cubicBezTo>
                    <a:pt x="560" y="1727"/>
                    <a:pt x="555" y="1723"/>
                    <a:pt x="551" y="1715"/>
                  </a:cubicBezTo>
                  <a:cubicBezTo>
                    <a:pt x="526" y="1647"/>
                    <a:pt x="500" y="1583"/>
                    <a:pt x="479" y="1511"/>
                  </a:cubicBezTo>
                  <a:cubicBezTo>
                    <a:pt x="462" y="1444"/>
                    <a:pt x="441" y="1376"/>
                    <a:pt x="428" y="1304"/>
                  </a:cubicBezTo>
                  <a:cubicBezTo>
                    <a:pt x="420" y="1274"/>
                    <a:pt x="416" y="1241"/>
                    <a:pt x="407" y="1207"/>
                  </a:cubicBezTo>
                  <a:cubicBezTo>
                    <a:pt x="407" y="1190"/>
                    <a:pt x="403" y="1169"/>
                    <a:pt x="399" y="1156"/>
                  </a:cubicBezTo>
                  <a:lnTo>
                    <a:pt x="399" y="1131"/>
                  </a:lnTo>
                  <a:cubicBezTo>
                    <a:pt x="382" y="982"/>
                    <a:pt x="378" y="834"/>
                    <a:pt x="382" y="682"/>
                  </a:cubicBezTo>
                  <a:cubicBezTo>
                    <a:pt x="382" y="606"/>
                    <a:pt x="390" y="525"/>
                    <a:pt x="399" y="445"/>
                  </a:cubicBezTo>
                  <a:cubicBezTo>
                    <a:pt x="403" y="407"/>
                    <a:pt x="407" y="373"/>
                    <a:pt x="411" y="339"/>
                  </a:cubicBezTo>
                  <a:cubicBezTo>
                    <a:pt x="411" y="331"/>
                    <a:pt x="411" y="318"/>
                    <a:pt x="416" y="309"/>
                  </a:cubicBezTo>
                  <a:cubicBezTo>
                    <a:pt x="416" y="288"/>
                    <a:pt x="420" y="267"/>
                    <a:pt x="424" y="246"/>
                  </a:cubicBezTo>
                  <a:cubicBezTo>
                    <a:pt x="437" y="161"/>
                    <a:pt x="454" y="81"/>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44"/>
            <p:cNvSpPr/>
            <p:nvPr/>
          </p:nvSpPr>
          <p:spPr>
            <a:xfrm>
              <a:off x="-1821113" y="4917681"/>
              <a:ext cx="206916" cy="750754"/>
            </a:xfrm>
            <a:custGeom>
              <a:rect b="b" l="l" r="r" t="t"/>
              <a:pathLst>
                <a:path extrusionOk="0" h="19045" w="5249">
                  <a:moveTo>
                    <a:pt x="1643" y="15058"/>
                  </a:moveTo>
                  <a:cubicBezTo>
                    <a:pt x="1643" y="15062"/>
                    <a:pt x="1641" y="15067"/>
                    <a:pt x="1641" y="15067"/>
                  </a:cubicBezTo>
                  <a:cubicBezTo>
                    <a:pt x="1641" y="15067"/>
                    <a:pt x="1641" y="15065"/>
                    <a:pt x="1643" y="15058"/>
                  </a:cubicBezTo>
                  <a:close/>
                  <a:moveTo>
                    <a:pt x="3721" y="1"/>
                  </a:moveTo>
                  <a:cubicBezTo>
                    <a:pt x="3709" y="1"/>
                    <a:pt x="3696" y="3"/>
                    <a:pt x="3683" y="7"/>
                  </a:cubicBezTo>
                  <a:cubicBezTo>
                    <a:pt x="2985" y="223"/>
                    <a:pt x="2345" y="642"/>
                    <a:pt x="1812" y="1141"/>
                  </a:cubicBezTo>
                  <a:cubicBezTo>
                    <a:pt x="1262" y="1649"/>
                    <a:pt x="813" y="2258"/>
                    <a:pt x="496" y="2940"/>
                  </a:cubicBezTo>
                  <a:cubicBezTo>
                    <a:pt x="200" y="3566"/>
                    <a:pt x="1" y="4260"/>
                    <a:pt x="22" y="4959"/>
                  </a:cubicBezTo>
                  <a:cubicBezTo>
                    <a:pt x="43" y="5594"/>
                    <a:pt x="263" y="6216"/>
                    <a:pt x="729" y="6660"/>
                  </a:cubicBezTo>
                  <a:cubicBezTo>
                    <a:pt x="1241" y="7147"/>
                    <a:pt x="1935" y="7354"/>
                    <a:pt x="2629" y="7409"/>
                  </a:cubicBezTo>
                  <a:cubicBezTo>
                    <a:pt x="2354" y="7634"/>
                    <a:pt x="2096" y="7879"/>
                    <a:pt x="1859" y="8142"/>
                  </a:cubicBezTo>
                  <a:cubicBezTo>
                    <a:pt x="1440" y="8603"/>
                    <a:pt x="1093" y="9115"/>
                    <a:pt x="817" y="9670"/>
                  </a:cubicBezTo>
                  <a:cubicBezTo>
                    <a:pt x="699" y="9924"/>
                    <a:pt x="559" y="10211"/>
                    <a:pt x="534" y="10491"/>
                  </a:cubicBezTo>
                  <a:cubicBezTo>
                    <a:pt x="508" y="10766"/>
                    <a:pt x="530" y="11045"/>
                    <a:pt x="602" y="11312"/>
                  </a:cubicBezTo>
                  <a:cubicBezTo>
                    <a:pt x="733" y="11786"/>
                    <a:pt x="1054" y="12188"/>
                    <a:pt x="1486" y="12425"/>
                  </a:cubicBezTo>
                  <a:cubicBezTo>
                    <a:pt x="1702" y="12539"/>
                    <a:pt x="1939" y="12620"/>
                    <a:pt x="2185" y="12658"/>
                  </a:cubicBezTo>
                  <a:cubicBezTo>
                    <a:pt x="1952" y="12891"/>
                    <a:pt x="1757" y="13166"/>
                    <a:pt x="1613" y="13462"/>
                  </a:cubicBezTo>
                  <a:cubicBezTo>
                    <a:pt x="1287" y="14126"/>
                    <a:pt x="1126" y="14863"/>
                    <a:pt x="1088" y="15604"/>
                  </a:cubicBezTo>
                  <a:cubicBezTo>
                    <a:pt x="1050" y="16302"/>
                    <a:pt x="1152" y="17000"/>
                    <a:pt x="1380" y="17665"/>
                  </a:cubicBezTo>
                  <a:cubicBezTo>
                    <a:pt x="1490" y="17991"/>
                    <a:pt x="1655" y="18291"/>
                    <a:pt x="1871" y="18562"/>
                  </a:cubicBezTo>
                  <a:cubicBezTo>
                    <a:pt x="2278" y="18676"/>
                    <a:pt x="2684" y="18769"/>
                    <a:pt x="3099" y="18841"/>
                  </a:cubicBezTo>
                  <a:cubicBezTo>
                    <a:pt x="3810" y="18964"/>
                    <a:pt x="4529" y="19032"/>
                    <a:pt x="5249" y="19045"/>
                  </a:cubicBezTo>
                  <a:cubicBezTo>
                    <a:pt x="5232" y="19040"/>
                    <a:pt x="5211" y="19036"/>
                    <a:pt x="5194" y="19036"/>
                  </a:cubicBezTo>
                  <a:cubicBezTo>
                    <a:pt x="5245" y="19036"/>
                    <a:pt x="5164" y="19028"/>
                    <a:pt x="5156" y="19028"/>
                  </a:cubicBezTo>
                  <a:lnTo>
                    <a:pt x="5080" y="19015"/>
                  </a:lnTo>
                  <a:cubicBezTo>
                    <a:pt x="5020" y="19006"/>
                    <a:pt x="4957" y="18994"/>
                    <a:pt x="4898" y="18990"/>
                  </a:cubicBezTo>
                  <a:cubicBezTo>
                    <a:pt x="4792" y="18977"/>
                    <a:pt x="4690" y="18973"/>
                    <a:pt x="4589" y="18964"/>
                  </a:cubicBezTo>
                  <a:cubicBezTo>
                    <a:pt x="4411" y="18956"/>
                    <a:pt x="4233" y="18943"/>
                    <a:pt x="4055" y="18926"/>
                  </a:cubicBezTo>
                  <a:cubicBezTo>
                    <a:pt x="4019" y="18922"/>
                    <a:pt x="3978" y="18918"/>
                    <a:pt x="3941" y="18914"/>
                  </a:cubicBezTo>
                  <a:lnTo>
                    <a:pt x="3941" y="18914"/>
                  </a:lnTo>
                  <a:cubicBezTo>
                    <a:pt x="3918" y="18909"/>
                    <a:pt x="3888" y="18902"/>
                    <a:pt x="3878" y="18901"/>
                  </a:cubicBezTo>
                  <a:cubicBezTo>
                    <a:pt x="3793" y="18888"/>
                    <a:pt x="3708" y="18875"/>
                    <a:pt x="3628" y="18854"/>
                  </a:cubicBezTo>
                  <a:cubicBezTo>
                    <a:pt x="3475" y="18824"/>
                    <a:pt x="3327" y="18782"/>
                    <a:pt x="3179" y="18731"/>
                  </a:cubicBezTo>
                  <a:cubicBezTo>
                    <a:pt x="3141" y="18719"/>
                    <a:pt x="3103" y="18706"/>
                    <a:pt x="3065" y="18693"/>
                  </a:cubicBezTo>
                  <a:lnTo>
                    <a:pt x="3031" y="18676"/>
                  </a:lnTo>
                  <a:cubicBezTo>
                    <a:pt x="3018" y="18672"/>
                    <a:pt x="3010" y="18668"/>
                    <a:pt x="3006" y="18664"/>
                  </a:cubicBezTo>
                  <a:cubicBezTo>
                    <a:pt x="2985" y="18651"/>
                    <a:pt x="2959" y="18647"/>
                    <a:pt x="2942" y="18638"/>
                  </a:cubicBezTo>
                  <a:cubicBezTo>
                    <a:pt x="2904" y="18621"/>
                    <a:pt x="2866" y="18600"/>
                    <a:pt x="2828" y="18579"/>
                  </a:cubicBezTo>
                  <a:cubicBezTo>
                    <a:pt x="2769" y="18545"/>
                    <a:pt x="2709" y="18511"/>
                    <a:pt x="2654" y="18473"/>
                  </a:cubicBezTo>
                  <a:cubicBezTo>
                    <a:pt x="2625" y="18456"/>
                    <a:pt x="2599" y="18435"/>
                    <a:pt x="2570" y="18414"/>
                  </a:cubicBezTo>
                  <a:cubicBezTo>
                    <a:pt x="2553" y="18397"/>
                    <a:pt x="2532" y="18384"/>
                    <a:pt x="2515" y="18367"/>
                  </a:cubicBezTo>
                  <a:cubicBezTo>
                    <a:pt x="2464" y="18325"/>
                    <a:pt x="2417" y="18278"/>
                    <a:pt x="2371" y="18232"/>
                  </a:cubicBezTo>
                  <a:cubicBezTo>
                    <a:pt x="2341" y="18202"/>
                    <a:pt x="2320" y="18173"/>
                    <a:pt x="2290" y="18143"/>
                  </a:cubicBezTo>
                  <a:cubicBezTo>
                    <a:pt x="2278" y="18130"/>
                    <a:pt x="2231" y="18071"/>
                    <a:pt x="2231" y="18067"/>
                  </a:cubicBezTo>
                  <a:cubicBezTo>
                    <a:pt x="2142" y="17948"/>
                    <a:pt x="2066" y="17817"/>
                    <a:pt x="1998" y="17682"/>
                  </a:cubicBezTo>
                  <a:cubicBezTo>
                    <a:pt x="1977" y="17644"/>
                    <a:pt x="1960" y="17606"/>
                    <a:pt x="1943" y="17567"/>
                  </a:cubicBezTo>
                  <a:lnTo>
                    <a:pt x="1935" y="17546"/>
                  </a:lnTo>
                  <a:cubicBezTo>
                    <a:pt x="1926" y="17525"/>
                    <a:pt x="1918" y="17508"/>
                    <a:pt x="1914" y="17491"/>
                  </a:cubicBezTo>
                  <a:cubicBezTo>
                    <a:pt x="1876" y="17402"/>
                    <a:pt x="1846" y="17318"/>
                    <a:pt x="1821" y="17229"/>
                  </a:cubicBezTo>
                  <a:cubicBezTo>
                    <a:pt x="1774" y="17068"/>
                    <a:pt x="1727" y="16911"/>
                    <a:pt x="1689" y="16746"/>
                  </a:cubicBezTo>
                  <a:cubicBezTo>
                    <a:pt x="1677" y="16683"/>
                    <a:pt x="1664" y="16615"/>
                    <a:pt x="1651" y="16552"/>
                  </a:cubicBezTo>
                  <a:cubicBezTo>
                    <a:pt x="1647" y="16530"/>
                    <a:pt x="1643" y="16509"/>
                    <a:pt x="1643" y="16488"/>
                  </a:cubicBezTo>
                  <a:cubicBezTo>
                    <a:pt x="1643" y="16484"/>
                    <a:pt x="1639" y="16467"/>
                    <a:pt x="1639" y="16459"/>
                  </a:cubicBezTo>
                  <a:cubicBezTo>
                    <a:pt x="1634" y="16425"/>
                    <a:pt x="1630" y="16387"/>
                    <a:pt x="1626" y="16353"/>
                  </a:cubicBezTo>
                  <a:cubicBezTo>
                    <a:pt x="1609" y="16192"/>
                    <a:pt x="1600" y="16035"/>
                    <a:pt x="1600" y="15874"/>
                  </a:cubicBezTo>
                  <a:cubicBezTo>
                    <a:pt x="1596" y="15709"/>
                    <a:pt x="1600" y="15540"/>
                    <a:pt x="1613" y="15371"/>
                  </a:cubicBezTo>
                  <a:cubicBezTo>
                    <a:pt x="1622" y="15286"/>
                    <a:pt x="1630" y="15201"/>
                    <a:pt x="1639" y="15117"/>
                  </a:cubicBezTo>
                  <a:cubicBezTo>
                    <a:pt x="1639" y="15096"/>
                    <a:pt x="1643" y="15074"/>
                    <a:pt x="1647" y="15053"/>
                  </a:cubicBezTo>
                  <a:lnTo>
                    <a:pt x="1647" y="15045"/>
                  </a:lnTo>
                  <a:cubicBezTo>
                    <a:pt x="1655" y="14994"/>
                    <a:pt x="1664" y="14948"/>
                    <a:pt x="1672" y="14897"/>
                  </a:cubicBezTo>
                  <a:cubicBezTo>
                    <a:pt x="1723" y="14558"/>
                    <a:pt x="1816" y="14232"/>
                    <a:pt x="1939" y="13911"/>
                  </a:cubicBezTo>
                  <a:cubicBezTo>
                    <a:pt x="1943" y="13898"/>
                    <a:pt x="1952" y="13881"/>
                    <a:pt x="1956" y="13864"/>
                  </a:cubicBezTo>
                  <a:cubicBezTo>
                    <a:pt x="1956" y="13860"/>
                    <a:pt x="1969" y="13834"/>
                    <a:pt x="1973" y="13826"/>
                  </a:cubicBezTo>
                  <a:cubicBezTo>
                    <a:pt x="1990" y="13788"/>
                    <a:pt x="2011" y="13745"/>
                    <a:pt x="2028" y="13707"/>
                  </a:cubicBezTo>
                  <a:cubicBezTo>
                    <a:pt x="2066" y="13623"/>
                    <a:pt x="2113" y="13542"/>
                    <a:pt x="2159" y="13462"/>
                  </a:cubicBezTo>
                  <a:cubicBezTo>
                    <a:pt x="2201" y="13390"/>
                    <a:pt x="2248" y="13318"/>
                    <a:pt x="2299" y="13250"/>
                  </a:cubicBezTo>
                  <a:lnTo>
                    <a:pt x="2324" y="13212"/>
                  </a:lnTo>
                  <a:lnTo>
                    <a:pt x="2354" y="13174"/>
                  </a:lnTo>
                  <a:cubicBezTo>
                    <a:pt x="2383" y="13140"/>
                    <a:pt x="2413" y="13106"/>
                    <a:pt x="2443" y="13077"/>
                  </a:cubicBezTo>
                  <a:cubicBezTo>
                    <a:pt x="2494" y="13017"/>
                    <a:pt x="2553" y="12962"/>
                    <a:pt x="2612" y="12907"/>
                  </a:cubicBezTo>
                  <a:lnTo>
                    <a:pt x="2659" y="12869"/>
                  </a:lnTo>
                  <a:lnTo>
                    <a:pt x="2676" y="12852"/>
                  </a:lnTo>
                  <a:cubicBezTo>
                    <a:pt x="2709" y="12827"/>
                    <a:pt x="2747" y="12802"/>
                    <a:pt x="2781" y="12780"/>
                  </a:cubicBezTo>
                  <a:cubicBezTo>
                    <a:pt x="2849" y="12738"/>
                    <a:pt x="2917" y="12700"/>
                    <a:pt x="2989" y="12670"/>
                  </a:cubicBezTo>
                  <a:cubicBezTo>
                    <a:pt x="2992" y="12667"/>
                    <a:pt x="3025" y="12654"/>
                    <a:pt x="3024" y="12654"/>
                  </a:cubicBezTo>
                  <a:lnTo>
                    <a:pt x="3024" y="12654"/>
                  </a:lnTo>
                  <a:cubicBezTo>
                    <a:pt x="3023" y="12654"/>
                    <a:pt x="3017" y="12656"/>
                    <a:pt x="3001" y="12662"/>
                  </a:cubicBezTo>
                  <a:cubicBezTo>
                    <a:pt x="3018" y="12653"/>
                    <a:pt x="3035" y="12645"/>
                    <a:pt x="3052" y="12641"/>
                  </a:cubicBezTo>
                  <a:cubicBezTo>
                    <a:pt x="3069" y="12632"/>
                    <a:pt x="3095" y="12628"/>
                    <a:pt x="3116" y="12624"/>
                  </a:cubicBezTo>
                  <a:lnTo>
                    <a:pt x="3188" y="12607"/>
                  </a:lnTo>
                  <a:cubicBezTo>
                    <a:pt x="3319" y="12569"/>
                    <a:pt x="3395" y="12433"/>
                    <a:pt x="3361" y="12302"/>
                  </a:cubicBezTo>
                  <a:cubicBezTo>
                    <a:pt x="3328" y="12182"/>
                    <a:pt x="3223" y="12124"/>
                    <a:pt x="3111" y="12124"/>
                  </a:cubicBezTo>
                  <a:cubicBezTo>
                    <a:pt x="3093" y="12124"/>
                    <a:pt x="3075" y="12126"/>
                    <a:pt x="3056" y="12129"/>
                  </a:cubicBezTo>
                  <a:cubicBezTo>
                    <a:pt x="2997" y="12141"/>
                    <a:pt x="2938" y="12150"/>
                    <a:pt x="2879" y="12158"/>
                  </a:cubicBezTo>
                  <a:lnTo>
                    <a:pt x="2841" y="12167"/>
                  </a:lnTo>
                  <a:lnTo>
                    <a:pt x="2832" y="12167"/>
                  </a:lnTo>
                  <a:cubicBezTo>
                    <a:pt x="2798" y="12167"/>
                    <a:pt x="2764" y="12171"/>
                    <a:pt x="2731" y="12175"/>
                  </a:cubicBezTo>
                  <a:cubicBezTo>
                    <a:pt x="2676" y="12179"/>
                    <a:pt x="2619" y="12182"/>
                    <a:pt x="2563" y="12182"/>
                  </a:cubicBezTo>
                  <a:cubicBezTo>
                    <a:pt x="2506" y="12182"/>
                    <a:pt x="2449" y="12179"/>
                    <a:pt x="2392" y="12175"/>
                  </a:cubicBezTo>
                  <a:cubicBezTo>
                    <a:pt x="2367" y="12175"/>
                    <a:pt x="2341" y="12171"/>
                    <a:pt x="2312" y="12167"/>
                  </a:cubicBezTo>
                  <a:lnTo>
                    <a:pt x="2273" y="12163"/>
                  </a:lnTo>
                  <a:cubicBezTo>
                    <a:pt x="2214" y="12154"/>
                    <a:pt x="2159" y="12146"/>
                    <a:pt x="2104" y="12133"/>
                  </a:cubicBezTo>
                  <a:cubicBezTo>
                    <a:pt x="2049" y="12116"/>
                    <a:pt x="2003" y="12103"/>
                    <a:pt x="1952" y="12091"/>
                  </a:cubicBezTo>
                  <a:cubicBezTo>
                    <a:pt x="1931" y="12082"/>
                    <a:pt x="1909" y="12074"/>
                    <a:pt x="1888" y="12065"/>
                  </a:cubicBezTo>
                  <a:lnTo>
                    <a:pt x="1833" y="12044"/>
                  </a:lnTo>
                  <a:cubicBezTo>
                    <a:pt x="1740" y="12006"/>
                    <a:pt x="1655" y="11959"/>
                    <a:pt x="1571" y="11900"/>
                  </a:cubicBezTo>
                  <a:lnTo>
                    <a:pt x="1524" y="11866"/>
                  </a:lnTo>
                  <a:cubicBezTo>
                    <a:pt x="1524" y="11866"/>
                    <a:pt x="1495" y="11845"/>
                    <a:pt x="1486" y="11837"/>
                  </a:cubicBezTo>
                  <a:cubicBezTo>
                    <a:pt x="1444" y="11807"/>
                    <a:pt x="1406" y="11769"/>
                    <a:pt x="1368" y="11731"/>
                  </a:cubicBezTo>
                  <a:cubicBezTo>
                    <a:pt x="1338" y="11697"/>
                    <a:pt x="1304" y="11663"/>
                    <a:pt x="1275" y="11625"/>
                  </a:cubicBezTo>
                  <a:lnTo>
                    <a:pt x="1275" y="11621"/>
                  </a:lnTo>
                  <a:lnTo>
                    <a:pt x="1253" y="11600"/>
                  </a:lnTo>
                  <a:cubicBezTo>
                    <a:pt x="1236" y="11574"/>
                    <a:pt x="1224" y="11549"/>
                    <a:pt x="1207" y="11528"/>
                  </a:cubicBezTo>
                  <a:cubicBezTo>
                    <a:pt x="1181" y="11481"/>
                    <a:pt x="1152" y="11439"/>
                    <a:pt x="1131" y="11392"/>
                  </a:cubicBezTo>
                  <a:cubicBezTo>
                    <a:pt x="1118" y="11371"/>
                    <a:pt x="1109" y="11346"/>
                    <a:pt x="1097" y="11324"/>
                  </a:cubicBezTo>
                  <a:cubicBezTo>
                    <a:pt x="1088" y="11299"/>
                    <a:pt x="1084" y="11291"/>
                    <a:pt x="1080" y="11269"/>
                  </a:cubicBezTo>
                  <a:cubicBezTo>
                    <a:pt x="999" y="11058"/>
                    <a:pt x="966" y="10834"/>
                    <a:pt x="978" y="10609"/>
                  </a:cubicBezTo>
                  <a:cubicBezTo>
                    <a:pt x="983" y="10398"/>
                    <a:pt x="1076" y="10156"/>
                    <a:pt x="1165" y="9949"/>
                  </a:cubicBezTo>
                  <a:cubicBezTo>
                    <a:pt x="1393" y="9441"/>
                    <a:pt x="1689" y="8971"/>
                    <a:pt x="2049" y="8544"/>
                  </a:cubicBezTo>
                  <a:cubicBezTo>
                    <a:pt x="2417" y="8099"/>
                    <a:pt x="2853" y="7638"/>
                    <a:pt x="3382" y="7388"/>
                  </a:cubicBezTo>
                  <a:cubicBezTo>
                    <a:pt x="3467" y="7337"/>
                    <a:pt x="3509" y="7236"/>
                    <a:pt x="3484" y="7139"/>
                  </a:cubicBezTo>
                  <a:cubicBezTo>
                    <a:pt x="3454" y="7045"/>
                    <a:pt x="3370" y="6978"/>
                    <a:pt x="3272" y="6978"/>
                  </a:cubicBezTo>
                  <a:cubicBezTo>
                    <a:pt x="3035" y="6965"/>
                    <a:pt x="2807" y="6978"/>
                    <a:pt x="2574" y="6948"/>
                  </a:cubicBezTo>
                  <a:cubicBezTo>
                    <a:pt x="2549" y="6948"/>
                    <a:pt x="2523" y="6944"/>
                    <a:pt x="2498" y="6944"/>
                  </a:cubicBezTo>
                  <a:lnTo>
                    <a:pt x="2455" y="6935"/>
                  </a:lnTo>
                  <a:lnTo>
                    <a:pt x="2447" y="6935"/>
                  </a:lnTo>
                  <a:lnTo>
                    <a:pt x="2396" y="6931"/>
                  </a:lnTo>
                  <a:lnTo>
                    <a:pt x="2307" y="6914"/>
                  </a:lnTo>
                  <a:cubicBezTo>
                    <a:pt x="2210" y="6897"/>
                    <a:pt x="2117" y="6876"/>
                    <a:pt x="2024" y="6855"/>
                  </a:cubicBezTo>
                  <a:cubicBezTo>
                    <a:pt x="1935" y="6830"/>
                    <a:pt x="1846" y="6800"/>
                    <a:pt x="1761" y="6775"/>
                  </a:cubicBezTo>
                  <a:cubicBezTo>
                    <a:pt x="1723" y="6762"/>
                    <a:pt x="1685" y="6745"/>
                    <a:pt x="1647" y="6732"/>
                  </a:cubicBezTo>
                  <a:lnTo>
                    <a:pt x="1600" y="6711"/>
                  </a:lnTo>
                  <a:lnTo>
                    <a:pt x="1562" y="6694"/>
                  </a:lnTo>
                  <a:cubicBezTo>
                    <a:pt x="1418" y="6631"/>
                    <a:pt x="1283" y="6554"/>
                    <a:pt x="1156" y="6461"/>
                  </a:cubicBezTo>
                  <a:cubicBezTo>
                    <a:pt x="1149" y="6454"/>
                    <a:pt x="1120" y="6434"/>
                    <a:pt x="1122" y="6434"/>
                  </a:cubicBezTo>
                  <a:lnTo>
                    <a:pt x="1122" y="6434"/>
                  </a:lnTo>
                  <a:cubicBezTo>
                    <a:pt x="1123" y="6434"/>
                    <a:pt x="1124" y="6435"/>
                    <a:pt x="1126" y="6436"/>
                  </a:cubicBezTo>
                  <a:lnTo>
                    <a:pt x="1101" y="6415"/>
                  </a:lnTo>
                  <a:cubicBezTo>
                    <a:pt x="1071" y="6394"/>
                    <a:pt x="1046" y="6368"/>
                    <a:pt x="1016" y="6343"/>
                  </a:cubicBezTo>
                  <a:cubicBezTo>
                    <a:pt x="961" y="6296"/>
                    <a:pt x="911" y="6241"/>
                    <a:pt x="864" y="6186"/>
                  </a:cubicBezTo>
                  <a:cubicBezTo>
                    <a:pt x="843" y="6161"/>
                    <a:pt x="822" y="6140"/>
                    <a:pt x="805" y="6114"/>
                  </a:cubicBezTo>
                  <a:lnTo>
                    <a:pt x="796" y="6102"/>
                  </a:lnTo>
                  <a:lnTo>
                    <a:pt x="758" y="6051"/>
                  </a:lnTo>
                  <a:cubicBezTo>
                    <a:pt x="720" y="5992"/>
                    <a:pt x="682" y="5932"/>
                    <a:pt x="648" y="5869"/>
                  </a:cubicBezTo>
                  <a:cubicBezTo>
                    <a:pt x="631" y="5839"/>
                    <a:pt x="619" y="5810"/>
                    <a:pt x="602" y="5776"/>
                  </a:cubicBezTo>
                  <a:cubicBezTo>
                    <a:pt x="593" y="5763"/>
                    <a:pt x="589" y="5750"/>
                    <a:pt x="580" y="5733"/>
                  </a:cubicBezTo>
                  <a:cubicBezTo>
                    <a:pt x="576" y="5729"/>
                    <a:pt x="576" y="5721"/>
                    <a:pt x="572" y="5716"/>
                  </a:cubicBezTo>
                  <a:cubicBezTo>
                    <a:pt x="547" y="5649"/>
                    <a:pt x="521" y="5581"/>
                    <a:pt x="500" y="5513"/>
                  </a:cubicBezTo>
                  <a:cubicBezTo>
                    <a:pt x="483" y="5446"/>
                    <a:pt x="462" y="5374"/>
                    <a:pt x="449" y="5306"/>
                  </a:cubicBezTo>
                  <a:cubicBezTo>
                    <a:pt x="441" y="5272"/>
                    <a:pt x="437" y="5238"/>
                    <a:pt x="428" y="5209"/>
                  </a:cubicBezTo>
                  <a:cubicBezTo>
                    <a:pt x="428" y="5187"/>
                    <a:pt x="424" y="5170"/>
                    <a:pt x="420" y="5153"/>
                  </a:cubicBezTo>
                  <a:lnTo>
                    <a:pt x="420" y="5132"/>
                  </a:lnTo>
                  <a:cubicBezTo>
                    <a:pt x="403" y="4980"/>
                    <a:pt x="398" y="4832"/>
                    <a:pt x="403" y="4684"/>
                  </a:cubicBezTo>
                  <a:cubicBezTo>
                    <a:pt x="403" y="4603"/>
                    <a:pt x="411" y="4523"/>
                    <a:pt x="420" y="4442"/>
                  </a:cubicBezTo>
                  <a:cubicBezTo>
                    <a:pt x="424" y="4409"/>
                    <a:pt x="428" y="4370"/>
                    <a:pt x="432" y="4337"/>
                  </a:cubicBezTo>
                  <a:cubicBezTo>
                    <a:pt x="432" y="4328"/>
                    <a:pt x="432" y="4320"/>
                    <a:pt x="437" y="4307"/>
                  </a:cubicBezTo>
                  <a:cubicBezTo>
                    <a:pt x="437" y="4286"/>
                    <a:pt x="441" y="4265"/>
                    <a:pt x="445" y="4243"/>
                  </a:cubicBezTo>
                  <a:cubicBezTo>
                    <a:pt x="500" y="3913"/>
                    <a:pt x="593" y="3592"/>
                    <a:pt x="716" y="3283"/>
                  </a:cubicBezTo>
                  <a:cubicBezTo>
                    <a:pt x="750" y="3190"/>
                    <a:pt x="767" y="3156"/>
                    <a:pt x="805" y="3071"/>
                  </a:cubicBezTo>
                  <a:cubicBezTo>
                    <a:pt x="843" y="2991"/>
                    <a:pt x="881" y="2910"/>
                    <a:pt x="919" y="2834"/>
                  </a:cubicBezTo>
                  <a:cubicBezTo>
                    <a:pt x="999" y="2673"/>
                    <a:pt x="1088" y="2517"/>
                    <a:pt x="1186" y="2364"/>
                  </a:cubicBezTo>
                  <a:cubicBezTo>
                    <a:pt x="1372" y="2064"/>
                    <a:pt x="1584" y="1780"/>
                    <a:pt x="1821" y="1518"/>
                  </a:cubicBezTo>
                  <a:cubicBezTo>
                    <a:pt x="2290" y="1001"/>
                    <a:pt x="2849" y="565"/>
                    <a:pt x="3509" y="316"/>
                  </a:cubicBezTo>
                  <a:cubicBezTo>
                    <a:pt x="3586" y="286"/>
                    <a:pt x="3666" y="261"/>
                    <a:pt x="3746" y="235"/>
                  </a:cubicBezTo>
                  <a:cubicBezTo>
                    <a:pt x="3881" y="197"/>
                    <a:pt x="3841" y="1"/>
                    <a:pt x="37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44"/>
            <p:cNvSpPr/>
            <p:nvPr/>
          </p:nvSpPr>
          <p:spPr>
            <a:xfrm>
              <a:off x="-1647268" y="4905737"/>
              <a:ext cx="142385" cy="760688"/>
            </a:xfrm>
            <a:custGeom>
              <a:rect b="b" l="l" r="r" t="t"/>
              <a:pathLst>
                <a:path extrusionOk="0" h="19297" w="3612">
                  <a:moveTo>
                    <a:pt x="1131" y="11293"/>
                  </a:moveTo>
                  <a:cubicBezTo>
                    <a:pt x="1136" y="11301"/>
                    <a:pt x="1137" y="11304"/>
                    <a:pt x="1138" y="11304"/>
                  </a:cubicBezTo>
                  <a:cubicBezTo>
                    <a:pt x="1138" y="11304"/>
                    <a:pt x="1134" y="11296"/>
                    <a:pt x="1131" y="11293"/>
                  </a:cubicBezTo>
                  <a:close/>
                  <a:moveTo>
                    <a:pt x="2608" y="18696"/>
                  </a:moveTo>
                  <a:lnTo>
                    <a:pt x="2621" y="18706"/>
                  </a:lnTo>
                  <a:lnTo>
                    <a:pt x="2621" y="18706"/>
                  </a:lnTo>
                  <a:cubicBezTo>
                    <a:pt x="2617" y="18703"/>
                    <a:pt x="2612" y="18700"/>
                    <a:pt x="2608" y="18696"/>
                  </a:cubicBezTo>
                  <a:close/>
                  <a:moveTo>
                    <a:pt x="2557" y="1"/>
                  </a:moveTo>
                  <a:cubicBezTo>
                    <a:pt x="2295" y="183"/>
                    <a:pt x="2049" y="386"/>
                    <a:pt x="1821" y="610"/>
                  </a:cubicBezTo>
                  <a:cubicBezTo>
                    <a:pt x="1262" y="1152"/>
                    <a:pt x="814" y="1795"/>
                    <a:pt x="496" y="2506"/>
                  </a:cubicBezTo>
                  <a:cubicBezTo>
                    <a:pt x="200" y="3162"/>
                    <a:pt x="1" y="3882"/>
                    <a:pt x="26" y="4610"/>
                  </a:cubicBezTo>
                  <a:cubicBezTo>
                    <a:pt x="43" y="5266"/>
                    <a:pt x="263" y="5918"/>
                    <a:pt x="733" y="6388"/>
                  </a:cubicBezTo>
                  <a:cubicBezTo>
                    <a:pt x="1245" y="6896"/>
                    <a:pt x="1944" y="7111"/>
                    <a:pt x="2646" y="7171"/>
                  </a:cubicBezTo>
                  <a:cubicBezTo>
                    <a:pt x="1876" y="7818"/>
                    <a:pt x="1258" y="8622"/>
                    <a:pt x="826" y="9532"/>
                  </a:cubicBezTo>
                  <a:cubicBezTo>
                    <a:pt x="703" y="9799"/>
                    <a:pt x="568" y="10095"/>
                    <a:pt x="538" y="10383"/>
                  </a:cubicBezTo>
                  <a:cubicBezTo>
                    <a:pt x="509" y="10675"/>
                    <a:pt x="530" y="10967"/>
                    <a:pt x="602" y="11247"/>
                  </a:cubicBezTo>
                  <a:cubicBezTo>
                    <a:pt x="729" y="11738"/>
                    <a:pt x="1046" y="12157"/>
                    <a:pt x="1482" y="12410"/>
                  </a:cubicBezTo>
                  <a:cubicBezTo>
                    <a:pt x="1707" y="12533"/>
                    <a:pt x="1948" y="12618"/>
                    <a:pt x="2198" y="12656"/>
                  </a:cubicBezTo>
                  <a:cubicBezTo>
                    <a:pt x="1961" y="12901"/>
                    <a:pt x="1770" y="13181"/>
                    <a:pt x="1626" y="13490"/>
                  </a:cubicBezTo>
                  <a:cubicBezTo>
                    <a:pt x="1292" y="14188"/>
                    <a:pt x="1131" y="14954"/>
                    <a:pt x="1093" y="15720"/>
                  </a:cubicBezTo>
                  <a:cubicBezTo>
                    <a:pt x="1055" y="16448"/>
                    <a:pt x="1148" y="17172"/>
                    <a:pt x="1368" y="17862"/>
                  </a:cubicBezTo>
                  <a:cubicBezTo>
                    <a:pt x="1550" y="18429"/>
                    <a:pt x="1867" y="18937"/>
                    <a:pt x="2333" y="19297"/>
                  </a:cubicBezTo>
                  <a:cubicBezTo>
                    <a:pt x="2722" y="19254"/>
                    <a:pt x="3108" y="19199"/>
                    <a:pt x="3488" y="19123"/>
                  </a:cubicBezTo>
                  <a:cubicBezTo>
                    <a:pt x="3383" y="19094"/>
                    <a:pt x="3277" y="19060"/>
                    <a:pt x="3171" y="19022"/>
                  </a:cubicBezTo>
                  <a:cubicBezTo>
                    <a:pt x="3146" y="18996"/>
                    <a:pt x="3112" y="18984"/>
                    <a:pt x="3082" y="18971"/>
                  </a:cubicBezTo>
                  <a:lnTo>
                    <a:pt x="3044" y="18954"/>
                  </a:lnTo>
                  <a:cubicBezTo>
                    <a:pt x="2972" y="18924"/>
                    <a:pt x="2904" y="18886"/>
                    <a:pt x="2837" y="18848"/>
                  </a:cubicBezTo>
                  <a:cubicBezTo>
                    <a:pt x="2769" y="18810"/>
                    <a:pt x="2714" y="18776"/>
                    <a:pt x="2659" y="18734"/>
                  </a:cubicBezTo>
                  <a:lnTo>
                    <a:pt x="2638" y="18721"/>
                  </a:lnTo>
                  <a:lnTo>
                    <a:pt x="2625" y="18708"/>
                  </a:lnTo>
                  <a:cubicBezTo>
                    <a:pt x="2595" y="18683"/>
                    <a:pt x="2562" y="18658"/>
                    <a:pt x="2532" y="18628"/>
                  </a:cubicBezTo>
                  <a:cubicBezTo>
                    <a:pt x="2477" y="18581"/>
                    <a:pt x="2422" y="18526"/>
                    <a:pt x="2375" y="18471"/>
                  </a:cubicBezTo>
                  <a:cubicBezTo>
                    <a:pt x="2350" y="18446"/>
                    <a:pt x="2329" y="18416"/>
                    <a:pt x="2303" y="18391"/>
                  </a:cubicBezTo>
                  <a:cubicBezTo>
                    <a:pt x="2298" y="18383"/>
                    <a:pt x="2281" y="18360"/>
                    <a:pt x="2278" y="18355"/>
                  </a:cubicBezTo>
                  <a:lnTo>
                    <a:pt x="2278" y="18355"/>
                  </a:lnTo>
                  <a:cubicBezTo>
                    <a:pt x="2285" y="18364"/>
                    <a:pt x="2292" y="18373"/>
                    <a:pt x="2299" y="18383"/>
                  </a:cubicBezTo>
                  <a:cubicBezTo>
                    <a:pt x="2283" y="18361"/>
                    <a:pt x="2278" y="18354"/>
                    <a:pt x="2278" y="18354"/>
                  </a:cubicBezTo>
                  <a:lnTo>
                    <a:pt x="2278" y="18354"/>
                  </a:lnTo>
                  <a:cubicBezTo>
                    <a:pt x="2278" y="18354"/>
                    <a:pt x="2278" y="18354"/>
                    <a:pt x="2278" y="18355"/>
                  </a:cubicBezTo>
                  <a:lnTo>
                    <a:pt x="2278" y="18355"/>
                  </a:lnTo>
                  <a:cubicBezTo>
                    <a:pt x="2272" y="18347"/>
                    <a:pt x="2267" y="18339"/>
                    <a:pt x="2261" y="18332"/>
                  </a:cubicBezTo>
                  <a:cubicBezTo>
                    <a:pt x="2164" y="18192"/>
                    <a:pt x="2079" y="18044"/>
                    <a:pt x="2007" y="17892"/>
                  </a:cubicBezTo>
                  <a:cubicBezTo>
                    <a:pt x="1999" y="17870"/>
                    <a:pt x="1986" y="17845"/>
                    <a:pt x="1977" y="17824"/>
                  </a:cubicBezTo>
                  <a:cubicBezTo>
                    <a:pt x="1961" y="17777"/>
                    <a:pt x="1944" y="17735"/>
                    <a:pt x="1927" y="17688"/>
                  </a:cubicBezTo>
                  <a:cubicBezTo>
                    <a:pt x="1889" y="17591"/>
                    <a:pt x="1859" y="17490"/>
                    <a:pt x="1829" y="17388"/>
                  </a:cubicBezTo>
                  <a:cubicBezTo>
                    <a:pt x="1787" y="17231"/>
                    <a:pt x="1740" y="17070"/>
                    <a:pt x="1707" y="16914"/>
                  </a:cubicBezTo>
                  <a:cubicBezTo>
                    <a:pt x="1694" y="16842"/>
                    <a:pt x="1677" y="16774"/>
                    <a:pt x="1668" y="16702"/>
                  </a:cubicBezTo>
                  <a:cubicBezTo>
                    <a:pt x="1668" y="16698"/>
                    <a:pt x="1664" y="16664"/>
                    <a:pt x="1664" y="16660"/>
                  </a:cubicBezTo>
                  <a:cubicBezTo>
                    <a:pt x="1664" y="16656"/>
                    <a:pt x="1664" y="16651"/>
                    <a:pt x="1664" y="16647"/>
                  </a:cubicBezTo>
                  <a:cubicBezTo>
                    <a:pt x="1656" y="16596"/>
                    <a:pt x="1652" y="16550"/>
                    <a:pt x="1647" y="16503"/>
                  </a:cubicBezTo>
                  <a:cubicBezTo>
                    <a:pt x="1630" y="16334"/>
                    <a:pt x="1622" y="16169"/>
                    <a:pt x="1622" y="16004"/>
                  </a:cubicBezTo>
                  <a:cubicBezTo>
                    <a:pt x="1622" y="15826"/>
                    <a:pt x="1626" y="15648"/>
                    <a:pt x="1639" y="15475"/>
                  </a:cubicBezTo>
                  <a:cubicBezTo>
                    <a:pt x="1647" y="15386"/>
                    <a:pt x="1656" y="15297"/>
                    <a:pt x="1664" y="15208"/>
                  </a:cubicBezTo>
                  <a:cubicBezTo>
                    <a:pt x="1664" y="15191"/>
                    <a:pt x="1668" y="15174"/>
                    <a:pt x="1673" y="15157"/>
                  </a:cubicBezTo>
                  <a:lnTo>
                    <a:pt x="1673" y="15140"/>
                  </a:lnTo>
                  <a:lnTo>
                    <a:pt x="1673" y="15128"/>
                  </a:lnTo>
                  <a:cubicBezTo>
                    <a:pt x="1677" y="15081"/>
                    <a:pt x="1685" y="15030"/>
                    <a:pt x="1694" y="14984"/>
                  </a:cubicBezTo>
                  <a:cubicBezTo>
                    <a:pt x="1749" y="14633"/>
                    <a:pt x="1838" y="14285"/>
                    <a:pt x="1965" y="13951"/>
                  </a:cubicBezTo>
                  <a:cubicBezTo>
                    <a:pt x="1982" y="13913"/>
                    <a:pt x="1994" y="13871"/>
                    <a:pt x="2011" y="13833"/>
                  </a:cubicBezTo>
                  <a:lnTo>
                    <a:pt x="2020" y="13820"/>
                  </a:lnTo>
                  <a:cubicBezTo>
                    <a:pt x="2032" y="13790"/>
                    <a:pt x="2045" y="13765"/>
                    <a:pt x="2058" y="13735"/>
                  </a:cubicBezTo>
                  <a:cubicBezTo>
                    <a:pt x="2096" y="13655"/>
                    <a:pt x="2138" y="13574"/>
                    <a:pt x="2181" y="13494"/>
                  </a:cubicBezTo>
                  <a:cubicBezTo>
                    <a:pt x="2227" y="13418"/>
                    <a:pt x="2274" y="13342"/>
                    <a:pt x="2320" y="13270"/>
                  </a:cubicBezTo>
                  <a:lnTo>
                    <a:pt x="2358" y="13219"/>
                  </a:lnTo>
                  <a:cubicBezTo>
                    <a:pt x="2367" y="13206"/>
                    <a:pt x="2375" y="13198"/>
                    <a:pt x="2384" y="13189"/>
                  </a:cubicBezTo>
                  <a:cubicBezTo>
                    <a:pt x="2409" y="13155"/>
                    <a:pt x="2435" y="13122"/>
                    <a:pt x="2468" y="13088"/>
                  </a:cubicBezTo>
                  <a:cubicBezTo>
                    <a:pt x="2519" y="13024"/>
                    <a:pt x="2578" y="12965"/>
                    <a:pt x="2638" y="12910"/>
                  </a:cubicBezTo>
                  <a:cubicBezTo>
                    <a:pt x="2667" y="12885"/>
                    <a:pt x="2697" y="12859"/>
                    <a:pt x="2727" y="12834"/>
                  </a:cubicBezTo>
                  <a:lnTo>
                    <a:pt x="2739" y="12830"/>
                  </a:lnTo>
                  <a:cubicBezTo>
                    <a:pt x="2756" y="12813"/>
                    <a:pt x="2777" y="12800"/>
                    <a:pt x="2794" y="12787"/>
                  </a:cubicBezTo>
                  <a:cubicBezTo>
                    <a:pt x="2862" y="12741"/>
                    <a:pt x="2930" y="12703"/>
                    <a:pt x="3002" y="12669"/>
                  </a:cubicBezTo>
                  <a:lnTo>
                    <a:pt x="3044" y="12648"/>
                  </a:lnTo>
                  <a:lnTo>
                    <a:pt x="3044" y="12648"/>
                  </a:lnTo>
                  <a:cubicBezTo>
                    <a:pt x="3053" y="12644"/>
                    <a:pt x="3063" y="12641"/>
                    <a:pt x="3069" y="12639"/>
                  </a:cubicBezTo>
                  <a:cubicBezTo>
                    <a:pt x="3116" y="12626"/>
                    <a:pt x="3158" y="12614"/>
                    <a:pt x="3205" y="12601"/>
                  </a:cubicBezTo>
                  <a:cubicBezTo>
                    <a:pt x="3336" y="12563"/>
                    <a:pt x="3417" y="12423"/>
                    <a:pt x="3383" y="12292"/>
                  </a:cubicBezTo>
                  <a:cubicBezTo>
                    <a:pt x="3347" y="12170"/>
                    <a:pt x="3243" y="12109"/>
                    <a:pt x="3130" y="12109"/>
                  </a:cubicBezTo>
                  <a:cubicBezTo>
                    <a:pt x="3110" y="12109"/>
                    <a:pt x="3090" y="12110"/>
                    <a:pt x="3069" y="12114"/>
                  </a:cubicBezTo>
                  <a:cubicBezTo>
                    <a:pt x="3010" y="12127"/>
                    <a:pt x="2951" y="12135"/>
                    <a:pt x="2887" y="12144"/>
                  </a:cubicBezTo>
                  <a:lnTo>
                    <a:pt x="2845" y="12152"/>
                  </a:lnTo>
                  <a:lnTo>
                    <a:pt x="2752" y="12161"/>
                  </a:lnTo>
                  <a:cubicBezTo>
                    <a:pt x="2695" y="12165"/>
                    <a:pt x="2638" y="12167"/>
                    <a:pt x="2580" y="12167"/>
                  </a:cubicBezTo>
                  <a:cubicBezTo>
                    <a:pt x="2522" y="12167"/>
                    <a:pt x="2464" y="12165"/>
                    <a:pt x="2405" y="12161"/>
                  </a:cubicBezTo>
                  <a:cubicBezTo>
                    <a:pt x="2380" y="12161"/>
                    <a:pt x="2350" y="12157"/>
                    <a:pt x="2325" y="12152"/>
                  </a:cubicBezTo>
                  <a:lnTo>
                    <a:pt x="2282" y="12152"/>
                  </a:lnTo>
                  <a:cubicBezTo>
                    <a:pt x="2231" y="12144"/>
                    <a:pt x="2176" y="12135"/>
                    <a:pt x="2126" y="12123"/>
                  </a:cubicBezTo>
                  <a:cubicBezTo>
                    <a:pt x="2071" y="12106"/>
                    <a:pt x="2024" y="12093"/>
                    <a:pt x="1973" y="12076"/>
                  </a:cubicBezTo>
                  <a:cubicBezTo>
                    <a:pt x="1948" y="12068"/>
                    <a:pt x="1927" y="12059"/>
                    <a:pt x="1905" y="12055"/>
                  </a:cubicBezTo>
                  <a:lnTo>
                    <a:pt x="1872" y="12038"/>
                  </a:lnTo>
                  <a:lnTo>
                    <a:pt x="1863" y="12034"/>
                  </a:lnTo>
                  <a:cubicBezTo>
                    <a:pt x="1770" y="11991"/>
                    <a:pt x="1677" y="11941"/>
                    <a:pt x="1592" y="11881"/>
                  </a:cubicBezTo>
                  <a:cubicBezTo>
                    <a:pt x="1584" y="11873"/>
                    <a:pt x="1571" y="11865"/>
                    <a:pt x="1563" y="11856"/>
                  </a:cubicBezTo>
                  <a:lnTo>
                    <a:pt x="1503" y="11809"/>
                  </a:lnTo>
                  <a:cubicBezTo>
                    <a:pt x="1465" y="11776"/>
                    <a:pt x="1427" y="11742"/>
                    <a:pt x="1393" y="11704"/>
                  </a:cubicBezTo>
                  <a:cubicBezTo>
                    <a:pt x="1376" y="11687"/>
                    <a:pt x="1359" y="11666"/>
                    <a:pt x="1343" y="11649"/>
                  </a:cubicBezTo>
                  <a:cubicBezTo>
                    <a:pt x="1334" y="11640"/>
                    <a:pt x="1313" y="11611"/>
                    <a:pt x="1309" y="11606"/>
                  </a:cubicBezTo>
                  <a:cubicBezTo>
                    <a:pt x="1279" y="11564"/>
                    <a:pt x="1249" y="11522"/>
                    <a:pt x="1220" y="11475"/>
                  </a:cubicBezTo>
                  <a:cubicBezTo>
                    <a:pt x="1194" y="11433"/>
                    <a:pt x="1173" y="11390"/>
                    <a:pt x="1152" y="11344"/>
                  </a:cubicBezTo>
                  <a:lnTo>
                    <a:pt x="1131" y="11302"/>
                  </a:lnTo>
                  <a:cubicBezTo>
                    <a:pt x="1118" y="11272"/>
                    <a:pt x="1110" y="11242"/>
                    <a:pt x="1097" y="11213"/>
                  </a:cubicBezTo>
                  <a:cubicBezTo>
                    <a:pt x="1021" y="10988"/>
                    <a:pt x="987" y="10751"/>
                    <a:pt x="1000" y="10519"/>
                  </a:cubicBezTo>
                  <a:cubicBezTo>
                    <a:pt x="1004" y="10282"/>
                    <a:pt x="1106" y="10028"/>
                    <a:pt x="1199" y="9799"/>
                  </a:cubicBezTo>
                  <a:cubicBezTo>
                    <a:pt x="1423" y="9283"/>
                    <a:pt x="1715" y="8800"/>
                    <a:pt x="2071" y="8364"/>
                  </a:cubicBezTo>
                  <a:cubicBezTo>
                    <a:pt x="2435" y="7903"/>
                    <a:pt x="2866" y="7416"/>
                    <a:pt x="3400" y="7154"/>
                  </a:cubicBezTo>
                  <a:cubicBezTo>
                    <a:pt x="3611" y="7048"/>
                    <a:pt x="3493" y="6743"/>
                    <a:pt x="3285" y="6730"/>
                  </a:cubicBezTo>
                  <a:cubicBezTo>
                    <a:pt x="3053" y="6718"/>
                    <a:pt x="2820" y="6730"/>
                    <a:pt x="2587" y="6705"/>
                  </a:cubicBezTo>
                  <a:lnTo>
                    <a:pt x="2511" y="6697"/>
                  </a:lnTo>
                  <a:lnTo>
                    <a:pt x="2477" y="6697"/>
                  </a:lnTo>
                  <a:cubicBezTo>
                    <a:pt x="2426" y="6688"/>
                    <a:pt x="2375" y="6680"/>
                    <a:pt x="2325" y="6671"/>
                  </a:cubicBezTo>
                  <a:cubicBezTo>
                    <a:pt x="2231" y="6650"/>
                    <a:pt x="2134" y="6629"/>
                    <a:pt x="2041" y="6603"/>
                  </a:cubicBezTo>
                  <a:cubicBezTo>
                    <a:pt x="1944" y="6578"/>
                    <a:pt x="1863" y="6553"/>
                    <a:pt x="1774" y="6523"/>
                  </a:cubicBezTo>
                  <a:cubicBezTo>
                    <a:pt x="1736" y="6506"/>
                    <a:pt x="1698" y="6493"/>
                    <a:pt x="1660" y="6477"/>
                  </a:cubicBezTo>
                  <a:lnTo>
                    <a:pt x="1643" y="6472"/>
                  </a:lnTo>
                  <a:cubicBezTo>
                    <a:pt x="1622" y="6460"/>
                    <a:pt x="1601" y="6451"/>
                    <a:pt x="1584" y="6443"/>
                  </a:cubicBezTo>
                  <a:cubicBezTo>
                    <a:pt x="1440" y="6375"/>
                    <a:pt x="1304" y="6290"/>
                    <a:pt x="1177" y="6197"/>
                  </a:cubicBezTo>
                  <a:lnTo>
                    <a:pt x="1161" y="6184"/>
                  </a:lnTo>
                  <a:lnTo>
                    <a:pt x="1118" y="6151"/>
                  </a:lnTo>
                  <a:cubicBezTo>
                    <a:pt x="1089" y="6121"/>
                    <a:pt x="1059" y="6096"/>
                    <a:pt x="1029" y="6066"/>
                  </a:cubicBezTo>
                  <a:cubicBezTo>
                    <a:pt x="974" y="6015"/>
                    <a:pt x="928" y="5964"/>
                    <a:pt x="881" y="5909"/>
                  </a:cubicBezTo>
                  <a:lnTo>
                    <a:pt x="847" y="5867"/>
                  </a:lnTo>
                  <a:lnTo>
                    <a:pt x="839" y="5854"/>
                  </a:lnTo>
                  <a:cubicBezTo>
                    <a:pt x="814" y="5825"/>
                    <a:pt x="792" y="5795"/>
                    <a:pt x="775" y="5761"/>
                  </a:cubicBezTo>
                  <a:cubicBezTo>
                    <a:pt x="733" y="5702"/>
                    <a:pt x="695" y="5638"/>
                    <a:pt x="661" y="5571"/>
                  </a:cubicBezTo>
                  <a:cubicBezTo>
                    <a:pt x="648" y="5541"/>
                    <a:pt x="632" y="5512"/>
                    <a:pt x="619" y="5482"/>
                  </a:cubicBezTo>
                  <a:lnTo>
                    <a:pt x="606" y="5452"/>
                  </a:lnTo>
                  <a:cubicBezTo>
                    <a:pt x="606" y="5448"/>
                    <a:pt x="593" y="5427"/>
                    <a:pt x="589" y="5414"/>
                  </a:cubicBezTo>
                  <a:cubicBezTo>
                    <a:pt x="564" y="5346"/>
                    <a:pt x="538" y="5274"/>
                    <a:pt x="517" y="5203"/>
                  </a:cubicBezTo>
                  <a:cubicBezTo>
                    <a:pt x="500" y="5131"/>
                    <a:pt x="479" y="5059"/>
                    <a:pt x="466" y="4982"/>
                  </a:cubicBezTo>
                  <a:cubicBezTo>
                    <a:pt x="458" y="4949"/>
                    <a:pt x="454" y="4910"/>
                    <a:pt x="445" y="4877"/>
                  </a:cubicBezTo>
                  <a:cubicBezTo>
                    <a:pt x="445" y="4872"/>
                    <a:pt x="441" y="4855"/>
                    <a:pt x="441" y="4843"/>
                  </a:cubicBezTo>
                  <a:cubicBezTo>
                    <a:pt x="441" y="4834"/>
                    <a:pt x="437" y="4800"/>
                    <a:pt x="437" y="4792"/>
                  </a:cubicBezTo>
                  <a:cubicBezTo>
                    <a:pt x="420" y="4635"/>
                    <a:pt x="411" y="4479"/>
                    <a:pt x="420" y="4322"/>
                  </a:cubicBezTo>
                  <a:cubicBezTo>
                    <a:pt x="420" y="4238"/>
                    <a:pt x="424" y="4157"/>
                    <a:pt x="433" y="4077"/>
                  </a:cubicBezTo>
                  <a:cubicBezTo>
                    <a:pt x="437" y="4034"/>
                    <a:pt x="441" y="3996"/>
                    <a:pt x="445" y="3958"/>
                  </a:cubicBezTo>
                  <a:lnTo>
                    <a:pt x="445" y="3945"/>
                  </a:lnTo>
                  <a:cubicBezTo>
                    <a:pt x="445" y="3941"/>
                    <a:pt x="445" y="3937"/>
                    <a:pt x="445" y="3933"/>
                  </a:cubicBezTo>
                  <a:cubicBezTo>
                    <a:pt x="450" y="3912"/>
                    <a:pt x="454" y="3890"/>
                    <a:pt x="454" y="3865"/>
                  </a:cubicBezTo>
                  <a:cubicBezTo>
                    <a:pt x="513" y="3522"/>
                    <a:pt x="602" y="3184"/>
                    <a:pt x="725" y="2858"/>
                  </a:cubicBezTo>
                  <a:cubicBezTo>
                    <a:pt x="856" y="2523"/>
                    <a:pt x="1012" y="2202"/>
                    <a:pt x="1194" y="1893"/>
                  </a:cubicBezTo>
                  <a:cubicBezTo>
                    <a:pt x="1385" y="1580"/>
                    <a:pt x="1597" y="1283"/>
                    <a:pt x="1834" y="1004"/>
                  </a:cubicBezTo>
                  <a:cubicBezTo>
                    <a:pt x="2155" y="627"/>
                    <a:pt x="2528" y="301"/>
                    <a:pt x="2947" y="35"/>
                  </a:cubicBezTo>
                  <a:cubicBezTo>
                    <a:pt x="2815" y="22"/>
                    <a:pt x="2689" y="13"/>
                    <a:pt x="255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44"/>
            <p:cNvSpPr/>
            <p:nvPr/>
          </p:nvSpPr>
          <p:spPr>
            <a:xfrm>
              <a:off x="-1701708" y="5368772"/>
              <a:ext cx="244365" cy="178494"/>
            </a:xfrm>
            <a:custGeom>
              <a:rect b="b" l="l" r="r" t="t"/>
              <a:pathLst>
                <a:path extrusionOk="0" h="4528" w="6199">
                  <a:moveTo>
                    <a:pt x="4835" y="0"/>
                  </a:moveTo>
                  <a:cubicBezTo>
                    <a:pt x="2973" y="0"/>
                    <a:pt x="0" y="1658"/>
                    <a:pt x="1318" y="3763"/>
                  </a:cubicBezTo>
                  <a:cubicBezTo>
                    <a:pt x="1659" y="4306"/>
                    <a:pt x="2116" y="4528"/>
                    <a:pt x="2614" y="4528"/>
                  </a:cubicBezTo>
                  <a:cubicBezTo>
                    <a:pt x="4170" y="4528"/>
                    <a:pt x="6126" y="2357"/>
                    <a:pt x="6190" y="1007"/>
                  </a:cubicBezTo>
                  <a:cubicBezTo>
                    <a:pt x="6198" y="880"/>
                    <a:pt x="6182" y="758"/>
                    <a:pt x="6143" y="643"/>
                  </a:cubicBezTo>
                  <a:cubicBezTo>
                    <a:pt x="5988" y="198"/>
                    <a:pt x="5478" y="0"/>
                    <a:pt x="48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44"/>
            <p:cNvSpPr/>
            <p:nvPr/>
          </p:nvSpPr>
          <p:spPr>
            <a:xfrm>
              <a:off x="-1573828" y="5439177"/>
              <a:ext cx="512" cy="710"/>
            </a:xfrm>
            <a:custGeom>
              <a:rect b="b" l="l" r="r" t="t"/>
              <a:pathLst>
                <a:path extrusionOk="0" h="18" w="13">
                  <a:moveTo>
                    <a:pt x="9" y="0"/>
                  </a:moveTo>
                  <a:cubicBezTo>
                    <a:pt x="0" y="4"/>
                    <a:pt x="0" y="13"/>
                    <a:pt x="9" y="17"/>
                  </a:cubicBezTo>
                  <a:cubicBezTo>
                    <a:pt x="13" y="13"/>
                    <a:pt x="13"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44"/>
            <p:cNvSpPr/>
            <p:nvPr/>
          </p:nvSpPr>
          <p:spPr>
            <a:xfrm>
              <a:off x="-1537797" y="5426326"/>
              <a:ext cx="710" cy="710"/>
            </a:xfrm>
            <a:custGeom>
              <a:rect b="b" l="l" r="r" t="t"/>
              <a:pathLst>
                <a:path extrusionOk="0" h="18" w="18">
                  <a:moveTo>
                    <a:pt x="9" y="0"/>
                  </a:moveTo>
                  <a:cubicBezTo>
                    <a:pt x="0" y="4"/>
                    <a:pt x="0" y="13"/>
                    <a:pt x="9" y="17"/>
                  </a:cubicBezTo>
                  <a:cubicBezTo>
                    <a:pt x="17" y="13"/>
                    <a:pt x="17" y="4"/>
                    <a:pt x="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44"/>
            <p:cNvSpPr/>
            <p:nvPr/>
          </p:nvSpPr>
          <p:spPr>
            <a:xfrm>
              <a:off x="-1638600" y="5387111"/>
              <a:ext cx="169954" cy="67000"/>
            </a:xfrm>
            <a:custGeom>
              <a:rect b="b" l="l" r="r" t="t"/>
              <a:pathLst>
                <a:path extrusionOk="0" h="3018" w="6031">
                  <a:moveTo>
                    <a:pt x="5903" y="0"/>
                  </a:moveTo>
                  <a:cubicBezTo>
                    <a:pt x="5895" y="0"/>
                    <a:pt x="5886" y="1"/>
                    <a:pt x="5876" y="4"/>
                  </a:cubicBezTo>
                  <a:cubicBezTo>
                    <a:pt x="5771" y="37"/>
                    <a:pt x="5669" y="75"/>
                    <a:pt x="5572" y="122"/>
                  </a:cubicBezTo>
                  <a:cubicBezTo>
                    <a:pt x="5479" y="169"/>
                    <a:pt x="5381" y="215"/>
                    <a:pt x="5288" y="262"/>
                  </a:cubicBezTo>
                  <a:cubicBezTo>
                    <a:pt x="5098" y="355"/>
                    <a:pt x="4907" y="452"/>
                    <a:pt x="4713" y="545"/>
                  </a:cubicBezTo>
                  <a:cubicBezTo>
                    <a:pt x="4336" y="723"/>
                    <a:pt x="3959" y="892"/>
                    <a:pt x="3578" y="1066"/>
                  </a:cubicBezTo>
                  <a:cubicBezTo>
                    <a:pt x="2825" y="1404"/>
                    <a:pt x="2059" y="1722"/>
                    <a:pt x="1331" y="2107"/>
                  </a:cubicBezTo>
                  <a:cubicBezTo>
                    <a:pt x="916" y="2323"/>
                    <a:pt x="505" y="2556"/>
                    <a:pt x="103" y="2801"/>
                  </a:cubicBezTo>
                  <a:cubicBezTo>
                    <a:pt x="0" y="2869"/>
                    <a:pt x="65" y="3017"/>
                    <a:pt x="163" y="3017"/>
                  </a:cubicBezTo>
                  <a:cubicBezTo>
                    <a:pt x="182" y="3017"/>
                    <a:pt x="202" y="3012"/>
                    <a:pt x="222" y="3000"/>
                  </a:cubicBezTo>
                  <a:cubicBezTo>
                    <a:pt x="937" y="2577"/>
                    <a:pt x="1699" y="2251"/>
                    <a:pt x="2461" y="1917"/>
                  </a:cubicBezTo>
                  <a:cubicBezTo>
                    <a:pt x="3218" y="1582"/>
                    <a:pt x="3993" y="1273"/>
                    <a:pt x="4738" y="901"/>
                  </a:cubicBezTo>
                  <a:cubicBezTo>
                    <a:pt x="4950" y="795"/>
                    <a:pt x="5161" y="685"/>
                    <a:pt x="5373" y="575"/>
                  </a:cubicBezTo>
                  <a:cubicBezTo>
                    <a:pt x="5474" y="520"/>
                    <a:pt x="5572" y="456"/>
                    <a:pt x="5673" y="397"/>
                  </a:cubicBezTo>
                  <a:cubicBezTo>
                    <a:pt x="5779" y="329"/>
                    <a:pt x="5881" y="253"/>
                    <a:pt x="5970" y="164"/>
                  </a:cubicBezTo>
                  <a:cubicBezTo>
                    <a:pt x="6031" y="103"/>
                    <a:pt x="5985" y="0"/>
                    <a:pt x="590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44"/>
            <p:cNvSpPr/>
            <p:nvPr/>
          </p:nvSpPr>
          <p:spPr>
            <a:xfrm>
              <a:off x="-1626691" y="5408744"/>
              <a:ext cx="154211" cy="95712"/>
            </a:xfrm>
            <a:custGeom>
              <a:rect b="b" l="l" r="r" t="t"/>
              <a:pathLst>
                <a:path extrusionOk="0" h="2428" w="3912">
                  <a:moveTo>
                    <a:pt x="3827" y="0"/>
                  </a:moveTo>
                  <a:cubicBezTo>
                    <a:pt x="3822" y="0"/>
                    <a:pt x="3818" y="1"/>
                    <a:pt x="3813" y="2"/>
                  </a:cubicBezTo>
                  <a:cubicBezTo>
                    <a:pt x="3678" y="40"/>
                    <a:pt x="3546" y="99"/>
                    <a:pt x="3428" y="171"/>
                  </a:cubicBezTo>
                  <a:cubicBezTo>
                    <a:pt x="3301" y="235"/>
                    <a:pt x="3174" y="302"/>
                    <a:pt x="3051" y="374"/>
                  </a:cubicBezTo>
                  <a:cubicBezTo>
                    <a:pt x="2801" y="522"/>
                    <a:pt x="2556" y="666"/>
                    <a:pt x="2306" y="814"/>
                  </a:cubicBezTo>
                  <a:cubicBezTo>
                    <a:pt x="1815" y="1106"/>
                    <a:pt x="1341" y="1428"/>
                    <a:pt x="863" y="1741"/>
                  </a:cubicBezTo>
                  <a:cubicBezTo>
                    <a:pt x="596" y="1919"/>
                    <a:pt x="334" y="2097"/>
                    <a:pt x="71" y="2279"/>
                  </a:cubicBezTo>
                  <a:cubicBezTo>
                    <a:pt x="1" y="2325"/>
                    <a:pt x="42" y="2427"/>
                    <a:pt x="107" y="2427"/>
                  </a:cubicBezTo>
                  <a:cubicBezTo>
                    <a:pt x="120" y="2427"/>
                    <a:pt x="134" y="2423"/>
                    <a:pt x="148" y="2414"/>
                  </a:cubicBezTo>
                  <a:lnTo>
                    <a:pt x="152" y="2414"/>
                  </a:lnTo>
                  <a:cubicBezTo>
                    <a:pt x="1108" y="1796"/>
                    <a:pt x="2099" y="1225"/>
                    <a:pt x="3077" y="645"/>
                  </a:cubicBezTo>
                  <a:cubicBezTo>
                    <a:pt x="3216" y="565"/>
                    <a:pt x="3352" y="480"/>
                    <a:pt x="3487" y="391"/>
                  </a:cubicBezTo>
                  <a:cubicBezTo>
                    <a:pt x="3618" y="307"/>
                    <a:pt x="3766" y="222"/>
                    <a:pt x="3872" y="108"/>
                  </a:cubicBezTo>
                  <a:cubicBezTo>
                    <a:pt x="3911" y="65"/>
                    <a:pt x="3878" y="0"/>
                    <a:pt x="38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44"/>
            <p:cNvSpPr/>
            <p:nvPr/>
          </p:nvSpPr>
          <p:spPr>
            <a:xfrm>
              <a:off x="-1473897" y="5232889"/>
              <a:ext cx="118654" cy="81521"/>
            </a:xfrm>
            <a:custGeom>
              <a:rect b="b" l="l" r="r" t="t"/>
              <a:pathLst>
                <a:path extrusionOk="0" h="2068" w="3010">
                  <a:moveTo>
                    <a:pt x="1537" y="0"/>
                  </a:moveTo>
                  <a:cubicBezTo>
                    <a:pt x="117" y="0"/>
                    <a:pt x="0" y="2068"/>
                    <a:pt x="1439" y="2068"/>
                  </a:cubicBezTo>
                  <a:cubicBezTo>
                    <a:pt x="1453" y="2068"/>
                    <a:pt x="1467" y="2068"/>
                    <a:pt x="1482" y="2067"/>
                  </a:cubicBezTo>
                  <a:cubicBezTo>
                    <a:pt x="3010" y="2025"/>
                    <a:pt x="2811" y="53"/>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44"/>
            <p:cNvSpPr/>
            <p:nvPr/>
          </p:nvSpPr>
          <p:spPr>
            <a:xfrm>
              <a:off x="-1315111" y="5273729"/>
              <a:ext cx="137812" cy="41391"/>
            </a:xfrm>
            <a:custGeom>
              <a:rect b="b" l="l" r="r" t="t"/>
              <a:pathLst>
                <a:path extrusionOk="0" h="1050" w="3496">
                  <a:moveTo>
                    <a:pt x="290" y="1"/>
                  </a:moveTo>
                  <a:cubicBezTo>
                    <a:pt x="126" y="1"/>
                    <a:pt x="1" y="205"/>
                    <a:pt x="133" y="354"/>
                  </a:cubicBezTo>
                  <a:cubicBezTo>
                    <a:pt x="777" y="891"/>
                    <a:pt x="1434" y="1050"/>
                    <a:pt x="1983" y="1050"/>
                  </a:cubicBezTo>
                  <a:cubicBezTo>
                    <a:pt x="2217" y="1050"/>
                    <a:pt x="2432" y="1021"/>
                    <a:pt x="2617" y="980"/>
                  </a:cubicBezTo>
                  <a:cubicBezTo>
                    <a:pt x="2863" y="930"/>
                    <a:pt x="3104" y="845"/>
                    <a:pt x="3329" y="731"/>
                  </a:cubicBezTo>
                  <a:cubicBezTo>
                    <a:pt x="3495" y="597"/>
                    <a:pt x="3383" y="351"/>
                    <a:pt x="3202" y="351"/>
                  </a:cubicBezTo>
                  <a:cubicBezTo>
                    <a:pt x="3176" y="351"/>
                    <a:pt x="3149" y="356"/>
                    <a:pt x="3121" y="367"/>
                  </a:cubicBezTo>
                  <a:cubicBezTo>
                    <a:pt x="3087" y="384"/>
                    <a:pt x="2628" y="639"/>
                    <a:pt x="1990" y="639"/>
                  </a:cubicBezTo>
                  <a:cubicBezTo>
                    <a:pt x="1523" y="639"/>
                    <a:pt x="960" y="502"/>
                    <a:pt x="400" y="32"/>
                  </a:cubicBezTo>
                  <a:cubicBezTo>
                    <a:pt x="363" y="10"/>
                    <a:pt x="325" y="1"/>
                    <a:pt x="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44"/>
            <p:cNvSpPr/>
            <p:nvPr/>
          </p:nvSpPr>
          <p:spPr>
            <a:xfrm>
              <a:off x="-1368525" y="5179789"/>
              <a:ext cx="70365" cy="55149"/>
            </a:xfrm>
            <a:custGeom>
              <a:rect b="b" l="l" r="r" t="t"/>
              <a:pathLst>
                <a:path extrusionOk="0" h="1399" w="1785">
                  <a:moveTo>
                    <a:pt x="954" y="0"/>
                  </a:moveTo>
                  <a:cubicBezTo>
                    <a:pt x="935" y="0"/>
                    <a:pt x="915" y="1"/>
                    <a:pt x="895" y="3"/>
                  </a:cubicBezTo>
                  <a:cubicBezTo>
                    <a:pt x="227" y="41"/>
                    <a:pt x="19" y="765"/>
                    <a:pt x="2" y="1188"/>
                  </a:cubicBezTo>
                  <a:cubicBezTo>
                    <a:pt x="0" y="1327"/>
                    <a:pt x="105" y="1398"/>
                    <a:pt x="210" y="1398"/>
                  </a:cubicBezTo>
                  <a:cubicBezTo>
                    <a:pt x="310" y="1398"/>
                    <a:pt x="409" y="1334"/>
                    <a:pt x="417" y="1205"/>
                  </a:cubicBezTo>
                  <a:cubicBezTo>
                    <a:pt x="417" y="1196"/>
                    <a:pt x="460" y="447"/>
                    <a:pt x="917" y="418"/>
                  </a:cubicBezTo>
                  <a:cubicBezTo>
                    <a:pt x="927" y="417"/>
                    <a:pt x="937" y="416"/>
                    <a:pt x="947" y="416"/>
                  </a:cubicBezTo>
                  <a:cubicBezTo>
                    <a:pt x="1026" y="416"/>
                    <a:pt x="1106" y="445"/>
                    <a:pt x="1166" y="498"/>
                  </a:cubicBezTo>
                  <a:cubicBezTo>
                    <a:pt x="1323" y="646"/>
                    <a:pt x="1365" y="964"/>
                    <a:pt x="1365" y="1074"/>
                  </a:cubicBezTo>
                  <a:cubicBezTo>
                    <a:pt x="1370" y="1188"/>
                    <a:pt x="1467" y="1277"/>
                    <a:pt x="1577" y="1277"/>
                  </a:cubicBezTo>
                  <a:cubicBezTo>
                    <a:pt x="1607" y="1277"/>
                    <a:pt x="1636" y="1273"/>
                    <a:pt x="1662" y="1260"/>
                  </a:cubicBezTo>
                  <a:cubicBezTo>
                    <a:pt x="1738" y="1226"/>
                    <a:pt x="1784" y="1150"/>
                    <a:pt x="1784" y="1065"/>
                  </a:cubicBezTo>
                  <a:cubicBezTo>
                    <a:pt x="1784" y="1010"/>
                    <a:pt x="1767" y="490"/>
                    <a:pt x="1450" y="193"/>
                  </a:cubicBezTo>
                  <a:cubicBezTo>
                    <a:pt x="1316" y="71"/>
                    <a:pt x="1137" y="0"/>
                    <a:pt x="9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2" name="Google Shape;2582;p44"/>
          <p:cNvGrpSpPr/>
          <p:nvPr/>
        </p:nvGrpSpPr>
        <p:grpSpPr>
          <a:xfrm>
            <a:off x="3472417" y="7756143"/>
            <a:ext cx="718227" cy="805995"/>
            <a:chOff x="-2170599" y="6009276"/>
            <a:chExt cx="1023407" cy="1148305"/>
          </a:xfrm>
        </p:grpSpPr>
        <p:sp>
          <p:nvSpPr>
            <p:cNvPr id="2583" name="Google Shape;2583;p44"/>
            <p:cNvSpPr/>
            <p:nvPr/>
          </p:nvSpPr>
          <p:spPr>
            <a:xfrm flipH="1">
              <a:off x="-1428612" y="6523719"/>
              <a:ext cx="281419" cy="369405"/>
            </a:xfrm>
            <a:custGeom>
              <a:rect b="b" l="l" r="r" t="t"/>
              <a:pathLst>
                <a:path extrusionOk="0" h="9371" w="7139">
                  <a:moveTo>
                    <a:pt x="1683" y="1"/>
                  </a:moveTo>
                  <a:cubicBezTo>
                    <a:pt x="1" y="1"/>
                    <a:pt x="165" y="2582"/>
                    <a:pt x="422" y="3707"/>
                  </a:cubicBezTo>
                  <a:cubicBezTo>
                    <a:pt x="765" y="5210"/>
                    <a:pt x="418" y="6657"/>
                    <a:pt x="591" y="8172"/>
                  </a:cubicBezTo>
                  <a:cubicBezTo>
                    <a:pt x="672" y="8895"/>
                    <a:pt x="1209" y="9371"/>
                    <a:pt x="1810" y="9371"/>
                  </a:cubicBezTo>
                  <a:cubicBezTo>
                    <a:pt x="2093" y="9371"/>
                    <a:pt x="2390" y="9266"/>
                    <a:pt x="2661" y="9032"/>
                  </a:cubicBezTo>
                  <a:cubicBezTo>
                    <a:pt x="3939" y="7927"/>
                    <a:pt x="4769" y="6412"/>
                    <a:pt x="5958" y="5218"/>
                  </a:cubicBezTo>
                  <a:cubicBezTo>
                    <a:pt x="6644" y="5049"/>
                    <a:pt x="7139" y="4151"/>
                    <a:pt x="6496" y="3479"/>
                  </a:cubicBezTo>
                  <a:cubicBezTo>
                    <a:pt x="5404" y="2340"/>
                    <a:pt x="3507" y="105"/>
                    <a:pt x="1785" y="4"/>
                  </a:cubicBezTo>
                  <a:cubicBezTo>
                    <a:pt x="1750" y="2"/>
                    <a:pt x="1716" y="1"/>
                    <a:pt x="168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44"/>
            <p:cNvSpPr/>
            <p:nvPr/>
          </p:nvSpPr>
          <p:spPr>
            <a:xfrm flipH="1">
              <a:off x="-1377130" y="6574138"/>
              <a:ext cx="169940" cy="80850"/>
            </a:xfrm>
            <a:custGeom>
              <a:rect b="b" l="l" r="r" t="t"/>
              <a:pathLst>
                <a:path extrusionOk="0" h="2051" w="4311">
                  <a:moveTo>
                    <a:pt x="180" y="0"/>
                  </a:moveTo>
                  <a:cubicBezTo>
                    <a:pt x="69" y="0"/>
                    <a:pt x="1" y="165"/>
                    <a:pt x="115" y="240"/>
                  </a:cubicBezTo>
                  <a:cubicBezTo>
                    <a:pt x="1075" y="896"/>
                    <a:pt x="2167" y="1323"/>
                    <a:pt x="3251" y="1738"/>
                  </a:cubicBezTo>
                  <a:cubicBezTo>
                    <a:pt x="3547" y="1857"/>
                    <a:pt x="3848" y="1958"/>
                    <a:pt x="4157" y="2047"/>
                  </a:cubicBezTo>
                  <a:cubicBezTo>
                    <a:pt x="4165" y="2049"/>
                    <a:pt x="4173" y="2050"/>
                    <a:pt x="4181" y="2050"/>
                  </a:cubicBezTo>
                  <a:cubicBezTo>
                    <a:pt x="4267" y="2050"/>
                    <a:pt x="4310" y="1928"/>
                    <a:pt x="4229" y="1878"/>
                  </a:cubicBezTo>
                  <a:cubicBezTo>
                    <a:pt x="4110" y="1793"/>
                    <a:pt x="3983" y="1717"/>
                    <a:pt x="3856" y="1654"/>
                  </a:cubicBezTo>
                  <a:cubicBezTo>
                    <a:pt x="3733" y="1590"/>
                    <a:pt x="3611" y="1531"/>
                    <a:pt x="3488" y="1476"/>
                  </a:cubicBezTo>
                  <a:cubicBezTo>
                    <a:pt x="3217" y="1357"/>
                    <a:pt x="2946" y="1243"/>
                    <a:pt x="2671" y="1133"/>
                  </a:cubicBezTo>
                  <a:cubicBezTo>
                    <a:pt x="2142" y="921"/>
                    <a:pt x="1613" y="714"/>
                    <a:pt x="1101" y="473"/>
                  </a:cubicBezTo>
                  <a:cubicBezTo>
                    <a:pt x="809" y="337"/>
                    <a:pt x="521" y="185"/>
                    <a:pt x="246" y="20"/>
                  </a:cubicBezTo>
                  <a:cubicBezTo>
                    <a:pt x="223" y="6"/>
                    <a:pt x="201" y="0"/>
                    <a:pt x="18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44"/>
            <p:cNvSpPr/>
            <p:nvPr/>
          </p:nvSpPr>
          <p:spPr>
            <a:xfrm flipH="1">
              <a:off x="-1377919" y="6665948"/>
              <a:ext cx="158232" cy="20222"/>
            </a:xfrm>
            <a:custGeom>
              <a:rect b="b" l="l" r="r" t="t"/>
              <a:pathLst>
                <a:path extrusionOk="0" h="513" w="4014">
                  <a:moveTo>
                    <a:pt x="3534" y="1"/>
                  </a:moveTo>
                  <a:cubicBezTo>
                    <a:pt x="3413" y="1"/>
                    <a:pt x="3292" y="8"/>
                    <a:pt x="3171" y="14"/>
                  </a:cubicBezTo>
                  <a:cubicBezTo>
                    <a:pt x="2934" y="23"/>
                    <a:pt x="2693" y="53"/>
                    <a:pt x="2456" y="82"/>
                  </a:cubicBezTo>
                  <a:cubicBezTo>
                    <a:pt x="1960" y="133"/>
                    <a:pt x="1469" y="196"/>
                    <a:pt x="978" y="251"/>
                  </a:cubicBezTo>
                  <a:cubicBezTo>
                    <a:pt x="695" y="285"/>
                    <a:pt x="407" y="306"/>
                    <a:pt x="124" y="319"/>
                  </a:cubicBezTo>
                  <a:cubicBezTo>
                    <a:pt x="1" y="319"/>
                    <a:pt x="1" y="501"/>
                    <a:pt x="124" y="501"/>
                  </a:cubicBezTo>
                  <a:cubicBezTo>
                    <a:pt x="298" y="509"/>
                    <a:pt x="472" y="512"/>
                    <a:pt x="645" y="512"/>
                  </a:cubicBezTo>
                  <a:cubicBezTo>
                    <a:pt x="971" y="512"/>
                    <a:pt x="1295" y="499"/>
                    <a:pt x="1618" y="472"/>
                  </a:cubicBezTo>
                  <a:cubicBezTo>
                    <a:pt x="2104" y="429"/>
                    <a:pt x="2587" y="374"/>
                    <a:pt x="3078" y="345"/>
                  </a:cubicBezTo>
                  <a:cubicBezTo>
                    <a:pt x="3209" y="336"/>
                    <a:pt x="3340" y="323"/>
                    <a:pt x="3476" y="315"/>
                  </a:cubicBezTo>
                  <a:cubicBezTo>
                    <a:pt x="3615" y="306"/>
                    <a:pt x="3755" y="294"/>
                    <a:pt x="3895" y="268"/>
                  </a:cubicBezTo>
                  <a:cubicBezTo>
                    <a:pt x="4013" y="243"/>
                    <a:pt x="4013" y="57"/>
                    <a:pt x="3895" y="31"/>
                  </a:cubicBezTo>
                  <a:cubicBezTo>
                    <a:pt x="3776" y="8"/>
                    <a:pt x="3656" y="1"/>
                    <a:pt x="353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44"/>
            <p:cNvSpPr/>
            <p:nvPr/>
          </p:nvSpPr>
          <p:spPr>
            <a:xfrm flipH="1">
              <a:off x="-1437483" y="6654910"/>
              <a:ext cx="197534" cy="156813"/>
            </a:xfrm>
            <a:custGeom>
              <a:rect b="b" l="l" r="r" t="t"/>
              <a:pathLst>
                <a:path extrusionOk="0" h="3978" w="5011">
                  <a:moveTo>
                    <a:pt x="4825" y="0"/>
                  </a:moveTo>
                  <a:cubicBezTo>
                    <a:pt x="4796" y="0"/>
                    <a:pt x="4766" y="8"/>
                    <a:pt x="4739" y="24"/>
                  </a:cubicBezTo>
                  <a:cubicBezTo>
                    <a:pt x="4659" y="70"/>
                    <a:pt x="4578" y="121"/>
                    <a:pt x="4502" y="176"/>
                  </a:cubicBezTo>
                  <a:cubicBezTo>
                    <a:pt x="4426" y="235"/>
                    <a:pt x="4350" y="294"/>
                    <a:pt x="4265" y="345"/>
                  </a:cubicBezTo>
                  <a:cubicBezTo>
                    <a:pt x="4227" y="371"/>
                    <a:pt x="4189" y="392"/>
                    <a:pt x="4151" y="417"/>
                  </a:cubicBezTo>
                  <a:cubicBezTo>
                    <a:pt x="4117" y="447"/>
                    <a:pt x="4096" y="464"/>
                    <a:pt x="4066" y="485"/>
                  </a:cubicBezTo>
                  <a:cubicBezTo>
                    <a:pt x="4058" y="492"/>
                    <a:pt x="4055" y="494"/>
                    <a:pt x="4055" y="494"/>
                  </a:cubicBezTo>
                  <a:cubicBezTo>
                    <a:pt x="4055" y="494"/>
                    <a:pt x="4068" y="484"/>
                    <a:pt x="4071" y="481"/>
                  </a:cubicBezTo>
                  <a:lnTo>
                    <a:pt x="4071" y="481"/>
                  </a:lnTo>
                  <a:lnTo>
                    <a:pt x="4037" y="510"/>
                  </a:lnTo>
                  <a:lnTo>
                    <a:pt x="3812" y="680"/>
                  </a:lnTo>
                  <a:cubicBezTo>
                    <a:pt x="3508" y="912"/>
                    <a:pt x="3190" y="1132"/>
                    <a:pt x="2885" y="1361"/>
                  </a:cubicBezTo>
                  <a:cubicBezTo>
                    <a:pt x="2268" y="1827"/>
                    <a:pt x="1645" y="2284"/>
                    <a:pt x="1066" y="2792"/>
                  </a:cubicBezTo>
                  <a:cubicBezTo>
                    <a:pt x="731" y="3079"/>
                    <a:pt x="409" y="3388"/>
                    <a:pt x="105" y="3710"/>
                  </a:cubicBezTo>
                  <a:cubicBezTo>
                    <a:pt x="1" y="3824"/>
                    <a:pt x="104" y="3978"/>
                    <a:pt x="221" y="3978"/>
                  </a:cubicBezTo>
                  <a:cubicBezTo>
                    <a:pt x="256" y="3978"/>
                    <a:pt x="292" y="3964"/>
                    <a:pt x="325" y="3930"/>
                  </a:cubicBezTo>
                  <a:lnTo>
                    <a:pt x="329" y="3934"/>
                  </a:lnTo>
                  <a:cubicBezTo>
                    <a:pt x="596" y="3651"/>
                    <a:pt x="884" y="3384"/>
                    <a:pt x="1188" y="3139"/>
                  </a:cubicBezTo>
                  <a:cubicBezTo>
                    <a:pt x="1480" y="2906"/>
                    <a:pt x="1781" y="2682"/>
                    <a:pt x="2086" y="2470"/>
                  </a:cubicBezTo>
                  <a:cubicBezTo>
                    <a:pt x="2708" y="2034"/>
                    <a:pt x="3347" y="1623"/>
                    <a:pt x="3961" y="1175"/>
                  </a:cubicBezTo>
                  <a:cubicBezTo>
                    <a:pt x="4054" y="1103"/>
                    <a:pt x="4147" y="1035"/>
                    <a:pt x="4244" y="959"/>
                  </a:cubicBezTo>
                  <a:cubicBezTo>
                    <a:pt x="4329" y="900"/>
                    <a:pt x="4409" y="832"/>
                    <a:pt x="4485" y="760"/>
                  </a:cubicBezTo>
                  <a:cubicBezTo>
                    <a:pt x="4566" y="684"/>
                    <a:pt x="4646" y="608"/>
                    <a:pt x="4722" y="536"/>
                  </a:cubicBezTo>
                  <a:cubicBezTo>
                    <a:pt x="4803" y="459"/>
                    <a:pt x="4879" y="379"/>
                    <a:pt x="4947" y="290"/>
                  </a:cubicBezTo>
                  <a:cubicBezTo>
                    <a:pt x="5006" y="227"/>
                    <a:pt x="5010" y="134"/>
                    <a:pt x="4959" y="66"/>
                  </a:cubicBezTo>
                  <a:cubicBezTo>
                    <a:pt x="4927" y="23"/>
                    <a:pt x="4876" y="0"/>
                    <a:pt x="48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44"/>
            <p:cNvSpPr/>
            <p:nvPr/>
          </p:nvSpPr>
          <p:spPr>
            <a:xfrm flipH="1">
              <a:off x="-2170599" y="6009276"/>
              <a:ext cx="867989" cy="1148305"/>
            </a:xfrm>
            <a:custGeom>
              <a:rect b="b" l="l" r="r" t="t"/>
              <a:pathLst>
                <a:path extrusionOk="0" h="29130" w="22019">
                  <a:moveTo>
                    <a:pt x="3994" y="0"/>
                  </a:moveTo>
                  <a:cubicBezTo>
                    <a:pt x="2683" y="0"/>
                    <a:pt x="1509" y="774"/>
                    <a:pt x="619" y="2963"/>
                  </a:cubicBezTo>
                  <a:cubicBezTo>
                    <a:pt x="610" y="2980"/>
                    <a:pt x="602" y="3001"/>
                    <a:pt x="593" y="3022"/>
                  </a:cubicBezTo>
                  <a:cubicBezTo>
                    <a:pt x="377" y="3568"/>
                    <a:pt x="225" y="4140"/>
                    <a:pt x="140" y="4720"/>
                  </a:cubicBezTo>
                  <a:cubicBezTo>
                    <a:pt x="64" y="5211"/>
                    <a:pt x="22" y="5706"/>
                    <a:pt x="9" y="6201"/>
                  </a:cubicBezTo>
                  <a:cubicBezTo>
                    <a:pt x="1" y="6751"/>
                    <a:pt x="17" y="7301"/>
                    <a:pt x="60" y="7847"/>
                  </a:cubicBezTo>
                  <a:cubicBezTo>
                    <a:pt x="85" y="8161"/>
                    <a:pt x="111" y="8474"/>
                    <a:pt x="153" y="8783"/>
                  </a:cubicBezTo>
                  <a:cubicBezTo>
                    <a:pt x="195" y="9168"/>
                    <a:pt x="250" y="9549"/>
                    <a:pt x="310" y="9926"/>
                  </a:cubicBezTo>
                  <a:cubicBezTo>
                    <a:pt x="394" y="10463"/>
                    <a:pt x="487" y="10988"/>
                    <a:pt x="576" y="11487"/>
                  </a:cubicBezTo>
                  <a:cubicBezTo>
                    <a:pt x="593" y="11585"/>
                    <a:pt x="610" y="11686"/>
                    <a:pt x="631" y="11784"/>
                  </a:cubicBezTo>
                  <a:cubicBezTo>
                    <a:pt x="703" y="12152"/>
                    <a:pt x="784" y="12516"/>
                    <a:pt x="872" y="12880"/>
                  </a:cubicBezTo>
                  <a:cubicBezTo>
                    <a:pt x="1067" y="13722"/>
                    <a:pt x="1287" y="14556"/>
                    <a:pt x="1452" y="15407"/>
                  </a:cubicBezTo>
                  <a:cubicBezTo>
                    <a:pt x="1600" y="16169"/>
                    <a:pt x="1689" y="16947"/>
                    <a:pt x="1715" y="17726"/>
                  </a:cubicBezTo>
                  <a:cubicBezTo>
                    <a:pt x="1723" y="18094"/>
                    <a:pt x="1719" y="18463"/>
                    <a:pt x="1702" y="18831"/>
                  </a:cubicBezTo>
                  <a:cubicBezTo>
                    <a:pt x="1677" y="19440"/>
                    <a:pt x="1613" y="20046"/>
                    <a:pt x="1520" y="20651"/>
                  </a:cubicBezTo>
                  <a:cubicBezTo>
                    <a:pt x="1461" y="21036"/>
                    <a:pt x="1389" y="21421"/>
                    <a:pt x="1308" y="21815"/>
                  </a:cubicBezTo>
                  <a:cubicBezTo>
                    <a:pt x="1283" y="21933"/>
                    <a:pt x="1258" y="22056"/>
                    <a:pt x="1228" y="22179"/>
                  </a:cubicBezTo>
                  <a:cubicBezTo>
                    <a:pt x="1203" y="22306"/>
                    <a:pt x="1169" y="22441"/>
                    <a:pt x="1139" y="22589"/>
                  </a:cubicBezTo>
                  <a:cubicBezTo>
                    <a:pt x="1025" y="23101"/>
                    <a:pt x="902" y="23698"/>
                    <a:pt x="813" y="24320"/>
                  </a:cubicBezTo>
                  <a:cubicBezTo>
                    <a:pt x="758" y="24718"/>
                    <a:pt x="720" y="25120"/>
                    <a:pt x="707" y="25522"/>
                  </a:cubicBezTo>
                  <a:cubicBezTo>
                    <a:pt x="686" y="26187"/>
                    <a:pt x="745" y="26830"/>
                    <a:pt x="940" y="27380"/>
                  </a:cubicBezTo>
                  <a:cubicBezTo>
                    <a:pt x="1122" y="27888"/>
                    <a:pt x="1418" y="28312"/>
                    <a:pt x="1884" y="28595"/>
                  </a:cubicBezTo>
                  <a:cubicBezTo>
                    <a:pt x="2171" y="28917"/>
                    <a:pt x="2571" y="29130"/>
                    <a:pt x="3060" y="29130"/>
                  </a:cubicBezTo>
                  <a:cubicBezTo>
                    <a:pt x="3234" y="29130"/>
                    <a:pt x="3419" y="29103"/>
                    <a:pt x="3615" y="29044"/>
                  </a:cubicBezTo>
                  <a:cubicBezTo>
                    <a:pt x="6806" y="28083"/>
                    <a:pt x="9312" y="25903"/>
                    <a:pt x="12114" y="24261"/>
                  </a:cubicBezTo>
                  <a:cubicBezTo>
                    <a:pt x="12889" y="23800"/>
                    <a:pt x="13697" y="23402"/>
                    <a:pt x="14531" y="23063"/>
                  </a:cubicBezTo>
                  <a:cubicBezTo>
                    <a:pt x="14615" y="23029"/>
                    <a:pt x="14700" y="22996"/>
                    <a:pt x="14785" y="22966"/>
                  </a:cubicBezTo>
                  <a:cubicBezTo>
                    <a:pt x="17350" y="22009"/>
                    <a:pt x="20549" y="21061"/>
                    <a:pt x="21438" y="18061"/>
                  </a:cubicBezTo>
                  <a:cubicBezTo>
                    <a:pt x="21421" y="18052"/>
                    <a:pt x="21404" y="18044"/>
                    <a:pt x="21392" y="18035"/>
                  </a:cubicBezTo>
                  <a:cubicBezTo>
                    <a:pt x="20909" y="17747"/>
                    <a:pt x="20554" y="17316"/>
                    <a:pt x="20414" y="16770"/>
                  </a:cubicBezTo>
                  <a:cubicBezTo>
                    <a:pt x="20341" y="16486"/>
                    <a:pt x="20571" y="16129"/>
                    <a:pt x="20870" y="16129"/>
                  </a:cubicBezTo>
                  <a:cubicBezTo>
                    <a:pt x="20920" y="16129"/>
                    <a:pt x="20971" y="16138"/>
                    <a:pt x="21023" y="16160"/>
                  </a:cubicBezTo>
                  <a:cubicBezTo>
                    <a:pt x="21244" y="16262"/>
                    <a:pt x="21481" y="16312"/>
                    <a:pt x="21726" y="16317"/>
                  </a:cubicBezTo>
                  <a:lnTo>
                    <a:pt x="21756" y="16317"/>
                  </a:lnTo>
                  <a:cubicBezTo>
                    <a:pt x="22018" y="12728"/>
                    <a:pt x="19876" y="9710"/>
                    <a:pt x="17142" y="7407"/>
                  </a:cubicBezTo>
                  <a:cubicBezTo>
                    <a:pt x="15944" y="6404"/>
                    <a:pt x="14641" y="5532"/>
                    <a:pt x="13375" y="4813"/>
                  </a:cubicBezTo>
                  <a:cubicBezTo>
                    <a:pt x="12982" y="4588"/>
                    <a:pt x="12597" y="4381"/>
                    <a:pt x="12220" y="4186"/>
                  </a:cubicBezTo>
                  <a:cubicBezTo>
                    <a:pt x="12122" y="4136"/>
                    <a:pt x="12025" y="4089"/>
                    <a:pt x="11932" y="4038"/>
                  </a:cubicBezTo>
                  <a:cubicBezTo>
                    <a:pt x="11327" y="3738"/>
                    <a:pt x="10692" y="3344"/>
                    <a:pt x="10040" y="2917"/>
                  </a:cubicBezTo>
                  <a:cubicBezTo>
                    <a:pt x="9625" y="2642"/>
                    <a:pt x="9202" y="2358"/>
                    <a:pt x="8775" y="2074"/>
                  </a:cubicBezTo>
                  <a:cubicBezTo>
                    <a:pt x="7776" y="1414"/>
                    <a:pt x="6756" y="779"/>
                    <a:pt x="5774" y="390"/>
                  </a:cubicBezTo>
                  <a:cubicBezTo>
                    <a:pt x="5587" y="318"/>
                    <a:pt x="5405" y="250"/>
                    <a:pt x="5219" y="195"/>
                  </a:cubicBezTo>
                  <a:cubicBezTo>
                    <a:pt x="4801" y="71"/>
                    <a:pt x="4392" y="0"/>
                    <a:pt x="399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44"/>
            <p:cNvSpPr/>
            <p:nvPr/>
          </p:nvSpPr>
          <p:spPr>
            <a:xfrm flipH="1">
              <a:off x="-1396250" y="6118395"/>
              <a:ext cx="88104" cy="88498"/>
            </a:xfrm>
            <a:custGeom>
              <a:rect b="b" l="l" r="r" t="t"/>
              <a:pathLst>
                <a:path extrusionOk="0" h="2245" w="2235">
                  <a:moveTo>
                    <a:pt x="478" y="1"/>
                  </a:moveTo>
                  <a:lnTo>
                    <a:pt x="457" y="60"/>
                  </a:lnTo>
                  <a:cubicBezTo>
                    <a:pt x="241" y="610"/>
                    <a:pt x="89" y="1177"/>
                    <a:pt x="0" y="1761"/>
                  </a:cubicBezTo>
                  <a:cubicBezTo>
                    <a:pt x="452" y="1999"/>
                    <a:pt x="931" y="2245"/>
                    <a:pt x="1421" y="2245"/>
                  </a:cubicBezTo>
                  <a:cubicBezTo>
                    <a:pt x="1550" y="2245"/>
                    <a:pt x="1681" y="2228"/>
                    <a:pt x="1812" y="2189"/>
                  </a:cubicBezTo>
                  <a:cubicBezTo>
                    <a:pt x="2095" y="2104"/>
                    <a:pt x="2235" y="1829"/>
                    <a:pt x="2176" y="1550"/>
                  </a:cubicBezTo>
                  <a:cubicBezTo>
                    <a:pt x="2019" y="822"/>
                    <a:pt x="1299" y="475"/>
                    <a:pt x="711" y="132"/>
                  </a:cubicBezTo>
                  <a:cubicBezTo>
                    <a:pt x="635" y="85"/>
                    <a:pt x="559" y="43"/>
                    <a:pt x="4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44"/>
            <p:cNvSpPr/>
            <p:nvPr/>
          </p:nvSpPr>
          <p:spPr>
            <a:xfrm flipH="1">
              <a:off x="-1431965" y="6245330"/>
              <a:ext cx="129337" cy="69695"/>
            </a:xfrm>
            <a:custGeom>
              <a:rect b="b" l="l" r="r" t="t"/>
              <a:pathLst>
                <a:path extrusionOk="0" h="1768" w="3281">
                  <a:moveTo>
                    <a:pt x="1393" y="1"/>
                  </a:moveTo>
                  <a:cubicBezTo>
                    <a:pt x="1067" y="1"/>
                    <a:pt x="740" y="21"/>
                    <a:pt x="415" y="23"/>
                  </a:cubicBezTo>
                  <a:lnTo>
                    <a:pt x="13" y="23"/>
                  </a:lnTo>
                  <a:cubicBezTo>
                    <a:pt x="0" y="569"/>
                    <a:pt x="17" y="1119"/>
                    <a:pt x="64" y="1665"/>
                  </a:cubicBezTo>
                  <a:lnTo>
                    <a:pt x="98" y="1669"/>
                  </a:lnTo>
                  <a:cubicBezTo>
                    <a:pt x="542" y="1711"/>
                    <a:pt x="1003" y="1768"/>
                    <a:pt x="1459" y="1768"/>
                  </a:cubicBezTo>
                  <a:cubicBezTo>
                    <a:pt x="1836" y="1768"/>
                    <a:pt x="2209" y="1729"/>
                    <a:pt x="2565" y="1610"/>
                  </a:cubicBezTo>
                  <a:cubicBezTo>
                    <a:pt x="3281" y="1394"/>
                    <a:pt x="3281" y="378"/>
                    <a:pt x="2565" y="158"/>
                  </a:cubicBezTo>
                  <a:cubicBezTo>
                    <a:pt x="2182" y="30"/>
                    <a:pt x="1788" y="1"/>
                    <a:pt x="139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44"/>
            <p:cNvSpPr/>
            <p:nvPr/>
          </p:nvSpPr>
          <p:spPr>
            <a:xfrm flipH="1">
              <a:off x="-1414462" y="6343330"/>
              <a:ext cx="105843" cy="49985"/>
            </a:xfrm>
            <a:custGeom>
              <a:rect b="b" l="l" r="r" t="t"/>
              <a:pathLst>
                <a:path extrusionOk="0" h="1268" w="2685">
                  <a:moveTo>
                    <a:pt x="1670" y="0"/>
                  </a:moveTo>
                  <a:cubicBezTo>
                    <a:pt x="1244" y="0"/>
                    <a:pt x="823" y="70"/>
                    <a:pt x="377" y="97"/>
                  </a:cubicBezTo>
                  <a:cubicBezTo>
                    <a:pt x="250" y="106"/>
                    <a:pt x="128" y="110"/>
                    <a:pt x="1" y="114"/>
                  </a:cubicBezTo>
                  <a:cubicBezTo>
                    <a:pt x="47" y="499"/>
                    <a:pt x="98" y="880"/>
                    <a:pt x="162" y="1257"/>
                  </a:cubicBezTo>
                  <a:cubicBezTo>
                    <a:pt x="289" y="1264"/>
                    <a:pt x="416" y="1267"/>
                    <a:pt x="542" y="1267"/>
                  </a:cubicBezTo>
                  <a:cubicBezTo>
                    <a:pt x="1317" y="1267"/>
                    <a:pt x="2052" y="1124"/>
                    <a:pt x="2536" y="593"/>
                  </a:cubicBezTo>
                  <a:cubicBezTo>
                    <a:pt x="2684" y="428"/>
                    <a:pt x="2629" y="148"/>
                    <a:pt x="2405" y="89"/>
                  </a:cubicBezTo>
                  <a:cubicBezTo>
                    <a:pt x="2155" y="23"/>
                    <a:pt x="1912" y="0"/>
                    <a:pt x="167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44"/>
            <p:cNvSpPr/>
            <p:nvPr/>
          </p:nvSpPr>
          <p:spPr>
            <a:xfrm flipH="1">
              <a:off x="-1441465" y="6459423"/>
              <a:ext cx="114003" cy="49945"/>
            </a:xfrm>
            <a:custGeom>
              <a:rect b="b" l="l" r="r" t="t"/>
              <a:pathLst>
                <a:path extrusionOk="0" h="1267" w="2892">
                  <a:moveTo>
                    <a:pt x="2029" y="1"/>
                  </a:moveTo>
                  <a:cubicBezTo>
                    <a:pt x="1537" y="1"/>
                    <a:pt x="1082" y="77"/>
                    <a:pt x="560" y="132"/>
                  </a:cubicBezTo>
                  <a:cubicBezTo>
                    <a:pt x="373" y="149"/>
                    <a:pt x="187" y="162"/>
                    <a:pt x="1" y="170"/>
                  </a:cubicBezTo>
                  <a:cubicBezTo>
                    <a:pt x="73" y="538"/>
                    <a:pt x="158" y="902"/>
                    <a:pt x="242" y="1266"/>
                  </a:cubicBezTo>
                  <a:cubicBezTo>
                    <a:pt x="1144" y="1220"/>
                    <a:pt x="2033" y="1046"/>
                    <a:pt x="2693" y="483"/>
                  </a:cubicBezTo>
                  <a:cubicBezTo>
                    <a:pt x="2892" y="314"/>
                    <a:pt x="2714" y="47"/>
                    <a:pt x="2507" y="26"/>
                  </a:cubicBezTo>
                  <a:cubicBezTo>
                    <a:pt x="2342" y="8"/>
                    <a:pt x="2184" y="1"/>
                    <a:pt x="20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44"/>
            <p:cNvSpPr/>
            <p:nvPr/>
          </p:nvSpPr>
          <p:spPr>
            <a:xfrm flipH="1">
              <a:off x="-1396251" y="6999368"/>
              <a:ext cx="66580" cy="81599"/>
            </a:xfrm>
            <a:custGeom>
              <a:rect b="b" l="l" r="r" t="t"/>
              <a:pathLst>
                <a:path extrusionOk="0" h="2070" w="1689">
                  <a:moveTo>
                    <a:pt x="880" y="0"/>
                  </a:moveTo>
                  <a:cubicBezTo>
                    <a:pt x="586" y="0"/>
                    <a:pt x="299" y="91"/>
                    <a:pt x="21" y="212"/>
                  </a:cubicBezTo>
                  <a:cubicBezTo>
                    <a:pt x="0" y="876"/>
                    <a:pt x="59" y="1520"/>
                    <a:pt x="254" y="2070"/>
                  </a:cubicBezTo>
                  <a:cubicBezTo>
                    <a:pt x="842" y="1748"/>
                    <a:pt x="1486" y="1367"/>
                    <a:pt x="1630" y="694"/>
                  </a:cubicBezTo>
                  <a:cubicBezTo>
                    <a:pt x="1689" y="415"/>
                    <a:pt x="1549" y="140"/>
                    <a:pt x="1266" y="55"/>
                  </a:cubicBezTo>
                  <a:cubicBezTo>
                    <a:pt x="1136" y="17"/>
                    <a:pt x="1007" y="0"/>
                    <a:pt x="8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44"/>
            <p:cNvSpPr/>
            <p:nvPr/>
          </p:nvSpPr>
          <p:spPr>
            <a:xfrm flipH="1">
              <a:off x="-1431965" y="6891553"/>
              <a:ext cx="97131" cy="69182"/>
            </a:xfrm>
            <a:custGeom>
              <a:rect b="b" l="l" r="r" t="t"/>
              <a:pathLst>
                <a:path extrusionOk="0" h="1755" w="2464">
                  <a:moveTo>
                    <a:pt x="723" y="0"/>
                  </a:moveTo>
                  <a:cubicBezTo>
                    <a:pt x="589" y="0"/>
                    <a:pt x="456" y="6"/>
                    <a:pt x="322" y="14"/>
                  </a:cubicBezTo>
                  <a:cubicBezTo>
                    <a:pt x="208" y="526"/>
                    <a:pt x="85" y="1123"/>
                    <a:pt x="0" y="1741"/>
                  </a:cubicBezTo>
                  <a:cubicBezTo>
                    <a:pt x="203" y="1746"/>
                    <a:pt x="405" y="1754"/>
                    <a:pt x="607" y="1754"/>
                  </a:cubicBezTo>
                  <a:cubicBezTo>
                    <a:pt x="992" y="1754"/>
                    <a:pt x="1374" y="1726"/>
                    <a:pt x="1748" y="1601"/>
                  </a:cubicBezTo>
                  <a:cubicBezTo>
                    <a:pt x="2464" y="1381"/>
                    <a:pt x="2464" y="365"/>
                    <a:pt x="1748" y="149"/>
                  </a:cubicBezTo>
                  <a:cubicBezTo>
                    <a:pt x="1412" y="36"/>
                    <a:pt x="1069" y="0"/>
                    <a:pt x="7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44"/>
            <p:cNvSpPr/>
            <p:nvPr/>
          </p:nvSpPr>
          <p:spPr>
            <a:xfrm flipH="1">
              <a:off x="-1414463" y="6815668"/>
              <a:ext cx="60273" cy="47107"/>
            </a:xfrm>
            <a:custGeom>
              <a:rect b="b" l="l" r="r" t="t"/>
              <a:pathLst>
                <a:path extrusionOk="0" h="1195" w="1529">
                  <a:moveTo>
                    <a:pt x="212" y="0"/>
                  </a:moveTo>
                  <a:cubicBezTo>
                    <a:pt x="153" y="385"/>
                    <a:pt x="85" y="771"/>
                    <a:pt x="0" y="1164"/>
                  </a:cubicBezTo>
                  <a:cubicBezTo>
                    <a:pt x="183" y="1181"/>
                    <a:pt x="364" y="1195"/>
                    <a:pt x="546" y="1195"/>
                  </a:cubicBezTo>
                  <a:cubicBezTo>
                    <a:pt x="775" y="1195"/>
                    <a:pt x="1006" y="1173"/>
                    <a:pt x="1245" y="1109"/>
                  </a:cubicBezTo>
                  <a:cubicBezTo>
                    <a:pt x="1473" y="1050"/>
                    <a:pt x="1528" y="771"/>
                    <a:pt x="1376" y="606"/>
                  </a:cubicBezTo>
                  <a:cubicBezTo>
                    <a:pt x="1071" y="267"/>
                    <a:pt x="665" y="89"/>
                    <a:pt x="2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44"/>
            <p:cNvSpPr/>
            <p:nvPr/>
          </p:nvSpPr>
          <p:spPr>
            <a:xfrm flipH="1">
              <a:off x="-1441466" y="6700363"/>
              <a:ext cx="71587" cy="46437"/>
            </a:xfrm>
            <a:custGeom>
              <a:rect b="b" l="l" r="r" t="t"/>
              <a:pathLst>
                <a:path extrusionOk="0" h="1178" w="1816">
                  <a:moveTo>
                    <a:pt x="9" y="1"/>
                  </a:moveTo>
                  <a:cubicBezTo>
                    <a:pt x="17" y="369"/>
                    <a:pt x="17" y="737"/>
                    <a:pt x="0" y="1105"/>
                  </a:cubicBezTo>
                  <a:cubicBezTo>
                    <a:pt x="332" y="1141"/>
                    <a:pt x="660" y="1177"/>
                    <a:pt x="1000" y="1177"/>
                  </a:cubicBezTo>
                  <a:cubicBezTo>
                    <a:pt x="1141" y="1177"/>
                    <a:pt x="1284" y="1171"/>
                    <a:pt x="1431" y="1156"/>
                  </a:cubicBezTo>
                  <a:cubicBezTo>
                    <a:pt x="1638" y="1131"/>
                    <a:pt x="1816" y="864"/>
                    <a:pt x="1617" y="695"/>
                  </a:cubicBezTo>
                  <a:cubicBezTo>
                    <a:pt x="1164" y="310"/>
                    <a:pt x="605" y="106"/>
                    <a:pt x="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44"/>
            <p:cNvSpPr/>
            <p:nvPr/>
          </p:nvSpPr>
          <p:spPr>
            <a:xfrm flipH="1">
              <a:off x="-1603642" y="6016453"/>
              <a:ext cx="92282" cy="695684"/>
            </a:xfrm>
            <a:custGeom>
              <a:rect b="b" l="l" r="r" t="t"/>
              <a:pathLst>
                <a:path extrusionOk="0" h="17648" w="2341">
                  <a:moveTo>
                    <a:pt x="0" y="1"/>
                  </a:moveTo>
                  <a:lnTo>
                    <a:pt x="0" y="1"/>
                  </a:lnTo>
                  <a:cubicBezTo>
                    <a:pt x="208" y="1423"/>
                    <a:pt x="153" y="2828"/>
                    <a:pt x="284" y="4254"/>
                  </a:cubicBezTo>
                  <a:cubicBezTo>
                    <a:pt x="415" y="5643"/>
                    <a:pt x="470" y="7035"/>
                    <a:pt x="500" y="8427"/>
                  </a:cubicBezTo>
                  <a:cubicBezTo>
                    <a:pt x="559" y="11225"/>
                    <a:pt x="402" y="14044"/>
                    <a:pt x="567" y="16833"/>
                  </a:cubicBezTo>
                  <a:cubicBezTo>
                    <a:pt x="589" y="17218"/>
                    <a:pt x="800" y="17468"/>
                    <a:pt x="1151" y="17604"/>
                  </a:cubicBezTo>
                  <a:cubicBezTo>
                    <a:pt x="1219" y="17633"/>
                    <a:pt x="1291" y="17648"/>
                    <a:pt x="1363" y="17648"/>
                  </a:cubicBezTo>
                  <a:cubicBezTo>
                    <a:pt x="1435" y="17648"/>
                    <a:pt x="1507" y="17633"/>
                    <a:pt x="1575" y="17604"/>
                  </a:cubicBezTo>
                  <a:cubicBezTo>
                    <a:pt x="1930" y="17472"/>
                    <a:pt x="2138" y="17218"/>
                    <a:pt x="2159" y="16833"/>
                  </a:cubicBezTo>
                  <a:cubicBezTo>
                    <a:pt x="2341" y="13930"/>
                    <a:pt x="2218" y="10950"/>
                    <a:pt x="2002" y="8047"/>
                  </a:cubicBezTo>
                  <a:cubicBezTo>
                    <a:pt x="1905" y="6722"/>
                    <a:pt x="1757" y="5397"/>
                    <a:pt x="1579" y="4081"/>
                  </a:cubicBezTo>
                  <a:cubicBezTo>
                    <a:pt x="1401" y="2777"/>
                    <a:pt x="940" y="1469"/>
                    <a:pt x="555" y="191"/>
                  </a:cubicBezTo>
                  <a:cubicBezTo>
                    <a:pt x="368" y="119"/>
                    <a:pt x="186" y="56"/>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44"/>
            <p:cNvSpPr/>
            <p:nvPr/>
          </p:nvSpPr>
          <p:spPr>
            <a:xfrm flipH="1">
              <a:off x="-1733454" y="6090209"/>
              <a:ext cx="81954" cy="833694"/>
            </a:xfrm>
            <a:custGeom>
              <a:rect b="b" l="l" r="r" t="t"/>
              <a:pathLst>
                <a:path extrusionOk="0" h="21149" w="2079">
                  <a:moveTo>
                    <a:pt x="1" y="0"/>
                  </a:moveTo>
                  <a:lnTo>
                    <a:pt x="1" y="0"/>
                  </a:lnTo>
                  <a:cubicBezTo>
                    <a:pt x="242" y="1084"/>
                    <a:pt x="183" y="2282"/>
                    <a:pt x="212" y="3344"/>
                  </a:cubicBezTo>
                  <a:cubicBezTo>
                    <a:pt x="263" y="5261"/>
                    <a:pt x="415" y="7166"/>
                    <a:pt x="411" y="9088"/>
                  </a:cubicBezTo>
                  <a:cubicBezTo>
                    <a:pt x="398" y="12825"/>
                    <a:pt x="356" y="16566"/>
                    <a:pt x="326" y="20304"/>
                  </a:cubicBezTo>
                  <a:cubicBezTo>
                    <a:pt x="322" y="20867"/>
                    <a:pt x="761" y="21148"/>
                    <a:pt x="1200" y="21148"/>
                  </a:cubicBezTo>
                  <a:cubicBezTo>
                    <a:pt x="1640" y="21148"/>
                    <a:pt x="2079" y="20867"/>
                    <a:pt x="2074" y="20304"/>
                  </a:cubicBezTo>
                  <a:cubicBezTo>
                    <a:pt x="2045" y="16300"/>
                    <a:pt x="2041" y="12300"/>
                    <a:pt x="1977" y="8300"/>
                  </a:cubicBezTo>
                  <a:cubicBezTo>
                    <a:pt x="1952" y="6442"/>
                    <a:pt x="1774" y="4635"/>
                    <a:pt x="1554" y="2794"/>
                  </a:cubicBezTo>
                  <a:cubicBezTo>
                    <a:pt x="1478" y="2142"/>
                    <a:pt x="1406" y="1482"/>
                    <a:pt x="1266" y="843"/>
                  </a:cubicBezTo>
                  <a:cubicBezTo>
                    <a:pt x="851" y="572"/>
                    <a:pt x="428" y="284"/>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44"/>
            <p:cNvSpPr/>
            <p:nvPr/>
          </p:nvSpPr>
          <p:spPr>
            <a:xfrm flipH="1">
              <a:off x="-1878797" y="6173624"/>
              <a:ext cx="95830" cy="791396"/>
            </a:xfrm>
            <a:custGeom>
              <a:rect b="b" l="l" r="r" t="t"/>
              <a:pathLst>
                <a:path extrusionOk="0" h="20076" w="2431">
                  <a:moveTo>
                    <a:pt x="111" y="1"/>
                  </a:moveTo>
                  <a:lnTo>
                    <a:pt x="111" y="1"/>
                  </a:lnTo>
                  <a:cubicBezTo>
                    <a:pt x="136" y="3797"/>
                    <a:pt x="589" y="7602"/>
                    <a:pt x="551" y="11403"/>
                  </a:cubicBezTo>
                  <a:cubicBezTo>
                    <a:pt x="526" y="13862"/>
                    <a:pt x="487" y="16270"/>
                    <a:pt x="166" y="18708"/>
                  </a:cubicBezTo>
                  <a:cubicBezTo>
                    <a:pt x="102" y="19165"/>
                    <a:pt x="52" y="19618"/>
                    <a:pt x="1" y="20075"/>
                  </a:cubicBezTo>
                  <a:cubicBezTo>
                    <a:pt x="775" y="19614"/>
                    <a:pt x="1584" y="19212"/>
                    <a:pt x="2422" y="18873"/>
                  </a:cubicBezTo>
                  <a:cubicBezTo>
                    <a:pt x="2430" y="16626"/>
                    <a:pt x="2295" y="14366"/>
                    <a:pt x="2240" y="12186"/>
                  </a:cubicBezTo>
                  <a:cubicBezTo>
                    <a:pt x="2181" y="9613"/>
                    <a:pt x="2011" y="7056"/>
                    <a:pt x="1791" y="4491"/>
                  </a:cubicBezTo>
                  <a:cubicBezTo>
                    <a:pt x="1685" y="3289"/>
                    <a:pt x="1630" y="2083"/>
                    <a:pt x="1338" y="906"/>
                  </a:cubicBezTo>
                  <a:cubicBezTo>
                    <a:pt x="1317" y="813"/>
                    <a:pt x="1292" y="720"/>
                    <a:pt x="1266" y="623"/>
                  </a:cubicBezTo>
                  <a:cubicBezTo>
                    <a:pt x="877" y="403"/>
                    <a:pt x="492" y="195"/>
                    <a:pt x="1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44"/>
            <p:cNvSpPr/>
            <p:nvPr/>
          </p:nvSpPr>
          <p:spPr>
            <a:xfrm flipH="1">
              <a:off x="-1950856" y="6667091"/>
              <a:ext cx="244365" cy="178612"/>
            </a:xfrm>
            <a:custGeom>
              <a:rect b="b" l="l" r="r" t="t"/>
              <a:pathLst>
                <a:path extrusionOk="0" h="4531" w="6199">
                  <a:moveTo>
                    <a:pt x="4838" y="1"/>
                  </a:moveTo>
                  <a:cubicBezTo>
                    <a:pt x="2976" y="1"/>
                    <a:pt x="1" y="1659"/>
                    <a:pt x="1323" y="3765"/>
                  </a:cubicBezTo>
                  <a:cubicBezTo>
                    <a:pt x="1662" y="4308"/>
                    <a:pt x="2119" y="4530"/>
                    <a:pt x="2617" y="4530"/>
                  </a:cubicBezTo>
                  <a:cubicBezTo>
                    <a:pt x="4172" y="4530"/>
                    <a:pt x="6130" y="2360"/>
                    <a:pt x="6194" y="1010"/>
                  </a:cubicBezTo>
                  <a:cubicBezTo>
                    <a:pt x="6199" y="883"/>
                    <a:pt x="6182" y="760"/>
                    <a:pt x="6144" y="641"/>
                  </a:cubicBezTo>
                  <a:cubicBezTo>
                    <a:pt x="5989" y="198"/>
                    <a:pt x="5479" y="1"/>
                    <a:pt x="483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44"/>
            <p:cNvSpPr/>
            <p:nvPr/>
          </p:nvSpPr>
          <p:spPr>
            <a:xfrm flipH="1">
              <a:off x="-1835081" y="6737576"/>
              <a:ext cx="552" cy="710"/>
            </a:xfrm>
            <a:custGeom>
              <a:rect b="b" l="l" r="r" t="t"/>
              <a:pathLst>
                <a:path extrusionOk="0" h="18" w="14">
                  <a:moveTo>
                    <a:pt x="5" y="0"/>
                  </a:moveTo>
                  <a:cubicBezTo>
                    <a:pt x="1" y="5"/>
                    <a:pt x="1" y="13"/>
                    <a:pt x="5" y="17"/>
                  </a:cubicBezTo>
                  <a:cubicBezTo>
                    <a:pt x="13" y="13"/>
                    <a:pt x="13" y="5"/>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44"/>
            <p:cNvSpPr/>
            <p:nvPr/>
          </p:nvSpPr>
          <p:spPr>
            <a:xfrm flipH="1">
              <a:off x="-1871111" y="6724843"/>
              <a:ext cx="710" cy="591"/>
            </a:xfrm>
            <a:custGeom>
              <a:rect b="b" l="l" r="r" t="t"/>
              <a:pathLst>
                <a:path extrusionOk="0" h="15" w="18">
                  <a:moveTo>
                    <a:pt x="12" y="1"/>
                  </a:moveTo>
                  <a:cubicBezTo>
                    <a:pt x="11" y="1"/>
                    <a:pt x="10" y="1"/>
                    <a:pt x="9" y="2"/>
                  </a:cubicBezTo>
                  <a:cubicBezTo>
                    <a:pt x="1" y="2"/>
                    <a:pt x="1" y="14"/>
                    <a:pt x="9" y="14"/>
                  </a:cubicBezTo>
                  <a:cubicBezTo>
                    <a:pt x="16" y="11"/>
                    <a:pt x="17" y="1"/>
                    <a:pt x="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44"/>
            <p:cNvSpPr/>
            <p:nvPr/>
          </p:nvSpPr>
          <p:spPr>
            <a:xfrm flipH="1">
              <a:off x="-2050328" y="6545073"/>
              <a:ext cx="133576" cy="90538"/>
            </a:xfrm>
            <a:custGeom>
              <a:rect b="b" l="l" r="r" t="t"/>
              <a:pathLst>
                <a:path extrusionOk="0" h="1700" w="2508">
                  <a:moveTo>
                    <a:pt x="1251" y="1"/>
                  </a:moveTo>
                  <a:cubicBezTo>
                    <a:pt x="1154" y="1"/>
                    <a:pt x="1052" y="20"/>
                    <a:pt x="949" y="62"/>
                  </a:cubicBezTo>
                  <a:cubicBezTo>
                    <a:pt x="1" y="445"/>
                    <a:pt x="332" y="1699"/>
                    <a:pt x="1130" y="1699"/>
                  </a:cubicBezTo>
                  <a:cubicBezTo>
                    <a:pt x="1258" y="1699"/>
                    <a:pt x="1398" y="1667"/>
                    <a:pt x="1546" y="1594"/>
                  </a:cubicBezTo>
                  <a:cubicBezTo>
                    <a:pt x="2508" y="1115"/>
                    <a:pt x="1997" y="1"/>
                    <a:pt x="12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44"/>
            <p:cNvSpPr/>
            <p:nvPr/>
          </p:nvSpPr>
          <p:spPr>
            <a:xfrm flipH="1">
              <a:off x="-2111221" y="6529986"/>
              <a:ext cx="57987" cy="43796"/>
            </a:xfrm>
            <a:custGeom>
              <a:rect b="b" l="l" r="r" t="t"/>
              <a:pathLst>
                <a:path extrusionOk="0" h="1111" w="1471">
                  <a:moveTo>
                    <a:pt x="193" y="0"/>
                  </a:moveTo>
                  <a:cubicBezTo>
                    <a:pt x="97" y="0"/>
                    <a:pt x="1" y="69"/>
                    <a:pt x="10" y="196"/>
                  </a:cubicBezTo>
                  <a:cubicBezTo>
                    <a:pt x="40" y="535"/>
                    <a:pt x="238" y="1110"/>
                    <a:pt x="780" y="1110"/>
                  </a:cubicBezTo>
                  <a:cubicBezTo>
                    <a:pt x="911" y="1110"/>
                    <a:pt x="1038" y="1072"/>
                    <a:pt x="1144" y="996"/>
                  </a:cubicBezTo>
                  <a:cubicBezTo>
                    <a:pt x="1174" y="975"/>
                    <a:pt x="1203" y="954"/>
                    <a:pt x="1225" y="928"/>
                  </a:cubicBezTo>
                  <a:cubicBezTo>
                    <a:pt x="1470" y="674"/>
                    <a:pt x="1462" y="259"/>
                    <a:pt x="1457" y="213"/>
                  </a:cubicBezTo>
                  <a:cubicBezTo>
                    <a:pt x="1449" y="100"/>
                    <a:pt x="1364" y="44"/>
                    <a:pt x="1278" y="44"/>
                  </a:cubicBezTo>
                  <a:cubicBezTo>
                    <a:pt x="1188" y="44"/>
                    <a:pt x="1098" y="106"/>
                    <a:pt x="1098" y="226"/>
                  </a:cubicBezTo>
                  <a:cubicBezTo>
                    <a:pt x="1102" y="310"/>
                    <a:pt x="1081" y="560"/>
                    <a:pt x="966" y="678"/>
                  </a:cubicBezTo>
                  <a:cubicBezTo>
                    <a:pt x="916" y="725"/>
                    <a:pt x="852" y="750"/>
                    <a:pt x="784" y="750"/>
                  </a:cubicBezTo>
                  <a:cubicBezTo>
                    <a:pt x="433" y="750"/>
                    <a:pt x="370" y="166"/>
                    <a:pt x="370" y="162"/>
                  </a:cubicBezTo>
                  <a:cubicBezTo>
                    <a:pt x="358" y="52"/>
                    <a:pt x="276" y="0"/>
                    <a:pt x="1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 name="Google Shape;2604;p44"/>
          <p:cNvGrpSpPr/>
          <p:nvPr/>
        </p:nvGrpSpPr>
        <p:grpSpPr>
          <a:xfrm>
            <a:off x="239312" y="296395"/>
            <a:ext cx="1420536" cy="1425236"/>
            <a:chOff x="-721150" y="1037700"/>
            <a:chExt cx="1959090" cy="1965572"/>
          </a:xfrm>
        </p:grpSpPr>
        <p:sp>
          <p:nvSpPr>
            <p:cNvPr id="2605" name="Google Shape;2605;p44"/>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44"/>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44"/>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44"/>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44"/>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44"/>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44"/>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44"/>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44"/>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44"/>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44"/>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44"/>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44"/>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44"/>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44"/>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44"/>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44"/>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44"/>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44"/>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44"/>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44"/>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44"/>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44"/>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44"/>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44"/>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44"/>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44"/>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44"/>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3" name="Google Shape;2633;p44"/>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fishes</a:t>
            </a:r>
            <a:endParaRPr>
              <a:solidFill>
                <a:schemeClr val="lt1"/>
              </a:solidFill>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7" name="Shape 2637"/>
        <p:cNvGrpSpPr/>
        <p:nvPr/>
      </p:nvGrpSpPr>
      <p:grpSpPr>
        <a:xfrm>
          <a:off x="0" y="0"/>
          <a:ext cx="0" cy="0"/>
          <a:chOff x="0" y="0"/>
          <a:chExt cx="0" cy="0"/>
        </a:xfrm>
      </p:grpSpPr>
      <p:sp>
        <p:nvSpPr>
          <p:cNvPr id="2638" name="Google Shape;2638;p45"/>
          <p:cNvSpPr/>
          <p:nvPr/>
        </p:nvSpPr>
        <p:spPr>
          <a:xfrm>
            <a:off x="982900" y="4235190"/>
            <a:ext cx="1714500" cy="16398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45"/>
          <p:cNvSpPr txBox="1"/>
          <p:nvPr>
            <p:ph type="title"/>
          </p:nvPr>
        </p:nvSpPr>
        <p:spPr>
          <a:xfrm>
            <a:off x="2896675" y="4207400"/>
            <a:ext cx="3680400" cy="861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Seasons</a:t>
            </a:r>
            <a:endParaRPr/>
          </a:p>
        </p:txBody>
      </p:sp>
      <p:sp>
        <p:nvSpPr>
          <p:cNvPr id="2640" name="Google Shape;2640;p45"/>
          <p:cNvSpPr txBox="1"/>
          <p:nvPr>
            <p:ph idx="2" type="title"/>
          </p:nvPr>
        </p:nvSpPr>
        <p:spPr>
          <a:xfrm>
            <a:off x="982900" y="4337450"/>
            <a:ext cx="1714500" cy="121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641" name="Google Shape;2641;p45"/>
          <p:cNvSpPr txBox="1"/>
          <p:nvPr>
            <p:ph idx="1" type="subTitle"/>
          </p:nvPr>
        </p:nvSpPr>
        <p:spPr>
          <a:xfrm>
            <a:off x="2896675" y="5069300"/>
            <a:ext cx="3680400" cy="76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2642" name="Google Shape;2642;p45"/>
          <p:cNvGrpSpPr/>
          <p:nvPr/>
        </p:nvGrpSpPr>
        <p:grpSpPr>
          <a:xfrm>
            <a:off x="4095209" y="7714209"/>
            <a:ext cx="1912624" cy="3076447"/>
            <a:chOff x="3680738" y="7417433"/>
            <a:chExt cx="2097406" cy="3373667"/>
          </a:xfrm>
        </p:grpSpPr>
        <p:sp>
          <p:nvSpPr>
            <p:cNvPr id="2643" name="Google Shape;2643;p45"/>
            <p:cNvSpPr/>
            <p:nvPr/>
          </p:nvSpPr>
          <p:spPr>
            <a:xfrm>
              <a:off x="4851750" y="8422300"/>
              <a:ext cx="260950" cy="2368800"/>
            </a:xfrm>
            <a:custGeom>
              <a:rect b="b" l="l" r="r" t="t"/>
              <a:pathLst>
                <a:path extrusionOk="0" h="94752" w="10438">
                  <a:moveTo>
                    <a:pt x="0" y="0"/>
                  </a:moveTo>
                  <a:cubicBezTo>
                    <a:pt x="1731" y="9735"/>
                    <a:pt x="10168" y="42616"/>
                    <a:pt x="10384" y="58408"/>
                  </a:cubicBezTo>
                  <a:cubicBezTo>
                    <a:pt x="10600" y="74200"/>
                    <a:pt x="2812" y="88695"/>
                    <a:pt x="1298" y="94752"/>
                  </a:cubicBezTo>
                </a:path>
              </a:pathLst>
            </a:custGeom>
            <a:noFill/>
            <a:ln cap="flat" cmpd="sng" w="76200">
              <a:solidFill>
                <a:schemeClr val="accent6"/>
              </a:solidFill>
              <a:prstDash val="solid"/>
              <a:round/>
              <a:headEnd len="med" w="med" type="none"/>
              <a:tailEnd len="med" w="med" type="none"/>
            </a:ln>
          </p:spPr>
        </p:sp>
        <p:sp>
          <p:nvSpPr>
            <p:cNvPr id="2644" name="Google Shape;2644;p45"/>
            <p:cNvSpPr/>
            <p:nvPr/>
          </p:nvSpPr>
          <p:spPr>
            <a:xfrm rot="553697">
              <a:off x="5112697" y="9374129"/>
              <a:ext cx="462224" cy="861796"/>
            </a:xfrm>
            <a:custGeom>
              <a:rect b="b" l="l" r="r" t="t"/>
              <a:pathLst>
                <a:path extrusionOk="0" h="64885" w="34801">
                  <a:moveTo>
                    <a:pt x="1014" y="64372"/>
                  </a:moveTo>
                  <a:cubicBezTo>
                    <a:pt x="-2014" y="61019"/>
                    <a:pt x="2961" y="32896"/>
                    <a:pt x="8153" y="22188"/>
                  </a:cubicBezTo>
                  <a:cubicBezTo>
                    <a:pt x="13345" y="11480"/>
                    <a:pt x="27947" y="1096"/>
                    <a:pt x="32165" y="122"/>
                  </a:cubicBezTo>
                  <a:cubicBezTo>
                    <a:pt x="36383" y="-851"/>
                    <a:pt x="34437" y="9316"/>
                    <a:pt x="33463" y="16347"/>
                  </a:cubicBezTo>
                  <a:cubicBezTo>
                    <a:pt x="32490" y="23378"/>
                    <a:pt x="31732" y="34302"/>
                    <a:pt x="26324" y="42306"/>
                  </a:cubicBezTo>
                  <a:cubicBezTo>
                    <a:pt x="20916" y="50310"/>
                    <a:pt x="4043" y="67725"/>
                    <a:pt x="1014" y="64372"/>
                  </a:cubicBezTo>
                  <a:close/>
                </a:path>
              </a:pathLst>
            </a:custGeom>
            <a:solidFill>
              <a:schemeClr val="accent6"/>
            </a:solidFill>
            <a:ln>
              <a:noFill/>
            </a:ln>
          </p:spPr>
        </p:sp>
        <p:grpSp>
          <p:nvGrpSpPr>
            <p:cNvPr id="2645" name="Google Shape;2645;p45"/>
            <p:cNvGrpSpPr/>
            <p:nvPr/>
          </p:nvGrpSpPr>
          <p:grpSpPr>
            <a:xfrm>
              <a:off x="3680738" y="7417433"/>
              <a:ext cx="2097406" cy="2094137"/>
              <a:chOff x="723975" y="8018542"/>
              <a:chExt cx="2004593" cy="2001469"/>
            </a:xfrm>
          </p:grpSpPr>
          <p:sp>
            <p:nvSpPr>
              <p:cNvPr id="2646" name="Google Shape;2646;p45"/>
              <p:cNvSpPr/>
              <p:nvPr/>
            </p:nvSpPr>
            <p:spPr>
              <a:xfrm>
                <a:off x="723975" y="8018542"/>
                <a:ext cx="2004593" cy="2001469"/>
              </a:xfrm>
              <a:custGeom>
                <a:rect b="b" l="l" r="r" t="t"/>
                <a:pathLst>
                  <a:path extrusionOk="0" h="17061" w="17088">
                    <a:moveTo>
                      <a:pt x="8546" y="7430"/>
                    </a:moveTo>
                    <a:lnTo>
                      <a:pt x="8833" y="7465"/>
                    </a:lnTo>
                    <a:lnTo>
                      <a:pt x="9098" y="7580"/>
                    </a:lnTo>
                    <a:lnTo>
                      <a:pt x="9324" y="7749"/>
                    </a:lnTo>
                    <a:lnTo>
                      <a:pt x="9496" y="7975"/>
                    </a:lnTo>
                    <a:lnTo>
                      <a:pt x="9604" y="8220"/>
                    </a:lnTo>
                    <a:lnTo>
                      <a:pt x="9646" y="8489"/>
                    </a:lnTo>
                    <a:lnTo>
                      <a:pt x="9623" y="8784"/>
                    </a:lnTo>
                    <a:lnTo>
                      <a:pt x="9512" y="9056"/>
                    </a:lnTo>
                    <a:lnTo>
                      <a:pt x="9347" y="9294"/>
                    </a:lnTo>
                    <a:lnTo>
                      <a:pt x="9121" y="9470"/>
                    </a:lnTo>
                    <a:lnTo>
                      <a:pt x="8845" y="9597"/>
                    </a:lnTo>
                    <a:lnTo>
                      <a:pt x="8546" y="9631"/>
                    </a:lnTo>
                    <a:lnTo>
                      <a:pt x="8258" y="9600"/>
                    </a:lnTo>
                    <a:lnTo>
                      <a:pt x="7994" y="9482"/>
                    </a:lnTo>
                    <a:lnTo>
                      <a:pt x="7767" y="9313"/>
                    </a:lnTo>
                    <a:lnTo>
                      <a:pt x="7599" y="9090"/>
                    </a:lnTo>
                    <a:lnTo>
                      <a:pt x="7488" y="8841"/>
                    </a:lnTo>
                    <a:lnTo>
                      <a:pt x="7445" y="8573"/>
                    </a:lnTo>
                    <a:lnTo>
                      <a:pt x="7468" y="8282"/>
                    </a:lnTo>
                    <a:lnTo>
                      <a:pt x="7580" y="8006"/>
                    </a:lnTo>
                    <a:lnTo>
                      <a:pt x="7744" y="7768"/>
                    </a:lnTo>
                    <a:lnTo>
                      <a:pt x="7974" y="7591"/>
                    </a:lnTo>
                    <a:lnTo>
                      <a:pt x="8247" y="7465"/>
                    </a:lnTo>
                    <a:lnTo>
                      <a:pt x="8546" y="7430"/>
                    </a:lnTo>
                    <a:close/>
                    <a:moveTo>
                      <a:pt x="8546" y="1"/>
                    </a:moveTo>
                    <a:cubicBezTo>
                      <a:pt x="8009" y="1"/>
                      <a:pt x="7392" y="380"/>
                      <a:pt x="7166" y="886"/>
                    </a:cubicBezTo>
                    <a:cubicBezTo>
                      <a:pt x="6936" y="1415"/>
                      <a:pt x="6878" y="2086"/>
                      <a:pt x="6936" y="2796"/>
                    </a:cubicBezTo>
                    <a:cubicBezTo>
                      <a:pt x="6610" y="2163"/>
                      <a:pt x="6215" y="1619"/>
                      <a:pt x="5743" y="1285"/>
                    </a:cubicBezTo>
                    <a:cubicBezTo>
                      <a:pt x="5510" y="1124"/>
                      <a:pt x="5203" y="1048"/>
                      <a:pt x="4900" y="1048"/>
                    </a:cubicBezTo>
                    <a:cubicBezTo>
                      <a:pt x="4609" y="1048"/>
                      <a:pt x="4322" y="1118"/>
                      <a:pt x="4102" y="1251"/>
                    </a:cubicBezTo>
                    <a:cubicBezTo>
                      <a:pt x="3646" y="1530"/>
                      <a:pt x="3313" y="2174"/>
                      <a:pt x="3386" y="2723"/>
                    </a:cubicBezTo>
                    <a:cubicBezTo>
                      <a:pt x="3451" y="3210"/>
                      <a:pt x="3681" y="3716"/>
                      <a:pt x="4003" y="4214"/>
                    </a:cubicBezTo>
                    <a:cubicBezTo>
                      <a:pt x="3493" y="3915"/>
                      <a:pt x="2975" y="3712"/>
                      <a:pt x="2485" y="3670"/>
                    </a:cubicBezTo>
                    <a:cubicBezTo>
                      <a:pt x="2454" y="3667"/>
                      <a:pt x="2423" y="3666"/>
                      <a:pt x="2392" y="3666"/>
                    </a:cubicBezTo>
                    <a:cubicBezTo>
                      <a:pt x="1864" y="3666"/>
                      <a:pt x="1286" y="4028"/>
                      <a:pt x="1047" y="4459"/>
                    </a:cubicBezTo>
                    <a:cubicBezTo>
                      <a:pt x="790" y="4931"/>
                      <a:pt x="828" y="5655"/>
                      <a:pt x="1166" y="6096"/>
                    </a:cubicBezTo>
                    <a:cubicBezTo>
                      <a:pt x="1492" y="6514"/>
                      <a:pt x="1998" y="6859"/>
                      <a:pt x="2580" y="7139"/>
                    </a:cubicBezTo>
                    <a:cubicBezTo>
                      <a:pt x="2554" y="7139"/>
                      <a:pt x="2527" y="7139"/>
                      <a:pt x="2501" y="7139"/>
                    </a:cubicBezTo>
                    <a:cubicBezTo>
                      <a:pt x="1883" y="7139"/>
                      <a:pt x="1307" y="7225"/>
                      <a:pt x="851" y="7450"/>
                    </a:cubicBezTo>
                    <a:cubicBezTo>
                      <a:pt x="349" y="7691"/>
                      <a:pt x="0" y="8339"/>
                      <a:pt x="20" y="8860"/>
                    </a:cubicBezTo>
                    <a:cubicBezTo>
                      <a:pt x="39" y="9397"/>
                      <a:pt x="441" y="9999"/>
                      <a:pt x="955" y="10206"/>
                    </a:cubicBezTo>
                    <a:cubicBezTo>
                      <a:pt x="1308" y="10344"/>
                      <a:pt x="1714" y="10402"/>
                      <a:pt x="2147" y="10405"/>
                    </a:cubicBezTo>
                    <a:cubicBezTo>
                      <a:pt x="1783" y="10643"/>
                      <a:pt x="1472" y="10911"/>
                      <a:pt x="1254" y="11214"/>
                    </a:cubicBezTo>
                    <a:cubicBezTo>
                      <a:pt x="928" y="11667"/>
                      <a:pt x="924" y="12403"/>
                      <a:pt x="1189" y="12855"/>
                    </a:cubicBezTo>
                    <a:cubicBezTo>
                      <a:pt x="1439" y="13278"/>
                      <a:pt x="1999" y="13603"/>
                      <a:pt x="2513" y="13603"/>
                    </a:cubicBezTo>
                    <a:cubicBezTo>
                      <a:pt x="2559" y="13603"/>
                      <a:pt x="2605" y="13600"/>
                      <a:pt x="2649" y="13595"/>
                    </a:cubicBezTo>
                    <a:cubicBezTo>
                      <a:pt x="3098" y="13541"/>
                      <a:pt x="3562" y="13354"/>
                      <a:pt x="4022" y="13081"/>
                    </a:cubicBezTo>
                    <a:lnTo>
                      <a:pt x="4022" y="13081"/>
                    </a:lnTo>
                    <a:cubicBezTo>
                      <a:pt x="3750" y="13541"/>
                      <a:pt x="3566" y="14005"/>
                      <a:pt x="3516" y="14454"/>
                    </a:cubicBezTo>
                    <a:cubicBezTo>
                      <a:pt x="3455" y="15006"/>
                      <a:pt x="3811" y="15650"/>
                      <a:pt x="4263" y="15911"/>
                    </a:cubicBezTo>
                    <a:cubicBezTo>
                      <a:pt x="4478" y="16035"/>
                      <a:pt x="4749" y="16098"/>
                      <a:pt x="5022" y="16098"/>
                    </a:cubicBezTo>
                    <a:cubicBezTo>
                      <a:pt x="5339" y="16098"/>
                      <a:pt x="5659" y="16013"/>
                      <a:pt x="5900" y="15838"/>
                    </a:cubicBezTo>
                    <a:cubicBezTo>
                      <a:pt x="6299" y="15550"/>
                      <a:pt x="6633" y="15102"/>
                      <a:pt x="6912" y="14584"/>
                    </a:cubicBezTo>
                    <a:lnTo>
                      <a:pt x="6912" y="14584"/>
                    </a:lnTo>
                    <a:cubicBezTo>
                      <a:pt x="6897" y="15175"/>
                      <a:pt x="6966" y="15727"/>
                      <a:pt x="7162" y="16175"/>
                    </a:cubicBezTo>
                    <a:cubicBezTo>
                      <a:pt x="7388" y="16685"/>
                      <a:pt x="8020" y="17061"/>
                      <a:pt x="8542" y="17061"/>
                    </a:cubicBezTo>
                    <a:cubicBezTo>
                      <a:pt x="9079" y="17061"/>
                      <a:pt x="9696" y="16685"/>
                      <a:pt x="9922" y="16175"/>
                    </a:cubicBezTo>
                    <a:cubicBezTo>
                      <a:pt x="10156" y="15650"/>
                      <a:pt x="10209" y="14979"/>
                      <a:pt x="10152" y="14266"/>
                    </a:cubicBezTo>
                    <a:lnTo>
                      <a:pt x="10152" y="14266"/>
                    </a:lnTo>
                    <a:cubicBezTo>
                      <a:pt x="10478" y="14902"/>
                      <a:pt x="10873" y="15447"/>
                      <a:pt x="11344" y="15776"/>
                    </a:cubicBezTo>
                    <a:cubicBezTo>
                      <a:pt x="11577" y="15939"/>
                      <a:pt x="11882" y="16015"/>
                      <a:pt x="12185" y="16015"/>
                    </a:cubicBezTo>
                    <a:cubicBezTo>
                      <a:pt x="12476" y="16015"/>
                      <a:pt x="12765" y="15944"/>
                      <a:pt x="12985" y="15811"/>
                    </a:cubicBezTo>
                    <a:cubicBezTo>
                      <a:pt x="13441" y="15535"/>
                      <a:pt x="13775" y="14891"/>
                      <a:pt x="13702" y="14339"/>
                    </a:cubicBezTo>
                    <a:cubicBezTo>
                      <a:pt x="13637" y="13852"/>
                      <a:pt x="13407" y="13346"/>
                      <a:pt x="13085" y="12851"/>
                    </a:cubicBezTo>
                    <a:lnTo>
                      <a:pt x="13085" y="12851"/>
                    </a:lnTo>
                    <a:cubicBezTo>
                      <a:pt x="13598" y="13147"/>
                      <a:pt x="14116" y="13354"/>
                      <a:pt x="14603" y="13392"/>
                    </a:cubicBezTo>
                    <a:cubicBezTo>
                      <a:pt x="14636" y="13395"/>
                      <a:pt x="14669" y="13396"/>
                      <a:pt x="14703" y="13396"/>
                    </a:cubicBezTo>
                    <a:cubicBezTo>
                      <a:pt x="15233" y="13396"/>
                      <a:pt x="15806" y="13035"/>
                      <a:pt x="16041" y="12602"/>
                    </a:cubicBezTo>
                    <a:cubicBezTo>
                      <a:pt x="16297" y="12131"/>
                      <a:pt x="16263" y="11406"/>
                      <a:pt x="15922" y="10969"/>
                    </a:cubicBezTo>
                    <a:cubicBezTo>
                      <a:pt x="15596" y="10547"/>
                      <a:pt x="15094" y="10202"/>
                      <a:pt x="14507" y="9922"/>
                    </a:cubicBezTo>
                    <a:lnTo>
                      <a:pt x="14507" y="9922"/>
                    </a:lnTo>
                    <a:cubicBezTo>
                      <a:pt x="14545" y="9923"/>
                      <a:pt x="14583" y="9923"/>
                      <a:pt x="14621" y="9923"/>
                    </a:cubicBezTo>
                    <a:cubicBezTo>
                      <a:pt x="15226" y="9923"/>
                      <a:pt x="15789" y="9836"/>
                      <a:pt x="16240" y="9616"/>
                    </a:cubicBezTo>
                    <a:cubicBezTo>
                      <a:pt x="16738" y="9370"/>
                      <a:pt x="17087" y="8722"/>
                      <a:pt x="17068" y="8201"/>
                    </a:cubicBezTo>
                    <a:cubicBezTo>
                      <a:pt x="17049" y="7664"/>
                      <a:pt x="16650" y="7062"/>
                      <a:pt x="16133" y="6859"/>
                    </a:cubicBezTo>
                    <a:cubicBezTo>
                      <a:pt x="15784" y="6721"/>
                      <a:pt x="15377" y="6660"/>
                      <a:pt x="14940" y="6660"/>
                    </a:cubicBezTo>
                    <a:cubicBezTo>
                      <a:pt x="15304" y="6418"/>
                      <a:pt x="15615" y="6150"/>
                      <a:pt x="15837" y="5847"/>
                    </a:cubicBezTo>
                    <a:cubicBezTo>
                      <a:pt x="16159" y="5395"/>
                      <a:pt x="16163" y="4659"/>
                      <a:pt x="15899" y="4210"/>
                    </a:cubicBezTo>
                    <a:cubicBezTo>
                      <a:pt x="15649" y="3785"/>
                      <a:pt x="15093" y="3462"/>
                      <a:pt x="14576" y="3462"/>
                    </a:cubicBezTo>
                    <a:cubicBezTo>
                      <a:pt x="14530" y="3462"/>
                      <a:pt x="14484" y="3465"/>
                      <a:pt x="14438" y="3470"/>
                    </a:cubicBezTo>
                    <a:cubicBezTo>
                      <a:pt x="13993" y="3520"/>
                      <a:pt x="13526" y="3708"/>
                      <a:pt x="13069" y="3980"/>
                    </a:cubicBezTo>
                    <a:cubicBezTo>
                      <a:pt x="13338" y="3520"/>
                      <a:pt x="13526" y="3056"/>
                      <a:pt x="13575" y="2612"/>
                    </a:cubicBezTo>
                    <a:cubicBezTo>
                      <a:pt x="13637" y="2059"/>
                      <a:pt x="13276" y="1415"/>
                      <a:pt x="12824" y="1151"/>
                    </a:cubicBezTo>
                    <a:cubicBezTo>
                      <a:pt x="12610" y="1027"/>
                      <a:pt x="12340" y="964"/>
                      <a:pt x="12068" y="964"/>
                    </a:cubicBezTo>
                    <a:cubicBezTo>
                      <a:pt x="11750" y="964"/>
                      <a:pt x="11429" y="1050"/>
                      <a:pt x="11187" y="1228"/>
                    </a:cubicBezTo>
                    <a:cubicBezTo>
                      <a:pt x="10792" y="1515"/>
                      <a:pt x="10455" y="1960"/>
                      <a:pt x="10175" y="2477"/>
                    </a:cubicBezTo>
                    <a:cubicBezTo>
                      <a:pt x="10190" y="1887"/>
                      <a:pt x="10125" y="1335"/>
                      <a:pt x="9926" y="886"/>
                    </a:cubicBezTo>
                    <a:cubicBezTo>
                      <a:pt x="9703" y="380"/>
                      <a:pt x="9067" y="1"/>
                      <a:pt x="854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45"/>
              <p:cNvSpPr/>
              <p:nvPr/>
            </p:nvSpPr>
            <p:spPr>
              <a:xfrm>
                <a:off x="1707019" y="8021709"/>
                <a:ext cx="291985" cy="873040"/>
              </a:xfrm>
              <a:custGeom>
                <a:rect b="b" l="l" r="r" t="t"/>
                <a:pathLst>
                  <a:path extrusionOk="0" h="7442" w="2489">
                    <a:moveTo>
                      <a:pt x="400" y="1"/>
                    </a:moveTo>
                    <a:lnTo>
                      <a:pt x="400" y="1"/>
                    </a:lnTo>
                    <a:cubicBezTo>
                      <a:pt x="430" y="58"/>
                      <a:pt x="457" y="119"/>
                      <a:pt x="476" y="185"/>
                    </a:cubicBezTo>
                    <a:cubicBezTo>
                      <a:pt x="672" y="783"/>
                      <a:pt x="787" y="1408"/>
                      <a:pt x="817" y="2040"/>
                    </a:cubicBezTo>
                    <a:cubicBezTo>
                      <a:pt x="879" y="3129"/>
                      <a:pt x="729" y="4222"/>
                      <a:pt x="515" y="5295"/>
                    </a:cubicBezTo>
                    <a:cubicBezTo>
                      <a:pt x="369" y="6012"/>
                      <a:pt x="196" y="6721"/>
                      <a:pt x="1" y="7423"/>
                    </a:cubicBezTo>
                    <a:lnTo>
                      <a:pt x="166" y="7403"/>
                    </a:lnTo>
                    <a:lnTo>
                      <a:pt x="480" y="7442"/>
                    </a:lnTo>
                    <a:cubicBezTo>
                      <a:pt x="480" y="7442"/>
                      <a:pt x="2489" y="2995"/>
                      <a:pt x="1546" y="859"/>
                    </a:cubicBezTo>
                    <a:cubicBezTo>
                      <a:pt x="1354" y="426"/>
                      <a:pt x="863" y="89"/>
                      <a:pt x="40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45"/>
              <p:cNvSpPr/>
              <p:nvPr/>
            </p:nvSpPr>
            <p:spPr>
              <a:xfrm>
                <a:off x="1833829" y="8554183"/>
                <a:ext cx="784100" cy="434174"/>
              </a:xfrm>
              <a:custGeom>
                <a:rect b="b" l="l" r="r" t="t"/>
                <a:pathLst>
                  <a:path extrusionOk="0" h="3701" w="6684">
                    <a:moveTo>
                      <a:pt x="6580" y="1"/>
                    </a:moveTo>
                    <a:cubicBezTo>
                      <a:pt x="6564" y="20"/>
                      <a:pt x="6549" y="39"/>
                      <a:pt x="6534" y="58"/>
                    </a:cubicBezTo>
                    <a:cubicBezTo>
                      <a:pt x="6116" y="534"/>
                      <a:pt x="5636" y="948"/>
                      <a:pt x="5111" y="1296"/>
                    </a:cubicBezTo>
                    <a:cubicBezTo>
                      <a:pt x="4203" y="1906"/>
                      <a:pt x="3187" y="2335"/>
                      <a:pt x="2155" y="2700"/>
                    </a:cubicBezTo>
                    <a:cubicBezTo>
                      <a:pt x="1446" y="2949"/>
                      <a:pt x="725" y="3167"/>
                      <a:pt x="1" y="3363"/>
                    </a:cubicBezTo>
                    <a:lnTo>
                      <a:pt x="35" y="3409"/>
                    </a:lnTo>
                    <a:lnTo>
                      <a:pt x="162" y="3700"/>
                    </a:lnTo>
                    <a:cubicBezTo>
                      <a:pt x="162" y="3700"/>
                      <a:pt x="5012" y="3175"/>
                      <a:pt x="6376" y="1281"/>
                    </a:cubicBezTo>
                    <a:cubicBezTo>
                      <a:pt x="6626" y="936"/>
                      <a:pt x="6683" y="422"/>
                      <a:pt x="658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45"/>
              <p:cNvSpPr/>
              <p:nvPr/>
            </p:nvSpPr>
            <p:spPr>
              <a:xfrm>
                <a:off x="1818579" y="9066948"/>
                <a:ext cx="774950" cy="523096"/>
              </a:xfrm>
              <a:custGeom>
                <a:rect b="b" l="l" r="r" t="t"/>
                <a:pathLst>
                  <a:path extrusionOk="0" h="4459" w="6606">
                    <a:moveTo>
                      <a:pt x="231" y="0"/>
                    </a:moveTo>
                    <a:lnTo>
                      <a:pt x="181" y="119"/>
                    </a:lnTo>
                    <a:lnTo>
                      <a:pt x="1" y="380"/>
                    </a:lnTo>
                    <a:cubicBezTo>
                      <a:pt x="1" y="380"/>
                      <a:pt x="2949" y="4263"/>
                      <a:pt x="5276" y="4455"/>
                    </a:cubicBezTo>
                    <a:cubicBezTo>
                      <a:pt x="5307" y="4458"/>
                      <a:pt x="5339" y="4459"/>
                      <a:pt x="5371" y="4459"/>
                    </a:cubicBezTo>
                    <a:cubicBezTo>
                      <a:pt x="5833" y="4459"/>
                      <a:pt x="6333" y="4181"/>
                      <a:pt x="6606" y="3818"/>
                    </a:cubicBezTo>
                    <a:cubicBezTo>
                      <a:pt x="6000" y="3723"/>
                      <a:pt x="5406" y="3550"/>
                      <a:pt x="4843" y="3301"/>
                    </a:cubicBezTo>
                    <a:cubicBezTo>
                      <a:pt x="3842" y="2864"/>
                      <a:pt x="2933" y="2239"/>
                      <a:pt x="2071" y="1568"/>
                    </a:cubicBezTo>
                    <a:cubicBezTo>
                      <a:pt x="1434" y="1074"/>
                      <a:pt x="821" y="552"/>
                      <a:pt x="23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45"/>
              <p:cNvSpPr/>
              <p:nvPr/>
            </p:nvSpPr>
            <p:spPr>
              <a:xfrm>
                <a:off x="1454337" y="9144256"/>
                <a:ext cx="304537" cy="873040"/>
              </a:xfrm>
              <a:custGeom>
                <a:rect b="b" l="l" r="r" t="t"/>
                <a:pathLst>
                  <a:path extrusionOk="0" h="7442" w="2596">
                    <a:moveTo>
                      <a:pt x="2005" y="1"/>
                    </a:moveTo>
                    <a:cubicBezTo>
                      <a:pt x="2005" y="1"/>
                      <a:pt x="0" y="4444"/>
                      <a:pt x="940" y="6579"/>
                    </a:cubicBezTo>
                    <a:cubicBezTo>
                      <a:pt x="1131" y="7020"/>
                      <a:pt x="1633" y="7361"/>
                      <a:pt x="2101" y="7442"/>
                    </a:cubicBezTo>
                    <a:cubicBezTo>
                      <a:pt x="1921" y="6886"/>
                      <a:pt x="1814" y="6307"/>
                      <a:pt x="1775" y="5724"/>
                    </a:cubicBezTo>
                    <a:cubicBezTo>
                      <a:pt x="1699" y="4632"/>
                      <a:pt x="1829" y="3539"/>
                      <a:pt x="2028" y="2466"/>
                    </a:cubicBezTo>
                    <a:cubicBezTo>
                      <a:pt x="2182" y="1638"/>
                      <a:pt x="2369" y="817"/>
                      <a:pt x="2596" y="4"/>
                    </a:cubicBezTo>
                    <a:lnTo>
                      <a:pt x="2596" y="4"/>
                    </a:lnTo>
                    <a:lnTo>
                      <a:pt x="2320" y="35"/>
                    </a:lnTo>
                    <a:lnTo>
                      <a:pt x="2005"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45"/>
              <p:cNvSpPr/>
              <p:nvPr/>
            </p:nvSpPr>
            <p:spPr>
              <a:xfrm>
                <a:off x="835066" y="9050290"/>
                <a:ext cx="802870" cy="434526"/>
              </a:xfrm>
              <a:custGeom>
                <a:rect b="b" l="l" r="r" t="t"/>
                <a:pathLst>
                  <a:path extrusionOk="0" h="3704" w="6844">
                    <a:moveTo>
                      <a:pt x="6521" y="0"/>
                    </a:moveTo>
                    <a:cubicBezTo>
                      <a:pt x="6521" y="0"/>
                      <a:pt x="1672" y="525"/>
                      <a:pt x="311" y="2419"/>
                    </a:cubicBezTo>
                    <a:cubicBezTo>
                      <a:pt x="58" y="2764"/>
                      <a:pt x="0" y="3282"/>
                      <a:pt x="108" y="3704"/>
                    </a:cubicBezTo>
                    <a:cubicBezTo>
                      <a:pt x="522" y="3263"/>
                      <a:pt x="993" y="2879"/>
                      <a:pt x="1503" y="2557"/>
                    </a:cubicBezTo>
                    <a:cubicBezTo>
                      <a:pt x="2427" y="1971"/>
                      <a:pt x="3454" y="1572"/>
                      <a:pt x="4493" y="1235"/>
                    </a:cubicBezTo>
                    <a:cubicBezTo>
                      <a:pt x="5256" y="986"/>
                      <a:pt x="6027" y="775"/>
                      <a:pt x="6809" y="594"/>
                    </a:cubicBezTo>
                    <a:lnTo>
                      <a:pt x="6843" y="545"/>
                    </a:lnTo>
                    <a:lnTo>
                      <a:pt x="6652" y="292"/>
                    </a:lnTo>
                    <a:lnTo>
                      <a:pt x="6521"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45"/>
              <p:cNvSpPr/>
              <p:nvPr/>
            </p:nvSpPr>
            <p:spPr>
              <a:xfrm>
                <a:off x="886799" y="8448603"/>
                <a:ext cx="747499" cy="540576"/>
              </a:xfrm>
              <a:custGeom>
                <a:rect b="b" l="l" r="r" t="t"/>
                <a:pathLst>
                  <a:path extrusionOk="0" h="4608" w="6372">
                    <a:moveTo>
                      <a:pt x="1010" y="0"/>
                    </a:moveTo>
                    <a:cubicBezTo>
                      <a:pt x="656" y="0"/>
                      <a:pt x="283" y="162"/>
                      <a:pt x="0" y="398"/>
                    </a:cubicBezTo>
                    <a:cubicBezTo>
                      <a:pt x="15" y="402"/>
                      <a:pt x="31" y="402"/>
                      <a:pt x="42" y="406"/>
                    </a:cubicBezTo>
                    <a:cubicBezTo>
                      <a:pt x="660" y="544"/>
                      <a:pt x="1254" y="767"/>
                      <a:pt x="1810" y="1066"/>
                    </a:cubicBezTo>
                    <a:cubicBezTo>
                      <a:pt x="2776" y="1575"/>
                      <a:pt x="3638" y="2262"/>
                      <a:pt x="4447" y="2998"/>
                    </a:cubicBezTo>
                    <a:cubicBezTo>
                      <a:pt x="5015" y="3511"/>
                      <a:pt x="5559" y="4052"/>
                      <a:pt x="6080" y="4608"/>
                    </a:cubicBezTo>
                    <a:lnTo>
                      <a:pt x="6188" y="4340"/>
                    </a:lnTo>
                    <a:lnTo>
                      <a:pt x="6372" y="4079"/>
                    </a:lnTo>
                    <a:cubicBezTo>
                      <a:pt x="6372" y="4079"/>
                      <a:pt x="3424" y="195"/>
                      <a:pt x="1100" y="4"/>
                    </a:cubicBezTo>
                    <a:cubicBezTo>
                      <a:pt x="1071" y="1"/>
                      <a:pt x="1041" y="0"/>
                      <a:pt x="101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45"/>
              <p:cNvSpPr/>
              <p:nvPr/>
            </p:nvSpPr>
            <p:spPr>
              <a:xfrm>
                <a:off x="1112094" y="8141601"/>
                <a:ext cx="580333" cy="790921"/>
              </a:xfrm>
              <a:custGeom>
                <a:rect b="b" l="l" r="r" t="t"/>
                <a:pathLst>
                  <a:path extrusionOk="0" h="6742" w="4947">
                    <a:moveTo>
                      <a:pt x="1588" y="1"/>
                    </a:moveTo>
                    <a:cubicBezTo>
                      <a:pt x="1297" y="1"/>
                      <a:pt x="1010" y="70"/>
                      <a:pt x="790" y="202"/>
                    </a:cubicBezTo>
                    <a:cubicBezTo>
                      <a:pt x="334" y="481"/>
                      <a:pt x="1" y="1125"/>
                      <a:pt x="74" y="1678"/>
                    </a:cubicBezTo>
                    <a:cubicBezTo>
                      <a:pt x="384" y="3989"/>
                      <a:pt x="4409" y="6742"/>
                      <a:pt x="4409" y="6742"/>
                    </a:cubicBezTo>
                    <a:lnTo>
                      <a:pt x="4659" y="6546"/>
                    </a:lnTo>
                    <a:lnTo>
                      <a:pt x="4946" y="6412"/>
                    </a:lnTo>
                    <a:cubicBezTo>
                      <a:pt x="4946" y="6412"/>
                      <a:pt x="4344" y="1570"/>
                      <a:pt x="2431" y="240"/>
                    </a:cubicBezTo>
                    <a:cubicBezTo>
                      <a:pt x="2198" y="77"/>
                      <a:pt x="1891" y="1"/>
                      <a:pt x="15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45"/>
              <p:cNvSpPr/>
              <p:nvPr/>
            </p:nvSpPr>
            <p:spPr>
              <a:xfrm>
                <a:off x="1760159" y="9106482"/>
                <a:ext cx="580215" cy="790921"/>
              </a:xfrm>
              <a:custGeom>
                <a:rect b="b" l="l" r="r" t="t"/>
                <a:pathLst>
                  <a:path extrusionOk="0" h="6742" w="4946">
                    <a:moveTo>
                      <a:pt x="537" y="0"/>
                    </a:moveTo>
                    <a:lnTo>
                      <a:pt x="288" y="196"/>
                    </a:lnTo>
                    <a:lnTo>
                      <a:pt x="0" y="330"/>
                    </a:lnTo>
                    <a:cubicBezTo>
                      <a:pt x="0" y="330"/>
                      <a:pt x="602" y="5168"/>
                      <a:pt x="2515" y="6502"/>
                    </a:cubicBezTo>
                    <a:cubicBezTo>
                      <a:pt x="2748" y="6665"/>
                      <a:pt x="3054" y="6741"/>
                      <a:pt x="3357" y="6741"/>
                    </a:cubicBezTo>
                    <a:cubicBezTo>
                      <a:pt x="3649" y="6741"/>
                      <a:pt x="3938" y="6670"/>
                      <a:pt x="4156" y="6537"/>
                    </a:cubicBezTo>
                    <a:cubicBezTo>
                      <a:pt x="4612" y="6261"/>
                      <a:pt x="4946" y="5617"/>
                      <a:pt x="4873" y="5065"/>
                    </a:cubicBezTo>
                    <a:cubicBezTo>
                      <a:pt x="4566" y="2753"/>
                      <a:pt x="537" y="0"/>
                      <a:pt x="5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45"/>
              <p:cNvSpPr/>
              <p:nvPr/>
            </p:nvSpPr>
            <p:spPr>
              <a:xfrm>
                <a:off x="724038" y="8855906"/>
                <a:ext cx="878887" cy="383377"/>
              </a:xfrm>
              <a:custGeom>
                <a:rect b="b" l="l" r="r" t="t"/>
                <a:pathLst>
                  <a:path extrusionOk="0" h="3268" w="7492">
                    <a:moveTo>
                      <a:pt x="2499" y="1"/>
                    </a:moveTo>
                    <a:cubicBezTo>
                      <a:pt x="1882" y="1"/>
                      <a:pt x="1309" y="88"/>
                      <a:pt x="851" y="312"/>
                    </a:cubicBezTo>
                    <a:cubicBezTo>
                      <a:pt x="349" y="553"/>
                      <a:pt x="0" y="1201"/>
                      <a:pt x="19" y="1722"/>
                    </a:cubicBezTo>
                    <a:cubicBezTo>
                      <a:pt x="39" y="2259"/>
                      <a:pt x="441" y="2861"/>
                      <a:pt x="955" y="3068"/>
                    </a:cubicBezTo>
                    <a:cubicBezTo>
                      <a:pt x="1312" y="3209"/>
                      <a:pt x="1728" y="3267"/>
                      <a:pt x="2175" y="3267"/>
                    </a:cubicBezTo>
                    <a:cubicBezTo>
                      <a:pt x="4445" y="3267"/>
                      <a:pt x="7491" y="1749"/>
                      <a:pt x="7491" y="1749"/>
                    </a:cubicBezTo>
                    <a:lnTo>
                      <a:pt x="7445" y="1435"/>
                    </a:lnTo>
                    <a:lnTo>
                      <a:pt x="7468" y="1121"/>
                    </a:lnTo>
                    <a:cubicBezTo>
                      <a:pt x="7468" y="1121"/>
                      <a:pt x="4706" y="1"/>
                      <a:pt x="249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45"/>
              <p:cNvSpPr/>
              <p:nvPr/>
            </p:nvSpPr>
            <p:spPr>
              <a:xfrm>
                <a:off x="1849259" y="8799597"/>
                <a:ext cx="879238" cy="383260"/>
              </a:xfrm>
              <a:custGeom>
                <a:rect b="b" l="l" r="r" t="t"/>
                <a:pathLst>
                  <a:path extrusionOk="0" h="3267" w="7495">
                    <a:moveTo>
                      <a:pt x="5313" y="0"/>
                    </a:moveTo>
                    <a:cubicBezTo>
                      <a:pt x="3045" y="0"/>
                      <a:pt x="0" y="1516"/>
                      <a:pt x="0" y="1516"/>
                    </a:cubicBezTo>
                    <a:lnTo>
                      <a:pt x="50" y="1831"/>
                    </a:lnTo>
                    <a:lnTo>
                      <a:pt x="27" y="2149"/>
                    </a:lnTo>
                    <a:cubicBezTo>
                      <a:pt x="27" y="2149"/>
                      <a:pt x="2788" y="3267"/>
                      <a:pt x="4997" y="3267"/>
                    </a:cubicBezTo>
                    <a:cubicBezTo>
                      <a:pt x="5613" y="3267"/>
                      <a:pt x="6186" y="3180"/>
                      <a:pt x="6644" y="2958"/>
                    </a:cubicBezTo>
                    <a:cubicBezTo>
                      <a:pt x="7142" y="2712"/>
                      <a:pt x="7495" y="2064"/>
                      <a:pt x="7472" y="1543"/>
                    </a:cubicBezTo>
                    <a:cubicBezTo>
                      <a:pt x="7453" y="1006"/>
                      <a:pt x="7054" y="404"/>
                      <a:pt x="6537" y="201"/>
                    </a:cubicBezTo>
                    <a:cubicBezTo>
                      <a:pt x="6179" y="60"/>
                      <a:pt x="5761" y="0"/>
                      <a:pt x="53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45"/>
              <p:cNvSpPr/>
              <p:nvPr/>
            </p:nvSpPr>
            <p:spPr>
              <a:xfrm>
                <a:off x="1129158" y="9108241"/>
                <a:ext cx="566725" cy="798898"/>
              </a:xfrm>
              <a:custGeom>
                <a:rect b="b" l="l" r="r" t="t"/>
                <a:pathLst>
                  <a:path extrusionOk="0" h="6810" w="4831">
                    <a:moveTo>
                      <a:pt x="4287" y="1"/>
                    </a:moveTo>
                    <a:cubicBezTo>
                      <a:pt x="4287" y="1"/>
                      <a:pt x="323" y="2845"/>
                      <a:pt x="66" y="5165"/>
                    </a:cubicBezTo>
                    <a:cubicBezTo>
                      <a:pt x="1" y="5717"/>
                      <a:pt x="361" y="6361"/>
                      <a:pt x="813" y="6622"/>
                    </a:cubicBezTo>
                    <a:cubicBezTo>
                      <a:pt x="1028" y="6746"/>
                      <a:pt x="1299" y="6809"/>
                      <a:pt x="1572" y="6809"/>
                    </a:cubicBezTo>
                    <a:cubicBezTo>
                      <a:pt x="1889" y="6809"/>
                      <a:pt x="2209" y="6724"/>
                      <a:pt x="2450" y="6549"/>
                    </a:cubicBezTo>
                    <a:cubicBezTo>
                      <a:pt x="4336" y="5172"/>
                      <a:pt x="4831" y="323"/>
                      <a:pt x="4831" y="323"/>
                    </a:cubicBezTo>
                    <a:lnTo>
                      <a:pt x="4540" y="193"/>
                    </a:lnTo>
                    <a:lnTo>
                      <a:pt x="428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45"/>
              <p:cNvSpPr/>
              <p:nvPr/>
            </p:nvSpPr>
            <p:spPr>
              <a:xfrm>
                <a:off x="1756586" y="8131512"/>
                <a:ext cx="566725" cy="798781"/>
              </a:xfrm>
              <a:custGeom>
                <a:rect b="b" l="l" r="r" t="t"/>
                <a:pathLst>
                  <a:path extrusionOk="0" h="6809" w="4831">
                    <a:moveTo>
                      <a:pt x="3262" y="1"/>
                    </a:moveTo>
                    <a:cubicBezTo>
                      <a:pt x="2944" y="1"/>
                      <a:pt x="2623" y="87"/>
                      <a:pt x="2381" y="265"/>
                    </a:cubicBezTo>
                    <a:cubicBezTo>
                      <a:pt x="495" y="1637"/>
                      <a:pt x="0" y="6490"/>
                      <a:pt x="0" y="6490"/>
                    </a:cubicBezTo>
                    <a:lnTo>
                      <a:pt x="292" y="6617"/>
                    </a:lnTo>
                    <a:lnTo>
                      <a:pt x="549" y="6809"/>
                    </a:lnTo>
                    <a:cubicBezTo>
                      <a:pt x="549" y="6809"/>
                      <a:pt x="4513" y="3968"/>
                      <a:pt x="4769" y="1649"/>
                    </a:cubicBezTo>
                    <a:cubicBezTo>
                      <a:pt x="4831" y="1096"/>
                      <a:pt x="4470" y="452"/>
                      <a:pt x="4018" y="188"/>
                    </a:cubicBezTo>
                    <a:cubicBezTo>
                      <a:pt x="3804" y="64"/>
                      <a:pt x="3534" y="1"/>
                      <a:pt x="326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45"/>
              <p:cNvSpPr/>
              <p:nvPr/>
            </p:nvSpPr>
            <p:spPr>
              <a:xfrm>
                <a:off x="1226289" y="8528140"/>
                <a:ext cx="1000302" cy="982375"/>
              </a:xfrm>
              <a:custGeom>
                <a:rect b="b" l="l" r="r" t="t"/>
                <a:pathLst>
                  <a:path extrusionOk="0" h="8374" w="8527">
                    <a:moveTo>
                      <a:pt x="4264" y="0"/>
                    </a:moveTo>
                    <a:cubicBezTo>
                      <a:pt x="1910" y="0"/>
                      <a:pt x="1" y="1875"/>
                      <a:pt x="1" y="4187"/>
                    </a:cubicBezTo>
                    <a:cubicBezTo>
                      <a:pt x="1" y="6498"/>
                      <a:pt x="1910" y="8373"/>
                      <a:pt x="4264" y="8373"/>
                    </a:cubicBezTo>
                    <a:cubicBezTo>
                      <a:pt x="6618" y="8373"/>
                      <a:pt x="8527" y="6498"/>
                      <a:pt x="8527" y="4187"/>
                    </a:cubicBezTo>
                    <a:cubicBezTo>
                      <a:pt x="8527" y="1875"/>
                      <a:pt x="6618" y="0"/>
                      <a:pt x="4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45"/>
              <p:cNvSpPr/>
              <p:nvPr/>
            </p:nvSpPr>
            <p:spPr>
              <a:xfrm>
                <a:off x="1511466" y="8750326"/>
                <a:ext cx="715122" cy="760185"/>
              </a:xfrm>
              <a:custGeom>
                <a:rect b="b" l="l" r="r" t="t"/>
                <a:pathLst>
                  <a:path extrusionOk="0" h="6480" w="6096">
                    <a:moveTo>
                      <a:pt x="5448" y="0"/>
                    </a:moveTo>
                    <a:cubicBezTo>
                      <a:pt x="5283" y="1258"/>
                      <a:pt x="4819" y="2473"/>
                      <a:pt x="4072" y="3493"/>
                    </a:cubicBezTo>
                    <a:cubicBezTo>
                      <a:pt x="3094" y="4827"/>
                      <a:pt x="1614" y="5797"/>
                      <a:pt x="0" y="6115"/>
                    </a:cubicBezTo>
                    <a:cubicBezTo>
                      <a:pt x="570" y="6357"/>
                      <a:pt x="1185" y="6479"/>
                      <a:pt x="1804" y="6479"/>
                    </a:cubicBezTo>
                    <a:cubicBezTo>
                      <a:pt x="1814" y="6479"/>
                      <a:pt x="1823" y="6479"/>
                      <a:pt x="1833" y="6479"/>
                    </a:cubicBezTo>
                    <a:cubicBezTo>
                      <a:pt x="4187" y="6479"/>
                      <a:pt x="6096" y="4555"/>
                      <a:pt x="6096" y="2293"/>
                    </a:cubicBezTo>
                    <a:cubicBezTo>
                      <a:pt x="6096" y="1422"/>
                      <a:pt x="5858" y="640"/>
                      <a:pt x="54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1" name="Google Shape;2661;p45"/>
          <p:cNvGrpSpPr/>
          <p:nvPr/>
        </p:nvGrpSpPr>
        <p:grpSpPr>
          <a:xfrm>
            <a:off x="2545182" y="7058217"/>
            <a:ext cx="1311820" cy="1010780"/>
            <a:chOff x="1098525" y="2062253"/>
            <a:chExt cx="1192564" cy="918891"/>
          </a:xfrm>
        </p:grpSpPr>
        <p:sp>
          <p:nvSpPr>
            <p:cNvPr id="2662" name="Google Shape;2662;p45"/>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45"/>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45"/>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45"/>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45"/>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45"/>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45"/>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45"/>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45"/>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45"/>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45"/>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45"/>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45"/>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45"/>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45"/>
          <p:cNvGrpSpPr/>
          <p:nvPr/>
        </p:nvGrpSpPr>
        <p:grpSpPr>
          <a:xfrm flipH="1">
            <a:off x="1824218" y="8706117"/>
            <a:ext cx="1311927" cy="2110229"/>
            <a:chOff x="3680738" y="7417433"/>
            <a:chExt cx="2097406" cy="3373667"/>
          </a:xfrm>
        </p:grpSpPr>
        <p:sp>
          <p:nvSpPr>
            <p:cNvPr id="2677" name="Google Shape;2677;p45"/>
            <p:cNvSpPr/>
            <p:nvPr/>
          </p:nvSpPr>
          <p:spPr>
            <a:xfrm>
              <a:off x="4851750" y="8422300"/>
              <a:ext cx="260950" cy="2368800"/>
            </a:xfrm>
            <a:custGeom>
              <a:rect b="b" l="l" r="r" t="t"/>
              <a:pathLst>
                <a:path extrusionOk="0" h="94752" w="10438">
                  <a:moveTo>
                    <a:pt x="0" y="0"/>
                  </a:moveTo>
                  <a:cubicBezTo>
                    <a:pt x="1731" y="9735"/>
                    <a:pt x="10168" y="42616"/>
                    <a:pt x="10384" y="58408"/>
                  </a:cubicBezTo>
                  <a:cubicBezTo>
                    <a:pt x="10600" y="74200"/>
                    <a:pt x="2812" y="88695"/>
                    <a:pt x="1298" y="94752"/>
                  </a:cubicBezTo>
                </a:path>
              </a:pathLst>
            </a:custGeom>
            <a:noFill/>
            <a:ln cap="flat" cmpd="sng" w="76200">
              <a:solidFill>
                <a:schemeClr val="accent6"/>
              </a:solidFill>
              <a:prstDash val="solid"/>
              <a:round/>
              <a:headEnd len="med" w="med" type="none"/>
              <a:tailEnd len="med" w="med" type="none"/>
            </a:ln>
          </p:spPr>
        </p:sp>
        <p:sp>
          <p:nvSpPr>
            <p:cNvPr id="2678" name="Google Shape;2678;p45"/>
            <p:cNvSpPr/>
            <p:nvPr/>
          </p:nvSpPr>
          <p:spPr>
            <a:xfrm rot="553697">
              <a:off x="5112697" y="9374129"/>
              <a:ext cx="462224" cy="861796"/>
            </a:xfrm>
            <a:custGeom>
              <a:rect b="b" l="l" r="r" t="t"/>
              <a:pathLst>
                <a:path extrusionOk="0" h="64885" w="34801">
                  <a:moveTo>
                    <a:pt x="1014" y="64372"/>
                  </a:moveTo>
                  <a:cubicBezTo>
                    <a:pt x="-2014" y="61019"/>
                    <a:pt x="2961" y="32896"/>
                    <a:pt x="8153" y="22188"/>
                  </a:cubicBezTo>
                  <a:cubicBezTo>
                    <a:pt x="13345" y="11480"/>
                    <a:pt x="27947" y="1096"/>
                    <a:pt x="32165" y="122"/>
                  </a:cubicBezTo>
                  <a:cubicBezTo>
                    <a:pt x="36383" y="-851"/>
                    <a:pt x="34437" y="9316"/>
                    <a:pt x="33463" y="16347"/>
                  </a:cubicBezTo>
                  <a:cubicBezTo>
                    <a:pt x="32490" y="23378"/>
                    <a:pt x="31732" y="34302"/>
                    <a:pt x="26324" y="42306"/>
                  </a:cubicBezTo>
                  <a:cubicBezTo>
                    <a:pt x="20916" y="50310"/>
                    <a:pt x="4043" y="67725"/>
                    <a:pt x="1014" y="64372"/>
                  </a:cubicBezTo>
                  <a:close/>
                </a:path>
              </a:pathLst>
            </a:custGeom>
            <a:solidFill>
              <a:schemeClr val="accent6"/>
            </a:solidFill>
            <a:ln>
              <a:noFill/>
            </a:ln>
          </p:spPr>
        </p:sp>
        <p:grpSp>
          <p:nvGrpSpPr>
            <p:cNvPr id="2679" name="Google Shape;2679;p45"/>
            <p:cNvGrpSpPr/>
            <p:nvPr/>
          </p:nvGrpSpPr>
          <p:grpSpPr>
            <a:xfrm>
              <a:off x="3680738" y="7417433"/>
              <a:ext cx="2097406" cy="2094137"/>
              <a:chOff x="723975" y="8018542"/>
              <a:chExt cx="2004593" cy="2001469"/>
            </a:xfrm>
          </p:grpSpPr>
          <p:sp>
            <p:nvSpPr>
              <p:cNvPr id="2680" name="Google Shape;2680;p45"/>
              <p:cNvSpPr/>
              <p:nvPr/>
            </p:nvSpPr>
            <p:spPr>
              <a:xfrm>
                <a:off x="723975" y="8018542"/>
                <a:ext cx="2004593" cy="2001469"/>
              </a:xfrm>
              <a:custGeom>
                <a:rect b="b" l="l" r="r" t="t"/>
                <a:pathLst>
                  <a:path extrusionOk="0" h="17061" w="17088">
                    <a:moveTo>
                      <a:pt x="8546" y="7430"/>
                    </a:moveTo>
                    <a:lnTo>
                      <a:pt x="8833" y="7465"/>
                    </a:lnTo>
                    <a:lnTo>
                      <a:pt x="9098" y="7580"/>
                    </a:lnTo>
                    <a:lnTo>
                      <a:pt x="9324" y="7749"/>
                    </a:lnTo>
                    <a:lnTo>
                      <a:pt x="9496" y="7975"/>
                    </a:lnTo>
                    <a:lnTo>
                      <a:pt x="9604" y="8220"/>
                    </a:lnTo>
                    <a:lnTo>
                      <a:pt x="9646" y="8489"/>
                    </a:lnTo>
                    <a:lnTo>
                      <a:pt x="9623" y="8784"/>
                    </a:lnTo>
                    <a:lnTo>
                      <a:pt x="9512" y="9056"/>
                    </a:lnTo>
                    <a:lnTo>
                      <a:pt x="9347" y="9294"/>
                    </a:lnTo>
                    <a:lnTo>
                      <a:pt x="9121" y="9470"/>
                    </a:lnTo>
                    <a:lnTo>
                      <a:pt x="8845" y="9597"/>
                    </a:lnTo>
                    <a:lnTo>
                      <a:pt x="8546" y="9631"/>
                    </a:lnTo>
                    <a:lnTo>
                      <a:pt x="8258" y="9600"/>
                    </a:lnTo>
                    <a:lnTo>
                      <a:pt x="7994" y="9482"/>
                    </a:lnTo>
                    <a:lnTo>
                      <a:pt x="7767" y="9313"/>
                    </a:lnTo>
                    <a:lnTo>
                      <a:pt x="7599" y="9090"/>
                    </a:lnTo>
                    <a:lnTo>
                      <a:pt x="7488" y="8841"/>
                    </a:lnTo>
                    <a:lnTo>
                      <a:pt x="7445" y="8573"/>
                    </a:lnTo>
                    <a:lnTo>
                      <a:pt x="7468" y="8282"/>
                    </a:lnTo>
                    <a:lnTo>
                      <a:pt x="7580" y="8006"/>
                    </a:lnTo>
                    <a:lnTo>
                      <a:pt x="7744" y="7768"/>
                    </a:lnTo>
                    <a:lnTo>
                      <a:pt x="7974" y="7591"/>
                    </a:lnTo>
                    <a:lnTo>
                      <a:pt x="8247" y="7465"/>
                    </a:lnTo>
                    <a:lnTo>
                      <a:pt x="8546" y="7430"/>
                    </a:lnTo>
                    <a:close/>
                    <a:moveTo>
                      <a:pt x="8546" y="1"/>
                    </a:moveTo>
                    <a:cubicBezTo>
                      <a:pt x="8009" y="1"/>
                      <a:pt x="7392" y="380"/>
                      <a:pt x="7166" y="886"/>
                    </a:cubicBezTo>
                    <a:cubicBezTo>
                      <a:pt x="6936" y="1415"/>
                      <a:pt x="6878" y="2086"/>
                      <a:pt x="6936" y="2796"/>
                    </a:cubicBezTo>
                    <a:cubicBezTo>
                      <a:pt x="6610" y="2163"/>
                      <a:pt x="6215" y="1619"/>
                      <a:pt x="5743" y="1285"/>
                    </a:cubicBezTo>
                    <a:cubicBezTo>
                      <a:pt x="5510" y="1124"/>
                      <a:pt x="5203" y="1048"/>
                      <a:pt x="4900" y="1048"/>
                    </a:cubicBezTo>
                    <a:cubicBezTo>
                      <a:pt x="4609" y="1048"/>
                      <a:pt x="4322" y="1118"/>
                      <a:pt x="4102" y="1251"/>
                    </a:cubicBezTo>
                    <a:cubicBezTo>
                      <a:pt x="3646" y="1530"/>
                      <a:pt x="3313" y="2174"/>
                      <a:pt x="3386" y="2723"/>
                    </a:cubicBezTo>
                    <a:cubicBezTo>
                      <a:pt x="3451" y="3210"/>
                      <a:pt x="3681" y="3716"/>
                      <a:pt x="4003" y="4214"/>
                    </a:cubicBezTo>
                    <a:cubicBezTo>
                      <a:pt x="3493" y="3915"/>
                      <a:pt x="2975" y="3712"/>
                      <a:pt x="2485" y="3670"/>
                    </a:cubicBezTo>
                    <a:cubicBezTo>
                      <a:pt x="2454" y="3667"/>
                      <a:pt x="2423" y="3666"/>
                      <a:pt x="2392" y="3666"/>
                    </a:cubicBezTo>
                    <a:cubicBezTo>
                      <a:pt x="1864" y="3666"/>
                      <a:pt x="1286" y="4028"/>
                      <a:pt x="1047" y="4459"/>
                    </a:cubicBezTo>
                    <a:cubicBezTo>
                      <a:pt x="790" y="4931"/>
                      <a:pt x="828" y="5655"/>
                      <a:pt x="1166" y="6096"/>
                    </a:cubicBezTo>
                    <a:cubicBezTo>
                      <a:pt x="1492" y="6514"/>
                      <a:pt x="1998" y="6859"/>
                      <a:pt x="2580" y="7139"/>
                    </a:cubicBezTo>
                    <a:cubicBezTo>
                      <a:pt x="2554" y="7139"/>
                      <a:pt x="2527" y="7139"/>
                      <a:pt x="2501" y="7139"/>
                    </a:cubicBezTo>
                    <a:cubicBezTo>
                      <a:pt x="1883" y="7139"/>
                      <a:pt x="1307" y="7225"/>
                      <a:pt x="851" y="7450"/>
                    </a:cubicBezTo>
                    <a:cubicBezTo>
                      <a:pt x="349" y="7691"/>
                      <a:pt x="0" y="8339"/>
                      <a:pt x="20" y="8860"/>
                    </a:cubicBezTo>
                    <a:cubicBezTo>
                      <a:pt x="39" y="9397"/>
                      <a:pt x="441" y="9999"/>
                      <a:pt x="955" y="10206"/>
                    </a:cubicBezTo>
                    <a:cubicBezTo>
                      <a:pt x="1308" y="10344"/>
                      <a:pt x="1714" y="10402"/>
                      <a:pt x="2147" y="10405"/>
                    </a:cubicBezTo>
                    <a:cubicBezTo>
                      <a:pt x="1783" y="10643"/>
                      <a:pt x="1472" y="10911"/>
                      <a:pt x="1254" y="11214"/>
                    </a:cubicBezTo>
                    <a:cubicBezTo>
                      <a:pt x="928" y="11667"/>
                      <a:pt x="924" y="12403"/>
                      <a:pt x="1189" y="12855"/>
                    </a:cubicBezTo>
                    <a:cubicBezTo>
                      <a:pt x="1439" y="13278"/>
                      <a:pt x="1999" y="13603"/>
                      <a:pt x="2513" y="13603"/>
                    </a:cubicBezTo>
                    <a:cubicBezTo>
                      <a:pt x="2559" y="13603"/>
                      <a:pt x="2605" y="13600"/>
                      <a:pt x="2649" y="13595"/>
                    </a:cubicBezTo>
                    <a:cubicBezTo>
                      <a:pt x="3098" y="13541"/>
                      <a:pt x="3562" y="13354"/>
                      <a:pt x="4022" y="13081"/>
                    </a:cubicBezTo>
                    <a:lnTo>
                      <a:pt x="4022" y="13081"/>
                    </a:lnTo>
                    <a:cubicBezTo>
                      <a:pt x="3750" y="13541"/>
                      <a:pt x="3566" y="14005"/>
                      <a:pt x="3516" y="14454"/>
                    </a:cubicBezTo>
                    <a:cubicBezTo>
                      <a:pt x="3455" y="15006"/>
                      <a:pt x="3811" y="15650"/>
                      <a:pt x="4263" y="15911"/>
                    </a:cubicBezTo>
                    <a:cubicBezTo>
                      <a:pt x="4478" y="16035"/>
                      <a:pt x="4749" y="16098"/>
                      <a:pt x="5022" y="16098"/>
                    </a:cubicBezTo>
                    <a:cubicBezTo>
                      <a:pt x="5339" y="16098"/>
                      <a:pt x="5659" y="16013"/>
                      <a:pt x="5900" y="15838"/>
                    </a:cubicBezTo>
                    <a:cubicBezTo>
                      <a:pt x="6299" y="15550"/>
                      <a:pt x="6633" y="15102"/>
                      <a:pt x="6912" y="14584"/>
                    </a:cubicBezTo>
                    <a:lnTo>
                      <a:pt x="6912" y="14584"/>
                    </a:lnTo>
                    <a:cubicBezTo>
                      <a:pt x="6897" y="15175"/>
                      <a:pt x="6966" y="15727"/>
                      <a:pt x="7162" y="16175"/>
                    </a:cubicBezTo>
                    <a:cubicBezTo>
                      <a:pt x="7388" y="16685"/>
                      <a:pt x="8020" y="17061"/>
                      <a:pt x="8542" y="17061"/>
                    </a:cubicBezTo>
                    <a:cubicBezTo>
                      <a:pt x="9079" y="17061"/>
                      <a:pt x="9696" y="16685"/>
                      <a:pt x="9922" y="16175"/>
                    </a:cubicBezTo>
                    <a:cubicBezTo>
                      <a:pt x="10156" y="15650"/>
                      <a:pt x="10209" y="14979"/>
                      <a:pt x="10152" y="14266"/>
                    </a:cubicBezTo>
                    <a:lnTo>
                      <a:pt x="10152" y="14266"/>
                    </a:lnTo>
                    <a:cubicBezTo>
                      <a:pt x="10478" y="14902"/>
                      <a:pt x="10873" y="15447"/>
                      <a:pt x="11344" y="15776"/>
                    </a:cubicBezTo>
                    <a:cubicBezTo>
                      <a:pt x="11577" y="15939"/>
                      <a:pt x="11882" y="16015"/>
                      <a:pt x="12185" y="16015"/>
                    </a:cubicBezTo>
                    <a:cubicBezTo>
                      <a:pt x="12476" y="16015"/>
                      <a:pt x="12765" y="15944"/>
                      <a:pt x="12985" y="15811"/>
                    </a:cubicBezTo>
                    <a:cubicBezTo>
                      <a:pt x="13441" y="15535"/>
                      <a:pt x="13775" y="14891"/>
                      <a:pt x="13702" y="14339"/>
                    </a:cubicBezTo>
                    <a:cubicBezTo>
                      <a:pt x="13637" y="13852"/>
                      <a:pt x="13407" y="13346"/>
                      <a:pt x="13085" y="12851"/>
                    </a:cubicBezTo>
                    <a:lnTo>
                      <a:pt x="13085" y="12851"/>
                    </a:lnTo>
                    <a:cubicBezTo>
                      <a:pt x="13598" y="13147"/>
                      <a:pt x="14116" y="13354"/>
                      <a:pt x="14603" y="13392"/>
                    </a:cubicBezTo>
                    <a:cubicBezTo>
                      <a:pt x="14636" y="13395"/>
                      <a:pt x="14669" y="13396"/>
                      <a:pt x="14703" y="13396"/>
                    </a:cubicBezTo>
                    <a:cubicBezTo>
                      <a:pt x="15233" y="13396"/>
                      <a:pt x="15806" y="13035"/>
                      <a:pt x="16041" y="12602"/>
                    </a:cubicBezTo>
                    <a:cubicBezTo>
                      <a:pt x="16297" y="12131"/>
                      <a:pt x="16263" y="11406"/>
                      <a:pt x="15922" y="10969"/>
                    </a:cubicBezTo>
                    <a:cubicBezTo>
                      <a:pt x="15596" y="10547"/>
                      <a:pt x="15094" y="10202"/>
                      <a:pt x="14507" y="9922"/>
                    </a:cubicBezTo>
                    <a:lnTo>
                      <a:pt x="14507" y="9922"/>
                    </a:lnTo>
                    <a:cubicBezTo>
                      <a:pt x="14545" y="9923"/>
                      <a:pt x="14583" y="9923"/>
                      <a:pt x="14621" y="9923"/>
                    </a:cubicBezTo>
                    <a:cubicBezTo>
                      <a:pt x="15226" y="9923"/>
                      <a:pt x="15789" y="9836"/>
                      <a:pt x="16240" y="9616"/>
                    </a:cubicBezTo>
                    <a:cubicBezTo>
                      <a:pt x="16738" y="9370"/>
                      <a:pt x="17087" y="8722"/>
                      <a:pt x="17068" y="8201"/>
                    </a:cubicBezTo>
                    <a:cubicBezTo>
                      <a:pt x="17049" y="7664"/>
                      <a:pt x="16650" y="7062"/>
                      <a:pt x="16133" y="6859"/>
                    </a:cubicBezTo>
                    <a:cubicBezTo>
                      <a:pt x="15784" y="6721"/>
                      <a:pt x="15377" y="6660"/>
                      <a:pt x="14940" y="6660"/>
                    </a:cubicBezTo>
                    <a:cubicBezTo>
                      <a:pt x="15304" y="6418"/>
                      <a:pt x="15615" y="6150"/>
                      <a:pt x="15837" y="5847"/>
                    </a:cubicBezTo>
                    <a:cubicBezTo>
                      <a:pt x="16159" y="5395"/>
                      <a:pt x="16163" y="4659"/>
                      <a:pt x="15899" y="4210"/>
                    </a:cubicBezTo>
                    <a:cubicBezTo>
                      <a:pt x="15649" y="3785"/>
                      <a:pt x="15093" y="3462"/>
                      <a:pt x="14576" y="3462"/>
                    </a:cubicBezTo>
                    <a:cubicBezTo>
                      <a:pt x="14530" y="3462"/>
                      <a:pt x="14484" y="3465"/>
                      <a:pt x="14438" y="3470"/>
                    </a:cubicBezTo>
                    <a:cubicBezTo>
                      <a:pt x="13993" y="3520"/>
                      <a:pt x="13526" y="3708"/>
                      <a:pt x="13069" y="3980"/>
                    </a:cubicBezTo>
                    <a:cubicBezTo>
                      <a:pt x="13338" y="3520"/>
                      <a:pt x="13526" y="3056"/>
                      <a:pt x="13575" y="2612"/>
                    </a:cubicBezTo>
                    <a:cubicBezTo>
                      <a:pt x="13637" y="2059"/>
                      <a:pt x="13276" y="1415"/>
                      <a:pt x="12824" y="1151"/>
                    </a:cubicBezTo>
                    <a:cubicBezTo>
                      <a:pt x="12610" y="1027"/>
                      <a:pt x="12340" y="964"/>
                      <a:pt x="12068" y="964"/>
                    </a:cubicBezTo>
                    <a:cubicBezTo>
                      <a:pt x="11750" y="964"/>
                      <a:pt x="11429" y="1050"/>
                      <a:pt x="11187" y="1228"/>
                    </a:cubicBezTo>
                    <a:cubicBezTo>
                      <a:pt x="10792" y="1515"/>
                      <a:pt x="10455" y="1960"/>
                      <a:pt x="10175" y="2477"/>
                    </a:cubicBezTo>
                    <a:cubicBezTo>
                      <a:pt x="10190" y="1887"/>
                      <a:pt x="10125" y="1335"/>
                      <a:pt x="9926" y="886"/>
                    </a:cubicBezTo>
                    <a:cubicBezTo>
                      <a:pt x="9703" y="380"/>
                      <a:pt x="9067" y="1"/>
                      <a:pt x="85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45"/>
              <p:cNvSpPr/>
              <p:nvPr/>
            </p:nvSpPr>
            <p:spPr>
              <a:xfrm>
                <a:off x="1707019" y="8021709"/>
                <a:ext cx="291985" cy="873040"/>
              </a:xfrm>
              <a:custGeom>
                <a:rect b="b" l="l" r="r" t="t"/>
                <a:pathLst>
                  <a:path extrusionOk="0" h="7442" w="2489">
                    <a:moveTo>
                      <a:pt x="400" y="1"/>
                    </a:moveTo>
                    <a:lnTo>
                      <a:pt x="400" y="1"/>
                    </a:lnTo>
                    <a:cubicBezTo>
                      <a:pt x="430" y="58"/>
                      <a:pt x="457" y="119"/>
                      <a:pt x="476" y="185"/>
                    </a:cubicBezTo>
                    <a:cubicBezTo>
                      <a:pt x="672" y="783"/>
                      <a:pt x="787" y="1408"/>
                      <a:pt x="817" y="2040"/>
                    </a:cubicBezTo>
                    <a:cubicBezTo>
                      <a:pt x="879" y="3129"/>
                      <a:pt x="729" y="4222"/>
                      <a:pt x="515" y="5295"/>
                    </a:cubicBezTo>
                    <a:cubicBezTo>
                      <a:pt x="369" y="6012"/>
                      <a:pt x="196" y="6721"/>
                      <a:pt x="1" y="7423"/>
                    </a:cubicBezTo>
                    <a:lnTo>
                      <a:pt x="166" y="7403"/>
                    </a:lnTo>
                    <a:lnTo>
                      <a:pt x="480" y="7442"/>
                    </a:lnTo>
                    <a:cubicBezTo>
                      <a:pt x="480" y="7442"/>
                      <a:pt x="2489" y="2995"/>
                      <a:pt x="1546" y="859"/>
                    </a:cubicBezTo>
                    <a:cubicBezTo>
                      <a:pt x="1354" y="426"/>
                      <a:pt x="863" y="89"/>
                      <a:pt x="40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45"/>
              <p:cNvSpPr/>
              <p:nvPr/>
            </p:nvSpPr>
            <p:spPr>
              <a:xfrm>
                <a:off x="1833829" y="8554183"/>
                <a:ext cx="784100" cy="434174"/>
              </a:xfrm>
              <a:custGeom>
                <a:rect b="b" l="l" r="r" t="t"/>
                <a:pathLst>
                  <a:path extrusionOk="0" h="3701" w="6684">
                    <a:moveTo>
                      <a:pt x="6580" y="1"/>
                    </a:moveTo>
                    <a:cubicBezTo>
                      <a:pt x="6564" y="20"/>
                      <a:pt x="6549" y="39"/>
                      <a:pt x="6534" y="58"/>
                    </a:cubicBezTo>
                    <a:cubicBezTo>
                      <a:pt x="6116" y="534"/>
                      <a:pt x="5636" y="948"/>
                      <a:pt x="5111" y="1296"/>
                    </a:cubicBezTo>
                    <a:cubicBezTo>
                      <a:pt x="4203" y="1906"/>
                      <a:pt x="3187" y="2335"/>
                      <a:pt x="2155" y="2700"/>
                    </a:cubicBezTo>
                    <a:cubicBezTo>
                      <a:pt x="1446" y="2949"/>
                      <a:pt x="725" y="3167"/>
                      <a:pt x="1" y="3363"/>
                    </a:cubicBezTo>
                    <a:lnTo>
                      <a:pt x="35" y="3409"/>
                    </a:lnTo>
                    <a:lnTo>
                      <a:pt x="162" y="3700"/>
                    </a:lnTo>
                    <a:cubicBezTo>
                      <a:pt x="162" y="3700"/>
                      <a:pt x="5012" y="3175"/>
                      <a:pt x="6376" y="1281"/>
                    </a:cubicBezTo>
                    <a:cubicBezTo>
                      <a:pt x="6626" y="936"/>
                      <a:pt x="6683" y="422"/>
                      <a:pt x="658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45"/>
              <p:cNvSpPr/>
              <p:nvPr/>
            </p:nvSpPr>
            <p:spPr>
              <a:xfrm>
                <a:off x="1818579" y="9066948"/>
                <a:ext cx="774950" cy="523096"/>
              </a:xfrm>
              <a:custGeom>
                <a:rect b="b" l="l" r="r" t="t"/>
                <a:pathLst>
                  <a:path extrusionOk="0" h="4459" w="6606">
                    <a:moveTo>
                      <a:pt x="231" y="0"/>
                    </a:moveTo>
                    <a:lnTo>
                      <a:pt x="181" y="119"/>
                    </a:lnTo>
                    <a:lnTo>
                      <a:pt x="1" y="380"/>
                    </a:lnTo>
                    <a:cubicBezTo>
                      <a:pt x="1" y="380"/>
                      <a:pt x="2949" y="4263"/>
                      <a:pt x="5276" y="4455"/>
                    </a:cubicBezTo>
                    <a:cubicBezTo>
                      <a:pt x="5307" y="4458"/>
                      <a:pt x="5339" y="4459"/>
                      <a:pt x="5371" y="4459"/>
                    </a:cubicBezTo>
                    <a:cubicBezTo>
                      <a:pt x="5833" y="4459"/>
                      <a:pt x="6333" y="4181"/>
                      <a:pt x="6606" y="3818"/>
                    </a:cubicBezTo>
                    <a:cubicBezTo>
                      <a:pt x="6000" y="3723"/>
                      <a:pt x="5406" y="3550"/>
                      <a:pt x="4843" y="3301"/>
                    </a:cubicBezTo>
                    <a:cubicBezTo>
                      <a:pt x="3842" y="2864"/>
                      <a:pt x="2933" y="2239"/>
                      <a:pt x="2071" y="1568"/>
                    </a:cubicBezTo>
                    <a:cubicBezTo>
                      <a:pt x="1434" y="1074"/>
                      <a:pt x="821" y="552"/>
                      <a:pt x="23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45"/>
              <p:cNvSpPr/>
              <p:nvPr/>
            </p:nvSpPr>
            <p:spPr>
              <a:xfrm>
                <a:off x="1454337" y="9144256"/>
                <a:ext cx="304537" cy="873040"/>
              </a:xfrm>
              <a:custGeom>
                <a:rect b="b" l="l" r="r" t="t"/>
                <a:pathLst>
                  <a:path extrusionOk="0" h="7442" w="2596">
                    <a:moveTo>
                      <a:pt x="2005" y="1"/>
                    </a:moveTo>
                    <a:cubicBezTo>
                      <a:pt x="2005" y="1"/>
                      <a:pt x="0" y="4444"/>
                      <a:pt x="940" y="6579"/>
                    </a:cubicBezTo>
                    <a:cubicBezTo>
                      <a:pt x="1131" y="7020"/>
                      <a:pt x="1633" y="7361"/>
                      <a:pt x="2101" y="7442"/>
                    </a:cubicBezTo>
                    <a:cubicBezTo>
                      <a:pt x="1921" y="6886"/>
                      <a:pt x="1814" y="6307"/>
                      <a:pt x="1775" y="5724"/>
                    </a:cubicBezTo>
                    <a:cubicBezTo>
                      <a:pt x="1699" y="4632"/>
                      <a:pt x="1829" y="3539"/>
                      <a:pt x="2028" y="2466"/>
                    </a:cubicBezTo>
                    <a:cubicBezTo>
                      <a:pt x="2182" y="1638"/>
                      <a:pt x="2369" y="817"/>
                      <a:pt x="2596" y="4"/>
                    </a:cubicBezTo>
                    <a:lnTo>
                      <a:pt x="2596" y="4"/>
                    </a:lnTo>
                    <a:lnTo>
                      <a:pt x="2320" y="35"/>
                    </a:lnTo>
                    <a:lnTo>
                      <a:pt x="2005"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45"/>
              <p:cNvSpPr/>
              <p:nvPr/>
            </p:nvSpPr>
            <p:spPr>
              <a:xfrm>
                <a:off x="835066" y="9050290"/>
                <a:ext cx="802870" cy="434526"/>
              </a:xfrm>
              <a:custGeom>
                <a:rect b="b" l="l" r="r" t="t"/>
                <a:pathLst>
                  <a:path extrusionOk="0" h="3704" w="6844">
                    <a:moveTo>
                      <a:pt x="6521" y="0"/>
                    </a:moveTo>
                    <a:cubicBezTo>
                      <a:pt x="6521" y="0"/>
                      <a:pt x="1672" y="525"/>
                      <a:pt x="311" y="2419"/>
                    </a:cubicBezTo>
                    <a:cubicBezTo>
                      <a:pt x="58" y="2764"/>
                      <a:pt x="0" y="3282"/>
                      <a:pt x="108" y="3704"/>
                    </a:cubicBezTo>
                    <a:cubicBezTo>
                      <a:pt x="522" y="3263"/>
                      <a:pt x="993" y="2879"/>
                      <a:pt x="1503" y="2557"/>
                    </a:cubicBezTo>
                    <a:cubicBezTo>
                      <a:pt x="2427" y="1971"/>
                      <a:pt x="3454" y="1572"/>
                      <a:pt x="4493" y="1235"/>
                    </a:cubicBezTo>
                    <a:cubicBezTo>
                      <a:pt x="5256" y="986"/>
                      <a:pt x="6027" y="775"/>
                      <a:pt x="6809" y="594"/>
                    </a:cubicBezTo>
                    <a:lnTo>
                      <a:pt x="6843" y="545"/>
                    </a:lnTo>
                    <a:lnTo>
                      <a:pt x="6652" y="292"/>
                    </a:lnTo>
                    <a:lnTo>
                      <a:pt x="6521"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45"/>
              <p:cNvSpPr/>
              <p:nvPr/>
            </p:nvSpPr>
            <p:spPr>
              <a:xfrm>
                <a:off x="886799" y="8448603"/>
                <a:ext cx="747499" cy="540576"/>
              </a:xfrm>
              <a:custGeom>
                <a:rect b="b" l="l" r="r" t="t"/>
                <a:pathLst>
                  <a:path extrusionOk="0" h="4608" w="6372">
                    <a:moveTo>
                      <a:pt x="1010" y="0"/>
                    </a:moveTo>
                    <a:cubicBezTo>
                      <a:pt x="656" y="0"/>
                      <a:pt x="283" y="162"/>
                      <a:pt x="0" y="398"/>
                    </a:cubicBezTo>
                    <a:cubicBezTo>
                      <a:pt x="15" y="402"/>
                      <a:pt x="31" y="402"/>
                      <a:pt x="42" y="406"/>
                    </a:cubicBezTo>
                    <a:cubicBezTo>
                      <a:pt x="660" y="544"/>
                      <a:pt x="1254" y="767"/>
                      <a:pt x="1810" y="1066"/>
                    </a:cubicBezTo>
                    <a:cubicBezTo>
                      <a:pt x="2776" y="1575"/>
                      <a:pt x="3638" y="2262"/>
                      <a:pt x="4447" y="2998"/>
                    </a:cubicBezTo>
                    <a:cubicBezTo>
                      <a:pt x="5015" y="3511"/>
                      <a:pt x="5559" y="4052"/>
                      <a:pt x="6080" y="4608"/>
                    </a:cubicBezTo>
                    <a:lnTo>
                      <a:pt x="6188" y="4340"/>
                    </a:lnTo>
                    <a:lnTo>
                      <a:pt x="6372" y="4079"/>
                    </a:lnTo>
                    <a:cubicBezTo>
                      <a:pt x="6372" y="4079"/>
                      <a:pt x="3424" y="195"/>
                      <a:pt x="1100" y="4"/>
                    </a:cubicBezTo>
                    <a:cubicBezTo>
                      <a:pt x="1071" y="1"/>
                      <a:pt x="1041" y="0"/>
                      <a:pt x="101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45"/>
              <p:cNvSpPr/>
              <p:nvPr/>
            </p:nvSpPr>
            <p:spPr>
              <a:xfrm>
                <a:off x="1112094" y="8141601"/>
                <a:ext cx="580333" cy="790921"/>
              </a:xfrm>
              <a:custGeom>
                <a:rect b="b" l="l" r="r" t="t"/>
                <a:pathLst>
                  <a:path extrusionOk="0" h="6742" w="4947">
                    <a:moveTo>
                      <a:pt x="1588" y="1"/>
                    </a:moveTo>
                    <a:cubicBezTo>
                      <a:pt x="1297" y="1"/>
                      <a:pt x="1010" y="70"/>
                      <a:pt x="790" y="202"/>
                    </a:cubicBezTo>
                    <a:cubicBezTo>
                      <a:pt x="334" y="481"/>
                      <a:pt x="1" y="1125"/>
                      <a:pt x="74" y="1678"/>
                    </a:cubicBezTo>
                    <a:cubicBezTo>
                      <a:pt x="384" y="3989"/>
                      <a:pt x="4409" y="6742"/>
                      <a:pt x="4409" y="6742"/>
                    </a:cubicBezTo>
                    <a:lnTo>
                      <a:pt x="4659" y="6546"/>
                    </a:lnTo>
                    <a:lnTo>
                      <a:pt x="4946" y="6412"/>
                    </a:lnTo>
                    <a:cubicBezTo>
                      <a:pt x="4946" y="6412"/>
                      <a:pt x="4344" y="1570"/>
                      <a:pt x="2431" y="240"/>
                    </a:cubicBezTo>
                    <a:cubicBezTo>
                      <a:pt x="2198" y="77"/>
                      <a:pt x="1891" y="1"/>
                      <a:pt x="1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45"/>
              <p:cNvSpPr/>
              <p:nvPr/>
            </p:nvSpPr>
            <p:spPr>
              <a:xfrm>
                <a:off x="1760159" y="9106482"/>
                <a:ext cx="580215" cy="790921"/>
              </a:xfrm>
              <a:custGeom>
                <a:rect b="b" l="l" r="r" t="t"/>
                <a:pathLst>
                  <a:path extrusionOk="0" h="6742" w="4946">
                    <a:moveTo>
                      <a:pt x="537" y="0"/>
                    </a:moveTo>
                    <a:lnTo>
                      <a:pt x="288" y="196"/>
                    </a:lnTo>
                    <a:lnTo>
                      <a:pt x="0" y="330"/>
                    </a:lnTo>
                    <a:cubicBezTo>
                      <a:pt x="0" y="330"/>
                      <a:pt x="602" y="5168"/>
                      <a:pt x="2515" y="6502"/>
                    </a:cubicBezTo>
                    <a:cubicBezTo>
                      <a:pt x="2748" y="6665"/>
                      <a:pt x="3054" y="6741"/>
                      <a:pt x="3357" y="6741"/>
                    </a:cubicBezTo>
                    <a:cubicBezTo>
                      <a:pt x="3649" y="6741"/>
                      <a:pt x="3938" y="6670"/>
                      <a:pt x="4156" y="6537"/>
                    </a:cubicBezTo>
                    <a:cubicBezTo>
                      <a:pt x="4612" y="6261"/>
                      <a:pt x="4946" y="5617"/>
                      <a:pt x="4873" y="5065"/>
                    </a:cubicBezTo>
                    <a:cubicBezTo>
                      <a:pt x="4566" y="2753"/>
                      <a:pt x="537" y="0"/>
                      <a:pt x="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45"/>
              <p:cNvSpPr/>
              <p:nvPr/>
            </p:nvSpPr>
            <p:spPr>
              <a:xfrm>
                <a:off x="724038" y="8855906"/>
                <a:ext cx="878887" cy="383377"/>
              </a:xfrm>
              <a:custGeom>
                <a:rect b="b" l="l" r="r" t="t"/>
                <a:pathLst>
                  <a:path extrusionOk="0" h="3268" w="7492">
                    <a:moveTo>
                      <a:pt x="2499" y="1"/>
                    </a:moveTo>
                    <a:cubicBezTo>
                      <a:pt x="1882" y="1"/>
                      <a:pt x="1309" y="88"/>
                      <a:pt x="851" y="312"/>
                    </a:cubicBezTo>
                    <a:cubicBezTo>
                      <a:pt x="349" y="553"/>
                      <a:pt x="0" y="1201"/>
                      <a:pt x="19" y="1722"/>
                    </a:cubicBezTo>
                    <a:cubicBezTo>
                      <a:pt x="39" y="2259"/>
                      <a:pt x="441" y="2861"/>
                      <a:pt x="955" y="3068"/>
                    </a:cubicBezTo>
                    <a:cubicBezTo>
                      <a:pt x="1312" y="3209"/>
                      <a:pt x="1728" y="3267"/>
                      <a:pt x="2175" y="3267"/>
                    </a:cubicBezTo>
                    <a:cubicBezTo>
                      <a:pt x="4445" y="3267"/>
                      <a:pt x="7491" y="1749"/>
                      <a:pt x="7491" y="1749"/>
                    </a:cubicBezTo>
                    <a:lnTo>
                      <a:pt x="7445" y="1435"/>
                    </a:lnTo>
                    <a:lnTo>
                      <a:pt x="7468" y="1121"/>
                    </a:lnTo>
                    <a:cubicBezTo>
                      <a:pt x="7468" y="1121"/>
                      <a:pt x="4706" y="1"/>
                      <a:pt x="24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45"/>
              <p:cNvSpPr/>
              <p:nvPr/>
            </p:nvSpPr>
            <p:spPr>
              <a:xfrm>
                <a:off x="1849259" y="8799597"/>
                <a:ext cx="879238" cy="383260"/>
              </a:xfrm>
              <a:custGeom>
                <a:rect b="b" l="l" r="r" t="t"/>
                <a:pathLst>
                  <a:path extrusionOk="0" h="3267" w="7495">
                    <a:moveTo>
                      <a:pt x="5313" y="0"/>
                    </a:moveTo>
                    <a:cubicBezTo>
                      <a:pt x="3045" y="0"/>
                      <a:pt x="0" y="1516"/>
                      <a:pt x="0" y="1516"/>
                    </a:cubicBezTo>
                    <a:lnTo>
                      <a:pt x="50" y="1831"/>
                    </a:lnTo>
                    <a:lnTo>
                      <a:pt x="27" y="2149"/>
                    </a:lnTo>
                    <a:cubicBezTo>
                      <a:pt x="27" y="2149"/>
                      <a:pt x="2788" y="3267"/>
                      <a:pt x="4997" y="3267"/>
                    </a:cubicBezTo>
                    <a:cubicBezTo>
                      <a:pt x="5613" y="3267"/>
                      <a:pt x="6186" y="3180"/>
                      <a:pt x="6644" y="2958"/>
                    </a:cubicBezTo>
                    <a:cubicBezTo>
                      <a:pt x="7142" y="2712"/>
                      <a:pt x="7495" y="2064"/>
                      <a:pt x="7472" y="1543"/>
                    </a:cubicBezTo>
                    <a:cubicBezTo>
                      <a:pt x="7453" y="1006"/>
                      <a:pt x="7054" y="404"/>
                      <a:pt x="6537" y="201"/>
                    </a:cubicBezTo>
                    <a:cubicBezTo>
                      <a:pt x="6179" y="60"/>
                      <a:pt x="5761" y="0"/>
                      <a:pt x="5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45"/>
              <p:cNvSpPr/>
              <p:nvPr/>
            </p:nvSpPr>
            <p:spPr>
              <a:xfrm>
                <a:off x="1129158" y="9108241"/>
                <a:ext cx="566725" cy="798898"/>
              </a:xfrm>
              <a:custGeom>
                <a:rect b="b" l="l" r="r" t="t"/>
                <a:pathLst>
                  <a:path extrusionOk="0" h="6810" w="4831">
                    <a:moveTo>
                      <a:pt x="4287" y="1"/>
                    </a:moveTo>
                    <a:cubicBezTo>
                      <a:pt x="4287" y="1"/>
                      <a:pt x="323" y="2845"/>
                      <a:pt x="66" y="5165"/>
                    </a:cubicBezTo>
                    <a:cubicBezTo>
                      <a:pt x="1" y="5717"/>
                      <a:pt x="361" y="6361"/>
                      <a:pt x="813" y="6622"/>
                    </a:cubicBezTo>
                    <a:cubicBezTo>
                      <a:pt x="1028" y="6746"/>
                      <a:pt x="1299" y="6809"/>
                      <a:pt x="1572" y="6809"/>
                    </a:cubicBezTo>
                    <a:cubicBezTo>
                      <a:pt x="1889" y="6809"/>
                      <a:pt x="2209" y="6724"/>
                      <a:pt x="2450" y="6549"/>
                    </a:cubicBezTo>
                    <a:cubicBezTo>
                      <a:pt x="4336" y="5172"/>
                      <a:pt x="4831" y="323"/>
                      <a:pt x="4831" y="323"/>
                    </a:cubicBezTo>
                    <a:lnTo>
                      <a:pt x="4540" y="193"/>
                    </a:lnTo>
                    <a:lnTo>
                      <a:pt x="4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45"/>
              <p:cNvSpPr/>
              <p:nvPr/>
            </p:nvSpPr>
            <p:spPr>
              <a:xfrm>
                <a:off x="1756586" y="8131512"/>
                <a:ext cx="566725" cy="798781"/>
              </a:xfrm>
              <a:custGeom>
                <a:rect b="b" l="l" r="r" t="t"/>
                <a:pathLst>
                  <a:path extrusionOk="0" h="6809" w="4831">
                    <a:moveTo>
                      <a:pt x="3262" y="1"/>
                    </a:moveTo>
                    <a:cubicBezTo>
                      <a:pt x="2944" y="1"/>
                      <a:pt x="2623" y="87"/>
                      <a:pt x="2381" y="265"/>
                    </a:cubicBezTo>
                    <a:cubicBezTo>
                      <a:pt x="495" y="1637"/>
                      <a:pt x="0" y="6490"/>
                      <a:pt x="0" y="6490"/>
                    </a:cubicBezTo>
                    <a:lnTo>
                      <a:pt x="292" y="6617"/>
                    </a:lnTo>
                    <a:lnTo>
                      <a:pt x="549" y="6809"/>
                    </a:lnTo>
                    <a:cubicBezTo>
                      <a:pt x="549" y="6809"/>
                      <a:pt x="4513" y="3968"/>
                      <a:pt x="4769" y="1649"/>
                    </a:cubicBezTo>
                    <a:cubicBezTo>
                      <a:pt x="4831" y="1096"/>
                      <a:pt x="4470" y="452"/>
                      <a:pt x="4018" y="188"/>
                    </a:cubicBezTo>
                    <a:cubicBezTo>
                      <a:pt x="3804" y="64"/>
                      <a:pt x="3534" y="1"/>
                      <a:pt x="3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45"/>
              <p:cNvSpPr/>
              <p:nvPr/>
            </p:nvSpPr>
            <p:spPr>
              <a:xfrm>
                <a:off x="1226289" y="8528140"/>
                <a:ext cx="1000302" cy="982375"/>
              </a:xfrm>
              <a:custGeom>
                <a:rect b="b" l="l" r="r" t="t"/>
                <a:pathLst>
                  <a:path extrusionOk="0" h="8374" w="8527">
                    <a:moveTo>
                      <a:pt x="4264" y="0"/>
                    </a:moveTo>
                    <a:cubicBezTo>
                      <a:pt x="1910" y="0"/>
                      <a:pt x="1" y="1875"/>
                      <a:pt x="1" y="4187"/>
                    </a:cubicBezTo>
                    <a:cubicBezTo>
                      <a:pt x="1" y="6498"/>
                      <a:pt x="1910" y="8373"/>
                      <a:pt x="4264" y="8373"/>
                    </a:cubicBezTo>
                    <a:cubicBezTo>
                      <a:pt x="6618" y="8373"/>
                      <a:pt x="8527" y="6498"/>
                      <a:pt x="8527" y="4187"/>
                    </a:cubicBezTo>
                    <a:cubicBezTo>
                      <a:pt x="8527" y="1875"/>
                      <a:pt x="6618" y="0"/>
                      <a:pt x="42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45"/>
              <p:cNvSpPr/>
              <p:nvPr/>
            </p:nvSpPr>
            <p:spPr>
              <a:xfrm>
                <a:off x="1511466" y="8750326"/>
                <a:ext cx="715122" cy="760185"/>
              </a:xfrm>
              <a:custGeom>
                <a:rect b="b" l="l" r="r" t="t"/>
                <a:pathLst>
                  <a:path extrusionOk="0" h="6480" w="6096">
                    <a:moveTo>
                      <a:pt x="5448" y="0"/>
                    </a:moveTo>
                    <a:cubicBezTo>
                      <a:pt x="5283" y="1258"/>
                      <a:pt x="4819" y="2473"/>
                      <a:pt x="4072" y="3493"/>
                    </a:cubicBezTo>
                    <a:cubicBezTo>
                      <a:pt x="3094" y="4827"/>
                      <a:pt x="1614" y="5797"/>
                      <a:pt x="0" y="6115"/>
                    </a:cubicBezTo>
                    <a:cubicBezTo>
                      <a:pt x="570" y="6357"/>
                      <a:pt x="1185" y="6479"/>
                      <a:pt x="1804" y="6479"/>
                    </a:cubicBezTo>
                    <a:cubicBezTo>
                      <a:pt x="1814" y="6479"/>
                      <a:pt x="1823" y="6479"/>
                      <a:pt x="1833" y="6479"/>
                    </a:cubicBezTo>
                    <a:cubicBezTo>
                      <a:pt x="4187" y="6479"/>
                      <a:pt x="6096" y="4555"/>
                      <a:pt x="6096" y="2293"/>
                    </a:cubicBezTo>
                    <a:cubicBezTo>
                      <a:pt x="6096" y="1422"/>
                      <a:pt x="5858" y="640"/>
                      <a:pt x="54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5" name="Google Shape;2695;p45"/>
          <p:cNvGrpSpPr/>
          <p:nvPr/>
        </p:nvGrpSpPr>
        <p:grpSpPr>
          <a:xfrm>
            <a:off x="1747787" y="864266"/>
            <a:ext cx="3350573" cy="3101274"/>
            <a:chOff x="2116400" y="515445"/>
            <a:chExt cx="3473176" cy="3214754"/>
          </a:xfrm>
        </p:grpSpPr>
        <p:sp>
          <p:nvSpPr>
            <p:cNvPr id="2696" name="Google Shape;2696;p45"/>
            <p:cNvSpPr/>
            <p:nvPr/>
          </p:nvSpPr>
          <p:spPr>
            <a:xfrm>
              <a:off x="3444882" y="875278"/>
              <a:ext cx="193018" cy="121488"/>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45"/>
            <p:cNvSpPr/>
            <p:nvPr/>
          </p:nvSpPr>
          <p:spPr>
            <a:xfrm>
              <a:off x="2367103" y="1459429"/>
              <a:ext cx="192819" cy="121422"/>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45"/>
            <p:cNvSpPr/>
            <p:nvPr/>
          </p:nvSpPr>
          <p:spPr>
            <a:xfrm>
              <a:off x="3276611" y="624890"/>
              <a:ext cx="133663" cy="177997"/>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45"/>
            <p:cNvSpPr/>
            <p:nvPr/>
          </p:nvSpPr>
          <p:spPr>
            <a:xfrm>
              <a:off x="2594795" y="1653307"/>
              <a:ext cx="133399" cy="177931"/>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45"/>
            <p:cNvSpPr/>
            <p:nvPr/>
          </p:nvSpPr>
          <p:spPr>
            <a:xfrm>
              <a:off x="3026224" y="515445"/>
              <a:ext cx="64450" cy="200627"/>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45"/>
            <p:cNvSpPr/>
            <p:nvPr/>
          </p:nvSpPr>
          <p:spPr>
            <a:xfrm>
              <a:off x="2914264" y="1740255"/>
              <a:ext cx="64317" cy="200429"/>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45"/>
            <p:cNvSpPr/>
            <p:nvPr/>
          </p:nvSpPr>
          <p:spPr>
            <a:xfrm>
              <a:off x="2667780" y="583401"/>
              <a:ext cx="123341" cy="18229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45"/>
            <p:cNvSpPr/>
            <p:nvPr/>
          </p:nvSpPr>
          <p:spPr>
            <a:xfrm>
              <a:off x="3213684" y="1690495"/>
              <a:ext cx="123275" cy="182232"/>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45"/>
            <p:cNvSpPr/>
            <p:nvPr/>
          </p:nvSpPr>
          <p:spPr>
            <a:xfrm>
              <a:off x="2388940" y="833591"/>
              <a:ext cx="193613" cy="122878"/>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5"/>
            <p:cNvSpPr/>
            <p:nvPr/>
          </p:nvSpPr>
          <p:spPr>
            <a:xfrm>
              <a:off x="3422252" y="1499726"/>
              <a:ext cx="193613" cy="122878"/>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5"/>
            <p:cNvSpPr/>
            <p:nvPr/>
          </p:nvSpPr>
          <p:spPr>
            <a:xfrm>
              <a:off x="2294912" y="1182639"/>
              <a:ext cx="210288" cy="59487"/>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45"/>
            <p:cNvSpPr/>
            <p:nvPr/>
          </p:nvSpPr>
          <p:spPr>
            <a:xfrm>
              <a:off x="3505361" y="1194814"/>
              <a:ext cx="210090" cy="59421"/>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45"/>
            <p:cNvSpPr/>
            <p:nvPr/>
          </p:nvSpPr>
          <p:spPr>
            <a:xfrm>
              <a:off x="3365015" y="724741"/>
              <a:ext cx="165160" cy="155963"/>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5"/>
            <p:cNvSpPr/>
            <p:nvPr/>
          </p:nvSpPr>
          <p:spPr>
            <a:xfrm>
              <a:off x="2474564" y="1575491"/>
              <a:ext cx="165160" cy="155963"/>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5"/>
            <p:cNvSpPr/>
            <p:nvPr/>
          </p:nvSpPr>
          <p:spPr>
            <a:xfrm>
              <a:off x="3150226" y="545221"/>
              <a:ext cx="91844" cy="195069"/>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5"/>
            <p:cNvSpPr/>
            <p:nvPr/>
          </p:nvSpPr>
          <p:spPr>
            <a:xfrm>
              <a:off x="2762933" y="1715904"/>
              <a:ext cx="91844" cy="1949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5"/>
            <p:cNvSpPr/>
            <p:nvPr/>
          </p:nvSpPr>
          <p:spPr>
            <a:xfrm>
              <a:off x="2845778" y="524973"/>
              <a:ext cx="79272" cy="196922"/>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5"/>
            <p:cNvSpPr/>
            <p:nvPr/>
          </p:nvSpPr>
          <p:spPr>
            <a:xfrm>
              <a:off x="3079689" y="1734300"/>
              <a:ext cx="79404" cy="196922"/>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45"/>
            <p:cNvSpPr/>
            <p:nvPr/>
          </p:nvSpPr>
          <p:spPr>
            <a:xfrm>
              <a:off x="2513141" y="686892"/>
              <a:ext cx="162712" cy="157352"/>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45"/>
            <p:cNvSpPr/>
            <p:nvPr/>
          </p:nvSpPr>
          <p:spPr>
            <a:xfrm>
              <a:off x="3328952" y="1611951"/>
              <a:ext cx="162844" cy="157352"/>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5"/>
            <p:cNvSpPr/>
            <p:nvPr/>
          </p:nvSpPr>
          <p:spPr>
            <a:xfrm>
              <a:off x="2314035" y="1002325"/>
              <a:ext cx="209957" cy="83507"/>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5"/>
            <p:cNvSpPr/>
            <p:nvPr/>
          </p:nvSpPr>
          <p:spPr>
            <a:xfrm>
              <a:off x="3480812" y="1370364"/>
              <a:ext cx="209891" cy="83507"/>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5"/>
            <p:cNvSpPr/>
            <p:nvPr/>
          </p:nvSpPr>
          <p:spPr>
            <a:xfrm>
              <a:off x="2312976" y="1326493"/>
              <a:ext cx="205392" cy="89991"/>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45"/>
            <p:cNvSpPr/>
            <p:nvPr/>
          </p:nvSpPr>
          <p:spPr>
            <a:xfrm>
              <a:off x="3485576" y="1011324"/>
              <a:ext cx="205458" cy="89991"/>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45"/>
            <p:cNvSpPr/>
            <p:nvPr/>
          </p:nvSpPr>
          <p:spPr>
            <a:xfrm>
              <a:off x="2510336" y="782372"/>
              <a:ext cx="989903" cy="854255"/>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5"/>
            <p:cNvSpPr/>
            <p:nvPr/>
          </p:nvSpPr>
          <p:spPr>
            <a:xfrm>
              <a:off x="2739949" y="1045565"/>
              <a:ext cx="703983" cy="546035"/>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5"/>
            <p:cNvSpPr/>
            <p:nvPr/>
          </p:nvSpPr>
          <p:spPr>
            <a:xfrm>
              <a:off x="2116400" y="653749"/>
              <a:ext cx="3473176" cy="1837851"/>
            </a:xfrm>
            <a:custGeom>
              <a:rect b="b" l="l" r="r" t="t"/>
              <a:pathLst>
                <a:path extrusionOk="0" h="16906" w="31949">
                  <a:moveTo>
                    <a:pt x="16582" y="1"/>
                  </a:moveTo>
                  <a:cubicBezTo>
                    <a:pt x="12028" y="1"/>
                    <a:pt x="10379" y="6639"/>
                    <a:pt x="10379" y="6639"/>
                  </a:cubicBezTo>
                  <a:cubicBezTo>
                    <a:pt x="10379" y="6639"/>
                    <a:pt x="8436" y="5391"/>
                    <a:pt x="6353" y="5391"/>
                  </a:cubicBezTo>
                  <a:cubicBezTo>
                    <a:pt x="4906" y="5391"/>
                    <a:pt x="3393" y="5993"/>
                    <a:pt x="2417" y="8034"/>
                  </a:cubicBezTo>
                  <a:cubicBezTo>
                    <a:pt x="1" y="13080"/>
                    <a:pt x="7721" y="16903"/>
                    <a:pt x="14753" y="16903"/>
                  </a:cubicBezTo>
                  <a:cubicBezTo>
                    <a:pt x="14907" y="16903"/>
                    <a:pt x="15060" y="16901"/>
                    <a:pt x="15214" y="16898"/>
                  </a:cubicBezTo>
                  <a:cubicBezTo>
                    <a:pt x="15214" y="16898"/>
                    <a:pt x="15442" y="16906"/>
                    <a:pt x="15843" y="16906"/>
                  </a:cubicBezTo>
                  <a:cubicBezTo>
                    <a:pt x="17982" y="16906"/>
                    <a:pt x="25026" y="16675"/>
                    <a:pt x="28528" y="13750"/>
                  </a:cubicBezTo>
                  <a:cubicBezTo>
                    <a:pt x="31948" y="10891"/>
                    <a:pt x="29931" y="8851"/>
                    <a:pt x="27778" y="8851"/>
                  </a:cubicBezTo>
                  <a:cubicBezTo>
                    <a:pt x="27312" y="8851"/>
                    <a:pt x="26840" y="8947"/>
                    <a:pt x="26416" y="9150"/>
                  </a:cubicBezTo>
                  <a:cubicBezTo>
                    <a:pt x="26416" y="9150"/>
                    <a:pt x="28210" y="6083"/>
                    <a:pt x="25683" y="4852"/>
                  </a:cubicBezTo>
                  <a:cubicBezTo>
                    <a:pt x="25237" y="4635"/>
                    <a:pt x="24812" y="4545"/>
                    <a:pt x="24416" y="4545"/>
                  </a:cubicBezTo>
                  <a:cubicBezTo>
                    <a:pt x="22574" y="4545"/>
                    <a:pt x="21348" y="6485"/>
                    <a:pt x="21348" y="6485"/>
                  </a:cubicBezTo>
                  <a:cubicBezTo>
                    <a:pt x="21348" y="6485"/>
                    <a:pt x="22375" y="788"/>
                    <a:pt x="17288" y="52"/>
                  </a:cubicBezTo>
                  <a:cubicBezTo>
                    <a:pt x="17045" y="18"/>
                    <a:pt x="16810" y="1"/>
                    <a:pt x="165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5"/>
            <p:cNvSpPr/>
            <p:nvPr/>
          </p:nvSpPr>
          <p:spPr>
            <a:xfrm>
              <a:off x="2463727" y="1676803"/>
              <a:ext cx="2637305" cy="664109"/>
            </a:xfrm>
            <a:custGeom>
              <a:rect b="b" l="l" r="r" t="t"/>
              <a:pathLst>
                <a:path extrusionOk="0" h="6109" w="24260">
                  <a:moveTo>
                    <a:pt x="2083" y="0"/>
                  </a:moveTo>
                  <a:cubicBezTo>
                    <a:pt x="1312" y="0"/>
                    <a:pt x="418" y="307"/>
                    <a:pt x="0" y="885"/>
                  </a:cubicBezTo>
                  <a:cubicBezTo>
                    <a:pt x="549" y="1775"/>
                    <a:pt x="4348" y="6108"/>
                    <a:pt x="11665" y="6108"/>
                  </a:cubicBezTo>
                  <a:cubicBezTo>
                    <a:pt x="11815" y="6108"/>
                    <a:pt x="11966" y="6106"/>
                    <a:pt x="12118" y="6103"/>
                  </a:cubicBezTo>
                  <a:cubicBezTo>
                    <a:pt x="19732" y="5919"/>
                    <a:pt x="24260" y="3204"/>
                    <a:pt x="24260" y="3204"/>
                  </a:cubicBezTo>
                  <a:cubicBezTo>
                    <a:pt x="23912" y="2461"/>
                    <a:pt x="23026" y="2162"/>
                    <a:pt x="22110" y="2162"/>
                  </a:cubicBezTo>
                  <a:cubicBezTo>
                    <a:pt x="21694" y="2162"/>
                    <a:pt x="21271" y="2224"/>
                    <a:pt x="20890" y="2334"/>
                  </a:cubicBezTo>
                  <a:cubicBezTo>
                    <a:pt x="19725" y="2676"/>
                    <a:pt x="18587" y="3300"/>
                    <a:pt x="17401" y="3300"/>
                  </a:cubicBezTo>
                  <a:cubicBezTo>
                    <a:pt x="17350" y="3300"/>
                    <a:pt x="17299" y="3299"/>
                    <a:pt x="17248" y="3296"/>
                  </a:cubicBezTo>
                  <a:cubicBezTo>
                    <a:pt x="15979" y="3235"/>
                    <a:pt x="14913" y="2422"/>
                    <a:pt x="13675" y="2196"/>
                  </a:cubicBezTo>
                  <a:cubicBezTo>
                    <a:pt x="13399" y="2145"/>
                    <a:pt x="13119" y="2123"/>
                    <a:pt x="12837" y="2123"/>
                  </a:cubicBezTo>
                  <a:cubicBezTo>
                    <a:pt x="11300" y="2123"/>
                    <a:pt x="9690" y="2765"/>
                    <a:pt x="8174" y="2765"/>
                  </a:cubicBezTo>
                  <a:cubicBezTo>
                    <a:pt x="7759" y="2765"/>
                    <a:pt x="7352" y="2717"/>
                    <a:pt x="6954" y="2595"/>
                  </a:cubicBezTo>
                  <a:cubicBezTo>
                    <a:pt x="6138" y="2342"/>
                    <a:pt x="5467" y="1797"/>
                    <a:pt x="4808" y="1276"/>
                  </a:cubicBezTo>
                  <a:cubicBezTo>
                    <a:pt x="4148" y="759"/>
                    <a:pt x="3450" y="241"/>
                    <a:pt x="2607" y="53"/>
                  </a:cubicBezTo>
                  <a:cubicBezTo>
                    <a:pt x="2445" y="18"/>
                    <a:pt x="2268" y="0"/>
                    <a:pt x="2083"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5"/>
            <p:cNvSpPr/>
            <p:nvPr/>
          </p:nvSpPr>
          <p:spPr>
            <a:xfrm>
              <a:off x="3184036" y="2708120"/>
              <a:ext cx="200787" cy="230248"/>
            </a:xfrm>
            <a:custGeom>
              <a:rect b="b" l="l" r="r" t="t"/>
              <a:pathLst>
                <a:path extrusionOk="0" h="2118" w="1847">
                  <a:moveTo>
                    <a:pt x="1202" y="1"/>
                  </a:moveTo>
                  <a:cubicBezTo>
                    <a:pt x="1202" y="1"/>
                    <a:pt x="1" y="2117"/>
                    <a:pt x="920" y="2117"/>
                  </a:cubicBezTo>
                  <a:cubicBezTo>
                    <a:pt x="921" y="2117"/>
                    <a:pt x="922" y="2117"/>
                    <a:pt x="923" y="2117"/>
                  </a:cubicBezTo>
                  <a:cubicBezTo>
                    <a:pt x="1846" y="2109"/>
                    <a:pt x="1203" y="1"/>
                    <a:pt x="1202"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5"/>
            <p:cNvSpPr/>
            <p:nvPr/>
          </p:nvSpPr>
          <p:spPr>
            <a:xfrm>
              <a:off x="2810510" y="2511901"/>
              <a:ext cx="200026" cy="229704"/>
            </a:xfrm>
            <a:custGeom>
              <a:rect b="b" l="l" r="r" t="t"/>
              <a:pathLst>
                <a:path extrusionOk="0" h="2113" w="1840">
                  <a:moveTo>
                    <a:pt x="1196" y="0"/>
                  </a:moveTo>
                  <a:cubicBezTo>
                    <a:pt x="1196" y="0"/>
                    <a:pt x="0" y="2113"/>
                    <a:pt x="915" y="2113"/>
                  </a:cubicBezTo>
                  <a:cubicBezTo>
                    <a:pt x="916" y="2113"/>
                    <a:pt x="918" y="2113"/>
                    <a:pt x="920" y="2113"/>
                  </a:cubicBezTo>
                  <a:cubicBezTo>
                    <a:pt x="1840" y="2105"/>
                    <a:pt x="1196" y="0"/>
                    <a:pt x="119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5"/>
            <p:cNvSpPr/>
            <p:nvPr/>
          </p:nvSpPr>
          <p:spPr>
            <a:xfrm>
              <a:off x="3562345" y="2609412"/>
              <a:ext cx="200026" cy="230139"/>
            </a:xfrm>
            <a:custGeom>
              <a:rect b="b" l="l" r="r" t="t"/>
              <a:pathLst>
                <a:path extrusionOk="0" h="2117" w="1840">
                  <a:moveTo>
                    <a:pt x="1196" y="0"/>
                  </a:moveTo>
                  <a:cubicBezTo>
                    <a:pt x="1196" y="1"/>
                    <a:pt x="0" y="2117"/>
                    <a:pt x="911" y="2117"/>
                  </a:cubicBezTo>
                  <a:cubicBezTo>
                    <a:pt x="913" y="2117"/>
                    <a:pt x="914" y="2117"/>
                    <a:pt x="916" y="2117"/>
                  </a:cubicBezTo>
                  <a:cubicBezTo>
                    <a:pt x="1840" y="2109"/>
                    <a:pt x="1196" y="1"/>
                    <a:pt x="119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5"/>
            <p:cNvSpPr/>
            <p:nvPr/>
          </p:nvSpPr>
          <p:spPr>
            <a:xfrm>
              <a:off x="4375384" y="2516032"/>
              <a:ext cx="200570" cy="230139"/>
            </a:xfrm>
            <a:custGeom>
              <a:rect b="b" l="l" r="r" t="t"/>
              <a:pathLst>
                <a:path extrusionOk="0" h="2117" w="1845">
                  <a:moveTo>
                    <a:pt x="1200" y="1"/>
                  </a:moveTo>
                  <a:cubicBezTo>
                    <a:pt x="1200" y="1"/>
                    <a:pt x="1" y="2117"/>
                    <a:pt x="915" y="2117"/>
                  </a:cubicBezTo>
                  <a:cubicBezTo>
                    <a:pt x="917" y="2117"/>
                    <a:pt x="919" y="2117"/>
                    <a:pt x="920" y="2117"/>
                  </a:cubicBezTo>
                  <a:cubicBezTo>
                    <a:pt x="1844" y="2109"/>
                    <a:pt x="1200" y="1"/>
                    <a:pt x="1200"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5"/>
            <p:cNvSpPr/>
            <p:nvPr/>
          </p:nvSpPr>
          <p:spPr>
            <a:xfrm>
              <a:off x="3749869" y="2959018"/>
              <a:ext cx="200461" cy="229813"/>
            </a:xfrm>
            <a:custGeom>
              <a:rect b="b" l="l" r="r" t="t"/>
              <a:pathLst>
                <a:path extrusionOk="0" h="2114" w="1844">
                  <a:moveTo>
                    <a:pt x="1200" y="1"/>
                  </a:moveTo>
                  <a:cubicBezTo>
                    <a:pt x="1200" y="1"/>
                    <a:pt x="0" y="2113"/>
                    <a:pt x="915" y="2113"/>
                  </a:cubicBezTo>
                  <a:cubicBezTo>
                    <a:pt x="917" y="2113"/>
                    <a:pt x="918" y="2113"/>
                    <a:pt x="920" y="2113"/>
                  </a:cubicBezTo>
                  <a:cubicBezTo>
                    <a:pt x="1844" y="2105"/>
                    <a:pt x="1200" y="1"/>
                    <a:pt x="1200"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5"/>
            <p:cNvSpPr/>
            <p:nvPr/>
          </p:nvSpPr>
          <p:spPr>
            <a:xfrm>
              <a:off x="3611482" y="3385373"/>
              <a:ext cx="200461" cy="229813"/>
            </a:xfrm>
            <a:custGeom>
              <a:rect b="b" l="l" r="r" t="t"/>
              <a:pathLst>
                <a:path extrusionOk="0" h="2114" w="1844">
                  <a:moveTo>
                    <a:pt x="1200" y="1"/>
                  </a:moveTo>
                  <a:lnTo>
                    <a:pt x="1200" y="1"/>
                  </a:lnTo>
                  <a:cubicBezTo>
                    <a:pt x="1200" y="1"/>
                    <a:pt x="1" y="2113"/>
                    <a:pt x="915" y="2113"/>
                  </a:cubicBezTo>
                  <a:cubicBezTo>
                    <a:pt x="917" y="2113"/>
                    <a:pt x="918" y="2113"/>
                    <a:pt x="920" y="2113"/>
                  </a:cubicBezTo>
                  <a:cubicBezTo>
                    <a:pt x="1844" y="2105"/>
                    <a:pt x="1200" y="1"/>
                    <a:pt x="1200"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5"/>
            <p:cNvSpPr/>
            <p:nvPr/>
          </p:nvSpPr>
          <p:spPr>
            <a:xfrm>
              <a:off x="4278741" y="3467447"/>
              <a:ext cx="200026" cy="230248"/>
            </a:xfrm>
            <a:custGeom>
              <a:rect b="b" l="l" r="r" t="t"/>
              <a:pathLst>
                <a:path extrusionOk="0" h="2118" w="1840">
                  <a:moveTo>
                    <a:pt x="1196" y="1"/>
                  </a:moveTo>
                  <a:cubicBezTo>
                    <a:pt x="1196" y="1"/>
                    <a:pt x="0" y="2117"/>
                    <a:pt x="911" y="2117"/>
                  </a:cubicBezTo>
                  <a:cubicBezTo>
                    <a:pt x="913" y="2117"/>
                    <a:pt x="914" y="2117"/>
                    <a:pt x="916" y="2117"/>
                  </a:cubicBezTo>
                  <a:cubicBezTo>
                    <a:pt x="1840" y="2109"/>
                    <a:pt x="1196" y="1"/>
                    <a:pt x="1196"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5"/>
            <p:cNvSpPr/>
            <p:nvPr/>
          </p:nvSpPr>
          <p:spPr>
            <a:xfrm>
              <a:off x="3371886" y="3057399"/>
              <a:ext cx="200461" cy="230139"/>
            </a:xfrm>
            <a:custGeom>
              <a:rect b="b" l="l" r="r" t="t"/>
              <a:pathLst>
                <a:path extrusionOk="0" h="2117" w="1844">
                  <a:moveTo>
                    <a:pt x="1200" y="1"/>
                  </a:moveTo>
                  <a:cubicBezTo>
                    <a:pt x="1200" y="1"/>
                    <a:pt x="0" y="2117"/>
                    <a:pt x="915" y="2117"/>
                  </a:cubicBezTo>
                  <a:cubicBezTo>
                    <a:pt x="916" y="2117"/>
                    <a:pt x="918" y="2117"/>
                    <a:pt x="920" y="2117"/>
                  </a:cubicBezTo>
                  <a:cubicBezTo>
                    <a:pt x="1844" y="2109"/>
                    <a:pt x="1200" y="1"/>
                    <a:pt x="1200"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5"/>
            <p:cNvSpPr/>
            <p:nvPr/>
          </p:nvSpPr>
          <p:spPr>
            <a:xfrm>
              <a:off x="3247631" y="3500386"/>
              <a:ext cx="200570" cy="229813"/>
            </a:xfrm>
            <a:custGeom>
              <a:rect b="b" l="l" r="r" t="t"/>
              <a:pathLst>
                <a:path extrusionOk="0" h="2114" w="1845">
                  <a:moveTo>
                    <a:pt x="1200" y="1"/>
                  </a:moveTo>
                  <a:cubicBezTo>
                    <a:pt x="1200" y="1"/>
                    <a:pt x="1" y="2113"/>
                    <a:pt x="915" y="2113"/>
                  </a:cubicBezTo>
                  <a:cubicBezTo>
                    <a:pt x="917" y="2113"/>
                    <a:pt x="919" y="2113"/>
                    <a:pt x="920" y="2113"/>
                  </a:cubicBezTo>
                  <a:cubicBezTo>
                    <a:pt x="1844" y="2105"/>
                    <a:pt x="1200" y="1"/>
                    <a:pt x="1200"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5"/>
            <p:cNvSpPr/>
            <p:nvPr/>
          </p:nvSpPr>
          <p:spPr>
            <a:xfrm>
              <a:off x="2928895" y="3089034"/>
              <a:ext cx="200026" cy="229813"/>
            </a:xfrm>
            <a:custGeom>
              <a:rect b="b" l="l" r="r" t="t"/>
              <a:pathLst>
                <a:path extrusionOk="0" h="2114" w="1840">
                  <a:moveTo>
                    <a:pt x="1196" y="1"/>
                  </a:moveTo>
                  <a:lnTo>
                    <a:pt x="1196" y="1"/>
                  </a:lnTo>
                  <a:cubicBezTo>
                    <a:pt x="1195" y="1"/>
                    <a:pt x="0" y="2113"/>
                    <a:pt x="915" y="2113"/>
                  </a:cubicBezTo>
                  <a:cubicBezTo>
                    <a:pt x="916" y="2113"/>
                    <a:pt x="918" y="2113"/>
                    <a:pt x="920" y="2113"/>
                  </a:cubicBezTo>
                  <a:cubicBezTo>
                    <a:pt x="1840" y="2106"/>
                    <a:pt x="1196" y="1"/>
                    <a:pt x="1196"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5"/>
            <p:cNvSpPr/>
            <p:nvPr/>
          </p:nvSpPr>
          <p:spPr>
            <a:xfrm>
              <a:off x="3982834" y="2607347"/>
              <a:ext cx="200461" cy="229704"/>
            </a:xfrm>
            <a:custGeom>
              <a:rect b="b" l="l" r="r" t="t"/>
              <a:pathLst>
                <a:path extrusionOk="0" h="2113" w="1844">
                  <a:moveTo>
                    <a:pt x="1200" y="0"/>
                  </a:moveTo>
                  <a:cubicBezTo>
                    <a:pt x="1200" y="0"/>
                    <a:pt x="0" y="2113"/>
                    <a:pt x="915" y="2113"/>
                  </a:cubicBezTo>
                  <a:cubicBezTo>
                    <a:pt x="917" y="2113"/>
                    <a:pt x="918" y="2113"/>
                    <a:pt x="920" y="2113"/>
                  </a:cubicBezTo>
                  <a:cubicBezTo>
                    <a:pt x="1844" y="2109"/>
                    <a:pt x="1200" y="0"/>
                    <a:pt x="1200"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5"/>
            <p:cNvSpPr/>
            <p:nvPr/>
          </p:nvSpPr>
          <p:spPr>
            <a:xfrm>
              <a:off x="3921195" y="3467447"/>
              <a:ext cx="200461" cy="230248"/>
            </a:xfrm>
            <a:custGeom>
              <a:rect b="b" l="l" r="r" t="t"/>
              <a:pathLst>
                <a:path extrusionOk="0" h="2118" w="1844">
                  <a:moveTo>
                    <a:pt x="1199" y="1"/>
                  </a:moveTo>
                  <a:cubicBezTo>
                    <a:pt x="1199" y="1"/>
                    <a:pt x="0" y="2117"/>
                    <a:pt x="915" y="2117"/>
                  </a:cubicBezTo>
                  <a:cubicBezTo>
                    <a:pt x="916" y="2117"/>
                    <a:pt x="918" y="2117"/>
                    <a:pt x="920" y="2117"/>
                  </a:cubicBezTo>
                  <a:cubicBezTo>
                    <a:pt x="1843" y="2109"/>
                    <a:pt x="1199" y="1"/>
                    <a:pt x="1199"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5"/>
            <p:cNvSpPr/>
            <p:nvPr/>
          </p:nvSpPr>
          <p:spPr>
            <a:xfrm>
              <a:off x="4140136" y="3007828"/>
              <a:ext cx="200679" cy="230139"/>
            </a:xfrm>
            <a:custGeom>
              <a:rect b="b" l="l" r="r" t="t"/>
              <a:pathLst>
                <a:path extrusionOk="0" h="2117" w="1846">
                  <a:moveTo>
                    <a:pt x="1202" y="0"/>
                  </a:moveTo>
                  <a:cubicBezTo>
                    <a:pt x="1202" y="1"/>
                    <a:pt x="0" y="2117"/>
                    <a:pt x="920" y="2117"/>
                  </a:cubicBezTo>
                  <a:cubicBezTo>
                    <a:pt x="920" y="2117"/>
                    <a:pt x="921" y="2117"/>
                    <a:pt x="922" y="2117"/>
                  </a:cubicBezTo>
                  <a:cubicBezTo>
                    <a:pt x="1846" y="2109"/>
                    <a:pt x="1202" y="1"/>
                    <a:pt x="1202"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5"/>
            <p:cNvSpPr/>
            <p:nvPr/>
          </p:nvSpPr>
          <p:spPr>
            <a:xfrm>
              <a:off x="4755867" y="2494834"/>
              <a:ext cx="200570" cy="229704"/>
            </a:xfrm>
            <a:custGeom>
              <a:rect b="b" l="l" r="r" t="t"/>
              <a:pathLst>
                <a:path extrusionOk="0" h="2113" w="1845">
                  <a:moveTo>
                    <a:pt x="1196" y="0"/>
                  </a:moveTo>
                  <a:lnTo>
                    <a:pt x="1196" y="0"/>
                  </a:lnTo>
                  <a:cubicBezTo>
                    <a:pt x="1196" y="0"/>
                    <a:pt x="1" y="2112"/>
                    <a:pt x="915" y="2112"/>
                  </a:cubicBezTo>
                  <a:cubicBezTo>
                    <a:pt x="917" y="2112"/>
                    <a:pt x="919" y="2112"/>
                    <a:pt x="920" y="2112"/>
                  </a:cubicBezTo>
                  <a:cubicBezTo>
                    <a:pt x="1844" y="2105"/>
                    <a:pt x="1197" y="0"/>
                    <a:pt x="119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45"/>
            <p:cNvSpPr/>
            <p:nvPr/>
          </p:nvSpPr>
          <p:spPr>
            <a:xfrm>
              <a:off x="4521489" y="3007828"/>
              <a:ext cx="200679" cy="230139"/>
            </a:xfrm>
            <a:custGeom>
              <a:rect b="b" l="l" r="r" t="t"/>
              <a:pathLst>
                <a:path extrusionOk="0" h="2117" w="1846">
                  <a:moveTo>
                    <a:pt x="1202" y="0"/>
                  </a:moveTo>
                  <a:cubicBezTo>
                    <a:pt x="1202" y="1"/>
                    <a:pt x="0" y="2117"/>
                    <a:pt x="919" y="2117"/>
                  </a:cubicBezTo>
                  <a:cubicBezTo>
                    <a:pt x="920" y="2117"/>
                    <a:pt x="921" y="2117"/>
                    <a:pt x="922" y="2117"/>
                  </a:cubicBezTo>
                  <a:cubicBezTo>
                    <a:pt x="1846" y="2109"/>
                    <a:pt x="1202" y="1"/>
                    <a:pt x="1202"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 name="Google Shape;2739;p45"/>
          <p:cNvGrpSpPr/>
          <p:nvPr/>
        </p:nvGrpSpPr>
        <p:grpSpPr>
          <a:xfrm>
            <a:off x="6075543" y="5838502"/>
            <a:ext cx="2151657" cy="1136844"/>
            <a:chOff x="-4253125" y="5346992"/>
            <a:chExt cx="4253127" cy="2247172"/>
          </a:xfrm>
        </p:grpSpPr>
        <p:sp>
          <p:nvSpPr>
            <p:cNvPr id="2740" name="Google Shape;2740;p45"/>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5"/>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 name="Google Shape;2742;p45"/>
          <p:cNvGrpSpPr/>
          <p:nvPr/>
        </p:nvGrpSpPr>
        <p:grpSpPr>
          <a:xfrm>
            <a:off x="-1335824" y="6240757"/>
            <a:ext cx="3103507" cy="1639761"/>
            <a:chOff x="-4253125" y="5346992"/>
            <a:chExt cx="4253127" cy="2247172"/>
          </a:xfrm>
        </p:grpSpPr>
        <p:sp>
          <p:nvSpPr>
            <p:cNvPr id="2743" name="Google Shape;2743;p45"/>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45"/>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8" name="Shape 2748"/>
        <p:cNvGrpSpPr/>
        <p:nvPr/>
      </p:nvGrpSpPr>
      <p:grpSpPr>
        <a:xfrm>
          <a:off x="0" y="0"/>
          <a:ext cx="0" cy="0"/>
          <a:chOff x="0" y="0"/>
          <a:chExt cx="0" cy="0"/>
        </a:xfrm>
      </p:grpSpPr>
      <p:sp>
        <p:nvSpPr>
          <p:cNvPr id="2749" name="Google Shape;2749;p46"/>
          <p:cNvSpPr/>
          <p:nvPr/>
        </p:nvSpPr>
        <p:spPr>
          <a:xfrm>
            <a:off x="4260869" y="64784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46"/>
          <p:cNvSpPr/>
          <p:nvPr/>
        </p:nvSpPr>
        <p:spPr>
          <a:xfrm>
            <a:off x="1291231" y="64784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46"/>
          <p:cNvSpPr/>
          <p:nvPr/>
        </p:nvSpPr>
        <p:spPr>
          <a:xfrm>
            <a:off x="4260869" y="3265925"/>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2" name="Google Shape;2752;p46"/>
          <p:cNvGrpSpPr/>
          <p:nvPr/>
        </p:nvGrpSpPr>
        <p:grpSpPr>
          <a:xfrm>
            <a:off x="4460280" y="3513714"/>
            <a:ext cx="1609079" cy="1425301"/>
            <a:chOff x="4460280" y="3742314"/>
            <a:chExt cx="1609079" cy="1425301"/>
          </a:xfrm>
        </p:grpSpPr>
        <p:sp>
          <p:nvSpPr>
            <p:cNvPr id="2753" name="Google Shape;2753;p46"/>
            <p:cNvSpPr/>
            <p:nvPr/>
          </p:nvSpPr>
          <p:spPr>
            <a:xfrm>
              <a:off x="4460280" y="3742314"/>
              <a:ext cx="1609079" cy="851454"/>
            </a:xfrm>
            <a:custGeom>
              <a:rect b="b" l="l" r="r" t="t"/>
              <a:pathLst>
                <a:path extrusionOk="0" h="16906" w="31949">
                  <a:moveTo>
                    <a:pt x="16582" y="1"/>
                  </a:moveTo>
                  <a:cubicBezTo>
                    <a:pt x="12028" y="1"/>
                    <a:pt x="10379" y="6639"/>
                    <a:pt x="10379" y="6639"/>
                  </a:cubicBezTo>
                  <a:cubicBezTo>
                    <a:pt x="10379" y="6639"/>
                    <a:pt x="8436" y="5391"/>
                    <a:pt x="6353" y="5391"/>
                  </a:cubicBezTo>
                  <a:cubicBezTo>
                    <a:pt x="4906" y="5391"/>
                    <a:pt x="3393" y="5993"/>
                    <a:pt x="2417" y="8034"/>
                  </a:cubicBezTo>
                  <a:cubicBezTo>
                    <a:pt x="1" y="13080"/>
                    <a:pt x="7721" y="16903"/>
                    <a:pt x="14753" y="16903"/>
                  </a:cubicBezTo>
                  <a:cubicBezTo>
                    <a:pt x="14907" y="16903"/>
                    <a:pt x="15060" y="16901"/>
                    <a:pt x="15214" y="16898"/>
                  </a:cubicBezTo>
                  <a:cubicBezTo>
                    <a:pt x="15214" y="16898"/>
                    <a:pt x="15442" y="16906"/>
                    <a:pt x="15843" y="16906"/>
                  </a:cubicBezTo>
                  <a:cubicBezTo>
                    <a:pt x="17982" y="16906"/>
                    <a:pt x="25026" y="16675"/>
                    <a:pt x="28528" y="13750"/>
                  </a:cubicBezTo>
                  <a:cubicBezTo>
                    <a:pt x="31948" y="10891"/>
                    <a:pt x="29931" y="8851"/>
                    <a:pt x="27778" y="8851"/>
                  </a:cubicBezTo>
                  <a:cubicBezTo>
                    <a:pt x="27312" y="8851"/>
                    <a:pt x="26840" y="8947"/>
                    <a:pt x="26416" y="9150"/>
                  </a:cubicBezTo>
                  <a:cubicBezTo>
                    <a:pt x="26416" y="9150"/>
                    <a:pt x="28210" y="6083"/>
                    <a:pt x="25683" y="4852"/>
                  </a:cubicBezTo>
                  <a:cubicBezTo>
                    <a:pt x="25237" y="4635"/>
                    <a:pt x="24812" y="4545"/>
                    <a:pt x="24416" y="4545"/>
                  </a:cubicBezTo>
                  <a:cubicBezTo>
                    <a:pt x="22574" y="4545"/>
                    <a:pt x="21348" y="6485"/>
                    <a:pt x="21348" y="6485"/>
                  </a:cubicBezTo>
                  <a:cubicBezTo>
                    <a:pt x="21348" y="6485"/>
                    <a:pt x="22375" y="788"/>
                    <a:pt x="17288" y="52"/>
                  </a:cubicBezTo>
                  <a:cubicBezTo>
                    <a:pt x="17045" y="18"/>
                    <a:pt x="16810" y="1"/>
                    <a:pt x="16582"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46"/>
            <p:cNvSpPr/>
            <p:nvPr/>
          </p:nvSpPr>
          <p:spPr>
            <a:xfrm>
              <a:off x="4621193" y="4216289"/>
              <a:ext cx="1221831" cy="307674"/>
            </a:xfrm>
            <a:custGeom>
              <a:rect b="b" l="l" r="r" t="t"/>
              <a:pathLst>
                <a:path extrusionOk="0" h="6109" w="24260">
                  <a:moveTo>
                    <a:pt x="2083" y="0"/>
                  </a:moveTo>
                  <a:cubicBezTo>
                    <a:pt x="1312" y="0"/>
                    <a:pt x="418" y="307"/>
                    <a:pt x="0" y="885"/>
                  </a:cubicBezTo>
                  <a:cubicBezTo>
                    <a:pt x="549" y="1775"/>
                    <a:pt x="4348" y="6108"/>
                    <a:pt x="11665" y="6108"/>
                  </a:cubicBezTo>
                  <a:cubicBezTo>
                    <a:pt x="11815" y="6108"/>
                    <a:pt x="11966" y="6106"/>
                    <a:pt x="12118" y="6103"/>
                  </a:cubicBezTo>
                  <a:cubicBezTo>
                    <a:pt x="19732" y="5919"/>
                    <a:pt x="24260" y="3204"/>
                    <a:pt x="24260" y="3204"/>
                  </a:cubicBezTo>
                  <a:cubicBezTo>
                    <a:pt x="23912" y="2461"/>
                    <a:pt x="23026" y="2162"/>
                    <a:pt x="22110" y="2162"/>
                  </a:cubicBezTo>
                  <a:cubicBezTo>
                    <a:pt x="21694" y="2162"/>
                    <a:pt x="21271" y="2224"/>
                    <a:pt x="20890" y="2334"/>
                  </a:cubicBezTo>
                  <a:cubicBezTo>
                    <a:pt x="19725" y="2676"/>
                    <a:pt x="18587" y="3300"/>
                    <a:pt x="17401" y="3300"/>
                  </a:cubicBezTo>
                  <a:cubicBezTo>
                    <a:pt x="17350" y="3300"/>
                    <a:pt x="17299" y="3299"/>
                    <a:pt x="17248" y="3296"/>
                  </a:cubicBezTo>
                  <a:cubicBezTo>
                    <a:pt x="15979" y="3235"/>
                    <a:pt x="14913" y="2422"/>
                    <a:pt x="13675" y="2196"/>
                  </a:cubicBezTo>
                  <a:cubicBezTo>
                    <a:pt x="13399" y="2145"/>
                    <a:pt x="13119" y="2123"/>
                    <a:pt x="12837" y="2123"/>
                  </a:cubicBezTo>
                  <a:cubicBezTo>
                    <a:pt x="11300" y="2123"/>
                    <a:pt x="9690" y="2765"/>
                    <a:pt x="8174" y="2765"/>
                  </a:cubicBezTo>
                  <a:cubicBezTo>
                    <a:pt x="7759" y="2765"/>
                    <a:pt x="7352" y="2717"/>
                    <a:pt x="6954" y="2595"/>
                  </a:cubicBezTo>
                  <a:cubicBezTo>
                    <a:pt x="6138" y="2342"/>
                    <a:pt x="5467" y="1797"/>
                    <a:pt x="4808" y="1276"/>
                  </a:cubicBezTo>
                  <a:cubicBezTo>
                    <a:pt x="4148" y="759"/>
                    <a:pt x="3450" y="241"/>
                    <a:pt x="2607" y="53"/>
                  </a:cubicBezTo>
                  <a:cubicBezTo>
                    <a:pt x="2445" y="18"/>
                    <a:pt x="2268" y="0"/>
                    <a:pt x="2083"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6"/>
            <p:cNvSpPr/>
            <p:nvPr/>
          </p:nvSpPr>
          <p:spPr>
            <a:xfrm>
              <a:off x="4954905" y="4694092"/>
              <a:ext cx="93022" cy="106671"/>
            </a:xfrm>
            <a:custGeom>
              <a:rect b="b" l="l" r="r" t="t"/>
              <a:pathLst>
                <a:path extrusionOk="0" h="2118" w="1847">
                  <a:moveTo>
                    <a:pt x="1202" y="1"/>
                  </a:moveTo>
                  <a:cubicBezTo>
                    <a:pt x="1202" y="1"/>
                    <a:pt x="1" y="2117"/>
                    <a:pt x="920" y="2117"/>
                  </a:cubicBezTo>
                  <a:cubicBezTo>
                    <a:pt x="921" y="2117"/>
                    <a:pt x="922" y="2117"/>
                    <a:pt x="923" y="2117"/>
                  </a:cubicBezTo>
                  <a:cubicBezTo>
                    <a:pt x="1846" y="2109"/>
                    <a:pt x="1203" y="1"/>
                    <a:pt x="1202"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46"/>
            <p:cNvSpPr/>
            <p:nvPr/>
          </p:nvSpPr>
          <p:spPr>
            <a:xfrm>
              <a:off x="4781854" y="4603185"/>
              <a:ext cx="92670" cy="106419"/>
            </a:xfrm>
            <a:custGeom>
              <a:rect b="b" l="l" r="r" t="t"/>
              <a:pathLst>
                <a:path extrusionOk="0" h="2113" w="1840">
                  <a:moveTo>
                    <a:pt x="1196" y="0"/>
                  </a:moveTo>
                  <a:cubicBezTo>
                    <a:pt x="1196" y="0"/>
                    <a:pt x="0" y="2113"/>
                    <a:pt x="915" y="2113"/>
                  </a:cubicBezTo>
                  <a:cubicBezTo>
                    <a:pt x="916" y="2113"/>
                    <a:pt x="918" y="2113"/>
                    <a:pt x="920" y="2113"/>
                  </a:cubicBezTo>
                  <a:cubicBezTo>
                    <a:pt x="1840" y="2105"/>
                    <a:pt x="1196" y="0"/>
                    <a:pt x="1196"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46"/>
            <p:cNvSpPr/>
            <p:nvPr/>
          </p:nvSpPr>
          <p:spPr>
            <a:xfrm>
              <a:off x="5130172" y="4648362"/>
              <a:ext cx="92670" cy="106621"/>
            </a:xfrm>
            <a:custGeom>
              <a:rect b="b" l="l" r="r" t="t"/>
              <a:pathLst>
                <a:path extrusionOk="0" h="2117" w="1840">
                  <a:moveTo>
                    <a:pt x="1196" y="0"/>
                  </a:moveTo>
                  <a:cubicBezTo>
                    <a:pt x="1196" y="1"/>
                    <a:pt x="0" y="2117"/>
                    <a:pt x="911" y="2117"/>
                  </a:cubicBezTo>
                  <a:cubicBezTo>
                    <a:pt x="913" y="2117"/>
                    <a:pt x="914" y="2117"/>
                    <a:pt x="916" y="2117"/>
                  </a:cubicBezTo>
                  <a:cubicBezTo>
                    <a:pt x="1840" y="2109"/>
                    <a:pt x="1196" y="1"/>
                    <a:pt x="1196"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6"/>
            <p:cNvSpPr/>
            <p:nvPr/>
          </p:nvSpPr>
          <p:spPr>
            <a:xfrm>
              <a:off x="5506844" y="4605099"/>
              <a:ext cx="92922" cy="106621"/>
            </a:xfrm>
            <a:custGeom>
              <a:rect b="b" l="l" r="r" t="t"/>
              <a:pathLst>
                <a:path extrusionOk="0" h="2117" w="1845">
                  <a:moveTo>
                    <a:pt x="1200" y="1"/>
                  </a:moveTo>
                  <a:cubicBezTo>
                    <a:pt x="1200" y="1"/>
                    <a:pt x="1" y="2117"/>
                    <a:pt x="915" y="2117"/>
                  </a:cubicBezTo>
                  <a:cubicBezTo>
                    <a:pt x="917" y="2117"/>
                    <a:pt x="919" y="2117"/>
                    <a:pt x="920" y="2117"/>
                  </a:cubicBezTo>
                  <a:cubicBezTo>
                    <a:pt x="1844" y="2109"/>
                    <a:pt x="1200" y="1"/>
                    <a:pt x="120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46"/>
            <p:cNvSpPr/>
            <p:nvPr/>
          </p:nvSpPr>
          <p:spPr>
            <a:xfrm>
              <a:off x="5217050" y="4810332"/>
              <a:ext cx="92871" cy="106469"/>
            </a:xfrm>
            <a:custGeom>
              <a:rect b="b" l="l" r="r" t="t"/>
              <a:pathLst>
                <a:path extrusionOk="0" h="2114" w="1844">
                  <a:moveTo>
                    <a:pt x="1200" y="1"/>
                  </a:moveTo>
                  <a:cubicBezTo>
                    <a:pt x="1200" y="1"/>
                    <a:pt x="0" y="2113"/>
                    <a:pt x="915" y="2113"/>
                  </a:cubicBezTo>
                  <a:cubicBezTo>
                    <a:pt x="917" y="2113"/>
                    <a:pt x="918" y="2113"/>
                    <a:pt x="920" y="2113"/>
                  </a:cubicBezTo>
                  <a:cubicBezTo>
                    <a:pt x="1844" y="2105"/>
                    <a:pt x="1200" y="1"/>
                    <a:pt x="120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46"/>
            <p:cNvSpPr/>
            <p:nvPr/>
          </p:nvSpPr>
          <p:spPr>
            <a:xfrm>
              <a:off x="5152936" y="5007860"/>
              <a:ext cx="92871" cy="106469"/>
            </a:xfrm>
            <a:custGeom>
              <a:rect b="b" l="l" r="r" t="t"/>
              <a:pathLst>
                <a:path extrusionOk="0" h="2114" w="1844">
                  <a:moveTo>
                    <a:pt x="1200" y="1"/>
                  </a:moveTo>
                  <a:lnTo>
                    <a:pt x="1200" y="1"/>
                  </a:lnTo>
                  <a:cubicBezTo>
                    <a:pt x="1200" y="1"/>
                    <a:pt x="1" y="2113"/>
                    <a:pt x="915" y="2113"/>
                  </a:cubicBezTo>
                  <a:cubicBezTo>
                    <a:pt x="917" y="2113"/>
                    <a:pt x="918" y="2113"/>
                    <a:pt x="920" y="2113"/>
                  </a:cubicBezTo>
                  <a:cubicBezTo>
                    <a:pt x="1844" y="2105"/>
                    <a:pt x="1200" y="1"/>
                    <a:pt x="120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46"/>
            <p:cNvSpPr/>
            <p:nvPr/>
          </p:nvSpPr>
          <p:spPr>
            <a:xfrm>
              <a:off x="5462071" y="5045885"/>
              <a:ext cx="92670" cy="106671"/>
            </a:xfrm>
            <a:custGeom>
              <a:rect b="b" l="l" r="r" t="t"/>
              <a:pathLst>
                <a:path extrusionOk="0" h="2118" w="1840">
                  <a:moveTo>
                    <a:pt x="1196" y="1"/>
                  </a:moveTo>
                  <a:cubicBezTo>
                    <a:pt x="1196" y="1"/>
                    <a:pt x="0" y="2117"/>
                    <a:pt x="911" y="2117"/>
                  </a:cubicBezTo>
                  <a:cubicBezTo>
                    <a:pt x="913" y="2117"/>
                    <a:pt x="914" y="2117"/>
                    <a:pt x="916" y="2117"/>
                  </a:cubicBezTo>
                  <a:cubicBezTo>
                    <a:pt x="1840" y="2109"/>
                    <a:pt x="1196" y="1"/>
                    <a:pt x="1196"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46"/>
            <p:cNvSpPr/>
            <p:nvPr/>
          </p:nvSpPr>
          <p:spPr>
            <a:xfrm>
              <a:off x="5041934" y="4855912"/>
              <a:ext cx="92871" cy="106621"/>
            </a:xfrm>
            <a:custGeom>
              <a:rect b="b" l="l" r="r" t="t"/>
              <a:pathLst>
                <a:path extrusionOk="0" h="2117" w="1844">
                  <a:moveTo>
                    <a:pt x="1200" y="1"/>
                  </a:moveTo>
                  <a:cubicBezTo>
                    <a:pt x="1200" y="1"/>
                    <a:pt x="0" y="2117"/>
                    <a:pt x="915" y="2117"/>
                  </a:cubicBezTo>
                  <a:cubicBezTo>
                    <a:pt x="916" y="2117"/>
                    <a:pt x="918" y="2117"/>
                    <a:pt x="920" y="2117"/>
                  </a:cubicBezTo>
                  <a:cubicBezTo>
                    <a:pt x="1844" y="2109"/>
                    <a:pt x="1200" y="1"/>
                    <a:pt x="120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6"/>
            <p:cNvSpPr/>
            <p:nvPr/>
          </p:nvSpPr>
          <p:spPr>
            <a:xfrm>
              <a:off x="4984368" y="5061145"/>
              <a:ext cx="92922" cy="106469"/>
            </a:xfrm>
            <a:custGeom>
              <a:rect b="b" l="l" r="r" t="t"/>
              <a:pathLst>
                <a:path extrusionOk="0" h="2114" w="1845">
                  <a:moveTo>
                    <a:pt x="1200" y="1"/>
                  </a:moveTo>
                  <a:cubicBezTo>
                    <a:pt x="1200" y="1"/>
                    <a:pt x="1" y="2113"/>
                    <a:pt x="915" y="2113"/>
                  </a:cubicBezTo>
                  <a:cubicBezTo>
                    <a:pt x="917" y="2113"/>
                    <a:pt x="919" y="2113"/>
                    <a:pt x="920" y="2113"/>
                  </a:cubicBezTo>
                  <a:cubicBezTo>
                    <a:pt x="1844" y="2105"/>
                    <a:pt x="1200" y="1"/>
                    <a:pt x="120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46"/>
            <p:cNvSpPr/>
            <p:nvPr/>
          </p:nvSpPr>
          <p:spPr>
            <a:xfrm>
              <a:off x="4836700" y="4870568"/>
              <a:ext cx="92670" cy="106469"/>
            </a:xfrm>
            <a:custGeom>
              <a:rect b="b" l="l" r="r" t="t"/>
              <a:pathLst>
                <a:path extrusionOk="0" h="2114" w="1840">
                  <a:moveTo>
                    <a:pt x="1196" y="1"/>
                  </a:moveTo>
                  <a:lnTo>
                    <a:pt x="1196" y="1"/>
                  </a:lnTo>
                  <a:cubicBezTo>
                    <a:pt x="1195" y="1"/>
                    <a:pt x="0" y="2113"/>
                    <a:pt x="915" y="2113"/>
                  </a:cubicBezTo>
                  <a:cubicBezTo>
                    <a:pt x="916" y="2113"/>
                    <a:pt x="918" y="2113"/>
                    <a:pt x="920" y="2113"/>
                  </a:cubicBezTo>
                  <a:cubicBezTo>
                    <a:pt x="1840" y="2106"/>
                    <a:pt x="1196" y="1"/>
                    <a:pt x="1196"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46"/>
            <p:cNvSpPr/>
            <p:nvPr/>
          </p:nvSpPr>
          <p:spPr>
            <a:xfrm>
              <a:off x="5324980" y="4647405"/>
              <a:ext cx="92871" cy="106419"/>
            </a:xfrm>
            <a:custGeom>
              <a:rect b="b" l="l" r="r" t="t"/>
              <a:pathLst>
                <a:path extrusionOk="0" h="2113" w="1844">
                  <a:moveTo>
                    <a:pt x="1200" y="0"/>
                  </a:moveTo>
                  <a:cubicBezTo>
                    <a:pt x="1200" y="0"/>
                    <a:pt x="0" y="2113"/>
                    <a:pt x="915" y="2113"/>
                  </a:cubicBezTo>
                  <a:cubicBezTo>
                    <a:pt x="917" y="2113"/>
                    <a:pt x="918" y="2113"/>
                    <a:pt x="920" y="2113"/>
                  </a:cubicBezTo>
                  <a:cubicBezTo>
                    <a:pt x="1844" y="2109"/>
                    <a:pt x="1200" y="0"/>
                    <a:pt x="1200"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46"/>
            <p:cNvSpPr/>
            <p:nvPr/>
          </p:nvSpPr>
          <p:spPr>
            <a:xfrm>
              <a:off x="5296423" y="5045885"/>
              <a:ext cx="92871" cy="106671"/>
            </a:xfrm>
            <a:custGeom>
              <a:rect b="b" l="l" r="r" t="t"/>
              <a:pathLst>
                <a:path extrusionOk="0" h="2118" w="1844">
                  <a:moveTo>
                    <a:pt x="1199" y="1"/>
                  </a:moveTo>
                  <a:cubicBezTo>
                    <a:pt x="1199" y="1"/>
                    <a:pt x="0" y="2117"/>
                    <a:pt x="915" y="2117"/>
                  </a:cubicBezTo>
                  <a:cubicBezTo>
                    <a:pt x="916" y="2117"/>
                    <a:pt x="918" y="2117"/>
                    <a:pt x="920" y="2117"/>
                  </a:cubicBezTo>
                  <a:cubicBezTo>
                    <a:pt x="1843" y="2109"/>
                    <a:pt x="1199" y="1"/>
                    <a:pt x="1199"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6"/>
            <p:cNvSpPr/>
            <p:nvPr/>
          </p:nvSpPr>
          <p:spPr>
            <a:xfrm>
              <a:off x="5397857" y="4832946"/>
              <a:ext cx="92972" cy="106621"/>
            </a:xfrm>
            <a:custGeom>
              <a:rect b="b" l="l" r="r" t="t"/>
              <a:pathLst>
                <a:path extrusionOk="0" h="2117" w="1846">
                  <a:moveTo>
                    <a:pt x="1202" y="0"/>
                  </a:moveTo>
                  <a:cubicBezTo>
                    <a:pt x="1202" y="1"/>
                    <a:pt x="0" y="2117"/>
                    <a:pt x="920" y="2117"/>
                  </a:cubicBezTo>
                  <a:cubicBezTo>
                    <a:pt x="920" y="2117"/>
                    <a:pt x="921" y="2117"/>
                    <a:pt x="922" y="2117"/>
                  </a:cubicBezTo>
                  <a:cubicBezTo>
                    <a:pt x="1846" y="2109"/>
                    <a:pt x="1202" y="1"/>
                    <a:pt x="1202"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46"/>
            <p:cNvSpPr/>
            <p:nvPr/>
          </p:nvSpPr>
          <p:spPr>
            <a:xfrm>
              <a:off x="5683119" y="4595278"/>
              <a:ext cx="92922" cy="106419"/>
            </a:xfrm>
            <a:custGeom>
              <a:rect b="b" l="l" r="r" t="t"/>
              <a:pathLst>
                <a:path extrusionOk="0" h="2113" w="1845">
                  <a:moveTo>
                    <a:pt x="1196" y="0"/>
                  </a:moveTo>
                  <a:lnTo>
                    <a:pt x="1196" y="0"/>
                  </a:lnTo>
                  <a:cubicBezTo>
                    <a:pt x="1196" y="0"/>
                    <a:pt x="1" y="2112"/>
                    <a:pt x="915" y="2112"/>
                  </a:cubicBezTo>
                  <a:cubicBezTo>
                    <a:pt x="917" y="2112"/>
                    <a:pt x="919" y="2112"/>
                    <a:pt x="920" y="2112"/>
                  </a:cubicBezTo>
                  <a:cubicBezTo>
                    <a:pt x="1844" y="2105"/>
                    <a:pt x="1197" y="0"/>
                    <a:pt x="1196"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46"/>
            <p:cNvSpPr/>
            <p:nvPr/>
          </p:nvSpPr>
          <p:spPr>
            <a:xfrm>
              <a:off x="5574534" y="4832946"/>
              <a:ext cx="92972" cy="106621"/>
            </a:xfrm>
            <a:custGeom>
              <a:rect b="b" l="l" r="r" t="t"/>
              <a:pathLst>
                <a:path extrusionOk="0" h="2117" w="1846">
                  <a:moveTo>
                    <a:pt x="1202" y="0"/>
                  </a:moveTo>
                  <a:cubicBezTo>
                    <a:pt x="1202" y="1"/>
                    <a:pt x="0" y="2117"/>
                    <a:pt x="919" y="2117"/>
                  </a:cubicBezTo>
                  <a:cubicBezTo>
                    <a:pt x="920" y="2117"/>
                    <a:pt x="921" y="2117"/>
                    <a:pt x="922" y="2117"/>
                  </a:cubicBezTo>
                  <a:cubicBezTo>
                    <a:pt x="1846" y="2109"/>
                    <a:pt x="1202" y="1"/>
                    <a:pt x="1202" y="0"/>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 name="Google Shape;2770;p46"/>
          <p:cNvGrpSpPr/>
          <p:nvPr/>
        </p:nvGrpSpPr>
        <p:grpSpPr>
          <a:xfrm>
            <a:off x="4460304" y="6984401"/>
            <a:ext cx="1609030" cy="908885"/>
            <a:chOff x="-3322284" y="5742401"/>
            <a:chExt cx="1848185" cy="1043975"/>
          </a:xfrm>
        </p:grpSpPr>
        <p:sp>
          <p:nvSpPr>
            <p:cNvPr id="2771" name="Google Shape;2771;p46"/>
            <p:cNvSpPr/>
            <p:nvPr/>
          </p:nvSpPr>
          <p:spPr>
            <a:xfrm>
              <a:off x="-2807540" y="6226268"/>
              <a:ext cx="793165" cy="486539"/>
            </a:xfrm>
            <a:custGeom>
              <a:rect b="b" l="l" r="r" t="t"/>
              <a:pathLst>
                <a:path extrusionOk="0" h="8194" w="13358">
                  <a:moveTo>
                    <a:pt x="6635" y="1"/>
                  </a:moveTo>
                  <a:cubicBezTo>
                    <a:pt x="2451" y="1"/>
                    <a:pt x="651" y="3412"/>
                    <a:pt x="1" y="5387"/>
                  </a:cubicBezTo>
                  <a:lnTo>
                    <a:pt x="170" y="6974"/>
                  </a:lnTo>
                  <a:lnTo>
                    <a:pt x="649" y="6806"/>
                  </a:lnTo>
                  <a:cubicBezTo>
                    <a:pt x="649" y="6806"/>
                    <a:pt x="1373" y="1432"/>
                    <a:pt x="6639" y="1432"/>
                  </a:cubicBezTo>
                  <a:cubicBezTo>
                    <a:pt x="6873" y="1432"/>
                    <a:pt x="7117" y="1443"/>
                    <a:pt x="7369" y="1465"/>
                  </a:cubicBezTo>
                  <a:cubicBezTo>
                    <a:pt x="10977" y="1783"/>
                    <a:pt x="12226" y="8193"/>
                    <a:pt x="12226" y="8193"/>
                  </a:cubicBezTo>
                  <a:lnTo>
                    <a:pt x="13357" y="6990"/>
                  </a:lnTo>
                  <a:cubicBezTo>
                    <a:pt x="13357" y="6990"/>
                    <a:pt x="13227" y="856"/>
                    <a:pt x="7837" y="89"/>
                  </a:cubicBezTo>
                  <a:cubicBezTo>
                    <a:pt x="7416" y="29"/>
                    <a:pt x="7016" y="1"/>
                    <a:pt x="66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6"/>
            <p:cNvSpPr/>
            <p:nvPr/>
          </p:nvSpPr>
          <p:spPr>
            <a:xfrm>
              <a:off x="-2856942" y="6149493"/>
              <a:ext cx="912929" cy="577862"/>
            </a:xfrm>
            <a:custGeom>
              <a:rect b="b" l="l" r="r" t="t"/>
              <a:pathLst>
                <a:path extrusionOk="0" h="9732" w="15375">
                  <a:moveTo>
                    <a:pt x="7594" y="0"/>
                  </a:moveTo>
                  <a:cubicBezTo>
                    <a:pt x="2801" y="0"/>
                    <a:pt x="745" y="4017"/>
                    <a:pt x="1" y="6347"/>
                  </a:cubicBezTo>
                  <a:lnTo>
                    <a:pt x="200" y="8229"/>
                  </a:lnTo>
                  <a:lnTo>
                    <a:pt x="752" y="8029"/>
                  </a:lnTo>
                  <a:cubicBezTo>
                    <a:pt x="752" y="8029"/>
                    <a:pt x="1568" y="1700"/>
                    <a:pt x="7588" y="1700"/>
                  </a:cubicBezTo>
                  <a:cubicBezTo>
                    <a:pt x="7869" y="1700"/>
                    <a:pt x="8161" y="1713"/>
                    <a:pt x="8466" y="1742"/>
                  </a:cubicBezTo>
                  <a:cubicBezTo>
                    <a:pt x="12621" y="2137"/>
                    <a:pt x="14071" y="9732"/>
                    <a:pt x="14071" y="9732"/>
                  </a:cubicBezTo>
                  <a:lnTo>
                    <a:pt x="15374" y="8309"/>
                  </a:lnTo>
                  <a:cubicBezTo>
                    <a:pt x="15374" y="8309"/>
                    <a:pt x="15209" y="1044"/>
                    <a:pt x="9002" y="109"/>
                  </a:cubicBezTo>
                  <a:cubicBezTo>
                    <a:pt x="8508" y="35"/>
                    <a:pt x="8039" y="0"/>
                    <a:pt x="75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6"/>
            <p:cNvSpPr/>
            <p:nvPr/>
          </p:nvSpPr>
          <p:spPr>
            <a:xfrm>
              <a:off x="-2896072" y="6048611"/>
              <a:ext cx="1018027" cy="647334"/>
            </a:xfrm>
            <a:custGeom>
              <a:rect b="b" l="l" r="r" t="t"/>
              <a:pathLst>
                <a:path extrusionOk="0" h="10902" w="17145">
                  <a:moveTo>
                    <a:pt x="8448" y="1"/>
                  </a:moveTo>
                  <a:cubicBezTo>
                    <a:pt x="3115" y="1"/>
                    <a:pt x="828" y="4495"/>
                    <a:pt x="1" y="7102"/>
                  </a:cubicBezTo>
                  <a:lnTo>
                    <a:pt x="227" y="9211"/>
                  </a:lnTo>
                  <a:lnTo>
                    <a:pt x="840" y="8989"/>
                  </a:lnTo>
                  <a:cubicBezTo>
                    <a:pt x="840" y="8989"/>
                    <a:pt x="1746" y="1902"/>
                    <a:pt x="8456" y="1902"/>
                  </a:cubicBezTo>
                  <a:cubicBezTo>
                    <a:pt x="8771" y="1902"/>
                    <a:pt x="9098" y="1917"/>
                    <a:pt x="9439" y="1950"/>
                  </a:cubicBezTo>
                  <a:cubicBezTo>
                    <a:pt x="14070" y="2395"/>
                    <a:pt x="15696" y="10902"/>
                    <a:pt x="15696" y="10902"/>
                  </a:cubicBezTo>
                  <a:lnTo>
                    <a:pt x="17145" y="9307"/>
                  </a:lnTo>
                  <a:cubicBezTo>
                    <a:pt x="17145" y="9307"/>
                    <a:pt x="16957" y="1172"/>
                    <a:pt x="10033" y="125"/>
                  </a:cubicBezTo>
                  <a:cubicBezTo>
                    <a:pt x="9477" y="40"/>
                    <a:pt x="8949" y="1"/>
                    <a:pt x="84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46"/>
            <p:cNvSpPr/>
            <p:nvPr/>
          </p:nvSpPr>
          <p:spPr>
            <a:xfrm>
              <a:off x="-2962337" y="5956754"/>
              <a:ext cx="1207916" cy="791561"/>
            </a:xfrm>
            <a:custGeom>
              <a:rect b="b" l="l" r="r" t="t"/>
              <a:pathLst>
                <a:path extrusionOk="0" h="13331" w="20343">
                  <a:moveTo>
                    <a:pt x="9782" y="0"/>
                  </a:moveTo>
                  <a:cubicBezTo>
                    <a:pt x="3492" y="0"/>
                    <a:pt x="975" y="5519"/>
                    <a:pt x="1" y="8669"/>
                  </a:cubicBezTo>
                  <a:lnTo>
                    <a:pt x="269" y="11226"/>
                  </a:lnTo>
                  <a:lnTo>
                    <a:pt x="1002" y="10957"/>
                  </a:lnTo>
                  <a:cubicBezTo>
                    <a:pt x="1002" y="10957"/>
                    <a:pt x="1740" y="2288"/>
                    <a:pt x="9239" y="2288"/>
                  </a:cubicBezTo>
                  <a:cubicBezTo>
                    <a:pt x="9842" y="2288"/>
                    <a:pt x="10490" y="2344"/>
                    <a:pt x="11184" y="2466"/>
                  </a:cubicBezTo>
                  <a:cubicBezTo>
                    <a:pt x="16628" y="3416"/>
                    <a:pt x="18625" y="13330"/>
                    <a:pt x="18625" y="13330"/>
                  </a:cubicBezTo>
                  <a:lnTo>
                    <a:pt x="20342" y="11410"/>
                  </a:lnTo>
                  <a:cubicBezTo>
                    <a:pt x="20342" y="11410"/>
                    <a:pt x="19875" y="1450"/>
                    <a:pt x="11663" y="154"/>
                  </a:cubicBezTo>
                  <a:cubicBezTo>
                    <a:pt x="11001" y="49"/>
                    <a:pt x="10375" y="0"/>
                    <a:pt x="97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46"/>
            <p:cNvSpPr/>
            <p:nvPr/>
          </p:nvSpPr>
          <p:spPr>
            <a:xfrm>
              <a:off x="-3003070" y="5851418"/>
              <a:ext cx="1292114" cy="846783"/>
            </a:xfrm>
            <a:custGeom>
              <a:rect b="b" l="l" r="r" t="t"/>
              <a:pathLst>
                <a:path extrusionOk="0" h="14261" w="21761">
                  <a:moveTo>
                    <a:pt x="10471" y="1"/>
                  </a:moveTo>
                  <a:cubicBezTo>
                    <a:pt x="3735" y="1"/>
                    <a:pt x="1042" y="5906"/>
                    <a:pt x="1" y="9277"/>
                  </a:cubicBezTo>
                  <a:lnTo>
                    <a:pt x="288" y="12011"/>
                  </a:lnTo>
                  <a:lnTo>
                    <a:pt x="1070" y="11723"/>
                  </a:lnTo>
                  <a:cubicBezTo>
                    <a:pt x="1070" y="11723"/>
                    <a:pt x="1859" y="2448"/>
                    <a:pt x="9883" y="2448"/>
                  </a:cubicBezTo>
                  <a:cubicBezTo>
                    <a:pt x="10528" y="2448"/>
                    <a:pt x="11220" y="2508"/>
                    <a:pt x="11962" y="2637"/>
                  </a:cubicBezTo>
                  <a:cubicBezTo>
                    <a:pt x="17789" y="3653"/>
                    <a:pt x="19924" y="14261"/>
                    <a:pt x="19924" y="14261"/>
                  </a:cubicBezTo>
                  <a:lnTo>
                    <a:pt x="21761" y="12206"/>
                  </a:lnTo>
                  <a:cubicBezTo>
                    <a:pt x="21761" y="12206"/>
                    <a:pt x="21262" y="1552"/>
                    <a:pt x="12479" y="164"/>
                  </a:cubicBezTo>
                  <a:cubicBezTo>
                    <a:pt x="11773" y="53"/>
                    <a:pt x="11104" y="1"/>
                    <a:pt x="104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46"/>
            <p:cNvSpPr/>
            <p:nvPr/>
          </p:nvSpPr>
          <p:spPr>
            <a:xfrm>
              <a:off x="-3014233" y="5774346"/>
              <a:ext cx="1344247" cy="880865"/>
            </a:xfrm>
            <a:custGeom>
              <a:rect b="b" l="l" r="r" t="t"/>
              <a:pathLst>
                <a:path extrusionOk="0" h="14835" w="22639">
                  <a:moveTo>
                    <a:pt x="10890" y="0"/>
                  </a:moveTo>
                  <a:cubicBezTo>
                    <a:pt x="3886" y="0"/>
                    <a:pt x="1084" y="6140"/>
                    <a:pt x="1" y="9647"/>
                  </a:cubicBezTo>
                  <a:lnTo>
                    <a:pt x="304" y="12488"/>
                  </a:lnTo>
                  <a:lnTo>
                    <a:pt x="1113" y="12193"/>
                  </a:lnTo>
                  <a:cubicBezTo>
                    <a:pt x="1113" y="12193"/>
                    <a:pt x="1934" y="2545"/>
                    <a:pt x="10280" y="2545"/>
                  </a:cubicBezTo>
                  <a:cubicBezTo>
                    <a:pt x="10952" y="2545"/>
                    <a:pt x="11672" y="2608"/>
                    <a:pt x="12445" y="2743"/>
                  </a:cubicBezTo>
                  <a:cubicBezTo>
                    <a:pt x="18506" y="3801"/>
                    <a:pt x="20726" y="14834"/>
                    <a:pt x="20726" y="14834"/>
                  </a:cubicBezTo>
                  <a:lnTo>
                    <a:pt x="22639" y="12695"/>
                  </a:lnTo>
                  <a:cubicBezTo>
                    <a:pt x="22639" y="12695"/>
                    <a:pt x="22121" y="1612"/>
                    <a:pt x="12982" y="170"/>
                  </a:cubicBezTo>
                  <a:cubicBezTo>
                    <a:pt x="12246" y="54"/>
                    <a:pt x="11550" y="0"/>
                    <a:pt x="108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6"/>
            <p:cNvSpPr/>
            <p:nvPr/>
          </p:nvSpPr>
          <p:spPr>
            <a:xfrm>
              <a:off x="-3086140" y="5742401"/>
              <a:ext cx="1437767" cy="885734"/>
            </a:xfrm>
            <a:custGeom>
              <a:rect b="b" l="l" r="r" t="t"/>
              <a:pathLst>
                <a:path extrusionOk="0" h="14917" w="24214">
                  <a:moveTo>
                    <a:pt x="11648" y="1"/>
                  </a:moveTo>
                  <a:cubicBezTo>
                    <a:pt x="4158" y="1"/>
                    <a:pt x="1160" y="6571"/>
                    <a:pt x="0" y="10323"/>
                  </a:cubicBezTo>
                  <a:lnTo>
                    <a:pt x="767" y="11930"/>
                  </a:lnTo>
                  <a:lnTo>
                    <a:pt x="1285" y="12095"/>
                  </a:lnTo>
                  <a:cubicBezTo>
                    <a:pt x="1285" y="12095"/>
                    <a:pt x="2112" y="1842"/>
                    <a:pt x="11447" y="1842"/>
                  </a:cubicBezTo>
                  <a:cubicBezTo>
                    <a:pt x="12061" y="1842"/>
                    <a:pt x="12713" y="1887"/>
                    <a:pt x="13403" y="1981"/>
                  </a:cubicBezTo>
                  <a:cubicBezTo>
                    <a:pt x="21082" y="3039"/>
                    <a:pt x="22263" y="14916"/>
                    <a:pt x="22263" y="14916"/>
                  </a:cubicBezTo>
                  <a:lnTo>
                    <a:pt x="24214" y="13582"/>
                  </a:lnTo>
                  <a:cubicBezTo>
                    <a:pt x="24214" y="13582"/>
                    <a:pt x="23662" y="1728"/>
                    <a:pt x="13886" y="183"/>
                  </a:cubicBezTo>
                  <a:cubicBezTo>
                    <a:pt x="13099" y="59"/>
                    <a:pt x="12353" y="1"/>
                    <a:pt x="116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46"/>
            <p:cNvSpPr/>
            <p:nvPr/>
          </p:nvSpPr>
          <p:spPr>
            <a:xfrm>
              <a:off x="-2279080" y="6360996"/>
              <a:ext cx="804981" cy="425380"/>
            </a:xfrm>
            <a:custGeom>
              <a:rect b="b" l="l" r="r" t="t"/>
              <a:pathLst>
                <a:path extrusionOk="0" h="7164" w="13557">
                  <a:moveTo>
                    <a:pt x="7054" y="0"/>
                  </a:moveTo>
                  <a:cubicBezTo>
                    <a:pt x="5132" y="0"/>
                    <a:pt x="4423" y="2796"/>
                    <a:pt x="4423" y="2796"/>
                  </a:cubicBezTo>
                  <a:cubicBezTo>
                    <a:pt x="4423" y="2796"/>
                    <a:pt x="3594" y="2257"/>
                    <a:pt x="2705" y="2257"/>
                  </a:cubicBezTo>
                  <a:cubicBezTo>
                    <a:pt x="2096" y="2257"/>
                    <a:pt x="1458" y="2511"/>
                    <a:pt x="1042" y="3367"/>
                  </a:cubicBezTo>
                  <a:cubicBezTo>
                    <a:pt x="0" y="5514"/>
                    <a:pt x="3304" y="7160"/>
                    <a:pt x="6300" y="7160"/>
                  </a:cubicBezTo>
                  <a:cubicBezTo>
                    <a:pt x="6348" y="7160"/>
                    <a:pt x="6396" y="7160"/>
                    <a:pt x="6443" y="7159"/>
                  </a:cubicBezTo>
                  <a:cubicBezTo>
                    <a:pt x="6443" y="7159"/>
                    <a:pt x="6569" y="7164"/>
                    <a:pt x="6787" y="7164"/>
                  </a:cubicBezTo>
                  <a:cubicBezTo>
                    <a:pt x="7775" y="7164"/>
                    <a:pt x="10645" y="7056"/>
                    <a:pt x="12094" y="5855"/>
                  </a:cubicBezTo>
                  <a:cubicBezTo>
                    <a:pt x="13556" y="4650"/>
                    <a:pt x="12693" y="3778"/>
                    <a:pt x="11778" y="3778"/>
                  </a:cubicBezTo>
                  <a:cubicBezTo>
                    <a:pt x="11585" y="3778"/>
                    <a:pt x="11389" y="3817"/>
                    <a:pt x="11212" y="3900"/>
                  </a:cubicBezTo>
                  <a:cubicBezTo>
                    <a:pt x="11212" y="3900"/>
                    <a:pt x="11979" y="2608"/>
                    <a:pt x="10913" y="2079"/>
                  </a:cubicBezTo>
                  <a:cubicBezTo>
                    <a:pt x="10722" y="1984"/>
                    <a:pt x="10539" y="1945"/>
                    <a:pt x="10369" y="1945"/>
                  </a:cubicBezTo>
                  <a:cubicBezTo>
                    <a:pt x="9591" y="1945"/>
                    <a:pt x="9069" y="2761"/>
                    <a:pt x="9069" y="2761"/>
                  </a:cubicBezTo>
                  <a:cubicBezTo>
                    <a:pt x="9069" y="2761"/>
                    <a:pt x="9522" y="346"/>
                    <a:pt x="7367" y="24"/>
                  </a:cubicBezTo>
                  <a:cubicBezTo>
                    <a:pt x="7259" y="8"/>
                    <a:pt x="7155" y="0"/>
                    <a:pt x="7054"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46"/>
            <p:cNvSpPr/>
            <p:nvPr/>
          </p:nvSpPr>
          <p:spPr>
            <a:xfrm>
              <a:off x="-2197911" y="6596130"/>
              <a:ext cx="610104" cy="155213"/>
            </a:xfrm>
            <a:custGeom>
              <a:rect b="b" l="l" r="r" t="t"/>
              <a:pathLst>
                <a:path extrusionOk="0" h="2614" w="10275">
                  <a:moveTo>
                    <a:pt x="877" y="0"/>
                  </a:moveTo>
                  <a:cubicBezTo>
                    <a:pt x="551" y="0"/>
                    <a:pt x="175" y="127"/>
                    <a:pt x="0" y="369"/>
                  </a:cubicBezTo>
                  <a:cubicBezTo>
                    <a:pt x="231" y="751"/>
                    <a:pt x="1842" y="2614"/>
                    <a:pt x="4971" y="2614"/>
                  </a:cubicBezTo>
                  <a:cubicBezTo>
                    <a:pt x="5021" y="2614"/>
                    <a:pt x="5072" y="2613"/>
                    <a:pt x="5122" y="2612"/>
                  </a:cubicBezTo>
                  <a:cubicBezTo>
                    <a:pt x="8350" y="2555"/>
                    <a:pt x="10275" y="1416"/>
                    <a:pt x="10275" y="1416"/>
                  </a:cubicBezTo>
                  <a:cubicBezTo>
                    <a:pt x="10129" y="1095"/>
                    <a:pt x="9749" y="967"/>
                    <a:pt x="9357" y="967"/>
                  </a:cubicBezTo>
                  <a:cubicBezTo>
                    <a:pt x="9184" y="967"/>
                    <a:pt x="9008" y="992"/>
                    <a:pt x="8849" y="1037"/>
                  </a:cubicBezTo>
                  <a:cubicBezTo>
                    <a:pt x="8358" y="1179"/>
                    <a:pt x="7875" y="1437"/>
                    <a:pt x="7376" y="1437"/>
                  </a:cubicBezTo>
                  <a:cubicBezTo>
                    <a:pt x="7352" y="1437"/>
                    <a:pt x="7328" y="1436"/>
                    <a:pt x="7304" y="1435"/>
                  </a:cubicBezTo>
                  <a:cubicBezTo>
                    <a:pt x="6763" y="1408"/>
                    <a:pt x="6318" y="1060"/>
                    <a:pt x="5789" y="960"/>
                  </a:cubicBezTo>
                  <a:cubicBezTo>
                    <a:pt x="5668" y="937"/>
                    <a:pt x="5546" y="927"/>
                    <a:pt x="5422" y="927"/>
                  </a:cubicBezTo>
                  <a:cubicBezTo>
                    <a:pt x="4779" y="927"/>
                    <a:pt x="4106" y="1188"/>
                    <a:pt x="3470" y="1188"/>
                  </a:cubicBezTo>
                  <a:cubicBezTo>
                    <a:pt x="3290" y="1188"/>
                    <a:pt x="3113" y="1167"/>
                    <a:pt x="2941" y="1113"/>
                  </a:cubicBezTo>
                  <a:cubicBezTo>
                    <a:pt x="2596" y="1002"/>
                    <a:pt x="2316" y="772"/>
                    <a:pt x="2036" y="550"/>
                  </a:cubicBezTo>
                  <a:cubicBezTo>
                    <a:pt x="1756" y="327"/>
                    <a:pt x="1461" y="105"/>
                    <a:pt x="1108" y="24"/>
                  </a:cubicBezTo>
                  <a:cubicBezTo>
                    <a:pt x="1037" y="8"/>
                    <a:pt x="958" y="0"/>
                    <a:pt x="877"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46"/>
            <p:cNvSpPr/>
            <p:nvPr/>
          </p:nvSpPr>
          <p:spPr>
            <a:xfrm>
              <a:off x="-3322284" y="6240103"/>
              <a:ext cx="807890" cy="439037"/>
            </a:xfrm>
            <a:custGeom>
              <a:rect b="b" l="l" r="r" t="t"/>
              <a:pathLst>
                <a:path extrusionOk="0" h="7394" w="13606">
                  <a:moveTo>
                    <a:pt x="6787" y="0"/>
                  </a:moveTo>
                  <a:cubicBezTo>
                    <a:pt x="6738" y="0"/>
                    <a:pt x="6688" y="2"/>
                    <a:pt x="6638" y="5"/>
                  </a:cubicBezTo>
                  <a:cubicBezTo>
                    <a:pt x="4418" y="151"/>
                    <a:pt x="4671" y="2647"/>
                    <a:pt x="4671" y="2647"/>
                  </a:cubicBezTo>
                  <a:cubicBezTo>
                    <a:pt x="4671" y="2647"/>
                    <a:pt x="4169" y="1702"/>
                    <a:pt x="3320" y="1702"/>
                  </a:cubicBezTo>
                  <a:cubicBezTo>
                    <a:pt x="3174" y="1702"/>
                    <a:pt x="3017" y="1730"/>
                    <a:pt x="2850" y="1796"/>
                  </a:cubicBezTo>
                  <a:cubicBezTo>
                    <a:pt x="1719" y="2244"/>
                    <a:pt x="2390" y="3628"/>
                    <a:pt x="2390" y="3628"/>
                  </a:cubicBezTo>
                  <a:cubicBezTo>
                    <a:pt x="2180" y="3507"/>
                    <a:pt x="1936" y="3449"/>
                    <a:pt x="1698" y="3449"/>
                  </a:cubicBezTo>
                  <a:cubicBezTo>
                    <a:pt x="810" y="3449"/>
                    <a:pt x="1" y="4251"/>
                    <a:pt x="1325" y="5545"/>
                  </a:cubicBezTo>
                  <a:cubicBezTo>
                    <a:pt x="3004" y="7182"/>
                    <a:pt x="6972" y="7351"/>
                    <a:pt x="6972" y="7351"/>
                  </a:cubicBezTo>
                  <a:cubicBezTo>
                    <a:pt x="7257" y="7380"/>
                    <a:pt x="7547" y="7394"/>
                    <a:pt x="7838" y="7394"/>
                  </a:cubicBezTo>
                  <a:cubicBezTo>
                    <a:pt x="10688" y="7394"/>
                    <a:pt x="13605" y="6044"/>
                    <a:pt x="12795" y="3950"/>
                  </a:cubicBezTo>
                  <a:cubicBezTo>
                    <a:pt x="12406" y="2945"/>
                    <a:pt x="11679" y="2669"/>
                    <a:pt x="10998" y="2669"/>
                  </a:cubicBezTo>
                  <a:cubicBezTo>
                    <a:pt x="10166" y="2669"/>
                    <a:pt x="9402" y="3080"/>
                    <a:pt x="9402" y="3080"/>
                  </a:cubicBezTo>
                  <a:cubicBezTo>
                    <a:pt x="9402" y="3080"/>
                    <a:pt x="8886" y="0"/>
                    <a:pt x="6787"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46"/>
            <p:cNvSpPr/>
            <p:nvPr/>
          </p:nvSpPr>
          <p:spPr>
            <a:xfrm>
              <a:off x="-3213861" y="6504095"/>
              <a:ext cx="626730" cy="139181"/>
            </a:xfrm>
            <a:custGeom>
              <a:rect b="b" l="l" r="r" t="t"/>
              <a:pathLst>
                <a:path extrusionOk="0" h="2344" w="10555">
                  <a:moveTo>
                    <a:pt x="9600" y="0"/>
                  </a:moveTo>
                  <a:cubicBezTo>
                    <a:pt x="9551" y="0"/>
                    <a:pt x="9504" y="4"/>
                    <a:pt x="9458" y="10"/>
                  </a:cubicBezTo>
                  <a:cubicBezTo>
                    <a:pt x="9090" y="60"/>
                    <a:pt x="8768" y="259"/>
                    <a:pt x="8469" y="463"/>
                  </a:cubicBezTo>
                  <a:cubicBezTo>
                    <a:pt x="8166" y="666"/>
                    <a:pt x="7856" y="877"/>
                    <a:pt x="7496" y="961"/>
                  </a:cubicBezTo>
                  <a:cubicBezTo>
                    <a:pt x="7374" y="988"/>
                    <a:pt x="7251" y="1000"/>
                    <a:pt x="7128" y="1000"/>
                  </a:cubicBezTo>
                  <a:cubicBezTo>
                    <a:pt x="6367" y="1000"/>
                    <a:pt x="5578" y="552"/>
                    <a:pt x="4806" y="552"/>
                  </a:cubicBezTo>
                  <a:cubicBezTo>
                    <a:pt x="4740" y="552"/>
                    <a:pt x="4674" y="555"/>
                    <a:pt x="4609" y="562"/>
                  </a:cubicBezTo>
                  <a:cubicBezTo>
                    <a:pt x="4077" y="618"/>
                    <a:pt x="3601" y="919"/>
                    <a:pt x="3065" y="919"/>
                  </a:cubicBezTo>
                  <a:cubicBezTo>
                    <a:pt x="3052" y="919"/>
                    <a:pt x="3039" y="919"/>
                    <a:pt x="3026" y="919"/>
                  </a:cubicBezTo>
                  <a:cubicBezTo>
                    <a:pt x="2489" y="900"/>
                    <a:pt x="1998" y="574"/>
                    <a:pt x="1484" y="382"/>
                  </a:cubicBezTo>
                  <a:cubicBezTo>
                    <a:pt x="1284" y="306"/>
                    <a:pt x="1053" y="260"/>
                    <a:pt x="830" y="260"/>
                  </a:cubicBezTo>
                  <a:cubicBezTo>
                    <a:pt x="483" y="260"/>
                    <a:pt x="157" y="371"/>
                    <a:pt x="1" y="647"/>
                  </a:cubicBezTo>
                  <a:cubicBezTo>
                    <a:pt x="1" y="647"/>
                    <a:pt x="1868" y="1969"/>
                    <a:pt x="5149" y="2303"/>
                  </a:cubicBezTo>
                  <a:cubicBezTo>
                    <a:pt x="5424" y="2331"/>
                    <a:pt x="5689" y="2344"/>
                    <a:pt x="5943" y="2344"/>
                  </a:cubicBezTo>
                  <a:cubicBezTo>
                    <a:pt x="8730" y="2344"/>
                    <a:pt x="10309" y="796"/>
                    <a:pt x="10555" y="455"/>
                  </a:cubicBezTo>
                  <a:cubicBezTo>
                    <a:pt x="10380" y="166"/>
                    <a:pt x="9951" y="0"/>
                    <a:pt x="9600"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 name="Google Shape;2782;p46"/>
          <p:cNvGrpSpPr/>
          <p:nvPr/>
        </p:nvGrpSpPr>
        <p:grpSpPr>
          <a:xfrm>
            <a:off x="1648153" y="6726282"/>
            <a:ext cx="1294055" cy="1425163"/>
            <a:chOff x="-5487665" y="5342018"/>
            <a:chExt cx="1471018" cy="1620055"/>
          </a:xfrm>
        </p:grpSpPr>
        <p:sp>
          <p:nvSpPr>
            <p:cNvPr id="2783" name="Google Shape;2783;p46"/>
            <p:cNvSpPr/>
            <p:nvPr/>
          </p:nvSpPr>
          <p:spPr>
            <a:xfrm>
              <a:off x="-4822517" y="5342018"/>
              <a:ext cx="263874" cy="208356"/>
            </a:xfrm>
            <a:custGeom>
              <a:rect b="b" l="l" r="r" t="t"/>
              <a:pathLst>
                <a:path extrusionOk="0" h="3509" w="4444">
                  <a:moveTo>
                    <a:pt x="2676" y="1"/>
                  </a:moveTo>
                  <a:cubicBezTo>
                    <a:pt x="2244" y="1"/>
                    <a:pt x="1652" y="927"/>
                    <a:pt x="1652" y="927"/>
                  </a:cubicBezTo>
                  <a:cubicBezTo>
                    <a:pt x="1652" y="927"/>
                    <a:pt x="1813" y="390"/>
                    <a:pt x="1384" y="321"/>
                  </a:cubicBezTo>
                  <a:cubicBezTo>
                    <a:pt x="1367" y="318"/>
                    <a:pt x="1351" y="317"/>
                    <a:pt x="1334" y="317"/>
                  </a:cubicBezTo>
                  <a:cubicBezTo>
                    <a:pt x="756" y="317"/>
                    <a:pt x="1" y="1933"/>
                    <a:pt x="422" y="2920"/>
                  </a:cubicBezTo>
                  <a:cubicBezTo>
                    <a:pt x="422" y="2920"/>
                    <a:pt x="1006" y="3509"/>
                    <a:pt x="1849" y="3509"/>
                  </a:cubicBezTo>
                  <a:cubicBezTo>
                    <a:pt x="2081" y="3509"/>
                    <a:pt x="2334" y="3464"/>
                    <a:pt x="2599" y="3349"/>
                  </a:cubicBezTo>
                  <a:cubicBezTo>
                    <a:pt x="3144" y="3116"/>
                    <a:pt x="3006" y="2778"/>
                    <a:pt x="3006" y="2778"/>
                  </a:cubicBezTo>
                  <a:cubicBezTo>
                    <a:pt x="3006" y="2778"/>
                    <a:pt x="2975" y="2515"/>
                    <a:pt x="2616" y="2515"/>
                  </a:cubicBezTo>
                  <a:cubicBezTo>
                    <a:pt x="2598" y="2515"/>
                    <a:pt x="2578" y="2516"/>
                    <a:pt x="2557" y="2518"/>
                  </a:cubicBezTo>
                  <a:cubicBezTo>
                    <a:pt x="2557" y="2518"/>
                    <a:pt x="3581" y="2402"/>
                    <a:pt x="3661" y="1885"/>
                  </a:cubicBezTo>
                  <a:cubicBezTo>
                    <a:pt x="3673" y="1643"/>
                    <a:pt x="3494" y="1613"/>
                    <a:pt x="3405" y="1613"/>
                  </a:cubicBezTo>
                  <a:cubicBezTo>
                    <a:pt x="3375" y="1613"/>
                    <a:pt x="3355" y="1617"/>
                    <a:pt x="3355" y="1617"/>
                  </a:cubicBezTo>
                  <a:cubicBezTo>
                    <a:pt x="3355" y="1617"/>
                    <a:pt x="4443" y="1095"/>
                    <a:pt x="4190" y="405"/>
                  </a:cubicBezTo>
                  <a:cubicBezTo>
                    <a:pt x="4126" y="230"/>
                    <a:pt x="4006" y="165"/>
                    <a:pt x="3864" y="165"/>
                  </a:cubicBezTo>
                  <a:cubicBezTo>
                    <a:pt x="3441" y="165"/>
                    <a:pt x="2814" y="742"/>
                    <a:pt x="2814" y="742"/>
                  </a:cubicBezTo>
                  <a:cubicBezTo>
                    <a:pt x="2814" y="742"/>
                    <a:pt x="3155" y="164"/>
                    <a:pt x="2772" y="18"/>
                  </a:cubicBezTo>
                  <a:cubicBezTo>
                    <a:pt x="2741" y="6"/>
                    <a:pt x="2709" y="1"/>
                    <a:pt x="26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46"/>
            <p:cNvSpPr/>
            <p:nvPr/>
          </p:nvSpPr>
          <p:spPr>
            <a:xfrm>
              <a:off x="-4823230" y="5376814"/>
              <a:ext cx="234066" cy="148384"/>
            </a:xfrm>
            <a:custGeom>
              <a:rect b="b" l="l" r="r" t="t"/>
              <a:pathLst>
                <a:path extrusionOk="0" h="2499" w="3942">
                  <a:moveTo>
                    <a:pt x="3861" y="0"/>
                  </a:moveTo>
                  <a:cubicBezTo>
                    <a:pt x="3837" y="0"/>
                    <a:pt x="3814" y="9"/>
                    <a:pt x="3800" y="26"/>
                  </a:cubicBezTo>
                  <a:cubicBezTo>
                    <a:pt x="3681" y="133"/>
                    <a:pt x="1611" y="1751"/>
                    <a:pt x="58" y="2357"/>
                  </a:cubicBezTo>
                  <a:cubicBezTo>
                    <a:pt x="20" y="2372"/>
                    <a:pt x="1" y="2411"/>
                    <a:pt x="12" y="2453"/>
                  </a:cubicBezTo>
                  <a:cubicBezTo>
                    <a:pt x="24" y="2481"/>
                    <a:pt x="54" y="2498"/>
                    <a:pt x="85" y="2498"/>
                  </a:cubicBezTo>
                  <a:cubicBezTo>
                    <a:pt x="93" y="2498"/>
                    <a:pt x="100" y="2497"/>
                    <a:pt x="108" y="2495"/>
                  </a:cubicBezTo>
                  <a:cubicBezTo>
                    <a:pt x="1446" y="1978"/>
                    <a:pt x="3328" y="601"/>
                    <a:pt x="3834" y="187"/>
                  </a:cubicBezTo>
                  <a:cubicBezTo>
                    <a:pt x="3869" y="160"/>
                    <a:pt x="3899" y="133"/>
                    <a:pt x="3926" y="99"/>
                  </a:cubicBezTo>
                  <a:cubicBezTo>
                    <a:pt x="3942" y="61"/>
                    <a:pt x="3922" y="18"/>
                    <a:pt x="3884" y="3"/>
                  </a:cubicBezTo>
                  <a:cubicBezTo>
                    <a:pt x="3876" y="1"/>
                    <a:pt x="3869" y="0"/>
                    <a:pt x="38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46"/>
            <p:cNvSpPr/>
            <p:nvPr/>
          </p:nvSpPr>
          <p:spPr>
            <a:xfrm>
              <a:off x="-4782734" y="5391005"/>
              <a:ext cx="39249" cy="113114"/>
            </a:xfrm>
            <a:custGeom>
              <a:rect b="b" l="l" r="r" t="t"/>
              <a:pathLst>
                <a:path extrusionOk="0" h="1905" w="661">
                  <a:moveTo>
                    <a:pt x="575" y="0"/>
                  </a:moveTo>
                  <a:cubicBezTo>
                    <a:pt x="548" y="0"/>
                    <a:pt x="523" y="13"/>
                    <a:pt x="507" y="36"/>
                  </a:cubicBezTo>
                  <a:cubicBezTo>
                    <a:pt x="1" y="884"/>
                    <a:pt x="89" y="1800"/>
                    <a:pt x="97" y="1838"/>
                  </a:cubicBezTo>
                  <a:cubicBezTo>
                    <a:pt x="100" y="1876"/>
                    <a:pt x="131" y="1905"/>
                    <a:pt x="165" y="1905"/>
                  </a:cubicBezTo>
                  <a:cubicBezTo>
                    <a:pt x="169" y="1905"/>
                    <a:pt x="173" y="1904"/>
                    <a:pt x="177" y="1903"/>
                  </a:cubicBezTo>
                  <a:cubicBezTo>
                    <a:pt x="193" y="1903"/>
                    <a:pt x="208" y="1896"/>
                    <a:pt x="219" y="1888"/>
                  </a:cubicBezTo>
                  <a:cubicBezTo>
                    <a:pt x="239" y="1869"/>
                    <a:pt x="250" y="1846"/>
                    <a:pt x="246" y="1819"/>
                  </a:cubicBezTo>
                  <a:cubicBezTo>
                    <a:pt x="246" y="1811"/>
                    <a:pt x="162" y="914"/>
                    <a:pt x="641" y="113"/>
                  </a:cubicBezTo>
                  <a:cubicBezTo>
                    <a:pt x="660" y="75"/>
                    <a:pt x="649" y="29"/>
                    <a:pt x="614" y="10"/>
                  </a:cubicBezTo>
                  <a:cubicBezTo>
                    <a:pt x="602" y="3"/>
                    <a:pt x="589" y="0"/>
                    <a:pt x="5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6"/>
            <p:cNvSpPr/>
            <p:nvPr/>
          </p:nvSpPr>
          <p:spPr>
            <a:xfrm>
              <a:off x="-4705544" y="5369629"/>
              <a:ext cx="36458" cy="90254"/>
            </a:xfrm>
            <a:custGeom>
              <a:rect b="b" l="l" r="r" t="t"/>
              <a:pathLst>
                <a:path extrusionOk="0" h="1520" w="614">
                  <a:moveTo>
                    <a:pt x="529" y="1"/>
                  </a:moveTo>
                  <a:cubicBezTo>
                    <a:pt x="501" y="1"/>
                    <a:pt x="474" y="16"/>
                    <a:pt x="461" y="40"/>
                  </a:cubicBezTo>
                  <a:cubicBezTo>
                    <a:pt x="35" y="822"/>
                    <a:pt x="4" y="1416"/>
                    <a:pt x="4" y="1443"/>
                  </a:cubicBezTo>
                  <a:cubicBezTo>
                    <a:pt x="1" y="1485"/>
                    <a:pt x="35" y="1520"/>
                    <a:pt x="77" y="1520"/>
                  </a:cubicBezTo>
                  <a:cubicBezTo>
                    <a:pt x="96" y="1520"/>
                    <a:pt x="112" y="1512"/>
                    <a:pt x="127" y="1500"/>
                  </a:cubicBezTo>
                  <a:cubicBezTo>
                    <a:pt x="146" y="1489"/>
                    <a:pt x="154" y="1466"/>
                    <a:pt x="158" y="1447"/>
                  </a:cubicBezTo>
                  <a:cubicBezTo>
                    <a:pt x="158" y="1439"/>
                    <a:pt x="188" y="856"/>
                    <a:pt x="595" y="109"/>
                  </a:cubicBezTo>
                  <a:cubicBezTo>
                    <a:pt x="614" y="74"/>
                    <a:pt x="602" y="24"/>
                    <a:pt x="564" y="9"/>
                  </a:cubicBezTo>
                  <a:cubicBezTo>
                    <a:pt x="553" y="3"/>
                    <a:pt x="541" y="1"/>
                    <a:pt x="5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46"/>
            <p:cNvSpPr/>
            <p:nvPr/>
          </p:nvSpPr>
          <p:spPr>
            <a:xfrm>
              <a:off x="-4754471" y="5481437"/>
              <a:ext cx="95895" cy="40852"/>
            </a:xfrm>
            <a:custGeom>
              <a:rect b="b" l="l" r="r" t="t"/>
              <a:pathLst>
                <a:path extrusionOk="0" h="688" w="1615">
                  <a:moveTo>
                    <a:pt x="86" y="0"/>
                  </a:moveTo>
                  <a:cubicBezTo>
                    <a:pt x="72" y="0"/>
                    <a:pt x="59" y="4"/>
                    <a:pt x="46" y="12"/>
                  </a:cubicBezTo>
                  <a:cubicBezTo>
                    <a:pt x="16" y="31"/>
                    <a:pt x="0" y="70"/>
                    <a:pt x="8" y="104"/>
                  </a:cubicBezTo>
                  <a:cubicBezTo>
                    <a:pt x="40" y="208"/>
                    <a:pt x="615" y="687"/>
                    <a:pt x="1369" y="687"/>
                  </a:cubicBezTo>
                  <a:cubicBezTo>
                    <a:pt x="1424" y="687"/>
                    <a:pt x="1480" y="685"/>
                    <a:pt x="1538" y="679"/>
                  </a:cubicBezTo>
                  <a:cubicBezTo>
                    <a:pt x="1557" y="679"/>
                    <a:pt x="1572" y="672"/>
                    <a:pt x="1584" y="660"/>
                  </a:cubicBezTo>
                  <a:cubicBezTo>
                    <a:pt x="1603" y="645"/>
                    <a:pt x="1614" y="622"/>
                    <a:pt x="1610" y="595"/>
                  </a:cubicBezTo>
                  <a:cubicBezTo>
                    <a:pt x="1607" y="557"/>
                    <a:pt x="1579" y="529"/>
                    <a:pt x="1543" y="529"/>
                  </a:cubicBezTo>
                  <a:cubicBezTo>
                    <a:pt x="1539" y="529"/>
                    <a:pt x="1534" y="529"/>
                    <a:pt x="1530" y="530"/>
                  </a:cubicBezTo>
                  <a:cubicBezTo>
                    <a:pt x="1477" y="535"/>
                    <a:pt x="1425" y="538"/>
                    <a:pt x="1373" y="538"/>
                  </a:cubicBezTo>
                  <a:cubicBezTo>
                    <a:pt x="712" y="538"/>
                    <a:pt x="222" y="129"/>
                    <a:pt x="158" y="54"/>
                  </a:cubicBezTo>
                  <a:cubicBezTo>
                    <a:pt x="158" y="47"/>
                    <a:pt x="154" y="43"/>
                    <a:pt x="150" y="35"/>
                  </a:cubicBezTo>
                  <a:cubicBezTo>
                    <a:pt x="135" y="13"/>
                    <a:pt x="111" y="0"/>
                    <a:pt x="86" y="0"/>
                  </a:cubicBezTo>
                  <a:close/>
                </a:path>
              </a:pathLst>
            </a:custGeom>
            <a:solidFill>
              <a:srgbClr val="E38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46"/>
            <p:cNvSpPr/>
            <p:nvPr/>
          </p:nvSpPr>
          <p:spPr>
            <a:xfrm>
              <a:off x="-4707384" y="5453292"/>
              <a:ext cx="90907" cy="16329"/>
            </a:xfrm>
            <a:custGeom>
              <a:rect b="b" l="l" r="r" t="t"/>
              <a:pathLst>
                <a:path extrusionOk="0" h="275" w="1531">
                  <a:moveTo>
                    <a:pt x="1457" y="0"/>
                  </a:moveTo>
                  <a:cubicBezTo>
                    <a:pt x="1446" y="0"/>
                    <a:pt x="1436" y="3"/>
                    <a:pt x="1427" y="7"/>
                  </a:cubicBezTo>
                  <a:cubicBezTo>
                    <a:pt x="1421" y="10"/>
                    <a:pt x="1144" y="146"/>
                    <a:pt x="686" y="146"/>
                  </a:cubicBezTo>
                  <a:cubicBezTo>
                    <a:pt x="513" y="146"/>
                    <a:pt x="313" y="126"/>
                    <a:pt x="93" y="72"/>
                  </a:cubicBezTo>
                  <a:cubicBezTo>
                    <a:pt x="87" y="70"/>
                    <a:pt x="81" y="69"/>
                    <a:pt x="75" y="69"/>
                  </a:cubicBezTo>
                  <a:cubicBezTo>
                    <a:pt x="47" y="69"/>
                    <a:pt x="22" y="90"/>
                    <a:pt x="12" y="118"/>
                  </a:cubicBezTo>
                  <a:cubicBezTo>
                    <a:pt x="1" y="153"/>
                    <a:pt x="24" y="187"/>
                    <a:pt x="58" y="195"/>
                  </a:cubicBezTo>
                  <a:cubicBezTo>
                    <a:pt x="296" y="253"/>
                    <a:pt x="509" y="275"/>
                    <a:pt x="695" y="275"/>
                  </a:cubicBezTo>
                  <a:cubicBezTo>
                    <a:pt x="1177" y="275"/>
                    <a:pt x="1468" y="130"/>
                    <a:pt x="1485" y="122"/>
                  </a:cubicBezTo>
                  <a:cubicBezTo>
                    <a:pt x="1488" y="118"/>
                    <a:pt x="1492" y="114"/>
                    <a:pt x="1496" y="111"/>
                  </a:cubicBezTo>
                  <a:cubicBezTo>
                    <a:pt x="1523" y="95"/>
                    <a:pt x="1531" y="61"/>
                    <a:pt x="1515" y="34"/>
                  </a:cubicBezTo>
                  <a:cubicBezTo>
                    <a:pt x="1504" y="12"/>
                    <a:pt x="1480" y="0"/>
                    <a:pt x="1457" y="0"/>
                  </a:cubicBezTo>
                  <a:close/>
                </a:path>
              </a:pathLst>
            </a:custGeom>
            <a:solidFill>
              <a:srgbClr val="E388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6"/>
            <p:cNvSpPr/>
            <p:nvPr/>
          </p:nvSpPr>
          <p:spPr>
            <a:xfrm>
              <a:off x="-5463320" y="5579113"/>
              <a:ext cx="1446673" cy="1265097"/>
            </a:xfrm>
            <a:custGeom>
              <a:rect b="b" l="l" r="r" t="t"/>
              <a:pathLst>
                <a:path extrusionOk="0" h="21306" w="24364">
                  <a:moveTo>
                    <a:pt x="20583" y="0"/>
                  </a:moveTo>
                  <a:cubicBezTo>
                    <a:pt x="20581" y="0"/>
                    <a:pt x="18781" y="2339"/>
                    <a:pt x="12056" y="2339"/>
                  </a:cubicBezTo>
                  <a:cubicBezTo>
                    <a:pt x="9416" y="2339"/>
                    <a:pt x="6016" y="1978"/>
                    <a:pt x="1668" y="974"/>
                  </a:cubicBezTo>
                  <a:lnTo>
                    <a:pt x="1668" y="974"/>
                  </a:lnTo>
                  <a:cubicBezTo>
                    <a:pt x="1668" y="974"/>
                    <a:pt x="0" y="5805"/>
                    <a:pt x="3125" y="7952"/>
                  </a:cubicBezTo>
                  <a:cubicBezTo>
                    <a:pt x="3125" y="7952"/>
                    <a:pt x="2542" y="12410"/>
                    <a:pt x="7924" y="13997"/>
                  </a:cubicBezTo>
                  <a:cubicBezTo>
                    <a:pt x="7924" y="13997"/>
                    <a:pt x="7924" y="16497"/>
                    <a:pt x="11126" y="17685"/>
                  </a:cubicBezTo>
                  <a:cubicBezTo>
                    <a:pt x="11126" y="17685"/>
                    <a:pt x="12184" y="20610"/>
                    <a:pt x="15208" y="21262"/>
                  </a:cubicBezTo>
                  <a:cubicBezTo>
                    <a:pt x="15347" y="21291"/>
                    <a:pt x="15488" y="21306"/>
                    <a:pt x="15630" y="21306"/>
                  </a:cubicBezTo>
                  <a:cubicBezTo>
                    <a:pt x="15752" y="21306"/>
                    <a:pt x="15874" y="21295"/>
                    <a:pt x="15994" y="21274"/>
                  </a:cubicBezTo>
                  <a:lnTo>
                    <a:pt x="16857" y="21120"/>
                  </a:lnTo>
                  <a:cubicBezTo>
                    <a:pt x="17367" y="21028"/>
                    <a:pt x="17754" y="20607"/>
                    <a:pt x="17796" y="20089"/>
                  </a:cubicBezTo>
                  <a:cubicBezTo>
                    <a:pt x="17865" y="19200"/>
                    <a:pt x="17819" y="17785"/>
                    <a:pt x="17091" y="16589"/>
                  </a:cubicBezTo>
                  <a:cubicBezTo>
                    <a:pt x="17091" y="16589"/>
                    <a:pt x="18835" y="14565"/>
                    <a:pt x="17819" y="12245"/>
                  </a:cubicBezTo>
                  <a:cubicBezTo>
                    <a:pt x="17819" y="12245"/>
                    <a:pt x="20875" y="10819"/>
                    <a:pt x="21020" y="6855"/>
                  </a:cubicBezTo>
                  <a:cubicBezTo>
                    <a:pt x="21020" y="6855"/>
                    <a:pt x="24363" y="3133"/>
                    <a:pt x="20583"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46"/>
            <p:cNvSpPr/>
            <p:nvPr/>
          </p:nvSpPr>
          <p:spPr>
            <a:xfrm>
              <a:off x="-5421934" y="5433935"/>
              <a:ext cx="1263909" cy="438384"/>
            </a:xfrm>
            <a:custGeom>
              <a:rect b="b" l="l" r="r" t="t"/>
              <a:pathLst>
                <a:path extrusionOk="0" h="7383" w="21286">
                  <a:moveTo>
                    <a:pt x="13241" y="0"/>
                  </a:moveTo>
                  <a:cubicBezTo>
                    <a:pt x="12301" y="0"/>
                    <a:pt x="11312" y="48"/>
                    <a:pt x="10294" y="149"/>
                  </a:cubicBezTo>
                  <a:cubicBezTo>
                    <a:pt x="4521" y="716"/>
                    <a:pt x="1" y="2768"/>
                    <a:pt x="193" y="4723"/>
                  </a:cubicBezTo>
                  <a:cubicBezTo>
                    <a:pt x="354" y="6336"/>
                    <a:pt x="3661" y="7383"/>
                    <a:pt x="8046" y="7383"/>
                  </a:cubicBezTo>
                  <a:cubicBezTo>
                    <a:pt x="8985" y="7383"/>
                    <a:pt x="9974" y="7335"/>
                    <a:pt x="10992" y="7234"/>
                  </a:cubicBezTo>
                  <a:cubicBezTo>
                    <a:pt x="16766" y="6666"/>
                    <a:pt x="21286" y="4615"/>
                    <a:pt x="21094" y="2660"/>
                  </a:cubicBezTo>
                  <a:cubicBezTo>
                    <a:pt x="20933" y="1047"/>
                    <a:pt x="17626" y="0"/>
                    <a:pt x="1324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46"/>
            <p:cNvSpPr/>
            <p:nvPr/>
          </p:nvSpPr>
          <p:spPr>
            <a:xfrm>
              <a:off x="-5308107" y="5579172"/>
              <a:ext cx="1035603" cy="216490"/>
            </a:xfrm>
            <a:custGeom>
              <a:rect b="b" l="l" r="r" t="t"/>
              <a:pathLst>
                <a:path extrusionOk="0" h="3646" w="17441">
                  <a:moveTo>
                    <a:pt x="14907" y="1"/>
                  </a:moveTo>
                  <a:cubicBezTo>
                    <a:pt x="14670" y="1"/>
                    <a:pt x="14457" y="34"/>
                    <a:pt x="14293" y="107"/>
                  </a:cubicBezTo>
                  <a:cubicBezTo>
                    <a:pt x="13503" y="463"/>
                    <a:pt x="12763" y="1023"/>
                    <a:pt x="11916" y="1100"/>
                  </a:cubicBezTo>
                  <a:cubicBezTo>
                    <a:pt x="11845" y="1106"/>
                    <a:pt x="11774" y="1109"/>
                    <a:pt x="11704" y="1109"/>
                  </a:cubicBezTo>
                  <a:cubicBezTo>
                    <a:pt x="10918" y="1109"/>
                    <a:pt x="10181" y="728"/>
                    <a:pt x="9389" y="690"/>
                  </a:cubicBezTo>
                  <a:cubicBezTo>
                    <a:pt x="9347" y="688"/>
                    <a:pt x="9305" y="687"/>
                    <a:pt x="9263" y="687"/>
                  </a:cubicBezTo>
                  <a:cubicBezTo>
                    <a:pt x="7919" y="687"/>
                    <a:pt x="6598" y="1626"/>
                    <a:pt x="5280" y="1626"/>
                  </a:cubicBezTo>
                  <a:cubicBezTo>
                    <a:pt x="5144" y="1626"/>
                    <a:pt x="5009" y="1616"/>
                    <a:pt x="4873" y="1594"/>
                  </a:cubicBezTo>
                  <a:cubicBezTo>
                    <a:pt x="4295" y="1498"/>
                    <a:pt x="3792" y="1192"/>
                    <a:pt x="3294" y="904"/>
                  </a:cubicBezTo>
                  <a:cubicBezTo>
                    <a:pt x="2799" y="613"/>
                    <a:pt x="2278" y="325"/>
                    <a:pt x="1691" y="279"/>
                  </a:cubicBezTo>
                  <a:cubicBezTo>
                    <a:pt x="1654" y="276"/>
                    <a:pt x="1615" y="275"/>
                    <a:pt x="1576" y="275"/>
                  </a:cubicBezTo>
                  <a:cubicBezTo>
                    <a:pt x="999" y="275"/>
                    <a:pt x="266" y="586"/>
                    <a:pt x="1" y="1088"/>
                  </a:cubicBezTo>
                  <a:cubicBezTo>
                    <a:pt x="403" y="1573"/>
                    <a:pt x="2778" y="3646"/>
                    <a:pt x="6751" y="3646"/>
                  </a:cubicBezTo>
                  <a:cubicBezTo>
                    <a:pt x="7364" y="3646"/>
                    <a:pt x="8015" y="3597"/>
                    <a:pt x="8703" y="3484"/>
                  </a:cubicBezTo>
                  <a:cubicBezTo>
                    <a:pt x="13848" y="2645"/>
                    <a:pt x="17440" y="1019"/>
                    <a:pt x="17440" y="1019"/>
                  </a:cubicBezTo>
                  <a:cubicBezTo>
                    <a:pt x="17088" y="479"/>
                    <a:pt x="15814" y="1"/>
                    <a:pt x="14907"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46"/>
            <p:cNvSpPr/>
            <p:nvPr/>
          </p:nvSpPr>
          <p:spPr>
            <a:xfrm>
              <a:off x="-5311254" y="5483931"/>
              <a:ext cx="1205126" cy="324498"/>
            </a:xfrm>
            <a:custGeom>
              <a:rect b="b" l="l" r="r" t="t"/>
              <a:pathLst>
                <a:path extrusionOk="0" h="5465" w="20296">
                  <a:moveTo>
                    <a:pt x="20000" y="1"/>
                  </a:moveTo>
                  <a:lnTo>
                    <a:pt x="20000" y="1"/>
                  </a:lnTo>
                  <a:cubicBezTo>
                    <a:pt x="20138" y="457"/>
                    <a:pt x="20196" y="940"/>
                    <a:pt x="20119" y="1400"/>
                  </a:cubicBezTo>
                  <a:cubicBezTo>
                    <a:pt x="20046" y="1864"/>
                    <a:pt x="19801" y="2271"/>
                    <a:pt x="19483" y="2604"/>
                  </a:cubicBezTo>
                  <a:cubicBezTo>
                    <a:pt x="19161" y="2934"/>
                    <a:pt x="18766" y="3191"/>
                    <a:pt x="18352" y="3405"/>
                  </a:cubicBezTo>
                  <a:cubicBezTo>
                    <a:pt x="17934" y="3616"/>
                    <a:pt x="17501" y="3793"/>
                    <a:pt x="17052" y="3931"/>
                  </a:cubicBezTo>
                  <a:cubicBezTo>
                    <a:pt x="16148" y="4207"/>
                    <a:pt x="15224" y="4414"/>
                    <a:pt x="14284" y="4548"/>
                  </a:cubicBezTo>
                  <a:cubicBezTo>
                    <a:pt x="13349" y="4690"/>
                    <a:pt x="12402" y="4789"/>
                    <a:pt x="11455" y="4858"/>
                  </a:cubicBezTo>
                  <a:cubicBezTo>
                    <a:pt x="9554" y="5004"/>
                    <a:pt x="7644" y="5042"/>
                    <a:pt x="5735" y="5046"/>
                  </a:cubicBezTo>
                  <a:cubicBezTo>
                    <a:pt x="3826" y="5038"/>
                    <a:pt x="1917" y="5008"/>
                    <a:pt x="0" y="4931"/>
                  </a:cubicBezTo>
                  <a:lnTo>
                    <a:pt x="0" y="4931"/>
                  </a:lnTo>
                  <a:cubicBezTo>
                    <a:pt x="1902" y="5192"/>
                    <a:pt x="3811" y="5353"/>
                    <a:pt x="5728" y="5422"/>
                  </a:cubicBezTo>
                  <a:cubicBezTo>
                    <a:pt x="6439" y="5450"/>
                    <a:pt x="7151" y="5464"/>
                    <a:pt x="7863" y="5464"/>
                  </a:cubicBezTo>
                  <a:cubicBezTo>
                    <a:pt x="9073" y="5464"/>
                    <a:pt x="10283" y="5423"/>
                    <a:pt x="11490" y="5341"/>
                  </a:cubicBezTo>
                  <a:cubicBezTo>
                    <a:pt x="13403" y="5180"/>
                    <a:pt x="15335" y="4939"/>
                    <a:pt x="17175" y="4287"/>
                  </a:cubicBezTo>
                  <a:cubicBezTo>
                    <a:pt x="18080" y="3954"/>
                    <a:pt x="18996" y="3513"/>
                    <a:pt x="19659" y="2761"/>
                  </a:cubicBezTo>
                  <a:cubicBezTo>
                    <a:pt x="19974" y="2378"/>
                    <a:pt x="20207" y="1910"/>
                    <a:pt x="20246" y="1419"/>
                  </a:cubicBezTo>
                  <a:cubicBezTo>
                    <a:pt x="20296" y="925"/>
                    <a:pt x="20188" y="438"/>
                    <a:pt x="20000"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46"/>
            <p:cNvSpPr/>
            <p:nvPr/>
          </p:nvSpPr>
          <p:spPr>
            <a:xfrm>
              <a:off x="-5423062" y="5449373"/>
              <a:ext cx="555061" cy="265239"/>
            </a:xfrm>
            <a:custGeom>
              <a:rect b="b" l="l" r="r" t="t"/>
              <a:pathLst>
                <a:path extrusionOk="0" h="4467" w="9348">
                  <a:moveTo>
                    <a:pt x="9347" y="0"/>
                  </a:moveTo>
                  <a:lnTo>
                    <a:pt x="9347" y="0"/>
                  </a:lnTo>
                  <a:cubicBezTo>
                    <a:pt x="8427" y="104"/>
                    <a:pt x="7511" y="246"/>
                    <a:pt x="6602" y="426"/>
                  </a:cubicBezTo>
                  <a:cubicBezTo>
                    <a:pt x="5694" y="606"/>
                    <a:pt x="4793" y="832"/>
                    <a:pt x="3907" y="1101"/>
                  </a:cubicBezTo>
                  <a:cubicBezTo>
                    <a:pt x="3026" y="1392"/>
                    <a:pt x="2148" y="1718"/>
                    <a:pt x="1350" y="2216"/>
                  </a:cubicBezTo>
                  <a:cubicBezTo>
                    <a:pt x="959" y="2469"/>
                    <a:pt x="568" y="2753"/>
                    <a:pt x="296" y="3144"/>
                  </a:cubicBezTo>
                  <a:cubicBezTo>
                    <a:pt x="154" y="3339"/>
                    <a:pt x="62" y="3562"/>
                    <a:pt x="31" y="3799"/>
                  </a:cubicBezTo>
                  <a:cubicBezTo>
                    <a:pt x="1" y="4037"/>
                    <a:pt x="66" y="4275"/>
                    <a:pt x="208" y="4467"/>
                  </a:cubicBezTo>
                  <a:cubicBezTo>
                    <a:pt x="93" y="4267"/>
                    <a:pt x="51" y="4033"/>
                    <a:pt x="93" y="3811"/>
                  </a:cubicBezTo>
                  <a:cubicBezTo>
                    <a:pt x="143" y="3589"/>
                    <a:pt x="246" y="3385"/>
                    <a:pt x="392" y="3217"/>
                  </a:cubicBezTo>
                  <a:cubicBezTo>
                    <a:pt x="668" y="2860"/>
                    <a:pt x="1051" y="2600"/>
                    <a:pt x="1446" y="2373"/>
                  </a:cubicBezTo>
                  <a:cubicBezTo>
                    <a:pt x="2240" y="1929"/>
                    <a:pt x="3102" y="1599"/>
                    <a:pt x="3980" y="1331"/>
                  </a:cubicBezTo>
                  <a:cubicBezTo>
                    <a:pt x="4854" y="1047"/>
                    <a:pt x="5747" y="825"/>
                    <a:pt x="6645" y="606"/>
                  </a:cubicBezTo>
                  <a:cubicBezTo>
                    <a:pt x="7093" y="499"/>
                    <a:pt x="7542" y="395"/>
                    <a:pt x="7994" y="299"/>
                  </a:cubicBezTo>
                  <a:cubicBezTo>
                    <a:pt x="8443" y="192"/>
                    <a:pt x="8895" y="108"/>
                    <a:pt x="9347"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46"/>
            <p:cNvSpPr/>
            <p:nvPr/>
          </p:nvSpPr>
          <p:spPr>
            <a:xfrm>
              <a:off x="-5433512" y="5933775"/>
              <a:ext cx="664969" cy="168988"/>
            </a:xfrm>
            <a:custGeom>
              <a:rect b="b" l="l" r="r" t="t"/>
              <a:pathLst>
                <a:path extrusionOk="0" h="2846" w="11199">
                  <a:moveTo>
                    <a:pt x="227" y="0"/>
                  </a:moveTo>
                  <a:lnTo>
                    <a:pt x="227" y="0"/>
                  </a:lnTo>
                  <a:cubicBezTo>
                    <a:pt x="66" y="215"/>
                    <a:pt x="0" y="487"/>
                    <a:pt x="46" y="752"/>
                  </a:cubicBezTo>
                  <a:cubicBezTo>
                    <a:pt x="104" y="1016"/>
                    <a:pt x="265" y="1250"/>
                    <a:pt x="464" y="1430"/>
                  </a:cubicBezTo>
                  <a:cubicBezTo>
                    <a:pt x="871" y="1779"/>
                    <a:pt x="1369" y="1990"/>
                    <a:pt x="1864" y="2159"/>
                  </a:cubicBezTo>
                  <a:cubicBezTo>
                    <a:pt x="2868" y="2485"/>
                    <a:pt x="3915" y="2619"/>
                    <a:pt x="4950" y="2726"/>
                  </a:cubicBezTo>
                  <a:cubicBezTo>
                    <a:pt x="5941" y="2810"/>
                    <a:pt x="6932" y="2845"/>
                    <a:pt x="7923" y="2845"/>
                  </a:cubicBezTo>
                  <a:cubicBezTo>
                    <a:pt x="7975" y="2845"/>
                    <a:pt x="8026" y="2845"/>
                    <a:pt x="8078" y="2845"/>
                  </a:cubicBezTo>
                  <a:cubicBezTo>
                    <a:pt x="9117" y="2841"/>
                    <a:pt x="10160" y="2791"/>
                    <a:pt x="11199" y="2715"/>
                  </a:cubicBezTo>
                  <a:cubicBezTo>
                    <a:pt x="10677" y="2695"/>
                    <a:pt x="10156" y="2707"/>
                    <a:pt x="9638" y="2688"/>
                  </a:cubicBezTo>
                  <a:cubicBezTo>
                    <a:pt x="9117" y="2688"/>
                    <a:pt x="8599" y="2676"/>
                    <a:pt x="8078" y="2657"/>
                  </a:cubicBezTo>
                  <a:cubicBezTo>
                    <a:pt x="7039" y="2626"/>
                    <a:pt x="6004" y="2588"/>
                    <a:pt x="4973" y="2488"/>
                  </a:cubicBezTo>
                  <a:cubicBezTo>
                    <a:pt x="3941" y="2396"/>
                    <a:pt x="2910" y="2262"/>
                    <a:pt x="1921" y="1982"/>
                  </a:cubicBezTo>
                  <a:cubicBezTo>
                    <a:pt x="1427" y="1841"/>
                    <a:pt x="940" y="1653"/>
                    <a:pt x="541" y="1338"/>
                  </a:cubicBezTo>
                  <a:cubicBezTo>
                    <a:pt x="338" y="1189"/>
                    <a:pt x="184" y="978"/>
                    <a:pt x="108" y="736"/>
                  </a:cubicBezTo>
                  <a:cubicBezTo>
                    <a:pt x="46" y="487"/>
                    <a:pt x="89" y="223"/>
                    <a:pt x="227"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46"/>
            <p:cNvSpPr/>
            <p:nvPr/>
          </p:nvSpPr>
          <p:spPr>
            <a:xfrm>
              <a:off x="-4692777" y="6511517"/>
              <a:ext cx="328061" cy="125108"/>
            </a:xfrm>
            <a:custGeom>
              <a:rect b="b" l="l" r="r" t="t"/>
              <a:pathLst>
                <a:path extrusionOk="0" h="2107" w="5525">
                  <a:moveTo>
                    <a:pt x="5525" y="0"/>
                  </a:moveTo>
                  <a:lnTo>
                    <a:pt x="5525" y="0"/>
                  </a:lnTo>
                  <a:cubicBezTo>
                    <a:pt x="5429" y="533"/>
                    <a:pt x="5045" y="924"/>
                    <a:pt x="4593" y="1170"/>
                  </a:cubicBezTo>
                  <a:cubicBezTo>
                    <a:pt x="4144" y="1415"/>
                    <a:pt x="3642" y="1564"/>
                    <a:pt x="3132" y="1676"/>
                  </a:cubicBezTo>
                  <a:cubicBezTo>
                    <a:pt x="2619" y="1783"/>
                    <a:pt x="2101" y="1863"/>
                    <a:pt x="1580" y="1913"/>
                  </a:cubicBezTo>
                  <a:cubicBezTo>
                    <a:pt x="1319" y="1944"/>
                    <a:pt x="1058" y="1967"/>
                    <a:pt x="794" y="1982"/>
                  </a:cubicBezTo>
                  <a:cubicBezTo>
                    <a:pt x="529" y="2005"/>
                    <a:pt x="265" y="2013"/>
                    <a:pt x="0" y="2032"/>
                  </a:cubicBezTo>
                  <a:cubicBezTo>
                    <a:pt x="396" y="2081"/>
                    <a:pt x="793" y="2106"/>
                    <a:pt x="1191" y="2106"/>
                  </a:cubicBezTo>
                  <a:cubicBezTo>
                    <a:pt x="1326" y="2106"/>
                    <a:pt x="1460" y="2103"/>
                    <a:pt x="1595" y="2097"/>
                  </a:cubicBezTo>
                  <a:cubicBezTo>
                    <a:pt x="2128" y="2082"/>
                    <a:pt x="2661" y="2021"/>
                    <a:pt x="3186" y="1913"/>
                  </a:cubicBezTo>
                  <a:cubicBezTo>
                    <a:pt x="3707" y="1791"/>
                    <a:pt x="4233" y="1630"/>
                    <a:pt x="4689" y="1327"/>
                  </a:cubicBezTo>
                  <a:cubicBezTo>
                    <a:pt x="4923" y="1181"/>
                    <a:pt x="5126" y="989"/>
                    <a:pt x="5287" y="767"/>
                  </a:cubicBezTo>
                  <a:cubicBezTo>
                    <a:pt x="5436" y="541"/>
                    <a:pt x="5521" y="276"/>
                    <a:pt x="5525"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46"/>
            <p:cNvSpPr/>
            <p:nvPr/>
          </p:nvSpPr>
          <p:spPr>
            <a:xfrm>
              <a:off x="-5180623" y="6366280"/>
              <a:ext cx="446459" cy="76359"/>
            </a:xfrm>
            <a:custGeom>
              <a:rect b="b" l="l" r="r" t="t"/>
              <a:pathLst>
                <a:path extrusionOk="0" h="1286" w="7519">
                  <a:moveTo>
                    <a:pt x="1" y="0"/>
                  </a:moveTo>
                  <a:lnTo>
                    <a:pt x="1" y="0"/>
                  </a:lnTo>
                  <a:cubicBezTo>
                    <a:pt x="415" y="522"/>
                    <a:pt x="1047" y="840"/>
                    <a:pt x="1676" y="1036"/>
                  </a:cubicBezTo>
                  <a:cubicBezTo>
                    <a:pt x="2242" y="1201"/>
                    <a:pt x="2826" y="1286"/>
                    <a:pt x="3414" y="1286"/>
                  </a:cubicBezTo>
                  <a:cubicBezTo>
                    <a:pt x="3495" y="1286"/>
                    <a:pt x="3577" y="1284"/>
                    <a:pt x="3658" y="1281"/>
                  </a:cubicBezTo>
                  <a:cubicBezTo>
                    <a:pt x="3669" y="1281"/>
                    <a:pt x="3681" y="1281"/>
                    <a:pt x="3692" y="1281"/>
                  </a:cubicBezTo>
                  <a:cubicBezTo>
                    <a:pt x="4014" y="1281"/>
                    <a:pt x="4333" y="1230"/>
                    <a:pt x="4655" y="1204"/>
                  </a:cubicBezTo>
                  <a:cubicBezTo>
                    <a:pt x="4981" y="1151"/>
                    <a:pt x="5310" y="1097"/>
                    <a:pt x="5632" y="1020"/>
                  </a:cubicBezTo>
                  <a:cubicBezTo>
                    <a:pt x="5954" y="932"/>
                    <a:pt x="6276" y="851"/>
                    <a:pt x="6591" y="756"/>
                  </a:cubicBezTo>
                  <a:cubicBezTo>
                    <a:pt x="6901" y="641"/>
                    <a:pt x="7216" y="533"/>
                    <a:pt x="7519" y="411"/>
                  </a:cubicBezTo>
                  <a:lnTo>
                    <a:pt x="7519" y="411"/>
                  </a:lnTo>
                  <a:cubicBezTo>
                    <a:pt x="7200" y="480"/>
                    <a:pt x="6882" y="568"/>
                    <a:pt x="6560" y="641"/>
                  </a:cubicBezTo>
                  <a:cubicBezTo>
                    <a:pt x="6242" y="713"/>
                    <a:pt x="5920" y="771"/>
                    <a:pt x="5598" y="840"/>
                  </a:cubicBezTo>
                  <a:cubicBezTo>
                    <a:pt x="5276" y="886"/>
                    <a:pt x="4954" y="936"/>
                    <a:pt x="4628" y="978"/>
                  </a:cubicBezTo>
                  <a:cubicBezTo>
                    <a:pt x="4329" y="996"/>
                    <a:pt x="4026" y="1040"/>
                    <a:pt x="3726" y="1040"/>
                  </a:cubicBezTo>
                  <a:cubicBezTo>
                    <a:pt x="3703" y="1040"/>
                    <a:pt x="3681" y="1040"/>
                    <a:pt x="3658" y="1039"/>
                  </a:cubicBezTo>
                  <a:cubicBezTo>
                    <a:pt x="3559" y="1043"/>
                    <a:pt x="3461" y="1045"/>
                    <a:pt x="3362" y="1045"/>
                  </a:cubicBezTo>
                  <a:cubicBezTo>
                    <a:pt x="2813" y="1045"/>
                    <a:pt x="2266" y="982"/>
                    <a:pt x="1730" y="855"/>
                  </a:cubicBezTo>
                  <a:cubicBezTo>
                    <a:pt x="1569" y="825"/>
                    <a:pt x="1419" y="767"/>
                    <a:pt x="1262" y="721"/>
                  </a:cubicBezTo>
                  <a:cubicBezTo>
                    <a:pt x="1112" y="664"/>
                    <a:pt x="959" y="610"/>
                    <a:pt x="813" y="537"/>
                  </a:cubicBezTo>
                  <a:cubicBezTo>
                    <a:pt x="514" y="407"/>
                    <a:pt x="238" y="223"/>
                    <a:pt x="1"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46"/>
            <p:cNvSpPr/>
            <p:nvPr/>
          </p:nvSpPr>
          <p:spPr>
            <a:xfrm>
              <a:off x="-4855531" y="6246338"/>
              <a:ext cx="328061" cy="31945"/>
            </a:xfrm>
            <a:custGeom>
              <a:rect b="b" l="l" r="r" t="t"/>
              <a:pathLst>
                <a:path extrusionOk="0" h="538" w="5525">
                  <a:moveTo>
                    <a:pt x="5525" y="0"/>
                  </a:moveTo>
                  <a:cubicBezTo>
                    <a:pt x="4604" y="169"/>
                    <a:pt x="3688" y="276"/>
                    <a:pt x="2764" y="291"/>
                  </a:cubicBezTo>
                  <a:cubicBezTo>
                    <a:pt x="2695" y="293"/>
                    <a:pt x="2625" y="293"/>
                    <a:pt x="2556" y="293"/>
                  </a:cubicBezTo>
                  <a:cubicBezTo>
                    <a:pt x="1702" y="293"/>
                    <a:pt x="854" y="208"/>
                    <a:pt x="0" y="73"/>
                  </a:cubicBezTo>
                  <a:lnTo>
                    <a:pt x="0" y="73"/>
                  </a:lnTo>
                  <a:cubicBezTo>
                    <a:pt x="836" y="391"/>
                    <a:pt x="1735" y="538"/>
                    <a:pt x="2634" y="538"/>
                  </a:cubicBezTo>
                  <a:cubicBezTo>
                    <a:pt x="2679" y="538"/>
                    <a:pt x="2723" y="537"/>
                    <a:pt x="2768" y="537"/>
                  </a:cubicBezTo>
                  <a:cubicBezTo>
                    <a:pt x="3711" y="518"/>
                    <a:pt x="4654" y="357"/>
                    <a:pt x="5525"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46"/>
            <p:cNvSpPr/>
            <p:nvPr/>
          </p:nvSpPr>
          <p:spPr>
            <a:xfrm>
              <a:off x="-4481096" y="6302746"/>
              <a:ext cx="178786" cy="73391"/>
            </a:xfrm>
            <a:custGeom>
              <a:rect b="b" l="l" r="r" t="t"/>
              <a:pathLst>
                <a:path extrusionOk="0" h="1236" w="3011">
                  <a:moveTo>
                    <a:pt x="2726" y="1"/>
                  </a:moveTo>
                  <a:lnTo>
                    <a:pt x="2726" y="1"/>
                  </a:lnTo>
                  <a:cubicBezTo>
                    <a:pt x="2849" y="89"/>
                    <a:pt x="2910" y="238"/>
                    <a:pt x="2880" y="388"/>
                  </a:cubicBezTo>
                  <a:cubicBezTo>
                    <a:pt x="2864" y="526"/>
                    <a:pt x="2792" y="649"/>
                    <a:pt x="2680" y="729"/>
                  </a:cubicBezTo>
                  <a:cubicBezTo>
                    <a:pt x="2458" y="890"/>
                    <a:pt x="2151" y="932"/>
                    <a:pt x="1848" y="967"/>
                  </a:cubicBezTo>
                  <a:cubicBezTo>
                    <a:pt x="1572" y="1002"/>
                    <a:pt x="1296" y="1017"/>
                    <a:pt x="1017" y="1017"/>
                  </a:cubicBezTo>
                  <a:cubicBezTo>
                    <a:pt x="682" y="1017"/>
                    <a:pt x="344" y="995"/>
                    <a:pt x="1" y="959"/>
                  </a:cubicBezTo>
                  <a:lnTo>
                    <a:pt x="1" y="959"/>
                  </a:lnTo>
                  <a:cubicBezTo>
                    <a:pt x="439" y="1150"/>
                    <a:pt x="921" y="1236"/>
                    <a:pt x="1404" y="1236"/>
                  </a:cubicBezTo>
                  <a:cubicBezTo>
                    <a:pt x="1562" y="1236"/>
                    <a:pt x="1721" y="1226"/>
                    <a:pt x="1879" y="1208"/>
                  </a:cubicBezTo>
                  <a:cubicBezTo>
                    <a:pt x="2186" y="1166"/>
                    <a:pt x="2538" y="1120"/>
                    <a:pt x="2807" y="871"/>
                  </a:cubicBezTo>
                  <a:cubicBezTo>
                    <a:pt x="2937" y="748"/>
                    <a:pt x="3010" y="572"/>
                    <a:pt x="2999" y="392"/>
                  </a:cubicBezTo>
                  <a:cubicBezTo>
                    <a:pt x="2987" y="223"/>
                    <a:pt x="2887" y="39"/>
                    <a:pt x="2726"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46"/>
            <p:cNvSpPr/>
            <p:nvPr/>
          </p:nvSpPr>
          <p:spPr>
            <a:xfrm>
              <a:off x="-4413465" y="6037923"/>
              <a:ext cx="252057" cy="61099"/>
            </a:xfrm>
            <a:custGeom>
              <a:rect b="b" l="l" r="r" t="t"/>
              <a:pathLst>
                <a:path extrusionOk="0" h="1029" w="4245">
                  <a:moveTo>
                    <a:pt x="3986" y="1"/>
                  </a:moveTo>
                  <a:cubicBezTo>
                    <a:pt x="3938" y="1"/>
                    <a:pt x="3893" y="17"/>
                    <a:pt x="3861" y="52"/>
                  </a:cubicBezTo>
                  <a:cubicBezTo>
                    <a:pt x="3887" y="35"/>
                    <a:pt x="3915" y="28"/>
                    <a:pt x="3943" y="28"/>
                  </a:cubicBezTo>
                  <a:cubicBezTo>
                    <a:pt x="4009" y="28"/>
                    <a:pt x="4074" y="69"/>
                    <a:pt x="4106" y="117"/>
                  </a:cubicBezTo>
                  <a:cubicBezTo>
                    <a:pt x="4148" y="190"/>
                    <a:pt x="4137" y="286"/>
                    <a:pt x="4083" y="351"/>
                  </a:cubicBezTo>
                  <a:cubicBezTo>
                    <a:pt x="3987" y="497"/>
                    <a:pt x="3788" y="527"/>
                    <a:pt x="3592" y="562"/>
                  </a:cubicBezTo>
                  <a:cubicBezTo>
                    <a:pt x="3197" y="635"/>
                    <a:pt x="2803" y="700"/>
                    <a:pt x="2408" y="742"/>
                  </a:cubicBezTo>
                  <a:cubicBezTo>
                    <a:pt x="1756" y="817"/>
                    <a:pt x="1105" y="841"/>
                    <a:pt x="445" y="841"/>
                  </a:cubicBezTo>
                  <a:cubicBezTo>
                    <a:pt x="297" y="841"/>
                    <a:pt x="149" y="840"/>
                    <a:pt x="0" y="838"/>
                  </a:cubicBezTo>
                  <a:lnTo>
                    <a:pt x="0" y="838"/>
                  </a:lnTo>
                  <a:cubicBezTo>
                    <a:pt x="517" y="968"/>
                    <a:pt x="1052" y="1028"/>
                    <a:pt x="1588" y="1028"/>
                  </a:cubicBezTo>
                  <a:cubicBezTo>
                    <a:pt x="1871" y="1028"/>
                    <a:pt x="2154" y="1012"/>
                    <a:pt x="2435" y="980"/>
                  </a:cubicBezTo>
                  <a:cubicBezTo>
                    <a:pt x="2841" y="938"/>
                    <a:pt x="3243" y="857"/>
                    <a:pt x="3638" y="746"/>
                  </a:cubicBezTo>
                  <a:cubicBezTo>
                    <a:pt x="3738" y="723"/>
                    <a:pt x="3842" y="688"/>
                    <a:pt x="3937" y="642"/>
                  </a:cubicBezTo>
                  <a:cubicBezTo>
                    <a:pt x="4045" y="596"/>
                    <a:pt x="4133" y="512"/>
                    <a:pt x="4187" y="409"/>
                  </a:cubicBezTo>
                  <a:cubicBezTo>
                    <a:pt x="4236" y="305"/>
                    <a:pt x="4244" y="163"/>
                    <a:pt x="4156" y="75"/>
                  </a:cubicBezTo>
                  <a:cubicBezTo>
                    <a:pt x="4113" y="28"/>
                    <a:pt x="4048" y="1"/>
                    <a:pt x="3986"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46"/>
            <p:cNvSpPr/>
            <p:nvPr/>
          </p:nvSpPr>
          <p:spPr>
            <a:xfrm>
              <a:off x="-5262089" y="5882413"/>
              <a:ext cx="1018680" cy="184783"/>
            </a:xfrm>
            <a:custGeom>
              <a:rect b="b" l="l" r="r" t="t"/>
              <a:pathLst>
                <a:path extrusionOk="0" h="3112" w="17156">
                  <a:moveTo>
                    <a:pt x="15773" y="0"/>
                  </a:moveTo>
                  <a:cubicBezTo>
                    <a:pt x="14685" y="0"/>
                    <a:pt x="13877" y="1580"/>
                    <a:pt x="11464" y="1580"/>
                  </a:cubicBezTo>
                  <a:cubicBezTo>
                    <a:pt x="11323" y="1580"/>
                    <a:pt x="11177" y="1574"/>
                    <a:pt x="11026" y="1563"/>
                  </a:cubicBezTo>
                  <a:cubicBezTo>
                    <a:pt x="9967" y="1484"/>
                    <a:pt x="9020" y="1439"/>
                    <a:pt x="8093" y="1439"/>
                  </a:cubicBezTo>
                  <a:cubicBezTo>
                    <a:pt x="6503" y="1439"/>
                    <a:pt x="4974" y="1572"/>
                    <a:pt x="3048" y="1897"/>
                  </a:cubicBezTo>
                  <a:cubicBezTo>
                    <a:pt x="0" y="2414"/>
                    <a:pt x="6268" y="2633"/>
                    <a:pt x="6268" y="2633"/>
                  </a:cubicBezTo>
                  <a:cubicBezTo>
                    <a:pt x="6268" y="2633"/>
                    <a:pt x="8331" y="3111"/>
                    <a:pt x="10917" y="3111"/>
                  </a:cubicBezTo>
                  <a:cubicBezTo>
                    <a:pt x="12839" y="3111"/>
                    <a:pt x="15049" y="2847"/>
                    <a:pt x="16918" y="1927"/>
                  </a:cubicBezTo>
                  <a:cubicBezTo>
                    <a:pt x="16918" y="1927"/>
                    <a:pt x="17156" y="183"/>
                    <a:pt x="15925" y="10"/>
                  </a:cubicBezTo>
                  <a:cubicBezTo>
                    <a:pt x="15874" y="3"/>
                    <a:pt x="15823" y="0"/>
                    <a:pt x="15773"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46"/>
            <p:cNvSpPr/>
            <p:nvPr/>
          </p:nvSpPr>
          <p:spPr>
            <a:xfrm>
              <a:off x="-5080216" y="6258451"/>
              <a:ext cx="552508" cy="153550"/>
            </a:xfrm>
            <a:custGeom>
              <a:rect b="b" l="l" r="r" t="t"/>
              <a:pathLst>
                <a:path extrusionOk="0" h="2586" w="9305">
                  <a:moveTo>
                    <a:pt x="1775" y="1"/>
                  </a:moveTo>
                  <a:cubicBezTo>
                    <a:pt x="151" y="1"/>
                    <a:pt x="19" y="1073"/>
                    <a:pt x="19" y="1073"/>
                  </a:cubicBezTo>
                  <a:cubicBezTo>
                    <a:pt x="19" y="1073"/>
                    <a:pt x="0" y="2219"/>
                    <a:pt x="2071" y="2399"/>
                  </a:cubicBezTo>
                  <a:cubicBezTo>
                    <a:pt x="2071" y="2399"/>
                    <a:pt x="2696" y="2586"/>
                    <a:pt x="3808" y="2586"/>
                  </a:cubicBezTo>
                  <a:cubicBezTo>
                    <a:pt x="5076" y="2586"/>
                    <a:pt x="6975" y="2344"/>
                    <a:pt x="9305" y="1307"/>
                  </a:cubicBezTo>
                  <a:cubicBezTo>
                    <a:pt x="9305" y="1307"/>
                    <a:pt x="8790" y="374"/>
                    <a:pt x="7536" y="374"/>
                  </a:cubicBezTo>
                  <a:cubicBezTo>
                    <a:pt x="7237" y="374"/>
                    <a:pt x="6896" y="427"/>
                    <a:pt x="6510" y="559"/>
                  </a:cubicBezTo>
                  <a:cubicBezTo>
                    <a:pt x="6062" y="712"/>
                    <a:pt x="5672" y="772"/>
                    <a:pt x="5316" y="772"/>
                  </a:cubicBezTo>
                  <a:cubicBezTo>
                    <a:pt x="4078" y="772"/>
                    <a:pt x="3259" y="48"/>
                    <a:pt x="1902" y="3"/>
                  </a:cubicBezTo>
                  <a:cubicBezTo>
                    <a:pt x="1858" y="2"/>
                    <a:pt x="1816" y="1"/>
                    <a:pt x="1775"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46"/>
            <p:cNvSpPr/>
            <p:nvPr/>
          </p:nvSpPr>
          <p:spPr>
            <a:xfrm>
              <a:off x="-4771809" y="6447984"/>
              <a:ext cx="356324" cy="171007"/>
            </a:xfrm>
            <a:custGeom>
              <a:rect b="b" l="l" r="r" t="t"/>
              <a:pathLst>
                <a:path extrusionOk="0" h="2880" w="6001">
                  <a:moveTo>
                    <a:pt x="5502" y="1"/>
                  </a:moveTo>
                  <a:cubicBezTo>
                    <a:pt x="5316" y="1"/>
                    <a:pt x="5315" y="903"/>
                    <a:pt x="4314" y="1070"/>
                  </a:cubicBezTo>
                  <a:cubicBezTo>
                    <a:pt x="3168" y="1262"/>
                    <a:pt x="1634" y="1066"/>
                    <a:pt x="883" y="1607"/>
                  </a:cubicBezTo>
                  <a:cubicBezTo>
                    <a:pt x="131" y="2148"/>
                    <a:pt x="1" y="2757"/>
                    <a:pt x="1" y="2757"/>
                  </a:cubicBezTo>
                  <a:cubicBezTo>
                    <a:pt x="1" y="2757"/>
                    <a:pt x="582" y="2879"/>
                    <a:pt x="1402" y="2879"/>
                  </a:cubicBezTo>
                  <a:cubicBezTo>
                    <a:pt x="1865" y="2879"/>
                    <a:pt x="2404" y="2840"/>
                    <a:pt x="2957" y="2719"/>
                  </a:cubicBezTo>
                  <a:cubicBezTo>
                    <a:pt x="2957" y="2719"/>
                    <a:pt x="4164" y="2715"/>
                    <a:pt x="5084" y="2044"/>
                  </a:cubicBezTo>
                  <a:cubicBezTo>
                    <a:pt x="6001" y="1377"/>
                    <a:pt x="5897" y="396"/>
                    <a:pt x="5598" y="62"/>
                  </a:cubicBezTo>
                  <a:cubicBezTo>
                    <a:pt x="5560" y="19"/>
                    <a:pt x="5529" y="1"/>
                    <a:pt x="5502"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46"/>
            <p:cNvSpPr/>
            <p:nvPr/>
          </p:nvSpPr>
          <p:spPr>
            <a:xfrm>
              <a:off x="-4324399" y="6413841"/>
              <a:ext cx="118102" cy="93104"/>
            </a:xfrm>
            <a:custGeom>
              <a:rect b="b" l="l" r="r" t="t"/>
              <a:pathLst>
                <a:path extrusionOk="0" h="1568" w="1989">
                  <a:moveTo>
                    <a:pt x="1193" y="0"/>
                  </a:moveTo>
                  <a:cubicBezTo>
                    <a:pt x="1002" y="0"/>
                    <a:pt x="739" y="411"/>
                    <a:pt x="739" y="411"/>
                  </a:cubicBezTo>
                  <a:cubicBezTo>
                    <a:pt x="739" y="411"/>
                    <a:pt x="812" y="173"/>
                    <a:pt x="620" y="143"/>
                  </a:cubicBezTo>
                  <a:cubicBezTo>
                    <a:pt x="613" y="141"/>
                    <a:pt x="606" y="141"/>
                    <a:pt x="599" y="141"/>
                  </a:cubicBezTo>
                  <a:cubicBezTo>
                    <a:pt x="340" y="141"/>
                    <a:pt x="1" y="864"/>
                    <a:pt x="187" y="1304"/>
                  </a:cubicBezTo>
                  <a:cubicBezTo>
                    <a:pt x="187" y="1304"/>
                    <a:pt x="448" y="1568"/>
                    <a:pt x="825" y="1568"/>
                  </a:cubicBezTo>
                  <a:cubicBezTo>
                    <a:pt x="929" y="1568"/>
                    <a:pt x="1042" y="1547"/>
                    <a:pt x="1161" y="1496"/>
                  </a:cubicBezTo>
                  <a:cubicBezTo>
                    <a:pt x="1406" y="1392"/>
                    <a:pt x="1345" y="1243"/>
                    <a:pt x="1345" y="1243"/>
                  </a:cubicBezTo>
                  <a:cubicBezTo>
                    <a:pt x="1345" y="1243"/>
                    <a:pt x="1331" y="1123"/>
                    <a:pt x="1174" y="1123"/>
                  </a:cubicBezTo>
                  <a:cubicBezTo>
                    <a:pt x="1165" y="1123"/>
                    <a:pt x="1155" y="1123"/>
                    <a:pt x="1145" y="1124"/>
                  </a:cubicBezTo>
                  <a:cubicBezTo>
                    <a:pt x="1145" y="1124"/>
                    <a:pt x="1602" y="1070"/>
                    <a:pt x="1636" y="840"/>
                  </a:cubicBezTo>
                  <a:cubicBezTo>
                    <a:pt x="1642" y="733"/>
                    <a:pt x="1562" y="720"/>
                    <a:pt x="1523" y="720"/>
                  </a:cubicBezTo>
                  <a:cubicBezTo>
                    <a:pt x="1510" y="720"/>
                    <a:pt x="1502" y="721"/>
                    <a:pt x="1502" y="721"/>
                  </a:cubicBezTo>
                  <a:cubicBezTo>
                    <a:pt x="1502" y="721"/>
                    <a:pt x="1989" y="488"/>
                    <a:pt x="1874" y="181"/>
                  </a:cubicBezTo>
                  <a:cubicBezTo>
                    <a:pt x="1845" y="102"/>
                    <a:pt x="1791" y="73"/>
                    <a:pt x="1727" y="73"/>
                  </a:cubicBezTo>
                  <a:cubicBezTo>
                    <a:pt x="1537" y="73"/>
                    <a:pt x="1257" y="330"/>
                    <a:pt x="1257" y="330"/>
                  </a:cubicBezTo>
                  <a:cubicBezTo>
                    <a:pt x="1257" y="330"/>
                    <a:pt x="1410" y="73"/>
                    <a:pt x="1237" y="8"/>
                  </a:cubicBezTo>
                  <a:cubicBezTo>
                    <a:pt x="1223" y="3"/>
                    <a:pt x="1208" y="0"/>
                    <a:pt x="11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46"/>
            <p:cNvSpPr/>
            <p:nvPr/>
          </p:nvSpPr>
          <p:spPr>
            <a:xfrm>
              <a:off x="-4324696" y="6429458"/>
              <a:ext cx="104742" cy="66325"/>
            </a:xfrm>
            <a:custGeom>
              <a:rect b="b" l="l" r="r" t="t"/>
              <a:pathLst>
                <a:path extrusionOk="0" h="1117" w="1764">
                  <a:moveTo>
                    <a:pt x="1725" y="1"/>
                  </a:moveTo>
                  <a:cubicBezTo>
                    <a:pt x="1714" y="1"/>
                    <a:pt x="1704" y="4"/>
                    <a:pt x="1699" y="10"/>
                  </a:cubicBezTo>
                  <a:cubicBezTo>
                    <a:pt x="1645" y="60"/>
                    <a:pt x="721" y="784"/>
                    <a:pt x="27" y="1053"/>
                  </a:cubicBezTo>
                  <a:cubicBezTo>
                    <a:pt x="8" y="1060"/>
                    <a:pt x="0" y="1079"/>
                    <a:pt x="4" y="1095"/>
                  </a:cubicBezTo>
                  <a:cubicBezTo>
                    <a:pt x="10" y="1109"/>
                    <a:pt x="22" y="1117"/>
                    <a:pt x="36" y="1117"/>
                  </a:cubicBezTo>
                  <a:cubicBezTo>
                    <a:pt x="40" y="1117"/>
                    <a:pt x="45" y="1116"/>
                    <a:pt x="50" y="1114"/>
                  </a:cubicBezTo>
                  <a:cubicBezTo>
                    <a:pt x="644" y="884"/>
                    <a:pt x="1488" y="267"/>
                    <a:pt x="1714" y="83"/>
                  </a:cubicBezTo>
                  <a:cubicBezTo>
                    <a:pt x="1729" y="71"/>
                    <a:pt x="1745" y="60"/>
                    <a:pt x="1756" y="44"/>
                  </a:cubicBezTo>
                  <a:cubicBezTo>
                    <a:pt x="1764" y="25"/>
                    <a:pt x="1752" y="6"/>
                    <a:pt x="1737" y="2"/>
                  </a:cubicBezTo>
                  <a:cubicBezTo>
                    <a:pt x="1733" y="1"/>
                    <a:pt x="1729" y="1"/>
                    <a:pt x="17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46"/>
            <p:cNvSpPr/>
            <p:nvPr/>
          </p:nvSpPr>
          <p:spPr>
            <a:xfrm>
              <a:off x="-4305339" y="6435692"/>
              <a:ext cx="16448" cy="50649"/>
            </a:xfrm>
            <a:custGeom>
              <a:rect b="b" l="l" r="r" t="t"/>
              <a:pathLst>
                <a:path extrusionOk="0" h="853" w="277">
                  <a:moveTo>
                    <a:pt x="237" y="1"/>
                  </a:moveTo>
                  <a:cubicBezTo>
                    <a:pt x="225" y="1"/>
                    <a:pt x="212" y="7"/>
                    <a:pt x="207" y="20"/>
                  </a:cubicBezTo>
                  <a:cubicBezTo>
                    <a:pt x="65" y="261"/>
                    <a:pt x="0" y="541"/>
                    <a:pt x="19" y="825"/>
                  </a:cubicBezTo>
                  <a:cubicBezTo>
                    <a:pt x="23" y="839"/>
                    <a:pt x="35" y="852"/>
                    <a:pt x="52" y="852"/>
                  </a:cubicBezTo>
                  <a:cubicBezTo>
                    <a:pt x="54" y="852"/>
                    <a:pt x="56" y="852"/>
                    <a:pt x="58" y="852"/>
                  </a:cubicBezTo>
                  <a:cubicBezTo>
                    <a:pt x="65" y="852"/>
                    <a:pt x="73" y="848"/>
                    <a:pt x="77" y="844"/>
                  </a:cubicBezTo>
                  <a:cubicBezTo>
                    <a:pt x="85" y="836"/>
                    <a:pt x="92" y="825"/>
                    <a:pt x="88" y="813"/>
                  </a:cubicBezTo>
                  <a:cubicBezTo>
                    <a:pt x="73" y="549"/>
                    <a:pt x="134" y="284"/>
                    <a:pt x="265" y="51"/>
                  </a:cubicBezTo>
                  <a:cubicBezTo>
                    <a:pt x="276" y="35"/>
                    <a:pt x="269" y="12"/>
                    <a:pt x="253" y="5"/>
                  </a:cubicBezTo>
                  <a:cubicBezTo>
                    <a:pt x="248" y="2"/>
                    <a:pt x="243" y="1"/>
                    <a:pt x="23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6"/>
            <p:cNvSpPr/>
            <p:nvPr/>
          </p:nvSpPr>
          <p:spPr>
            <a:xfrm>
              <a:off x="-4272147" y="6426133"/>
              <a:ext cx="16448" cy="40377"/>
            </a:xfrm>
            <a:custGeom>
              <a:rect b="b" l="l" r="r" t="t"/>
              <a:pathLst>
                <a:path extrusionOk="0" h="680" w="277">
                  <a:moveTo>
                    <a:pt x="236" y="1"/>
                  </a:moveTo>
                  <a:cubicBezTo>
                    <a:pt x="223" y="1"/>
                    <a:pt x="212" y="7"/>
                    <a:pt x="204" y="20"/>
                  </a:cubicBezTo>
                  <a:cubicBezTo>
                    <a:pt x="16" y="369"/>
                    <a:pt x="1" y="637"/>
                    <a:pt x="1" y="645"/>
                  </a:cubicBezTo>
                  <a:cubicBezTo>
                    <a:pt x="1" y="664"/>
                    <a:pt x="16" y="679"/>
                    <a:pt x="35" y="679"/>
                  </a:cubicBezTo>
                  <a:cubicBezTo>
                    <a:pt x="43" y="679"/>
                    <a:pt x="51" y="679"/>
                    <a:pt x="58" y="672"/>
                  </a:cubicBezTo>
                  <a:cubicBezTo>
                    <a:pt x="66" y="668"/>
                    <a:pt x="70" y="656"/>
                    <a:pt x="70" y="649"/>
                  </a:cubicBezTo>
                  <a:cubicBezTo>
                    <a:pt x="97" y="438"/>
                    <a:pt x="162" y="235"/>
                    <a:pt x="269" y="51"/>
                  </a:cubicBezTo>
                  <a:cubicBezTo>
                    <a:pt x="277" y="35"/>
                    <a:pt x="269" y="12"/>
                    <a:pt x="254" y="5"/>
                  </a:cubicBezTo>
                  <a:cubicBezTo>
                    <a:pt x="248" y="2"/>
                    <a:pt x="242" y="1"/>
                    <a:pt x="23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46"/>
            <p:cNvSpPr/>
            <p:nvPr/>
          </p:nvSpPr>
          <p:spPr>
            <a:xfrm>
              <a:off x="-4293998" y="6476128"/>
              <a:ext cx="42871" cy="18348"/>
            </a:xfrm>
            <a:custGeom>
              <a:rect b="b" l="l" r="r" t="t"/>
              <a:pathLst>
                <a:path extrusionOk="0" h="309" w="722">
                  <a:moveTo>
                    <a:pt x="37" y="0"/>
                  </a:moveTo>
                  <a:cubicBezTo>
                    <a:pt x="31" y="0"/>
                    <a:pt x="25" y="2"/>
                    <a:pt x="20" y="6"/>
                  </a:cubicBezTo>
                  <a:cubicBezTo>
                    <a:pt x="5" y="14"/>
                    <a:pt x="1" y="33"/>
                    <a:pt x="5" y="48"/>
                  </a:cubicBezTo>
                  <a:cubicBezTo>
                    <a:pt x="19" y="95"/>
                    <a:pt x="277" y="308"/>
                    <a:pt x="614" y="308"/>
                  </a:cubicBezTo>
                  <a:cubicBezTo>
                    <a:pt x="638" y="308"/>
                    <a:pt x="662" y="307"/>
                    <a:pt x="687" y="305"/>
                  </a:cubicBezTo>
                  <a:cubicBezTo>
                    <a:pt x="695" y="305"/>
                    <a:pt x="702" y="301"/>
                    <a:pt x="710" y="297"/>
                  </a:cubicBezTo>
                  <a:cubicBezTo>
                    <a:pt x="718" y="290"/>
                    <a:pt x="722" y="278"/>
                    <a:pt x="722" y="267"/>
                  </a:cubicBezTo>
                  <a:cubicBezTo>
                    <a:pt x="722" y="247"/>
                    <a:pt x="702" y="236"/>
                    <a:pt x="683" y="236"/>
                  </a:cubicBezTo>
                  <a:cubicBezTo>
                    <a:pt x="661" y="238"/>
                    <a:pt x="638" y="239"/>
                    <a:pt x="616" y="239"/>
                  </a:cubicBezTo>
                  <a:cubicBezTo>
                    <a:pt x="417" y="239"/>
                    <a:pt x="222" y="163"/>
                    <a:pt x="70" y="25"/>
                  </a:cubicBezTo>
                  <a:cubicBezTo>
                    <a:pt x="70" y="21"/>
                    <a:pt x="70" y="21"/>
                    <a:pt x="70" y="17"/>
                  </a:cubicBezTo>
                  <a:cubicBezTo>
                    <a:pt x="62" y="7"/>
                    <a:pt x="49"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46"/>
            <p:cNvSpPr/>
            <p:nvPr/>
          </p:nvSpPr>
          <p:spPr>
            <a:xfrm>
              <a:off x="-4272800" y="6463422"/>
              <a:ext cx="41208" cy="7482"/>
            </a:xfrm>
            <a:custGeom>
              <a:rect b="b" l="l" r="r" t="t"/>
              <a:pathLst>
                <a:path extrusionOk="0" h="126" w="694">
                  <a:moveTo>
                    <a:pt x="652" y="1"/>
                  </a:moveTo>
                  <a:cubicBezTo>
                    <a:pt x="647" y="1"/>
                    <a:pt x="642" y="2"/>
                    <a:pt x="637" y="5"/>
                  </a:cubicBezTo>
                  <a:cubicBezTo>
                    <a:pt x="634" y="5"/>
                    <a:pt x="508" y="67"/>
                    <a:pt x="299" y="67"/>
                  </a:cubicBezTo>
                  <a:cubicBezTo>
                    <a:pt x="223" y="67"/>
                    <a:pt x="135" y="59"/>
                    <a:pt x="39" y="36"/>
                  </a:cubicBezTo>
                  <a:cubicBezTo>
                    <a:pt x="36" y="35"/>
                    <a:pt x="33" y="35"/>
                    <a:pt x="31" y="35"/>
                  </a:cubicBezTo>
                  <a:cubicBezTo>
                    <a:pt x="18" y="35"/>
                    <a:pt x="7" y="42"/>
                    <a:pt x="4" y="55"/>
                  </a:cubicBezTo>
                  <a:cubicBezTo>
                    <a:pt x="0" y="70"/>
                    <a:pt x="8" y="86"/>
                    <a:pt x="23" y="90"/>
                  </a:cubicBezTo>
                  <a:cubicBezTo>
                    <a:pt x="130" y="116"/>
                    <a:pt x="226" y="126"/>
                    <a:pt x="310" y="126"/>
                  </a:cubicBezTo>
                  <a:cubicBezTo>
                    <a:pt x="525" y="126"/>
                    <a:pt x="655" y="61"/>
                    <a:pt x="664" y="55"/>
                  </a:cubicBezTo>
                  <a:lnTo>
                    <a:pt x="667" y="55"/>
                  </a:lnTo>
                  <a:cubicBezTo>
                    <a:pt x="693" y="36"/>
                    <a:pt x="676" y="1"/>
                    <a:pt x="6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46"/>
            <p:cNvSpPr/>
            <p:nvPr/>
          </p:nvSpPr>
          <p:spPr>
            <a:xfrm>
              <a:off x="-5487665" y="5754336"/>
              <a:ext cx="286615" cy="187217"/>
            </a:xfrm>
            <a:custGeom>
              <a:rect b="b" l="l" r="r" t="t"/>
              <a:pathLst>
                <a:path extrusionOk="0" h="3153" w="4827">
                  <a:moveTo>
                    <a:pt x="3274" y="0"/>
                  </a:moveTo>
                  <a:cubicBezTo>
                    <a:pt x="3050" y="0"/>
                    <a:pt x="2963" y="151"/>
                    <a:pt x="2963" y="151"/>
                  </a:cubicBezTo>
                  <a:cubicBezTo>
                    <a:pt x="2963" y="151"/>
                    <a:pt x="2756" y="358"/>
                    <a:pt x="3036" y="661"/>
                  </a:cubicBezTo>
                  <a:cubicBezTo>
                    <a:pt x="3036" y="661"/>
                    <a:pt x="2517" y="136"/>
                    <a:pt x="2081" y="136"/>
                  </a:cubicBezTo>
                  <a:cubicBezTo>
                    <a:pt x="2005" y="136"/>
                    <a:pt x="1931" y="152"/>
                    <a:pt x="1863" y="189"/>
                  </a:cubicBezTo>
                  <a:cubicBezTo>
                    <a:pt x="1602" y="373"/>
                    <a:pt x="1840" y="592"/>
                    <a:pt x="1840" y="592"/>
                  </a:cubicBezTo>
                  <a:cubicBezTo>
                    <a:pt x="1840" y="592"/>
                    <a:pt x="1414" y="383"/>
                    <a:pt x="1004" y="383"/>
                  </a:cubicBezTo>
                  <a:cubicBezTo>
                    <a:pt x="761" y="383"/>
                    <a:pt x="524" y="456"/>
                    <a:pt x="383" y="688"/>
                  </a:cubicBezTo>
                  <a:cubicBezTo>
                    <a:pt x="0" y="1309"/>
                    <a:pt x="1495" y="1554"/>
                    <a:pt x="1495" y="1554"/>
                  </a:cubicBezTo>
                  <a:cubicBezTo>
                    <a:pt x="1495" y="1554"/>
                    <a:pt x="832" y="1642"/>
                    <a:pt x="955" y="2033"/>
                  </a:cubicBezTo>
                  <a:cubicBezTo>
                    <a:pt x="1040" y="2310"/>
                    <a:pt x="1575" y="2361"/>
                    <a:pt x="1956" y="2361"/>
                  </a:cubicBezTo>
                  <a:cubicBezTo>
                    <a:pt x="2177" y="2361"/>
                    <a:pt x="2346" y="2344"/>
                    <a:pt x="2346" y="2344"/>
                  </a:cubicBezTo>
                  <a:lnTo>
                    <a:pt x="2346" y="2344"/>
                  </a:lnTo>
                  <a:cubicBezTo>
                    <a:pt x="2346" y="2344"/>
                    <a:pt x="1833" y="2551"/>
                    <a:pt x="2040" y="2927"/>
                  </a:cubicBezTo>
                  <a:cubicBezTo>
                    <a:pt x="2124" y="3080"/>
                    <a:pt x="2346" y="3152"/>
                    <a:pt x="2628" y="3152"/>
                  </a:cubicBezTo>
                  <a:cubicBezTo>
                    <a:pt x="3292" y="3152"/>
                    <a:pt x="4295" y="2755"/>
                    <a:pt x="4666" y="2083"/>
                  </a:cubicBezTo>
                  <a:cubicBezTo>
                    <a:pt x="4666" y="2083"/>
                    <a:pt x="4827" y="749"/>
                    <a:pt x="3661" y="116"/>
                  </a:cubicBezTo>
                  <a:cubicBezTo>
                    <a:pt x="3502" y="30"/>
                    <a:pt x="3374" y="0"/>
                    <a:pt x="32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46"/>
            <p:cNvSpPr/>
            <p:nvPr/>
          </p:nvSpPr>
          <p:spPr>
            <a:xfrm>
              <a:off x="-5445566" y="5797384"/>
              <a:ext cx="257045" cy="97557"/>
            </a:xfrm>
            <a:custGeom>
              <a:rect b="b" l="l" r="r" t="t"/>
              <a:pathLst>
                <a:path extrusionOk="0" h="1643" w="4329">
                  <a:moveTo>
                    <a:pt x="65" y="1"/>
                  </a:moveTo>
                  <a:cubicBezTo>
                    <a:pt x="23" y="12"/>
                    <a:pt x="0" y="55"/>
                    <a:pt x="16" y="93"/>
                  </a:cubicBezTo>
                  <a:cubicBezTo>
                    <a:pt x="27" y="124"/>
                    <a:pt x="54" y="143"/>
                    <a:pt x="85" y="147"/>
                  </a:cubicBezTo>
                  <a:cubicBezTo>
                    <a:pt x="242" y="174"/>
                    <a:pt x="2780" y="791"/>
                    <a:pt x="4202" y="1630"/>
                  </a:cubicBezTo>
                  <a:cubicBezTo>
                    <a:pt x="4216" y="1638"/>
                    <a:pt x="4230" y="1642"/>
                    <a:pt x="4244" y="1642"/>
                  </a:cubicBezTo>
                  <a:cubicBezTo>
                    <a:pt x="4270" y="1642"/>
                    <a:pt x="4294" y="1630"/>
                    <a:pt x="4309" y="1607"/>
                  </a:cubicBezTo>
                  <a:cubicBezTo>
                    <a:pt x="4328" y="1573"/>
                    <a:pt x="4317" y="1527"/>
                    <a:pt x="4279" y="1504"/>
                  </a:cubicBezTo>
                  <a:cubicBezTo>
                    <a:pt x="3056" y="783"/>
                    <a:pt x="824" y="158"/>
                    <a:pt x="188" y="20"/>
                  </a:cubicBezTo>
                  <a:cubicBezTo>
                    <a:pt x="146" y="5"/>
                    <a:pt x="104" y="1"/>
                    <a:pt x="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46"/>
            <p:cNvSpPr/>
            <p:nvPr/>
          </p:nvSpPr>
          <p:spPr>
            <a:xfrm>
              <a:off x="-5339280" y="5863590"/>
              <a:ext cx="105929" cy="54330"/>
            </a:xfrm>
            <a:custGeom>
              <a:rect b="b" l="l" r="r" t="t"/>
              <a:pathLst>
                <a:path extrusionOk="0" h="915" w="1784">
                  <a:moveTo>
                    <a:pt x="1698" y="0"/>
                  </a:moveTo>
                  <a:cubicBezTo>
                    <a:pt x="1680" y="0"/>
                    <a:pt x="1660" y="6"/>
                    <a:pt x="1645" y="21"/>
                  </a:cubicBezTo>
                  <a:cubicBezTo>
                    <a:pt x="1638" y="28"/>
                    <a:pt x="990" y="646"/>
                    <a:pt x="70" y="765"/>
                  </a:cubicBezTo>
                  <a:cubicBezTo>
                    <a:pt x="31" y="768"/>
                    <a:pt x="1" y="807"/>
                    <a:pt x="8" y="849"/>
                  </a:cubicBezTo>
                  <a:cubicBezTo>
                    <a:pt x="15" y="888"/>
                    <a:pt x="50" y="914"/>
                    <a:pt x="88" y="914"/>
                  </a:cubicBezTo>
                  <a:cubicBezTo>
                    <a:pt x="91" y="914"/>
                    <a:pt x="94" y="914"/>
                    <a:pt x="96" y="914"/>
                  </a:cubicBezTo>
                  <a:cubicBezTo>
                    <a:pt x="1066" y="788"/>
                    <a:pt x="1730" y="155"/>
                    <a:pt x="1756" y="128"/>
                  </a:cubicBezTo>
                  <a:cubicBezTo>
                    <a:pt x="1783" y="97"/>
                    <a:pt x="1783" y="51"/>
                    <a:pt x="1756" y="21"/>
                  </a:cubicBezTo>
                  <a:cubicBezTo>
                    <a:pt x="1745" y="13"/>
                    <a:pt x="1730" y="5"/>
                    <a:pt x="1714" y="2"/>
                  </a:cubicBezTo>
                  <a:cubicBezTo>
                    <a:pt x="1709" y="1"/>
                    <a:pt x="1704" y="0"/>
                    <a:pt x="16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46"/>
            <p:cNvSpPr/>
            <p:nvPr/>
          </p:nvSpPr>
          <p:spPr>
            <a:xfrm>
              <a:off x="-5401864" y="5834673"/>
              <a:ext cx="89957" cy="38180"/>
            </a:xfrm>
            <a:custGeom>
              <a:rect b="b" l="l" r="r" t="t"/>
              <a:pathLst>
                <a:path extrusionOk="0" h="643" w="1515">
                  <a:moveTo>
                    <a:pt x="1429" y="0"/>
                  </a:moveTo>
                  <a:cubicBezTo>
                    <a:pt x="1412" y="0"/>
                    <a:pt x="1396" y="5"/>
                    <a:pt x="1384" y="17"/>
                  </a:cubicBezTo>
                  <a:cubicBezTo>
                    <a:pt x="1377" y="17"/>
                    <a:pt x="905" y="351"/>
                    <a:pt x="69" y="496"/>
                  </a:cubicBezTo>
                  <a:cubicBezTo>
                    <a:pt x="31" y="500"/>
                    <a:pt x="0" y="538"/>
                    <a:pt x="12" y="581"/>
                  </a:cubicBezTo>
                  <a:cubicBezTo>
                    <a:pt x="19" y="620"/>
                    <a:pt x="52" y="642"/>
                    <a:pt x="91" y="642"/>
                  </a:cubicBezTo>
                  <a:cubicBezTo>
                    <a:pt x="94" y="642"/>
                    <a:pt x="97" y="642"/>
                    <a:pt x="100" y="642"/>
                  </a:cubicBezTo>
                  <a:cubicBezTo>
                    <a:pt x="970" y="492"/>
                    <a:pt x="1457" y="151"/>
                    <a:pt x="1476" y="136"/>
                  </a:cubicBezTo>
                  <a:cubicBezTo>
                    <a:pt x="1511" y="109"/>
                    <a:pt x="1515" y="63"/>
                    <a:pt x="1492" y="32"/>
                  </a:cubicBezTo>
                  <a:cubicBezTo>
                    <a:pt x="1480" y="17"/>
                    <a:pt x="1461" y="6"/>
                    <a:pt x="1446" y="2"/>
                  </a:cubicBezTo>
                  <a:cubicBezTo>
                    <a:pt x="1440" y="1"/>
                    <a:pt x="1435" y="0"/>
                    <a:pt x="14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46"/>
            <p:cNvSpPr/>
            <p:nvPr/>
          </p:nvSpPr>
          <p:spPr>
            <a:xfrm>
              <a:off x="-5296707" y="5767399"/>
              <a:ext cx="43108" cy="95420"/>
            </a:xfrm>
            <a:custGeom>
              <a:rect b="b" l="l" r="r" t="t"/>
              <a:pathLst>
                <a:path extrusionOk="0" h="1607" w="726">
                  <a:moveTo>
                    <a:pt x="79" y="1"/>
                  </a:moveTo>
                  <a:cubicBezTo>
                    <a:pt x="61" y="1"/>
                    <a:pt x="45" y="8"/>
                    <a:pt x="31" y="19"/>
                  </a:cubicBezTo>
                  <a:cubicBezTo>
                    <a:pt x="0" y="50"/>
                    <a:pt x="0" y="96"/>
                    <a:pt x="31" y="126"/>
                  </a:cubicBezTo>
                  <a:cubicBezTo>
                    <a:pt x="541" y="656"/>
                    <a:pt x="526" y="1384"/>
                    <a:pt x="503" y="1487"/>
                  </a:cubicBezTo>
                  <a:cubicBezTo>
                    <a:pt x="499" y="1495"/>
                    <a:pt x="499" y="1499"/>
                    <a:pt x="495" y="1507"/>
                  </a:cubicBezTo>
                  <a:cubicBezTo>
                    <a:pt x="484" y="1545"/>
                    <a:pt x="503" y="1587"/>
                    <a:pt x="545" y="1602"/>
                  </a:cubicBezTo>
                  <a:cubicBezTo>
                    <a:pt x="554" y="1605"/>
                    <a:pt x="563" y="1607"/>
                    <a:pt x="572" y="1607"/>
                  </a:cubicBezTo>
                  <a:cubicBezTo>
                    <a:pt x="598" y="1607"/>
                    <a:pt x="624" y="1595"/>
                    <a:pt x="641" y="1572"/>
                  </a:cubicBezTo>
                  <a:cubicBezTo>
                    <a:pt x="702" y="1476"/>
                    <a:pt x="725" y="629"/>
                    <a:pt x="146" y="23"/>
                  </a:cubicBezTo>
                  <a:cubicBezTo>
                    <a:pt x="135" y="11"/>
                    <a:pt x="115" y="4"/>
                    <a:pt x="100" y="4"/>
                  </a:cubicBezTo>
                  <a:cubicBezTo>
                    <a:pt x="93" y="2"/>
                    <a:pt x="86" y="1"/>
                    <a:pt x="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46"/>
            <p:cNvSpPr/>
            <p:nvPr/>
          </p:nvSpPr>
          <p:spPr>
            <a:xfrm>
              <a:off x="-5370691" y="5771911"/>
              <a:ext cx="64009" cy="69175"/>
            </a:xfrm>
            <a:custGeom>
              <a:rect b="b" l="l" r="r" t="t"/>
              <a:pathLst>
                <a:path extrusionOk="0" h="1165" w="1078">
                  <a:moveTo>
                    <a:pt x="89" y="1"/>
                  </a:moveTo>
                  <a:cubicBezTo>
                    <a:pt x="25" y="1"/>
                    <a:pt x="1" y="99"/>
                    <a:pt x="73" y="123"/>
                  </a:cubicBezTo>
                  <a:cubicBezTo>
                    <a:pt x="81" y="127"/>
                    <a:pt x="602" y="380"/>
                    <a:pt x="944" y="1124"/>
                  </a:cubicBezTo>
                  <a:cubicBezTo>
                    <a:pt x="955" y="1149"/>
                    <a:pt x="979" y="1164"/>
                    <a:pt x="1003" y="1164"/>
                  </a:cubicBezTo>
                  <a:cubicBezTo>
                    <a:pt x="1011" y="1164"/>
                    <a:pt x="1020" y="1162"/>
                    <a:pt x="1028" y="1158"/>
                  </a:cubicBezTo>
                  <a:cubicBezTo>
                    <a:pt x="1062" y="1147"/>
                    <a:pt x="1078" y="1109"/>
                    <a:pt x="1062" y="1074"/>
                  </a:cubicBezTo>
                  <a:cubicBezTo>
                    <a:pt x="698" y="280"/>
                    <a:pt x="150" y="20"/>
                    <a:pt x="127" y="8"/>
                  </a:cubicBezTo>
                  <a:lnTo>
                    <a:pt x="112" y="4"/>
                  </a:lnTo>
                  <a:cubicBezTo>
                    <a:pt x="104" y="2"/>
                    <a:pt x="96" y="1"/>
                    <a:pt x="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46"/>
            <p:cNvSpPr/>
            <p:nvPr/>
          </p:nvSpPr>
          <p:spPr>
            <a:xfrm>
              <a:off x="-5273965" y="6318659"/>
              <a:ext cx="242438" cy="167207"/>
            </a:xfrm>
            <a:custGeom>
              <a:rect b="b" l="l" r="r" t="t"/>
              <a:pathLst>
                <a:path extrusionOk="0" h="2816" w="4083">
                  <a:moveTo>
                    <a:pt x="2320" y="0"/>
                  </a:moveTo>
                  <a:cubicBezTo>
                    <a:pt x="2233" y="0"/>
                    <a:pt x="2164" y="22"/>
                    <a:pt x="2121" y="66"/>
                  </a:cubicBezTo>
                  <a:cubicBezTo>
                    <a:pt x="1803" y="392"/>
                    <a:pt x="2182" y="634"/>
                    <a:pt x="2182" y="634"/>
                  </a:cubicBezTo>
                  <a:cubicBezTo>
                    <a:pt x="2182" y="634"/>
                    <a:pt x="1272" y="133"/>
                    <a:pt x="690" y="133"/>
                  </a:cubicBezTo>
                  <a:cubicBezTo>
                    <a:pt x="480" y="133"/>
                    <a:pt x="312" y="199"/>
                    <a:pt x="246" y="377"/>
                  </a:cubicBezTo>
                  <a:cubicBezTo>
                    <a:pt x="1" y="1048"/>
                    <a:pt x="1139" y="1381"/>
                    <a:pt x="1139" y="1381"/>
                  </a:cubicBezTo>
                  <a:cubicBezTo>
                    <a:pt x="1139" y="1381"/>
                    <a:pt x="1069" y="1370"/>
                    <a:pt x="973" y="1370"/>
                  </a:cubicBezTo>
                  <a:cubicBezTo>
                    <a:pt x="751" y="1370"/>
                    <a:pt x="394" y="1430"/>
                    <a:pt x="461" y="1826"/>
                  </a:cubicBezTo>
                  <a:cubicBezTo>
                    <a:pt x="608" y="2145"/>
                    <a:pt x="1059" y="2223"/>
                    <a:pt x="1465" y="2223"/>
                  </a:cubicBezTo>
                  <a:cubicBezTo>
                    <a:pt x="1854" y="2223"/>
                    <a:pt x="2201" y="2152"/>
                    <a:pt x="2201" y="2152"/>
                  </a:cubicBezTo>
                  <a:lnTo>
                    <a:pt x="2201" y="2152"/>
                  </a:lnTo>
                  <a:cubicBezTo>
                    <a:pt x="1851" y="2258"/>
                    <a:pt x="1671" y="2815"/>
                    <a:pt x="2472" y="2815"/>
                  </a:cubicBezTo>
                  <a:cubicBezTo>
                    <a:pt x="2478" y="2815"/>
                    <a:pt x="2483" y="2815"/>
                    <a:pt x="2489" y="2815"/>
                  </a:cubicBezTo>
                  <a:cubicBezTo>
                    <a:pt x="3681" y="2669"/>
                    <a:pt x="3835" y="1845"/>
                    <a:pt x="3835" y="1845"/>
                  </a:cubicBezTo>
                  <a:cubicBezTo>
                    <a:pt x="4083" y="830"/>
                    <a:pt x="2862" y="0"/>
                    <a:pt x="23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46"/>
            <p:cNvSpPr/>
            <p:nvPr/>
          </p:nvSpPr>
          <p:spPr>
            <a:xfrm>
              <a:off x="-5230441" y="6353158"/>
              <a:ext cx="217203" cy="78735"/>
            </a:xfrm>
            <a:custGeom>
              <a:rect b="b" l="l" r="r" t="t"/>
              <a:pathLst>
                <a:path extrusionOk="0" h="1326" w="3658">
                  <a:moveTo>
                    <a:pt x="79" y="0"/>
                  </a:moveTo>
                  <a:cubicBezTo>
                    <a:pt x="54" y="0"/>
                    <a:pt x="30" y="13"/>
                    <a:pt x="19" y="37"/>
                  </a:cubicBezTo>
                  <a:cubicBezTo>
                    <a:pt x="0" y="76"/>
                    <a:pt x="15" y="118"/>
                    <a:pt x="50" y="133"/>
                  </a:cubicBezTo>
                  <a:cubicBezTo>
                    <a:pt x="2028" y="1145"/>
                    <a:pt x="3554" y="1322"/>
                    <a:pt x="3577" y="1326"/>
                  </a:cubicBezTo>
                  <a:cubicBezTo>
                    <a:pt x="3580" y="1326"/>
                    <a:pt x="3582" y="1326"/>
                    <a:pt x="3585" y="1326"/>
                  </a:cubicBezTo>
                  <a:cubicBezTo>
                    <a:pt x="3620" y="1326"/>
                    <a:pt x="3650" y="1304"/>
                    <a:pt x="3657" y="1268"/>
                  </a:cubicBezTo>
                  <a:lnTo>
                    <a:pt x="3657" y="1257"/>
                  </a:lnTo>
                  <a:cubicBezTo>
                    <a:pt x="3657" y="1222"/>
                    <a:pt x="3634" y="1191"/>
                    <a:pt x="3600" y="1184"/>
                  </a:cubicBezTo>
                  <a:cubicBezTo>
                    <a:pt x="3581" y="1180"/>
                    <a:pt x="2070" y="1007"/>
                    <a:pt x="107" y="7"/>
                  </a:cubicBezTo>
                  <a:cubicBezTo>
                    <a:pt x="98" y="2"/>
                    <a:pt x="89" y="0"/>
                    <a:pt x="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46"/>
            <p:cNvSpPr/>
            <p:nvPr/>
          </p:nvSpPr>
          <p:spPr>
            <a:xfrm>
              <a:off x="-5219753" y="6400482"/>
              <a:ext cx="95182" cy="31648"/>
            </a:xfrm>
            <a:custGeom>
              <a:rect b="b" l="l" r="r" t="t"/>
              <a:pathLst>
                <a:path extrusionOk="0" h="533" w="1603">
                  <a:moveTo>
                    <a:pt x="1532" y="1"/>
                  </a:moveTo>
                  <a:cubicBezTo>
                    <a:pt x="1512" y="1"/>
                    <a:pt x="1493" y="9"/>
                    <a:pt x="1480" y="26"/>
                  </a:cubicBezTo>
                  <a:cubicBezTo>
                    <a:pt x="1480" y="30"/>
                    <a:pt x="1170" y="387"/>
                    <a:pt x="69" y="394"/>
                  </a:cubicBezTo>
                  <a:cubicBezTo>
                    <a:pt x="31" y="394"/>
                    <a:pt x="0" y="425"/>
                    <a:pt x="0" y="463"/>
                  </a:cubicBezTo>
                  <a:cubicBezTo>
                    <a:pt x="0" y="502"/>
                    <a:pt x="31" y="532"/>
                    <a:pt x="69" y="532"/>
                  </a:cubicBezTo>
                  <a:cubicBezTo>
                    <a:pt x="1246" y="529"/>
                    <a:pt x="1572" y="134"/>
                    <a:pt x="1587" y="118"/>
                  </a:cubicBezTo>
                  <a:cubicBezTo>
                    <a:pt x="1595" y="103"/>
                    <a:pt x="1603" y="88"/>
                    <a:pt x="1603" y="72"/>
                  </a:cubicBezTo>
                  <a:cubicBezTo>
                    <a:pt x="1603" y="53"/>
                    <a:pt x="1591" y="34"/>
                    <a:pt x="1576" y="19"/>
                  </a:cubicBezTo>
                  <a:cubicBezTo>
                    <a:pt x="1564" y="7"/>
                    <a:pt x="1548" y="1"/>
                    <a:pt x="15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46"/>
            <p:cNvSpPr/>
            <p:nvPr/>
          </p:nvSpPr>
          <p:spPr>
            <a:xfrm>
              <a:off x="-5125521" y="6346626"/>
              <a:ext cx="59674" cy="74578"/>
            </a:xfrm>
            <a:custGeom>
              <a:rect b="b" l="l" r="r" t="t"/>
              <a:pathLst>
                <a:path extrusionOk="0" h="1256" w="1005">
                  <a:moveTo>
                    <a:pt x="76" y="0"/>
                  </a:moveTo>
                  <a:cubicBezTo>
                    <a:pt x="53" y="0"/>
                    <a:pt x="31" y="11"/>
                    <a:pt x="20" y="32"/>
                  </a:cubicBezTo>
                  <a:cubicBezTo>
                    <a:pt x="0" y="63"/>
                    <a:pt x="8" y="109"/>
                    <a:pt x="43" y="132"/>
                  </a:cubicBezTo>
                  <a:cubicBezTo>
                    <a:pt x="886" y="699"/>
                    <a:pt x="867" y="1171"/>
                    <a:pt x="867" y="1179"/>
                  </a:cubicBezTo>
                  <a:cubicBezTo>
                    <a:pt x="863" y="1217"/>
                    <a:pt x="894" y="1248"/>
                    <a:pt x="928" y="1255"/>
                  </a:cubicBezTo>
                  <a:cubicBezTo>
                    <a:pt x="967" y="1255"/>
                    <a:pt x="1001" y="1228"/>
                    <a:pt x="1005" y="1190"/>
                  </a:cubicBezTo>
                  <a:cubicBezTo>
                    <a:pt x="1005" y="1182"/>
                    <a:pt x="1005" y="1179"/>
                    <a:pt x="1005" y="1171"/>
                  </a:cubicBezTo>
                  <a:cubicBezTo>
                    <a:pt x="1005" y="1067"/>
                    <a:pt x="955" y="577"/>
                    <a:pt x="115" y="13"/>
                  </a:cubicBezTo>
                  <a:cubicBezTo>
                    <a:pt x="104" y="4"/>
                    <a:pt x="90" y="0"/>
                    <a:pt x="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6"/>
            <p:cNvSpPr/>
            <p:nvPr/>
          </p:nvSpPr>
          <p:spPr>
            <a:xfrm>
              <a:off x="-5143037" y="6412713"/>
              <a:ext cx="61278" cy="62643"/>
            </a:xfrm>
            <a:custGeom>
              <a:rect b="b" l="l" r="r" t="t"/>
              <a:pathLst>
                <a:path extrusionOk="0" h="1055" w="1032">
                  <a:moveTo>
                    <a:pt x="964" y="0"/>
                  </a:moveTo>
                  <a:cubicBezTo>
                    <a:pt x="928" y="0"/>
                    <a:pt x="897" y="29"/>
                    <a:pt x="897" y="66"/>
                  </a:cubicBezTo>
                  <a:cubicBezTo>
                    <a:pt x="893" y="69"/>
                    <a:pt x="832" y="668"/>
                    <a:pt x="58" y="917"/>
                  </a:cubicBezTo>
                  <a:cubicBezTo>
                    <a:pt x="19" y="928"/>
                    <a:pt x="0" y="967"/>
                    <a:pt x="12" y="1005"/>
                  </a:cubicBezTo>
                  <a:cubicBezTo>
                    <a:pt x="21" y="1036"/>
                    <a:pt x="48" y="1054"/>
                    <a:pt x="78" y="1054"/>
                  </a:cubicBezTo>
                  <a:cubicBezTo>
                    <a:pt x="85" y="1054"/>
                    <a:pt x="92" y="1053"/>
                    <a:pt x="100" y="1051"/>
                  </a:cubicBezTo>
                  <a:cubicBezTo>
                    <a:pt x="959" y="775"/>
                    <a:pt x="1028" y="108"/>
                    <a:pt x="1031" y="81"/>
                  </a:cubicBezTo>
                  <a:lnTo>
                    <a:pt x="1031" y="73"/>
                  </a:lnTo>
                  <a:cubicBezTo>
                    <a:pt x="1031" y="35"/>
                    <a:pt x="1005" y="4"/>
                    <a:pt x="970" y="0"/>
                  </a:cubicBezTo>
                  <a:cubicBezTo>
                    <a:pt x="968" y="0"/>
                    <a:pt x="966" y="0"/>
                    <a:pt x="9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46"/>
            <p:cNvSpPr/>
            <p:nvPr/>
          </p:nvSpPr>
          <p:spPr>
            <a:xfrm>
              <a:off x="-4479731" y="5715206"/>
              <a:ext cx="249742" cy="160735"/>
            </a:xfrm>
            <a:custGeom>
              <a:rect b="b" l="l" r="r" t="t"/>
              <a:pathLst>
                <a:path extrusionOk="0" h="2707" w="4206">
                  <a:moveTo>
                    <a:pt x="2893" y="0"/>
                  </a:moveTo>
                  <a:cubicBezTo>
                    <a:pt x="2314" y="0"/>
                    <a:pt x="1546" y="645"/>
                    <a:pt x="1546" y="645"/>
                  </a:cubicBezTo>
                  <a:cubicBezTo>
                    <a:pt x="1744" y="447"/>
                    <a:pt x="1727" y="63"/>
                    <a:pt x="1395" y="63"/>
                  </a:cubicBezTo>
                  <a:cubicBezTo>
                    <a:pt x="1290" y="63"/>
                    <a:pt x="1153" y="102"/>
                    <a:pt x="982" y="197"/>
                  </a:cubicBezTo>
                  <a:cubicBezTo>
                    <a:pt x="1" y="894"/>
                    <a:pt x="257" y="1692"/>
                    <a:pt x="257" y="1692"/>
                  </a:cubicBezTo>
                  <a:cubicBezTo>
                    <a:pt x="447" y="2426"/>
                    <a:pt x="1274" y="2707"/>
                    <a:pt x="1895" y="2707"/>
                  </a:cubicBezTo>
                  <a:cubicBezTo>
                    <a:pt x="2267" y="2707"/>
                    <a:pt x="2565" y="2607"/>
                    <a:pt x="2611" y="2443"/>
                  </a:cubicBezTo>
                  <a:cubicBezTo>
                    <a:pt x="2734" y="2002"/>
                    <a:pt x="2289" y="1972"/>
                    <a:pt x="2289" y="1972"/>
                  </a:cubicBezTo>
                  <a:lnTo>
                    <a:pt x="2289" y="1972"/>
                  </a:lnTo>
                  <a:cubicBezTo>
                    <a:pt x="2289" y="1972"/>
                    <a:pt x="2293" y="1972"/>
                    <a:pt x="2299" y="1972"/>
                  </a:cubicBezTo>
                  <a:cubicBezTo>
                    <a:pt x="2446" y="1972"/>
                    <a:pt x="4206" y="1957"/>
                    <a:pt x="4110" y="1281"/>
                  </a:cubicBezTo>
                  <a:cubicBezTo>
                    <a:pt x="4049" y="863"/>
                    <a:pt x="3615" y="778"/>
                    <a:pt x="3272" y="778"/>
                  </a:cubicBezTo>
                  <a:cubicBezTo>
                    <a:pt x="3037" y="778"/>
                    <a:pt x="2845" y="818"/>
                    <a:pt x="2845" y="818"/>
                  </a:cubicBezTo>
                  <a:cubicBezTo>
                    <a:pt x="2845" y="818"/>
                    <a:pt x="3585" y="561"/>
                    <a:pt x="3232" y="105"/>
                  </a:cubicBezTo>
                  <a:cubicBezTo>
                    <a:pt x="3135" y="31"/>
                    <a:pt x="3018" y="0"/>
                    <a:pt x="28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46"/>
            <p:cNvSpPr/>
            <p:nvPr/>
          </p:nvSpPr>
          <p:spPr>
            <a:xfrm>
              <a:off x="-4494516" y="5788537"/>
              <a:ext cx="225872" cy="45483"/>
            </a:xfrm>
            <a:custGeom>
              <a:rect b="b" l="l" r="r" t="t"/>
              <a:pathLst>
                <a:path extrusionOk="0" h="766" w="3804">
                  <a:moveTo>
                    <a:pt x="3727" y="0"/>
                  </a:moveTo>
                  <a:cubicBezTo>
                    <a:pt x="1507" y="50"/>
                    <a:pt x="81" y="622"/>
                    <a:pt x="58" y="629"/>
                  </a:cubicBezTo>
                  <a:cubicBezTo>
                    <a:pt x="20" y="641"/>
                    <a:pt x="0" y="679"/>
                    <a:pt x="16" y="717"/>
                  </a:cubicBezTo>
                  <a:cubicBezTo>
                    <a:pt x="16" y="721"/>
                    <a:pt x="16" y="725"/>
                    <a:pt x="20" y="729"/>
                  </a:cubicBezTo>
                  <a:cubicBezTo>
                    <a:pt x="32" y="751"/>
                    <a:pt x="58" y="765"/>
                    <a:pt x="86" y="765"/>
                  </a:cubicBezTo>
                  <a:cubicBezTo>
                    <a:pt x="92" y="765"/>
                    <a:pt x="98" y="765"/>
                    <a:pt x="104" y="763"/>
                  </a:cubicBezTo>
                  <a:cubicBezTo>
                    <a:pt x="123" y="756"/>
                    <a:pt x="1534" y="188"/>
                    <a:pt x="3734" y="138"/>
                  </a:cubicBezTo>
                  <a:cubicBezTo>
                    <a:pt x="3773" y="138"/>
                    <a:pt x="3803" y="108"/>
                    <a:pt x="3800" y="69"/>
                  </a:cubicBezTo>
                  <a:cubicBezTo>
                    <a:pt x="3796" y="31"/>
                    <a:pt x="3765" y="0"/>
                    <a:pt x="372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6"/>
            <p:cNvSpPr/>
            <p:nvPr/>
          </p:nvSpPr>
          <p:spPr>
            <a:xfrm>
              <a:off x="-4385261" y="5731119"/>
              <a:ext cx="74756" cy="70184"/>
            </a:xfrm>
            <a:custGeom>
              <a:rect b="b" l="l" r="r" t="t"/>
              <a:pathLst>
                <a:path extrusionOk="0" h="1182" w="1259">
                  <a:moveTo>
                    <a:pt x="1175" y="1"/>
                  </a:moveTo>
                  <a:cubicBezTo>
                    <a:pt x="1164" y="1"/>
                    <a:pt x="1153" y="3"/>
                    <a:pt x="1143" y="9"/>
                  </a:cubicBezTo>
                  <a:cubicBezTo>
                    <a:pt x="108" y="573"/>
                    <a:pt x="8" y="1075"/>
                    <a:pt x="4" y="1098"/>
                  </a:cubicBezTo>
                  <a:cubicBezTo>
                    <a:pt x="1" y="1113"/>
                    <a:pt x="4" y="1128"/>
                    <a:pt x="12" y="1144"/>
                  </a:cubicBezTo>
                  <a:cubicBezTo>
                    <a:pt x="24" y="1163"/>
                    <a:pt x="39" y="1175"/>
                    <a:pt x="62" y="1178"/>
                  </a:cubicBezTo>
                  <a:cubicBezTo>
                    <a:pt x="67" y="1180"/>
                    <a:pt x="73" y="1181"/>
                    <a:pt x="79" y="1181"/>
                  </a:cubicBezTo>
                  <a:cubicBezTo>
                    <a:pt x="108" y="1181"/>
                    <a:pt x="136" y="1157"/>
                    <a:pt x="142" y="1128"/>
                  </a:cubicBezTo>
                  <a:cubicBezTo>
                    <a:pt x="142" y="1125"/>
                    <a:pt x="246" y="661"/>
                    <a:pt x="1212" y="136"/>
                  </a:cubicBezTo>
                  <a:cubicBezTo>
                    <a:pt x="1247" y="116"/>
                    <a:pt x="1258" y="70"/>
                    <a:pt x="1239" y="40"/>
                  </a:cubicBezTo>
                  <a:cubicBezTo>
                    <a:pt x="1225" y="15"/>
                    <a:pt x="1201" y="1"/>
                    <a:pt x="11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46"/>
            <p:cNvSpPr/>
            <p:nvPr/>
          </p:nvSpPr>
          <p:spPr>
            <a:xfrm>
              <a:off x="-4443095" y="5810151"/>
              <a:ext cx="85207" cy="42217"/>
            </a:xfrm>
            <a:custGeom>
              <a:rect b="b" l="l" r="r" t="t"/>
              <a:pathLst>
                <a:path extrusionOk="0" h="711" w="1435">
                  <a:moveTo>
                    <a:pt x="76" y="1"/>
                  </a:moveTo>
                  <a:cubicBezTo>
                    <a:pt x="68" y="1"/>
                    <a:pt x="59" y="2"/>
                    <a:pt x="51" y="5"/>
                  </a:cubicBezTo>
                  <a:cubicBezTo>
                    <a:pt x="16" y="20"/>
                    <a:pt x="1" y="62"/>
                    <a:pt x="16" y="97"/>
                  </a:cubicBezTo>
                  <a:cubicBezTo>
                    <a:pt x="20" y="100"/>
                    <a:pt x="20" y="104"/>
                    <a:pt x="28" y="112"/>
                  </a:cubicBezTo>
                  <a:cubicBezTo>
                    <a:pt x="74" y="204"/>
                    <a:pt x="354" y="614"/>
                    <a:pt x="1362" y="710"/>
                  </a:cubicBezTo>
                  <a:cubicBezTo>
                    <a:pt x="1364" y="710"/>
                    <a:pt x="1366" y="710"/>
                    <a:pt x="1368" y="710"/>
                  </a:cubicBezTo>
                  <a:cubicBezTo>
                    <a:pt x="1401" y="710"/>
                    <a:pt x="1431" y="684"/>
                    <a:pt x="1435" y="649"/>
                  </a:cubicBezTo>
                  <a:cubicBezTo>
                    <a:pt x="1435" y="610"/>
                    <a:pt x="1408" y="576"/>
                    <a:pt x="1369" y="572"/>
                  </a:cubicBezTo>
                  <a:cubicBezTo>
                    <a:pt x="357" y="476"/>
                    <a:pt x="143" y="51"/>
                    <a:pt x="143" y="43"/>
                  </a:cubicBezTo>
                  <a:cubicBezTo>
                    <a:pt x="131" y="16"/>
                    <a:pt x="105" y="1"/>
                    <a:pt x="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46"/>
            <p:cNvSpPr/>
            <p:nvPr/>
          </p:nvSpPr>
          <p:spPr>
            <a:xfrm>
              <a:off x="-4443985" y="5729991"/>
              <a:ext cx="44652" cy="80932"/>
            </a:xfrm>
            <a:custGeom>
              <a:rect b="b" l="l" r="r" t="t"/>
              <a:pathLst>
                <a:path extrusionOk="0" h="1363" w="752">
                  <a:moveTo>
                    <a:pt x="673" y="0"/>
                  </a:moveTo>
                  <a:cubicBezTo>
                    <a:pt x="656" y="0"/>
                    <a:pt x="639" y="7"/>
                    <a:pt x="625" y="20"/>
                  </a:cubicBezTo>
                  <a:cubicBezTo>
                    <a:pt x="0" y="672"/>
                    <a:pt x="253" y="1289"/>
                    <a:pt x="265" y="1316"/>
                  </a:cubicBezTo>
                  <a:lnTo>
                    <a:pt x="269" y="1324"/>
                  </a:lnTo>
                  <a:cubicBezTo>
                    <a:pt x="281" y="1348"/>
                    <a:pt x="304" y="1362"/>
                    <a:pt x="330" y="1362"/>
                  </a:cubicBezTo>
                  <a:cubicBezTo>
                    <a:pt x="338" y="1362"/>
                    <a:pt x="345" y="1361"/>
                    <a:pt x="353" y="1358"/>
                  </a:cubicBezTo>
                  <a:cubicBezTo>
                    <a:pt x="388" y="1343"/>
                    <a:pt x="403" y="1301"/>
                    <a:pt x="388" y="1266"/>
                  </a:cubicBezTo>
                  <a:cubicBezTo>
                    <a:pt x="388" y="1259"/>
                    <a:pt x="161" y="707"/>
                    <a:pt x="725" y="116"/>
                  </a:cubicBezTo>
                  <a:cubicBezTo>
                    <a:pt x="752" y="89"/>
                    <a:pt x="748" y="47"/>
                    <a:pt x="721" y="20"/>
                  </a:cubicBezTo>
                  <a:cubicBezTo>
                    <a:pt x="708" y="7"/>
                    <a:pt x="691" y="0"/>
                    <a:pt x="6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6"/>
            <p:cNvSpPr/>
            <p:nvPr/>
          </p:nvSpPr>
          <p:spPr>
            <a:xfrm>
              <a:off x="-4560544" y="6750096"/>
              <a:ext cx="236144" cy="211978"/>
            </a:xfrm>
            <a:custGeom>
              <a:rect b="b" l="l" r="r" t="t"/>
              <a:pathLst>
                <a:path extrusionOk="0" h="3570" w="3977">
                  <a:moveTo>
                    <a:pt x="2251" y="0"/>
                  </a:moveTo>
                  <a:lnTo>
                    <a:pt x="1" y="893"/>
                  </a:lnTo>
                  <a:cubicBezTo>
                    <a:pt x="1" y="893"/>
                    <a:pt x="296" y="2434"/>
                    <a:pt x="2761" y="3569"/>
                  </a:cubicBezTo>
                  <a:cubicBezTo>
                    <a:pt x="2761" y="3569"/>
                    <a:pt x="2762" y="3569"/>
                    <a:pt x="2764" y="3569"/>
                  </a:cubicBezTo>
                  <a:cubicBezTo>
                    <a:pt x="2789" y="3569"/>
                    <a:pt x="3007" y="3556"/>
                    <a:pt x="3581" y="3140"/>
                  </a:cubicBezTo>
                  <a:cubicBezTo>
                    <a:pt x="3581" y="3140"/>
                    <a:pt x="3976" y="1495"/>
                    <a:pt x="225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46"/>
            <p:cNvSpPr/>
            <p:nvPr/>
          </p:nvSpPr>
          <p:spPr>
            <a:xfrm>
              <a:off x="-4582395" y="6750156"/>
              <a:ext cx="168988" cy="76716"/>
            </a:xfrm>
            <a:custGeom>
              <a:rect b="b" l="l" r="r" t="t"/>
              <a:pathLst>
                <a:path extrusionOk="0" h="1292" w="2846">
                  <a:moveTo>
                    <a:pt x="2359" y="0"/>
                  </a:moveTo>
                  <a:cubicBezTo>
                    <a:pt x="2235" y="0"/>
                    <a:pt x="2093" y="46"/>
                    <a:pt x="1940" y="175"/>
                  </a:cubicBezTo>
                  <a:cubicBezTo>
                    <a:pt x="1750" y="336"/>
                    <a:pt x="1579" y="382"/>
                    <a:pt x="1413" y="382"/>
                  </a:cubicBezTo>
                  <a:cubicBezTo>
                    <a:pt x="1185" y="382"/>
                    <a:pt x="967" y="296"/>
                    <a:pt x="722" y="296"/>
                  </a:cubicBezTo>
                  <a:cubicBezTo>
                    <a:pt x="658" y="296"/>
                    <a:pt x="591" y="302"/>
                    <a:pt x="522" y="317"/>
                  </a:cubicBezTo>
                  <a:cubicBezTo>
                    <a:pt x="1" y="432"/>
                    <a:pt x="85" y="904"/>
                    <a:pt x="85" y="904"/>
                  </a:cubicBezTo>
                  <a:cubicBezTo>
                    <a:pt x="85" y="904"/>
                    <a:pt x="183" y="1291"/>
                    <a:pt x="678" y="1291"/>
                  </a:cubicBezTo>
                  <a:cubicBezTo>
                    <a:pt x="727" y="1291"/>
                    <a:pt x="780" y="1288"/>
                    <a:pt x="836" y="1279"/>
                  </a:cubicBezTo>
                  <a:cubicBezTo>
                    <a:pt x="836" y="1279"/>
                    <a:pt x="863" y="1283"/>
                    <a:pt x="912" y="1283"/>
                  </a:cubicBezTo>
                  <a:cubicBezTo>
                    <a:pt x="1155" y="1283"/>
                    <a:pt x="1952" y="1203"/>
                    <a:pt x="2845" y="256"/>
                  </a:cubicBezTo>
                  <a:cubicBezTo>
                    <a:pt x="2845" y="256"/>
                    <a:pt x="2652" y="0"/>
                    <a:pt x="2359"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46"/>
            <p:cNvSpPr/>
            <p:nvPr/>
          </p:nvSpPr>
          <p:spPr>
            <a:xfrm>
              <a:off x="-4699606" y="6809236"/>
              <a:ext cx="223378" cy="41683"/>
            </a:xfrm>
            <a:custGeom>
              <a:rect b="b" l="l" r="r" t="t"/>
              <a:pathLst>
                <a:path extrusionOk="0" h="702" w="3762">
                  <a:moveTo>
                    <a:pt x="0" y="1"/>
                  </a:moveTo>
                  <a:lnTo>
                    <a:pt x="0" y="1"/>
                  </a:lnTo>
                  <a:cubicBezTo>
                    <a:pt x="192" y="281"/>
                    <a:pt x="506" y="461"/>
                    <a:pt x="824" y="564"/>
                  </a:cubicBezTo>
                  <a:cubicBezTo>
                    <a:pt x="1109" y="655"/>
                    <a:pt x="1406" y="701"/>
                    <a:pt x="1704" y="701"/>
                  </a:cubicBezTo>
                  <a:cubicBezTo>
                    <a:pt x="1747" y="701"/>
                    <a:pt x="1790" y="700"/>
                    <a:pt x="1833" y="699"/>
                  </a:cubicBezTo>
                  <a:cubicBezTo>
                    <a:pt x="2001" y="695"/>
                    <a:pt x="2166" y="683"/>
                    <a:pt x="2335" y="660"/>
                  </a:cubicBezTo>
                  <a:cubicBezTo>
                    <a:pt x="2500" y="630"/>
                    <a:pt x="2665" y="603"/>
                    <a:pt x="2826" y="557"/>
                  </a:cubicBezTo>
                  <a:cubicBezTo>
                    <a:pt x="2991" y="511"/>
                    <a:pt x="3148" y="465"/>
                    <a:pt x="3305" y="407"/>
                  </a:cubicBezTo>
                  <a:cubicBezTo>
                    <a:pt x="3458" y="338"/>
                    <a:pt x="3612" y="281"/>
                    <a:pt x="3761" y="204"/>
                  </a:cubicBezTo>
                  <a:lnTo>
                    <a:pt x="3761" y="204"/>
                  </a:lnTo>
                  <a:lnTo>
                    <a:pt x="2791" y="373"/>
                  </a:lnTo>
                  <a:cubicBezTo>
                    <a:pt x="2473" y="419"/>
                    <a:pt x="2151" y="449"/>
                    <a:pt x="1829" y="457"/>
                  </a:cubicBezTo>
                  <a:cubicBezTo>
                    <a:pt x="1771" y="460"/>
                    <a:pt x="1712" y="461"/>
                    <a:pt x="1654" y="461"/>
                  </a:cubicBezTo>
                  <a:cubicBezTo>
                    <a:pt x="1393" y="461"/>
                    <a:pt x="1132" y="434"/>
                    <a:pt x="878" y="380"/>
                  </a:cubicBezTo>
                  <a:cubicBezTo>
                    <a:pt x="721" y="350"/>
                    <a:pt x="568" y="304"/>
                    <a:pt x="422" y="242"/>
                  </a:cubicBezTo>
                  <a:cubicBezTo>
                    <a:pt x="269" y="185"/>
                    <a:pt x="127" y="104"/>
                    <a:pt x="0"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6"/>
            <p:cNvSpPr/>
            <p:nvPr/>
          </p:nvSpPr>
          <p:spPr>
            <a:xfrm>
              <a:off x="-4601039" y="6788454"/>
              <a:ext cx="124812" cy="81585"/>
            </a:xfrm>
            <a:custGeom>
              <a:rect b="b" l="l" r="r" t="t"/>
              <a:pathLst>
                <a:path extrusionOk="0" h="1374" w="2102">
                  <a:moveTo>
                    <a:pt x="1427" y="1"/>
                  </a:moveTo>
                  <a:cubicBezTo>
                    <a:pt x="1329" y="1"/>
                    <a:pt x="1292" y="67"/>
                    <a:pt x="1292" y="67"/>
                  </a:cubicBezTo>
                  <a:cubicBezTo>
                    <a:pt x="1292" y="67"/>
                    <a:pt x="1200" y="155"/>
                    <a:pt x="1323" y="289"/>
                  </a:cubicBezTo>
                  <a:cubicBezTo>
                    <a:pt x="1323" y="289"/>
                    <a:pt x="1095" y="59"/>
                    <a:pt x="904" y="59"/>
                  </a:cubicBezTo>
                  <a:cubicBezTo>
                    <a:pt x="871" y="59"/>
                    <a:pt x="839" y="66"/>
                    <a:pt x="809" y="82"/>
                  </a:cubicBezTo>
                  <a:cubicBezTo>
                    <a:pt x="698" y="163"/>
                    <a:pt x="801" y="259"/>
                    <a:pt x="801" y="259"/>
                  </a:cubicBezTo>
                  <a:cubicBezTo>
                    <a:pt x="801" y="259"/>
                    <a:pt x="615" y="168"/>
                    <a:pt x="436" y="168"/>
                  </a:cubicBezTo>
                  <a:cubicBezTo>
                    <a:pt x="330" y="168"/>
                    <a:pt x="226" y="200"/>
                    <a:pt x="165" y="301"/>
                  </a:cubicBezTo>
                  <a:cubicBezTo>
                    <a:pt x="0" y="569"/>
                    <a:pt x="648" y="677"/>
                    <a:pt x="648" y="677"/>
                  </a:cubicBezTo>
                  <a:cubicBezTo>
                    <a:pt x="648" y="677"/>
                    <a:pt x="361" y="715"/>
                    <a:pt x="414" y="884"/>
                  </a:cubicBezTo>
                  <a:cubicBezTo>
                    <a:pt x="454" y="1007"/>
                    <a:pt x="693" y="1029"/>
                    <a:pt x="860" y="1029"/>
                  </a:cubicBezTo>
                  <a:cubicBezTo>
                    <a:pt x="953" y="1029"/>
                    <a:pt x="1024" y="1022"/>
                    <a:pt x="1024" y="1022"/>
                  </a:cubicBezTo>
                  <a:lnTo>
                    <a:pt x="1024" y="1022"/>
                  </a:lnTo>
                  <a:cubicBezTo>
                    <a:pt x="1024" y="1022"/>
                    <a:pt x="798" y="1110"/>
                    <a:pt x="890" y="1275"/>
                  </a:cubicBezTo>
                  <a:cubicBezTo>
                    <a:pt x="926" y="1342"/>
                    <a:pt x="1023" y="1374"/>
                    <a:pt x="1146" y="1374"/>
                  </a:cubicBezTo>
                  <a:cubicBezTo>
                    <a:pt x="1434" y="1374"/>
                    <a:pt x="1871" y="1200"/>
                    <a:pt x="2032" y="907"/>
                  </a:cubicBezTo>
                  <a:cubicBezTo>
                    <a:pt x="2032" y="907"/>
                    <a:pt x="2101" y="328"/>
                    <a:pt x="1595" y="52"/>
                  </a:cubicBezTo>
                  <a:cubicBezTo>
                    <a:pt x="1525" y="14"/>
                    <a:pt x="1470" y="1"/>
                    <a:pt x="1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46"/>
            <p:cNvSpPr/>
            <p:nvPr/>
          </p:nvSpPr>
          <p:spPr>
            <a:xfrm>
              <a:off x="-4582870" y="6807217"/>
              <a:ext cx="112283" cy="42633"/>
            </a:xfrm>
            <a:custGeom>
              <a:rect b="b" l="l" r="r" t="t"/>
              <a:pathLst>
                <a:path extrusionOk="0" h="718" w="1891">
                  <a:moveTo>
                    <a:pt x="32" y="0"/>
                  </a:moveTo>
                  <a:cubicBezTo>
                    <a:pt x="12" y="4"/>
                    <a:pt x="1" y="23"/>
                    <a:pt x="9" y="42"/>
                  </a:cubicBezTo>
                  <a:cubicBezTo>
                    <a:pt x="12" y="54"/>
                    <a:pt x="24" y="62"/>
                    <a:pt x="39" y="65"/>
                  </a:cubicBezTo>
                  <a:cubicBezTo>
                    <a:pt x="108" y="77"/>
                    <a:pt x="1212" y="345"/>
                    <a:pt x="1833" y="713"/>
                  </a:cubicBezTo>
                  <a:cubicBezTo>
                    <a:pt x="1839" y="716"/>
                    <a:pt x="1845" y="717"/>
                    <a:pt x="1850" y="717"/>
                  </a:cubicBezTo>
                  <a:cubicBezTo>
                    <a:pt x="1862" y="717"/>
                    <a:pt x="1874" y="712"/>
                    <a:pt x="1879" y="702"/>
                  </a:cubicBezTo>
                  <a:cubicBezTo>
                    <a:pt x="1891" y="687"/>
                    <a:pt x="1883" y="664"/>
                    <a:pt x="1868" y="656"/>
                  </a:cubicBezTo>
                  <a:cubicBezTo>
                    <a:pt x="1331" y="341"/>
                    <a:pt x="361" y="69"/>
                    <a:pt x="81" y="8"/>
                  </a:cubicBezTo>
                  <a:cubicBezTo>
                    <a:pt x="66" y="4"/>
                    <a:pt x="47"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46"/>
            <p:cNvSpPr/>
            <p:nvPr/>
          </p:nvSpPr>
          <p:spPr>
            <a:xfrm>
              <a:off x="-4536436" y="6836015"/>
              <a:ext cx="46314" cy="23632"/>
            </a:xfrm>
            <a:custGeom>
              <a:rect b="b" l="l" r="r" t="t"/>
              <a:pathLst>
                <a:path extrusionOk="0" h="398" w="780">
                  <a:moveTo>
                    <a:pt x="739" y="1"/>
                  </a:moveTo>
                  <a:cubicBezTo>
                    <a:pt x="731" y="1"/>
                    <a:pt x="724" y="4"/>
                    <a:pt x="718" y="10"/>
                  </a:cubicBezTo>
                  <a:cubicBezTo>
                    <a:pt x="522" y="182"/>
                    <a:pt x="285" y="294"/>
                    <a:pt x="32" y="336"/>
                  </a:cubicBezTo>
                  <a:cubicBezTo>
                    <a:pt x="12" y="336"/>
                    <a:pt x="1" y="351"/>
                    <a:pt x="5" y="370"/>
                  </a:cubicBezTo>
                  <a:cubicBezTo>
                    <a:pt x="5" y="387"/>
                    <a:pt x="19" y="398"/>
                    <a:pt x="33" y="398"/>
                  </a:cubicBezTo>
                  <a:cubicBezTo>
                    <a:pt x="35" y="398"/>
                    <a:pt x="37" y="398"/>
                    <a:pt x="39" y="397"/>
                  </a:cubicBezTo>
                  <a:cubicBezTo>
                    <a:pt x="312" y="359"/>
                    <a:pt x="561" y="240"/>
                    <a:pt x="764" y="56"/>
                  </a:cubicBezTo>
                  <a:cubicBezTo>
                    <a:pt x="779" y="44"/>
                    <a:pt x="779" y="21"/>
                    <a:pt x="764" y="10"/>
                  </a:cubicBezTo>
                  <a:cubicBezTo>
                    <a:pt x="760" y="6"/>
                    <a:pt x="752" y="2"/>
                    <a:pt x="749" y="2"/>
                  </a:cubicBezTo>
                  <a:cubicBezTo>
                    <a:pt x="745" y="1"/>
                    <a:pt x="742" y="1"/>
                    <a:pt x="7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6"/>
            <p:cNvSpPr/>
            <p:nvPr/>
          </p:nvSpPr>
          <p:spPr>
            <a:xfrm>
              <a:off x="-4563750" y="6823487"/>
              <a:ext cx="39249" cy="16626"/>
            </a:xfrm>
            <a:custGeom>
              <a:rect b="b" l="l" r="r" t="t"/>
              <a:pathLst>
                <a:path extrusionOk="0" h="280" w="661">
                  <a:moveTo>
                    <a:pt x="620" y="1"/>
                  </a:moveTo>
                  <a:cubicBezTo>
                    <a:pt x="614" y="1"/>
                    <a:pt x="608" y="3"/>
                    <a:pt x="603" y="6"/>
                  </a:cubicBezTo>
                  <a:cubicBezTo>
                    <a:pt x="426" y="113"/>
                    <a:pt x="235" y="186"/>
                    <a:pt x="32" y="217"/>
                  </a:cubicBezTo>
                  <a:cubicBezTo>
                    <a:pt x="12" y="217"/>
                    <a:pt x="1" y="236"/>
                    <a:pt x="5" y="255"/>
                  </a:cubicBezTo>
                  <a:cubicBezTo>
                    <a:pt x="8" y="269"/>
                    <a:pt x="23" y="279"/>
                    <a:pt x="37" y="279"/>
                  </a:cubicBezTo>
                  <a:cubicBezTo>
                    <a:pt x="39" y="279"/>
                    <a:pt x="41" y="279"/>
                    <a:pt x="43" y="278"/>
                  </a:cubicBezTo>
                  <a:cubicBezTo>
                    <a:pt x="423" y="213"/>
                    <a:pt x="634" y="67"/>
                    <a:pt x="645" y="60"/>
                  </a:cubicBezTo>
                  <a:cubicBezTo>
                    <a:pt x="657" y="48"/>
                    <a:pt x="660" y="29"/>
                    <a:pt x="649" y="14"/>
                  </a:cubicBezTo>
                  <a:cubicBezTo>
                    <a:pt x="645" y="6"/>
                    <a:pt x="637" y="2"/>
                    <a:pt x="630" y="2"/>
                  </a:cubicBezTo>
                  <a:cubicBezTo>
                    <a:pt x="626" y="1"/>
                    <a:pt x="623" y="1"/>
                    <a:pt x="6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46"/>
            <p:cNvSpPr/>
            <p:nvPr/>
          </p:nvSpPr>
          <p:spPr>
            <a:xfrm>
              <a:off x="-4517970" y="6794154"/>
              <a:ext cx="18704" cy="41624"/>
            </a:xfrm>
            <a:custGeom>
              <a:rect b="b" l="l" r="r" t="t"/>
              <a:pathLst>
                <a:path extrusionOk="0" h="701" w="315">
                  <a:moveTo>
                    <a:pt x="36" y="0"/>
                  </a:moveTo>
                  <a:cubicBezTo>
                    <a:pt x="29" y="0"/>
                    <a:pt x="21" y="4"/>
                    <a:pt x="16" y="9"/>
                  </a:cubicBezTo>
                  <a:cubicBezTo>
                    <a:pt x="1" y="21"/>
                    <a:pt x="1" y="44"/>
                    <a:pt x="16" y="55"/>
                  </a:cubicBezTo>
                  <a:cubicBezTo>
                    <a:pt x="162" y="216"/>
                    <a:pt x="234" y="431"/>
                    <a:pt x="219" y="650"/>
                  </a:cubicBezTo>
                  <a:cubicBezTo>
                    <a:pt x="219" y="653"/>
                    <a:pt x="215" y="653"/>
                    <a:pt x="215" y="657"/>
                  </a:cubicBezTo>
                  <a:cubicBezTo>
                    <a:pt x="211" y="673"/>
                    <a:pt x="219" y="692"/>
                    <a:pt x="238" y="699"/>
                  </a:cubicBezTo>
                  <a:cubicBezTo>
                    <a:pt x="241" y="700"/>
                    <a:pt x="244" y="701"/>
                    <a:pt x="248" y="701"/>
                  </a:cubicBezTo>
                  <a:cubicBezTo>
                    <a:pt x="259" y="701"/>
                    <a:pt x="271" y="697"/>
                    <a:pt x="277" y="688"/>
                  </a:cubicBezTo>
                  <a:cubicBezTo>
                    <a:pt x="307" y="646"/>
                    <a:pt x="315" y="274"/>
                    <a:pt x="62" y="13"/>
                  </a:cubicBezTo>
                  <a:cubicBezTo>
                    <a:pt x="58" y="6"/>
                    <a:pt x="50" y="2"/>
                    <a:pt x="43" y="2"/>
                  </a:cubicBezTo>
                  <a:cubicBezTo>
                    <a:pt x="41" y="1"/>
                    <a:pt x="38" y="0"/>
                    <a:pt x="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46"/>
            <p:cNvSpPr/>
            <p:nvPr/>
          </p:nvSpPr>
          <p:spPr>
            <a:xfrm>
              <a:off x="-4549915" y="6796232"/>
              <a:ext cx="27670" cy="30104"/>
            </a:xfrm>
            <a:custGeom>
              <a:rect b="b" l="l" r="r" t="t"/>
              <a:pathLst>
                <a:path extrusionOk="0" h="507" w="466">
                  <a:moveTo>
                    <a:pt x="37" y="0"/>
                  </a:moveTo>
                  <a:cubicBezTo>
                    <a:pt x="11" y="0"/>
                    <a:pt x="0" y="40"/>
                    <a:pt x="29" y="51"/>
                  </a:cubicBezTo>
                  <a:cubicBezTo>
                    <a:pt x="32" y="51"/>
                    <a:pt x="259" y="162"/>
                    <a:pt x="408" y="488"/>
                  </a:cubicBezTo>
                  <a:cubicBezTo>
                    <a:pt x="411" y="499"/>
                    <a:pt x="422" y="506"/>
                    <a:pt x="432" y="506"/>
                  </a:cubicBezTo>
                  <a:cubicBezTo>
                    <a:pt x="436" y="506"/>
                    <a:pt x="440" y="506"/>
                    <a:pt x="443" y="503"/>
                  </a:cubicBezTo>
                  <a:cubicBezTo>
                    <a:pt x="458" y="500"/>
                    <a:pt x="466" y="480"/>
                    <a:pt x="458" y="469"/>
                  </a:cubicBezTo>
                  <a:cubicBezTo>
                    <a:pt x="301" y="120"/>
                    <a:pt x="59" y="5"/>
                    <a:pt x="52" y="1"/>
                  </a:cubicBezTo>
                  <a:lnTo>
                    <a:pt x="44" y="1"/>
                  </a:lnTo>
                  <a:cubicBezTo>
                    <a:pt x="42" y="1"/>
                    <a:pt x="39" y="0"/>
                    <a:pt x="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4" name="Google Shape;2834;p46"/>
          <p:cNvSpPr txBox="1"/>
          <p:nvPr/>
        </p:nvSpPr>
        <p:spPr>
          <a:xfrm>
            <a:off x="4126777" y="5461635"/>
            <a:ext cx="2276100" cy="68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2835" name="Google Shape;2835;p46"/>
          <p:cNvSpPr txBox="1"/>
          <p:nvPr/>
        </p:nvSpPr>
        <p:spPr>
          <a:xfrm>
            <a:off x="1157125" y="5456700"/>
            <a:ext cx="2276100" cy="6867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2836" name="Google Shape;2836;p46"/>
          <p:cNvSpPr/>
          <p:nvPr/>
        </p:nvSpPr>
        <p:spPr>
          <a:xfrm>
            <a:off x="1291231" y="3265925"/>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6"/>
          <p:cNvSpPr txBox="1"/>
          <p:nvPr/>
        </p:nvSpPr>
        <p:spPr>
          <a:xfrm>
            <a:off x="4126775" y="8673725"/>
            <a:ext cx="2276100" cy="6915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2838" name="Google Shape;2838;p46"/>
          <p:cNvSpPr txBox="1"/>
          <p:nvPr/>
        </p:nvSpPr>
        <p:spPr>
          <a:xfrm>
            <a:off x="1157125" y="8673725"/>
            <a:ext cx="2276100" cy="6915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2839" name="Google Shape;2839;p46"/>
          <p:cNvSpPr/>
          <p:nvPr/>
        </p:nvSpPr>
        <p:spPr>
          <a:xfrm>
            <a:off x="1264500" y="1917825"/>
            <a:ext cx="50310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Write under each box the correct name of each kind of weather</a:t>
            </a:r>
            <a:endParaRPr/>
          </a:p>
        </p:txBody>
      </p:sp>
      <p:grpSp>
        <p:nvGrpSpPr>
          <p:cNvPr id="2840" name="Google Shape;2840;p46"/>
          <p:cNvGrpSpPr/>
          <p:nvPr/>
        </p:nvGrpSpPr>
        <p:grpSpPr>
          <a:xfrm>
            <a:off x="1584913" y="3531670"/>
            <a:ext cx="1420536" cy="1425236"/>
            <a:chOff x="-721150" y="1037700"/>
            <a:chExt cx="1959090" cy="1965572"/>
          </a:xfrm>
        </p:grpSpPr>
        <p:sp>
          <p:nvSpPr>
            <p:cNvPr id="2841" name="Google Shape;2841;p46"/>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46"/>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6"/>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46"/>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46"/>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6"/>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46"/>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46"/>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6"/>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46"/>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46"/>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6"/>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46"/>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46"/>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6"/>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46"/>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46"/>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6"/>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46"/>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46"/>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6"/>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46"/>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46"/>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6"/>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46"/>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46"/>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6"/>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46"/>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9" name="Google Shape;2869;p46"/>
          <p:cNvGrpSpPr/>
          <p:nvPr/>
        </p:nvGrpSpPr>
        <p:grpSpPr>
          <a:xfrm flipH="1">
            <a:off x="6176688" y="156600"/>
            <a:ext cx="1279585" cy="1242239"/>
            <a:chOff x="5931850" y="326975"/>
            <a:chExt cx="1279585" cy="1242239"/>
          </a:xfrm>
        </p:grpSpPr>
        <p:sp>
          <p:nvSpPr>
            <p:cNvPr id="2870" name="Google Shape;2870;p46"/>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46"/>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46"/>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6"/>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46"/>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46"/>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6"/>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46"/>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46"/>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46"/>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46"/>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46"/>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46"/>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46"/>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46"/>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6"/>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6"/>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6"/>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6"/>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6"/>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6"/>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 name="Google Shape;2891;p46"/>
          <p:cNvGrpSpPr/>
          <p:nvPr/>
        </p:nvGrpSpPr>
        <p:grpSpPr>
          <a:xfrm flipH="1">
            <a:off x="78425" y="9522413"/>
            <a:ext cx="1078690" cy="1047083"/>
            <a:chOff x="5931850" y="326975"/>
            <a:chExt cx="1279585" cy="1242239"/>
          </a:xfrm>
        </p:grpSpPr>
        <p:sp>
          <p:nvSpPr>
            <p:cNvPr id="2892" name="Google Shape;2892;p46"/>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6"/>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6"/>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6"/>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6"/>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6"/>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6"/>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6"/>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6"/>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6"/>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6"/>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6"/>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6"/>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6"/>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6"/>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6"/>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6"/>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6"/>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6"/>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6"/>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6"/>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3" name="Google Shape;2913;p46"/>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a:t>
            </a:r>
            <a:r>
              <a:rPr lang="en"/>
              <a:t> </a:t>
            </a:r>
            <a:r>
              <a:rPr lang="en">
                <a:solidFill>
                  <a:schemeClr val="lt1"/>
                </a:solidFill>
              </a:rPr>
              <a:t>weather</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7" name="Shape 2917"/>
        <p:cNvGrpSpPr/>
        <p:nvPr/>
      </p:nvGrpSpPr>
      <p:grpSpPr>
        <a:xfrm>
          <a:off x="0" y="0"/>
          <a:ext cx="0" cy="0"/>
          <a:chOff x="0" y="0"/>
          <a:chExt cx="0" cy="0"/>
        </a:xfrm>
      </p:grpSpPr>
      <p:grpSp>
        <p:nvGrpSpPr>
          <p:cNvPr id="2918" name="Google Shape;2918;p47"/>
          <p:cNvGrpSpPr/>
          <p:nvPr/>
        </p:nvGrpSpPr>
        <p:grpSpPr>
          <a:xfrm>
            <a:off x="758850" y="6229200"/>
            <a:ext cx="1296018" cy="742502"/>
            <a:chOff x="2220365" y="7979756"/>
            <a:chExt cx="1218291" cy="697972"/>
          </a:xfrm>
        </p:grpSpPr>
        <p:sp>
          <p:nvSpPr>
            <p:cNvPr id="2919" name="Google Shape;2919;p47"/>
            <p:cNvSpPr/>
            <p:nvPr/>
          </p:nvSpPr>
          <p:spPr>
            <a:xfrm>
              <a:off x="2220365" y="7979756"/>
              <a:ext cx="1218291" cy="697972"/>
            </a:xfrm>
            <a:custGeom>
              <a:rect b="b" l="l" r="r" t="t"/>
              <a:pathLst>
                <a:path extrusionOk="0" h="10934" w="19085">
                  <a:moveTo>
                    <a:pt x="17764" y="1"/>
                  </a:moveTo>
                  <a:lnTo>
                    <a:pt x="0" y="5524"/>
                  </a:lnTo>
                  <a:cubicBezTo>
                    <a:pt x="660" y="7645"/>
                    <a:pt x="2252" y="9262"/>
                    <a:pt x="4292" y="10150"/>
                  </a:cubicBezTo>
                  <a:cubicBezTo>
                    <a:pt x="5456" y="10660"/>
                    <a:pt x="6765" y="10934"/>
                    <a:pt x="8130" y="10934"/>
                  </a:cubicBezTo>
                  <a:cubicBezTo>
                    <a:pt x="9159" y="10934"/>
                    <a:pt x="10218" y="10778"/>
                    <a:pt x="11271" y="10451"/>
                  </a:cubicBezTo>
                  <a:cubicBezTo>
                    <a:pt x="16177" y="8923"/>
                    <a:pt x="19085" y="4246"/>
                    <a:pt x="177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7"/>
            <p:cNvSpPr/>
            <p:nvPr/>
          </p:nvSpPr>
          <p:spPr>
            <a:xfrm>
              <a:off x="2306798" y="8006822"/>
              <a:ext cx="1024360" cy="580643"/>
            </a:xfrm>
            <a:custGeom>
              <a:rect b="b" l="l" r="r" t="t"/>
              <a:pathLst>
                <a:path extrusionOk="0" h="9096" w="16047">
                  <a:moveTo>
                    <a:pt x="15051" y="0"/>
                  </a:moveTo>
                  <a:lnTo>
                    <a:pt x="1" y="4677"/>
                  </a:lnTo>
                  <a:cubicBezTo>
                    <a:pt x="407" y="5858"/>
                    <a:pt x="1160" y="6848"/>
                    <a:pt x="2134" y="7589"/>
                  </a:cubicBezTo>
                  <a:cubicBezTo>
                    <a:pt x="2582" y="7928"/>
                    <a:pt x="3069" y="8211"/>
                    <a:pt x="3586" y="8435"/>
                  </a:cubicBezTo>
                  <a:cubicBezTo>
                    <a:pt x="4569" y="8865"/>
                    <a:pt x="5676" y="9096"/>
                    <a:pt x="6832" y="9096"/>
                  </a:cubicBezTo>
                  <a:cubicBezTo>
                    <a:pt x="7705" y="9096"/>
                    <a:pt x="8606" y="8964"/>
                    <a:pt x="9503" y="8685"/>
                  </a:cubicBezTo>
                  <a:cubicBezTo>
                    <a:pt x="13595" y="7415"/>
                    <a:pt x="16046" y="3551"/>
                    <a:pt x="150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7"/>
            <p:cNvSpPr/>
            <p:nvPr/>
          </p:nvSpPr>
          <p:spPr>
            <a:xfrm>
              <a:off x="2442958" y="8006503"/>
              <a:ext cx="888200" cy="580962"/>
            </a:xfrm>
            <a:custGeom>
              <a:rect b="b" l="l" r="r" t="t"/>
              <a:pathLst>
                <a:path extrusionOk="0" h="9101" w="13914">
                  <a:moveTo>
                    <a:pt x="12918" y="1"/>
                  </a:moveTo>
                  <a:lnTo>
                    <a:pt x="12212" y="221"/>
                  </a:lnTo>
                  <a:cubicBezTo>
                    <a:pt x="11589" y="2663"/>
                    <a:pt x="10434" y="4999"/>
                    <a:pt x="8381" y="6549"/>
                  </a:cubicBezTo>
                  <a:cubicBezTo>
                    <a:pt x="7128" y="7497"/>
                    <a:pt x="5672" y="8051"/>
                    <a:pt x="4094" y="8115"/>
                  </a:cubicBezTo>
                  <a:cubicBezTo>
                    <a:pt x="3976" y="8119"/>
                    <a:pt x="3858" y="8121"/>
                    <a:pt x="3741" y="8121"/>
                  </a:cubicBezTo>
                  <a:cubicBezTo>
                    <a:pt x="2477" y="8121"/>
                    <a:pt x="1228" y="7880"/>
                    <a:pt x="1" y="7590"/>
                  </a:cubicBezTo>
                  <a:lnTo>
                    <a:pt x="1" y="7590"/>
                  </a:lnTo>
                  <a:cubicBezTo>
                    <a:pt x="449" y="7928"/>
                    <a:pt x="936" y="8212"/>
                    <a:pt x="1453" y="8436"/>
                  </a:cubicBezTo>
                  <a:cubicBezTo>
                    <a:pt x="2437" y="8868"/>
                    <a:pt x="3546" y="9101"/>
                    <a:pt x="4703" y="9101"/>
                  </a:cubicBezTo>
                  <a:cubicBezTo>
                    <a:pt x="5575" y="9101"/>
                    <a:pt x="6475" y="8969"/>
                    <a:pt x="7370" y="8690"/>
                  </a:cubicBezTo>
                  <a:cubicBezTo>
                    <a:pt x="11462" y="7420"/>
                    <a:pt x="13913" y="3556"/>
                    <a:pt x="1291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7"/>
            <p:cNvSpPr/>
            <p:nvPr/>
          </p:nvSpPr>
          <p:spPr>
            <a:xfrm>
              <a:off x="2810074" y="8202668"/>
              <a:ext cx="37726" cy="59175"/>
            </a:xfrm>
            <a:custGeom>
              <a:rect b="b" l="l" r="r" t="t"/>
              <a:pathLst>
                <a:path extrusionOk="0" h="927" w="591">
                  <a:moveTo>
                    <a:pt x="65" y="1"/>
                  </a:moveTo>
                  <a:lnTo>
                    <a:pt x="14" y="648"/>
                  </a:lnTo>
                  <a:cubicBezTo>
                    <a:pt x="0" y="803"/>
                    <a:pt x="126" y="927"/>
                    <a:pt x="274" y="927"/>
                  </a:cubicBezTo>
                  <a:cubicBezTo>
                    <a:pt x="300" y="927"/>
                    <a:pt x="326" y="923"/>
                    <a:pt x="353" y="915"/>
                  </a:cubicBezTo>
                  <a:cubicBezTo>
                    <a:pt x="527" y="860"/>
                    <a:pt x="590" y="644"/>
                    <a:pt x="476" y="504"/>
                  </a:cubicBezTo>
                  <a:lnTo>
                    <a:pt x="6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7"/>
            <p:cNvSpPr/>
            <p:nvPr/>
          </p:nvSpPr>
          <p:spPr>
            <a:xfrm>
              <a:off x="2702384" y="8222138"/>
              <a:ext cx="37726" cy="59367"/>
            </a:xfrm>
            <a:custGeom>
              <a:rect b="b" l="l" r="r" t="t"/>
              <a:pathLst>
                <a:path extrusionOk="0" h="930" w="591">
                  <a:moveTo>
                    <a:pt x="508" y="0"/>
                  </a:moveTo>
                  <a:lnTo>
                    <a:pt x="110" y="512"/>
                  </a:lnTo>
                  <a:cubicBezTo>
                    <a:pt x="0" y="656"/>
                    <a:pt x="68" y="868"/>
                    <a:pt x="246" y="919"/>
                  </a:cubicBezTo>
                  <a:cubicBezTo>
                    <a:pt x="270" y="926"/>
                    <a:pt x="294" y="929"/>
                    <a:pt x="318" y="929"/>
                  </a:cubicBezTo>
                  <a:cubicBezTo>
                    <a:pt x="466" y="929"/>
                    <a:pt x="590" y="801"/>
                    <a:pt x="576" y="644"/>
                  </a:cubicBezTo>
                  <a:lnTo>
                    <a:pt x="50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7"/>
            <p:cNvSpPr/>
            <p:nvPr/>
          </p:nvSpPr>
          <p:spPr>
            <a:xfrm>
              <a:off x="2592652" y="8230500"/>
              <a:ext cx="50302" cy="49153"/>
            </a:xfrm>
            <a:custGeom>
              <a:rect b="b" l="l" r="r" t="t"/>
              <a:pathLst>
                <a:path extrusionOk="0" h="770" w="788">
                  <a:moveTo>
                    <a:pt x="788" y="1"/>
                  </a:moveTo>
                  <a:lnTo>
                    <a:pt x="200" y="276"/>
                  </a:lnTo>
                  <a:cubicBezTo>
                    <a:pt x="34" y="352"/>
                    <a:pt x="1" y="576"/>
                    <a:pt x="136" y="699"/>
                  </a:cubicBezTo>
                  <a:cubicBezTo>
                    <a:pt x="186" y="747"/>
                    <a:pt x="248" y="770"/>
                    <a:pt x="310" y="770"/>
                  </a:cubicBezTo>
                  <a:cubicBezTo>
                    <a:pt x="412" y="770"/>
                    <a:pt x="511" y="709"/>
                    <a:pt x="551" y="602"/>
                  </a:cubicBezTo>
                  <a:lnTo>
                    <a:pt x="78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7"/>
            <p:cNvSpPr/>
            <p:nvPr/>
          </p:nvSpPr>
          <p:spPr>
            <a:xfrm>
              <a:off x="2901486" y="8170240"/>
              <a:ext cx="54643" cy="45195"/>
            </a:xfrm>
            <a:custGeom>
              <a:rect b="b" l="l" r="r" t="t"/>
              <a:pathLst>
                <a:path extrusionOk="0" h="708" w="856">
                  <a:moveTo>
                    <a:pt x="0" y="1"/>
                  </a:moveTo>
                  <a:lnTo>
                    <a:pt x="309" y="572"/>
                  </a:lnTo>
                  <a:cubicBezTo>
                    <a:pt x="358" y="661"/>
                    <a:pt x="448" y="707"/>
                    <a:pt x="538" y="707"/>
                  </a:cubicBezTo>
                  <a:cubicBezTo>
                    <a:pt x="610" y="707"/>
                    <a:pt x="684" y="677"/>
                    <a:pt x="737" y="614"/>
                  </a:cubicBezTo>
                  <a:cubicBezTo>
                    <a:pt x="855" y="471"/>
                    <a:pt x="792" y="255"/>
                    <a:pt x="618" y="200"/>
                  </a:cubicBezTo>
                  <a:lnTo>
                    <a:pt x="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7"/>
            <p:cNvSpPr/>
            <p:nvPr/>
          </p:nvSpPr>
          <p:spPr>
            <a:xfrm>
              <a:off x="2981982" y="8117895"/>
              <a:ext cx="62239" cy="33577"/>
            </a:xfrm>
            <a:custGeom>
              <a:rect b="b" l="l" r="r" t="t"/>
              <a:pathLst>
                <a:path extrusionOk="0" h="526" w="975">
                  <a:moveTo>
                    <a:pt x="682" y="0"/>
                  </a:moveTo>
                  <a:cubicBezTo>
                    <a:pt x="668" y="0"/>
                    <a:pt x="654" y="2"/>
                    <a:pt x="640" y="4"/>
                  </a:cubicBezTo>
                  <a:lnTo>
                    <a:pt x="1" y="110"/>
                  </a:lnTo>
                  <a:lnTo>
                    <a:pt x="534" y="482"/>
                  </a:lnTo>
                  <a:cubicBezTo>
                    <a:pt x="579" y="512"/>
                    <a:pt x="628" y="526"/>
                    <a:pt x="677" y="526"/>
                  </a:cubicBezTo>
                  <a:cubicBezTo>
                    <a:pt x="794" y="526"/>
                    <a:pt x="905" y="447"/>
                    <a:pt x="932" y="321"/>
                  </a:cubicBezTo>
                  <a:cubicBezTo>
                    <a:pt x="975" y="154"/>
                    <a:pt x="845" y="0"/>
                    <a:pt x="6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7" name="Google Shape;2927;p47"/>
          <p:cNvGrpSpPr/>
          <p:nvPr/>
        </p:nvGrpSpPr>
        <p:grpSpPr>
          <a:xfrm rot="-1407230">
            <a:off x="5558402" y="6243581"/>
            <a:ext cx="1229239" cy="714564"/>
            <a:chOff x="2267093" y="7454905"/>
            <a:chExt cx="881689" cy="512531"/>
          </a:xfrm>
        </p:grpSpPr>
        <p:sp>
          <p:nvSpPr>
            <p:cNvPr id="2928" name="Google Shape;2928;p47"/>
            <p:cNvSpPr/>
            <p:nvPr/>
          </p:nvSpPr>
          <p:spPr>
            <a:xfrm>
              <a:off x="2267093" y="7454905"/>
              <a:ext cx="881689" cy="512531"/>
            </a:xfrm>
            <a:custGeom>
              <a:rect b="b" l="l" r="r" t="t"/>
              <a:pathLst>
                <a:path extrusionOk="0" h="8029" w="13812">
                  <a:moveTo>
                    <a:pt x="508" y="1"/>
                  </a:moveTo>
                  <a:cubicBezTo>
                    <a:pt x="477" y="1"/>
                    <a:pt x="446" y="3"/>
                    <a:pt x="415" y="8"/>
                  </a:cubicBezTo>
                  <a:cubicBezTo>
                    <a:pt x="314" y="29"/>
                    <a:pt x="225" y="88"/>
                    <a:pt x="165" y="168"/>
                  </a:cubicBezTo>
                  <a:cubicBezTo>
                    <a:pt x="115" y="232"/>
                    <a:pt x="81" y="304"/>
                    <a:pt x="60" y="380"/>
                  </a:cubicBezTo>
                  <a:cubicBezTo>
                    <a:pt x="0" y="587"/>
                    <a:pt x="51" y="812"/>
                    <a:pt x="195" y="977"/>
                  </a:cubicBezTo>
                  <a:cubicBezTo>
                    <a:pt x="271" y="1061"/>
                    <a:pt x="377" y="1125"/>
                    <a:pt x="441" y="1222"/>
                  </a:cubicBezTo>
                  <a:cubicBezTo>
                    <a:pt x="585" y="1425"/>
                    <a:pt x="525" y="1701"/>
                    <a:pt x="470" y="1942"/>
                  </a:cubicBezTo>
                  <a:cubicBezTo>
                    <a:pt x="343" y="2522"/>
                    <a:pt x="297" y="3127"/>
                    <a:pt x="419" y="3707"/>
                  </a:cubicBezTo>
                  <a:cubicBezTo>
                    <a:pt x="538" y="4287"/>
                    <a:pt x="834" y="4841"/>
                    <a:pt x="1304" y="5205"/>
                  </a:cubicBezTo>
                  <a:cubicBezTo>
                    <a:pt x="1596" y="5421"/>
                    <a:pt x="1926" y="5582"/>
                    <a:pt x="2278" y="5671"/>
                  </a:cubicBezTo>
                  <a:cubicBezTo>
                    <a:pt x="2570" y="5752"/>
                    <a:pt x="2876" y="5801"/>
                    <a:pt x="3180" y="5801"/>
                  </a:cubicBezTo>
                  <a:cubicBezTo>
                    <a:pt x="3506" y="5801"/>
                    <a:pt x="3827" y="5745"/>
                    <a:pt x="4123" y="5611"/>
                  </a:cubicBezTo>
                  <a:cubicBezTo>
                    <a:pt x="5046" y="5192"/>
                    <a:pt x="5515" y="4147"/>
                    <a:pt x="6290" y="3512"/>
                  </a:cubicBezTo>
                  <a:lnTo>
                    <a:pt x="6298" y="3504"/>
                  </a:lnTo>
                  <a:cubicBezTo>
                    <a:pt x="6417" y="3529"/>
                    <a:pt x="6531" y="3563"/>
                    <a:pt x="6645" y="3605"/>
                  </a:cubicBezTo>
                  <a:cubicBezTo>
                    <a:pt x="6730" y="3639"/>
                    <a:pt x="6815" y="3681"/>
                    <a:pt x="6895" y="3728"/>
                  </a:cubicBezTo>
                  <a:cubicBezTo>
                    <a:pt x="7136" y="4693"/>
                    <a:pt x="6899" y="5806"/>
                    <a:pt x="7395" y="6682"/>
                  </a:cubicBezTo>
                  <a:cubicBezTo>
                    <a:pt x="7699" y="7228"/>
                    <a:pt x="8258" y="7601"/>
                    <a:pt x="8842" y="7821"/>
                  </a:cubicBezTo>
                  <a:cubicBezTo>
                    <a:pt x="9181" y="7956"/>
                    <a:pt x="9541" y="8028"/>
                    <a:pt x="9909" y="8028"/>
                  </a:cubicBezTo>
                  <a:cubicBezTo>
                    <a:pt x="10501" y="8011"/>
                    <a:pt x="11064" y="7736"/>
                    <a:pt x="11509" y="7342"/>
                  </a:cubicBezTo>
                  <a:cubicBezTo>
                    <a:pt x="11949" y="6949"/>
                    <a:pt x="12270" y="6432"/>
                    <a:pt x="12512" y="5891"/>
                  </a:cubicBezTo>
                  <a:cubicBezTo>
                    <a:pt x="12613" y="5662"/>
                    <a:pt x="12728" y="5408"/>
                    <a:pt x="12960" y="5328"/>
                  </a:cubicBezTo>
                  <a:cubicBezTo>
                    <a:pt x="13070" y="5285"/>
                    <a:pt x="13193" y="5298"/>
                    <a:pt x="13307" y="5273"/>
                  </a:cubicBezTo>
                  <a:cubicBezTo>
                    <a:pt x="13604" y="5209"/>
                    <a:pt x="13811" y="4943"/>
                    <a:pt x="13811" y="4642"/>
                  </a:cubicBezTo>
                  <a:cubicBezTo>
                    <a:pt x="13811" y="4541"/>
                    <a:pt x="13773" y="4439"/>
                    <a:pt x="13705" y="4363"/>
                  </a:cubicBezTo>
                  <a:cubicBezTo>
                    <a:pt x="13646" y="4304"/>
                    <a:pt x="13570" y="4253"/>
                    <a:pt x="13489" y="4223"/>
                  </a:cubicBezTo>
                  <a:lnTo>
                    <a:pt x="13324" y="4147"/>
                  </a:lnTo>
                  <a:cubicBezTo>
                    <a:pt x="12872" y="3948"/>
                    <a:pt x="12414" y="3766"/>
                    <a:pt x="11945" y="3601"/>
                  </a:cubicBezTo>
                  <a:cubicBezTo>
                    <a:pt x="11475" y="3436"/>
                    <a:pt x="11001" y="3296"/>
                    <a:pt x="10522" y="3173"/>
                  </a:cubicBezTo>
                  <a:cubicBezTo>
                    <a:pt x="10044" y="3051"/>
                    <a:pt x="9557" y="2949"/>
                    <a:pt x="9071" y="2864"/>
                  </a:cubicBezTo>
                  <a:cubicBezTo>
                    <a:pt x="8584" y="2784"/>
                    <a:pt x="8093" y="2725"/>
                    <a:pt x="7606" y="2682"/>
                  </a:cubicBezTo>
                  <a:lnTo>
                    <a:pt x="7500" y="2674"/>
                  </a:lnTo>
                  <a:lnTo>
                    <a:pt x="7500" y="2670"/>
                  </a:lnTo>
                  <a:cubicBezTo>
                    <a:pt x="7120" y="2606"/>
                    <a:pt x="6756" y="2484"/>
                    <a:pt x="6413" y="2314"/>
                  </a:cubicBezTo>
                  <a:lnTo>
                    <a:pt x="6328" y="2263"/>
                  </a:lnTo>
                  <a:cubicBezTo>
                    <a:pt x="5909" y="2005"/>
                    <a:pt x="5482" y="1764"/>
                    <a:pt x="5037" y="1544"/>
                  </a:cubicBezTo>
                  <a:cubicBezTo>
                    <a:pt x="4593" y="1320"/>
                    <a:pt x="4144" y="1116"/>
                    <a:pt x="3687" y="930"/>
                  </a:cubicBezTo>
                  <a:cubicBezTo>
                    <a:pt x="3226" y="744"/>
                    <a:pt x="2760" y="579"/>
                    <a:pt x="2286" y="435"/>
                  </a:cubicBezTo>
                  <a:cubicBezTo>
                    <a:pt x="1812" y="291"/>
                    <a:pt x="1334" y="168"/>
                    <a:pt x="851" y="63"/>
                  </a:cubicBezTo>
                  <a:cubicBezTo>
                    <a:pt x="792" y="50"/>
                    <a:pt x="733" y="37"/>
                    <a:pt x="673" y="24"/>
                  </a:cubicBezTo>
                  <a:cubicBezTo>
                    <a:pt x="619" y="8"/>
                    <a:pt x="563" y="1"/>
                    <a:pt x="5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7"/>
            <p:cNvSpPr/>
            <p:nvPr/>
          </p:nvSpPr>
          <p:spPr>
            <a:xfrm>
              <a:off x="2313309" y="7514527"/>
              <a:ext cx="316685" cy="268809"/>
            </a:xfrm>
            <a:custGeom>
              <a:rect b="b" l="l" r="r" t="t"/>
              <a:pathLst>
                <a:path extrusionOk="0" h="4211" w="4961">
                  <a:moveTo>
                    <a:pt x="1008" y="1"/>
                  </a:moveTo>
                  <a:cubicBezTo>
                    <a:pt x="918" y="1"/>
                    <a:pt x="829" y="12"/>
                    <a:pt x="749" y="47"/>
                  </a:cubicBezTo>
                  <a:cubicBezTo>
                    <a:pt x="508" y="153"/>
                    <a:pt x="398" y="424"/>
                    <a:pt x="313" y="669"/>
                  </a:cubicBezTo>
                  <a:cubicBezTo>
                    <a:pt x="161" y="1105"/>
                    <a:pt x="4" y="1545"/>
                    <a:pt x="0" y="2007"/>
                  </a:cubicBezTo>
                  <a:cubicBezTo>
                    <a:pt x="0" y="2104"/>
                    <a:pt x="4" y="2201"/>
                    <a:pt x="17" y="2294"/>
                  </a:cubicBezTo>
                  <a:cubicBezTo>
                    <a:pt x="131" y="3039"/>
                    <a:pt x="605" y="3678"/>
                    <a:pt x="1287" y="4000"/>
                  </a:cubicBezTo>
                  <a:cubicBezTo>
                    <a:pt x="1592" y="4142"/>
                    <a:pt x="1927" y="4210"/>
                    <a:pt x="2262" y="4210"/>
                  </a:cubicBezTo>
                  <a:cubicBezTo>
                    <a:pt x="2605" y="4210"/>
                    <a:pt x="2949" y="4139"/>
                    <a:pt x="3263" y="4004"/>
                  </a:cubicBezTo>
                  <a:cubicBezTo>
                    <a:pt x="3945" y="3704"/>
                    <a:pt x="4487" y="3158"/>
                    <a:pt x="4779" y="2472"/>
                  </a:cubicBezTo>
                  <a:cubicBezTo>
                    <a:pt x="4787" y="2455"/>
                    <a:pt x="4791" y="2438"/>
                    <a:pt x="4800" y="2421"/>
                  </a:cubicBezTo>
                  <a:cubicBezTo>
                    <a:pt x="4901" y="2167"/>
                    <a:pt x="4961" y="1880"/>
                    <a:pt x="4876" y="1617"/>
                  </a:cubicBezTo>
                  <a:cubicBezTo>
                    <a:pt x="4783" y="1321"/>
                    <a:pt x="4504" y="1177"/>
                    <a:pt x="4254" y="1025"/>
                  </a:cubicBezTo>
                  <a:cubicBezTo>
                    <a:pt x="3814" y="762"/>
                    <a:pt x="3352" y="546"/>
                    <a:pt x="2870" y="381"/>
                  </a:cubicBezTo>
                  <a:cubicBezTo>
                    <a:pt x="2387" y="212"/>
                    <a:pt x="1892" y="98"/>
                    <a:pt x="1384" y="34"/>
                  </a:cubicBezTo>
                  <a:cubicBezTo>
                    <a:pt x="1321" y="26"/>
                    <a:pt x="1257" y="17"/>
                    <a:pt x="1194" y="13"/>
                  </a:cubicBezTo>
                  <a:cubicBezTo>
                    <a:pt x="1133" y="6"/>
                    <a:pt x="1070"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7"/>
            <p:cNvSpPr/>
            <p:nvPr/>
          </p:nvSpPr>
          <p:spPr>
            <a:xfrm>
              <a:off x="2740174" y="7659560"/>
              <a:ext cx="318600" cy="269575"/>
            </a:xfrm>
            <a:custGeom>
              <a:rect b="b" l="l" r="r" t="t"/>
              <a:pathLst>
                <a:path extrusionOk="0" h="4223" w="4991">
                  <a:moveTo>
                    <a:pt x="1084" y="1"/>
                  </a:moveTo>
                  <a:cubicBezTo>
                    <a:pt x="915" y="1"/>
                    <a:pt x="751" y="29"/>
                    <a:pt x="602" y="137"/>
                  </a:cubicBezTo>
                  <a:cubicBezTo>
                    <a:pt x="381" y="298"/>
                    <a:pt x="263" y="564"/>
                    <a:pt x="191" y="827"/>
                  </a:cubicBezTo>
                  <a:cubicBezTo>
                    <a:pt x="1" y="1567"/>
                    <a:pt x="111" y="2350"/>
                    <a:pt x="492" y="3015"/>
                  </a:cubicBezTo>
                  <a:cubicBezTo>
                    <a:pt x="834" y="3599"/>
                    <a:pt x="1423" y="4048"/>
                    <a:pt x="2091" y="4179"/>
                  </a:cubicBezTo>
                  <a:cubicBezTo>
                    <a:pt x="2233" y="4208"/>
                    <a:pt x="2376" y="4222"/>
                    <a:pt x="2520" y="4222"/>
                  </a:cubicBezTo>
                  <a:cubicBezTo>
                    <a:pt x="3210" y="4222"/>
                    <a:pt x="3902" y="3896"/>
                    <a:pt x="4305" y="3332"/>
                  </a:cubicBezTo>
                  <a:cubicBezTo>
                    <a:pt x="4572" y="2960"/>
                    <a:pt x="4711" y="2515"/>
                    <a:pt x="4843" y="2075"/>
                  </a:cubicBezTo>
                  <a:cubicBezTo>
                    <a:pt x="4919" y="1825"/>
                    <a:pt x="4991" y="1542"/>
                    <a:pt x="4859" y="1318"/>
                  </a:cubicBezTo>
                  <a:cubicBezTo>
                    <a:pt x="4788" y="1186"/>
                    <a:pt x="4652" y="1098"/>
                    <a:pt x="4521" y="1021"/>
                  </a:cubicBezTo>
                  <a:cubicBezTo>
                    <a:pt x="4466" y="987"/>
                    <a:pt x="4411" y="958"/>
                    <a:pt x="4356" y="924"/>
                  </a:cubicBezTo>
                  <a:cubicBezTo>
                    <a:pt x="3463" y="429"/>
                    <a:pt x="2477" y="120"/>
                    <a:pt x="1457" y="27"/>
                  </a:cubicBezTo>
                  <a:cubicBezTo>
                    <a:pt x="1333" y="16"/>
                    <a:pt x="1207"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7"/>
            <p:cNvSpPr/>
            <p:nvPr/>
          </p:nvSpPr>
          <p:spPr>
            <a:xfrm>
              <a:off x="2267093" y="7479098"/>
              <a:ext cx="401841" cy="346305"/>
            </a:xfrm>
            <a:custGeom>
              <a:rect b="b" l="l" r="r" t="t"/>
              <a:pathLst>
                <a:path extrusionOk="0" h="5425" w="6295">
                  <a:moveTo>
                    <a:pt x="60" y="1"/>
                  </a:moveTo>
                  <a:cubicBezTo>
                    <a:pt x="0" y="208"/>
                    <a:pt x="51" y="433"/>
                    <a:pt x="195" y="598"/>
                  </a:cubicBezTo>
                  <a:cubicBezTo>
                    <a:pt x="271" y="682"/>
                    <a:pt x="377" y="746"/>
                    <a:pt x="441" y="843"/>
                  </a:cubicBezTo>
                  <a:cubicBezTo>
                    <a:pt x="585" y="1046"/>
                    <a:pt x="525" y="1322"/>
                    <a:pt x="470" y="1563"/>
                  </a:cubicBezTo>
                  <a:cubicBezTo>
                    <a:pt x="343" y="2143"/>
                    <a:pt x="297" y="2748"/>
                    <a:pt x="419" y="3328"/>
                  </a:cubicBezTo>
                  <a:cubicBezTo>
                    <a:pt x="538" y="3908"/>
                    <a:pt x="834" y="4462"/>
                    <a:pt x="1304" y="4826"/>
                  </a:cubicBezTo>
                  <a:cubicBezTo>
                    <a:pt x="1596" y="5042"/>
                    <a:pt x="1926" y="5203"/>
                    <a:pt x="2282" y="5296"/>
                  </a:cubicBezTo>
                  <a:cubicBezTo>
                    <a:pt x="2569" y="5377"/>
                    <a:pt x="2871" y="5425"/>
                    <a:pt x="3171" y="5425"/>
                  </a:cubicBezTo>
                  <a:cubicBezTo>
                    <a:pt x="3499" y="5425"/>
                    <a:pt x="3824" y="5367"/>
                    <a:pt x="4123" y="5232"/>
                  </a:cubicBezTo>
                  <a:cubicBezTo>
                    <a:pt x="5046" y="4813"/>
                    <a:pt x="5520" y="3768"/>
                    <a:pt x="6294" y="3133"/>
                  </a:cubicBezTo>
                  <a:cubicBezTo>
                    <a:pt x="6279" y="3129"/>
                    <a:pt x="6264" y="3128"/>
                    <a:pt x="6249" y="3128"/>
                  </a:cubicBezTo>
                  <a:cubicBezTo>
                    <a:pt x="6140" y="3128"/>
                    <a:pt x="6043" y="3217"/>
                    <a:pt x="5968" y="3302"/>
                  </a:cubicBezTo>
                  <a:cubicBezTo>
                    <a:pt x="5693" y="3607"/>
                    <a:pt x="5439" y="3933"/>
                    <a:pt x="5139" y="4217"/>
                  </a:cubicBezTo>
                  <a:cubicBezTo>
                    <a:pt x="4524" y="4794"/>
                    <a:pt x="3708" y="5187"/>
                    <a:pt x="2864" y="5187"/>
                  </a:cubicBezTo>
                  <a:cubicBezTo>
                    <a:pt x="2842" y="5187"/>
                    <a:pt x="2820" y="5186"/>
                    <a:pt x="2798" y="5186"/>
                  </a:cubicBezTo>
                  <a:cubicBezTo>
                    <a:pt x="1935" y="5165"/>
                    <a:pt x="1063" y="4674"/>
                    <a:pt x="703" y="3886"/>
                  </a:cubicBezTo>
                  <a:cubicBezTo>
                    <a:pt x="373" y="3167"/>
                    <a:pt x="491" y="2333"/>
                    <a:pt x="601" y="1550"/>
                  </a:cubicBezTo>
                  <a:cubicBezTo>
                    <a:pt x="635" y="1292"/>
                    <a:pt x="669" y="1008"/>
                    <a:pt x="538" y="784"/>
                  </a:cubicBezTo>
                  <a:cubicBezTo>
                    <a:pt x="462" y="644"/>
                    <a:pt x="335" y="547"/>
                    <a:pt x="233" y="424"/>
                  </a:cubicBezTo>
                  <a:cubicBezTo>
                    <a:pt x="140" y="306"/>
                    <a:pt x="81" y="162"/>
                    <a:pt x="60" y="14"/>
                  </a:cubicBezTo>
                  <a:cubicBezTo>
                    <a:pt x="60" y="9"/>
                    <a:pt x="60" y="5"/>
                    <a:pt x="6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7"/>
            <p:cNvSpPr/>
            <p:nvPr/>
          </p:nvSpPr>
          <p:spPr>
            <a:xfrm>
              <a:off x="2706916" y="7691477"/>
              <a:ext cx="439121" cy="275959"/>
            </a:xfrm>
            <a:custGeom>
              <a:rect b="b" l="l" r="r" t="t"/>
              <a:pathLst>
                <a:path extrusionOk="0" h="4323" w="6879">
                  <a:moveTo>
                    <a:pt x="1" y="1"/>
                  </a:moveTo>
                  <a:lnTo>
                    <a:pt x="1" y="1"/>
                  </a:lnTo>
                  <a:cubicBezTo>
                    <a:pt x="251" y="970"/>
                    <a:pt x="9" y="2092"/>
                    <a:pt x="505" y="2976"/>
                  </a:cubicBezTo>
                  <a:cubicBezTo>
                    <a:pt x="814" y="3522"/>
                    <a:pt x="1368" y="3895"/>
                    <a:pt x="1956" y="4115"/>
                  </a:cubicBezTo>
                  <a:cubicBezTo>
                    <a:pt x="2295" y="4250"/>
                    <a:pt x="2655" y="4322"/>
                    <a:pt x="3019" y="4322"/>
                  </a:cubicBezTo>
                  <a:cubicBezTo>
                    <a:pt x="3611" y="4305"/>
                    <a:pt x="4183" y="4030"/>
                    <a:pt x="4623" y="3636"/>
                  </a:cubicBezTo>
                  <a:cubicBezTo>
                    <a:pt x="5063" y="3239"/>
                    <a:pt x="5380" y="2722"/>
                    <a:pt x="5626" y="2180"/>
                  </a:cubicBezTo>
                  <a:cubicBezTo>
                    <a:pt x="5728" y="1956"/>
                    <a:pt x="5838" y="1698"/>
                    <a:pt x="6075" y="1618"/>
                  </a:cubicBezTo>
                  <a:cubicBezTo>
                    <a:pt x="6185" y="1584"/>
                    <a:pt x="6307" y="1592"/>
                    <a:pt x="6422" y="1567"/>
                  </a:cubicBezTo>
                  <a:cubicBezTo>
                    <a:pt x="6629" y="1520"/>
                    <a:pt x="6803" y="1368"/>
                    <a:pt x="6879" y="1165"/>
                  </a:cubicBezTo>
                  <a:lnTo>
                    <a:pt x="6879" y="1165"/>
                  </a:lnTo>
                  <a:lnTo>
                    <a:pt x="6870" y="1173"/>
                  </a:lnTo>
                  <a:cubicBezTo>
                    <a:pt x="6769" y="1283"/>
                    <a:pt x="6633" y="1364"/>
                    <a:pt x="6489" y="1402"/>
                  </a:cubicBezTo>
                  <a:cubicBezTo>
                    <a:pt x="6337" y="1440"/>
                    <a:pt x="6176" y="1448"/>
                    <a:pt x="6032" y="1512"/>
                  </a:cubicBezTo>
                  <a:cubicBezTo>
                    <a:pt x="5791" y="1618"/>
                    <a:pt x="5651" y="1863"/>
                    <a:pt x="5524" y="2092"/>
                  </a:cubicBezTo>
                  <a:cubicBezTo>
                    <a:pt x="5152" y="2790"/>
                    <a:pt x="4754" y="3531"/>
                    <a:pt x="4060" y="3916"/>
                  </a:cubicBezTo>
                  <a:cubicBezTo>
                    <a:pt x="3746" y="4092"/>
                    <a:pt x="3390" y="4175"/>
                    <a:pt x="3031" y="4175"/>
                  </a:cubicBezTo>
                  <a:cubicBezTo>
                    <a:pt x="2529" y="4175"/>
                    <a:pt x="2020" y="4014"/>
                    <a:pt x="1605" y="3725"/>
                  </a:cubicBezTo>
                  <a:cubicBezTo>
                    <a:pt x="890" y="3230"/>
                    <a:pt x="450" y="2409"/>
                    <a:pt x="293" y="1558"/>
                  </a:cubicBezTo>
                  <a:cubicBezTo>
                    <a:pt x="217" y="1152"/>
                    <a:pt x="200" y="737"/>
                    <a:pt x="162" y="327"/>
                  </a:cubicBezTo>
                  <a:cubicBezTo>
                    <a:pt x="149" y="204"/>
                    <a:pt x="115" y="52"/>
                    <a:pt x="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7"/>
            <p:cNvSpPr/>
            <p:nvPr/>
          </p:nvSpPr>
          <p:spPr>
            <a:xfrm>
              <a:off x="2313309" y="7514527"/>
              <a:ext cx="316685" cy="157864"/>
            </a:xfrm>
            <a:custGeom>
              <a:rect b="b" l="l" r="r" t="t"/>
              <a:pathLst>
                <a:path extrusionOk="0" h="2473" w="4961">
                  <a:moveTo>
                    <a:pt x="1008" y="1"/>
                  </a:moveTo>
                  <a:cubicBezTo>
                    <a:pt x="918" y="1"/>
                    <a:pt x="829" y="12"/>
                    <a:pt x="749" y="47"/>
                  </a:cubicBezTo>
                  <a:cubicBezTo>
                    <a:pt x="508" y="153"/>
                    <a:pt x="398" y="424"/>
                    <a:pt x="313" y="669"/>
                  </a:cubicBezTo>
                  <a:cubicBezTo>
                    <a:pt x="161" y="1101"/>
                    <a:pt x="4" y="1545"/>
                    <a:pt x="0" y="2007"/>
                  </a:cubicBezTo>
                  <a:cubicBezTo>
                    <a:pt x="0" y="2100"/>
                    <a:pt x="4" y="2197"/>
                    <a:pt x="21" y="2294"/>
                  </a:cubicBezTo>
                  <a:cubicBezTo>
                    <a:pt x="34" y="1998"/>
                    <a:pt x="89" y="1702"/>
                    <a:pt x="191" y="1423"/>
                  </a:cubicBezTo>
                  <a:cubicBezTo>
                    <a:pt x="318" y="1067"/>
                    <a:pt x="525" y="720"/>
                    <a:pt x="851" y="529"/>
                  </a:cubicBezTo>
                  <a:cubicBezTo>
                    <a:pt x="1068" y="402"/>
                    <a:pt x="1310" y="356"/>
                    <a:pt x="1559" y="356"/>
                  </a:cubicBezTo>
                  <a:cubicBezTo>
                    <a:pt x="1830" y="356"/>
                    <a:pt x="2110" y="410"/>
                    <a:pt x="2375" y="474"/>
                  </a:cubicBezTo>
                  <a:cubicBezTo>
                    <a:pt x="3145" y="665"/>
                    <a:pt x="3928" y="957"/>
                    <a:pt x="4470" y="1537"/>
                  </a:cubicBezTo>
                  <a:cubicBezTo>
                    <a:pt x="4631" y="1715"/>
                    <a:pt x="4770" y="1922"/>
                    <a:pt x="4800" y="2163"/>
                  </a:cubicBezTo>
                  <a:cubicBezTo>
                    <a:pt x="4813" y="2265"/>
                    <a:pt x="4804" y="2371"/>
                    <a:pt x="4779" y="2472"/>
                  </a:cubicBezTo>
                  <a:cubicBezTo>
                    <a:pt x="4787" y="2455"/>
                    <a:pt x="4791" y="2438"/>
                    <a:pt x="4800" y="2421"/>
                  </a:cubicBezTo>
                  <a:cubicBezTo>
                    <a:pt x="4901" y="2167"/>
                    <a:pt x="4961" y="1880"/>
                    <a:pt x="4876" y="1617"/>
                  </a:cubicBezTo>
                  <a:cubicBezTo>
                    <a:pt x="4783" y="1317"/>
                    <a:pt x="4504" y="1177"/>
                    <a:pt x="4254" y="1025"/>
                  </a:cubicBezTo>
                  <a:cubicBezTo>
                    <a:pt x="3814" y="762"/>
                    <a:pt x="3352" y="546"/>
                    <a:pt x="2870" y="381"/>
                  </a:cubicBezTo>
                  <a:cubicBezTo>
                    <a:pt x="2387" y="212"/>
                    <a:pt x="1892" y="94"/>
                    <a:pt x="1384" y="34"/>
                  </a:cubicBezTo>
                  <a:cubicBezTo>
                    <a:pt x="1321" y="26"/>
                    <a:pt x="1257" y="17"/>
                    <a:pt x="1194" y="13"/>
                  </a:cubicBezTo>
                  <a:cubicBezTo>
                    <a:pt x="1133" y="6"/>
                    <a:pt x="1070" y="1"/>
                    <a:pt x="100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7"/>
            <p:cNvSpPr/>
            <p:nvPr/>
          </p:nvSpPr>
          <p:spPr>
            <a:xfrm>
              <a:off x="2751537" y="7659432"/>
              <a:ext cx="307238" cy="226933"/>
            </a:xfrm>
            <a:custGeom>
              <a:rect b="b" l="l" r="r" t="t"/>
              <a:pathLst>
                <a:path extrusionOk="0" h="3555" w="4813">
                  <a:moveTo>
                    <a:pt x="902" y="1"/>
                  </a:moveTo>
                  <a:cubicBezTo>
                    <a:pt x="733" y="1"/>
                    <a:pt x="570" y="30"/>
                    <a:pt x="424" y="134"/>
                  </a:cubicBezTo>
                  <a:cubicBezTo>
                    <a:pt x="203" y="300"/>
                    <a:pt x="85" y="566"/>
                    <a:pt x="13" y="829"/>
                  </a:cubicBezTo>
                  <a:cubicBezTo>
                    <a:pt x="9" y="850"/>
                    <a:pt x="5" y="867"/>
                    <a:pt x="0" y="888"/>
                  </a:cubicBezTo>
                  <a:cubicBezTo>
                    <a:pt x="38" y="791"/>
                    <a:pt x="93" y="697"/>
                    <a:pt x="165" y="621"/>
                  </a:cubicBezTo>
                  <a:cubicBezTo>
                    <a:pt x="330" y="448"/>
                    <a:pt x="567" y="359"/>
                    <a:pt x="800" y="316"/>
                  </a:cubicBezTo>
                  <a:cubicBezTo>
                    <a:pt x="971" y="283"/>
                    <a:pt x="1143" y="268"/>
                    <a:pt x="1315" y="268"/>
                  </a:cubicBezTo>
                  <a:cubicBezTo>
                    <a:pt x="1928" y="268"/>
                    <a:pt x="2544" y="459"/>
                    <a:pt x="3115" y="697"/>
                  </a:cubicBezTo>
                  <a:cubicBezTo>
                    <a:pt x="3598" y="896"/>
                    <a:pt x="4106" y="1163"/>
                    <a:pt x="4313" y="1641"/>
                  </a:cubicBezTo>
                  <a:cubicBezTo>
                    <a:pt x="4461" y="1988"/>
                    <a:pt x="4428" y="2390"/>
                    <a:pt x="4318" y="2754"/>
                  </a:cubicBezTo>
                  <a:cubicBezTo>
                    <a:pt x="4233" y="3038"/>
                    <a:pt x="4102" y="3309"/>
                    <a:pt x="3937" y="3554"/>
                  </a:cubicBezTo>
                  <a:cubicBezTo>
                    <a:pt x="4004" y="3487"/>
                    <a:pt x="4068" y="3410"/>
                    <a:pt x="4127" y="3334"/>
                  </a:cubicBezTo>
                  <a:cubicBezTo>
                    <a:pt x="4394" y="2962"/>
                    <a:pt x="4529" y="2513"/>
                    <a:pt x="4665" y="2073"/>
                  </a:cubicBezTo>
                  <a:cubicBezTo>
                    <a:pt x="4741" y="1823"/>
                    <a:pt x="4813" y="1540"/>
                    <a:pt x="4681" y="1315"/>
                  </a:cubicBezTo>
                  <a:cubicBezTo>
                    <a:pt x="4605" y="1184"/>
                    <a:pt x="4470" y="1095"/>
                    <a:pt x="4343" y="1019"/>
                  </a:cubicBezTo>
                  <a:cubicBezTo>
                    <a:pt x="4288" y="985"/>
                    <a:pt x="4233" y="956"/>
                    <a:pt x="4178" y="926"/>
                  </a:cubicBezTo>
                  <a:cubicBezTo>
                    <a:pt x="3729" y="676"/>
                    <a:pt x="3259" y="473"/>
                    <a:pt x="2773" y="325"/>
                  </a:cubicBezTo>
                  <a:cubicBezTo>
                    <a:pt x="2286" y="173"/>
                    <a:pt x="1786" y="75"/>
                    <a:pt x="1279" y="29"/>
                  </a:cubicBezTo>
                  <a:cubicBezTo>
                    <a:pt x="1153" y="16"/>
                    <a:pt x="1026" y="1"/>
                    <a:pt x="90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7"/>
            <p:cNvSpPr/>
            <p:nvPr/>
          </p:nvSpPr>
          <p:spPr>
            <a:xfrm>
              <a:off x="2429489" y="7592597"/>
              <a:ext cx="107562" cy="50047"/>
            </a:xfrm>
            <a:custGeom>
              <a:rect b="b" l="l" r="r" t="t"/>
              <a:pathLst>
                <a:path extrusionOk="0" fill="none" h="784" w="1685">
                  <a:moveTo>
                    <a:pt x="0" y="784"/>
                  </a:moveTo>
                  <a:cubicBezTo>
                    <a:pt x="550" y="504"/>
                    <a:pt x="1113" y="242"/>
                    <a:pt x="1685" y="1"/>
                  </a:cubicBezTo>
                </a:path>
              </a:pathLst>
            </a:custGeom>
            <a:noFill/>
            <a:ln cap="flat" cmpd="sng" w="850">
              <a:solidFill>
                <a:srgbClr val="FFFFFF"/>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7"/>
            <p:cNvSpPr/>
            <p:nvPr/>
          </p:nvSpPr>
          <p:spPr>
            <a:xfrm>
              <a:off x="2481898" y="7605045"/>
              <a:ext cx="68942" cy="33258"/>
            </a:xfrm>
            <a:custGeom>
              <a:rect b="b" l="l" r="r" t="t"/>
              <a:pathLst>
                <a:path extrusionOk="0" fill="none" h="521" w="1080">
                  <a:moveTo>
                    <a:pt x="0" y="521"/>
                  </a:moveTo>
                  <a:lnTo>
                    <a:pt x="1080" y="0"/>
                  </a:lnTo>
                </a:path>
              </a:pathLst>
            </a:custGeom>
            <a:noFill/>
            <a:ln cap="flat" cmpd="sng" w="850">
              <a:solidFill>
                <a:srgbClr val="FFFFFF"/>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7"/>
            <p:cNvSpPr/>
            <p:nvPr/>
          </p:nvSpPr>
          <p:spPr>
            <a:xfrm>
              <a:off x="2832288" y="7760100"/>
              <a:ext cx="146821" cy="74112"/>
            </a:xfrm>
            <a:custGeom>
              <a:rect b="b" l="l" r="r" t="t"/>
              <a:pathLst>
                <a:path extrusionOk="0" fill="none" h="1161" w="2300">
                  <a:moveTo>
                    <a:pt x="1" y="1160"/>
                  </a:moveTo>
                  <a:cubicBezTo>
                    <a:pt x="754" y="754"/>
                    <a:pt x="1525" y="369"/>
                    <a:pt x="2299" y="1"/>
                  </a:cubicBezTo>
                </a:path>
              </a:pathLst>
            </a:custGeom>
            <a:noFill/>
            <a:ln cap="flat" cmpd="sng" w="850">
              <a:solidFill>
                <a:srgbClr val="FFFFFF"/>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7"/>
            <p:cNvSpPr/>
            <p:nvPr/>
          </p:nvSpPr>
          <p:spPr>
            <a:xfrm>
              <a:off x="2931488" y="7776569"/>
              <a:ext cx="55983" cy="27130"/>
            </a:xfrm>
            <a:custGeom>
              <a:rect b="b" l="l" r="r" t="t"/>
              <a:pathLst>
                <a:path extrusionOk="0" fill="none" h="425" w="877">
                  <a:moveTo>
                    <a:pt x="0" y="424"/>
                  </a:moveTo>
                  <a:cubicBezTo>
                    <a:pt x="288" y="276"/>
                    <a:pt x="580" y="136"/>
                    <a:pt x="876" y="1"/>
                  </a:cubicBezTo>
                </a:path>
              </a:pathLst>
            </a:custGeom>
            <a:noFill/>
            <a:ln cap="flat" cmpd="sng" w="850">
              <a:solidFill>
                <a:srgbClr val="FFFFFF"/>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9" name="Google Shape;2939;p47"/>
          <p:cNvSpPr/>
          <p:nvPr/>
        </p:nvSpPr>
        <p:spPr>
          <a:xfrm>
            <a:off x="1292682" y="7597852"/>
            <a:ext cx="11003" cy="1494"/>
          </a:xfrm>
          <a:custGeom>
            <a:rect b="b" l="l" r="r" t="t"/>
            <a:pathLst>
              <a:path extrusionOk="0" h="22" w="162">
                <a:moveTo>
                  <a:pt x="0" y="0"/>
                </a:moveTo>
                <a:lnTo>
                  <a:pt x="0" y="21"/>
                </a:lnTo>
                <a:cubicBezTo>
                  <a:pt x="55" y="17"/>
                  <a:pt x="106" y="13"/>
                  <a:pt x="161" y="9"/>
                </a:cubicBezTo>
                <a:cubicBezTo>
                  <a:pt x="106" y="5"/>
                  <a:pt x="51" y="5"/>
                  <a:pt x="0" y="0"/>
                </a:cubicBezTo>
                <a:close/>
              </a:path>
            </a:pathLst>
          </a:custGeom>
          <a:solidFill>
            <a:srgbClr val="E06F2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0" name="Google Shape;2940;p47"/>
          <p:cNvGrpSpPr/>
          <p:nvPr/>
        </p:nvGrpSpPr>
        <p:grpSpPr>
          <a:xfrm>
            <a:off x="758874" y="7243042"/>
            <a:ext cx="796601" cy="1381742"/>
            <a:chOff x="1179088" y="7277316"/>
            <a:chExt cx="1064832" cy="1847002"/>
          </a:xfrm>
        </p:grpSpPr>
        <p:sp>
          <p:nvSpPr>
            <p:cNvPr id="2941" name="Google Shape;2941;p47"/>
            <p:cNvSpPr/>
            <p:nvPr/>
          </p:nvSpPr>
          <p:spPr>
            <a:xfrm>
              <a:off x="1179088" y="7277316"/>
              <a:ext cx="1064832" cy="1847002"/>
            </a:xfrm>
            <a:custGeom>
              <a:rect b="b" l="l" r="r" t="t"/>
              <a:pathLst>
                <a:path extrusionOk="0" h="28934" w="16681">
                  <a:moveTo>
                    <a:pt x="12355" y="30"/>
                  </a:moveTo>
                  <a:cubicBezTo>
                    <a:pt x="12452" y="1003"/>
                    <a:pt x="12410" y="1985"/>
                    <a:pt x="12236" y="2946"/>
                  </a:cubicBezTo>
                  <a:cubicBezTo>
                    <a:pt x="12130" y="3530"/>
                    <a:pt x="11970" y="4119"/>
                    <a:pt x="11652" y="4622"/>
                  </a:cubicBezTo>
                  <a:cubicBezTo>
                    <a:pt x="10869" y="5867"/>
                    <a:pt x="9303" y="6341"/>
                    <a:pt x="7813" y="6362"/>
                  </a:cubicBezTo>
                  <a:cubicBezTo>
                    <a:pt x="7763" y="6364"/>
                    <a:pt x="7713" y="6365"/>
                    <a:pt x="7663" y="6365"/>
                  </a:cubicBezTo>
                  <a:cubicBezTo>
                    <a:pt x="7613" y="6365"/>
                    <a:pt x="7564" y="6364"/>
                    <a:pt x="7513" y="6362"/>
                  </a:cubicBezTo>
                  <a:cubicBezTo>
                    <a:pt x="7462" y="6366"/>
                    <a:pt x="7407" y="6374"/>
                    <a:pt x="7356" y="6374"/>
                  </a:cubicBezTo>
                  <a:cubicBezTo>
                    <a:pt x="7177" y="6388"/>
                    <a:pt x="6997" y="6395"/>
                    <a:pt x="6816" y="6395"/>
                  </a:cubicBezTo>
                  <a:cubicBezTo>
                    <a:pt x="5492" y="6395"/>
                    <a:pt x="4160" y="6010"/>
                    <a:pt x="3378" y="4982"/>
                  </a:cubicBezTo>
                  <a:cubicBezTo>
                    <a:pt x="3014" y="4508"/>
                    <a:pt x="2802" y="3937"/>
                    <a:pt x="2645" y="3365"/>
                  </a:cubicBezTo>
                  <a:cubicBezTo>
                    <a:pt x="2387" y="2421"/>
                    <a:pt x="2260" y="1448"/>
                    <a:pt x="2269" y="470"/>
                  </a:cubicBezTo>
                  <a:lnTo>
                    <a:pt x="2269" y="470"/>
                  </a:lnTo>
                  <a:cubicBezTo>
                    <a:pt x="2011" y="555"/>
                    <a:pt x="1621" y="500"/>
                    <a:pt x="1405" y="682"/>
                  </a:cubicBezTo>
                  <a:cubicBezTo>
                    <a:pt x="1194" y="855"/>
                    <a:pt x="1321" y="1185"/>
                    <a:pt x="1342" y="1414"/>
                  </a:cubicBezTo>
                  <a:cubicBezTo>
                    <a:pt x="1397" y="2045"/>
                    <a:pt x="1316" y="2675"/>
                    <a:pt x="1181" y="3293"/>
                  </a:cubicBezTo>
                  <a:cubicBezTo>
                    <a:pt x="1041" y="3932"/>
                    <a:pt x="838" y="4571"/>
                    <a:pt x="652" y="5189"/>
                  </a:cubicBezTo>
                  <a:cubicBezTo>
                    <a:pt x="466" y="5812"/>
                    <a:pt x="284" y="6438"/>
                    <a:pt x="178" y="7081"/>
                  </a:cubicBezTo>
                  <a:cubicBezTo>
                    <a:pt x="80" y="7699"/>
                    <a:pt x="55" y="8338"/>
                    <a:pt x="186" y="8961"/>
                  </a:cubicBezTo>
                  <a:cubicBezTo>
                    <a:pt x="203" y="9032"/>
                    <a:pt x="220" y="9104"/>
                    <a:pt x="237" y="9176"/>
                  </a:cubicBezTo>
                  <a:cubicBezTo>
                    <a:pt x="538" y="10306"/>
                    <a:pt x="1329" y="11225"/>
                    <a:pt x="1994" y="12190"/>
                  </a:cubicBezTo>
                  <a:cubicBezTo>
                    <a:pt x="2654" y="13155"/>
                    <a:pt x="3217" y="14315"/>
                    <a:pt x="2971" y="15457"/>
                  </a:cubicBezTo>
                  <a:cubicBezTo>
                    <a:pt x="2819" y="16173"/>
                    <a:pt x="2366" y="16782"/>
                    <a:pt x="1968" y="17400"/>
                  </a:cubicBezTo>
                  <a:cubicBezTo>
                    <a:pt x="961" y="18953"/>
                    <a:pt x="250" y="20731"/>
                    <a:pt x="64" y="22564"/>
                  </a:cubicBezTo>
                  <a:cubicBezTo>
                    <a:pt x="13" y="23051"/>
                    <a:pt x="0" y="23546"/>
                    <a:pt x="30" y="24037"/>
                  </a:cubicBezTo>
                  <a:cubicBezTo>
                    <a:pt x="38" y="24172"/>
                    <a:pt x="59" y="24329"/>
                    <a:pt x="144" y="24422"/>
                  </a:cubicBezTo>
                  <a:cubicBezTo>
                    <a:pt x="229" y="24519"/>
                    <a:pt x="364" y="24557"/>
                    <a:pt x="487" y="24587"/>
                  </a:cubicBezTo>
                  <a:cubicBezTo>
                    <a:pt x="1481" y="24820"/>
                    <a:pt x="2506" y="24904"/>
                    <a:pt x="3492" y="25158"/>
                  </a:cubicBezTo>
                  <a:cubicBezTo>
                    <a:pt x="4478" y="25412"/>
                    <a:pt x="5460" y="25852"/>
                    <a:pt x="6108" y="26644"/>
                  </a:cubicBezTo>
                  <a:cubicBezTo>
                    <a:pt x="6628" y="27287"/>
                    <a:pt x="6886" y="28100"/>
                    <a:pt x="7111" y="28900"/>
                  </a:cubicBezTo>
                  <a:lnTo>
                    <a:pt x="7572" y="28908"/>
                  </a:lnTo>
                  <a:lnTo>
                    <a:pt x="8647" y="28934"/>
                  </a:lnTo>
                  <a:lnTo>
                    <a:pt x="9595" y="28828"/>
                  </a:lnTo>
                  <a:lnTo>
                    <a:pt x="10048" y="28773"/>
                  </a:lnTo>
                  <a:cubicBezTo>
                    <a:pt x="10205" y="27960"/>
                    <a:pt x="10387" y="27126"/>
                    <a:pt x="10852" y="26437"/>
                  </a:cubicBezTo>
                  <a:cubicBezTo>
                    <a:pt x="11428" y="25594"/>
                    <a:pt x="12367" y="25069"/>
                    <a:pt x="13328" y="24731"/>
                  </a:cubicBezTo>
                  <a:cubicBezTo>
                    <a:pt x="14289" y="24392"/>
                    <a:pt x="15301" y="24210"/>
                    <a:pt x="16270" y="23893"/>
                  </a:cubicBezTo>
                  <a:cubicBezTo>
                    <a:pt x="16393" y="23855"/>
                    <a:pt x="16515" y="23812"/>
                    <a:pt x="16596" y="23702"/>
                  </a:cubicBezTo>
                  <a:cubicBezTo>
                    <a:pt x="16676" y="23592"/>
                    <a:pt x="16680" y="23444"/>
                    <a:pt x="16676" y="23309"/>
                  </a:cubicBezTo>
                  <a:cubicBezTo>
                    <a:pt x="16613" y="20964"/>
                    <a:pt x="15601" y="18712"/>
                    <a:pt x="14149" y="16863"/>
                  </a:cubicBezTo>
                  <a:cubicBezTo>
                    <a:pt x="13697" y="16287"/>
                    <a:pt x="13193" y="15716"/>
                    <a:pt x="12973" y="15017"/>
                  </a:cubicBezTo>
                  <a:cubicBezTo>
                    <a:pt x="12630" y="13900"/>
                    <a:pt x="13091" y="12698"/>
                    <a:pt x="13663" y="11678"/>
                  </a:cubicBezTo>
                  <a:cubicBezTo>
                    <a:pt x="14234" y="10658"/>
                    <a:pt x="14941" y="9672"/>
                    <a:pt x="15144" y="8520"/>
                  </a:cubicBezTo>
                  <a:cubicBezTo>
                    <a:pt x="15157" y="8448"/>
                    <a:pt x="15165" y="8376"/>
                    <a:pt x="15178" y="8300"/>
                  </a:cubicBezTo>
                  <a:cubicBezTo>
                    <a:pt x="15250" y="7674"/>
                    <a:pt x="15169" y="7039"/>
                    <a:pt x="15017" y="6429"/>
                  </a:cubicBezTo>
                  <a:cubicBezTo>
                    <a:pt x="14860" y="5799"/>
                    <a:pt x="14623" y="5189"/>
                    <a:pt x="14382" y="4588"/>
                  </a:cubicBezTo>
                  <a:cubicBezTo>
                    <a:pt x="14183" y="4085"/>
                    <a:pt x="13976" y="3585"/>
                    <a:pt x="13802" y="3077"/>
                  </a:cubicBezTo>
                  <a:cubicBezTo>
                    <a:pt x="13760" y="2967"/>
                    <a:pt x="13726" y="2857"/>
                    <a:pt x="13688" y="2743"/>
                  </a:cubicBezTo>
                  <a:cubicBezTo>
                    <a:pt x="13502" y="2142"/>
                    <a:pt x="13362" y="1520"/>
                    <a:pt x="13362" y="885"/>
                  </a:cubicBezTo>
                  <a:cubicBezTo>
                    <a:pt x="13362" y="788"/>
                    <a:pt x="13383" y="669"/>
                    <a:pt x="13383" y="551"/>
                  </a:cubicBezTo>
                  <a:cubicBezTo>
                    <a:pt x="13396" y="449"/>
                    <a:pt x="13375" y="347"/>
                    <a:pt x="13328" y="258"/>
                  </a:cubicBezTo>
                  <a:cubicBezTo>
                    <a:pt x="13307" y="220"/>
                    <a:pt x="13273" y="187"/>
                    <a:pt x="13239" y="161"/>
                  </a:cubicBezTo>
                  <a:cubicBezTo>
                    <a:pt x="13002" y="0"/>
                    <a:pt x="12621" y="89"/>
                    <a:pt x="12355" y="30"/>
                  </a:cubicBezTo>
                  <a:close/>
                </a:path>
              </a:pathLst>
            </a:custGeom>
            <a:solidFill>
              <a:srgbClr val="567A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7"/>
            <p:cNvSpPr/>
            <p:nvPr/>
          </p:nvSpPr>
          <p:spPr>
            <a:xfrm>
              <a:off x="1179088" y="7277316"/>
              <a:ext cx="1064832" cy="1847002"/>
            </a:xfrm>
            <a:custGeom>
              <a:rect b="b" l="l" r="r" t="t"/>
              <a:pathLst>
                <a:path extrusionOk="0" h="28934" w="16681">
                  <a:moveTo>
                    <a:pt x="16676" y="23309"/>
                  </a:moveTo>
                  <a:cubicBezTo>
                    <a:pt x="16680" y="23444"/>
                    <a:pt x="16676" y="23592"/>
                    <a:pt x="16596" y="23702"/>
                  </a:cubicBezTo>
                  <a:cubicBezTo>
                    <a:pt x="16515" y="23812"/>
                    <a:pt x="16393" y="23855"/>
                    <a:pt x="16270" y="23893"/>
                  </a:cubicBezTo>
                  <a:cubicBezTo>
                    <a:pt x="15301" y="24210"/>
                    <a:pt x="14289" y="24392"/>
                    <a:pt x="13328" y="24731"/>
                  </a:cubicBezTo>
                  <a:cubicBezTo>
                    <a:pt x="12367" y="25069"/>
                    <a:pt x="11428" y="25594"/>
                    <a:pt x="10852" y="26437"/>
                  </a:cubicBezTo>
                  <a:cubicBezTo>
                    <a:pt x="10387" y="27126"/>
                    <a:pt x="10205" y="27960"/>
                    <a:pt x="10048" y="28773"/>
                  </a:cubicBezTo>
                  <a:lnTo>
                    <a:pt x="9595" y="28828"/>
                  </a:lnTo>
                  <a:lnTo>
                    <a:pt x="8647" y="28934"/>
                  </a:lnTo>
                  <a:lnTo>
                    <a:pt x="7572" y="28908"/>
                  </a:lnTo>
                  <a:lnTo>
                    <a:pt x="7111" y="28900"/>
                  </a:lnTo>
                  <a:cubicBezTo>
                    <a:pt x="6886" y="28100"/>
                    <a:pt x="6628" y="27287"/>
                    <a:pt x="6108" y="26644"/>
                  </a:cubicBezTo>
                  <a:cubicBezTo>
                    <a:pt x="5460" y="25852"/>
                    <a:pt x="4478" y="25412"/>
                    <a:pt x="3492" y="25158"/>
                  </a:cubicBezTo>
                  <a:cubicBezTo>
                    <a:pt x="2506" y="24904"/>
                    <a:pt x="1481" y="24820"/>
                    <a:pt x="487" y="24587"/>
                  </a:cubicBezTo>
                  <a:cubicBezTo>
                    <a:pt x="364" y="24557"/>
                    <a:pt x="229" y="24519"/>
                    <a:pt x="144" y="24422"/>
                  </a:cubicBezTo>
                  <a:cubicBezTo>
                    <a:pt x="59" y="24329"/>
                    <a:pt x="38" y="24172"/>
                    <a:pt x="30" y="24037"/>
                  </a:cubicBezTo>
                  <a:cubicBezTo>
                    <a:pt x="0" y="23546"/>
                    <a:pt x="13" y="23051"/>
                    <a:pt x="64" y="22564"/>
                  </a:cubicBezTo>
                  <a:cubicBezTo>
                    <a:pt x="250" y="20731"/>
                    <a:pt x="961" y="18953"/>
                    <a:pt x="1968" y="17400"/>
                  </a:cubicBezTo>
                  <a:cubicBezTo>
                    <a:pt x="2366" y="16782"/>
                    <a:pt x="2819" y="16173"/>
                    <a:pt x="2971" y="15457"/>
                  </a:cubicBezTo>
                  <a:cubicBezTo>
                    <a:pt x="3217" y="14315"/>
                    <a:pt x="2654" y="13155"/>
                    <a:pt x="1994" y="12190"/>
                  </a:cubicBezTo>
                  <a:cubicBezTo>
                    <a:pt x="1329" y="11225"/>
                    <a:pt x="538" y="10306"/>
                    <a:pt x="237" y="9176"/>
                  </a:cubicBezTo>
                  <a:cubicBezTo>
                    <a:pt x="220" y="9104"/>
                    <a:pt x="203" y="9032"/>
                    <a:pt x="186" y="8961"/>
                  </a:cubicBezTo>
                  <a:cubicBezTo>
                    <a:pt x="55" y="8338"/>
                    <a:pt x="80" y="7699"/>
                    <a:pt x="178" y="7081"/>
                  </a:cubicBezTo>
                  <a:cubicBezTo>
                    <a:pt x="284" y="6438"/>
                    <a:pt x="466" y="5812"/>
                    <a:pt x="652" y="5189"/>
                  </a:cubicBezTo>
                  <a:cubicBezTo>
                    <a:pt x="838" y="4571"/>
                    <a:pt x="1041" y="3932"/>
                    <a:pt x="1181" y="3293"/>
                  </a:cubicBezTo>
                  <a:cubicBezTo>
                    <a:pt x="1316" y="2675"/>
                    <a:pt x="1397" y="2045"/>
                    <a:pt x="1342" y="1414"/>
                  </a:cubicBezTo>
                  <a:cubicBezTo>
                    <a:pt x="1321" y="1185"/>
                    <a:pt x="1194" y="855"/>
                    <a:pt x="1405" y="682"/>
                  </a:cubicBezTo>
                  <a:cubicBezTo>
                    <a:pt x="1621" y="500"/>
                    <a:pt x="2011" y="555"/>
                    <a:pt x="2269" y="470"/>
                  </a:cubicBezTo>
                  <a:cubicBezTo>
                    <a:pt x="2260" y="1448"/>
                    <a:pt x="2387" y="2421"/>
                    <a:pt x="2645" y="3365"/>
                  </a:cubicBezTo>
                  <a:cubicBezTo>
                    <a:pt x="2802" y="3937"/>
                    <a:pt x="3014" y="4508"/>
                    <a:pt x="3378" y="4982"/>
                  </a:cubicBezTo>
                  <a:cubicBezTo>
                    <a:pt x="4266" y="6150"/>
                    <a:pt x="5866" y="6489"/>
                    <a:pt x="7356" y="6374"/>
                  </a:cubicBezTo>
                  <a:cubicBezTo>
                    <a:pt x="7407" y="6374"/>
                    <a:pt x="7462" y="6366"/>
                    <a:pt x="7513" y="6362"/>
                  </a:cubicBezTo>
                  <a:lnTo>
                    <a:pt x="7513" y="6362"/>
                  </a:lnTo>
                  <a:cubicBezTo>
                    <a:pt x="7614" y="6366"/>
                    <a:pt x="7712" y="6366"/>
                    <a:pt x="7813" y="6362"/>
                  </a:cubicBezTo>
                  <a:cubicBezTo>
                    <a:pt x="9303" y="6341"/>
                    <a:pt x="10869" y="5867"/>
                    <a:pt x="11652" y="4622"/>
                  </a:cubicBezTo>
                  <a:cubicBezTo>
                    <a:pt x="11970" y="4119"/>
                    <a:pt x="12130" y="3530"/>
                    <a:pt x="12236" y="2946"/>
                  </a:cubicBezTo>
                  <a:cubicBezTo>
                    <a:pt x="12410" y="1985"/>
                    <a:pt x="12452" y="1003"/>
                    <a:pt x="12355" y="30"/>
                  </a:cubicBezTo>
                  <a:cubicBezTo>
                    <a:pt x="12621" y="89"/>
                    <a:pt x="13002" y="0"/>
                    <a:pt x="13239" y="161"/>
                  </a:cubicBezTo>
                  <a:cubicBezTo>
                    <a:pt x="13273" y="187"/>
                    <a:pt x="13307" y="220"/>
                    <a:pt x="13328" y="258"/>
                  </a:cubicBezTo>
                  <a:cubicBezTo>
                    <a:pt x="13375" y="347"/>
                    <a:pt x="13396" y="449"/>
                    <a:pt x="13383" y="551"/>
                  </a:cubicBezTo>
                  <a:cubicBezTo>
                    <a:pt x="13383" y="669"/>
                    <a:pt x="13362" y="788"/>
                    <a:pt x="13362" y="885"/>
                  </a:cubicBezTo>
                  <a:cubicBezTo>
                    <a:pt x="13362" y="1520"/>
                    <a:pt x="13502" y="2142"/>
                    <a:pt x="13688" y="2743"/>
                  </a:cubicBezTo>
                  <a:cubicBezTo>
                    <a:pt x="13726" y="2857"/>
                    <a:pt x="13760" y="2967"/>
                    <a:pt x="13802" y="3077"/>
                  </a:cubicBezTo>
                  <a:cubicBezTo>
                    <a:pt x="13976" y="3585"/>
                    <a:pt x="14183" y="4085"/>
                    <a:pt x="14382" y="4588"/>
                  </a:cubicBezTo>
                  <a:cubicBezTo>
                    <a:pt x="14623" y="5189"/>
                    <a:pt x="14860" y="5799"/>
                    <a:pt x="15017" y="6429"/>
                  </a:cubicBezTo>
                  <a:cubicBezTo>
                    <a:pt x="15169" y="7039"/>
                    <a:pt x="15250" y="7674"/>
                    <a:pt x="15178" y="8300"/>
                  </a:cubicBezTo>
                  <a:cubicBezTo>
                    <a:pt x="15165" y="8376"/>
                    <a:pt x="15157" y="8448"/>
                    <a:pt x="15144" y="8520"/>
                  </a:cubicBezTo>
                  <a:cubicBezTo>
                    <a:pt x="14941" y="9672"/>
                    <a:pt x="14234" y="10658"/>
                    <a:pt x="13663" y="11678"/>
                  </a:cubicBezTo>
                  <a:cubicBezTo>
                    <a:pt x="13091" y="12698"/>
                    <a:pt x="12630" y="13900"/>
                    <a:pt x="12973" y="15017"/>
                  </a:cubicBezTo>
                  <a:cubicBezTo>
                    <a:pt x="13193" y="15716"/>
                    <a:pt x="13697" y="16287"/>
                    <a:pt x="14149" y="16863"/>
                  </a:cubicBezTo>
                  <a:cubicBezTo>
                    <a:pt x="15601" y="18712"/>
                    <a:pt x="16613" y="20964"/>
                    <a:pt x="16676" y="23309"/>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47"/>
            <p:cNvSpPr/>
            <p:nvPr/>
          </p:nvSpPr>
          <p:spPr>
            <a:xfrm>
              <a:off x="1179088" y="7473991"/>
              <a:ext cx="1064832" cy="1650326"/>
            </a:xfrm>
            <a:custGeom>
              <a:rect b="b" l="l" r="r" t="t"/>
              <a:pathLst>
                <a:path extrusionOk="0" h="25853" w="16681">
                  <a:moveTo>
                    <a:pt x="13811" y="1"/>
                  </a:moveTo>
                  <a:cubicBezTo>
                    <a:pt x="14200" y="2989"/>
                    <a:pt x="14175" y="5977"/>
                    <a:pt x="13028" y="8728"/>
                  </a:cubicBezTo>
                  <a:cubicBezTo>
                    <a:pt x="12452" y="10108"/>
                    <a:pt x="11589" y="11602"/>
                    <a:pt x="12122" y="13003"/>
                  </a:cubicBezTo>
                  <a:cubicBezTo>
                    <a:pt x="12389" y="13714"/>
                    <a:pt x="12990" y="14260"/>
                    <a:pt x="13269" y="14967"/>
                  </a:cubicBezTo>
                  <a:cubicBezTo>
                    <a:pt x="13874" y="16499"/>
                    <a:pt x="12782" y="18205"/>
                    <a:pt x="11445" y="19157"/>
                  </a:cubicBezTo>
                  <a:cubicBezTo>
                    <a:pt x="10459" y="19847"/>
                    <a:pt x="9337" y="20321"/>
                    <a:pt x="8156" y="20549"/>
                  </a:cubicBezTo>
                  <a:cubicBezTo>
                    <a:pt x="7490" y="20680"/>
                    <a:pt x="6815" y="20741"/>
                    <a:pt x="6139" y="20741"/>
                  </a:cubicBezTo>
                  <a:cubicBezTo>
                    <a:pt x="4643" y="20741"/>
                    <a:pt x="3144" y="20444"/>
                    <a:pt x="1740" y="19948"/>
                  </a:cubicBezTo>
                  <a:cubicBezTo>
                    <a:pt x="1278" y="19788"/>
                    <a:pt x="792" y="19483"/>
                    <a:pt x="296" y="19470"/>
                  </a:cubicBezTo>
                  <a:cubicBezTo>
                    <a:pt x="287" y="19469"/>
                    <a:pt x="278" y="19469"/>
                    <a:pt x="268" y="19469"/>
                  </a:cubicBezTo>
                  <a:cubicBezTo>
                    <a:pt x="208" y="19469"/>
                    <a:pt x="133" y="19479"/>
                    <a:pt x="64" y="19483"/>
                  </a:cubicBezTo>
                  <a:cubicBezTo>
                    <a:pt x="13" y="19970"/>
                    <a:pt x="0" y="20465"/>
                    <a:pt x="30" y="20956"/>
                  </a:cubicBezTo>
                  <a:cubicBezTo>
                    <a:pt x="38" y="21091"/>
                    <a:pt x="59" y="21248"/>
                    <a:pt x="144" y="21341"/>
                  </a:cubicBezTo>
                  <a:cubicBezTo>
                    <a:pt x="229" y="21438"/>
                    <a:pt x="364" y="21476"/>
                    <a:pt x="487" y="21506"/>
                  </a:cubicBezTo>
                  <a:cubicBezTo>
                    <a:pt x="1481" y="21739"/>
                    <a:pt x="2506" y="21823"/>
                    <a:pt x="3492" y="22077"/>
                  </a:cubicBezTo>
                  <a:cubicBezTo>
                    <a:pt x="4478" y="22331"/>
                    <a:pt x="5460" y="22771"/>
                    <a:pt x="6108" y="23563"/>
                  </a:cubicBezTo>
                  <a:cubicBezTo>
                    <a:pt x="6628" y="24206"/>
                    <a:pt x="6886" y="25019"/>
                    <a:pt x="7111" y="25819"/>
                  </a:cubicBezTo>
                  <a:lnTo>
                    <a:pt x="7572" y="25827"/>
                  </a:lnTo>
                  <a:lnTo>
                    <a:pt x="8647" y="25853"/>
                  </a:lnTo>
                  <a:lnTo>
                    <a:pt x="9595" y="25747"/>
                  </a:lnTo>
                  <a:lnTo>
                    <a:pt x="10048" y="25692"/>
                  </a:lnTo>
                  <a:cubicBezTo>
                    <a:pt x="10205" y="24879"/>
                    <a:pt x="10387" y="24045"/>
                    <a:pt x="10852" y="23356"/>
                  </a:cubicBezTo>
                  <a:cubicBezTo>
                    <a:pt x="11428" y="22513"/>
                    <a:pt x="12367" y="21988"/>
                    <a:pt x="13328" y="21650"/>
                  </a:cubicBezTo>
                  <a:cubicBezTo>
                    <a:pt x="14289" y="21311"/>
                    <a:pt x="15301" y="21129"/>
                    <a:pt x="16270" y="20812"/>
                  </a:cubicBezTo>
                  <a:cubicBezTo>
                    <a:pt x="16393" y="20774"/>
                    <a:pt x="16515" y="20731"/>
                    <a:pt x="16596" y="20621"/>
                  </a:cubicBezTo>
                  <a:cubicBezTo>
                    <a:pt x="16676" y="20511"/>
                    <a:pt x="16680" y="20363"/>
                    <a:pt x="16676" y="20228"/>
                  </a:cubicBezTo>
                  <a:cubicBezTo>
                    <a:pt x="16613" y="17883"/>
                    <a:pt x="15601" y="15631"/>
                    <a:pt x="14158" y="13786"/>
                  </a:cubicBezTo>
                  <a:cubicBezTo>
                    <a:pt x="13709" y="13210"/>
                    <a:pt x="13201" y="12639"/>
                    <a:pt x="12985" y="11940"/>
                  </a:cubicBezTo>
                  <a:cubicBezTo>
                    <a:pt x="12638" y="10823"/>
                    <a:pt x="13100" y="9617"/>
                    <a:pt x="13671" y="8601"/>
                  </a:cubicBezTo>
                  <a:cubicBezTo>
                    <a:pt x="14247" y="7581"/>
                    <a:pt x="14954" y="6595"/>
                    <a:pt x="15152" y="5444"/>
                  </a:cubicBezTo>
                  <a:cubicBezTo>
                    <a:pt x="15165" y="5372"/>
                    <a:pt x="15178" y="5300"/>
                    <a:pt x="15186" y="5223"/>
                  </a:cubicBezTo>
                  <a:cubicBezTo>
                    <a:pt x="15258" y="4597"/>
                    <a:pt x="15182" y="3962"/>
                    <a:pt x="15026" y="3353"/>
                  </a:cubicBezTo>
                  <a:cubicBezTo>
                    <a:pt x="14869" y="2722"/>
                    <a:pt x="14632" y="2113"/>
                    <a:pt x="14391" y="1512"/>
                  </a:cubicBezTo>
                  <a:cubicBezTo>
                    <a:pt x="14196" y="1008"/>
                    <a:pt x="13989" y="508"/>
                    <a:pt x="1381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4" name="Google Shape;2944;p47"/>
          <p:cNvGrpSpPr/>
          <p:nvPr/>
        </p:nvGrpSpPr>
        <p:grpSpPr>
          <a:xfrm>
            <a:off x="2055168" y="7725008"/>
            <a:ext cx="938217" cy="819612"/>
            <a:chOff x="4715791" y="7096145"/>
            <a:chExt cx="1082642" cy="945779"/>
          </a:xfrm>
        </p:grpSpPr>
        <p:sp>
          <p:nvSpPr>
            <p:cNvPr id="2945" name="Google Shape;2945;p47"/>
            <p:cNvSpPr/>
            <p:nvPr/>
          </p:nvSpPr>
          <p:spPr>
            <a:xfrm>
              <a:off x="4741134" y="7251583"/>
              <a:ext cx="1035404" cy="725804"/>
            </a:xfrm>
            <a:custGeom>
              <a:rect b="b" l="l" r="r" t="t"/>
              <a:pathLst>
                <a:path extrusionOk="0" h="11370" w="16220">
                  <a:moveTo>
                    <a:pt x="7621" y="0"/>
                  </a:moveTo>
                  <a:cubicBezTo>
                    <a:pt x="6061" y="0"/>
                    <a:pt x="4516" y="457"/>
                    <a:pt x="3281" y="1417"/>
                  </a:cubicBezTo>
                  <a:cubicBezTo>
                    <a:pt x="1190" y="3034"/>
                    <a:pt x="234" y="5759"/>
                    <a:pt x="47" y="8379"/>
                  </a:cubicBezTo>
                  <a:cubicBezTo>
                    <a:pt x="9" y="8870"/>
                    <a:pt x="1" y="9366"/>
                    <a:pt x="18" y="9861"/>
                  </a:cubicBezTo>
                  <a:cubicBezTo>
                    <a:pt x="35" y="10377"/>
                    <a:pt x="107" y="11025"/>
                    <a:pt x="636" y="11270"/>
                  </a:cubicBezTo>
                  <a:cubicBezTo>
                    <a:pt x="800" y="11348"/>
                    <a:pt x="978" y="11370"/>
                    <a:pt x="1157" y="11370"/>
                  </a:cubicBezTo>
                  <a:cubicBezTo>
                    <a:pt x="1319" y="11370"/>
                    <a:pt x="1482" y="11352"/>
                    <a:pt x="1639" y="11342"/>
                  </a:cubicBezTo>
                  <a:cubicBezTo>
                    <a:pt x="2168" y="11300"/>
                    <a:pt x="2693" y="11262"/>
                    <a:pt x="3218" y="11219"/>
                  </a:cubicBezTo>
                  <a:cubicBezTo>
                    <a:pt x="5258" y="11050"/>
                    <a:pt x="7289" y="10855"/>
                    <a:pt x="9325" y="10627"/>
                  </a:cubicBezTo>
                  <a:cubicBezTo>
                    <a:pt x="10459" y="10500"/>
                    <a:pt x="11594" y="10360"/>
                    <a:pt x="12728" y="10212"/>
                  </a:cubicBezTo>
                  <a:cubicBezTo>
                    <a:pt x="13024" y="10174"/>
                    <a:pt x="16123" y="9844"/>
                    <a:pt x="16123" y="9742"/>
                  </a:cubicBezTo>
                  <a:cubicBezTo>
                    <a:pt x="16220" y="6551"/>
                    <a:pt x="14823" y="3267"/>
                    <a:pt x="12216" y="1430"/>
                  </a:cubicBezTo>
                  <a:cubicBezTo>
                    <a:pt x="11606" y="1002"/>
                    <a:pt x="10938" y="668"/>
                    <a:pt x="10231" y="431"/>
                  </a:cubicBezTo>
                  <a:cubicBezTo>
                    <a:pt x="9391" y="146"/>
                    <a:pt x="8504" y="0"/>
                    <a:pt x="76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7"/>
            <p:cNvSpPr/>
            <p:nvPr/>
          </p:nvSpPr>
          <p:spPr>
            <a:xfrm>
              <a:off x="5112380" y="7131318"/>
              <a:ext cx="249723" cy="175482"/>
            </a:xfrm>
            <a:custGeom>
              <a:rect b="b" l="l" r="r" t="t"/>
              <a:pathLst>
                <a:path extrusionOk="0" h="2749" w="3912">
                  <a:moveTo>
                    <a:pt x="2281" y="1"/>
                  </a:moveTo>
                  <a:cubicBezTo>
                    <a:pt x="1937" y="1"/>
                    <a:pt x="1589" y="74"/>
                    <a:pt x="1258" y="177"/>
                  </a:cubicBezTo>
                  <a:cubicBezTo>
                    <a:pt x="839" y="309"/>
                    <a:pt x="416" y="507"/>
                    <a:pt x="170" y="871"/>
                  </a:cubicBezTo>
                  <a:cubicBezTo>
                    <a:pt x="64" y="1028"/>
                    <a:pt x="9" y="1210"/>
                    <a:pt x="1" y="1396"/>
                  </a:cubicBezTo>
                  <a:cubicBezTo>
                    <a:pt x="1" y="1561"/>
                    <a:pt x="39" y="1726"/>
                    <a:pt x="119" y="1870"/>
                  </a:cubicBezTo>
                  <a:cubicBezTo>
                    <a:pt x="170" y="1980"/>
                    <a:pt x="200" y="2099"/>
                    <a:pt x="246" y="2213"/>
                  </a:cubicBezTo>
                  <a:cubicBezTo>
                    <a:pt x="399" y="2569"/>
                    <a:pt x="716" y="2687"/>
                    <a:pt x="1076" y="2725"/>
                  </a:cubicBezTo>
                  <a:cubicBezTo>
                    <a:pt x="1245" y="2741"/>
                    <a:pt x="1414" y="2748"/>
                    <a:pt x="1584" y="2748"/>
                  </a:cubicBezTo>
                  <a:cubicBezTo>
                    <a:pt x="1740" y="2748"/>
                    <a:pt x="1897" y="2742"/>
                    <a:pt x="2054" y="2730"/>
                  </a:cubicBezTo>
                  <a:cubicBezTo>
                    <a:pt x="2468" y="2691"/>
                    <a:pt x="2892" y="2598"/>
                    <a:pt x="3243" y="2374"/>
                  </a:cubicBezTo>
                  <a:cubicBezTo>
                    <a:pt x="3594" y="2150"/>
                    <a:pt x="3869" y="1773"/>
                    <a:pt x="3886" y="1358"/>
                  </a:cubicBezTo>
                  <a:cubicBezTo>
                    <a:pt x="3912" y="791"/>
                    <a:pt x="3459" y="283"/>
                    <a:pt x="2925" y="101"/>
                  </a:cubicBezTo>
                  <a:cubicBezTo>
                    <a:pt x="2716" y="30"/>
                    <a:pt x="2499" y="1"/>
                    <a:pt x="2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sp>
          <p:nvSpPr>
            <p:cNvPr id="2947" name="Google Shape;2947;p47"/>
            <p:cNvSpPr/>
            <p:nvPr/>
          </p:nvSpPr>
          <p:spPr>
            <a:xfrm>
              <a:off x="5092145" y="7187748"/>
              <a:ext cx="47366" cy="17363"/>
            </a:xfrm>
            <a:custGeom>
              <a:rect b="b" l="l" r="r" t="t"/>
              <a:pathLst>
                <a:path extrusionOk="0" fill="none" h="272" w="742">
                  <a:moveTo>
                    <a:pt x="741" y="246"/>
                  </a:moveTo>
                  <a:cubicBezTo>
                    <a:pt x="470" y="271"/>
                    <a:pt x="204" y="182"/>
                    <a:pt x="0"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7"/>
            <p:cNvSpPr/>
            <p:nvPr/>
          </p:nvSpPr>
          <p:spPr>
            <a:xfrm>
              <a:off x="5174556" y="7119381"/>
              <a:ext cx="11682" cy="46791"/>
            </a:xfrm>
            <a:custGeom>
              <a:rect b="b" l="l" r="r" t="t"/>
              <a:pathLst>
                <a:path extrusionOk="0" fill="none" h="733" w="183">
                  <a:moveTo>
                    <a:pt x="182" y="733"/>
                  </a:moveTo>
                  <a:cubicBezTo>
                    <a:pt x="81" y="500"/>
                    <a:pt x="17" y="254"/>
                    <a:pt x="0"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7"/>
            <p:cNvSpPr/>
            <p:nvPr/>
          </p:nvSpPr>
          <p:spPr>
            <a:xfrm>
              <a:off x="5337973" y="7192344"/>
              <a:ext cx="42514" cy="15448"/>
            </a:xfrm>
            <a:custGeom>
              <a:rect b="b" l="l" r="r" t="t"/>
              <a:pathLst>
                <a:path extrusionOk="0" fill="none" h="242" w="666">
                  <a:moveTo>
                    <a:pt x="1" y="241"/>
                  </a:moveTo>
                  <a:cubicBezTo>
                    <a:pt x="234" y="186"/>
                    <a:pt x="454" y="106"/>
                    <a:pt x="665"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7"/>
            <p:cNvSpPr/>
            <p:nvPr/>
          </p:nvSpPr>
          <p:spPr>
            <a:xfrm>
              <a:off x="5316142" y="7125828"/>
              <a:ext cx="11682" cy="36003"/>
            </a:xfrm>
            <a:custGeom>
              <a:rect b="b" l="l" r="r" t="t"/>
              <a:pathLst>
                <a:path extrusionOk="0" fill="none" h="564" w="183">
                  <a:moveTo>
                    <a:pt x="0" y="564"/>
                  </a:moveTo>
                  <a:cubicBezTo>
                    <a:pt x="34" y="369"/>
                    <a:pt x="93" y="179"/>
                    <a:pt x="182"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7"/>
            <p:cNvSpPr/>
            <p:nvPr/>
          </p:nvSpPr>
          <p:spPr>
            <a:xfrm>
              <a:off x="5240178" y="7096145"/>
              <a:ext cx="5745" cy="56239"/>
            </a:xfrm>
            <a:custGeom>
              <a:rect b="b" l="l" r="r" t="t"/>
              <a:pathLst>
                <a:path extrusionOk="0" fill="none" h="881" w="90">
                  <a:moveTo>
                    <a:pt x="90" y="881"/>
                  </a:moveTo>
                  <a:cubicBezTo>
                    <a:pt x="18" y="593"/>
                    <a:pt x="1" y="292"/>
                    <a:pt x="43"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7"/>
            <p:cNvSpPr/>
            <p:nvPr/>
          </p:nvSpPr>
          <p:spPr>
            <a:xfrm>
              <a:off x="5129680" y="7157171"/>
              <a:ext cx="33577" cy="39003"/>
            </a:xfrm>
            <a:custGeom>
              <a:rect b="b" l="l" r="r" t="t"/>
              <a:pathLst>
                <a:path extrusionOk="0" fill="none" h="611" w="526">
                  <a:moveTo>
                    <a:pt x="1" y="1"/>
                  </a:moveTo>
                  <a:cubicBezTo>
                    <a:pt x="132" y="238"/>
                    <a:pt x="310" y="445"/>
                    <a:pt x="525" y="61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7"/>
            <p:cNvSpPr/>
            <p:nvPr/>
          </p:nvSpPr>
          <p:spPr>
            <a:xfrm>
              <a:off x="5305864" y="7173704"/>
              <a:ext cx="35173" cy="21129"/>
            </a:xfrm>
            <a:custGeom>
              <a:rect b="b" l="l" r="r" t="t"/>
              <a:pathLst>
                <a:path extrusionOk="0" fill="none" h="331" w="551">
                  <a:moveTo>
                    <a:pt x="0" y="330"/>
                  </a:moveTo>
                  <a:lnTo>
                    <a:pt x="550" y="0"/>
                  </a:ln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7"/>
            <p:cNvSpPr/>
            <p:nvPr/>
          </p:nvSpPr>
          <p:spPr>
            <a:xfrm>
              <a:off x="5263669" y="7121806"/>
              <a:ext cx="12512" cy="49217"/>
            </a:xfrm>
            <a:custGeom>
              <a:rect b="b" l="l" r="r" t="t"/>
              <a:pathLst>
                <a:path extrusionOk="0" fill="none" h="771" w="196">
                  <a:moveTo>
                    <a:pt x="1" y="771"/>
                  </a:moveTo>
                  <a:cubicBezTo>
                    <a:pt x="132" y="538"/>
                    <a:pt x="196" y="267"/>
                    <a:pt x="179"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7"/>
            <p:cNvSpPr/>
            <p:nvPr/>
          </p:nvSpPr>
          <p:spPr>
            <a:xfrm>
              <a:off x="5206154" y="7128828"/>
              <a:ext cx="9767" cy="47366"/>
            </a:xfrm>
            <a:custGeom>
              <a:rect b="b" l="l" r="r" t="t"/>
              <a:pathLst>
                <a:path extrusionOk="0" fill="none" h="742" w="153">
                  <a:moveTo>
                    <a:pt x="13" y="0"/>
                  </a:moveTo>
                  <a:cubicBezTo>
                    <a:pt x="0" y="254"/>
                    <a:pt x="51" y="508"/>
                    <a:pt x="153" y="74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7"/>
            <p:cNvSpPr/>
            <p:nvPr/>
          </p:nvSpPr>
          <p:spPr>
            <a:xfrm>
              <a:off x="5176981" y="7194195"/>
              <a:ext cx="25726" cy="11682"/>
            </a:xfrm>
            <a:custGeom>
              <a:rect b="b" l="l" r="r" t="t"/>
              <a:pathLst>
                <a:path extrusionOk="0" fill="none" h="183" w="403">
                  <a:moveTo>
                    <a:pt x="0" y="1"/>
                  </a:moveTo>
                  <a:cubicBezTo>
                    <a:pt x="148" y="13"/>
                    <a:pt x="292" y="77"/>
                    <a:pt x="402" y="183"/>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7"/>
            <p:cNvSpPr/>
            <p:nvPr/>
          </p:nvSpPr>
          <p:spPr>
            <a:xfrm>
              <a:off x="4741134" y="7279032"/>
              <a:ext cx="1035404" cy="698355"/>
            </a:xfrm>
            <a:custGeom>
              <a:rect b="b" l="l" r="r" t="t"/>
              <a:pathLst>
                <a:path extrusionOk="0" h="10940" w="16220">
                  <a:moveTo>
                    <a:pt x="10231" y="1"/>
                  </a:moveTo>
                  <a:lnTo>
                    <a:pt x="10231" y="1"/>
                  </a:lnTo>
                  <a:cubicBezTo>
                    <a:pt x="10633" y="471"/>
                    <a:pt x="10972" y="991"/>
                    <a:pt x="11247" y="1546"/>
                  </a:cubicBezTo>
                  <a:cubicBezTo>
                    <a:pt x="11585" y="2240"/>
                    <a:pt x="11818" y="3044"/>
                    <a:pt x="11589" y="3780"/>
                  </a:cubicBezTo>
                  <a:cubicBezTo>
                    <a:pt x="11378" y="4474"/>
                    <a:pt x="10802" y="4982"/>
                    <a:pt x="10231" y="5427"/>
                  </a:cubicBezTo>
                  <a:cubicBezTo>
                    <a:pt x="8775" y="6570"/>
                    <a:pt x="7141" y="7568"/>
                    <a:pt x="5321" y="7886"/>
                  </a:cubicBezTo>
                  <a:cubicBezTo>
                    <a:pt x="4762" y="7982"/>
                    <a:pt x="4197" y="8013"/>
                    <a:pt x="3631" y="8013"/>
                  </a:cubicBezTo>
                  <a:cubicBezTo>
                    <a:pt x="3105" y="8013"/>
                    <a:pt x="2578" y="7987"/>
                    <a:pt x="2054" y="7962"/>
                  </a:cubicBezTo>
                  <a:cubicBezTo>
                    <a:pt x="1571" y="7935"/>
                    <a:pt x="1084" y="7884"/>
                    <a:pt x="601" y="7884"/>
                  </a:cubicBezTo>
                  <a:cubicBezTo>
                    <a:pt x="550" y="7884"/>
                    <a:pt x="500" y="7885"/>
                    <a:pt x="450" y="7886"/>
                  </a:cubicBezTo>
                  <a:cubicBezTo>
                    <a:pt x="310" y="7890"/>
                    <a:pt x="179" y="7911"/>
                    <a:pt x="47" y="7949"/>
                  </a:cubicBezTo>
                  <a:cubicBezTo>
                    <a:pt x="9" y="8440"/>
                    <a:pt x="1" y="8936"/>
                    <a:pt x="18" y="9431"/>
                  </a:cubicBezTo>
                  <a:cubicBezTo>
                    <a:pt x="35" y="9947"/>
                    <a:pt x="107" y="10595"/>
                    <a:pt x="636" y="10840"/>
                  </a:cubicBezTo>
                  <a:cubicBezTo>
                    <a:pt x="800" y="10918"/>
                    <a:pt x="978" y="10940"/>
                    <a:pt x="1157" y="10940"/>
                  </a:cubicBezTo>
                  <a:cubicBezTo>
                    <a:pt x="1319" y="10940"/>
                    <a:pt x="1482" y="10922"/>
                    <a:pt x="1639" y="10912"/>
                  </a:cubicBezTo>
                  <a:cubicBezTo>
                    <a:pt x="2168" y="10870"/>
                    <a:pt x="2693" y="10832"/>
                    <a:pt x="3218" y="10789"/>
                  </a:cubicBezTo>
                  <a:cubicBezTo>
                    <a:pt x="5258" y="10620"/>
                    <a:pt x="7289" y="10425"/>
                    <a:pt x="9325" y="10197"/>
                  </a:cubicBezTo>
                  <a:cubicBezTo>
                    <a:pt x="10459" y="10070"/>
                    <a:pt x="11594" y="9930"/>
                    <a:pt x="12728" y="9782"/>
                  </a:cubicBezTo>
                  <a:cubicBezTo>
                    <a:pt x="13024" y="9744"/>
                    <a:pt x="16123" y="9414"/>
                    <a:pt x="16123" y="9312"/>
                  </a:cubicBezTo>
                  <a:cubicBezTo>
                    <a:pt x="16220" y="6121"/>
                    <a:pt x="14823" y="2837"/>
                    <a:pt x="12216" y="1000"/>
                  </a:cubicBezTo>
                  <a:cubicBezTo>
                    <a:pt x="11606" y="572"/>
                    <a:pt x="10938" y="238"/>
                    <a:pt x="1023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7"/>
            <p:cNvSpPr/>
            <p:nvPr/>
          </p:nvSpPr>
          <p:spPr>
            <a:xfrm>
              <a:off x="4715791" y="7721089"/>
              <a:ext cx="1082642" cy="320835"/>
            </a:xfrm>
            <a:custGeom>
              <a:rect b="b" l="l" r="r" t="t"/>
              <a:pathLst>
                <a:path extrusionOk="0" h="5026" w="16960">
                  <a:moveTo>
                    <a:pt x="16558" y="0"/>
                  </a:moveTo>
                  <a:cubicBezTo>
                    <a:pt x="11736" y="1051"/>
                    <a:pt x="6815" y="1583"/>
                    <a:pt x="1879" y="1583"/>
                  </a:cubicBezTo>
                  <a:cubicBezTo>
                    <a:pt x="1446" y="1583"/>
                    <a:pt x="1013" y="1579"/>
                    <a:pt x="580" y="1570"/>
                  </a:cubicBezTo>
                  <a:cubicBezTo>
                    <a:pt x="554" y="1570"/>
                    <a:pt x="528" y="1569"/>
                    <a:pt x="502" y="1569"/>
                  </a:cubicBezTo>
                  <a:cubicBezTo>
                    <a:pt x="363" y="1569"/>
                    <a:pt x="218" y="1585"/>
                    <a:pt x="119" y="1685"/>
                  </a:cubicBezTo>
                  <a:cubicBezTo>
                    <a:pt x="0" y="1803"/>
                    <a:pt x="0" y="1994"/>
                    <a:pt x="8" y="2159"/>
                  </a:cubicBezTo>
                  <a:cubicBezTo>
                    <a:pt x="55" y="2857"/>
                    <a:pt x="169" y="3551"/>
                    <a:pt x="347" y="4228"/>
                  </a:cubicBezTo>
                  <a:cubicBezTo>
                    <a:pt x="347" y="4233"/>
                    <a:pt x="347" y="4233"/>
                    <a:pt x="347" y="4237"/>
                  </a:cubicBezTo>
                  <a:cubicBezTo>
                    <a:pt x="406" y="4448"/>
                    <a:pt x="444" y="4872"/>
                    <a:pt x="665" y="4969"/>
                  </a:cubicBezTo>
                  <a:cubicBezTo>
                    <a:pt x="767" y="5012"/>
                    <a:pt x="905" y="5025"/>
                    <a:pt x="1050" y="5025"/>
                  </a:cubicBezTo>
                  <a:cubicBezTo>
                    <a:pt x="1260" y="5025"/>
                    <a:pt x="1485" y="4999"/>
                    <a:pt x="1642" y="4999"/>
                  </a:cubicBezTo>
                  <a:cubicBezTo>
                    <a:pt x="1941" y="5002"/>
                    <a:pt x="2240" y="5004"/>
                    <a:pt x="2540" y="5004"/>
                  </a:cubicBezTo>
                  <a:cubicBezTo>
                    <a:pt x="4809" y="5004"/>
                    <a:pt x="7074" y="4904"/>
                    <a:pt x="9337" y="4702"/>
                  </a:cubicBezTo>
                  <a:cubicBezTo>
                    <a:pt x="10607" y="4588"/>
                    <a:pt x="11876" y="4444"/>
                    <a:pt x="13142" y="4271"/>
                  </a:cubicBezTo>
                  <a:cubicBezTo>
                    <a:pt x="13773" y="4182"/>
                    <a:pt x="14403" y="4089"/>
                    <a:pt x="15034" y="3983"/>
                  </a:cubicBezTo>
                  <a:cubicBezTo>
                    <a:pt x="15203" y="3958"/>
                    <a:pt x="16913" y="3725"/>
                    <a:pt x="16917" y="3649"/>
                  </a:cubicBezTo>
                  <a:cubicBezTo>
                    <a:pt x="16960" y="2658"/>
                    <a:pt x="16888" y="1663"/>
                    <a:pt x="16706" y="686"/>
                  </a:cubicBezTo>
                  <a:cubicBezTo>
                    <a:pt x="16663" y="453"/>
                    <a:pt x="16613" y="224"/>
                    <a:pt x="1655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7"/>
            <p:cNvSpPr/>
            <p:nvPr/>
          </p:nvSpPr>
          <p:spPr>
            <a:xfrm>
              <a:off x="4763025" y="7827155"/>
              <a:ext cx="29811" cy="204147"/>
            </a:xfrm>
            <a:custGeom>
              <a:rect b="b" l="l" r="r" t="t"/>
              <a:pathLst>
                <a:path extrusionOk="0" fill="none" h="4301" w="467">
                  <a:moveTo>
                    <a:pt x="466" y="4301"/>
                  </a:moveTo>
                  <a:cubicBezTo>
                    <a:pt x="344" y="3916"/>
                    <a:pt x="246" y="3522"/>
                    <a:pt x="178" y="3128"/>
                  </a:cubicBezTo>
                  <a:cubicBezTo>
                    <a:pt x="39" y="2375"/>
                    <a:pt x="1" y="1613"/>
                    <a:pt x="56" y="851"/>
                  </a:cubicBezTo>
                  <a:cubicBezTo>
                    <a:pt x="77" y="568"/>
                    <a:pt x="111" y="284"/>
                    <a:pt x="157"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7"/>
            <p:cNvSpPr/>
            <p:nvPr/>
          </p:nvSpPr>
          <p:spPr>
            <a:xfrm>
              <a:off x="5692725" y="7735199"/>
              <a:ext cx="28475" cy="241480"/>
            </a:xfrm>
            <a:custGeom>
              <a:rect b="b" l="l" r="r" t="t"/>
              <a:pathLst>
                <a:path extrusionOk="0" fill="none" h="4267" w="446">
                  <a:moveTo>
                    <a:pt x="297" y="4266"/>
                  </a:moveTo>
                  <a:cubicBezTo>
                    <a:pt x="361" y="3814"/>
                    <a:pt x="407" y="3361"/>
                    <a:pt x="424" y="2908"/>
                  </a:cubicBezTo>
                  <a:cubicBezTo>
                    <a:pt x="445" y="2535"/>
                    <a:pt x="445" y="2163"/>
                    <a:pt x="433" y="1795"/>
                  </a:cubicBezTo>
                  <a:cubicBezTo>
                    <a:pt x="420" y="1384"/>
                    <a:pt x="386" y="961"/>
                    <a:pt x="263" y="572"/>
                  </a:cubicBezTo>
                  <a:cubicBezTo>
                    <a:pt x="204" y="368"/>
                    <a:pt x="115" y="178"/>
                    <a:pt x="1"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7"/>
            <p:cNvSpPr/>
            <p:nvPr/>
          </p:nvSpPr>
          <p:spPr>
            <a:xfrm>
              <a:off x="5260434" y="7814481"/>
              <a:ext cx="9831" cy="204384"/>
            </a:xfrm>
            <a:custGeom>
              <a:rect b="b" l="l" r="r" t="t"/>
              <a:pathLst>
                <a:path extrusionOk="0" fill="none" h="4306" w="154">
                  <a:moveTo>
                    <a:pt x="153" y="4305"/>
                  </a:moveTo>
                  <a:cubicBezTo>
                    <a:pt x="115" y="3853"/>
                    <a:pt x="85" y="3395"/>
                    <a:pt x="60" y="2943"/>
                  </a:cubicBezTo>
                  <a:cubicBezTo>
                    <a:pt x="22" y="2232"/>
                    <a:pt x="5" y="1520"/>
                    <a:pt x="1" y="805"/>
                  </a:cubicBezTo>
                  <a:lnTo>
                    <a:pt x="1" y="1"/>
                  </a:ln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7"/>
            <p:cNvSpPr/>
            <p:nvPr/>
          </p:nvSpPr>
          <p:spPr>
            <a:xfrm>
              <a:off x="4964618" y="7818516"/>
              <a:ext cx="22981" cy="210982"/>
            </a:xfrm>
            <a:custGeom>
              <a:rect b="b" l="l" r="r" t="t"/>
              <a:pathLst>
                <a:path extrusionOk="0" fill="none" h="4445" w="360">
                  <a:moveTo>
                    <a:pt x="360" y="4445"/>
                  </a:moveTo>
                  <a:cubicBezTo>
                    <a:pt x="263" y="4068"/>
                    <a:pt x="191" y="3679"/>
                    <a:pt x="136" y="3294"/>
                  </a:cubicBezTo>
                  <a:cubicBezTo>
                    <a:pt x="26" y="2536"/>
                    <a:pt x="0" y="1770"/>
                    <a:pt x="55" y="1012"/>
                  </a:cubicBezTo>
                  <a:cubicBezTo>
                    <a:pt x="76" y="674"/>
                    <a:pt x="119" y="335"/>
                    <a:pt x="174"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7"/>
            <p:cNvSpPr/>
            <p:nvPr/>
          </p:nvSpPr>
          <p:spPr>
            <a:xfrm>
              <a:off x="5464704" y="7778619"/>
              <a:ext cx="24896" cy="223320"/>
            </a:xfrm>
            <a:custGeom>
              <a:rect b="b" l="l" r="r" t="t"/>
              <a:pathLst>
                <a:path extrusionOk="0" fill="none" h="4492" w="390">
                  <a:moveTo>
                    <a:pt x="331" y="4491"/>
                  </a:moveTo>
                  <a:cubicBezTo>
                    <a:pt x="373" y="4017"/>
                    <a:pt x="390" y="3543"/>
                    <a:pt x="386" y="3069"/>
                  </a:cubicBezTo>
                  <a:cubicBezTo>
                    <a:pt x="377" y="2350"/>
                    <a:pt x="310" y="1630"/>
                    <a:pt x="191" y="923"/>
                  </a:cubicBezTo>
                  <a:cubicBezTo>
                    <a:pt x="136" y="614"/>
                    <a:pt x="72" y="310"/>
                    <a:pt x="1"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7"/>
            <p:cNvSpPr/>
            <p:nvPr/>
          </p:nvSpPr>
          <p:spPr>
            <a:xfrm>
              <a:off x="5086992" y="7818943"/>
              <a:ext cx="17363" cy="207754"/>
            </a:xfrm>
            <a:custGeom>
              <a:rect b="b" l="l" r="r" t="t"/>
              <a:pathLst>
                <a:path extrusionOk="0" fill="none" h="4377" w="272">
                  <a:moveTo>
                    <a:pt x="271" y="4377"/>
                  </a:moveTo>
                  <a:cubicBezTo>
                    <a:pt x="199" y="3958"/>
                    <a:pt x="140" y="3538"/>
                    <a:pt x="98" y="3119"/>
                  </a:cubicBezTo>
                  <a:cubicBezTo>
                    <a:pt x="26" y="2387"/>
                    <a:pt x="0" y="1655"/>
                    <a:pt x="26" y="919"/>
                  </a:cubicBezTo>
                  <a:cubicBezTo>
                    <a:pt x="34" y="614"/>
                    <a:pt x="51" y="305"/>
                    <a:pt x="77"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7"/>
            <p:cNvSpPr/>
            <p:nvPr/>
          </p:nvSpPr>
          <p:spPr>
            <a:xfrm>
              <a:off x="5343925" y="7801139"/>
              <a:ext cx="27896" cy="210891"/>
            </a:xfrm>
            <a:custGeom>
              <a:rect b="b" l="l" r="r" t="t"/>
              <a:pathLst>
                <a:path extrusionOk="0" fill="none" h="4242" w="437">
                  <a:moveTo>
                    <a:pt x="437" y="4242"/>
                  </a:moveTo>
                  <a:cubicBezTo>
                    <a:pt x="437" y="3776"/>
                    <a:pt x="420" y="3306"/>
                    <a:pt x="390" y="2841"/>
                  </a:cubicBezTo>
                  <a:cubicBezTo>
                    <a:pt x="343" y="2134"/>
                    <a:pt x="259" y="1431"/>
                    <a:pt x="140" y="729"/>
                  </a:cubicBezTo>
                  <a:cubicBezTo>
                    <a:pt x="98" y="487"/>
                    <a:pt x="51" y="242"/>
                    <a:pt x="1"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7"/>
            <p:cNvSpPr/>
            <p:nvPr/>
          </p:nvSpPr>
          <p:spPr>
            <a:xfrm>
              <a:off x="5559000" y="7768925"/>
              <a:ext cx="27374" cy="223329"/>
            </a:xfrm>
            <a:custGeom>
              <a:rect b="b" l="l" r="r" t="t"/>
              <a:pathLst>
                <a:path extrusionOk="0" fill="none" h="4373" w="429">
                  <a:moveTo>
                    <a:pt x="310" y="4373"/>
                  </a:moveTo>
                  <a:cubicBezTo>
                    <a:pt x="382" y="3903"/>
                    <a:pt x="415" y="3429"/>
                    <a:pt x="424" y="2955"/>
                  </a:cubicBezTo>
                  <a:cubicBezTo>
                    <a:pt x="428" y="2218"/>
                    <a:pt x="356" y="1486"/>
                    <a:pt x="200" y="767"/>
                  </a:cubicBezTo>
                  <a:cubicBezTo>
                    <a:pt x="145" y="508"/>
                    <a:pt x="77" y="250"/>
                    <a:pt x="1"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7"/>
            <p:cNvSpPr/>
            <p:nvPr/>
          </p:nvSpPr>
          <p:spPr>
            <a:xfrm>
              <a:off x="4840585" y="7830999"/>
              <a:ext cx="13022" cy="199495"/>
            </a:xfrm>
            <a:custGeom>
              <a:rect b="b" l="l" r="r" t="t"/>
              <a:pathLst>
                <a:path extrusionOk="0" fill="none" h="4203" w="204">
                  <a:moveTo>
                    <a:pt x="204" y="4203"/>
                  </a:moveTo>
                  <a:cubicBezTo>
                    <a:pt x="157" y="4059"/>
                    <a:pt x="123" y="3915"/>
                    <a:pt x="98" y="3767"/>
                  </a:cubicBezTo>
                  <a:cubicBezTo>
                    <a:pt x="60" y="3577"/>
                    <a:pt x="39" y="3382"/>
                    <a:pt x="26" y="3187"/>
                  </a:cubicBezTo>
                  <a:cubicBezTo>
                    <a:pt x="0" y="2747"/>
                    <a:pt x="5" y="2307"/>
                    <a:pt x="43" y="1867"/>
                  </a:cubicBezTo>
                  <a:cubicBezTo>
                    <a:pt x="64" y="1503"/>
                    <a:pt x="89" y="1143"/>
                    <a:pt x="123" y="779"/>
                  </a:cubicBezTo>
                  <a:cubicBezTo>
                    <a:pt x="144" y="521"/>
                    <a:pt x="170" y="262"/>
                    <a:pt x="195"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7"/>
            <p:cNvSpPr/>
            <p:nvPr/>
          </p:nvSpPr>
          <p:spPr>
            <a:xfrm>
              <a:off x="4737942" y="7764561"/>
              <a:ext cx="1060491" cy="277363"/>
            </a:xfrm>
            <a:custGeom>
              <a:rect b="b" l="l" r="r" t="t"/>
              <a:pathLst>
                <a:path extrusionOk="0" h="4345" w="16613">
                  <a:moveTo>
                    <a:pt x="16363" y="1"/>
                  </a:moveTo>
                  <a:cubicBezTo>
                    <a:pt x="16223" y="365"/>
                    <a:pt x="16033" y="707"/>
                    <a:pt x="15792" y="1016"/>
                  </a:cubicBezTo>
                  <a:cubicBezTo>
                    <a:pt x="15097" y="1892"/>
                    <a:pt x="14005" y="2345"/>
                    <a:pt x="12926" y="2637"/>
                  </a:cubicBezTo>
                  <a:cubicBezTo>
                    <a:pt x="11123" y="3124"/>
                    <a:pt x="9244" y="3247"/>
                    <a:pt x="7386" y="3429"/>
                  </a:cubicBezTo>
                  <a:cubicBezTo>
                    <a:pt x="5524" y="3615"/>
                    <a:pt x="3665" y="3865"/>
                    <a:pt x="1795" y="3873"/>
                  </a:cubicBezTo>
                  <a:cubicBezTo>
                    <a:pt x="1767" y="3874"/>
                    <a:pt x="1739" y="3874"/>
                    <a:pt x="1712" y="3874"/>
                  </a:cubicBezTo>
                  <a:cubicBezTo>
                    <a:pt x="1468" y="3874"/>
                    <a:pt x="1221" y="3858"/>
                    <a:pt x="974" y="3831"/>
                  </a:cubicBezTo>
                  <a:cubicBezTo>
                    <a:pt x="635" y="3793"/>
                    <a:pt x="305" y="3700"/>
                    <a:pt x="0" y="3547"/>
                  </a:cubicBezTo>
                  <a:cubicBezTo>
                    <a:pt x="0" y="3552"/>
                    <a:pt x="0" y="3552"/>
                    <a:pt x="0" y="3556"/>
                  </a:cubicBezTo>
                  <a:cubicBezTo>
                    <a:pt x="59" y="3767"/>
                    <a:pt x="97" y="4191"/>
                    <a:pt x="318" y="4288"/>
                  </a:cubicBezTo>
                  <a:cubicBezTo>
                    <a:pt x="420" y="4331"/>
                    <a:pt x="558" y="4344"/>
                    <a:pt x="703" y="4344"/>
                  </a:cubicBezTo>
                  <a:cubicBezTo>
                    <a:pt x="913" y="4344"/>
                    <a:pt x="1138" y="4318"/>
                    <a:pt x="1295" y="4318"/>
                  </a:cubicBezTo>
                  <a:cubicBezTo>
                    <a:pt x="1594" y="4321"/>
                    <a:pt x="1893" y="4323"/>
                    <a:pt x="2193" y="4323"/>
                  </a:cubicBezTo>
                  <a:cubicBezTo>
                    <a:pt x="4462" y="4323"/>
                    <a:pt x="6727" y="4223"/>
                    <a:pt x="8990" y="4021"/>
                  </a:cubicBezTo>
                  <a:cubicBezTo>
                    <a:pt x="10260" y="3907"/>
                    <a:pt x="11529" y="3763"/>
                    <a:pt x="12795" y="3590"/>
                  </a:cubicBezTo>
                  <a:cubicBezTo>
                    <a:pt x="13426" y="3501"/>
                    <a:pt x="14056" y="3408"/>
                    <a:pt x="14687" y="3302"/>
                  </a:cubicBezTo>
                  <a:cubicBezTo>
                    <a:pt x="14856" y="3277"/>
                    <a:pt x="16566" y="3044"/>
                    <a:pt x="16570" y="2968"/>
                  </a:cubicBezTo>
                  <a:cubicBezTo>
                    <a:pt x="16613" y="1973"/>
                    <a:pt x="16541" y="978"/>
                    <a:pt x="1636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7"/>
            <p:cNvSpPr/>
            <p:nvPr/>
          </p:nvSpPr>
          <p:spPr>
            <a:xfrm>
              <a:off x="5169704" y="7290139"/>
              <a:ext cx="14363" cy="32492"/>
            </a:xfrm>
            <a:custGeom>
              <a:rect b="b" l="l" r="r" t="t"/>
              <a:pathLst>
                <a:path extrusionOk="0" fill="none" h="509" w="225">
                  <a:moveTo>
                    <a:pt x="224" y="0"/>
                  </a:moveTo>
                  <a:cubicBezTo>
                    <a:pt x="102" y="144"/>
                    <a:pt x="25" y="322"/>
                    <a:pt x="0" y="508"/>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7"/>
            <p:cNvSpPr/>
            <p:nvPr/>
          </p:nvSpPr>
          <p:spPr>
            <a:xfrm>
              <a:off x="5267755" y="7285288"/>
              <a:ext cx="11937" cy="46791"/>
            </a:xfrm>
            <a:custGeom>
              <a:rect b="b" l="l" r="r" t="t"/>
              <a:pathLst>
                <a:path extrusionOk="0" fill="none" h="733" w="187">
                  <a:moveTo>
                    <a:pt x="5" y="0"/>
                  </a:moveTo>
                  <a:cubicBezTo>
                    <a:pt x="0" y="258"/>
                    <a:pt x="64" y="508"/>
                    <a:pt x="187" y="732"/>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7"/>
            <p:cNvSpPr/>
            <p:nvPr/>
          </p:nvSpPr>
          <p:spPr>
            <a:xfrm>
              <a:off x="5324249" y="7261733"/>
              <a:ext cx="30322" cy="23300"/>
            </a:xfrm>
            <a:custGeom>
              <a:rect b="b" l="l" r="r" t="t"/>
              <a:pathLst>
                <a:path extrusionOk="0" fill="none" h="365" w="475">
                  <a:moveTo>
                    <a:pt x="0" y="1"/>
                  </a:moveTo>
                  <a:lnTo>
                    <a:pt x="474" y="365"/>
                  </a:ln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7"/>
            <p:cNvSpPr/>
            <p:nvPr/>
          </p:nvSpPr>
          <p:spPr>
            <a:xfrm>
              <a:off x="5099677" y="7257137"/>
              <a:ext cx="44685" cy="21193"/>
            </a:xfrm>
            <a:custGeom>
              <a:rect b="b" l="l" r="r" t="t"/>
              <a:pathLst>
                <a:path extrusionOk="0" fill="none" h="332" w="700">
                  <a:moveTo>
                    <a:pt x="699" y="1"/>
                  </a:moveTo>
                  <a:cubicBezTo>
                    <a:pt x="445" y="56"/>
                    <a:pt x="204" y="170"/>
                    <a:pt x="1" y="33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47"/>
            <p:cNvSpPr/>
            <p:nvPr/>
          </p:nvSpPr>
          <p:spPr>
            <a:xfrm>
              <a:off x="5113721" y="7229049"/>
              <a:ext cx="42259" cy="11682"/>
            </a:xfrm>
            <a:custGeom>
              <a:rect b="b" l="l" r="r" t="t"/>
              <a:pathLst>
                <a:path extrusionOk="0" fill="none" h="183" w="662">
                  <a:moveTo>
                    <a:pt x="1" y="183"/>
                  </a:moveTo>
                  <a:lnTo>
                    <a:pt x="661" y="1"/>
                  </a:ln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47"/>
            <p:cNvSpPr/>
            <p:nvPr/>
          </p:nvSpPr>
          <p:spPr>
            <a:xfrm>
              <a:off x="5158342" y="7252030"/>
              <a:ext cx="24896" cy="33577"/>
            </a:xfrm>
            <a:custGeom>
              <a:rect b="b" l="l" r="r" t="t"/>
              <a:pathLst>
                <a:path extrusionOk="0" fill="none" h="526" w="390">
                  <a:moveTo>
                    <a:pt x="0" y="525"/>
                  </a:moveTo>
                  <a:lnTo>
                    <a:pt x="390" y="0"/>
                  </a:ln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47"/>
            <p:cNvSpPr/>
            <p:nvPr/>
          </p:nvSpPr>
          <p:spPr>
            <a:xfrm>
              <a:off x="5222113" y="7248264"/>
              <a:ext cx="11682" cy="48706"/>
            </a:xfrm>
            <a:custGeom>
              <a:rect b="b" l="l" r="r" t="t"/>
              <a:pathLst>
                <a:path extrusionOk="0" fill="none" h="763" w="183">
                  <a:moveTo>
                    <a:pt x="0" y="762"/>
                  </a:moveTo>
                  <a:cubicBezTo>
                    <a:pt x="38" y="500"/>
                    <a:pt x="98" y="246"/>
                    <a:pt x="182"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47"/>
            <p:cNvSpPr/>
            <p:nvPr/>
          </p:nvSpPr>
          <p:spPr>
            <a:xfrm>
              <a:off x="5277458" y="7245519"/>
              <a:ext cx="18448" cy="37663"/>
            </a:xfrm>
            <a:custGeom>
              <a:rect b="b" l="l" r="r" t="t"/>
              <a:pathLst>
                <a:path extrusionOk="0" fill="none" h="590" w="289">
                  <a:moveTo>
                    <a:pt x="1" y="1"/>
                  </a:moveTo>
                  <a:cubicBezTo>
                    <a:pt x="98" y="196"/>
                    <a:pt x="191" y="395"/>
                    <a:pt x="289" y="589"/>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47"/>
            <p:cNvSpPr/>
            <p:nvPr/>
          </p:nvSpPr>
          <p:spPr>
            <a:xfrm>
              <a:off x="5300694" y="7229624"/>
              <a:ext cx="44685" cy="13278"/>
            </a:xfrm>
            <a:custGeom>
              <a:rect b="b" l="l" r="r" t="t"/>
              <a:pathLst>
                <a:path extrusionOk="0" fill="none" h="208" w="700">
                  <a:moveTo>
                    <a:pt x="1" y="0"/>
                  </a:moveTo>
                  <a:cubicBezTo>
                    <a:pt x="217" y="114"/>
                    <a:pt x="454" y="186"/>
                    <a:pt x="699" y="208"/>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47"/>
            <p:cNvSpPr/>
            <p:nvPr/>
          </p:nvSpPr>
          <p:spPr>
            <a:xfrm>
              <a:off x="5201303" y="7213154"/>
              <a:ext cx="20300" cy="38939"/>
            </a:xfrm>
            <a:custGeom>
              <a:rect b="b" l="l" r="r" t="t"/>
              <a:pathLst>
                <a:path extrusionOk="0" fill="none" h="610" w="318">
                  <a:moveTo>
                    <a:pt x="0" y="609"/>
                  </a:moveTo>
                  <a:cubicBezTo>
                    <a:pt x="89" y="398"/>
                    <a:pt x="195" y="195"/>
                    <a:pt x="318" y="0"/>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47"/>
            <p:cNvSpPr/>
            <p:nvPr/>
          </p:nvSpPr>
          <p:spPr>
            <a:xfrm>
              <a:off x="5246945" y="7210665"/>
              <a:ext cx="13022" cy="44685"/>
            </a:xfrm>
            <a:custGeom>
              <a:rect b="b" l="l" r="r" t="t"/>
              <a:pathLst>
                <a:path extrusionOk="0" fill="none" h="700" w="204">
                  <a:moveTo>
                    <a:pt x="204" y="699"/>
                  </a:moveTo>
                  <a:cubicBezTo>
                    <a:pt x="136" y="466"/>
                    <a:pt x="68" y="234"/>
                    <a:pt x="1"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47"/>
            <p:cNvSpPr/>
            <p:nvPr/>
          </p:nvSpPr>
          <p:spPr>
            <a:xfrm>
              <a:off x="5267755" y="7166363"/>
              <a:ext cx="33322" cy="32237"/>
            </a:xfrm>
            <a:custGeom>
              <a:rect b="b" l="l" r="r" t="t"/>
              <a:pathLst>
                <a:path extrusionOk="0" fill="none" h="505" w="522">
                  <a:moveTo>
                    <a:pt x="0" y="504"/>
                  </a:moveTo>
                  <a:cubicBezTo>
                    <a:pt x="149" y="314"/>
                    <a:pt x="326" y="145"/>
                    <a:pt x="521" y="1"/>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47"/>
            <p:cNvSpPr/>
            <p:nvPr/>
          </p:nvSpPr>
          <p:spPr>
            <a:xfrm>
              <a:off x="5230731" y="7163682"/>
              <a:ext cx="7341" cy="30322"/>
            </a:xfrm>
            <a:custGeom>
              <a:rect b="b" l="l" r="r" t="t"/>
              <a:pathLst>
                <a:path extrusionOk="0" fill="none" h="475" w="115">
                  <a:moveTo>
                    <a:pt x="22" y="0"/>
                  </a:moveTo>
                  <a:cubicBezTo>
                    <a:pt x="1" y="166"/>
                    <a:pt x="34" y="331"/>
                    <a:pt x="115" y="474"/>
                  </a:cubicBezTo>
                </a:path>
              </a:pathLst>
            </a:custGeom>
            <a:noFill/>
            <a:ln cap="flat" cmpd="sng" w="9525">
              <a:solidFill>
                <a:srgbClr val="2EACB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82" name="Google Shape;2982;p47"/>
          <p:cNvSpPr/>
          <p:nvPr/>
        </p:nvSpPr>
        <p:spPr>
          <a:xfrm>
            <a:off x="511050" y="2938425"/>
            <a:ext cx="6537900" cy="2672700"/>
          </a:xfrm>
          <a:prstGeom prst="roundRect">
            <a:avLst>
              <a:gd fmla="val 10468"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47"/>
          <p:cNvSpPr/>
          <p:nvPr/>
        </p:nvSpPr>
        <p:spPr>
          <a:xfrm>
            <a:off x="1226100" y="1921425"/>
            <a:ext cx="5107800" cy="56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Select and place inside the rectangle the objects that you would use in winter</a:t>
            </a:r>
            <a:endParaRPr/>
          </a:p>
        </p:txBody>
      </p:sp>
      <p:grpSp>
        <p:nvGrpSpPr>
          <p:cNvPr id="2984" name="Google Shape;2984;p47"/>
          <p:cNvGrpSpPr/>
          <p:nvPr/>
        </p:nvGrpSpPr>
        <p:grpSpPr>
          <a:xfrm rot="-2474940">
            <a:off x="5770916" y="7500789"/>
            <a:ext cx="1232944" cy="866721"/>
            <a:chOff x="5090230" y="8778006"/>
            <a:chExt cx="1053278" cy="740422"/>
          </a:xfrm>
        </p:grpSpPr>
        <p:sp>
          <p:nvSpPr>
            <p:cNvPr id="2985" name="Google Shape;2985;p47"/>
            <p:cNvSpPr/>
            <p:nvPr/>
          </p:nvSpPr>
          <p:spPr>
            <a:xfrm>
              <a:off x="5090230" y="9398865"/>
              <a:ext cx="106796" cy="119563"/>
            </a:xfrm>
            <a:custGeom>
              <a:rect b="b" l="l" r="r" t="t"/>
              <a:pathLst>
                <a:path extrusionOk="0" h="1873" w="1673">
                  <a:moveTo>
                    <a:pt x="403" y="1"/>
                  </a:moveTo>
                  <a:cubicBezTo>
                    <a:pt x="56" y="369"/>
                    <a:pt x="1" y="924"/>
                    <a:pt x="272" y="1355"/>
                  </a:cubicBezTo>
                  <a:cubicBezTo>
                    <a:pt x="480" y="1684"/>
                    <a:pt x="839" y="1873"/>
                    <a:pt x="1213" y="1873"/>
                  </a:cubicBezTo>
                  <a:cubicBezTo>
                    <a:pt x="1325" y="1873"/>
                    <a:pt x="1439" y="1856"/>
                    <a:pt x="1550" y="1821"/>
                  </a:cubicBezTo>
                  <a:lnTo>
                    <a:pt x="1673" y="1779"/>
                  </a:lnTo>
                  <a:cubicBezTo>
                    <a:pt x="1389" y="1385"/>
                    <a:pt x="1105" y="991"/>
                    <a:pt x="826" y="594"/>
                  </a:cubicBezTo>
                  <a:cubicBezTo>
                    <a:pt x="775" y="526"/>
                    <a:pt x="729" y="454"/>
                    <a:pt x="678" y="386"/>
                  </a:cubicBezTo>
                  <a:cubicBezTo>
                    <a:pt x="585" y="259"/>
                    <a:pt x="496" y="128"/>
                    <a:pt x="40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7"/>
            <p:cNvSpPr/>
            <p:nvPr/>
          </p:nvSpPr>
          <p:spPr>
            <a:xfrm>
              <a:off x="5765413" y="8778006"/>
              <a:ext cx="371328" cy="460187"/>
            </a:xfrm>
            <a:custGeom>
              <a:rect b="b" l="l" r="r" t="t"/>
              <a:pathLst>
                <a:path extrusionOk="0" h="7209" w="5817">
                  <a:moveTo>
                    <a:pt x="2019" y="1"/>
                  </a:moveTo>
                  <a:cubicBezTo>
                    <a:pt x="1611" y="1"/>
                    <a:pt x="1204" y="66"/>
                    <a:pt x="813" y="195"/>
                  </a:cubicBezTo>
                  <a:cubicBezTo>
                    <a:pt x="318" y="356"/>
                    <a:pt x="1" y="839"/>
                    <a:pt x="56" y="1359"/>
                  </a:cubicBezTo>
                  <a:cubicBezTo>
                    <a:pt x="64" y="1440"/>
                    <a:pt x="81" y="1516"/>
                    <a:pt x="107" y="1592"/>
                  </a:cubicBezTo>
                  <a:cubicBezTo>
                    <a:pt x="258" y="2055"/>
                    <a:pt x="689" y="2357"/>
                    <a:pt x="1165" y="2357"/>
                  </a:cubicBezTo>
                  <a:cubicBezTo>
                    <a:pt x="1207" y="2357"/>
                    <a:pt x="1249" y="2355"/>
                    <a:pt x="1292" y="2350"/>
                  </a:cubicBezTo>
                  <a:cubicBezTo>
                    <a:pt x="1364" y="2341"/>
                    <a:pt x="1440" y="2324"/>
                    <a:pt x="1512" y="2303"/>
                  </a:cubicBezTo>
                  <a:cubicBezTo>
                    <a:pt x="1680" y="2248"/>
                    <a:pt x="1852" y="2221"/>
                    <a:pt x="2022" y="2221"/>
                  </a:cubicBezTo>
                  <a:cubicBezTo>
                    <a:pt x="2590" y="2221"/>
                    <a:pt x="3134" y="2519"/>
                    <a:pt x="3433" y="3031"/>
                  </a:cubicBezTo>
                  <a:cubicBezTo>
                    <a:pt x="3493" y="3128"/>
                    <a:pt x="3539" y="3234"/>
                    <a:pt x="3573" y="3344"/>
                  </a:cubicBezTo>
                  <a:cubicBezTo>
                    <a:pt x="3857" y="4199"/>
                    <a:pt x="3391" y="5122"/>
                    <a:pt x="2536" y="5406"/>
                  </a:cubicBezTo>
                  <a:cubicBezTo>
                    <a:pt x="2705" y="5630"/>
                    <a:pt x="2870" y="5854"/>
                    <a:pt x="3040" y="6079"/>
                  </a:cubicBezTo>
                  <a:cubicBezTo>
                    <a:pt x="3158" y="6235"/>
                    <a:pt x="3273" y="6388"/>
                    <a:pt x="3391" y="6544"/>
                  </a:cubicBezTo>
                  <a:cubicBezTo>
                    <a:pt x="3565" y="6768"/>
                    <a:pt x="3738" y="6989"/>
                    <a:pt x="3920" y="7209"/>
                  </a:cubicBezTo>
                  <a:cubicBezTo>
                    <a:pt x="4919" y="6637"/>
                    <a:pt x="5617" y="5651"/>
                    <a:pt x="5816" y="4517"/>
                  </a:cubicBezTo>
                  <a:lnTo>
                    <a:pt x="5787" y="4474"/>
                  </a:lnTo>
                  <a:cubicBezTo>
                    <a:pt x="4830" y="2972"/>
                    <a:pt x="3819" y="1503"/>
                    <a:pt x="2756" y="73"/>
                  </a:cubicBezTo>
                  <a:cubicBezTo>
                    <a:pt x="2512" y="25"/>
                    <a:pt x="2265" y="1"/>
                    <a:pt x="20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7"/>
            <p:cNvSpPr/>
            <p:nvPr/>
          </p:nvSpPr>
          <p:spPr>
            <a:xfrm>
              <a:off x="5941598" y="8782602"/>
              <a:ext cx="201910" cy="283491"/>
            </a:xfrm>
            <a:custGeom>
              <a:rect b="b" l="l" r="r" t="t"/>
              <a:pathLst>
                <a:path extrusionOk="0" h="4441" w="3163">
                  <a:moveTo>
                    <a:pt x="0" y="1"/>
                  </a:moveTo>
                  <a:lnTo>
                    <a:pt x="0" y="1"/>
                  </a:lnTo>
                  <a:cubicBezTo>
                    <a:pt x="1063" y="1431"/>
                    <a:pt x="2074" y="2896"/>
                    <a:pt x="3031" y="4398"/>
                  </a:cubicBezTo>
                  <a:lnTo>
                    <a:pt x="3056" y="4441"/>
                  </a:lnTo>
                  <a:cubicBezTo>
                    <a:pt x="3060" y="4415"/>
                    <a:pt x="3065" y="4390"/>
                    <a:pt x="3069" y="4360"/>
                  </a:cubicBezTo>
                  <a:cubicBezTo>
                    <a:pt x="3162" y="3763"/>
                    <a:pt x="3111" y="3150"/>
                    <a:pt x="2921" y="2578"/>
                  </a:cubicBezTo>
                  <a:cubicBezTo>
                    <a:pt x="2485" y="1253"/>
                    <a:pt x="1367" y="267"/>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47"/>
            <p:cNvSpPr/>
            <p:nvPr/>
          </p:nvSpPr>
          <p:spPr>
            <a:xfrm>
              <a:off x="5524946" y="9186805"/>
              <a:ext cx="291343" cy="189973"/>
            </a:xfrm>
            <a:custGeom>
              <a:rect b="b" l="l" r="r" t="t"/>
              <a:pathLst>
                <a:path extrusionOk="0" h="2976" w="4564">
                  <a:moveTo>
                    <a:pt x="3273" y="0"/>
                  </a:moveTo>
                  <a:lnTo>
                    <a:pt x="1" y="1076"/>
                  </a:lnTo>
                  <a:cubicBezTo>
                    <a:pt x="263" y="1456"/>
                    <a:pt x="530" y="1837"/>
                    <a:pt x="792" y="2218"/>
                  </a:cubicBezTo>
                  <a:cubicBezTo>
                    <a:pt x="970" y="2472"/>
                    <a:pt x="1144" y="2726"/>
                    <a:pt x="1317" y="2976"/>
                  </a:cubicBezTo>
                  <a:lnTo>
                    <a:pt x="4563" y="1909"/>
                  </a:lnTo>
                  <a:cubicBezTo>
                    <a:pt x="4339" y="1583"/>
                    <a:pt x="4119" y="1253"/>
                    <a:pt x="3899" y="927"/>
                  </a:cubicBezTo>
                  <a:cubicBezTo>
                    <a:pt x="3692" y="618"/>
                    <a:pt x="3480" y="309"/>
                    <a:pt x="3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47"/>
            <p:cNvSpPr/>
            <p:nvPr/>
          </p:nvSpPr>
          <p:spPr>
            <a:xfrm>
              <a:off x="5115636" y="9329987"/>
              <a:ext cx="279980" cy="182440"/>
            </a:xfrm>
            <a:custGeom>
              <a:rect b="b" l="l" r="r" t="t"/>
              <a:pathLst>
                <a:path extrusionOk="0" h="2858" w="4386">
                  <a:moveTo>
                    <a:pt x="2874" y="1"/>
                  </a:moveTo>
                  <a:lnTo>
                    <a:pt x="458" y="792"/>
                  </a:lnTo>
                  <a:cubicBezTo>
                    <a:pt x="420" y="805"/>
                    <a:pt x="382" y="818"/>
                    <a:pt x="343" y="834"/>
                  </a:cubicBezTo>
                  <a:cubicBezTo>
                    <a:pt x="216" y="894"/>
                    <a:pt x="98" y="974"/>
                    <a:pt x="1" y="1080"/>
                  </a:cubicBezTo>
                  <a:cubicBezTo>
                    <a:pt x="94" y="1207"/>
                    <a:pt x="187" y="1338"/>
                    <a:pt x="280" y="1465"/>
                  </a:cubicBezTo>
                  <a:cubicBezTo>
                    <a:pt x="326" y="1537"/>
                    <a:pt x="373" y="1605"/>
                    <a:pt x="428" y="1673"/>
                  </a:cubicBezTo>
                  <a:cubicBezTo>
                    <a:pt x="707" y="2070"/>
                    <a:pt x="991" y="2464"/>
                    <a:pt x="1275" y="2858"/>
                  </a:cubicBezTo>
                  <a:lnTo>
                    <a:pt x="4385" y="1838"/>
                  </a:lnTo>
                  <a:cubicBezTo>
                    <a:pt x="4187" y="1596"/>
                    <a:pt x="3988" y="1359"/>
                    <a:pt x="3793" y="1122"/>
                  </a:cubicBezTo>
                  <a:cubicBezTo>
                    <a:pt x="3484" y="746"/>
                    <a:pt x="3179" y="373"/>
                    <a:pt x="28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7"/>
            <p:cNvSpPr/>
            <p:nvPr/>
          </p:nvSpPr>
          <p:spPr>
            <a:xfrm>
              <a:off x="5299353" y="9255428"/>
              <a:ext cx="309727" cy="191888"/>
            </a:xfrm>
            <a:custGeom>
              <a:rect b="b" l="l" r="r" t="t"/>
              <a:pathLst>
                <a:path extrusionOk="0" h="3006" w="4852">
                  <a:moveTo>
                    <a:pt x="3535" y="1"/>
                  </a:moveTo>
                  <a:lnTo>
                    <a:pt x="1" y="1164"/>
                  </a:lnTo>
                  <a:cubicBezTo>
                    <a:pt x="305" y="1541"/>
                    <a:pt x="610" y="1914"/>
                    <a:pt x="919" y="2286"/>
                  </a:cubicBezTo>
                  <a:cubicBezTo>
                    <a:pt x="1114" y="2527"/>
                    <a:pt x="1309" y="2764"/>
                    <a:pt x="1507" y="3006"/>
                  </a:cubicBezTo>
                  <a:lnTo>
                    <a:pt x="4851" y="1901"/>
                  </a:lnTo>
                  <a:cubicBezTo>
                    <a:pt x="4678" y="1651"/>
                    <a:pt x="4504" y="1397"/>
                    <a:pt x="4326" y="1143"/>
                  </a:cubicBezTo>
                  <a:cubicBezTo>
                    <a:pt x="4064" y="762"/>
                    <a:pt x="3797" y="381"/>
                    <a:pt x="35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7"/>
            <p:cNvSpPr/>
            <p:nvPr/>
          </p:nvSpPr>
          <p:spPr>
            <a:xfrm>
              <a:off x="5733815" y="9123034"/>
              <a:ext cx="281895" cy="185696"/>
            </a:xfrm>
            <a:custGeom>
              <a:rect b="b" l="l" r="r" t="t"/>
              <a:pathLst>
                <a:path extrusionOk="0" h="2909" w="4416">
                  <a:moveTo>
                    <a:pt x="3031" y="1"/>
                  </a:moveTo>
                  <a:lnTo>
                    <a:pt x="1" y="999"/>
                  </a:lnTo>
                  <a:cubicBezTo>
                    <a:pt x="208" y="1308"/>
                    <a:pt x="420" y="1617"/>
                    <a:pt x="627" y="1926"/>
                  </a:cubicBezTo>
                  <a:cubicBezTo>
                    <a:pt x="847" y="2252"/>
                    <a:pt x="1067" y="2582"/>
                    <a:pt x="1291" y="2908"/>
                  </a:cubicBezTo>
                  <a:lnTo>
                    <a:pt x="3721" y="2108"/>
                  </a:lnTo>
                  <a:cubicBezTo>
                    <a:pt x="3962" y="2028"/>
                    <a:pt x="4195" y="1926"/>
                    <a:pt x="4415" y="1804"/>
                  </a:cubicBezTo>
                  <a:cubicBezTo>
                    <a:pt x="4233" y="1584"/>
                    <a:pt x="4060" y="1363"/>
                    <a:pt x="3886" y="1139"/>
                  </a:cubicBezTo>
                  <a:cubicBezTo>
                    <a:pt x="3768" y="987"/>
                    <a:pt x="3649" y="830"/>
                    <a:pt x="3535" y="674"/>
                  </a:cubicBezTo>
                  <a:cubicBezTo>
                    <a:pt x="3365" y="449"/>
                    <a:pt x="3200" y="225"/>
                    <a:pt x="30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7"/>
            <p:cNvSpPr/>
            <p:nvPr/>
          </p:nvSpPr>
          <p:spPr>
            <a:xfrm>
              <a:off x="5767328" y="8820137"/>
              <a:ext cx="80560" cy="108328"/>
            </a:xfrm>
            <a:custGeom>
              <a:rect b="b" l="l" r="r" t="t"/>
              <a:pathLst>
                <a:path extrusionOk="0" h="1697" w="1262">
                  <a:moveTo>
                    <a:pt x="182" y="1"/>
                  </a:moveTo>
                  <a:cubicBezTo>
                    <a:pt x="55" y="208"/>
                    <a:pt x="0" y="454"/>
                    <a:pt x="26" y="695"/>
                  </a:cubicBezTo>
                  <a:cubicBezTo>
                    <a:pt x="34" y="775"/>
                    <a:pt x="51" y="856"/>
                    <a:pt x="77" y="932"/>
                  </a:cubicBezTo>
                  <a:cubicBezTo>
                    <a:pt x="228" y="1391"/>
                    <a:pt x="659" y="1697"/>
                    <a:pt x="1136" y="1697"/>
                  </a:cubicBezTo>
                  <a:cubicBezTo>
                    <a:pt x="1178" y="1697"/>
                    <a:pt x="1220" y="1694"/>
                    <a:pt x="1262" y="1690"/>
                  </a:cubicBezTo>
                  <a:cubicBezTo>
                    <a:pt x="1092" y="1419"/>
                    <a:pt x="957" y="1203"/>
                    <a:pt x="919" y="1152"/>
                  </a:cubicBezTo>
                  <a:cubicBezTo>
                    <a:pt x="813" y="987"/>
                    <a:pt x="711" y="826"/>
                    <a:pt x="606" y="661"/>
                  </a:cubicBezTo>
                  <a:cubicBezTo>
                    <a:pt x="466" y="441"/>
                    <a:pt x="326" y="221"/>
                    <a:pt x="1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7"/>
            <p:cNvSpPr/>
            <p:nvPr/>
          </p:nvSpPr>
          <p:spPr>
            <a:xfrm>
              <a:off x="5090230" y="9060922"/>
              <a:ext cx="1047277" cy="457505"/>
            </a:xfrm>
            <a:custGeom>
              <a:rect b="b" l="l" r="r" t="t"/>
              <a:pathLst>
                <a:path extrusionOk="0" h="7167" w="16406">
                  <a:moveTo>
                    <a:pt x="16406" y="0"/>
                  </a:moveTo>
                  <a:lnTo>
                    <a:pt x="16406" y="0"/>
                  </a:lnTo>
                  <a:cubicBezTo>
                    <a:pt x="16393" y="13"/>
                    <a:pt x="16381" y="26"/>
                    <a:pt x="16368" y="38"/>
                  </a:cubicBezTo>
                  <a:cubicBezTo>
                    <a:pt x="16266" y="140"/>
                    <a:pt x="16156" y="233"/>
                    <a:pt x="16038" y="318"/>
                  </a:cubicBezTo>
                  <a:cubicBezTo>
                    <a:pt x="15314" y="838"/>
                    <a:pt x="14472" y="1266"/>
                    <a:pt x="13617" y="1647"/>
                  </a:cubicBezTo>
                  <a:cubicBezTo>
                    <a:pt x="12762" y="2032"/>
                    <a:pt x="11881" y="2375"/>
                    <a:pt x="11073" y="2739"/>
                  </a:cubicBezTo>
                  <a:lnTo>
                    <a:pt x="10709" y="2899"/>
                  </a:lnTo>
                  <a:cubicBezTo>
                    <a:pt x="9685" y="3356"/>
                    <a:pt x="8648" y="3792"/>
                    <a:pt x="7602" y="4190"/>
                  </a:cubicBezTo>
                  <a:cubicBezTo>
                    <a:pt x="6951" y="4440"/>
                    <a:pt x="6290" y="4677"/>
                    <a:pt x="5626" y="4893"/>
                  </a:cubicBezTo>
                  <a:cubicBezTo>
                    <a:pt x="5152" y="5049"/>
                    <a:pt x="4673" y="5198"/>
                    <a:pt x="4191" y="5333"/>
                  </a:cubicBezTo>
                  <a:cubicBezTo>
                    <a:pt x="3708" y="5473"/>
                    <a:pt x="3217" y="5600"/>
                    <a:pt x="2722" y="5714"/>
                  </a:cubicBezTo>
                  <a:cubicBezTo>
                    <a:pt x="2533" y="5762"/>
                    <a:pt x="1789" y="5960"/>
                    <a:pt x="1253" y="5960"/>
                  </a:cubicBezTo>
                  <a:cubicBezTo>
                    <a:pt x="1081" y="5960"/>
                    <a:pt x="930" y="5940"/>
                    <a:pt x="826" y="5888"/>
                  </a:cubicBezTo>
                  <a:cubicBezTo>
                    <a:pt x="741" y="5854"/>
                    <a:pt x="686" y="5773"/>
                    <a:pt x="678" y="5680"/>
                  </a:cubicBezTo>
                  <a:cubicBezTo>
                    <a:pt x="674" y="5625"/>
                    <a:pt x="682" y="5566"/>
                    <a:pt x="703" y="5515"/>
                  </a:cubicBezTo>
                  <a:cubicBezTo>
                    <a:pt x="758" y="5367"/>
                    <a:pt x="775" y="5206"/>
                    <a:pt x="746" y="5049"/>
                  </a:cubicBezTo>
                  <a:lnTo>
                    <a:pt x="746" y="5049"/>
                  </a:lnTo>
                  <a:cubicBezTo>
                    <a:pt x="614" y="5109"/>
                    <a:pt x="500" y="5189"/>
                    <a:pt x="403" y="5295"/>
                  </a:cubicBezTo>
                  <a:cubicBezTo>
                    <a:pt x="56" y="5663"/>
                    <a:pt x="1" y="6218"/>
                    <a:pt x="272" y="6649"/>
                  </a:cubicBezTo>
                  <a:cubicBezTo>
                    <a:pt x="480" y="6978"/>
                    <a:pt x="839" y="7167"/>
                    <a:pt x="1213" y="7167"/>
                  </a:cubicBezTo>
                  <a:cubicBezTo>
                    <a:pt x="1325" y="7167"/>
                    <a:pt x="1439" y="7150"/>
                    <a:pt x="1550" y="7115"/>
                  </a:cubicBezTo>
                  <a:lnTo>
                    <a:pt x="13803" y="3081"/>
                  </a:lnTo>
                  <a:cubicBezTo>
                    <a:pt x="14044" y="3001"/>
                    <a:pt x="14277" y="2899"/>
                    <a:pt x="14497" y="2777"/>
                  </a:cubicBezTo>
                  <a:cubicBezTo>
                    <a:pt x="15500" y="2205"/>
                    <a:pt x="16194" y="1219"/>
                    <a:pt x="16393" y="81"/>
                  </a:cubicBezTo>
                  <a:cubicBezTo>
                    <a:pt x="16397" y="55"/>
                    <a:pt x="16402" y="30"/>
                    <a:pt x="1640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47"/>
            <p:cNvSpPr/>
            <p:nvPr/>
          </p:nvSpPr>
          <p:spPr>
            <a:xfrm>
              <a:off x="5768924" y="8862204"/>
              <a:ext cx="221061" cy="109349"/>
            </a:xfrm>
            <a:custGeom>
              <a:rect b="b" l="l" r="r" t="t"/>
              <a:pathLst>
                <a:path extrusionOk="0" h="1713" w="3463">
                  <a:moveTo>
                    <a:pt x="993" y="0"/>
                  </a:moveTo>
                  <a:cubicBezTo>
                    <a:pt x="856" y="0"/>
                    <a:pt x="718" y="2"/>
                    <a:pt x="581" y="6"/>
                  </a:cubicBezTo>
                  <a:cubicBezTo>
                    <a:pt x="386" y="11"/>
                    <a:pt x="195" y="23"/>
                    <a:pt x="1" y="36"/>
                  </a:cubicBezTo>
                  <a:cubicBezTo>
                    <a:pt x="9" y="116"/>
                    <a:pt x="26" y="197"/>
                    <a:pt x="52" y="273"/>
                  </a:cubicBezTo>
                  <a:cubicBezTo>
                    <a:pt x="203" y="732"/>
                    <a:pt x="634" y="1038"/>
                    <a:pt x="1108" y="1038"/>
                  </a:cubicBezTo>
                  <a:cubicBezTo>
                    <a:pt x="1149" y="1038"/>
                    <a:pt x="1191" y="1035"/>
                    <a:pt x="1232" y="1031"/>
                  </a:cubicBezTo>
                  <a:cubicBezTo>
                    <a:pt x="1309" y="1018"/>
                    <a:pt x="1385" y="1005"/>
                    <a:pt x="1457" y="980"/>
                  </a:cubicBezTo>
                  <a:cubicBezTo>
                    <a:pt x="1624" y="926"/>
                    <a:pt x="1795" y="900"/>
                    <a:pt x="1964" y="900"/>
                  </a:cubicBezTo>
                  <a:cubicBezTo>
                    <a:pt x="2533" y="900"/>
                    <a:pt x="3078" y="1196"/>
                    <a:pt x="3378" y="1712"/>
                  </a:cubicBezTo>
                  <a:cubicBezTo>
                    <a:pt x="3463" y="1293"/>
                    <a:pt x="3353" y="836"/>
                    <a:pt x="2955" y="480"/>
                  </a:cubicBezTo>
                  <a:cubicBezTo>
                    <a:pt x="2528" y="83"/>
                    <a:pt x="1960" y="19"/>
                    <a:pt x="1406" y="6"/>
                  </a:cubicBezTo>
                  <a:cubicBezTo>
                    <a:pt x="1268" y="2"/>
                    <a:pt x="1131" y="0"/>
                    <a:pt x="993"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5" name="Google Shape;2995;p47"/>
          <p:cNvGrpSpPr/>
          <p:nvPr/>
        </p:nvGrpSpPr>
        <p:grpSpPr>
          <a:xfrm rot="-2483750">
            <a:off x="2947801" y="6725334"/>
            <a:ext cx="2591232" cy="1278518"/>
            <a:chOff x="3934113" y="7825651"/>
            <a:chExt cx="2883175" cy="1422563"/>
          </a:xfrm>
        </p:grpSpPr>
        <p:sp>
          <p:nvSpPr>
            <p:cNvPr id="2996" name="Google Shape;2996;p47"/>
            <p:cNvSpPr/>
            <p:nvPr/>
          </p:nvSpPr>
          <p:spPr>
            <a:xfrm>
              <a:off x="3934113" y="8872035"/>
              <a:ext cx="61154" cy="76283"/>
            </a:xfrm>
            <a:custGeom>
              <a:rect b="b" l="l" r="r" t="t"/>
              <a:pathLst>
                <a:path extrusionOk="0" fill="none" h="1195" w="958">
                  <a:moveTo>
                    <a:pt x="957" y="1"/>
                  </a:moveTo>
                  <a:lnTo>
                    <a:pt x="1" y="1194"/>
                  </a:ln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7"/>
            <p:cNvSpPr/>
            <p:nvPr/>
          </p:nvSpPr>
          <p:spPr>
            <a:xfrm>
              <a:off x="4001969" y="8919847"/>
              <a:ext cx="58664" cy="78453"/>
            </a:xfrm>
            <a:custGeom>
              <a:rect b="b" l="l" r="r" t="t"/>
              <a:pathLst>
                <a:path extrusionOk="0" fill="none" h="1229" w="919">
                  <a:moveTo>
                    <a:pt x="0" y="1228"/>
                  </a:moveTo>
                  <a:cubicBezTo>
                    <a:pt x="301" y="818"/>
                    <a:pt x="610" y="407"/>
                    <a:pt x="919" y="1"/>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47"/>
            <p:cNvSpPr/>
            <p:nvPr/>
          </p:nvSpPr>
          <p:spPr>
            <a:xfrm>
              <a:off x="4070017" y="8967979"/>
              <a:ext cx="56302" cy="80304"/>
            </a:xfrm>
            <a:custGeom>
              <a:rect b="b" l="l" r="r" t="t"/>
              <a:pathLst>
                <a:path extrusionOk="0" fill="none" h="1258" w="882">
                  <a:moveTo>
                    <a:pt x="1" y="1257"/>
                  </a:moveTo>
                  <a:cubicBezTo>
                    <a:pt x="280" y="834"/>
                    <a:pt x="576" y="415"/>
                    <a:pt x="881"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47"/>
            <p:cNvSpPr/>
            <p:nvPr/>
          </p:nvSpPr>
          <p:spPr>
            <a:xfrm>
              <a:off x="4137874" y="9015791"/>
              <a:ext cx="54068" cy="82475"/>
            </a:xfrm>
            <a:custGeom>
              <a:rect b="b" l="l" r="r" t="t"/>
              <a:pathLst>
                <a:path extrusionOk="0" fill="none" h="1292" w="847">
                  <a:moveTo>
                    <a:pt x="0" y="1291"/>
                  </a:moveTo>
                  <a:cubicBezTo>
                    <a:pt x="267" y="855"/>
                    <a:pt x="546" y="424"/>
                    <a:pt x="847"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7"/>
            <p:cNvSpPr/>
            <p:nvPr/>
          </p:nvSpPr>
          <p:spPr>
            <a:xfrm>
              <a:off x="4205667" y="9063859"/>
              <a:ext cx="51962" cy="84390"/>
            </a:xfrm>
            <a:custGeom>
              <a:rect b="b" l="l" r="r" t="t"/>
              <a:pathLst>
                <a:path extrusionOk="0" fill="none" h="1322" w="814">
                  <a:moveTo>
                    <a:pt x="0" y="1321"/>
                  </a:moveTo>
                  <a:cubicBezTo>
                    <a:pt x="250" y="868"/>
                    <a:pt x="517" y="428"/>
                    <a:pt x="813" y="1"/>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7"/>
            <p:cNvSpPr/>
            <p:nvPr/>
          </p:nvSpPr>
          <p:spPr>
            <a:xfrm>
              <a:off x="4273779" y="9111671"/>
              <a:ext cx="49472" cy="86560"/>
            </a:xfrm>
            <a:custGeom>
              <a:rect b="b" l="l" r="r" t="t"/>
              <a:pathLst>
                <a:path extrusionOk="0" fill="none" h="1356" w="775">
                  <a:moveTo>
                    <a:pt x="0" y="1355"/>
                  </a:moveTo>
                  <a:cubicBezTo>
                    <a:pt x="229" y="890"/>
                    <a:pt x="487" y="437"/>
                    <a:pt x="775" y="1"/>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47"/>
            <p:cNvSpPr/>
            <p:nvPr/>
          </p:nvSpPr>
          <p:spPr>
            <a:xfrm>
              <a:off x="4341572" y="9159803"/>
              <a:ext cx="47046" cy="88411"/>
            </a:xfrm>
            <a:custGeom>
              <a:rect b="b" l="l" r="r" t="t"/>
              <a:pathLst>
                <a:path extrusionOk="0" fill="none" h="1385" w="737">
                  <a:moveTo>
                    <a:pt x="0" y="1384"/>
                  </a:moveTo>
                  <a:cubicBezTo>
                    <a:pt x="212" y="906"/>
                    <a:pt x="462" y="445"/>
                    <a:pt x="737"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47"/>
            <p:cNvSpPr/>
            <p:nvPr/>
          </p:nvSpPr>
          <p:spPr>
            <a:xfrm>
              <a:off x="6381996" y="7825651"/>
              <a:ext cx="37854" cy="58154"/>
            </a:xfrm>
            <a:custGeom>
              <a:rect b="b" l="l" r="r" t="t"/>
              <a:pathLst>
                <a:path extrusionOk="0" fill="none" h="911" w="593">
                  <a:moveTo>
                    <a:pt x="593" y="0"/>
                  </a:moveTo>
                  <a:cubicBezTo>
                    <a:pt x="504" y="97"/>
                    <a:pt x="419" y="199"/>
                    <a:pt x="343" y="305"/>
                  </a:cubicBezTo>
                  <a:lnTo>
                    <a:pt x="343" y="305"/>
                  </a:lnTo>
                  <a:cubicBezTo>
                    <a:pt x="237" y="453"/>
                    <a:pt x="144" y="610"/>
                    <a:pt x="64" y="770"/>
                  </a:cubicBezTo>
                  <a:cubicBezTo>
                    <a:pt x="43" y="817"/>
                    <a:pt x="17" y="864"/>
                    <a:pt x="0" y="91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47"/>
            <p:cNvSpPr/>
            <p:nvPr/>
          </p:nvSpPr>
          <p:spPr>
            <a:xfrm>
              <a:off x="6446533" y="7871293"/>
              <a:ext cx="39514" cy="60324"/>
            </a:xfrm>
            <a:custGeom>
              <a:rect b="b" l="l" r="r" t="t"/>
              <a:pathLst>
                <a:path extrusionOk="0" fill="none" h="945" w="619">
                  <a:moveTo>
                    <a:pt x="1" y="944"/>
                  </a:moveTo>
                  <a:cubicBezTo>
                    <a:pt x="170" y="610"/>
                    <a:pt x="378" y="292"/>
                    <a:pt x="619"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47"/>
            <p:cNvSpPr/>
            <p:nvPr/>
          </p:nvSpPr>
          <p:spPr>
            <a:xfrm>
              <a:off x="6510879" y="7916680"/>
              <a:ext cx="41365" cy="62750"/>
            </a:xfrm>
            <a:custGeom>
              <a:rect b="b" l="l" r="r" t="t"/>
              <a:pathLst>
                <a:path extrusionOk="0" fill="none" h="983" w="648">
                  <a:moveTo>
                    <a:pt x="0" y="982"/>
                  </a:moveTo>
                  <a:cubicBezTo>
                    <a:pt x="195" y="644"/>
                    <a:pt x="411" y="314"/>
                    <a:pt x="648"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47"/>
            <p:cNvSpPr/>
            <p:nvPr/>
          </p:nvSpPr>
          <p:spPr>
            <a:xfrm>
              <a:off x="6575416" y="7962322"/>
              <a:ext cx="43025" cy="64920"/>
            </a:xfrm>
            <a:custGeom>
              <a:rect b="b" l="l" r="r" t="t"/>
              <a:pathLst>
                <a:path extrusionOk="0" fill="none" h="1017" w="674">
                  <a:moveTo>
                    <a:pt x="1" y="1017"/>
                  </a:moveTo>
                  <a:cubicBezTo>
                    <a:pt x="217" y="678"/>
                    <a:pt x="441" y="335"/>
                    <a:pt x="674" y="1"/>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47"/>
            <p:cNvSpPr/>
            <p:nvPr/>
          </p:nvSpPr>
          <p:spPr>
            <a:xfrm>
              <a:off x="6639762" y="8008028"/>
              <a:ext cx="44876" cy="67027"/>
            </a:xfrm>
            <a:custGeom>
              <a:rect b="b" l="l" r="r" t="t"/>
              <a:pathLst>
                <a:path extrusionOk="0" fill="none" h="1050" w="703">
                  <a:moveTo>
                    <a:pt x="0" y="1050"/>
                  </a:moveTo>
                  <a:cubicBezTo>
                    <a:pt x="241" y="707"/>
                    <a:pt x="478" y="351"/>
                    <a:pt x="703"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47"/>
            <p:cNvSpPr/>
            <p:nvPr/>
          </p:nvSpPr>
          <p:spPr>
            <a:xfrm>
              <a:off x="6704299" y="8053414"/>
              <a:ext cx="46536" cy="69452"/>
            </a:xfrm>
            <a:custGeom>
              <a:rect b="b" l="l" r="r" t="t"/>
              <a:pathLst>
                <a:path extrusionOk="0" fill="none" h="1088" w="729">
                  <a:moveTo>
                    <a:pt x="1" y="1088"/>
                  </a:moveTo>
                  <a:cubicBezTo>
                    <a:pt x="263" y="741"/>
                    <a:pt x="504" y="377"/>
                    <a:pt x="729"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47"/>
            <p:cNvSpPr/>
            <p:nvPr/>
          </p:nvSpPr>
          <p:spPr>
            <a:xfrm>
              <a:off x="6768901" y="8099057"/>
              <a:ext cx="48387" cy="71623"/>
            </a:xfrm>
            <a:custGeom>
              <a:rect b="b" l="l" r="r" t="t"/>
              <a:pathLst>
                <a:path extrusionOk="0" fill="none" h="1122" w="758">
                  <a:moveTo>
                    <a:pt x="0" y="1122"/>
                  </a:moveTo>
                  <a:cubicBezTo>
                    <a:pt x="284" y="771"/>
                    <a:pt x="534" y="394"/>
                    <a:pt x="758" y="0"/>
                  </a:cubicBezTo>
                </a:path>
              </a:pathLst>
            </a:custGeom>
            <a:noFill/>
            <a:ln cap="flat" cmpd="sng" w="19050">
              <a:solidFill>
                <a:schemeClr val="accent4"/>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7"/>
            <p:cNvSpPr/>
            <p:nvPr/>
          </p:nvSpPr>
          <p:spPr>
            <a:xfrm>
              <a:off x="4177835" y="8548902"/>
              <a:ext cx="546619" cy="469123"/>
            </a:xfrm>
            <a:custGeom>
              <a:rect b="b" l="l" r="r" t="t"/>
              <a:pathLst>
                <a:path extrusionOk="0" h="7349" w="8563">
                  <a:moveTo>
                    <a:pt x="2976" y="1"/>
                  </a:moveTo>
                  <a:cubicBezTo>
                    <a:pt x="1939" y="635"/>
                    <a:pt x="944" y="1338"/>
                    <a:pt x="1" y="2104"/>
                  </a:cubicBezTo>
                  <a:cubicBezTo>
                    <a:pt x="1757" y="3399"/>
                    <a:pt x="3416" y="4826"/>
                    <a:pt x="4957" y="6375"/>
                  </a:cubicBezTo>
                  <a:cubicBezTo>
                    <a:pt x="5274" y="6692"/>
                    <a:pt x="5583" y="7018"/>
                    <a:pt x="5888" y="7348"/>
                  </a:cubicBezTo>
                  <a:cubicBezTo>
                    <a:pt x="6743" y="6747"/>
                    <a:pt x="7636" y="6205"/>
                    <a:pt x="8563" y="5727"/>
                  </a:cubicBezTo>
                  <a:cubicBezTo>
                    <a:pt x="8250" y="5350"/>
                    <a:pt x="7932" y="4978"/>
                    <a:pt x="7606" y="4610"/>
                  </a:cubicBezTo>
                  <a:cubicBezTo>
                    <a:pt x="6159" y="2976"/>
                    <a:pt x="4614" y="1435"/>
                    <a:pt x="29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7"/>
            <p:cNvSpPr/>
            <p:nvPr/>
          </p:nvSpPr>
          <p:spPr>
            <a:xfrm>
              <a:off x="4367744" y="8411912"/>
              <a:ext cx="513999" cy="502637"/>
            </a:xfrm>
            <a:custGeom>
              <a:rect b="b" l="l" r="r" t="t"/>
              <a:pathLst>
                <a:path extrusionOk="0" h="7874" w="8052">
                  <a:moveTo>
                    <a:pt x="4195" y="1"/>
                  </a:moveTo>
                  <a:cubicBezTo>
                    <a:pt x="2744" y="606"/>
                    <a:pt x="1338" y="1321"/>
                    <a:pt x="1" y="2147"/>
                  </a:cubicBezTo>
                  <a:cubicBezTo>
                    <a:pt x="1639" y="3581"/>
                    <a:pt x="3184" y="5122"/>
                    <a:pt x="4631" y="6756"/>
                  </a:cubicBezTo>
                  <a:cubicBezTo>
                    <a:pt x="4953" y="7124"/>
                    <a:pt x="5275" y="7496"/>
                    <a:pt x="5588" y="7873"/>
                  </a:cubicBezTo>
                  <a:cubicBezTo>
                    <a:pt x="6384" y="7458"/>
                    <a:pt x="7205" y="7103"/>
                    <a:pt x="8051" y="6806"/>
                  </a:cubicBezTo>
                  <a:cubicBezTo>
                    <a:pt x="7852" y="6341"/>
                    <a:pt x="7641" y="5875"/>
                    <a:pt x="7416" y="5414"/>
                  </a:cubicBezTo>
                  <a:cubicBezTo>
                    <a:pt x="6502" y="3518"/>
                    <a:pt x="5423" y="1711"/>
                    <a:pt x="4195" y="1"/>
                  </a:cubicBez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47"/>
            <p:cNvSpPr/>
            <p:nvPr/>
          </p:nvSpPr>
          <p:spPr>
            <a:xfrm>
              <a:off x="3975222" y="8683466"/>
              <a:ext cx="578473" cy="497466"/>
            </a:xfrm>
            <a:custGeom>
              <a:rect b="b" l="l" r="r" t="t"/>
              <a:pathLst>
                <a:path extrusionOk="0" h="7793" w="9062">
                  <a:moveTo>
                    <a:pt x="3175" y="0"/>
                  </a:moveTo>
                  <a:cubicBezTo>
                    <a:pt x="1926" y="1020"/>
                    <a:pt x="834" y="2129"/>
                    <a:pt x="0" y="3285"/>
                  </a:cubicBezTo>
                  <a:lnTo>
                    <a:pt x="30" y="3310"/>
                  </a:lnTo>
                  <a:lnTo>
                    <a:pt x="1075" y="4055"/>
                  </a:lnTo>
                  <a:lnTo>
                    <a:pt x="2116" y="4800"/>
                  </a:lnTo>
                  <a:lnTo>
                    <a:pt x="4199" y="6294"/>
                  </a:lnTo>
                  <a:lnTo>
                    <a:pt x="4406" y="6442"/>
                  </a:lnTo>
                  <a:lnTo>
                    <a:pt x="5240" y="7039"/>
                  </a:lnTo>
                  <a:lnTo>
                    <a:pt x="6281" y="7788"/>
                  </a:lnTo>
                  <a:lnTo>
                    <a:pt x="6290" y="7792"/>
                  </a:lnTo>
                  <a:cubicBezTo>
                    <a:pt x="6878" y="6975"/>
                    <a:pt x="7877" y="6078"/>
                    <a:pt x="9062" y="5240"/>
                  </a:cubicBezTo>
                  <a:cubicBezTo>
                    <a:pt x="8757" y="4910"/>
                    <a:pt x="8448" y="4584"/>
                    <a:pt x="8131" y="4271"/>
                  </a:cubicBezTo>
                  <a:cubicBezTo>
                    <a:pt x="6590" y="2722"/>
                    <a:pt x="4931" y="1291"/>
                    <a:pt x="31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47"/>
            <p:cNvSpPr/>
            <p:nvPr/>
          </p:nvSpPr>
          <p:spPr>
            <a:xfrm>
              <a:off x="4896554" y="8282518"/>
              <a:ext cx="452590" cy="516617"/>
            </a:xfrm>
            <a:custGeom>
              <a:rect b="b" l="l" r="r" t="t"/>
              <a:pathLst>
                <a:path extrusionOk="0" h="8093" w="7090">
                  <a:moveTo>
                    <a:pt x="5083" y="0"/>
                  </a:moveTo>
                  <a:cubicBezTo>
                    <a:pt x="3420" y="203"/>
                    <a:pt x="1718" y="432"/>
                    <a:pt x="0" y="788"/>
                  </a:cubicBezTo>
                  <a:cubicBezTo>
                    <a:pt x="317" y="1376"/>
                    <a:pt x="609" y="1981"/>
                    <a:pt x="902" y="2582"/>
                  </a:cubicBezTo>
                  <a:cubicBezTo>
                    <a:pt x="1498" y="3822"/>
                    <a:pt x="2099" y="5092"/>
                    <a:pt x="2556" y="6396"/>
                  </a:cubicBezTo>
                  <a:cubicBezTo>
                    <a:pt x="2755" y="6950"/>
                    <a:pt x="2925" y="7517"/>
                    <a:pt x="3060" y="8093"/>
                  </a:cubicBezTo>
                  <a:cubicBezTo>
                    <a:pt x="4266" y="7898"/>
                    <a:pt x="5507" y="7746"/>
                    <a:pt x="6789" y="7585"/>
                  </a:cubicBezTo>
                  <a:cubicBezTo>
                    <a:pt x="6891" y="7576"/>
                    <a:pt x="6988" y="7564"/>
                    <a:pt x="7089" y="7551"/>
                  </a:cubicBezTo>
                  <a:cubicBezTo>
                    <a:pt x="7039" y="6971"/>
                    <a:pt x="6971" y="6396"/>
                    <a:pt x="6886" y="5824"/>
                  </a:cubicBezTo>
                  <a:cubicBezTo>
                    <a:pt x="6772" y="5028"/>
                    <a:pt x="6611" y="4241"/>
                    <a:pt x="6412" y="3467"/>
                  </a:cubicBezTo>
                  <a:cubicBezTo>
                    <a:pt x="6103" y="2265"/>
                    <a:pt x="5659" y="1101"/>
                    <a:pt x="508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47"/>
            <p:cNvSpPr/>
            <p:nvPr/>
          </p:nvSpPr>
          <p:spPr>
            <a:xfrm>
              <a:off x="5748433" y="8117122"/>
              <a:ext cx="370435" cy="558556"/>
            </a:xfrm>
            <a:custGeom>
              <a:rect b="b" l="l" r="r" t="t"/>
              <a:pathLst>
                <a:path extrusionOk="0" h="8750" w="5803">
                  <a:moveTo>
                    <a:pt x="3500" y="1"/>
                  </a:moveTo>
                  <a:cubicBezTo>
                    <a:pt x="2358" y="454"/>
                    <a:pt x="1185" y="843"/>
                    <a:pt x="0" y="1169"/>
                  </a:cubicBezTo>
                  <a:cubicBezTo>
                    <a:pt x="724" y="3120"/>
                    <a:pt x="1219" y="5152"/>
                    <a:pt x="1473" y="7217"/>
                  </a:cubicBezTo>
                  <a:cubicBezTo>
                    <a:pt x="1537" y="7725"/>
                    <a:pt x="1587" y="8237"/>
                    <a:pt x="1621" y="8750"/>
                  </a:cubicBezTo>
                  <a:cubicBezTo>
                    <a:pt x="3039" y="8373"/>
                    <a:pt x="4432" y="7928"/>
                    <a:pt x="5803" y="7408"/>
                  </a:cubicBezTo>
                  <a:cubicBezTo>
                    <a:pt x="5714" y="6735"/>
                    <a:pt x="5591" y="6070"/>
                    <a:pt x="5435" y="5410"/>
                  </a:cubicBezTo>
                  <a:cubicBezTo>
                    <a:pt x="5329" y="4953"/>
                    <a:pt x="5210" y="4500"/>
                    <a:pt x="5075" y="4051"/>
                  </a:cubicBezTo>
                  <a:cubicBezTo>
                    <a:pt x="4817" y="3180"/>
                    <a:pt x="4512" y="2325"/>
                    <a:pt x="4165" y="1487"/>
                  </a:cubicBezTo>
                  <a:cubicBezTo>
                    <a:pt x="3979" y="1042"/>
                    <a:pt x="3780" y="598"/>
                    <a:pt x="3572" y="158"/>
                  </a:cubicBezTo>
                  <a:cubicBezTo>
                    <a:pt x="3551" y="107"/>
                    <a:pt x="3526" y="52"/>
                    <a:pt x="35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47"/>
            <p:cNvSpPr/>
            <p:nvPr/>
          </p:nvSpPr>
          <p:spPr>
            <a:xfrm>
              <a:off x="5972111" y="8020156"/>
              <a:ext cx="388308" cy="569855"/>
            </a:xfrm>
            <a:custGeom>
              <a:rect b="b" l="l" r="r" t="t"/>
              <a:pathLst>
                <a:path extrusionOk="0" h="8927" w="6083">
                  <a:moveTo>
                    <a:pt x="3323" y="0"/>
                  </a:moveTo>
                  <a:cubicBezTo>
                    <a:pt x="3230" y="47"/>
                    <a:pt x="3141" y="98"/>
                    <a:pt x="3052" y="144"/>
                  </a:cubicBezTo>
                  <a:cubicBezTo>
                    <a:pt x="2053" y="652"/>
                    <a:pt x="1038" y="1109"/>
                    <a:pt x="1" y="1520"/>
                  </a:cubicBezTo>
                  <a:cubicBezTo>
                    <a:pt x="26" y="1571"/>
                    <a:pt x="47" y="1626"/>
                    <a:pt x="73" y="1677"/>
                  </a:cubicBezTo>
                  <a:cubicBezTo>
                    <a:pt x="280" y="2117"/>
                    <a:pt x="475" y="2561"/>
                    <a:pt x="661" y="3006"/>
                  </a:cubicBezTo>
                  <a:cubicBezTo>
                    <a:pt x="1008" y="3844"/>
                    <a:pt x="1313" y="4699"/>
                    <a:pt x="1575" y="5570"/>
                  </a:cubicBezTo>
                  <a:cubicBezTo>
                    <a:pt x="1706" y="6019"/>
                    <a:pt x="1825" y="6472"/>
                    <a:pt x="1931" y="6929"/>
                  </a:cubicBezTo>
                  <a:cubicBezTo>
                    <a:pt x="2087" y="7589"/>
                    <a:pt x="2210" y="8254"/>
                    <a:pt x="2299" y="8927"/>
                  </a:cubicBezTo>
                  <a:cubicBezTo>
                    <a:pt x="3586" y="8440"/>
                    <a:pt x="4847" y="7890"/>
                    <a:pt x="6083" y="7280"/>
                  </a:cubicBezTo>
                  <a:cubicBezTo>
                    <a:pt x="5541" y="4728"/>
                    <a:pt x="4610" y="2273"/>
                    <a:pt x="33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47"/>
            <p:cNvSpPr/>
            <p:nvPr/>
          </p:nvSpPr>
          <p:spPr>
            <a:xfrm>
              <a:off x="6184235" y="7888337"/>
              <a:ext cx="385563" cy="596602"/>
            </a:xfrm>
            <a:custGeom>
              <a:rect b="b" l="l" r="r" t="t"/>
              <a:pathLst>
                <a:path extrusionOk="0" h="9346" w="6040">
                  <a:moveTo>
                    <a:pt x="2874" y="0"/>
                  </a:moveTo>
                  <a:cubicBezTo>
                    <a:pt x="2155" y="847"/>
                    <a:pt x="1012" y="1536"/>
                    <a:pt x="0" y="2065"/>
                  </a:cubicBezTo>
                  <a:cubicBezTo>
                    <a:pt x="1287" y="4338"/>
                    <a:pt x="2218" y="6789"/>
                    <a:pt x="2760" y="9345"/>
                  </a:cubicBezTo>
                  <a:cubicBezTo>
                    <a:pt x="2925" y="9261"/>
                    <a:pt x="3086" y="9180"/>
                    <a:pt x="3251" y="9100"/>
                  </a:cubicBezTo>
                  <a:cubicBezTo>
                    <a:pt x="4216" y="8613"/>
                    <a:pt x="5151" y="8067"/>
                    <a:pt x="6040" y="7453"/>
                  </a:cubicBezTo>
                  <a:cubicBezTo>
                    <a:pt x="5384" y="5295"/>
                    <a:pt x="4537" y="3200"/>
                    <a:pt x="3509" y="1189"/>
                  </a:cubicBezTo>
                  <a:cubicBezTo>
                    <a:pt x="3302" y="792"/>
                    <a:pt x="3090" y="394"/>
                    <a:pt x="28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7"/>
            <p:cNvSpPr/>
            <p:nvPr/>
          </p:nvSpPr>
          <p:spPr>
            <a:xfrm>
              <a:off x="4635532" y="8332756"/>
              <a:ext cx="456420" cy="513680"/>
            </a:xfrm>
            <a:custGeom>
              <a:rect b="b" l="l" r="r" t="t"/>
              <a:pathLst>
                <a:path extrusionOk="0" h="8047" w="7150">
                  <a:moveTo>
                    <a:pt x="4085" y="1"/>
                  </a:moveTo>
                  <a:cubicBezTo>
                    <a:pt x="3784" y="64"/>
                    <a:pt x="3484" y="127"/>
                    <a:pt x="3183" y="199"/>
                  </a:cubicBezTo>
                  <a:cubicBezTo>
                    <a:pt x="2197" y="424"/>
                    <a:pt x="1118" y="784"/>
                    <a:pt x="0" y="1241"/>
                  </a:cubicBezTo>
                  <a:cubicBezTo>
                    <a:pt x="1228" y="2951"/>
                    <a:pt x="2307" y="4758"/>
                    <a:pt x="3221" y="6654"/>
                  </a:cubicBezTo>
                  <a:cubicBezTo>
                    <a:pt x="3446" y="7115"/>
                    <a:pt x="3657" y="7581"/>
                    <a:pt x="3856" y="8046"/>
                  </a:cubicBezTo>
                  <a:cubicBezTo>
                    <a:pt x="4229" y="7924"/>
                    <a:pt x="4593" y="7818"/>
                    <a:pt x="4940" y="7738"/>
                  </a:cubicBezTo>
                  <a:cubicBezTo>
                    <a:pt x="5663" y="7568"/>
                    <a:pt x="6400" y="7429"/>
                    <a:pt x="7149" y="7306"/>
                  </a:cubicBezTo>
                  <a:cubicBezTo>
                    <a:pt x="7009" y="6730"/>
                    <a:pt x="6844" y="6163"/>
                    <a:pt x="6645" y="5609"/>
                  </a:cubicBezTo>
                  <a:cubicBezTo>
                    <a:pt x="6188" y="4305"/>
                    <a:pt x="5583" y="3035"/>
                    <a:pt x="4986" y="1795"/>
                  </a:cubicBezTo>
                  <a:cubicBezTo>
                    <a:pt x="4698" y="1194"/>
                    <a:pt x="4402" y="589"/>
                    <a:pt x="40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7"/>
            <p:cNvSpPr/>
            <p:nvPr/>
          </p:nvSpPr>
          <p:spPr>
            <a:xfrm>
              <a:off x="6367697" y="7871549"/>
              <a:ext cx="416396" cy="492615"/>
            </a:xfrm>
            <a:custGeom>
              <a:rect b="b" l="l" r="r" t="t"/>
              <a:pathLst>
                <a:path extrusionOk="0" h="7717" w="6523">
                  <a:moveTo>
                    <a:pt x="207" y="1"/>
                  </a:moveTo>
                  <a:cubicBezTo>
                    <a:pt x="144" y="85"/>
                    <a:pt x="72" y="178"/>
                    <a:pt x="0" y="263"/>
                  </a:cubicBezTo>
                  <a:cubicBezTo>
                    <a:pt x="220" y="657"/>
                    <a:pt x="432" y="1050"/>
                    <a:pt x="635" y="1452"/>
                  </a:cubicBezTo>
                  <a:cubicBezTo>
                    <a:pt x="1663" y="3459"/>
                    <a:pt x="2510" y="5558"/>
                    <a:pt x="3166" y="7716"/>
                  </a:cubicBezTo>
                  <a:cubicBezTo>
                    <a:pt x="4372" y="6878"/>
                    <a:pt x="5562" y="5829"/>
                    <a:pt x="6522" y="4479"/>
                  </a:cubicBezTo>
                  <a:lnTo>
                    <a:pt x="6472" y="4441"/>
                  </a:lnTo>
                  <a:lnTo>
                    <a:pt x="5439" y="3708"/>
                  </a:lnTo>
                  <a:lnTo>
                    <a:pt x="4406" y="2976"/>
                  </a:lnTo>
                  <a:lnTo>
                    <a:pt x="3378" y="2248"/>
                  </a:lnTo>
                  <a:lnTo>
                    <a:pt x="2345" y="1516"/>
                  </a:lnTo>
                  <a:lnTo>
                    <a:pt x="1321" y="788"/>
                  </a:lnTo>
                  <a:lnTo>
                    <a:pt x="643" y="310"/>
                  </a:lnTo>
                  <a:lnTo>
                    <a:pt x="292" y="56"/>
                  </a:lnTo>
                  <a:lnTo>
                    <a:pt x="207" y="1"/>
                  </a:lnTo>
                  <a:close/>
                </a:path>
              </a:pathLst>
            </a:custGeom>
            <a:solidFill>
              <a:schemeClr val="accent4"/>
            </a:solidFill>
            <a:ln cap="flat" cmpd="sng" w="19050">
              <a:solidFill>
                <a:schemeClr val="accent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47"/>
            <p:cNvSpPr/>
            <p:nvPr/>
          </p:nvSpPr>
          <p:spPr>
            <a:xfrm>
              <a:off x="5466601" y="8191745"/>
              <a:ext cx="385627" cy="539023"/>
            </a:xfrm>
            <a:custGeom>
              <a:rect b="b" l="l" r="r" t="t"/>
              <a:pathLst>
                <a:path extrusionOk="0" h="8444" w="6041">
                  <a:moveTo>
                    <a:pt x="4411" y="0"/>
                  </a:moveTo>
                  <a:cubicBezTo>
                    <a:pt x="3497" y="254"/>
                    <a:pt x="2574" y="470"/>
                    <a:pt x="1639" y="648"/>
                  </a:cubicBezTo>
                  <a:cubicBezTo>
                    <a:pt x="1097" y="749"/>
                    <a:pt x="551" y="834"/>
                    <a:pt x="1" y="919"/>
                  </a:cubicBezTo>
                  <a:cubicBezTo>
                    <a:pt x="191" y="1346"/>
                    <a:pt x="369" y="1778"/>
                    <a:pt x="530" y="2218"/>
                  </a:cubicBezTo>
                  <a:cubicBezTo>
                    <a:pt x="1093" y="3725"/>
                    <a:pt x="1507" y="5287"/>
                    <a:pt x="1766" y="6874"/>
                  </a:cubicBezTo>
                  <a:cubicBezTo>
                    <a:pt x="1766" y="6886"/>
                    <a:pt x="1770" y="6899"/>
                    <a:pt x="1770" y="6912"/>
                  </a:cubicBezTo>
                  <a:cubicBezTo>
                    <a:pt x="1850" y="7420"/>
                    <a:pt x="1914" y="7932"/>
                    <a:pt x="1960" y="8444"/>
                  </a:cubicBezTo>
                  <a:cubicBezTo>
                    <a:pt x="2333" y="8385"/>
                    <a:pt x="2705" y="8321"/>
                    <a:pt x="3078" y="8249"/>
                  </a:cubicBezTo>
                  <a:cubicBezTo>
                    <a:pt x="4077" y="8063"/>
                    <a:pt x="5063" y="7839"/>
                    <a:pt x="6040" y="7581"/>
                  </a:cubicBezTo>
                  <a:cubicBezTo>
                    <a:pt x="6007" y="7068"/>
                    <a:pt x="5956" y="6556"/>
                    <a:pt x="5892" y="6048"/>
                  </a:cubicBezTo>
                  <a:cubicBezTo>
                    <a:pt x="5634" y="3979"/>
                    <a:pt x="5139" y="1951"/>
                    <a:pt x="441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47"/>
            <p:cNvSpPr/>
            <p:nvPr/>
          </p:nvSpPr>
          <p:spPr>
            <a:xfrm>
              <a:off x="5220772" y="8250345"/>
              <a:ext cx="371264" cy="514255"/>
            </a:xfrm>
            <a:custGeom>
              <a:rect b="b" l="l" r="r" t="t"/>
              <a:pathLst>
                <a:path extrusionOk="0" h="8056" w="5816">
                  <a:moveTo>
                    <a:pt x="3852" y="1"/>
                  </a:moveTo>
                  <a:cubicBezTo>
                    <a:pt x="2853" y="153"/>
                    <a:pt x="1828" y="280"/>
                    <a:pt x="766" y="411"/>
                  </a:cubicBezTo>
                  <a:cubicBezTo>
                    <a:pt x="512" y="441"/>
                    <a:pt x="254" y="470"/>
                    <a:pt x="0" y="504"/>
                  </a:cubicBezTo>
                  <a:cubicBezTo>
                    <a:pt x="576" y="1605"/>
                    <a:pt x="1020" y="2769"/>
                    <a:pt x="1329" y="3975"/>
                  </a:cubicBezTo>
                  <a:cubicBezTo>
                    <a:pt x="1532" y="4749"/>
                    <a:pt x="1689" y="5537"/>
                    <a:pt x="1807" y="6328"/>
                  </a:cubicBezTo>
                  <a:cubicBezTo>
                    <a:pt x="1892" y="6900"/>
                    <a:pt x="1955" y="7479"/>
                    <a:pt x="2010" y="8055"/>
                  </a:cubicBezTo>
                  <a:cubicBezTo>
                    <a:pt x="3255" y="7903"/>
                    <a:pt x="4529" y="7738"/>
                    <a:pt x="5816" y="7526"/>
                  </a:cubicBezTo>
                  <a:cubicBezTo>
                    <a:pt x="5769" y="7014"/>
                    <a:pt x="5701" y="6502"/>
                    <a:pt x="5625" y="5994"/>
                  </a:cubicBezTo>
                  <a:cubicBezTo>
                    <a:pt x="5621" y="5981"/>
                    <a:pt x="5617" y="5968"/>
                    <a:pt x="5617" y="5960"/>
                  </a:cubicBezTo>
                  <a:cubicBezTo>
                    <a:pt x="5358" y="4369"/>
                    <a:pt x="4944" y="2807"/>
                    <a:pt x="4381" y="1300"/>
                  </a:cubicBezTo>
                  <a:cubicBezTo>
                    <a:pt x="4220" y="860"/>
                    <a:pt x="4042" y="428"/>
                    <a:pt x="38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7"/>
            <p:cNvSpPr/>
            <p:nvPr/>
          </p:nvSpPr>
          <p:spPr>
            <a:xfrm>
              <a:off x="4256160" y="7891274"/>
              <a:ext cx="2527930" cy="1289914"/>
            </a:xfrm>
            <a:custGeom>
              <a:rect b="b" l="l" r="r" t="t"/>
              <a:pathLst>
                <a:path extrusionOk="0" h="20207" w="39601">
                  <a:moveTo>
                    <a:pt x="33713" y="1"/>
                  </a:moveTo>
                  <a:lnTo>
                    <a:pt x="33713" y="1"/>
                  </a:lnTo>
                  <a:cubicBezTo>
                    <a:pt x="33738" y="382"/>
                    <a:pt x="33734" y="762"/>
                    <a:pt x="33704" y="1143"/>
                  </a:cubicBezTo>
                  <a:cubicBezTo>
                    <a:pt x="33582" y="2828"/>
                    <a:pt x="32964" y="4517"/>
                    <a:pt x="31995" y="5935"/>
                  </a:cubicBezTo>
                  <a:cubicBezTo>
                    <a:pt x="31715" y="6341"/>
                    <a:pt x="31402" y="6726"/>
                    <a:pt x="31063" y="7086"/>
                  </a:cubicBezTo>
                  <a:cubicBezTo>
                    <a:pt x="30390" y="7797"/>
                    <a:pt x="29629" y="8419"/>
                    <a:pt x="28807" y="8948"/>
                  </a:cubicBezTo>
                  <a:cubicBezTo>
                    <a:pt x="27593" y="9731"/>
                    <a:pt x="26247" y="10319"/>
                    <a:pt x="24846" y="10755"/>
                  </a:cubicBezTo>
                  <a:cubicBezTo>
                    <a:pt x="23500" y="11166"/>
                    <a:pt x="22124" y="11454"/>
                    <a:pt x="20728" y="11619"/>
                  </a:cubicBezTo>
                  <a:cubicBezTo>
                    <a:pt x="20689" y="11627"/>
                    <a:pt x="20651" y="11632"/>
                    <a:pt x="20613" y="11636"/>
                  </a:cubicBezTo>
                  <a:cubicBezTo>
                    <a:pt x="19382" y="11780"/>
                    <a:pt x="18142" y="11856"/>
                    <a:pt x="16910" y="11953"/>
                  </a:cubicBezTo>
                  <a:cubicBezTo>
                    <a:pt x="15792" y="12038"/>
                    <a:pt x="14684" y="12139"/>
                    <a:pt x="13587" y="12326"/>
                  </a:cubicBezTo>
                  <a:cubicBezTo>
                    <a:pt x="13253" y="12385"/>
                    <a:pt x="12914" y="12448"/>
                    <a:pt x="12580" y="12525"/>
                  </a:cubicBezTo>
                  <a:cubicBezTo>
                    <a:pt x="10404" y="13003"/>
                    <a:pt x="8309" y="13807"/>
                    <a:pt x="6371" y="14916"/>
                  </a:cubicBezTo>
                  <a:cubicBezTo>
                    <a:pt x="5761" y="15259"/>
                    <a:pt x="5169" y="15631"/>
                    <a:pt x="4597" y="16038"/>
                  </a:cubicBezTo>
                  <a:cubicBezTo>
                    <a:pt x="4305" y="16245"/>
                    <a:pt x="4013" y="16461"/>
                    <a:pt x="3721" y="16681"/>
                  </a:cubicBezTo>
                  <a:cubicBezTo>
                    <a:pt x="2866" y="17316"/>
                    <a:pt x="2011" y="17959"/>
                    <a:pt x="1059" y="18429"/>
                  </a:cubicBezTo>
                  <a:cubicBezTo>
                    <a:pt x="720" y="18598"/>
                    <a:pt x="365" y="18742"/>
                    <a:pt x="1" y="18852"/>
                  </a:cubicBezTo>
                  <a:lnTo>
                    <a:pt x="835" y="19453"/>
                  </a:lnTo>
                  <a:lnTo>
                    <a:pt x="1876" y="20198"/>
                  </a:lnTo>
                  <a:lnTo>
                    <a:pt x="1884" y="20207"/>
                  </a:lnTo>
                  <a:cubicBezTo>
                    <a:pt x="2473" y="19390"/>
                    <a:pt x="3476" y="18488"/>
                    <a:pt x="4657" y="17650"/>
                  </a:cubicBezTo>
                  <a:cubicBezTo>
                    <a:pt x="5512" y="17049"/>
                    <a:pt x="6405" y="16507"/>
                    <a:pt x="7332" y="16033"/>
                  </a:cubicBezTo>
                  <a:cubicBezTo>
                    <a:pt x="8127" y="15619"/>
                    <a:pt x="8948" y="15259"/>
                    <a:pt x="9795" y="14967"/>
                  </a:cubicBezTo>
                  <a:cubicBezTo>
                    <a:pt x="10167" y="14840"/>
                    <a:pt x="10531" y="14734"/>
                    <a:pt x="10879" y="14654"/>
                  </a:cubicBezTo>
                  <a:cubicBezTo>
                    <a:pt x="11602" y="14484"/>
                    <a:pt x="12339" y="14345"/>
                    <a:pt x="13088" y="14222"/>
                  </a:cubicBezTo>
                  <a:cubicBezTo>
                    <a:pt x="14290" y="14027"/>
                    <a:pt x="15530" y="13875"/>
                    <a:pt x="16817" y="13718"/>
                  </a:cubicBezTo>
                  <a:cubicBezTo>
                    <a:pt x="16914" y="13705"/>
                    <a:pt x="17016" y="13693"/>
                    <a:pt x="17117" y="13680"/>
                  </a:cubicBezTo>
                  <a:cubicBezTo>
                    <a:pt x="18362" y="13528"/>
                    <a:pt x="19636" y="13363"/>
                    <a:pt x="20922" y="13151"/>
                  </a:cubicBezTo>
                  <a:cubicBezTo>
                    <a:pt x="21295" y="13092"/>
                    <a:pt x="21667" y="13028"/>
                    <a:pt x="22035" y="12956"/>
                  </a:cubicBezTo>
                  <a:cubicBezTo>
                    <a:pt x="23034" y="12770"/>
                    <a:pt x="24025" y="12546"/>
                    <a:pt x="24998" y="12288"/>
                  </a:cubicBezTo>
                  <a:cubicBezTo>
                    <a:pt x="26416" y="11911"/>
                    <a:pt x="27809" y="11466"/>
                    <a:pt x="29180" y="10946"/>
                  </a:cubicBezTo>
                  <a:cubicBezTo>
                    <a:pt x="30467" y="10459"/>
                    <a:pt x="31728" y="9909"/>
                    <a:pt x="32964" y="9299"/>
                  </a:cubicBezTo>
                  <a:cubicBezTo>
                    <a:pt x="33129" y="9215"/>
                    <a:pt x="33290" y="9134"/>
                    <a:pt x="33455" y="9054"/>
                  </a:cubicBezTo>
                  <a:cubicBezTo>
                    <a:pt x="34420" y="8567"/>
                    <a:pt x="35355" y="8021"/>
                    <a:pt x="36244" y="7407"/>
                  </a:cubicBezTo>
                  <a:cubicBezTo>
                    <a:pt x="37450" y="6569"/>
                    <a:pt x="38640" y="5520"/>
                    <a:pt x="39600" y="4170"/>
                  </a:cubicBezTo>
                  <a:lnTo>
                    <a:pt x="39550" y="4132"/>
                  </a:lnTo>
                  <a:lnTo>
                    <a:pt x="38517" y="3399"/>
                  </a:lnTo>
                  <a:lnTo>
                    <a:pt x="37484" y="2667"/>
                  </a:lnTo>
                  <a:lnTo>
                    <a:pt x="36456" y="1939"/>
                  </a:lnTo>
                  <a:lnTo>
                    <a:pt x="35423" y="1207"/>
                  </a:lnTo>
                  <a:lnTo>
                    <a:pt x="34390" y="479"/>
                  </a:lnTo>
                  <a:lnTo>
                    <a:pt x="33713"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 name="Google Shape;3022;p47"/>
          <p:cNvGrpSpPr/>
          <p:nvPr/>
        </p:nvGrpSpPr>
        <p:grpSpPr>
          <a:xfrm>
            <a:off x="2470122" y="6229421"/>
            <a:ext cx="1052749" cy="1063146"/>
            <a:chOff x="6594700" y="6188825"/>
            <a:chExt cx="1197667" cy="1209495"/>
          </a:xfrm>
        </p:grpSpPr>
        <p:sp>
          <p:nvSpPr>
            <p:cNvPr id="3023" name="Google Shape;3023;p47"/>
            <p:cNvSpPr/>
            <p:nvPr/>
          </p:nvSpPr>
          <p:spPr>
            <a:xfrm>
              <a:off x="6595253" y="7105368"/>
              <a:ext cx="946805" cy="292952"/>
            </a:xfrm>
            <a:custGeom>
              <a:rect b="b" l="l" r="r" t="t"/>
              <a:pathLst>
                <a:path extrusionOk="0" h="4238" w="13697">
                  <a:moveTo>
                    <a:pt x="136" y="1"/>
                  </a:moveTo>
                  <a:cubicBezTo>
                    <a:pt x="119" y="69"/>
                    <a:pt x="98" y="136"/>
                    <a:pt x="81" y="204"/>
                  </a:cubicBezTo>
                  <a:cubicBezTo>
                    <a:pt x="30" y="356"/>
                    <a:pt x="5" y="517"/>
                    <a:pt x="5" y="674"/>
                  </a:cubicBezTo>
                  <a:cubicBezTo>
                    <a:pt x="1" y="678"/>
                    <a:pt x="1" y="678"/>
                    <a:pt x="5" y="678"/>
                  </a:cubicBezTo>
                  <a:cubicBezTo>
                    <a:pt x="89" y="835"/>
                    <a:pt x="174" y="991"/>
                    <a:pt x="254" y="1152"/>
                  </a:cubicBezTo>
                  <a:cubicBezTo>
                    <a:pt x="280" y="1207"/>
                    <a:pt x="309" y="1266"/>
                    <a:pt x="331" y="1326"/>
                  </a:cubicBezTo>
                  <a:cubicBezTo>
                    <a:pt x="360" y="1393"/>
                    <a:pt x="381" y="1461"/>
                    <a:pt x="403" y="1529"/>
                  </a:cubicBezTo>
                  <a:cubicBezTo>
                    <a:pt x="445" y="1673"/>
                    <a:pt x="415" y="2003"/>
                    <a:pt x="496" y="2113"/>
                  </a:cubicBezTo>
                  <a:cubicBezTo>
                    <a:pt x="538" y="2176"/>
                    <a:pt x="673" y="2210"/>
                    <a:pt x="817" y="2231"/>
                  </a:cubicBezTo>
                  <a:cubicBezTo>
                    <a:pt x="882" y="1965"/>
                    <a:pt x="1118" y="1784"/>
                    <a:pt x="1383" y="1784"/>
                  </a:cubicBezTo>
                  <a:cubicBezTo>
                    <a:pt x="1413" y="1784"/>
                    <a:pt x="1443" y="1786"/>
                    <a:pt x="1473" y="1791"/>
                  </a:cubicBezTo>
                  <a:cubicBezTo>
                    <a:pt x="1774" y="1833"/>
                    <a:pt x="1990" y="2100"/>
                    <a:pt x="1973" y="2401"/>
                  </a:cubicBezTo>
                  <a:cubicBezTo>
                    <a:pt x="2231" y="2447"/>
                    <a:pt x="2498" y="2494"/>
                    <a:pt x="2760" y="2536"/>
                  </a:cubicBezTo>
                  <a:lnTo>
                    <a:pt x="2824" y="2545"/>
                  </a:lnTo>
                  <a:cubicBezTo>
                    <a:pt x="2888" y="2280"/>
                    <a:pt x="3127" y="2100"/>
                    <a:pt x="3391" y="2100"/>
                  </a:cubicBezTo>
                  <a:cubicBezTo>
                    <a:pt x="3423" y="2100"/>
                    <a:pt x="3455" y="2103"/>
                    <a:pt x="3488" y="2109"/>
                  </a:cubicBezTo>
                  <a:cubicBezTo>
                    <a:pt x="3793" y="2159"/>
                    <a:pt x="4004" y="2434"/>
                    <a:pt x="3979" y="2739"/>
                  </a:cubicBezTo>
                  <a:cubicBezTo>
                    <a:pt x="4258" y="2786"/>
                    <a:pt x="4542" y="2832"/>
                    <a:pt x="4826" y="2883"/>
                  </a:cubicBezTo>
                  <a:cubicBezTo>
                    <a:pt x="4882" y="2607"/>
                    <a:pt x="5126" y="2418"/>
                    <a:pt x="5398" y="2418"/>
                  </a:cubicBezTo>
                  <a:cubicBezTo>
                    <a:pt x="5430" y="2418"/>
                    <a:pt x="5462" y="2421"/>
                    <a:pt x="5494" y="2426"/>
                  </a:cubicBezTo>
                  <a:cubicBezTo>
                    <a:pt x="5803" y="2477"/>
                    <a:pt x="6019" y="2765"/>
                    <a:pt x="5981" y="3074"/>
                  </a:cubicBezTo>
                  <a:cubicBezTo>
                    <a:pt x="6260" y="3124"/>
                    <a:pt x="6544" y="3171"/>
                    <a:pt x="6828" y="3218"/>
                  </a:cubicBezTo>
                  <a:cubicBezTo>
                    <a:pt x="6880" y="2939"/>
                    <a:pt x="7124" y="2747"/>
                    <a:pt x="7395" y="2747"/>
                  </a:cubicBezTo>
                  <a:cubicBezTo>
                    <a:pt x="7428" y="2747"/>
                    <a:pt x="7462" y="2750"/>
                    <a:pt x="7496" y="2756"/>
                  </a:cubicBezTo>
                  <a:cubicBezTo>
                    <a:pt x="7810" y="2807"/>
                    <a:pt x="8025" y="3099"/>
                    <a:pt x="7983" y="3412"/>
                  </a:cubicBezTo>
                  <a:cubicBezTo>
                    <a:pt x="8262" y="3463"/>
                    <a:pt x="8546" y="3510"/>
                    <a:pt x="8830" y="3556"/>
                  </a:cubicBezTo>
                  <a:cubicBezTo>
                    <a:pt x="8830" y="3548"/>
                    <a:pt x="8830" y="3539"/>
                    <a:pt x="8830" y="3535"/>
                  </a:cubicBezTo>
                  <a:cubicBezTo>
                    <a:pt x="8886" y="3258"/>
                    <a:pt x="9127" y="3068"/>
                    <a:pt x="9395" y="3068"/>
                  </a:cubicBezTo>
                  <a:cubicBezTo>
                    <a:pt x="9430" y="3068"/>
                    <a:pt x="9466" y="3071"/>
                    <a:pt x="9503" y="3078"/>
                  </a:cubicBezTo>
                  <a:cubicBezTo>
                    <a:pt x="9816" y="3133"/>
                    <a:pt x="10027" y="3425"/>
                    <a:pt x="9981" y="3738"/>
                  </a:cubicBezTo>
                  <a:lnTo>
                    <a:pt x="9981" y="3747"/>
                  </a:lnTo>
                  <a:lnTo>
                    <a:pt x="10832" y="3890"/>
                  </a:lnTo>
                  <a:cubicBezTo>
                    <a:pt x="10832" y="3878"/>
                    <a:pt x="10832" y="3865"/>
                    <a:pt x="10836" y="3852"/>
                  </a:cubicBezTo>
                  <a:cubicBezTo>
                    <a:pt x="10885" y="3570"/>
                    <a:pt x="11131" y="3369"/>
                    <a:pt x="11407" y="3369"/>
                  </a:cubicBezTo>
                  <a:cubicBezTo>
                    <a:pt x="11442" y="3369"/>
                    <a:pt x="11478" y="3372"/>
                    <a:pt x="11513" y="3378"/>
                  </a:cubicBezTo>
                  <a:cubicBezTo>
                    <a:pt x="11835" y="3433"/>
                    <a:pt x="12046" y="3738"/>
                    <a:pt x="11987" y="4056"/>
                  </a:cubicBezTo>
                  <a:cubicBezTo>
                    <a:pt x="11987" y="4064"/>
                    <a:pt x="11987" y="4072"/>
                    <a:pt x="11983" y="4085"/>
                  </a:cubicBezTo>
                  <a:lnTo>
                    <a:pt x="12097" y="4106"/>
                  </a:lnTo>
                  <a:cubicBezTo>
                    <a:pt x="12359" y="4149"/>
                    <a:pt x="12618" y="4191"/>
                    <a:pt x="12880" y="4238"/>
                  </a:cubicBezTo>
                  <a:cubicBezTo>
                    <a:pt x="12999" y="4001"/>
                    <a:pt x="13121" y="3768"/>
                    <a:pt x="13244" y="3531"/>
                  </a:cubicBezTo>
                  <a:cubicBezTo>
                    <a:pt x="13308" y="3404"/>
                    <a:pt x="13371" y="3277"/>
                    <a:pt x="13439" y="3150"/>
                  </a:cubicBezTo>
                  <a:cubicBezTo>
                    <a:pt x="13523" y="2989"/>
                    <a:pt x="13608" y="2824"/>
                    <a:pt x="13693" y="2663"/>
                  </a:cubicBezTo>
                  <a:cubicBezTo>
                    <a:pt x="13693" y="2621"/>
                    <a:pt x="13693" y="2578"/>
                    <a:pt x="13697" y="2540"/>
                  </a:cubicBezTo>
                  <a:cubicBezTo>
                    <a:pt x="13667" y="2532"/>
                    <a:pt x="13629" y="2523"/>
                    <a:pt x="13583" y="2515"/>
                  </a:cubicBezTo>
                  <a:cubicBezTo>
                    <a:pt x="12986" y="2388"/>
                    <a:pt x="11030" y="1931"/>
                    <a:pt x="10815" y="1893"/>
                  </a:cubicBezTo>
                  <a:cubicBezTo>
                    <a:pt x="9816" y="1711"/>
                    <a:pt x="8808" y="1571"/>
                    <a:pt x="7801" y="1431"/>
                  </a:cubicBezTo>
                  <a:cubicBezTo>
                    <a:pt x="5782" y="1156"/>
                    <a:pt x="3751" y="907"/>
                    <a:pt x="1761" y="445"/>
                  </a:cubicBezTo>
                  <a:cubicBezTo>
                    <a:pt x="1550" y="399"/>
                    <a:pt x="665" y="81"/>
                    <a:pt x="1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47"/>
            <p:cNvSpPr/>
            <p:nvPr/>
          </p:nvSpPr>
          <p:spPr>
            <a:xfrm>
              <a:off x="6595253" y="7105714"/>
              <a:ext cx="946805" cy="256938"/>
            </a:xfrm>
            <a:custGeom>
              <a:rect b="b" l="l" r="r" t="t"/>
              <a:pathLst>
                <a:path extrusionOk="0" h="3717" w="13697">
                  <a:moveTo>
                    <a:pt x="132" y="0"/>
                  </a:moveTo>
                  <a:cubicBezTo>
                    <a:pt x="115" y="68"/>
                    <a:pt x="94" y="135"/>
                    <a:pt x="77" y="203"/>
                  </a:cubicBezTo>
                  <a:cubicBezTo>
                    <a:pt x="30" y="356"/>
                    <a:pt x="1" y="512"/>
                    <a:pt x="1" y="673"/>
                  </a:cubicBezTo>
                  <a:cubicBezTo>
                    <a:pt x="1" y="673"/>
                    <a:pt x="1" y="673"/>
                    <a:pt x="1" y="677"/>
                  </a:cubicBezTo>
                  <a:cubicBezTo>
                    <a:pt x="85" y="834"/>
                    <a:pt x="170" y="990"/>
                    <a:pt x="250" y="1151"/>
                  </a:cubicBezTo>
                  <a:cubicBezTo>
                    <a:pt x="280" y="1206"/>
                    <a:pt x="305" y="1266"/>
                    <a:pt x="293" y="1511"/>
                  </a:cubicBezTo>
                  <a:lnTo>
                    <a:pt x="13210" y="3716"/>
                  </a:lnTo>
                  <a:cubicBezTo>
                    <a:pt x="13265" y="3517"/>
                    <a:pt x="13341" y="3327"/>
                    <a:pt x="13439" y="3145"/>
                  </a:cubicBezTo>
                  <a:cubicBezTo>
                    <a:pt x="13523" y="2984"/>
                    <a:pt x="13608" y="2819"/>
                    <a:pt x="13693" y="2658"/>
                  </a:cubicBezTo>
                  <a:cubicBezTo>
                    <a:pt x="13693" y="2616"/>
                    <a:pt x="13693" y="2573"/>
                    <a:pt x="13697" y="2535"/>
                  </a:cubicBezTo>
                  <a:cubicBezTo>
                    <a:pt x="13667" y="2531"/>
                    <a:pt x="13625" y="2523"/>
                    <a:pt x="13578" y="2514"/>
                  </a:cubicBezTo>
                  <a:cubicBezTo>
                    <a:pt x="12982" y="2383"/>
                    <a:pt x="11026" y="1926"/>
                    <a:pt x="10810" y="1888"/>
                  </a:cubicBezTo>
                  <a:cubicBezTo>
                    <a:pt x="9811" y="1710"/>
                    <a:pt x="8804" y="1566"/>
                    <a:pt x="7797" y="1431"/>
                  </a:cubicBezTo>
                  <a:cubicBezTo>
                    <a:pt x="5778" y="1151"/>
                    <a:pt x="3746" y="902"/>
                    <a:pt x="1757" y="444"/>
                  </a:cubicBezTo>
                  <a:cubicBezTo>
                    <a:pt x="1545" y="394"/>
                    <a:pt x="661" y="76"/>
                    <a:pt x="132"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47"/>
            <p:cNvSpPr/>
            <p:nvPr/>
          </p:nvSpPr>
          <p:spPr>
            <a:xfrm>
              <a:off x="6594700" y="6197811"/>
              <a:ext cx="1151346" cy="1127843"/>
            </a:xfrm>
            <a:custGeom>
              <a:rect b="b" l="l" r="r" t="t"/>
              <a:pathLst>
                <a:path extrusionOk="0" h="16316" w="16656">
                  <a:moveTo>
                    <a:pt x="9117" y="1"/>
                  </a:moveTo>
                  <a:lnTo>
                    <a:pt x="9117" y="1"/>
                  </a:lnTo>
                  <a:cubicBezTo>
                    <a:pt x="9121" y="94"/>
                    <a:pt x="9125" y="187"/>
                    <a:pt x="9125" y="284"/>
                  </a:cubicBezTo>
                  <a:cubicBezTo>
                    <a:pt x="9125" y="394"/>
                    <a:pt x="9125" y="504"/>
                    <a:pt x="9121" y="614"/>
                  </a:cubicBezTo>
                  <a:cubicBezTo>
                    <a:pt x="9104" y="1215"/>
                    <a:pt x="9083" y="1816"/>
                    <a:pt x="9053" y="2417"/>
                  </a:cubicBezTo>
                  <a:cubicBezTo>
                    <a:pt x="9045" y="2616"/>
                    <a:pt x="9032" y="2819"/>
                    <a:pt x="9024" y="3018"/>
                  </a:cubicBezTo>
                  <a:cubicBezTo>
                    <a:pt x="8969" y="4026"/>
                    <a:pt x="8914" y="5037"/>
                    <a:pt x="8863" y="6040"/>
                  </a:cubicBezTo>
                  <a:cubicBezTo>
                    <a:pt x="8816" y="7060"/>
                    <a:pt x="8770" y="8080"/>
                    <a:pt x="8719" y="9100"/>
                  </a:cubicBezTo>
                  <a:cubicBezTo>
                    <a:pt x="8689" y="9693"/>
                    <a:pt x="8639" y="10345"/>
                    <a:pt x="8228" y="10777"/>
                  </a:cubicBezTo>
                  <a:cubicBezTo>
                    <a:pt x="7942" y="11074"/>
                    <a:pt x="7560" y="11192"/>
                    <a:pt x="7152" y="11192"/>
                  </a:cubicBezTo>
                  <a:cubicBezTo>
                    <a:pt x="6659" y="11192"/>
                    <a:pt x="6130" y="11019"/>
                    <a:pt x="5693" y="10781"/>
                  </a:cubicBezTo>
                  <a:cubicBezTo>
                    <a:pt x="4893" y="10345"/>
                    <a:pt x="4127" y="9731"/>
                    <a:pt x="3217" y="9710"/>
                  </a:cubicBezTo>
                  <a:cubicBezTo>
                    <a:pt x="3204" y="9710"/>
                    <a:pt x="3191" y="9710"/>
                    <a:pt x="3178" y="9710"/>
                  </a:cubicBezTo>
                  <a:cubicBezTo>
                    <a:pt x="2329" y="9710"/>
                    <a:pt x="1550" y="10250"/>
                    <a:pt x="1058" y="10946"/>
                  </a:cubicBezTo>
                  <a:cubicBezTo>
                    <a:pt x="631" y="11551"/>
                    <a:pt x="385" y="12258"/>
                    <a:pt x="178" y="12969"/>
                  </a:cubicBezTo>
                  <a:cubicBezTo>
                    <a:pt x="165" y="13024"/>
                    <a:pt x="148" y="13075"/>
                    <a:pt x="135" y="13130"/>
                  </a:cubicBezTo>
                  <a:cubicBezTo>
                    <a:pt x="119" y="13198"/>
                    <a:pt x="97" y="13265"/>
                    <a:pt x="80" y="13333"/>
                  </a:cubicBezTo>
                  <a:cubicBezTo>
                    <a:pt x="34" y="13485"/>
                    <a:pt x="9" y="13642"/>
                    <a:pt x="4" y="13803"/>
                  </a:cubicBezTo>
                  <a:cubicBezTo>
                    <a:pt x="4" y="13803"/>
                    <a:pt x="4" y="13807"/>
                    <a:pt x="4" y="13807"/>
                  </a:cubicBezTo>
                  <a:cubicBezTo>
                    <a:pt x="0" y="13926"/>
                    <a:pt x="38" y="14044"/>
                    <a:pt x="110" y="14146"/>
                  </a:cubicBezTo>
                  <a:cubicBezTo>
                    <a:pt x="148" y="14196"/>
                    <a:pt x="199" y="14243"/>
                    <a:pt x="258" y="14281"/>
                  </a:cubicBezTo>
                  <a:cubicBezTo>
                    <a:pt x="406" y="14370"/>
                    <a:pt x="588" y="14404"/>
                    <a:pt x="762" y="14429"/>
                  </a:cubicBezTo>
                  <a:cubicBezTo>
                    <a:pt x="4863" y="15051"/>
                    <a:pt x="8965" y="15674"/>
                    <a:pt x="13066" y="16296"/>
                  </a:cubicBezTo>
                  <a:cubicBezTo>
                    <a:pt x="13129" y="16306"/>
                    <a:pt x="13196" y="16316"/>
                    <a:pt x="13261" y="16316"/>
                  </a:cubicBezTo>
                  <a:cubicBezTo>
                    <a:pt x="13326" y="16316"/>
                    <a:pt x="13390" y="16306"/>
                    <a:pt x="13447" y="16279"/>
                  </a:cubicBezTo>
                  <a:cubicBezTo>
                    <a:pt x="13455" y="16279"/>
                    <a:pt x="13464" y="16275"/>
                    <a:pt x="13472" y="16270"/>
                  </a:cubicBezTo>
                  <a:cubicBezTo>
                    <a:pt x="13637" y="16186"/>
                    <a:pt x="13688" y="15987"/>
                    <a:pt x="13701" y="15792"/>
                  </a:cubicBezTo>
                  <a:lnTo>
                    <a:pt x="13701" y="15665"/>
                  </a:lnTo>
                  <a:lnTo>
                    <a:pt x="13701" y="15627"/>
                  </a:lnTo>
                  <a:cubicBezTo>
                    <a:pt x="13692" y="15051"/>
                    <a:pt x="13629" y="14361"/>
                    <a:pt x="13777" y="13803"/>
                  </a:cubicBezTo>
                  <a:cubicBezTo>
                    <a:pt x="13912" y="13291"/>
                    <a:pt x="13959" y="12795"/>
                    <a:pt x="14018" y="12266"/>
                  </a:cubicBezTo>
                  <a:cubicBezTo>
                    <a:pt x="14154" y="11030"/>
                    <a:pt x="14340" y="9803"/>
                    <a:pt x="14573" y="8580"/>
                  </a:cubicBezTo>
                  <a:cubicBezTo>
                    <a:pt x="14915" y="6756"/>
                    <a:pt x="15368" y="4953"/>
                    <a:pt x="15927" y="3183"/>
                  </a:cubicBezTo>
                  <a:cubicBezTo>
                    <a:pt x="15935" y="3154"/>
                    <a:pt x="15944" y="3124"/>
                    <a:pt x="15952" y="3099"/>
                  </a:cubicBezTo>
                  <a:cubicBezTo>
                    <a:pt x="16173" y="2426"/>
                    <a:pt x="16439" y="1774"/>
                    <a:pt x="16592" y="1093"/>
                  </a:cubicBezTo>
                  <a:cubicBezTo>
                    <a:pt x="16613" y="991"/>
                    <a:pt x="16634" y="885"/>
                    <a:pt x="16651" y="779"/>
                  </a:cubicBezTo>
                  <a:lnTo>
                    <a:pt x="16655" y="750"/>
                  </a:lnTo>
                  <a:cubicBezTo>
                    <a:pt x="16558" y="745"/>
                    <a:pt x="16460" y="745"/>
                    <a:pt x="16355" y="741"/>
                  </a:cubicBezTo>
                  <a:cubicBezTo>
                    <a:pt x="13929" y="635"/>
                    <a:pt x="11513" y="386"/>
                    <a:pt x="91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7"/>
            <p:cNvSpPr/>
            <p:nvPr/>
          </p:nvSpPr>
          <p:spPr>
            <a:xfrm>
              <a:off x="6594700" y="6217443"/>
              <a:ext cx="1146646" cy="1108281"/>
            </a:xfrm>
            <a:custGeom>
              <a:rect b="b" l="l" r="r" t="t"/>
              <a:pathLst>
                <a:path extrusionOk="0" h="16033" w="16588">
                  <a:moveTo>
                    <a:pt x="9125" y="0"/>
                  </a:moveTo>
                  <a:cubicBezTo>
                    <a:pt x="9125" y="110"/>
                    <a:pt x="9125" y="220"/>
                    <a:pt x="9121" y="330"/>
                  </a:cubicBezTo>
                  <a:cubicBezTo>
                    <a:pt x="9104" y="931"/>
                    <a:pt x="9083" y="1532"/>
                    <a:pt x="9053" y="2133"/>
                  </a:cubicBezTo>
                  <a:cubicBezTo>
                    <a:pt x="9041" y="2336"/>
                    <a:pt x="9032" y="2535"/>
                    <a:pt x="9024" y="2739"/>
                  </a:cubicBezTo>
                  <a:cubicBezTo>
                    <a:pt x="10950" y="2861"/>
                    <a:pt x="12871" y="3022"/>
                    <a:pt x="14788" y="3213"/>
                  </a:cubicBezTo>
                  <a:cubicBezTo>
                    <a:pt x="14441" y="5642"/>
                    <a:pt x="14094" y="8076"/>
                    <a:pt x="13451" y="10446"/>
                  </a:cubicBezTo>
                  <a:cubicBezTo>
                    <a:pt x="13201" y="11369"/>
                    <a:pt x="12897" y="12300"/>
                    <a:pt x="12346" y="13091"/>
                  </a:cubicBezTo>
                  <a:cubicBezTo>
                    <a:pt x="12101" y="13443"/>
                    <a:pt x="11796" y="13773"/>
                    <a:pt x="11411" y="13963"/>
                  </a:cubicBezTo>
                  <a:cubicBezTo>
                    <a:pt x="11102" y="14111"/>
                    <a:pt x="10759" y="14171"/>
                    <a:pt x="10421" y="14209"/>
                  </a:cubicBezTo>
                  <a:cubicBezTo>
                    <a:pt x="9806" y="14283"/>
                    <a:pt x="9190" y="14315"/>
                    <a:pt x="8574" y="14315"/>
                  </a:cubicBezTo>
                  <a:cubicBezTo>
                    <a:pt x="6804" y="14315"/>
                    <a:pt x="5031" y="14053"/>
                    <a:pt x="3276" y="13790"/>
                  </a:cubicBezTo>
                  <a:cubicBezTo>
                    <a:pt x="2485" y="13671"/>
                    <a:pt x="1680" y="13553"/>
                    <a:pt x="957" y="13201"/>
                  </a:cubicBezTo>
                  <a:cubicBezTo>
                    <a:pt x="673" y="13066"/>
                    <a:pt x="411" y="12892"/>
                    <a:pt x="178" y="12689"/>
                  </a:cubicBezTo>
                  <a:cubicBezTo>
                    <a:pt x="161" y="12740"/>
                    <a:pt x="148" y="12795"/>
                    <a:pt x="131" y="12846"/>
                  </a:cubicBezTo>
                  <a:cubicBezTo>
                    <a:pt x="114" y="12914"/>
                    <a:pt x="97" y="12981"/>
                    <a:pt x="80" y="13049"/>
                  </a:cubicBezTo>
                  <a:cubicBezTo>
                    <a:pt x="30" y="13201"/>
                    <a:pt x="4" y="13358"/>
                    <a:pt x="4" y="13519"/>
                  </a:cubicBezTo>
                  <a:cubicBezTo>
                    <a:pt x="0" y="13523"/>
                    <a:pt x="0" y="13523"/>
                    <a:pt x="4" y="13523"/>
                  </a:cubicBezTo>
                  <a:cubicBezTo>
                    <a:pt x="0" y="13646"/>
                    <a:pt x="38" y="13764"/>
                    <a:pt x="110" y="13862"/>
                  </a:cubicBezTo>
                  <a:cubicBezTo>
                    <a:pt x="148" y="13917"/>
                    <a:pt x="199" y="13963"/>
                    <a:pt x="254" y="13997"/>
                  </a:cubicBezTo>
                  <a:lnTo>
                    <a:pt x="258" y="13997"/>
                  </a:lnTo>
                  <a:cubicBezTo>
                    <a:pt x="402" y="14086"/>
                    <a:pt x="588" y="14120"/>
                    <a:pt x="762" y="14145"/>
                  </a:cubicBezTo>
                  <a:cubicBezTo>
                    <a:pt x="4863" y="14767"/>
                    <a:pt x="8965" y="15390"/>
                    <a:pt x="13062" y="16012"/>
                  </a:cubicBezTo>
                  <a:cubicBezTo>
                    <a:pt x="13129" y="16023"/>
                    <a:pt x="13198" y="16032"/>
                    <a:pt x="13265" y="16032"/>
                  </a:cubicBezTo>
                  <a:cubicBezTo>
                    <a:pt x="13328" y="16032"/>
                    <a:pt x="13389" y="16024"/>
                    <a:pt x="13447" y="15999"/>
                  </a:cubicBezTo>
                  <a:cubicBezTo>
                    <a:pt x="13455" y="15995"/>
                    <a:pt x="13464" y="15991"/>
                    <a:pt x="13468" y="15991"/>
                  </a:cubicBezTo>
                  <a:cubicBezTo>
                    <a:pt x="13637" y="15902"/>
                    <a:pt x="13684" y="15703"/>
                    <a:pt x="13701" y="15508"/>
                  </a:cubicBezTo>
                  <a:cubicBezTo>
                    <a:pt x="13701" y="15466"/>
                    <a:pt x="13701" y="15423"/>
                    <a:pt x="13701" y="15381"/>
                  </a:cubicBezTo>
                  <a:lnTo>
                    <a:pt x="13701" y="15343"/>
                  </a:lnTo>
                  <a:cubicBezTo>
                    <a:pt x="13692" y="14767"/>
                    <a:pt x="13629" y="14077"/>
                    <a:pt x="13777" y="13519"/>
                  </a:cubicBezTo>
                  <a:cubicBezTo>
                    <a:pt x="13912" y="13007"/>
                    <a:pt x="13959" y="12511"/>
                    <a:pt x="14018" y="11982"/>
                  </a:cubicBezTo>
                  <a:cubicBezTo>
                    <a:pt x="14154" y="10746"/>
                    <a:pt x="14340" y="9519"/>
                    <a:pt x="14568" y="8296"/>
                  </a:cubicBezTo>
                  <a:cubicBezTo>
                    <a:pt x="14915" y="6472"/>
                    <a:pt x="15368" y="4669"/>
                    <a:pt x="15923" y="2899"/>
                  </a:cubicBezTo>
                  <a:cubicBezTo>
                    <a:pt x="15931" y="2870"/>
                    <a:pt x="15944" y="2840"/>
                    <a:pt x="15952" y="2815"/>
                  </a:cubicBezTo>
                  <a:cubicBezTo>
                    <a:pt x="16168" y="2142"/>
                    <a:pt x="16439" y="1490"/>
                    <a:pt x="16587" y="809"/>
                  </a:cubicBezTo>
                  <a:cubicBezTo>
                    <a:pt x="14107" y="449"/>
                    <a:pt x="11623" y="182"/>
                    <a:pt x="9125"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7"/>
            <p:cNvSpPr/>
            <p:nvPr/>
          </p:nvSpPr>
          <p:spPr>
            <a:xfrm>
              <a:off x="7152338" y="6188825"/>
              <a:ext cx="640028" cy="225831"/>
            </a:xfrm>
            <a:custGeom>
              <a:rect b="b" l="l" r="r" t="t"/>
              <a:pathLst>
                <a:path extrusionOk="0" h="3267" w="9259">
                  <a:moveTo>
                    <a:pt x="238" y="0"/>
                  </a:moveTo>
                  <a:cubicBezTo>
                    <a:pt x="108" y="0"/>
                    <a:pt x="1" y="107"/>
                    <a:pt x="4" y="245"/>
                  </a:cubicBezTo>
                  <a:cubicBezTo>
                    <a:pt x="17" y="562"/>
                    <a:pt x="34" y="1028"/>
                    <a:pt x="43" y="1091"/>
                  </a:cubicBezTo>
                  <a:cubicBezTo>
                    <a:pt x="68" y="1354"/>
                    <a:pt x="127" y="1612"/>
                    <a:pt x="216" y="1862"/>
                  </a:cubicBezTo>
                  <a:cubicBezTo>
                    <a:pt x="233" y="1917"/>
                    <a:pt x="254" y="1976"/>
                    <a:pt x="275" y="2035"/>
                  </a:cubicBezTo>
                  <a:cubicBezTo>
                    <a:pt x="326" y="2179"/>
                    <a:pt x="356" y="2327"/>
                    <a:pt x="364" y="2475"/>
                  </a:cubicBezTo>
                  <a:cubicBezTo>
                    <a:pt x="572" y="2492"/>
                    <a:pt x="783" y="2522"/>
                    <a:pt x="986" y="2552"/>
                  </a:cubicBezTo>
                  <a:cubicBezTo>
                    <a:pt x="1071" y="2564"/>
                    <a:pt x="1156" y="2577"/>
                    <a:pt x="1236" y="2585"/>
                  </a:cubicBezTo>
                  <a:cubicBezTo>
                    <a:pt x="1778" y="2653"/>
                    <a:pt x="2320" y="2717"/>
                    <a:pt x="2866" y="2780"/>
                  </a:cubicBezTo>
                  <a:cubicBezTo>
                    <a:pt x="3945" y="2899"/>
                    <a:pt x="5033" y="3004"/>
                    <a:pt x="6120" y="3098"/>
                  </a:cubicBezTo>
                  <a:cubicBezTo>
                    <a:pt x="6709" y="3148"/>
                    <a:pt x="7297" y="3191"/>
                    <a:pt x="7885" y="3229"/>
                  </a:cubicBezTo>
                  <a:cubicBezTo>
                    <a:pt x="8055" y="3241"/>
                    <a:pt x="8220" y="3254"/>
                    <a:pt x="8389" y="3267"/>
                  </a:cubicBezTo>
                  <a:cubicBezTo>
                    <a:pt x="8664" y="2535"/>
                    <a:pt x="8944" y="1802"/>
                    <a:pt x="9219" y="1074"/>
                  </a:cubicBezTo>
                  <a:cubicBezTo>
                    <a:pt x="9258" y="968"/>
                    <a:pt x="9179" y="857"/>
                    <a:pt x="9069" y="857"/>
                  </a:cubicBezTo>
                  <a:cubicBezTo>
                    <a:pt x="9061" y="857"/>
                    <a:pt x="9053" y="857"/>
                    <a:pt x="9045" y="859"/>
                  </a:cubicBezTo>
                  <a:cubicBezTo>
                    <a:pt x="8999" y="867"/>
                    <a:pt x="8948" y="871"/>
                    <a:pt x="8897" y="875"/>
                  </a:cubicBezTo>
                  <a:cubicBezTo>
                    <a:pt x="8795" y="884"/>
                    <a:pt x="8690" y="884"/>
                    <a:pt x="8588" y="884"/>
                  </a:cubicBezTo>
                  <a:cubicBezTo>
                    <a:pt x="8491" y="884"/>
                    <a:pt x="8393" y="880"/>
                    <a:pt x="8292" y="875"/>
                  </a:cubicBezTo>
                  <a:cubicBezTo>
                    <a:pt x="5867" y="770"/>
                    <a:pt x="3450" y="520"/>
                    <a:pt x="1054" y="135"/>
                  </a:cubicBezTo>
                  <a:cubicBezTo>
                    <a:pt x="796" y="92"/>
                    <a:pt x="538" y="50"/>
                    <a:pt x="280" y="4"/>
                  </a:cubicBezTo>
                  <a:cubicBezTo>
                    <a:pt x="266" y="1"/>
                    <a:pt x="252" y="0"/>
                    <a:pt x="2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7"/>
            <p:cNvSpPr/>
            <p:nvPr/>
          </p:nvSpPr>
          <p:spPr>
            <a:xfrm>
              <a:off x="7167270" y="6248343"/>
              <a:ext cx="625097" cy="166315"/>
            </a:xfrm>
            <a:custGeom>
              <a:rect b="b" l="l" r="r" t="t"/>
              <a:pathLst>
                <a:path extrusionOk="0" h="2406" w="9043">
                  <a:moveTo>
                    <a:pt x="8857" y="0"/>
                  </a:moveTo>
                  <a:cubicBezTo>
                    <a:pt x="8849" y="0"/>
                    <a:pt x="8841" y="1"/>
                    <a:pt x="8833" y="2"/>
                  </a:cubicBezTo>
                  <a:cubicBezTo>
                    <a:pt x="8783" y="6"/>
                    <a:pt x="8732" y="14"/>
                    <a:pt x="8685" y="14"/>
                  </a:cubicBezTo>
                  <a:cubicBezTo>
                    <a:pt x="8127" y="683"/>
                    <a:pt x="7322" y="1162"/>
                    <a:pt x="6480" y="1411"/>
                  </a:cubicBezTo>
                  <a:cubicBezTo>
                    <a:pt x="5844" y="1596"/>
                    <a:pt x="5186" y="1666"/>
                    <a:pt x="4525" y="1666"/>
                  </a:cubicBezTo>
                  <a:cubicBezTo>
                    <a:pt x="3853" y="1666"/>
                    <a:pt x="3177" y="1594"/>
                    <a:pt x="2514" y="1496"/>
                  </a:cubicBezTo>
                  <a:cubicBezTo>
                    <a:pt x="2099" y="1432"/>
                    <a:pt x="1685" y="1360"/>
                    <a:pt x="1274" y="1284"/>
                  </a:cubicBezTo>
                  <a:cubicBezTo>
                    <a:pt x="919" y="1212"/>
                    <a:pt x="559" y="1136"/>
                    <a:pt x="203" y="1051"/>
                  </a:cubicBezTo>
                  <a:cubicBezTo>
                    <a:pt x="136" y="1035"/>
                    <a:pt x="68" y="1018"/>
                    <a:pt x="0" y="1001"/>
                  </a:cubicBezTo>
                  <a:lnTo>
                    <a:pt x="0" y="1001"/>
                  </a:lnTo>
                  <a:cubicBezTo>
                    <a:pt x="17" y="1056"/>
                    <a:pt x="38" y="1115"/>
                    <a:pt x="59" y="1174"/>
                  </a:cubicBezTo>
                  <a:cubicBezTo>
                    <a:pt x="110" y="1318"/>
                    <a:pt x="140" y="1466"/>
                    <a:pt x="148" y="1614"/>
                  </a:cubicBezTo>
                  <a:cubicBezTo>
                    <a:pt x="356" y="1631"/>
                    <a:pt x="567" y="1661"/>
                    <a:pt x="770" y="1691"/>
                  </a:cubicBezTo>
                  <a:cubicBezTo>
                    <a:pt x="855" y="1703"/>
                    <a:pt x="940" y="1716"/>
                    <a:pt x="1020" y="1724"/>
                  </a:cubicBezTo>
                  <a:cubicBezTo>
                    <a:pt x="1562" y="1792"/>
                    <a:pt x="2104" y="1856"/>
                    <a:pt x="2650" y="1919"/>
                  </a:cubicBezTo>
                  <a:cubicBezTo>
                    <a:pt x="3729" y="2038"/>
                    <a:pt x="4817" y="2143"/>
                    <a:pt x="5904" y="2237"/>
                  </a:cubicBezTo>
                  <a:cubicBezTo>
                    <a:pt x="6493" y="2287"/>
                    <a:pt x="7081" y="2330"/>
                    <a:pt x="7669" y="2368"/>
                  </a:cubicBezTo>
                  <a:cubicBezTo>
                    <a:pt x="7839" y="2380"/>
                    <a:pt x="8004" y="2393"/>
                    <a:pt x="8173" y="2406"/>
                  </a:cubicBezTo>
                  <a:cubicBezTo>
                    <a:pt x="8448" y="1674"/>
                    <a:pt x="8728" y="941"/>
                    <a:pt x="9003" y="213"/>
                  </a:cubicBezTo>
                  <a:cubicBezTo>
                    <a:pt x="9042" y="107"/>
                    <a:pt x="8964" y="0"/>
                    <a:pt x="8857"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9" name="Google Shape;3029;p47"/>
          <p:cNvGrpSpPr/>
          <p:nvPr/>
        </p:nvGrpSpPr>
        <p:grpSpPr>
          <a:xfrm>
            <a:off x="5102" y="9227446"/>
            <a:ext cx="1275227" cy="1464549"/>
            <a:chOff x="238813" y="8964725"/>
            <a:chExt cx="1503982" cy="1727267"/>
          </a:xfrm>
        </p:grpSpPr>
        <p:sp>
          <p:nvSpPr>
            <p:cNvPr id="3030" name="Google Shape;3030;p47"/>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7"/>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7"/>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7"/>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7"/>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7"/>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7"/>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7"/>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7"/>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7"/>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7"/>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7"/>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7"/>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7"/>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7"/>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7"/>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7"/>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7"/>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7"/>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 name="Google Shape;3049;p47"/>
          <p:cNvGrpSpPr/>
          <p:nvPr/>
        </p:nvGrpSpPr>
        <p:grpSpPr>
          <a:xfrm>
            <a:off x="6284775" y="9227446"/>
            <a:ext cx="1275227" cy="1464549"/>
            <a:chOff x="238813" y="8964725"/>
            <a:chExt cx="1503982" cy="1727267"/>
          </a:xfrm>
        </p:grpSpPr>
        <p:sp>
          <p:nvSpPr>
            <p:cNvPr id="3050" name="Google Shape;3050;p47"/>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47"/>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47"/>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47"/>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47"/>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47"/>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47"/>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47"/>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47"/>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47"/>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47"/>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47"/>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47"/>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47"/>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47"/>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47"/>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7"/>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7"/>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47"/>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47"/>
          <p:cNvGrpSpPr/>
          <p:nvPr/>
        </p:nvGrpSpPr>
        <p:grpSpPr>
          <a:xfrm>
            <a:off x="4437526" y="7082955"/>
            <a:ext cx="1639252" cy="1727317"/>
            <a:chOff x="4925915" y="5378452"/>
            <a:chExt cx="934899" cy="985068"/>
          </a:xfrm>
        </p:grpSpPr>
        <p:sp>
          <p:nvSpPr>
            <p:cNvPr id="3070" name="Google Shape;3070;p47"/>
            <p:cNvSpPr/>
            <p:nvPr/>
          </p:nvSpPr>
          <p:spPr>
            <a:xfrm rot="-2986365">
              <a:off x="4946187" y="5636990"/>
              <a:ext cx="894355" cy="467991"/>
            </a:xfrm>
            <a:custGeom>
              <a:rect b="b" l="l" r="r" t="t"/>
              <a:pathLst>
                <a:path extrusionOk="0" h="12063" w="23053">
                  <a:moveTo>
                    <a:pt x="11587" y="0"/>
                  </a:moveTo>
                  <a:cubicBezTo>
                    <a:pt x="8819" y="0"/>
                    <a:pt x="6168" y="1799"/>
                    <a:pt x="4982" y="4284"/>
                  </a:cubicBezTo>
                  <a:cubicBezTo>
                    <a:pt x="4736" y="4787"/>
                    <a:pt x="4559" y="5325"/>
                    <a:pt x="4453" y="5875"/>
                  </a:cubicBezTo>
                  <a:cubicBezTo>
                    <a:pt x="3462" y="5431"/>
                    <a:pt x="2476" y="4961"/>
                    <a:pt x="1494" y="4491"/>
                  </a:cubicBezTo>
                  <a:cubicBezTo>
                    <a:pt x="1238" y="4369"/>
                    <a:pt x="963" y="4239"/>
                    <a:pt x="680" y="4239"/>
                  </a:cubicBezTo>
                  <a:cubicBezTo>
                    <a:pt x="660" y="4239"/>
                    <a:pt x="639" y="4240"/>
                    <a:pt x="618" y="4241"/>
                  </a:cubicBezTo>
                  <a:cubicBezTo>
                    <a:pt x="339" y="4258"/>
                    <a:pt x="47" y="4457"/>
                    <a:pt x="4" y="4724"/>
                  </a:cubicBezTo>
                  <a:cubicBezTo>
                    <a:pt x="0" y="4749"/>
                    <a:pt x="0" y="4779"/>
                    <a:pt x="0" y="4804"/>
                  </a:cubicBezTo>
                  <a:cubicBezTo>
                    <a:pt x="0" y="4821"/>
                    <a:pt x="0" y="4842"/>
                    <a:pt x="4" y="4859"/>
                  </a:cubicBezTo>
                  <a:cubicBezTo>
                    <a:pt x="97" y="5337"/>
                    <a:pt x="1270" y="5773"/>
                    <a:pt x="1604" y="5951"/>
                  </a:cubicBezTo>
                  <a:cubicBezTo>
                    <a:pt x="2328" y="6341"/>
                    <a:pt x="3060" y="6709"/>
                    <a:pt x="3801" y="7056"/>
                  </a:cubicBezTo>
                  <a:cubicBezTo>
                    <a:pt x="5265" y="7750"/>
                    <a:pt x="6755" y="8372"/>
                    <a:pt x="8279" y="8927"/>
                  </a:cubicBezTo>
                  <a:cubicBezTo>
                    <a:pt x="10895" y="9883"/>
                    <a:pt x="13582" y="10624"/>
                    <a:pt x="16321" y="11149"/>
                  </a:cubicBezTo>
                  <a:cubicBezTo>
                    <a:pt x="17252" y="11326"/>
                    <a:pt x="18183" y="11479"/>
                    <a:pt x="19123" y="11606"/>
                  </a:cubicBezTo>
                  <a:cubicBezTo>
                    <a:pt x="19571" y="11665"/>
                    <a:pt x="20024" y="11724"/>
                    <a:pt x="20477" y="11771"/>
                  </a:cubicBezTo>
                  <a:cubicBezTo>
                    <a:pt x="21010" y="11830"/>
                    <a:pt x="21556" y="12050"/>
                    <a:pt x="22094" y="12063"/>
                  </a:cubicBezTo>
                  <a:cubicBezTo>
                    <a:pt x="22098" y="12063"/>
                    <a:pt x="22101" y="12063"/>
                    <a:pt x="22105" y="12063"/>
                  </a:cubicBezTo>
                  <a:cubicBezTo>
                    <a:pt x="22519" y="12063"/>
                    <a:pt x="23053" y="11614"/>
                    <a:pt x="22843" y="11140"/>
                  </a:cubicBezTo>
                  <a:cubicBezTo>
                    <a:pt x="22640" y="10679"/>
                    <a:pt x="21315" y="10721"/>
                    <a:pt x="20879" y="10653"/>
                  </a:cubicBezTo>
                  <a:cubicBezTo>
                    <a:pt x="20151" y="10539"/>
                    <a:pt x="19423" y="10412"/>
                    <a:pt x="18704" y="10277"/>
                  </a:cubicBezTo>
                  <a:cubicBezTo>
                    <a:pt x="18670" y="10268"/>
                    <a:pt x="18636" y="10264"/>
                    <a:pt x="18602" y="10256"/>
                  </a:cubicBezTo>
                  <a:cubicBezTo>
                    <a:pt x="18547" y="10247"/>
                    <a:pt x="18488" y="10234"/>
                    <a:pt x="18433" y="10222"/>
                  </a:cubicBezTo>
                  <a:cubicBezTo>
                    <a:pt x="18500" y="9917"/>
                    <a:pt x="18564" y="9612"/>
                    <a:pt x="18619" y="9308"/>
                  </a:cubicBezTo>
                  <a:cubicBezTo>
                    <a:pt x="18759" y="8533"/>
                    <a:pt x="18843" y="7750"/>
                    <a:pt x="18809" y="6963"/>
                  </a:cubicBezTo>
                  <a:cubicBezTo>
                    <a:pt x="18805" y="6823"/>
                    <a:pt x="18797" y="6688"/>
                    <a:pt x="18784" y="6552"/>
                  </a:cubicBezTo>
                  <a:cubicBezTo>
                    <a:pt x="18721" y="5905"/>
                    <a:pt x="18560" y="5270"/>
                    <a:pt x="18314" y="4669"/>
                  </a:cubicBezTo>
                  <a:cubicBezTo>
                    <a:pt x="17476" y="2624"/>
                    <a:pt x="15682" y="969"/>
                    <a:pt x="13574" y="309"/>
                  </a:cubicBezTo>
                  <a:cubicBezTo>
                    <a:pt x="13002" y="127"/>
                    <a:pt x="12410" y="26"/>
                    <a:pt x="11813" y="4"/>
                  </a:cubicBezTo>
                  <a:cubicBezTo>
                    <a:pt x="11737" y="2"/>
                    <a:pt x="11662" y="0"/>
                    <a:pt x="11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47"/>
            <p:cNvSpPr/>
            <p:nvPr/>
          </p:nvSpPr>
          <p:spPr>
            <a:xfrm rot="-2986365">
              <a:off x="5388350" y="5517859"/>
              <a:ext cx="208410" cy="393542"/>
            </a:xfrm>
            <a:custGeom>
              <a:rect b="b" l="l" r="r" t="t"/>
              <a:pathLst>
                <a:path extrusionOk="0" h="10144" w="5372">
                  <a:moveTo>
                    <a:pt x="1" y="0"/>
                  </a:moveTo>
                  <a:lnTo>
                    <a:pt x="1" y="0"/>
                  </a:lnTo>
                  <a:cubicBezTo>
                    <a:pt x="2409" y="2248"/>
                    <a:pt x="3712" y="5439"/>
                    <a:pt x="3569" y="8732"/>
                  </a:cubicBezTo>
                  <a:cubicBezTo>
                    <a:pt x="3560" y="8876"/>
                    <a:pt x="3552" y="9024"/>
                    <a:pt x="3539" y="9172"/>
                  </a:cubicBezTo>
                  <a:cubicBezTo>
                    <a:pt x="3522" y="9341"/>
                    <a:pt x="3556" y="9511"/>
                    <a:pt x="3628" y="9663"/>
                  </a:cubicBezTo>
                  <a:cubicBezTo>
                    <a:pt x="3792" y="9975"/>
                    <a:pt x="4136" y="10143"/>
                    <a:pt x="4470" y="10143"/>
                  </a:cubicBezTo>
                  <a:cubicBezTo>
                    <a:pt x="4593" y="10143"/>
                    <a:pt x="4715" y="10120"/>
                    <a:pt x="4826" y="10074"/>
                  </a:cubicBezTo>
                  <a:cubicBezTo>
                    <a:pt x="4902" y="10044"/>
                    <a:pt x="4970" y="10002"/>
                    <a:pt x="5029" y="9947"/>
                  </a:cubicBezTo>
                  <a:cubicBezTo>
                    <a:pt x="5190" y="9807"/>
                    <a:pt x="5283" y="9608"/>
                    <a:pt x="5295" y="9396"/>
                  </a:cubicBezTo>
                  <a:cubicBezTo>
                    <a:pt x="5372" y="8482"/>
                    <a:pt x="5355" y="7564"/>
                    <a:pt x="5240" y="6654"/>
                  </a:cubicBezTo>
                  <a:cubicBezTo>
                    <a:pt x="5143" y="5875"/>
                    <a:pt x="4978" y="5109"/>
                    <a:pt x="4741" y="4360"/>
                  </a:cubicBezTo>
                  <a:cubicBezTo>
                    <a:pt x="3907" y="2315"/>
                    <a:pt x="2108" y="6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7"/>
            <p:cNvSpPr/>
            <p:nvPr/>
          </p:nvSpPr>
          <p:spPr>
            <a:xfrm rot="-2986365">
              <a:off x="5036107" y="5849305"/>
              <a:ext cx="742082" cy="267030"/>
            </a:xfrm>
            <a:custGeom>
              <a:rect b="b" l="l" r="r" t="t"/>
              <a:pathLst>
                <a:path extrusionOk="0" h="6883" w="19128">
                  <a:moveTo>
                    <a:pt x="9" y="1"/>
                  </a:moveTo>
                  <a:cubicBezTo>
                    <a:pt x="5" y="26"/>
                    <a:pt x="1" y="56"/>
                    <a:pt x="5" y="81"/>
                  </a:cubicBezTo>
                  <a:cubicBezTo>
                    <a:pt x="1" y="98"/>
                    <a:pt x="5" y="119"/>
                    <a:pt x="9" y="136"/>
                  </a:cubicBezTo>
                  <a:cubicBezTo>
                    <a:pt x="102" y="614"/>
                    <a:pt x="1275" y="1050"/>
                    <a:pt x="1609" y="1232"/>
                  </a:cubicBezTo>
                  <a:cubicBezTo>
                    <a:pt x="2333" y="1618"/>
                    <a:pt x="3065" y="1986"/>
                    <a:pt x="3806" y="2337"/>
                  </a:cubicBezTo>
                  <a:cubicBezTo>
                    <a:pt x="5270" y="3027"/>
                    <a:pt x="6760" y="3649"/>
                    <a:pt x="8279" y="4204"/>
                  </a:cubicBezTo>
                  <a:cubicBezTo>
                    <a:pt x="10899" y="5160"/>
                    <a:pt x="13587" y="5901"/>
                    <a:pt x="16321" y="6426"/>
                  </a:cubicBezTo>
                  <a:cubicBezTo>
                    <a:pt x="17252" y="6603"/>
                    <a:pt x="18188" y="6756"/>
                    <a:pt x="19127" y="6883"/>
                  </a:cubicBezTo>
                  <a:cubicBezTo>
                    <a:pt x="18607" y="6777"/>
                    <a:pt x="18090" y="6671"/>
                    <a:pt x="17566" y="6565"/>
                  </a:cubicBezTo>
                  <a:cubicBezTo>
                    <a:pt x="15479" y="6138"/>
                    <a:pt x="13397" y="5681"/>
                    <a:pt x="11348" y="5105"/>
                  </a:cubicBezTo>
                  <a:cubicBezTo>
                    <a:pt x="7331" y="3983"/>
                    <a:pt x="3421" y="2434"/>
                    <a:pt x="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7"/>
            <p:cNvSpPr/>
            <p:nvPr/>
          </p:nvSpPr>
          <p:spPr>
            <a:xfrm rot="-2986365">
              <a:off x="5388350" y="5517846"/>
              <a:ext cx="208410" cy="393542"/>
            </a:xfrm>
            <a:custGeom>
              <a:rect b="b" l="l" r="r" t="t"/>
              <a:pathLst>
                <a:path extrusionOk="0" h="10144" w="5372">
                  <a:moveTo>
                    <a:pt x="1" y="0"/>
                  </a:moveTo>
                  <a:lnTo>
                    <a:pt x="1" y="0"/>
                  </a:lnTo>
                  <a:cubicBezTo>
                    <a:pt x="2409" y="2248"/>
                    <a:pt x="3712" y="5439"/>
                    <a:pt x="3569" y="8732"/>
                  </a:cubicBezTo>
                  <a:cubicBezTo>
                    <a:pt x="3560" y="8876"/>
                    <a:pt x="3552" y="9024"/>
                    <a:pt x="3539" y="9172"/>
                  </a:cubicBezTo>
                  <a:cubicBezTo>
                    <a:pt x="3522" y="9341"/>
                    <a:pt x="3556" y="9511"/>
                    <a:pt x="3628" y="9663"/>
                  </a:cubicBezTo>
                  <a:cubicBezTo>
                    <a:pt x="3792" y="9975"/>
                    <a:pt x="4136" y="10143"/>
                    <a:pt x="4470" y="10143"/>
                  </a:cubicBezTo>
                  <a:cubicBezTo>
                    <a:pt x="4593" y="10143"/>
                    <a:pt x="4715" y="10120"/>
                    <a:pt x="4826" y="10074"/>
                  </a:cubicBezTo>
                  <a:cubicBezTo>
                    <a:pt x="4902" y="10044"/>
                    <a:pt x="4970" y="10002"/>
                    <a:pt x="5029" y="9947"/>
                  </a:cubicBezTo>
                  <a:cubicBezTo>
                    <a:pt x="5190" y="9807"/>
                    <a:pt x="5283" y="9608"/>
                    <a:pt x="5295" y="9396"/>
                  </a:cubicBezTo>
                  <a:cubicBezTo>
                    <a:pt x="5372" y="8482"/>
                    <a:pt x="5355" y="7564"/>
                    <a:pt x="5240" y="6654"/>
                  </a:cubicBezTo>
                  <a:cubicBezTo>
                    <a:pt x="5143" y="5875"/>
                    <a:pt x="4978" y="5109"/>
                    <a:pt x="4741" y="4360"/>
                  </a:cubicBezTo>
                  <a:cubicBezTo>
                    <a:pt x="3907" y="2315"/>
                    <a:pt x="2108" y="660"/>
                    <a:pt x="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47"/>
            <p:cNvSpPr/>
            <p:nvPr/>
          </p:nvSpPr>
          <p:spPr>
            <a:xfrm>
              <a:off x="5181669" y="5729101"/>
              <a:ext cx="522900" cy="350350"/>
            </a:xfrm>
            <a:custGeom>
              <a:rect b="b" l="l" r="r" t="t"/>
              <a:pathLst>
                <a:path extrusionOk="0" h="14014" w="20916">
                  <a:moveTo>
                    <a:pt x="1319" y="11603"/>
                  </a:moveTo>
                  <a:cubicBezTo>
                    <a:pt x="2676" y="10913"/>
                    <a:pt x="5919" y="9402"/>
                    <a:pt x="8153" y="8151"/>
                  </a:cubicBezTo>
                  <a:cubicBezTo>
                    <a:pt x="10387" y="6900"/>
                    <a:pt x="12943" y="5352"/>
                    <a:pt x="14725" y="4097"/>
                  </a:cubicBezTo>
                  <a:cubicBezTo>
                    <a:pt x="16507" y="2842"/>
                    <a:pt x="18012" y="1296"/>
                    <a:pt x="18845" y="620"/>
                  </a:cubicBezTo>
                  <a:cubicBezTo>
                    <a:pt x="19679" y="-56"/>
                    <a:pt x="19397" y="-45"/>
                    <a:pt x="19726" y="42"/>
                  </a:cubicBezTo>
                  <a:cubicBezTo>
                    <a:pt x="20055" y="129"/>
                    <a:pt x="20706" y="853"/>
                    <a:pt x="20821" y="1144"/>
                  </a:cubicBezTo>
                  <a:cubicBezTo>
                    <a:pt x="20936" y="1435"/>
                    <a:pt x="21068" y="1204"/>
                    <a:pt x="20417" y="1787"/>
                  </a:cubicBezTo>
                  <a:cubicBezTo>
                    <a:pt x="19766" y="2370"/>
                    <a:pt x="18408" y="3576"/>
                    <a:pt x="16916" y="4644"/>
                  </a:cubicBezTo>
                  <a:cubicBezTo>
                    <a:pt x="15424" y="5713"/>
                    <a:pt x="13404" y="7010"/>
                    <a:pt x="11463" y="8198"/>
                  </a:cubicBezTo>
                  <a:cubicBezTo>
                    <a:pt x="9522" y="9386"/>
                    <a:pt x="6939" y="10841"/>
                    <a:pt x="5272" y="11770"/>
                  </a:cubicBezTo>
                  <a:cubicBezTo>
                    <a:pt x="3605" y="12699"/>
                    <a:pt x="2212" y="13429"/>
                    <a:pt x="1462" y="13770"/>
                  </a:cubicBezTo>
                  <a:cubicBezTo>
                    <a:pt x="712" y="14111"/>
                    <a:pt x="1013" y="14064"/>
                    <a:pt x="771" y="13818"/>
                  </a:cubicBezTo>
                  <a:cubicBezTo>
                    <a:pt x="529" y="13572"/>
                    <a:pt x="-82" y="12663"/>
                    <a:pt x="9" y="12294"/>
                  </a:cubicBezTo>
                  <a:cubicBezTo>
                    <a:pt x="100" y="11925"/>
                    <a:pt x="-38" y="12294"/>
                    <a:pt x="1319" y="11603"/>
                  </a:cubicBezTo>
                  <a:close/>
                </a:path>
              </a:pathLst>
            </a:custGeom>
            <a:solidFill>
              <a:schemeClr val="accent5"/>
            </a:solidFill>
            <a:ln>
              <a:noFill/>
            </a:ln>
          </p:spPr>
        </p:sp>
      </p:grpSp>
      <p:sp>
        <p:nvSpPr>
          <p:cNvPr id="3075" name="Google Shape;3075;p47"/>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Pick the </a:t>
            </a:r>
            <a:r>
              <a:rPr lang="en">
                <a:solidFill>
                  <a:schemeClr val="lt1"/>
                </a:solidFill>
              </a:rPr>
              <a:t>right ones</a:t>
            </a:r>
            <a:endParaRPr>
              <a:solidFill>
                <a:schemeClr val="lt1"/>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79" name="Shape 3079"/>
        <p:cNvGrpSpPr/>
        <p:nvPr/>
      </p:nvGrpSpPr>
      <p:grpSpPr>
        <a:xfrm>
          <a:off x="0" y="0"/>
          <a:ext cx="0" cy="0"/>
          <a:chOff x="0" y="0"/>
          <a:chExt cx="0" cy="0"/>
        </a:xfrm>
      </p:grpSpPr>
      <p:grpSp>
        <p:nvGrpSpPr>
          <p:cNvPr id="3080" name="Google Shape;3080;p48"/>
          <p:cNvGrpSpPr/>
          <p:nvPr/>
        </p:nvGrpSpPr>
        <p:grpSpPr>
          <a:xfrm>
            <a:off x="3927168" y="3133248"/>
            <a:ext cx="706461" cy="1096578"/>
            <a:chOff x="795535" y="3254198"/>
            <a:chExt cx="706461" cy="1096578"/>
          </a:xfrm>
        </p:grpSpPr>
        <p:sp>
          <p:nvSpPr>
            <p:cNvPr id="3081" name="Google Shape;3081;p48"/>
            <p:cNvSpPr/>
            <p:nvPr/>
          </p:nvSpPr>
          <p:spPr>
            <a:xfrm>
              <a:off x="813441" y="3276457"/>
              <a:ext cx="688555" cy="857340"/>
            </a:xfrm>
            <a:custGeom>
              <a:rect b="b" l="l" r="r" t="t"/>
              <a:pathLst>
                <a:path extrusionOk="0" h="19104" w="15343">
                  <a:moveTo>
                    <a:pt x="8707" y="10830"/>
                  </a:moveTo>
                  <a:cubicBezTo>
                    <a:pt x="8956" y="10920"/>
                    <a:pt x="9218" y="10958"/>
                    <a:pt x="9483" y="10958"/>
                  </a:cubicBezTo>
                  <a:lnTo>
                    <a:pt x="9483" y="10958"/>
                  </a:lnTo>
                  <a:cubicBezTo>
                    <a:pt x="9483" y="10958"/>
                    <a:pt x="9482" y="10958"/>
                    <a:pt x="9482" y="10958"/>
                  </a:cubicBezTo>
                  <a:cubicBezTo>
                    <a:pt x="9217" y="10958"/>
                    <a:pt x="8954" y="10920"/>
                    <a:pt x="8707" y="10830"/>
                  </a:cubicBezTo>
                  <a:close/>
                  <a:moveTo>
                    <a:pt x="5153" y="0"/>
                  </a:moveTo>
                  <a:cubicBezTo>
                    <a:pt x="3481" y="2438"/>
                    <a:pt x="2270" y="4884"/>
                    <a:pt x="2745" y="7721"/>
                  </a:cubicBezTo>
                  <a:cubicBezTo>
                    <a:pt x="2945" y="8906"/>
                    <a:pt x="3466" y="10497"/>
                    <a:pt x="2707" y="11624"/>
                  </a:cubicBezTo>
                  <a:cubicBezTo>
                    <a:pt x="2429" y="12034"/>
                    <a:pt x="2143" y="12194"/>
                    <a:pt x="1865" y="12194"/>
                  </a:cubicBezTo>
                  <a:cubicBezTo>
                    <a:pt x="1158" y="12194"/>
                    <a:pt x="505" y="11158"/>
                    <a:pt x="181" y="10570"/>
                  </a:cubicBezTo>
                  <a:lnTo>
                    <a:pt x="181" y="10570"/>
                  </a:lnTo>
                  <a:cubicBezTo>
                    <a:pt x="0" y="14116"/>
                    <a:pt x="2684" y="17689"/>
                    <a:pt x="6303" y="19103"/>
                  </a:cubicBezTo>
                  <a:cubicBezTo>
                    <a:pt x="8412" y="18962"/>
                    <a:pt x="10532" y="17528"/>
                    <a:pt x="11835" y="16282"/>
                  </a:cubicBezTo>
                  <a:cubicBezTo>
                    <a:pt x="13342" y="14840"/>
                    <a:pt x="15343" y="11298"/>
                    <a:pt x="14009" y="8791"/>
                  </a:cubicBezTo>
                  <a:lnTo>
                    <a:pt x="14009" y="8791"/>
                  </a:lnTo>
                  <a:cubicBezTo>
                    <a:pt x="13740" y="9780"/>
                    <a:pt x="11996" y="10267"/>
                    <a:pt x="10942" y="10658"/>
                  </a:cubicBezTo>
                  <a:cubicBezTo>
                    <a:pt x="12123" y="8683"/>
                    <a:pt x="11222" y="6617"/>
                    <a:pt x="9336" y="5206"/>
                  </a:cubicBezTo>
                  <a:cubicBezTo>
                    <a:pt x="7350" y="3719"/>
                    <a:pt x="5548" y="2293"/>
                    <a:pt x="5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48"/>
            <p:cNvSpPr/>
            <p:nvPr/>
          </p:nvSpPr>
          <p:spPr>
            <a:xfrm>
              <a:off x="795535" y="3254198"/>
              <a:ext cx="690844" cy="901544"/>
            </a:xfrm>
            <a:custGeom>
              <a:rect b="b" l="l" r="r" t="t"/>
              <a:pathLst>
                <a:path extrusionOk="0" h="20089" w="15394">
                  <a:moveTo>
                    <a:pt x="6321" y="1397"/>
                  </a:moveTo>
                  <a:cubicBezTo>
                    <a:pt x="6321" y="1397"/>
                    <a:pt x="6326" y="1406"/>
                    <a:pt x="6338" y="1435"/>
                  </a:cubicBezTo>
                  <a:cubicBezTo>
                    <a:pt x="6341" y="1443"/>
                    <a:pt x="6344" y="1450"/>
                    <a:pt x="6346" y="1455"/>
                  </a:cubicBezTo>
                  <a:lnTo>
                    <a:pt x="6346" y="1455"/>
                  </a:lnTo>
                  <a:cubicBezTo>
                    <a:pt x="6342" y="1446"/>
                    <a:pt x="6338" y="1437"/>
                    <a:pt x="6334" y="1428"/>
                  </a:cubicBezTo>
                  <a:cubicBezTo>
                    <a:pt x="6329" y="1418"/>
                    <a:pt x="6321" y="1397"/>
                    <a:pt x="6321" y="1397"/>
                  </a:cubicBezTo>
                  <a:close/>
                  <a:moveTo>
                    <a:pt x="3589" y="6065"/>
                  </a:moveTo>
                  <a:cubicBezTo>
                    <a:pt x="3589" y="6065"/>
                    <a:pt x="3589" y="6066"/>
                    <a:pt x="3589" y="6066"/>
                  </a:cubicBezTo>
                  <a:cubicBezTo>
                    <a:pt x="3589" y="6066"/>
                    <a:pt x="3589" y="6067"/>
                    <a:pt x="3589" y="6067"/>
                  </a:cubicBezTo>
                  <a:cubicBezTo>
                    <a:pt x="3589" y="6067"/>
                    <a:pt x="3589" y="6066"/>
                    <a:pt x="3589" y="6065"/>
                  </a:cubicBezTo>
                  <a:close/>
                  <a:moveTo>
                    <a:pt x="3584" y="7856"/>
                  </a:moveTo>
                  <a:lnTo>
                    <a:pt x="3584" y="7856"/>
                  </a:lnTo>
                  <a:cubicBezTo>
                    <a:pt x="3584" y="7856"/>
                    <a:pt x="3588" y="7885"/>
                    <a:pt x="3591" y="7905"/>
                  </a:cubicBezTo>
                  <a:lnTo>
                    <a:pt x="3591" y="7905"/>
                  </a:lnTo>
                  <a:lnTo>
                    <a:pt x="3589" y="7891"/>
                  </a:lnTo>
                  <a:cubicBezTo>
                    <a:pt x="3586" y="7866"/>
                    <a:pt x="3584" y="7856"/>
                    <a:pt x="3584" y="7856"/>
                  </a:cubicBezTo>
                  <a:close/>
                  <a:moveTo>
                    <a:pt x="13558" y="9643"/>
                  </a:moveTo>
                  <a:lnTo>
                    <a:pt x="13558" y="9643"/>
                  </a:lnTo>
                  <a:cubicBezTo>
                    <a:pt x="13547" y="9652"/>
                    <a:pt x="13536" y="9660"/>
                    <a:pt x="13524" y="9667"/>
                  </a:cubicBezTo>
                  <a:lnTo>
                    <a:pt x="13524" y="9667"/>
                  </a:lnTo>
                  <a:cubicBezTo>
                    <a:pt x="13526" y="9666"/>
                    <a:pt x="13528" y="9664"/>
                    <a:pt x="13530" y="9662"/>
                  </a:cubicBezTo>
                  <a:lnTo>
                    <a:pt x="13558" y="9643"/>
                  </a:lnTo>
                  <a:close/>
                  <a:moveTo>
                    <a:pt x="2957" y="9906"/>
                  </a:moveTo>
                  <a:cubicBezTo>
                    <a:pt x="2959" y="9915"/>
                    <a:pt x="2960" y="9924"/>
                    <a:pt x="2960" y="9933"/>
                  </a:cubicBezTo>
                  <a:lnTo>
                    <a:pt x="2960" y="9933"/>
                  </a:lnTo>
                  <a:cubicBezTo>
                    <a:pt x="2959" y="9924"/>
                    <a:pt x="2958" y="9915"/>
                    <a:pt x="2957" y="9906"/>
                  </a:cubicBezTo>
                  <a:close/>
                  <a:moveTo>
                    <a:pt x="2960" y="9933"/>
                  </a:moveTo>
                  <a:cubicBezTo>
                    <a:pt x="2961" y="9936"/>
                    <a:pt x="2961" y="9938"/>
                    <a:pt x="2961" y="9941"/>
                  </a:cubicBezTo>
                  <a:lnTo>
                    <a:pt x="2961" y="9941"/>
                  </a:lnTo>
                  <a:cubicBezTo>
                    <a:pt x="2961" y="9939"/>
                    <a:pt x="2961" y="9937"/>
                    <a:pt x="2960" y="9935"/>
                  </a:cubicBezTo>
                  <a:cubicBezTo>
                    <a:pt x="2960" y="9934"/>
                    <a:pt x="2960" y="9934"/>
                    <a:pt x="2960" y="9933"/>
                  </a:cubicBezTo>
                  <a:close/>
                  <a:moveTo>
                    <a:pt x="12634" y="10148"/>
                  </a:moveTo>
                  <a:cubicBezTo>
                    <a:pt x="12572" y="10173"/>
                    <a:pt x="12554" y="10181"/>
                    <a:pt x="12556" y="10181"/>
                  </a:cubicBezTo>
                  <a:cubicBezTo>
                    <a:pt x="12557" y="10181"/>
                    <a:pt x="12579" y="10172"/>
                    <a:pt x="12594" y="10165"/>
                  </a:cubicBezTo>
                  <a:lnTo>
                    <a:pt x="12634" y="10148"/>
                  </a:lnTo>
                  <a:close/>
                  <a:moveTo>
                    <a:pt x="11154" y="10416"/>
                  </a:moveTo>
                  <a:cubicBezTo>
                    <a:pt x="11153" y="10426"/>
                    <a:pt x="11148" y="10442"/>
                    <a:pt x="11141" y="10456"/>
                  </a:cubicBezTo>
                  <a:cubicBezTo>
                    <a:pt x="11140" y="10459"/>
                    <a:pt x="11139" y="10462"/>
                    <a:pt x="11138" y="10465"/>
                  </a:cubicBezTo>
                  <a:lnTo>
                    <a:pt x="11138" y="10465"/>
                  </a:lnTo>
                  <a:cubicBezTo>
                    <a:pt x="11143" y="10449"/>
                    <a:pt x="11148" y="10433"/>
                    <a:pt x="11154" y="10416"/>
                  </a:cubicBezTo>
                  <a:close/>
                  <a:moveTo>
                    <a:pt x="2983" y="11057"/>
                  </a:moveTo>
                  <a:lnTo>
                    <a:pt x="2983" y="11057"/>
                  </a:lnTo>
                  <a:cubicBezTo>
                    <a:pt x="2983" y="11057"/>
                    <a:pt x="2983" y="11058"/>
                    <a:pt x="2983" y="11058"/>
                  </a:cubicBezTo>
                  <a:cubicBezTo>
                    <a:pt x="2983" y="11059"/>
                    <a:pt x="2983" y="11060"/>
                    <a:pt x="2983" y="11060"/>
                  </a:cubicBezTo>
                  <a:lnTo>
                    <a:pt x="2983" y="11060"/>
                  </a:lnTo>
                  <a:cubicBezTo>
                    <a:pt x="2983" y="11059"/>
                    <a:pt x="2983" y="11058"/>
                    <a:pt x="2983" y="11057"/>
                  </a:cubicBezTo>
                  <a:close/>
                  <a:moveTo>
                    <a:pt x="2658" y="11893"/>
                  </a:moveTo>
                  <a:cubicBezTo>
                    <a:pt x="2659" y="11893"/>
                    <a:pt x="2656" y="11896"/>
                    <a:pt x="2650" y="11905"/>
                  </a:cubicBezTo>
                  <a:lnTo>
                    <a:pt x="2640" y="11916"/>
                  </a:lnTo>
                  <a:lnTo>
                    <a:pt x="2640" y="11916"/>
                  </a:lnTo>
                  <a:cubicBezTo>
                    <a:pt x="2649" y="11904"/>
                    <a:pt x="2658" y="11893"/>
                    <a:pt x="2658" y="11893"/>
                  </a:cubicBezTo>
                  <a:close/>
                  <a:moveTo>
                    <a:pt x="1887" y="12012"/>
                  </a:moveTo>
                  <a:cubicBezTo>
                    <a:pt x="1891" y="12012"/>
                    <a:pt x="1910" y="12028"/>
                    <a:pt x="1927" y="12043"/>
                  </a:cubicBezTo>
                  <a:lnTo>
                    <a:pt x="1927" y="12043"/>
                  </a:lnTo>
                  <a:cubicBezTo>
                    <a:pt x="1912" y="12033"/>
                    <a:pt x="1890" y="12018"/>
                    <a:pt x="1887" y="12012"/>
                  </a:cubicBezTo>
                  <a:cubicBezTo>
                    <a:pt x="1887" y="12012"/>
                    <a:pt x="1887" y="12012"/>
                    <a:pt x="1887" y="12012"/>
                  </a:cubicBezTo>
                  <a:close/>
                  <a:moveTo>
                    <a:pt x="1941" y="12055"/>
                  </a:moveTo>
                  <a:cubicBezTo>
                    <a:pt x="1948" y="12061"/>
                    <a:pt x="1952" y="12065"/>
                    <a:pt x="1952" y="12065"/>
                  </a:cubicBezTo>
                  <a:cubicBezTo>
                    <a:pt x="1952" y="12065"/>
                    <a:pt x="1950" y="12063"/>
                    <a:pt x="1944" y="12058"/>
                  </a:cubicBezTo>
                  <a:cubicBezTo>
                    <a:pt x="1943" y="12057"/>
                    <a:pt x="1942" y="12056"/>
                    <a:pt x="1941" y="12055"/>
                  </a:cubicBezTo>
                  <a:close/>
                  <a:moveTo>
                    <a:pt x="2473" y="12096"/>
                  </a:moveTo>
                  <a:cubicBezTo>
                    <a:pt x="2474" y="12096"/>
                    <a:pt x="2474" y="12096"/>
                    <a:pt x="2474" y="12097"/>
                  </a:cubicBezTo>
                  <a:cubicBezTo>
                    <a:pt x="2470" y="12104"/>
                    <a:pt x="2451" y="12112"/>
                    <a:pt x="2447" y="12116"/>
                  </a:cubicBezTo>
                  <a:cubicBezTo>
                    <a:pt x="2446" y="12116"/>
                    <a:pt x="2446" y="12116"/>
                    <a:pt x="2445" y="12117"/>
                  </a:cubicBezTo>
                  <a:lnTo>
                    <a:pt x="2445" y="12117"/>
                  </a:lnTo>
                  <a:cubicBezTo>
                    <a:pt x="2458" y="12106"/>
                    <a:pt x="2471" y="12096"/>
                    <a:pt x="2473" y="12096"/>
                  </a:cubicBezTo>
                  <a:close/>
                  <a:moveTo>
                    <a:pt x="1116" y="12238"/>
                  </a:moveTo>
                  <a:lnTo>
                    <a:pt x="1118" y="12250"/>
                  </a:lnTo>
                  <a:lnTo>
                    <a:pt x="1118" y="12250"/>
                  </a:lnTo>
                  <a:cubicBezTo>
                    <a:pt x="1118" y="12246"/>
                    <a:pt x="1117" y="12242"/>
                    <a:pt x="1116" y="12238"/>
                  </a:cubicBezTo>
                  <a:lnTo>
                    <a:pt x="1116" y="12238"/>
                  </a:lnTo>
                  <a:cubicBezTo>
                    <a:pt x="1116" y="12238"/>
                    <a:pt x="1116" y="12238"/>
                    <a:pt x="1116" y="12238"/>
                  </a:cubicBezTo>
                  <a:close/>
                  <a:moveTo>
                    <a:pt x="13821" y="13510"/>
                  </a:moveTo>
                  <a:cubicBezTo>
                    <a:pt x="13821" y="13510"/>
                    <a:pt x="13813" y="13529"/>
                    <a:pt x="13807" y="13544"/>
                  </a:cubicBezTo>
                  <a:lnTo>
                    <a:pt x="13807" y="13544"/>
                  </a:lnTo>
                  <a:cubicBezTo>
                    <a:pt x="13817" y="13519"/>
                    <a:pt x="13821" y="13510"/>
                    <a:pt x="13821" y="13510"/>
                  </a:cubicBezTo>
                  <a:close/>
                  <a:moveTo>
                    <a:pt x="12603" y="15614"/>
                  </a:moveTo>
                  <a:cubicBezTo>
                    <a:pt x="12593" y="15625"/>
                    <a:pt x="12563" y="15663"/>
                    <a:pt x="12564" y="15663"/>
                  </a:cubicBezTo>
                  <a:cubicBezTo>
                    <a:pt x="12565" y="15663"/>
                    <a:pt x="12572" y="15655"/>
                    <a:pt x="12591" y="15631"/>
                  </a:cubicBezTo>
                  <a:lnTo>
                    <a:pt x="12603" y="15614"/>
                  </a:lnTo>
                  <a:close/>
                  <a:moveTo>
                    <a:pt x="2785" y="16082"/>
                  </a:moveTo>
                  <a:cubicBezTo>
                    <a:pt x="2790" y="16088"/>
                    <a:pt x="2793" y="16092"/>
                    <a:pt x="2793" y="16092"/>
                  </a:cubicBezTo>
                  <a:cubicBezTo>
                    <a:pt x="2793" y="16092"/>
                    <a:pt x="2791" y="16089"/>
                    <a:pt x="2785" y="16082"/>
                  </a:cubicBezTo>
                  <a:close/>
                  <a:moveTo>
                    <a:pt x="10950" y="17223"/>
                  </a:moveTo>
                  <a:cubicBezTo>
                    <a:pt x="10916" y="17243"/>
                    <a:pt x="10905" y="17250"/>
                    <a:pt x="10906" y="17250"/>
                  </a:cubicBezTo>
                  <a:cubicBezTo>
                    <a:pt x="10908" y="17250"/>
                    <a:pt x="10932" y="17236"/>
                    <a:pt x="10950" y="17223"/>
                  </a:cubicBezTo>
                  <a:close/>
                  <a:moveTo>
                    <a:pt x="4480" y="17776"/>
                  </a:moveTo>
                  <a:cubicBezTo>
                    <a:pt x="4480" y="17776"/>
                    <a:pt x="4503" y="17794"/>
                    <a:pt x="4519" y="17807"/>
                  </a:cubicBezTo>
                  <a:lnTo>
                    <a:pt x="4519" y="17807"/>
                  </a:lnTo>
                  <a:cubicBezTo>
                    <a:pt x="4513" y="17802"/>
                    <a:pt x="4507" y="17798"/>
                    <a:pt x="4502" y="17794"/>
                  </a:cubicBezTo>
                  <a:cubicBezTo>
                    <a:pt x="4485" y="17781"/>
                    <a:pt x="4479" y="17776"/>
                    <a:pt x="4480" y="17776"/>
                  </a:cubicBezTo>
                  <a:close/>
                  <a:moveTo>
                    <a:pt x="8678" y="18590"/>
                  </a:moveTo>
                  <a:cubicBezTo>
                    <a:pt x="8678" y="18590"/>
                    <a:pt x="8670" y="18593"/>
                    <a:pt x="8650" y="18603"/>
                  </a:cubicBezTo>
                  <a:cubicBezTo>
                    <a:pt x="8632" y="18610"/>
                    <a:pt x="8624" y="18614"/>
                    <a:pt x="8621" y="18616"/>
                  </a:cubicBezTo>
                  <a:lnTo>
                    <a:pt x="8621" y="18616"/>
                  </a:lnTo>
                  <a:cubicBezTo>
                    <a:pt x="8638" y="18609"/>
                    <a:pt x="8679" y="18590"/>
                    <a:pt x="8678" y="18590"/>
                  </a:cubicBezTo>
                  <a:close/>
                  <a:moveTo>
                    <a:pt x="5371" y="1672"/>
                  </a:moveTo>
                  <a:cubicBezTo>
                    <a:pt x="5548" y="2131"/>
                    <a:pt x="5784" y="2569"/>
                    <a:pt x="6073" y="2973"/>
                  </a:cubicBezTo>
                  <a:cubicBezTo>
                    <a:pt x="6583" y="3690"/>
                    <a:pt x="7204" y="4307"/>
                    <a:pt x="7875" y="4870"/>
                  </a:cubicBezTo>
                  <a:cubicBezTo>
                    <a:pt x="8247" y="5185"/>
                    <a:pt x="8630" y="5480"/>
                    <a:pt x="9014" y="5775"/>
                  </a:cubicBezTo>
                  <a:lnTo>
                    <a:pt x="9263" y="5959"/>
                  </a:lnTo>
                  <a:lnTo>
                    <a:pt x="9409" y="6070"/>
                  </a:lnTo>
                  <a:cubicBezTo>
                    <a:pt x="9455" y="6105"/>
                    <a:pt x="9531" y="6143"/>
                    <a:pt x="9562" y="6185"/>
                  </a:cubicBezTo>
                  <a:lnTo>
                    <a:pt x="9512" y="6147"/>
                  </a:lnTo>
                  <a:lnTo>
                    <a:pt x="9550" y="6178"/>
                  </a:lnTo>
                  <a:lnTo>
                    <a:pt x="9612" y="6224"/>
                  </a:lnTo>
                  <a:cubicBezTo>
                    <a:pt x="9658" y="6262"/>
                    <a:pt x="9704" y="6296"/>
                    <a:pt x="9746" y="6335"/>
                  </a:cubicBezTo>
                  <a:cubicBezTo>
                    <a:pt x="9838" y="6411"/>
                    <a:pt x="9926" y="6492"/>
                    <a:pt x="10011" y="6576"/>
                  </a:cubicBezTo>
                  <a:cubicBezTo>
                    <a:pt x="10172" y="6726"/>
                    <a:pt x="10325" y="6887"/>
                    <a:pt x="10471" y="7059"/>
                  </a:cubicBezTo>
                  <a:cubicBezTo>
                    <a:pt x="10503" y="7095"/>
                    <a:pt x="10533" y="7134"/>
                    <a:pt x="10565" y="7173"/>
                  </a:cubicBezTo>
                  <a:lnTo>
                    <a:pt x="10565" y="7173"/>
                  </a:lnTo>
                  <a:cubicBezTo>
                    <a:pt x="10568" y="7178"/>
                    <a:pt x="10572" y="7183"/>
                    <a:pt x="10575" y="7189"/>
                  </a:cubicBezTo>
                  <a:lnTo>
                    <a:pt x="10575" y="7189"/>
                  </a:lnTo>
                  <a:cubicBezTo>
                    <a:pt x="10572" y="7184"/>
                    <a:pt x="10569" y="7180"/>
                    <a:pt x="10566" y="7175"/>
                  </a:cubicBezTo>
                  <a:lnTo>
                    <a:pt x="10566" y="7175"/>
                  </a:lnTo>
                  <a:cubicBezTo>
                    <a:pt x="10571" y="7181"/>
                    <a:pt x="10577" y="7187"/>
                    <a:pt x="10582" y="7194"/>
                  </a:cubicBezTo>
                  <a:cubicBezTo>
                    <a:pt x="10590" y="7205"/>
                    <a:pt x="10598" y="7219"/>
                    <a:pt x="10601" y="7225"/>
                  </a:cubicBezTo>
                  <a:lnTo>
                    <a:pt x="10601" y="7225"/>
                  </a:lnTo>
                  <a:cubicBezTo>
                    <a:pt x="10593" y="7213"/>
                    <a:pt x="10584" y="7201"/>
                    <a:pt x="10575" y="7189"/>
                  </a:cubicBezTo>
                  <a:lnTo>
                    <a:pt x="10575" y="7189"/>
                  </a:lnTo>
                  <a:cubicBezTo>
                    <a:pt x="10594" y="7217"/>
                    <a:pt x="10601" y="7227"/>
                    <a:pt x="10602" y="7227"/>
                  </a:cubicBezTo>
                  <a:cubicBezTo>
                    <a:pt x="10602" y="7227"/>
                    <a:pt x="10602" y="7226"/>
                    <a:pt x="10601" y="7225"/>
                  </a:cubicBezTo>
                  <a:lnTo>
                    <a:pt x="10601" y="7225"/>
                  </a:lnTo>
                  <a:cubicBezTo>
                    <a:pt x="10604" y="7228"/>
                    <a:pt x="10606" y="7232"/>
                    <a:pt x="10609" y="7236"/>
                  </a:cubicBezTo>
                  <a:cubicBezTo>
                    <a:pt x="10678" y="7324"/>
                    <a:pt x="10739" y="7412"/>
                    <a:pt x="10796" y="7508"/>
                  </a:cubicBezTo>
                  <a:cubicBezTo>
                    <a:pt x="10911" y="7684"/>
                    <a:pt x="11015" y="7868"/>
                    <a:pt x="11103" y="8056"/>
                  </a:cubicBezTo>
                  <a:cubicBezTo>
                    <a:pt x="11113" y="8082"/>
                    <a:pt x="11140" y="8158"/>
                    <a:pt x="11140" y="8158"/>
                  </a:cubicBezTo>
                  <a:cubicBezTo>
                    <a:pt x="11140" y="8158"/>
                    <a:pt x="11137" y="8147"/>
                    <a:pt x="11128" y="8119"/>
                  </a:cubicBezTo>
                  <a:lnTo>
                    <a:pt x="11128" y="8119"/>
                  </a:lnTo>
                  <a:cubicBezTo>
                    <a:pt x="11140" y="8152"/>
                    <a:pt x="11156" y="8184"/>
                    <a:pt x="11164" y="8217"/>
                  </a:cubicBezTo>
                  <a:cubicBezTo>
                    <a:pt x="11203" y="8321"/>
                    <a:pt x="11237" y="8420"/>
                    <a:pt x="11264" y="8524"/>
                  </a:cubicBezTo>
                  <a:cubicBezTo>
                    <a:pt x="11295" y="8627"/>
                    <a:pt x="11318" y="8735"/>
                    <a:pt x="11337" y="8838"/>
                  </a:cubicBezTo>
                  <a:cubicBezTo>
                    <a:pt x="11341" y="8865"/>
                    <a:pt x="11348" y="8892"/>
                    <a:pt x="11352" y="8915"/>
                  </a:cubicBezTo>
                  <a:cubicBezTo>
                    <a:pt x="11356" y="8969"/>
                    <a:pt x="11364" y="9022"/>
                    <a:pt x="11368" y="9076"/>
                  </a:cubicBezTo>
                  <a:cubicBezTo>
                    <a:pt x="11375" y="9183"/>
                    <a:pt x="11375" y="9291"/>
                    <a:pt x="11375" y="9394"/>
                  </a:cubicBezTo>
                  <a:cubicBezTo>
                    <a:pt x="11375" y="9455"/>
                    <a:pt x="11368" y="9513"/>
                    <a:pt x="11364" y="9570"/>
                  </a:cubicBezTo>
                  <a:cubicBezTo>
                    <a:pt x="11361" y="9600"/>
                    <a:pt x="11347" y="9712"/>
                    <a:pt x="11348" y="9712"/>
                  </a:cubicBezTo>
                  <a:cubicBezTo>
                    <a:pt x="11348" y="9712"/>
                    <a:pt x="11348" y="9712"/>
                    <a:pt x="11349" y="9711"/>
                  </a:cubicBezTo>
                  <a:lnTo>
                    <a:pt x="11349" y="9711"/>
                  </a:lnTo>
                  <a:cubicBezTo>
                    <a:pt x="11314" y="9917"/>
                    <a:pt x="11264" y="10119"/>
                    <a:pt x="11195" y="10318"/>
                  </a:cubicBezTo>
                  <a:cubicBezTo>
                    <a:pt x="11181" y="10349"/>
                    <a:pt x="11167" y="10382"/>
                    <a:pt x="11154" y="10416"/>
                  </a:cubicBezTo>
                  <a:lnTo>
                    <a:pt x="11154" y="10416"/>
                  </a:lnTo>
                  <a:cubicBezTo>
                    <a:pt x="11155" y="10411"/>
                    <a:pt x="11155" y="10408"/>
                    <a:pt x="11154" y="10408"/>
                  </a:cubicBezTo>
                  <a:lnTo>
                    <a:pt x="11154" y="10408"/>
                  </a:lnTo>
                  <a:cubicBezTo>
                    <a:pt x="11153" y="10408"/>
                    <a:pt x="11147" y="10424"/>
                    <a:pt x="11136" y="10471"/>
                  </a:cubicBezTo>
                  <a:lnTo>
                    <a:pt x="11136" y="10471"/>
                  </a:lnTo>
                  <a:cubicBezTo>
                    <a:pt x="11136" y="10469"/>
                    <a:pt x="11137" y="10467"/>
                    <a:pt x="11138" y="10465"/>
                  </a:cubicBezTo>
                  <a:lnTo>
                    <a:pt x="11138" y="10465"/>
                  </a:lnTo>
                  <a:cubicBezTo>
                    <a:pt x="11136" y="10470"/>
                    <a:pt x="11135" y="10475"/>
                    <a:pt x="11134" y="10479"/>
                  </a:cubicBezTo>
                  <a:cubicBezTo>
                    <a:pt x="11134" y="10476"/>
                    <a:pt x="11135" y="10473"/>
                    <a:pt x="11136" y="10471"/>
                  </a:cubicBezTo>
                  <a:lnTo>
                    <a:pt x="11136" y="10471"/>
                  </a:lnTo>
                  <a:cubicBezTo>
                    <a:pt x="11125" y="10497"/>
                    <a:pt x="11112" y="10523"/>
                    <a:pt x="11099" y="10552"/>
                  </a:cubicBezTo>
                  <a:cubicBezTo>
                    <a:pt x="11068" y="10618"/>
                    <a:pt x="11035" y="10683"/>
                    <a:pt x="11000" y="10748"/>
                  </a:cubicBezTo>
                  <a:lnTo>
                    <a:pt x="11000" y="10748"/>
                  </a:lnTo>
                  <a:cubicBezTo>
                    <a:pt x="10901" y="10781"/>
                    <a:pt x="10801" y="10812"/>
                    <a:pt x="10697" y="10839"/>
                  </a:cubicBezTo>
                  <a:cubicBezTo>
                    <a:pt x="10605" y="10862"/>
                    <a:pt x="10513" y="10885"/>
                    <a:pt x="10421" y="10905"/>
                  </a:cubicBezTo>
                  <a:cubicBezTo>
                    <a:pt x="10421" y="10905"/>
                    <a:pt x="10421" y="10905"/>
                    <a:pt x="10421" y="10905"/>
                  </a:cubicBezTo>
                  <a:lnTo>
                    <a:pt x="10421" y="10905"/>
                  </a:lnTo>
                  <a:cubicBezTo>
                    <a:pt x="10375" y="10912"/>
                    <a:pt x="10333" y="10920"/>
                    <a:pt x="10287" y="10928"/>
                  </a:cubicBezTo>
                  <a:cubicBezTo>
                    <a:pt x="10275" y="10930"/>
                    <a:pt x="10262" y="10932"/>
                    <a:pt x="10248" y="10935"/>
                  </a:cubicBezTo>
                  <a:lnTo>
                    <a:pt x="10248" y="10935"/>
                  </a:lnTo>
                  <a:lnTo>
                    <a:pt x="10241" y="10935"/>
                  </a:lnTo>
                  <a:cubicBezTo>
                    <a:pt x="10124" y="10950"/>
                    <a:pt x="10007" y="10957"/>
                    <a:pt x="9890" y="10957"/>
                  </a:cubicBezTo>
                  <a:lnTo>
                    <a:pt x="9890" y="10957"/>
                  </a:lnTo>
                  <a:cubicBezTo>
                    <a:pt x="9827" y="10957"/>
                    <a:pt x="9763" y="10955"/>
                    <a:pt x="9700" y="10951"/>
                  </a:cubicBezTo>
                  <a:lnTo>
                    <a:pt x="9678" y="10950"/>
                  </a:lnTo>
                  <a:lnTo>
                    <a:pt x="9678" y="10950"/>
                  </a:lnTo>
                  <a:cubicBezTo>
                    <a:pt x="9652" y="10947"/>
                    <a:pt x="9624" y="10943"/>
                    <a:pt x="9597" y="10941"/>
                  </a:cubicBezTo>
                  <a:lnTo>
                    <a:pt x="9597" y="10941"/>
                  </a:lnTo>
                  <a:cubicBezTo>
                    <a:pt x="9594" y="10940"/>
                    <a:pt x="9592" y="10940"/>
                    <a:pt x="9589" y="10939"/>
                  </a:cubicBezTo>
                  <a:lnTo>
                    <a:pt x="9524" y="10928"/>
                  </a:lnTo>
                  <a:cubicBezTo>
                    <a:pt x="9428" y="10908"/>
                    <a:pt x="9332" y="10882"/>
                    <a:pt x="9236" y="10847"/>
                  </a:cubicBezTo>
                  <a:cubicBezTo>
                    <a:pt x="9195" y="10833"/>
                    <a:pt x="9152" y="10826"/>
                    <a:pt x="9109" y="10826"/>
                  </a:cubicBezTo>
                  <a:cubicBezTo>
                    <a:pt x="8898" y="10826"/>
                    <a:pt x="8678" y="10986"/>
                    <a:pt x="8630" y="11196"/>
                  </a:cubicBezTo>
                  <a:cubicBezTo>
                    <a:pt x="8565" y="11468"/>
                    <a:pt x="8715" y="11710"/>
                    <a:pt x="8975" y="11802"/>
                  </a:cubicBezTo>
                  <a:cubicBezTo>
                    <a:pt x="8976" y="11802"/>
                    <a:pt x="8976" y="11802"/>
                    <a:pt x="8976" y="11802"/>
                  </a:cubicBezTo>
                  <a:lnTo>
                    <a:pt x="8976" y="11802"/>
                  </a:lnTo>
                  <a:lnTo>
                    <a:pt x="8975" y="11805"/>
                  </a:lnTo>
                  <a:cubicBezTo>
                    <a:pt x="9265" y="11907"/>
                    <a:pt x="9571" y="11949"/>
                    <a:pt x="9878" y="11949"/>
                  </a:cubicBezTo>
                  <a:cubicBezTo>
                    <a:pt x="9940" y="11949"/>
                    <a:pt x="10002" y="11947"/>
                    <a:pt x="10064" y="11944"/>
                  </a:cubicBezTo>
                  <a:lnTo>
                    <a:pt x="10064" y="11944"/>
                  </a:lnTo>
                  <a:cubicBezTo>
                    <a:pt x="9970" y="12129"/>
                    <a:pt x="9998" y="12381"/>
                    <a:pt x="10152" y="12526"/>
                  </a:cubicBezTo>
                  <a:cubicBezTo>
                    <a:pt x="10250" y="12620"/>
                    <a:pt x="10377" y="12667"/>
                    <a:pt x="10503" y="12667"/>
                  </a:cubicBezTo>
                  <a:cubicBezTo>
                    <a:pt x="10630" y="12667"/>
                    <a:pt x="10756" y="12620"/>
                    <a:pt x="10854" y="12526"/>
                  </a:cubicBezTo>
                  <a:cubicBezTo>
                    <a:pt x="10899" y="12484"/>
                    <a:pt x="10943" y="12442"/>
                    <a:pt x="10986" y="12398"/>
                  </a:cubicBezTo>
                  <a:lnTo>
                    <a:pt x="10986" y="12398"/>
                  </a:lnTo>
                  <a:cubicBezTo>
                    <a:pt x="11242" y="12143"/>
                    <a:pt x="11472" y="11862"/>
                    <a:pt x="11672" y="11558"/>
                  </a:cubicBezTo>
                  <a:lnTo>
                    <a:pt x="11672" y="11558"/>
                  </a:lnTo>
                  <a:cubicBezTo>
                    <a:pt x="12091" y="11409"/>
                    <a:pt x="12517" y="11265"/>
                    <a:pt x="12928" y="11092"/>
                  </a:cubicBezTo>
                  <a:cubicBezTo>
                    <a:pt x="13397" y="10894"/>
                    <a:pt x="13875" y="10671"/>
                    <a:pt x="14267" y="10336"/>
                  </a:cubicBezTo>
                  <a:lnTo>
                    <a:pt x="14267" y="10336"/>
                  </a:lnTo>
                  <a:cubicBezTo>
                    <a:pt x="14283" y="10408"/>
                    <a:pt x="14297" y="10480"/>
                    <a:pt x="14308" y="10552"/>
                  </a:cubicBezTo>
                  <a:cubicBezTo>
                    <a:pt x="14313" y="10580"/>
                    <a:pt x="14321" y="10655"/>
                    <a:pt x="14322" y="10655"/>
                  </a:cubicBezTo>
                  <a:cubicBezTo>
                    <a:pt x="14323" y="10655"/>
                    <a:pt x="14321" y="10634"/>
                    <a:pt x="14316" y="10575"/>
                  </a:cubicBezTo>
                  <a:lnTo>
                    <a:pt x="14316" y="10575"/>
                  </a:lnTo>
                  <a:cubicBezTo>
                    <a:pt x="14320" y="10617"/>
                    <a:pt x="14323" y="10663"/>
                    <a:pt x="14327" y="10705"/>
                  </a:cubicBezTo>
                  <a:cubicBezTo>
                    <a:pt x="14339" y="10809"/>
                    <a:pt x="14346" y="10912"/>
                    <a:pt x="14346" y="11020"/>
                  </a:cubicBezTo>
                  <a:cubicBezTo>
                    <a:pt x="14354" y="11215"/>
                    <a:pt x="14346" y="11407"/>
                    <a:pt x="14327" y="11602"/>
                  </a:cubicBezTo>
                  <a:cubicBezTo>
                    <a:pt x="14323" y="11648"/>
                    <a:pt x="14320" y="11690"/>
                    <a:pt x="14316" y="11736"/>
                  </a:cubicBezTo>
                  <a:cubicBezTo>
                    <a:pt x="14312" y="11763"/>
                    <a:pt x="14308" y="11790"/>
                    <a:pt x="14304" y="11817"/>
                  </a:cubicBezTo>
                  <a:cubicBezTo>
                    <a:pt x="14302" y="11836"/>
                    <a:pt x="14301" y="11843"/>
                    <a:pt x="14301" y="11843"/>
                  </a:cubicBezTo>
                  <a:cubicBezTo>
                    <a:pt x="14302" y="11843"/>
                    <a:pt x="14313" y="11764"/>
                    <a:pt x="14313" y="11764"/>
                  </a:cubicBezTo>
                  <a:lnTo>
                    <a:pt x="14313" y="11764"/>
                  </a:lnTo>
                  <a:cubicBezTo>
                    <a:pt x="14313" y="11764"/>
                    <a:pt x="14313" y="11768"/>
                    <a:pt x="14312" y="11779"/>
                  </a:cubicBezTo>
                  <a:cubicBezTo>
                    <a:pt x="14297" y="11882"/>
                    <a:pt x="14277" y="11982"/>
                    <a:pt x="14258" y="12085"/>
                  </a:cubicBezTo>
                  <a:cubicBezTo>
                    <a:pt x="14220" y="12281"/>
                    <a:pt x="14174" y="12476"/>
                    <a:pt x="14116" y="12668"/>
                  </a:cubicBezTo>
                  <a:cubicBezTo>
                    <a:pt x="14059" y="12864"/>
                    <a:pt x="13994" y="13055"/>
                    <a:pt x="13925" y="13243"/>
                  </a:cubicBezTo>
                  <a:cubicBezTo>
                    <a:pt x="13890" y="13339"/>
                    <a:pt x="13852" y="13435"/>
                    <a:pt x="13814" y="13527"/>
                  </a:cubicBezTo>
                  <a:cubicBezTo>
                    <a:pt x="13811" y="13532"/>
                    <a:pt x="13804" y="13547"/>
                    <a:pt x="13799" y="13560"/>
                  </a:cubicBezTo>
                  <a:lnTo>
                    <a:pt x="13799" y="13560"/>
                  </a:lnTo>
                  <a:cubicBezTo>
                    <a:pt x="13799" y="13561"/>
                    <a:pt x="13798" y="13561"/>
                    <a:pt x="13798" y="13561"/>
                  </a:cubicBezTo>
                  <a:cubicBezTo>
                    <a:pt x="13775" y="13615"/>
                    <a:pt x="13752" y="13665"/>
                    <a:pt x="13729" y="13715"/>
                  </a:cubicBezTo>
                  <a:cubicBezTo>
                    <a:pt x="13564" y="14083"/>
                    <a:pt x="13373" y="14443"/>
                    <a:pt x="13158" y="14788"/>
                  </a:cubicBezTo>
                  <a:cubicBezTo>
                    <a:pt x="13062" y="14953"/>
                    <a:pt x="12959" y="15110"/>
                    <a:pt x="12851" y="15267"/>
                  </a:cubicBezTo>
                  <a:cubicBezTo>
                    <a:pt x="12801" y="15336"/>
                    <a:pt x="12755" y="15405"/>
                    <a:pt x="12706" y="15474"/>
                  </a:cubicBezTo>
                  <a:cubicBezTo>
                    <a:pt x="12679" y="15513"/>
                    <a:pt x="12648" y="15551"/>
                    <a:pt x="12617" y="15593"/>
                  </a:cubicBezTo>
                  <a:lnTo>
                    <a:pt x="12603" y="15614"/>
                  </a:lnTo>
                  <a:lnTo>
                    <a:pt x="12603" y="15614"/>
                  </a:lnTo>
                  <a:cubicBezTo>
                    <a:pt x="12605" y="15612"/>
                    <a:pt x="12606" y="15611"/>
                    <a:pt x="12606" y="15611"/>
                  </a:cubicBezTo>
                  <a:lnTo>
                    <a:pt x="12606" y="15611"/>
                  </a:lnTo>
                  <a:cubicBezTo>
                    <a:pt x="12606" y="15611"/>
                    <a:pt x="12603" y="15616"/>
                    <a:pt x="12594" y="15628"/>
                  </a:cubicBezTo>
                  <a:cubicBezTo>
                    <a:pt x="12134" y="16195"/>
                    <a:pt x="11613" y="16713"/>
                    <a:pt x="11034" y="17161"/>
                  </a:cubicBezTo>
                  <a:lnTo>
                    <a:pt x="10961" y="17215"/>
                  </a:lnTo>
                  <a:cubicBezTo>
                    <a:pt x="10958" y="17217"/>
                    <a:pt x="10954" y="17220"/>
                    <a:pt x="10950" y="17223"/>
                  </a:cubicBezTo>
                  <a:lnTo>
                    <a:pt x="10950" y="17223"/>
                  </a:lnTo>
                  <a:cubicBezTo>
                    <a:pt x="10955" y="17221"/>
                    <a:pt x="10960" y="17218"/>
                    <a:pt x="10965" y="17215"/>
                  </a:cubicBezTo>
                  <a:lnTo>
                    <a:pt x="10965" y="17215"/>
                  </a:lnTo>
                  <a:cubicBezTo>
                    <a:pt x="10923" y="17242"/>
                    <a:pt x="10881" y="17276"/>
                    <a:pt x="10842" y="17311"/>
                  </a:cubicBezTo>
                  <a:cubicBezTo>
                    <a:pt x="10747" y="17383"/>
                    <a:pt x="10651" y="17453"/>
                    <a:pt x="10551" y="17522"/>
                  </a:cubicBezTo>
                  <a:cubicBezTo>
                    <a:pt x="10356" y="17660"/>
                    <a:pt x="10152" y="17794"/>
                    <a:pt x="9949" y="17920"/>
                  </a:cubicBezTo>
                  <a:cubicBezTo>
                    <a:pt x="9543" y="18173"/>
                    <a:pt x="9117" y="18396"/>
                    <a:pt x="8680" y="18591"/>
                  </a:cubicBezTo>
                  <a:cubicBezTo>
                    <a:pt x="8672" y="18594"/>
                    <a:pt x="8621" y="18616"/>
                    <a:pt x="8620" y="18616"/>
                  </a:cubicBezTo>
                  <a:cubicBezTo>
                    <a:pt x="8620" y="18616"/>
                    <a:pt x="8620" y="18616"/>
                    <a:pt x="8621" y="18616"/>
                  </a:cubicBezTo>
                  <a:lnTo>
                    <a:pt x="8621" y="18616"/>
                  </a:lnTo>
                  <a:cubicBezTo>
                    <a:pt x="8618" y="18617"/>
                    <a:pt x="8616" y="18618"/>
                    <a:pt x="8615" y="18618"/>
                  </a:cubicBezTo>
                  <a:cubicBezTo>
                    <a:pt x="8561" y="18641"/>
                    <a:pt x="8504" y="18660"/>
                    <a:pt x="8450" y="18683"/>
                  </a:cubicBezTo>
                  <a:cubicBezTo>
                    <a:pt x="8331" y="18729"/>
                    <a:pt x="8216" y="18771"/>
                    <a:pt x="8098" y="18810"/>
                  </a:cubicBezTo>
                  <a:cubicBezTo>
                    <a:pt x="7871" y="18882"/>
                    <a:pt x="7645" y="18948"/>
                    <a:pt x="7411" y="18997"/>
                  </a:cubicBezTo>
                  <a:cubicBezTo>
                    <a:pt x="7300" y="19024"/>
                    <a:pt x="7185" y="19043"/>
                    <a:pt x="7066" y="19063"/>
                  </a:cubicBezTo>
                  <a:lnTo>
                    <a:pt x="7005" y="19074"/>
                  </a:lnTo>
                  <a:cubicBezTo>
                    <a:pt x="7001" y="19075"/>
                    <a:pt x="6998" y="19075"/>
                    <a:pt x="6995" y="19076"/>
                  </a:cubicBezTo>
                  <a:lnTo>
                    <a:pt x="6995" y="19076"/>
                  </a:lnTo>
                  <a:cubicBezTo>
                    <a:pt x="6938" y="19083"/>
                    <a:pt x="6881" y="19090"/>
                    <a:pt x="6821" y="19093"/>
                  </a:cubicBezTo>
                  <a:cubicBezTo>
                    <a:pt x="6803" y="19093"/>
                    <a:pt x="6783" y="19095"/>
                    <a:pt x="6764" y="19097"/>
                  </a:cubicBezTo>
                  <a:lnTo>
                    <a:pt x="6764" y="19097"/>
                  </a:lnTo>
                  <a:cubicBezTo>
                    <a:pt x="6761" y="19096"/>
                    <a:pt x="6759" y="19095"/>
                    <a:pt x="6756" y="19093"/>
                  </a:cubicBezTo>
                  <a:cubicBezTo>
                    <a:pt x="6726" y="19081"/>
                    <a:pt x="6694" y="19067"/>
                    <a:pt x="6662" y="19054"/>
                  </a:cubicBezTo>
                  <a:lnTo>
                    <a:pt x="6662" y="19054"/>
                  </a:lnTo>
                  <a:cubicBezTo>
                    <a:pt x="6669" y="19057"/>
                    <a:pt x="6672" y="19058"/>
                    <a:pt x="6673" y="19058"/>
                  </a:cubicBezTo>
                  <a:cubicBezTo>
                    <a:pt x="6676" y="19058"/>
                    <a:pt x="6589" y="19025"/>
                    <a:pt x="6568" y="19017"/>
                  </a:cubicBezTo>
                  <a:cubicBezTo>
                    <a:pt x="6514" y="18990"/>
                    <a:pt x="6461" y="18967"/>
                    <a:pt x="6407" y="18944"/>
                  </a:cubicBezTo>
                  <a:cubicBezTo>
                    <a:pt x="6016" y="18764"/>
                    <a:pt x="5640" y="18557"/>
                    <a:pt x="5272" y="18327"/>
                  </a:cubicBezTo>
                  <a:cubicBezTo>
                    <a:pt x="5092" y="18212"/>
                    <a:pt x="4912" y="18093"/>
                    <a:pt x="4735" y="17966"/>
                  </a:cubicBezTo>
                  <a:cubicBezTo>
                    <a:pt x="4664" y="17915"/>
                    <a:pt x="4596" y="17865"/>
                    <a:pt x="4528" y="17814"/>
                  </a:cubicBezTo>
                  <a:lnTo>
                    <a:pt x="4528" y="17814"/>
                  </a:lnTo>
                  <a:cubicBezTo>
                    <a:pt x="4525" y="17811"/>
                    <a:pt x="4520" y="17807"/>
                    <a:pt x="4513" y="17801"/>
                  </a:cubicBezTo>
                  <a:lnTo>
                    <a:pt x="4444" y="17748"/>
                  </a:lnTo>
                  <a:cubicBezTo>
                    <a:pt x="4398" y="17709"/>
                    <a:pt x="4356" y="17675"/>
                    <a:pt x="4310" y="17637"/>
                  </a:cubicBezTo>
                  <a:cubicBezTo>
                    <a:pt x="3988" y="17372"/>
                    <a:pt x="3677" y="17084"/>
                    <a:pt x="3390" y="16782"/>
                  </a:cubicBezTo>
                  <a:cubicBezTo>
                    <a:pt x="3248" y="16628"/>
                    <a:pt x="3106" y="16475"/>
                    <a:pt x="2976" y="16314"/>
                  </a:cubicBezTo>
                  <a:cubicBezTo>
                    <a:pt x="2907" y="16233"/>
                    <a:pt x="2842" y="16153"/>
                    <a:pt x="2776" y="16076"/>
                  </a:cubicBezTo>
                  <a:cubicBezTo>
                    <a:pt x="2770" y="16067"/>
                    <a:pt x="2764" y="16059"/>
                    <a:pt x="2758" y="16050"/>
                  </a:cubicBezTo>
                  <a:lnTo>
                    <a:pt x="2758" y="16050"/>
                  </a:lnTo>
                  <a:cubicBezTo>
                    <a:pt x="2771" y="16065"/>
                    <a:pt x="2780" y="16076"/>
                    <a:pt x="2785" y="16082"/>
                  </a:cubicBezTo>
                  <a:lnTo>
                    <a:pt x="2785" y="16082"/>
                  </a:lnTo>
                  <a:cubicBezTo>
                    <a:pt x="2776" y="16071"/>
                    <a:pt x="2761" y="16052"/>
                    <a:pt x="2753" y="16042"/>
                  </a:cubicBezTo>
                  <a:cubicBezTo>
                    <a:pt x="2719" y="15996"/>
                    <a:pt x="2684" y="15950"/>
                    <a:pt x="2650" y="15908"/>
                  </a:cubicBezTo>
                  <a:cubicBezTo>
                    <a:pt x="2408" y="15574"/>
                    <a:pt x="2190" y="15221"/>
                    <a:pt x="1994" y="14861"/>
                  </a:cubicBezTo>
                  <a:cubicBezTo>
                    <a:pt x="1895" y="14681"/>
                    <a:pt x="1803" y="14497"/>
                    <a:pt x="1718" y="14309"/>
                  </a:cubicBezTo>
                  <a:cubicBezTo>
                    <a:pt x="1699" y="14267"/>
                    <a:pt x="1680" y="14225"/>
                    <a:pt x="1661" y="14182"/>
                  </a:cubicBezTo>
                  <a:cubicBezTo>
                    <a:pt x="1648" y="14154"/>
                    <a:pt x="1620" y="14082"/>
                    <a:pt x="1620" y="14082"/>
                  </a:cubicBezTo>
                  <a:lnTo>
                    <a:pt x="1620" y="14082"/>
                  </a:lnTo>
                  <a:cubicBezTo>
                    <a:pt x="1619" y="14082"/>
                    <a:pt x="1624" y="14094"/>
                    <a:pt x="1635" y="14124"/>
                  </a:cubicBezTo>
                  <a:lnTo>
                    <a:pt x="1635" y="14124"/>
                  </a:lnTo>
                  <a:cubicBezTo>
                    <a:pt x="1599" y="14030"/>
                    <a:pt x="1561" y="13939"/>
                    <a:pt x="1527" y="13845"/>
                  </a:cubicBezTo>
                  <a:cubicBezTo>
                    <a:pt x="1391" y="13484"/>
                    <a:pt x="1282" y="13111"/>
                    <a:pt x="1201" y="12732"/>
                  </a:cubicBezTo>
                  <a:lnTo>
                    <a:pt x="1201" y="12732"/>
                  </a:lnTo>
                  <a:cubicBezTo>
                    <a:pt x="1435" y="12939"/>
                    <a:pt x="1708" y="13108"/>
                    <a:pt x="2010" y="13159"/>
                  </a:cubicBezTo>
                  <a:cubicBezTo>
                    <a:pt x="2090" y="13174"/>
                    <a:pt x="2171" y="13181"/>
                    <a:pt x="2252" y="13181"/>
                  </a:cubicBezTo>
                  <a:cubicBezTo>
                    <a:pt x="2460" y="13181"/>
                    <a:pt x="2665" y="13132"/>
                    <a:pt x="2853" y="13032"/>
                  </a:cubicBezTo>
                  <a:cubicBezTo>
                    <a:pt x="3125" y="12894"/>
                    <a:pt x="3336" y="12645"/>
                    <a:pt x="3512" y="12396"/>
                  </a:cubicBezTo>
                  <a:cubicBezTo>
                    <a:pt x="3854" y="11905"/>
                    <a:pt x="3984" y="11296"/>
                    <a:pt x="3995" y="10705"/>
                  </a:cubicBezTo>
                  <a:cubicBezTo>
                    <a:pt x="4007" y="10130"/>
                    <a:pt x="3907" y="9551"/>
                    <a:pt x="3796" y="8988"/>
                  </a:cubicBezTo>
                  <a:cubicBezTo>
                    <a:pt x="3746" y="8735"/>
                    <a:pt x="3693" y="8482"/>
                    <a:pt x="3647" y="8229"/>
                  </a:cubicBezTo>
                  <a:cubicBezTo>
                    <a:pt x="3631" y="8163"/>
                    <a:pt x="3624" y="8102"/>
                    <a:pt x="3612" y="8037"/>
                  </a:cubicBezTo>
                  <a:cubicBezTo>
                    <a:pt x="3608" y="8002"/>
                    <a:pt x="3601" y="7972"/>
                    <a:pt x="3597" y="7937"/>
                  </a:cubicBezTo>
                  <a:lnTo>
                    <a:pt x="3594" y="7921"/>
                  </a:lnTo>
                  <a:lnTo>
                    <a:pt x="3594" y="7921"/>
                  </a:lnTo>
                  <a:cubicBezTo>
                    <a:pt x="3594" y="7922"/>
                    <a:pt x="3594" y="7922"/>
                    <a:pt x="3594" y="7922"/>
                  </a:cubicBezTo>
                  <a:cubicBezTo>
                    <a:pt x="3595" y="7922"/>
                    <a:pt x="3594" y="7917"/>
                    <a:pt x="3593" y="7907"/>
                  </a:cubicBezTo>
                  <a:cubicBezTo>
                    <a:pt x="3578" y="7765"/>
                    <a:pt x="3558" y="7619"/>
                    <a:pt x="3551" y="7473"/>
                  </a:cubicBezTo>
                  <a:cubicBezTo>
                    <a:pt x="3532" y="7182"/>
                    <a:pt x="3528" y="6891"/>
                    <a:pt x="3543" y="6603"/>
                  </a:cubicBezTo>
                  <a:cubicBezTo>
                    <a:pt x="3551" y="6457"/>
                    <a:pt x="3562" y="6312"/>
                    <a:pt x="3578" y="6166"/>
                  </a:cubicBezTo>
                  <a:cubicBezTo>
                    <a:pt x="3581" y="6132"/>
                    <a:pt x="3585" y="6093"/>
                    <a:pt x="3589" y="6059"/>
                  </a:cubicBezTo>
                  <a:lnTo>
                    <a:pt x="3592" y="6038"/>
                  </a:lnTo>
                  <a:lnTo>
                    <a:pt x="3592" y="6038"/>
                  </a:lnTo>
                  <a:cubicBezTo>
                    <a:pt x="3591" y="6050"/>
                    <a:pt x="3590" y="6061"/>
                    <a:pt x="3589" y="6065"/>
                  </a:cubicBezTo>
                  <a:lnTo>
                    <a:pt x="3589" y="6065"/>
                  </a:lnTo>
                  <a:cubicBezTo>
                    <a:pt x="3601" y="5992"/>
                    <a:pt x="3608" y="5920"/>
                    <a:pt x="3620" y="5852"/>
                  </a:cubicBezTo>
                  <a:cubicBezTo>
                    <a:pt x="3716" y="5288"/>
                    <a:pt x="3865" y="4740"/>
                    <a:pt x="4068" y="4207"/>
                  </a:cubicBezTo>
                  <a:cubicBezTo>
                    <a:pt x="4117" y="4073"/>
                    <a:pt x="4173" y="3942"/>
                    <a:pt x="4225" y="3808"/>
                  </a:cubicBezTo>
                  <a:lnTo>
                    <a:pt x="4225" y="3808"/>
                  </a:lnTo>
                  <a:cubicBezTo>
                    <a:pt x="4229" y="3800"/>
                    <a:pt x="4233" y="3793"/>
                    <a:pt x="4237" y="3785"/>
                  </a:cubicBezTo>
                  <a:cubicBezTo>
                    <a:pt x="4249" y="3755"/>
                    <a:pt x="4260" y="3728"/>
                    <a:pt x="4272" y="3697"/>
                  </a:cubicBezTo>
                  <a:cubicBezTo>
                    <a:pt x="4306" y="3624"/>
                    <a:pt x="4337" y="3552"/>
                    <a:pt x="4371" y="3479"/>
                  </a:cubicBezTo>
                  <a:cubicBezTo>
                    <a:pt x="4494" y="3218"/>
                    <a:pt x="4624" y="2957"/>
                    <a:pt x="4766" y="2704"/>
                  </a:cubicBezTo>
                  <a:cubicBezTo>
                    <a:pt x="4955" y="2354"/>
                    <a:pt x="5158" y="2010"/>
                    <a:pt x="5371" y="1672"/>
                  </a:cubicBezTo>
                  <a:close/>
                  <a:moveTo>
                    <a:pt x="6742" y="19095"/>
                  </a:moveTo>
                  <a:cubicBezTo>
                    <a:pt x="6747" y="19095"/>
                    <a:pt x="6753" y="19096"/>
                    <a:pt x="6759" y="19097"/>
                  </a:cubicBezTo>
                  <a:lnTo>
                    <a:pt x="6759" y="19097"/>
                  </a:lnTo>
                  <a:cubicBezTo>
                    <a:pt x="6747" y="19098"/>
                    <a:pt x="6736" y="19100"/>
                    <a:pt x="6725" y="19101"/>
                  </a:cubicBezTo>
                  <a:cubicBezTo>
                    <a:pt x="6728" y="19097"/>
                    <a:pt x="6734" y="19095"/>
                    <a:pt x="6742" y="19095"/>
                  </a:cubicBezTo>
                  <a:close/>
                  <a:moveTo>
                    <a:pt x="6774" y="19101"/>
                  </a:moveTo>
                  <a:lnTo>
                    <a:pt x="6774" y="19101"/>
                  </a:lnTo>
                  <a:cubicBezTo>
                    <a:pt x="6785" y="19104"/>
                    <a:pt x="6793" y="19108"/>
                    <a:pt x="6793" y="19108"/>
                  </a:cubicBezTo>
                  <a:cubicBezTo>
                    <a:pt x="6792" y="19108"/>
                    <a:pt x="6787" y="19106"/>
                    <a:pt x="6774" y="19101"/>
                  </a:cubicBezTo>
                  <a:close/>
                  <a:moveTo>
                    <a:pt x="5553" y="1"/>
                  </a:moveTo>
                  <a:cubicBezTo>
                    <a:pt x="5376" y="1"/>
                    <a:pt x="5229" y="93"/>
                    <a:pt x="5126" y="243"/>
                  </a:cubicBezTo>
                  <a:cubicBezTo>
                    <a:pt x="4463" y="1209"/>
                    <a:pt x="3838" y="2214"/>
                    <a:pt x="3374" y="3295"/>
                  </a:cubicBezTo>
                  <a:cubicBezTo>
                    <a:pt x="2907" y="4376"/>
                    <a:pt x="2589" y="5518"/>
                    <a:pt x="2546" y="6703"/>
                  </a:cubicBezTo>
                  <a:cubicBezTo>
                    <a:pt x="2531" y="7301"/>
                    <a:pt x="2581" y="7899"/>
                    <a:pt x="2692" y="8485"/>
                  </a:cubicBezTo>
                  <a:cubicBezTo>
                    <a:pt x="2734" y="8731"/>
                    <a:pt x="2788" y="8972"/>
                    <a:pt x="2834" y="9218"/>
                  </a:cubicBezTo>
                  <a:cubicBezTo>
                    <a:pt x="2861" y="9348"/>
                    <a:pt x="2888" y="9478"/>
                    <a:pt x="2911" y="9609"/>
                  </a:cubicBezTo>
                  <a:cubicBezTo>
                    <a:pt x="2918" y="9670"/>
                    <a:pt x="2930" y="9735"/>
                    <a:pt x="2941" y="9800"/>
                  </a:cubicBezTo>
                  <a:cubicBezTo>
                    <a:pt x="2945" y="9831"/>
                    <a:pt x="2949" y="9858"/>
                    <a:pt x="2953" y="9889"/>
                  </a:cubicBezTo>
                  <a:cubicBezTo>
                    <a:pt x="2954" y="9894"/>
                    <a:pt x="2955" y="9900"/>
                    <a:pt x="2957" y="9905"/>
                  </a:cubicBezTo>
                  <a:lnTo>
                    <a:pt x="2957" y="9905"/>
                  </a:lnTo>
                  <a:cubicBezTo>
                    <a:pt x="2957" y="9905"/>
                    <a:pt x="2957" y="9904"/>
                    <a:pt x="2957" y="9904"/>
                  </a:cubicBezTo>
                  <a:lnTo>
                    <a:pt x="2957" y="9904"/>
                  </a:lnTo>
                  <a:cubicBezTo>
                    <a:pt x="2957" y="9904"/>
                    <a:pt x="2957" y="9905"/>
                    <a:pt x="2957" y="9906"/>
                  </a:cubicBezTo>
                  <a:lnTo>
                    <a:pt x="2957" y="9906"/>
                  </a:lnTo>
                  <a:cubicBezTo>
                    <a:pt x="2957" y="9905"/>
                    <a:pt x="2957" y="9905"/>
                    <a:pt x="2957" y="9905"/>
                  </a:cubicBezTo>
                  <a:lnTo>
                    <a:pt x="2957" y="9905"/>
                  </a:lnTo>
                  <a:cubicBezTo>
                    <a:pt x="2958" y="9925"/>
                    <a:pt x="2962" y="9949"/>
                    <a:pt x="2964" y="9962"/>
                  </a:cubicBezTo>
                  <a:lnTo>
                    <a:pt x="2964" y="9962"/>
                  </a:lnTo>
                  <a:cubicBezTo>
                    <a:pt x="2963" y="9955"/>
                    <a:pt x="2962" y="9948"/>
                    <a:pt x="2961" y="9941"/>
                  </a:cubicBezTo>
                  <a:lnTo>
                    <a:pt x="2961" y="9941"/>
                  </a:lnTo>
                  <a:cubicBezTo>
                    <a:pt x="2964" y="9962"/>
                    <a:pt x="2966" y="9970"/>
                    <a:pt x="2965" y="9970"/>
                  </a:cubicBezTo>
                  <a:cubicBezTo>
                    <a:pt x="2965" y="9970"/>
                    <a:pt x="2965" y="9967"/>
                    <a:pt x="2964" y="9962"/>
                  </a:cubicBezTo>
                  <a:lnTo>
                    <a:pt x="2964" y="9962"/>
                  </a:lnTo>
                  <a:cubicBezTo>
                    <a:pt x="2993" y="10203"/>
                    <a:pt x="3006" y="10445"/>
                    <a:pt x="3006" y="10686"/>
                  </a:cubicBezTo>
                  <a:cubicBezTo>
                    <a:pt x="3006" y="10820"/>
                    <a:pt x="2991" y="10946"/>
                    <a:pt x="2980" y="11076"/>
                  </a:cubicBezTo>
                  <a:lnTo>
                    <a:pt x="2980" y="11076"/>
                  </a:lnTo>
                  <a:cubicBezTo>
                    <a:pt x="2974" y="11103"/>
                    <a:pt x="2971" y="11128"/>
                    <a:pt x="2964" y="11154"/>
                  </a:cubicBezTo>
                  <a:cubicBezTo>
                    <a:pt x="2953" y="11219"/>
                    <a:pt x="2934" y="11284"/>
                    <a:pt x="2914" y="11345"/>
                  </a:cubicBezTo>
                  <a:cubicBezTo>
                    <a:pt x="2899" y="11403"/>
                    <a:pt x="2884" y="11457"/>
                    <a:pt x="2865" y="11510"/>
                  </a:cubicBezTo>
                  <a:cubicBezTo>
                    <a:pt x="2859" y="11524"/>
                    <a:pt x="2854" y="11538"/>
                    <a:pt x="2848" y="11551"/>
                  </a:cubicBezTo>
                  <a:lnTo>
                    <a:pt x="2848" y="11551"/>
                  </a:lnTo>
                  <a:cubicBezTo>
                    <a:pt x="2841" y="11566"/>
                    <a:pt x="2833" y="11584"/>
                    <a:pt x="2826" y="11598"/>
                  </a:cubicBezTo>
                  <a:cubicBezTo>
                    <a:pt x="2799" y="11656"/>
                    <a:pt x="2769" y="11710"/>
                    <a:pt x="2738" y="11763"/>
                  </a:cubicBezTo>
                  <a:cubicBezTo>
                    <a:pt x="2698" y="11817"/>
                    <a:pt x="2659" y="11875"/>
                    <a:pt x="2625" y="11933"/>
                  </a:cubicBezTo>
                  <a:lnTo>
                    <a:pt x="2625" y="11933"/>
                  </a:lnTo>
                  <a:lnTo>
                    <a:pt x="2619" y="11940"/>
                  </a:lnTo>
                  <a:cubicBezTo>
                    <a:pt x="2600" y="11963"/>
                    <a:pt x="2577" y="11989"/>
                    <a:pt x="2554" y="12012"/>
                  </a:cubicBezTo>
                  <a:cubicBezTo>
                    <a:pt x="2517" y="12053"/>
                    <a:pt x="2477" y="12084"/>
                    <a:pt x="2440" y="12120"/>
                  </a:cubicBezTo>
                  <a:lnTo>
                    <a:pt x="2440" y="12120"/>
                  </a:lnTo>
                  <a:cubicBezTo>
                    <a:pt x="2419" y="12131"/>
                    <a:pt x="2399" y="12144"/>
                    <a:pt x="2382" y="12158"/>
                  </a:cubicBezTo>
                  <a:cubicBezTo>
                    <a:pt x="2373" y="12163"/>
                    <a:pt x="2365" y="12167"/>
                    <a:pt x="2357" y="12170"/>
                  </a:cubicBezTo>
                  <a:lnTo>
                    <a:pt x="2357" y="12170"/>
                  </a:lnTo>
                  <a:cubicBezTo>
                    <a:pt x="2354" y="12171"/>
                    <a:pt x="2351" y="12172"/>
                    <a:pt x="2347" y="12174"/>
                  </a:cubicBezTo>
                  <a:cubicBezTo>
                    <a:pt x="2324" y="12181"/>
                    <a:pt x="2297" y="12184"/>
                    <a:pt x="2271" y="12189"/>
                  </a:cubicBezTo>
                  <a:lnTo>
                    <a:pt x="2225" y="12189"/>
                  </a:lnTo>
                  <a:cubicBezTo>
                    <a:pt x="2220" y="12188"/>
                    <a:pt x="2214" y="12186"/>
                    <a:pt x="2209" y="12185"/>
                  </a:cubicBezTo>
                  <a:cubicBezTo>
                    <a:pt x="2190" y="12181"/>
                    <a:pt x="2171" y="12174"/>
                    <a:pt x="2151" y="12170"/>
                  </a:cubicBezTo>
                  <a:cubicBezTo>
                    <a:pt x="2144" y="12167"/>
                    <a:pt x="2124" y="12159"/>
                    <a:pt x="2109" y="12153"/>
                  </a:cubicBezTo>
                  <a:lnTo>
                    <a:pt x="2109" y="12153"/>
                  </a:lnTo>
                  <a:cubicBezTo>
                    <a:pt x="2094" y="12145"/>
                    <a:pt x="2077" y="12136"/>
                    <a:pt x="2063" y="12127"/>
                  </a:cubicBezTo>
                  <a:cubicBezTo>
                    <a:pt x="2021" y="12104"/>
                    <a:pt x="1979" y="12078"/>
                    <a:pt x="1941" y="12051"/>
                  </a:cubicBezTo>
                  <a:cubicBezTo>
                    <a:pt x="1939" y="12050"/>
                    <a:pt x="1936" y="12048"/>
                    <a:pt x="1931" y="12045"/>
                  </a:cubicBezTo>
                  <a:lnTo>
                    <a:pt x="1931" y="12045"/>
                  </a:lnTo>
                  <a:cubicBezTo>
                    <a:pt x="1928" y="12042"/>
                    <a:pt x="1925" y="12039"/>
                    <a:pt x="1921" y="12035"/>
                  </a:cubicBezTo>
                  <a:cubicBezTo>
                    <a:pt x="1879" y="12005"/>
                    <a:pt x="1841" y="11966"/>
                    <a:pt x="1803" y="11932"/>
                  </a:cubicBezTo>
                  <a:cubicBezTo>
                    <a:pt x="1730" y="11859"/>
                    <a:pt x="1657" y="11782"/>
                    <a:pt x="1592" y="11706"/>
                  </a:cubicBezTo>
                  <a:cubicBezTo>
                    <a:pt x="1567" y="11678"/>
                    <a:pt x="1543" y="11648"/>
                    <a:pt x="1521" y="11619"/>
                  </a:cubicBezTo>
                  <a:lnTo>
                    <a:pt x="1521" y="11619"/>
                  </a:lnTo>
                  <a:cubicBezTo>
                    <a:pt x="1519" y="11616"/>
                    <a:pt x="1517" y="11613"/>
                    <a:pt x="1515" y="11610"/>
                  </a:cubicBezTo>
                  <a:lnTo>
                    <a:pt x="1458" y="11537"/>
                  </a:lnTo>
                  <a:cubicBezTo>
                    <a:pt x="1343" y="11376"/>
                    <a:pt x="1235" y="11207"/>
                    <a:pt x="1132" y="11039"/>
                  </a:cubicBezTo>
                  <a:cubicBezTo>
                    <a:pt x="1090" y="10962"/>
                    <a:pt x="1047" y="10885"/>
                    <a:pt x="1005" y="10809"/>
                  </a:cubicBezTo>
                  <a:cubicBezTo>
                    <a:pt x="922" y="10661"/>
                    <a:pt x="744" y="10563"/>
                    <a:pt x="572" y="10563"/>
                  </a:cubicBezTo>
                  <a:cubicBezTo>
                    <a:pt x="529" y="10563"/>
                    <a:pt x="486" y="10569"/>
                    <a:pt x="445" y="10583"/>
                  </a:cubicBezTo>
                  <a:cubicBezTo>
                    <a:pt x="235" y="10648"/>
                    <a:pt x="89" y="10839"/>
                    <a:pt x="81" y="11062"/>
                  </a:cubicBezTo>
                  <a:cubicBezTo>
                    <a:pt x="1" y="12783"/>
                    <a:pt x="557" y="14501"/>
                    <a:pt x="1488" y="15938"/>
                  </a:cubicBezTo>
                  <a:cubicBezTo>
                    <a:pt x="2470" y="17456"/>
                    <a:pt x="3823" y="18698"/>
                    <a:pt x="5422" y="19550"/>
                  </a:cubicBezTo>
                  <a:cubicBezTo>
                    <a:pt x="5617" y="19653"/>
                    <a:pt x="5816" y="19753"/>
                    <a:pt x="6020" y="19841"/>
                  </a:cubicBezTo>
                  <a:cubicBezTo>
                    <a:pt x="6150" y="19898"/>
                    <a:pt x="6277" y="19956"/>
                    <a:pt x="6403" y="20006"/>
                  </a:cubicBezTo>
                  <a:cubicBezTo>
                    <a:pt x="6453" y="20029"/>
                    <a:pt x="6503" y="20048"/>
                    <a:pt x="6553" y="20067"/>
                  </a:cubicBezTo>
                  <a:cubicBezTo>
                    <a:pt x="6600" y="20084"/>
                    <a:pt x="6649" y="20089"/>
                    <a:pt x="6697" y="20089"/>
                  </a:cubicBezTo>
                  <a:cubicBezTo>
                    <a:pt x="6750" y="20089"/>
                    <a:pt x="6803" y="20083"/>
                    <a:pt x="6855" y="20079"/>
                  </a:cubicBezTo>
                  <a:cubicBezTo>
                    <a:pt x="7373" y="20029"/>
                    <a:pt x="7883" y="19918"/>
                    <a:pt x="8377" y="19757"/>
                  </a:cubicBezTo>
                  <a:cubicBezTo>
                    <a:pt x="9347" y="19431"/>
                    <a:pt x="10260" y="18936"/>
                    <a:pt x="11092" y="18346"/>
                  </a:cubicBezTo>
                  <a:cubicBezTo>
                    <a:pt x="11778" y="17859"/>
                    <a:pt x="12445" y="17318"/>
                    <a:pt x="13001" y="16682"/>
                  </a:cubicBezTo>
                  <a:cubicBezTo>
                    <a:pt x="13526" y="16076"/>
                    <a:pt x="13978" y="15413"/>
                    <a:pt x="14350" y="14704"/>
                  </a:cubicBezTo>
                  <a:cubicBezTo>
                    <a:pt x="14749" y="13937"/>
                    <a:pt x="15071" y="13117"/>
                    <a:pt x="15228" y="12266"/>
                  </a:cubicBezTo>
                  <a:cubicBezTo>
                    <a:pt x="15385" y="11403"/>
                    <a:pt x="15393" y="10494"/>
                    <a:pt x="15102" y="9659"/>
                  </a:cubicBezTo>
                  <a:cubicBezTo>
                    <a:pt x="15029" y="9444"/>
                    <a:pt x="14937" y="9233"/>
                    <a:pt x="14833" y="9034"/>
                  </a:cubicBezTo>
                  <a:cubicBezTo>
                    <a:pt x="14751" y="8879"/>
                    <a:pt x="14572" y="8789"/>
                    <a:pt x="14397" y="8789"/>
                  </a:cubicBezTo>
                  <a:cubicBezTo>
                    <a:pt x="14311" y="8789"/>
                    <a:pt x="14227" y="8811"/>
                    <a:pt x="14155" y="8857"/>
                  </a:cubicBezTo>
                  <a:cubicBezTo>
                    <a:pt x="14042" y="8927"/>
                    <a:pt x="13967" y="9033"/>
                    <a:pt x="13934" y="9152"/>
                  </a:cubicBezTo>
                  <a:lnTo>
                    <a:pt x="13934" y="9152"/>
                  </a:lnTo>
                  <a:cubicBezTo>
                    <a:pt x="13933" y="9153"/>
                    <a:pt x="13933" y="9155"/>
                    <a:pt x="13932" y="9156"/>
                  </a:cubicBezTo>
                  <a:cubicBezTo>
                    <a:pt x="13923" y="9181"/>
                    <a:pt x="13914" y="9206"/>
                    <a:pt x="13906" y="9231"/>
                  </a:cubicBezTo>
                  <a:lnTo>
                    <a:pt x="13906" y="9231"/>
                  </a:lnTo>
                  <a:cubicBezTo>
                    <a:pt x="13881" y="9281"/>
                    <a:pt x="13856" y="9328"/>
                    <a:pt x="13826" y="9373"/>
                  </a:cubicBezTo>
                  <a:lnTo>
                    <a:pt x="13826" y="9373"/>
                  </a:lnTo>
                  <a:cubicBezTo>
                    <a:pt x="13822" y="9376"/>
                    <a:pt x="13818" y="9381"/>
                    <a:pt x="13814" y="9386"/>
                  </a:cubicBezTo>
                  <a:cubicBezTo>
                    <a:pt x="13798" y="9409"/>
                    <a:pt x="13779" y="9429"/>
                    <a:pt x="13760" y="9448"/>
                  </a:cubicBezTo>
                  <a:cubicBezTo>
                    <a:pt x="13710" y="9501"/>
                    <a:pt x="13660" y="9551"/>
                    <a:pt x="13607" y="9597"/>
                  </a:cubicBezTo>
                  <a:cubicBezTo>
                    <a:pt x="13596" y="9608"/>
                    <a:pt x="13585" y="9619"/>
                    <a:pt x="13573" y="9629"/>
                  </a:cubicBezTo>
                  <a:lnTo>
                    <a:pt x="13573" y="9629"/>
                  </a:lnTo>
                  <a:cubicBezTo>
                    <a:pt x="13580" y="9625"/>
                    <a:pt x="13585" y="9621"/>
                    <a:pt x="13585" y="9621"/>
                  </a:cubicBezTo>
                  <a:lnTo>
                    <a:pt x="13585" y="9621"/>
                  </a:lnTo>
                  <a:cubicBezTo>
                    <a:pt x="13586" y="9621"/>
                    <a:pt x="13581" y="9625"/>
                    <a:pt x="13568" y="9636"/>
                  </a:cubicBezTo>
                  <a:lnTo>
                    <a:pt x="13558" y="9643"/>
                  </a:lnTo>
                  <a:lnTo>
                    <a:pt x="13558" y="9643"/>
                  </a:lnTo>
                  <a:cubicBezTo>
                    <a:pt x="13563" y="9638"/>
                    <a:pt x="13568" y="9634"/>
                    <a:pt x="13573" y="9629"/>
                  </a:cubicBezTo>
                  <a:lnTo>
                    <a:pt x="13573" y="9629"/>
                  </a:lnTo>
                  <a:cubicBezTo>
                    <a:pt x="13554" y="9643"/>
                    <a:pt x="13518" y="9670"/>
                    <a:pt x="13518" y="9670"/>
                  </a:cubicBezTo>
                  <a:cubicBezTo>
                    <a:pt x="13520" y="9669"/>
                    <a:pt x="13522" y="9668"/>
                    <a:pt x="13524" y="9667"/>
                  </a:cubicBezTo>
                  <a:lnTo>
                    <a:pt x="13524" y="9667"/>
                  </a:lnTo>
                  <a:cubicBezTo>
                    <a:pt x="13464" y="9711"/>
                    <a:pt x="13401" y="9752"/>
                    <a:pt x="13334" y="9793"/>
                  </a:cubicBezTo>
                  <a:cubicBezTo>
                    <a:pt x="13200" y="9873"/>
                    <a:pt x="13062" y="9950"/>
                    <a:pt x="12920" y="10019"/>
                  </a:cubicBezTo>
                  <a:cubicBezTo>
                    <a:pt x="12851" y="10050"/>
                    <a:pt x="12782" y="10084"/>
                    <a:pt x="12713" y="10115"/>
                  </a:cubicBezTo>
                  <a:lnTo>
                    <a:pt x="12634" y="10148"/>
                  </a:lnTo>
                  <a:lnTo>
                    <a:pt x="12634" y="10148"/>
                  </a:lnTo>
                  <a:cubicBezTo>
                    <a:pt x="12636" y="10147"/>
                    <a:pt x="12638" y="10146"/>
                    <a:pt x="12640" y="10145"/>
                  </a:cubicBezTo>
                  <a:lnTo>
                    <a:pt x="12640" y="10145"/>
                  </a:lnTo>
                  <a:lnTo>
                    <a:pt x="12571" y="10176"/>
                  </a:lnTo>
                  <a:cubicBezTo>
                    <a:pt x="12459" y="10221"/>
                    <a:pt x="12347" y="10264"/>
                    <a:pt x="12235" y="10306"/>
                  </a:cubicBezTo>
                  <a:lnTo>
                    <a:pt x="12235" y="10306"/>
                  </a:lnTo>
                  <a:cubicBezTo>
                    <a:pt x="12492" y="9341"/>
                    <a:pt x="12340" y="8329"/>
                    <a:pt x="11893" y="7439"/>
                  </a:cubicBezTo>
                  <a:cubicBezTo>
                    <a:pt x="11648" y="6960"/>
                    <a:pt x="11329" y="6519"/>
                    <a:pt x="10957" y="6128"/>
                  </a:cubicBezTo>
                  <a:cubicBezTo>
                    <a:pt x="10559" y="5706"/>
                    <a:pt x="10099" y="5365"/>
                    <a:pt x="9635" y="5016"/>
                  </a:cubicBezTo>
                  <a:cubicBezTo>
                    <a:pt x="9531" y="4935"/>
                    <a:pt x="9424" y="4855"/>
                    <a:pt x="9320" y="4774"/>
                  </a:cubicBezTo>
                  <a:lnTo>
                    <a:pt x="9282" y="4744"/>
                  </a:lnTo>
                  <a:lnTo>
                    <a:pt x="9324" y="4774"/>
                  </a:lnTo>
                  <a:lnTo>
                    <a:pt x="9251" y="4717"/>
                  </a:lnTo>
                  <a:cubicBezTo>
                    <a:pt x="9198" y="4675"/>
                    <a:pt x="9140" y="4629"/>
                    <a:pt x="9087" y="4587"/>
                  </a:cubicBezTo>
                  <a:cubicBezTo>
                    <a:pt x="8883" y="4426"/>
                    <a:pt x="8684" y="4261"/>
                    <a:pt x="8485" y="4096"/>
                  </a:cubicBezTo>
                  <a:cubicBezTo>
                    <a:pt x="8101" y="3770"/>
                    <a:pt x="7737" y="3421"/>
                    <a:pt x="7400" y="3049"/>
                  </a:cubicBezTo>
                  <a:cubicBezTo>
                    <a:pt x="7315" y="2961"/>
                    <a:pt x="7239" y="2869"/>
                    <a:pt x="7162" y="2777"/>
                  </a:cubicBezTo>
                  <a:cubicBezTo>
                    <a:pt x="7128" y="2731"/>
                    <a:pt x="7089" y="2689"/>
                    <a:pt x="7059" y="2647"/>
                  </a:cubicBezTo>
                  <a:cubicBezTo>
                    <a:pt x="7039" y="2620"/>
                    <a:pt x="7020" y="2593"/>
                    <a:pt x="7001" y="2570"/>
                  </a:cubicBezTo>
                  <a:cubicBezTo>
                    <a:pt x="6859" y="2378"/>
                    <a:pt x="6729" y="2179"/>
                    <a:pt x="6610" y="1976"/>
                  </a:cubicBezTo>
                  <a:cubicBezTo>
                    <a:pt x="6553" y="1872"/>
                    <a:pt x="6495" y="1769"/>
                    <a:pt x="6441" y="1661"/>
                  </a:cubicBezTo>
                  <a:cubicBezTo>
                    <a:pt x="6418" y="1608"/>
                    <a:pt x="6392" y="1554"/>
                    <a:pt x="6369" y="1500"/>
                  </a:cubicBezTo>
                  <a:cubicBezTo>
                    <a:pt x="6362" y="1486"/>
                    <a:pt x="6354" y="1472"/>
                    <a:pt x="6347" y="1457"/>
                  </a:cubicBezTo>
                  <a:lnTo>
                    <a:pt x="6347" y="1457"/>
                  </a:lnTo>
                  <a:cubicBezTo>
                    <a:pt x="6342" y="1444"/>
                    <a:pt x="6334" y="1424"/>
                    <a:pt x="6330" y="1416"/>
                  </a:cubicBezTo>
                  <a:cubicBezTo>
                    <a:pt x="6238" y="1194"/>
                    <a:pt x="6165" y="964"/>
                    <a:pt x="6108" y="726"/>
                  </a:cubicBezTo>
                  <a:cubicBezTo>
                    <a:pt x="6077" y="603"/>
                    <a:pt x="6050" y="485"/>
                    <a:pt x="6031" y="362"/>
                  </a:cubicBezTo>
                  <a:cubicBezTo>
                    <a:pt x="5997" y="170"/>
                    <a:pt x="5793" y="28"/>
                    <a:pt x="5621" y="5"/>
                  </a:cubicBezTo>
                  <a:cubicBezTo>
                    <a:pt x="5598" y="2"/>
                    <a:pt x="5575" y="1"/>
                    <a:pt x="5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48"/>
            <p:cNvSpPr/>
            <p:nvPr/>
          </p:nvSpPr>
          <p:spPr>
            <a:xfrm>
              <a:off x="1045635" y="3581755"/>
              <a:ext cx="92313" cy="769021"/>
            </a:xfrm>
            <a:custGeom>
              <a:rect b="b" l="l" r="r" t="t"/>
              <a:pathLst>
                <a:path extrusionOk="0" h="17136" w="2057">
                  <a:moveTo>
                    <a:pt x="488" y="1"/>
                  </a:moveTo>
                  <a:cubicBezTo>
                    <a:pt x="377" y="1"/>
                    <a:pt x="269" y="84"/>
                    <a:pt x="316" y="217"/>
                  </a:cubicBezTo>
                  <a:cubicBezTo>
                    <a:pt x="661" y="1202"/>
                    <a:pt x="780" y="2225"/>
                    <a:pt x="865" y="3261"/>
                  </a:cubicBezTo>
                  <a:cubicBezTo>
                    <a:pt x="953" y="4357"/>
                    <a:pt x="1045" y="5446"/>
                    <a:pt x="1060" y="6546"/>
                  </a:cubicBezTo>
                  <a:cubicBezTo>
                    <a:pt x="1095" y="8731"/>
                    <a:pt x="953" y="10916"/>
                    <a:pt x="638" y="13079"/>
                  </a:cubicBezTo>
                  <a:cubicBezTo>
                    <a:pt x="458" y="14328"/>
                    <a:pt x="266" y="15582"/>
                    <a:pt x="44" y="16828"/>
                  </a:cubicBezTo>
                  <a:cubicBezTo>
                    <a:pt x="0" y="17015"/>
                    <a:pt x="150" y="17135"/>
                    <a:pt x="297" y="17135"/>
                  </a:cubicBezTo>
                  <a:cubicBezTo>
                    <a:pt x="395" y="17135"/>
                    <a:pt x="491" y="17083"/>
                    <a:pt x="531" y="16962"/>
                  </a:cubicBezTo>
                  <a:cubicBezTo>
                    <a:pt x="918" y="15889"/>
                    <a:pt x="1244" y="14808"/>
                    <a:pt x="1455" y="13684"/>
                  </a:cubicBezTo>
                  <a:cubicBezTo>
                    <a:pt x="1662" y="12565"/>
                    <a:pt x="1804" y="11430"/>
                    <a:pt x="1888" y="10292"/>
                  </a:cubicBezTo>
                  <a:cubicBezTo>
                    <a:pt x="2057" y="8041"/>
                    <a:pt x="2022" y="5752"/>
                    <a:pt x="1700" y="3517"/>
                  </a:cubicBezTo>
                  <a:cubicBezTo>
                    <a:pt x="1532" y="2348"/>
                    <a:pt x="1340" y="1068"/>
                    <a:pt x="646" y="79"/>
                  </a:cubicBezTo>
                  <a:cubicBezTo>
                    <a:pt x="609" y="25"/>
                    <a:pt x="548" y="1"/>
                    <a:pt x="4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48"/>
            <p:cNvSpPr/>
            <p:nvPr/>
          </p:nvSpPr>
          <p:spPr>
            <a:xfrm>
              <a:off x="1080453" y="3496784"/>
              <a:ext cx="121001" cy="251813"/>
            </a:xfrm>
            <a:custGeom>
              <a:rect b="b" l="l" r="r" t="t"/>
              <a:pathLst>
                <a:path extrusionOk="0" h="5082" w="2442">
                  <a:moveTo>
                    <a:pt x="1786" y="0"/>
                  </a:moveTo>
                  <a:cubicBezTo>
                    <a:pt x="1684" y="0"/>
                    <a:pt x="1578" y="67"/>
                    <a:pt x="1540" y="172"/>
                  </a:cubicBezTo>
                  <a:cubicBezTo>
                    <a:pt x="1245" y="985"/>
                    <a:pt x="1429" y="1894"/>
                    <a:pt x="1218" y="2737"/>
                  </a:cubicBezTo>
                  <a:cubicBezTo>
                    <a:pt x="1050" y="3423"/>
                    <a:pt x="651" y="4033"/>
                    <a:pt x="195" y="4570"/>
                  </a:cubicBezTo>
                  <a:cubicBezTo>
                    <a:pt x="1" y="4796"/>
                    <a:pt x="169" y="5081"/>
                    <a:pt x="417" y="5081"/>
                  </a:cubicBezTo>
                  <a:cubicBezTo>
                    <a:pt x="463" y="5081"/>
                    <a:pt x="512" y="5071"/>
                    <a:pt x="563" y="5049"/>
                  </a:cubicBezTo>
                  <a:lnTo>
                    <a:pt x="559" y="5049"/>
                  </a:lnTo>
                  <a:cubicBezTo>
                    <a:pt x="1375" y="4677"/>
                    <a:pt x="1858" y="3891"/>
                    <a:pt x="2108" y="3055"/>
                  </a:cubicBezTo>
                  <a:cubicBezTo>
                    <a:pt x="2380" y="2135"/>
                    <a:pt x="2441" y="974"/>
                    <a:pt x="1973" y="115"/>
                  </a:cubicBezTo>
                  <a:cubicBezTo>
                    <a:pt x="1930" y="35"/>
                    <a:pt x="1859" y="0"/>
                    <a:pt x="1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48"/>
            <p:cNvSpPr/>
            <p:nvPr/>
          </p:nvSpPr>
          <p:spPr>
            <a:xfrm>
              <a:off x="975806" y="3847158"/>
              <a:ext cx="152539" cy="187005"/>
            </a:xfrm>
            <a:custGeom>
              <a:rect b="b" l="l" r="r" t="t"/>
              <a:pathLst>
                <a:path extrusionOk="0" h="4167" w="3399">
                  <a:moveTo>
                    <a:pt x="273" y="0"/>
                  </a:moveTo>
                  <a:cubicBezTo>
                    <a:pt x="135" y="0"/>
                    <a:pt x="1" y="95"/>
                    <a:pt x="5" y="264"/>
                  </a:cubicBezTo>
                  <a:cubicBezTo>
                    <a:pt x="13" y="766"/>
                    <a:pt x="163" y="1276"/>
                    <a:pt x="343" y="1736"/>
                  </a:cubicBezTo>
                  <a:cubicBezTo>
                    <a:pt x="527" y="2215"/>
                    <a:pt x="795" y="2652"/>
                    <a:pt x="1129" y="3040"/>
                  </a:cubicBezTo>
                  <a:cubicBezTo>
                    <a:pt x="1428" y="3381"/>
                    <a:pt x="1788" y="3707"/>
                    <a:pt x="2194" y="3917"/>
                  </a:cubicBezTo>
                  <a:cubicBezTo>
                    <a:pt x="2413" y="4029"/>
                    <a:pt x="2658" y="4167"/>
                    <a:pt x="2907" y="4167"/>
                  </a:cubicBezTo>
                  <a:cubicBezTo>
                    <a:pt x="3164" y="4167"/>
                    <a:pt x="3379" y="4036"/>
                    <a:pt x="3398" y="3768"/>
                  </a:cubicBezTo>
                  <a:cubicBezTo>
                    <a:pt x="3398" y="3672"/>
                    <a:pt x="3348" y="3588"/>
                    <a:pt x="3268" y="3538"/>
                  </a:cubicBezTo>
                  <a:lnTo>
                    <a:pt x="3268" y="3538"/>
                  </a:lnTo>
                  <a:lnTo>
                    <a:pt x="3272" y="3542"/>
                  </a:lnTo>
                  <a:cubicBezTo>
                    <a:pt x="2685" y="3158"/>
                    <a:pt x="2137" y="2783"/>
                    <a:pt x="1707" y="2215"/>
                  </a:cubicBezTo>
                  <a:cubicBezTo>
                    <a:pt x="1477" y="1905"/>
                    <a:pt x="1270" y="1579"/>
                    <a:pt x="1086" y="1242"/>
                  </a:cubicBezTo>
                  <a:cubicBezTo>
                    <a:pt x="887" y="874"/>
                    <a:pt x="734" y="479"/>
                    <a:pt x="511" y="130"/>
                  </a:cubicBezTo>
                  <a:cubicBezTo>
                    <a:pt x="457" y="41"/>
                    <a:pt x="364"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48"/>
            <p:cNvSpPr/>
            <p:nvPr/>
          </p:nvSpPr>
          <p:spPr>
            <a:xfrm>
              <a:off x="1104872" y="3849088"/>
              <a:ext cx="211508" cy="182023"/>
            </a:xfrm>
            <a:custGeom>
              <a:rect b="b" l="l" r="r" t="t"/>
              <a:pathLst>
                <a:path extrusionOk="0" h="4056" w="4713">
                  <a:moveTo>
                    <a:pt x="4435" y="1"/>
                  </a:moveTo>
                  <a:cubicBezTo>
                    <a:pt x="4368" y="1"/>
                    <a:pt x="4299" y="33"/>
                    <a:pt x="4248" y="106"/>
                  </a:cubicBezTo>
                  <a:cubicBezTo>
                    <a:pt x="4003" y="459"/>
                    <a:pt x="3834" y="850"/>
                    <a:pt x="3570" y="1191"/>
                  </a:cubicBezTo>
                  <a:cubicBezTo>
                    <a:pt x="3275" y="1574"/>
                    <a:pt x="2945" y="1927"/>
                    <a:pt x="2588" y="2245"/>
                  </a:cubicBezTo>
                  <a:cubicBezTo>
                    <a:pt x="1864" y="2889"/>
                    <a:pt x="1093" y="3407"/>
                    <a:pt x="154" y="3664"/>
                  </a:cubicBezTo>
                  <a:cubicBezTo>
                    <a:pt x="1" y="3706"/>
                    <a:pt x="24" y="3905"/>
                    <a:pt x="154" y="3951"/>
                  </a:cubicBezTo>
                  <a:cubicBezTo>
                    <a:pt x="339" y="4024"/>
                    <a:pt x="525" y="4056"/>
                    <a:pt x="710" y="4056"/>
                  </a:cubicBezTo>
                  <a:cubicBezTo>
                    <a:pt x="1580" y="4056"/>
                    <a:pt x="2429" y="3347"/>
                    <a:pt x="3049" y="2816"/>
                  </a:cubicBezTo>
                  <a:cubicBezTo>
                    <a:pt x="3455" y="2471"/>
                    <a:pt x="3850" y="2088"/>
                    <a:pt x="4156" y="1647"/>
                  </a:cubicBezTo>
                  <a:cubicBezTo>
                    <a:pt x="4429" y="1252"/>
                    <a:pt x="4712" y="712"/>
                    <a:pt x="4659" y="217"/>
                  </a:cubicBezTo>
                  <a:cubicBezTo>
                    <a:pt x="4645" y="83"/>
                    <a:pt x="4542" y="1"/>
                    <a:pt x="4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7" name="Google Shape;3087;p48"/>
          <p:cNvGrpSpPr/>
          <p:nvPr/>
        </p:nvGrpSpPr>
        <p:grpSpPr>
          <a:xfrm>
            <a:off x="706480" y="3229597"/>
            <a:ext cx="1025271" cy="1000230"/>
            <a:chOff x="3567005" y="3254378"/>
            <a:chExt cx="1025271" cy="1000230"/>
          </a:xfrm>
        </p:grpSpPr>
        <p:sp>
          <p:nvSpPr>
            <p:cNvPr id="3088" name="Google Shape;3088;p48"/>
            <p:cNvSpPr/>
            <p:nvPr/>
          </p:nvSpPr>
          <p:spPr>
            <a:xfrm>
              <a:off x="3591463" y="3276457"/>
              <a:ext cx="973976" cy="955756"/>
            </a:xfrm>
            <a:custGeom>
              <a:rect b="b" l="l" r="r" t="t"/>
              <a:pathLst>
                <a:path extrusionOk="0" h="21297" w="21703">
                  <a:moveTo>
                    <a:pt x="20664" y="4727"/>
                  </a:moveTo>
                  <a:cubicBezTo>
                    <a:pt x="20664" y="4731"/>
                    <a:pt x="20665" y="4735"/>
                    <a:pt x="20666" y="4739"/>
                  </a:cubicBezTo>
                  <a:lnTo>
                    <a:pt x="20666" y="4739"/>
                  </a:lnTo>
                  <a:cubicBezTo>
                    <a:pt x="20665" y="4735"/>
                    <a:pt x="20665" y="4731"/>
                    <a:pt x="20664" y="4727"/>
                  </a:cubicBezTo>
                  <a:close/>
                  <a:moveTo>
                    <a:pt x="7526" y="0"/>
                  </a:moveTo>
                  <a:lnTo>
                    <a:pt x="7526" y="0"/>
                  </a:lnTo>
                  <a:cubicBezTo>
                    <a:pt x="8227" y="1070"/>
                    <a:pt x="8549" y="2722"/>
                    <a:pt x="8150" y="3937"/>
                  </a:cubicBezTo>
                  <a:cubicBezTo>
                    <a:pt x="7993" y="4413"/>
                    <a:pt x="7756" y="4850"/>
                    <a:pt x="7549" y="5294"/>
                  </a:cubicBezTo>
                  <a:cubicBezTo>
                    <a:pt x="7108" y="6222"/>
                    <a:pt x="6690" y="6632"/>
                    <a:pt x="6782" y="7683"/>
                  </a:cubicBezTo>
                  <a:cubicBezTo>
                    <a:pt x="6859" y="8597"/>
                    <a:pt x="7319" y="9520"/>
                    <a:pt x="8038" y="9954"/>
                  </a:cubicBezTo>
                  <a:lnTo>
                    <a:pt x="8038" y="9954"/>
                  </a:lnTo>
                  <a:cubicBezTo>
                    <a:pt x="7407" y="9679"/>
                    <a:pt x="6820" y="9552"/>
                    <a:pt x="6247" y="9552"/>
                  </a:cubicBezTo>
                  <a:cubicBezTo>
                    <a:pt x="5676" y="9552"/>
                    <a:pt x="5118" y="9678"/>
                    <a:pt x="4543" y="9906"/>
                  </a:cubicBezTo>
                  <a:cubicBezTo>
                    <a:pt x="3937" y="10148"/>
                    <a:pt x="3251" y="10796"/>
                    <a:pt x="2388" y="11125"/>
                  </a:cubicBezTo>
                  <a:cubicBezTo>
                    <a:pt x="1808" y="11345"/>
                    <a:pt x="1284" y="11635"/>
                    <a:pt x="764" y="11635"/>
                  </a:cubicBezTo>
                  <a:cubicBezTo>
                    <a:pt x="510" y="11635"/>
                    <a:pt x="258" y="11566"/>
                    <a:pt x="0" y="11386"/>
                  </a:cubicBezTo>
                  <a:lnTo>
                    <a:pt x="0" y="11386"/>
                  </a:lnTo>
                  <a:cubicBezTo>
                    <a:pt x="1173" y="13146"/>
                    <a:pt x="2335" y="14453"/>
                    <a:pt x="4018" y="15132"/>
                  </a:cubicBezTo>
                  <a:cubicBezTo>
                    <a:pt x="4774" y="15435"/>
                    <a:pt x="5589" y="15607"/>
                    <a:pt x="6391" y="15607"/>
                  </a:cubicBezTo>
                  <a:cubicBezTo>
                    <a:pt x="7375" y="15607"/>
                    <a:pt x="8338" y="15348"/>
                    <a:pt x="9147" y="14752"/>
                  </a:cubicBezTo>
                  <a:lnTo>
                    <a:pt x="9147" y="14752"/>
                  </a:lnTo>
                  <a:lnTo>
                    <a:pt x="9113" y="14790"/>
                  </a:lnTo>
                  <a:cubicBezTo>
                    <a:pt x="7940" y="15469"/>
                    <a:pt x="5904" y="19548"/>
                    <a:pt x="5754" y="21296"/>
                  </a:cubicBezTo>
                  <a:cubicBezTo>
                    <a:pt x="7503" y="21220"/>
                    <a:pt x="9527" y="20499"/>
                    <a:pt x="11076" y="19372"/>
                  </a:cubicBezTo>
                  <a:cubicBezTo>
                    <a:pt x="12168" y="18574"/>
                    <a:pt x="13138" y="17313"/>
                    <a:pt x="13265" y="15864"/>
                  </a:cubicBezTo>
                  <a:cubicBezTo>
                    <a:pt x="14722" y="16754"/>
                    <a:pt x="16250" y="17392"/>
                    <a:pt x="17813" y="17392"/>
                  </a:cubicBezTo>
                  <a:cubicBezTo>
                    <a:pt x="19091" y="17392"/>
                    <a:pt x="20394" y="16966"/>
                    <a:pt x="21703" y="15902"/>
                  </a:cubicBezTo>
                  <a:cubicBezTo>
                    <a:pt x="20882" y="15442"/>
                    <a:pt x="19966" y="14039"/>
                    <a:pt x="19145" y="13579"/>
                  </a:cubicBezTo>
                  <a:cubicBezTo>
                    <a:pt x="18436" y="13178"/>
                    <a:pt x="17515" y="12759"/>
                    <a:pt x="16659" y="12759"/>
                  </a:cubicBezTo>
                  <a:cubicBezTo>
                    <a:pt x="16451" y="12759"/>
                    <a:pt x="16248" y="12784"/>
                    <a:pt x="16052" y="12839"/>
                  </a:cubicBezTo>
                  <a:cubicBezTo>
                    <a:pt x="18752" y="11682"/>
                    <a:pt x="21560" y="9416"/>
                    <a:pt x="20666" y="4739"/>
                  </a:cubicBezTo>
                  <a:lnTo>
                    <a:pt x="20666" y="4739"/>
                  </a:lnTo>
                  <a:cubicBezTo>
                    <a:pt x="20712" y="5070"/>
                    <a:pt x="19372" y="5760"/>
                    <a:pt x="19099" y="5877"/>
                  </a:cubicBezTo>
                  <a:cubicBezTo>
                    <a:pt x="17746" y="6468"/>
                    <a:pt x="17658" y="6529"/>
                    <a:pt x="16240" y="6889"/>
                  </a:cubicBezTo>
                  <a:cubicBezTo>
                    <a:pt x="14885" y="7236"/>
                    <a:pt x="14024" y="7228"/>
                    <a:pt x="13392" y="8469"/>
                  </a:cubicBezTo>
                  <a:lnTo>
                    <a:pt x="13392" y="8469"/>
                  </a:lnTo>
                  <a:cubicBezTo>
                    <a:pt x="13572" y="8064"/>
                    <a:pt x="13776" y="7469"/>
                    <a:pt x="13805" y="7169"/>
                  </a:cubicBezTo>
                  <a:cubicBezTo>
                    <a:pt x="13913" y="6046"/>
                    <a:pt x="13840" y="5317"/>
                    <a:pt x="13506" y="4236"/>
                  </a:cubicBezTo>
                  <a:cubicBezTo>
                    <a:pt x="13211" y="3293"/>
                    <a:pt x="12176" y="2822"/>
                    <a:pt x="11509" y="2143"/>
                  </a:cubicBezTo>
                  <a:cubicBezTo>
                    <a:pt x="10470" y="1089"/>
                    <a:pt x="8890" y="364"/>
                    <a:pt x="75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48"/>
            <p:cNvSpPr/>
            <p:nvPr/>
          </p:nvSpPr>
          <p:spPr>
            <a:xfrm>
              <a:off x="3567005" y="3254378"/>
              <a:ext cx="1025271" cy="1000230"/>
            </a:xfrm>
            <a:custGeom>
              <a:rect b="b" l="l" r="r" t="t"/>
              <a:pathLst>
                <a:path extrusionOk="0" h="22288" w="22846">
                  <a:moveTo>
                    <a:pt x="13361" y="4448"/>
                  </a:moveTo>
                  <a:cubicBezTo>
                    <a:pt x="13363" y="4450"/>
                    <a:pt x="13364" y="4451"/>
                    <a:pt x="13364" y="4451"/>
                  </a:cubicBezTo>
                  <a:cubicBezTo>
                    <a:pt x="13364" y="4451"/>
                    <a:pt x="13363" y="4450"/>
                    <a:pt x="13361" y="4448"/>
                  </a:cubicBezTo>
                  <a:close/>
                  <a:moveTo>
                    <a:pt x="20760" y="5089"/>
                  </a:moveTo>
                  <a:lnTo>
                    <a:pt x="20760" y="5089"/>
                  </a:lnTo>
                  <a:cubicBezTo>
                    <a:pt x="20760" y="5089"/>
                    <a:pt x="20759" y="5089"/>
                    <a:pt x="20759" y="5090"/>
                  </a:cubicBezTo>
                  <a:lnTo>
                    <a:pt x="20759" y="5090"/>
                  </a:lnTo>
                  <a:cubicBezTo>
                    <a:pt x="20759" y="5089"/>
                    <a:pt x="20760" y="5089"/>
                    <a:pt x="20760" y="5089"/>
                  </a:cubicBezTo>
                  <a:close/>
                  <a:moveTo>
                    <a:pt x="20704" y="5195"/>
                  </a:moveTo>
                  <a:cubicBezTo>
                    <a:pt x="20707" y="5195"/>
                    <a:pt x="20716" y="5231"/>
                    <a:pt x="20714" y="5250"/>
                  </a:cubicBezTo>
                  <a:cubicBezTo>
                    <a:pt x="20714" y="5258"/>
                    <a:pt x="20714" y="5261"/>
                    <a:pt x="20715" y="5261"/>
                  </a:cubicBezTo>
                  <a:cubicBezTo>
                    <a:pt x="20716" y="5261"/>
                    <a:pt x="20717" y="5255"/>
                    <a:pt x="20719" y="5246"/>
                  </a:cubicBezTo>
                  <a:lnTo>
                    <a:pt x="20719" y="5246"/>
                  </a:lnTo>
                  <a:cubicBezTo>
                    <a:pt x="20719" y="5280"/>
                    <a:pt x="20723" y="5314"/>
                    <a:pt x="20729" y="5349"/>
                  </a:cubicBezTo>
                  <a:cubicBezTo>
                    <a:pt x="20730" y="5351"/>
                    <a:pt x="20730" y="5352"/>
                    <a:pt x="20730" y="5353"/>
                  </a:cubicBezTo>
                  <a:lnTo>
                    <a:pt x="20730" y="5353"/>
                  </a:lnTo>
                  <a:lnTo>
                    <a:pt x="20729" y="5353"/>
                  </a:lnTo>
                  <a:cubicBezTo>
                    <a:pt x="20704" y="5231"/>
                    <a:pt x="20702" y="5195"/>
                    <a:pt x="20704" y="5195"/>
                  </a:cubicBezTo>
                  <a:close/>
                  <a:moveTo>
                    <a:pt x="13864" y="6073"/>
                  </a:moveTo>
                  <a:lnTo>
                    <a:pt x="13864" y="6073"/>
                  </a:lnTo>
                  <a:cubicBezTo>
                    <a:pt x="13864" y="6073"/>
                    <a:pt x="13863" y="6074"/>
                    <a:pt x="13863" y="6074"/>
                  </a:cubicBezTo>
                  <a:cubicBezTo>
                    <a:pt x="13863" y="6074"/>
                    <a:pt x="13864" y="6073"/>
                    <a:pt x="13864" y="6073"/>
                  </a:cubicBezTo>
                  <a:close/>
                  <a:moveTo>
                    <a:pt x="13547" y="8630"/>
                  </a:moveTo>
                  <a:lnTo>
                    <a:pt x="13547" y="8630"/>
                  </a:lnTo>
                  <a:cubicBezTo>
                    <a:pt x="13547" y="8630"/>
                    <a:pt x="13543" y="8639"/>
                    <a:pt x="13538" y="8652"/>
                  </a:cubicBezTo>
                  <a:lnTo>
                    <a:pt x="13538" y="8652"/>
                  </a:lnTo>
                  <a:cubicBezTo>
                    <a:pt x="13539" y="8651"/>
                    <a:pt x="13539" y="8650"/>
                    <a:pt x="13540" y="8649"/>
                  </a:cubicBezTo>
                  <a:lnTo>
                    <a:pt x="13540" y="8649"/>
                  </a:lnTo>
                  <a:cubicBezTo>
                    <a:pt x="13545" y="8636"/>
                    <a:pt x="13547" y="8630"/>
                    <a:pt x="13547" y="8630"/>
                  </a:cubicBezTo>
                  <a:close/>
                  <a:moveTo>
                    <a:pt x="20461" y="9218"/>
                  </a:moveTo>
                  <a:cubicBezTo>
                    <a:pt x="20461" y="9218"/>
                    <a:pt x="20461" y="9218"/>
                    <a:pt x="20461" y="9218"/>
                  </a:cubicBezTo>
                  <a:lnTo>
                    <a:pt x="20461" y="9218"/>
                  </a:lnTo>
                  <a:cubicBezTo>
                    <a:pt x="20461" y="9218"/>
                    <a:pt x="20461" y="9218"/>
                    <a:pt x="20461" y="9218"/>
                  </a:cubicBezTo>
                  <a:close/>
                  <a:moveTo>
                    <a:pt x="20443" y="9261"/>
                  </a:moveTo>
                  <a:cubicBezTo>
                    <a:pt x="20442" y="9262"/>
                    <a:pt x="20442" y="9263"/>
                    <a:pt x="20442" y="9264"/>
                  </a:cubicBezTo>
                  <a:cubicBezTo>
                    <a:pt x="20434" y="9281"/>
                    <a:pt x="20431" y="9288"/>
                    <a:pt x="20431" y="9288"/>
                  </a:cubicBezTo>
                  <a:cubicBezTo>
                    <a:pt x="20431" y="9288"/>
                    <a:pt x="20436" y="9276"/>
                    <a:pt x="20443" y="9261"/>
                  </a:cubicBezTo>
                  <a:close/>
                  <a:moveTo>
                    <a:pt x="6368" y="10558"/>
                  </a:moveTo>
                  <a:cubicBezTo>
                    <a:pt x="6367" y="10558"/>
                    <a:pt x="6349" y="10560"/>
                    <a:pt x="6314" y="10565"/>
                  </a:cubicBezTo>
                  <a:lnTo>
                    <a:pt x="6314" y="10565"/>
                  </a:lnTo>
                  <a:lnTo>
                    <a:pt x="6334" y="10563"/>
                  </a:lnTo>
                  <a:cubicBezTo>
                    <a:pt x="6358" y="10560"/>
                    <a:pt x="6370" y="10558"/>
                    <a:pt x="6368" y="10558"/>
                  </a:cubicBezTo>
                  <a:close/>
                  <a:moveTo>
                    <a:pt x="7250" y="10563"/>
                  </a:moveTo>
                  <a:cubicBezTo>
                    <a:pt x="7277" y="10567"/>
                    <a:pt x="7291" y="10569"/>
                    <a:pt x="7292" y="10569"/>
                  </a:cubicBezTo>
                  <a:cubicBezTo>
                    <a:pt x="7293" y="10569"/>
                    <a:pt x="7280" y="10567"/>
                    <a:pt x="7254" y="10563"/>
                  </a:cubicBezTo>
                  <a:lnTo>
                    <a:pt x="7250" y="10563"/>
                  </a:lnTo>
                  <a:close/>
                  <a:moveTo>
                    <a:pt x="8331" y="10866"/>
                  </a:moveTo>
                  <a:lnTo>
                    <a:pt x="8337" y="10869"/>
                  </a:lnTo>
                  <a:lnTo>
                    <a:pt x="8337" y="10869"/>
                  </a:lnTo>
                  <a:cubicBezTo>
                    <a:pt x="8337" y="10869"/>
                    <a:pt x="8338" y="10869"/>
                    <a:pt x="8338" y="10869"/>
                  </a:cubicBezTo>
                  <a:lnTo>
                    <a:pt x="8338" y="10869"/>
                  </a:lnTo>
                  <a:cubicBezTo>
                    <a:pt x="8336" y="10868"/>
                    <a:pt x="8334" y="10867"/>
                    <a:pt x="8331" y="10866"/>
                  </a:cubicBezTo>
                  <a:close/>
                  <a:moveTo>
                    <a:pt x="978" y="11560"/>
                  </a:moveTo>
                  <a:lnTo>
                    <a:pt x="978" y="11560"/>
                  </a:lnTo>
                  <a:cubicBezTo>
                    <a:pt x="978" y="11560"/>
                    <a:pt x="989" y="11565"/>
                    <a:pt x="1009" y="11575"/>
                  </a:cubicBezTo>
                  <a:cubicBezTo>
                    <a:pt x="1014" y="11577"/>
                    <a:pt x="1020" y="11579"/>
                    <a:pt x="1025" y="11580"/>
                  </a:cubicBezTo>
                  <a:lnTo>
                    <a:pt x="1025" y="11580"/>
                  </a:lnTo>
                  <a:cubicBezTo>
                    <a:pt x="993" y="11567"/>
                    <a:pt x="978" y="11560"/>
                    <a:pt x="978" y="11560"/>
                  </a:cubicBezTo>
                  <a:close/>
                  <a:moveTo>
                    <a:pt x="9352" y="14894"/>
                  </a:moveTo>
                  <a:cubicBezTo>
                    <a:pt x="9351" y="14895"/>
                    <a:pt x="9349" y="14897"/>
                    <a:pt x="9347" y="14899"/>
                  </a:cubicBezTo>
                  <a:cubicBezTo>
                    <a:pt x="9346" y="14900"/>
                    <a:pt x="9346" y="14901"/>
                    <a:pt x="9345" y="14902"/>
                  </a:cubicBezTo>
                  <a:lnTo>
                    <a:pt x="9345" y="14902"/>
                  </a:lnTo>
                  <a:cubicBezTo>
                    <a:pt x="9335" y="14908"/>
                    <a:pt x="9326" y="14914"/>
                    <a:pt x="9317" y="14921"/>
                  </a:cubicBezTo>
                  <a:lnTo>
                    <a:pt x="9317" y="14921"/>
                  </a:lnTo>
                  <a:cubicBezTo>
                    <a:pt x="9321" y="14915"/>
                    <a:pt x="9333" y="14905"/>
                    <a:pt x="9352" y="14894"/>
                  </a:cubicBezTo>
                  <a:close/>
                  <a:moveTo>
                    <a:pt x="9762" y="15815"/>
                  </a:moveTo>
                  <a:cubicBezTo>
                    <a:pt x="9761" y="15815"/>
                    <a:pt x="9761" y="15815"/>
                    <a:pt x="9761" y="15815"/>
                  </a:cubicBezTo>
                  <a:cubicBezTo>
                    <a:pt x="9761" y="15815"/>
                    <a:pt x="9761" y="15815"/>
                    <a:pt x="9761" y="15815"/>
                  </a:cubicBezTo>
                  <a:cubicBezTo>
                    <a:pt x="9761" y="15815"/>
                    <a:pt x="9762" y="15815"/>
                    <a:pt x="9762" y="15815"/>
                  </a:cubicBezTo>
                  <a:close/>
                  <a:moveTo>
                    <a:pt x="13307" y="16433"/>
                  </a:moveTo>
                  <a:lnTo>
                    <a:pt x="13307" y="16433"/>
                  </a:lnTo>
                  <a:cubicBezTo>
                    <a:pt x="13305" y="16445"/>
                    <a:pt x="13304" y="16456"/>
                    <a:pt x="13304" y="16468"/>
                  </a:cubicBezTo>
                  <a:lnTo>
                    <a:pt x="13304" y="16468"/>
                  </a:lnTo>
                  <a:cubicBezTo>
                    <a:pt x="13305" y="16451"/>
                    <a:pt x="13307" y="16433"/>
                    <a:pt x="13307" y="16433"/>
                  </a:cubicBezTo>
                  <a:close/>
                  <a:moveTo>
                    <a:pt x="20373" y="16985"/>
                  </a:moveTo>
                  <a:lnTo>
                    <a:pt x="20373" y="16985"/>
                  </a:lnTo>
                  <a:cubicBezTo>
                    <a:pt x="20356" y="16993"/>
                    <a:pt x="20345" y="16999"/>
                    <a:pt x="20337" y="17003"/>
                  </a:cubicBezTo>
                  <a:lnTo>
                    <a:pt x="20337" y="17003"/>
                  </a:lnTo>
                  <a:cubicBezTo>
                    <a:pt x="20349" y="16997"/>
                    <a:pt x="20361" y="16991"/>
                    <a:pt x="20373" y="16985"/>
                  </a:cubicBezTo>
                  <a:close/>
                  <a:moveTo>
                    <a:pt x="12475" y="18371"/>
                  </a:moveTo>
                  <a:cubicBezTo>
                    <a:pt x="12475" y="18371"/>
                    <a:pt x="12472" y="18374"/>
                    <a:pt x="12464" y="18384"/>
                  </a:cubicBezTo>
                  <a:lnTo>
                    <a:pt x="12449" y="18401"/>
                  </a:lnTo>
                  <a:lnTo>
                    <a:pt x="12449" y="18401"/>
                  </a:lnTo>
                  <a:cubicBezTo>
                    <a:pt x="12460" y="18388"/>
                    <a:pt x="12474" y="18371"/>
                    <a:pt x="12475" y="18371"/>
                  </a:cubicBezTo>
                  <a:close/>
                  <a:moveTo>
                    <a:pt x="9026" y="1320"/>
                  </a:moveTo>
                  <a:lnTo>
                    <a:pt x="9026" y="1320"/>
                  </a:lnTo>
                  <a:cubicBezTo>
                    <a:pt x="9042" y="1326"/>
                    <a:pt x="9059" y="1333"/>
                    <a:pt x="9075" y="1339"/>
                  </a:cubicBezTo>
                  <a:lnTo>
                    <a:pt x="9205" y="1389"/>
                  </a:lnTo>
                  <a:cubicBezTo>
                    <a:pt x="9225" y="1397"/>
                    <a:pt x="9314" y="1430"/>
                    <a:pt x="9313" y="1430"/>
                  </a:cubicBezTo>
                  <a:cubicBezTo>
                    <a:pt x="9313" y="1430"/>
                    <a:pt x="9299" y="1425"/>
                    <a:pt x="9263" y="1412"/>
                  </a:cubicBezTo>
                  <a:lnTo>
                    <a:pt x="9263" y="1412"/>
                  </a:lnTo>
                  <a:cubicBezTo>
                    <a:pt x="9363" y="1450"/>
                    <a:pt x="9458" y="1496"/>
                    <a:pt x="9554" y="1542"/>
                  </a:cubicBezTo>
                  <a:cubicBezTo>
                    <a:pt x="9742" y="1631"/>
                    <a:pt x="9926" y="1723"/>
                    <a:pt x="10110" y="1822"/>
                  </a:cubicBezTo>
                  <a:cubicBezTo>
                    <a:pt x="10290" y="1918"/>
                    <a:pt x="10470" y="2026"/>
                    <a:pt x="10643" y="2137"/>
                  </a:cubicBezTo>
                  <a:cubicBezTo>
                    <a:pt x="10727" y="2190"/>
                    <a:pt x="10812" y="2244"/>
                    <a:pt x="10892" y="2302"/>
                  </a:cubicBezTo>
                  <a:cubicBezTo>
                    <a:pt x="10976" y="2358"/>
                    <a:pt x="11066" y="2449"/>
                    <a:pt x="11157" y="2495"/>
                  </a:cubicBezTo>
                  <a:lnTo>
                    <a:pt x="11157" y="2495"/>
                  </a:lnTo>
                  <a:cubicBezTo>
                    <a:pt x="11145" y="2488"/>
                    <a:pt x="11115" y="2462"/>
                    <a:pt x="11116" y="2462"/>
                  </a:cubicBezTo>
                  <a:lnTo>
                    <a:pt x="11116" y="2462"/>
                  </a:lnTo>
                  <a:cubicBezTo>
                    <a:pt x="11116" y="2462"/>
                    <a:pt x="11124" y="2468"/>
                    <a:pt x="11145" y="2486"/>
                  </a:cubicBezTo>
                  <a:lnTo>
                    <a:pt x="11159" y="2496"/>
                  </a:lnTo>
                  <a:lnTo>
                    <a:pt x="11159" y="2496"/>
                  </a:lnTo>
                  <a:cubicBezTo>
                    <a:pt x="11158" y="2496"/>
                    <a:pt x="11158" y="2496"/>
                    <a:pt x="11157" y="2495"/>
                  </a:cubicBezTo>
                  <a:lnTo>
                    <a:pt x="11157" y="2495"/>
                  </a:lnTo>
                  <a:cubicBezTo>
                    <a:pt x="11158" y="2496"/>
                    <a:pt x="11158" y="2496"/>
                    <a:pt x="11159" y="2496"/>
                  </a:cubicBezTo>
                  <a:lnTo>
                    <a:pt x="11159" y="2496"/>
                  </a:lnTo>
                  <a:lnTo>
                    <a:pt x="11159" y="2496"/>
                  </a:lnTo>
                  <a:lnTo>
                    <a:pt x="11159" y="2496"/>
                  </a:lnTo>
                  <a:cubicBezTo>
                    <a:pt x="11159" y="2496"/>
                    <a:pt x="11160" y="2497"/>
                    <a:pt x="11161" y="2497"/>
                  </a:cubicBezTo>
                  <a:cubicBezTo>
                    <a:pt x="11160" y="2497"/>
                    <a:pt x="11160" y="2497"/>
                    <a:pt x="11159" y="2496"/>
                  </a:cubicBezTo>
                  <a:lnTo>
                    <a:pt x="11159" y="2496"/>
                  </a:lnTo>
                  <a:lnTo>
                    <a:pt x="11199" y="2528"/>
                  </a:lnTo>
                  <a:cubicBezTo>
                    <a:pt x="11233" y="2555"/>
                    <a:pt x="11268" y="2585"/>
                    <a:pt x="11306" y="2616"/>
                  </a:cubicBezTo>
                  <a:cubicBezTo>
                    <a:pt x="11387" y="2685"/>
                    <a:pt x="11467" y="2758"/>
                    <a:pt x="11548" y="2831"/>
                  </a:cubicBezTo>
                  <a:cubicBezTo>
                    <a:pt x="11682" y="2957"/>
                    <a:pt x="11805" y="3087"/>
                    <a:pt x="11943" y="3206"/>
                  </a:cubicBezTo>
                  <a:cubicBezTo>
                    <a:pt x="12215" y="3444"/>
                    <a:pt x="12506" y="3651"/>
                    <a:pt x="12786" y="3881"/>
                  </a:cubicBezTo>
                  <a:cubicBezTo>
                    <a:pt x="12924" y="3996"/>
                    <a:pt x="13062" y="4123"/>
                    <a:pt x="13189" y="4253"/>
                  </a:cubicBezTo>
                  <a:cubicBezTo>
                    <a:pt x="13236" y="4303"/>
                    <a:pt x="13282" y="4354"/>
                    <a:pt x="13327" y="4406"/>
                  </a:cubicBezTo>
                  <a:lnTo>
                    <a:pt x="13327" y="4406"/>
                  </a:lnTo>
                  <a:cubicBezTo>
                    <a:pt x="13338" y="4426"/>
                    <a:pt x="13351" y="4443"/>
                    <a:pt x="13365" y="4460"/>
                  </a:cubicBezTo>
                  <a:cubicBezTo>
                    <a:pt x="13392" y="4494"/>
                    <a:pt x="13415" y="4533"/>
                    <a:pt x="13438" y="4571"/>
                  </a:cubicBezTo>
                  <a:cubicBezTo>
                    <a:pt x="13465" y="4609"/>
                    <a:pt x="13484" y="4648"/>
                    <a:pt x="13503" y="4686"/>
                  </a:cubicBezTo>
                  <a:cubicBezTo>
                    <a:pt x="13510" y="4700"/>
                    <a:pt x="13517" y="4714"/>
                    <a:pt x="13524" y="4727"/>
                  </a:cubicBezTo>
                  <a:lnTo>
                    <a:pt x="13524" y="4727"/>
                  </a:lnTo>
                  <a:cubicBezTo>
                    <a:pt x="13523" y="4724"/>
                    <a:pt x="13523" y="4720"/>
                    <a:pt x="13522" y="4717"/>
                  </a:cubicBezTo>
                  <a:lnTo>
                    <a:pt x="13522" y="4717"/>
                  </a:lnTo>
                  <a:cubicBezTo>
                    <a:pt x="13523" y="4721"/>
                    <a:pt x="13524" y="4725"/>
                    <a:pt x="13525" y="4729"/>
                  </a:cubicBezTo>
                  <a:lnTo>
                    <a:pt x="13525" y="4729"/>
                  </a:lnTo>
                  <a:cubicBezTo>
                    <a:pt x="13524" y="4728"/>
                    <a:pt x="13524" y="4728"/>
                    <a:pt x="13524" y="4727"/>
                  </a:cubicBezTo>
                  <a:lnTo>
                    <a:pt x="13524" y="4727"/>
                  </a:lnTo>
                  <a:cubicBezTo>
                    <a:pt x="13529" y="4753"/>
                    <a:pt x="13534" y="4769"/>
                    <a:pt x="13538" y="4778"/>
                  </a:cubicBezTo>
                  <a:lnTo>
                    <a:pt x="13538" y="4778"/>
                  </a:lnTo>
                  <a:cubicBezTo>
                    <a:pt x="13533" y="4761"/>
                    <a:pt x="13528" y="4745"/>
                    <a:pt x="13525" y="4729"/>
                  </a:cubicBezTo>
                  <a:lnTo>
                    <a:pt x="13525" y="4729"/>
                  </a:lnTo>
                  <a:cubicBezTo>
                    <a:pt x="13529" y="4736"/>
                    <a:pt x="13533" y="4744"/>
                    <a:pt x="13537" y="4751"/>
                  </a:cubicBezTo>
                  <a:cubicBezTo>
                    <a:pt x="13546" y="4771"/>
                    <a:pt x="13547" y="4785"/>
                    <a:pt x="13544" y="4785"/>
                  </a:cubicBezTo>
                  <a:cubicBezTo>
                    <a:pt x="13542" y="4785"/>
                    <a:pt x="13540" y="4782"/>
                    <a:pt x="13538" y="4778"/>
                  </a:cubicBezTo>
                  <a:lnTo>
                    <a:pt x="13538" y="4778"/>
                  </a:lnTo>
                  <a:cubicBezTo>
                    <a:pt x="13562" y="4857"/>
                    <a:pt x="13600" y="4940"/>
                    <a:pt x="13622" y="5016"/>
                  </a:cubicBezTo>
                  <a:cubicBezTo>
                    <a:pt x="13683" y="5223"/>
                    <a:pt x="13741" y="5434"/>
                    <a:pt x="13787" y="5648"/>
                  </a:cubicBezTo>
                  <a:cubicBezTo>
                    <a:pt x="13806" y="5744"/>
                    <a:pt x="13825" y="5840"/>
                    <a:pt x="13840" y="5940"/>
                  </a:cubicBezTo>
                  <a:cubicBezTo>
                    <a:pt x="13844" y="5956"/>
                    <a:pt x="13854" y="5985"/>
                    <a:pt x="13860" y="6013"/>
                  </a:cubicBezTo>
                  <a:lnTo>
                    <a:pt x="13860" y="6013"/>
                  </a:lnTo>
                  <a:cubicBezTo>
                    <a:pt x="13858" y="6013"/>
                    <a:pt x="13857" y="6022"/>
                    <a:pt x="13859" y="6043"/>
                  </a:cubicBezTo>
                  <a:cubicBezTo>
                    <a:pt x="13863" y="6074"/>
                    <a:pt x="13867" y="6108"/>
                    <a:pt x="13871" y="6143"/>
                  </a:cubicBezTo>
                  <a:cubicBezTo>
                    <a:pt x="13890" y="6346"/>
                    <a:pt x="13902" y="6549"/>
                    <a:pt x="13902" y="6756"/>
                  </a:cubicBezTo>
                  <a:cubicBezTo>
                    <a:pt x="13902" y="6994"/>
                    <a:pt x="13890" y="7236"/>
                    <a:pt x="13871" y="7477"/>
                  </a:cubicBezTo>
                  <a:cubicBezTo>
                    <a:pt x="13867" y="7535"/>
                    <a:pt x="13860" y="7592"/>
                    <a:pt x="13856" y="7646"/>
                  </a:cubicBezTo>
                  <a:lnTo>
                    <a:pt x="13856" y="7646"/>
                  </a:lnTo>
                  <a:cubicBezTo>
                    <a:pt x="13856" y="7648"/>
                    <a:pt x="13856" y="7649"/>
                    <a:pt x="13856" y="7650"/>
                  </a:cubicBezTo>
                  <a:cubicBezTo>
                    <a:pt x="13840" y="7738"/>
                    <a:pt x="13817" y="7818"/>
                    <a:pt x="13794" y="7903"/>
                  </a:cubicBezTo>
                  <a:cubicBezTo>
                    <a:pt x="13741" y="8102"/>
                    <a:pt x="13675" y="8294"/>
                    <a:pt x="13603" y="8485"/>
                  </a:cubicBezTo>
                  <a:cubicBezTo>
                    <a:pt x="13587" y="8535"/>
                    <a:pt x="13568" y="8581"/>
                    <a:pt x="13549" y="8631"/>
                  </a:cubicBezTo>
                  <a:cubicBezTo>
                    <a:pt x="13547" y="8634"/>
                    <a:pt x="13546" y="8637"/>
                    <a:pt x="13544" y="8641"/>
                  </a:cubicBezTo>
                  <a:lnTo>
                    <a:pt x="13544" y="8641"/>
                  </a:lnTo>
                  <a:cubicBezTo>
                    <a:pt x="13543" y="8644"/>
                    <a:pt x="13541" y="8646"/>
                    <a:pt x="13540" y="8649"/>
                  </a:cubicBezTo>
                  <a:lnTo>
                    <a:pt x="13540" y="8649"/>
                  </a:lnTo>
                  <a:cubicBezTo>
                    <a:pt x="13538" y="8654"/>
                    <a:pt x="13536" y="8659"/>
                    <a:pt x="13533" y="8666"/>
                  </a:cubicBezTo>
                  <a:lnTo>
                    <a:pt x="13533" y="8666"/>
                  </a:lnTo>
                  <a:cubicBezTo>
                    <a:pt x="13535" y="8661"/>
                    <a:pt x="13536" y="8657"/>
                    <a:pt x="13538" y="8652"/>
                  </a:cubicBezTo>
                  <a:lnTo>
                    <a:pt x="13538" y="8652"/>
                  </a:lnTo>
                  <a:cubicBezTo>
                    <a:pt x="13493" y="8735"/>
                    <a:pt x="13452" y="8820"/>
                    <a:pt x="13415" y="8907"/>
                  </a:cubicBezTo>
                  <a:cubicBezTo>
                    <a:pt x="13311" y="9145"/>
                    <a:pt x="13338" y="9451"/>
                    <a:pt x="13591" y="9586"/>
                  </a:cubicBezTo>
                  <a:cubicBezTo>
                    <a:pt x="13669" y="9626"/>
                    <a:pt x="13758" y="9647"/>
                    <a:pt x="13847" y="9647"/>
                  </a:cubicBezTo>
                  <a:cubicBezTo>
                    <a:pt x="14017" y="9647"/>
                    <a:pt x="14187" y="9570"/>
                    <a:pt x="14270" y="9409"/>
                  </a:cubicBezTo>
                  <a:cubicBezTo>
                    <a:pt x="14271" y="9407"/>
                    <a:pt x="14272" y="9404"/>
                    <a:pt x="14273" y="9402"/>
                  </a:cubicBezTo>
                  <a:lnTo>
                    <a:pt x="14273" y="9402"/>
                  </a:lnTo>
                  <a:lnTo>
                    <a:pt x="14273" y="9402"/>
                  </a:lnTo>
                  <a:cubicBezTo>
                    <a:pt x="14274" y="9402"/>
                    <a:pt x="14274" y="9401"/>
                    <a:pt x="14274" y="9401"/>
                  </a:cubicBezTo>
                  <a:lnTo>
                    <a:pt x="14274" y="9401"/>
                  </a:lnTo>
                  <a:cubicBezTo>
                    <a:pt x="14303" y="9343"/>
                    <a:pt x="14331" y="9283"/>
                    <a:pt x="14359" y="9223"/>
                  </a:cubicBezTo>
                  <a:lnTo>
                    <a:pt x="14359" y="9223"/>
                  </a:lnTo>
                  <a:cubicBezTo>
                    <a:pt x="14410" y="9123"/>
                    <a:pt x="14466" y="9024"/>
                    <a:pt x="14527" y="8930"/>
                  </a:cubicBezTo>
                  <a:cubicBezTo>
                    <a:pt x="14550" y="8896"/>
                    <a:pt x="14573" y="8861"/>
                    <a:pt x="14596" y="8827"/>
                  </a:cubicBezTo>
                  <a:cubicBezTo>
                    <a:pt x="14610" y="8805"/>
                    <a:pt x="14647" y="8763"/>
                    <a:pt x="14647" y="8763"/>
                  </a:cubicBezTo>
                  <a:lnTo>
                    <a:pt x="14647" y="8763"/>
                  </a:lnTo>
                  <a:cubicBezTo>
                    <a:pt x="14647" y="8763"/>
                    <a:pt x="14634" y="8778"/>
                    <a:pt x="14596" y="8819"/>
                  </a:cubicBezTo>
                  <a:cubicBezTo>
                    <a:pt x="14645" y="8765"/>
                    <a:pt x="14691" y="8708"/>
                    <a:pt x="14741" y="8654"/>
                  </a:cubicBezTo>
                  <a:cubicBezTo>
                    <a:pt x="14787" y="8608"/>
                    <a:pt x="14833" y="8566"/>
                    <a:pt x="14879" y="8524"/>
                  </a:cubicBezTo>
                  <a:cubicBezTo>
                    <a:pt x="14892" y="8514"/>
                    <a:pt x="14906" y="8504"/>
                    <a:pt x="14919" y="8491"/>
                  </a:cubicBezTo>
                  <a:lnTo>
                    <a:pt x="14919" y="8491"/>
                  </a:lnTo>
                  <a:cubicBezTo>
                    <a:pt x="14935" y="8480"/>
                    <a:pt x="14951" y="8469"/>
                    <a:pt x="14967" y="8458"/>
                  </a:cubicBezTo>
                  <a:cubicBezTo>
                    <a:pt x="15071" y="8394"/>
                    <a:pt x="15177" y="8337"/>
                    <a:pt x="15288" y="8283"/>
                  </a:cubicBezTo>
                  <a:lnTo>
                    <a:pt x="15288" y="8283"/>
                  </a:lnTo>
                  <a:lnTo>
                    <a:pt x="15301" y="8278"/>
                  </a:lnTo>
                  <a:cubicBezTo>
                    <a:pt x="15328" y="8267"/>
                    <a:pt x="15355" y="8255"/>
                    <a:pt x="15385" y="8248"/>
                  </a:cubicBezTo>
                  <a:cubicBezTo>
                    <a:pt x="15450" y="8221"/>
                    <a:pt x="15519" y="8202"/>
                    <a:pt x="15588" y="8179"/>
                  </a:cubicBezTo>
                  <a:cubicBezTo>
                    <a:pt x="15726" y="8140"/>
                    <a:pt x="15868" y="8102"/>
                    <a:pt x="16010" y="8071"/>
                  </a:cubicBezTo>
                  <a:cubicBezTo>
                    <a:pt x="16344" y="7991"/>
                    <a:pt x="16681" y="7918"/>
                    <a:pt x="17011" y="7834"/>
                  </a:cubicBezTo>
                  <a:cubicBezTo>
                    <a:pt x="17609" y="7680"/>
                    <a:pt x="18195" y="7519"/>
                    <a:pt x="18763" y="7282"/>
                  </a:cubicBezTo>
                  <a:cubicBezTo>
                    <a:pt x="19315" y="7055"/>
                    <a:pt x="19875" y="6829"/>
                    <a:pt x="20396" y="6538"/>
                  </a:cubicBezTo>
                  <a:cubicBezTo>
                    <a:pt x="20553" y="6453"/>
                    <a:pt x="20706" y="6363"/>
                    <a:pt x="20857" y="6265"/>
                  </a:cubicBezTo>
                  <a:lnTo>
                    <a:pt x="20857" y="6265"/>
                  </a:lnTo>
                  <a:cubicBezTo>
                    <a:pt x="20864" y="6358"/>
                    <a:pt x="20870" y="6450"/>
                    <a:pt x="20875" y="6542"/>
                  </a:cubicBezTo>
                  <a:cubicBezTo>
                    <a:pt x="20894" y="6929"/>
                    <a:pt x="20883" y="7316"/>
                    <a:pt x="20844" y="7703"/>
                  </a:cubicBezTo>
                  <a:cubicBezTo>
                    <a:pt x="20842" y="7729"/>
                    <a:pt x="20839" y="7756"/>
                    <a:pt x="20836" y="7783"/>
                  </a:cubicBezTo>
                  <a:lnTo>
                    <a:pt x="20836" y="7783"/>
                  </a:lnTo>
                  <a:cubicBezTo>
                    <a:pt x="20836" y="7781"/>
                    <a:pt x="20836" y="7779"/>
                    <a:pt x="20836" y="7779"/>
                  </a:cubicBezTo>
                  <a:lnTo>
                    <a:pt x="20836" y="7779"/>
                  </a:lnTo>
                  <a:cubicBezTo>
                    <a:pt x="20836" y="7779"/>
                    <a:pt x="20835" y="7784"/>
                    <a:pt x="20833" y="7795"/>
                  </a:cubicBezTo>
                  <a:cubicBezTo>
                    <a:pt x="20832" y="7802"/>
                    <a:pt x="20831" y="7809"/>
                    <a:pt x="20830" y="7816"/>
                  </a:cubicBezTo>
                  <a:lnTo>
                    <a:pt x="20830" y="7816"/>
                  </a:lnTo>
                  <a:cubicBezTo>
                    <a:pt x="20830" y="7818"/>
                    <a:pt x="20830" y="7820"/>
                    <a:pt x="20829" y="7822"/>
                  </a:cubicBezTo>
                  <a:cubicBezTo>
                    <a:pt x="20827" y="7844"/>
                    <a:pt x="20826" y="7852"/>
                    <a:pt x="20826" y="7852"/>
                  </a:cubicBezTo>
                  <a:cubicBezTo>
                    <a:pt x="20826" y="7852"/>
                    <a:pt x="20827" y="7847"/>
                    <a:pt x="20828" y="7839"/>
                  </a:cubicBezTo>
                  <a:lnTo>
                    <a:pt x="20828" y="7839"/>
                  </a:lnTo>
                  <a:cubicBezTo>
                    <a:pt x="20828" y="7849"/>
                    <a:pt x="20827" y="7858"/>
                    <a:pt x="20825" y="7868"/>
                  </a:cubicBezTo>
                  <a:cubicBezTo>
                    <a:pt x="20810" y="7952"/>
                    <a:pt x="20795" y="8041"/>
                    <a:pt x="20779" y="8125"/>
                  </a:cubicBezTo>
                  <a:cubicBezTo>
                    <a:pt x="20749" y="8294"/>
                    <a:pt x="20706" y="8458"/>
                    <a:pt x="20660" y="8623"/>
                  </a:cubicBezTo>
                  <a:cubicBezTo>
                    <a:pt x="20614" y="8788"/>
                    <a:pt x="20565" y="8945"/>
                    <a:pt x="20503" y="9103"/>
                  </a:cubicBezTo>
                  <a:cubicBezTo>
                    <a:pt x="20492" y="9141"/>
                    <a:pt x="20476" y="9179"/>
                    <a:pt x="20461" y="9214"/>
                  </a:cubicBezTo>
                  <a:cubicBezTo>
                    <a:pt x="20456" y="9226"/>
                    <a:pt x="20452" y="9236"/>
                    <a:pt x="20448" y="9246"/>
                  </a:cubicBezTo>
                  <a:lnTo>
                    <a:pt x="20448" y="9246"/>
                  </a:lnTo>
                  <a:cubicBezTo>
                    <a:pt x="20415" y="9317"/>
                    <a:pt x="20384" y="9388"/>
                    <a:pt x="20350" y="9459"/>
                  </a:cubicBezTo>
                  <a:cubicBezTo>
                    <a:pt x="20216" y="9739"/>
                    <a:pt x="20059" y="10011"/>
                    <a:pt x="19882" y="10268"/>
                  </a:cubicBezTo>
                  <a:cubicBezTo>
                    <a:pt x="19840" y="10329"/>
                    <a:pt x="19794" y="10394"/>
                    <a:pt x="19748" y="10452"/>
                  </a:cubicBezTo>
                  <a:cubicBezTo>
                    <a:pt x="19739" y="10463"/>
                    <a:pt x="19730" y="10474"/>
                    <a:pt x="19721" y="10485"/>
                  </a:cubicBezTo>
                  <a:lnTo>
                    <a:pt x="19721" y="10485"/>
                  </a:lnTo>
                  <a:cubicBezTo>
                    <a:pt x="19728" y="10476"/>
                    <a:pt x="19737" y="10466"/>
                    <a:pt x="19748" y="10452"/>
                  </a:cubicBezTo>
                  <a:lnTo>
                    <a:pt x="19748" y="10452"/>
                  </a:lnTo>
                  <a:cubicBezTo>
                    <a:pt x="19739" y="10464"/>
                    <a:pt x="19723" y="10484"/>
                    <a:pt x="19711" y="10498"/>
                  </a:cubicBezTo>
                  <a:lnTo>
                    <a:pt x="19711" y="10498"/>
                  </a:lnTo>
                  <a:cubicBezTo>
                    <a:pt x="19715" y="10494"/>
                    <a:pt x="19718" y="10489"/>
                    <a:pt x="19721" y="10485"/>
                  </a:cubicBezTo>
                  <a:lnTo>
                    <a:pt x="19721" y="10485"/>
                  </a:lnTo>
                  <a:cubicBezTo>
                    <a:pt x="19704" y="10506"/>
                    <a:pt x="19698" y="10514"/>
                    <a:pt x="19698" y="10514"/>
                  </a:cubicBezTo>
                  <a:cubicBezTo>
                    <a:pt x="19698" y="10514"/>
                    <a:pt x="19704" y="10507"/>
                    <a:pt x="19711" y="10498"/>
                  </a:cubicBezTo>
                  <a:lnTo>
                    <a:pt x="19711" y="10498"/>
                  </a:lnTo>
                  <a:cubicBezTo>
                    <a:pt x="19698" y="10516"/>
                    <a:pt x="19685" y="10534"/>
                    <a:pt x="19671" y="10552"/>
                  </a:cubicBezTo>
                  <a:cubicBezTo>
                    <a:pt x="19575" y="10667"/>
                    <a:pt x="19476" y="10782"/>
                    <a:pt x="19376" y="10889"/>
                  </a:cubicBezTo>
                  <a:cubicBezTo>
                    <a:pt x="19169" y="11111"/>
                    <a:pt x="18947" y="11322"/>
                    <a:pt x="18709" y="11518"/>
                  </a:cubicBezTo>
                  <a:cubicBezTo>
                    <a:pt x="18655" y="11564"/>
                    <a:pt x="18602" y="11606"/>
                    <a:pt x="18548" y="11648"/>
                  </a:cubicBezTo>
                  <a:cubicBezTo>
                    <a:pt x="18537" y="11657"/>
                    <a:pt x="18531" y="11663"/>
                    <a:pt x="18527" y="11665"/>
                  </a:cubicBezTo>
                  <a:lnTo>
                    <a:pt x="18527" y="11665"/>
                  </a:lnTo>
                  <a:lnTo>
                    <a:pt x="18441" y="11729"/>
                  </a:lnTo>
                  <a:cubicBezTo>
                    <a:pt x="18322" y="11817"/>
                    <a:pt x="18203" y="11901"/>
                    <a:pt x="18080" y="11982"/>
                  </a:cubicBezTo>
                  <a:cubicBezTo>
                    <a:pt x="17576" y="12311"/>
                    <a:pt x="17050" y="12598"/>
                    <a:pt x="16502" y="12841"/>
                  </a:cubicBezTo>
                  <a:lnTo>
                    <a:pt x="16502" y="12841"/>
                  </a:lnTo>
                  <a:cubicBezTo>
                    <a:pt x="16487" y="12844"/>
                    <a:pt x="16473" y="12848"/>
                    <a:pt x="16459" y="12852"/>
                  </a:cubicBezTo>
                  <a:lnTo>
                    <a:pt x="16462" y="12859"/>
                  </a:lnTo>
                  <a:lnTo>
                    <a:pt x="16462" y="12859"/>
                  </a:lnTo>
                  <a:cubicBezTo>
                    <a:pt x="16422" y="12876"/>
                    <a:pt x="16383" y="12893"/>
                    <a:pt x="16344" y="12909"/>
                  </a:cubicBezTo>
                  <a:cubicBezTo>
                    <a:pt x="16244" y="12952"/>
                    <a:pt x="16140" y="13101"/>
                    <a:pt x="16117" y="13205"/>
                  </a:cubicBezTo>
                  <a:cubicBezTo>
                    <a:pt x="16091" y="13308"/>
                    <a:pt x="16098" y="13423"/>
                    <a:pt x="16140" y="13527"/>
                  </a:cubicBezTo>
                  <a:cubicBezTo>
                    <a:pt x="16220" y="13714"/>
                    <a:pt x="16404" y="13830"/>
                    <a:pt x="16600" y="13830"/>
                  </a:cubicBezTo>
                  <a:cubicBezTo>
                    <a:pt x="16641" y="13830"/>
                    <a:pt x="16682" y="13825"/>
                    <a:pt x="16723" y="13814"/>
                  </a:cubicBezTo>
                  <a:cubicBezTo>
                    <a:pt x="16781" y="13799"/>
                    <a:pt x="16834" y="13783"/>
                    <a:pt x="16888" y="13772"/>
                  </a:cubicBezTo>
                  <a:cubicBezTo>
                    <a:pt x="16919" y="13768"/>
                    <a:pt x="16946" y="13764"/>
                    <a:pt x="16972" y="13760"/>
                  </a:cubicBezTo>
                  <a:cubicBezTo>
                    <a:pt x="16974" y="13760"/>
                    <a:pt x="16976" y="13760"/>
                    <a:pt x="16978" y="13759"/>
                  </a:cubicBezTo>
                  <a:lnTo>
                    <a:pt x="16978" y="13759"/>
                  </a:lnTo>
                  <a:cubicBezTo>
                    <a:pt x="17056" y="13754"/>
                    <a:pt x="17135" y="13751"/>
                    <a:pt x="17213" y="13751"/>
                  </a:cubicBezTo>
                  <a:cubicBezTo>
                    <a:pt x="17244" y="13751"/>
                    <a:pt x="17275" y="13752"/>
                    <a:pt x="17306" y="13753"/>
                  </a:cubicBezTo>
                  <a:cubicBezTo>
                    <a:pt x="17363" y="13757"/>
                    <a:pt x="17421" y="13760"/>
                    <a:pt x="17482" y="13764"/>
                  </a:cubicBezTo>
                  <a:cubicBezTo>
                    <a:pt x="17484" y="13764"/>
                    <a:pt x="17495" y="13766"/>
                    <a:pt x="17507" y="13767"/>
                  </a:cubicBezTo>
                  <a:lnTo>
                    <a:pt x="17507" y="13767"/>
                  </a:lnTo>
                  <a:cubicBezTo>
                    <a:pt x="17499" y="13766"/>
                    <a:pt x="17494" y="13766"/>
                    <a:pt x="17491" y="13766"/>
                  </a:cubicBezTo>
                  <a:cubicBezTo>
                    <a:pt x="17478" y="13766"/>
                    <a:pt x="17553" y="13776"/>
                    <a:pt x="17559" y="13776"/>
                  </a:cubicBezTo>
                  <a:cubicBezTo>
                    <a:pt x="17678" y="13795"/>
                    <a:pt x="17797" y="13822"/>
                    <a:pt x="17915" y="13852"/>
                  </a:cubicBezTo>
                  <a:cubicBezTo>
                    <a:pt x="18149" y="13914"/>
                    <a:pt x="18383" y="13994"/>
                    <a:pt x="18606" y="14086"/>
                  </a:cubicBezTo>
                  <a:lnTo>
                    <a:pt x="18690" y="14125"/>
                  </a:lnTo>
                  <a:cubicBezTo>
                    <a:pt x="18747" y="14148"/>
                    <a:pt x="18801" y="14171"/>
                    <a:pt x="18855" y="14198"/>
                  </a:cubicBezTo>
                  <a:cubicBezTo>
                    <a:pt x="18962" y="14251"/>
                    <a:pt x="19066" y="14301"/>
                    <a:pt x="19169" y="14359"/>
                  </a:cubicBezTo>
                  <a:cubicBezTo>
                    <a:pt x="19338" y="14443"/>
                    <a:pt x="19500" y="14538"/>
                    <a:pt x="19655" y="14644"/>
                  </a:cubicBezTo>
                  <a:lnTo>
                    <a:pt x="19655" y="14644"/>
                  </a:lnTo>
                  <a:cubicBezTo>
                    <a:pt x="19672" y="14657"/>
                    <a:pt x="19689" y="14671"/>
                    <a:pt x="19706" y="14684"/>
                  </a:cubicBezTo>
                  <a:cubicBezTo>
                    <a:pt x="19736" y="14711"/>
                    <a:pt x="19771" y="14738"/>
                    <a:pt x="19802" y="14769"/>
                  </a:cubicBezTo>
                  <a:cubicBezTo>
                    <a:pt x="19878" y="14838"/>
                    <a:pt x="19955" y="14911"/>
                    <a:pt x="20032" y="14983"/>
                  </a:cubicBezTo>
                  <a:cubicBezTo>
                    <a:pt x="20342" y="15286"/>
                    <a:pt x="20630" y="15612"/>
                    <a:pt x="20929" y="15923"/>
                  </a:cubicBezTo>
                  <a:cubicBezTo>
                    <a:pt x="21084" y="16085"/>
                    <a:pt x="21244" y="16249"/>
                    <a:pt x="21414" y="16401"/>
                  </a:cubicBezTo>
                  <a:lnTo>
                    <a:pt x="21414" y="16401"/>
                  </a:lnTo>
                  <a:cubicBezTo>
                    <a:pt x="21318" y="16466"/>
                    <a:pt x="21221" y="16529"/>
                    <a:pt x="21124" y="16590"/>
                  </a:cubicBezTo>
                  <a:cubicBezTo>
                    <a:pt x="20994" y="16670"/>
                    <a:pt x="20856" y="16743"/>
                    <a:pt x="20722" y="16816"/>
                  </a:cubicBezTo>
                  <a:cubicBezTo>
                    <a:pt x="20657" y="16850"/>
                    <a:pt x="20588" y="16881"/>
                    <a:pt x="20522" y="16916"/>
                  </a:cubicBezTo>
                  <a:cubicBezTo>
                    <a:pt x="20488" y="16931"/>
                    <a:pt x="20453" y="16946"/>
                    <a:pt x="20423" y="16962"/>
                  </a:cubicBezTo>
                  <a:cubicBezTo>
                    <a:pt x="20404" y="16970"/>
                    <a:pt x="20325" y="17009"/>
                    <a:pt x="20324" y="17009"/>
                  </a:cubicBezTo>
                  <a:cubicBezTo>
                    <a:pt x="20324" y="17009"/>
                    <a:pt x="20328" y="17007"/>
                    <a:pt x="20337" y="17003"/>
                  </a:cubicBezTo>
                  <a:lnTo>
                    <a:pt x="20337" y="17003"/>
                  </a:lnTo>
                  <a:cubicBezTo>
                    <a:pt x="20091" y="17122"/>
                    <a:pt x="19804" y="17191"/>
                    <a:pt x="19541" y="17257"/>
                  </a:cubicBezTo>
                  <a:cubicBezTo>
                    <a:pt x="19411" y="17287"/>
                    <a:pt x="19276" y="17318"/>
                    <a:pt x="19146" y="17337"/>
                  </a:cubicBezTo>
                  <a:lnTo>
                    <a:pt x="19050" y="17356"/>
                  </a:lnTo>
                  <a:lnTo>
                    <a:pt x="19050" y="17356"/>
                  </a:lnTo>
                  <a:cubicBezTo>
                    <a:pt x="19065" y="17354"/>
                    <a:pt x="19079" y="17352"/>
                    <a:pt x="19079" y="17352"/>
                  </a:cubicBezTo>
                  <a:lnTo>
                    <a:pt x="19079" y="17352"/>
                  </a:lnTo>
                  <a:cubicBezTo>
                    <a:pt x="19079" y="17352"/>
                    <a:pt x="19071" y="17353"/>
                    <a:pt x="19046" y="17356"/>
                  </a:cubicBezTo>
                  <a:lnTo>
                    <a:pt x="19050" y="17356"/>
                  </a:lnTo>
                  <a:lnTo>
                    <a:pt x="19050" y="17356"/>
                  </a:lnTo>
                  <a:cubicBezTo>
                    <a:pt x="19046" y="17356"/>
                    <a:pt x="19043" y="17357"/>
                    <a:pt x="19040" y="17357"/>
                  </a:cubicBezTo>
                  <a:lnTo>
                    <a:pt x="19040" y="17357"/>
                  </a:lnTo>
                  <a:cubicBezTo>
                    <a:pt x="19042" y="17357"/>
                    <a:pt x="19044" y="17357"/>
                    <a:pt x="19046" y="17356"/>
                  </a:cubicBezTo>
                  <a:lnTo>
                    <a:pt x="19046" y="17356"/>
                  </a:lnTo>
                  <a:cubicBezTo>
                    <a:pt x="19021" y="17360"/>
                    <a:pt x="19012" y="17361"/>
                    <a:pt x="19012" y="17361"/>
                  </a:cubicBezTo>
                  <a:cubicBezTo>
                    <a:pt x="19011" y="17361"/>
                    <a:pt x="19025" y="17359"/>
                    <a:pt x="19040" y="17357"/>
                  </a:cubicBezTo>
                  <a:lnTo>
                    <a:pt x="19040" y="17357"/>
                  </a:lnTo>
                  <a:cubicBezTo>
                    <a:pt x="18966" y="17365"/>
                    <a:pt x="18891" y="17372"/>
                    <a:pt x="18816" y="17379"/>
                  </a:cubicBezTo>
                  <a:cubicBezTo>
                    <a:pt x="18656" y="17391"/>
                    <a:pt x="18496" y="17397"/>
                    <a:pt x="18337" y="17397"/>
                  </a:cubicBezTo>
                  <a:cubicBezTo>
                    <a:pt x="18223" y="17397"/>
                    <a:pt x="18110" y="17394"/>
                    <a:pt x="17996" y="17387"/>
                  </a:cubicBezTo>
                  <a:cubicBezTo>
                    <a:pt x="17873" y="17379"/>
                    <a:pt x="17754" y="17368"/>
                    <a:pt x="17636" y="17353"/>
                  </a:cubicBezTo>
                  <a:cubicBezTo>
                    <a:pt x="17605" y="17345"/>
                    <a:pt x="17574" y="17337"/>
                    <a:pt x="17540" y="17337"/>
                  </a:cubicBezTo>
                  <a:cubicBezTo>
                    <a:pt x="17467" y="17326"/>
                    <a:pt x="17390" y="17314"/>
                    <a:pt x="17314" y="17299"/>
                  </a:cubicBezTo>
                  <a:cubicBezTo>
                    <a:pt x="17041" y="17245"/>
                    <a:pt x="16773" y="17176"/>
                    <a:pt x="16509" y="17096"/>
                  </a:cubicBezTo>
                  <a:cubicBezTo>
                    <a:pt x="16382" y="17054"/>
                    <a:pt x="16252" y="17011"/>
                    <a:pt x="16125" y="16965"/>
                  </a:cubicBezTo>
                  <a:cubicBezTo>
                    <a:pt x="15987" y="16923"/>
                    <a:pt x="15849" y="16870"/>
                    <a:pt x="15715" y="16804"/>
                  </a:cubicBezTo>
                  <a:lnTo>
                    <a:pt x="15715" y="16804"/>
                  </a:lnTo>
                  <a:cubicBezTo>
                    <a:pt x="15717" y="16806"/>
                    <a:pt x="15719" y="16807"/>
                    <a:pt x="15721" y="16808"/>
                  </a:cubicBezTo>
                  <a:lnTo>
                    <a:pt x="15721" y="16808"/>
                  </a:lnTo>
                  <a:cubicBezTo>
                    <a:pt x="15715" y="16805"/>
                    <a:pt x="15711" y="16802"/>
                    <a:pt x="15707" y="16801"/>
                  </a:cubicBezTo>
                  <a:cubicBezTo>
                    <a:pt x="15665" y="16781"/>
                    <a:pt x="15623" y="16766"/>
                    <a:pt x="15581" y="16747"/>
                  </a:cubicBezTo>
                  <a:cubicBezTo>
                    <a:pt x="15504" y="16712"/>
                    <a:pt x="15431" y="16678"/>
                    <a:pt x="15358" y="16643"/>
                  </a:cubicBezTo>
                  <a:cubicBezTo>
                    <a:pt x="15213" y="16574"/>
                    <a:pt x="15067" y="16502"/>
                    <a:pt x="14921" y="16425"/>
                  </a:cubicBezTo>
                  <a:cubicBezTo>
                    <a:pt x="14630" y="16272"/>
                    <a:pt x="14342" y="16107"/>
                    <a:pt x="14059" y="15934"/>
                  </a:cubicBezTo>
                  <a:cubicBezTo>
                    <a:pt x="13982" y="15890"/>
                    <a:pt x="13896" y="15868"/>
                    <a:pt x="13810" y="15868"/>
                  </a:cubicBezTo>
                  <a:cubicBezTo>
                    <a:pt x="13723" y="15868"/>
                    <a:pt x="13637" y="15890"/>
                    <a:pt x="13560" y="15934"/>
                  </a:cubicBezTo>
                  <a:cubicBezTo>
                    <a:pt x="13399" y="16030"/>
                    <a:pt x="13330" y="16183"/>
                    <a:pt x="13315" y="16364"/>
                  </a:cubicBezTo>
                  <a:cubicBezTo>
                    <a:pt x="13311" y="16402"/>
                    <a:pt x="13307" y="16440"/>
                    <a:pt x="13304" y="16482"/>
                  </a:cubicBezTo>
                  <a:lnTo>
                    <a:pt x="13304" y="16482"/>
                  </a:lnTo>
                  <a:cubicBezTo>
                    <a:pt x="13304" y="16477"/>
                    <a:pt x="13304" y="16473"/>
                    <a:pt x="13304" y="16468"/>
                  </a:cubicBezTo>
                  <a:lnTo>
                    <a:pt x="13304" y="16468"/>
                  </a:lnTo>
                  <a:cubicBezTo>
                    <a:pt x="13302" y="16484"/>
                    <a:pt x="13301" y="16499"/>
                    <a:pt x="13301" y="16499"/>
                  </a:cubicBezTo>
                  <a:cubicBezTo>
                    <a:pt x="13301" y="16499"/>
                    <a:pt x="13302" y="16495"/>
                    <a:pt x="13304" y="16482"/>
                  </a:cubicBezTo>
                  <a:cubicBezTo>
                    <a:pt x="13304" y="16482"/>
                    <a:pt x="13304" y="16482"/>
                    <a:pt x="13304" y="16482"/>
                  </a:cubicBezTo>
                  <a:lnTo>
                    <a:pt x="13304" y="16482"/>
                  </a:lnTo>
                  <a:cubicBezTo>
                    <a:pt x="13304" y="16484"/>
                    <a:pt x="13304" y="16485"/>
                    <a:pt x="13304" y="16486"/>
                  </a:cubicBezTo>
                  <a:cubicBezTo>
                    <a:pt x="13288" y="16571"/>
                    <a:pt x="13273" y="16655"/>
                    <a:pt x="13254" y="16739"/>
                  </a:cubicBezTo>
                  <a:cubicBezTo>
                    <a:pt x="13219" y="16889"/>
                    <a:pt x="13177" y="17034"/>
                    <a:pt x="13127" y="17180"/>
                  </a:cubicBezTo>
                  <a:cubicBezTo>
                    <a:pt x="13106" y="17244"/>
                    <a:pt x="13081" y="17308"/>
                    <a:pt x="13057" y="17372"/>
                  </a:cubicBezTo>
                  <a:lnTo>
                    <a:pt x="13057" y="17372"/>
                  </a:lnTo>
                  <a:cubicBezTo>
                    <a:pt x="13057" y="17371"/>
                    <a:pt x="13057" y="17370"/>
                    <a:pt x="13057" y="17370"/>
                  </a:cubicBezTo>
                  <a:lnTo>
                    <a:pt x="13057" y="17370"/>
                  </a:lnTo>
                  <a:cubicBezTo>
                    <a:pt x="13057" y="17370"/>
                    <a:pt x="13052" y="17380"/>
                    <a:pt x="13039" y="17410"/>
                  </a:cubicBezTo>
                  <a:cubicBezTo>
                    <a:pt x="13024" y="17445"/>
                    <a:pt x="13005" y="17483"/>
                    <a:pt x="12993" y="17518"/>
                  </a:cubicBezTo>
                  <a:cubicBezTo>
                    <a:pt x="12924" y="17663"/>
                    <a:pt x="12847" y="17801"/>
                    <a:pt x="12763" y="17935"/>
                  </a:cubicBezTo>
                  <a:cubicBezTo>
                    <a:pt x="12683" y="18073"/>
                    <a:pt x="12598" y="18196"/>
                    <a:pt x="12510" y="18319"/>
                  </a:cubicBezTo>
                  <a:cubicBezTo>
                    <a:pt x="12488" y="18351"/>
                    <a:pt x="12463" y="18380"/>
                    <a:pt x="12441" y="18409"/>
                  </a:cubicBezTo>
                  <a:lnTo>
                    <a:pt x="12441" y="18409"/>
                  </a:lnTo>
                  <a:lnTo>
                    <a:pt x="12429" y="18422"/>
                  </a:lnTo>
                  <a:cubicBezTo>
                    <a:pt x="12383" y="18484"/>
                    <a:pt x="12330" y="18545"/>
                    <a:pt x="12276" y="18606"/>
                  </a:cubicBezTo>
                  <a:cubicBezTo>
                    <a:pt x="12077" y="18836"/>
                    <a:pt x="11854" y="19051"/>
                    <a:pt x="11621" y="19247"/>
                  </a:cubicBezTo>
                  <a:cubicBezTo>
                    <a:pt x="11568" y="19291"/>
                    <a:pt x="11512" y="19336"/>
                    <a:pt x="11460" y="19378"/>
                  </a:cubicBezTo>
                  <a:lnTo>
                    <a:pt x="11460" y="19378"/>
                  </a:lnTo>
                  <a:cubicBezTo>
                    <a:pt x="11460" y="19378"/>
                    <a:pt x="11459" y="19378"/>
                    <a:pt x="11459" y="19378"/>
                  </a:cubicBezTo>
                  <a:lnTo>
                    <a:pt x="11459" y="19378"/>
                  </a:lnTo>
                  <a:cubicBezTo>
                    <a:pt x="11459" y="19378"/>
                    <a:pt x="11459" y="19378"/>
                    <a:pt x="11459" y="19378"/>
                  </a:cubicBezTo>
                  <a:lnTo>
                    <a:pt x="11459" y="19378"/>
                  </a:lnTo>
                  <a:cubicBezTo>
                    <a:pt x="11458" y="19379"/>
                    <a:pt x="11457" y="19380"/>
                    <a:pt x="11456" y="19381"/>
                  </a:cubicBezTo>
                  <a:cubicBezTo>
                    <a:pt x="11453" y="19383"/>
                    <a:pt x="11450" y="19385"/>
                    <a:pt x="11446" y="19388"/>
                  </a:cubicBezTo>
                  <a:lnTo>
                    <a:pt x="11446" y="19388"/>
                  </a:lnTo>
                  <a:cubicBezTo>
                    <a:pt x="11451" y="19385"/>
                    <a:pt x="11455" y="19381"/>
                    <a:pt x="11459" y="19378"/>
                  </a:cubicBezTo>
                  <a:lnTo>
                    <a:pt x="11459" y="19378"/>
                  </a:lnTo>
                  <a:cubicBezTo>
                    <a:pt x="11430" y="19397"/>
                    <a:pt x="11421" y="19403"/>
                    <a:pt x="11422" y="19403"/>
                  </a:cubicBezTo>
                  <a:cubicBezTo>
                    <a:pt x="11423" y="19403"/>
                    <a:pt x="11435" y="19396"/>
                    <a:pt x="11446" y="19388"/>
                  </a:cubicBezTo>
                  <a:lnTo>
                    <a:pt x="11446" y="19388"/>
                  </a:lnTo>
                  <a:cubicBezTo>
                    <a:pt x="11444" y="19389"/>
                    <a:pt x="11442" y="19391"/>
                    <a:pt x="11440" y="19392"/>
                  </a:cubicBezTo>
                  <a:cubicBezTo>
                    <a:pt x="11402" y="19419"/>
                    <a:pt x="11368" y="19446"/>
                    <a:pt x="11333" y="19473"/>
                  </a:cubicBezTo>
                  <a:cubicBezTo>
                    <a:pt x="11199" y="19569"/>
                    <a:pt x="11069" y="19661"/>
                    <a:pt x="10931" y="19745"/>
                  </a:cubicBezTo>
                  <a:cubicBezTo>
                    <a:pt x="10651" y="19925"/>
                    <a:pt x="10359" y="20094"/>
                    <a:pt x="10064" y="20247"/>
                  </a:cubicBezTo>
                  <a:cubicBezTo>
                    <a:pt x="9918" y="20320"/>
                    <a:pt x="9769" y="20393"/>
                    <a:pt x="9619" y="20462"/>
                  </a:cubicBezTo>
                  <a:cubicBezTo>
                    <a:pt x="9547" y="20492"/>
                    <a:pt x="9474" y="20527"/>
                    <a:pt x="9401" y="20558"/>
                  </a:cubicBezTo>
                  <a:lnTo>
                    <a:pt x="9390" y="20563"/>
                  </a:lnTo>
                  <a:lnTo>
                    <a:pt x="9390" y="20563"/>
                  </a:lnTo>
                  <a:cubicBezTo>
                    <a:pt x="9381" y="20567"/>
                    <a:pt x="9371" y="20572"/>
                    <a:pt x="9366" y="20573"/>
                  </a:cubicBezTo>
                  <a:cubicBezTo>
                    <a:pt x="9324" y="20588"/>
                    <a:pt x="9278" y="20607"/>
                    <a:pt x="9232" y="20627"/>
                  </a:cubicBezTo>
                  <a:cubicBezTo>
                    <a:pt x="8929" y="20745"/>
                    <a:pt x="8619" y="20853"/>
                    <a:pt x="8308" y="20945"/>
                  </a:cubicBezTo>
                  <a:cubicBezTo>
                    <a:pt x="7956" y="21048"/>
                    <a:pt x="7603" y="21133"/>
                    <a:pt x="7243" y="21198"/>
                  </a:cubicBezTo>
                  <a:cubicBezTo>
                    <a:pt x="7160" y="21213"/>
                    <a:pt x="7078" y="21224"/>
                    <a:pt x="6991" y="21235"/>
                  </a:cubicBezTo>
                  <a:lnTo>
                    <a:pt x="6991" y="21235"/>
                  </a:lnTo>
                  <a:cubicBezTo>
                    <a:pt x="6991" y="21235"/>
                    <a:pt x="6991" y="21235"/>
                    <a:pt x="6989" y="21235"/>
                  </a:cubicBezTo>
                  <a:cubicBezTo>
                    <a:pt x="6983" y="21235"/>
                    <a:pt x="6961" y="21238"/>
                    <a:pt x="6936" y="21244"/>
                  </a:cubicBezTo>
                  <a:cubicBezTo>
                    <a:pt x="6951" y="21244"/>
                    <a:pt x="6970" y="21240"/>
                    <a:pt x="6986" y="21236"/>
                  </a:cubicBezTo>
                  <a:cubicBezTo>
                    <a:pt x="6988" y="21236"/>
                    <a:pt x="6990" y="21236"/>
                    <a:pt x="6991" y="21235"/>
                  </a:cubicBezTo>
                  <a:lnTo>
                    <a:pt x="6991" y="21235"/>
                  </a:lnTo>
                  <a:cubicBezTo>
                    <a:pt x="6993" y="21236"/>
                    <a:pt x="6982" y="21239"/>
                    <a:pt x="6951" y="21244"/>
                  </a:cubicBezTo>
                  <a:cubicBezTo>
                    <a:pt x="6934" y="21247"/>
                    <a:pt x="6917" y="21250"/>
                    <a:pt x="6901" y="21252"/>
                  </a:cubicBezTo>
                  <a:lnTo>
                    <a:pt x="6901" y="21252"/>
                  </a:lnTo>
                  <a:cubicBezTo>
                    <a:pt x="6951" y="21050"/>
                    <a:pt x="7009" y="20847"/>
                    <a:pt x="7074" y="20650"/>
                  </a:cubicBezTo>
                  <a:cubicBezTo>
                    <a:pt x="7154" y="20397"/>
                    <a:pt x="7246" y="20147"/>
                    <a:pt x="7342" y="19898"/>
                  </a:cubicBezTo>
                  <a:cubicBezTo>
                    <a:pt x="7392" y="19772"/>
                    <a:pt x="7446" y="19649"/>
                    <a:pt x="7496" y="19523"/>
                  </a:cubicBezTo>
                  <a:lnTo>
                    <a:pt x="7496" y="19523"/>
                  </a:lnTo>
                  <a:cubicBezTo>
                    <a:pt x="7475" y="19573"/>
                    <a:pt x="7468" y="19590"/>
                    <a:pt x="7467" y="19590"/>
                  </a:cubicBezTo>
                  <a:cubicBezTo>
                    <a:pt x="7467" y="19590"/>
                    <a:pt x="7489" y="19533"/>
                    <a:pt x="7499" y="19511"/>
                  </a:cubicBezTo>
                  <a:lnTo>
                    <a:pt x="7538" y="19423"/>
                  </a:lnTo>
                  <a:cubicBezTo>
                    <a:pt x="7572" y="19350"/>
                    <a:pt x="7603" y="19277"/>
                    <a:pt x="7634" y="19204"/>
                  </a:cubicBezTo>
                  <a:cubicBezTo>
                    <a:pt x="8078" y="18219"/>
                    <a:pt x="8592" y="17238"/>
                    <a:pt x="9251" y="16375"/>
                  </a:cubicBezTo>
                  <a:cubicBezTo>
                    <a:pt x="9254" y="16372"/>
                    <a:pt x="9256" y="16370"/>
                    <a:pt x="9257" y="16367"/>
                  </a:cubicBezTo>
                  <a:lnTo>
                    <a:pt x="9257" y="16367"/>
                  </a:lnTo>
                  <a:cubicBezTo>
                    <a:pt x="9274" y="16347"/>
                    <a:pt x="9293" y="16325"/>
                    <a:pt x="9309" y="16306"/>
                  </a:cubicBezTo>
                  <a:cubicBezTo>
                    <a:pt x="9343" y="16260"/>
                    <a:pt x="9382" y="16214"/>
                    <a:pt x="9420" y="16172"/>
                  </a:cubicBezTo>
                  <a:cubicBezTo>
                    <a:pt x="9493" y="16088"/>
                    <a:pt x="9566" y="16007"/>
                    <a:pt x="9642" y="15930"/>
                  </a:cubicBezTo>
                  <a:cubicBezTo>
                    <a:pt x="9677" y="15900"/>
                    <a:pt x="9715" y="15865"/>
                    <a:pt x="9750" y="15835"/>
                  </a:cubicBezTo>
                  <a:cubicBezTo>
                    <a:pt x="9765" y="15822"/>
                    <a:pt x="9778" y="15810"/>
                    <a:pt x="9792" y="15798"/>
                  </a:cubicBezTo>
                  <a:lnTo>
                    <a:pt x="9792" y="15798"/>
                  </a:lnTo>
                  <a:cubicBezTo>
                    <a:pt x="9818" y="15782"/>
                    <a:pt x="9844" y="15762"/>
                    <a:pt x="9869" y="15743"/>
                  </a:cubicBezTo>
                  <a:cubicBezTo>
                    <a:pt x="9934" y="15704"/>
                    <a:pt x="9995" y="15654"/>
                    <a:pt x="10045" y="15601"/>
                  </a:cubicBezTo>
                  <a:cubicBezTo>
                    <a:pt x="10116" y="15521"/>
                    <a:pt x="10164" y="15420"/>
                    <a:pt x="10181" y="15315"/>
                  </a:cubicBezTo>
                  <a:lnTo>
                    <a:pt x="10181" y="15315"/>
                  </a:lnTo>
                  <a:cubicBezTo>
                    <a:pt x="10192" y="15255"/>
                    <a:pt x="10192" y="15195"/>
                    <a:pt x="10178" y="15134"/>
                  </a:cubicBezTo>
                  <a:lnTo>
                    <a:pt x="10178" y="15134"/>
                  </a:lnTo>
                  <a:cubicBezTo>
                    <a:pt x="10160" y="15047"/>
                    <a:pt x="10117" y="14965"/>
                    <a:pt x="10045" y="14899"/>
                  </a:cubicBezTo>
                  <a:cubicBezTo>
                    <a:pt x="9999" y="14857"/>
                    <a:pt x="9944" y="14822"/>
                    <a:pt x="9885" y="14798"/>
                  </a:cubicBezTo>
                  <a:lnTo>
                    <a:pt x="9885" y="14798"/>
                  </a:lnTo>
                  <a:cubicBezTo>
                    <a:pt x="9816" y="14766"/>
                    <a:pt x="9742" y="14747"/>
                    <a:pt x="9667" y="14747"/>
                  </a:cubicBezTo>
                  <a:cubicBezTo>
                    <a:pt x="9588" y="14747"/>
                    <a:pt x="9509" y="14769"/>
                    <a:pt x="9439" y="14819"/>
                  </a:cubicBezTo>
                  <a:cubicBezTo>
                    <a:pt x="9297" y="14926"/>
                    <a:pt x="9144" y="15022"/>
                    <a:pt x="8991" y="15106"/>
                  </a:cubicBezTo>
                  <a:cubicBezTo>
                    <a:pt x="8914" y="15148"/>
                    <a:pt x="8837" y="15187"/>
                    <a:pt x="8761" y="15225"/>
                  </a:cubicBezTo>
                  <a:cubicBezTo>
                    <a:pt x="8722" y="15244"/>
                    <a:pt x="8680" y="15263"/>
                    <a:pt x="8638" y="15282"/>
                  </a:cubicBezTo>
                  <a:cubicBezTo>
                    <a:pt x="8629" y="15285"/>
                    <a:pt x="8621" y="15287"/>
                    <a:pt x="8613" y="15289"/>
                  </a:cubicBezTo>
                  <a:lnTo>
                    <a:pt x="8613" y="15289"/>
                  </a:lnTo>
                  <a:cubicBezTo>
                    <a:pt x="8629" y="15283"/>
                    <a:pt x="8646" y="15277"/>
                    <a:pt x="8661" y="15271"/>
                  </a:cubicBezTo>
                  <a:lnTo>
                    <a:pt x="8661" y="15271"/>
                  </a:lnTo>
                  <a:cubicBezTo>
                    <a:pt x="8603" y="15284"/>
                    <a:pt x="8593" y="15290"/>
                    <a:pt x="8602" y="15290"/>
                  </a:cubicBezTo>
                  <a:cubicBezTo>
                    <a:pt x="8604" y="15290"/>
                    <a:pt x="8608" y="15290"/>
                    <a:pt x="8613" y="15289"/>
                  </a:cubicBezTo>
                  <a:lnTo>
                    <a:pt x="8613" y="15289"/>
                  </a:lnTo>
                  <a:cubicBezTo>
                    <a:pt x="8609" y="15290"/>
                    <a:pt x="8604" y="15292"/>
                    <a:pt x="8600" y="15294"/>
                  </a:cubicBezTo>
                  <a:cubicBezTo>
                    <a:pt x="8278" y="15417"/>
                    <a:pt x="7949" y="15508"/>
                    <a:pt x="7609" y="15559"/>
                  </a:cubicBezTo>
                  <a:lnTo>
                    <a:pt x="7609" y="15559"/>
                  </a:lnTo>
                  <a:cubicBezTo>
                    <a:pt x="7588" y="15560"/>
                    <a:pt x="7567" y="15566"/>
                    <a:pt x="7549" y="15566"/>
                  </a:cubicBezTo>
                  <a:cubicBezTo>
                    <a:pt x="7503" y="15574"/>
                    <a:pt x="7457" y="15578"/>
                    <a:pt x="7411" y="15581"/>
                  </a:cubicBezTo>
                  <a:cubicBezTo>
                    <a:pt x="7323" y="15589"/>
                    <a:pt x="7231" y="15597"/>
                    <a:pt x="7139" y="15601"/>
                  </a:cubicBezTo>
                  <a:cubicBezTo>
                    <a:pt x="7074" y="15602"/>
                    <a:pt x="7009" y="15603"/>
                    <a:pt x="6944" y="15603"/>
                  </a:cubicBezTo>
                  <a:cubicBezTo>
                    <a:pt x="6831" y="15603"/>
                    <a:pt x="6718" y="15600"/>
                    <a:pt x="6606" y="15593"/>
                  </a:cubicBezTo>
                  <a:cubicBezTo>
                    <a:pt x="6522" y="15589"/>
                    <a:pt x="6434" y="15581"/>
                    <a:pt x="6349" y="15574"/>
                  </a:cubicBezTo>
                  <a:cubicBezTo>
                    <a:pt x="6307" y="15570"/>
                    <a:pt x="6269" y="15562"/>
                    <a:pt x="6227" y="15558"/>
                  </a:cubicBezTo>
                  <a:cubicBezTo>
                    <a:pt x="6214" y="15558"/>
                    <a:pt x="6175" y="15552"/>
                    <a:pt x="6174" y="15552"/>
                  </a:cubicBezTo>
                  <a:lnTo>
                    <a:pt x="6174" y="15552"/>
                  </a:lnTo>
                  <a:cubicBezTo>
                    <a:pt x="6174" y="15552"/>
                    <a:pt x="6174" y="15552"/>
                    <a:pt x="6175" y="15552"/>
                  </a:cubicBezTo>
                  <a:lnTo>
                    <a:pt x="6175" y="15552"/>
                  </a:lnTo>
                  <a:cubicBezTo>
                    <a:pt x="6173" y="15552"/>
                    <a:pt x="6171" y="15551"/>
                    <a:pt x="6169" y="15551"/>
                  </a:cubicBezTo>
                  <a:cubicBezTo>
                    <a:pt x="5993" y="15524"/>
                    <a:pt x="5816" y="15489"/>
                    <a:pt x="5640" y="15447"/>
                  </a:cubicBezTo>
                  <a:cubicBezTo>
                    <a:pt x="5291" y="15363"/>
                    <a:pt x="4950" y="15252"/>
                    <a:pt x="4620" y="15114"/>
                  </a:cubicBezTo>
                  <a:cubicBezTo>
                    <a:pt x="4614" y="15112"/>
                    <a:pt x="4610" y="15110"/>
                    <a:pt x="4608" y="15109"/>
                  </a:cubicBezTo>
                  <a:lnTo>
                    <a:pt x="4608" y="15109"/>
                  </a:lnTo>
                  <a:lnTo>
                    <a:pt x="4590" y="15102"/>
                  </a:lnTo>
                  <a:cubicBezTo>
                    <a:pt x="4555" y="15087"/>
                    <a:pt x="4521" y="15072"/>
                    <a:pt x="4490" y="15052"/>
                  </a:cubicBezTo>
                  <a:cubicBezTo>
                    <a:pt x="4413" y="15018"/>
                    <a:pt x="4337" y="14980"/>
                    <a:pt x="4260" y="14941"/>
                  </a:cubicBezTo>
                  <a:cubicBezTo>
                    <a:pt x="4118" y="14868"/>
                    <a:pt x="3976" y="14788"/>
                    <a:pt x="3838" y="14700"/>
                  </a:cubicBezTo>
                  <a:cubicBezTo>
                    <a:pt x="3700" y="14615"/>
                    <a:pt x="3570" y="14527"/>
                    <a:pt x="3439" y="14431"/>
                  </a:cubicBezTo>
                  <a:lnTo>
                    <a:pt x="3340" y="14359"/>
                  </a:lnTo>
                  <a:cubicBezTo>
                    <a:pt x="3325" y="14347"/>
                    <a:pt x="3320" y="14343"/>
                    <a:pt x="3321" y="14343"/>
                  </a:cubicBezTo>
                  <a:lnTo>
                    <a:pt x="3321" y="14343"/>
                  </a:lnTo>
                  <a:cubicBezTo>
                    <a:pt x="3321" y="14343"/>
                    <a:pt x="3357" y="14370"/>
                    <a:pt x="3358" y="14370"/>
                  </a:cubicBezTo>
                  <a:cubicBezTo>
                    <a:pt x="3358" y="14370"/>
                    <a:pt x="3351" y="14364"/>
                    <a:pt x="3328" y="14347"/>
                  </a:cubicBezTo>
                  <a:cubicBezTo>
                    <a:pt x="3259" y="14293"/>
                    <a:pt x="3190" y="14236"/>
                    <a:pt x="3121" y="14178"/>
                  </a:cubicBezTo>
                  <a:cubicBezTo>
                    <a:pt x="2868" y="13964"/>
                    <a:pt x="2627" y="13734"/>
                    <a:pt x="2401" y="13492"/>
                  </a:cubicBezTo>
                  <a:cubicBezTo>
                    <a:pt x="2274" y="13354"/>
                    <a:pt x="2151" y="13212"/>
                    <a:pt x="2029" y="13067"/>
                  </a:cubicBezTo>
                  <a:cubicBezTo>
                    <a:pt x="1964" y="12990"/>
                    <a:pt x="1898" y="12913"/>
                    <a:pt x="1837" y="12833"/>
                  </a:cubicBezTo>
                  <a:cubicBezTo>
                    <a:pt x="1811" y="12797"/>
                    <a:pt x="1786" y="12765"/>
                    <a:pt x="1758" y="12730"/>
                  </a:cubicBezTo>
                  <a:lnTo>
                    <a:pt x="1758" y="12730"/>
                  </a:lnTo>
                  <a:cubicBezTo>
                    <a:pt x="1763" y="12736"/>
                    <a:pt x="1767" y="12741"/>
                    <a:pt x="1768" y="12741"/>
                  </a:cubicBezTo>
                  <a:cubicBezTo>
                    <a:pt x="1749" y="12718"/>
                    <a:pt x="1730" y="12695"/>
                    <a:pt x="1714" y="12672"/>
                  </a:cubicBezTo>
                  <a:cubicBezTo>
                    <a:pt x="1693" y="12644"/>
                    <a:pt x="1671" y="12615"/>
                    <a:pt x="1650" y="12587"/>
                  </a:cubicBezTo>
                  <a:lnTo>
                    <a:pt x="1650" y="12587"/>
                  </a:lnTo>
                  <a:cubicBezTo>
                    <a:pt x="1846" y="12554"/>
                    <a:pt x="2039" y="12496"/>
                    <a:pt x="2224" y="12426"/>
                  </a:cubicBezTo>
                  <a:cubicBezTo>
                    <a:pt x="2519" y="12319"/>
                    <a:pt x="2807" y="12193"/>
                    <a:pt x="3098" y="12077"/>
                  </a:cubicBezTo>
                  <a:cubicBezTo>
                    <a:pt x="3405" y="11955"/>
                    <a:pt x="3704" y="11805"/>
                    <a:pt x="3988" y="11633"/>
                  </a:cubicBezTo>
                  <a:cubicBezTo>
                    <a:pt x="4225" y="11483"/>
                    <a:pt x="4463" y="11326"/>
                    <a:pt x="4701" y="11173"/>
                  </a:cubicBezTo>
                  <a:cubicBezTo>
                    <a:pt x="4804" y="11104"/>
                    <a:pt x="4908" y="11039"/>
                    <a:pt x="5015" y="10981"/>
                  </a:cubicBezTo>
                  <a:cubicBezTo>
                    <a:pt x="5061" y="10950"/>
                    <a:pt x="5115" y="10924"/>
                    <a:pt x="5165" y="10901"/>
                  </a:cubicBezTo>
                  <a:cubicBezTo>
                    <a:pt x="5188" y="10887"/>
                    <a:pt x="5208" y="10877"/>
                    <a:pt x="5230" y="10867"/>
                  </a:cubicBezTo>
                  <a:lnTo>
                    <a:pt x="5230" y="10867"/>
                  </a:lnTo>
                  <a:cubicBezTo>
                    <a:pt x="5236" y="10865"/>
                    <a:pt x="5244" y="10862"/>
                    <a:pt x="5253" y="10858"/>
                  </a:cubicBezTo>
                  <a:cubicBezTo>
                    <a:pt x="5529" y="10747"/>
                    <a:pt x="5809" y="10663"/>
                    <a:pt x="6100" y="10605"/>
                  </a:cubicBezTo>
                  <a:cubicBezTo>
                    <a:pt x="6165" y="10590"/>
                    <a:pt x="6234" y="10579"/>
                    <a:pt x="6299" y="10567"/>
                  </a:cubicBezTo>
                  <a:lnTo>
                    <a:pt x="6304" y="10567"/>
                  </a:lnTo>
                  <a:lnTo>
                    <a:pt x="6304" y="10567"/>
                  </a:lnTo>
                  <a:cubicBezTo>
                    <a:pt x="6304" y="10567"/>
                    <a:pt x="6303" y="10567"/>
                    <a:pt x="6303" y="10567"/>
                  </a:cubicBezTo>
                  <a:cubicBezTo>
                    <a:pt x="6307" y="10566"/>
                    <a:pt x="6311" y="10566"/>
                    <a:pt x="6314" y="10565"/>
                  </a:cubicBezTo>
                  <a:lnTo>
                    <a:pt x="6314" y="10565"/>
                  </a:lnTo>
                  <a:lnTo>
                    <a:pt x="6304" y="10567"/>
                  </a:lnTo>
                  <a:lnTo>
                    <a:pt x="6304" y="10567"/>
                  </a:lnTo>
                  <a:cubicBezTo>
                    <a:pt x="6321" y="10556"/>
                    <a:pt x="6384" y="10556"/>
                    <a:pt x="6403" y="10556"/>
                  </a:cubicBezTo>
                  <a:cubicBezTo>
                    <a:pt x="6524" y="10543"/>
                    <a:pt x="6647" y="10535"/>
                    <a:pt x="6769" y="10535"/>
                  </a:cubicBezTo>
                  <a:cubicBezTo>
                    <a:pt x="6794" y="10535"/>
                    <a:pt x="6819" y="10536"/>
                    <a:pt x="6844" y="10536"/>
                  </a:cubicBezTo>
                  <a:cubicBezTo>
                    <a:pt x="6924" y="10536"/>
                    <a:pt x="7005" y="10540"/>
                    <a:pt x="7085" y="10548"/>
                  </a:cubicBezTo>
                  <a:lnTo>
                    <a:pt x="7185" y="10556"/>
                  </a:lnTo>
                  <a:lnTo>
                    <a:pt x="7250" y="10563"/>
                  </a:lnTo>
                  <a:lnTo>
                    <a:pt x="7250" y="10563"/>
                  </a:lnTo>
                  <a:cubicBezTo>
                    <a:pt x="7243" y="10562"/>
                    <a:pt x="7236" y="10561"/>
                    <a:pt x="7227" y="10559"/>
                  </a:cubicBezTo>
                  <a:cubicBezTo>
                    <a:pt x="7234" y="10559"/>
                    <a:pt x="7242" y="10558"/>
                    <a:pt x="7249" y="10558"/>
                  </a:cubicBezTo>
                  <a:cubicBezTo>
                    <a:pt x="7319" y="10558"/>
                    <a:pt x="7407" y="10588"/>
                    <a:pt x="7473" y="10602"/>
                  </a:cubicBezTo>
                  <a:cubicBezTo>
                    <a:pt x="7557" y="10621"/>
                    <a:pt x="7637" y="10640"/>
                    <a:pt x="7722" y="10663"/>
                  </a:cubicBezTo>
                  <a:cubicBezTo>
                    <a:pt x="7890" y="10709"/>
                    <a:pt x="8063" y="10763"/>
                    <a:pt x="8228" y="10828"/>
                  </a:cubicBezTo>
                  <a:lnTo>
                    <a:pt x="8339" y="10870"/>
                  </a:lnTo>
                  <a:cubicBezTo>
                    <a:pt x="8339" y="10870"/>
                    <a:pt x="8339" y="10870"/>
                    <a:pt x="8340" y="10870"/>
                  </a:cubicBezTo>
                  <a:lnTo>
                    <a:pt x="8340" y="10870"/>
                  </a:lnTo>
                  <a:cubicBezTo>
                    <a:pt x="8480" y="10955"/>
                    <a:pt x="8631" y="11027"/>
                    <a:pt x="8791" y="11085"/>
                  </a:cubicBezTo>
                  <a:cubicBezTo>
                    <a:pt x="8834" y="11099"/>
                    <a:pt x="8877" y="11106"/>
                    <a:pt x="8921" y="11106"/>
                  </a:cubicBezTo>
                  <a:cubicBezTo>
                    <a:pt x="9115" y="11106"/>
                    <a:pt x="9303" y="10969"/>
                    <a:pt x="9378" y="10797"/>
                  </a:cubicBezTo>
                  <a:cubicBezTo>
                    <a:pt x="9466" y="10582"/>
                    <a:pt x="9393" y="10291"/>
                    <a:pt x="9175" y="10180"/>
                  </a:cubicBezTo>
                  <a:cubicBezTo>
                    <a:pt x="9075" y="10129"/>
                    <a:pt x="8975" y="10081"/>
                    <a:pt x="8873" y="10036"/>
                  </a:cubicBezTo>
                  <a:lnTo>
                    <a:pt x="8873" y="10036"/>
                  </a:lnTo>
                  <a:cubicBezTo>
                    <a:pt x="8819" y="10004"/>
                    <a:pt x="8766" y="9972"/>
                    <a:pt x="8715" y="9934"/>
                  </a:cubicBezTo>
                  <a:cubicBezTo>
                    <a:pt x="8712" y="9933"/>
                    <a:pt x="8710" y="9931"/>
                    <a:pt x="8708" y="9930"/>
                  </a:cubicBezTo>
                  <a:lnTo>
                    <a:pt x="8708" y="9930"/>
                  </a:lnTo>
                  <a:cubicBezTo>
                    <a:pt x="8705" y="9927"/>
                    <a:pt x="8701" y="9923"/>
                    <a:pt x="8695" y="9919"/>
                  </a:cubicBezTo>
                  <a:cubicBezTo>
                    <a:pt x="8665" y="9896"/>
                    <a:pt x="8638" y="9873"/>
                    <a:pt x="8615" y="9850"/>
                  </a:cubicBezTo>
                  <a:cubicBezTo>
                    <a:pt x="8546" y="9789"/>
                    <a:pt x="8481" y="9724"/>
                    <a:pt x="8423" y="9651"/>
                  </a:cubicBezTo>
                  <a:cubicBezTo>
                    <a:pt x="8408" y="9635"/>
                    <a:pt x="8393" y="9619"/>
                    <a:pt x="8379" y="9603"/>
                  </a:cubicBezTo>
                  <a:lnTo>
                    <a:pt x="8379" y="9603"/>
                  </a:lnTo>
                  <a:cubicBezTo>
                    <a:pt x="8378" y="9601"/>
                    <a:pt x="8376" y="9598"/>
                    <a:pt x="8373" y="9593"/>
                  </a:cubicBezTo>
                  <a:cubicBezTo>
                    <a:pt x="8358" y="9578"/>
                    <a:pt x="8347" y="9559"/>
                    <a:pt x="8335" y="9543"/>
                  </a:cubicBezTo>
                  <a:cubicBezTo>
                    <a:pt x="8281" y="9471"/>
                    <a:pt x="8235" y="9394"/>
                    <a:pt x="8189" y="9317"/>
                  </a:cubicBezTo>
                  <a:cubicBezTo>
                    <a:pt x="8143" y="9237"/>
                    <a:pt x="8105" y="9164"/>
                    <a:pt x="8071" y="9087"/>
                  </a:cubicBezTo>
                  <a:cubicBezTo>
                    <a:pt x="8058" y="9064"/>
                    <a:pt x="8036" y="8999"/>
                    <a:pt x="8035" y="8999"/>
                  </a:cubicBezTo>
                  <a:lnTo>
                    <a:pt x="8035" y="8999"/>
                  </a:lnTo>
                  <a:cubicBezTo>
                    <a:pt x="8035" y="8999"/>
                    <a:pt x="8038" y="9011"/>
                    <a:pt x="8047" y="9043"/>
                  </a:cubicBezTo>
                  <a:lnTo>
                    <a:pt x="8047" y="9043"/>
                  </a:lnTo>
                  <a:cubicBezTo>
                    <a:pt x="8036" y="9006"/>
                    <a:pt x="8019" y="8972"/>
                    <a:pt x="8005" y="8934"/>
                  </a:cubicBezTo>
                  <a:cubicBezTo>
                    <a:pt x="7944" y="8765"/>
                    <a:pt x="7894" y="8589"/>
                    <a:pt x="7860" y="8412"/>
                  </a:cubicBezTo>
                  <a:cubicBezTo>
                    <a:pt x="7852" y="8370"/>
                    <a:pt x="7844" y="8328"/>
                    <a:pt x="7837" y="8282"/>
                  </a:cubicBezTo>
                  <a:cubicBezTo>
                    <a:pt x="7836" y="8276"/>
                    <a:pt x="7835" y="8271"/>
                    <a:pt x="7834" y="8266"/>
                  </a:cubicBezTo>
                  <a:lnTo>
                    <a:pt x="7834" y="8266"/>
                  </a:lnTo>
                  <a:cubicBezTo>
                    <a:pt x="7834" y="8262"/>
                    <a:pt x="7833" y="8257"/>
                    <a:pt x="7833" y="8251"/>
                  </a:cubicBezTo>
                  <a:cubicBezTo>
                    <a:pt x="7821" y="8152"/>
                    <a:pt x="7814" y="8048"/>
                    <a:pt x="7814" y="7945"/>
                  </a:cubicBezTo>
                  <a:cubicBezTo>
                    <a:pt x="7814" y="7857"/>
                    <a:pt x="7814" y="7768"/>
                    <a:pt x="7821" y="7684"/>
                  </a:cubicBezTo>
                  <a:cubicBezTo>
                    <a:pt x="7821" y="7668"/>
                    <a:pt x="7823" y="7654"/>
                    <a:pt x="7824" y="7640"/>
                  </a:cubicBezTo>
                  <a:lnTo>
                    <a:pt x="7824" y="7640"/>
                  </a:lnTo>
                  <a:cubicBezTo>
                    <a:pt x="7831" y="7599"/>
                    <a:pt x="7838" y="7559"/>
                    <a:pt x="7844" y="7519"/>
                  </a:cubicBezTo>
                  <a:cubicBezTo>
                    <a:pt x="7864" y="7443"/>
                    <a:pt x="7883" y="7366"/>
                    <a:pt x="7906" y="7293"/>
                  </a:cubicBezTo>
                  <a:cubicBezTo>
                    <a:pt x="7917" y="7255"/>
                    <a:pt x="7933" y="7220"/>
                    <a:pt x="7944" y="7182"/>
                  </a:cubicBezTo>
                  <a:cubicBezTo>
                    <a:pt x="7951" y="7168"/>
                    <a:pt x="7958" y="7151"/>
                    <a:pt x="7962" y="7133"/>
                  </a:cubicBezTo>
                  <a:lnTo>
                    <a:pt x="7962" y="7133"/>
                  </a:lnTo>
                  <a:cubicBezTo>
                    <a:pt x="8293" y="6443"/>
                    <a:pt x="8676" y="5779"/>
                    <a:pt x="8975" y="5073"/>
                  </a:cubicBezTo>
                  <a:cubicBezTo>
                    <a:pt x="9152" y="4671"/>
                    <a:pt x="9271" y="4245"/>
                    <a:pt x="9332" y="3808"/>
                  </a:cubicBezTo>
                  <a:cubicBezTo>
                    <a:pt x="9374" y="3448"/>
                    <a:pt x="9378" y="3084"/>
                    <a:pt x="9336" y="2723"/>
                  </a:cubicBezTo>
                  <a:cubicBezTo>
                    <a:pt x="9284" y="2248"/>
                    <a:pt x="9184" y="1773"/>
                    <a:pt x="9026" y="1320"/>
                  </a:cubicBezTo>
                  <a:close/>
                  <a:moveTo>
                    <a:pt x="8081" y="1"/>
                  </a:moveTo>
                  <a:cubicBezTo>
                    <a:pt x="7726" y="1"/>
                    <a:pt x="7427" y="410"/>
                    <a:pt x="7641" y="745"/>
                  </a:cubicBezTo>
                  <a:cubicBezTo>
                    <a:pt x="7741" y="895"/>
                    <a:pt x="7829" y="1052"/>
                    <a:pt x="7910" y="1213"/>
                  </a:cubicBezTo>
                  <a:cubicBezTo>
                    <a:pt x="7929" y="1251"/>
                    <a:pt x="7944" y="1293"/>
                    <a:pt x="7963" y="1332"/>
                  </a:cubicBezTo>
                  <a:cubicBezTo>
                    <a:pt x="7970" y="1343"/>
                    <a:pt x="7976" y="1356"/>
                    <a:pt x="7981" y="1369"/>
                  </a:cubicBezTo>
                  <a:lnTo>
                    <a:pt x="7981" y="1369"/>
                  </a:lnTo>
                  <a:cubicBezTo>
                    <a:pt x="7980" y="1368"/>
                    <a:pt x="7979" y="1367"/>
                    <a:pt x="7979" y="1366"/>
                  </a:cubicBezTo>
                  <a:lnTo>
                    <a:pt x="7979" y="1366"/>
                  </a:lnTo>
                  <a:cubicBezTo>
                    <a:pt x="7979" y="1367"/>
                    <a:pt x="7980" y="1368"/>
                    <a:pt x="7981" y="1369"/>
                  </a:cubicBezTo>
                  <a:lnTo>
                    <a:pt x="7981" y="1369"/>
                  </a:lnTo>
                  <a:cubicBezTo>
                    <a:pt x="7981" y="1369"/>
                    <a:pt x="7981" y="1369"/>
                    <a:pt x="7981" y="1369"/>
                  </a:cubicBezTo>
                  <a:lnTo>
                    <a:pt x="7981" y="1369"/>
                  </a:lnTo>
                  <a:cubicBezTo>
                    <a:pt x="7982" y="1371"/>
                    <a:pt x="7983" y="1373"/>
                    <a:pt x="7985" y="1374"/>
                  </a:cubicBezTo>
                  <a:lnTo>
                    <a:pt x="7985" y="1374"/>
                  </a:lnTo>
                  <a:cubicBezTo>
                    <a:pt x="7983" y="1373"/>
                    <a:pt x="7982" y="1371"/>
                    <a:pt x="7981" y="1369"/>
                  </a:cubicBezTo>
                  <a:lnTo>
                    <a:pt x="7981" y="1369"/>
                  </a:lnTo>
                  <a:cubicBezTo>
                    <a:pt x="7984" y="1377"/>
                    <a:pt x="7987" y="1386"/>
                    <a:pt x="7990" y="1393"/>
                  </a:cubicBezTo>
                  <a:cubicBezTo>
                    <a:pt x="7997" y="1409"/>
                    <a:pt x="8007" y="1420"/>
                    <a:pt x="8010" y="1420"/>
                  </a:cubicBezTo>
                  <a:cubicBezTo>
                    <a:pt x="8010" y="1420"/>
                    <a:pt x="8010" y="1420"/>
                    <a:pt x="8010" y="1420"/>
                  </a:cubicBezTo>
                  <a:lnTo>
                    <a:pt x="8010" y="1420"/>
                  </a:lnTo>
                  <a:cubicBezTo>
                    <a:pt x="8038" y="1482"/>
                    <a:pt x="8054" y="1557"/>
                    <a:pt x="8074" y="1615"/>
                  </a:cubicBezTo>
                  <a:cubicBezTo>
                    <a:pt x="8140" y="1796"/>
                    <a:pt x="8197" y="1983"/>
                    <a:pt x="8239" y="2171"/>
                  </a:cubicBezTo>
                  <a:cubicBezTo>
                    <a:pt x="8262" y="2259"/>
                    <a:pt x="8281" y="2348"/>
                    <a:pt x="8297" y="2440"/>
                  </a:cubicBezTo>
                  <a:cubicBezTo>
                    <a:pt x="8308" y="2482"/>
                    <a:pt x="8316" y="2528"/>
                    <a:pt x="8324" y="2574"/>
                  </a:cubicBezTo>
                  <a:cubicBezTo>
                    <a:pt x="8327" y="2597"/>
                    <a:pt x="8327" y="2620"/>
                    <a:pt x="8331" y="2643"/>
                  </a:cubicBezTo>
                  <a:cubicBezTo>
                    <a:pt x="8335" y="2664"/>
                    <a:pt x="8336" y="2672"/>
                    <a:pt x="8337" y="2672"/>
                  </a:cubicBezTo>
                  <a:cubicBezTo>
                    <a:pt x="8337" y="2672"/>
                    <a:pt x="8336" y="2667"/>
                    <a:pt x="8336" y="2660"/>
                  </a:cubicBezTo>
                  <a:lnTo>
                    <a:pt x="8336" y="2660"/>
                  </a:lnTo>
                  <a:cubicBezTo>
                    <a:pt x="8381" y="3018"/>
                    <a:pt x="8384" y="3378"/>
                    <a:pt x="8347" y="3735"/>
                  </a:cubicBezTo>
                  <a:cubicBezTo>
                    <a:pt x="8346" y="3738"/>
                    <a:pt x="8346" y="3740"/>
                    <a:pt x="8346" y="3742"/>
                  </a:cubicBezTo>
                  <a:lnTo>
                    <a:pt x="8346" y="3742"/>
                  </a:lnTo>
                  <a:cubicBezTo>
                    <a:pt x="8345" y="3748"/>
                    <a:pt x="8344" y="3754"/>
                    <a:pt x="8343" y="3762"/>
                  </a:cubicBezTo>
                  <a:cubicBezTo>
                    <a:pt x="8339" y="3804"/>
                    <a:pt x="8331" y="3847"/>
                    <a:pt x="8324" y="3889"/>
                  </a:cubicBezTo>
                  <a:cubicBezTo>
                    <a:pt x="8304" y="3977"/>
                    <a:pt x="8285" y="4065"/>
                    <a:pt x="8262" y="4153"/>
                  </a:cubicBezTo>
                  <a:cubicBezTo>
                    <a:pt x="8239" y="4241"/>
                    <a:pt x="8209" y="4330"/>
                    <a:pt x="8178" y="4418"/>
                  </a:cubicBezTo>
                  <a:cubicBezTo>
                    <a:pt x="8159" y="4468"/>
                    <a:pt x="8140" y="4517"/>
                    <a:pt x="8120" y="4567"/>
                  </a:cubicBezTo>
                  <a:cubicBezTo>
                    <a:pt x="8110" y="4591"/>
                    <a:pt x="8103" y="4614"/>
                    <a:pt x="8094" y="4635"/>
                  </a:cubicBezTo>
                  <a:lnTo>
                    <a:pt x="8094" y="4635"/>
                  </a:lnTo>
                  <a:cubicBezTo>
                    <a:pt x="8087" y="4651"/>
                    <a:pt x="8079" y="4666"/>
                    <a:pt x="8078" y="4671"/>
                  </a:cubicBezTo>
                  <a:cubicBezTo>
                    <a:pt x="7902" y="5066"/>
                    <a:pt x="7714" y="5457"/>
                    <a:pt x="7515" y="5840"/>
                  </a:cubicBezTo>
                  <a:cubicBezTo>
                    <a:pt x="7346" y="6174"/>
                    <a:pt x="7158" y="6496"/>
                    <a:pt x="7020" y="6844"/>
                  </a:cubicBezTo>
                  <a:cubicBezTo>
                    <a:pt x="6725" y="7565"/>
                    <a:pt x="6775" y="8412"/>
                    <a:pt x="7028" y="9141"/>
                  </a:cubicBezTo>
                  <a:cubicBezTo>
                    <a:pt x="7079" y="9288"/>
                    <a:pt x="7138" y="9432"/>
                    <a:pt x="7206" y="9572"/>
                  </a:cubicBezTo>
                  <a:lnTo>
                    <a:pt x="7206" y="9572"/>
                  </a:lnTo>
                  <a:cubicBezTo>
                    <a:pt x="7200" y="9571"/>
                    <a:pt x="7194" y="9571"/>
                    <a:pt x="7189" y="9570"/>
                  </a:cubicBezTo>
                  <a:cubicBezTo>
                    <a:pt x="7052" y="9558"/>
                    <a:pt x="6915" y="9552"/>
                    <a:pt x="6779" y="9552"/>
                  </a:cubicBezTo>
                  <a:cubicBezTo>
                    <a:pt x="6311" y="9552"/>
                    <a:pt x="5847" y="9623"/>
                    <a:pt x="5398" y="9766"/>
                  </a:cubicBezTo>
                  <a:cubicBezTo>
                    <a:pt x="5111" y="9850"/>
                    <a:pt x="4831" y="9961"/>
                    <a:pt x="4567" y="10103"/>
                  </a:cubicBezTo>
                  <a:cubicBezTo>
                    <a:pt x="4337" y="10226"/>
                    <a:pt x="4118" y="10375"/>
                    <a:pt x="3900" y="10521"/>
                  </a:cubicBezTo>
                  <a:cubicBezTo>
                    <a:pt x="3654" y="10682"/>
                    <a:pt x="3405" y="10839"/>
                    <a:pt x="3148" y="10977"/>
                  </a:cubicBezTo>
                  <a:cubicBezTo>
                    <a:pt x="3083" y="11012"/>
                    <a:pt x="3018" y="11042"/>
                    <a:pt x="2953" y="11073"/>
                  </a:cubicBezTo>
                  <a:cubicBezTo>
                    <a:pt x="2922" y="11092"/>
                    <a:pt x="2887" y="11108"/>
                    <a:pt x="2853" y="11119"/>
                  </a:cubicBezTo>
                  <a:cubicBezTo>
                    <a:pt x="2862" y="11117"/>
                    <a:pt x="2869" y="11114"/>
                    <a:pt x="2876" y="11113"/>
                  </a:cubicBezTo>
                  <a:lnTo>
                    <a:pt x="2876" y="11113"/>
                  </a:lnTo>
                  <a:cubicBezTo>
                    <a:pt x="2860" y="11117"/>
                    <a:pt x="2842" y="11123"/>
                    <a:pt x="2834" y="11127"/>
                  </a:cubicBezTo>
                  <a:cubicBezTo>
                    <a:pt x="2680" y="11184"/>
                    <a:pt x="2527" y="11249"/>
                    <a:pt x="2374" y="11311"/>
                  </a:cubicBezTo>
                  <a:cubicBezTo>
                    <a:pt x="2307" y="11339"/>
                    <a:pt x="1574" y="11632"/>
                    <a:pt x="1449" y="11632"/>
                  </a:cubicBezTo>
                  <a:cubicBezTo>
                    <a:pt x="1438" y="11632"/>
                    <a:pt x="1432" y="11630"/>
                    <a:pt x="1431" y="11625"/>
                  </a:cubicBezTo>
                  <a:cubicBezTo>
                    <a:pt x="1388" y="11629"/>
                    <a:pt x="1342" y="11629"/>
                    <a:pt x="1300" y="11629"/>
                  </a:cubicBezTo>
                  <a:cubicBezTo>
                    <a:pt x="1266" y="11629"/>
                    <a:pt x="1235" y="11629"/>
                    <a:pt x="1204" y="11625"/>
                  </a:cubicBezTo>
                  <a:cubicBezTo>
                    <a:pt x="1198" y="11625"/>
                    <a:pt x="1192" y="11624"/>
                    <a:pt x="1187" y="11624"/>
                  </a:cubicBezTo>
                  <a:lnTo>
                    <a:pt x="1187" y="11624"/>
                  </a:lnTo>
                  <a:cubicBezTo>
                    <a:pt x="1183" y="11623"/>
                    <a:pt x="1178" y="11622"/>
                    <a:pt x="1174" y="11621"/>
                  </a:cubicBezTo>
                  <a:cubicBezTo>
                    <a:pt x="1139" y="11614"/>
                    <a:pt x="1105" y="11606"/>
                    <a:pt x="1078" y="11594"/>
                  </a:cubicBezTo>
                  <a:cubicBezTo>
                    <a:pt x="1060" y="11589"/>
                    <a:pt x="1043" y="11585"/>
                    <a:pt x="1025" y="11580"/>
                  </a:cubicBezTo>
                  <a:lnTo>
                    <a:pt x="1025" y="11580"/>
                  </a:lnTo>
                  <a:cubicBezTo>
                    <a:pt x="1027" y="11581"/>
                    <a:pt x="1030" y="11582"/>
                    <a:pt x="1032" y="11583"/>
                  </a:cubicBezTo>
                  <a:cubicBezTo>
                    <a:pt x="959" y="11575"/>
                    <a:pt x="859" y="11491"/>
                    <a:pt x="798" y="11449"/>
                  </a:cubicBezTo>
                  <a:cubicBezTo>
                    <a:pt x="731" y="11404"/>
                    <a:pt x="648" y="11383"/>
                    <a:pt x="562" y="11383"/>
                  </a:cubicBezTo>
                  <a:cubicBezTo>
                    <a:pt x="427" y="11383"/>
                    <a:pt x="287" y="11435"/>
                    <a:pt x="200" y="11529"/>
                  </a:cubicBezTo>
                  <a:cubicBezTo>
                    <a:pt x="62" y="11679"/>
                    <a:pt x="1" y="11939"/>
                    <a:pt x="123" y="12127"/>
                  </a:cubicBezTo>
                  <a:cubicBezTo>
                    <a:pt x="955" y="13373"/>
                    <a:pt x="1891" y="14585"/>
                    <a:pt x="3148" y="15432"/>
                  </a:cubicBezTo>
                  <a:cubicBezTo>
                    <a:pt x="3765" y="15842"/>
                    <a:pt x="4448" y="16149"/>
                    <a:pt x="5161" y="16344"/>
                  </a:cubicBezTo>
                  <a:cubicBezTo>
                    <a:pt x="5737" y="16502"/>
                    <a:pt x="6340" y="16593"/>
                    <a:pt x="6939" y="16593"/>
                  </a:cubicBezTo>
                  <a:cubicBezTo>
                    <a:pt x="7110" y="16593"/>
                    <a:pt x="7280" y="16586"/>
                    <a:pt x="7450" y="16571"/>
                  </a:cubicBezTo>
                  <a:cubicBezTo>
                    <a:pt x="7622" y="16554"/>
                    <a:pt x="7794" y="16529"/>
                    <a:pt x="7964" y="16498"/>
                  </a:cubicBezTo>
                  <a:lnTo>
                    <a:pt x="7964" y="16498"/>
                  </a:lnTo>
                  <a:cubicBezTo>
                    <a:pt x="7859" y="16660"/>
                    <a:pt x="7758" y="16825"/>
                    <a:pt x="7660" y="16992"/>
                  </a:cubicBezTo>
                  <a:cubicBezTo>
                    <a:pt x="7058" y="18016"/>
                    <a:pt x="6560" y="19097"/>
                    <a:pt x="6173" y="20220"/>
                  </a:cubicBezTo>
                  <a:cubicBezTo>
                    <a:pt x="6000" y="20730"/>
                    <a:pt x="5855" y="21255"/>
                    <a:pt x="5809" y="21792"/>
                  </a:cubicBezTo>
                  <a:cubicBezTo>
                    <a:pt x="5786" y="22047"/>
                    <a:pt x="6042" y="22287"/>
                    <a:pt x="6286" y="22287"/>
                  </a:cubicBezTo>
                  <a:cubicBezTo>
                    <a:pt x="6292" y="22287"/>
                    <a:pt x="6298" y="22287"/>
                    <a:pt x="6303" y="22287"/>
                  </a:cubicBezTo>
                  <a:cubicBezTo>
                    <a:pt x="7714" y="22225"/>
                    <a:pt x="9098" y="21815"/>
                    <a:pt x="10367" y="21198"/>
                  </a:cubicBezTo>
                  <a:cubicBezTo>
                    <a:pt x="11605" y="20592"/>
                    <a:pt x="12752" y="19760"/>
                    <a:pt x="13518" y="18595"/>
                  </a:cubicBezTo>
                  <a:cubicBezTo>
                    <a:pt x="13813" y="18148"/>
                    <a:pt x="14031" y="17655"/>
                    <a:pt x="14165" y="17138"/>
                  </a:cubicBezTo>
                  <a:lnTo>
                    <a:pt x="14165" y="17138"/>
                  </a:lnTo>
                  <a:cubicBezTo>
                    <a:pt x="15027" y="17615"/>
                    <a:pt x="15944" y="18012"/>
                    <a:pt x="16903" y="18219"/>
                  </a:cubicBezTo>
                  <a:cubicBezTo>
                    <a:pt x="17383" y="18322"/>
                    <a:pt x="17872" y="18377"/>
                    <a:pt x="18359" y="18377"/>
                  </a:cubicBezTo>
                  <a:cubicBezTo>
                    <a:pt x="19082" y="18377"/>
                    <a:pt x="19803" y="18256"/>
                    <a:pt x="20488" y="17993"/>
                  </a:cubicBezTo>
                  <a:cubicBezTo>
                    <a:pt x="21258" y="17698"/>
                    <a:pt x="21952" y="17268"/>
                    <a:pt x="22596" y="16747"/>
                  </a:cubicBezTo>
                  <a:cubicBezTo>
                    <a:pt x="22846" y="16544"/>
                    <a:pt x="22746" y="16114"/>
                    <a:pt x="22493" y="15973"/>
                  </a:cubicBezTo>
                  <a:cubicBezTo>
                    <a:pt x="22425" y="15929"/>
                    <a:pt x="22356" y="15886"/>
                    <a:pt x="22291" y="15840"/>
                  </a:cubicBezTo>
                  <a:lnTo>
                    <a:pt x="22291" y="15840"/>
                  </a:lnTo>
                  <a:cubicBezTo>
                    <a:pt x="22292" y="15841"/>
                    <a:pt x="22293" y="15841"/>
                    <a:pt x="22294" y="15842"/>
                  </a:cubicBezTo>
                  <a:cubicBezTo>
                    <a:pt x="22288" y="15838"/>
                    <a:pt x="22283" y="15835"/>
                    <a:pt x="22278" y="15831"/>
                  </a:cubicBezTo>
                  <a:lnTo>
                    <a:pt x="22278" y="15831"/>
                  </a:lnTo>
                  <a:cubicBezTo>
                    <a:pt x="22283" y="15834"/>
                    <a:pt x="22287" y="15837"/>
                    <a:pt x="22291" y="15840"/>
                  </a:cubicBezTo>
                  <a:lnTo>
                    <a:pt x="22291" y="15840"/>
                  </a:lnTo>
                  <a:cubicBezTo>
                    <a:pt x="22251" y="15802"/>
                    <a:pt x="22236" y="15790"/>
                    <a:pt x="22235" y="15790"/>
                  </a:cubicBezTo>
                  <a:lnTo>
                    <a:pt x="22235" y="15790"/>
                  </a:lnTo>
                  <a:cubicBezTo>
                    <a:pt x="22233" y="15790"/>
                    <a:pt x="22260" y="15817"/>
                    <a:pt x="22278" y="15831"/>
                  </a:cubicBezTo>
                  <a:cubicBezTo>
                    <a:pt x="22268" y="15823"/>
                    <a:pt x="22258" y="15815"/>
                    <a:pt x="22248" y="15808"/>
                  </a:cubicBezTo>
                  <a:cubicBezTo>
                    <a:pt x="22205" y="15773"/>
                    <a:pt x="22159" y="15735"/>
                    <a:pt x="22117" y="15697"/>
                  </a:cubicBezTo>
                  <a:cubicBezTo>
                    <a:pt x="21964" y="15558"/>
                    <a:pt x="21818" y="15413"/>
                    <a:pt x="21673" y="15263"/>
                  </a:cubicBezTo>
                  <a:cubicBezTo>
                    <a:pt x="21362" y="14941"/>
                    <a:pt x="21063" y="14604"/>
                    <a:pt x="20745" y="14290"/>
                  </a:cubicBezTo>
                  <a:cubicBezTo>
                    <a:pt x="20438" y="13987"/>
                    <a:pt x="20093" y="13726"/>
                    <a:pt x="19713" y="13523"/>
                  </a:cubicBezTo>
                  <a:cubicBezTo>
                    <a:pt x="19292" y="13291"/>
                    <a:pt x="18849" y="13101"/>
                    <a:pt x="18391" y="12956"/>
                  </a:cubicBezTo>
                  <a:lnTo>
                    <a:pt x="18391" y="12956"/>
                  </a:lnTo>
                  <a:cubicBezTo>
                    <a:pt x="18955" y="12604"/>
                    <a:pt x="19482" y="12197"/>
                    <a:pt x="19947" y="11725"/>
                  </a:cubicBezTo>
                  <a:cubicBezTo>
                    <a:pt x="20925" y="10732"/>
                    <a:pt x="21588" y="9455"/>
                    <a:pt x="21784" y="8075"/>
                  </a:cubicBezTo>
                  <a:cubicBezTo>
                    <a:pt x="21928" y="7087"/>
                    <a:pt x="21873" y="6106"/>
                    <a:pt x="21691" y="5125"/>
                  </a:cubicBezTo>
                  <a:lnTo>
                    <a:pt x="21691" y="5125"/>
                  </a:lnTo>
                  <a:cubicBezTo>
                    <a:pt x="21689" y="5113"/>
                    <a:pt x="21687" y="5101"/>
                    <a:pt x="21684" y="5089"/>
                  </a:cubicBezTo>
                  <a:lnTo>
                    <a:pt x="21684" y="5089"/>
                  </a:lnTo>
                  <a:cubicBezTo>
                    <a:pt x="21684" y="5089"/>
                    <a:pt x="21684" y="5089"/>
                    <a:pt x="21684" y="5089"/>
                  </a:cubicBezTo>
                  <a:cubicBezTo>
                    <a:pt x="21639" y="4878"/>
                    <a:pt x="21417" y="4724"/>
                    <a:pt x="21203" y="4724"/>
                  </a:cubicBezTo>
                  <a:cubicBezTo>
                    <a:pt x="21159" y="4724"/>
                    <a:pt x="21116" y="4730"/>
                    <a:pt x="21074" y="4744"/>
                  </a:cubicBezTo>
                  <a:cubicBezTo>
                    <a:pt x="20880" y="4807"/>
                    <a:pt x="20762" y="4950"/>
                    <a:pt x="20728" y="5126"/>
                  </a:cubicBezTo>
                  <a:lnTo>
                    <a:pt x="20728" y="5126"/>
                  </a:lnTo>
                  <a:cubicBezTo>
                    <a:pt x="20702" y="5153"/>
                    <a:pt x="20673" y="5178"/>
                    <a:pt x="20645" y="5204"/>
                  </a:cubicBezTo>
                  <a:cubicBezTo>
                    <a:pt x="20633" y="5216"/>
                    <a:pt x="20620" y="5227"/>
                    <a:pt x="20606" y="5239"/>
                  </a:cubicBezTo>
                  <a:lnTo>
                    <a:pt x="20606" y="5239"/>
                  </a:lnTo>
                  <a:cubicBezTo>
                    <a:pt x="20600" y="5243"/>
                    <a:pt x="20592" y="5249"/>
                    <a:pt x="20580" y="5257"/>
                  </a:cubicBezTo>
                  <a:cubicBezTo>
                    <a:pt x="20361" y="5415"/>
                    <a:pt x="20131" y="5556"/>
                    <a:pt x="19894" y="5687"/>
                  </a:cubicBezTo>
                  <a:cubicBezTo>
                    <a:pt x="19717" y="5783"/>
                    <a:pt x="19541" y="5878"/>
                    <a:pt x="19353" y="5959"/>
                  </a:cubicBezTo>
                  <a:lnTo>
                    <a:pt x="18805" y="6197"/>
                  </a:lnTo>
                  <a:lnTo>
                    <a:pt x="18594" y="6289"/>
                  </a:lnTo>
                  <a:lnTo>
                    <a:pt x="18498" y="6331"/>
                  </a:lnTo>
                  <a:cubicBezTo>
                    <a:pt x="18553" y="6306"/>
                    <a:pt x="18571" y="6298"/>
                    <a:pt x="18570" y="6298"/>
                  </a:cubicBezTo>
                  <a:lnTo>
                    <a:pt x="18570" y="6298"/>
                  </a:lnTo>
                  <a:cubicBezTo>
                    <a:pt x="18568" y="6298"/>
                    <a:pt x="18504" y="6326"/>
                    <a:pt x="18479" y="6338"/>
                  </a:cubicBezTo>
                  <a:cubicBezTo>
                    <a:pt x="17915" y="6568"/>
                    <a:pt x="17337" y="6729"/>
                    <a:pt x="16750" y="6879"/>
                  </a:cubicBezTo>
                  <a:cubicBezTo>
                    <a:pt x="16163" y="7029"/>
                    <a:pt x="15539" y="7117"/>
                    <a:pt x="14971" y="7351"/>
                  </a:cubicBezTo>
                  <a:cubicBezTo>
                    <a:pt x="14935" y="7364"/>
                    <a:pt x="14900" y="7379"/>
                    <a:pt x="14865" y="7394"/>
                  </a:cubicBezTo>
                  <a:lnTo>
                    <a:pt x="14865" y="7394"/>
                  </a:lnTo>
                  <a:cubicBezTo>
                    <a:pt x="14871" y="7303"/>
                    <a:pt x="14876" y="7212"/>
                    <a:pt x="14879" y="7121"/>
                  </a:cubicBezTo>
                  <a:cubicBezTo>
                    <a:pt x="14898" y="6660"/>
                    <a:pt x="14875" y="6200"/>
                    <a:pt x="14803" y="5748"/>
                  </a:cubicBezTo>
                  <a:cubicBezTo>
                    <a:pt x="14737" y="5323"/>
                    <a:pt x="14638" y="4874"/>
                    <a:pt x="14477" y="4471"/>
                  </a:cubicBezTo>
                  <a:cubicBezTo>
                    <a:pt x="14316" y="4077"/>
                    <a:pt x="14070" y="3720"/>
                    <a:pt x="13756" y="3429"/>
                  </a:cubicBezTo>
                  <a:cubicBezTo>
                    <a:pt x="13484" y="3172"/>
                    <a:pt x="13181" y="2949"/>
                    <a:pt x="12886" y="2719"/>
                  </a:cubicBezTo>
                  <a:cubicBezTo>
                    <a:pt x="12583" y="2474"/>
                    <a:pt x="12322" y="2194"/>
                    <a:pt x="12023" y="1945"/>
                  </a:cubicBezTo>
                  <a:cubicBezTo>
                    <a:pt x="11674" y="1646"/>
                    <a:pt x="11302" y="1381"/>
                    <a:pt x="10911" y="1148"/>
                  </a:cubicBezTo>
                  <a:cubicBezTo>
                    <a:pt x="10064" y="649"/>
                    <a:pt x="9152" y="270"/>
                    <a:pt x="8201" y="17"/>
                  </a:cubicBezTo>
                  <a:cubicBezTo>
                    <a:pt x="8161" y="6"/>
                    <a:pt x="8121" y="1"/>
                    <a:pt x="80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48"/>
            <p:cNvSpPr/>
            <p:nvPr/>
          </p:nvSpPr>
          <p:spPr>
            <a:xfrm>
              <a:off x="4110331" y="3783522"/>
              <a:ext cx="227484" cy="388639"/>
            </a:xfrm>
            <a:custGeom>
              <a:rect b="b" l="l" r="r" t="t"/>
              <a:pathLst>
                <a:path extrusionOk="0" h="8660" w="5069">
                  <a:moveTo>
                    <a:pt x="509" y="0"/>
                  </a:moveTo>
                  <a:cubicBezTo>
                    <a:pt x="464" y="0"/>
                    <a:pt x="419" y="6"/>
                    <a:pt x="376" y="18"/>
                  </a:cubicBezTo>
                  <a:cubicBezTo>
                    <a:pt x="250" y="53"/>
                    <a:pt x="146" y="133"/>
                    <a:pt x="81" y="244"/>
                  </a:cubicBezTo>
                  <a:cubicBezTo>
                    <a:pt x="16" y="363"/>
                    <a:pt x="0" y="497"/>
                    <a:pt x="31" y="628"/>
                  </a:cubicBezTo>
                  <a:lnTo>
                    <a:pt x="35" y="624"/>
                  </a:lnTo>
                  <a:cubicBezTo>
                    <a:pt x="273" y="1805"/>
                    <a:pt x="641" y="2955"/>
                    <a:pt x="1135" y="4051"/>
                  </a:cubicBezTo>
                  <a:cubicBezTo>
                    <a:pt x="1875" y="5711"/>
                    <a:pt x="2906" y="7222"/>
                    <a:pt x="4183" y="8517"/>
                  </a:cubicBezTo>
                  <a:cubicBezTo>
                    <a:pt x="4274" y="8611"/>
                    <a:pt x="4406" y="8660"/>
                    <a:pt x="4538" y="8660"/>
                  </a:cubicBezTo>
                  <a:cubicBezTo>
                    <a:pt x="4665" y="8660"/>
                    <a:pt x="4792" y="8614"/>
                    <a:pt x="4881" y="8517"/>
                  </a:cubicBezTo>
                  <a:cubicBezTo>
                    <a:pt x="5069" y="8322"/>
                    <a:pt x="5069" y="8011"/>
                    <a:pt x="4881" y="7816"/>
                  </a:cubicBezTo>
                  <a:cubicBezTo>
                    <a:pt x="4471" y="7406"/>
                    <a:pt x="4087" y="6969"/>
                    <a:pt x="3731" y="6505"/>
                  </a:cubicBezTo>
                  <a:lnTo>
                    <a:pt x="3731" y="6505"/>
                  </a:lnTo>
                  <a:lnTo>
                    <a:pt x="3807" y="6608"/>
                  </a:lnTo>
                  <a:cubicBezTo>
                    <a:pt x="3194" y="5811"/>
                    <a:pt x="2657" y="4952"/>
                    <a:pt x="2216" y="4047"/>
                  </a:cubicBezTo>
                  <a:cubicBezTo>
                    <a:pt x="2090" y="3787"/>
                    <a:pt x="1971" y="3526"/>
                    <a:pt x="1860" y="3261"/>
                  </a:cubicBezTo>
                  <a:lnTo>
                    <a:pt x="1860" y="3261"/>
                  </a:lnTo>
                  <a:lnTo>
                    <a:pt x="1906" y="3376"/>
                  </a:lnTo>
                  <a:cubicBezTo>
                    <a:pt x="1588" y="2621"/>
                    <a:pt x="1331" y="1843"/>
                    <a:pt x="1135" y="1049"/>
                  </a:cubicBezTo>
                  <a:cubicBezTo>
                    <a:pt x="1082" y="819"/>
                    <a:pt x="1032" y="593"/>
                    <a:pt x="986" y="363"/>
                  </a:cubicBezTo>
                  <a:cubicBezTo>
                    <a:pt x="951" y="237"/>
                    <a:pt x="867" y="133"/>
                    <a:pt x="760" y="68"/>
                  </a:cubicBezTo>
                  <a:cubicBezTo>
                    <a:pt x="681" y="23"/>
                    <a:pt x="595" y="0"/>
                    <a:pt x="5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48"/>
            <p:cNvSpPr/>
            <p:nvPr/>
          </p:nvSpPr>
          <p:spPr>
            <a:xfrm>
              <a:off x="4011736" y="3798781"/>
              <a:ext cx="363598" cy="278734"/>
            </a:xfrm>
            <a:custGeom>
              <a:rect b="b" l="l" r="r" t="t"/>
              <a:pathLst>
                <a:path extrusionOk="0" h="6211" w="8102">
                  <a:moveTo>
                    <a:pt x="2657" y="0"/>
                  </a:moveTo>
                  <a:lnTo>
                    <a:pt x="2646" y="154"/>
                  </a:lnTo>
                  <a:cubicBezTo>
                    <a:pt x="2640" y="228"/>
                    <a:pt x="2634" y="303"/>
                    <a:pt x="2626" y="377"/>
                  </a:cubicBezTo>
                  <a:lnTo>
                    <a:pt x="2626" y="377"/>
                  </a:lnTo>
                  <a:lnTo>
                    <a:pt x="2278" y="487"/>
                  </a:lnTo>
                  <a:cubicBezTo>
                    <a:pt x="2309" y="529"/>
                    <a:pt x="2332" y="556"/>
                    <a:pt x="2358" y="583"/>
                  </a:cubicBezTo>
                  <a:cubicBezTo>
                    <a:pt x="2385" y="614"/>
                    <a:pt x="2408" y="640"/>
                    <a:pt x="2431" y="667"/>
                  </a:cubicBezTo>
                  <a:cubicBezTo>
                    <a:pt x="2477" y="720"/>
                    <a:pt x="2526" y="767"/>
                    <a:pt x="2573" y="815"/>
                  </a:cubicBezTo>
                  <a:lnTo>
                    <a:pt x="2573" y="815"/>
                  </a:lnTo>
                  <a:cubicBezTo>
                    <a:pt x="2524" y="1148"/>
                    <a:pt x="2460" y="1478"/>
                    <a:pt x="2381" y="1806"/>
                  </a:cubicBezTo>
                  <a:cubicBezTo>
                    <a:pt x="2312" y="2078"/>
                    <a:pt x="2236" y="2346"/>
                    <a:pt x="2151" y="2615"/>
                  </a:cubicBezTo>
                  <a:cubicBezTo>
                    <a:pt x="2067" y="2879"/>
                    <a:pt x="1967" y="3144"/>
                    <a:pt x="1860" y="3401"/>
                  </a:cubicBezTo>
                  <a:cubicBezTo>
                    <a:pt x="1753" y="3658"/>
                    <a:pt x="1634" y="3914"/>
                    <a:pt x="1504" y="4160"/>
                  </a:cubicBezTo>
                  <a:lnTo>
                    <a:pt x="1454" y="4252"/>
                  </a:lnTo>
                  <a:lnTo>
                    <a:pt x="1404" y="4344"/>
                  </a:lnTo>
                  <a:cubicBezTo>
                    <a:pt x="1369" y="4405"/>
                    <a:pt x="1335" y="4466"/>
                    <a:pt x="1300" y="4528"/>
                  </a:cubicBezTo>
                  <a:cubicBezTo>
                    <a:pt x="1228" y="4647"/>
                    <a:pt x="1155" y="4765"/>
                    <a:pt x="1074" y="4880"/>
                  </a:cubicBezTo>
                  <a:cubicBezTo>
                    <a:pt x="767" y="5352"/>
                    <a:pt x="407" y="5781"/>
                    <a:pt x="1" y="6169"/>
                  </a:cubicBezTo>
                  <a:lnTo>
                    <a:pt x="43" y="6211"/>
                  </a:lnTo>
                  <a:cubicBezTo>
                    <a:pt x="537" y="5912"/>
                    <a:pt x="971" y="5513"/>
                    <a:pt x="1354" y="5068"/>
                  </a:cubicBezTo>
                  <a:cubicBezTo>
                    <a:pt x="1450" y="4957"/>
                    <a:pt x="1538" y="4838"/>
                    <a:pt x="1626" y="4723"/>
                  </a:cubicBezTo>
                  <a:cubicBezTo>
                    <a:pt x="1672" y="4662"/>
                    <a:pt x="1711" y="4604"/>
                    <a:pt x="1753" y="4543"/>
                  </a:cubicBezTo>
                  <a:lnTo>
                    <a:pt x="1818" y="4451"/>
                  </a:lnTo>
                  <a:lnTo>
                    <a:pt x="1875" y="4359"/>
                  </a:lnTo>
                  <a:cubicBezTo>
                    <a:pt x="1960" y="4236"/>
                    <a:pt x="2036" y="4110"/>
                    <a:pt x="2105" y="3983"/>
                  </a:cubicBezTo>
                  <a:cubicBezTo>
                    <a:pt x="2178" y="3853"/>
                    <a:pt x="2247" y="3723"/>
                    <a:pt x="2316" y="3592"/>
                  </a:cubicBezTo>
                  <a:cubicBezTo>
                    <a:pt x="2381" y="3462"/>
                    <a:pt x="2447" y="3328"/>
                    <a:pt x="2504" y="3194"/>
                  </a:cubicBezTo>
                  <a:cubicBezTo>
                    <a:pt x="2562" y="3056"/>
                    <a:pt x="2615" y="2921"/>
                    <a:pt x="2669" y="2783"/>
                  </a:cubicBezTo>
                  <a:cubicBezTo>
                    <a:pt x="2773" y="2507"/>
                    <a:pt x="2868" y="2231"/>
                    <a:pt x="2945" y="1944"/>
                  </a:cubicBezTo>
                  <a:cubicBezTo>
                    <a:pt x="3001" y="1732"/>
                    <a:pt x="3052" y="1522"/>
                    <a:pt x="3096" y="1310"/>
                  </a:cubicBezTo>
                  <a:lnTo>
                    <a:pt x="3096" y="1310"/>
                  </a:lnTo>
                  <a:lnTo>
                    <a:pt x="3213" y="1411"/>
                  </a:lnTo>
                  <a:cubicBezTo>
                    <a:pt x="3267" y="1453"/>
                    <a:pt x="3321" y="1503"/>
                    <a:pt x="3378" y="1545"/>
                  </a:cubicBezTo>
                  <a:lnTo>
                    <a:pt x="3543" y="1675"/>
                  </a:lnTo>
                  <a:cubicBezTo>
                    <a:pt x="3654" y="1760"/>
                    <a:pt x="3769" y="1840"/>
                    <a:pt x="3884" y="1921"/>
                  </a:cubicBezTo>
                  <a:cubicBezTo>
                    <a:pt x="3942" y="1963"/>
                    <a:pt x="3999" y="2001"/>
                    <a:pt x="4061" y="2044"/>
                  </a:cubicBezTo>
                  <a:lnTo>
                    <a:pt x="4237" y="2155"/>
                  </a:lnTo>
                  <a:cubicBezTo>
                    <a:pt x="4471" y="2308"/>
                    <a:pt x="4716" y="2442"/>
                    <a:pt x="4958" y="2580"/>
                  </a:cubicBezTo>
                  <a:lnTo>
                    <a:pt x="5333" y="2764"/>
                  </a:lnTo>
                  <a:cubicBezTo>
                    <a:pt x="5395" y="2795"/>
                    <a:pt x="5456" y="2829"/>
                    <a:pt x="5517" y="2856"/>
                  </a:cubicBezTo>
                  <a:lnTo>
                    <a:pt x="5709" y="2937"/>
                  </a:lnTo>
                  <a:cubicBezTo>
                    <a:pt x="5839" y="2990"/>
                    <a:pt x="5962" y="3052"/>
                    <a:pt x="6092" y="3098"/>
                  </a:cubicBezTo>
                  <a:cubicBezTo>
                    <a:pt x="6223" y="3144"/>
                    <a:pt x="6353" y="3197"/>
                    <a:pt x="6484" y="3240"/>
                  </a:cubicBezTo>
                  <a:lnTo>
                    <a:pt x="6679" y="3305"/>
                  </a:lnTo>
                  <a:lnTo>
                    <a:pt x="6878" y="3366"/>
                  </a:lnTo>
                  <a:cubicBezTo>
                    <a:pt x="7009" y="3404"/>
                    <a:pt x="7143" y="3447"/>
                    <a:pt x="7277" y="3481"/>
                  </a:cubicBezTo>
                  <a:cubicBezTo>
                    <a:pt x="7542" y="3546"/>
                    <a:pt x="7814" y="3600"/>
                    <a:pt x="8082" y="3646"/>
                  </a:cubicBezTo>
                  <a:lnTo>
                    <a:pt x="8101" y="3592"/>
                  </a:lnTo>
                  <a:lnTo>
                    <a:pt x="7729" y="3443"/>
                  </a:lnTo>
                  <a:lnTo>
                    <a:pt x="7542" y="3366"/>
                  </a:lnTo>
                  <a:cubicBezTo>
                    <a:pt x="7476" y="3343"/>
                    <a:pt x="7415" y="3320"/>
                    <a:pt x="7354" y="3289"/>
                  </a:cubicBezTo>
                  <a:lnTo>
                    <a:pt x="6986" y="3125"/>
                  </a:lnTo>
                  <a:lnTo>
                    <a:pt x="6802" y="3040"/>
                  </a:lnTo>
                  <a:lnTo>
                    <a:pt x="6622" y="2948"/>
                  </a:lnTo>
                  <a:lnTo>
                    <a:pt x="6261" y="2772"/>
                  </a:lnTo>
                  <a:cubicBezTo>
                    <a:pt x="6142" y="2711"/>
                    <a:pt x="6027" y="2642"/>
                    <a:pt x="5908" y="2580"/>
                  </a:cubicBezTo>
                  <a:cubicBezTo>
                    <a:pt x="5671" y="2454"/>
                    <a:pt x="5445" y="2308"/>
                    <a:pt x="5211" y="2174"/>
                  </a:cubicBezTo>
                  <a:cubicBezTo>
                    <a:pt x="4758" y="1886"/>
                    <a:pt x="4321" y="1572"/>
                    <a:pt x="3903" y="1235"/>
                  </a:cubicBezTo>
                  <a:cubicBezTo>
                    <a:pt x="3800" y="1146"/>
                    <a:pt x="3696" y="1062"/>
                    <a:pt x="3597" y="974"/>
                  </a:cubicBezTo>
                  <a:lnTo>
                    <a:pt x="3447" y="840"/>
                  </a:lnTo>
                  <a:lnTo>
                    <a:pt x="3302" y="702"/>
                  </a:lnTo>
                  <a:cubicBezTo>
                    <a:pt x="3271" y="673"/>
                    <a:pt x="3242" y="645"/>
                    <a:pt x="3212" y="616"/>
                  </a:cubicBezTo>
                  <a:lnTo>
                    <a:pt x="3212" y="616"/>
                  </a:lnTo>
                  <a:cubicBezTo>
                    <a:pt x="3219" y="551"/>
                    <a:pt x="3226" y="486"/>
                    <a:pt x="3236" y="418"/>
                  </a:cubicBezTo>
                  <a:cubicBezTo>
                    <a:pt x="3240" y="380"/>
                    <a:pt x="3244" y="345"/>
                    <a:pt x="3244" y="307"/>
                  </a:cubicBezTo>
                  <a:cubicBezTo>
                    <a:pt x="3248" y="265"/>
                    <a:pt x="3252" y="230"/>
                    <a:pt x="3252" y="180"/>
                  </a:cubicBezTo>
                  <a:lnTo>
                    <a:pt x="3252" y="180"/>
                  </a:lnTo>
                  <a:lnTo>
                    <a:pt x="2902" y="290"/>
                  </a:lnTo>
                  <a:lnTo>
                    <a:pt x="2902" y="290"/>
                  </a:lnTo>
                  <a:cubicBezTo>
                    <a:pt x="2852" y="234"/>
                    <a:pt x="2802" y="177"/>
                    <a:pt x="2753" y="119"/>
                  </a:cubicBezTo>
                  <a:lnTo>
                    <a:pt x="26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48"/>
            <p:cNvSpPr/>
            <p:nvPr/>
          </p:nvSpPr>
          <p:spPr>
            <a:xfrm>
              <a:off x="3807868" y="3687227"/>
              <a:ext cx="625099" cy="219137"/>
            </a:xfrm>
            <a:custGeom>
              <a:rect b="b" l="l" r="r" t="t"/>
              <a:pathLst>
                <a:path extrusionOk="0" h="4883" w="13929">
                  <a:moveTo>
                    <a:pt x="13871" y="0"/>
                  </a:moveTo>
                  <a:cubicBezTo>
                    <a:pt x="13813" y="54"/>
                    <a:pt x="13752" y="104"/>
                    <a:pt x="13698" y="158"/>
                  </a:cubicBezTo>
                  <a:cubicBezTo>
                    <a:pt x="13645" y="207"/>
                    <a:pt x="13580" y="253"/>
                    <a:pt x="13518" y="299"/>
                  </a:cubicBezTo>
                  <a:cubicBezTo>
                    <a:pt x="13488" y="322"/>
                    <a:pt x="13461" y="345"/>
                    <a:pt x="13430" y="372"/>
                  </a:cubicBezTo>
                  <a:cubicBezTo>
                    <a:pt x="13403" y="395"/>
                    <a:pt x="13369" y="414"/>
                    <a:pt x="13338" y="437"/>
                  </a:cubicBezTo>
                  <a:cubicBezTo>
                    <a:pt x="13277" y="480"/>
                    <a:pt x="13215" y="526"/>
                    <a:pt x="13154" y="568"/>
                  </a:cubicBezTo>
                  <a:cubicBezTo>
                    <a:pt x="12901" y="729"/>
                    <a:pt x="12640" y="874"/>
                    <a:pt x="12368" y="997"/>
                  </a:cubicBezTo>
                  <a:cubicBezTo>
                    <a:pt x="11824" y="1242"/>
                    <a:pt x="11260" y="1434"/>
                    <a:pt x="10681" y="1568"/>
                  </a:cubicBezTo>
                  <a:cubicBezTo>
                    <a:pt x="10102" y="1706"/>
                    <a:pt x="9516" y="1810"/>
                    <a:pt x="8922" y="1875"/>
                  </a:cubicBezTo>
                  <a:cubicBezTo>
                    <a:pt x="8626" y="1910"/>
                    <a:pt x="8327" y="1940"/>
                    <a:pt x="8028" y="1959"/>
                  </a:cubicBezTo>
                  <a:cubicBezTo>
                    <a:pt x="7879" y="1967"/>
                    <a:pt x="7733" y="1975"/>
                    <a:pt x="7584" y="1982"/>
                  </a:cubicBezTo>
                  <a:lnTo>
                    <a:pt x="7361" y="1990"/>
                  </a:lnTo>
                  <a:lnTo>
                    <a:pt x="7150" y="1990"/>
                  </a:lnTo>
                  <a:lnTo>
                    <a:pt x="6702" y="2216"/>
                  </a:lnTo>
                  <a:cubicBezTo>
                    <a:pt x="6702" y="2216"/>
                    <a:pt x="6702" y="2215"/>
                    <a:pt x="6702" y="2215"/>
                  </a:cubicBezTo>
                  <a:cubicBezTo>
                    <a:pt x="6700" y="2215"/>
                    <a:pt x="6697" y="2221"/>
                    <a:pt x="6694" y="2224"/>
                  </a:cubicBezTo>
                  <a:lnTo>
                    <a:pt x="6679" y="2243"/>
                  </a:lnTo>
                  <a:cubicBezTo>
                    <a:pt x="6671" y="2255"/>
                    <a:pt x="6660" y="2266"/>
                    <a:pt x="6648" y="2278"/>
                  </a:cubicBezTo>
                  <a:lnTo>
                    <a:pt x="6583" y="2354"/>
                  </a:lnTo>
                  <a:cubicBezTo>
                    <a:pt x="6537" y="2408"/>
                    <a:pt x="6491" y="2462"/>
                    <a:pt x="6437" y="2511"/>
                  </a:cubicBezTo>
                  <a:cubicBezTo>
                    <a:pt x="6338" y="2615"/>
                    <a:pt x="6230" y="2711"/>
                    <a:pt x="6115" y="2807"/>
                  </a:cubicBezTo>
                  <a:cubicBezTo>
                    <a:pt x="6004" y="2902"/>
                    <a:pt x="5889" y="2991"/>
                    <a:pt x="5767" y="3079"/>
                  </a:cubicBezTo>
                  <a:cubicBezTo>
                    <a:pt x="5709" y="3125"/>
                    <a:pt x="5648" y="3167"/>
                    <a:pt x="5586" y="3209"/>
                  </a:cubicBezTo>
                  <a:cubicBezTo>
                    <a:pt x="5521" y="3248"/>
                    <a:pt x="5460" y="3290"/>
                    <a:pt x="5398" y="3332"/>
                  </a:cubicBezTo>
                  <a:cubicBezTo>
                    <a:pt x="5142" y="3489"/>
                    <a:pt x="4877" y="3635"/>
                    <a:pt x="4601" y="3761"/>
                  </a:cubicBezTo>
                  <a:cubicBezTo>
                    <a:pt x="4463" y="3826"/>
                    <a:pt x="4329" y="3888"/>
                    <a:pt x="4183" y="3941"/>
                  </a:cubicBezTo>
                  <a:lnTo>
                    <a:pt x="4076" y="3987"/>
                  </a:lnTo>
                  <a:lnTo>
                    <a:pt x="3969" y="4026"/>
                  </a:lnTo>
                  <a:cubicBezTo>
                    <a:pt x="3896" y="4053"/>
                    <a:pt x="3827" y="4083"/>
                    <a:pt x="3754" y="4106"/>
                  </a:cubicBezTo>
                  <a:cubicBezTo>
                    <a:pt x="3462" y="4206"/>
                    <a:pt x="3163" y="4286"/>
                    <a:pt x="2861" y="4363"/>
                  </a:cubicBezTo>
                  <a:lnTo>
                    <a:pt x="2631" y="4413"/>
                  </a:lnTo>
                  <a:lnTo>
                    <a:pt x="2516" y="4440"/>
                  </a:lnTo>
                  <a:lnTo>
                    <a:pt x="2401" y="4459"/>
                  </a:lnTo>
                  <a:lnTo>
                    <a:pt x="2167" y="4505"/>
                  </a:lnTo>
                  <a:lnTo>
                    <a:pt x="1933" y="4539"/>
                  </a:lnTo>
                  <a:cubicBezTo>
                    <a:pt x="1308" y="4647"/>
                    <a:pt x="664" y="4685"/>
                    <a:pt x="8" y="4723"/>
                  </a:cubicBezTo>
                  <a:lnTo>
                    <a:pt x="1" y="4785"/>
                  </a:lnTo>
                  <a:cubicBezTo>
                    <a:pt x="493" y="4849"/>
                    <a:pt x="993" y="4882"/>
                    <a:pt x="1492" y="4882"/>
                  </a:cubicBezTo>
                  <a:cubicBezTo>
                    <a:pt x="1645" y="4882"/>
                    <a:pt x="1799" y="4879"/>
                    <a:pt x="1952" y="4873"/>
                  </a:cubicBezTo>
                  <a:lnTo>
                    <a:pt x="2194" y="4861"/>
                  </a:lnTo>
                  <a:lnTo>
                    <a:pt x="2439" y="4838"/>
                  </a:lnTo>
                  <a:lnTo>
                    <a:pt x="2562" y="4827"/>
                  </a:lnTo>
                  <a:lnTo>
                    <a:pt x="2680" y="4812"/>
                  </a:lnTo>
                  <a:lnTo>
                    <a:pt x="2926" y="4781"/>
                  </a:lnTo>
                  <a:cubicBezTo>
                    <a:pt x="3248" y="4731"/>
                    <a:pt x="3566" y="4662"/>
                    <a:pt x="3884" y="4578"/>
                  </a:cubicBezTo>
                  <a:cubicBezTo>
                    <a:pt x="4199" y="4490"/>
                    <a:pt x="4509" y="4386"/>
                    <a:pt x="4812" y="4263"/>
                  </a:cubicBezTo>
                  <a:cubicBezTo>
                    <a:pt x="5115" y="4137"/>
                    <a:pt x="5406" y="3991"/>
                    <a:pt x="5690" y="3826"/>
                  </a:cubicBezTo>
                  <a:cubicBezTo>
                    <a:pt x="5974" y="3662"/>
                    <a:pt x="6242" y="3474"/>
                    <a:pt x="6499" y="3267"/>
                  </a:cubicBezTo>
                  <a:cubicBezTo>
                    <a:pt x="6625" y="3163"/>
                    <a:pt x="6748" y="3056"/>
                    <a:pt x="6863" y="2937"/>
                  </a:cubicBezTo>
                  <a:cubicBezTo>
                    <a:pt x="6975" y="2829"/>
                    <a:pt x="7080" y="2714"/>
                    <a:pt x="7178" y="2592"/>
                  </a:cubicBezTo>
                  <a:lnTo>
                    <a:pt x="7178" y="2592"/>
                  </a:lnTo>
                  <a:cubicBezTo>
                    <a:pt x="7478" y="2591"/>
                    <a:pt x="7782" y="2572"/>
                    <a:pt x="8082" y="2546"/>
                  </a:cubicBezTo>
                  <a:cubicBezTo>
                    <a:pt x="8393" y="2523"/>
                    <a:pt x="8699" y="2485"/>
                    <a:pt x="9010" y="2439"/>
                  </a:cubicBezTo>
                  <a:cubicBezTo>
                    <a:pt x="9317" y="2393"/>
                    <a:pt x="9623" y="2331"/>
                    <a:pt x="9926" y="2266"/>
                  </a:cubicBezTo>
                  <a:cubicBezTo>
                    <a:pt x="10229" y="2201"/>
                    <a:pt x="10532" y="2124"/>
                    <a:pt x="10827" y="2028"/>
                  </a:cubicBezTo>
                  <a:cubicBezTo>
                    <a:pt x="11425" y="1844"/>
                    <a:pt x="12000" y="1591"/>
                    <a:pt x="12537" y="1277"/>
                  </a:cubicBezTo>
                  <a:cubicBezTo>
                    <a:pt x="12805" y="1112"/>
                    <a:pt x="13058" y="928"/>
                    <a:pt x="13296" y="721"/>
                  </a:cubicBezTo>
                  <a:cubicBezTo>
                    <a:pt x="13526" y="514"/>
                    <a:pt x="13741" y="284"/>
                    <a:pt x="13928" y="35"/>
                  </a:cubicBezTo>
                  <a:lnTo>
                    <a:pt x="138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48"/>
            <p:cNvSpPr/>
            <p:nvPr/>
          </p:nvSpPr>
          <p:spPr>
            <a:xfrm rot="-813738">
              <a:off x="4020501" y="3445307"/>
              <a:ext cx="101135" cy="388931"/>
            </a:xfrm>
            <a:custGeom>
              <a:rect b="b" l="l" r="r" t="t"/>
              <a:pathLst>
                <a:path extrusionOk="0" h="7849" w="2041">
                  <a:moveTo>
                    <a:pt x="1" y="1"/>
                  </a:moveTo>
                  <a:lnTo>
                    <a:pt x="1" y="1"/>
                  </a:lnTo>
                  <a:cubicBezTo>
                    <a:pt x="204" y="273"/>
                    <a:pt x="392" y="560"/>
                    <a:pt x="560" y="856"/>
                  </a:cubicBezTo>
                  <a:cubicBezTo>
                    <a:pt x="725" y="1151"/>
                    <a:pt x="871" y="1461"/>
                    <a:pt x="993" y="1776"/>
                  </a:cubicBezTo>
                  <a:cubicBezTo>
                    <a:pt x="1231" y="2404"/>
                    <a:pt x="1384" y="3064"/>
                    <a:pt x="1450" y="3735"/>
                  </a:cubicBezTo>
                  <a:cubicBezTo>
                    <a:pt x="1511" y="4398"/>
                    <a:pt x="1499" y="5069"/>
                    <a:pt x="1419" y="5736"/>
                  </a:cubicBezTo>
                  <a:cubicBezTo>
                    <a:pt x="1384" y="6066"/>
                    <a:pt x="1331" y="6395"/>
                    <a:pt x="1269" y="6729"/>
                  </a:cubicBezTo>
                  <a:cubicBezTo>
                    <a:pt x="1208" y="7059"/>
                    <a:pt x="1135" y="7388"/>
                    <a:pt x="1066" y="7733"/>
                  </a:cubicBezTo>
                  <a:lnTo>
                    <a:pt x="1868" y="7848"/>
                  </a:lnTo>
                  <a:cubicBezTo>
                    <a:pt x="1902" y="7515"/>
                    <a:pt x="1940" y="7170"/>
                    <a:pt x="1971" y="6821"/>
                  </a:cubicBezTo>
                  <a:cubicBezTo>
                    <a:pt x="2002" y="6472"/>
                    <a:pt x="2021" y="6123"/>
                    <a:pt x="2025" y="5770"/>
                  </a:cubicBezTo>
                  <a:cubicBezTo>
                    <a:pt x="2040" y="5069"/>
                    <a:pt x="1983" y="4363"/>
                    <a:pt x="1848" y="3673"/>
                  </a:cubicBezTo>
                  <a:cubicBezTo>
                    <a:pt x="1653" y="2642"/>
                    <a:pt x="1243" y="1665"/>
                    <a:pt x="645" y="802"/>
                  </a:cubicBezTo>
                  <a:cubicBezTo>
                    <a:pt x="449" y="522"/>
                    <a:pt x="231" y="25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4" name="Google Shape;3094;p48"/>
          <p:cNvGrpSpPr/>
          <p:nvPr/>
        </p:nvGrpSpPr>
        <p:grpSpPr>
          <a:xfrm>
            <a:off x="4983974" y="3162689"/>
            <a:ext cx="650410" cy="1067137"/>
            <a:chOff x="6088824" y="3253301"/>
            <a:chExt cx="650410" cy="1067137"/>
          </a:xfrm>
        </p:grpSpPr>
        <p:sp>
          <p:nvSpPr>
            <p:cNvPr id="3095" name="Google Shape;3095;p48"/>
            <p:cNvSpPr/>
            <p:nvPr/>
          </p:nvSpPr>
          <p:spPr>
            <a:xfrm>
              <a:off x="6112564" y="3276367"/>
              <a:ext cx="608763" cy="863219"/>
            </a:xfrm>
            <a:custGeom>
              <a:rect b="b" l="l" r="r" t="t"/>
              <a:pathLst>
                <a:path extrusionOk="0" h="19235" w="13565">
                  <a:moveTo>
                    <a:pt x="8735" y="0"/>
                  </a:moveTo>
                  <a:cubicBezTo>
                    <a:pt x="8074" y="0"/>
                    <a:pt x="8127" y="642"/>
                    <a:pt x="7845" y="976"/>
                  </a:cubicBezTo>
                  <a:cubicBezTo>
                    <a:pt x="7530" y="1347"/>
                    <a:pt x="7459" y="1785"/>
                    <a:pt x="6974" y="1785"/>
                  </a:cubicBezTo>
                  <a:cubicBezTo>
                    <a:pt x="6968" y="1785"/>
                    <a:pt x="6962" y="1785"/>
                    <a:pt x="6955" y="1785"/>
                  </a:cubicBezTo>
                  <a:cubicBezTo>
                    <a:pt x="6495" y="1769"/>
                    <a:pt x="5801" y="1110"/>
                    <a:pt x="5341" y="1068"/>
                  </a:cubicBezTo>
                  <a:cubicBezTo>
                    <a:pt x="5316" y="1066"/>
                    <a:pt x="5292" y="1065"/>
                    <a:pt x="5268" y="1065"/>
                  </a:cubicBezTo>
                  <a:cubicBezTo>
                    <a:pt x="4743" y="1065"/>
                    <a:pt x="4489" y="1575"/>
                    <a:pt x="4390" y="2103"/>
                  </a:cubicBezTo>
                  <a:cubicBezTo>
                    <a:pt x="4287" y="2655"/>
                    <a:pt x="4440" y="3215"/>
                    <a:pt x="4521" y="3767"/>
                  </a:cubicBezTo>
                  <a:cubicBezTo>
                    <a:pt x="4621" y="4491"/>
                    <a:pt x="4586" y="5231"/>
                    <a:pt x="4425" y="5944"/>
                  </a:cubicBezTo>
                  <a:cubicBezTo>
                    <a:pt x="4352" y="6255"/>
                    <a:pt x="4214" y="6604"/>
                    <a:pt x="3904" y="6711"/>
                  </a:cubicBezTo>
                  <a:cubicBezTo>
                    <a:pt x="3837" y="6734"/>
                    <a:pt x="3773" y="6745"/>
                    <a:pt x="3710" y="6745"/>
                  </a:cubicBezTo>
                  <a:cubicBezTo>
                    <a:pt x="3215" y="6745"/>
                    <a:pt x="2817" y="6091"/>
                    <a:pt x="2286" y="5921"/>
                  </a:cubicBezTo>
                  <a:cubicBezTo>
                    <a:pt x="2198" y="5893"/>
                    <a:pt x="2109" y="5880"/>
                    <a:pt x="2020" y="5880"/>
                  </a:cubicBezTo>
                  <a:cubicBezTo>
                    <a:pt x="1591" y="5880"/>
                    <a:pt x="1168" y="6186"/>
                    <a:pt x="971" y="6573"/>
                  </a:cubicBezTo>
                  <a:cubicBezTo>
                    <a:pt x="729" y="7037"/>
                    <a:pt x="921" y="7673"/>
                    <a:pt x="1017" y="8179"/>
                  </a:cubicBezTo>
                  <a:cubicBezTo>
                    <a:pt x="1281" y="9540"/>
                    <a:pt x="1914" y="10468"/>
                    <a:pt x="2382" y="11656"/>
                  </a:cubicBezTo>
                  <a:cubicBezTo>
                    <a:pt x="2638" y="12308"/>
                    <a:pt x="3206" y="12795"/>
                    <a:pt x="3114" y="13493"/>
                  </a:cubicBezTo>
                  <a:cubicBezTo>
                    <a:pt x="3106" y="13554"/>
                    <a:pt x="2869" y="13792"/>
                    <a:pt x="2826" y="13842"/>
                  </a:cubicBezTo>
                  <a:cubicBezTo>
                    <a:pt x="2765" y="13899"/>
                    <a:pt x="2681" y="13934"/>
                    <a:pt x="2592" y="13938"/>
                  </a:cubicBezTo>
                  <a:cubicBezTo>
                    <a:pt x="2570" y="13939"/>
                    <a:pt x="2548" y="13940"/>
                    <a:pt x="2525" y="13940"/>
                  </a:cubicBezTo>
                  <a:cubicBezTo>
                    <a:pt x="1949" y="13940"/>
                    <a:pt x="1442" y="13395"/>
                    <a:pt x="884" y="13395"/>
                  </a:cubicBezTo>
                  <a:cubicBezTo>
                    <a:pt x="828" y="13395"/>
                    <a:pt x="771" y="13400"/>
                    <a:pt x="714" y="13412"/>
                  </a:cubicBezTo>
                  <a:cubicBezTo>
                    <a:pt x="315" y="13497"/>
                    <a:pt x="51" y="13903"/>
                    <a:pt x="28" y="14298"/>
                  </a:cubicBezTo>
                  <a:cubicBezTo>
                    <a:pt x="1" y="14693"/>
                    <a:pt x="166" y="15076"/>
                    <a:pt x="357" y="15425"/>
                  </a:cubicBezTo>
                  <a:cubicBezTo>
                    <a:pt x="1527" y="17572"/>
                    <a:pt x="3670" y="18990"/>
                    <a:pt x="6181" y="19155"/>
                  </a:cubicBezTo>
                  <a:cubicBezTo>
                    <a:pt x="6664" y="19187"/>
                    <a:pt x="7174" y="19235"/>
                    <a:pt x="7702" y="19235"/>
                  </a:cubicBezTo>
                  <a:cubicBezTo>
                    <a:pt x="8314" y="19235"/>
                    <a:pt x="8950" y="19171"/>
                    <a:pt x="9597" y="18944"/>
                  </a:cubicBezTo>
                  <a:cubicBezTo>
                    <a:pt x="10831" y="18511"/>
                    <a:pt x="11977" y="17242"/>
                    <a:pt x="12499" y="16077"/>
                  </a:cubicBezTo>
                  <a:cubicBezTo>
                    <a:pt x="12648" y="15747"/>
                    <a:pt x="12771" y="15387"/>
                    <a:pt x="12733" y="15026"/>
                  </a:cubicBezTo>
                  <a:cubicBezTo>
                    <a:pt x="12698" y="14666"/>
                    <a:pt x="12464" y="14306"/>
                    <a:pt x="12112" y="14198"/>
                  </a:cubicBezTo>
                  <a:cubicBezTo>
                    <a:pt x="12052" y="14181"/>
                    <a:pt x="11976" y="14173"/>
                    <a:pt x="11890" y="14173"/>
                  </a:cubicBezTo>
                  <a:cubicBezTo>
                    <a:pt x="11465" y="14173"/>
                    <a:pt x="10782" y="14355"/>
                    <a:pt x="10482" y="14428"/>
                  </a:cubicBezTo>
                  <a:cubicBezTo>
                    <a:pt x="10366" y="14457"/>
                    <a:pt x="10238" y="14475"/>
                    <a:pt x="10114" y="14475"/>
                  </a:cubicBezTo>
                  <a:cubicBezTo>
                    <a:pt x="9857" y="14475"/>
                    <a:pt x="9611" y="14400"/>
                    <a:pt x="9489" y="14191"/>
                  </a:cubicBezTo>
                  <a:cubicBezTo>
                    <a:pt x="9401" y="14041"/>
                    <a:pt x="9405" y="13861"/>
                    <a:pt x="9428" y="13696"/>
                  </a:cubicBezTo>
                  <a:cubicBezTo>
                    <a:pt x="9593" y="12358"/>
                    <a:pt x="11490" y="11783"/>
                    <a:pt x="12499" y="10851"/>
                  </a:cubicBezTo>
                  <a:cubicBezTo>
                    <a:pt x="13039" y="10353"/>
                    <a:pt x="13108" y="10372"/>
                    <a:pt x="13334" y="9686"/>
                  </a:cubicBezTo>
                  <a:cubicBezTo>
                    <a:pt x="13565" y="8996"/>
                    <a:pt x="13388" y="8133"/>
                    <a:pt x="12744" y="7761"/>
                  </a:cubicBezTo>
                  <a:cubicBezTo>
                    <a:pt x="12630" y="7694"/>
                    <a:pt x="12492" y="7644"/>
                    <a:pt x="12359" y="7644"/>
                  </a:cubicBezTo>
                  <a:cubicBezTo>
                    <a:pt x="12297" y="7644"/>
                    <a:pt x="12235" y="7655"/>
                    <a:pt x="12177" y="7681"/>
                  </a:cubicBezTo>
                  <a:cubicBezTo>
                    <a:pt x="11935" y="7784"/>
                    <a:pt x="11859" y="8103"/>
                    <a:pt x="11625" y="8225"/>
                  </a:cubicBezTo>
                  <a:cubicBezTo>
                    <a:pt x="11420" y="8333"/>
                    <a:pt x="11241" y="8377"/>
                    <a:pt x="11087" y="8377"/>
                  </a:cubicBezTo>
                  <a:cubicBezTo>
                    <a:pt x="10528" y="8377"/>
                    <a:pt x="10283" y="7792"/>
                    <a:pt x="10271" y="7447"/>
                  </a:cubicBezTo>
                  <a:cubicBezTo>
                    <a:pt x="10256" y="7006"/>
                    <a:pt x="11364" y="5860"/>
                    <a:pt x="11575" y="5469"/>
                  </a:cubicBezTo>
                  <a:cubicBezTo>
                    <a:pt x="11997" y="4683"/>
                    <a:pt x="12564" y="4315"/>
                    <a:pt x="12483" y="3433"/>
                  </a:cubicBezTo>
                  <a:cubicBezTo>
                    <a:pt x="12430" y="2866"/>
                    <a:pt x="12453" y="2321"/>
                    <a:pt x="11870" y="2195"/>
                  </a:cubicBezTo>
                  <a:cubicBezTo>
                    <a:pt x="11855" y="2192"/>
                    <a:pt x="11836" y="2191"/>
                    <a:pt x="11814" y="2191"/>
                  </a:cubicBezTo>
                  <a:cubicBezTo>
                    <a:pt x="11546" y="2191"/>
                    <a:pt x="10759" y="2383"/>
                    <a:pt x="10465" y="2383"/>
                  </a:cubicBezTo>
                  <a:cubicBezTo>
                    <a:pt x="10432" y="2383"/>
                    <a:pt x="10405" y="2381"/>
                    <a:pt x="10386" y="2375"/>
                  </a:cubicBezTo>
                  <a:cubicBezTo>
                    <a:pt x="9501" y="2141"/>
                    <a:pt x="10551" y="351"/>
                    <a:pt x="9022" y="33"/>
                  </a:cubicBezTo>
                  <a:cubicBezTo>
                    <a:pt x="8913" y="10"/>
                    <a:pt x="8819" y="0"/>
                    <a:pt x="8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48"/>
            <p:cNvSpPr/>
            <p:nvPr/>
          </p:nvSpPr>
          <p:spPr>
            <a:xfrm>
              <a:off x="6088824" y="3253301"/>
              <a:ext cx="650410" cy="910205"/>
            </a:xfrm>
            <a:custGeom>
              <a:rect b="b" l="l" r="r" t="t"/>
              <a:pathLst>
                <a:path extrusionOk="0" h="20282" w="14493">
                  <a:moveTo>
                    <a:pt x="9221" y="1022"/>
                  </a:moveTo>
                  <a:lnTo>
                    <a:pt x="9221" y="1022"/>
                  </a:lnTo>
                  <a:cubicBezTo>
                    <a:pt x="9221" y="1022"/>
                    <a:pt x="9220" y="1023"/>
                    <a:pt x="9218" y="1025"/>
                  </a:cubicBezTo>
                  <a:lnTo>
                    <a:pt x="9218" y="1025"/>
                  </a:lnTo>
                  <a:cubicBezTo>
                    <a:pt x="9219" y="1024"/>
                    <a:pt x="9220" y="1023"/>
                    <a:pt x="9221" y="1022"/>
                  </a:cubicBezTo>
                  <a:close/>
                  <a:moveTo>
                    <a:pt x="9325" y="1051"/>
                  </a:moveTo>
                  <a:cubicBezTo>
                    <a:pt x="9318" y="1051"/>
                    <a:pt x="9329" y="1053"/>
                    <a:pt x="9374" y="1055"/>
                  </a:cubicBezTo>
                  <a:lnTo>
                    <a:pt x="9374" y="1055"/>
                  </a:lnTo>
                  <a:cubicBezTo>
                    <a:pt x="9352" y="1052"/>
                    <a:pt x="9331" y="1051"/>
                    <a:pt x="9325" y="1051"/>
                  </a:cubicBezTo>
                  <a:close/>
                  <a:moveTo>
                    <a:pt x="7574" y="1743"/>
                  </a:moveTo>
                  <a:cubicBezTo>
                    <a:pt x="7572" y="1746"/>
                    <a:pt x="7570" y="1749"/>
                    <a:pt x="7568" y="1751"/>
                  </a:cubicBezTo>
                  <a:lnTo>
                    <a:pt x="7568" y="1751"/>
                  </a:lnTo>
                  <a:cubicBezTo>
                    <a:pt x="7568" y="1752"/>
                    <a:pt x="7567" y="1752"/>
                    <a:pt x="7566" y="1752"/>
                  </a:cubicBezTo>
                  <a:lnTo>
                    <a:pt x="7566" y="1752"/>
                  </a:lnTo>
                  <a:cubicBezTo>
                    <a:pt x="7569" y="1750"/>
                    <a:pt x="7571" y="1746"/>
                    <a:pt x="7574" y="1743"/>
                  </a:cubicBezTo>
                  <a:close/>
                  <a:moveTo>
                    <a:pt x="7564" y="1756"/>
                  </a:moveTo>
                  <a:cubicBezTo>
                    <a:pt x="7559" y="1764"/>
                    <a:pt x="7554" y="1770"/>
                    <a:pt x="7553" y="1770"/>
                  </a:cubicBezTo>
                  <a:cubicBezTo>
                    <a:pt x="7553" y="1770"/>
                    <a:pt x="7555" y="1766"/>
                    <a:pt x="7560" y="1760"/>
                  </a:cubicBezTo>
                  <a:lnTo>
                    <a:pt x="7560" y="1760"/>
                  </a:lnTo>
                  <a:cubicBezTo>
                    <a:pt x="7562" y="1759"/>
                    <a:pt x="7563" y="1757"/>
                    <a:pt x="7564" y="1756"/>
                  </a:cubicBezTo>
                  <a:close/>
                  <a:moveTo>
                    <a:pt x="5771" y="2092"/>
                  </a:moveTo>
                  <a:lnTo>
                    <a:pt x="5771" y="2092"/>
                  </a:lnTo>
                  <a:cubicBezTo>
                    <a:pt x="5771" y="2092"/>
                    <a:pt x="5771" y="2092"/>
                    <a:pt x="5771" y="2093"/>
                  </a:cubicBezTo>
                  <a:lnTo>
                    <a:pt x="5771" y="2093"/>
                  </a:lnTo>
                  <a:cubicBezTo>
                    <a:pt x="5771" y="2093"/>
                    <a:pt x="5770" y="2093"/>
                    <a:pt x="5770" y="2093"/>
                  </a:cubicBezTo>
                  <a:cubicBezTo>
                    <a:pt x="5770" y="2093"/>
                    <a:pt x="5769" y="2093"/>
                    <a:pt x="5769" y="2093"/>
                  </a:cubicBezTo>
                  <a:lnTo>
                    <a:pt x="5769" y="2093"/>
                  </a:lnTo>
                  <a:cubicBezTo>
                    <a:pt x="5770" y="2092"/>
                    <a:pt x="5770" y="2092"/>
                    <a:pt x="5771" y="2092"/>
                  </a:cubicBezTo>
                  <a:close/>
                  <a:moveTo>
                    <a:pt x="5768" y="2093"/>
                  </a:moveTo>
                  <a:cubicBezTo>
                    <a:pt x="5769" y="2093"/>
                    <a:pt x="5769" y="2093"/>
                    <a:pt x="5770" y="2094"/>
                  </a:cubicBezTo>
                  <a:lnTo>
                    <a:pt x="5770" y="2094"/>
                  </a:lnTo>
                  <a:cubicBezTo>
                    <a:pt x="5768" y="2096"/>
                    <a:pt x="5760" y="2100"/>
                    <a:pt x="5751" y="2104"/>
                  </a:cubicBezTo>
                  <a:lnTo>
                    <a:pt x="5751" y="2104"/>
                  </a:lnTo>
                  <a:cubicBezTo>
                    <a:pt x="5757" y="2100"/>
                    <a:pt x="5763" y="2097"/>
                    <a:pt x="5768" y="2093"/>
                  </a:cubicBezTo>
                  <a:close/>
                  <a:moveTo>
                    <a:pt x="5793" y="2099"/>
                  </a:moveTo>
                  <a:lnTo>
                    <a:pt x="5793" y="2099"/>
                  </a:lnTo>
                  <a:cubicBezTo>
                    <a:pt x="5796" y="2100"/>
                    <a:pt x="5800" y="2100"/>
                    <a:pt x="5803" y="2101"/>
                  </a:cubicBezTo>
                  <a:lnTo>
                    <a:pt x="5803" y="2101"/>
                  </a:lnTo>
                  <a:cubicBezTo>
                    <a:pt x="5798" y="2103"/>
                    <a:pt x="5784" y="2104"/>
                    <a:pt x="5769" y="2105"/>
                  </a:cubicBezTo>
                  <a:lnTo>
                    <a:pt x="5769" y="2105"/>
                  </a:lnTo>
                  <a:cubicBezTo>
                    <a:pt x="5778" y="2102"/>
                    <a:pt x="5787" y="2100"/>
                    <a:pt x="5793" y="2099"/>
                  </a:cubicBezTo>
                  <a:close/>
                  <a:moveTo>
                    <a:pt x="5725" y="2107"/>
                  </a:moveTo>
                  <a:lnTo>
                    <a:pt x="5725" y="2107"/>
                  </a:lnTo>
                  <a:cubicBezTo>
                    <a:pt x="5721" y="2111"/>
                    <a:pt x="5718" y="2114"/>
                    <a:pt x="5714" y="2117"/>
                  </a:cubicBezTo>
                  <a:lnTo>
                    <a:pt x="5714" y="2117"/>
                  </a:lnTo>
                  <a:cubicBezTo>
                    <a:pt x="5714" y="2117"/>
                    <a:pt x="5714" y="2117"/>
                    <a:pt x="5713" y="2118"/>
                  </a:cubicBezTo>
                  <a:lnTo>
                    <a:pt x="5713" y="2118"/>
                  </a:lnTo>
                  <a:cubicBezTo>
                    <a:pt x="5717" y="2114"/>
                    <a:pt x="5721" y="2111"/>
                    <a:pt x="5725" y="2107"/>
                  </a:cubicBezTo>
                  <a:close/>
                  <a:moveTo>
                    <a:pt x="5688" y="2143"/>
                  </a:moveTo>
                  <a:cubicBezTo>
                    <a:pt x="5671" y="2156"/>
                    <a:pt x="5660" y="2167"/>
                    <a:pt x="5661" y="2167"/>
                  </a:cubicBezTo>
                  <a:cubicBezTo>
                    <a:pt x="5662" y="2167"/>
                    <a:pt x="5669" y="2161"/>
                    <a:pt x="5688" y="2143"/>
                  </a:cubicBezTo>
                  <a:close/>
                  <a:moveTo>
                    <a:pt x="11019" y="2200"/>
                  </a:moveTo>
                  <a:lnTo>
                    <a:pt x="11019" y="2200"/>
                  </a:lnTo>
                  <a:cubicBezTo>
                    <a:pt x="11019" y="2200"/>
                    <a:pt x="11019" y="2201"/>
                    <a:pt x="11019" y="2204"/>
                  </a:cubicBezTo>
                  <a:lnTo>
                    <a:pt x="11019" y="2204"/>
                  </a:lnTo>
                  <a:cubicBezTo>
                    <a:pt x="11019" y="2204"/>
                    <a:pt x="11019" y="2203"/>
                    <a:pt x="11019" y="2203"/>
                  </a:cubicBezTo>
                  <a:cubicBezTo>
                    <a:pt x="11019" y="2201"/>
                    <a:pt x="11018" y="2200"/>
                    <a:pt x="11019" y="2200"/>
                  </a:cubicBezTo>
                  <a:close/>
                  <a:moveTo>
                    <a:pt x="5626" y="2197"/>
                  </a:moveTo>
                  <a:lnTo>
                    <a:pt x="5626" y="2197"/>
                  </a:lnTo>
                  <a:cubicBezTo>
                    <a:pt x="5612" y="2215"/>
                    <a:pt x="5596" y="2238"/>
                    <a:pt x="5594" y="2238"/>
                  </a:cubicBezTo>
                  <a:cubicBezTo>
                    <a:pt x="5594" y="2238"/>
                    <a:pt x="5594" y="2238"/>
                    <a:pt x="5594" y="2237"/>
                  </a:cubicBezTo>
                  <a:cubicBezTo>
                    <a:pt x="5596" y="2227"/>
                    <a:pt x="5611" y="2211"/>
                    <a:pt x="5626" y="2197"/>
                  </a:cubicBezTo>
                  <a:close/>
                  <a:moveTo>
                    <a:pt x="11012" y="2354"/>
                  </a:moveTo>
                  <a:cubicBezTo>
                    <a:pt x="11015" y="2354"/>
                    <a:pt x="11024" y="2359"/>
                    <a:pt x="11038" y="2373"/>
                  </a:cubicBezTo>
                  <a:lnTo>
                    <a:pt x="11038" y="2373"/>
                  </a:lnTo>
                  <a:cubicBezTo>
                    <a:pt x="11032" y="2363"/>
                    <a:pt x="11030" y="2356"/>
                    <a:pt x="11033" y="2356"/>
                  </a:cubicBezTo>
                  <a:lnTo>
                    <a:pt x="11033" y="2356"/>
                  </a:lnTo>
                  <a:cubicBezTo>
                    <a:pt x="11034" y="2356"/>
                    <a:pt x="11036" y="2357"/>
                    <a:pt x="11038" y="2359"/>
                  </a:cubicBezTo>
                  <a:lnTo>
                    <a:pt x="11038" y="2359"/>
                  </a:lnTo>
                  <a:cubicBezTo>
                    <a:pt x="11039" y="2363"/>
                    <a:pt x="11041" y="2368"/>
                    <a:pt x="11043" y="2374"/>
                  </a:cubicBezTo>
                  <a:lnTo>
                    <a:pt x="11043" y="2374"/>
                  </a:lnTo>
                  <a:cubicBezTo>
                    <a:pt x="11042" y="2374"/>
                    <a:pt x="11041" y="2374"/>
                    <a:pt x="11040" y="2374"/>
                  </a:cubicBezTo>
                  <a:lnTo>
                    <a:pt x="11040" y="2374"/>
                  </a:lnTo>
                  <a:cubicBezTo>
                    <a:pt x="11041" y="2375"/>
                    <a:pt x="11043" y="2377"/>
                    <a:pt x="11045" y="2379"/>
                  </a:cubicBezTo>
                  <a:lnTo>
                    <a:pt x="11045" y="2379"/>
                  </a:lnTo>
                  <a:cubicBezTo>
                    <a:pt x="11045" y="2380"/>
                    <a:pt x="11046" y="2382"/>
                    <a:pt x="11046" y="2384"/>
                  </a:cubicBezTo>
                  <a:lnTo>
                    <a:pt x="11046" y="2384"/>
                  </a:lnTo>
                  <a:cubicBezTo>
                    <a:pt x="11044" y="2380"/>
                    <a:pt x="11041" y="2377"/>
                    <a:pt x="11039" y="2374"/>
                  </a:cubicBezTo>
                  <a:lnTo>
                    <a:pt x="11039" y="2374"/>
                  </a:lnTo>
                  <a:cubicBezTo>
                    <a:pt x="11039" y="2374"/>
                    <a:pt x="11039" y="2374"/>
                    <a:pt x="11040" y="2374"/>
                  </a:cubicBezTo>
                  <a:lnTo>
                    <a:pt x="11040" y="2374"/>
                  </a:lnTo>
                  <a:cubicBezTo>
                    <a:pt x="11039" y="2374"/>
                    <a:pt x="11039" y="2373"/>
                    <a:pt x="11038" y="2373"/>
                  </a:cubicBezTo>
                  <a:lnTo>
                    <a:pt x="11038" y="2373"/>
                  </a:lnTo>
                  <a:cubicBezTo>
                    <a:pt x="11039" y="2373"/>
                    <a:pt x="11039" y="2373"/>
                    <a:pt x="11039" y="2374"/>
                  </a:cubicBezTo>
                  <a:lnTo>
                    <a:pt x="11039" y="2374"/>
                  </a:lnTo>
                  <a:cubicBezTo>
                    <a:pt x="11034" y="2374"/>
                    <a:pt x="11030" y="2373"/>
                    <a:pt x="11025" y="2373"/>
                  </a:cubicBezTo>
                  <a:lnTo>
                    <a:pt x="11025" y="2373"/>
                  </a:lnTo>
                  <a:cubicBezTo>
                    <a:pt x="11013" y="2362"/>
                    <a:pt x="11008" y="2354"/>
                    <a:pt x="11012" y="2354"/>
                  </a:cubicBezTo>
                  <a:close/>
                  <a:moveTo>
                    <a:pt x="11061" y="2395"/>
                  </a:moveTo>
                  <a:lnTo>
                    <a:pt x="11061" y="2395"/>
                  </a:lnTo>
                  <a:cubicBezTo>
                    <a:pt x="11062" y="2396"/>
                    <a:pt x="11063" y="2397"/>
                    <a:pt x="11063" y="2398"/>
                  </a:cubicBezTo>
                  <a:lnTo>
                    <a:pt x="11063" y="2398"/>
                  </a:lnTo>
                  <a:cubicBezTo>
                    <a:pt x="11063" y="2397"/>
                    <a:pt x="11062" y="2397"/>
                    <a:pt x="11061" y="2397"/>
                  </a:cubicBezTo>
                  <a:lnTo>
                    <a:pt x="11061" y="2397"/>
                  </a:lnTo>
                  <a:cubicBezTo>
                    <a:pt x="11061" y="2396"/>
                    <a:pt x="11061" y="2396"/>
                    <a:pt x="11061" y="2395"/>
                  </a:cubicBezTo>
                  <a:close/>
                  <a:moveTo>
                    <a:pt x="11067" y="2404"/>
                  </a:moveTo>
                  <a:cubicBezTo>
                    <a:pt x="11069" y="2405"/>
                    <a:pt x="11070" y="2405"/>
                    <a:pt x="11071" y="2406"/>
                  </a:cubicBezTo>
                  <a:lnTo>
                    <a:pt x="11071" y="2406"/>
                  </a:lnTo>
                  <a:cubicBezTo>
                    <a:pt x="11071" y="2406"/>
                    <a:pt x="11072" y="2407"/>
                    <a:pt x="11072" y="2407"/>
                  </a:cubicBezTo>
                  <a:lnTo>
                    <a:pt x="11072" y="2407"/>
                  </a:lnTo>
                  <a:cubicBezTo>
                    <a:pt x="11073" y="2408"/>
                    <a:pt x="11073" y="2409"/>
                    <a:pt x="11074" y="2410"/>
                  </a:cubicBezTo>
                  <a:lnTo>
                    <a:pt x="11074" y="2410"/>
                  </a:lnTo>
                  <a:cubicBezTo>
                    <a:pt x="11072" y="2408"/>
                    <a:pt x="11070" y="2406"/>
                    <a:pt x="11067" y="2404"/>
                  </a:cubicBezTo>
                  <a:close/>
                  <a:moveTo>
                    <a:pt x="11073" y="2408"/>
                  </a:moveTo>
                  <a:lnTo>
                    <a:pt x="11073" y="2408"/>
                  </a:lnTo>
                  <a:cubicBezTo>
                    <a:pt x="11075" y="2410"/>
                    <a:pt x="11077" y="2413"/>
                    <a:pt x="11080" y="2415"/>
                  </a:cubicBezTo>
                  <a:lnTo>
                    <a:pt x="11080" y="2415"/>
                  </a:lnTo>
                  <a:cubicBezTo>
                    <a:pt x="11078" y="2414"/>
                    <a:pt x="11076" y="2412"/>
                    <a:pt x="11074" y="2410"/>
                  </a:cubicBezTo>
                  <a:lnTo>
                    <a:pt x="11074" y="2410"/>
                  </a:lnTo>
                  <a:cubicBezTo>
                    <a:pt x="11074" y="2409"/>
                    <a:pt x="11073" y="2408"/>
                    <a:pt x="11073" y="2408"/>
                  </a:cubicBezTo>
                  <a:close/>
                  <a:moveTo>
                    <a:pt x="12258" y="3225"/>
                  </a:moveTo>
                  <a:cubicBezTo>
                    <a:pt x="12262" y="3225"/>
                    <a:pt x="12277" y="3228"/>
                    <a:pt x="12304" y="3236"/>
                  </a:cubicBezTo>
                  <a:lnTo>
                    <a:pt x="12304" y="3236"/>
                  </a:lnTo>
                  <a:cubicBezTo>
                    <a:pt x="12268" y="3232"/>
                    <a:pt x="12250" y="3225"/>
                    <a:pt x="12258" y="3225"/>
                  </a:cubicBezTo>
                  <a:close/>
                  <a:moveTo>
                    <a:pt x="12303" y="3230"/>
                  </a:moveTo>
                  <a:lnTo>
                    <a:pt x="12303" y="3230"/>
                  </a:lnTo>
                  <a:cubicBezTo>
                    <a:pt x="12307" y="3233"/>
                    <a:pt x="12310" y="3235"/>
                    <a:pt x="12314" y="3237"/>
                  </a:cubicBezTo>
                  <a:lnTo>
                    <a:pt x="12314" y="3237"/>
                  </a:lnTo>
                  <a:cubicBezTo>
                    <a:pt x="12313" y="3237"/>
                    <a:pt x="12313" y="3237"/>
                    <a:pt x="12313" y="3237"/>
                  </a:cubicBezTo>
                  <a:lnTo>
                    <a:pt x="12313" y="3237"/>
                  </a:lnTo>
                  <a:cubicBezTo>
                    <a:pt x="12310" y="3235"/>
                    <a:pt x="12307" y="3233"/>
                    <a:pt x="12303" y="3230"/>
                  </a:cubicBezTo>
                  <a:close/>
                  <a:moveTo>
                    <a:pt x="12342" y="3238"/>
                  </a:moveTo>
                  <a:cubicBezTo>
                    <a:pt x="12342" y="3238"/>
                    <a:pt x="12342" y="3238"/>
                    <a:pt x="12342" y="3238"/>
                  </a:cubicBezTo>
                  <a:lnTo>
                    <a:pt x="12342" y="3238"/>
                  </a:lnTo>
                  <a:cubicBezTo>
                    <a:pt x="12339" y="3238"/>
                    <a:pt x="12336" y="3238"/>
                    <a:pt x="12334" y="3238"/>
                  </a:cubicBezTo>
                  <a:close/>
                  <a:moveTo>
                    <a:pt x="12368" y="3238"/>
                  </a:moveTo>
                  <a:cubicBezTo>
                    <a:pt x="12365" y="3238"/>
                    <a:pt x="12362" y="3238"/>
                    <a:pt x="12359" y="3238"/>
                  </a:cubicBezTo>
                  <a:lnTo>
                    <a:pt x="12359" y="3238"/>
                  </a:lnTo>
                  <a:cubicBezTo>
                    <a:pt x="12359" y="3238"/>
                    <a:pt x="12359" y="3238"/>
                    <a:pt x="12359" y="3238"/>
                  </a:cubicBezTo>
                  <a:close/>
                  <a:moveTo>
                    <a:pt x="12353" y="3238"/>
                  </a:moveTo>
                  <a:cubicBezTo>
                    <a:pt x="12353" y="3238"/>
                    <a:pt x="12353" y="3238"/>
                    <a:pt x="12353" y="3238"/>
                  </a:cubicBezTo>
                  <a:lnTo>
                    <a:pt x="12353" y="3238"/>
                  </a:lnTo>
                  <a:cubicBezTo>
                    <a:pt x="12352" y="3238"/>
                    <a:pt x="12352" y="3238"/>
                    <a:pt x="12351" y="3238"/>
                  </a:cubicBezTo>
                  <a:cubicBezTo>
                    <a:pt x="12351" y="3238"/>
                    <a:pt x="12351" y="3238"/>
                    <a:pt x="12350" y="3238"/>
                  </a:cubicBezTo>
                  <a:lnTo>
                    <a:pt x="12350" y="3238"/>
                  </a:lnTo>
                  <a:cubicBezTo>
                    <a:pt x="12350" y="3238"/>
                    <a:pt x="12350" y="3238"/>
                    <a:pt x="12350" y="3238"/>
                  </a:cubicBezTo>
                  <a:close/>
                  <a:moveTo>
                    <a:pt x="12321" y="3241"/>
                  </a:moveTo>
                  <a:lnTo>
                    <a:pt x="12321" y="3241"/>
                  </a:lnTo>
                  <a:cubicBezTo>
                    <a:pt x="12332" y="3244"/>
                    <a:pt x="12344" y="3249"/>
                    <a:pt x="12355" y="3252"/>
                  </a:cubicBezTo>
                  <a:lnTo>
                    <a:pt x="12355" y="3252"/>
                  </a:lnTo>
                  <a:cubicBezTo>
                    <a:pt x="12357" y="3253"/>
                    <a:pt x="12359" y="3255"/>
                    <a:pt x="12361" y="3257"/>
                  </a:cubicBezTo>
                  <a:cubicBezTo>
                    <a:pt x="12363" y="3259"/>
                    <a:pt x="12365" y="3262"/>
                    <a:pt x="12367" y="3264"/>
                  </a:cubicBezTo>
                  <a:lnTo>
                    <a:pt x="12367" y="3264"/>
                  </a:lnTo>
                  <a:cubicBezTo>
                    <a:pt x="12352" y="3256"/>
                    <a:pt x="12336" y="3249"/>
                    <a:pt x="12321" y="3241"/>
                  </a:cubicBezTo>
                  <a:close/>
                  <a:moveTo>
                    <a:pt x="12384" y="3264"/>
                  </a:moveTo>
                  <a:cubicBezTo>
                    <a:pt x="12384" y="3265"/>
                    <a:pt x="12385" y="3265"/>
                    <a:pt x="12385" y="3265"/>
                  </a:cubicBezTo>
                  <a:lnTo>
                    <a:pt x="12385" y="3265"/>
                  </a:lnTo>
                  <a:cubicBezTo>
                    <a:pt x="12385" y="3265"/>
                    <a:pt x="12384" y="3265"/>
                    <a:pt x="12384" y="3264"/>
                  </a:cubicBezTo>
                  <a:close/>
                  <a:moveTo>
                    <a:pt x="12367" y="3264"/>
                  </a:moveTo>
                  <a:cubicBezTo>
                    <a:pt x="12368" y="3264"/>
                    <a:pt x="12368" y="3264"/>
                    <a:pt x="12369" y="3264"/>
                  </a:cubicBezTo>
                  <a:lnTo>
                    <a:pt x="12369" y="3264"/>
                  </a:lnTo>
                  <a:cubicBezTo>
                    <a:pt x="12369" y="3265"/>
                    <a:pt x="12369" y="3266"/>
                    <a:pt x="12370" y="3266"/>
                  </a:cubicBezTo>
                  <a:lnTo>
                    <a:pt x="12370" y="3266"/>
                  </a:lnTo>
                  <a:cubicBezTo>
                    <a:pt x="12369" y="3266"/>
                    <a:pt x="12368" y="3265"/>
                    <a:pt x="12367" y="3264"/>
                  </a:cubicBezTo>
                  <a:close/>
                  <a:moveTo>
                    <a:pt x="12445" y="3499"/>
                  </a:moveTo>
                  <a:cubicBezTo>
                    <a:pt x="12447" y="3505"/>
                    <a:pt x="12448" y="3512"/>
                    <a:pt x="12448" y="3519"/>
                  </a:cubicBezTo>
                  <a:lnTo>
                    <a:pt x="12448" y="3519"/>
                  </a:lnTo>
                  <a:cubicBezTo>
                    <a:pt x="12446" y="3507"/>
                    <a:pt x="12445" y="3499"/>
                    <a:pt x="12445" y="3499"/>
                  </a:cubicBezTo>
                  <a:close/>
                  <a:moveTo>
                    <a:pt x="12438" y="4477"/>
                  </a:moveTo>
                  <a:lnTo>
                    <a:pt x="12438" y="4477"/>
                  </a:lnTo>
                  <a:cubicBezTo>
                    <a:pt x="12438" y="4477"/>
                    <a:pt x="12434" y="4483"/>
                    <a:pt x="12426" y="4499"/>
                  </a:cubicBezTo>
                  <a:cubicBezTo>
                    <a:pt x="12424" y="4506"/>
                    <a:pt x="12422" y="4513"/>
                    <a:pt x="12419" y="4520"/>
                  </a:cubicBezTo>
                  <a:lnTo>
                    <a:pt x="12419" y="4520"/>
                  </a:lnTo>
                  <a:cubicBezTo>
                    <a:pt x="12429" y="4499"/>
                    <a:pt x="12439" y="4477"/>
                    <a:pt x="12438" y="4477"/>
                  </a:cubicBezTo>
                  <a:close/>
                  <a:moveTo>
                    <a:pt x="12419" y="4520"/>
                  </a:moveTo>
                  <a:cubicBezTo>
                    <a:pt x="12412" y="4534"/>
                    <a:pt x="12406" y="4547"/>
                    <a:pt x="12404" y="4551"/>
                  </a:cubicBezTo>
                  <a:lnTo>
                    <a:pt x="12404" y="4551"/>
                  </a:lnTo>
                  <a:cubicBezTo>
                    <a:pt x="12405" y="4549"/>
                    <a:pt x="12406" y="4547"/>
                    <a:pt x="12407" y="4545"/>
                  </a:cubicBezTo>
                  <a:cubicBezTo>
                    <a:pt x="12411" y="4537"/>
                    <a:pt x="12415" y="4528"/>
                    <a:pt x="12419" y="4520"/>
                  </a:cubicBezTo>
                  <a:close/>
                  <a:moveTo>
                    <a:pt x="4144" y="6711"/>
                  </a:moveTo>
                  <a:cubicBezTo>
                    <a:pt x="4144" y="6711"/>
                    <a:pt x="4144" y="6711"/>
                    <a:pt x="4145" y="6711"/>
                  </a:cubicBezTo>
                  <a:lnTo>
                    <a:pt x="4145" y="6711"/>
                  </a:lnTo>
                  <a:cubicBezTo>
                    <a:pt x="4144" y="6711"/>
                    <a:pt x="4144" y="6711"/>
                    <a:pt x="4144" y="6711"/>
                  </a:cubicBezTo>
                  <a:close/>
                  <a:moveTo>
                    <a:pt x="4269" y="6725"/>
                  </a:moveTo>
                  <a:lnTo>
                    <a:pt x="4269" y="6725"/>
                  </a:lnTo>
                  <a:cubicBezTo>
                    <a:pt x="4268" y="6725"/>
                    <a:pt x="4268" y="6726"/>
                    <a:pt x="4268" y="6726"/>
                  </a:cubicBezTo>
                  <a:lnTo>
                    <a:pt x="4268" y="6726"/>
                  </a:lnTo>
                  <a:cubicBezTo>
                    <a:pt x="4267" y="6726"/>
                    <a:pt x="4266" y="6727"/>
                    <a:pt x="4265" y="6727"/>
                  </a:cubicBezTo>
                  <a:lnTo>
                    <a:pt x="4265" y="6727"/>
                  </a:lnTo>
                  <a:cubicBezTo>
                    <a:pt x="4267" y="6726"/>
                    <a:pt x="4268" y="6726"/>
                    <a:pt x="4269" y="6725"/>
                  </a:cubicBezTo>
                  <a:close/>
                  <a:moveTo>
                    <a:pt x="4292" y="6721"/>
                  </a:moveTo>
                  <a:cubicBezTo>
                    <a:pt x="4312" y="6721"/>
                    <a:pt x="4302" y="6732"/>
                    <a:pt x="4275" y="6734"/>
                  </a:cubicBezTo>
                  <a:lnTo>
                    <a:pt x="4275" y="6734"/>
                  </a:lnTo>
                  <a:cubicBezTo>
                    <a:pt x="4277" y="6732"/>
                    <a:pt x="4279" y="6731"/>
                    <a:pt x="4281" y="6729"/>
                  </a:cubicBezTo>
                  <a:lnTo>
                    <a:pt x="4281" y="6729"/>
                  </a:lnTo>
                  <a:cubicBezTo>
                    <a:pt x="4280" y="6731"/>
                    <a:pt x="4280" y="6731"/>
                    <a:pt x="4280" y="6731"/>
                  </a:cubicBezTo>
                  <a:cubicBezTo>
                    <a:pt x="4281" y="6731"/>
                    <a:pt x="4285" y="6728"/>
                    <a:pt x="4290" y="6722"/>
                  </a:cubicBezTo>
                  <a:lnTo>
                    <a:pt x="4290" y="6722"/>
                  </a:lnTo>
                  <a:cubicBezTo>
                    <a:pt x="4290" y="6722"/>
                    <a:pt x="4290" y="6721"/>
                    <a:pt x="4291" y="6721"/>
                  </a:cubicBezTo>
                  <a:lnTo>
                    <a:pt x="4291" y="6721"/>
                  </a:lnTo>
                  <a:cubicBezTo>
                    <a:pt x="4291" y="6721"/>
                    <a:pt x="4291" y="6721"/>
                    <a:pt x="4292" y="6721"/>
                  </a:cubicBezTo>
                  <a:close/>
                  <a:moveTo>
                    <a:pt x="4227" y="6734"/>
                  </a:moveTo>
                  <a:cubicBezTo>
                    <a:pt x="4227" y="6734"/>
                    <a:pt x="4227" y="6734"/>
                    <a:pt x="4227" y="6734"/>
                  </a:cubicBezTo>
                  <a:lnTo>
                    <a:pt x="4227" y="6734"/>
                  </a:lnTo>
                  <a:cubicBezTo>
                    <a:pt x="4227" y="6734"/>
                    <a:pt x="4227" y="6734"/>
                    <a:pt x="4227" y="6734"/>
                  </a:cubicBezTo>
                  <a:lnTo>
                    <a:pt x="4227" y="6734"/>
                  </a:lnTo>
                  <a:cubicBezTo>
                    <a:pt x="4227" y="6734"/>
                    <a:pt x="4227" y="6734"/>
                    <a:pt x="4227" y="6734"/>
                  </a:cubicBezTo>
                  <a:close/>
                  <a:moveTo>
                    <a:pt x="4265" y="6727"/>
                  </a:moveTo>
                  <a:cubicBezTo>
                    <a:pt x="4262" y="6729"/>
                    <a:pt x="4258" y="6732"/>
                    <a:pt x="4254" y="6734"/>
                  </a:cubicBezTo>
                  <a:lnTo>
                    <a:pt x="4254" y="6734"/>
                  </a:lnTo>
                  <a:cubicBezTo>
                    <a:pt x="4251" y="6734"/>
                    <a:pt x="4248" y="6734"/>
                    <a:pt x="4245" y="6734"/>
                  </a:cubicBezTo>
                  <a:lnTo>
                    <a:pt x="4245" y="6734"/>
                  </a:lnTo>
                  <a:cubicBezTo>
                    <a:pt x="4245" y="6734"/>
                    <a:pt x="4245" y="6734"/>
                    <a:pt x="4245" y="6734"/>
                  </a:cubicBezTo>
                  <a:cubicBezTo>
                    <a:pt x="4242" y="6735"/>
                    <a:pt x="4239" y="6736"/>
                    <a:pt x="4236" y="6736"/>
                  </a:cubicBezTo>
                  <a:lnTo>
                    <a:pt x="4236" y="6736"/>
                  </a:lnTo>
                  <a:cubicBezTo>
                    <a:pt x="4233" y="6736"/>
                    <a:pt x="4230" y="6735"/>
                    <a:pt x="4227" y="6734"/>
                  </a:cubicBezTo>
                  <a:lnTo>
                    <a:pt x="4227" y="6734"/>
                  </a:lnTo>
                  <a:cubicBezTo>
                    <a:pt x="4233" y="6734"/>
                    <a:pt x="4239" y="6734"/>
                    <a:pt x="4245" y="6734"/>
                  </a:cubicBezTo>
                  <a:lnTo>
                    <a:pt x="4245" y="6734"/>
                  </a:lnTo>
                  <a:cubicBezTo>
                    <a:pt x="4250" y="6732"/>
                    <a:pt x="4258" y="6730"/>
                    <a:pt x="4265" y="6727"/>
                  </a:cubicBezTo>
                  <a:close/>
                  <a:moveTo>
                    <a:pt x="4207" y="6741"/>
                  </a:moveTo>
                  <a:cubicBezTo>
                    <a:pt x="4207" y="6741"/>
                    <a:pt x="4207" y="6741"/>
                    <a:pt x="4207" y="6741"/>
                  </a:cubicBezTo>
                  <a:lnTo>
                    <a:pt x="4207" y="6741"/>
                  </a:lnTo>
                  <a:cubicBezTo>
                    <a:pt x="4206" y="6741"/>
                    <a:pt x="4204" y="6741"/>
                    <a:pt x="4203" y="6742"/>
                  </a:cubicBezTo>
                  <a:cubicBezTo>
                    <a:pt x="4204" y="6741"/>
                    <a:pt x="4205" y="6741"/>
                    <a:pt x="4207" y="6741"/>
                  </a:cubicBezTo>
                  <a:close/>
                  <a:moveTo>
                    <a:pt x="2338" y="6962"/>
                  </a:moveTo>
                  <a:cubicBezTo>
                    <a:pt x="2325" y="6968"/>
                    <a:pt x="2315" y="6972"/>
                    <a:pt x="2313" y="6972"/>
                  </a:cubicBezTo>
                  <a:cubicBezTo>
                    <a:pt x="2313" y="6972"/>
                    <a:pt x="2313" y="6972"/>
                    <a:pt x="2313" y="6972"/>
                  </a:cubicBezTo>
                  <a:cubicBezTo>
                    <a:pt x="2321" y="6968"/>
                    <a:pt x="2330" y="6965"/>
                    <a:pt x="2338" y="6962"/>
                  </a:cubicBezTo>
                  <a:close/>
                  <a:moveTo>
                    <a:pt x="2213" y="7033"/>
                  </a:moveTo>
                  <a:cubicBezTo>
                    <a:pt x="2213" y="7033"/>
                    <a:pt x="2203" y="7040"/>
                    <a:pt x="2190" y="7049"/>
                  </a:cubicBezTo>
                  <a:lnTo>
                    <a:pt x="2190" y="7049"/>
                  </a:lnTo>
                  <a:cubicBezTo>
                    <a:pt x="2200" y="7041"/>
                    <a:pt x="2209" y="7033"/>
                    <a:pt x="2213" y="7033"/>
                  </a:cubicBezTo>
                  <a:close/>
                  <a:moveTo>
                    <a:pt x="2065" y="7161"/>
                  </a:moveTo>
                  <a:cubicBezTo>
                    <a:pt x="2066" y="7161"/>
                    <a:pt x="2056" y="7173"/>
                    <a:pt x="2038" y="7197"/>
                  </a:cubicBezTo>
                  <a:lnTo>
                    <a:pt x="2038" y="7197"/>
                  </a:lnTo>
                  <a:cubicBezTo>
                    <a:pt x="2043" y="7189"/>
                    <a:pt x="2047" y="7183"/>
                    <a:pt x="2052" y="7175"/>
                  </a:cubicBezTo>
                  <a:cubicBezTo>
                    <a:pt x="2060" y="7166"/>
                    <a:pt x="2065" y="7161"/>
                    <a:pt x="2065" y="7161"/>
                  </a:cubicBezTo>
                  <a:close/>
                  <a:moveTo>
                    <a:pt x="11777" y="7273"/>
                  </a:moveTo>
                  <a:cubicBezTo>
                    <a:pt x="11766" y="7287"/>
                    <a:pt x="11755" y="7301"/>
                    <a:pt x="11755" y="7301"/>
                  </a:cubicBezTo>
                  <a:cubicBezTo>
                    <a:pt x="11755" y="7301"/>
                    <a:pt x="11758" y="7297"/>
                    <a:pt x="11766" y="7286"/>
                  </a:cubicBezTo>
                  <a:lnTo>
                    <a:pt x="11777" y="7273"/>
                  </a:lnTo>
                  <a:close/>
                  <a:moveTo>
                    <a:pt x="1941" y="7359"/>
                  </a:moveTo>
                  <a:lnTo>
                    <a:pt x="1941" y="7359"/>
                  </a:lnTo>
                  <a:cubicBezTo>
                    <a:pt x="1941" y="7359"/>
                    <a:pt x="1941" y="7359"/>
                    <a:pt x="1941" y="7359"/>
                  </a:cubicBezTo>
                  <a:cubicBezTo>
                    <a:pt x="1939" y="7365"/>
                    <a:pt x="1937" y="7371"/>
                    <a:pt x="1935" y="7377"/>
                  </a:cubicBezTo>
                  <a:lnTo>
                    <a:pt x="1935" y="7377"/>
                  </a:lnTo>
                  <a:cubicBezTo>
                    <a:pt x="1935" y="7373"/>
                    <a:pt x="1937" y="7367"/>
                    <a:pt x="1941" y="7359"/>
                  </a:cubicBezTo>
                  <a:close/>
                  <a:moveTo>
                    <a:pt x="1911" y="7446"/>
                  </a:moveTo>
                  <a:lnTo>
                    <a:pt x="1911" y="7446"/>
                  </a:lnTo>
                  <a:cubicBezTo>
                    <a:pt x="1912" y="7446"/>
                    <a:pt x="1910" y="7457"/>
                    <a:pt x="1906" y="7489"/>
                  </a:cubicBezTo>
                  <a:lnTo>
                    <a:pt x="1906" y="7489"/>
                  </a:lnTo>
                  <a:cubicBezTo>
                    <a:pt x="1907" y="7473"/>
                    <a:pt x="1911" y="7446"/>
                    <a:pt x="1911" y="7446"/>
                  </a:cubicBezTo>
                  <a:close/>
                  <a:moveTo>
                    <a:pt x="1904" y="7506"/>
                  </a:moveTo>
                  <a:cubicBezTo>
                    <a:pt x="1903" y="7512"/>
                    <a:pt x="1903" y="7516"/>
                    <a:pt x="1902" y="7519"/>
                  </a:cubicBezTo>
                  <a:lnTo>
                    <a:pt x="1902" y="7519"/>
                  </a:lnTo>
                  <a:cubicBezTo>
                    <a:pt x="1903" y="7515"/>
                    <a:pt x="1903" y="7511"/>
                    <a:pt x="1904" y="7506"/>
                  </a:cubicBezTo>
                  <a:close/>
                  <a:moveTo>
                    <a:pt x="1915" y="7849"/>
                  </a:moveTo>
                  <a:cubicBezTo>
                    <a:pt x="1914" y="7849"/>
                    <a:pt x="1914" y="7871"/>
                    <a:pt x="1918" y="7892"/>
                  </a:cubicBezTo>
                  <a:cubicBezTo>
                    <a:pt x="1919" y="7902"/>
                    <a:pt x="1920" y="7912"/>
                    <a:pt x="1921" y="7922"/>
                  </a:cubicBezTo>
                  <a:lnTo>
                    <a:pt x="1921" y="7922"/>
                  </a:lnTo>
                  <a:cubicBezTo>
                    <a:pt x="1919" y="7867"/>
                    <a:pt x="1917" y="7849"/>
                    <a:pt x="1915" y="7849"/>
                  </a:cubicBezTo>
                  <a:close/>
                  <a:moveTo>
                    <a:pt x="11326" y="7903"/>
                  </a:moveTo>
                  <a:cubicBezTo>
                    <a:pt x="11326" y="7903"/>
                    <a:pt x="11325" y="7912"/>
                    <a:pt x="11322" y="7942"/>
                  </a:cubicBezTo>
                  <a:lnTo>
                    <a:pt x="11322" y="7942"/>
                  </a:lnTo>
                  <a:lnTo>
                    <a:pt x="11322" y="7934"/>
                  </a:lnTo>
                  <a:cubicBezTo>
                    <a:pt x="11322" y="7926"/>
                    <a:pt x="11325" y="7903"/>
                    <a:pt x="11326" y="7903"/>
                  </a:cubicBezTo>
                  <a:close/>
                  <a:moveTo>
                    <a:pt x="11310" y="7919"/>
                  </a:moveTo>
                  <a:lnTo>
                    <a:pt x="11310" y="7919"/>
                  </a:lnTo>
                  <a:cubicBezTo>
                    <a:pt x="11310" y="7919"/>
                    <a:pt x="11312" y="7933"/>
                    <a:pt x="11318" y="7974"/>
                  </a:cubicBezTo>
                  <a:lnTo>
                    <a:pt x="11318" y="7974"/>
                  </a:lnTo>
                  <a:cubicBezTo>
                    <a:pt x="11318" y="7974"/>
                    <a:pt x="11318" y="7974"/>
                    <a:pt x="11318" y="7974"/>
                  </a:cubicBezTo>
                  <a:lnTo>
                    <a:pt x="11318" y="7974"/>
                  </a:lnTo>
                  <a:cubicBezTo>
                    <a:pt x="11315" y="7957"/>
                    <a:pt x="11310" y="7919"/>
                    <a:pt x="11310" y="7919"/>
                  </a:cubicBezTo>
                  <a:close/>
                  <a:moveTo>
                    <a:pt x="11308" y="7997"/>
                  </a:moveTo>
                  <a:cubicBezTo>
                    <a:pt x="11308" y="7999"/>
                    <a:pt x="11307" y="7999"/>
                    <a:pt x="11307" y="7999"/>
                  </a:cubicBezTo>
                  <a:lnTo>
                    <a:pt x="11307" y="7999"/>
                  </a:lnTo>
                  <a:cubicBezTo>
                    <a:pt x="11307" y="7999"/>
                    <a:pt x="11308" y="7998"/>
                    <a:pt x="11308" y="7997"/>
                  </a:cubicBezTo>
                  <a:close/>
                  <a:moveTo>
                    <a:pt x="11307" y="8038"/>
                  </a:moveTo>
                  <a:cubicBezTo>
                    <a:pt x="11307" y="8042"/>
                    <a:pt x="11306" y="8043"/>
                    <a:pt x="11306" y="8043"/>
                  </a:cubicBezTo>
                  <a:cubicBezTo>
                    <a:pt x="11306" y="8043"/>
                    <a:pt x="11307" y="8041"/>
                    <a:pt x="11307" y="8038"/>
                  </a:cubicBezTo>
                  <a:close/>
                  <a:moveTo>
                    <a:pt x="11407" y="8236"/>
                  </a:moveTo>
                  <a:cubicBezTo>
                    <a:pt x="11410" y="8236"/>
                    <a:pt x="11425" y="8256"/>
                    <a:pt x="11438" y="8276"/>
                  </a:cubicBezTo>
                  <a:lnTo>
                    <a:pt x="11438" y="8276"/>
                  </a:lnTo>
                  <a:cubicBezTo>
                    <a:pt x="11424" y="8262"/>
                    <a:pt x="11406" y="8245"/>
                    <a:pt x="11406" y="8237"/>
                  </a:cubicBezTo>
                  <a:cubicBezTo>
                    <a:pt x="11406" y="8236"/>
                    <a:pt x="11406" y="8236"/>
                    <a:pt x="11407" y="8236"/>
                  </a:cubicBezTo>
                  <a:close/>
                  <a:moveTo>
                    <a:pt x="11450" y="8294"/>
                  </a:moveTo>
                  <a:cubicBezTo>
                    <a:pt x="11457" y="8305"/>
                    <a:pt x="11462" y="8313"/>
                    <a:pt x="11462" y="8313"/>
                  </a:cubicBezTo>
                  <a:cubicBezTo>
                    <a:pt x="11462" y="8313"/>
                    <a:pt x="11459" y="8309"/>
                    <a:pt x="11452" y="8298"/>
                  </a:cubicBezTo>
                  <a:cubicBezTo>
                    <a:pt x="11452" y="8297"/>
                    <a:pt x="11451" y="8296"/>
                    <a:pt x="11450" y="8294"/>
                  </a:cubicBezTo>
                  <a:close/>
                  <a:moveTo>
                    <a:pt x="11456" y="8301"/>
                  </a:moveTo>
                  <a:cubicBezTo>
                    <a:pt x="11458" y="8301"/>
                    <a:pt x="11470" y="8311"/>
                    <a:pt x="11484" y="8323"/>
                  </a:cubicBezTo>
                  <a:lnTo>
                    <a:pt x="11484" y="8323"/>
                  </a:lnTo>
                  <a:cubicBezTo>
                    <a:pt x="11473" y="8316"/>
                    <a:pt x="11463" y="8309"/>
                    <a:pt x="11456" y="8302"/>
                  </a:cubicBezTo>
                  <a:cubicBezTo>
                    <a:pt x="11456" y="8302"/>
                    <a:pt x="11456" y="8301"/>
                    <a:pt x="11456" y="8301"/>
                  </a:cubicBezTo>
                  <a:close/>
                  <a:moveTo>
                    <a:pt x="11874" y="8300"/>
                  </a:moveTo>
                  <a:cubicBezTo>
                    <a:pt x="11874" y="8303"/>
                    <a:pt x="11867" y="8308"/>
                    <a:pt x="11851" y="8314"/>
                  </a:cubicBezTo>
                  <a:cubicBezTo>
                    <a:pt x="11846" y="8315"/>
                    <a:pt x="11835" y="8319"/>
                    <a:pt x="11820" y="8325"/>
                  </a:cubicBezTo>
                  <a:lnTo>
                    <a:pt x="11820" y="8325"/>
                  </a:lnTo>
                  <a:cubicBezTo>
                    <a:pt x="11833" y="8316"/>
                    <a:pt x="11848" y="8309"/>
                    <a:pt x="11862" y="8306"/>
                  </a:cubicBezTo>
                  <a:lnTo>
                    <a:pt x="11874" y="8300"/>
                  </a:lnTo>
                  <a:close/>
                  <a:moveTo>
                    <a:pt x="11698" y="8368"/>
                  </a:moveTo>
                  <a:lnTo>
                    <a:pt x="11698" y="8368"/>
                  </a:lnTo>
                  <a:cubicBezTo>
                    <a:pt x="11674" y="8375"/>
                    <a:pt x="11653" y="8379"/>
                    <a:pt x="11639" y="8379"/>
                  </a:cubicBezTo>
                  <a:cubicBezTo>
                    <a:pt x="11632" y="8379"/>
                    <a:pt x="11627" y="8378"/>
                    <a:pt x="11625" y="8375"/>
                  </a:cubicBezTo>
                  <a:cubicBezTo>
                    <a:pt x="11622" y="8373"/>
                    <a:pt x="11670" y="8370"/>
                    <a:pt x="11698" y="8368"/>
                  </a:cubicBezTo>
                  <a:close/>
                  <a:moveTo>
                    <a:pt x="12940" y="8670"/>
                  </a:moveTo>
                  <a:cubicBezTo>
                    <a:pt x="12935" y="8675"/>
                    <a:pt x="12931" y="8679"/>
                    <a:pt x="12927" y="8682"/>
                  </a:cubicBezTo>
                  <a:lnTo>
                    <a:pt x="12927" y="8682"/>
                  </a:lnTo>
                  <a:cubicBezTo>
                    <a:pt x="12927" y="8682"/>
                    <a:pt x="12926" y="8682"/>
                    <a:pt x="12926" y="8682"/>
                  </a:cubicBezTo>
                  <a:cubicBezTo>
                    <a:pt x="12924" y="8682"/>
                    <a:pt x="12922" y="8682"/>
                    <a:pt x="12919" y="8682"/>
                  </a:cubicBezTo>
                  <a:lnTo>
                    <a:pt x="12919" y="8682"/>
                  </a:lnTo>
                  <a:cubicBezTo>
                    <a:pt x="12920" y="8680"/>
                    <a:pt x="12922" y="8679"/>
                    <a:pt x="12924" y="8677"/>
                  </a:cubicBezTo>
                  <a:lnTo>
                    <a:pt x="12924" y="8677"/>
                  </a:lnTo>
                  <a:cubicBezTo>
                    <a:pt x="12931" y="8674"/>
                    <a:pt x="12937" y="8672"/>
                    <a:pt x="12940" y="8670"/>
                  </a:cubicBezTo>
                  <a:close/>
                  <a:moveTo>
                    <a:pt x="12915" y="8681"/>
                  </a:moveTo>
                  <a:lnTo>
                    <a:pt x="12915" y="8681"/>
                  </a:lnTo>
                  <a:cubicBezTo>
                    <a:pt x="12914" y="8682"/>
                    <a:pt x="12913" y="8683"/>
                    <a:pt x="12912" y="8683"/>
                  </a:cubicBezTo>
                  <a:lnTo>
                    <a:pt x="12912" y="8683"/>
                  </a:lnTo>
                  <a:cubicBezTo>
                    <a:pt x="12911" y="8684"/>
                    <a:pt x="12910" y="8684"/>
                    <a:pt x="12908" y="8684"/>
                  </a:cubicBezTo>
                  <a:lnTo>
                    <a:pt x="12908" y="8684"/>
                  </a:lnTo>
                  <a:cubicBezTo>
                    <a:pt x="12910" y="8683"/>
                    <a:pt x="12912" y="8682"/>
                    <a:pt x="12915" y="8681"/>
                  </a:cubicBezTo>
                  <a:close/>
                  <a:moveTo>
                    <a:pt x="12863" y="8686"/>
                  </a:moveTo>
                  <a:lnTo>
                    <a:pt x="12863" y="8686"/>
                  </a:lnTo>
                  <a:cubicBezTo>
                    <a:pt x="12864" y="8687"/>
                    <a:pt x="12867" y="8689"/>
                    <a:pt x="12869" y="8690"/>
                  </a:cubicBezTo>
                  <a:lnTo>
                    <a:pt x="12869" y="8690"/>
                  </a:lnTo>
                  <a:cubicBezTo>
                    <a:pt x="12868" y="8690"/>
                    <a:pt x="12868" y="8690"/>
                    <a:pt x="12867" y="8690"/>
                  </a:cubicBezTo>
                  <a:lnTo>
                    <a:pt x="12867" y="8690"/>
                  </a:lnTo>
                  <a:cubicBezTo>
                    <a:pt x="12866" y="8689"/>
                    <a:pt x="12864" y="8687"/>
                    <a:pt x="12863" y="8686"/>
                  </a:cubicBezTo>
                  <a:close/>
                  <a:moveTo>
                    <a:pt x="12897" y="8693"/>
                  </a:moveTo>
                  <a:cubicBezTo>
                    <a:pt x="12897" y="8694"/>
                    <a:pt x="12898" y="8694"/>
                    <a:pt x="12898" y="8694"/>
                  </a:cubicBezTo>
                  <a:cubicBezTo>
                    <a:pt x="12898" y="8694"/>
                    <a:pt x="12898" y="8694"/>
                    <a:pt x="12899" y="8693"/>
                  </a:cubicBezTo>
                  <a:close/>
                  <a:moveTo>
                    <a:pt x="12926" y="8683"/>
                  </a:moveTo>
                  <a:cubicBezTo>
                    <a:pt x="12921" y="8687"/>
                    <a:pt x="12916" y="8690"/>
                    <a:pt x="12911" y="8693"/>
                  </a:cubicBezTo>
                  <a:lnTo>
                    <a:pt x="12911" y="8693"/>
                  </a:lnTo>
                  <a:cubicBezTo>
                    <a:pt x="12913" y="8693"/>
                    <a:pt x="12916" y="8693"/>
                    <a:pt x="12918" y="8693"/>
                  </a:cubicBezTo>
                  <a:cubicBezTo>
                    <a:pt x="12930" y="8693"/>
                    <a:pt x="12936" y="8695"/>
                    <a:pt x="12936" y="8697"/>
                  </a:cubicBezTo>
                  <a:lnTo>
                    <a:pt x="12936" y="8697"/>
                  </a:lnTo>
                  <a:cubicBezTo>
                    <a:pt x="12933" y="8696"/>
                    <a:pt x="12931" y="8696"/>
                    <a:pt x="12929" y="8696"/>
                  </a:cubicBezTo>
                  <a:lnTo>
                    <a:pt x="12929" y="8696"/>
                  </a:lnTo>
                  <a:cubicBezTo>
                    <a:pt x="12928" y="8696"/>
                    <a:pt x="12928" y="8697"/>
                    <a:pt x="12934" y="8700"/>
                  </a:cubicBezTo>
                  <a:lnTo>
                    <a:pt x="12934" y="8700"/>
                  </a:lnTo>
                  <a:cubicBezTo>
                    <a:pt x="12932" y="8702"/>
                    <a:pt x="12929" y="8703"/>
                    <a:pt x="12925" y="8704"/>
                  </a:cubicBezTo>
                  <a:lnTo>
                    <a:pt x="12925" y="8704"/>
                  </a:lnTo>
                  <a:cubicBezTo>
                    <a:pt x="12918" y="8702"/>
                    <a:pt x="12911" y="8701"/>
                    <a:pt x="12904" y="8699"/>
                  </a:cubicBezTo>
                  <a:lnTo>
                    <a:pt x="12904" y="8699"/>
                  </a:lnTo>
                  <a:cubicBezTo>
                    <a:pt x="12902" y="8701"/>
                    <a:pt x="12900" y="8703"/>
                    <a:pt x="12899" y="8705"/>
                  </a:cubicBezTo>
                  <a:lnTo>
                    <a:pt x="12899" y="8705"/>
                  </a:lnTo>
                  <a:cubicBezTo>
                    <a:pt x="12898" y="8705"/>
                    <a:pt x="12896" y="8705"/>
                    <a:pt x="12895" y="8704"/>
                  </a:cubicBezTo>
                  <a:lnTo>
                    <a:pt x="12895" y="8704"/>
                  </a:lnTo>
                  <a:cubicBezTo>
                    <a:pt x="12892" y="8709"/>
                    <a:pt x="12885" y="8717"/>
                    <a:pt x="12874" y="8732"/>
                  </a:cubicBezTo>
                  <a:cubicBezTo>
                    <a:pt x="12871" y="8736"/>
                    <a:pt x="12868" y="8740"/>
                    <a:pt x="12865" y="8743"/>
                  </a:cubicBezTo>
                  <a:lnTo>
                    <a:pt x="12865" y="8743"/>
                  </a:lnTo>
                  <a:cubicBezTo>
                    <a:pt x="12876" y="8729"/>
                    <a:pt x="12889" y="8712"/>
                    <a:pt x="12895" y="8704"/>
                  </a:cubicBezTo>
                  <a:lnTo>
                    <a:pt x="12895" y="8704"/>
                  </a:lnTo>
                  <a:cubicBezTo>
                    <a:pt x="12895" y="8704"/>
                    <a:pt x="12895" y="8704"/>
                    <a:pt x="12895" y="8704"/>
                  </a:cubicBezTo>
                  <a:lnTo>
                    <a:pt x="12895" y="8704"/>
                  </a:lnTo>
                  <a:cubicBezTo>
                    <a:pt x="12897" y="8702"/>
                    <a:pt x="12898" y="8701"/>
                    <a:pt x="12898" y="8701"/>
                  </a:cubicBezTo>
                  <a:lnTo>
                    <a:pt x="12898" y="8701"/>
                  </a:lnTo>
                  <a:cubicBezTo>
                    <a:pt x="12898" y="8701"/>
                    <a:pt x="12897" y="8702"/>
                    <a:pt x="12895" y="8704"/>
                  </a:cubicBezTo>
                  <a:lnTo>
                    <a:pt x="12895" y="8704"/>
                  </a:lnTo>
                  <a:cubicBezTo>
                    <a:pt x="12893" y="8704"/>
                    <a:pt x="12892" y="8703"/>
                    <a:pt x="12890" y="8703"/>
                  </a:cubicBezTo>
                  <a:lnTo>
                    <a:pt x="12890" y="8703"/>
                  </a:lnTo>
                  <a:cubicBezTo>
                    <a:pt x="12884" y="8705"/>
                    <a:pt x="12879" y="8706"/>
                    <a:pt x="12875" y="8706"/>
                  </a:cubicBezTo>
                  <a:cubicBezTo>
                    <a:pt x="12868" y="8706"/>
                    <a:pt x="12866" y="8702"/>
                    <a:pt x="12876" y="8697"/>
                  </a:cubicBezTo>
                  <a:lnTo>
                    <a:pt x="12876" y="8697"/>
                  </a:lnTo>
                  <a:cubicBezTo>
                    <a:pt x="12880" y="8700"/>
                    <a:pt x="12885" y="8702"/>
                    <a:pt x="12890" y="8703"/>
                  </a:cubicBezTo>
                  <a:lnTo>
                    <a:pt x="12890" y="8703"/>
                  </a:lnTo>
                  <a:cubicBezTo>
                    <a:pt x="12893" y="8702"/>
                    <a:pt x="12897" y="8701"/>
                    <a:pt x="12900" y="8699"/>
                  </a:cubicBezTo>
                  <a:lnTo>
                    <a:pt x="12900" y="8699"/>
                  </a:lnTo>
                  <a:cubicBezTo>
                    <a:pt x="12901" y="8699"/>
                    <a:pt x="12903" y="8699"/>
                    <a:pt x="12904" y="8699"/>
                  </a:cubicBezTo>
                  <a:lnTo>
                    <a:pt x="12904" y="8699"/>
                  </a:lnTo>
                  <a:cubicBezTo>
                    <a:pt x="12905" y="8698"/>
                    <a:pt x="12906" y="8696"/>
                    <a:pt x="12907" y="8695"/>
                  </a:cubicBezTo>
                  <a:lnTo>
                    <a:pt x="12907" y="8695"/>
                  </a:lnTo>
                  <a:cubicBezTo>
                    <a:pt x="12905" y="8696"/>
                    <a:pt x="12903" y="8698"/>
                    <a:pt x="12900" y="8699"/>
                  </a:cubicBezTo>
                  <a:lnTo>
                    <a:pt x="12900" y="8699"/>
                  </a:lnTo>
                  <a:cubicBezTo>
                    <a:pt x="12894" y="8697"/>
                    <a:pt x="12888" y="8696"/>
                    <a:pt x="12882" y="8694"/>
                  </a:cubicBezTo>
                  <a:lnTo>
                    <a:pt x="12882" y="8694"/>
                  </a:lnTo>
                  <a:cubicBezTo>
                    <a:pt x="12879" y="8695"/>
                    <a:pt x="12878" y="8696"/>
                    <a:pt x="12876" y="8697"/>
                  </a:cubicBezTo>
                  <a:lnTo>
                    <a:pt x="12876" y="8697"/>
                  </a:lnTo>
                  <a:cubicBezTo>
                    <a:pt x="12874" y="8696"/>
                    <a:pt x="12872" y="8695"/>
                    <a:pt x="12871" y="8693"/>
                  </a:cubicBezTo>
                  <a:lnTo>
                    <a:pt x="12879" y="8693"/>
                  </a:lnTo>
                  <a:cubicBezTo>
                    <a:pt x="12880" y="8694"/>
                    <a:pt x="12881" y="8694"/>
                    <a:pt x="12882" y="8694"/>
                  </a:cubicBezTo>
                  <a:lnTo>
                    <a:pt x="12882" y="8694"/>
                  </a:lnTo>
                  <a:cubicBezTo>
                    <a:pt x="12883" y="8694"/>
                    <a:pt x="12883" y="8694"/>
                    <a:pt x="12884" y="8693"/>
                  </a:cubicBezTo>
                  <a:lnTo>
                    <a:pt x="12897" y="8693"/>
                  </a:lnTo>
                  <a:cubicBezTo>
                    <a:pt x="12897" y="8692"/>
                    <a:pt x="12899" y="8690"/>
                    <a:pt x="12900" y="8689"/>
                  </a:cubicBezTo>
                  <a:lnTo>
                    <a:pt x="12900" y="8689"/>
                  </a:lnTo>
                  <a:cubicBezTo>
                    <a:pt x="12903" y="8688"/>
                    <a:pt x="12905" y="8688"/>
                    <a:pt x="12907" y="8687"/>
                  </a:cubicBezTo>
                  <a:lnTo>
                    <a:pt x="12907" y="8687"/>
                  </a:lnTo>
                  <a:cubicBezTo>
                    <a:pt x="12903" y="8690"/>
                    <a:pt x="12901" y="8692"/>
                    <a:pt x="12899" y="8693"/>
                  </a:cubicBezTo>
                  <a:lnTo>
                    <a:pt x="12909" y="8693"/>
                  </a:lnTo>
                  <a:cubicBezTo>
                    <a:pt x="12909" y="8693"/>
                    <a:pt x="12909" y="8693"/>
                    <a:pt x="12909" y="8693"/>
                  </a:cubicBezTo>
                  <a:lnTo>
                    <a:pt x="12909" y="8693"/>
                  </a:lnTo>
                  <a:cubicBezTo>
                    <a:pt x="12909" y="8694"/>
                    <a:pt x="12908" y="8695"/>
                    <a:pt x="12907" y="8695"/>
                  </a:cubicBezTo>
                  <a:lnTo>
                    <a:pt x="12907" y="8695"/>
                  </a:lnTo>
                  <a:cubicBezTo>
                    <a:pt x="12908" y="8695"/>
                    <a:pt x="12910" y="8694"/>
                    <a:pt x="12911" y="8693"/>
                  </a:cubicBezTo>
                  <a:lnTo>
                    <a:pt x="12911" y="8693"/>
                  </a:lnTo>
                  <a:cubicBezTo>
                    <a:pt x="12910" y="8693"/>
                    <a:pt x="12910" y="8693"/>
                    <a:pt x="12909" y="8693"/>
                  </a:cubicBezTo>
                  <a:lnTo>
                    <a:pt x="12909" y="8693"/>
                  </a:lnTo>
                  <a:cubicBezTo>
                    <a:pt x="12910" y="8692"/>
                    <a:pt x="12912" y="8691"/>
                    <a:pt x="12913" y="8689"/>
                  </a:cubicBezTo>
                  <a:cubicBezTo>
                    <a:pt x="12914" y="8688"/>
                    <a:pt x="12915" y="8687"/>
                    <a:pt x="12916" y="8685"/>
                  </a:cubicBezTo>
                  <a:lnTo>
                    <a:pt x="12916" y="8685"/>
                  </a:lnTo>
                  <a:cubicBezTo>
                    <a:pt x="12921" y="8684"/>
                    <a:pt x="12924" y="8683"/>
                    <a:pt x="12926" y="8683"/>
                  </a:cubicBezTo>
                  <a:close/>
                  <a:moveTo>
                    <a:pt x="13336" y="9129"/>
                  </a:moveTo>
                  <a:cubicBezTo>
                    <a:pt x="13347" y="9159"/>
                    <a:pt x="13351" y="9171"/>
                    <a:pt x="13351" y="9171"/>
                  </a:cubicBezTo>
                  <a:cubicBezTo>
                    <a:pt x="13352" y="9171"/>
                    <a:pt x="13345" y="9150"/>
                    <a:pt x="13336" y="9129"/>
                  </a:cubicBezTo>
                  <a:close/>
                  <a:moveTo>
                    <a:pt x="13423" y="9812"/>
                  </a:moveTo>
                  <a:lnTo>
                    <a:pt x="13423" y="9812"/>
                  </a:lnTo>
                  <a:cubicBezTo>
                    <a:pt x="13423" y="9812"/>
                    <a:pt x="13423" y="9813"/>
                    <a:pt x="13423" y="9813"/>
                  </a:cubicBezTo>
                  <a:cubicBezTo>
                    <a:pt x="13423" y="9813"/>
                    <a:pt x="13423" y="9813"/>
                    <a:pt x="13423" y="9813"/>
                  </a:cubicBezTo>
                  <a:lnTo>
                    <a:pt x="13423" y="9813"/>
                  </a:lnTo>
                  <a:cubicBezTo>
                    <a:pt x="13423" y="9813"/>
                    <a:pt x="13423" y="9813"/>
                    <a:pt x="13423" y="9812"/>
                  </a:cubicBezTo>
                  <a:close/>
                  <a:moveTo>
                    <a:pt x="13419" y="9835"/>
                  </a:moveTo>
                  <a:lnTo>
                    <a:pt x="13419" y="9835"/>
                  </a:lnTo>
                  <a:cubicBezTo>
                    <a:pt x="13418" y="9845"/>
                    <a:pt x="13417" y="9854"/>
                    <a:pt x="13415" y="9863"/>
                  </a:cubicBezTo>
                  <a:cubicBezTo>
                    <a:pt x="13415" y="9862"/>
                    <a:pt x="13417" y="9850"/>
                    <a:pt x="13419" y="9835"/>
                  </a:cubicBezTo>
                  <a:close/>
                  <a:moveTo>
                    <a:pt x="13249" y="10382"/>
                  </a:moveTo>
                  <a:cubicBezTo>
                    <a:pt x="13245" y="10392"/>
                    <a:pt x="13244" y="10396"/>
                    <a:pt x="13243" y="10396"/>
                  </a:cubicBezTo>
                  <a:cubicBezTo>
                    <a:pt x="13243" y="10396"/>
                    <a:pt x="13246" y="10390"/>
                    <a:pt x="13249" y="10382"/>
                  </a:cubicBezTo>
                  <a:close/>
                  <a:moveTo>
                    <a:pt x="3063" y="13528"/>
                  </a:moveTo>
                  <a:cubicBezTo>
                    <a:pt x="3073" y="13547"/>
                    <a:pt x="3081" y="13565"/>
                    <a:pt x="3079" y="13570"/>
                  </a:cubicBezTo>
                  <a:cubicBezTo>
                    <a:pt x="3079" y="13570"/>
                    <a:pt x="3071" y="13548"/>
                    <a:pt x="3063" y="13528"/>
                  </a:cubicBezTo>
                  <a:close/>
                  <a:moveTo>
                    <a:pt x="3183" y="13769"/>
                  </a:moveTo>
                  <a:lnTo>
                    <a:pt x="3183" y="13769"/>
                  </a:lnTo>
                  <a:cubicBezTo>
                    <a:pt x="3181" y="13773"/>
                    <a:pt x="3179" y="13777"/>
                    <a:pt x="3176" y="13781"/>
                  </a:cubicBezTo>
                  <a:lnTo>
                    <a:pt x="3176" y="13781"/>
                  </a:lnTo>
                  <a:cubicBezTo>
                    <a:pt x="3176" y="13782"/>
                    <a:pt x="3175" y="13782"/>
                    <a:pt x="3175" y="13783"/>
                  </a:cubicBezTo>
                  <a:lnTo>
                    <a:pt x="3175" y="13783"/>
                  </a:lnTo>
                  <a:cubicBezTo>
                    <a:pt x="3177" y="13778"/>
                    <a:pt x="3180" y="13774"/>
                    <a:pt x="3183" y="13769"/>
                  </a:cubicBezTo>
                  <a:close/>
                  <a:moveTo>
                    <a:pt x="3133" y="13897"/>
                  </a:moveTo>
                  <a:cubicBezTo>
                    <a:pt x="3133" y="13904"/>
                    <a:pt x="3133" y="13911"/>
                    <a:pt x="3133" y="13919"/>
                  </a:cubicBezTo>
                  <a:cubicBezTo>
                    <a:pt x="3129" y="13938"/>
                    <a:pt x="3125" y="13957"/>
                    <a:pt x="3125" y="13976"/>
                  </a:cubicBezTo>
                  <a:lnTo>
                    <a:pt x="3125" y="13976"/>
                  </a:lnTo>
                  <a:cubicBezTo>
                    <a:pt x="3125" y="13950"/>
                    <a:pt x="3128" y="13923"/>
                    <a:pt x="3133" y="13897"/>
                  </a:cubicBezTo>
                  <a:close/>
                  <a:moveTo>
                    <a:pt x="10456" y="14312"/>
                  </a:moveTo>
                  <a:cubicBezTo>
                    <a:pt x="10456" y="14313"/>
                    <a:pt x="10456" y="14313"/>
                    <a:pt x="10455" y="14314"/>
                  </a:cubicBezTo>
                  <a:cubicBezTo>
                    <a:pt x="10456" y="14313"/>
                    <a:pt x="10456" y="14312"/>
                    <a:pt x="10456" y="14312"/>
                  </a:cubicBezTo>
                  <a:close/>
                  <a:moveTo>
                    <a:pt x="1441" y="14429"/>
                  </a:moveTo>
                  <a:cubicBezTo>
                    <a:pt x="1468" y="14436"/>
                    <a:pt x="1487" y="14440"/>
                    <a:pt x="1499" y="14443"/>
                  </a:cubicBezTo>
                  <a:lnTo>
                    <a:pt x="1499" y="14443"/>
                  </a:lnTo>
                  <a:cubicBezTo>
                    <a:pt x="1480" y="14438"/>
                    <a:pt x="1460" y="14434"/>
                    <a:pt x="1441" y="14429"/>
                  </a:cubicBezTo>
                  <a:close/>
                  <a:moveTo>
                    <a:pt x="10444" y="14421"/>
                  </a:moveTo>
                  <a:cubicBezTo>
                    <a:pt x="10448" y="14426"/>
                    <a:pt x="10452" y="14431"/>
                    <a:pt x="10455" y="14435"/>
                  </a:cubicBezTo>
                  <a:lnTo>
                    <a:pt x="10455" y="14435"/>
                  </a:lnTo>
                  <a:lnTo>
                    <a:pt x="10455" y="14422"/>
                  </a:lnTo>
                  <a:lnTo>
                    <a:pt x="10455" y="14422"/>
                  </a:lnTo>
                  <a:cubicBezTo>
                    <a:pt x="10457" y="14429"/>
                    <a:pt x="10458" y="14435"/>
                    <a:pt x="10459" y="14441"/>
                  </a:cubicBezTo>
                  <a:lnTo>
                    <a:pt x="10459" y="14441"/>
                  </a:lnTo>
                  <a:cubicBezTo>
                    <a:pt x="10458" y="14439"/>
                    <a:pt x="10457" y="14437"/>
                    <a:pt x="10455" y="14435"/>
                  </a:cubicBezTo>
                  <a:lnTo>
                    <a:pt x="10455" y="14435"/>
                  </a:lnTo>
                  <a:lnTo>
                    <a:pt x="10455" y="14444"/>
                  </a:lnTo>
                  <a:cubicBezTo>
                    <a:pt x="10455" y="14444"/>
                    <a:pt x="10455" y="14445"/>
                    <a:pt x="10455" y="14445"/>
                  </a:cubicBezTo>
                  <a:lnTo>
                    <a:pt x="10455" y="14445"/>
                  </a:lnTo>
                  <a:cubicBezTo>
                    <a:pt x="10450" y="14434"/>
                    <a:pt x="10445" y="14424"/>
                    <a:pt x="10444" y="14421"/>
                  </a:cubicBezTo>
                  <a:close/>
                  <a:moveTo>
                    <a:pt x="10455" y="14445"/>
                  </a:moveTo>
                  <a:lnTo>
                    <a:pt x="10455" y="14445"/>
                  </a:lnTo>
                  <a:cubicBezTo>
                    <a:pt x="10456" y="14446"/>
                    <a:pt x="10456" y="14446"/>
                    <a:pt x="10456" y="14447"/>
                  </a:cubicBezTo>
                  <a:lnTo>
                    <a:pt x="10456" y="14447"/>
                  </a:lnTo>
                  <a:cubicBezTo>
                    <a:pt x="10456" y="14447"/>
                    <a:pt x="10456" y="14446"/>
                    <a:pt x="10455" y="14446"/>
                  </a:cubicBezTo>
                  <a:lnTo>
                    <a:pt x="10455" y="14446"/>
                  </a:lnTo>
                  <a:cubicBezTo>
                    <a:pt x="10455" y="14446"/>
                    <a:pt x="10455" y="14446"/>
                    <a:pt x="10455" y="14445"/>
                  </a:cubicBezTo>
                  <a:close/>
                  <a:moveTo>
                    <a:pt x="10458" y="14450"/>
                  </a:moveTo>
                  <a:lnTo>
                    <a:pt x="10458" y="14450"/>
                  </a:lnTo>
                  <a:cubicBezTo>
                    <a:pt x="10458" y="14450"/>
                    <a:pt x="10459" y="14451"/>
                    <a:pt x="10459" y="14452"/>
                  </a:cubicBezTo>
                  <a:lnTo>
                    <a:pt x="10459" y="14452"/>
                  </a:lnTo>
                  <a:cubicBezTo>
                    <a:pt x="10459" y="14451"/>
                    <a:pt x="10459" y="14451"/>
                    <a:pt x="10458" y="14451"/>
                  </a:cubicBezTo>
                  <a:lnTo>
                    <a:pt x="10458" y="14451"/>
                  </a:lnTo>
                  <a:cubicBezTo>
                    <a:pt x="10458" y="14451"/>
                    <a:pt x="10458" y="14450"/>
                    <a:pt x="10458" y="14450"/>
                  </a:cubicBezTo>
                  <a:close/>
                  <a:moveTo>
                    <a:pt x="10466" y="14455"/>
                  </a:moveTo>
                  <a:cubicBezTo>
                    <a:pt x="10468" y="14456"/>
                    <a:pt x="10469" y="14457"/>
                    <a:pt x="10470" y="14458"/>
                  </a:cubicBezTo>
                  <a:lnTo>
                    <a:pt x="10470" y="14458"/>
                  </a:lnTo>
                  <a:cubicBezTo>
                    <a:pt x="10470" y="14459"/>
                    <a:pt x="10471" y="14459"/>
                    <a:pt x="10471" y="14460"/>
                  </a:cubicBezTo>
                  <a:lnTo>
                    <a:pt x="10471" y="14460"/>
                  </a:lnTo>
                  <a:cubicBezTo>
                    <a:pt x="10469" y="14459"/>
                    <a:pt x="10468" y="14459"/>
                    <a:pt x="10466" y="14458"/>
                  </a:cubicBezTo>
                  <a:lnTo>
                    <a:pt x="10466" y="14458"/>
                  </a:lnTo>
                  <a:cubicBezTo>
                    <a:pt x="10466" y="14457"/>
                    <a:pt x="10466" y="14456"/>
                    <a:pt x="10466" y="14455"/>
                  </a:cubicBezTo>
                  <a:close/>
                  <a:moveTo>
                    <a:pt x="10462" y="14455"/>
                  </a:moveTo>
                  <a:cubicBezTo>
                    <a:pt x="10463" y="14456"/>
                    <a:pt x="10464" y="14457"/>
                    <a:pt x="10464" y="14458"/>
                  </a:cubicBezTo>
                  <a:lnTo>
                    <a:pt x="10464" y="14458"/>
                  </a:lnTo>
                  <a:cubicBezTo>
                    <a:pt x="10464" y="14457"/>
                    <a:pt x="10463" y="14457"/>
                    <a:pt x="10463" y="14457"/>
                  </a:cubicBezTo>
                  <a:lnTo>
                    <a:pt x="10463" y="14457"/>
                  </a:lnTo>
                  <a:cubicBezTo>
                    <a:pt x="10463" y="14458"/>
                    <a:pt x="10463" y="14458"/>
                    <a:pt x="10463" y="14459"/>
                  </a:cubicBezTo>
                  <a:cubicBezTo>
                    <a:pt x="10463" y="14460"/>
                    <a:pt x="10463" y="14460"/>
                    <a:pt x="10463" y="14461"/>
                  </a:cubicBezTo>
                  <a:lnTo>
                    <a:pt x="10463" y="14461"/>
                  </a:lnTo>
                  <a:cubicBezTo>
                    <a:pt x="10463" y="14459"/>
                    <a:pt x="10462" y="14458"/>
                    <a:pt x="10461" y="14457"/>
                  </a:cubicBezTo>
                  <a:lnTo>
                    <a:pt x="10461" y="14457"/>
                  </a:lnTo>
                  <a:cubicBezTo>
                    <a:pt x="10462" y="14457"/>
                    <a:pt x="10462" y="14457"/>
                    <a:pt x="10463" y="14457"/>
                  </a:cubicBezTo>
                  <a:lnTo>
                    <a:pt x="10463" y="14457"/>
                  </a:lnTo>
                  <a:cubicBezTo>
                    <a:pt x="10462" y="14456"/>
                    <a:pt x="10462" y="14456"/>
                    <a:pt x="10462" y="14455"/>
                  </a:cubicBezTo>
                  <a:close/>
                  <a:moveTo>
                    <a:pt x="10464" y="14463"/>
                  </a:moveTo>
                  <a:cubicBezTo>
                    <a:pt x="10464" y="14464"/>
                    <a:pt x="10464" y="14464"/>
                    <a:pt x="10464" y="14465"/>
                  </a:cubicBezTo>
                  <a:lnTo>
                    <a:pt x="10464" y="14465"/>
                  </a:lnTo>
                  <a:cubicBezTo>
                    <a:pt x="10465" y="14465"/>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4" y="14463"/>
                    <a:pt x="10464" y="14463"/>
                  </a:cubicBezTo>
                  <a:close/>
                  <a:moveTo>
                    <a:pt x="10480" y="14463"/>
                  </a:moveTo>
                  <a:cubicBezTo>
                    <a:pt x="10500" y="14470"/>
                    <a:pt x="10520" y="14477"/>
                    <a:pt x="10517" y="14478"/>
                  </a:cubicBezTo>
                  <a:cubicBezTo>
                    <a:pt x="10516" y="14479"/>
                    <a:pt x="10515" y="14479"/>
                    <a:pt x="10514" y="14479"/>
                  </a:cubicBezTo>
                  <a:cubicBezTo>
                    <a:pt x="10507" y="14479"/>
                    <a:pt x="10494" y="14472"/>
                    <a:pt x="10480" y="14463"/>
                  </a:cubicBezTo>
                  <a:close/>
                  <a:moveTo>
                    <a:pt x="10456" y="14455"/>
                  </a:moveTo>
                  <a:cubicBezTo>
                    <a:pt x="10456" y="14455"/>
                    <a:pt x="10456" y="14455"/>
                    <a:pt x="10456" y="14455"/>
                  </a:cubicBezTo>
                  <a:lnTo>
                    <a:pt x="10456" y="14455"/>
                  </a:lnTo>
                  <a:cubicBezTo>
                    <a:pt x="10459" y="14458"/>
                    <a:pt x="10461" y="14460"/>
                    <a:pt x="10464" y="14463"/>
                  </a:cubicBezTo>
                  <a:lnTo>
                    <a:pt x="10464" y="14463"/>
                  </a:lnTo>
                  <a:cubicBezTo>
                    <a:pt x="10464" y="14462"/>
                    <a:pt x="10464" y="14461"/>
                    <a:pt x="10463" y="14461"/>
                  </a:cubicBezTo>
                  <a:lnTo>
                    <a:pt x="10463" y="14461"/>
                  </a:lnTo>
                  <a:cubicBezTo>
                    <a:pt x="10464" y="14462"/>
                    <a:pt x="10464" y="14463"/>
                    <a:pt x="10465" y="14464"/>
                  </a:cubicBezTo>
                  <a:lnTo>
                    <a:pt x="10465" y="14464"/>
                  </a:lnTo>
                  <a:cubicBezTo>
                    <a:pt x="10465" y="14462"/>
                    <a:pt x="10466" y="14461"/>
                    <a:pt x="10466" y="14459"/>
                  </a:cubicBezTo>
                  <a:lnTo>
                    <a:pt x="10466" y="14459"/>
                  </a:lnTo>
                  <a:cubicBezTo>
                    <a:pt x="10469" y="14463"/>
                    <a:pt x="10472" y="14466"/>
                    <a:pt x="10475" y="14469"/>
                  </a:cubicBezTo>
                  <a:lnTo>
                    <a:pt x="10475" y="14469"/>
                  </a:lnTo>
                  <a:cubicBezTo>
                    <a:pt x="10474" y="14466"/>
                    <a:pt x="10473" y="14463"/>
                    <a:pt x="10471" y="14460"/>
                  </a:cubicBezTo>
                  <a:lnTo>
                    <a:pt x="10471" y="14460"/>
                  </a:lnTo>
                  <a:cubicBezTo>
                    <a:pt x="10472" y="14460"/>
                    <a:pt x="10473" y="14461"/>
                    <a:pt x="10474" y="14461"/>
                  </a:cubicBezTo>
                  <a:lnTo>
                    <a:pt x="10474" y="14461"/>
                  </a:lnTo>
                  <a:cubicBezTo>
                    <a:pt x="10481" y="14466"/>
                    <a:pt x="10485" y="14470"/>
                    <a:pt x="10482" y="14471"/>
                  </a:cubicBezTo>
                  <a:cubicBezTo>
                    <a:pt x="10482" y="14471"/>
                    <a:pt x="10481" y="14471"/>
                    <a:pt x="10481" y="14471"/>
                  </a:cubicBezTo>
                  <a:cubicBezTo>
                    <a:pt x="10479" y="14471"/>
                    <a:pt x="10477" y="14470"/>
                    <a:pt x="10475" y="14469"/>
                  </a:cubicBezTo>
                  <a:lnTo>
                    <a:pt x="10475" y="14469"/>
                  </a:lnTo>
                  <a:cubicBezTo>
                    <a:pt x="10477" y="14473"/>
                    <a:pt x="10478" y="14476"/>
                    <a:pt x="10479" y="14479"/>
                  </a:cubicBezTo>
                  <a:lnTo>
                    <a:pt x="10479" y="14479"/>
                  </a:lnTo>
                  <a:cubicBezTo>
                    <a:pt x="10475" y="14475"/>
                    <a:pt x="10470" y="14470"/>
                    <a:pt x="10465" y="14464"/>
                  </a:cubicBezTo>
                  <a:lnTo>
                    <a:pt x="10465" y="14464"/>
                  </a:lnTo>
                  <a:cubicBezTo>
                    <a:pt x="10470" y="14473"/>
                    <a:pt x="10475" y="14481"/>
                    <a:pt x="10479" y="14485"/>
                  </a:cubicBezTo>
                  <a:lnTo>
                    <a:pt x="10479" y="14485"/>
                  </a:lnTo>
                  <a:cubicBezTo>
                    <a:pt x="10480" y="14484"/>
                    <a:pt x="10479" y="14482"/>
                    <a:pt x="10479" y="14479"/>
                  </a:cubicBezTo>
                  <a:lnTo>
                    <a:pt x="10479" y="14479"/>
                  </a:lnTo>
                  <a:cubicBezTo>
                    <a:pt x="10485" y="14486"/>
                    <a:pt x="10488" y="14490"/>
                    <a:pt x="10486" y="14490"/>
                  </a:cubicBezTo>
                  <a:cubicBezTo>
                    <a:pt x="10486" y="14490"/>
                    <a:pt x="10486" y="14490"/>
                    <a:pt x="10486" y="14490"/>
                  </a:cubicBezTo>
                  <a:cubicBezTo>
                    <a:pt x="10484" y="14490"/>
                    <a:pt x="10482" y="14488"/>
                    <a:pt x="10479" y="14485"/>
                  </a:cubicBezTo>
                  <a:lnTo>
                    <a:pt x="10479" y="14485"/>
                  </a:lnTo>
                  <a:cubicBezTo>
                    <a:pt x="10479" y="14487"/>
                    <a:pt x="10478" y="14487"/>
                    <a:pt x="10477" y="14487"/>
                  </a:cubicBezTo>
                  <a:cubicBezTo>
                    <a:pt x="10474" y="14487"/>
                    <a:pt x="10469" y="14480"/>
                    <a:pt x="10464" y="14465"/>
                  </a:cubicBezTo>
                  <a:lnTo>
                    <a:pt x="10464" y="14465"/>
                  </a:lnTo>
                  <a:cubicBezTo>
                    <a:pt x="10464" y="14468"/>
                    <a:pt x="10463" y="14469"/>
                    <a:pt x="10461" y="14469"/>
                  </a:cubicBezTo>
                  <a:cubicBezTo>
                    <a:pt x="10460" y="14469"/>
                    <a:pt x="10458" y="14465"/>
                    <a:pt x="10456" y="14455"/>
                  </a:cubicBezTo>
                  <a:close/>
                  <a:moveTo>
                    <a:pt x="1072" y="14837"/>
                  </a:moveTo>
                  <a:cubicBezTo>
                    <a:pt x="1071" y="14840"/>
                    <a:pt x="1071" y="14842"/>
                    <a:pt x="1070" y="14843"/>
                  </a:cubicBezTo>
                  <a:cubicBezTo>
                    <a:pt x="1071" y="14841"/>
                    <a:pt x="1071" y="14839"/>
                    <a:pt x="1072" y="14837"/>
                  </a:cubicBezTo>
                  <a:close/>
                  <a:moveTo>
                    <a:pt x="1076" y="14983"/>
                  </a:moveTo>
                  <a:cubicBezTo>
                    <a:pt x="1077" y="14983"/>
                    <a:pt x="1081" y="15002"/>
                    <a:pt x="1082" y="15025"/>
                  </a:cubicBezTo>
                  <a:lnTo>
                    <a:pt x="1082" y="15025"/>
                  </a:lnTo>
                  <a:cubicBezTo>
                    <a:pt x="1082" y="15024"/>
                    <a:pt x="1082" y="15024"/>
                    <a:pt x="1082" y="15023"/>
                  </a:cubicBezTo>
                  <a:cubicBezTo>
                    <a:pt x="1076" y="14994"/>
                    <a:pt x="1075" y="14983"/>
                    <a:pt x="1076" y="14983"/>
                  </a:cubicBezTo>
                  <a:close/>
                  <a:moveTo>
                    <a:pt x="1082" y="15031"/>
                  </a:moveTo>
                  <a:lnTo>
                    <a:pt x="1082" y="15031"/>
                  </a:lnTo>
                  <a:cubicBezTo>
                    <a:pt x="1083" y="15036"/>
                    <a:pt x="1082" y="15041"/>
                    <a:pt x="1082" y="15046"/>
                  </a:cubicBezTo>
                  <a:cubicBezTo>
                    <a:pt x="1082" y="15041"/>
                    <a:pt x="1082" y="15036"/>
                    <a:pt x="1082" y="15031"/>
                  </a:cubicBezTo>
                  <a:close/>
                  <a:moveTo>
                    <a:pt x="12687" y="15410"/>
                  </a:moveTo>
                  <a:lnTo>
                    <a:pt x="12687" y="15410"/>
                  </a:lnTo>
                  <a:cubicBezTo>
                    <a:pt x="12691" y="15410"/>
                    <a:pt x="12695" y="15424"/>
                    <a:pt x="12699" y="15438"/>
                  </a:cubicBezTo>
                  <a:lnTo>
                    <a:pt x="12699" y="15438"/>
                  </a:lnTo>
                  <a:cubicBezTo>
                    <a:pt x="12691" y="15423"/>
                    <a:pt x="12685" y="15410"/>
                    <a:pt x="12687" y="15410"/>
                  </a:cubicBezTo>
                  <a:close/>
                  <a:moveTo>
                    <a:pt x="1935" y="16606"/>
                  </a:moveTo>
                  <a:cubicBezTo>
                    <a:pt x="1947" y="16621"/>
                    <a:pt x="1958" y="16636"/>
                    <a:pt x="1958" y="16636"/>
                  </a:cubicBezTo>
                  <a:cubicBezTo>
                    <a:pt x="1958" y="16636"/>
                    <a:pt x="1953" y="16630"/>
                    <a:pt x="1941" y="16614"/>
                  </a:cubicBezTo>
                  <a:cubicBezTo>
                    <a:pt x="1939" y="16611"/>
                    <a:pt x="1937" y="16609"/>
                    <a:pt x="1935" y="16606"/>
                  </a:cubicBezTo>
                  <a:close/>
                  <a:moveTo>
                    <a:pt x="11935" y="17419"/>
                  </a:moveTo>
                  <a:lnTo>
                    <a:pt x="11935" y="17419"/>
                  </a:lnTo>
                  <a:cubicBezTo>
                    <a:pt x="11934" y="17421"/>
                    <a:pt x="11932" y="17422"/>
                    <a:pt x="11931" y="17424"/>
                  </a:cubicBezTo>
                  <a:lnTo>
                    <a:pt x="11931" y="17424"/>
                  </a:lnTo>
                  <a:cubicBezTo>
                    <a:pt x="11933" y="17421"/>
                    <a:pt x="11934" y="17420"/>
                    <a:pt x="11935" y="17419"/>
                  </a:cubicBezTo>
                  <a:close/>
                  <a:moveTo>
                    <a:pt x="10140" y="18906"/>
                  </a:moveTo>
                  <a:lnTo>
                    <a:pt x="10140" y="18906"/>
                  </a:lnTo>
                  <a:cubicBezTo>
                    <a:pt x="10140" y="18906"/>
                    <a:pt x="10128" y="18911"/>
                    <a:pt x="10098" y="18927"/>
                  </a:cubicBezTo>
                  <a:lnTo>
                    <a:pt x="10098" y="18927"/>
                  </a:lnTo>
                  <a:cubicBezTo>
                    <a:pt x="10120" y="18917"/>
                    <a:pt x="10141" y="18906"/>
                    <a:pt x="10140" y="18906"/>
                  </a:cubicBezTo>
                  <a:close/>
                  <a:moveTo>
                    <a:pt x="6223" y="19098"/>
                  </a:moveTo>
                  <a:lnTo>
                    <a:pt x="6223" y="19098"/>
                  </a:lnTo>
                  <a:cubicBezTo>
                    <a:pt x="6224" y="19098"/>
                    <a:pt x="6226" y="19099"/>
                    <a:pt x="6227" y="19099"/>
                  </a:cubicBezTo>
                  <a:lnTo>
                    <a:pt x="6227" y="19099"/>
                  </a:lnTo>
                  <a:lnTo>
                    <a:pt x="6247" y="19102"/>
                  </a:lnTo>
                  <a:lnTo>
                    <a:pt x="6247" y="19102"/>
                  </a:lnTo>
                  <a:cubicBezTo>
                    <a:pt x="6234" y="19100"/>
                    <a:pt x="6224" y="19098"/>
                    <a:pt x="6223" y="19098"/>
                  </a:cubicBezTo>
                  <a:close/>
                  <a:moveTo>
                    <a:pt x="6247" y="19102"/>
                  </a:moveTo>
                  <a:cubicBezTo>
                    <a:pt x="6271" y="19106"/>
                    <a:pt x="6303" y="19111"/>
                    <a:pt x="6304" y="19111"/>
                  </a:cubicBezTo>
                  <a:cubicBezTo>
                    <a:pt x="6305" y="19111"/>
                    <a:pt x="6298" y="19109"/>
                    <a:pt x="6277" y="19106"/>
                  </a:cubicBezTo>
                  <a:lnTo>
                    <a:pt x="6247" y="19102"/>
                  </a:lnTo>
                  <a:close/>
                  <a:moveTo>
                    <a:pt x="9059" y="19197"/>
                  </a:moveTo>
                  <a:lnTo>
                    <a:pt x="9059" y="19197"/>
                  </a:lnTo>
                  <a:cubicBezTo>
                    <a:pt x="9057" y="19197"/>
                    <a:pt x="9054" y="19197"/>
                    <a:pt x="9052" y="19198"/>
                  </a:cubicBezTo>
                  <a:cubicBezTo>
                    <a:pt x="9027" y="19201"/>
                    <a:pt x="9017" y="19202"/>
                    <a:pt x="9017" y="19202"/>
                  </a:cubicBezTo>
                  <a:cubicBezTo>
                    <a:pt x="9016" y="19202"/>
                    <a:pt x="9039" y="19199"/>
                    <a:pt x="9059" y="19197"/>
                  </a:cubicBezTo>
                  <a:close/>
                  <a:moveTo>
                    <a:pt x="9305" y="1045"/>
                  </a:moveTo>
                  <a:cubicBezTo>
                    <a:pt x="9340" y="1049"/>
                    <a:pt x="9374" y="1053"/>
                    <a:pt x="9409" y="1057"/>
                  </a:cubicBezTo>
                  <a:cubicBezTo>
                    <a:pt x="9395" y="1056"/>
                    <a:pt x="9384" y="1055"/>
                    <a:pt x="9374" y="1055"/>
                  </a:cubicBezTo>
                  <a:lnTo>
                    <a:pt x="9374" y="1055"/>
                  </a:lnTo>
                  <a:cubicBezTo>
                    <a:pt x="9386" y="1056"/>
                    <a:pt x="9399" y="1058"/>
                    <a:pt x="9409" y="1060"/>
                  </a:cubicBezTo>
                  <a:cubicBezTo>
                    <a:pt x="9478" y="1072"/>
                    <a:pt x="9543" y="1091"/>
                    <a:pt x="9604" y="1114"/>
                  </a:cubicBezTo>
                  <a:cubicBezTo>
                    <a:pt x="9611" y="1115"/>
                    <a:pt x="9623" y="1119"/>
                    <a:pt x="9636" y="1124"/>
                  </a:cubicBezTo>
                  <a:lnTo>
                    <a:pt x="9636" y="1124"/>
                  </a:lnTo>
                  <a:cubicBezTo>
                    <a:pt x="9644" y="1128"/>
                    <a:pt x="9650" y="1131"/>
                    <a:pt x="9654" y="1133"/>
                  </a:cubicBezTo>
                  <a:cubicBezTo>
                    <a:pt x="9685" y="1150"/>
                    <a:pt x="9712" y="1168"/>
                    <a:pt x="9740" y="1185"/>
                  </a:cubicBezTo>
                  <a:lnTo>
                    <a:pt x="9740" y="1185"/>
                  </a:lnTo>
                  <a:cubicBezTo>
                    <a:pt x="9721" y="1174"/>
                    <a:pt x="9714" y="1169"/>
                    <a:pt x="9713" y="1169"/>
                  </a:cubicBezTo>
                  <a:lnTo>
                    <a:pt x="9713" y="1169"/>
                  </a:lnTo>
                  <a:cubicBezTo>
                    <a:pt x="9711" y="1169"/>
                    <a:pt x="9756" y="1200"/>
                    <a:pt x="9787" y="1229"/>
                  </a:cubicBezTo>
                  <a:lnTo>
                    <a:pt x="9787" y="1229"/>
                  </a:lnTo>
                  <a:cubicBezTo>
                    <a:pt x="9778" y="1217"/>
                    <a:pt x="9775" y="1213"/>
                    <a:pt x="9776" y="1213"/>
                  </a:cubicBezTo>
                  <a:lnTo>
                    <a:pt x="9776" y="1213"/>
                  </a:lnTo>
                  <a:cubicBezTo>
                    <a:pt x="9778" y="1213"/>
                    <a:pt x="9803" y="1239"/>
                    <a:pt x="9820" y="1263"/>
                  </a:cubicBezTo>
                  <a:lnTo>
                    <a:pt x="9820" y="1263"/>
                  </a:lnTo>
                  <a:cubicBezTo>
                    <a:pt x="9815" y="1257"/>
                    <a:pt x="9809" y="1250"/>
                    <a:pt x="9804" y="1244"/>
                  </a:cubicBezTo>
                  <a:cubicBezTo>
                    <a:pt x="9799" y="1239"/>
                    <a:pt x="9793" y="1234"/>
                    <a:pt x="9787" y="1229"/>
                  </a:cubicBezTo>
                  <a:lnTo>
                    <a:pt x="9787" y="1229"/>
                  </a:lnTo>
                  <a:cubicBezTo>
                    <a:pt x="9795" y="1238"/>
                    <a:pt x="9808" y="1252"/>
                    <a:pt x="9825" y="1272"/>
                  </a:cubicBezTo>
                  <a:lnTo>
                    <a:pt x="9825" y="1272"/>
                  </a:lnTo>
                  <a:cubicBezTo>
                    <a:pt x="9825" y="1270"/>
                    <a:pt x="9824" y="1269"/>
                    <a:pt x="9823" y="1267"/>
                  </a:cubicBezTo>
                  <a:cubicBezTo>
                    <a:pt x="9822" y="1266"/>
                    <a:pt x="9821" y="1265"/>
                    <a:pt x="9820" y="1263"/>
                  </a:cubicBezTo>
                  <a:lnTo>
                    <a:pt x="9820" y="1263"/>
                  </a:lnTo>
                  <a:cubicBezTo>
                    <a:pt x="9825" y="1270"/>
                    <a:pt x="9831" y="1277"/>
                    <a:pt x="9836" y="1284"/>
                  </a:cubicBezTo>
                  <a:lnTo>
                    <a:pt x="9836" y="1284"/>
                  </a:lnTo>
                  <a:cubicBezTo>
                    <a:pt x="9832" y="1280"/>
                    <a:pt x="9829" y="1276"/>
                    <a:pt x="9825" y="1272"/>
                  </a:cubicBezTo>
                  <a:lnTo>
                    <a:pt x="9825" y="1272"/>
                  </a:lnTo>
                  <a:cubicBezTo>
                    <a:pt x="9843" y="1301"/>
                    <a:pt x="9858" y="1330"/>
                    <a:pt x="9873" y="1360"/>
                  </a:cubicBezTo>
                  <a:lnTo>
                    <a:pt x="9873" y="1360"/>
                  </a:lnTo>
                  <a:cubicBezTo>
                    <a:pt x="9878" y="1375"/>
                    <a:pt x="9883" y="1390"/>
                    <a:pt x="9888" y="1405"/>
                  </a:cubicBezTo>
                  <a:cubicBezTo>
                    <a:pt x="9910" y="1476"/>
                    <a:pt x="9926" y="1548"/>
                    <a:pt x="9938" y="1621"/>
                  </a:cubicBezTo>
                  <a:lnTo>
                    <a:pt x="9938" y="1621"/>
                  </a:lnTo>
                  <a:cubicBezTo>
                    <a:pt x="9939" y="1642"/>
                    <a:pt x="9945" y="1664"/>
                    <a:pt x="9945" y="1685"/>
                  </a:cubicBezTo>
                  <a:cubicBezTo>
                    <a:pt x="9949" y="1731"/>
                    <a:pt x="9953" y="1781"/>
                    <a:pt x="9957" y="1827"/>
                  </a:cubicBezTo>
                  <a:cubicBezTo>
                    <a:pt x="9965" y="1919"/>
                    <a:pt x="9968" y="2011"/>
                    <a:pt x="9972" y="2099"/>
                  </a:cubicBezTo>
                  <a:cubicBezTo>
                    <a:pt x="9988" y="2299"/>
                    <a:pt x="9999" y="2510"/>
                    <a:pt x="10064" y="2701"/>
                  </a:cubicBezTo>
                  <a:cubicBezTo>
                    <a:pt x="10149" y="2950"/>
                    <a:pt x="10294" y="3173"/>
                    <a:pt x="10528" y="3303"/>
                  </a:cubicBezTo>
                  <a:cubicBezTo>
                    <a:pt x="10685" y="3391"/>
                    <a:pt x="10841" y="3426"/>
                    <a:pt x="11006" y="3426"/>
                  </a:cubicBezTo>
                  <a:cubicBezTo>
                    <a:pt x="11071" y="3426"/>
                    <a:pt x="11138" y="3420"/>
                    <a:pt x="11207" y="3410"/>
                  </a:cubicBezTo>
                  <a:cubicBezTo>
                    <a:pt x="11479" y="3376"/>
                    <a:pt x="11747" y="3326"/>
                    <a:pt x="12019" y="3276"/>
                  </a:cubicBezTo>
                  <a:cubicBezTo>
                    <a:pt x="12064" y="3270"/>
                    <a:pt x="12112" y="3264"/>
                    <a:pt x="12157" y="3255"/>
                  </a:cubicBezTo>
                  <a:lnTo>
                    <a:pt x="12157" y="3255"/>
                  </a:lnTo>
                  <a:cubicBezTo>
                    <a:pt x="12160" y="3255"/>
                    <a:pt x="12165" y="3254"/>
                    <a:pt x="12173" y="3253"/>
                  </a:cubicBezTo>
                  <a:lnTo>
                    <a:pt x="12182" y="3252"/>
                  </a:lnTo>
                  <a:lnTo>
                    <a:pt x="12182" y="3252"/>
                  </a:lnTo>
                  <a:cubicBezTo>
                    <a:pt x="12173" y="3253"/>
                    <a:pt x="12166" y="3254"/>
                    <a:pt x="12161" y="3254"/>
                  </a:cubicBezTo>
                  <a:lnTo>
                    <a:pt x="12161" y="3254"/>
                  </a:lnTo>
                  <a:cubicBezTo>
                    <a:pt x="12169" y="3253"/>
                    <a:pt x="12177" y="3251"/>
                    <a:pt x="12184" y="3249"/>
                  </a:cubicBezTo>
                  <a:cubicBezTo>
                    <a:pt x="12205" y="3246"/>
                    <a:pt x="12230" y="3242"/>
                    <a:pt x="12251" y="3242"/>
                  </a:cubicBezTo>
                  <a:lnTo>
                    <a:pt x="12251" y="3242"/>
                  </a:lnTo>
                  <a:cubicBezTo>
                    <a:pt x="12239" y="3243"/>
                    <a:pt x="12227" y="3244"/>
                    <a:pt x="12215" y="3246"/>
                  </a:cubicBezTo>
                  <a:lnTo>
                    <a:pt x="12182" y="3252"/>
                  </a:lnTo>
                  <a:lnTo>
                    <a:pt x="12182" y="3252"/>
                  </a:lnTo>
                  <a:cubicBezTo>
                    <a:pt x="12214" y="3248"/>
                    <a:pt x="12264" y="3242"/>
                    <a:pt x="12257" y="3242"/>
                  </a:cubicBezTo>
                  <a:cubicBezTo>
                    <a:pt x="12255" y="3242"/>
                    <a:pt x="12253" y="3242"/>
                    <a:pt x="12251" y="3242"/>
                  </a:cubicBezTo>
                  <a:lnTo>
                    <a:pt x="12251" y="3242"/>
                  </a:lnTo>
                  <a:cubicBezTo>
                    <a:pt x="12271" y="3240"/>
                    <a:pt x="12291" y="3239"/>
                    <a:pt x="12312" y="3238"/>
                  </a:cubicBezTo>
                  <a:lnTo>
                    <a:pt x="12312" y="3238"/>
                  </a:lnTo>
                  <a:cubicBezTo>
                    <a:pt x="12314" y="3239"/>
                    <a:pt x="12316" y="3239"/>
                    <a:pt x="12318" y="3240"/>
                  </a:cubicBezTo>
                  <a:lnTo>
                    <a:pt x="12318" y="3240"/>
                  </a:lnTo>
                  <a:cubicBezTo>
                    <a:pt x="12317" y="3239"/>
                    <a:pt x="12316" y="3239"/>
                    <a:pt x="12315" y="3238"/>
                  </a:cubicBezTo>
                  <a:lnTo>
                    <a:pt x="12315" y="3238"/>
                  </a:lnTo>
                  <a:cubicBezTo>
                    <a:pt x="12315" y="3238"/>
                    <a:pt x="12316" y="3238"/>
                    <a:pt x="12316" y="3238"/>
                  </a:cubicBezTo>
                  <a:lnTo>
                    <a:pt x="12316" y="3238"/>
                  </a:lnTo>
                  <a:cubicBezTo>
                    <a:pt x="12318" y="3239"/>
                    <a:pt x="12319" y="3240"/>
                    <a:pt x="12321" y="3241"/>
                  </a:cubicBezTo>
                  <a:lnTo>
                    <a:pt x="12321" y="3241"/>
                  </a:lnTo>
                  <a:cubicBezTo>
                    <a:pt x="12320" y="3241"/>
                    <a:pt x="12319" y="3240"/>
                    <a:pt x="12318" y="3240"/>
                  </a:cubicBezTo>
                  <a:lnTo>
                    <a:pt x="12318" y="3240"/>
                  </a:lnTo>
                  <a:cubicBezTo>
                    <a:pt x="12343" y="3256"/>
                    <a:pt x="12360" y="3264"/>
                    <a:pt x="12371" y="3269"/>
                  </a:cubicBezTo>
                  <a:lnTo>
                    <a:pt x="12371" y="3269"/>
                  </a:lnTo>
                  <a:cubicBezTo>
                    <a:pt x="12371" y="3268"/>
                    <a:pt x="12370" y="3267"/>
                    <a:pt x="12370" y="3266"/>
                  </a:cubicBezTo>
                  <a:lnTo>
                    <a:pt x="12370" y="3266"/>
                  </a:lnTo>
                  <a:cubicBezTo>
                    <a:pt x="12371" y="3267"/>
                    <a:pt x="12372" y="3268"/>
                    <a:pt x="12372" y="3269"/>
                  </a:cubicBezTo>
                  <a:lnTo>
                    <a:pt x="12372" y="3269"/>
                  </a:lnTo>
                  <a:cubicBezTo>
                    <a:pt x="12372" y="3269"/>
                    <a:pt x="12372" y="3269"/>
                    <a:pt x="12371" y="3269"/>
                  </a:cubicBezTo>
                  <a:lnTo>
                    <a:pt x="12371" y="3269"/>
                  </a:lnTo>
                  <a:cubicBezTo>
                    <a:pt x="12380" y="3283"/>
                    <a:pt x="12388" y="3297"/>
                    <a:pt x="12395" y="3311"/>
                  </a:cubicBezTo>
                  <a:cubicBezTo>
                    <a:pt x="12395" y="3311"/>
                    <a:pt x="12396" y="3312"/>
                    <a:pt x="12396" y="3312"/>
                  </a:cubicBezTo>
                  <a:lnTo>
                    <a:pt x="12396" y="3312"/>
                  </a:lnTo>
                  <a:cubicBezTo>
                    <a:pt x="12411" y="3364"/>
                    <a:pt x="12424" y="3416"/>
                    <a:pt x="12437" y="3468"/>
                  </a:cubicBezTo>
                  <a:cubicBezTo>
                    <a:pt x="12442" y="3488"/>
                    <a:pt x="12446" y="3509"/>
                    <a:pt x="12449" y="3530"/>
                  </a:cubicBezTo>
                  <a:lnTo>
                    <a:pt x="12449" y="3530"/>
                  </a:lnTo>
                  <a:cubicBezTo>
                    <a:pt x="12449" y="3536"/>
                    <a:pt x="12449" y="3542"/>
                    <a:pt x="12449" y="3549"/>
                  </a:cubicBezTo>
                  <a:cubicBezTo>
                    <a:pt x="12460" y="3625"/>
                    <a:pt x="12464" y="3702"/>
                    <a:pt x="12472" y="3779"/>
                  </a:cubicBezTo>
                  <a:cubicBezTo>
                    <a:pt x="12491" y="3932"/>
                    <a:pt x="12495" y="4089"/>
                    <a:pt x="12491" y="4246"/>
                  </a:cubicBezTo>
                  <a:cubicBezTo>
                    <a:pt x="12487" y="4277"/>
                    <a:pt x="12480" y="4308"/>
                    <a:pt x="12472" y="4334"/>
                  </a:cubicBezTo>
                  <a:cubicBezTo>
                    <a:pt x="12460" y="4396"/>
                    <a:pt x="12445" y="4507"/>
                    <a:pt x="12403" y="4553"/>
                  </a:cubicBezTo>
                  <a:cubicBezTo>
                    <a:pt x="12403" y="4553"/>
                    <a:pt x="12403" y="4552"/>
                    <a:pt x="12404" y="4551"/>
                  </a:cubicBezTo>
                  <a:lnTo>
                    <a:pt x="12404" y="4551"/>
                  </a:lnTo>
                  <a:cubicBezTo>
                    <a:pt x="12389" y="4580"/>
                    <a:pt x="12375" y="4605"/>
                    <a:pt x="12357" y="4633"/>
                  </a:cubicBezTo>
                  <a:cubicBezTo>
                    <a:pt x="12326" y="4699"/>
                    <a:pt x="12288" y="4760"/>
                    <a:pt x="12249" y="4821"/>
                  </a:cubicBezTo>
                  <a:cubicBezTo>
                    <a:pt x="12077" y="5082"/>
                    <a:pt x="11885" y="5327"/>
                    <a:pt x="11724" y="5600"/>
                  </a:cubicBezTo>
                  <a:cubicBezTo>
                    <a:pt x="11674" y="5684"/>
                    <a:pt x="11628" y="5772"/>
                    <a:pt x="11575" y="5856"/>
                  </a:cubicBezTo>
                  <a:cubicBezTo>
                    <a:pt x="11548" y="5891"/>
                    <a:pt x="11525" y="5925"/>
                    <a:pt x="11498" y="5960"/>
                  </a:cubicBezTo>
                  <a:cubicBezTo>
                    <a:pt x="11484" y="5978"/>
                    <a:pt x="11470" y="5995"/>
                    <a:pt x="11458" y="6013"/>
                  </a:cubicBezTo>
                  <a:lnTo>
                    <a:pt x="11458" y="6013"/>
                  </a:lnTo>
                  <a:cubicBezTo>
                    <a:pt x="11308" y="6201"/>
                    <a:pt x="11154" y="6389"/>
                    <a:pt x="11007" y="6581"/>
                  </a:cubicBezTo>
                  <a:cubicBezTo>
                    <a:pt x="10831" y="6799"/>
                    <a:pt x="10666" y="7030"/>
                    <a:pt x="10517" y="7267"/>
                  </a:cubicBezTo>
                  <a:cubicBezTo>
                    <a:pt x="10386" y="7478"/>
                    <a:pt x="10271" y="7720"/>
                    <a:pt x="10271" y="7973"/>
                  </a:cubicBezTo>
                  <a:cubicBezTo>
                    <a:pt x="10271" y="8486"/>
                    <a:pt x="10578" y="9065"/>
                    <a:pt x="11046" y="9291"/>
                  </a:cubicBezTo>
                  <a:cubicBezTo>
                    <a:pt x="11230" y="9379"/>
                    <a:pt x="11428" y="9423"/>
                    <a:pt x="11627" y="9423"/>
                  </a:cubicBezTo>
                  <a:cubicBezTo>
                    <a:pt x="11784" y="9423"/>
                    <a:pt x="11942" y="9395"/>
                    <a:pt x="12092" y="9341"/>
                  </a:cubicBezTo>
                  <a:cubicBezTo>
                    <a:pt x="12299" y="9265"/>
                    <a:pt x="12503" y="9173"/>
                    <a:pt x="12656" y="9008"/>
                  </a:cubicBezTo>
                  <a:cubicBezTo>
                    <a:pt x="12725" y="8931"/>
                    <a:pt x="12790" y="8851"/>
                    <a:pt x="12848" y="8766"/>
                  </a:cubicBezTo>
                  <a:cubicBezTo>
                    <a:pt x="12849" y="8764"/>
                    <a:pt x="12852" y="8760"/>
                    <a:pt x="12856" y="8755"/>
                  </a:cubicBezTo>
                  <a:lnTo>
                    <a:pt x="12856" y="8755"/>
                  </a:lnTo>
                  <a:cubicBezTo>
                    <a:pt x="12866" y="8743"/>
                    <a:pt x="12885" y="8721"/>
                    <a:pt x="12899" y="8705"/>
                  </a:cubicBezTo>
                  <a:lnTo>
                    <a:pt x="12899" y="8705"/>
                  </a:lnTo>
                  <a:cubicBezTo>
                    <a:pt x="12902" y="8705"/>
                    <a:pt x="12906" y="8706"/>
                    <a:pt x="12909" y="8706"/>
                  </a:cubicBezTo>
                  <a:cubicBezTo>
                    <a:pt x="12915" y="8706"/>
                    <a:pt x="12920" y="8705"/>
                    <a:pt x="12925" y="8704"/>
                  </a:cubicBezTo>
                  <a:lnTo>
                    <a:pt x="12925" y="8704"/>
                  </a:lnTo>
                  <a:cubicBezTo>
                    <a:pt x="12931" y="8705"/>
                    <a:pt x="12936" y="8707"/>
                    <a:pt x="12940" y="8709"/>
                  </a:cubicBezTo>
                  <a:cubicBezTo>
                    <a:pt x="12947" y="8711"/>
                    <a:pt x="12952" y="8712"/>
                    <a:pt x="12957" y="8714"/>
                  </a:cubicBezTo>
                  <a:lnTo>
                    <a:pt x="12957" y="8714"/>
                  </a:lnTo>
                  <a:cubicBezTo>
                    <a:pt x="12959" y="8714"/>
                    <a:pt x="12961" y="8715"/>
                    <a:pt x="12963" y="8716"/>
                  </a:cubicBezTo>
                  <a:cubicBezTo>
                    <a:pt x="12997" y="8732"/>
                    <a:pt x="13028" y="8751"/>
                    <a:pt x="13058" y="8774"/>
                  </a:cubicBezTo>
                  <a:lnTo>
                    <a:pt x="13079" y="8787"/>
                  </a:lnTo>
                  <a:lnTo>
                    <a:pt x="13079" y="8787"/>
                  </a:lnTo>
                  <a:cubicBezTo>
                    <a:pt x="13101" y="8806"/>
                    <a:pt x="13123" y="8823"/>
                    <a:pt x="13143" y="8843"/>
                  </a:cubicBezTo>
                  <a:cubicBezTo>
                    <a:pt x="13158" y="8858"/>
                    <a:pt x="13171" y="8871"/>
                    <a:pt x="13184" y="8884"/>
                  </a:cubicBezTo>
                  <a:lnTo>
                    <a:pt x="13184" y="8884"/>
                  </a:lnTo>
                  <a:cubicBezTo>
                    <a:pt x="13184" y="8884"/>
                    <a:pt x="13184" y="8884"/>
                    <a:pt x="13184" y="8884"/>
                  </a:cubicBezTo>
                  <a:lnTo>
                    <a:pt x="13184" y="8884"/>
                  </a:lnTo>
                  <a:cubicBezTo>
                    <a:pt x="13187" y="8884"/>
                    <a:pt x="13198" y="8894"/>
                    <a:pt x="13208" y="8908"/>
                  </a:cubicBezTo>
                  <a:cubicBezTo>
                    <a:pt x="13213" y="8916"/>
                    <a:pt x="13218" y="8923"/>
                    <a:pt x="13223" y="8931"/>
                  </a:cubicBezTo>
                  <a:lnTo>
                    <a:pt x="13223" y="8931"/>
                  </a:lnTo>
                  <a:cubicBezTo>
                    <a:pt x="13219" y="8925"/>
                    <a:pt x="13215" y="8921"/>
                    <a:pt x="13212" y="8916"/>
                  </a:cubicBezTo>
                  <a:cubicBezTo>
                    <a:pt x="13202" y="8904"/>
                    <a:pt x="13193" y="8894"/>
                    <a:pt x="13184" y="8884"/>
                  </a:cubicBezTo>
                  <a:lnTo>
                    <a:pt x="13184" y="8884"/>
                  </a:lnTo>
                  <a:cubicBezTo>
                    <a:pt x="13183" y="8887"/>
                    <a:pt x="13194" y="8904"/>
                    <a:pt x="13232" y="8943"/>
                  </a:cubicBezTo>
                  <a:lnTo>
                    <a:pt x="13232" y="8943"/>
                  </a:lnTo>
                  <a:cubicBezTo>
                    <a:pt x="13229" y="8939"/>
                    <a:pt x="13226" y="8935"/>
                    <a:pt x="13223" y="8931"/>
                  </a:cubicBezTo>
                  <a:lnTo>
                    <a:pt x="13223" y="8931"/>
                  </a:lnTo>
                  <a:cubicBezTo>
                    <a:pt x="13229" y="8938"/>
                    <a:pt x="13236" y="8945"/>
                    <a:pt x="13242" y="8954"/>
                  </a:cubicBezTo>
                  <a:cubicBezTo>
                    <a:pt x="13239" y="8950"/>
                    <a:pt x="13235" y="8946"/>
                    <a:pt x="13232" y="8943"/>
                  </a:cubicBezTo>
                  <a:lnTo>
                    <a:pt x="13232" y="8943"/>
                  </a:lnTo>
                  <a:cubicBezTo>
                    <a:pt x="13264" y="8993"/>
                    <a:pt x="13295" y="9044"/>
                    <a:pt x="13323" y="9100"/>
                  </a:cubicBezTo>
                  <a:cubicBezTo>
                    <a:pt x="13327" y="9108"/>
                    <a:pt x="13332" y="9118"/>
                    <a:pt x="13336" y="9129"/>
                  </a:cubicBezTo>
                  <a:lnTo>
                    <a:pt x="13336" y="9129"/>
                  </a:lnTo>
                  <a:cubicBezTo>
                    <a:pt x="13333" y="9118"/>
                    <a:pt x="13328" y="9104"/>
                    <a:pt x="13323" y="9088"/>
                  </a:cubicBezTo>
                  <a:lnTo>
                    <a:pt x="13323" y="9088"/>
                  </a:lnTo>
                  <a:cubicBezTo>
                    <a:pt x="13334" y="9123"/>
                    <a:pt x="13350" y="9153"/>
                    <a:pt x="13361" y="9184"/>
                  </a:cubicBezTo>
                  <a:cubicBezTo>
                    <a:pt x="13384" y="9253"/>
                    <a:pt x="13400" y="9322"/>
                    <a:pt x="13415" y="9395"/>
                  </a:cubicBezTo>
                  <a:cubicBezTo>
                    <a:pt x="13416" y="9399"/>
                    <a:pt x="13417" y="9409"/>
                    <a:pt x="13419" y="9421"/>
                  </a:cubicBezTo>
                  <a:lnTo>
                    <a:pt x="13419" y="9421"/>
                  </a:lnTo>
                  <a:cubicBezTo>
                    <a:pt x="13421" y="9443"/>
                    <a:pt x="13425" y="9476"/>
                    <a:pt x="13426" y="9487"/>
                  </a:cubicBezTo>
                  <a:cubicBezTo>
                    <a:pt x="13430" y="9560"/>
                    <a:pt x="13434" y="9636"/>
                    <a:pt x="13430" y="9709"/>
                  </a:cubicBezTo>
                  <a:cubicBezTo>
                    <a:pt x="13430" y="9735"/>
                    <a:pt x="13428" y="9761"/>
                    <a:pt x="13425" y="9787"/>
                  </a:cubicBezTo>
                  <a:lnTo>
                    <a:pt x="13425" y="9787"/>
                  </a:lnTo>
                  <a:cubicBezTo>
                    <a:pt x="13425" y="9790"/>
                    <a:pt x="13424" y="9795"/>
                    <a:pt x="13423" y="9801"/>
                  </a:cubicBezTo>
                  <a:cubicBezTo>
                    <a:pt x="13407" y="9874"/>
                    <a:pt x="13396" y="9947"/>
                    <a:pt x="13377" y="10016"/>
                  </a:cubicBezTo>
                  <a:cubicBezTo>
                    <a:pt x="13357" y="10085"/>
                    <a:pt x="13327" y="10158"/>
                    <a:pt x="13304" y="10227"/>
                  </a:cubicBezTo>
                  <a:cubicBezTo>
                    <a:pt x="13292" y="10261"/>
                    <a:pt x="13281" y="10292"/>
                    <a:pt x="13269" y="10323"/>
                  </a:cubicBezTo>
                  <a:cubicBezTo>
                    <a:pt x="13269" y="10325"/>
                    <a:pt x="13268" y="10328"/>
                    <a:pt x="13267" y="10330"/>
                  </a:cubicBezTo>
                  <a:lnTo>
                    <a:pt x="13267" y="10330"/>
                  </a:lnTo>
                  <a:cubicBezTo>
                    <a:pt x="13223" y="10400"/>
                    <a:pt x="13191" y="10480"/>
                    <a:pt x="13146" y="10554"/>
                  </a:cubicBezTo>
                  <a:lnTo>
                    <a:pt x="13146" y="10554"/>
                  </a:lnTo>
                  <a:cubicBezTo>
                    <a:pt x="13137" y="10562"/>
                    <a:pt x="13128" y="10571"/>
                    <a:pt x="13120" y="10580"/>
                  </a:cubicBezTo>
                  <a:cubicBezTo>
                    <a:pt x="13089" y="10614"/>
                    <a:pt x="13055" y="10649"/>
                    <a:pt x="13020" y="10679"/>
                  </a:cubicBezTo>
                  <a:cubicBezTo>
                    <a:pt x="12924" y="10771"/>
                    <a:pt x="12821" y="10859"/>
                    <a:pt x="12721" y="10951"/>
                  </a:cubicBezTo>
                  <a:cubicBezTo>
                    <a:pt x="12632" y="11030"/>
                    <a:pt x="12543" y="11112"/>
                    <a:pt x="12449" y="11188"/>
                  </a:cubicBezTo>
                  <a:lnTo>
                    <a:pt x="12449" y="11188"/>
                  </a:lnTo>
                  <a:lnTo>
                    <a:pt x="12426" y="11204"/>
                  </a:lnTo>
                  <a:lnTo>
                    <a:pt x="12349" y="11262"/>
                  </a:lnTo>
                  <a:cubicBezTo>
                    <a:pt x="12292" y="11304"/>
                    <a:pt x="12234" y="11342"/>
                    <a:pt x="12177" y="11381"/>
                  </a:cubicBezTo>
                  <a:cubicBezTo>
                    <a:pt x="11717" y="11695"/>
                    <a:pt x="11226" y="11967"/>
                    <a:pt x="10774" y="12293"/>
                  </a:cubicBezTo>
                  <a:cubicBezTo>
                    <a:pt x="10321" y="12615"/>
                    <a:pt x="9850" y="13014"/>
                    <a:pt x="9612" y="13547"/>
                  </a:cubicBezTo>
                  <a:cubicBezTo>
                    <a:pt x="9455" y="13903"/>
                    <a:pt x="9370" y="14291"/>
                    <a:pt x="9447" y="14678"/>
                  </a:cubicBezTo>
                  <a:cubicBezTo>
                    <a:pt x="9528" y="15107"/>
                    <a:pt x="9907" y="15425"/>
                    <a:pt x="10329" y="15494"/>
                  </a:cubicBezTo>
                  <a:cubicBezTo>
                    <a:pt x="10427" y="15510"/>
                    <a:pt x="10523" y="15517"/>
                    <a:pt x="10618" y="15517"/>
                  </a:cubicBezTo>
                  <a:cubicBezTo>
                    <a:pt x="10853" y="15517"/>
                    <a:pt x="11080" y="15475"/>
                    <a:pt x="11314" y="15418"/>
                  </a:cubicBezTo>
                  <a:cubicBezTo>
                    <a:pt x="11579" y="15349"/>
                    <a:pt x="11843" y="15287"/>
                    <a:pt x="12111" y="15245"/>
                  </a:cubicBezTo>
                  <a:cubicBezTo>
                    <a:pt x="12114" y="15245"/>
                    <a:pt x="12119" y="15244"/>
                    <a:pt x="12125" y="15243"/>
                  </a:cubicBezTo>
                  <a:lnTo>
                    <a:pt x="12125" y="15243"/>
                  </a:lnTo>
                  <a:cubicBezTo>
                    <a:pt x="12145" y="15240"/>
                    <a:pt x="12182" y="15236"/>
                    <a:pt x="12192" y="15234"/>
                  </a:cubicBezTo>
                  <a:cubicBezTo>
                    <a:pt x="12257" y="15226"/>
                    <a:pt x="12322" y="15222"/>
                    <a:pt x="12384" y="15222"/>
                  </a:cubicBezTo>
                  <a:cubicBezTo>
                    <a:pt x="12419" y="15222"/>
                    <a:pt x="12468" y="15233"/>
                    <a:pt x="12508" y="15233"/>
                  </a:cubicBezTo>
                  <a:cubicBezTo>
                    <a:pt x="12508" y="15233"/>
                    <a:pt x="12508" y="15233"/>
                    <a:pt x="12508" y="15233"/>
                  </a:cubicBezTo>
                  <a:lnTo>
                    <a:pt x="12508" y="15233"/>
                  </a:lnTo>
                  <a:lnTo>
                    <a:pt x="12514" y="15235"/>
                  </a:lnTo>
                  <a:lnTo>
                    <a:pt x="12514" y="15235"/>
                  </a:lnTo>
                  <a:cubicBezTo>
                    <a:pt x="12537" y="15247"/>
                    <a:pt x="12557" y="15259"/>
                    <a:pt x="12575" y="15272"/>
                  </a:cubicBezTo>
                  <a:cubicBezTo>
                    <a:pt x="12598" y="15295"/>
                    <a:pt x="12618" y="15317"/>
                    <a:pt x="12640" y="15337"/>
                  </a:cubicBezTo>
                  <a:lnTo>
                    <a:pt x="12640" y="15337"/>
                  </a:lnTo>
                  <a:cubicBezTo>
                    <a:pt x="12645" y="15346"/>
                    <a:pt x="12651" y="15355"/>
                    <a:pt x="12656" y="15364"/>
                  </a:cubicBezTo>
                  <a:cubicBezTo>
                    <a:pt x="12674" y="15392"/>
                    <a:pt x="12688" y="15421"/>
                    <a:pt x="12702" y="15452"/>
                  </a:cubicBezTo>
                  <a:lnTo>
                    <a:pt x="12702" y="15452"/>
                  </a:lnTo>
                  <a:cubicBezTo>
                    <a:pt x="12704" y="15457"/>
                    <a:pt x="12705" y="15462"/>
                    <a:pt x="12706" y="15464"/>
                  </a:cubicBezTo>
                  <a:cubicBezTo>
                    <a:pt x="12717" y="15498"/>
                    <a:pt x="12729" y="15533"/>
                    <a:pt x="12736" y="15567"/>
                  </a:cubicBezTo>
                  <a:cubicBezTo>
                    <a:pt x="12738" y="15575"/>
                    <a:pt x="12739" y="15583"/>
                    <a:pt x="12740" y="15592"/>
                  </a:cubicBezTo>
                  <a:lnTo>
                    <a:pt x="12740" y="15592"/>
                  </a:lnTo>
                  <a:cubicBezTo>
                    <a:pt x="12740" y="15593"/>
                    <a:pt x="12740" y="15593"/>
                    <a:pt x="12740" y="15594"/>
                  </a:cubicBezTo>
                  <a:cubicBezTo>
                    <a:pt x="12740" y="15640"/>
                    <a:pt x="12744" y="15686"/>
                    <a:pt x="12744" y="15732"/>
                  </a:cubicBezTo>
                  <a:cubicBezTo>
                    <a:pt x="12744" y="15746"/>
                    <a:pt x="12743" y="15761"/>
                    <a:pt x="12742" y="15776"/>
                  </a:cubicBezTo>
                  <a:lnTo>
                    <a:pt x="12742" y="15776"/>
                  </a:lnTo>
                  <a:cubicBezTo>
                    <a:pt x="12743" y="15770"/>
                    <a:pt x="12745" y="15767"/>
                    <a:pt x="12748" y="15767"/>
                  </a:cubicBezTo>
                  <a:lnTo>
                    <a:pt x="12748" y="15767"/>
                  </a:lnTo>
                  <a:cubicBezTo>
                    <a:pt x="12748" y="15767"/>
                    <a:pt x="12745" y="15779"/>
                    <a:pt x="12740" y="15800"/>
                  </a:cubicBezTo>
                  <a:lnTo>
                    <a:pt x="12740" y="15800"/>
                  </a:lnTo>
                  <a:cubicBezTo>
                    <a:pt x="12740" y="15793"/>
                    <a:pt x="12741" y="15784"/>
                    <a:pt x="12742" y="15776"/>
                  </a:cubicBezTo>
                  <a:lnTo>
                    <a:pt x="12742" y="15776"/>
                  </a:lnTo>
                  <a:cubicBezTo>
                    <a:pt x="12739" y="15786"/>
                    <a:pt x="12737" y="15802"/>
                    <a:pt x="12737" y="15814"/>
                  </a:cubicBezTo>
                  <a:lnTo>
                    <a:pt x="12737" y="15814"/>
                  </a:lnTo>
                  <a:cubicBezTo>
                    <a:pt x="12738" y="15809"/>
                    <a:pt x="12739" y="15804"/>
                    <a:pt x="12740" y="15800"/>
                  </a:cubicBezTo>
                  <a:lnTo>
                    <a:pt x="12740" y="15800"/>
                  </a:lnTo>
                  <a:cubicBezTo>
                    <a:pt x="12740" y="15800"/>
                    <a:pt x="12740" y="15801"/>
                    <a:pt x="12740" y="15801"/>
                  </a:cubicBezTo>
                  <a:cubicBezTo>
                    <a:pt x="12739" y="15823"/>
                    <a:pt x="12738" y="15831"/>
                    <a:pt x="12738" y="15831"/>
                  </a:cubicBezTo>
                  <a:cubicBezTo>
                    <a:pt x="12737" y="15831"/>
                    <a:pt x="12737" y="15824"/>
                    <a:pt x="12737" y="15814"/>
                  </a:cubicBezTo>
                  <a:lnTo>
                    <a:pt x="12737" y="15814"/>
                  </a:lnTo>
                  <a:cubicBezTo>
                    <a:pt x="12719" y="15893"/>
                    <a:pt x="12684" y="16041"/>
                    <a:pt x="12679" y="16058"/>
                  </a:cubicBezTo>
                  <a:cubicBezTo>
                    <a:pt x="12652" y="16150"/>
                    <a:pt x="12618" y="16234"/>
                    <a:pt x="12583" y="16322"/>
                  </a:cubicBezTo>
                  <a:cubicBezTo>
                    <a:pt x="12580" y="16331"/>
                    <a:pt x="12578" y="16337"/>
                    <a:pt x="12578" y="16339"/>
                  </a:cubicBezTo>
                  <a:lnTo>
                    <a:pt x="12578" y="16339"/>
                  </a:lnTo>
                  <a:cubicBezTo>
                    <a:pt x="12577" y="16341"/>
                    <a:pt x="12576" y="16343"/>
                    <a:pt x="12575" y="16345"/>
                  </a:cubicBezTo>
                  <a:cubicBezTo>
                    <a:pt x="12556" y="16388"/>
                    <a:pt x="12537" y="16430"/>
                    <a:pt x="12514" y="16472"/>
                  </a:cubicBezTo>
                  <a:cubicBezTo>
                    <a:pt x="12372" y="16763"/>
                    <a:pt x="12207" y="17043"/>
                    <a:pt x="12019" y="17304"/>
                  </a:cubicBezTo>
                  <a:cubicBezTo>
                    <a:pt x="11993" y="17338"/>
                    <a:pt x="11970" y="17373"/>
                    <a:pt x="11947" y="17403"/>
                  </a:cubicBezTo>
                  <a:cubicBezTo>
                    <a:pt x="11936" y="17414"/>
                    <a:pt x="11928" y="17425"/>
                    <a:pt x="11920" y="17437"/>
                  </a:cubicBezTo>
                  <a:lnTo>
                    <a:pt x="11920" y="17437"/>
                  </a:lnTo>
                  <a:cubicBezTo>
                    <a:pt x="11864" y="17504"/>
                    <a:pt x="11811" y="17570"/>
                    <a:pt x="11755" y="17637"/>
                  </a:cubicBezTo>
                  <a:cubicBezTo>
                    <a:pt x="11648" y="17760"/>
                    <a:pt x="11536" y="17883"/>
                    <a:pt x="11418" y="18002"/>
                  </a:cubicBezTo>
                  <a:cubicBezTo>
                    <a:pt x="11291" y="18124"/>
                    <a:pt x="11161" y="18243"/>
                    <a:pt x="11027" y="18358"/>
                  </a:cubicBezTo>
                  <a:lnTo>
                    <a:pt x="10931" y="18435"/>
                  </a:lnTo>
                  <a:cubicBezTo>
                    <a:pt x="10927" y="18438"/>
                    <a:pt x="10922" y="18442"/>
                    <a:pt x="10918" y="18444"/>
                  </a:cubicBezTo>
                  <a:lnTo>
                    <a:pt x="10918" y="18444"/>
                  </a:lnTo>
                  <a:cubicBezTo>
                    <a:pt x="10932" y="18433"/>
                    <a:pt x="10947" y="18419"/>
                    <a:pt x="10961" y="18408"/>
                  </a:cubicBezTo>
                  <a:lnTo>
                    <a:pt x="10961" y="18408"/>
                  </a:lnTo>
                  <a:cubicBezTo>
                    <a:pt x="10906" y="18443"/>
                    <a:pt x="10893" y="18455"/>
                    <a:pt x="10898" y="18455"/>
                  </a:cubicBezTo>
                  <a:cubicBezTo>
                    <a:pt x="10900" y="18455"/>
                    <a:pt x="10909" y="18450"/>
                    <a:pt x="10918" y="18444"/>
                  </a:cubicBezTo>
                  <a:lnTo>
                    <a:pt x="10918" y="18444"/>
                  </a:lnTo>
                  <a:cubicBezTo>
                    <a:pt x="10917" y="18445"/>
                    <a:pt x="10916" y="18446"/>
                    <a:pt x="10915" y="18446"/>
                  </a:cubicBezTo>
                  <a:cubicBezTo>
                    <a:pt x="10846" y="18496"/>
                    <a:pt x="10777" y="18546"/>
                    <a:pt x="10705" y="18596"/>
                  </a:cubicBezTo>
                  <a:cubicBezTo>
                    <a:pt x="10567" y="18688"/>
                    <a:pt x="10428" y="18768"/>
                    <a:pt x="10283" y="18845"/>
                  </a:cubicBezTo>
                  <a:cubicBezTo>
                    <a:pt x="10214" y="18879"/>
                    <a:pt x="10138" y="18906"/>
                    <a:pt x="10074" y="18940"/>
                  </a:cubicBezTo>
                  <a:lnTo>
                    <a:pt x="10074" y="18940"/>
                  </a:lnTo>
                  <a:cubicBezTo>
                    <a:pt x="10083" y="18935"/>
                    <a:pt x="10091" y="18931"/>
                    <a:pt x="10098" y="18927"/>
                  </a:cubicBezTo>
                  <a:lnTo>
                    <a:pt x="10098" y="18927"/>
                  </a:lnTo>
                  <a:cubicBezTo>
                    <a:pt x="10086" y="18933"/>
                    <a:pt x="10073" y="18938"/>
                    <a:pt x="10064" y="18941"/>
                  </a:cubicBezTo>
                  <a:cubicBezTo>
                    <a:pt x="10022" y="18956"/>
                    <a:pt x="9972" y="18975"/>
                    <a:pt x="9930" y="18991"/>
                  </a:cubicBezTo>
                  <a:cubicBezTo>
                    <a:pt x="9735" y="19056"/>
                    <a:pt x="9539" y="19109"/>
                    <a:pt x="9336" y="19148"/>
                  </a:cubicBezTo>
                  <a:cubicBezTo>
                    <a:pt x="9247" y="19166"/>
                    <a:pt x="9162" y="19180"/>
                    <a:pt x="9074" y="19194"/>
                  </a:cubicBezTo>
                  <a:lnTo>
                    <a:pt x="9074" y="19194"/>
                  </a:lnTo>
                  <a:cubicBezTo>
                    <a:pt x="9054" y="19195"/>
                    <a:pt x="9033" y="19198"/>
                    <a:pt x="9018" y="19202"/>
                  </a:cubicBezTo>
                  <a:cubicBezTo>
                    <a:pt x="8956" y="19205"/>
                    <a:pt x="8899" y="19213"/>
                    <a:pt x="8841" y="19217"/>
                  </a:cubicBezTo>
                  <a:cubicBezTo>
                    <a:pt x="8641" y="19234"/>
                    <a:pt x="8442" y="19241"/>
                    <a:pt x="8242" y="19241"/>
                  </a:cubicBezTo>
                  <a:cubicBezTo>
                    <a:pt x="7773" y="19241"/>
                    <a:pt x="7305" y="19203"/>
                    <a:pt x="6835" y="19169"/>
                  </a:cubicBezTo>
                  <a:lnTo>
                    <a:pt x="6835" y="19169"/>
                  </a:lnTo>
                  <a:cubicBezTo>
                    <a:pt x="6795" y="19158"/>
                    <a:pt x="6753" y="19151"/>
                    <a:pt x="6710" y="19148"/>
                  </a:cubicBezTo>
                  <a:cubicBezTo>
                    <a:pt x="6554" y="19136"/>
                    <a:pt x="6376" y="19136"/>
                    <a:pt x="6227" y="19099"/>
                  </a:cubicBezTo>
                  <a:lnTo>
                    <a:pt x="6227" y="19099"/>
                  </a:lnTo>
                  <a:lnTo>
                    <a:pt x="6219" y="19098"/>
                  </a:lnTo>
                  <a:cubicBezTo>
                    <a:pt x="6181" y="19094"/>
                    <a:pt x="6142" y="19086"/>
                    <a:pt x="6104" y="19079"/>
                  </a:cubicBezTo>
                  <a:cubicBezTo>
                    <a:pt x="6027" y="19067"/>
                    <a:pt x="5947" y="19052"/>
                    <a:pt x="5866" y="19037"/>
                  </a:cubicBezTo>
                  <a:cubicBezTo>
                    <a:pt x="5564" y="18975"/>
                    <a:pt x="5265" y="18895"/>
                    <a:pt x="4973" y="18795"/>
                  </a:cubicBezTo>
                  <a:cubicBezTo>
                    <a:pt x="4856" y="18757"/>
                    <a:pt x="4740" y="18709"/>
                    <a:pt x="4623" y="18663"/>
                  </a:cubicBezTo>
                  <a:lnTo>
                    <a:pt x="4623" y="18663"/>
                  </a:lnTo>
                  <a:cubicBezTo>
                    <a:pt x="4623" y="18663"/>
                    <a:pt x="4624" y="18663"/>
                    <a:pt x="4624" y="18663"/>
                  </a:cubicBezTo>
                  <a:cubicBezTo>
                    <a:pt x="4625" y="18663"/>
                    <a:pt x="4606" y="18656"/>
                    <a:pt x="4548" y="18634"/>
                  </a:cubicBezTo>
                  <a:lnTo>
                    <a:pt x="4548" y="18634"/>
                  </a:lnTo>
                  <a:cubicBezTo>
                    <a:pt x="4573" y="18644"/>
                    <a:pt x="4598" y="18653"/>
                    <a:pt x="4623" y="18663"/>
                  </a:cubicBezTo>
                  <a:lnTo>
                    <a:pt x="4623" y="18663"/>
                  </a:lnTo>
                  <a:cubicBezTo>
                    <a:pt x="4615" y="18661"/>
                    <a:pt x="4566" y="18643"/>
                    <a:pt x="4544" y="18634"/>
                  </a:cubicBezTo>
                  <a:lnTo>
                    <a:pt x="4444" y="18588"/>
                  </a:lnTo>
                  <a:cubicBezTo>
                    <a:pt x="4367" y="18554"/>
                    <a:pt x="4295" y="18519"/>
                    <a:pt x="4222" y="18485"/>
                  </a:cubicBezTo>
                  <a:cubicBezTo>
                    <a:pt x="3950" y="18347"/>
                    <a:pt x="3689" y="18197"/>
                    <a:pt x="3440" y="18028"/>
                  </a:cubicBezTo>
                  <a:cubicBezTo>
                    <a:pt x="3378" y="17986"/>
                    <a:pt x="3321" y="17944"/>
                    <a:pt x="3260" y="17902"/>
                  </a:cubicBezTo>
                  <a:lnTo>
                    <a:pt x="3175" y="17833"/>
                  </a:lnTo>
                  <a:lnTo>
                    <a:pt x="3135" y="17803"/>
                  </a:lnTo>
                  <a:lnTo>
                    <a:pt x="3135" y="17803"/>
                  </a:lnTo>
                  <a:cubicBezTo>
                    <a:pt x="3118" y="17790"/>
                    <a:pt x="3084" y="17763"/>
                    <a:pt x="3075" y="17756"/>
                  </a:cubicBezTo>
                  <a:lnTo>
                    <a:pt x="2991" y="17687"/>
                  </a:lnTo>
                  <a:cubicBezTo>
                    <a:pt x="2930" y="17637"/>
                    <a:pt x="2872" y="17588"/>
                    <a:pt x="2815" y="17538"/>
                  </a:cubicBezTo>
                  <a:cubicBezTo>
                    <a:pt x="2589" y="17334"/>
                    <a:pt x="2374" y="17120"/>
                    <a:pt x="2175" y="16894"/>
                  </a:cubicBezTo>
                  <a:cubicBezTo>
                    <a:pt x="2129" y="16840"/>
                    <a:pt x="2079" y="16782"/>
                    <a:pt x="2033" y="16725"/>
                  </a:cubicBezTo>
                  <a:cubicBezTo>
                    <a:pt x="2010" y="16698"/>
                    <a:pt x="1983" y="16667"/>
                    <a:pt x="1964" y="16641"/>
                  </a:cubicBezTo>
                  <a:lnTo>
                    <a:pt x="1929" y="16599"/>
                  </a:lnTo>
                  <a:lnTo>
                    <a:pt x="1929" y="16599"/>
                  </a:lnTo>
                  <a:cubicBezTo>
                    <a:pt x="1841" y="16481"/>
                    <a:pt x="1757" y="16363"/>
                    <a:pt x="1676" y="16242"/>
                  </a:cubicBezTo>
                  <a:cubicBezTo>
                    <a:pt x="1492" y="15966"/>
                    <a:pt x="1332" y="15683"/>
                    <a:pt x="1190" y="15384"/>
                  </a:cubicBezTo>
                  <a:lnTo>
                    <a:pt x="1190" y="15384"/>
                  </a:lnTo>
                  <a:cubicBezTo>
                    <a:pt x="1186" y="15373"/>
                    <a:pt x="1182" y="15361"/>
                    <a:pt x="1178" y="15349"/>
                  </a:cubicBezTo>
                  <a:cubicBezTo>
                    <a:pt x="1159" y="15306"/>
                    <a:pt x="1147" y="15264"/>
                    <a:pt x="1132" y="15222"/>
                  </a:cubicBezTo>
                  <a:cubicBezTo>
                    <a:pt x="1116" y="15180"/>
                    <a:pt x="1105" y="15134"/>
                    <a:pt x="1097" y="15092"/>
                  </a:cubicBezTo>
                  <a:cubicBezTo>
                    <a:pt x="1090" y="15070"/>
                    <a:pt x="1086" y="15048"/>
                    <a:pt x="1083" y="15026"/>
                  </a:cubicBezTo>
                  <a:lnTo>
                    <a:pt x="1083" y="15026"/>
                  </a:lnTo>
                  <a:cubicBezTo>
                    <a:pt x="1084" y="14954"/>
                    <a:pt x="1076" y="14877"/>
                    <a:pt x="1078" y="14804"/>
                  </a:cubicBezTo>
                  <a:lnTo>
                    <a:pt x="1078" y="14804"/>
                  </a:lnTo>
                  <a:cubicBezTo>
                    <a:pt x="1078" y="14800"/>
                    <a:pt x="1078" y="14796"/>
                    <a:pt x="1078" y="14793"/>
                  </a:cubicBezTo>
                  <a:cubicBezTo>
                    <a:pt x="1087" y="14756"/>
                    <a:pt x="1096" y="14722"/>
                    <a:pt x="1107" y="14689"/>
                  </a:cubicBezTo>
                  <a:lnTo>
                    <a:pt x="1107" y="14689"/>
                  </a:lnTo>
                  <a:cubicBezTo>
                    <a:pt x="1103" y="14696"/>
                    <a:pt x="1099" y="14704"/>
                    <a:pt x="1093" y="14712"/>
                  </a:cubicBezTo>
                  <a:cubicBezTo>
                    <a:pt x="1101" y="14697"/>
                    <a:pt x="1109" y="14678"/>
                    <a:pt x="1116" y="14662"/>
                  </a:cubicBezTo>
                  <a:lnTo>
                    <a:pt x="1116" y="14662"/>
                  </a:lnTo>
                  <a:cubicBezTo>
                    <a:pt x="1113" y="14671"/>
                    <a:pt x="1110" y="14680"/>
                    <a:pt x="1107" y="14689"/>
                  </a:cubicBezTo>
                  <a:lnTo>
                    <a:pt x="1107" y="14689"/>
                  </a:lnTo>
                  <a:cubicBezTo>
                    <a:pt x="1127" y="14654"/>
                    <a:pt x="1134" y="14637"/>
                    <a:pt x="1134" y="14632"/>
                  </a:cubicBezTo>
                  <a:lnTo>
                    <a:pt x="1134" y="14632"/>
                  </a:lnTo>
                  <a:cubicBezTo>
                    <a:pt x="1128" y="14642"/>
                    <a:pt x="1122" y="14652"/>
                    <a:pt x="1116" y="14662"/>
                  </a:cubicBezTo>
                  <a:cubicBezTo>
                    <a:pt x="1122" y="14644"/>
                    <a:pt x="1130" y="14630"/>
                    <a:pt x="1133" y="14630"/>
                  </a:cubicBezTo>
                  <a:lnTo>
                    <a:pt x="1133" y="14630"/>
                  </a:lnTo>
                  <a:cubicBezTo>
                    <a:pt x="1134" y="14630"/>
                    <a:pt x="1134" y="14631"/>
                    <a:pt x="1134" y="14632"/>
                  </a:cubicBezTo>
                  <a:lnTo>
                    <a:pt x="1134" y="14632"/>
                  </a:lnTo>
                  <a:cubicBezTo>
                    <a:pt x="1143" y="14615"/>
                    <a:pt x="1153" y="14599"/>
                    <a:pt x="1162" y="14582"/>
                  </a:cubicBezTo>
                  <a:cubicBezTo>
                    <a:pt x="1170" y="14571"/>
                    <a:pt x="1177" y="14561"/>
                    <a:pt x="1183" y="14550"/>
                  </a:cubicBezTo>
                  <a:lnTo>
                    <a:pt x="1183" y="14550"/>
                  </a:lnTo>
                  <a:cubicBezTo>
                    <a:pt x="1195" y="14537"/>
                    <a:pt x="1207" y="14524"/>
                    <a:pt x="1220" y="14512"/>
                  </a:cubicBezTo>
                  <a:lnTo>
                    <a:pt x="1220" y="14512"/>
                  </a:lnTo>
                  <a:cubicBezTo>
                    <a:pt x="1219" y="14512"/>
                    <a:pt x="1219" y="14512"/>
                    <a:pt x="1219" y="14512"/>
                  </a:cubicBezTo>
                  <a:cubicBezTo>
                    <a:pt x="1214" y="14512"/>
                    <a:pt x="1220" y="14502"/>
                    <a:pt x="1239" y="14490"/>
                  </a:cubicBezTo>
                  <a:cubicBezTo>
                    <a:pt x="1243" y="14488"/>
                    <a:pt x="1247" y="14485"/>
                    <a:pt x="1250" y="14483"/>
                  </a:cubicBezTo>
                  <a:lnTo>
                    <a:pt x="1250" y="14483"/>
                  </a:lnTo>
                  <a:cubicBezTo>
                    <a:pt x="1248" y="14485"/>
                    <a:pt x="1245" y="14488"/>
                    <a:pt x="1243" y="14490"/>
                  </a:cubicBezTo>
                  <a:cubicBezTo>
                    <a:pt x="1235" y="14497"/>
                    <a:pt x="1227" y="14504"/>
                    <a:pt x="1220" y="14512"/>
                  </a:cubicBezTo>
                  <a:lnTo>
                    <a:pt x="1220" y="14512"/>
                  </a:lnTo>
                  <a:cubicBezTo>
                    <a:pt x="1225" y="14512"/>
                    <a:pt x="1241" y="14501"/>
                    <a:pt x="1267" y="14473"/>
                  </a:cubicBezTo>
                  <a:lnTo>
                    <a:pt x="1267" y="14473"/>
                  </a:lnTo>
                  <a:cubicBezTo>
                    <a:pt x="1261" y="14476"/>
                    <a:pt x="1256" y="14479"/>
                    <a:pt x="1250" y="14483"/>
                  </a:cubicBezTo>
                  <a:lnTo>
                    <a:pt x="1250" y="14483"/>
                  </a:lnTo>
                  <a:cubicBezTo>
                    <a:pt x="1260" y="14474"/>
                    <a:pt x="1272" y="14465"/>
                    <a:pt x="1281" y="14456"/>
                  </a:cubicBezTo>
                  <a:lnTo>
                    <a:pt x="1281" y="14456"/>
                  </a:lnTo>
                  <a:cubicBezTo>
                    <a:pt x="1280" y="14456"/>
                    <a:pt x="1280" y="14456"/>
                    <a:pt x="1279" y="14456"/>
                  </a:cubicBezTo>
                  <a:cubicBezTo>
                    <a:pt x="1278" y="14456"/>
                    <a:pt x="1278" y="14456"/>
                    <a:pt x="1277" y="14455"/>
                  </a:cubicBezTo>
                  <a:lnTo>
                    <a:pt x="1298" y="14449"/>
                  </a:lnTo>
                  <a:lnTo>
                    <a:pt x="1298" y="14449"/>
                  </a:lnTo>
                  <a:cubicBezTo>
                    <a:pt x="1291" y="14453"/>
                    <a:pt x="1285" y="14455"/>
                    <a:pt x="1281" y="14456"/>
                  </a:cubicBezTo>
                  <a:lnTo>
                    <a:pt x="1281" y="14456"/>
                  </a:lnTo>
                  <a:cubicBezTo>
                    <a:pt x="1281" y="14456"/>
                    <a:pt x="1281" y="14456"/>
                    <a:pt x="1281" y="14455"/>
                  </a:cubicBezTo>
                  <a:lnTo>
                    <a:pt x="1281" y="14455"/>
                  </a:lnTo>
                  <a:cubicBezTo>
                    <a:pt x="1281" y="14456"/>
                    <a:pt x="1281" y="14456"/>
                    <a:pt x="1281" y="14456"/>
                  </a:cubicBezTo>
                  <a:lnTo>
                    <a:pt x="1281" y="14456"/>
                  </a:lnTo>
                  <a:cubicBezTo>
                    <a:pt x="1281" y="14456"/>
                    <a:pt x="1281" y="14456"/>
                    <a:pt x="1281" y="14456"/>
                  </a:cubicBezTo>
                  <a:lnTo>
                    <a:pt x="1281" y="14456"/>
                  </a:lnTo>
                  <a:cubicBezTo>
                    <a:pt x="1276" y="14462"/>
                    <a:pt x="1271" y="14468"/>
                    <a:pt x="1267" y="14473"/>
                  </a:cubicBezTo>
                  <a:lnTo>
                    <a:pt x="1267" y="14473"/>
                  </a:lnTo>
                  <a:cubicBezTo>
                    <a:pt x="1283" y="14463"/>
                    <a:pt x="1299" y="14453"/>
                    <a:pt x="1315" y="14445"/>
                  </a:cubicBezTo>
                  <a:lnTo>
                    <a:pt x="1315" y="14445"/>
                  </a:lnTo>
                  <a:lnTo>
                    <a:pt x="1331" y="14440"/>
                  </a:lnTo>
                  <a:cubicBezTo>
                    <a:pt x="1344" y="14437"/>
                    <a:pt x="1359" y="14434"/>
                    <a:pt x="1372" y="14429"/>
                  </a:cubicBezTo>
                  <a:lnTo>
                    <a:pt x="1441" y="14429"/>
                  </a:lnTo>
                  <a:cubicBezTo>
                    <a:pt x="1436" y="14427"/>
                    <a:pt x="1432" y="14426"/>
                    <a:pt x="1427" y="14425"/>
                  </a:cubicBezTo>
                  <a:lnTo>
                    <a:pt x="1427" y="14425"/>
                  </a:lnTo>
                  <a:cubicBezTo>
                    <a:pt x="1432" y="14426"/>
                    <a:pt x="1436" y="14427"/>
                    <a:pt x="1441" y="14429"/>
                  </a:cubicBezTo>
                  <a:lnTo>
                    <a:pt x="1442" y="14429"/>
                  </a:lnTo>
                  <a:cubicBezTo>
                    <a:pt x="1482" y="14429"/>
                    <a:pt x="1526" y="14445"/>
                    <a:pt x="1513" y="14445"/>
                  </a:cubicBezTo>
                  <a:cubicBezTo>
                    <a:pt x="1510" y="14445"/>
                    <a:pt x="1506" y="14444"/>
                    <a:pt x="1499" y="14443"/>
                  </a:cubicBezTo>
                  <a:lnTo>
                    <a:pt x="1499" y="14443"/>
                  </a:lnTo>
                  <a:cubicBezTo>
                    <a:pt x="1544" y="14453"/>
                    <a:pt x="1589" y="14463"/>
                    <a:pt x="1634" y="14478"/>
                  </a:cubicBezTo>
                  <a:cubicBezTo>
                    <a:pt x="1654" y="14483"/>
                    <a:pt x="1675" y="14492"/>
                    <a:pt x="1696" y="14500"/>
                  </a:cubicBezTo>
                  <a:lnTo>
                    <a:pt x="1696" y="14500"/>
                  </a:lnTo>
                  <a:cubicBezTo>
                    <a:pt x="1705" y="14504"/>
                    <a:pt x="1715" y="14509"/>
                    <a:pt x="1726" y="14513"/>
                  </a:cubicBezTo>
                  <a:cubicBezTo>
                    <a:pt x="1791" y="14544"/>
                    <a:pt x="1860" y="14578"/>
                    <a:pt x="1925" y="14613"/>
                  </a:cubicBezTo>
                  <a:cubicBezTo>
                    <a:pt x="2255" y="14777"/>
                    <a:pt x="2577" y="14927"/>
                    <a:pt x="2945" y="14965"/>
                  </a:cubicBezTo>
                  <a:cubicBezTo>
                    <a:pt x="2989" y="14970"/>
                    <a:pt x="3034" y="14973"/>
                    <a:pt x="3078" y="14973"/>
                  </a:cubicBezTo>
                  <a:cubicBezTo>
                    <a:pt x="3297" y="14973"/>
                    <a:pt x="3516" y="14909"/>
                    <a:pt x="3681" y="14762"/>
                  </a:cubicBezTo>
                  <a:cubicBezTo>
                    <a:pt x="3758" y="14693"/>
                    <a:pt x="3831" y="14616"/>
                    <a:pt x="3896" y="14540"/>
                  </a:cubicBezTo>
                  <a:cubicBezTo>
                    <a:pt x="3957" y="14471"/>
                    <a:pt x="4011" y="14402"/>
                    <a:pt x="4065" y="14325"/>
                  </a:cubicBezTo>
                  <a:cubicBezTo>
                    <a:pt x="4130" y="14222"/>
                    <a:pt x="4164" y="14103"/>
                    <a:pt x="4168" y="13980"/>
                  </a:cubicBezTo>
                  <a:cubicBezTo>
                    <a:pt x="4183" y="13788"/>
                    <a:pt x="4168" y="13597"/>
                    <a:pt x="4114" y="13413"/>
                  </a:cubicBezTo>
                  <a:cubicBezTo>
                    <a:pt x="4026" y="13079"/>
                    <a:pt x="3838" y="12776"/>
                    <a:pt x="3662" y="12481"/>
                  </a:cubicBezTo>
                  <a:cubicBezTo>
                    <a:pt x="3582" y="12347"/>
                    <a:pt x="3501" y="12213"/>
                    <a:pt x="3432" y="12071"/>
                  </a:cubicBezTo>
                  <a:cubicBezTo>
                    <a:pt x="3426" y="12056"/>
                    <a:pt x="3420" y="12044"/>
                    <a:pt x="3413" y="12030"/>
                  </a:cubicBezTo>
                  <a:lnTo>
                    <a:pt x="3413" y="12030"/>
                  </a:lnTo>
                  <a:cubicBezTo>
                    <a:pt x="3401" y="12001"/>
                    <a:pt x="3390" y="11973"/>
                    <a:pt x="3378" y="11944"/>
                  </a:cubicBezTo>
                  <a:cubicBezTo>
                    <a:pt x="3329" y="11822"/>
                    <a:pt x="3275" y="11703"/>
                    <a:pt x="3225" y="11584"/>
                  </a:cubicBezTo>
                  <a:cubicBezTo>
                    <a:pt x="3091" y="11270"/>
                    <a:pt x="2941" y="10959"/>
                    <a:pt x="2796" y="10652"/>
                  </a:cubicBezTo>
                  <a:cubicBezTo>
                    <a:pt x="2723" y="10499"/>
                    <a:pt x="2650" y="10349"/>
                    <a:pt x="2581" y="10192"/>
                  </a:cubicBezTo>
                  <a:cubicBezTo>
                    <a:pt x="2547" y="10121"/>
                    <a:pt x="2517" y="10046"/>
                    <a:pt x="2484" y="9975"/>
                  </a:cubicBezTo>
                  <a:lnTo>
                    <a:pt x="2484" y="9975"/>
                  </a:lnTo>
                  <a:cubicBezTo>
                    <a:pt x="2492" y="9995"/>
                    <a:pt x="2503" y="10022"/>
                    <a:pt x="2503" y="10022"/>
                  </a:cubicBezTo>
                  <a:cubicBezTo>
                    <a:pt x="2503" y="10022"/>
                    <a:pt x="2501" y="10018"/>
                    <a:pt x="2497" y="10008"/>
                  </a:cubicBezTo>
                  <a:cubicBezTo>
                    <a:pt x="2491" y="9996"/>
                    <a:pt x="2486" y="9983"/>
                    <a:pt x="2481" y="9970"/>
                  </a:cubicBezTo>
                  <a:lnTo>
                    <a:pt x="2481" y="9970"/>
                  </a:lnTo>
                  <a:cubicBezTo>
                    <a:pt x="2482" y="9972"/>
                    <a:pt x="2483" y="9973"/>
                    <a:pt x="2484" y="9975"/>
                  </a:cubicBezTo>
                  <a:lnTo>
                    <a:pt x="2484" y="9975"/>
                  </a:lnTo>
                  <a:cubicBezTo>
                    <a:pt x="2480" y="9967"/>
                    <a:pt x="2478" y="9961"/>
                    <a:pt x="2476" y="9957"/>
                  </a:cubicBezTo>
                  <a:lnTo>
                    <a:pt x="2476" y="9957"/>
                  </a:lnTo>
                  <a:cubicBezTo>
                    <a:pt x="2478" y="9961"/>
                    <a:pt x="2480" y="9966"/>
                    <a:pt x="2481" y="9970"/>
                  </a:cubicBezTo>
                  <a:lnTo>
                    <a:pt x="2481" y="9970"/>
                  </a:lnTo>
                  <a:cubicBezTo>
                    <a:pt x="2477" y="9959"/>
                    <a:pt x="2475" y="9954"/>
                    <a:pt x="2475" y="9954"/>
                  </a:cubicBezTo>
                  <a:lnTo>
                    <a:pt x="2475" y="9954"/>
                  </a:lnTo>
                  <a:cubicBezTo>
                    <a:pt x="2475" y="9954"/>
                    <a:pt x="2475" y="9955"/>
                    <a:pt x="2476" y="9957"/>
                  </a:cubicBezTo>
                  <a:lnTo>
                    <a:pt x="2476" y="9957"/>
                  </a:lnTo>
                  <a:cubicBezTo>
                    <a:pt x="2475" y="9955"/>
                    <a:pt x="2474" y="9953"/>
                    <a:pt x="2474" y="9951"/>
                  </a:cubicBezTo>
                  <a:cubicBezTo>
                    <a:pt x="2458" y="9905"/>
                    <a:pt x="2439" y="9863"/>
                    <a:pt x="2424" y="9820"/>
                  </a:cubicBezTo>
                  <a:cubicBezTo>
                    <a:pt x="2286" y="9483"/>
                    <a:pt x="2178" y="9134"/>
                    <a:pt x="2094" y="8778"/>
                  </a:cubicBezTo>
                  <a:cubicBezTo>
                    <a:pt x="2056" y="8609"/>
                    <a:pt x="2021" y="8436"/>
                    <a:pt x="1987" y="8264"/>
                  </a:cubicBezTo>
                  <a:cubicBezTo>
                    <a:pt x="1968" y="8183"/>
                    <a:pt x="1952" y="8099"/>
                    <a:pt x="1937" y="8019"/>
                  </a:cubicBezTo>
                  <a:cubicBezTo>
                    <a:pt x="1931" y="7986"/>
                    <a:pt x="1925" y="7954"/>
                    <a:pt x="1921" y="7922"/>
                  </a:cubicBezTo>
                  <a:lnTo>
                    <a:pt x="1921" y="7922"/>
                  </a:lnTo>
                  <a:cubicBezTo>
                    <a:pt x="1921" y="7924"/>
                    <a:pt x="1921" y="7927"/>
                    <a:pt x="1921" y="7929"/>
                  </a:cubicBezTo>
                  <a:lnTo>
                    <a:pt x="1921" y="7929"/>
                  </a:lnTo>
                  <a:cubicBezTo>
                    <a:pt x="1920" y="7905"/>
                    <a:pt x="1914" y="7881"/>
                    <a:pt x="1914" y="7858"/>
                  </a:cubicBezTo>
                  <a:cubicBezTo>
                    <a:pt x="1902" y="7777"/>
                    <a:pt x="1899" y="7697"/>
                    <a:pt x="1899" y="7612"/>
                  </a:cubicBezTo>
                  <a:cubicBezTo>
                    <a:pt x="1899" y="7584"/>
                    <a:pt x="1899" y="7553"/>
                    <a:pt x="1902" y="7523"/>
                  </a:cubicBezTo>
                  <a:lnTo>
                    <a:pt x="1902" y="7523"/>
                  </a:lnTo>
                  <a:cubicBezTo>
                    <a:pt x="1903" y="7517"/>
                    <a:pt x="1904" y="7505"/>
                    <a:pt x="1906" y="7494"/>
                  </a:cubicBezTo>
                  <a:lnTo>
                    <a:pt x="1906" y="7494"/>
                  </a:lnTo>
                  <a:cubicBezTo>
                    <a:pt x="1906" y="7494"/>
                    <a:pt x="1906" y="7493"/>
                    <a:pt x="1906" y="7493"/>
                  </a:cubicBezTo>
                  <a:cubicBezTo>
                    <a:pt x="1906" y="7493"/>
                    <a:pt x="1906" y="7493"/>
                    <a:pt x="1906" y="7493"/>
                  </a:cubicBezTo>
                  <a:lnTo>
                    <a:pt x="1906" y="7493"/>
                  </a:lnTo>
                  <a:cubicBezTo>
                    <a:pt x="1908" y="7484"/>
                    <a:pt x="1909" y="7475"/>
                    <a:pt x="1910" y="7470"/>
                  </a:cubicBezTo>
                  <a:cubicBezTo>
                    <a:pt x="1916" y="7438"/>
                    <a:pt x="1926" y="7406"/>
                    <a:pt x="1935" y="7377"/>
                  </a:cubicBezTo>
                  <a:lnTo>
                    <a:pt x="1935" y="7377"/>
                  </a:lnTo>
                  <a:cubicBezTo>
                    <a:pt x="1935" y="7380"/>
                    <a:pt x="1935" y="7381"/>
                    <a:pt x="1936" y="7381"/>
                  </a:cubicBezTo>
                  <a:cubicBezTo>
                    <a:pt x="1940" y="7381"/>
                    <a:pt x="1949" y="7366"/>
                    <a:pt x="1959" y="7327"/>
                  </a:cubicBezTo>
                  <a:lnTo>
                    <a:pt x="1959" y="7327"/>
                  </a:lnTo>
                  <a:cubicBezTo>
                    <a:pt x="1954" y="7335"/>
                    <a:pt x="1950" y="7343"/>
                    <a:pt x="1945" y="7352"/>
                  </a:cubicBezTo>
                  <a:cubicBezTo>
                    <a:pt x="1943" y="7354"/>
                    <a:pt x="1942" y="7356"/>
                    <a:pt x="1941" y="7359"/>
                  </a:cubicBezTo>
                  <a:lnTo>
                    <a:pt x="1941" y="7359"/>
                  </a:lnTo>
                  <a:cubicBezTo>
                    <a:pt x="1949" y="7340"/>
                    <a:pt x="1956" y="7321"/>
                    <a:pt x="1964" y="7306"/>
                  </a:cubicBezTo>
                  <a:lnTo>
                    <a:pt x="1964" y="7306"/>
                  </a:lnTo>
                  <a:cubicBezTo>
                    <a:pt x="1962" y="7313"/>
                    <a:pt x="1961" y="7320"/>
                    <a:pt x="1959" y="7327"/>
                  </a:cubicBezTo>
                  <a:lnTo>
                    <a:pt x="1959" y="7327"/>
                  </a:lnTo>
                  <a:cubicBezTo>
                    <a:pt x="1972" y="7303"/>
                    <a:pt x="1984" y="7278"/>
                    <a:pt x="1998" y="7256"/>
                  </a:cubicBezTo>
                  <a:cubicBezTo>
                    <a:pt x="2006" y="7245"/>
                    <a:pt x="2012" y="7235"/>
                    <a:pt x="2019" y="7225"/>
                  </a:cubicBezTo>
                  <a:lnTo>
                    <a:pt x="2019" y="7225"/>
                  </a:lnTo>
                  <a:cubicBezTo>
                    <a:pt x="2074" y="7179"/>
                    <a:pt x="2115" y="7116"/>
                    <a:pt x="2171" y="7068"/>
                  </a:cubicBezTo>
                  <a:cubicBezTo>
                    <a:pt x="2172" y="7067"/>
                    <a:pt x="2173" y="7066"/>
                    <a:pt x="2175" y="7064"/>
                  </a:cubicBezTo>
                  <a:lnTo>
                    <a:pt x="2175" y="7064"/>
                  </a:lnTo>
                  <a:cubicBezTo>
                    <a:pt x="2205" y="7045"/>
                    <a:pt x="2232" y="7022"/>
                    <a:pt x="2267" y="7003"/>
                  </a:cubicBezTo>
                  <a:cubicBezTo>
                    <a:pt x="2296" y="6984"/>
                    <a:pt x="2329" y="6969"/>
                    <a:pt x="2359" y="6954"/>
                  </a:cubicBezTo>
                  <a:lnTo>
                    <a:pt x="2359" y="6954"/>
                  </a:lnTo>
                  <a:cubicBezTo>
                    <a:pt x="2361" y="6954"/>
                    <a:pt x="2364" y="6953"/>
                    <a:pt x="2366" y="6953"/>
                  </a:cubicBezTo>
                  <a:cubicBezTo>
                    <a:pt x="2394" y="6944"/>
                    <a:pt x="2421" y="6935"/>
                    <a:pt x="2448" y="6927"/>
                  </a:cubicBezTo>
                  <a:lnTo>
                    <a:pt x="2448" y="6927"/>
                  </a:lnTo>
                  <a:cubicBezTo>
                    <a:pt x="2441" y="6931"/>
                    <a:pt x="2441" y="6934"/>
                    <a:pt x="2449" y="6934"/>
                  </a:cubicBezTo>
                  <a:cubicBezTo>
                    <a:pt x="2459" y="6934"/>
                    <a:pt x="2479" y="6930"/>
                    <a:pt x="2512" y="6918"/>
                  </a:cubicBezTo>
                  <a:lnTo>
                    <a:pt x="2497" y="6918"/>
                  </a:lnTo>
                  <a:cubicBezTo>
                    <a:pt x="2487" y="6919"/>
                    <a:pt x="2477" y="6920"/>
                    <a:pt x="2470" y="6922"/>
                  </a:cubicBezTo>
                  <a:cubicBezTo>
                    <a:pt x="2463" y="6924"/>
                    <a:pt x="2455" y="6926"/>
                    <a:pt x="2448" y="6927"/>
                  </a:cubicBezTo>
                  <a:lnTo>
                    <a:pt x="2448" y="6927"/>
                  </a:lnTo>
                  <a:cubicBezTo>
                    <a:pt x="2456" y="6924"/>
                    <a:pt x="2471" y="6920"/>
                    <a:pt x="2493" y="6918"/>
                  </a:cubicBezTo>
                  <a:lnTo>
                    <a:pt x="2497" y="6918"/>
                  </a:lnTo>
                  <a:cubicBezTo>
                    <a:pt x="2506" y="6917"/>
                    <a:pt x="2516" y="6916"/>
                    <a:pt x="2523" y="6914"/>
                  </a:cubicBezTo>
                  <a:lnTo>
                    <a:pt x="2523" y="6914"/>
                  </a:lnTo>
                  <a:cubicBezTo>
                    <a:pt x="2520" y="6916"/>
                    <a:pt x="2516" y="6917"/>
                    <a:pt x="2512" y="6918"/>
                  </a:cubicBezTo>
                  <a:lnTo>
                    <a:pt x="2582" y="6918"/>
                  </a:lnTo>
                  <a:cubicBezTo>
                    <a:pt x="2577" y="6917"/>
                    <a:pt x="2571" y="6915"/>
                    <a:pt x="2565" y="6914"/>
                  </a:cubicBezTo>
                  <a:lnTo>
                    <a:pt x="2565" y="6914"/>
                  </a:lnTo>
                  <a:cubicBezTo>
                    <a:pt x="2574" y="6915"/>
                    <a:pt x="2584" y="6916"/>
                    <a:pt x="2592" y="6918"/>
                  </a:cubicBezTo>
                  <a:lnTo>
                    <a:pt x="2596" y="6918"/>
                  </a:lnTo>
                  <a:cubicBezTo>
                    <a:pt x="2621" y="6918"/>
                    <a:pt x="2639" y="6926"/>
                    <a:pt x="2632" y="6927"/>
                  </a:cubicBezTo>
                  <a:lnTo>
                    <a:pt x="2632" y="6927"/>
                  </a:lnTo>
                  <a:cubicBezTo>
                    <a:pt x="2619" y="6924"/>
                    <a:pt x="2606" y="6921"/>
                    <a:pt x="2592" y="6918"/>
                  </a:cubicBezTo>
                  <a:lnTo>
                    <a:pt x="2582" y="6918"/>
                  </a:lnTo>
                  <a:cubicBezTo>
                    <a:pt x="2608" y="6925"/>
                    <a:pt x="2622" y="6927"/>
                    <a:pt x="2629" y="6927"/>
                  </a:cubicBezTo>
                  <a:cubicBezTo>
                    <a:pt x="2630" y="6927"/>
                    <a:pt x="2631" y="6927"/>
                    <a:pt x="2632" y="6927"/>
                  </a:cubicBezTo>
                  <a:lnTo>
                    <a:pt x="2632" y="6927"/>
                  </a:lnTo>
                  <a:cubicBezTo>
                    <a:pt x="2650" y="6932"/>
                    <a:pt x="2668" y="6936"/>
                    <a:pt x="2686" y="6942"/>
                  </a:cubicBezTo>
                  <a:lnTo>
                    <a:pt x="2686" y="6942"/>
                  </a:lnTo>
                  <a:cubicBezTo>
                    <a:pt x="2688" y="6943"/>
                    <a:pt x="2690" y="6944"/>
                    <a:pt x="2692" y="6945"/>
                  </a:cubicBezTo>
                  <a:cubicBezTo>
                    <a:pt x="2750" y="6976"/>
                    <a:pt x="2807" y="7007"/>
                    <a:pt x="2861" y="7045"/>
                  </a:cubicBezTo>
                  <a:cubicBezTo>
                    <a:pt x="2891" y="7064"/>
                    <a:pt x="2918" y="7083"/>
                    <a:pt x="2945" y="7102"/>
                  </a:cubicBezTo>
                  <a:lnTo>
                    <a:pt x="2983" y="7133"/>
                  </a:lnTo>
                  <a:cubicBezTo>
                    <a:pt x="2990" y="7137"/>
                    <a:pt x="2994" y="7139"/>
                    <a:pt x="2995" y="7140"/>
                  </a:cubicBezTo>
                  <a:lnTo>
                    <a:pt x="2995" y="7140"/>
                  </a:lnTo>
                  <a:cubicBezTo>
                    <a:pt x="3213" y="7319"/>
                    <a:pt x="3427" y="7521"/>
                    <a:pt x="3681" y="7639"/>
                  </a:cubicBezTo>
                  <a:cubicBezTo>
                    <a:pt x="3865" y="7726"/>
                    <a:pt x="4063" y="7777"/>
                    <a:pt x="4259" y="7777"/>
                  </a:cubicBezTo>
                  <a:cubicBezTo>
                    <a:pt x="4461" y="7777"/>
                    <a:pt x="4660" y="7723"/>
                    <a:pt x="4839" y="7601"/>
                  </a:cubicBezTo>
                  <a:cubicBezTo>
                    <a:pt x="5176" y="7371"/>
                    <a:pt x="5353" y="6999"/>
                    <a:pt x="5449" y="6612"/>
                  </a:cubicBezTo>
                  <a:cubicBezTo>
                    <a:pt x="5644" y="5757"/>
                    <a:pt x="5671" y="4867"/>
                    <a:pt x="5525" y="4001"/>
                  </a:cubicBezTo>
                  <a:cubicBezTo>
                    <a:pt x="5496" y="3810"/>
                    <a:pt x="5463" y="3618"/>
                    <a:pt x="5433" y="3427"/>
                  </a:cubicBezTo>
                  <a:lnTo>
                    <a:pt x="5433" y="3427"/>
                  </a:lnTo>
                  <a:cubicBezTo>
                    <a:pt x="5433" y="3403"/>
                    <a:pt x="5429" y="3382"/>
                    <a:pt x="5426" y="3361"/>
                  </a:cubicBezTo>
                  <a:cubicBezTo>
                    <a:pt x="5422" y="3311"/>
                    <a:pt x="5418" y="3265"/>
                    <a:pt x="5414" y="3215"/>
                  </a:cubicBezTo>
                  <a:cubicBezTo>
                    <a:pt x="5406" y="3115"/>
                    <a:pt x="5403" y="3012"/>
                    <a:pt x="5406" y="2908"/>
                  </a:cubicBezTo>
                  <a:cubicBezTo>
                    <a:pt x="5406" y="2896"/>
                    <a:pt x="5405" y="2860"/>
                    <a:pt x="5407" y="2827"/>
                  </a:cubicBezTo>
                  <a:lnTo>
                    <a:pt x="5407" y="2827"/>
                  </a:lnTo>
                  <a:cubicBezTo>
                    <a:pt x="5407" y="2827"/>
                    <a:pt x="5407" y="2827"/>
                    <a:pt x="5407" y="2827"/>
                  </a:cubicBezTo>
                  <a:cubicBezTo>
                    <a:pt x="5408" y="2827"/>
                    <a:pt x="5411" y="2819"/>
                    <a:pt x="5414" y="2797"/>
                  </a:cubicBezTo>
                  <a:cubicBezTo>
                    <a:pt x="5418" y="2774"/>
                    <a:pt x="5422" y="2755"/>
                    <a:pt x="5426" y="2736"/>
                  </a:cubicBezTo>
                  <a:cubicBezTo>
                    <a:pt x="5441" y="2655"/>
                    <a:pt x="5460" y="2579"/>
                    <a:pt x="5483" y="2502"/>
                  </a:cubicBezTo>
                  <a:cubicBezTo>
                    <a:pt x="5495" y="2467"/>
                    <a:pt x="5506" y="2437"/>
                    <a:pt x="5518" y="2402"/>
                  </a:cubicBezTo>
                  <a:cubicBezTo>
                    <a:pt x="5520" y="2397"/>
                    <a:pt x="5525" y="2384"/>
                    <a:pt x="5530" y="2371"/>
                  </a:cubicBezTo>
                  <a:lnTo>
                    <a:pt x="5530" y="2371"/>
                  </a:lnTo>
                  <a:cubicBezTo>
                    <a:pt x="5538" y="2353"/>
                    <a:pt x="5548" y="2333"/>
                    <a:pt x="5552" y="2326"/>
                  </a:cubicBezTo>
                  <a:cubicBezTo>
                    <a:pt x="5567" y="2295"/>
                    <a:pt x="5587" y="2260"/>
                    <a:pt x="5606" y="2230"/>
                  </a:cubicBezTo>
                  <a:cubicBezTo>
                    <a:pt x="5613" y="2218"/>
                    <a:pt x="5625" y="2203"/>
                    <a:pt x="5633" y="2191"/>
                  </a:cubicBezTo>
                  <a:cubicBezTo>
                    <a:pt x="5633" y="2190"/>
                    <a:pt x="5634" y="2189"/>
                    <a:pt x="5635" y="2188"/>
                  </a:cubicBezTo>
                  <a:lnTo>
                    <a:pt x="5635" y="2188"/>
                  </a:lnTo>
                  <a:cubicBezTo>
                    <a:pt x="5643" y="2180"/>
                    <a:pt x="5651" y="2173"/>
                    <a:pt x="5656" y="2168"/>
                  </a:cubicBezTo>
                  <a:cubicBezTo>
                    <a:pt x="5670" y="2152"/>
                    <a:pt x="5688" y="2139"/>
                    <a:pt x="5705" y="2124"/>
                  </a:cubicBezTo>
                  <a:lnTo>
                    <a:pt x="5705" y="2124"/>
                  </a:lnTo>
                  <a:cubicBezTo>
                    <a:pt x="5706" y="2124"/>
                    <a:pt x="5707" y="2124"/>
                    <a:pt x="5708" y="2124"/>
                  </a:cubicBezTo>
                  <a:lnTo>
                    <a:pt x="5708" y="2124"/>
                  </a:lnTo>
                  <a:cubicBezTo>
                    <a:pt x="5700" y="2131"/>
                    <a:pt x="5693" y="2138"/>
                    <a:pt x="5688" y="2143"/>
                  </a:cubicBezTo>
                  <a:lnTo>
                    <a:pt x="5688" y="2143"/>
                  </a:lnTo>
                  <a:cubicBezTo>
                    <a:pt x="5698" y="2136"/>
                    <a:pt x="5709" y="2127"/>
                    <a:pt x="5721" y="2120"/>
                  </a:cubicBezTo>
                  <a:lnTo>
                    <a:pt x="5721" y="2120"/>
                  </a:lnTo>
                  <a:cubicBezTo>
                    <a:pt x="5731" y="2117"/>
                    <a:pt x="5747" y="2112"/>
                    <a:pt x="5762" y="2107"/>
                  </a:cubicBezTo>
                  <a:lnTo>
                    <a:pt x="5827" y="2107"/>
                  </a:lnTo>
                  <a:cubicBezTo>
                    <a:pt x="5864" y="2117"/>
                    <a:pt x="5901" y="2128"/>
                    <a:pt x="5935" y="2142"/>
                  </a:cubicBezTo>
                  <a:lnTo>
                    <a:pt x="5950" y="2147"/>
                  </a:lnTo>
                  <a:lnTo>
                    <a:pt x="5950" y="2147"/>
                  </a:lnTo>
                  <a:cubicBezTo>
                    <a:pt x="5970" y="2157"/>
                    <a:pt x="5989" y="2166"/>
                    <a:pt x="6008" y="2176"/>
                  </a:cubicBezTo>
                  <a:cubicBezTo>
                    <a:pt x="6135" y="2241"/>
                    <a:pt x="6257" y="2314"/>
                    <a:pt x="6380" y="2387"/>
                  </a:cubicBezTo>
                  <a:cubicBezTo>
                    <a:pt x="6641" y="2544"/>
                    <a:pt x="6913" y="2717"/>
                    <a:pt x="7212" y="2789"/>
                  </a:cubicBezTo>
                  <a:cubicBezTo>
                    <a:pt x="7309" y="2813"/>
                    <a:pt x="7408" y="2825"/>
                    <a:pt x="7506" y="2825"/>
                  </a:cubicBezTo>
                  <a:cubicBezTo>
                    <a:pt x="7802" y="2825"/>
                    <a:pt x="8090" y="2715"/>
                    <a:pt x="8301" y="2490"/>
                  </a:cubicBezTo>
                  <a:cubicBezTo>
                    <a:pt x="8412" y="2368"/>
                    <a:pt x="8508" y="2237"/>
                    <a:pt x="8588" y="2096"/>
                  </a:cubicBezTo>
                  <a:cubicBezTo>
                    <a:pt x="8627" y="2038"/>
                    <a:pt x="8661" y="1981"/>
                    <a:pt x="8700" y="1923"/>
                  </a:cubicBezTo>
                  <a:cubicBezTo>
                    <a:pt x="8704" y="1917"/>
                    <a:pt x="8721" y="1894"/>
                    <a:pt x="8734" y="1876"/>
                  </a:cubicBezTo>
                  <a:lnTo>
                    <a:pt x="8734" y="1876"/>
                  </a:lnTo>
                  <a:cubicBezTo>
                    <a:pt x="8745" y="1862"/>
                    <a:pt x="8756" y="1849"/>
                    <a:pt x="8761" y="1843"/>
                  </a:cubicBezTo>
                  <a:cubicBezTo>
                    <a:pt x="8903" y="1667"/>
                    <a:pt x="8988" y="1474"/>
                    <a:pt x="9071" y="1269"/>
                  </a:cubicBezTo>
                  <a:lnTo>
                    <a:pt x="9071" y="1269"/>
                  </a:lnTo>
                  <a:cubicBezTo>
                    <a:pt x="9071" y="1270"/>
                    <a:pt x="9071" y="1270"/>
                    <a:pt x="9071" y="1270"/>
                  </a:cubicBezTo>
                  <a:cubicBezTo>
                    <a:pt x="9071" y="1270"/>
                    <a:pt x="9103" y="1195"/>
                    <a:pt x="9117" y="1164"/>
                  </a:cubicBezTo>
                  <a:cubicBezTo>
                    <a:pt x="9135" y="1131"/>
                    <a:pt x="9153" y="1101"/>
                    <a:pt x="9171" y="1069"/>
                  </a:cubicBezTo>
                  <a:lnTo>
                    <a:pt x="9171" y="1069"/>
                  </a:lnTo>
                  <a:cubicBezTo>
                    <a:pt x="9174" y="1065"/>
                    <a:pt x="9178" y="1061"/>
                    <a:pt x="9182" y="1057"/>
                  </a:cubicBezTo>
                  <a:lnTo>
                    <a:pt x="9182" y="1057"/>
                  </a:lnTo>
                  <a:lnTo>
                    <a:pt x="9226" y="1045"/>
                  </a:lnTo>
                  <a:close/>
                  <a:moveTo>
                    <a:pt x="9276" y="0"/>
                  </a:moveTo>
                  <a:cubicBezTo>
                    <a:pt x="9071" y="0"/>
                    <a:pt x="8869" y="39"/>
                    <a:pt x="8680" y="137"/>
                  </a:cubicBezTo>
                  <a:cubicBezTo>
                    <a:pt x="8454" y="255"/>
                    <a:pt x="8285" y="474"/>
                    <a:pt x="8186" y="704"/>
                  </a:cubicBezTo>
                  <a:cubicBezTo>
                    <a:pt x="8151" y="781"/>
                    <a:pt x="8121" y="857"/>
                    <a:pt x="8090" y="934"/>
                  </a:cubicBezTo>
                  <a:cubicBezTo>
                    <a:pt x="8075" y="967"/>
                    <a:pt x="8035" y="1052"/>
                    <a:pt x="8035" y="1052"/>
                  </a:cubicBezTo>
                  <a:cubicBezTo>
                    <a:pt x="8035" y="1052"/>
                    <a:pt x="8047" y="1028"/>
                    <a:pt x="8078" y="961"/>
                  </a:cubicBezTo>
                  <a:lnTo>
                    <a:pt x="8078" y="961"/>
                  </a:lnTo>
                  <a:cubicBezTo>
                    <a:pt x="8063" y="999"/>
                    <a:pt x="8044" y="1037"/>
                    <a:pt x="8025" y="1076"/>
                  </a:cubicBezTo>
                  <a:cubicBezTo>
                    <a:pt x="8010" y="1098"/>
                    <a:pt x="7958" y="1161"/>
                    <a:pt x="7952" y="1190"/>
                  </a:cubicBezTo>
                  <a:lnTo>
                    <a:pt x="7952" y="1190"/>
                  </a:lnTo>
                  <a:cubicBezTo>
                    <a:pt x="7914" y="1237"/>
                    <a:pt x="7877" y="1287"/>
                    <a:pt x="7841" y="1336"/>
                  </a:cubicBezTo>
                  <a:cubicBezTo>
                    <a:pt x="7799" y="1394"/>
                    <a:pt x="7756" y="1459"/>
                    <a:pt x="7718" y="1520"/>
                  </a:cubicBezTo>
                  <a:cubicBezTo>
                    <a:pt x="7676" y="1582"/>
                    <a:pt x="7645" y="1639"/>
                    <a:pt x="7607" y="1697"/>
                  </a:cubicBezTo>
                  <a:cubicBezTo>
                    <a:pt x="7606" y="1698"/>
                    <a:pt x="7599" y="1708"/>
                    <a:pt x="7590" y="1720"/>
                  </a:cubicBezTo>
                  <a:lnTo>
                    <a:pt x="7590" y="1720"/>
                  </a:lnTo>
                  <a:cubicBezTo>
                    <a:pt x="7578" y="1731"/>
                    <a:pt x="7571" y="1744"/>
                    <a:pt x="7557" y="1754"/>
                  </a:cubicBezTo>
                  <a:cubicBezTo>
                    <a:pt x="7555" y="1757"/>
                    <a:pt x="7551" y="1761"/>
                    <a:pt x="7547" y="1765"/>
                  </a:cubicBezTo>
                  <a:lnTo>
                    <a:pt x="7547" y="1765"/>
                  </a:lnTo>
                  <a:cubicBezTo>
                    <a:pt x="7541" y="1769"/>
                    <a:pt x="7535" y="1773"/>
                    <a:pt x="7529" y="1777"/>
                  </a:cubicBezTo>
                  <a:lnTo>
                    <a:pt x="7529" y="1777"/>
                  </a:lnTo>
                  <a:cubicBezTo>
                    <a:pt x="7527" y="1777"/>
                    <a:pt x="7525" y="1777"/>
                    <a:pt x="7523" y="1777"/>
                  </a:cubicBezTo>
                  <a:cubicBezTo>
                    <a:pt x="7514" y="1777"/>
                    <a:pt x="7498" y="1776"/>
                    <a:pt x="7483" y="1775"/>
                  </a:cubicBezTo>
                  <a:lnTo>
                    <a:pt x="7483" y="1775"/>
                  </a:lnTo>
                  <a:cubicBezTo>
                    <a:pt x="7480" y="1775"/>
                    <a:pt x="7478" y="1774"/>
                    <a:pt x="7477" y="1774"/>
                  </a:cubicBezTo>
                  <a:cubicBezTo>
                    <a:pt x="7454" y="1770"/>
                    <a:pt x="7423" y="1758"/>
                    <a:pt x="7396" y="1751"/>
                  </a:cubicBezTo>
                  <a:lnTo>
                    <a:pt x="7354" y="1735"/>
                  </a:lnTo>
                  <a:cubicBezTo>
                    <a:pt x="7335" y="1728"/>
                    <a:pt x="7327" y="1726"/>
                    <a:pt x="7325" y="1726"/>
                  </a:cubicBezTo>
                  <a:lnTo>
                    <a:pt x="7325" y="1726"/>
                  </a:lnTo>
                  <a:cubicBezTo>
                    <a:pt x="7320" y="1726"/>
                    <a:pt x="7398" y="1758"/>
                    <a:pt x="7404" y="1758"/>
                  </a:cubicBezTo>
                  <a:cubicBezTo>
                    <a:pt x="7402" y="1759"/>
                    <a:pt x="7401" y="1759"/>
                    <a:pt x="7399" y="1759"/>
                  </a:cubicBezTo>
                  <a:cubicBezTo>
                    <a:pt x="7359" y="1759"/>
                    <a:pt x="7249" y="1681"/>
                    <a:pt x="7220" y="1666"/>
                  </a:cubicBezTo>
                  <a:cubicBezTo>
                    <a:pt x="7155" y="1628"/>
                    <a:pt x="7093" y="1593"/>
                    <a:pt x="7028" y="1555"/>
                  </a:cubicBezTo>
                  <a:cubicBezTo>
                    <a:pt x="6898" y="1482"/>
                    <a:pt x="6771" y="1402"/>
                    <a:pt x="6645" y="1333"/>
                  </a:cubicBezTo>
                  <a:cubicBezTo>
                    <a:pt x="6388" y="1191"/>
                    <a:pt x="6104" y="1061"/>
                    <a:pt x="5807" y="1061"/>
                  </a:cubicBezTo>
                  <a:cubicBezTo>
                    <a:pt x="5767" y="1061"/>
                    <a:pt x="5727" y="1063"/>
                    <a:pt x="5686" y="1068"/>
                  </a:cubicBezTo>
                  <a:cubicBezTo>
                    <a:pt x="5261" y="1114"/>
                    <a:pt x="4923" y="1348"/>
                    <a:pt x="4697" y="1712"/>
                  </a:cubicBezTo>
                  <a:cubicBezTo>
                    <a:pt x="4498" y="2034"/>
                    <a:pt x="4406" y="2425"/>
                    <a:pt x="4371" y="2797"/>
                  </a:cubicBezTo>
                  <a:cubicBezTo>
                    <a:pt x="4329" y="3246"/>
                    <a:pt x="4425" y="3694"/>
                    <a:pt x="4498" y="4131"/>
                  </a:cubicBezTo>
                  <a:cubicBezTo>
                    <a:pt x="4517" y="4210"/>
                    <a:pt x="4530" y="4288"/>
                    <a:pt x="4539" y="4367"/>
                  </a:cubicBezTo>
                  <a:lnTo>
                    <a:pt x="4539" y="4367"/>
                  </a:lnTo>
                  <a:cubicBezTo>
                    <a:pt x="4539" y="4374"/>
                    <a:pt x="4539" y="4381"/>
                    <a:pt x="4540" y="4388"/>
                  </a:cubicBezTo>
                  <a:cubicBezTo>
                    <a:pt x="4541" y="4395"/>
                    <a:pt x="4542" y="4402"/>
                    <a:pt x="4543" y="4409"/>
                  </a:cubicBezTo>
                  <a:lnTo>
                    <a:pt x="4543" y="4409"/>
                  </a:lnTo>
                  <a:cubicBezTo>
                    <a:pt x="4543" y="4412"/>
                    <a:pt x="4544" y="4416"/>
                    <a:pt x="4544" y="4419"/>
                  </a:cubicBezTo>
                  <a:cubicBezTo>
                    <a:pt x="4544" y="4417"/>
                    <a:pt x="4544" y="4416"/>
                    <a:pt x="4544" y="4415"/>
                  </a:cubicBezTo>
                  <a:lnTo>
                    <a:pt x="4544" y="4415"/>
                  </a:lnTo>
                  <a:cubicBezTo>
                    <a:pt x="4546" y="4431"/>
                    <a:pt x="4548" y="4446"/>
                    <a:pt x="4548" y="4461"/>
                  </a:cubicBezTo>
                  <a:cubicBezTo>
                    <a:pt x="4555" y="4522"/>
                    <a:pt x="4563" y="4584"/>
                    <a:pt x="4567" y="4645"/>
                  </a:cubicBezTo>
                  <a:cubicBezTo>
                    <a:pt x="4582" y="4848"/>
                    <a:pt x="4586" y="5055"/>
                    <a:pt x="4582" y="5262"/>
                  </a:cubicBezTo>
                  <a:cubicBezTo>
                    <a:pt x="4579" y="5453"/>
                    <a:pt x="4561" y="5641"/>
                    <a:pt x="4537" y="5828"/>
                  </a:cubicBezTo>
                  <a:lnTo>
                    <a:pt x="4537" y="5828"/>
                  </a:lnTo>
                  <a:cubicBezTo>
                    <a:pt x="4536" y="5834"/>
                    <a:pt x="4534" y="5842"/>
                    <a:pt x="4532" y="5853"/>
                  </a:cubicBezTo>
                  <a:cubicBezTo>
                    <a:pt x="4528" y="5876"/>
                    <a:pt x="4528" y="5899"/>
                    <a:pt x="4525" y="5925"/>
                  </a:cubicBezTo>
                  <a:cubicBezTo>
                    <a:pt x="4517" y="5971"/>
                    <a:pt x="4505" y="6021"/>
                    <a:pt x="4498" y="6067"/>
                  </a:cubicBezTo>
                  <a:cubicBezTo>
                    <a:pt x="4479" y="6163"/>
                    <a:pt x="4459" y="6259"/>
                    <a:pt x="4436" y="6355"/>
                  </a:cubicBezTo>
                  <a:cubicBezTo>
                    <a:pt x="4421" y="6424"/>
                    <a:pt x="4398" y="6493"/>
                    <a:pt x="4375" y="6562"/>
                  </a:cubicBezTo>
                  <a:cubicBezTo>
                    <a:pt x="4372" y="6568"/>
                    <a:pt x="4369" y="6574"/>
                    <a:pt x="4367" y="6581"/>
                  </a:cubicBezTo>
                  <a:lnTo>
                    <a:pt x="4367" y="6581"/>
                  </a:lnTo>
                  <a:cubicBezTo>
                    <a:pt x="4350" y="6613"/>
                    <a:pt x="4335" y="6645"/>
                    <a:pt x="4314" y="6677"/>
                  </a:cubicBezTo>
                  <a:cubicBezTo>
                    <a:pt x="4312" y="6679"/>
                    <a:pt x="4310" y="6682"/>
                    <a:pt x="4308" y="6685"/>
                  </a:cubicBezTo>
                  <a:lnTo>
                    <a:pt x="4308" y="6685"/>
                  </a:lnTo>
                  <a:cubicBezTo>
                    <a:pt x="4295" y="6697"/>
                    <a:pt x="4283" y="6710"/>
                    <a:pt x="4270" y="6723"/>
                  </a:cubicBezTo>
                  <a:lnTo>
                    <a:pt x="4270" y="6723"/>
                  </a:lnTo>
                  <a:cubicBezTo>
                    <a:pt x="4271" y="6723"/>
                    <a:pt x="4272" y="6723"/>
                    <a:pt x="4272" y="6723"/>
                  </a:cubicBezTo>
                  <a:lnTo>
                    <a:pt x="4272" y="6723"/>
                  </a:lnTo>
                  <a:cubicBezTo>
                    <a:pt x="4271" y="6724"/>
                    <a:pt x="4270" y="6724"/>
                    <a:pt x="4269" y="6725"/>
                  </a:cubicBezTo>
                  <a:lnTo>
                    <a:pt x="4269" y="6725"/>
                  </a:lnTo>
                  <a:cubicBezTo>
                    <a:pt x="4269" y="6724"/>
                    <a:pt x="4270" y="6724"/>
                    <a:pt x="4270" y="6723"/>
                  </a:cubicBezTo>
                  <a:lnTo>
                    <a:pt x="4270" y="6723"/>
                  </a:lnTo>
                  <a:cubicBezTo>
                    <a:pt x="4259" y="6725"/>
                    <a:pt x="4245" y="6729"/>
                    <a:pt x="4227" y="6734"/>
                  </a:cubicBezTo>
                  <a:lnTo>
                    <a:pt x="4227" y="6734"/>
                  </a:lnTo>
                  <a:cubicBezTo>
                    <a:pt x="4223" y="6733"/>
                    <a:pt x="4219" y="6732"/>
                    <a:pt x="4214" y="6730"/>
                  </a:cubicBezTo>
                  <a:cubicBezTo>
                    <a:pt x="4214" y="6730"/>
                    <a:pt x="4214" y="6730"/>
                    <a:pt x="4213" y="6730"/>
                  </a:cubicBezTo>
                  <a:lnTo>
                    <a:pt x="4213" y="6730"/>
                  </a:lnTo>
                  <a:cubicBezTo>
                    <a:pt x="4176" y="6705"/>
                    <a:pt x="4087" y="6670"/>
                    <a:pt x="4068" y="6658"/>
                  </a:cubicBezTo>
                  <a:cubicBezTo>
                    <a:pt x="4045" y="6646"/>
                    <a:pt x="4019" y="6623"/>
                    <a:pt x="3992" y="6608"/>
                  </a:cubicBezTo>
                  <a:lnTo>
                    <a:pt x="3942" y="6569"/>
                  </a:lnTo>
                  <a:cubicBezTo>
                    <a:pt x="3925" y="6558"/>
                    <a:pt x="3918" y="6553"/>
                    <a:pt x="3918" y="6553"/>
                  </a:cubicBezTo>
                  <a:lnTo>
                    <a:pt x="3918" y="6553"/>
                  </a:lnTo>
                  <a:cubicBezTo>
                    <a:pt x="3916" y="6553"/>
                    <a:pt x="3966" y="6592"/>
                    <a:pt x="3980" y="6600"/>
                  </a:cubicBezTo>
                  <a:cubicBezTo>
                    <a:pt x="3861" y="6531"/>
                    <a:pt x="3758" y="6416"/>
                    <a:pt x="3647" y="6332"/>
                  </a:cubicBezTo>
                  <a:cubicBezTo>
                    <a:pt x="3509" y="6217"/>
                    <a:pt x="3363" y="6117"/>
                    <a:pt x="3206" y="6037"/>
                  </a:cubicBezTo>
                  <a:cubicBezTo>
                    <a:pt x="2989" y="5932"/>
                    <a:pt x="2756" y="5874"/>
                    <a:pt x="2522" y="5874"/>
                  </a:cubicBezTo>
                  <a:cubicBezTo>
                    <a:pt x="2353" y="5874"/>
                    <a:pt x="2185" y="5903"/>
                    <a:pt x="2021" y="5968"/>
                  </a:cubicBezTo>
                  <a:cubicBezTo>
                    <a:pt x="1634" y="6117"/>
                    <a:pt x="1304" y="6393"/>
                    <a:pt x="1086" y="6750"/>
                  </a:cubicBezTo>
                  <a:cubicBezTo>
                    <a:pt x="871" y="7106"/>
                    <a:pt x="833" y="7532"/>
                    <a:pt x="883" y="7934"/>
                  </a:cubicBezTo>
                  <a:cubicBezTo>
                    <a:pt x="936" y="8329"/>
                    <a:pt x="1009" y="8720"/>
                    <a:pt x="1105" y="9104"/>
                  </a:cubicBezTo>
                  <a:cubicBezTo>
                    <a:pt x="1189" y="9456"/>
                    <a:pt x="1300" y="9801"/>
                    <a:pt x="1438" y="10139"/>
                  </a:cubicBezTo>
                  <a:cubicBezTo>
                    <a:pt x="1704" y="10809"/>
                    <a:pt x="2040" y="11450"/>
                    <a:pt x="2329" y="12113"/>
                  </a:cubicBezTo>
                  <a:lnTo>
                    <a:pt x="2329" y="12113"/>
                  </a:lnTo>
                  <a:cubicBezTo>
                    <a:pt x="2335" y="12129"/>
                    <a:pt x="2341" y="12144"/>
                    <a:pt x="2347" y="12159"/>
                  </a:cubicBezTo>
                  <a:cubicBezTo>
                    <a:pt x="2366" y="12197"/>
                    <a:pt x="2382" y="12240"/>
                    <a:pt x="2397" y="12278"/>
                  </a:cubicBezTo>
                  <a:cubicBezTo>
                    <a:pt x="2443" y="12393"/>
                    <a:pt x="2493" y="12508"/>
                    <a:pt x="2546" y="12623"/>
                  </a:cubicBezTo>
                  <a:cubicBezTo>
                    <a:pt x="2619" y="12769"/>
                    <a:pt x="2704" y="12910"/>
                    <a:pt x="2792" y="13052"/>
                  </a:cubicBezTo>
                  <a:cubicBezTo>
                    <a:pt x="2876" y="13194"/>
                    <a:pt x="2960" y="13328"/>
                    <a:pt x="3029" y="13470"/>
                  </a:cubicBezTo>
                  <a:cubicBezTo>
                    <a:pt x="3032" y="13475"/>
                    <a:pt x="3041" y="13489"/>
                    <a:pt x="3051" y="13506"/>
                  </a:cubicBezTo>
                  <a:lnTo>
                    <a:pt x="3051" y="13506"/>
                  </a:lnTo>
                  <a:cubicBezTo>
                    <a:pt x="3052" y="13510"/>
                    <a:pt x="3054" y="13516"/>
                    <a:pt x="3056" y="13524"/>
                  </a:cubicBezTo>
                  <a:cubicBezTo>
                    <a:pt x="3064" y="13539"/>
                    <a:pt x="3072" y="13554"/>
                    <a:pt x="3075" y="13574"/>
                  </a:cubicBezTo>
                  <a:cubicBezTo>
                    <a:pt x="3098" y="13646"/>
                    <a:pt x="3121" y="13719"/>
                    <a:pt x="3133" y="13796"/>
                  </a:cubicBezTo>
                  <a:cubicBezTo>
                    <a:pt x="3133" y="13807"/>
                    <a:pt x="3133" y="13818"/>
                    <a:pt x="3133" y="13829"/>
                  </a:cubicBezTo>
                  <a:lnTo>
                    <a:pt x="3133" y="13829"/>
                  </a:lnTo>
                  <a:cubicBezTo>
                    <a:pt x="3102" y="13863"/>
                    <a:pt x="3071" y="13897"/>
                    <a:pt x="3041" y="13930"/>
                  </a:cubicBezTo>
                  <a:lnTo>
                    <a:pt x="3006" y="13930"/>
                  </a:lnTo>
                  <a:cubicBezTo>
                    <a:pt x="2937" y="13915"/>
                    <a:pt x="2865" y="13896"/>
                    <a:pt x="2796" y="13873"/>
                  </a:cubicBezTo>
                  <a:cubicBezTo>
                    <a:pt x="2785" y="13867"/>
                    <a:pt x="2720" y="13841"/>
                    <a:pt x="2716" y="13841"/>
                  </a:cubicBezTo>
                  <a:lnTo>
                    <a:pt x="2716" y="13841"/>
                  </a:lnTo>
                  <a:cubicBezTo>
                    <a:pt x="2716" y="13841"/>
                    <a:pt x="2716" y="13841"/>
                    <a:pt x="2716" y="13841"/>
                  </a:cubicBezTo>
                  <a:lnTo>
                    <a:pt x="2716" y="13841"/>
                  </a:lnTo>
                  <a:cubicBezTo>
                    <a:pt x="2705" y="13836"/>
                    <a:pt x="2696" y="13832"/>
                    <a:pt x="2692" y="13830"/>
                  </a:cubicBezTo>
                  <a:cubicBezTo>
                    <a:pt x="2393" y="13689"/>
                    <a:pt x="2102" y="13508"/>
                    <a:pt x="1776" y="13432"/>
                  </a:cubicBezTo>
                  <a:cubicBezTo>
                    <a:pt x="1664" y="13404"/>
                    <a:pt x="1552" y="13390"/>
                    <a:pt x="1439" y="13390"/>
                  </a:cubicBezTo>
                  <a:cubicBezTo>
                    <a:pt x="1119" y="13390"/>
                    <a:pt x="806" y="13502"/>
                    <a:pt x="553" y="13712"/>
                  </a:cubicBezTo>
                  <a:cubicBezTo>
                    <a:pt x="231" y="13976"/>
                    <a:pt x="66" y="14390"/>
                    <a:pt x="35" y="14797"/>
                  </a:cubicBezTo>
                  <a:cubicBezTo>
                    <a:pt x="1" y="15245"/>
                    <a:pt x="173" y="15690"/>
                    <a:pt x="373" y="16081"/>
                  </a:cubicBezTo>
                  <a:cubicBezTo>
                    <a:pt x="1297" y="17860"/>
                    <a:pt x="2884" y="19209"/>
                    <a:pt x="4789" y="19830"/>
                  </a:cubicBezTo>
                  <a:cubicBezTo>
                    <a:pt x="5374" y="20013"/>
                    <a:pt x="5972" y="20132"/>
                    <a:pt x="6581" y="20182"/>
                  </a:cubicBezTo>
                  <a:lnTo>
                    <a:pt x="6581" y="20182"/>
                  </a:lnTo>
                  <a:cubicBezTo>
                    <a:pt x="6621" y="20192"/>
                    <a:pt x="6663" y="20199"/>
                    <a:pt x="6706" y="20202"/>
                  </a:cubicBezTo>
                  <a:cubicBezTo>
                    <a:pt x="7220" y="20236"/>
                    <a:pt x="7734" y="20282"/>
                    <a:pt x="8247" y="20282"/>
                  </a:cubicBezTo>
                  <a:cubicBezTo>
                    <a:pt x="8492" y="20282"/>
                    <a:pt x="8736" y="20271"/>
                    <a:pt x="8979" y="20244"/>
                  </a:cubicBezTo>
                  <a:cubicBezTo>
                    <a:pt x="9784" y="20160"/>
                    <a:pt x="10563" y="19938"/>
                    <a:pt x="11241" y="19481"/>
                  </a:cubicBezTo>
                  <a:cubicBezTo>
                    <a:pt x="11885" y="19052"/>
                    <a:pt x="12426" y="18500"/>
                    <a:pt x="12882" y="17875"/>
                  </a:cubicBezTo>
                  <a:cubicBezTo>
                    <a:pt x="13078" y="17611"/>
                    <a:pt x="13250" y="17327"/>
                    <a:pt x="13396" y="17032"/>
                  </a:cubicBezTo>
                  <a:cubicBezTo>
                    <a:pt x="13595" y="16633"/>
                    <a:pt x="13760" y="16211"/>
                    <a:pt x="13783" y="15763"/>
                  </a:cubicBezTo>
                  <a:cubicBezTo>
                    <a:pt x="13806" y="15329"/>
                    <a:pt x="13656" y="14904"/>
                    <a:pt x="13361" y="14582"/>
                  </a:cubicBezTo>
                  <a:cubicBezTo>
                    <a:pt x="13117" y="14323"/>
                    <a:pt x="12775" y="14178"/>
                    <a:pt x="12418" y="14178"/>
                  </a:cubicBezTo>
                  <a:cubicBezTo>
                    <a:pt x="12400" y="14178"/>
                    <a:pt x="12382" y="14179"/>
                    <a:pt x="12365" y="14179"/>
                  </a:cubicBezTo>
                  <a:cubicBezTo>
                    <a:pt x="11822" y="14194"/>
                    <a:pt x="11287" y="14352"/>
                    <a:pt x="10759" y="14473"/>
                  </a:cubicBezTo>
                  <a:lnTo>
                    <a:pt x="10759" y="14473"/>
                  </a:lnTo>
                  <a:cubicBezTo>
                    <a:pt x="10792" y="14466"/>
                    <a:pt x="10807" y="14463"/>
                    <a:pt x="10809" y="14463"/>
                  </a:cubicBezTo>
                  <a:lnTo>
                    <a:pt x="10809" y="14463"/>
                  </a:lnTo>
                  <a:cubicBezTo>
                    <a:pt x="10813" y="14463"/>
                    <a:pt x="10777" y="14472"/>
                    <a:pt x="10745" y="14477"/>
                  </a:cubicBezTo>
                  <a:lnTo>
                    <a:pt x="10745" y="14477"/>
                  </a:lnTo>
                  <a:cubicBezTo>
                    <a:pt x="10750" y="14475"/>
                    <a:pt x="10754" y="14474"/>
                    <a:pt x="10759" y="14473"/>
                  </a:cubicBezTo>
                  <a:lnTo>
                    <a:pt x="10759" y="14473"/>
                  </a:lnTo>
                  <a:cubicBezTo>
                    <a:pt x="10754" y="14474"/>
                    <a:pt x="10749" y="14475"/>
                    <a:pt x="10744" y="14477"/>
                  </a:cubicBezTo>
                  <a:lnTo>
                    <a:pt x="10744" y="14477"/>
                  </a:lnTo>
                  <a:cubicBezTo>
                    <a:pt x="10744" y="14477"/>
                    <a:pt x="10745" y="14477"/>
                    <a:pt x="10745" y="14477"/>
                  </a:cubicBezTo>
                  <a:lnTo>
                    <a:pt x="10745" y="14477"/>
                  </a:lnTo>
                  <a:cubicBezTo>
                    <a:pt x="10737" y="14478"/>
                    <a:pt x="10728" y="14480"/>
                    <a:pt x="10720" y="14482"/>
                  </a:cubicBezTo>
                  <a:cubicBezTo>
                    <a:pt x="10729" y="14480"/>
                    <a:pt x="10737" y="14478"/>
                    <a:pt x="10744" y="14477"/>
                  </a:cubicBezTo>
                  <a:lnTo>
                    <a:pt x="10744" y="14477"/>
                  </a:lnTo>
                  <a:cubicBezTo>
                    <a:pt x="10738" y="14477"/>
                    <a:pt x="10733" y="14478"/>
                    <a:pt x="10728" y="14478"/>
                  </a:cubicBezTo>
                  <a:cubicBezTo>
                    <a:pt x="10702" y="14478"/>
                    <a:pt x="10676" y="14480"/>
                    <a:pt x="10651" y="14480"/>
                  </a:cubicBezTo>
                  <a:cubicBezTo>
                    <a:pt x="10638" y="14480"/>
                    <a:pt x="10625" y="14480"/>
                    <a:pt x="10613" y="14478"/>
                  </a:cubicBezTo>
                  <a:cubicBezTo>
                    <a:pt x="10604" y="14478"/>
                    <a:pt x="10581" y="14476"/>
                    <a:pt x="10561" y="14474"/>
                  </a:cubicBezTo>
                  <a:lnTo>
                    <a:pt x="10561" y="14474"/>
                  </a:lnTo>
                  <a:cubicBezTo>
                    <a:pt x="10541" y="14470"/>
                    <a:pt x="10518" y="14466"/>
                    <a:pt x="10509" y="14463"/>
                  </a:cubicBezTo>
                  <a:cubicBezTo>
                    <a:pt x="10496" y="14460"/>
                    <a:pt x="10483" y="14456"/>
                    <a:pt x="10467" y="14453"/>
                  </a:cubicBezTo>
                  <a:lnTo>
                    <a:pt x="10467" y="14453"/>
                  </a:lnTo>
                  <a:cubicBezTo>
                    <a:pt x="10468" y="14454"/>
                    <a:pt x="10468" y="14455"/>
                    <a:pt x="10469" y="14455"/>
                  </a:cubicBezTo>
                  <a:lnTo>
                    <a:pt x="10469" y="14455"/>
                  </a:lnTo>
                  <a:cubicBezTo>
                    <a:pt x="10468" y="14455"/>
                    <a:pt x="10467" y="14454"/>
                    <a:pt x="10466" y="14454"/>
                  </a:cubicBezTo>
                  <a:lnTo>
                    <a:pt x="10466" y="14454"/>
                  </a:lnTo>
                  <a:cubicBezTo>
                    <a:pt x="10466" y="14454"/>
                    <a:pt x="10466" y="14455"/>
                    <a:pt x="10466" y="14455"/>
                  </a:cubicBezTo>
                  <a:lnTo>
                    <a:pt x="10466" y="14455"/>
                  </a:lnTo>
                  <a:cubicBezTo>
                    <a:pt x="10465" y="14454"/>
                    <a:pt x="10463" y="14453"/>
                    <a:pt x="10462" y="14452"/>
                  </a:cubicBezTo>
                  <a:lnTo>
                    <a:pt x="10462" y="14452"/>
                  </a:lnTo>
                  <a:cubicBezTo>
                    <a:pt x="10462" y="14453"/>
                    <a:pt x="10462" y="14454"/>
                    <a:pt x="10462" y="14455"/>
                  </a:cubicBezTo>
                  <a:lnTo>
                    <a:pt x="10462" y="14455"/>
                  </a:lnTo>
                  <a:cubicBezTo>
                    <a:pt x="10461" y="14454"/>
                    <a:pt x="10460" y="14453"/>
                    <a:pt x="10459" y="14452"/>
                  </a:cubicBezTo>
                  <a:lnTo>
                    <a:pt x="10459" y="14452"/>
                  </a:lnTo>
                  <a:cubicBezTo>
                    <a:pt x="10459" y="14452"/>
                    <a:pt x="10459" y="14452"/>
                    <a:pt x="10459" y="14452"/>
                  </a:cubicBezTo>
                  <a:cubicBezTo>
                    <a:pt x="10460" y="14452"/>
                    <a:pt x="10461" y="14452"/>
                    <a:pt x="10461" y="14452"/>
                  </a:cubicBezTo>
                  <a:lnTo>
                    <a:pt x="10461" y="14452"/>
                  </a:lnTo>
                  <a:cubicBezTo>
                    <a:pt x="10460" y="14451"/>
                    <a:pt x="10459" y="14450"/>
                    <a:pt x="10458" y="14449"/>
                  </a:cubicBezTo>
                  <a:lnTo>
                    <a:pt x="10458" y="14449"/>
                  </a:lnTo>
                  <a:cubicBezTo>
                    <a:pt x="10458" y="14450"/>
                    <a:pt x="10458" y="14450"/>
                    <a:pt x="10458" y="14450"/>
                  </a:cubicBezTo>
                  <a:lnTo>
                    <a:pt x="10458" y="14450"/>
                  </a:lnTo>
                  <a:cubicBezTo>
                    <a:pt x="10458" y="14450"/>
                    <a:pt x="10457" y="14449"/>
                    <a:pt x="10457" y="14449"/>
                  </a:cubicBezTo>
                  <a:lnTo>
                    <a:pt x="10457" y="14449"/>
                  </a:lnTo>
                  <a:cubicBezTo>
                    <a:pt x="10457" y="14449"/>
                    <a:pt x="10457" y="14449"/>
                    <a:pt x="10458" y="14449"/>
                  </a:cubicBezTo>
                  <a:lnTo>
                    <a:pt x="10458" y="14449"/>
                  </a:lnTo>
                  <a:cubicBezTo>
                    <a:pt x="10457" y="14449"/>
                    <a:pt x="10457" y="14448"/>
                    <a:pt x="10456" y="14447"/>
                  </a:cubicBezTo>
                  <a:lnTo>
                    <a:pt x="10456" y="14447"/>
                  </a:lnTo>
                  <a:cubicBezTo>
                    <a:pt x="10458" y="14448"/>
                    <a:pt x="10460" y="14449"/>
                    <a:pt x="10461" y="14450"/>
                  </a:cubicBezTo>
                  <a:lnTo>
                    <a:pt x="10461" y="14450"/>
                  </a:lnTo>
                  <a:cubicBezTo>
                    <a:pt x="10461" y="14451"/>
                    <a:pt x="10461" y="14451"/>
                    <a:pt x="10462" y="14452"/>
                  </a:cubicBezTo>
                  <a:lnTo>
                    <a:pt x="10462" y="14452"/>
                  </a:lnTo>
                  <a:cubicBezTo>
                    <a:pt x="10461" y="14452"/>
                    <a:pt x="10461" y="14452"/>
                    <a:pt x="10461" y="14452"/>
                  </a:cubicBezTo>
                  <a:lnTo>
                    <a:pt x="10461" y="14452"/>
                  </a:lnTo>
                  <a:cubicBezTo>
                    <a:pt x="10461" y="14452"/>
                    <a:pt x="10462" y="14452"/>
                    <a:pt x="10462" y="14452"/>
                  </a:cubicBezTo>
                  <a:lnTo>
                    <a:pt x="10462" y="14452"/>
                  </a:lnTo>
                  <a:cubicBezTo>
                    <a:pt x="10462" y="14452"/>
                    <a:pt x="10462" y="14452"/>
                    <a:pt x="10462" y="14452"/>
                  </a:cubicBezTo>
                  <a:lnTo>
                    <a:pt x="10462" y="14452"/>
                  </a:lnTo>
                  <a:cubicBezTo>
                    <a:pt x="10463" y="14452"/>
                    <a:pt x="10464" y="14452"/>
                    <a:pt x="10465" y="14453"/>
                  </a:cubicBezTo>
                  <a:lnTo>
                    <a:pt x="10465" y="14453"/>
                  </a:lnTo>
                  <a:cubicBezTo>
                    <a:pt x="10465" y="14453"/>
                    <a:pt x="10466" y="14453"/>
                    <a:pt x="10466" y="14454"/>
                  </a:cubicBezTo>
                  <a:lnTo>
                    <a:pt x="10466" y="14454"/>
                  </a:lnTo>
                  <a:cubicBezTo>
                    <a:pt x="10466" y="14454"/>
                    <a:pt x="10466" y="14453"/>
                    <a:pt x="10466" y="14453"/>
                  </a:cubicBezTo>
                  <a:lnTo>
                    <a:pt x="10466" y="14453"/>
                  </a:lnTo>
                  <a:cubicBezTo>
                    <a:pt x="10467" y="14453"/>
                    <a:pt x="10467" y="14453"/>
                    <a:pt x="10467" y="14453"/>
                  </a:cubicBezTo>
                  <a:lnTo>
                    <a:pt x="10467" y="14453"/>
                  </a:lnTo>
                  <a:cubicBezTo>
                    <a:pt x="10467" y="14453"/>
                    <a:pt x="10467" y="14452"/>
                    <a:pt x="10466" y="14452"/>
                  </a:cubicBezTo>
                  <a:lnTo>
                    <a:pt x="10466" y="14452"/>
                  </a:lnTo>
                  <a:cubicBezTo>
                    <a:pt x="10467" y="14439"/>
                    <a:pt x="10464" y="14422"/>
                    <a:pt x="10455" y="14408"/>
                  </a:cubicBezTo>
                  <a:lnTo>
                    <a:pt x="10455" y="14408"/>
                  </a:lnTo>
                  <a:lnTo>
                    <a:pt x="10455" y="14422"/>
                  </a:lnTo>
                  <a:lnTo>
                    <a:pt x="10455" y="14422"/>
                  </a:lnTo>
                  <a:cubicBezTo>
                    <a:pt x="10453" y="14414"/>
                    <a:pt x="10451" y="14406"/>
                    <a:pt x="10448" y="14398"/>
                  </a:cubicBezTo>
                  <a:lnTo>
                    <a:pt x="10448" y="14398"/>
                  </a:lnTo>
                  <a:cubicBezTo>
                    <a:pt x="10451" y="14401"/>
                    <a:pt x="10453" y="14404"/>
                    <a:pt x="10455" y="14408"/>
                  </a:cubicBezTo>
                  <a:lnTo>
                    <a:pt x="10455" y="14408"/>
                  </a:lnTo>
                  <a:lnTo>
                    <a:pt x="10455" y="14379"/>
                  </a:lnTo>
                  <a:cubicBezTo>
                    <a:pt x="10455" y="14348"/>
                    <a:pt x="10459" y="14318"/>
                    <a:pt x="10463" y="14288"/>
                  </a:cubicBezTo>
                  <a:lnTo>
                    <a:pt x="10463" y="14288"/>
                  </a:lnTo>
                  <a:cubicBezTo>
                    <a:pt x="10465" y="14276"/>
                    <a:pt x="10467" y="14265"/>
                    <a:pt x="10467" y="14253"/>
                  </a:cubicBezTo>
                  <a:lnTo>
                    <a:pt x="10467" y="14253"/>
                  </a:lnTo>
                  <a:cubicBezTo>
                    <a:pt x="10467" y="14253"/>
                    <a:pt x="10467" y="14252"/>
                    <a:pt x="10467" y="14252"/>
                  </a:cubicBezTo>
                  <a:cubicBezTo>
                    <a:pt x="10467" y="14250"/>
                    <a:pt x="10467" y="14248"/>
                    <a:pt x="10467" y="14246"/>
                  </a:cubicBezTo>
                  <a:lnTo>
                    <a:pt x="10467" y="14246"/>
                  </a:lnTo>
                  <a:cubicBezTo>
                    <a:pt x="10479" y="14193"/>
                    <a:pt x="10494" y="14136"/>
                    <a:pt x="10513" y="14084"/>
                  </a:cubicBezTo>
                  <a:cubicBezTo>
                    <a:pt x="10517" y="14069"/>
                    <a:pt x="10522" y="14055"/>
                    <a:pt x="10527" y="14040"/>
                  </a:cubicBezTo>
                  <a:lnTo>
                    <a:pt x="10527" y="14040"/>
                  </a:lnTo>
                  <a:cubicBezTo>
                    <a:pt x="10532" y="14030"/>
                    <a:pt x="10536" y="14021"/>
                    <a:pt x="10540" y="14011"/>
                  </a:cubicBezTo>
                  <a:cubicBezTo>
                    <a:pt x="10587" y="13916"/>
                    <a:pt x="10640" y="13828"/>
                    <a:pt x="10699" y="13743"/>
                  </a:cubicBezTo>
                  <a:lnTo>
                    <a:pt x="10699" y="13743"/>
                  </a:lnTo>
                  <a:lnTo>
                    <a:pt x="10720" y="13719"/>
                  </a:lnTo>
                  <a:cubicBezTo>
                    <a:pt x="10739" y="13696"/>
                    <a:pt x="10758" y="13673"/>
                    <a:pt x="10777" y="13650"/>
                  </a:cubicBezTo>
                  <a:cubicBezTo>
                    <a:pt x="10820" y="13604"/>
                    <a:pt x="10866" y="13558"/>
                    <a:pt x="10912" y="13512"/>
                  </a:cubicBezTo>
                  <a:cubicBezTo>
                    <a:pt x="10992" y="13435"/>
                    <a:pt x="11075" y="13364"/>
                    <a:pt x="11160" y="13293"/>
                  </a:cubicBezTo>
                  <a:lnTo>
                    <a:pt x="11160" y="13293"/>
                  </a:lnTo>
                  <a:cubicBezTo>
                    <a:pt x="11161" y="13292"/>
                    <a:pt x="11163" y="13291"/>
                    <a:pt x="11165" y="13290"/>
                  </a:cubicBezTo>
                  <a:lnTo>
                    <a:pt x="11203" y="13259"/>
                  </a:lnTo>
                  <a:lnTo>
                    <a:pt x="11280" y="13202"/>
                  </a:lnTo>
                  <a:cubicBezTo>
                    <a:pt x="11337" y="13160"/>
                    <a:pt x="11395" y="13121"/>
                    <a:pt x="11452" y="13079"/>
                  </a:cubicBezTo>
                  <a:cubicBezTo>
                    <a:pt x="11924" y="12761"/>
                    <a:pt x="12422" y="12485"/>
                    <a:pt x="12886" y="12147"/>
                  </a:cubicBezTo>
                  <a:cubicBezTo>
                    <a:pt x="13135" y="11960"/>
                    <a:pt x="13377" y="11760"/>
                    <a:pt x="13607" y="11549"/>
                  </a:cubicBezTo>
                  <a:cubicBezTo>
                    <a:pt x="13787" y="11388"/>
                    <a:pt x="13959" y="11224"/>
                    <a:pt x="14086" y="11013"/>
                  </a:cubicBezTo>
                  <a:cubicBezTo>
                    <a:pt x="14235" y="10752"/>
                    <a:pt x="14347" y="10468"/>
                    <a:pt x="14408" y="10173"/>
                  </a:cubicBezTo>
                  <a:cubicBezTo>
                    <a:pt x="14492" y="9813"/>
                    <a:pt x="14492" y="9437"/>
                    <a:pt x="14412" y="9077"/>
                  </a:cubicBezTo>
                  <a:cubicBezTo>
                    <a:pt x="14260" y="8359"/>
                    <a:pt x="13647" y="7644"/>
                    <a:pt x="12890" y="7644"/>
                  </a:cubicBezTo>
                  <a:cubicBezTo>
                    <a:pt x="12822" y="7644"/>
                    <a:pt x="12753" y="7650"/>
                    <a:pt x="12683" y="7662"/>
                  </a:cubicBezTo>
                  <a:cubicBezTo>
                    <a:pt x="12464" y="7704"/>
                    <a:pt x="12269" y="7823"/>
                    <a:pt x="12131" y="7996"/>
                  </a:cubicBezTo>
                  <a:cubicBezTo>
                    <a:pt x="12065" y="8076"/>
                    <a:pt x="12004" y="8157"/>
                    <a:pt x="11943" y="8241"/>
                  </a:cubicBezTo>
                  <a:cubicBezTo>
                    <a:pt x="11937" y="8247"/>
                    <a:pt x="11930" y="8253"/>
                    <a:pt x="11924" y="8259"/>
                  </a:cubicBezTo>
                  <a:lnTo>
                    <a:pt x="11924" y="8259"/>
                  </a:lnTo>
                  <a:cubicBezTo>
                    <a:pt x="11928" y="8256"/>
                    <a:pt x="11931" y="8255"/>
                    <a:pt x="11932" y="8255"/>
                  </a:cubicBezTo>
                  <a:lnTo>
                    <a:pt x="11932" y="8255"/>
                  </a:lnTo>
                  <a:cubicBezTo>
                    <a:pt x="11933" y="8255"/>
                    <a:pt x="11933" y="8255"/>
                    <a:pt x="11933" y="8255"/>
                  </a:cubicBezTo>
                  <a:lnTo>
                    <a:pt x="11933" y="8255"/>
                  </a:lnTo>
                  <a:cubicBezTo>
                    <a:pt x="11930" y="8260"/>
                    <a:pt x="11929" y="8261"/>
                    <a:pt x="11929" y="8261"/>
                  </a:cubicBezTo>
                  <a:cubicBezTo>
                    <a:pt x="11929" y="8261"/>
                    <a:pt x="11931" y="8259"/>
                    <a:pt x="11934" y="8256"/>
                  </a:cubicBezTo>
                  <a:lnTo>
                    <a:pt x="11934" y="8256"/>
                  </a:lnTo>
                  <a:cubicBezTo>
                    <a:pt x="11937" y="8258"/>
                    <a:pt x="11929" y="8269"/>
                    <a:pt x="11912" y="8279"/>
                  </a:cubicBezTo>
                  <a:lnTo>
                    <a:pt x="11885" y="8294"/>
                  </a:lnTo>
                  <a:lnTo>
                    <a:pt x="11885" y="8294"/>
                  </a:lnTo>
                  <a:cubicBezTo>
                    <a:pt x="11898" y="8281"/>
                    <a:pt x="11911" y="8270"/>
                    <a:pt x="11924" y="8259"/>
                  </a:cubicBezTo>
                  <a:lnTo>
                    <a:pt x="11924" y="8259"/>
                  </a:lnTo>
                  <a:cubicBezTo>
                    <a:pt x="11916" y="8264"/>
                    <a:pt x="11902" y="8275"/>
                    <a:pt x="11883" y="8295"/>
                  </a:cubicBezTo>
                  <a:lnTo>
                    <a:pt x="11883" y="8295"/>
                  </a:lnTo>
                  <a:lnTo>
                    <a:pt x="11885" y="8294"/>
                  </a:lnTo>
                  <a:lnTo>
                    <a:pt x="11885" y="8294"/>
                  </a:lnTo>
                  <a:cubicBezTo>
                    <a:pt x="11878" y="8301"/>
                    <a:pt x="11870" y="8309"/>
                    <a:pt x="11862" y="8318"/>
                  </a:cubicBezTo>
                  <a:cubicBezTo>
                    <a:pt x="11870" y="8309"/>
                    <a:pt x="11877" y="8302"/>
                    <a:pt x="11883" y="8295"/>
                  </a:cubicBezTo>
                  <a:lnTo>
                    <a:pt x="11883" y="8295"/>
                  </a:lnTo>
                  <a:lnTo>
                    <a:pt x="11874" y="8300"/>
                  </a:lnTo>
                  <a:lnTo>
                    <a:pt x="11874" y="8300"/>
                  </a:lnTo>
                  <a:cubicBezTo>
                    <a:pt x="11874" y="8298"/>
                    <a:pt x="11872" y="8297"/>
                    <a:pt x="11869" y="8297"/>
                  </a:cubicBezTo>
                  <a:cubicBezTo>
                    <a:pt x="11859" y="8297"/>
                    <a:pt x="11837" y="8305"/>
                    <a:pt x="11814" y="8327"/>
                  </a:cubicBezTo>
                  <a:lnTo>
                    <a:pt x="11814" y="8327"/>
                  </a:lnTo>
                  <a:cubicBezTo>
                    <a:pt x="11816" y="8326"/>
                    <a:pt x="11818" y="8325"/>
                    <a:pt x="11820" y="8325"/>
                  </a:cubicBezTo>
                  <a:lnTo>
                    <a:pt x="11820" y="8325"/>
                  </a:lnTo>
                  <a:cubicBezTo>
                    <a:pt x="11816" y="8327"/>
                    <a:pt x="11812" y="8330"/>
                    <a:pt x="11809" y="8333"/>
                  </a:cubicBezTo>
                  <a:cubicBezTo>
                    <a:pt x="11811" y="8331"/>
                    <a:pt x="11813" y="8329"/>
                    <a:pt x="11814" y="8327"/>
                  </a:cubicBezTo>
                  <a:lnTo>
                    <a:pt x="11814" y="8327"/>
                  </a:lnTo>
                  <a:cubicBezTo>
                    <a:pt x="11783" y="8339"/>
                    <a:pt x="11738" y="8356"/>
                    <a:pt x="11700" y="8367"/>
                  </a:cubicBezTo>
                  <a:lnTo>
                    <a:pt x="11700" y="8367"/>
                  </a:lnTo>
                  <a:cubicBezTo>
                    <a:pt x="11698" y="8367"/>
                    <a:pt x="11696" y="8367"/>
                    <a:pt x="11694" y="8367"/>
                  </a:cubicBezTo>
                  <a:lnTo>
                    <a:pt x="11648" y="8371"/>
                  </a:lnTo>
                  <a:lnTo>
                    <a:pt x="11587" y="8371"/>
                  </a:lnTo>
                  <a:cubicBezTo>
                    <a:pt x="11570" y="8366"/>
                    <a:pt x="11553" y="8361"/>
                    <a:pt x="11536" y="8356"/>
                  </a:cubicBezTo>
                  <a:lnTo>
                    <a:pt x="11536" y="8356"/>
                  </a:lnTo>
                  <a:cubicBezTo>
                    <a:pt x="11523" y="8347"/>
                    <a:pt x="11511" y="8340"/>
                    <a:pt x="11500" y="8333"/>
                  </a:cubicBezTo>
                  <a:lnTo>
                    <a:pt x="11500" y="8333"/>
                  </a:lnTo>
                  <a:cubicBezTo>
                    <a:pt x="11485" y="8318"/>
                    <a:pt x="11469" y="8305"/>
                    <a:pt x="11452" y="8291"/>
                  </a:cubicBezTo>
                  <a:cubicBezTo>
                    <a:pt x="11450" y="8287"/>
                    <a:pt x="11445" y="8283"/>
                    <a:pt x="11440" y="8277"/>
                  </a:cubicBezTo>
                  <a:lnTo>
                    <a:pt x="11440" y="8277"/>
                  </a:lnTo>
                  <a:cubicBezTo>
                    <a:pt x="11437" y="8274"/>
                    <a:pt x="11435" y="8271"/>
                    <a:pt x="11433" y="8268"/>
                  </a:cubicBezTo>
                  <a:cubicBezTo>
                    <a:pt x="11409" y="8230"/>
                    <a:pt x="11391" y="8189"/>
                    <a:pt x="11368" y="8150"/>
                  </a:cubicBezTo>
                  <a:lnTo>
                    <a:pt x="11368" y="8150"/>
                  </a:lnTo>
                  <a:cubicBezTo>
                    <a:pt x="11363" y="8137"/>
                    <a:pt x="11357" y="8124"/>
                    <a:pt x="11352" y="8111"/>
                  </a:cubicBezTo>
                  <a:cubicBezTo>
                    <a:pt x="11341" y="8076"/>
                    <a:pt x="11334" y="8043"/>
                    <a:pt x="11326" y="8009"/>
                  </a:cubicBezTo>
                  <a:lnTo>
                    <a:pt x="11326" y="8009"/>
                  </a:lnTo>
                  <a:cubicBezTo>
                    <a:pt x="11325" y="8000"/>
                    <a:pt x="11323" y="7991"/>
                    <a:pt x="11322" y="7984"/>
                  </a:cubicBezTo>
                  <a:lnTo>
                    <a:pt x="11322" y="7984"/>
                  </a:lnTo>
                  <a:cubicBezTo>
                    <a:pt x="11328" y="7965"/>
                    <a:pt x="11338" y="7937"/>
                    <a:pt x="11343" y="7921"/>
                  </a:cubicBezTo>
                  <a:lnTo>
                    <a:pt x="11343" y="7921"/>
                  </a:lnTo>
                  <a:cubicBezTo>
                    <a:pt x="11351" y="7905"/>
                    <a:pt x="11360" y="7888"/>
                    <a:pt x="11368" y="7873"/>
                  </a:cubicBezTo>
                  <a:cubicBezTo>
                    <a:pt x="11421" y="7773"/>
                    <a:pt x="11483" y="7677"/>
                    <a:pt x="11548" y="7585"/>
                  </a:cubicBezTo>
                  <a:cubicBezTo>
                    <a:pt x="11621" y="7478"/>
                    <a:pt x="11697" y="7375"/>
                    <a:pt x="11778" y="7275"/>
                  </a:cubicBezTo>
                  <a:cubicBezTo>
                    <a:pt x="11796" y="7251"/>
                    <a:pt x="11802" y="7242"/>
                    <a:pt x="11802" y="7242"/>
                  </a:cubicBezTo>
                  <a:lnTo>
                    <a:pt x="11802" y="7242"/>
                  </a:lnTo>
                  <a:cubicBezTo>
                    <a:pt x="11802" y="7242"/>
                    <a:pt x="11801" y="7243"/>
                    <a:pt x="11800" y="7244"/>
                  </a:cubicBezTo>
                  <a:lnTo>
                    <a:pt x="11800" y="7244"/>
                  </a:lnTo>
                  <a:lnTo>
                    <a:pt x="11824" y="7214"/>
                  </a:lnTo>
                  <a:cubicBezTo>
                    <a:pt x="11870" y="7156"/>
                    <a:pt x="11912" y="7102"/>
                    <a:pt x="11954" y="7049"/>
                  </a:cubicBezTo>
                  <a:cubicBezTo>
                    <a:pt x="12119" y="6842"/>
                    <a:pt x="12288" y="6638"/>
                    <a:pt x="12441" y="6424"/>
                  </a:cubicBezTo>
                  <a:cubicBezTo>
                    <a:pt x="12598" y="6213"/>
                    <a:pt x="12706" y="5987"/>
                    <a:pt x="12851" y="5776"/>
                  </a:cubicBezTo>
                  <a:cubicBezTo>
                    <a:pt x="13016" y="5534"/>
                    <a:pt x="13200" y="5301"/>
                    <a:pt x="13323" y="5036"/>
                  </a:cubicBezTo>
                  <a:cubicBezTo>
                    <a:pt x="13488" y="4687"/>
                    <a:pt x="13561" y="4304"/>
                    <a:pt x="13526" y="3924"/>
                  </a:cubicBezTo>
                  <a:cubicBezTo>
                    <a:pt x="13499" y="3614"/>
                    <a:pt x="13499" y="3288"/>
                    <a:pt x="13392" y="2993"/>
                  </a:cubicBezTo>
                  <a:cubicBezTo>
                    <a:pt x="13250" y="2605"/>
                    <a:pt x="12959" y="2306"/>
                    <a:pt x="12549" y="2211"/>
                  </a:cubicBezTo>
                  <a:cubicBezTo>
                    <a:pt x="12472" y="2193"/>
                    <a:pt x="12395" y="2186"/>
                    <a:pt x="12318" y="2186"/>
                  </a:cubicBezTo>
                  <a:cubicBezTo>
                    <a:pt x="12139" y="2186"/>
                    <a:pt x="11960" y="2223"/>
                    <a:pt x="11786" y="2253"/>
                  </a:cubicBezTo>
                  <a:cubicBezTo>
                    <a:pt x="11663" y="2276"/>
                    <a:pt x="11540" y="2299"/>
                    <a:pt x="11418" y="2322"/>
                  </a:cubicBezTo>
                  <a:lnTo>
                    <a:pt x="11245" y="2349"/>
                  </a:lnTo>
                  <a:cubicBezTo>
                    <a:pt x="11206" y="2356"/>
                    <a:pt x="11088" y="2372"/>
                    <a:pt x="11091" y="2372"/>
                  </a:cubicBezTo>
                  <a:cubicBezTo>
                    <a:pt x="11091" y="2372"/>
                    <a:pt x="11095" y="2371"/>
                    <a:pt x="11104" y="2370"/>
                  </a:cubicBezTo>
                  <a:lnTo>
                    <a:pt x="11104" y="2370"/>
                  </a:lnTo>
                  <a:cubicBezTo>
                    <a:pt x="11088" y="2372"/>
                    <a:pt x="11072" y="2374"/>
                    <a:pt x="11057" y="2375"/>
                  </a:cubicBezTo>
                  <a:cubicBezTo>
                    <a:pt x="11057" y="2375"/>
                    <a:pt x="11056" y="2375"/>
                    <a:pt x="11055" y="2375"/>
                  </a:cubicBezTo>
                  <a:lnTo>
                    <a:pt x="11055" y="2375"/>
                  </a:lnTo>
                  <a:cubicBezTo>
                    <a:pt x="11045" y="2336"/>
                    <a:pt x="11038" y="2300"/>
                    <a:pt x="11030" y="2260"/>
                  </a:cubicBezTo>
                  <a:cubicBezTo>
                    <a:pt x="11030" y="2258"/>
                    <a:pt x="11030" y="2256"/>
                    <a:pt x="11029" y="2254"/>
                  </a:cubicBezTo>
                  <a:lnTo>
                    <a:pt x="11029" y="2254"/>
                  </a:lnTo>
                  <a:cubicBezTo>
                    <a:pt x="11026" y="2216"/>
                    <a:pt x="11022" y="2175"/>
                    <a:pt x="11019" y="2138"/>
                  </a:cubicBezTo>
                  <a:cubicBezTo>
                    <a:pt x="11011" y="2046"/>
                    <a:pt x="11007" y="1954"/>
                    <a:pt x="11004" y="1858"/>
                  </a:cubicBezTo>
                  <a:cubicBezTo>
                    <a:pt x="10992" y="1628"/>
                    <a:pt x="10961" y="1398"/>
                    <a:pt x="10908" y="1175"/>
                  </a:cubicBezTo>
                  <a:cubicBezTo>
                    <a:pt x="10754" y="604"/>
                    <a:pt x="10321" y="202"/>
                    <a:pt x="9750" y="60"/>
                  </a:cubicBezTo>
                  <a:cubicBezTo>
                    <a:pt x="9593" y="23"/>
                    <a:pt x="9434" y="0"/>
                    <a:pt x="92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48"/>
            <p:cNvSpPr/>
            <p:nvPr/>
          </p:nvSpPr>
          <p:spPr>
            <a:xfrm>
              <a:off x="6347406" y="3685646"/>
              <a:ext cx="155590" cy="634792"/>
            </a:xfrm>
            <a:custGeom>
              <a:rect b="b" l="l" r="r" t="t"/>
              <a:pathLst>
                <a:path extrusionOk="0" h="14145" w="3467">
                  <a:moveTo>
                    <a:pt x="1170" y="4370"/>
                  </a:moveTo>
                  <a:lnTo>
                    <a:pt x="1166" y="4400"/>
                  </a:lnTo>
                  <a:cubicBezTo>
                    <a:pt x="1168" y="4390"/>
                    <a:pt x="1169" y="4380"/>
                    <a:pt x="1170" y="4370"/>
                  </a:cubicBezTo>
                  <a:close/>
                  <a:moveTo>
                    <a:pt x="1151" y="7562"/>
                  </a:moveTo>
                  <a:lnTo>
                    <a:pt x="1162" y="7639"/>
                  </a:lnTo>
                  <a:lnTo>
                    <a:pt x="1162" y="7639"/>
                  </a:lnTo>
                  <a:cubicBezTo>
                    <a:pt x="1158" y="7614"/>
                    <a:pt x="1154" y="7588"/>
                    <a:pt x="1151" y="7562"/>
                  </a:cubicBezTo>
                  <a:close/>
                  <a:moveTo>
                    <a:pt x="1659" y="0"/>
                  </a:moveTo>
                  <a:cubicBezTo>
                    <a:pt x="1570" y="0"/>
                    <a:pt x="1479" y="23"/>
                    <a:pt x="1396" y="71"/>
                  </a:cubicBezTo>
                  <a:lnTo>
                    <a:pt x="1293" y="152"/>
                  </a:lnTo>
                  <a:cubicBezTo>
                    <a:pt x="1228" y="217"/>
                    <a:pt x="1182" y="294"/>
                    <a:pt x="1159" y="382"/>
                  </a:cubicBezTo>
                  <a:lnTo>
                    <a:pt x="1159" y="386"/>
                  </a:lnTo>
                  <a:cubicBezTo>
                    <a:pt x="825" y="1222"/>
                    <a:pt x="561" y="2084"/>
                    <a:pt x="365" y="2966"/>
                  </a:cubicBezTo>
                  <a:cubicBezTo>
                    <a:pt x="166" y="3882"/>
                    <a:pt x="51" y="4814"/>
                    <a:pt x="24" y="5749"/>
                  </a:cubicBezTo>
                  <a:cubicBezTo>
                    <a:pt x="1" y="6677"/>
                    <a:pt x="81" y="7605"/>
                    <a:pt x="262" y="8517"/>
                  </a:cubicBezTo>
                  <a:cubicBezTo>
                    <a:pt x="438" y="9426"/>
                    <a:pt x="741" y="10304"/>
                    <a:pt x="1097" y="11158"/>
                  </a:cubicBezTo>
                  <a:cubicBezTo>
                    <a:pt x="1289" y="11622"/>
                    <a:pt x="1496" y="12082"/>
                    <a:pt x="1707" y="12542"/>
                  </a:cubicBezTo>
                  <a:cubicBezTo>
                    <a:pt x="1803" y="12749"/>
                    <a:pt x="1899" y="12956"/>
                    <a:pt x="1998" y="13164"/>
                  </a:cubicBezTo>
                  <a:cubicBezTo>
                    <a:pt x="2102" y="13382"/>
                    <a:pt x="2224" y="13585"/>
                    <a:pt x="2374" y="13777"/>
                  </a:cubicBezTo>
                  <a:cubicBezTo>
                    <a:pt x="2431" y="13854"/>
                    <a:pt x="2500" y="13926"/>
                    <a:pt x="2577" y="13992"/>
                  </a:cubicBezTo>
                  <a:cubicBezTo>
                    <a:pt x="2677" y="14087"/>
                    <a:pt x="2807" y="14141"/>
                    <a:pt x="2945" y="14145"/>
                  </a:cubicBezTo>
                  <a:cubicBezTo>
                    <a:pt x="3083" y="14145"/>
                    <a:pt x="3214" y="14087"/>
                    <a:pt x="3313" y="13992"/>
                  </a:cubicBezTo>
                  <a:cubicBezTo>
                    <a:pt x="3409" y="13896"/>
                    <a:pt x="3467" y="13762"/>
                    <a:pt x="3467" y="13624"/>
                  </a:cubicBezTo>
                  <a:cubicBezTo>
                    <a:pt x="3459" y="13493"/>
                    <a:pt x="3417" y="13344"/>
                    <a:pt x="3313" y="13256"/>
                  </a:cubicBezTo>
                  <a:cubicBezTo>
                    <a:pt x="3257" y="13208"/>
                    <a:pt x="3207" y="13156"/>
                    <a:pt x="3160" y="13101"/>
                  </a:cubicBezTo>
                  <a:lnTo>
                    <a:pt x="3160" y="13101"/>
                  </a:lnTo>
                  <a:cubicBezTo>
                    <a:pt x="3062" y="12959"/>
                    <a:pt x="2976" y="12806"/>
                    <a:pt x="2903" y="12650"/>
                  </a:cubicBezTo>
                  <a:cubicBezTo>
                    <a:pt x="2811" y="12458"/>
                    <a:pt x="2723" y="12266"/>
                    <a:pt x="2635" y="12075"/>
                  </a:cubicBezTo>
                  <a:cubicBezTo>
                    <a:pt x="2454" y="11689"/>
                    <a:pt x="2281" y="11302"/>
                    <a:pt x="2112" y="10909"/>
                  </a:cubicBezTo>
                  <a:lnTo>
                    <a:pt x="2112" y="10909"/>
                  </a:lnTo>
                  <a:cubicBezTo>
                    <a:pt x="1761" y="10071"/>
                    <a:pt x="1464" y="9214"/>
                    <a:pt x="1281" y="8322"/>
                  </a:cubicBezTo>
                  <a:cubicBezTo>
                    <a:pt x="1238" y="8107"/>
                    <a:pt x="1198" y="7890"/>
                    <a:pt x="1166" y="7669"/>
                  </a:cubicBezTo>
                  <a:lnTo>
                    <a:pt x="1166" y="7669"/>
                  </a:lnTo>
                  <a:cubicBezTo>
                    <a:pt x="1051" y="6794"/>
                    <a:pt x="1033" y="5907"/>
                    <a:pt x="1101" y="5028"/>
                  </a:cubicBezTo>
                  <a:cubicBezTo>
                    <a:pt x="1123" y="4787"/>
                    <a:pt x="1148" y="4545"/>
                    <a:pt x="1180" y="4306"/>
                  </a:cubicBezTo>
                  <a:lnTo>
                    <a:pt x="1180" y="4306"/>
                  </a:lnTo>
                  <a:cubicBezTo>
                    <a:pt x="1319" y="3338"/>
                    <a:pt x="1548" y="2388"/>
                    <a:pt x="1864" y="1463"/>
                  </a:cubicBezTo>
                  <a:cubicBezTo>
                    <a:pt x="1956" y="1191"/>
                    <a:pt x="2056" y="926"/>
                    <a:pt x="2163" y="658"/>
                  </a:cubicBezTo>
                  <a:cubicBezTo>
                    <a:pt x="2209" y="543"/>
                    <a:pt x="2171" y="363"/>
                    <a:pt x="2109" y="259"/>
                  </a:cubicBezTo>
                  <a:cubicBezTo>
                    <a:pt x="2012" y="93"/>
                    <a:pt x="1838" y="0"/>
                    <a:pt x="1659"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48"/>
            <p:cNvSpPr/>
            <p:nvPr/>
          </p:nvSpPr>
          <p:spPr>
            <a:xfrm>
              <a:off x="6268781" y="3660784"/>
              <a:ext cx="114303" cy="216803"/>
            </a:xfrm>
            <a:custGeom>
              <a:rect b="b" l="l" r="r" t="t"/>
              <a:pathLst>
                <a:path extrusionOk="0" h="4831" w="2547">
                  <a:moveTo>
                    <a:pt x="78" y="1"/>
                  </a:moveTo>
                  <a:cubicBezTo>
                    <a:pt x="39" y="223"/>
                    <a:pt x="20" y="449"/>
                    <a:pt x="12" y="671"/>
                  </a:cubicBezTo>
                  <a:cubicBezTo>
                    <a:pt x="1" y="1361"/>
                    <a:pt x="154" y="2048"/>
                    <a:pt x="457" y="2665"/>
                  </a:cubicBezTo>
                  <a:cubicBezTo>
                    <a:pt x="660" y="3083"/>
                    <a:pt x="913" y="3474"/>
                    <a:pt x="1212" y="3830"/>
                  </a:cubicBezTo>
                  <a:cubicBezTo>
                    <a:pt x="1358" y="4011"/>
                    <a:pt x="1511" y="4183"/>
                    <a:pt x="1669" y="4348"/>
                  </a:cubicBezTo>
                  <a:cubicBezTo>
                    <a:pt x="1826" y="4517"/>
                    <a:pt x="1991" y="4678"/>
                    <a:pt x="2140" y="4831"/>
                  </a:cubicBezTo>
                  <a:lnTo>
                    <a:pt x="2546" y="4394"/>
                  </a:lnTo>
                  <a:cubicBezTo>
                    <a:pt x="2370" y="4244"/>
                    <a:pt x="2198" y="4110"/>
                    <a:pt x="2029" y="3968"/>
                  </a:cubicBezTo>
                  <a:cubicBezTo>
                    <a:pt x="1860" y="3827"/>
                    <a:pt x="1699" y="3681"/>
                    <a:pt x="1542" y="3531"/>
                  </a:cubicBezTo>
                  <a:cubicBezTo>
                    <a:pt x="1232" y="3229"/>
                    <a:pt x="955" y="2891"/>
                    <a:pt x="722" y="2523"/>
                  </a:cubicBezTo>
                  <a:cubicBezTo>
                    <a:pt x="488" y="2155"/>
                    <a:pt x="311" y="1749"/>
                    <a:pt x="200" y="1327"/>
                  </a:cubicBezTo>
                  <a:cubicBezTo>
                    <a:pt x="147" y="1112"/>
                    <a:pt x="108" y="894"/>
                    <a:pt x="89" y="671"/>
                  </a:cubicBezTo>
                  <a:cubicBezTo>
                    <a:pt x="70" y="449"/>
                    <a:pt x="66" y="227"/>
                    <a:pt x="78"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48"/>
            <p:cNvSpPr/>
            <p:nvPr/>
          </p:nvSpPr>
          <p:spPr>
            <a:xfrm>
              <a:off x="6168481" y="3932424"/>
              <a:ext cx="206840" cy="129786"/>
            </a:xfrm>
            <a:custGeom>
              <a:rect b="b" l="l" r="r" t="t"/>
              <a:pathLst>
                <a:path extrusionOk="0" h="2892" w="4609">
                  <a:moveTo>
                    <a:pt x="1" y="1"/>
                  </a:moveTo>
                  <a:lnTo>
                    <a:pt x="1" y="1"/>
                  </a:lnTo>
                  <a:cubicBezTo>
                    <a:pt x="101" y="208"/>
                    <a:pt x="216" y="407"/>
                    <a:pt x="342" y="595"/>
                  </a:cubicBezTo>
                  <a:cubicBezTo>
                    <a:pt x="472" y="787"/>
                    <a:pt x="618" y="971"/>
                    <a:pt x="775" y="1140"/>
                  </a:cubicBezTo>
                  <a:cubicBezTo>
                    <a:pt x="1093" y="1481"/>
                    <a:pt x="1461" y="1772"/>
                    <a:pt x="1868" y="2006"/>
                  </a:cubicBezTo>
                  <a:cubicBezTo>
                    <a:pt x="2278" y="2240"/>
                    <a:pt x="2711" y="2428"/>
                    <a:pt x="3164" y="2566"/>
                  </a:cubicBezTo>
                  <a:cubicBezTo>
                    <a:pt x="3386" y="2635"/>
                    <a:pt x="3616" y="2696"/>
                    <a:pt x="3842" y="2746"/>
                  </a:cubicBezTo>
                  <a:cubicBezTo>
                    <a:pt x="4068" y="2800"/>
                    <a:pt x="4298" y="2842"/>
                    <a:pt x="4513" y="2892"/>
                  </a:cubicBezTo>
                  <a:lnTo>
                    <a:pt x="4609" y="2301"/>
                  </a:lnTo>
                  <a:cubicBezTo>
                    <a:pt x="4375" y="2274"/>
                    <a:pt x="4153" y="2255"/>
                    <a:pt x="3930" y="2228"/>
                  </a:cubicBezTo>
                  <a:cubicBezTo>
                    <a:pt x="3708" y="2201"/>
                    <a:pt x="3490" y="2171"/>
                    <a:pt x="3271" y="2129"/>
                  </a:cubicBezTo>
                  <a:cubicBezTo>
                    <a:pt x="2838" y="2048"/>
                    <a:pt x="2412" y="1918"/>
                    <a:pt x="2006" y="1738"/>
                  </a:cubicBezTo>
                  <a:cubicBezTo>
                    <a:pt x="1596" y="1561"/>
                    <a:pt x="1216" y="1320"/>
                    <a:pt x="879" y="1032"/>
                  </a:cubicBezTo>
                  <a:cubicBezTo>
                    <a:pt x="706" y="883"/>
                    <a:pt x="549" y="722"/>
                    <a:pt x="403" y="553"/>
                  </a:cubicBezTo>
                  <a:cubicBezTo>
                    <a:pt x="258" y="377"/>
                    <a:pt x="124" y="193"/>
                    <a:pt x="1"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48"/>
            <p:cNvSpPr/>
            <p:nvPr/>
          </p:nvSpPr>
          <p:spPr>
            <a:xfrm>
              <a:off x="6390757" y="3663701"/>
              <a:ext cx="172105" cy="175695"/>
            </a:xfrm>
            <a:custGeom>
              <a:rect b="b" l="l" r="r" t="t"/>
              <a:pathLst>
                <a:path extrusionOk="0" h="3915" w="3835">
                  <a:moveTo>
                    <a:pt x="3835" y="1"/>
                  </a:moveTo>
                  <a:cubicBezTo>
                    <a:pt x="3770" y="215"/>
                    <a:pt x="3689" y="430"/>
                    <a:pt x="3597" y="633"/>
                  </a:cubicBezTo>
                  <a:cubicBezTo>
                    <a:pt x="3501" y="836"/>
                    <a:pt x="3390" y="1028"/>
                    <a:pt x="3263" y="1216"/>
                  </a:cubicBezTo>
                  <a:cubicBezTo>
                    <a:pt x="3014" y="1580"/>
                    <a:pt x="2711" y="1906"/>
                    <a:pt x="2363" y="2182"/>
                  </a:cubicBezTo>
                  <a:cubicBezTo>
                    <a:pt x="2018" y="2454"/>
                    <a:pt x="1642" y="2684"/>
                    <a:pt x="1243" y="2872"/>
                  </a:cubicBezTo>
                  <a:cubicBezTo>
                    <a:pt x="1048" y="2964"/>
                    <a:pt x="844" y="3049"/>
                    <a:pt x="637" y="3129"/>
                  </a:cubicBezTo>
                  <a:cubicBezTo>
                    <a:pt x="430" y="3210"/>
                    <a:pt x="220" y="3282"/>
                    <a:pt x="1" y="3367"/>
                  </a:cubicBezTo>
                  <a:lnTo>
                    <a:pt x="243" y="3915"/>
                  </a:lnTo>
                  <a:cubicBezTo>
                    <a:pt x="438" y="3815"/>
                    <a:pt x="649" y="3716"/>
                    <a:pt x="852" y="3608"/>
                  </a:cubicBezTo>
                  <a:cubicBezTo>
                    <a:pt x="1059" y="3501"/>
                    <a:pt x="1262" y="3386"/>
                    <a:pt x="1462" y="3263"/>
                  </a:cubicBezTo>
                  <a:cubicBezTo>
                    <a:pt x="1860" y="3022"/>
                    <a:pt x="2228" y="2730"/>
                    <a:pt x="2562" y="2404"/>
                  </a:cubicBezTo>
                  <a:cubicBezTo>
                    <a:pt x="2895" y="2079"/>
                    <a:pt x="3171" y="1703"/>
                    <a:pt x="3394" y="1293"/>
                  </a:cubicBezTo>
                  <a:cubicBezTo>
                    <a:pt x="3497" y="1089"/>
                    <a:pt x="3589" y="879"/>
                    <a:pt x="3666" y="660"/>
                  </a:cubicBezTo>
                  <a:cubicBezTo>
                    <a:pt x="3735" y="445"/>
                    <a:pt x="3793" y="223"/>
                    <a:pt x="3835"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48"/>
            <p:cNvSpPr/>
            <p:nvPr/>
          </p:nvSpPr>
          <p:spPr>
            <a:xfrm>
              <a:off x="6372178" y="3997317"/>
              <a:ext cx="233857" cy="66778"/>
            </a:xfrm>
            <a:custGeom>
              <a:rect b="b" l="l" r="r" t="t"/>
              <a:pathLst>
                <a:path extrusionOk="0" h="1488" w="5211">
                  <a:moveTo>
                    <a:pt x="5211" y="0"/>
                  </a:moveTo>
                  <a:cubicBezTo>
                    <a:pt x="5035" y="146"/>
                    <a:pt x="4847" y="280"/>
                    <a:pt x="4655" y="403"/>
                  </a:cubicBezTo>
                  <a:cubicBezTo>
                    <a:pt x="4460" y="518"/>
                    <a:pt x="4260" y="625"/>
                    <a:pt x="4049" y="713"/>
                  </a:cubicBezTo>
                  <a:cubicBezTo>
                    <a:pt x="3635" y="886"/>
                    <a:pt x="3198" y="1001"/>
                    <a:pt x="2754" y="1051"/>
                  </a:cubicBezTo>
                  <a:cubicBezTo>
                    <a:pt x="2545" y="1072"/>
                    <a:pt x="2335" y="1083"/>
                    <a:pt x="2125" y="1083"/>
                  </a:cubicBezTo>
                  <a:cubicBezTo>
                    <a:pt x="1889" y="1083"/>
                    <a:pt x="1653" y="1069"/>
                    <a:pt x="1419" y="1043"/>
                  </a:cubicBezTo>
                  <a:cubicBezTo>
                    <a:pt x="1197" y="1016"/>
                    <a:pt x="979" y="982"/>
                    <a:pt x="756" y="940"/>
                  </a:cubicBezTo>
                  <a:cubicBezTo>
                    <a:pt x="534" y="897"/>
                    <a:pt x="315" y="851"/>
                    <a:pt x="81" y="801"/>
                  </a:cubicBezTo>
                  <a:lnTo>
                    <a:pt x="1" y="1392"/>
                  </a:lnTo>
                  <a:cubicBezTo>
                    <a:pt x="219" y="1415"/>
                    <a:pt x="453" y="1442"/>
                    <a:pt x="687" y="1457"/>
                  </a:cubicBezTo>
                  <a:cubicBezTo>
                    <a:pt x="921" y="1476"/>
                    <a:pt x="1159" y="1488"/>
                    <a:pt x="1393" y="1488"/>
                  </a:cubicBezTo>
                  <a:cubicBezTo>
                    <a:pt x="1411" y="1488"/>
                    <a:pt x="1429" y="1488"/>
                    <a:pt x="1447" y="1488"/>
                  </a:cubicBezTo>
                  <a:cubicBezTo>
                    <a:pt x="1904" y="1488"/>
                    <a:pt x="2357" y="1442"/>
                    <a:pt x="2803" y="1346"/>
                  </a:cubicBezTo>
                  <a:cubicBezTo>
                    <a:pt x="3263" y="1242"/>
                    <a:pt x="3704" y="1074"/>
                    <a:pt x="4118" y="848"/>
                  </a:cubicBezTo>
                  <a:cubicBezTo>
                    <a:pt x="4318" y="732"/>
                    <a:pt x="4513" y="602"/>
                    <a:pt x="4697" y="464"/>
                  </a:cubicBezTo>
                  <a:cubicBezTo>
                    <a:pt x="4877" y="318"/>
                    <a:pt x="5050" y="165"/>
                    <a:pt x="5211"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48"/>
            <p:cNvSpPr/>
            <p:nvPr/>
          </p:nvSpPr>
          <p:spPr>
            <a:xfrm rot="301395">
              <a:off x="6410624" y="3471773"/>
              <a:ext cx="85947" cy="241980"/>
            </a:xfrm>
            <a:custGeom>
              <a:rect b="b" l="l" r="r" t="t"/>
              <a:pathLst>
                <a:path extrusionOk="0" h="5054" w="1795">
                  <a:moveTo>
                    <a:pt x="1794" y="0"/>
                  </a:moveTo>
                  <a:lnTo>
                    <a:pt x="0" y="4796"/>
                  </a:lnTo>
                  <a:lnTo>
                    <a:pt x="966" y="5053"/>
                  </a:lnTo>
                  <a:lnTo>
                    <a:pt x="1794" y="0"/>
                  </a:ln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3" name="Google Shape;3103;p48"/>
          <p:cNvGrpSpPr/>
          <p:nvPr/>
        </p:nvGrpSpPr>
        <p:grpSpPr>
          <a:xfrm>
            <a:off x="5828259" y="3236597"/>
            <a:ext cx="1000678" cy="993229"/>
            <a:chOff x="4837384" y="3254288"/>
            <a:chExt cx="1000678" cy="993229"/>
          </a:xfrm>
        </p:grpSpPr>
        <p:sp>
          <p:nvSpPr>
            <p:cNvPr id="3104" name="Google Shape;3104;p48"/>
            <p:cNvSpPr/>
            <p:nvPr/>
          </p:nvSpPr>
          <p:spPr>
            <a:xfrm>
              <a:off x="4863727" y="3276457"/>
              <a:ext cx="951627" cy="948845"/>
            </a:xfrm>
            <a:custGeom>
              <a:rect b="b" l="l" r="r" t="t"/>
              <a:pathLst>
                <a:path extrusionOk="0" h="21143" w="21205">
                  <a:moveTo>
                    <a:pt x="12613" y="0"/>
                  </a:moveTo>
                  <a:cubicBezTo>
                    <a:pt x="12069" y="993"/>
                    <a:pt x="11068" y="1618"/>
                    <a:pt x="10044" y="1898"/>
                  </a:cubicBezTo>
                  <a:cubicBezTo>
                    <a:pt x="9277" y="2107"/>
                    <a:pt x="8488" y="2149"/>
                    <a:pt x="7701" y="2149"/>
                  </a:cubicBezTo>
                  <a:cubicBezTo>
                    <a:pt x="7434" y="2149"/>
                    <a:pt x="7167" y="2144"/>
                    <a:pt x="6901" y="2139"/>
                  </a:cubicBezTo>
                  <a:lnTo>
                    <a:pt x="6901" y="2139"/>
                  </a:lnTo>
                  <a:cubicBezTo>
                    <a:pt x="7660" y="2952"/>
                    <a:pt x="8139" y="3650"/>
                    <a:pt x="8576" y="4347"/>
                  </a:cubicBezTo>
                  <a:cubicBezTo>
                    <a:pt x="8733" y="4593"/>
                    <a:pt x="8887" y="4838"/>
                    <a:pt x="8994" y="5114"/>
                  </a:cubicBezTo>
                  <a:cubicBezTo>
                    <a:pt x="9305" y="5904"/>
                    <a:pt x="9178" y="6816"/>
                    <a:pt x="9002" y="7667"/>
                  </a:cubicBezTo>
                  <a:cubicBezTo>
                    <a:pt x="8266" y="7357"/>
                    <a:pt x="7549" y="7000"/>
                    <a:pt x="6855" y="6598"/>
                  </a:cubicBezTo>
                  <a:cubicBezTo>
                    <a:pt x="6399" y="6333"/>
                    <a:pt x="5950" y="6050"/>
                    <a:pt x="5551" y="5685"/>
                  </a:cubicBezTo>
                  <a:cubicBezTo>
                    <a:pt x="4946" y="5126"/>
                    <a:pt x="4489" y="4424"/>
                    <a:pt x="4217" y="3646"/>
                  </a:cubicBezTo>
                  <a:cubicBezTo>
                    <a:pt x="4206" y="3903"/>
                    <a:pt x="3884" y="4225"/>
                    <a:pt x="3715" y="4378"/>
                  </a:cubicBezTo>
                  <a:cubicBezTo>
                    <a:pt x="3052" y="4988"/>
                    <a:pt x="2557" y="4972"/>
                    <a:pt x="1702" y="5045"/>
                  </a:cubicBezTo>
                  <a:cubicBezTo>
                    <a:pt x="1653" y="5049"/>
                    <a:pt x="1595" y="5051"/>
                    <a:pt x="1533" y="5051"/>
                  </a:cubicBezTo>
                  <a:cubicBezTo>
                    <a:pt x="1202" y="5051"/>
                    <a:pt x="719" y="4998"/>
                    <a:pt x="430" y="4949"/>
                  </a:cubicBezTo>
                  <a:lnTo>
                    <a:pt x="430" y="4949"/>
                  </a:lnTo>
                  <a:cubicBezTo>
                    <a:pt x="602" y="5337"/>
                    <a:pt x="901" y="5900"/>
                    <a:pt x="943" y="6329"/>
                  </a:cubicBezTo>
                  <a:cubicBezTo>
                    <a:pt x="959" y="6590"/>
                    <a:pt x="955" y="6851"/>
                    <a:pt x="924" y="7108"/>
                  </a:cubicBezTo>
                  <a:cubicBezTo>
                    <a:pt x="863" y="7813"/>
                    <a:pt x="667" y="8289"/>
                    <a:pt x="606" y="8994"/>
                  </a:cubicBezTo>
                  <a:cubicBezTo>
                    <a:pt x="2400" y="9128"/>
                    <a:pt x="4160" y="9557"/>
                    <a:pt x="5812" y="10274"/>
                  </a:cubicBezTo>
                  <a:cubicBezTo>
                    <a:pt x="6261" y="10466"/>
                    <a:pt x="6724" y="10700"/>
                    <a:pt x="7008" y="11118"/>
                  </a:cubicBezTo>
                  <a:cubicBezTo>
                    <a:pt x="7020" y="11271"/>
                    <a:pt x="6629" y="11651"/>
                    <a:pt x="6510" y="11739"/>
                  </a:cubicBezTo>
                  <a:cubicBezTo>
                    <a:pt x="5647" y="12367"/>
                    <a:pt x="4985" y="12485"/>
                    <a:pt x="4368" y="12485"/>
                  </a:cubicBezTo>
                  <a:cubicBezTo>
                    <a:pt x="4037" y="12485"/>
                    <a:pt x="3719" y="12451"/>
                    <a:pt x="3389" y="12444"/>
                  </a:cubicBezTo>
                  <a:cubicBezTo>
                    <a:pt x="2534" y="12429"/>
                    <a:pt x="1430" y="12249"/>
                    <a:pt x="721" y="11758"/>
                  </a:cubicBezTo>
                  <a:lnTo>
                    <a:pt x="721" y="11758"/>
                  </a:lnTo>
                  <a:cubicBezTo>
                    <a:pt x="905" y="13219"/>
                    <a:pt x="453" y="15358"/>
                    <a:pt x="0" y="16769"/>
                  </a:cubicBezTo>
                  <a:cubicBezTo>
                    <a:pt x="1442" y="16826"/>
                    <a:pt x="2814" y="17593"/>
                    <a:pt x="3807" y="18701"/>
                  </a:cubicBezTo>
                  <a:cubicBezTo>
                    <a:pt x="4911" y="17045"/>
                    <a:pt x="5352" y="16293"/>
                    <a:pt x="7192" y="15921"/>
                  </a:cubicBezTo>
                  <a:cubicBezTo>
                    <a:pt x="7566" y="15848"/>
                    <a:pt x="7942" y="15812"/>
                    <a:pt x="8317" y="15812"/>
                  </a:cubicBezTo>
                  <a:cubicBezTo>
                    <a:pt x="9608" y="15812"/>
                    <a:pt x="10875" y="16240"/>
                    <a:pt x="11911" y="17045"/>
                  </a:cubicBezTo>
                  <a:cubicBezTo>
                    <a:pt x="13246" y="18084"/>
                    <a:pt x="13744" y="19360"/>
                    <a:pt x="13962" y="21143"/>
                  </a:cubicBezTo>
                  <a:cubicBezTo>
                    <a:pt x="14154" y="20806"/>
                    <a:pt x="14940" y="20104"/>
                    <a:pt x="15224" y="19859"/>
                  </a:cubicBezTo>
                  <a:cubicBezTo>
                    <a:pt x="15679" y="19462"/>
                    <a:pt x="16764" y="19007"/>
                    <a:pt x="17536" y="19007"/>
                  </a:cubicBezTo>
                  <a:cubicBezTo>
                    <a:pt x="17674" y="19007"/>
                    <a:pt x="17802" y="19022"/>
                    <a:pt x="17915" y="19054"/>
                  </a:cubicBezTo>
                  <a:cubicBezTo>
                    <a:pt x="17470" y="18755"/>
                    <a:pt x="17474" y="18049"/>
                    <a:pt x="17593" y="17486"/>
                  </a:cubicBezTo>
                  <a:cubicBezTo>
                    <a:pt x="17758" y="16700"/>
                    <a:pt x="18088" y="15619"/>
                    <a:pt x="18509" y="15074"/>
                  </a:cubicBezTo>
                  <a:cubicBezTo>
                    <a:pt x="16619" y="14660"/>
                    <a:pt x="15262" y="14031"/>
                    <a:pt x="13890" y="12590"/>
                  </a:cubicBezTo>
                  <a:lnTo>
                    <a:pt x="13790" y="12513"/>
                  </a:lnTo>
                  <a:cubicBezTo>
                    <a:pt x="14802" y="11946"/>
                    <a:pt x="15967" y="11862"/>
                    <a:pt x="17095" y="11789"/>
                  </a:cubicBezTo>
                  <a:cubicBezTo>
                    <a:pt x="17365" y="11772"/>
                    <a:pt x="17636" y="11755"/>
                    <a:pt x="17907" y="11755"/>
                  </a:cubicBezTo>
                  <a:cubicBezTo>
                    <a:pt x="18070" y="11755"/>
                    <a:pt x="18233" y="11761"/>
                    <a:pt x="18394" y="11777"/>
                  </a:cubicBezTo>
                  <a:cubicBezTo>
                    <a:pt x="19031" y="11839"/>
                    <a:pt x="19740" y="12061"/>
                    <a:pt x="20346" y="12272"/>
                  </a:cubicBezTo>
                  <a:cubicBezTo>
                    <a:pt x="20008" y="11831"/>
                    <a:pt x="19981" y="11194"/>
                    <a:pt x="20062" y="10616"/>
                  </a:cubicBezTo>
                  <a:cubicBezTo>
                    <a:pt x="20177" y="9791"/>
                    <a:pt x="20464" y="8783"/>
                    <a:pt x="21204" y="8549"/>
                  </a:cubicBezTo>
                  <a:cubicBezTo>
                    <a:pt x="20771" y="8465"/>
                    <a:pt x="20380" y="8223"/>
                    <a:pt x="20108" y="7874"/>
                  </a:cubicBezTo>
                  <a:cubicBezTo>
                    <a:pt x="19866" y="7568"/>
                    <a:pt x="19717" y="7188"/>
                    <a:pt x="19571" y="6816"/>
                  </a:cubicBezTo>
                  <a:cubicBezTo>
                    <a:pt x="19468" y="6552"/>
                    <a:pt x="19364" y="6287"/>
                    <a:pt x="19264" y="6023"/>
                  </a:cubicBezTo>
                  <a:cubicBezTo>
                    <a:pt x="17950" y="7522"/>
                    <a:pt x="15699" y="8020"/>
                    <a:pt x="14154" y="8331"/>
                  </a:cubicBezTo>
                  <a:cubicBezTo>
                    <a:pt x="13925" y="8378"/>
                    <a:pt x="13643" y="8422"/>
                    <a:pt x="13370" y="8422"/>
                  </a:cubicBezTo>
                  <a:cubicBezTo>
                    <a:pt x="13112" y="8422"/>
                    <a:pt x="12862" y="8383"/>
                    <a:pt x="12674" y="8269"/>
                  </a:cubicBezTo>
                  <a:cubicBezTo>
                    <a:pt x="13265" y="6433"/>
                    <a:pt x="14745" y="4650"/>
                    <a:pt x="16451" y="4068"/>
                  </a:cubicBezTo>
                  <a:lnTo>
                    <a:pt x="16500" y="4075"/>
                  </a:lnTo>
                  <a:cubicBezTo>
                    <a:pt x="15343" y="3527"/>
                    <a:pt x="14300" y="2760"/>
                    <a:pt x="13430" y="1821"/>
                  </a:cubicBezTo>
                  <a:cubicBezTo>
                    <a:pt x="12973" y="1330"/>
                    <a:pt x="12536" y="702"/>
                    <a:pt x="12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48"/>
            <p:cNvSpPr/>
            <p:nvPr/>
          </p:nvSpPr>
          <p:spPr>
            <a:xfrm>
              <a:off x="4837384" y="3254288"/>
              <a:ext cx="1000678" cy="993229"/>
            </a:xfrm>
            <a:custGeom>
              <a:rect b="b" l="l" r="r" t="t"/>
              <a:pathLst>
                <a:path extrusionOk="0" h="22132" w="22298">
                  <a:moveTo>
                    <a:pt x="15531" y="3036"/>
                  </a:moveTo>
                  <a:cubicBezTo>
                    <a:pt x="15531" y="3036"/>
                    <a:pt x="15531" y="3036"/>
                    <a:pt x="15531" y="3036"/>
                  </a:cubicBezTo>
                  <a:lnTo>
                    <a:pt x="15531" y="3036"/>
                  </a:lnTo>
                  <a:cubicBezTo>
                    <a:pt x="15540" y="3044"/>
                    <a:pt x="15549" y="3051"/>
                    <a:pt x="15558" y="3059"/>
                  </a:cubicBezTo>
                  <a:cubicBezTo>
                    <a:pt x="15568" y="3067"/>
                    <a:pt x="15573" y="3070"/>
                    <a:pt x="15573" y="3070"/>
                  </a:cubicBezTo>
                  <a:cubicBezTo>
                    <a:pt x="15574" y="3070"/>
                    <a:pt x="15531" y="3036"/>
                    <a:pt x="15531" y="3036"/>
                  </a:cubicBezTo>
                  <a:close/>
                  <a:moveTo>
                    <a:pt x="4314" y="4135"/>
                  </a:moveTo>
                  <a:cubicBezTo>
                    <a:pt x="4314" y="4135"/>
                    <a:pt x="4314" y="4136"/>
                    <a:pt x="4314" y="4136"/>
                  </a:cubicBezTo>
                  <a:cubicBezTo>
                    <a:pt x="4314" y="4136"/>
                    <a:pt x="4314" y="4135"/>
                    <a:pt x="4314" y="4135"/>
                  </a:cubicBezTo>
                  <a:close/>
                  <a:moveTo>
                    <a:pt x="16959" y="5118"/>
                  </a:moveTo>
                  <a:lnTo>
                    <a:pt x="16959" y="5118"/>
                  </a:lnTo>
                  <a:cubicBezTo>
                    <a:pt x="16946" y="5126"/>
                    <a:pt x="16932" y="5134"/>
                    <a:pt x="16917" y="5141"/>
                  </a:cubicBezTo>
                  <a:lnTo>
                    <a:pt x="16917" y="5141"/>
                  </a:lnTo>
                  <a:cubicBezTo>
                    <a:pt x="16917" y="5138"/>
                    <a:pt x="16924" y="5132"/>
                    <a:pt x="16942" y="5125"/>
                  </a:cubicBezTo>
                  <a:lnTo>
                    <a:pt x="16959" y="5118"/>
                  </a:lnTo>
                  <a:close/>
                  <a:moveTo>
                    <a:pt x="21310" y="8283"/>
                  </a:moveTo>
                  <a:lnTo>
                    <a:pt x="21310" y="8283"/>
                  </a:lnTo>
                  <a:cubicBezTo>
                    <a:pt x="21308" y="8283"/>
                    <a:pt x="21323" y="8300"/>
                    <a:pt x="21342" y="8317"/>
                  </a:cubicBezTo>
                  <a:lnTo>
                    <a:pt x="21342" y="8317"/>
                  </a:lnTo>
                  <a:cubicBezTo>
                    <a:pt x="21320" y="8292"/>
                    <a:pt x="21311" y="8283"/>
                    <a:pt x="21310" y="8283"/>
                  </a:cubicBezTo>
                  <a:close/>
                  <a:moveTo>
                    <a:pt x="13715" y="8399"/>
                  </a:moveTo>
                  <a:lnTo>
                    <a:pt x="13715" y="8399"/>
                  </a:lnTo>
                  <a:cubicBezTo>
                    <a:pt x="13715" y="8399"/>
                    <a:pt x="13716" y="8399"/>
                    <a:pt x="13717" y="8399"/>
                  </a:cubicBezTo>
                  <a:lnTo>
                    <a:pt x="13717" y="8399"/>
                  </a:lnTo>
                  <a:cubicBezTo>
                    <a:pt x="13716" y="8399"/>
                    <a:pt x="13715" y="8399"/>
                    <a:pt x="13715" y="8399"/>
                  </a:cubicBezTo>
                  <a:close/>
                  <a:moveTo>
                    <a:pt x="21610" y="8477"/>
                  </a:moveTo>
                  <a:lnTo>
                    <a:pt x="21623" y="8483"/>
                  </a:lnTo>
                  <a:cubicBezTo>
                    <a:pt x="21636" y="8489"/>
                    <a:pt x="21643" y="8491"/>
                    <a:pt x="21643" y="8491"/>
                  </a:cubicBezTo>
                  <a:cubicBezTo>
                    <a:pt x="21644" y="8491"/>
                    <a:pt x="21633" y="8486"/>
                    <a:pt x="21610" y="8477"/>
                  </a:cubicBezTo>
                  <a:close/>
                  <a:moveTo>
                    <a:pt x="2036" y="10074"/>
                  </a:moveTo>
                  <a:cubicBezTo>
                    <a:pt x="2046" y="10076"/>
                    <a:pt x="2055" y="10076"/>
                    <a:pt x="2062" y="10077"/>
                  </a:cubicBezTo>
                  <a:lnTo>
                    <a:pt x="2062" y="10077"/>
                  </a:lnTo>
                  <a:lnTo>
                    <a:pt x="2036" y="10074"/>
                  </a:lnTo>
                  <a:close/>
                  <a:moveTo>
                    <a:pt x="7144" y="11439"/>
                  </a:moveTo>
                  <a:cubicBezTo>
                    <a:pt x="7148" y="11439"/>
                    <a:pt x="7141" y="11466"/>
                    <a:pt x="7127" y="11485"/>
                  </a:cubicBezTo>
                  <a:cubicBezTo>
                    <a:pt x="7124" y="11491"/>
                    <a:pt x="7120" y="11497"/>
                    <a:pt x="7117" y="11502"/>
                  </a:cubicBezTo>
                  <a:lnTo>
                    <a:pt x="7117" y="11502"/>
                  </a:lnTo>
                  <a:cubicBezTo>
                    <a:pt x="7133" y="11455"/>
                    <a:pt x="7142" y="11439"/>
                    <a:pt x="7144" y="11439"/>
                  </a:cubicBezTo>
                  <a:close/>
                  <a:moveTo>
                    <a:pt x="7111" y="11506"/>
                  </a:moveTo>
                  <a:lnTo>
                    <a:pt x="7111" y="11506"/>
                  </a:lnTo>
                  <a:cubicBezTo>
                    <a:pt x="7112" y="11506"/>
                    <a:pt x="7112" y="11508"/>
                    <a:pt x="7110" y="11512"/>
                  </a:cubicBezTo>
                  <a:lnTo>
                    <a:pt x="7110" y="11512"/>
                  </a:lnTo>
                  <a:cubicBezTo>
                    <a:pt x="7096" y="11532"/>
                    <a:pt x="7081" y="11553"/>
                    <a:pt x="7068" y="11574"/>
                  </a:cubicBezTo>
                  <a:lnTo>
                    <a:pt x="7068" y="11574"/>
                  </a:lnTo>
                  <a:lnTo>
                    <a:pt x="7068" y="11575"/>
                  </a:lnTo>
                  <a:lnTo>
                    <a:pt x="7068" y="11575"/>
                  </a:lnTo>
                  <a:cubicBezTo>
                    <a:pt x="7097" y="11523"/>
                    <a:pt x="7109" y="11506"/>
                    <a:pt x="7111" y="11506"/>
                  </a:cubicBezTo>
                  <a:close/>
                  <a:moveTo>
                    <a:pt x="6878" y="11585"/>
                  </a:moveTo>
                  <a:lnTo>
                    <a:pt x="6878" y="11585"/>
                  </a:lnTo>
                  <a:cubicBezTo>
                    <a:pt x="6879" y="11585"/>
                    <a:pt x="6879" y="11586"/>
                    <a:pt x="6880" y="11586"/>
                  </a:cubicBezTo>
                  <a:lnTo>
                    <a:pt x="6880" y="11586"/>
                  </a:lnTo>
                  <a:cubicBezTo>
                    <a:pt x="6880" y="11586"/>
                    <a:pt x="6879" y="11585"/>
                    <a:pt x="6879" y="11585"/>
                  </a:cubicBezTo>
                  <a:lnTo>
                    <a:pt x="6879" y="11585"/>
                  </a:lnTo>
                  <a:cubicBezTo>
                    <a:pt x="6878" y="11585"/>
                    <a:pt x="6878" y="11585"/>
                    <a:pt x="6878" y="11585"/>
                  </a:cubicBezTo>
                  <a:close/>
                  <a:moveTo>
                    <a:pt x="6880" y="11586"/>
                  </a:moveTo>
                  <a:cubicBezTo>
                    <a:pt x="6891" y="11595"/>
                    <a:pt x="6903" y="11602"/>
                    <a:pt x="6913" y="11612"/>
                  </a:cubicBezTo>
                  <a:cubicBezTo>
                    <a:pt x="6923" y="11620"/>
                    <a:pt x="6929" y="11624"/>
                    <a:pt x="6929" y="11624"/>
                  </a:cubicBezTo>
                  <a:cubicBezTo>
                    <a:pt x="6930" y="11624"/>
                    <a:pt x="6914" y="11610"/>
                    <a:pt x="6880" y="11586"/>
                  </a:cubicBezTo>
                  <a:close/>
                  <a:moveTo>
                    <a:pt x="7128" y="11817"/>
                  </a:moveTo>
                  <a:cubicBezTo>
                    <a:pt x="7128" y="11817"/>
                    <a:pt x="7128" y="11817"/>
                    <a:pt x="7128" y="11817"/>
                  </a:cubicBezTo>
                  <a:lnTo>
                    <a:pt x="7128" y="11817"/>
                  </a:lnTo>
                  <a:cubicBezTo>
                    <a:pt x="7129" y="11818"/>
                    <a:pt x="7130" y="11819"/>
                    <a:pt x="7131" y="11820"/>
                  </a:cubicBezTo>
                  <a:lnTo>
                    <a:pt x="7131" y="11820"/>
                  </a:lnTo>
                  <a:lnTo>
                    <a:pt x="7128" y="11817"/>
                  </a:lnTo>
                  <a:close/>
                  <a:moveTo>
                    <a:pt x="7157" y="11850"/>
                  </a:moveTo>
                  <a:cubicBezTo>
                    <a:pt x="7160" y="11854"/>
                    <a:pt x="7161" y="11858"/>
                    <a:pt x="7162" y="11861"/>
                  </a:cubicBezTo>
                  <a:lnTo>
                    <a:pt x="7159" y="11857"/>
                  </a:lnTo>
                  <a:lnTo>
                    <a:pt x="7157" y="11850"/>
                  </a:lnTo>
                  <a:close/>
                  <a:moveTo>
                    <a:pt x="15754" y="13591"/>
                  </a:moveTo>
                  <a:cubicBezTo>
                    <a:pt x="15766" y="13599"/>
                    <a:pt x="15779" y="13608"/>
                    <a:pt x="15790" y="13618"/>
                  </a:cubicBezTo>
                  <a:lnTo>
                    <a:pt x="15790" y="13618"/>
                  </a:lnTo>
                  <a:cubicBezTo>
                    <a:pt x="15786" y="13616"/>
                    <a:pt x="15781" y="13613"/>
                    <a:pt x="15776" y="13609"/>
                  </a:cubicBezTo>
                  <a:cubicBezTo>
                    <a:pt x="15769" y="13603"/>
                    <a:pt x="15762" y="13597"/>
                    <a:pt x="15754" y="13591"/>
                  </a:cubicBezTo>
                  <a:close/>
                  <a:moveTo>
                    <a:pt x="17309" y="14501"/>
                  </a:moveTo>
                  <a:cubicBezTo>
                    <a:pt x="17309" y="14501"/>
                    <a:pt x="17328" y="14512"/>
                    <a:pt x="17349" y="14523"/>
                  </a:cubicBezTo>
                  <a:lnTo>
                    <a:pt x="17349" y="14523"/>
                  </a:lnTo>
                  <a:cubicBezTo>
                    <a:pt x="17320" y="14507"/>
                    <a:pt x="17309" y="14501"/>
                    <a:pt x="17309" y="14501"/>
                  </a:cubicBezTo>
                  <a:close/>
                  <a:moveTo>
                    <a:pt x="8251" y="16841"/>
                  </a:moveTo>
                  <a:cubicBezTo>
                    <a:pt x="8247" y="16841"/>
                    <a:pt x="8244" y="16841"/>
                    <a:pt x="8241" y="16841"/>
                  </a:cubicBezTo>
                  <a:lnTo>
                    <a:pt x="8241" y="16841"/>
                  </a:lnTo>
                  <a:cubicBezTo>
                    <a:pt x="8244" y="16841"/>
                    <a:pt x="8247" y="16841"/>
                    <a:pt x="8251" y="16841"/>
                  </a:cubicBezTo>
                  <a:close/>
                  <a:moveTo>
                    <a:pt x="6983" y="17158"/>
                  </a:moveTo>
                  <a:lnTo>
                    <a:pt x="6983" y="17158"/>
                  </a:lnTo>
                  <a:cubicBezTo>
                    <a:pt x="6983" y="17158"/>
                    <a:pt x="6972" y="17163"/>
                    <a:pt x="6959" y="17169"/>
                  </a:cubicBezTo>
                  <a:lnTo>
                    <a:pt x="6959" y="17169"/>
                  </a:lnTo>
                  <a:lnTo>
                    <a:pt x="6963" y="17167"/>
                  </a:lnTo>
                  <a:cubicBezTo>
                    <a:pt x="6977" y="17161"/>
                    <a:pt x="6982" y="17158"/>
                    <a:pt x="6983" y="17158"/>
                  </a:cubicBezTo>
                  <a:close/>
                  <a:moveTo>
                    <a:pt x="6940" y="17177"/>
                  </a:moveTo>
                  <a:cubicBezTo>
                    <a:pt x="6925" y="17183"/>
                    <a:pt x="6913" y="17189"/>
                    <a:pt x="6912" y="17189"/>
                  </a:cubicBezTo>
                  <a:cubicBezTo>
                    <a:pt x="6912" y="17189"/>
                    <a:pt x="6919" y="17186"/>
                    <a:pt x="6936" y="17178"/>
                  </a:cubicBezTo>
                  <a:cubicBezTo>
                    <a:pt x="6937" y="17178"/>
                    <a:pt x="6939" y="17177"/>
                    <a:pt x="6940" y="17177"/>
                  </a:cubicBezTo>
                  <a:close/>
                  <a:moveTo>
                    <a:pt x="6368" y="17501"/>
                  </a:moveTo>
                  <a:cubicBezTo>
                    <a:pt x="6368" y="17501"/>
                    <a:pt x="6356" y="17511"/>
                    <a:pt x="6319" y="17538"/>
                  </a:cubicBezTo>
                  <a:lnTo>
                    <a:pt x="6319" y="17538"/>
                  </a:lnTo>
                  <a:cubicBezTo>
                    <a:pt x="6320" y="17537"/>
                    <a:pt x="6321" y="17536"/>
                    <a:pt x="6322" y="17535"/>
                  </a:cubicBezTo>
                  <a:cubicBezTo>
                    <a:pt x="6339" y="17522"/>
                    <a:pt x="6368" y="17501"/>
                    <a:pt x="6368" y="17501"/>
                  </a:cubicBezTo>
                  <a:close/>
                  <a:moveTo>
                    <a:pt x="12146" y="17891"/>
                  </a:moveTo>
                  <a:cubicBezTo>
                    <a:pt x="12146" y="17892"/>
                    <a:pt x="12147" y="17892"/>
                    <a:pt x="12148" y="17893"/>
                  </a:cubicBezTo>
                  <a:lnTo>
                    <a:pt x="12148" y="17893"/>
                  </a:lnTo>
                  <a:cubicBezTo>
                    <a:pt x="12147" y="17892"/>
                    <a:pt x="12146" y="17892"/>
                    <a:pt x="12146" y="17891"/>
                  </a:cubicBezTo>
                  <a:close/>
                  <a:moveTo>
                    <a:pt x="13002" y="18721"/>
                  </a:moveTo>
                  <a:cubicBezTo>
                    <a:pt x="13007" y="18727"/>
                    <a:pt x="13011" y="18733"/>
                    <a:pt x="13016" y="18739"/>
                  </a:cubicBezTo>
                  <a:cubicBezTo>
                    <a:pt x="13022" y="18747"/>
                    <a:pt x="13030" y="18758"/>
                    <a:pt x="13035" y="18767"/>
                  </a:cubicBezTo>
                  <a:lnTo>
                    <a:pt x="13035" y="18767"/>
                  </a:lnTo>
                  <a:cubicBezTo>
                    <a:pt x="13024" y="18752"/>
                    <a:pt x="13012" y="18737"/>
                    <a:pt x="13002" y="18721"/>
                  </a:cubicBezTo>
                  <a:close/>
                  <a:moveTo>
                    <a:pt x="3209" y="18772"/>
                  </a:moveTo>
                  <a:cubicBezTo>
                    <a:pt x="3209" y="18772"/>
                    <a:pt x="3215" y="18777"/>
                    <a:pt x="3227" y="18785"/>
                  </a:cubicBezTo>
                  <a:lnTo>
                    <a:pt x="3227" y="18785"/>
                  </a:lnTo>
                  <a:cubicBezTo>
                    <a:pt x="3215" y="18777"/>
                    <a:pt x="3209" y="18772"/>
                    <a:pt x="3209" y="18772"/>
                  </a:cubicBezTo>
                  <a:close/>
                  <a:moveTo>
                    <a:pt x="3231" y="18789"/>
                  </a:moveTo>
                  <a:cubicBezTo>
                    <a:pt x="3233" y="18790"/>
                    <a:pt x="3235" y="18791"/>
                    <a:pt x="3236" y="18792"/>
                  </a:cubicBezTo>
                  <a:cubicBezTo>
                    <a:pt x="3239" y="18795"/>
                    <a:pt x="3243" y="18797"/>
                    <a:pt x="3246" y="18800"/>
                  </a:cubicBezTo>
                  <a:lnTo>
                    <a:pt x="3246" y="18800"/>
                  </a:lnTo>
                  <a:lnTo>
                    <a:pt x="3231" y="18789"/>
                  </a:lnTo>
                  <a:close/>
                  <a:moveTo>
                    <a:pt x="16915" y="20280"/>
                  </a:moveTo>
                  <a:cubicBezTo>
                    <a:pt x="16915" y="20280"/>
                    <a:pt x="16914" y="20280"/>
                    <a:pt x="16914" y="20280"/>
                  </a:cubicBezTo>
                  <a:lnTo>
                    <a:pt x="16914" y="20280"/>
                  </a:lnTo>
                  <a:cubicBezTo>
                    <a:pt x="16914" y="20280"/>
                    <a:pt x="16915" y="20280"/>
                    <a:pt x="16915" y="20280"/>
                  </a:cubicBezTo>
                  <a:close/>
                  <a:moveTo>
                    <a:pt x="12936" y="1648"/>
                  </a:moveTo>
                  <a:lnTo>
                    <a:pt x="12936" y="1648"/>
                  </a:lnTo>
                  <a:cubicBezTo>
                    <a:pt x="13135" y="2055"/>
                    <a:pt x="13434" y="2424"/>
                    <a:pt x="13741" y="2744"/>
                  </a:cubicBezTo>
                  <a:cubicBezTo>
                    <a:pt x="14316" y="3350"/>
                    <a:pt x="14960" y="3887"/>
                    <a:pt x="15661" y="4343"/>
                  </a:cubicBezTo>
                  <a:cubicBezTo>
                    <a:pt x="15756" y="4405"/>
                    <a:pt x="15852" y="4465"/>
                    <a:pt x="15948" y="4524"/>
                  </a:cubicBezTo>
                  <a:lnTo>
                    <a:pt x="15948" y="4524"/>
                  </a:lnTo>
                  <a:cubicBezTo>
                    <a:pt x="15584" y="4742"/>
                    <a:pt x="15243" y="4999"/>
                    <a:pt x="14929" y="5286"/>
                  </a:cubicBezTo>
                  <a:cubicBezTo>
                    <a:pt x="14300" y="5857"/>
                    <a:pt x="13771" y="6532"/>
                    <a:pt x="13365" y="7280"/>
                  </a:cubicBezTo>
                  <a:cubicBezTo>
                    <a:pt x="13131" y="7709"/>
                    <a:pt x="12935" y="8161"/>
                    <a:pt x="12782" y="8629"/>
                  </a:cubicBezTo>
                  <a:cubicBezTo>
                    <a:pt x="12717" y="8836"/>
                    <a:pt x="12828" y="9082"/>
                    <a:pt x="13012" y="9185"/>
                  </a:cubicBezTo>
                  <a:cubicBezTo>
                    <a:pt x="13299" y="9353"/>
                    <a:pt x="13624" y="9409"/>
                    <a:pt x="13952" y="9409"/>
                  </a:cubicBezTo>
                  <a:cubicBezTo>
                    <a:pt x="14225" y="9409"/>
                    <a:pt x="14501" y="9370"/>
                    <a:pt x="14760" y="9323"/>
                  </a:cubicBezTo>
                  <a:cubicBezTo>
                    <a:pt x="15186" y="9246"/>
                    <a:pt x="15608" y="9151"/>
                    <a:pt x="16025" y="9047"/>
                  </a:cubicBezTo>
                  <a:cubicBezTo>
                    <a:pt x="16995" y="8809"/>
                    <a:pt x="17969" y="8483"/>
                    <a:pt x="18832" y="7974"/>
                  </a:cubicBezTo>
                  <a:cubicBezTo>
                    <a:pt x="19125" y="7804"/>
                    <a:pt x="19404" y="7607"/>
                    <a:pt x="19663" y="7387"/>
                  </a:cubicBezTo>
                  <a:lnTo>
                    <a:pt x="19663" y="7387"/>
                  </a:lnTo>
                  <a:cubicBezTo>
                    <a:pt x="19683" y="7439"/>
                    <a:pt x="19704" y="7492"/>
                    <a:pt x="19725" y="7544"/>
                  </a:cubicBezTo>
                  <a:cubicBezTo>
                    <a:pt x="19844" y="7855"/>
                    <a:pt x="19970" y="8169"/>
                    <a:pt x="20150" y="8453"/>
                  </a:cubicBezTo>
                  <a:cubicBezTo>
                    <a:pt x="20329" y="8732"/>
                    <a:pt x="20562" y="8977"/>
                    <a:pt x="20833" y="9165"/>
                  </a:cubicBezTo>
                  <a:lnTo>
                    <a:pt x="20833" y="9165"/>
                  </a:lnTo>
                  <a:cubicBezTo>
                    <a:pt x="20651" y="9400"/>
                    <a:pt x="20515" y="9676"/>
                    <a:pt x="20411" y="9963"/>
                  </a:cubicBezTo>
                  <a:cubicBezTo>
                    <a:pt x="20315" y="10235"/>
                    <a:pt x="20246" y="10512"/>
                    <a:pt x="20200" y="10795"/>
                  </a:cubicBezTo>
                  <a:cubicBezTo>
                    <a:pt x="20143" y="11133"/>
                    <a:pt x="20101" y="11478"/>
                    <a:pt x="20124" y="11823"/>
                  </a:cubicBezTo>
                  <a:cubicBezTo>
                    <a:pt x="20127" y="11881"/>
                    <a:pt x="20133" y="11940"/>
                    <a:pt x="20139" y="11999"/>
                  </a:cubicBezTo>
                  <a:lnTo>
                    <a:pt x="20139" y="11999"/>
                  </a:lnTo>
                  <a:cubicBezTo>
                    <a:pt x="19583" y="11850"/>
                    <a:pt x="19018" y="11752"/>
                    <a:pt x="18435" y="11752"/>
                  </a:cubicBezTo>
                  <a:cubicBezTo>
                    <a:pt x="18393" y="11752"/>
                    <a:pt x="18352" y="11753"/>
                    <a:pt x="18310" y="11754"/>
                  </a:cubicBezTo>
                  <a:cubicBezTo>
                    <a:pt x="17854" y="11765"/>
                    <a:pt x="17398" y="11800"/>
                    <a:pt x="16942" y="11838"/>
                  </a:cubicBezTo>
                  <a:cubicBezTo>
                    <a:pt x="16485" y="11876"/>
                    <a:pt x="16029" y="11941"/>
                    <a:pt x="15581" y="12033"/>
                  </a:cubicBezTo>
                  <a:cubicBezTo>
                    <a:pt x="15086" y="12141"/>
                    <a:pt x="14613" y="12318"/>
                    <a:pt x="14169" y="12556"/>
                  </a:cubicBezTo>
                  <a:lnTo>
                    <a:pt x="14169" y="12556"/>
                  </a:lnTo>
                  <a:cubicBezTo>
                    <a:pt x="14115" y="12579"/>
                    <a:pt x="14066" y="12613"/>
                    <a:pt x="14024" y="12655"/>
                  </a:cubicBezTo>
                  <a:cubicBezTo>
                    <a:pt x="14006" y="12674"/>
                    <a:pt x="13989" y="12696"/>
                    <a:pt x="13974" y="12720"/>
                  </a:cubicBezTo>
                  <a:lnTo>
                    <a:pt x="13974" y="12720"/>
                  </a:lnTo>
                  <a:cubicBezTo>
                    <a:pt x="13912" y="12811"/>
                    <a:pt x="13878" y="12924"/>
                    <a:pt x="13881" y="13034"/>
                  </a:cubicBezTo>
                  <a:lnTo>
                    <a:pt x="13881" y="13034"/>
                  </a:lnTo>
                  <a:cubicBezTo>
                    <a:pt x="13881" y="13156"/>
                    <a:pt x="13922" y="13276"/>
                    <a:pt x="14024" y="13356"/>
                  </a:cubicBezTo>
                  <a:cubicBezTo>
                    <a:pt x="14135" y="13448"/>
                    <a:pt x="14243" y="13548"/>
                    <a:pt x="14342" y="13655"/>
                  </a:cubicBezTo>
                  <a:cubicBezTo>
                    <a:pt x="14477" y="13789"/>
                    <a:pt x="14618" y="13916"/>
                    <a:pt x="14760" y="14042"/>
                  </a:cubicBezTo>
                  <a:cubicBezTo>
                    <a:pt x="15056" y="14303"/>
                    <a:pt x="15374" y="14545"/>
                    <a:pt x="15703" y="14763"/>
                  </a:cubicBezTo>
                  <a:cubicBezTo>
                    <a:pt x="16324" y="15166"/>
                    <a:pt x="16995" y="15484"/>
                    <a:pt x="17701" y="15706"/>
                  </a:cubicBezTo>
                  <a:cubicBezTo>
                    <a:pt x="17908" y="15773"/>
                    <a:pt x="18117" y="15835"/>
                    <a:pt x="18327" y="15891"/>
                  </a:cubicBezTo>
                  <a:lnTo>
                    <a:pt x="18327" y="15891"/>
                  </a:lnTo>
                  <a:cubicBezTo>
                    <a:pt x="18304" y="15942"/>
                    <a:pt x="18281" y="15995"/>
                    <a:pt x="18260" y="16047"/>
                  </a:cubicBezTo>
                  <a:cubicBezTo>
                    <a:pt x="18122" y="16369"/>
                    <a:pt x="18004" y="16695"/>
                    <a:pt x="17904" y="17029"/>
                  </a:cubicBezTo>
                  <a:cubicBezTo>
                    <a:pt x="17720" y="17661"/>
                    <a:pt x="17551" y="18317"/>
                    <a:pt x="17647" y="18976"/>
                  </a:cubicBezTo>
                  <a:cubicBezTo>
                    <a:pt x="17650" y="18999"/>
                    <a:pt x="17654" y="19022"/>
                    <a:pt x="17658" y="19044"/>
                  </a:cubicBezTo>
                  <a:lnTo>
                    <a:pt x="17658" y="19044"/>
                  </a:lnTo>
                  <a:cubicBezTo>
                    <a:pt x="17603" y="19053"/>
                    <a:pt x="17548" y="19062"/>
                    <a:pt x="17494" y="19072"/>
                  </a:cubicBezTo>
                  <a:cubicBezTo>
                    <a:pt x="17107" y="19153"/>
                    <a:pt x="16727" y="19279"/>
                    <a:pt x="16367" y="19444"/>
                  </a:cubicBezTo>
                  <a:cubicBezTo>
                    <a:pt x="16048" y="19578"/>
                    <a:pt x="15753" y="19762"/>
                    <a:pt x="15485" y="19981"/>
                  </a:cubicBezTo>
                  <a:cubicBezTo>
                    <a:pt x="15268" y="20160"/>
                    <a:pt x="15062" y="20354"/>
                    <a:pt x="14864" y="20545"/>
                  </a:cubicBezTo>
                  <a:lnTo>
                    <a:pt x="14864" y="20545"/>
                  </a:lnTo>
                  <a:cubicBezTo>
                    <a:pt x="14722" y="19896"/>
                    <a:pt x="14511" y="19265"/>
                    <a:pt x="14170" y="18685"/>
                  </a:cubicBezTo>
                  <a:cubicBezTo>
                    <a:pt x="13645" y="17784"/>
                    <a:pt x="12820" y="17048"/>
                    <a:pt x="11897" y="16557"/>
                  </a:cubicBezTo>
                  <a:cubicBezTo>
                    <a:pt x="10975" y="16067"/>
                    <a:pt x="9950" y="15810"/>
                    <a:pt x="8908" y="15810"/>
                  </a:cubicBezTo>
                  <a:cubicBezTo>
                    <a:pt x="8783" y="15810"/>
                    <a:pt x="8659" y="15814"/>
                    <a:pt x="8534" y="15821"/>
                  </a:cubicBezTo>
                  <a:cubicBezTo>
                    <a:pt x="7618" y="15879"/>
                    <a:pt x="6606" y="16105"/>
                    <a:pt x="5847" y="16657"/>
                  </a:cubicBezTo>
                  <a:cubicBezTo>
                    <a:pt x="5215" y="17123"/>
                    <a:pt x="4753" y="17764"/>
                    <a:pt x="4319" y="18415"/>
                  </a:cubicBezTo>
                  <a:lnTo>
                    <a:pt x="4319" y="18415"/>
                  </a:lnTo>
                  <a:cubicBezTo>
                    <a:pt x="3568" y="17716"/>
                    <a:pt x="2653" y="17175"/>
                    <a:pt x="1657" y="16925"/>
                  </a:cubicBezTo>
                  <a:cubicBezTo>
                    <a:pt x="1516" y="16890"/>
                    <a:pt x="1373" y="16860"/>
                    <a:pt x="1229" y="16836"/>
                  </a:cubicBezTo>
                  <a:lnTo>
                    <a:pt x="1229" y="16836"/>
                  </a:lnTo>
                  <a:cubicBezTo>
                    <a:pt x="1560" y="15692"/>
                    <a:pt x="1788" y="14500"/>
                    <a:pt x="1837" y="13314"/>
                  </a:cubicBezTo>
                  <a:cubicBezTo>
                    <a:pt x="1840" y="13236"/>
                    <a:pt x="1842" y="13159"/>
                    <a:pt x="1843" y="13082"/>
                  </a:cubicBezTo>
                  <a:lnTo>
                    <a:pt x="1843" y="13082"/>
                  </a:lnTo>
                  <a:cubicBezTo>
                    <a:pt x="2497" y="13324"/>
                    <a:pt x="3224" y="13414"/>
                    <a:pt x="3896" y="13433"/>
                  </a:cubicBezTo>
                  <a:cubicBezTo>
                    <a:pt x="4234" y="13443"/>
                    <a:pt x="4571" y="13466"/>
                    <a:pt x="4906" y="13466"/>
                  </a:cubicBezTo>
                  <a:cubicBezTo>
                    <a:pt x="5331" y="13466"/>
                    <a:pt x="5753" y="13429"/>
                    <a:pt x="6169" y="13283"/>
                  </a:cubicBezTo>
                  <a:cubicBezTo>
                    <a:pt x="6660" y="13118"/>
                    <a:pt x="7120" y="12862"/>
                    <a:pt x="7515" y="12528"/>
                  </a:cubicBezTo>
                  <a:cubicBezTo>
                    <a:pt x="7676" y="12386"/>
                    <a:pt x="7814" y="12229"/>
                    <a:pt x="7936" y="12056"/>
                  </a:cubicBezTo>
                  <a:cubicBezTo>
                    <a:pt x="7994" y="11976"/>
                    <a:pt x="8040" y="11884"/>
                    <a:pt x="8063" y="11788"/>
                  </a:cubicBezTo>
                  <a:cubicBezTo>
                    <a:pt x="8090" y="11688"/>
                    <a:pt x="8094" y="11585"/>
                    <a:pt x="8067" y="11485"/>
                  </a:cubicBezTo>
                  <a:cubicBezTo>
                    <a:pt x="8036" y="11363"/>
                    <a:pt x="7940" y="11255"/>
                    <a:pt x="7860" y="11159"/>
                  </a:cubicBezTo>
                  <a:cubicBezTo>
                    <a:pt x="7541" y="10768"/>
                    <a:pt x="7081" y="10531"/>
                    <a:pt x="6629" y="10335"/>
                  </a:cubicBezTo>
                  <a:cubicBezTo>
                    <a:pt x="6089" y="10101"/>
                    <a:pt x="5540" y="9894"/>
                    <a:pt x="4981" y="9714"/>
                  </a:cubicBezTo>
                  <a:cubicBezTo>
                    <a:pt x="3928" y="9386"/>
                    <a:pt x="2845" y="9162"/>
                    <a:pt x="1748" y="9047"/>
                  </a:cubicBezTo>
                  <a:lnTo>
                    <a:pt x="1748" y="9047"/>
                  </a:lnTo>
                  <a:cubicBezTo>
                    <a:pt x="1750" y="9039"/>
                    <a:pt x="1751" y="9032"/>
                    <a:pt x="1753" y="9024"/>
                  </a:cubicBezTo>
                  <a:cubicBezTo>
                    <a:pt x="1787" y="8852"/>
                    <a:pt x="1829" y="8679"/>
                    <a:pt x="1864" y="8510"/>
                  </a:cubicBezTo>
                  <a:cubicBezTo>
                    <a:pt x="1948" y="8108"/>
                    <a:pt x="2002" y="7705"/>
                    <a:pt x="2025" y="7299"/>
                  </a:cubicBezTo>
                  <a:cubicBezTo>
                    <a:pt x="2052" y="6919"/>
                    <a:pt x="1998" y="6536"/>
                    <a:pt x="1871" y="6179"/>
                  </a:cubicBezTo>
                  <a:cubicBezTo>
                    <a:pt x="1853" y="6129"/>
                    <a:pt x="1834" y="6078"/>
                    <a:pt x="1814" y="6029"/>
                  </a:cubicBezTo>
                  <a:lnTo>
                    <a:pt x="1814" y="6029"/>
                  </a:lnTo>
                  <a:cubicBezTo>
                    <a:pt x="1848" y="6030"/>
                    <a:pt x="1883" y="6032"/>
                    <a:pt x="1917" y="6034"/>
                  </a:cubicBezTo>
                  <a:cubicBezTo>
                    <a:pt x="1968" y="6035"/>
                    <a:pt x="2019" y="6036"/>
                    <a:pt x="2069" y="6036"/>
                  </a:cubicBezTo>
                  <a:cubicBezTo>
                    <a:pt x="2319" y="6036"/>
                    <a:pt x="2570" y="6020"/>
                    <a:pt x="2818" y="5992"/>
                  </a:cubicBezTo>
                  <a:cubicBezTo>
                    <a:pt x="3129" y="5961"/>
                    <a:pt x="3443" y="5923"/>
                    <a:pt x="3735" y="5808"/>
                  </a:cubicBezTo>
                  <a:cubicBezTo>
                    <a:pt x="4080" y="5670"/>
                    <a:pt x="4398" y="5466"/>
                    <a:pt x="4666" y="5210"/>
                  </a:cubicBezTo>
                  <a:cubicBezTo>
                    <a:pt x="4685" y="5192"/>
                    <a:pt x="4704" y="5174"/>
                    <a:pt x="4722" y="5157"/>
                  </a:cubicBezTo>
                  <a:lnTo>
                    <a:pt x="4722" y="5157"/>
                  </a:lnTo>
                  <a:cubicBezTo>
                    <a:pt x="4980" y="5628"/>
                    <a:pt x="5302" y="6063"/>
                    <a:pt x="5690" y="6436"/>
                  </a:cubicBezTo>
                  <a:cubicBezTo>
                    <a:pt x="6342" y="7069"/>
                    <a:pt x="7158" y="7525"/>
                    <a:pt x="7959" y="7943"/>
                  </a:cubicBezTo>
                  <a:cubicBezTo>
                    <a:pt x="8446" y="8196"/>
                    <a:pt x="8948" y="8426"/>
                    <a:pt x="9458" y="8641"/>
                  </a:cubicBezTo>
                  <a:cubicBezTo>
                    <a:pt x="9490" y="8654"/>
                    <a:pt x="9530" y="8659"/>
                    <a:pt x="9572" y="8659"/>
                  </a:cubicBezTo>
                  <a:cubicBezTo>
                    <a:pt x="9667" y="8659"/>
                    <a:pt x="9775" y="8631"/>
                    <a:pt x="9842" y="8591"/>
                  </a:cubicBezTo>
                  <a:cubicBezTo>
                    <a:pt x="9953" y="8526"/>
                    <a:pt x="10033" y="8422"/>
                    <a:pt x="10068" y="8296"/>
                  </a:cubicBezTo>
                  <a:cubicBezTo>
                    <a:pt x="10248" y="7418"/>
                    <a:pt x="10394" y="6455"/>
                    <a:pt x="10099" y="5581"/>
                  </a:cubicBezTo>
                  <a:cubicBezTo>
                    <a:pt x="9953" y="5156"/>
                    <a:pt x="9715" y="4780"/>
                    <a:pt x="9474" y="4408"/>
                  </a:cubicBezTo>
                  <a:cubicBezTo>
                    <a:pt x="9270" y="4090"/>
                    <a:pt x="9060" y="3780"/>
                    <a:pt x="8833" y="3477"/>
                  </a:cubicBezTo>
                  <a:cubicBezTo>
                    <a:pt x="8747" y="3362"/>
                    <a:pt x="8659" y="3248"/>
                    <a:pt x="8569" y="3135"/>
                  </a:cubicBezTo>
                  <a:lnTo>
                    <a:pt x="8569" y="3135"/>
                  </a:lnTo>
                  <a:cubicBezTo>
                    <a:pt x="9204" y="3126"/>
                    <a:pt x="9837" y="3081"/>
                    <a:pt x="10463" y="2944"/>
                  </a:cubicBezTo>
                  <a:cubicBezTo>
                    <a:pt x="11295" y="2764"/>
                    <a:pt x="12073" y="2388"/>
                    <a:pt x="12725" y="1840"/>
                  </a:cubicBezTo>
                  <a:cubicBezTo>
                    <a:pt x="12798" y="1778"/>
                    <a:pt x="12868" y="1714"/>
                    <a:pt x="12936" y="1648"/>
                  </a:cubicBezTo>
                  <a:close/>
                  <a:moveTo>
                    <a:pt x="13203" y="0"/>
                  </a:moveTo>
                  <a:cubicBezTo>
                    <a:pt x="13031" y="0"/>
                    <a:pt x="12861" y="81"/>
                    <a:pt x="12774" y="241"/>
                  </a:cubicBezTo>
                  <a:cubicBezTo>
                    <a:pt x="12725" y="322"/>
                    <a:pt x="12679" y="406"/>
                    <a:pt x="12625" y="483"/>
                  </a:cubicBezTo>
                  <a:cubicBezTo>
                    <a:pt x="12602" y="521"/>
                    <a:pt x="12579" y="555"/>
                    <a:pt x="12552" y="594"/>
                  </a:cubicBezTo>
                  <a:cubicBezTo>
                    <a:pt x="12543" y="603"/>
                    <a:pt x="12535" y="613"/>
                    <a:pt x="12528" y="623"/>
                  </a:cubicBezTo>
                  <a:lnTo>
                    <a:pt x="12528" y="623"/>
                  </a:lnTo>
                  <a:cubicBezTo>
                    <a:pt x="12525" y="627"/>
                    <a:pt x="12522" y="631"/>
                    <a:pt x="12518" y="636"/>
                  </a:cubicBezTo>
                  <a:cubicBezTo>
                    <a:pt x="12403" y="778"/>
                    <a:pt x="12276" y="916"/>
                    <a:pt x="12138" y="1042"/>
                  </a:cubicBezTo>
                  <a:cubicBezTo>
                    <a:pt x="12073" y="1104"/>
                    <a:pt x="12000" y="1161"/>
                    <a:pt x="11927" y="1219"/>
                  </a:cubicBezTo>
                  <a:cubicBezTo>
                    <a:pt x="11918" y="1227"/>
                    <a:pt x="11915" y="1230"/>
                    <a:pt x="11915" y="1230"/>
                  </a:cubicBezTo>
                  <a:cubicBezTo>
                    <a:pt x="11916" y="1230"/>
                    <a:pt x="11916" y="1229"/>
                    <a:pt x="11917" y="1229"/>
                  </a:cubicBezTo>
                  <a:lnTo>
                    <a:pt x="11917" y="1229"/>
                  </a:lnTo>
                  <a:lnTo>
                    <a:pt x="11900" y="1242"/>
                  </a:lnTo>
                  <a:cubicBezTo>
                    <a:pt x="11862" y="1268"/>
                    <a:pt x="11820" y="1299"/>
                    <a:pt x="11782" y="1326"/>
                  </a:cubicBezTo>
                  <a:cubicBezTo>
                    <a:pt x="11628" y="1429"/>
                    <a:pt x="11471" y="1521"/>
                    <a:pt x="11306" y="1606"/>
                  </a:cubicBezTo>
                  <a:cubicBezTo>
                    <a:pt x="11226" y="1648"/>
                    <a:pt x="11141" y="1686"/>
                    <a:pt x="11057" y="1721"/>
                  </a:cubicBezTo>
                  <a:cubicBezTo>
                    <a:pt x="11029" y="1734"/>
                    <a:pt x="11020" y="1738"/>
                    <a:pt x="11022" y="1738"/>
                  </a:cubicBezTo>
                  <a:cubicBezTo>
                    <a:pt x="11026" y="1738"/>
                    <a:pt x="11067" y="1721"/>
                    <a:pt x="11067" y="1721"/>
                  </a:cubicBezTo>
                  <a:lnTo>
                    <a:pt x="11067" y="1721"/>
                  </a:lnTo>
                  <a:cubicBezTo>
                    <a:pt x="11067" y="1721"/>
                    <a:pt x="11058" y="1725"/>
                    <a:pt x="11030" y="1736"/>
                  </a:cubicBezTo>
                  <a:cubicBezTo>
                    <a:pt x="10984" y="1752"/>
                    <a:pt x="10938" y="1771"/>
                    <a:pt x="10892" y="1786"/>
                  </a:cubicBezTo>
                  <a:cubicBezTo>
                    <a:pt x="10712" y="1851"/>
                    <a:pt x="10528" y="1909"/>
                    <a:pt x="10340" y="1955"/>
                  </a:cubicBezTo>
                  <a:cubicBezTo>
                    <a:pt x="10229" y="1982"/>
                    <a:pt x="10118" y="2005"/>
                    <a:pt x="10003" y="2024"/>
                  </a:cubicBezTo>
                  <a:cubicBezTo>
                    <a:pt x="9949" y="2035"/>
                    <a:pt x="9895" y="2043"/>
                    <a:pt x="9846" y="2054"/>
                  </a:cubicBezTo>
                  <a:lnTo>
                    <a:pt x="9765" y="2066"/>
                  </a:lnTo>
                  <a:lnTo>
                    <a:pt x="9734" y="2070"/>
                  </a:lnTo>
                  <a:lnTo>
                    <a:pt x="9734" y="2070"/>
                  </a:lnTo>
                  <a:cubicBezTo>
                    <a:pt x="9504" y="2097"/>
                    <a:pt x="9278" y="2120"/>
                    <a:pt x="9048" y="2127"/>
                  </a:cubicBezTo>
                  <a:cubicBezTo>
                    <a:pt x="8789" y="2141"/>
                    <a:pt x="8530" y="2145"/>
                    <a:pt x="8269" y="2145"/>
                  </a:cubicBezTo>
                  <a:cubicBezTo>
                    <a:pt x="8009" y="2145"/>
                    <a:pt x="7749" y="2141"/>
                    <a:pt x="7488" y="2135"/>
                  </a:cubicBezTo>
                  <a:cubicBezTo>
                    <a:pt x="7288" y="2135"/>
                    <a:pt x="7112" y="2254"/>
                    <a:pt x="7035" y="2438"/>
                  </a:cubicBezTo>
                  <a:cubicBezTo>
                    <a:pt x="6959" y="2622"/>
                    <a:pt x="6997" y="2833"/>
                    <a:pt x="7139" y="2978"/>
                  </a:cubicBezTo>
                  <a:cubicBezTo>
                    <a:pt x="7288" y="3139"/>
                    <a:pt x="7438" y="3304"/>
                    <a:pt x="7580" y="3473"/>
                  </a:cubicBezTo>
                  <a:cubicBezTo>
                    <a:pt x="7641" y="3546"/>
                    <a:pt x="7699" y="3619"/>
                    <a:pt x="7760" y="3691"/>
                  </a:cubicBezTo>
                  <a:lnTo>
                    <a:pt x="7852" y="3806"/>
                  </a:lnTo>
                  <a:lnTo>
                    <a:pt x="7894" y="3864"/>
                  </a:lnTo>
                  <a:cubicBezTo>
                    <a:pt x="8113" y="4151"/>
                    <a:pt x="8320" y="4443"/>
                    <a:pt x="8519" y="4746"/>
                  </a:cubicBezTo>
                  <a:cubicBezTo>
                    <a:pt x="8734" y="5064"/>
                    <a:pt x="8929" y="5394"/>
                    <a:pt x="9106" y="5731"/>
                  </a:cubicBezTo>
                  <a:cubicBezTo>
                    <a:pt x="9106" y="5731"/>
                    <a:pt x="9106" y="5732"/>
                    <a:pt x="9106" y="5733"/>
                  </a:cubicBezTo>
                  <a:lnTo>
                    <a:pt x="9106" y="5733"/>
                  </a:lnTo>
                  <a:cubicBezTo>
                    <a:pt x="9114" y="5752"/>
                    <a:pt x="9122" y="5773"/>
                    <a:pt x="9129" y="5788"/>
                  </a:cubicBezTo>
                  <a:cubicBezTo>
                    <a:pt x="9144" y="5838"/>
                    <a:pt x="9159" y="5880"/>
                    <a:pt x="9175" y="5930"/>
                  </a:cubicBezTo>
                  <a:cubicBezTo>
                    <a:pt x="9205" y="6030"/>
                    <a:pt x="9228" y="6130"/>
                    <a:pt x="9247" y="6233"/>
                  </a:cubicBezTo>
                  <a:cubicBezTo>
                    <a:pt x="9250" y="6250"/>
                    <a:pt x="9253" y="6267"/>
                    <a:pt x="9256" y="6285"/>
                  </a:cubicBezTo>
                  <a:lnTo>
                    <a:pt x="9256" y="6285"/>
                  </a:lnTo>
                  <a:cubicBezTo>
                    <a:pt x="9256" y="6284"/>
                    <a:pt x="9255" y="6284"/>
                    <a:pt x="9255" y="6283"/>
                  </a:cubicBezTo>
                  <a:lnTo>
                    <a:pt x="9255" y="6283"/>
                  </a:lnTo>
                  <a:cubicBezTo>
                    <a:pt x="9255" y="6284"/>
                    <a:pt x="9256" y="6285"/>
                    <a:pt x="9256" y="6287"/>
                  </a:cubicBezTo>
                  <a:lnTo>
                    <a:pt x="9256" y="6287"/>
                  </a:lnTo>
                  <a:cubicBezTo>
                    <a:pt x="9257" y="6293"/>
                    <a:pt x="9258" y="6299"/>
                    <a:pt x="9259" y="6306"/>
                  </a:cubicBezTo>
                  <a:cubicBezTo>
                    <a:pt x="9260" y="6313"/>
                    <a:pt x="9262" y="6319"/>
                    <a:pt x="9264" y="6325"/>
                  </a:cubicBezTo>
                  <a:lnTo>
                    <a:pt x="9264" y="6325"/>
                  </a:lnTo>
                  <a:cubicBezTo>
                    <a:pt x="9269" y="6353"/>
                    <a:pt x="9270" y="6382"/>
                    <a:pt x="9270" y="6413"/>
                  </a:cubicBezTo>
                  <a:cubicBezTo>
                    <a:pt x="9278" y="6517"/>
                    <a:pt x="9282" y="6624"/>
                    <a:pt x="9278" y="6728"/>
                  </a:cubicBezTo>
                  <a:cubicBezTo>
                    <a:pt x="9278" y="6843"/>
                    <a:pt x="9274" y="6958"/>
                    <a:pt x="9267" y="7069"/>
                  </a:cubicBezTo>
                  <a:cubicBezTo>
                    <a:pt x="9263" y="7134"/>
                    <a:pt x="9255" y="7195"/>
                    <a:pt x="9247" y="7257"/>
                  </a:cubicBezTo>
                  <a:cubicBezTo>
                    <a:pt x="9250" y="7293"/>
                    <a:pt x="9247" y="7327"/>
                    <a:pt x="9241" y="7361"/>
                  </a:cubicBezTo>
                  <a:lnTo>
                    <a:pt x="9241" y="7361"/>
                  </a:lnTo>
                  <a:cubicBezTo>
                    <a:pt x="9237" y="7365"/>
                    <a:pt x="9232" y="7375"/>
                    <a:pt x="9228" y="7391"/>
                  </a:cubicBezTo>
                  <a:cubicBezTo>
                    <a:pt x="9226" y="7413"/>
                    <a:pt x="9224" y="7435"/>
                    <a:pt x="9221" y="7458"/>
                  </a:cubicBezTo>
                  <a:lnTo>
                    <a:pt x="9221" y="7458"/>
                  </a:lnTo>
                  <a:cubicBezTo>
                    <a:pt x="9212" y="7453"/>
                    <a:pt x="9203" y="7449"/>
                    <a:pt x="9194" y="7445"/>
                  </a:cubicBezTo>
                  <a:cubicBezTo>
                    <a:pt x="8994" y="7353"/>
                    <a:pt x="8799" y="7257"/>
                    <a:pt x="8607" y="7157"/>
                  </a:cubicBezTo>
                  <a:cubicBezTo>
                    <a:pt x="8220" y="6962"/>
                    <a:pt x="7841" y="6751"/>
                    <a:pt x="7465" y="6528"/>
                  </a:cubicBezTo>
                  <a:cubicBezTo>
                    <a:pt x="7288" y="6421"/>
                    <a:pt x="7112" y="6310"/>
                    <a:pt x="6943" y="6191"/>
                  </a:cubicBezTo>
                  <a:cubicBezTo>
                    <a:pt x="6905" y="6164"/>
                    <a:pt x="6871" y="6137"/>
                    <a:pt x="6836" y="6110"/>
                  </a:cubicBezTo>
                  <a:lnTo>
                    <a:pt x="6775" y="6064"/>
                  </a:lnTo>
                  <a:cubicBezTo>
                    <a:pt x="6750" y="6047"/>
                    <a:pt x="6741" y="6041"/>
                    <a:pt x="6740" y="6041"/>
                  </a:cubicBezTo>
                  <a:lnTo>
                    <a:pt x="6740" y="6041"/>
                  </a:lnTo>
                  <a:cubicBezTo>
                    <a:pt x="6739" y="6041"/>
                    <a:pt x="6775" y="6067"/>
                    <a:pt x="6782" y="6072"/>
                  </a:cubicBezTo>
                  <a:cubicBezTo>
                    <a:pt x="6694" y="6026"/>
                    <a:pt x="6610" y="5934"/>
                    <a:pt x="6533" y="5865"/>
                  </a:cubicBezTo>
                  <a:cubicBezTo>
                    <a:pt x="6391" y="5739"/>
                    <a:pt x="6253" y="5601"/>
                    <a:pt x="6127" y="5455"/>
                  </a:cubicBezTo>
                  <a:cubicBezTo>
                    <a:pt x="6073" y="5394"/>
                    <a:pt x="6022" y="5332"/>
                    <a:pt x="5972" y="5268"/>
                  </a:cubicBezTo>
                  <a:lnTo>
                    <a:pt x="5972" y="5268"/>
                  </a:lnTo>
                  <a:cubicBezTo>
                    <a:pt x="5960" y="5250"/>
                    <a:pt x="5946" y="5235"/>
                    <a:pt x="5935" y="5217"/>
                  </a:cubicBezTo>
                  <a:cubicBezTo>
                    <a:pt x="5901" y="5175"/>
                    <a:pt x="5870" y="5129"/>
                    <a:pt x="5843" y="5087"/>
                  </a:cubicBezTo>
                  <a:cubicBezTo>
                    <a:pt x="5724" y="4910"/>
                    <a:pt x="5613" y="4730"/>
                    <a:pt x="5517" y="4542"/>
                  </a:cubicBezTo>
                  <a:cubicBezTo>
                    <a:pt x="5467" y="4439"/>
                    <a:pt x="5421" y="4339"/>
                    <a:pt x="5375" y="4236"/>
                  </a:cubicBezTo>
                  <a:cubicBezTo>
                    <a:pt x="5375" y="4234"/>
                    <a:pt x="5374" y="4232"/>
                    <a:pt x="5373" y="4231"/>
                  </a:cubicBezTo>
                  <a:lnTo>
                    <a:pt x="5373" y="4231"/>
                  </a:lnTo>
                  <a:cubicBezTo>
                    <a:pt x="5365" y="4211"/>
                    <a:pt x="5357" y="4190"/>
                    <a:pt x="5349" y="4171"/>
                  </a:cubicBezTo>
                  <a:cubicBezTo>
                    <a:pt x="5326" y="4117"/>
                    <a:pt x="5306" y="4059"/>
                    <a:pt x="5287" y="4002"/>
                  </a:cubicBezTo>
                  <a:cubicBezTo>
                    <a:pt x="5211" y="3790"/>
                    <a:pt x="5037" y="3644"/>
                    <a:pt x="4814" y="3644"/>
                  </a:cubicBezTo>
                  <a:cubicBezTo>
                    <a:pt x="4791" y="3644"/>
                    <a:pt x="4767" y="3646"/>
                    <a:pt x="4743" y="3649"/>
                  </a:cubicBezTo>
                  <a:cubicBezTo>
                    <a:pt x="4512" y="3681"/>
                    <a:pt x="4365" y="3852"/>
                    <a:pt x="4323" y="4071"/>
                  </a:cubicBezTo>
                  <a:lnTo>
                    <a:pt x="4323" y="4071"/>
                  </a:lnTo>
                  <a:cubicBezTo>
                    <a:pt x="4322" y="4072"/>
                    <a:pt x="4322" y="4073"/>
                    <a:pt x="4321" y="4075"/>
                  </a:cubicBezTo>
                  <a:cubicBezTo>
                    <a:pt x="4318" y="4083"/>
                    <a:pt x="4316" y="4092"/>
                    <a:pt x="4314" y="4100"/>
                  </a:cubicBezTo>
                  <a:lnTo>
                    <a:pt x="4314" y="4100"/>
                  </a:lnTo>
                  <a:cubicBezTo>
                    <a:pt x="4314" y="4101"/>
                    <a:pt x="4314" y="4101"/>
                    <a:pt x="4314" y="4102"/>
                  </a:cubicBezTo>
                  <a:cubicBezTo>
                    <a:pt x="4298" y="4128"/>
                    <a:pt x="4283" y="4151"/>
                    <a:pt x="4268" y="4178"/>
                  </a:cubicBezTo>
                  <a:cubicBezTo>
                    <a:pt x="4260" y="4188"/>
                    <a:pt x="4253" y="4198"/>
                    <a:pt x="4245" y="4208"/>
                  </a:cubicBezTo>
                  <a:lnTo>
                    <a:pt x="4245" y="4208"/>
                  </a:lnTo>
                  <a:cubicBezTo>
                    <a:pt x="4154" y="4297"/>
                    <a:pt x="4080" y="4396"/>
                    <a:pt x="3988" y="4485"/>
                  </a:cubicBezTo>
                  <a:cubicBezTo>
                    <a:pt x="3934" y="4535"/>
                    <a:pt x="3880" y="4581"/>
                    <a:pt x="3827" y="4631"/>
                  </a:cubicBezTo>
                  <a:cubicBezTo>
                    <a:pt x="3811" y="4640"/>
                    <a:pt x="3795" y="4652"/>
                    <a:pt x="3781" y="4663"/>
                  </a:cubicBezTo>
                  <a:lnTo>
                    <a:pt x="3781" y="4663"/>
                  </a:lnTo>
                  <a:cubicBezTo>
                    <a:pt x="3758" y="4679"/>
                    <a:pt x="3736" y="4695"/>
                    <a:pt x="3712" y="4711"/>
                  </a:cubicBezTo>
                  <a:cubicBezTo>
                    <a:pt x="3658" y="4746"/>
                    <a:pt x="3608" y="4776"/>
                    <a:pt x="3551" y="4807"/>
                  </a:cubicBezTo>
                  <a:cubicBezTo>
                    <a:pt x="3524" y="4822"/>
                    <a:pt x="3493" y="4834"/>
                    <a:pt x="3466" y="4849"/>
                  </a:cubicBezTo>
                  <a:cubicBezTo>
                    <a:pt x="3458" y="4853"/>
                    <a:pt x="3452" y="4856"/>
                    <a:pt x="3448" y="4858"/>
                  </a:cubicBezTo>
                  <a:lnTo>
                    <a:pt x="3448" y="4858"/>
                  </a:lnTo>
                  <a:cubicBezTo>
                    <a:pt x="3337" y="4898"/>
                    <a:pt x="3227" y="4927"/>
                    <a:pt x="3114" y="4953"/>
                  </a:cubicBezTo>
                  <a:cubicBezTo>
                    <a:pt x="3052" y="4964"/>
                    <a:pt x="2991" y="4972"/>
                    <a:pt x="2930" y="4983"/>
                  </a:cubicBezTo>
                  <a:cubicBezTo>
                    <a:pt x="2919" y="4985"/>
                    <a:pt x="2915" y="4985"/>
                    <a:pt x="2916" y="4985"/>
                  </a:cubicBezTo>
                  <a:cubicBezTo>
                    <a:pt x="2917" y="4985"/>
                    <a:pt x="2928" y="4984"/>
                    <a:pt x="2940" y="4983"/>
                  </a:cubicBezTo>
                  <a:lnTo>
                    <a:pt x="2940" y="4983"/>
                  </a:lnTo>
                  <a:cubicBezTo>
                    <a:pt x="2939" y="4983"/>
                    <a:pt x="2938" y="4983"/>
                    <a:pt x="2937" y="4983"/>
                  </a:cubicBezTo>
                  <a:lnTo>
                    <a:pt x="2838" y="5002"/>
                  </a:lnTo>
                  <a:cubicBezTo>
                    <a:pt x="2562" y="5037"/>
                    <a:pt x="2285" y="5052"/>
                    <a:pt x="2006" y="5052"/>
                  </a:cubicBezTo>
                  <a:cubicBezTo>
                    <a:pt x="1845" y="5045"/>
                    <a:pt x="1684" y="5033"/>
                    <a:pt x="1519" y="5018"/>
                  </a:cubicBezTo>
                  <a:cubicBezTo>
                    <a:pt x="1438" y="5010"/>
                    <a:pt x="1354" y="4999"/>
                    <a:pt x="1273" y="4987"/>
                  </a:cubicBezTo>
                  <a:cubicBezTo>
                    <a:pt x="1247" y="4984"/>
                    <a:pt x="1237" y="4983"/>
                    <a:pt x="1235" y="4983"/>
                  </a:cubicBezTo>
                  <a:lnTo>
                    <a:pt x="1235" y="4983"/>
                  </a:lnTo>
                  <a:cubicBezTo>
                    <a:pt x="1231" y="4983"/>
                    <a:pt x="1294" y="4992"/>
                    <a:pt x="1294" y="4992"/>
                  </a:cubicBezTo>
                  <a:cubicBezTo>
                    <a:pt x="1294" y="4992"/>
                    <a:pt x="1285" y="4990"/>
                    <a:pt x="1262" y="4987"/>
                  </a:cubicBezTo>
                  <a:lnTo>
                    <a:pt x="1151" y="4972"/>
                  </a:lnTo>
                  <a:cubicBezTo>
                    <a:pt x="1108" y="4965"/>
                    <a:pt x="1066" y="4961"/>
                    <a:pt x="1025" y="4961"/>
                  </a:cubicBezTo>
                  <a:cubicBezTo>
                    <a:pt x="871" y="4961"/>
                    <a:pt x="732" y="5015"/>
                    <a:pt x="629" y="5148"/>
                  </a:cubicBezTo>
                  <a:cubicBezTo>
                    <a:pt x="499" y="5321"/>
                    <a:pt x="507" y="5509"/>
                    <a:pt x="591" y="5696"/>
                  </a:cubicBezTo>
                  <a:cubicBezTo>
                    <a:pt x="652" y="5842"/>
                    <a:pt x="721" y="5980"/>
                    <a:pt x="783" y="6122"/>
                  </a:cubicBezTo>
                  <a:lnTo>
                    <a:pt x="825" y="6214"/>
                  </a:lnTo>
                  <a:cubicBezTo>
                    <a:pt x="833" y="6233"/>
                    <a:pt x="870" y="6305"/>
                    <a:pt x="870" y="6305"/>
                  </a:cubicBezTo>
                  <a:cubicBezTo>
                    <a:pt x="869" y="6305"/>
                    <a:pt x="861" y="6291"/>
                    <a:pt x="840" y="6252"/>
                  </a:cubicBezTo>
                  <a:lnTo>
                    <a:pt x="840" y="6252"/>
                  </a:lnTo>
                  <a:cubicBezTo>
                    <a:pt x="875" y="6325"/>
                    <a:pt x="905" y="6402"/>
                    <a:pt x="928" y="6475"/>
                  </a:cubicBezTo>
                  <a:cubicBezTo>
                    <a:pt x="976" y="6610"/>
                    <a:pt x="999" y="6748"/>
                    <a:pt x="1037" y="6883"/>
                  </a:cubicBezTo>
                  <a:lnTo>
                    <a:pt x="1037" y="6883"/>
                  </a:lnTo>
                  <a:cubicBezTo>
                    <a:pt x="1040" y="6906"/>
                    <a:pt x="1040" y="6928"/>
                    <a:pt x="1040" y="6950"/>
                  </a:cubicBezTo>
                  <a:cubicBezTo>
                    <a:pt x="1040" y="6992"/>
                    <a:pt x="1043" y="7034"/>
                    <a:pt x="1043" y="7073"/>
                  </a:cubicBezTo>
                  <a:cubicBezTo>
                    <a:pt x="1043" y="7176"/>
                    <a:pt x="1040" y="7280"/>
                    <a:pt x="1032" y="7383"/>
                  </a:cubicBezTo>
                  <a:cubicBezTo>
                    <a:pt x="1024" y="7483"/>
                    <a:pt x="1017" y="7586"/>
                    <a:pt x="1005" y="7690"/>
                  </a:cubicBezTo>
                  <a:cubicBezTo>
                    <a:pt x="1001" y="7728"/>
                    <a:pt x="1001" y="7767"/>
                    <a:pt x="994" y="7805"/>
                  </a:cubicBezTo>
                  <a:cubicBezTo>
                    <a:pt x="1001" y="7767"/>
                    <a:pt x="1004" y="7753"/>
                    <a:pt x="1004" y="7753"/>
                  </a:cubicBezTo>
                  <a:lnTo>
                    <a:pt x="1004" y="7753"/>
                  </a:lnTo>
                  <a:cubicBezTo>
                    <a:pt x="1005" y="7753"/>
                    <a:pt x="989" y="7843"/>
                    <a:pt x="986" y="7862"/>
                  </a:cubicBezTo>
                  <a:cubicBezTo>
                    <a:pt x="959" y="8023"/>
                    <a:pt x="925" y="8188"/>
                    <a:pt x="890" y="8349"/>
                  </a:cubicBezTo>
                  <a:cubicBezTo>
                    <a:pt x="802" y="8725"/>
                    <a:pt x="737" y="9108"/>
                    <a:pt x="698" y="9492"/>
                  </a:cubicBezTo>
                  <a:cubicBezTo>
                    <a:pt x="695" y="9622"/>
                    <a:pt x="748" y="9749"/>
                    <a:pt x="840" y="9841"/>
                  </a:cubicBezTo>
                  <a:cubicBezTo>
                    <a:pt x="936" y="9929"/>
                    <a:pt x="1059" y="9982"/>
                    <a:pt x="1189" y="9986"/>
                  </a:cubicBezTo>
                  <a:cubicBezTo>
                    <a:pt x="1419" y="10002"/>
                    <a:pt x="1649" y="10025"/>
                    <a:pt x="1875" y="10051"/>
                  </a:cubicBezTo>
                  <a:lnTo>
                    <a:pt x="2052" y="10074"/>
                  </a:lnTo>
                  <a:cubicBezTo>
                    <a:pt x="2067" y="10074"/>
                    <a:pt x="2104" y="10080"/>
                    <a:pt x="2095" y="10080"/>
                  </a:cubicBezTo>
                  <a:cubicBezTo>
                    <a:pt x="2091" y="10080"/>
                    <a:pt x="2081" y="10079"/>
                    <a:pt x="2062" y="10077"/>
                  </a:cubicBezTo>
                  <a:lnTo>
                    <a:pt x="2062" y="10077"/>
                  </a:lnTo>
                  <a:lnTo>
                    <a:pt x="2113" y="10082"/>
                  </a:lnTo>
                  <a:cubicBezTo>
                    <a:pt x="2228" y="10101"/>
                    <a:pt x="2347" y="10117"/>
                    <a:pt x="2462" y="10136"/>
                  </a:cubicBezTo>
                  <a:cubicBezTo>
                    <a:pt x="2910" y="10209"/>
                    <a:pt x="3351" y="10301"/>
                    <a:pt x="3788" y="10412"/>
                  </a:cubicBezTo>
                  <a:cubicBezTo>
                    <a:pt x="4225" y="10523"/>
                    <a:pt x="4659" y="10650"/>
                    <a:pt x="5088" y="10795"/>
                  </a:cubicBezTo>
                  <a:cubicBezTo>
                    <a:pt x="5306" y="10868"/>
                    <a:pt x="5521" y="10949"/>
                    <a:pt x="5736" y="11033"/>
                  </a:cubicBezTo>
                  <a:cubicBezTo>
                    <a:pt x="5839" y="11071"/>
                    <a:pt x="5943" y="11113"/>
                    <a:pt x="6046" y="11156"/>
                  </a:cubicBezTo>
                  <a:lnTo>
                    <a:pt x="6085" y="11172"/>
                  </a:lnTo>
                  <a:lnTo>
                    <a:pt x="6085" y="11172"/>
                  </a:lnTo>
                  <a:cubicBezTo>
                    <a:pt x="6077" y="11169"/>
                    <a:pt x="6071" y="11166"/>
                    <a:pt x="6071" y="11166"/>
                  </a:cubicBezTo>
                  <a:lnTo>
                    <a:pt x="6071" y="11166"/>
                  </a:lnTo>
                  <a:cubicBezTo>
                    <a:pt x="6071" y="11166"/>
                    <a:pt x="6076" y="11168"/>
                    <a:pt x="6090" y="11174"/>
                  </a:cubicBezTo>
                  <a:lnTo>
                    <a:pt x="6090" y="11174"/>
                  </a:lnTo>
                  <a:lnTo>
                    <a:pt x="6119" y="11186"/>
                  </a:lnTo>
                  <a:cubicBezTo>
                    <a:pt x="6115" y="11184"/>
                    <a:pt x="6107" y="11181"/>
                    <a:pt x="6099" y="11177"/>
                  </a:cubicBezTo>
                  <a:lnTo>
                    <a:pt x="6099" y="11177"/>
                  </a:lnTo>
                  <a:cubicBezTo>
                    <a:pt x="6103" y="11179"/>
                    <a:pt x="6107" y="11181"/>
                    <a:pt x="6112" y="11182"/>
                  </a:cubicBezTo>
                  <a:cubicBezTo>
                    <a:pt x="6161" y="11205"/>
                    <a:pt x="6215" y="11228"/>
                    <a:pt x="6269" y="11251"/>
                  </a:cubicBezTo>
                  <a:cubicBezTo>
                    <a:pt x="6460" y="11336"/>
                    <a:pt x="6644" y="11432"/>
                    <a:pt x="6821" y="11547"/>
                  </a:cubicBezTo>
                  <a:lnTo>
                    <a:pt x="6874" y="11581"/>
                  </a:lnTo>
                  <a:cubicBezTo>
                    <a:pt x="6876" y="11582"/>
                    <a:pt x="6877" y="11584"/>
                    <a:pt x="6879" y="11585"/>
                  </a:cubicBezTo>
                  <a:lnTo>
                    <a:pt x="6879" y="11585"/>
                  </a:lnTo>
                  <a:cubicBezTo>
                    <a:pt x="6912" y="11591"/>
                    <a:pt x="6952" y="11635"/>
                    <a:pt x="6982" y="11668"/>
                  </a:cubicBezTo>
                  <a:lnTo>
                    <a:pt x="6982" y="11668"/>
                  </a:lnTo>
                  <a:cubicBezTo>
                    <a:pt x="6965" y="11686"/>
                    <a:pt x="6947" y="11704"/>
                    <a:pt x="6928" y="11723"/>
                  </a:cubicBezTo>
                  <a:cubicBezTo>
                    <a:pt x="6898" y="11750"/>
                    <a:pt x="6869" y="11778"/>
                    <a:pt x="6839" y="11806"/>
                  </a:cubicBezTo>
                  <a:lnTo>
                    <a:pt x="6839" y="11806"/>
                  </a:lnTo>
                  <a:cubicBezTo>
                    <a:pt x="6844" y="11801"/>
                    <a:pt x="6847" y="11799"/>
                    <a:pt x="6847" y="11799"/>
                  </a:cubicBezTo>
                  <a:lnTo>
                    <a:pt x="6847" y="11799"/>
                  </a:lnTo>
                  <a:cubicBezTo>
                    <a:pt x="6847" y="11799"/>
                    <a:pt x="6837" y="11808"/>
                    <a:pt x="6823" y="11820"/>
                  </a:cubicBezTo>
                  <a:lnTo>
                    <a:pt x="6823" y="11820"/>
                  </a:lnTo>
                  <a:cubicBezTo>
                    <a:pt x="6828" y="11815"/>
                    <a:pt x="6833" y="11810"/>
                    <a:pt x="6839" y="11806"/>
                  </a:cubicBezTo>
                  <a:lnTo>
                    <a:pt x="6839" y="11806"/>
                  </a:lnTo>
                  <a:cubicBezTo>
                    <a:pt x="6833" y="11810"/>
                    <a:pt x="6825" y="11817"/>
                    <a:pt x="6813" y="11828"/>
                  </a:cubicBezTo>
                  <a:lnTo>
                    <a:pt x="6813" y="11828"/>
                  </a:lnTo>
                  <a:cubicBezTo>
                    <a:pt x="6816" y="11825"/>
                    <a:pt x="6820" y="11822"/>
                    <a:pt x="6823" y="11820"/>
                  </a:cubicBezTo>
                  <a:lnTo>
                    <a:pt x="6823" y="11820"/>
                  </a:lnTo>
                  <a:cubicBezTo>
                    <a:pt x="6803" y="11837"/>
                    <a:pt x="6783" y="11855"/>
                    <a:pt x="6763" y="11872"/>
                  </a:cubicBezTo>
                  <a:cubicBezTo>
                    <a:pt x="6784" y="11853"/>
                    <a:pt x="6801" y="11839"/>
                    <a:pt x="6813" y="11828"/>
                  </a:cubicBezTo>
                  <a:lnTo>
                    <a:pt x="6813" y="11828"/>
                  </a:lnTo>
                  <a:cubicBezTo>
                    <a:pt x="6800" y="11838"/>
                    <a:pt x="6786" y="11850"/>
                    <a:pt x="6775" y="11857"/>
                  </a:cubicBezTo>
                  <a:cubicBezTo>
                    <a:pt x="6756" y="11872"/>
                    <a:pt x="6733" y="11888"/>
                    <a:pt x="6710" y="11907"/>
                  </a:cubicBezTo>
                  <a:cubicBezTo>
                    <a:pt x="6633" y="11957"/>
                    <a:pt x="6556" y="12007"/>
                    <a:pt x="6480" y="12053"/>
                  </a:cubicBezTo>
                  <a:cubicBezTo>
                    <a:pt x="6368" y="12122"/>
                    <a:pt x="6253" y="12183"/>
                    <a:pt x="6138" y="12241"/>
                  </a:cubicBezTo>
                  <a:lnTo>
                    <a:pt x="6077" y="12267"/>
                  </a:lnTo>
                  <a:lnTo>
                    <a:pt x="6072" y="12270"/>
                  </a:lnTo>
                  <a:lnTo>
                    <a:pt x="6072" y="12270"/>
                  </a:lnTo>
                  <a:cubicBezTo>
                    <a:pt x="6070" y="12270"/>
                    <a:pt x="6069" y="12270"/>
                    <a:pt x="6067" y="12270"/>
                  </a:cubicBezTo>
                  <a:cubicBezTo>
                    <a:pt x="6026" y="12270"/>
                    <a:pt x="5940" y="12322"/>
                    <a:pt x="5904" y="12336"/>
                  </a:cubicBezTo>
                  <a:cubicBezTo>
                    <a:pt x="5805" y="12371"/>
                    <a:pt x="5705" y="12398"/>
                    <a:pt x="5602" y="12425"/>
                  </a:cubicBezTo>
                  <a:cubicBezTo>
                    <a:pt x="5548" y="12436"/>
                    <a:pt x="5494" y="12448"/>
                    <a:pt x="5441" y="12455"/>
                  </a:cubicBezTo>
                  <a:lnTo>
                    <a:pt x="5387" y="12467"/>
                  </a:lnTo>
                  <a:cubicBezTo>
                    <a:pt x="5241" y="12482"/>
                    <a:pt x="5096" y="12487"/>
                    <a:pt x="4951" y="12487"/>
                  </a:cubicBezTo>
                  <a:cubicBezTo>
                    <a:pt x="4730" y="12487"/>
                    <a:pt x="4509" y="12474"/>
                    <a:pt x="4287" y="12463"/>
                  </a:cubicBezTo>
                  <a:cubicBezTo>
                    <a:pt x="4080" y="12451"/>
                    <a:pt x="3873" y="12451"/>
                    <a:pt x="3662" y="12436"/>
                  </a:cubicBezTo>
                  <a:cubicBezTo>
                    <a:pt x="3543" y="12428"/>
                    <a:pt x="3428" y="12421"/>
                    <a:pt x="3309" y="12405"/>
                  </a:cubicBezTo>
                  <a:lnTo>
                    <a:pt x="3209" y="12394"/>
                  </a:lnTo>
                  <a:cubicBezTo>
                    <a:pt x="3187" y="12391"/>
                    <a:pt x="3177" y="12390"/>
                    <a:pt x="3175" y="12390"/>
                  </a:cubicBezTo>
                  <a:cubicBezTo>
                    <a:pt x="3167" y="12390"/>
                    <a:pt x="3244" y="12402"/>
                    <a:pt x="3244" y="12402"/>
                  </a:cubicBezTo>
                  <a:cubicBezTo>
                    <a:pt x="3242" y="12404"/>
                    <a:pt x="3238" y="12404"/>
                    <a:pt x="3230" y="12404"/>
                  </a:cubicBezTo>
                  <a:cubicBezTo>
                    <a:pt x="3184" y="12404"/>
                    <a:pt x="3033" y="12367"/>
                    <a:pt x="3010" y="12363"/>
                  </a:cubicBezTo>
                  <a:cubicBezTo>
                    <a:pt x="2734" y="12313"/>
                    <a:pt x="2466" y="12244"/>
                    <a:pt x="2197" y="12156"/>
                  </a:cubicBezTo>
                  <a:cubicBezTo>
                    <a:pt x="2132" y="12133"/>
                    <a:pt x="2067" y="12106"/>
                    <a:pt x="2002" y="12079"/>
                  </a:cubicBezTo>
                  <a:cubicBezTo>
                    <a:pt x="1994" y="12077"/>
                    <a:pt x="1990" y="12075"/>
                    <a:pt x="1988" y="12074"/>
                  </a:cubicBezTo>
                  <a:lnTo>
                    <a:pt x="1988" y="12074"/>
                  </a:lnTo>
                  <a:cubicBezTo>
                    <a:pt x="1958" y="12059"/>
                    <a:pt x="1928" y="12045"/>
                    <a:pt x="1898" y="12030"/>
                  </a:cubicBezTo>
                  <a:cubicBezTo>
                    <a:pt x="1779" y="11972"/>
                    <a:pt x="1664" y="11903"/>
                    <a:pt x="1553" y="11830"/>
                  </a:cubicBezTo>
                  <a:cubicBezTo>
                    <a:pt x="1484" y="11782"/>
                    <a:pt x="1403" y="11761"/>
                    <a:pt x="1319" y="11761"/>
                  </a:cubicBezTo>
                  <a:cubicBezTo>
                    <a:pt x="1056" y="11761"/>
                    <a:pt x="775" y="11976"/>
                    <a:pt x="810" y="12256"/>
                  </a:cubicBezTo>
                  <a:cubicBezTo>
                    <a:pt x="886" y="12892"/>
                    <a:pt x="848" y="13540"/>
                    <a:pt x="771" y="14177"/>
                  </a:cubicBezTo>
                  <a:cubicBezTo>
                    <a:pt x="769" y="14201"/>
                    <a:pt x="766" y="14226"/>
                    <a:pt x="763" y="14252"/>
                  </a:cubicBezTo>
                  <a:lnTo>
                    <a:pt x="763" y="14252"/>
                  </a:lnTo>
                  <a:cubicBezTo>
                    <a:pt x="763" y="14251"/>
                    <a:pt x="763" y="14251"/>
                    <a:pt x="763" y="14251"/>
                  </a:cubicBezTo>
                  <a:lnTo>
                    <a:pt x="763" y="14251"/>
                  </a:lnTo>
                  <a:cubicBezTo>
                    <a:pt x="763" y="14251"/>
                    <a:pt x="762" y="14256"/>
                    <a:pt x="760" y="14269"/>
                  </a:cubicBezTo>
                  <a:lnTo>
                    <a:pt x="752" y="14322"/>
                  </a:lnTo>
                  <a:cubicBezTo>
                    <a:pt x="741" y="14414"/>
                    <a:pt x="725" y="14506"/>
                    <a:pt x="714" y="14598"/>
                  </a:cubicBezTo>
                  <a:cubicBezTo>
                    <a:pt x="683" y="14771"/>
                    <a:pt x="652" y="14943"/>
                    <a:pt x="622" y="15116"/>
                  </a:cubicBezTo>
                  <a:cubicBezTo>
                    <a:pt x="557" y="15449"/>
                    <a:pt x="480" y="15787"/>
                    <a:pt x="395" y="16116"/>
                  </a:cubicBezTo>
                  <a:cubicBezTo>
                    <a:pt x="307" y="16461"/>
                    <a:pt x="211" y="16799"/>
                    <a:pt x="104" y="17136"/>
                  </a:cubicBezTo>
                  <a:cubicBezTo>
                    <a:pt x="1" y="17454"/>
                    <a:pt x="273" y="17750"/>
                    <a:pt x="583" y="17761"/>
                  </a:cubicBezTo>
                  <a:cubicBezTo>
                    <a:pt x="672" y="17765"/>
                    <a:pt x="760" y="17773"/>
                    <a:pt x="852" y="17780"/>
                  </a:cubicBezTo>
                  <a:lnTo>
                    <a:pt x="917" y="17788"/>
                  </a:lnTo>
                  <a:cubicBezTo>
                    <a:pt x="937" y="17791"/>
                    <a:pt x="949" y="17792"/>
                    <a:pt x="951" y="17792"/>
                  </a:cubicBezTo>
                  <a:cubicBezTo>
                    <a:pt x="955" y="17792"/>
                    <a:pt x="934" y="17789"/>
                    <a:pt x="886" y="17784"/>
                  </a:cubicBezTo>
                  <a:cubicBezTo>
                    <a:pt x="891" y="17782"/>
                    <a:pt x="897" y="17781"/>
                    <a:pt x="904" y="17781"/>
                  </a:cubicBezTo>
                  <a:cubicBezTo>
                    <a:pt x="938" y="17781"/>
                    <a:pt x="994" y="17800"/>
                    <a:pt x="1017" y="17803"/>
                  </a:cubicBezTo>
                  <a:cubicBezTo>
                    <a:pt x="1193" y="17834"/>
                    <a:pt x="1369" y="17872"/>
                    <a:pt x="1538" y="17922"/>
                  </a:cubicBezTo>
                  <a:cubicBezTo>
                    <a:pt x="1703" y="17968"/>
                    <a:pt x="1860" y="18022"/>
                    <a:pt x="2017" y="18083"/>
                  </a:cubicBezTo>
                  <a:lnTo>
                    <a:pt x="2078" y="18110"/>
                  </a:lnTo>
                  <a:lnTo>
                    <a:pt x="2056" y="18098"/>
                  </a:lnTo>
                  <a:lnTo>
                    <a:pt x="2056" y="18098"/>
                  </a:lnTo>
                  <a:cubicBezTo>
                    <a:pt x="2094" y="18118"/>
                    <a:pt x="2136" y="18137"/>
                    <a:pt x="2178" y="18156"/>
                  </a:cubicBezTo>
                  <a:cubicBezTo>
                    <a:pt x="2259" y="18194"/>
                    <a:pt x="2343" y="18233"/>
                    <a:pt x="2420" y="18275"/>
                  </a:cubicBezTo>
                  <a:cubicBezTo>
                    <a:pt x="2581" y="18359"/>
                    <a:pt x="2738" y="18451"/>
                    <a:pt x="2891" y="18551"/>
                  </a:cubicBezTo>
                  <a:cubicBezTo>
                    <a:pt x="2956" y="18593"/>
                    <a:pt x="3025" y="18639"/>
                    <a:pt x="3091" y="18685"/>
                  </a:cubicBezTo>
                  <a:cubicBezTo>
                    <a:pt x="3125" y="18712"/>
                    <a:pt x="3163" y="18739"/>
                    <a:pt x="3202" y="18765"/>
                  </a:cubicBezTo>
                  <a:lnTo>
                    <a:pt x="3231" y="18789"/>
                  </a:lnTo>
                  <a:lnTo>
                    <a:pt x="3231" y="18789"/>
                  </a:lnTo>
                  <a:cubicBezTo>
                    <a:pt x="3230" y="18788"/>
                    <a:pt x="3228" y="18787"/>
                    <a:pt x="3227" y="18785"/>
                  </a:cubicBezTo>
                  <a:lnTo>
                    <a:pt x="3227" y="18785"/>
                  </a:lnTo>
                  <a:cubicBezTo>
                    <a:pt x="3232" y="18790"/>
                    <a:pt x="3239" y="18795"/>
                    <a:pt x="3246" y="18801"/>
                  </a:cubicBezTo>
                  <a:lnTo>
                    <a:pt x="3246" y="18801"/>
                  </a:lnTo>
                  <a:cubicBezTo>
                    <a:pt x="3246" y="18800"/>
                    <a:pt x="3246" y="18800"/>
                    <a:pt x="3246" y="18800"/>
                  </a:cubicBezTo>
                  <a:lnTo>
                    <a:pt x="3246" y="18800"/>
                  </a:lnTo>
                  <a:lnTo>
                    <a:pt x="3255" y="18808"/>
                  </a:lnTo>
                  <a:cubicBezTo>
                    <a:pt x="3252" y="18805"/>
                    <a:pt x="3249" y="18803"/>
                    <a:pt x="3246" y="18801"/>
                  </a:cubicBezTo>
                  <a:lnTo>
                    <a:pt x="3246" y="18801"/>
                  </a:lnTo>
                  <a:cubicBezTo>
                    <a:pt x="3530" y="19032"/>
                    <a:pt x="3795" y="19282"/>
                    <a:pt x="4041" y="19551"/>
                  </a:cubicBezTo>
                  <a:cubicBezTo>
                    <a:pt x="4131" y="19652"/>
                    <a:pt x="4248" y="19696"/>
                    <a:pt x="4366" y="19696"/>
                  </a:cubicBezTo>
                  <a:cubicBezTo>
                    <a:pt x="4540" y="19696"/>
                    <a:pt x="4717" y="19600"/>
                    <a:pt x="4816" y="19452"/>
                  </a:cubicBezTo>
                  <a:cubicBezTo>
                    <a:pt x="5069" y="19072"/>
                    <a:pt x="5314" y="18693"/>
                    <a:pt x="5582" y="18328"/>
                  </a:cubicBezTo>
                  <a:cubicBezTo>
                    <a:pt x="5613" y="18290"/>
                    <a:pt x="5640" y="18252"/>
                    <a:pt x="5667" y="18213"/>
                  </a:cubicBezTo>
                  <a:cubicBezTo>
                    <a:pt x="5673" y="18206"/>
                    <a:pt x="5681" y="18196"/>
                    <a:pt x="5688" y="18189"/>
                  </a:cubicBezTo>
                  <a:lnTo>
                    <a:pt x="5688" y="18189"/>
                  </a:lnTo>
                  <a:cubicBezTo>
                    <a:pt x="5673" y="18208"/>
                    <a:pt x="5659" y="18230"/>
                    <a:pt x="5644" y="18248"/>
                  </a:cubicBezTo>
                  <a:cubicBezTo>
                    <a:pt x="5687" y="18194"/>
                    <a:pt x="5700" y="18177"/>
                    <a:pt x="5699" y="18177"/>
                  </a:cubicBezTo>
                  <a:lnTo>
                    <a:pt x="5699" y="18177"/>
                  </a:lnTo>
                  <a:cubicBezTo>
                    <a:pt x="5698" y="18177"/>
                    <a:pt x="5694" y="18182"/>
                    <a:pt x="5688" y="18189"/>
                  </a:cubicBezTo>
                  <a:lnTo>
                    <a:pt x="5688" y="18189"/>
                  </a:lnTo>
                  <a:cubicBezTo>
                    <a:pt x="5689" y="18188"/>
                    <a:pt x="5689" y="18187"/>
                    <a:pt x="5690" y="18187"/>
                  </a:cubicBezTo>
                  <a:cubicBezTo>
                    <a:pt x="5747" y="18114"/>
                    <a:pt x="5809" y="18041"/>
                    <a:pt x="5874" y="17972"/>
                  </a:cubicBezTo>
                  <a:cubicBezTo>
                    <a:pt x="5985" y="17842"/>
                    <a:pt x="6108" y="17719"/>
                    <a:pt x="6238" y="17604"/>
                  </a:cubicBezTo>
                  <a:cubicBezTo>
                    <a:pt x="6262" y="17583"/>
                    <a:pt x="6289" y="17563"/>
                    <a:pt x="6314" y="17542"/>
                  </a:cubicBezTo>
                  <a:lnTo>
                    <a:pt x="6314" y="17542"/>
                  </a:lnTo>
                  <a:lnTo>
                    <a:pt x="6345" y="17520"/>
                  </a:lnTo>
                  <a:cubicBezTo>
                    <a:pt x="6411" y="17470"/>
                    <a:pt x="6480" y="17424"/>
                    <a:pt x="6549" y="17381"/>
                  </a:cubicBezTo>
                  <a:cubicBezTo>
                    <a:pt x="6618" y="17343"/>
                    <a:pt x="6694" y="17297"/>
                    <a:pt x="6767" y="17259"/>
                  </a:cubicBezTo>
                  <a:cubicBezTo>
                    <a:pt x="6809" y="17236"/>
                    <a:pt x="6855" y="17217"/>
                    <a:pt x="6897" y="17197"/>
                  </a:cubicBezTo>
                  <a:lnTo>
                    <a:pt x="6948" y="17174"/>
                  </a:lnTo>
                  <a:lnTo>
                    <a:pt x="6948" y="17174"/>
                  </a:lnTo>
                  <a:cubicBezTo>
                    <a:pt x="7136" y="17103"/>
                    <a:pt x="7327" y="17039"/>
                    <a:pt x="7522" y="16987"/>
                  </a:cubicBezTo>
                  <a:cubicBezTo>
                    <a:pt x="7753" y="16926"/>
                    <a:pt x="8002" y="16854"/>
                    <a:pt x="8241" y="16841"/>
                  </a:cubicBezTo>
                  <a:lnTo>
                    <a:pt x="8241" y="16841"/>
                  </a:lnTo>
                  <a:cubicBezTo>
                    <a:pt x="8212" y="16843"/>
                    <a:pt x="8198" y="16844"/>
                    <a:pt x="8195" y="16844"/>
                  </a:cubicBezTo>
                  <a:cubicBezTo>
                    <a:pt x="8183" y="16844"/>
                    <a:pt x="8298" y="16836"/>
                    <a:pt x="8327" y="16833"/>
                  </a:cubicBezTo>
                  <a:cubicBezTo>
                    <a:pt x="8396" y="16826"/>
                    <a:pt x="8465" y="16822"/>
                    <a:pt x="8534" y="16818"/>
                  </a:cubicBezTo>
                  <a:cubicBezTo>
                    <a:pt x="8638" y="16809"/>
                    <a:pt x="8741" y="16805"/>
                    <a:pt x="8845" y="16805"/>
                  </a:cubicBezTo>
                  <a:cubicBezTo>
                    <a:pt x="8879" y="16805"/>
                    <a:pt x="8914" y="16805"/>
                    <a:pt x="8948" y="16806"/>
                  </a:cubicBezTo>
                  <a:cubicBezTo>
                    <a:pt x="9075" y="16806"/>
                    <a:pt x="9201" y="16810"/>
                    <a:pt x="9328" y="16822"/>
                  </a:cubicBezTo>
                  <a:cubicBezTo>
                    <a:pt x="9385" y="16826"/>
                    <a:pt x="9443" y="16829"/>
                    <a:pt x="9500" y="16837"/>
                  </a:cubicBezTo>
                  <a:cubicBezTo>
                    <a:pt x="9535" y="16841"/>
                    <a:pt x="9570" y="16845"/>
                    <a:pt x="9604" y="16849"/>
                  </a:cubicBezTo>
                  <a:cubicBezTo>
                    <a:pt x="9605" y="16849"/>
                    <a:pt x="9607" y="16849"/>
                    <a:pt x="9608" y="16849"/>
                  </a:cubicBezTo>
                  <a:lnTo>
                    <a:pt x="9608" y="16849"/>
                  </a:lnTo>
                  <a:cubicBezTo>
                    <a:pt x="9614" y="16850"/>
                    <a:pt x="9620" y="16851"/>
                    <a:pt x="9627" y="16852"/>
                  </a:cubicBezTo>
                  <a:cubicBezTo>
                    <a:pt x="9884" y="16891"/>
                    <a:pt x="10137" y="16944"/>
                    <a:pt x="10386" y="17017"/>
                  </a:cubicBezTo>
                  <a:cubicBezTo>
                    <a:pt x="10509" y="17052"/>
                    <a:pt x="10631" y="17090"/>
                    <a:pt x="10750" y="17132"/>
                  </a:cubicBezTo>
                  <a:cubicBezTo>
                    <a:pt x="10815" y="17155"/>
                    <a:pt x="10881" y="17182"/>
                    <a:pt x="10946" y="17205"/>
                  </a:cubicBezTo>
                  <a:cubicBezTo>
                    <a:pt x="10969" y="17213"/>
                    <a:pt x="10988" y="17224"/>
                    <a:pt x="11011" y="17232"/>
                  </a:cubicBezTo>
                  <a:cubicBezTo>
                    <a:pt x="10989" y="17219"/>
                    <a:pt x="10975" y="17211"/>
                    <a:pt x="10968" y="17207"/>
                  </a:cubicBezTo>
                  <a:lnTo>
                    <a:pt x="10968" y="17207"/>
                  </a:lnTo>
                  <a:cubicBezTo>
                    <a:pt x="10986" y="17217"/>
                    <a:pt x="11034" y="17245"/>
                    <a:pt x="11049" y="17251"/>
                  </a:cubicBezTo>
                  <a:cubicBezTo>
                    <a:pt x="11295" y="17362"/>
                    <a:pt x="11532" y="17489"/>
                    <a:pt x="11759" y="17631"/>
                  </a:cubicBezTo>
                  <a:cubicBezTo>
                    <a:pt x="11866" y="17696"/>
                    <a:pt x="11973" y="17769"/>
                    <a:pt x="12077" y="17845"/>
                  </a:cubicBezTo>
                  <a:cubicBezTo>
                    <a:pt x="12097" y="17857"/>
                    <a:pt x="12186" y="17919"/>
                    <a:pt x="12186" y="17919"/>
                  </a:cubicBezTo>
                  <a:cubicBezTo>
                    <a:pt x="12186" y="17919"/>
                    <a:pt x="12175" y="17912"/>
                    <a:pt x="12148" y="17893"/>
                  </a:cubicBezTo>
                  <a:lnTo>
                    <a:pt x="12148" y="17893"/>
                  </a:lnTo>
                  <a:cubicBezTo>
                    <a:pt x="12208" y="17935"/>
                    <a:pt x="12261" y="17984"/>
                    <a:pt x="12318" y="18029"/>
                  </a:cubicBezTo>
                  <a:cubicBezTo>
                    <a:pt x="12491" y="18175"/>
                    <a:pt x="12656" y="18332"/>
                    <a:pt x="12809" y="18501"/>
                  </a:cubicBezTo>
                  <a:cubicBezTo>
                    <a:pt x="12877" y="18572"/>
                    <a:pt x="12941" y="18646"/>
                    <a:pt x="13002" y="18721"/>
                  </a:cubicBezTo>
                  <a:lnTo>
                    <a:pt x="13002" y="18721"/>
                  </a:lnTo>
                  <a:cubicBezTo>
                    <a:pt x="13001" y="18721"/>
                    <a:pt x="13001" y="18720"/>
                    <a:pt x="13001" y="18719"/>
                  </a:cubicBezTo>
                  <a:lnTo>
                    <a:pt x="13001" y="18719"/>
                  </a:lnTo>
                  <a:cubicBezTo>
                    <a:pt x="13001" y="18720"/>
                    <a:pt x="13001" y="18721"/>
                    <a:pt x="13002" y="18721"/>
                  </a:cubicBezTo>
                  <a:lnTo>
                    <a:pt x="13002" y="18721"/>
                  </a:lnTo>
                  <a:cubicBezTo>
                    <a:pt x="13002" y="18721"/>
                    <a:pt x="13002" y="18721"/>
                    <a:pt x="13002" y="18721"/>
                  </a:cubicBezTo>
                  <a:lnTo>
                    <a:pt x="13002" y="18721"/>
                  </a:lnTo>
                  <a:cubicBezTo>
                    <a:pt x="13032" y="18768"/>
                    <a:pt x="13044" y="18783"/>
                    <a:pt x="13045" y="18783"/>
                  </a:cubicBezTo>
                  <a:cubicBezTo>
                    <a:pt x="13045" y="18783"/>
                    <a:pt x="13041" y="18776"/>
                    <a:pt x="13035" y="18767"/>
                  </a:cubicBezTo>
                  <a:lnTo>
                    <a:pt x="13035" y="18767"/>
                  </a:lnTo>
                  <a:cubicBezTo>
                    <a:pt x="13041" y="18774"/>
                    <a:pt x="13046" y="18781"/>
                    <a:pt x="13050" y="18788"/>
                  </a:cubicBezTo>
                  <a:cubicBezTo>
                    <a:pt x="13085" y="18834"/>
                    <a:pt x="13120" y="18880"/>
                    <a:pt x="13146" y="18926"/>
                  </a:cubicBezTo>
                  <a:cubicBezTo>
                    <a:pt x="13284" y="19130"/>
                    <a:pt x="13407" y="19341"/>
                    <a:pt x="13511" y="19559"/>
                  </a:cubicBezTo>
                  <a:cubicBezTo>
                    <a:pt x="13534" y="19613"/>
                    <a:pt x="13560" y="19663"/>
                    <a:pt x="13580" y="19716"/>
                  </a:cubicBezTo>
                  <a:cubicBezTo>
                    <a:pt x="13588" y="19735"/>
                    <a:pt x="13591" y="19742"/>
                    <a:pt x="13592" y="19742"/>
                  </a:cubicBezTo>
                  <a:cubicBezTo>
                    <a:pt x="13592" y="19742"/>
                    <a:pt x="13586" y="19726"/>
                    <a:pt x="13580" y="19710"/>
                  </a:cubicBezTo>
                  <a:lnTo>
                    <a:pt x="13580" y="19710"/>
                  </a:lnTo>
                  <a:cubicBezTo>
                    <a:pt x="13593" y="19742"/>
                    <a:pt x="13604" y="19777"/>
                    <a:pt x="13618" y="19808"/>
                  </a:cubicBezTo>
                  <a:cubicBezTo>
                    <a:pt x="13660" y="19916"/>
                    <a:pt x="13698" y="20027"/>
                    <a:pt x="13733" y="20138"/>
                  </a:cubicBezTo>
                  <a:cubicBezTo>
                    <a:pt x="13813" y="20387"/>
                    <a:pt x="13879" y="20640"/>
                    <a:pt x="13928" y="20897"/>
                  </a:cubicBezTo>
                  <a:cubicBezTo>
                    <a:pt x="13955" y="21035"/>
                    <a:pt x="13982" y="21169"/>
                    <a:pt x="14001" y="21307"/>
                  </a:cubicBezTo>
                  <a:cubicBezTo>
                    <a:pt x="14013" y="21372"/>
                    <a:pt x="14024" y="21438"/>
                    <a:pt x="14032" y="21503"/>
                  </a:cubicBezTo>
                  <a:cubicBezTo>
                    <a:pt x="14032" y="21503"/>
                    <a:pt x="14032" y="21503"/>
                    <a:pt x="14032" y="21503"/>
                  </a:cubicBezTo>
                  <a:lnTo>
                    <a:pt x="14032" y="21503"/>
                  </a:lnTo>
                  <a:cubicBezTo>
                    <a:pt x="14033" y="21512"/>
                    <a:pt x="14036" y="21526"/>
                    <a:pt x="14040" y="21539"/>
                  </a:cubicBezTo>
                  <a:lnTo>
                    <a:pt x="14040" y="21539"/>
                  </a:lnTo>
                  <a:cubicBezTo>
                    <a:pt x="14045" y="21571"/>
                    <a:pt x="14048" y="21603"/>
                    <a:pt x="14051" y="21637"/>
                  </a:cubicBezTo>
                  <a:cubicBezTo>
                    <a:pt x="14078" y="21848"/>
                    <a:pt x="14185" y="22062"/>
                    <a:pt x="14411" y="22116"/>
                  </a:cubicBezTo>
                  <a:cubicBezTo>
                    <a:pt x="14453" y="22126"/>
                    <a:pt x="14495" y="22131"/>
                    <a:pt x="14536" y="22131"/>
                  </a:cubicBezTo>
                  <a:cubicBezTo>
                    <a:pt x="14712" y="22131"/>
                    <a:pt x="14878" y="22042"/>
                    <a:pt x="14971" y="21890"/>
                  </a:cubicBezTo>
                  <a:cubicBezTo>
                    <a:pt x="14983" y="21871"/>
                    <a:pt x="14994" y="21852"/>
                    <a:pt x="15006" y="21832"/>
                  </a:cubicBezTo>
                  <a:cubicBezTo>
                    <a:pt x="15010" y="21828"/>
                    <a:pt x="15017" y="21818"/>
                    <a:pt x="15024" y="21809"/>
                  </a:cubicBezTo>
                  <a:lnTo>
                    <a:pt x="15024" y="21809"/>
                  </a:lnTo>
                  <a:cubicBezTo>
                    <a:pt x="15034" y="21796"/>
                    <a:pt x="15044" y="21784"/>
                    <a:pt x="15048" y="21779"/>
                  </a:cubicBezTo>
                  <a:cubicBezTo>
                    <a:pt x="15075" y="21748"/>
                    <a:pt x="15102" y="21717"/>
                    <a:pt x="15128" y="21687"/>
                  </a:cubicBezTo>
                  <a:cubicBezTo>
                    <a:pt x="15232" y="21572"/>
                    <a:pt x="15339" y="21461"/>
                    <a:pt x="15450" y="21353"/>
                  </a:cubicBezTo>
                  <a:cubicBezTo>
                    <a:pt x="15657" y="21150"/>
                    <a:pt x="15872" y="20955"/>
                    <a:pt x="16091" y="20759"/>
                  </a:cubicBezTo>
                  <a:cubicBezTo>
                    <a:pt x="16127" y="20730"/>
                    <a:pt x="16159" y="20701"/>
                    <a:pt x="16195" y="20669"/>
                  </a:cubicBezTo>
                  <a:lnTo>
                    <a:pt x="16195" y="20669"/>
                  </a:lnTo>
                  <a:lnTo>
                    <a:pt x="16198" y="20667"/>
                  </a:lnTo>
                  <a:cubicBezTo>
                    <a:pt x="16229" y="20648"/>
                    <a:pt x="16255" y="20629"/>
                    <a:pt x="16286" y="20609"/>
                  </a:cubicBezTo>
                  <a:cubicBezTo>
                    <a:pt x="16416" y="20525"/>
                    <a:pt x="16551" y="20448"/>
                    <a:pt x="16692" y="20383"/>
                  </a:cubicBezTo>
                  <a:cubicBezTo>
                    <a:pt x="16761" y="20347"/>
                    <a:pt x="16833" y="20318"/>
                    <a:pt x="16901" y="20286"/>
                  </a:cubicBezTo>
                  <a:lnTo>
                    <a:pt x="16901" y="20286"/>
                  </a:lnTo>
                  <a:lnTo>
                    <a:pt x="16934" y="20272"/>
                  </a:lnTo>
                  <a:lnTo>
                    <a:pt x="17076" y="20218"/>
                  </a:lnTo>
                  <a:cubicBezTo>
                    <a:pt x="17237" y="20161"/>
                    <a:pt x="17402" y="20111"/>
                    <a:pt x="17567" y="20073"/>
                  </a:cubicBezTo>
                  <a:cubicBezTo>
                    <a:pt x="17655" y="20050"/>
                    <a:pt x="17747" y="20031"/>
                    <a:pt x="17835" y="20019"/>
                  </a:cubicBezTo>
                  <a:cubicBezTo>
                    <a:pt x="17849" y="20017"/>
                    <a:pt x="17878" y="20013"/>
                    <a:pt x="17881" y="20013"/>
                  </a:cubicBezTo>
                  <a:lnTo>
                    <a:pt x="17881" y="20013"/>
                  </a:lnTo>
                  <a:cubicBezTo>
                    <a:pt x="17883" y="20013"/>
                    <a:pt x="17874" y="20015"/>
                    <a:pt x="17843" y="20019"/>
                  </a:cubicBezTo>
                  <a:lnTo>
                    <a:pt x="17873" y="20015"/>
                  </a:lnTo>
                  <a:cubicBezTo>
                    <a:pt x="17912" y="20011"/>
                    <a:pt x="17954" y="20008"/>
                    <a:pt x="17992" y="20004"/>
                  </a:cubicBezTo>
                  <a:cubicBezTo>
                    <a:pt x="18034" y="20002"/>
                    <a:pt x="18077" y="20001"/>
                    <a:pt x="18121" y="20001"/>
                  </a:cubicBezTo>
                  <a:cubicBezTo>
                    <a:pt x="18164" y="20001"/>
                    <a:pt x="18207" y="20002"/>
                    <a:pt x="18249" y="20004"/>
                  </a:cubicBezTo>
                  <a:lnTo>
                    <a:pt x="18262" y="20005"/>
                  </a:lnTo>
                  <a:lnTo>
                    <a:pt x="18262" y="20005"/>
                  </a:lnTo>
                  <a:cubicBezTo>
                    <a:pt x="18298" y="20012"/>
                    <a:pt x="18331" y="20020"/>
                    <a:pt x="18364" y="20031"/>
                  </a:cubicBezTo>
                  <a:cubicBezTo>
                    <a:pt x="18406" y="20041"/>
                    <a:pt x="18448" y="20046"/>
                    <a:pt x="18489" y="20046"/>
                  </a:cubicBezTo>
                  <a:cubicBezTo>
                    <a:pt x="18687" y="20046"/>
                    <a:pt x="18871" y="19930"/>
                    <a:pt x="18951" y="19743"/>
                  </a:cubicBezTo>
                  <a:cubicBezTo>
                    <a:pt x="19046" y="19512"/>
                    <a:pt x="18958" y="19287"/>
                    <a:pt x="18772" y="19144"/>
                  </a:cubicBezTo>
                  <a:lnTo>
                    <a:pt x="18772" y="19144"/>
                  </a:lnTo>
                  <a:cubicBezTo>
                    <a:pt x="18770" y="19141"/>
                    <a:pt x="18767" y="19138"/>
                    <a:pt x="18763" y="19133"/>
                  </a:cubicBezTo>
                  <a:cubicBezTo>
                    <a:pt x="18747" y="19115"/>
                    <a:pt x="18729" y="19096"/>
                    <a:pt x="18710" y="19080"/>
                  </a:cubicBezTo>
                  <a:lnTo>
                    <a:pt x="18710" y="19080"/>
                  </a:lnTo>
                  <a:cubicBezTo>
                    <a:pt x="18697" y="19056"/>
                    <a:pt x="18680" y="19032"/>
                    <a:pt x="18666" y="19009"/>
                  </a:cubicBezTo>
                  <a:lnTo>
                    <a:pt x="18666" y="19009"/>
                  </a:lnTo>
                  <a:cubicBezTo>
                    <a:pt x="18659" y="18983"/>
                    <a:pt x="18647" y="18956"/>
                    <a:pt x="18640" y="18930"/>
                  </a:cubicBezTo>
                  <a:cubicBezTo>
                    <a:pt x="18632" y="18903"/>
                    <a:pt x="18625" y="18865"/>
                    <a:pt x="18617" y="18834"/>
                  </a:cubicBezTo>
                  <a:cubicBezTo>
                    <a:pt x="18615" y="18825"/>
                    <a:pt x="18611" y="18799"/>
                    <a:pt x="18607" y="18780"/>
                  </a:cubicBezTo>
                  <a:lnTo>
                    <a:pt x="18607" y="18780"/>
                  </a:lnTo>
                  <a:cubicBezTo>
                    <a:pt x="18606" y="18767"/>
                    <a:pt x="18606" y="18755"/>
                    <a:pt x="18606" y="18750"/>
                  </a:cubicBezTo>
                  <a:cubicBezTo>
                    <a:pt x="18606" y="18716"/>
                    <a:pt x="18602" y="18681"/>
                    <a:pt x="18602" y="18643"/>
                  </a:cubicBezTo>
                  <a:cubicBezTo>
                    <a:pt x="18602" y="18578"/>
                    <a:pt x="18602" y="18512"/>
                    <a:pt x="18606" y="18447"/>
                  </a:cubicBezTo>
                  <a:cubicBezTo>
                    <a:pt x="18609" y="18389"/>
                    <a:pt x="18615" y="18330"/>
                    <a:pt x="18622" y="18269"/>
                  </a:cubicBezTo>
                  <a:lnTo>
                    <a:pt x="18622" y="18269"/>
                  </a:lnTo>
                  <a:cubicBezTo>
                    <a:pt x="18623" y="18266"/>
                    <a:pt x="18624" y="18263"/>
                    <a:pt x="18625" y="18259"/>
                  </a:cubicBezTo>
                  <a:cubicBezTo>
                    <a:pt x="18629" y="18221"/>
                    <a:pt x="18636" y="18183"/>
                    <a:pt x="18644" y="18144"/>
                  </a:cubicBezTo>
                  <a:cubicBezTo>
                    <a:pt x="18759" y="17582"/>
                    <a:pt x="18923" y="17030"/>
                    <a:pt x="19137" y="16498"/>
                  </a:cubicBezTo>
                  <a:lnTo>
                    <a:pt x="19137" y="16498"/>
                  </a:lnTo>
                  <a:cubicBezTo>
                    <a:pt x="19140" y="16493"/>
                    <a:pt x="19143" y="16488"/>
                    <a:pt x="19146" y="16481"/>
                  </a:cubicBezTo>
                  <a:cubicBezTo>
                    <a:pt x="19161" y="16442"/>
                    <a:pt x="19177" y="16404"/>
                    <a:pt x="19196" y="16366"/>
                  </a:cubicBezTo>
                  <a:cubicBezTo>
                    <a:pt x="19227" y="16300"/>
                    <a:pt x="19257" y="16239"/>
                    <a:pt x="19292" y="16178"/>
                  </a:cubicBezTo>
                  <a:cubicBezTo>
                    <a:pt x="19357" y="16051"/>
                    <a:pt x="19434" y="15932"/>
                    <a:pt x="19518" y="15821"/>
                  </a:cubicBezTo>
                  <a:cubicBezTo>
                    <a:pt x="19710" y="15572"/>
                    <a:pt x="19506" y="15158"/>
                    <a:pt x="19223" y="15093"/>
                  </a:cubicBezTo>
                  <a:cubicBezTo>
                    <a:pt x="18855" y="15012"/>
                    <a:pt x="18487" y="14920"/>
                    <a:pt x="18126" y="14805"/>
                  </a:cubicBezTo>
                  <a:cubicBezTo>
                    <a:pt x="17958" y="14755"/>
                    <a:pt x="17793" y="14698"/>
                    <a:pt x="17628" y="14637"/>
                  </a:cubicBezTo>
                  <a:cubicBezTo>
                    <a:pt x="17547" y="14606"/>
                    <a:pt x="17467" y="14575"/>
                    <a:pt x="17386" y="14541"/>
                  </a:cubicBezTo>
                  <a:cubicBezTo>
                    <a:pt x="17377" y="14537"/>
                    <a:pt x="17363" y="14530"/>
                    <a:pt x="17349" y="14523"/>
                  </a:cubicBezTo>
                  <a:lnTo>
                    <a:pt x="17349" y="14523"/>
                  </a:lnTo>
                  <a:cubicBezTo>
                    <a:pt x="17355" y="14526"/>
                    <a:pt x="17361" y="14529"/>
                    <a:pt x="17367" y="14533"/>
                  </a:cubicBezTo>
                  <a:cubicBezTo>
                    <a:pt x="17325" y="14510"/>
                    <a:pt x="17275" y="14491"/>
                    <a:pt x="17229" y="14472"/>
                  </a:cubicBezTo>
                  <a:cubicBezTo>
                    <a:pt x="16919" y="14334"/>
                    <a:pt x="16620" y="14173"/>
                    <a:pt x="16332" y="13993"/>
                  </a:cubicBezTo>
                  <a:cubicBezTo>
                    <a:pt x="16186" y="13900"/>
                    <a:pt x="16041" y="13805"/>
                    <a:pt x="15899" y="13701"/>
                  </a:cubicBezTo>
                  <a:lnTo>
                    <a:pt x="15799" y="13628"/>
                  </a:lnTo>
                  <a:cubicBezTo>
                    <a:pt x="15797" y="13625"/>
                    <a:pt x="15793" y="13621"/>
                    <a:pt x="15790" y="13618"/>
                  </a:cubicBezTo>
                  <a:lnTo>
                    <a:pt x="15790" y="13618"/>
                  </a:lnTo>
                  <a:cubicBezTo>
                    <a:pt x="15796" y="13621"/>
                    <a:pt x="15801" y="13623"/>
                    <a:pt x="15803" y="13623"/>
                  </a:cubicBezTo>
                  <a:cubicBezTo>
                    <a:pt x="15812" y="13623"/>
                    <a:pt x="15797" y="13606"/>
                    <a:pt x="15753" y="13590"/>
                  </a:cubicBezTo>
                  <a:lnTo>
                    <a:pt x="15753" y="13590"/>
                  </a:lnTo>
                  <a:cubicBezTo>
                    <a:pt x="15754" y="13590"/>
                    <a:pt x="15754" y="13590"/>
                    <a:pt x="15754" y="13591"/>
                  </a:cubicBezTo>
                  <a:lnTo>
                    <a:pt x="15754" y="13591"/>
                  </a:lnTo>
                  <a:cubicBezTo>
                    <a:pt x="15754" y="13590"/>
                    <a:pt x="15754" y="13590"/>
                    <a:pt x="15753" y="13590"/>
                  </a:cubicBezTo>
                  <a:lnTo>
                    <a:pt x="15753" y="13590"/>
                  </a:lnTo>
                  <a:cubicBezTo>
                    <a:pt x="15753" y="13590"/>
                    <a:pt x="15753" y="13590"/>
                    <a:pt x="15753" y="13590"/>
                  </a:cubicBezTo>
                  <a:lnTo>
                    <a:pt x="15753" y="13590"/>
                  </a:lnTo>
                  <a:cubicBezTo>
                    <a:pt x="15688" y="13536"/>
                    <a:pt x="15623" y="13484"/>
                    <a:pt x="15558" y="13429"/>
                  </a:cubicBezTo>
                  <a:cubicBezTo>
                    <a:pt x="15453" y="13339"/>
                    <a:pt x="15352" y="13248"/>
                    <a:pt x="15251" y="13155"/>
                  </a:cubicBezTo>
                  <a:lnTo>
                    <a:pt x="15251" y="13155"/>
                  </a:lnTo>
                  <a:cubicBezTo>
                    <a:pt x="15404" y="13103"/>
                    <a:pt x="15559" y="13058"/>
                    <a:pt x="15719" y="13023"/>
                  </a:cubicBezTo>
                  <a:cubicBezTo>
                    <a:pt x="15914" y="12973"/>
                    <a:pt x="16117" y="12934"/>
                    <a:pt x="16317" y="12904"/>
                  </a:cubicBezTo>
                  <a:cubicBezTo>
                    <a:pt x="16340" y="12901"/>
                    <a:pt x="16442" y="12885"/>
                    <a:pt x="16439" y="12885"/>
                  </a:cubicBezTo>
                  <a:lnTo>
                    <a:pt x="16439" y="12885"/>
                  </a:lnTo>
                  <a:cubicBezTo>
                    <a:pt x="16438" y="12885"/>
                    <a:pt x="16424" y="12887"/>
                    <a:pt x="16390" y="12892"/>
                  </a:cubicBezTo>
                  <a:cubicBezTo>
                    <a:pt x="16436" y="12885"/>
                    <a:pt x="16485" y="12881"/>
                    <a:pt x="16535" y="12873"/>
                  </a:cubicBezTo>
                  <a:cubicBezTo>
                    <a:pt x="16639" y="12862"/>
                    <a:pt x="16746" y="12850"/>
                    <a:pt x="16850" y="12842"/>
                  </a:cubicBezTo>
                  <a:cubicBezTo>
                    <a:pt x="17279" y="12800"/>
                    <a:pt x="17712" y="12770"/>
                    <a:pt x="18142" y="12754"/>
                  </a:cubicBezTo>
                  <a:cubicBezTo>
                    <a:pt x="18252" y="12747"/>
                    <a:pt x="18363" y="12744"/>
                    <a:pt x="18473" y="12744"/>
                  </a:cubicBezTo>
                  <a:cubicBezTo>
                    <a:pt x="18600" y="12744"/>
                    <a:pt x="18727" y="12748"/>
                    <a:pt x="18855" y="12754"/>
                  </a:cubicBezTo>
                  <a:cubicBezTo>
                    <a:pt x="18908" y="12758"/>
                    <a:pt x="18962" y="12762"/>
                    <a:pt x="19016" y="12770"/>
                  </a:cubicBezTo>
                  <a:cubicBezTo>
                    <a:pt x="19043" y="12770"/>
                    <a:pt x="19066" y="12773"/>
                    <a:pt x="19089" y="12777"/>
                  </a:cubicBezTo>
                  <a:cubicBezTo>
                    <a:pt x="19087" y="12777"/>
                    <a:pt x="19086" y="12776"/>
                    <a:pt x="19085" y="12776"/>
                  </a:cubicBezTo>
                  <a:lnTo>
                    <a:pt x="19085" y="12776"/>
                  </a:lnTo>
                  <a:cubicBezTo>
                    <a:pt x="19191" y="12794"/>
                    <a:pt x="19297" y="12813"/>
                    <a:pt x="19403" y="12835"/>
                  </a:cubicBezTo>
                  <a:cubicBezTo>
                    <a:pt x="19878" y="12942"/>
                    <a:pt x="20346" y="13080"/>
                    <a:pt x="20802" y="13245"/>
                  </a:cubicBezTo>
                  <a:cubicBezTo>
                    <a:pt x="20842" y="13259"/>
                    <a:pt x="20885" y="13266"/>
                    <a:pt x="20927" y="13266"/>
                  </a:cubicBezTo>
                  <a:cubicBezTo>
                    <a:pt x="21078" y="13266"/>
                    <a:pt x="21233" y="13182"/>
                    <a:pt x="21320" y="13069"/>
                  </a:cubicBezTo>
                  <a:cubicBezTo>
                    <a:pt x="21435" y="12923"/>
                    <a:pt x="21477" y="12674"/>
                    <a:pt x="21358" y="12520"/>
                  </a:cubicBezTo>
                  <a:cubicBezTo>
                    <a:pt x="21320" y="12463"/>
                    <a:pt x="21281" y="12405"/>
                    <a:pt x="21247" y="12344"/>
                  </a:cubicBezTo>
                  <a:cubicBezTo>
                    <a:pt x="21235" y="12323"/>
                    <a:pt x="21225" y="12299"/>
                    <a:pt x="21214" y="12277"/>
                  </a:cubicBezTo>
                  <a:lnTo>
                    <a:pt x="21214" y="12277"/>
                  </a:lnTo>
                  <a:cubicBezTo>
                    <a:pt x="21210" y="12266"/>
                    <a:pt x="21205" y="12255"/>
                    <a:pt x="21201" y="12244"/>
                  </a:cubicBezTo>
                  <a:cubicBezTo>
                    <a:pt x="21178" y="12175"/>
                    <a:pt x="21159" y="12106"/>
                    <a:pt x="21143" y="12037"/>
                  </a:cubicBezTo>
                  <a:cubicBezTo>
                    <a:pt x="21136" y="12007"/>
                    <a:pt x="21128" y="11976"/>
                    <a:pt x="21124" y="11941"/>
                  </a:cubicBezTo>
                  <a:cubicBezTo>
                    <a:pt x="21124" y="11941"/>
                    <a:pt x="21124" y="11940"/>
                    <a:pt x="21124" y="11940"/>
                  </a:cubicBezTo>
                  <a:lnTo>
                    <a:pt x="21124" y="11940"/>
                  </a:lnTo>
                  <a:cubicBezTo>
                    <a:pt x="21125" y="11948"/>
                    <a:pt x="21125" y="11954"/>
                    <a:pt x="21124" y="11954"/>
                  </a:cubicBezTo>
                  <a:cubicBezTo>
                    <a:pt x="21124" y="11954"/>
                    <a:pt x="21123" y="11947"/>
                    <a:pt x="21120" y="11926"/>
                  </a:cubicBezTo>
                  <a:cubicBezTo>
                    <a:pt x="21120" y="11918"/>
                    <a:pt x="21119" y="11910"/>
                    <a:pt x="21118" y="11902"/>
                  </a:cubicBezTo>
                  <a:lnTo>
                    <a:pt x="21118" y="11902"/>
                  </a:lnTo>
                  <a:cubicBezTo>
                    <a:pt x="21120" y="11914"/>
                    <a:pt x="21121" y="11927"/>
                    <a:pt x="21124" y="11940"/>
                  </a:cubicBezTo>
                  <a:lnTo>
                    <a:pt x="21124" y="11940"/>
                  </a:lnTo>
                  <a:cubicBezTo>
                    <a:pt x="21123" y="11927"/>
                    <a:pt x="21121" y="11910"/>
                    <a:pt x="21118" y="11899"/>
                  </a:cubicBezTo>
                  <a:lnTo>
                    <a:pt x="21118" y="11899"/>
                  </a:lnTo>
                  <a:cubicBezTo>
                    <a:pt x="21118" y="11900"/>
                    <a:pt x="21118" y="11901"/>
                    <a:pt x="21118" y="11902"/>
                  </a:cubicBezTo>
                  <a:lnTo>
                    <a:pt x="21118" y="11902"/>
                  </a:lnTo>
                  <a:cubicBezTo>
                    <a:pt x="21118" y="11900"/>
                    <a:pt x="21117" y="11898"/>
                    <a:pt x="21117" y="11895"/>
                  </a:cubicBezTo>
                  <a:lnTo>
                    <a:pt x="21117" y="11895"/>
                  </a:lnTo>
                  <a:cubicBezTo>
                    <a:pt x="21117" y="11897"/>
                    <a:pt x="21117" y="11898"/>
                    <a:pt x="21118" y="11899"/>
                  </a:cubicBezTo>
                  <a:lnTo>
                    <a:pt x="21118" y="11899"/>
                  </a:lnTo>
                  <a:cubicBezTo>
                    <a:pt x="21105" y="11763"/>
                    <a:pt x="21102" y="11626"/>
                    <a:pt x="21109" y="11485"/>
                  </a:cubicBezTo>
                  <a:cubicBezTo>
                    <a:pt x="21113" y="11412"/>
                    <a:pt x="21117" y="11340"/>
                    <a:pt x="21124" y="11267"/>
                  </a:cubicBezTo>
                  <a:cubicBezTo>
                    <a:pt x="21127" y="11252"/>
                    <a:pt x="21136" y="11186"/>
                    <a:pt x="21136" y="11186"/>
                  </a:cubicBezTo>
                  <a:lnTo>
                    <a:pt x="21136" y="11186"/>
                  </a:lnTo>
                  <a:cubicBezTo>
                    <a:pt x="21136" y="11186"/>
                    <a:pt x="21135" y="11194"/>
                    <a:pt x="21132" y="11213"/>
                  </a:cubicBezTo>
                  <a:cubicBezTo>
                    <a:pt x="21129" y="11233"/>
                    <a:pt x="21128" y="11240"/>
                    <a:pt x="21128" y="11240"/>
                  </a:cubicBezTo>
                  <a:cubicBezTo>
                    <a:pt x="21128" y="11240"/>
                    <a:pt x="21137" y="11177"/>
                    <a:pt x="21140" y="11163"/>
                  </a:cubicBezTo>
                  <a:cubicBezTo>
                    <a:pt x="21174" y="10910"/>
                    <a:pt x="21232" y="10661"/>
                    <a:pt x="21304" y="10416"/>
                  </a:cubicBezTo>
                  <a:cubicBezTo>
                    <a:pt x="21324" y="10354"/>
                    <a:pt x="21343" y="10293"/>
                    <a:pt x="21362" y="10232"/>
                  </a:cubicBezTo>
                  <a:cubicBezTo>
                    <a:pt x="21373" y="10205"/>
                    <a:pt x="21385" y="10178"/>
                    <a:pt x="21396" y="10151"/>
                  </a:cubicBezTo>
                  <a:cubicBezTo>
                    <a:pt x="21401" y="10137"/>
                    <a:pt x="21404" y="10128"/>
                    <a:pt x="21406" y="10123"/>
                  </a:cubicBezTo>
                  <a:lnTo>
                    <a:pt x="21406" y="10123"/>
                  </a:lnTo>
                  <a:cubicBezTo>
                    <a:pt x="21454" y="10017"/>
                    <a:pt x="21510" y="9914"/>
                    <a:pt x="21577" y="9818"/>
                  </a:cubicBezTo>
                  <a:cubicBezTo>
                    <a:pt x="21590" y="9799"/>
                    <a:pt x="21601" y="9781"/>
                    <a:pt x="21613" y="9762"/>
                  </a:cubicBezTo>
                  <a:lnTo>
                    <a:pt x="21613" y="9762"/>
                  </a:lnTo>
                  <a:cubicBezTo>
                    <a:pt x="21618" y="9756"/>
                    <a:pt x="21622" y="9751"/>
                    <a:pt x="21626" y="9745"/>
                  </a:cubicBezTo>
                  <a:cubicBezTo>
                    <a:pt x="21669" y="9699"/>
                    <a:pt x="21718" y="9653"/>
                    <a:pt x="21764" y="9611"/>
                  </a:cubicBezTo>
                  <a:cubicBezTo>
                    <a:pt x="21766" y="9609"/>
                    <a:pt x="21767" y="9608"/>
                    <a:pt x="21768" y="9607"/>
                  </a:cubicBezTo>
                  <a:lnTo>
                    <a:pt x="21768" y="9607"/>
                  </a:lnTo>
                  <a:cubicBezTo>
                    <a:pt x="21787" y="9594"/>
                    <a:pt x="21807" y="9581"/>
                    <a:pt x="21830" y="9568"/>
                  </a:cubicBezTo>
                  <a:cubicBezTo>
                    <a:pt x="21854" y="9556"/>
                    <a:pt x="21878" y="9544"/>
                    <a:pt x="21903" y="9530"/>
                  </a:cubicBezTo>
                  <a:lnTo>
                    <a:pt x="21903" y="9530"/>
                  </a:lnTo>
                  <a:cubicBezTo>
                    <a:pt x="21909" y="9527"/>
                    <a:pt x="21915" y="9525"/>
                    <a:pt x="21922" y="9522"/>
                  </a:cubicBezTo>
                  <a:cubicBezTo>
                    <a:pt x="22125" y="9457"/>
                    <a:pt x="22297" y="9269"/>
                    <a:pt x="22286" y="9047"/>
                  </a:cubicBezTo>
                  <a:cubicBezTo>
                    <a:pt x="22278" y="8840"/>
                    <a:pt x="22144" y="8610"/>
                    <a:pt x="21922" y="8568"/>
                  </a:cubicBezTo>
                  <a:cubicBezTo>
                    <a:pt x="21860" y="8556"/>
                    <a:pt x="21795" y="8537"/>
                    <a:pt x="21734" y="8518"/>
                  </a:cubicBezTo>
                  <a:cubicBezTo>
                    <a:pt x="21711" y="8510"/>
                    <a:pt x="21592" y="8487"/>
                    <a:pt x="21580" y="8464"/>
                  </a:cubicBezTo>
                  <a:lnTo>
                    <a:pt x="21580" y="8464"/>
                  </a:lnTo>
                  <a:cubicBezTo>
                    <a:pt x="21592" y="8469"/>
                    <a:pt x="21602" y="8473"/>
                    <a:pt x="21610" y="8477"/>
                  </a:cubicBezTo>
                  <a:lnTo>
                    <a:pt x="21610" y="8477"/>
                  </a:lnTo>
                  <a:lnTo>
                    <a:pt x="21580" y="8460"/>
                  </a:lnTo>
                  <a:cubicBezTo>
                    <a:pt x="21550" y="8445"/>
                    <a:pt x="21523" y="8430"/>
                    <a:pt x="21492" y="8414"/>
                  </a:cubicBezTo>
                  <a:cubicBezTo>
                    <a:pt x="21446" y="8388"/>
                    <a:pt x="21396" y="8357"/>
                    <a:pt x="21354" y="8326"/>
                  </a:cubicBezTo>
                  <a:cubicBezTo>
                    <a:pt x="21350" y="8323"/>
                    <a:pt x="21346" y="8320"/>
                    <a:pt x="21342" y="8317"/>
                  </a:cubicBezTo>
                  <a:lnTo>
                    <a:pt x="21342" y="8317"/>
                  </a:lnTo>
                  <a:cubicBezTo>
                    <a:pt x="21345" y="8320"/>
                    <a:pt x="21348" y="8323"/>
                    <a:pt x="21350" y="8326"/>
                  </a:cubicBezTo>
                  <a:cubicBezTo>
                    <a:pt x="21324" y="8303"/>
                    <a:pt x="21301" y="8280"/>
                    <a:pt x="21274" y="8261"/>
                  </a:cubicBezTo>
                  <a:cubicBezTo>
                    <a:pt x="21232" y="8227"/>
                    <a:pt x="21193" y="8184"/>
                    <a:pt x="21155" y="8146"/>
                  </a:cubicBezTo>
                  <a:cubicBezTo>
                    <a:pt x="21132" y="8119"/>
                    <a:pt x="21109" y="8096"/>
                    <a:pt x="21086" y="8069"/>
                  </a:cubicBezTo>
                  <a:cubicBezTo>
                    <a:pt x="21082" y="8066"/>
                    <a:pt x="21079" y="8062"/>
                    <a:pt x="21077" y="8059"/>
                  </a:cubicBezTo>
                  <a:lnTo>
                    <a:pt x="21077" y="8059"/>
                  </a:lnTo>
                  <a:cubicBezTo>
                    <a:pt x="21039" y="8003"/>
                    <a:pt x="21001" y="7950"/>
                    <a:pt x="20967" y="7893"/>
                  </a:cubicBezTo>
                  <a:cubicBezTo>
                    <a:pt x="20898" y="7774"/>
                    <a:pt x="20833" y="7652"/>
                    <a:pt x="20779" y="7529"/>
                  </a:cubicBezTo>
                  <a:cubicBezTo>
                    <a:pt x="20764" y="7502"/>
                    <a:pt x="20752" y="7471"/>
                    <a:pt x="20741" y="7441"/>
                  </a:cubicBezTo>
                  <a:lnTo>
                    <a:pt x="20741" y="7441"/>
                  </a:lnTo>
                  <a:cubicBezTo>
                    <a:pt x="20755" y="7479"/>
                    <a:pt x="20759" y="7493"/>
                    <a:pt x="20759" y="7493"/>
                  </a:cubicBezTo>
                  <a:cubicBezTo>
                    <a:pt x="20759" y="7493"/>
                    <a:pt x="20738" y="7434"/>
                    <a:pt x="20733" y="7422"/>
                  </a:cubicBezTo>
                  <a:cubicBezTo>
                    <a:pt x="20706" y="7356"/>
                    <a:pt x="20683" y="7295"/>
                    <a:pt x="20657" y="7230"/>
                  </a:cubicBezTo>
                  <a:cubicBezTo>
                    <a:pt x="20545" y="6950"/>
                    <a:pt x="20438" y="6666"/>
                    <a:pt x="20327" y="6386"/>
                  </a:cubicBezTo>
                  <a:cubicBezTo>
                    <a:pt x="20262" y="6222"/>
                    <a:pt x="20162" y="6091"/>
                    <a:pt x="19982" y="6041"/>
                  </a:cubicBezTo>
                  <a:cubicBezTo>
                    <a:pt x="19940" y="6029"/>
                    <a:pt x="19895" y="6023"/>
                    <a:pt x="19849" y="6023"/>
                  </a:cubicBezTo>
                  <a:cubicBezTo>
                    <a:pt x="19721" y="6023"/>
                    <a:pt x="19588" y="6072"/>
                    <a:pt x="19503" y="6168"/>
                  </a:cubicBezTo>
                  <a:cubicBezTo>
                    <a:pt x="19345" y="6344"/>
                    <a:pt x="19177" y="6513"/>
                    <a:pt x="18993" y="6666"/>
                  </a:cubicBezTo>
                  <a:cubicBezTo>
                    <a:pt x="18948" y="6697"/>
                    <a:pt x="18904" y="6731"/>
                    <a:pt x="18865" y="6768"/>
                  </a:cubicBezTo>
                  <a:lnTo>
                    <a:pt x="18865" y="6768"/>
                  </a:lnTo>
                  <a:lnTo>
                    <a:pt x="18851" y="6777"/>
                  </a:lnTo>
                  <a:lnTo>
                    <a:pt x="18805" y="6816"/>
                  </a:lnTo>
                  <a:cubicBezTo>
                    <a:pt x="18705" y="6889"/>
                    <a:pt x="18602" y="6958"/>
                    <a:pt x="18498" y="7023"/>
                  </a:cubicBezTo>
                  <a:cubicBezTo>
                    <a:pt x="18295" y="7149"/>
                    <a:pt x="18088" y="7264"/>
                    <a:pt x="17873" y="7372"/>
                  </a:cubicBezTo>
                  <a:cubicBezTo>
                    <a:pt x="17774" y="7422"/>
                    <a:pt x="17670" y="7468"/>
                    <a:pt x="17567" y="7514"/>
                  </a:cubicBezTo>
                  <a:cubicBezTo>
                    <a:pt x="17548" y="7520"/>
                    <a:pt x="17531" y="7527"/>
                    <a:pt x="17515" y="7535"/>
                  </a:cubicBezTo>
                  <a:lnTo>
                    <a:pt x="17515" y="7535"/>
                  </a:lnTo>
                  <a:cubicBezTo>
                    <a:pt x="17529" y="7525"/>
                    <a:pt x="17541" y="7517"/>
                    <a:pt x="17539" y="7517"/>
                  </a:cubicBezTo>
                  <a:lnTo>
                    <a:pt x="17539" y="7517"/>
                  </a:lnTo>
                  <a:cubicBezTo>
                    <a:pt x="17537" y="7517"/>
                    <a:pt x="17522" y="7526"/>
                    <a:pt x="17482" y="7552"/>
                  </a:cubicBezTo>
                  <a:cubicBezTo>
                    <a:pt x="17493" y="7546"/>
                    <a:pt x="17504" y="7540"/>
                    <a:pt x="17515" y="7535"/>
                  </a:cubicBezTo>
                  <a:lnTo>
                    <a:pt x="17515" y="7535"/>
                  </a:lnTo>
                  <a:cubicBezTo>
                    <a:pt x="17506" y="7541"/>
                    <a:pt x="17495" y="7547"/>
                    <a:pt x="17486" y="7552"/>
                  </a:cubicBezTo>
                  <a:cubicBezTo>
                    <a:pt x="17429" y="7575"/>
                    <a:pt x="17371" y="7598"/>
                    <a:pt x="17314" y="7621"/>
                  </a:cubicBezTo>
                  <a:cubicBezTo>
                    <a:pt x="16489" y="7939"/>
                    <a:pt x="15627" y="8142"/>
                    <a:pt x="14760" y="8319"/>
                  </a:cubicBezTo>
                  <a:cubicBezTo>
                    <a:pt x="14645" y="8345"/>
                    <a:pt x="14530" y="8368"/>
                    <a:pt x="14411" y="8388"/>
                  </a:cubicBezTo>
                  <a:cubicBezTo>
                    <a:pt x="14389" y="8391"/>
                    <a:pt x="14366" y="8393"/>
                    <a:pt x="14343" y="8398"/>
                  </a:cubicBezTo>
                  <a:lnTo>
                    <a:pt x="14343" y="8398"/>
                  </a:lnTo>
                  <a:lnTo>
                    <a:pt x="14327" y="8399"/>
                  </a:lnTo>
                  <a:cubicBezTo>
                    <a:pt x="14250" y="8411"/>
                    <a:pt x="14174" y="8414"/>
                    <a:pt x="14097" y="8418"/>
                  </a:cubicBezTo>
                  <a:cubicBezTo>
                    <a:pt x="14034" y="8422"/>
                    <a:pt x="13971" y="8422"/>
                    <a:pt x="13911" y="8422"/>
                  </a:cubicBezTo>
                  <a:lnTo>
                    <a:pt x="13911" y="8422"/>
                  </a:lnTo>
                  <a:cubicBezTo>
                    <a:pt x="13915" y="8418"/>
                    <a:pt x="13920" y="8410"/>
                    <a:pt x="13925" y="8399"/>
                  </a:cubicBezTo>
                  <a:cubicBezTo>
                    <a:pt x="13928" y="8390"/>
                    <a:pt x="13931" y="8382"/>
                    <a:pt x="13935" y="8374"/>
                  </a:cubicBezTo>
                  <a:lnTo>
                    <a:pt x="13935" y="8374"/>
                  </a:lnTo>
                  <a:cubicBezTo>
                    <a:pt x="13935" y="8374"/>
                    <a:pt x="13936" y="8373"/>
                    <a:pt x="13936" y="8372"/>
                  </a:cubicBezTo>
                  <a:lnTo>
                    <a:pt x="13936" y="8372"/>
                  </a:lnTo>
                  <a:cubicBezTo>
                    <a:pt x="13936" y="8373"/>
                    <a:pt x="13935" y="8374"/>
                    <a:pt x="13935" y="8374"/>
                  </a:cubicBezTo>
                  <a:lnTo>
                    <a:pt x="13935" y="8374"/>
                  </a:lnTo>
                  <a:cubicBezTo>
                    <a:pt x="13941" y="8361"/>
                    <a:pt x="13947" y="8350"/>
                    <a:pt x="13951" y="8338"/>
                  </a:cubicBezTo>
                  <a:cubicBezTo>
                    <a:pt x="13971" y="8296"/>
                    <a:pt x="13990" y="8257"/>
                    <a:pt x="14005" y="8215"/>
                  </a:cubicBezTo>
                  <a:cubicBezTo>
                    <a:pt x="14051" y="8123"/>
                    <a:pt x="14093" y="8035"/>
                    <a:pt x="14139" y="7947"/>
                  </a:cubicBezTo>
                  <a:cubicBezTo>
                    <a:pt x="14312" y="7606"/>
                    <a:pt x="14511" y="7276"/>
                    <a:pt x="14737" y="6969"/>
                  </a:cubicBezTo>
                  <a:lnTo>
                    <a:pt x="14818" y="6858"/>
                  </a:lnTo>
                  <a:cubicBezTo>
                    <a:pt x="14820" y="6855"/>
                    <a:pt x="14823" y="6851"/>
                    <a:pt x="14825" y="6847"/>
                  </a:cubicBezTo>
                  <a:lnTo>
                    <a:pt x="14825" y="6847"/>
                  </a:lnTo>
                  <a:cubicBezTo>
                    <a:pt x="14831" y="6840"/>
                    <a:pt x="14836" y="6834"/>
                    <a:pt x="14841" y="6827"/>
                  </a:cubicBezTo>
                  <a:cubicBezTo>
                    <a:pt x="14906" y="6747"/>
                    <a:pt x="14971" y="6670"/>
                    <a:pt x="15033" y="6593"/>
                  </a:cubicBezTo>
                  <a:cubicBezTo>
                    <a:pt x="15159" y="6448"/>
                    <a:pt x="15286" y="6310"/>
                    <a:pt x="15424" y="6179"/>
                  </a:cubicBezTo>
                  <a:cubicBezTo>
                    <a:pt x="15550" y="6049"/>
                    <a:pt x="15684" y="5926"/>
                    <a:pt x="15826" y="5811"/>
                  </a:cubicBezTo>
                  <a:cubicBezTo>
                    <a:pt x="15864" y="5781"/>
                    <a:pt x="15903" y="5750"/>
                    <a:pt x="15941" y="5719"/>
                  </a:cubicBezTo>
                  <a:cubicBezTo>
                    <a:pt x="15947" y="5715"/>
                    <a:pt x="15951" y="5710"/>
                    <a:pt x="15955" y="5707"/>
                  </a:cubicBezTo>
                  <a:lnTo>
                    <a:pt x="15955" y="5707"/>
                  </a:lnTo>
                  <a:cubicBezTo>
                    <a:pt x="15959" y="5704"/>
                    <a:pt x="15963" y="5702"/>
                    <a:pt x="15968" y="5700"/>
                  </a:cubicBezTo>
                  <a:cubicBezTo>
                    <a:pt x="16041" y="5643"/>
                    <a:pt x="16114" y="5593"/>
                    <a:pt x="16190" y="5539"/>
                  </a:cubicBezTo>
                  <a:cubicBezTo>
                    <a:pt x="16355" y="5428"/>
                    <a:pt x="16528" y="5328"/>
                    <a:pt x="16708" y="5236"/>
                  </a:cubicBezTo>
                  <a:cubicBezTo>
                    <a:pt x="16750" y="5213"/>
                    <a:pt x="16788" y="5194"/>
                    <a:pt x="16831" y="5175"/>
                  </a:cubicBezTo>
                  <a:cubicBezTo>
                    <a:pt x="16860" y="5166"/>
                    <a:pt x="16889" y="5154"/>
                    <a:pt x="16917" y="5141"/>
                  </a:cubicBezTo>
                  <a:lnTo>
                    <a:pt x="16917" y="5141"/>
                  </a:lnTo>
                  <a:cubicBezTo>
                    <a:pt x="16917" y="5141"/>
                    <a:pt x="16919" y="5142"/>
                    <a:pt x="16920" y="5142"/>
                  </a:cubicBezTo>
                  <a:cubicBezTo>
                    <a:pt x="16927" y="5142"/>
                    <a:pt x="16946" y="5135"/>
                    <a:pt x="16967" y="5115"/>
                  </a:cubicBezTo>
                  <a:lnTo>
                    <a:pt x="16967" y="5115"/>
                  </a:lnTo>
                  <a:lnTo>
                    <a:pt x="16959" y="5118"/>
                  </a:lnTo>
                  <a:lnTo>
                    <a:pt x="16959" y="5118"/>
                  </a:lnTo>
                  <a:cubicBezTo>
                    <a:pt x="16963" y="5115"/>
                    <a:pt x="16968" y="5113"/>
                    <a:pt x="16972" y="5110"/>
                  </a:cubicBezTo>
                  <a:lnTo>
                    <a:pt x="16972" y="5110"/>
                  </a:lnTo>
                  <a:cubicBezTo>
                    <a:pt x="16971" y="5112"/>
                    <a:pt x="16969" y="5113"/>
                    <a:pt x="16967" y="5115"/>
                  </a:cubicBezTo>
                  <a:lnTo>
                    <a:pt x="16967" y="5115"/>
                  </a:lnTo>
                  <a:lnTo>
                    <a:pt x="17026" y="5091"/>
                  </a:lnTo>
                  <a:cubicBezTo>
                    <a:pt x="17054" y="5079"/>
                    <a:pt x="17083" y="5069"/>
                    <a:pt x="17112" y="5058"/>
                  </a:cubicBezTo>
                  <a:lnTo>
                    <a:pt x="17112" y="5058"/>
                  </a:lnTo>
                  <a:cubicBezTo>
                    <a:pt x="17296" y="5046"/>
                    <a:pt x="17459" y="4946"/>
                    <a:pt x="17540" y="4761"/>
                  </a:cubicBezTo>
                  <a:cubicBezTo>
                    <a:pt x="17628" y="4550"/>
                    <a:pt x="17559" y="4247"/>
                    <a:pt x="17337" y="4144"/>
                  </a:cubicBezTo>
                  <a:cubicBezTo>
                    <a:pt x="16995" y="3979"/>
                    <a:pt x="16666" y="3799"/>
                    <a:pt x="16344" y="3603"/>
                  </a:cubicBezTo>
                  <a:cubicBezTo>
                    <a:pt x="16179" y="3500"/>
                    <a:pt x="16022" y="3392"/>
                    <a:pt x="15864" y="3285"/>
                  </a:cubicBezTo>
                  <a:cubicBezTo>
                    <a:pt x="15792" y="3231"/>
                    <a:pt x="15719" y="3178"/>
                    <a:pt x="15646" y="3124"/>
                  </a:cubicBezTo>
                  <a:cubicBezTo>
                    <a:pt x="15635" y="3116"/>
                    <a:pt x="15530" y="3053"/>
                    <a:pt x="15531" y="3036"/>
                  </a:cubicBezTo>
                  <a:lnTo>
                    <a:pt x="15531" y="3036"/>
                  </a:lnTo>
                  <a:cubicBezTo>
                    <a:pt x="15517" y="3025"/>
                    <a:pt x="15503" y="3013"/>
                    <a:pt x="15489" y="3001"/>
                  </a:cubicBezTo>
                  <a:cubicBezTo>
                    <a:pt x="15190" y="2764"/>
                    <a:pt x="14902" y="2511"/>
                    <a:pt x="14634" y="2238"/>
                  </a:cubicBezTo>
                  <a:cubicBezTo>
                    <a:pt x="14500" y="2104"/>
                    <a:pt x="14369" y="1966"/>
                    <a:pt x="14243" y="1824"/>
                  </a:cubicBezTo>
                  <a:cubicBezTo>
                    <a:pt x="14216" y="1794"/>
                    <a:pt x="14189" y="1763"/>
                    <a:pt x="14166" y="1732"/>
                  </a:cubicBezTo>
                  <a:cubicBezTo>
                    <a:pt x="14151" y="1717"/>
                    <a:pt x="14135" y="1698"/>
                    <a:pt x="14120" y="1679"/>
                  </a:cubicBezTo>
                  <a:cubicBezTo>
                    <a:pt x="14111" y="1668"/>
                    <a:pt x="14106" y="1661"/>
                    <a:pt x="14102" y="1657"/>
                  </a:cubicBezTo>
                  <a:lnTo>
                    <a:pt x="14102" y="1657"/>
                  </a:lnTo>
                  <a:cubicBezTo>
                    <a:pt x="14054" y="1598"/>
                    <a:pt x="14012" y="1537"/>
                    <a:pt x="13974" y="1472"/>
                  </a:cubicBezTo>
                  <a:cubicBezTo>
                    <a:pt x="13917" y="1383"/>
                    <a:pt x="13867" y="1295"/>
                    <a:pt x="13821" y="1203"/>
                  </a:cubicBezTo>
                  <a:cubicBezTo>
                    <a:pt x="13810" y="1180"/>
                    <a:pt x="13802" y="1161"/>
                    <a:pt x="13790" y="1138"/>
                  </a:cubicBezTo>
                  <a:cubicBezTo>
                    <a:pt x="13789" y="1136"/>
                    <a:pt x="13789" y="1134"/>
                    <a:pt x="13788" y="1133"/>
                  </a:cubicBezTo>
                  <a:lnTo>
                    <a:pt x="13788" y="1133"/>
                  </a:lnTo>
                  <a:cubicBezTo>
                    <a:pt x="13772" y="1089"/>
                    <a:pt x="13758" y="1048"/>
                    <a:pt x="13744" y="1004"/>
                  </a:cubicBezTo>
                  <a:cubicBezTo>
                    <a:pt x="13729" y="958"/>
                    <a:pt x="13718" y="916"/>
                    <a:pt x="13710" y="874"/>
                  </a:cubicBezTo>
                  <a:cubicBezTo>
                    <a:pt x="13702" y="851"/>
                    <a:pt x="13698" y="828"/>
                    <a:pt x="13695" y="808"/>
                  </a:cubicBezTo>
                  <a:cubicBezTo>
                    <a:pt x="13694" y="806"/>
                    <a:pt x="13694" y="805"/>
                    <a:pt x="13693" y="803"/>
                  </a:cubicBezTo>
                  <a:lnTo>
                    <a:pt x="13693" y="803"/>
                  </a:lnTo>
                  <a:cubicBezTo>
                    <a:pt x="13687" y="701"/>
                    <a:pt x="13687" y="596"/>
                    <a:pt x="13695" y="494"/>
                  </a:cubicBezTo>
                  <a:cubicBezTo>
                    <a:pt x="13714" y="287"/>
                    <a:pt x="13530" y="61"/>
                    <a:pt x="13330" y="15"/>
                  </a:cubicBezTo>
                  <a:cubicBezTo>
                    <a:pt x="13289" y="5"/>
                    <a:pt x="13246" y="0"/>
                    <a:pt x="13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48"/>
            <p:cNvSpPr/>
            <p:nvPr/>
          </p:nvSpPr>
          <p:spPr>
            <a:xfrm>
              <a:off x="5187335" y="3891003"/>
              <a:ext cx="135934" cy="316925"/>
            </a:xfrm>
            <a:custGeom>
              <a:rect b="b" l="l" r="r" t="t"/>
              <a:pathLst>
                <a:path extrusionOk="0" h="7062" w="3029">
                  <a:moveTo>
                    <a:pt x="920" y="5406"/>
                  </a:moveTo>
                  <a:cubicBezTo>
                    <a:pt x="917" y="5411"/>
                    <a:pt x="913" y="5416"/>
                    <a:pt x="909" y="5421"/>
                  </a:cubicBezTo>
                  <a:lnTo>
                    <a:pt x="909" y="5421"/>
                  </a:lnTo>
                  <a:lnTo>
                    <a:pt x="920" y="5406"/>
                  </a:lnTo>
                  <a:close/>
                  <a:moveTo>
                    <a:pt x="2534" y="0"/>
                  </a:moveTo>
                  <a:cubicBezTo>
                    <a:pt x="2262" y="4"/>
                    <a:pt x="2044" y="222"/>
                    <a:pt x="2040" y="495"/>
                  </a:cubicBezTo>
                  <a:cubicBezTo>
                    <a:pt x="2036" y="1277"/>
                    <a:pt x="2032" y="2063"/>
                    <a:pt x="1929" y="2845"/>
                  </a:cubicBezTo>
                  <a:lnTo>
                    <a:pt x="1944" y="2710"/>
                  </a:lnTo>
                  <a:lnTo>
                    <a:pt x="1944" y="2710"/>
                  </a:lnTo>
                  <a:cubicBezTo>
                    <a:pt x="1877" y="3274"/>
                    <a:pt x="1733" y="3830"/>
                    <a:pt x="1524" y="4358"/>
                  </a:cubicBezTo>
                  <a:lnTo>
                    <a:pt x="1524" y="4358"/>
                  </a:lnTo>
                  <a:cubicBezTo>
                    <a:pt x="1352" y="4750"/>
                    <a:pt x="1133" y="5120"/>
                    <a:pt x="876" y="5462"/>
                  </a:cubicBezTo>
                  <a:lnTo>
                    <a:pt x="876" y="5462"/>
                  </a:lnTo>
                  <a:cubicBezTo>
                    <a:pt x="660" y="5736"/>
                    <a:pt x="415" y="5989"/>
                    <a:pt x="146" y="6214"/>
                  </a:cubicBezTo>
                  <a:cubicBezTo>
                    <a:pt x="54" y="6291"/>
                    <a:pt x="0" y="6448"/>
                    <a:pt x="0" y="6563"/>
                  </a:cubicBezTo>
                  <a:cubicBezTo>
                    <a:pt x="0" y="6839"/>
                    <a:pt x="223" y="7062"/>
                    <a:pt x="499" y="7062"/>
                  </a:cubicBezTo>
                  <a:cubicBezTo>
                    <a:pt x="629" y="7054"/>
                    <a:pt x="752" y="7004"/>
                    <a:pt x="848" y="6916"/>
                  </a:cubicBezTo>
                  <a:lnTo>
                    <a:pt x="848" y="6912"/>
                  </a:lnTo>
                  <a:cubicBezTo>
                    <a:pt x="1499" y="6360"/>
                    <a:pt x="2017" y="5670"/>
                    <a:pt x="2366" y="4892"/>
                  </a:cubicBezTo>
                  <a:cubicBezTo>
                    <a:pt x="2557" y="4459"/>
                    <a:pt x="2707" y="4002"/>
                    <a:pt x="2803" y="3539"/>
                  </a:cubicBezTo>
                  <a:cubicBezTo>
                    <a:pt x="2902" y="3052"/>
                    <a:pt x="2964" y="2557"/>
                    <a:pt x="2991" y="2059"/>
                  </a:cubicBezTo>
                  <a:cubicBezTo>
                    <a:pt x="3025" y="1537"/>
                    <a:pt x="3025" y="1016"/>
                    <a:pt x="3029" y="495"/>
                  </a:cubicBezTo>
                  <a:cubicBezTo>
                    <a:pt x="3029" y="222"/>
                    <a:pt x="2807" y="0"/>
                    <a:pt x="2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48"/>
            <p:cNvSpPr/>
            <p:nvPr/>
          </p:nvSpPr>
          <p:spPr>
            <a:xfrm>
              <a:off x="5281083" y="3532974"/>
              <a:ext cx="99314" cy="390928"/>
            </a:xfrm>
            <a:custGeom>
              <a:rect b="b" l="l" r="r" t="t"/>
              <a:pathLst>
                <a:path extrusionOk="0" h="8711" w="2213">
                  <a:moveTo>
                    <a:pt x="2121" y="0"/>
                  </a:moveTo>
                  <a:cubicBezTo>
                    <a:pt x="2102" y="729"/>
                    <a:pt x="2044" y="1453"/>
                    <a:pt x="1944" y="2174"/>
                  </a:cubicBezTo>
                  <a:cubicBezTo>
                    <a:pt x="1852" y="2887"/>
                    <a:pt x="1722" y="3600"/>
                    <a:pt x="1553" y="4302"/>
                  </a:cubicBezTo>
                  <a:cubicBezTo>
                    <a:pt x="1469" y="4650"/>
                    <a:pt x="1373" y="4995"/>
                    <a:pt x="1270" y="5340"/>
                  </a:cubicBezTo>
                  <a:cubicBezTo>
                    <a:pt x="1170" y="5682"/>
                    <a:pt x="1047" y="6015"/>
                    <a:pt x="925" y="6349"/>
                  </a:cubicBezTo>
                  <a:cubicBezTo>
                    <a:pt x="798" y="6678"/>
                    <a:pt x="656" y="7004"/>
                    <a:pt x="503" y="7319"/>
                  </a:cubicBezTo>
                  <a:cubicBezTo>
                    <a:pt x="350" y="7633"/>
                    <a:pt x="177" y="7940"/>
                    <a:pt x="1" y="8235"/>
                  </a:cubicBezTo>
                  <a:lnTo>
                    <a:pt x="886" y="8710"/>
                  </a:lnTo>
                  <a:cubicBezTo>
                    <a:pt x="1047" y="8365"/>
                    <a:pt x="1197" y="8016"/>
                    <a:pt x="1319" y="7656"/>
                  </a:cubicBezTo>
                  <a:cubicBezTo>
                    <a:pt x="1442" y="7296"/>
                    <a:pt x="1553" y="6939"/>
                    <a:pt x="1645" y="6579"/>
                  </a:cubicBezTo>
                  <a:cubicBezTo>
                    <a:pt x="1737" y="6215"/>
                    <a:pt x="1822" y="5854"/>
                    <a:pt x="1887" y="5486"/>
                  </a:cubicBezTo>
                  <a:cubicBezTo>
                    <a:pt x="1952" y="5122"/>
                    <a:pt x="2010" y="4758"/>
                    <a:pt x="2052" y="4390"/>
                  </a:cubicBezTo>
                  <a:cubicBezTo>
                    <a:pt x="2136" y="3661"/>
                    <a:pt x="2186" y="2925"/>
                    <a:pt x="2197" y="2189"/>
                  </a:cubicBezTo>
                  <a:cubicBezTo>
                    <a:pt x="2213" y="1461"/>
                    <a:pt x="2186" y="729"/>
                    <a:pt x="2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48"/>
            <p:cNvSpPr/>
            <p:nvPr/>
          </p:nvSpPr>
          <p:spPr>
            <a:xfrm>
              <a:off x="5064763" y="3552790"/>
              <a:ext cx="638105" cy="229912"/>
            </a:xfrm>
            <a:custGeom>
              <a:rect b="b" l="l" r="r" t="t"/>
              <a:pathLst>
                <a:path extrusionOk="0" h="4640" w="12878">
                  <a:moveTo>
                    <a:pt x="50" y="1"/>
                  </a:moveTo>
                  <a:lnTo>
                    <a:pt x="1" y="66"/>
                  </a:lnTo>
                  <a:cubicBezTo>
                    <a:pt x="185" y="307"/>
                    <a:pt x="380" y="541"/>
                    <a:pt x="576" y="768"/>
                  </a:cubicBezTo>
                  <a:cubicBezTo>
                    <a:pt x="771" y="998"/>
                    <a:pt x="978" y="1216"/>
                    <a:pt x="1185" y="1435"/>
                  </a:cubicBezTo>
                  <a:cubicBezTo>
                    <a:pt x="1603" y="1868"/>
                    <a:pt x="2048" y="2282"/>
                    <a:pt x="2508" y="2669"/>
                  </a:cubicBezTo>
                  <a:lnTo>
                    <a:pt x="2684" y="2815"/>
                  </a:lnTo>
                  <a:lnTo>
                    <a:pt x="2864" y="2957"/>
                  </a:lnTo>
                  <a:cubicBezTo>
                    <a:pt x="2926" y="3006"/>
                    <a:pt x="2987" y="3049"/>
                    <a:pt x="3048" y="3098"/>
                  </a:cubicBezTo>
                  <a:lnTo>
                    <a:pt x="3236" y="3233"/>
                  </a:lnTo>
                  <a:lnTo>
                    <a:pt x="3424" y="3367"/>
                  </a:lnTo>
                  <a:cubicBezTo>
                    <a:pt x="3489" y="3413"/>
                    <a:pt x="3554" y="3455"/>
                    <a:pt x="3620" y="3497"/>
                  </a:cubicBezTo>
                  <a:cubicBezTo>
                    <a:pt x="3750" y="3585"/>
                    <a:pt x="3884" y="3662"/>
                    <a:pt x="4022" y="3746"/>
                  </a:cubicBezTo>
                  <a:lnTo>
                    <a:pt x="4122" y="3804"/>
                  </a:lnTo>
                  <a:cubicBezTo>
                    <a:pt x="4160" y="3827"/>
                    <a:pt x="4195" y="3842"/>
                    <a:pt x="4229" y="3861"/>
                  </a:cubicBezTo>
                  <a:lnTo>
                    <a:pt x="4444" y="3972"/>
                  </a:lnTo>
                  <a:cubicBezTo>
                    <a:pt x="4513" y="4011"/>
                    <a:pt x="4586" y="4045"/>
                    <a:pt x="4662" y="4076"/>
                  </a:cubicBezTo>
                  <a:cubicBezTo>
                    <a:pt x="4735" y="4110"/>
                    <a:pt x="4808" y="4145"/>
                    <a:pt x="4885" y="4176"/>
                  </a:cubicBezTo>
                  <a:cubicBezTo>
                    <a:pt x="5038" y="4237"/>
                    <a:pt x="5188" y="4298"/>
                    <a:pt x="5349" y="4348"/>
                  </a:cubicBezTo>
                  <a:cubicBezTo>
                    <a:pt x="5425" y="4375"/>
                    <a:pt x="5506" y="4398"/>
                    <a:pt x="5582" y="4421"/>
                  </a:cubicBezTo>
                  <a:lnTo>
                    <a:pt x="5824" y="4482"/>
                  </a:lnTo>
                  <a:cubicBezTo>
                    <a:pt x="5904" y="4505"/>
                    <a:pt x="5989" y="4521"/>
                    <a:pt x="6069" y="4536"/>
                  </a:cubicBezTo>
                  <a:cubicBezTo>
                    <a:pt x="6154" y="4551"/>
                    <a:pt x="6234" y="4567"/>
                    <a:pt x="6319" y="4578"/>
                  </a:cubicBezTo>
                  <a:lnTo>
                    <a:pt x="6564" y="4609"/>
                  </a:lnTo>
                  <a:cubicBezTo>
                    <a:pt x="6606" y="4613"/>
                    <a:pt x="6648" y="4620"/>
                    <a:pt x="6690" y="4624"/>
                  </a:cubicBezTo>
                  <a:cubicBezTo>
                    <a:pt x="6733" y="4624"/>
                    <a:pt x="6771" y="4628"/>
                    <a:pt x="6813" y="4628"/>
                  </a:cubicBezTo>
                  <a:lnTo>
                    <a:pt x="7062" y="4640"/>
                  </a:lnTo>
                  <a:lnTo>
                    <a:pt x="7311" y="4636"/>
                  </a:lnTo>
                  <a:lnTo>
                    <a:pt x="7434" y="4636"/>
                  </a:lnTo>
                  <a:cubicBezTo>
                    <a:pt x="7476" y="4636"/>
                    <a:pt x="7515" y="4632"/>
                    <a:pt x="7557" y="4628"/>
                  </a:cubicBezTo>
                  <a:cubicBezTo>
                    <a:pt x="7637" y="4624"/>
                    <a:pt x="7722" y="4617"/>
                    <a:pt x="7798" y="4609"/>
                  </a:cubicBezTo>
                  <a:cubicBezTo>
                    <a:pt x="7879" y="4605"/>
                    <a:pt x="7959" y="4590"/>
                    <a:pt x="8040" y="4578"/>
                  </a:cubicBezTo>
                  <a:cubicBezTo>
                    <a:pt x="8120" y="4567"/>
                    <a:pt x="8201" y="4559"/>
                    <a:pt x="8278" y="4544"/>
                  </a:cubicBezTo>
                  <a:cubicBezTo>
                    <a:pt x="8435" y="4517"/>
                    <a:pt x="8596" y="4486"/>
                    <a:pt x="8745" y="4448"/>
                  </a:cubicBezTo>
                  <a:lnTo>
                    <a:pt x="8975" y="4390"/>
                  </a:lnTo>
                  <a:cubicBezTo>
                    <a:pt x="9052" y="4375"/>
                    <a:pt x="9129" y="4352"/>
                    <a:pt x="9201" y="4329"/>
                  </a:cubicBezTo>
                  <a:cubicBezTo>
                    <a:pt x="9351" y="4283"/>
                    <a:pt x="9500" y="4241"/>
                    <a:pt x="9646" y="4187"/>
                  </a:cubicBezTo>
                  <a:cubicBezTo>
                    <a:pt x="10221" y="3988"/>
                    <a:pt x="10781" y="3746"/>
                    <a:pt x="11321" y="3463"/>
                  </a:cubicBezTo>
                  <a:cubicBezTo>
                    <a:pt x="11590" y="3321"/>
                    <a:pt x="11854" y="3175"/>
                    <a:pt x="12115" y="3022"/>
                  </a:cubicBezTo>
                  <a:cubicBezTo>
                    <a:pt x="12376" y="2868"/>
                    <a:pt x="12629" y="2700"/>
                    <a:pt x="12878" y="2523"/>
                  </a:cubicBezTo>
                  <a:lnTo>
                    <a:pt x="12847" y="2443"/>
                  </a:lnTo>
                  <a:cubicBezTo>
                    <a:pt x="12295" y="2654"/>
                    <a:pt x="11739" y="2853"/>
                    <a:pt x="11180" y="3045"/>
                  </a:cubicBezTo>
                  <a:cubicBezTo>
                    <a:pt x="10620" y="3236"/>
                    <a:pt x="10056" y="3409"/>
                    <a:pt x="9485" y="3555"/>
                  </a:cubicBezTo>
                  <a:cubicBezTo>
                    <a:pt x="8918" y="3700"/>
                    <a:pt x="8335" y="3796"/>
                    <a:pt x="7748" y="3842"/>
                  </a:cubicBezTo>
                  <a:lnTo>
                    <a:pt x="7530" y="3850"/>
                  </a:lnTo>
                  <a:cubicBezTo>
                    <a:pt x="7495" y="3850"/>
                    <a:pt x="7457" y="3854"/>
                    <a:pt x="7423" y="3854"/>
                  </a:cubicBezTo>
                  <a:lnTo>
                    <a:pt x="7311" y="3854"/>
                  </a:lnTo>
                  <a:lnTo>
                    <a:pt x="7093" y="3850"/>
                  </a:lnTo>
                  <a:lnTo>
                    <a:pt x="6874" y="3834"/>
                  </a:lnTo>
                  <a:lnTo>
                    <a:pt x="6767" y="3827"/>
                  </a:lnTo>
                  <a:cubicBezTo>
                    <a:pt x="6729" y="3823"/>
                    <a:pt x="6694" y="3819"/>
                    <a:pt x="6656" y="3811"/>
                  </a:cubicBezTo>
                  <a:lnTo>
                    <a:pt x="6441" y="3785"/>
                  </a:lnTo>
                  <a:cubicBezTo>
                    <a:pt x="6368" y="3773"/>
                    <a:pt x="6296" y="3758"/>
                    <a:pt x="6227" y="3742"/>
                  </a:cubicBezTo>
                  <a:lnTo>
                    <a:pt x="6119" y="3723"/>
                  </a:lnTo>
                  <a:cubicBezTo>
                    <a:pt x="6081" y="3716"/>
                    <a:pt x="6046" y="3704"/>
                    <a:pt x="6012" y="3696"/>
                  </a:cubicBezTo>
                  <a:cubicBezTo>
                    <a:pt x="5441" y="3558"/>
                    <a:pt x="4892" y="3348"/>
                    <a:pt x="4379" y="3068"/>
                  </a:cubicBezTo>
                  <a:cubicBezTo>
                    <a:pt x="3861" y="2792"/>
                    <a:pt x="3359" y="2481"/>
                    <a:pt x="2880" y="2140"/>
                  </a:cubicBezTo>
                  <a:cubicBezTo>
                    <a:pt x="2393" y="1806"/>
                    <a:pt x="1925" y="1446"/>
                    <a:pt x="1454" y="1090"/>
                  </a:cubicBezTo>
                  <a:cubicBezTo>
                    <a:pt x="982" y="729"/>
                    <a:pt x="518" y="365"/>
                    <a:pt x="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8"/>
            <p:cNvSpPr/>
            <p:nvPr/>
          </p:nvSpPr>
          <p:spPr>
            <a:xfrm>
              <a:off x="5059839" y="3892843"/>
              <a:ext cx="462867" cy="126869"/>
            </a:xfrm>
            <a:custGeom>
              <a:rect b="b" l="l" r="r" t="t"/>
              <a:pathLst>
                <a:path extrusionOk="0" h="2827" w="10314">
                  <a:moveTo>
                    <a:pt x="3763" y="0"/>
                  </a:moveTo>
                  <a:cubicBezTo>
                    <a:pt x="3411" y="0"/>
                    <a:pt x="3059" y="19"/>
                    <a:pt x="2707" y="59"/>
                  </a:cubicBezTo>
                  <a:cubicBezTo>
                    <a:pt x="2247" y="109"/>
                    <a:pt x="1791" y="185"/>
                    <a:pt x="1339" y="285"/>
                  </a:cubicBezTo>
                  <a:cubicBezTo>
                    <a:pt x="886" y="388"/>
                    <a:pt x="441" y="511"/>
                    <a:pt x="1" y="653"/>
                  </a:cubicBezTo>
                  <a:lnTo>
                    <a:pt x="24" y="730"/>
                  </a:lnTo>
                  <a:cubicBezTo>
                    <a:pt x="127" y="733"/>
                    <a:pt x="229" y="734"/>
                    <a:pt x="329" y="734"/>
                  </a:cubicBezTo>
                  <a:cubicBezTo>
                    <a:pt x="467" y="734"/>
                    <a:pt x="602" y="732"/>
                    <a:pt x="737" y="730"/>
                  </a:cubicBezTo>
                  <a:cubicBezTo>
                    <a:pt x="794" y="726"/>
                    <a:pt x="852" y="726"/>
                    <a:pt x="913" y="726"/>
                  </a:cubicBezTo>
                  <a:lnTo>
                    <a:pt x="1086" y="726"/>
                  </a:lnTo>
                  <a:cubicBezTo>
                    <a:pt x="1201" y="722"/>
                    <a:pt x="1316" y="718"/>
                    <a:pt x="1431" y="718"/>
                  </a:cubicBezTo>
                  <a:cubicBezTo>
                    <a:pt x="1723" y="711"/>
                    <a:pt x="2013" y="706"/>
                    <a:pt x="2301" y="706"/>
                  </a:cubicBezTo>
                  <a:cubicBezTo>
                    <a:pt x="2459" y="706"/>
                    <a:pt x="2616" y="708"/>
                    <a:pt x="2772" y="710"/>
                  </a:cubicBezTo>
                  <a:cubicBezTo>
                    <a:pt x="3627" y="718"/>
                    <a:pt x="4486" y="799"/>
                    <a:pt x="5329" y="956"/>
                  </a:cubicBezTo>
                  <a:cubicBezTo>
                    <a:pt x="5536" y="990"/>
                    <a:pt x="5743" y="1036"/>
                    <a:pt x="5947" y="1090"/>
                  </a:cubicBezTo>
                  <a:cubicBezTo>
                    <a:pt x="6050" y="1113"/>
                    <a:pt x="6150" y="1140"/>
                    <a:pt x="6253" y="1170"/>
                  </a:cubicBezTo>
                  <a:cubicBezTo>
                    <a:pt x="6353" y="1197"/>
                    <a:pt x="6457" y="1228"/>
                    <a:pt x="6556" y="1259"/>
                  </a:cubicBezTo>
                  <a:cubicBezTo>
                    <a:pt x="6660" y="1289"/>
                    <a:pt x="6763" y="1316"/>
                    <a:pt x="6863" y="1354"/>
                  </a:cubicBezTo>
                  <a:cubicBezTo>
                    <a:pt x="6963" y="1393"/>
                    <a:pt x="7066" y="1420"/>
                    <a:pt x="7166" y="1458"/>
                  </a:cubicBezTo>
                  <a:cubicBezTo>
                    <a:pt x="7265" y="1496"/>
                    <a:pt x="7365" y="1535"/>
                    <a:pt x="7469" y="1573"/>
                  </a:cubicBezTo>
                  <a:cubicBezTo>
                    <a:pt x="7568" y="1611"/>
                    <a:pt x="7672" y="1650"/>
                    <a:pt x="7771" y="1692"/>
                  </a:cubicBezTo>
                  <a:cubicBezTo>
                    <a:pt x="8174" y="1857"/>
                    <a:pt x="8580" y="2041"/>
                    <a:pt x="8991" y="2232"/>
                  </a:cubicBezTo>
                  <a:lnTo>
                    <a:pt x="9612" y="2531"/>
                  </a:lnTo>
                  <a:cubicBezTo>
                    <a:pt x="9822" y="2631"/>
                    <a:pt x="10037" y="2731"/>
                    <a:pt x="10260" y="2827"/>
                  </a:cubicBezTo>
                  <a:lnTo>
                    <a:pt x="10313" y="2769"/>
                  </a:lnTo>
                  <a:cubicBezTo>
                    <a:pt x="9972" y="2455"/>
                    <a:pt x="9619" y="2156"/>
                    <a:pt x="9251" y="1880"/>
                  </a:cubicBezTo>
                  <a:cubicBezTo>
                    <a:pt x="8879" y="1600"/>
                    <a:pt x="8488" y="1347"/>
                    <a:pt x="8086" y="1121"/>
                  </a:cubicBezTo>
                  <a:cubicBezTo>
                    <a:pt x="7683" y="891"/>
                    <a:pt x="7262" y="695"/>
                    <a:pt x="6825" y="530"/>
                  </a:cubicBezTo>
                  <a:cubicBezTo>
                    <a:pt x="6388" y="369"/>
                    <a:pt x="5939" y="243"/>
                    <a:pt x="5483" y="155"/>
                  </a:cubicBezTo>
                  <a:cubicBezTo>
                    <a:pt x="4914" y="52"/>
                    <a:pt x="4339" y="0"/>
                    <a:pt x="37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0" name="Google Shape;3110;p48"/>
          <p:cNvGrpSpPr/>
          <p:nvPr/>
        </p:nvGrpSpPr>
        <p:grpSpPr>
          <a:xfrm>
            <a:off x="2922657" y="3205814"/>
            <a:ext cx="695287" cy="1024012"/>
            <a:chOff x="2600982" y="3276412"/>
            <a:chExt cx="695287" cy="1024012"/>
          </a:xfrm>
        </p:grpSpPr>
        <p:sp>
          <p:nvSpPr>
            <p:cNvPr id="3111" name="Google Shape;3111;p48"/>
            <p:cNvSpPr/>
            <p:nvPr/>
          </p:nvSpPr>
          <p:spPr>
            <a:xfrm>
              <a:off x="2600982" y="3276412"/>
              <a:ext cx="695287" cy="908814"/>
            </a:xfrm>
            <a:custGeom>
              <a:rect b="b" l="l" r="r" t="t"/>
              <a:pathLst>
                <a:path extrusionOk="0" h="20251" w="15493">
                  <a:moveTo>
                    <a:pt x="9017" y="0"/>
                  </a:moveTo>
                  <a:cubicBezTo>
                    <a:pt x="8855" y="0"/>
                    <a:pt x="8694" y="26"/>
                    <a:pt x="8542" y="82"/>
                  </a:cubicBezTo>
                  <a:cubicBezTo>
                    <a:pt x="8128" y="235"/>
                    <a:pt x="7844" y="580"/>
                    <a:pt x="7618" y="925"/>
                  </a:cubicBezTo>
                  <a:cubicBezTo>
                    <a:pt x="7031" y="1826"/>
                    <a:pt x="6709" y="2876"/>
                    <a:pt x="6686" y="3954"/>
                  </a:cubicBezTo>
                  <a:cubicBezTo>
                    <a:pt x="6453" y="3827"/>
                    <a:pt x="6200" y="3743"/>
                    <a:pt x="5939" y="3708"/>
                  </a:cubicBezTo>
                  <a:cubicBezTo>
                    <a:pt x="5839" y="3694"/>
                    <a:pt x="5736" y="3686"/>
                    <a:pt x="5634" y="3686"/>
                  </a:cubicBezTo>
                  <a:cubicBezTo>
                    <a:pt x="5338" y="3686"/>
                    <a:pt x="5044" y="3753"/>
                    <a:pt x="4816" y="3915"/>
                  </a:cubicBezTo>
                  <a:cubicBezTo>
                    <a:pt x="4517" y="4126"/>
                    <a:pt x="4371" y="4460"/>
                    <a:pt x="4264" y="4789"/>
                  </a:cubicBezTo>
                  <a:cubicBezTo>
                    <a:pt x="3984" y="5679"/>
                    <a:pt x="3926" y="6626"/>
                    <a:pt x="4091" y="7550"/>
                  </a:cubicBezTo>
                  <a:cubicBezTo>
                    <a:pt x="3842" y="7362"/>
                    <a:pt x="3570" y="7205"/>
                    <a:pt x="3282" y="7078"/>
                  </a:cubicBezTo>
                  <a:cubicBezTo>
                    <a:pt x="2961" y="6947"/>
                    <a:pt x="2600" y="6872"/>
                    <a:pt x="2246" y="6872"/>
                  </a:cubicBezTo>
                  <a:cubicBezTo>
                    <a:pt x="1827" y="6872"/>
                    <a:pt x="1417" y="6977"/>
                    <a:pt x="1097" y="7216"/>
                  </a:cubicBezTo>
                  <a:cubicBezTo>
                    <a:pt x="714" y="7504"/>
                    <a:pt x="514" y="7944"/>
                    <a:pt x="403" y="8378"/>
                  </a:cubicBezTo>
                  <a:cubicBezTo>
                    <a:pt x="39" y="9815"/>
                    <a:pt x="553" y="11345"/>
                    <a:pt x="1511" y="12553"/>
                  </a:cubicBezTo>
                  <a:cubicBezTo>
                    <a:pt x="1020" y="12924"/>
                    <a:pt x="645" y="13423"/>
                    <a:pt x="418" y="13998"/>
                  </a:cubicBezTo>
                  <a:cubicBezTo>
                    <a:pt x="1" y="15090"/>
                    <a:pt x="100" y="16313"/>
                    <a:pt x="691" y="17322"/>
                  </a:cubicBezTo>
                  <a:cubicBezTo>
                    <a:pt x="1289" y="18334"/>
                    <a:pt x="2412" y="19097"/>
                    <a:pt x="3673" y="19300"/>
                  </a:cubicBezTo>
                  <a:cubicBezTo>
                    <a:pt x="3930" y="19342"/>
                    <a:pt x="4188" y="19361"/>
                    <a:pt x="4446" y="19361"/>
                  </a:cubicBezTo>
                  <a:cubicBezTo>
                    <a:pt x="5494" y="19361"/>
                    <a:pt x="6541" y="19046"/>
                    <a:pt x="7507" y="18656"/>
                  </a:cubicBezTo>
                  <a:lnTo>
                    <a:pt x="7714" y="18537"/>
                  </a:lnTo>
                  <a:cubicBezTo>
                    <a:pt x="8350" y="19189"/>
                    <a:pt x="9224" y="19676"/>
                    <a:pt x="10144" y="19975"/>
                  </a:cubicBezTo>
                  <a:cubicBezTo>
                    <a:pt x="10625" y="20133"/>
                    <a:pt x="11138" y="20250"/>
                    <a:pt x="11648" y="20250"/>
                  </a:cubicBezTo>
                  <a:cubicBezTo>
                    <a:pt x="11817" y="20250"/>
                    <a:pt x="11986" y="20237"/>
                    <a:pt x="12153" y="20208"/>
                  </a:cubicBezTo>
                  <a:cubicBezTo>
                    <a:pt x="12824" y="20093"/>
                    <a:pt x="13415" y="19741"/>
                    <a:pt x="13898" y="19311"/>
                  </a:cubicBezTo>
                  <a:cubicBezTo>
                    <a:pt x="14760" y="18545"/>
                    <a:pt x="15328" y="17506"/>
                    <a:pt x="15412" y="16421"/>
                  </a:cubicBezTo>
                  <a:cubicBezTo>
                    <a:pt x="15492" y="15301"/>
                    <a:pt x="15071" y="14205"/>
                    <a:pt x="14258" y="13427"/>
                  </a:cubicBezTo>
                  <a:cubicBezTo>
                    <a:pt x="14082" y="13262"/>
                    <a:pt x="13890" y="13116"/>
                    <a:pt x="13687" y="12993"/>
                  </a:cubicBezTo>
                  <a:cubicBezTo>
                    <a:pt x="13944" y="12740"/>
                    <a:pt x="14185" y="12468"/>
                    <a:pt x="14404" y="12177"/>
                  </a:cubicBezTo>
                  <a:cubicBezTo>
                    <a:pt x="14825" y="11598"/>
                    <a:pt x="15163" y="10950"/>
                    <a:pt x="15228" y="10260"/>
                  </a:cubicBezTo>
                  <a:cubicBezTo>
                    <a:pt x="15293" y="9570"/>
                    <a:pt x="15059" y="8838"/>
                    <a:pt x="14492" y="8366"/>
                  </a:cubicBezTo>
                  <a:cubicBezTo>
                    <a:pt x="14041" y="7992"/>
                    <a:pt x="13423" y="7822"/>
                    <a:pt x="12797" y="7822"/>
                  </a:cubicBezTo>
                  <a:cubicBezTo>
                    <a:pt x="12704" y="7822"/>
                    <a:pt x="12610" y="7826"/>
                    <a:pt x="12517" y="7833"/>
                  </a:cubicBezTo>
                  <a:cubicBezTo>
                    <a:pt x="12778" y="7435"/>
                    <a:pt x="12989" y="7001"/>
                    <a:pt x="13142" y="6549"/>
                  </a:cubicBezTo>
                  <a:cubicBezTo>
                    <a:pt x="13292" y="6085"/>
                    <a:pt x="13384" y="5594"/>
                    <a:pt x="13284" y="5119"/>
                  </a:cubicBezTo>
                  <a:cubicBezTo>
                    <a:pt x="13185" y="4644"/>
                    <a:pt x="12874" y="4187"/>
                    <a:pt x="12387" y="3973"/>
                  </a:cubicBezTo>
                  <a:cubicBezTo>
                    <a:pt x="12174" y="3879"/>
                    <a:pt x="11943" y="3839"/>
                    <a:pt x="11708" y="3839"/>
                  </a:cubicBezTo>
                  <a:cubicBezTo>
                    <a:pt x="11365" y="3839"/>
                    <a:pt x="11012" y="3925"/>
                    <a:pt x="10689" y="4057"/>
                  </a:cubicBezTo>
                  <a:cubicBezTo>
                    <a:pt x="10930" y="3275"/>
                    <a:pt x="11026" y="2462"/>
                    <a:pt x="10842" y="1673"/>
                  </a:cubicBezTo>
                  <a:cubicBezTo>
                    <a:pt x="10727" y="1189"/>
                    <a:pt x="10497" y="714"/>
                    <a:pt x="10083" y="381"/>
                  </a:cubicBezTo>
                  <a:cubicBezTo>
                    <a:pt x="9794" y="146"/>
                    <a:pt x="9403" y="0"/>
                    <a:pt x="90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48"/>
            <p:cNvSpPr/>
            <p:nvPr/>
          </p:nvSpPr>
          <p:spPr>
            <a:xfrm>
              <a:off x="2910993" y="3552810"/>
              <a:ext cx="82754" cy="747614"/>
            </a:xfrm>
            <a:custGeom>
              <a:rect b="b" l="l" r="r" t="t"/>
              <a:pathLst>
                <a:path extrusionOk="0" h="16659" w="1844">
                  <a:moveTo>
                    <a:pt x="1730" y="0"/>
                  </a:moveTo>
                  <a:cubicBezTo>
                    <a:pt x="1683" y="0"/>
                    <a:pt x="1636" y="26"/>
                    <a:pt x="1619" y="79"/>
                  </a:cubicBezTo>
                  <a:cubicBezTo>
                    <a:pt x="936" y="2131"/>
                    <a:pt x="630" y="4320"/>
                    <a:pt x="377" y="6463"/>
                  </a:cubicBezTo>
                  <a:cubicBezTo>
                    <a:pt x="123" y="8606"/>
                    <a:pt x="1" y="10764"/>
                    <a:pt x="173" y="12919"/>
                  </a:cubicBezTo>
                  <a:cubicBezTo>
                    <a:pt x="269" y="14134"/>
                    <a:pt x="453" y="15361"/>
                    <a:pt x="879" y="16507"/>
                  </a:cubicBezTo>
                  <a:cubicBezTo>
                    <a:pt x="916" y="16607"/>
                    <a:pt x="1019" y="16659"/>
                    <a:pt x="1116" y="16659"/>
                  </a:cubicBezTo>
                  <a:cubicBezTo>
                    <a:pt x="1227" y="16659"/>
                    <a:pt x="1328" y="16591"/>
                    <a:pt x="1312" y="16449"/>
                  </a:cubicBezTo>
                  <a:cubicBezTo>
                    <a:pt x="1201" y="15395"/>
                    <a:pt x="1051" y="14341"/>
                    <a:pt x="959" y="13283"/>
                  </a:cubicBezTo>
                  <a:cubicBezTo>
                    <a:pt x="871" y="12221"/>
                    <a:pt x="837" y="11151"/>
                    <a:pt x="863" y="10085"/>
                  </a:cubicBezTo>
                  <a:cubicBezTo>
                    <a:pt x="902" y="7942"/>
                    <a:pt x="1201" y="5838"/>
                    <a:pt x="1465" y="3714"/>
                  </a:cubicBezTo>
                  <a:cubicBezTo>
                    <a:pt x="1615" y="2514"/>
                    <a:pt x="1803" y="1318"/>
                    <a:pt x="1841" y="110"/>
                  </a:cubicBezTo>
                  <a:cubicBezTo>
                    <a:pt x="1843" y="38"/>
                    <a:pt x="1787" y="0"/>
                    <a:pt x="1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8"/>
            <p:cNvSpPr/>
            <p:nvPr/>
          </p:nvSpPr>
          <p:spPr>
            <a:xfrm>
              <a:off x="2778799" y="3789215"/>
              <a:ext cx="164027" cy="82889"/>
            </a:xfrm>
            <a:custGeom>
              <a:rect b="b" l="l" r="r" t="t"/>
              <a:pathLst>
                <a:path extrusionOk="0" h="1847" w="3655">
                  <a:moveTo>
                    <a:pt x="343" y="0"/>
                  </a:moveTo>
                  <a:cubicBezTo>
                    <a:pt x="155" y="0"/>
                    <a:pt x="1" y="247"/>
                    <a:pt x="113" y="416"/>
                  </a:cubicBezTo>
                  <a:cubicBezTo>
                    <a:pt x="492" y="988"/>
                    <a:pt x="1079" y="1390"/>
                    <a:pt x="1711" y="1639"/>
                  </a:cubicBezTo>
                  <a:cubicBezTo>
                    <a:pt x="2008" y="1756"/>
                    <a:pt x="2345" y="1846"/>
                    <a:pt x="2665" y="1846"/>
                  </a:cubicBezTo>
                  <a:cubicBezTo>
                    <a:pt x="2672" y="1846"/>
                    <a:pt x="2678" y="1846"/>
                    <a:pt x="2685" y="1846"/>
                  </a:cubicBezTo>
                  <a:cubicBezTo>
                    <a:pt x="3003" y="1842"/>
                    <a:pt x="3398" y="1804"/>
                    <a:pt x="3586" y="1517"/>
                  </a:cubicBezTo>
                  <a:cubicBezTo>
                    <a:pt x="3655" y="1394"/>
                    <a:pt x="3613" y="1241"/>
                    <a:pt x="3494" y="1172"/>
                  </a:cubicBezTo>
                  <a:cubicBezTo>
                    <a:pt x="3268" y="1037"/>
                    <a:pt x="2969" y="1091"/>
                    <a:pt x="2712" y="1049"/>
                  </a:cubicBezTo>
                  <a:cubicBezTo>
                    <a:pt x="2440" y="1011"/>
                    <a:pt x="2175" y="938"/>
                    <a:pt x="1926" y="827"/>
                  </a:cubicBezTo>
                  <a:cubicBezTo>
                    <a:pt x="1408" y="585"/>
                    <a:pt x="956" y="217"/>
                    <a:pt x="419" y="14"/>
                  </a:cubicBezTo>
                  <a:cubicBezTo>
                    <a:pt x="394" y="4"/>
                    <a:pt x="368" y="0"/>
                    <a:pt x="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8"/>
            <p:cNvSpPr/>
            <p:nvPr/>
          </p:nvSpPr>
          <p:spPr>
            <a:xfrm>
              <a:off x="2953318" y="3663981"/>
              <a:ext cx="164952" cy="62185"/>
            </a:xfrm>
            <a:custGeom>
              <a:rect b="b" l="l" r="r" t="t"/>
              <a:pathLst>
                <a:path extrusionOk="0" h="1255" w="3329">
                  <a:moveTo>
                    <a:pt x="3082" y="0"/>
                  </a:moveTo>
                  <a:cubicBezTo>
                    <a:pt x="3073" y="0"/>
                    <a:pt x="3065" y="1"/>
                    <a:pt x="3056" y="2"/>
                  </a:cubicBezTo>
                  <a:cubicBezTo>
                    <a:pt x="2826" y="40"/>
                    <a:pt x="2619" y="232"/>
                    <a:pt x="2420" y="347"/>
                  </a:cubicBezTo>
                  <a:cubicBezTo>
                    <a:pt x="2201" y="470"/>
                    <a:pt x="1975" y="573"/>
                    <a:pt x="1737" y="650"/>
                  </a:cubicBezTo>
                  <a:cubicBezTo>
                    <a:pt x="1246" y="815"/>
                    <a:pt x="729" y="903"/>
                    <a:pt x="211" y="911"/>
                  </a:cubicBezTo>
                  <a:cubicBezTo>
                    <a:pt x="47" y="911"/>
                    <a:pt x="1" y="1179"/>
                    <a:pt x="169" y="1202"/>
                  </a:cubicBezTo>
                  <a:cubicBezTo>
                    <a:pt x="395" y="1236"/>
                    <a:pt x="619" y="1255"/>
                    <a:pt x="842" y="1255"/>
                  </a:cubicBezTo>
                  <a:cubicBezTo>
                    <a:pt x="1198" y="1255"/>
                    <a:pt x="1551" y="1207"/>
                    <a:pt x="1902" y="1099"/>
                  </a:cubicBezTo>
                  <a:cubicBezTo>
                    <a:pt x="2351" y="957"/>
                    <a:pt x="3098" y="704"/>
                    <a:pt x="3278" y="224"/>
                  </a:cubicBezTo>
                  <a:cubicBezTo>
                    <a:pt x="3328" y="93"/>
                    <a:pt x="3199" y="0"/>
                    <a:pt x="30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48"/>
            <p:cNvSpPr/>
            <p:nvPr/>
          </p:nvSpPr>
          <p:spPr>
            <a:xfrm>
              <a:off x="2917231" y="4002298"/>
              <a:ext cx="193557" cy="39178"/>
            </a:xfrm>
            <a:custGeom>
              <a:rect b="b" l="l" r="r" t="t"/>
              <a:pathLst>
                <a:path extrusionOk="0" h="873" w="4313">
                  <a:moveTo>
                    <a:pt x="3838" y="0"/>
                  </a:moveTo>
                  <a:cubicBezTo>
                    <a:pt x="3599" y="0"/>
                    <a:pt x="3348" y="89"/>
                    <a:pt x="3117" y="115"/>
                  </a:cubicBezTo>
                  <a:cubicBezTo>
                    <a:pt x="2798" y="150"/>
                    <a:pt x="2480" y="181"/>
                    <a:pt x="2158" y="188"/>
                  </a:cubicBezTo>
                  <a:cubicBezTo>
                    <a:pt x="2097" y="190"/>
                    <a:pt x="2036" y="190"/>
                    <a:pt x="1975" y="190"/>
                  </a:cubicBezTo>
                  <a:cubicBezTo>
                    <a:pt x="1404" y="190"/>
                    <a:pt x="836" y="129"/>
                    <a:pt x="268" y="81"/>
                  </a:cubicBezTo>
                  <a:cubicBezTo>
                    <a:pt x="263" y="81"/>
                    <a:pt x="259" y="80"/>
                    <a:pt x="254" y="80"/>
                  </a:cubicBezTo>
                  <a:cubicBezTo>
                    <a:pt x="73" y="80"/>
                    <a:pt x="0" y="367"/>
                    <a:pt x="169" y="445"/>
                  </a:cubicBezTo>
                  <a:cubicBezTo>
                    <a:pt x="793" y="744"/>
                    <a:pt x="1472" y="859"/>
                    <a:pt x="2162" y="871"/>
                  </a:cubicBezTo>
                  <a:cubicBezTo>
                    <a:pt x="2206" y="872"/>
                    <a:pt x="2249" y="872"/>
                    <a:pt x="2293" y="872"/>
                  </a:cubicBezTo>
                  <a:cubicBezTo>
                    <a:pt x="2599" y="872"/>
                    <a:pt x="2907" y="849"/>
                    <a:pt x="3212" y="802"/>
                  </a:cubicBezTo>
                  <a:cubicBezTo>
                    <a:pt x="3523" y="756"/>
                    <a:pt x="3933" y="721"/>
                    <a:pt x="4167" y="491"/>
                  </a:cubicBezTo>
                  <a:cubicBezTo>
                    <a:pt x="4313" y="338"/>
                    <a:pt x="4248" y="85"/>
                    <a:pt x="4044" y="27"/>
                  </a:cubicBezTo>
                  <a:cubicBezTo>
                    <a:pt x="3977" y="8"/>
                    <a:pt x="3908" y="0"/>
                    <a:pt x="38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6" name="Google Shape;3116;p48"/>
          <p:cNvGrpSpPr/>
          <p:nvPr/>
        </p:nvGrpSpPr>
        <p:grpSpPr>
          <a:xfrm>
            <a:off x="1947065" y="3186292"/>
            <a:ext cx="607552" cy="1043534"/>
            <a:chOff x="1727003" y="3254198"/>
            <a:chExt cx="607552" cy="1043534"/>
          </a:xfrm>
        </p:grpSpPr>
        <p:sp>
          <p:nvSpPr>
            <p:cNvPr id="3117" name="Google Shape;3117;p48"/>
            <p:cNvSpPr/>
            <p:nvPr/>
          </p:nvSpPr>
          <p:spPr>
            <a:xfrm>
              <a:off x="1751435" y="3276407"/>
              <a:ext cx="558680" cy="837190"/>
            </a:xfrm>
            <a:custGeom>
              <a:rect b="b" l="l" r="r" t="t"/>
              <a:pathLst>
                <a:path extrusionOk="0" h="18655" w="12449">
                  <a:moveTo>
                    <a:pt x="11544" y="0"/>
                  </a:moveTo>
                  <a:lnTo>
                    <a:pt x="11544" y="0"/>
                  </a:lnTo>
                  <a:cubicBezTo>
                    <a:pt x="8381" y="924"/>
                    <a:pt x="5023" y="1974"/>
                    <a:pt x="2903" y="4646"/>
                  </a:cubicBezTo>
                  <a:cubicBezTo>
                    <a:pt x="1956" y="5839"/>
                    <a:pt x="1320" y="7284"/>
                    <a:pt x="856" y="8764"/>
                  </a:cubicBezTo>
                  <a:cubicBezTo>
                    <a:pt x="334" y="10420"/>
                    <a:pt x="1" y="12187"/>
                    <a:pt x="261" y="13913"/>
                  </a:cubicBezTo>
                  <a:cubicBezTo>
                    <a:pt x="518" y="15638"/>
                    <a:pt x="1446" y="17317"/>
                    <a:pt x="2911" y="18084"/>
                  </a:cubicBezTo>
                  <a:cubicBezTo>
                    <a:pt x="3811" y="18555"/>
                    <a:pt x="4825" y="18655"/>
                    <a:pt x="5838" y="18655"/>
                  </a:cubicBezTo>
                  <a:cubicBezTo>
                    <a:pt x="6101" y="18655"/>
                    <a:pt x="6364" y="18648"/>
                    <a:pt x="6625" y="18639"/>
                  </a:cubicBezTo>
                  <a:cubicBezTo>
                    <a:pt x="7722" y="18605"/>
                    <a:pt x="8868" y="18524"/>
                    <a:pt x="9807" y="17923"/>
                  </a:cubicBezTo>
                  <a:cubicBezTo>
                    <a:pt x="10478" y="17489"/>
                    <a:pt x="10992" y="16826"/>
                    <a:pt x="11475" y="16167"/>
                  </a:cubicBezTo>
                  <a:cubicBezTo>
                    <a:pt x="11724" y="15822"/>
                    <a:pt x="11977" y="15469"/>
                    <a:pt x="12146" y="15070"/>
                  </a:cubicBezTo>
                  <a:cubicBezTo>
                    <a:pt x="12410" y="14438"/>
                    <a:pt x="12449" y="13717"/>
                    <a:pt x="12414" y="13023"/>
                  </a:cubicBezTo>
                  <a:cubicBezTo>
                    <a:pt x="12299" y="10842"/>
                    <a:pt x="11490" y="8775"/>
                    <a:pt x="11080" y="6632"/>
                  </a:cubicBezTo>
                  <a:cubicBezTo>
                    <a:pt x="10670" y="4489"/>
                    <a:pt x="9520" y="2868"/>
                    <a:pt x="11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8"/>
            <p:cNvSpPr/>
            <p:nvPr/>
          </p:nvSpPr>
          <p:spPr>
            <a:xfrm>
              <a:off x="1727003" y="3254198"/>
              <a:ext cx="607552" cy="881753"/>
            </a:xfrm>
            <a:custGeom>
              <a:rect b="b" l="l" r="r" t="t"/>
              <a:pathLst>
                <a:path extrusionOk="0" h="19648" w="13538">
                  <a:moveTo>
                    <a:pt x="11801" y="2015"/>
                  </a:moveTo>
                  <a:lnTo>
                    <a:pt x="11801" y="2015"/>
                  </a:lnTo>
                  <a:cubicBezTo>
                    <a:pt x="11801" y="2015"/>
                    <a:pt x="11793" y="2032"/>
                    <a:pt x="11786" y="2049"/>
                  </a:cubicBezTo>
                  <a:lnTo>
                    <a:pt x="11786" y="2049"/>
                  </a:lnTo>
                  <a:lnTo>
                    <a:pt x="11789" y="2041"/>
                  </a:lnTo>
                  <a:cubicBezTo>
                    <a:pt x="11797" y="2022"/>
                    <a:pt x="11801" y="2015"/>
                    <a:pt x="11801" y="2015"/>
                  </a:cubicBezTo>
                  <a:close/>
                  <a:moveTo>
                    <a:pt x="12395" y="12622"/>
                  </a:moveTo>
                  <a:cubicBezTo>
                    <a:pt x="12396" y="12627"/>
                    <a:pt x="12397" y="12632"/>
                    <a:pt x="12397" y="12636"/>
                  </a:cubicBezTo>
                  <a:lnTo>
                    <a:pt x="12397" y="12636"/>
                  </a:lnTo>
                  <a:cubicBezTo>
                    <a:pt x="12397" y="12632"/>
                    <a:pt x="12396" y="12627"/>
                    <a:pt x="12395" y="12622"/>
                  </a:cubicBezTo>
                  <a:close/>
                  <a:moveTo>
                    <a:pt x="10347" y="17824"/>
                  </a:moveTo>
                  <a:cubicBezTo>
                    <a:pt x="10330" y="17835"/>
                    <a:pt x="10316" y="17849"/>
                    <a:pt x="10301" y="17860"/>
                  </a:cubicBezTo>
                  <a:lnTo>
                    <a:pt x="10301" y="17860"/>
                  </a:lnTo>
                  <a:lnTo>
                    <a:pt x="10347" y="17824"/>
                  </a:lnTo>
                  <a:close/>
                  <a:moveTo>
                    <a:pt x="10301" y="17860"/>
                  </a:moveTo>
                  <a:lnTo>
                    <a:pt x="10298" y="17863"/>
                  </a:lnTo>
                  <a:cubicBezTo>
                    <a:pt x="10299" y="17862"/>
                    <a:pt x="10300" y="17861"/>
                    <a:pt x="10301" y="17860"/>
                  </a:cubicBezTo>
                  <a:close/>
                  <a:moveTo>
                    <a:pt x="9673" y="18222"/>
                  </a:moveTo>
                  <a:cubicBezTo>
                    <a:pt x="9673" y="18222"/>
                    <a:pt x="9668" y="18225"/>
                    <a:pt x="9657" y="18231"/>
                  </a:cubicBezTo>
                  <a:lnTo>
                    <a:pt x="9657" y="18231"/>
                  </a:lnTo>
                  <a:cubicBezTo>
                    <a:pt x="9667" y="18226"/>
                    <a:pt x="9673" y="18222"/>
                    <a:pt x="9673" y="18222"/>
                  </a:cubicBezTo>
                  <a:close/>
                  <a:moveTo>
                    <a:pt x="11029" y="1335"/>
                  </a:moveTo>
                  <a:lnTo>
                    <a:pt x="11029" y="1335"/>
                  </a:lnTo>
                  <a:cubicBezTo>
                    <a:pt x="10836" y="1728"/>
                    <a:pt x="10681" y="2138"/>
                    <a:pt x="10581" y="2562"/>
                  </a:cubicBezTo>
                  <a:cubicBezTo>
                    <a:pt x="10424" y="3252"/>
                    <a:pt x="10428" y="3943"/>
                    <a:pt x="10535" y="4640"/>
                  </a:cubicBezTo>
                  <a:cubicBezTo>
                    <a:pt x="10631" y="5227"/>
                    <a:pt x="10804" y="5794"/>
                    <a:pt x="10957" y="6369"/>
                  </a:cubicBezTo>
                  <a:cubicBezTo>
                    <a:pt x="11156" y="7125"/>
                    <a:pt x="11291" y="7895"/>
                    <a:pt x="11478" y="8654"/>
                  </a:cubicBezTo>
                  <a:cubicBezTo>
                    <a:pt x="11712" y="9578"/>
                    <a:pt x="11973" y="10491"/>
                    <a:pt x="12176" y="11422"/>
                  </a:cubicBezTo>
                  <a:cubicBezTo>
                    <a:pt x="12226" y="11652"/>
                    <a:pt x="12272" y="11886"/>
                    <a:pt x="12314" y="12120"/>
                  </a:cubicBezTo>
                  <a:cubicBezTo>
                    <a:pt x="12333" y="12227"/>
                    <a:pt x="12353" y="12335"/>
                    <a:pt x="12368" y="12446"/>
                  </a:cubicBezTo>
                  <a:cubicBezTo>
                    <a:pt x="12379" y="12499"/>
                    <a:pt x="12387" y="12557"/>
                    <a:pt x="12395" y="12614"/>
                  </a:cubicBezTo>
                  <a:cubicBezTo>
                    <a:pt x="12397" y="12630"/>
                    <a:pt x="12404" y="12670"/>
                    <a:pt x="12407" y="12684"/>
                  </a:cubicBezTo>
                  <a:lnTo>
                    <a:pt x="12407" y="12684"/>
                  </a:lnTo>
                  <a:cubicBezTo>
                    <a:pt x="12405" y="12677"/>
                    <a:pt x="12402" y="12662"/>
                    <a:pt x="12397" y="12636"/>
                  </a:cubicBezTo>
                  <a:lnTo>
                    <a:pt x="12397" y="12636"/>
                  </a:lnTo>
                  <a:cubicBezTo>
                    <a:pt x="12402" y="12666"/>
                    <a:pt x="12403" y="12696"/>
                    <a:pt x="12410" y="12726"/>
                  </a:cubicBezTo>
                  <a:cubicBezTo>
                    <a:pt x="12471" y="13189"/>
                    <a:pt x="12498" y="13661"/>
                    <a:pt x="12491" y="14129"/>
                  </a:cubicBezTo>
                  <a:cubicBezTo>
                    <a:pt x="12487" y="14240"/>
                    <a:pt x="12479" y="14355"/>
                    <a:pt x="12468" y="14466"/>
                  </a:cubicBezTo>
                  <a:cubicBezTo>
                    <a:pt x="12465" y="14500"/>
                    <a:pt x="12462" y="14538"/>
                    <a:pt x="12457" y="14576"/>
                  </a:cubicBezTo>
                  <a:lnTo>
                    <a:pt x="12457" y="14576"/>
                  </a:lnTo>
                  <a:cubicBezTo>
                    <a:pt x="12456" y="14582"/>
                    <a:pt x="12454" y="14589"/>
                    <a:pt x="12452" y="14600"/>
                  </a:cubicBezTo>
                  <a:cubicBezTo>
                    <a:pt x="12448" y="14631"/>
                    <a:pt x="12445" y="14665"/>
                    <a:pt x="12437" y="14700"/>
                  </a:cubicBezTo>
                  <a:cubicBezTo>
                    <a:pt x="12395" y="14926"/>
                    <a:pt x="12333" y="15152"/>
                    <a:pt x="12253" y="15371"/>
                  </a:cubicBezTo>
                  <a:cubicBezTo>
                    <a:pt x="12252" y="15374"/>
                    <a:pt x="12251" y="15378"/>
                    <a:pt x="12250" y="15381"/>
                  </a:cubicBezTo>
                  <a:lnTo>
                    <a:pt x="12250" y="15381"/>
                  </a:lnTo>
                  <a:cubicBezTo>
                    <a:pt x="12243" y="15395"/>
                    <a:pt x="12236" y="15408"/>
                    <a:pt x="12230" y="15421"/>
                  </a:cubicBezTo>
                  <a:cubicBezTo>
                    <a:pt x="12203" y="15474"/>
                    <a:pt x="12180" y="15524"/>
                    <a:pt x="12153" y="15574"/>
                  </a:cubicBezTo>
                  <a:cubicBezTo>
                    <a:pt x="12099" y="15678"/>
                    <a:pt x="12038" y="15781"/>
                    <a:pt x="11973" y="15881"/>
                  </a:cubicBezTo>
                  <a:cubicBezTo>
                    <a:pt x="11850" y="16076"/>
                    <a:pt x="11712" y="16260"/>
                    <a:pt x="11578" y="16448"/>
                  </a:cubicBezTo>
                  <a:cubicBezTo>
                    <a:pt x="11517" y="16529"/>
                    <a:pt x="11459" y="16609"/>
                    <a:pt x="11398" y="16690"/>
                  </a:cubicBezTo>
                  <a:cubicBezTo>
                    <a:pt x="11371" y="16724"/>
                    <a:pt x="11337" y="16797"/>
                    <a:pt x="11302" y="16820"/>
                  </a:cubicBezTo>
                  <a:lnTo>
                    <a:pt x="11340" y="16770"/>
                  </a:lnTo>
                  <a:lnTo>
                    <a:pt x="11298" y="16820"/>
                  </a:lnTo>
                  <a:cubicBezTo>
                    <a:pt x="11279" y="16843"/>
                    <a:pt x="11260" y="16870"/>
                    <a:pt x="11241" y="16893"/>
                  </a:cubicBezTo>
                  <a:cubicBezTo>
                    <a:pt x="11107" y="17061"/>
                    <a:pt x="10965" y="17230"/>
                    <a:pt x="10815" y="17387"/>
                  </a:cubicBezTo>
                  <a:cubicBezTo>
                    <a:pt x="10670" y="17545"/>
                    <a:pt x="10512" y="17690"/>
                    <a:pt x="10347" y="17824"/>
                  </a:cubicBezTo>
                  <a:cubicBezTo>
                    <a:pt x="10347" y="17824"/>
                    <a:pt x="10347" y="17824"/>
                    <a:pt x="10347" y="17824"/>
                  </a:cubicBezTo>
                  <a:lnTo>
                    <a:pt x="10347" y="17824"/>
                  </a:lnTo>
                  <a:lnTo>
                    <a:pt x="10301" y="17863"/>
                  </a:lnTo>
                  <a:cubicBezTo>
                    <a:pt x="10259" y="17893"/>
                    <a:pt x="10217" y="17924"/>
                    <a:pt x="10175" y="17951"/>
                  </a:cubicBezTo>
                  <a:cubicBezTo>
                    <a:pt x="10087" y="18008"/>
                    <a:pt x="9995" y="18066"/>
                    <a:pt x="9903" y="18116"/>
                  </a:cubicBezTo>
                  <a:cubicBezTo>
                    <a:pt x="9811" y="18166"/>
                    <a:pt x="9711" y="18204"/>
                    <a:pt x="9619" y="18250"/>
                  </a:cubicBezTo>
                  <a:cubicBezTo>
                    <a:pt x="9636" y="18241"/>
                    <a:pt x="9648" y="18235"/>
                    <a:pt x="9657" y="18231"/>
                  </a:cubicBezTo>
                  <a:lnTo>
                    <a:pt x="9657" y="18231"/>
                  </a:lnTo>
                  <a:cubicBezTo>
                    <a:pt x="9631" y="18243"/>
                    <a:pt x="9583" y="18267"/>
                    <a:pt x="9565" y="18273"/>
                  </a:cubicBezTo>
                  <a:cubicBezTo>
                    <a:pt x="9508" y="18296"/>
                    <a:pt x="9447" y="18315"/>
                    <a:pt x="9389" y="18334"/>
                  </a:cubicBezTo>
                  <a:cubicBezTo>
                    <a:pt x="9190" y="18399"/>
                    <a:pt x="8987" y="18453"/>
                    <a:pt x="8783" y="18491"/>
                  </a:cubicBezTo>
                  <a:cubicBezTo>
                    <a:pt x="8682" y="18514"/>
                    <a:pt x="8581" y="18529"/>
                    <a:pt x="8480" y="18544"/>
                  </a:cubicBezTo>
                  <a:lnTo>
                    <a:pt x="8480" y="18544"/>
                  </a:lnTo>
                  <a:cubicBezTo>
                    <a:pt x="8478" y="18544"/>
                    <a:pt x="8469" y="18545"/>
                    <a:pt x="8459" y="18546"/>
                  </a:cubicBezTo>
                  <a:lnTo>
                    <a:pt x="8459" y="18546"/>
                  </a:lnTo>
                  <a:cubicBezTo>
                    <a:pt x="8439" y="18549"/>
                    <a:pt x="8406" y="18553"/>
                    <a:pt x="8409" y="18553"/>
                  </a:cubicBezTo>
                  <a:cubicBezTo>
                    <a:pt x="8410" y="18553"/>
                    <a:pt x="8412" y="18553"/>
                    <a:pt x="8416" y="18553"/>
                  </a:cubicBezTo>
                  <a:lnTo>
                    <a:pt x="8416" y="18553"/>
                  </a:lnTo>
                  <a:cubicBezTo>
                    <a:pt x="8416" y="18553"/>
                    <a:pt x="8416" y="18553"/>
                    <a:pt x="8415" y="18553"/>
                  </a:cubicBezTo>
                  <a:cubicBezTo>
                    <a:pt x="8354" y="18560"/>
                    <a:pt x="8293" y="18568"/>
                    <a:pt x="8227" y="18576"/>
                  </a:cubicBezTo>
                  <a:cubicBezTo>
                    <a:pt x="8017" y="18595"/>
                    <a:pt x="7806" y="18610"/>
                    <a:pt x="7595" y="18618"/>
                  </a:cubicBezTo>
                  <a:cubicBezTo>
                    <a:pt x="7213" y="18638"/>
                    <a:pt x="6826" y="18649"/>
                    <a:pt x="6443" y="18649"/>
                  </a:cubicBezTo>
                  <a:cubicBezTo>
                    <a:pt x="6387" y="18649"/>
                    <a:pt x="6332" y="18649"/>
                    <a:pt x="6276" y="18649"/>
                  </a:cubicBezTo>
                  <a:cubicBezTo>
                    <a:pt x="6058" y="18649"/>
                    <a:pt x="5839" y="18641"/>
                    <a:pt x="5621" y="18626"/>
                  </a:cubicBezTo>
                  <a:cubicBezTo>
                    <a:pt x="5513" y="18618"/>
                    <a:pt x="5406" y="18610"/>
                    <a:pt x="5299" y="18595"/>
                  </a:cubicBezTo>
                  <a:lnTo>
                    <a:pt x="5222" y="18586"/>
                  </a:lnTo>
                  <a:lnTo>
                    <a:pt x="5222" y="18586"/>
                  </a:lnTo>
                  <a:cubicBezTo>
                    <a:pt x="5227" y="18587"/>
                    <a:pt x="5232" y="18589"/>
                    <a:pt x="5237" y="18591"/>
                  </a:cubicBezTo>
                  <a:cubicBezTo>
                    <a:pt x="5226" y="18588"/>
                    <a:pt x="5215" y="18586"/>
                    <a:pt x="5204" y="18584"/>
                  </a:cubicBezTo>
                  <a:lnTo>
                    <a:pt x="5204" y="18584"/>
                  </a:lnTo>
                  <a:lnTo>
                    <a:pt x="5222" y="18586"/>
                  </a:lnTo>
                  <a:lnTo>
                    <a:pt x="5222" y="18586"/>
                  </a:lnTo>
                  <a:cubicBezTo>
                    <a:pt x="5192" y="18576"/>
                    <a:pt x="5177" y="18572"/>
                    <a:pt x="5172" y="18572"/>
                  </a:cubicBezTo>
                  <a:cubicBezTo>
                    <a:pt x="5166" y="18572"/>
                    <a:pt x="5171" y="18576"/>
                    <a:pt x="5182" y="18579"/>
                  </a:cubicBezTo>
                  <a:lnTo>
                    <a:pt x="5182" y="18579"/>
                  </a:lnTo>
                  <a:cubicBezTo>
                    <a:pt x="5189" y="18581"/>
                    <a:pt x="5197" y="18582"/>
                    <a:pt x="5204" y="18584"/>
                  </a:cubicBezTo>
                  <a:lnTo>
                    <a:pt x="5204" y="18584"/>
                  </a:lnTo>
                  <a:lnTo>
                    <a:pt x="5203" y="18583"/>
                  </a:lnTo>
                  <a:cubicBezTo>
                    <a:pt x="5195" y="18583"/>
                    <a:pt x="5188" y="18581"/>
                    <a:pt x="5182" y="18579"/>
                  </a:cubicBezTo>
                  <a:lnTo>
                    <a:pt x="5182" y="18579"/>
                  </a:lnTo>
                  <a:cubicBezTo>
                    <a:pt x="5137" y="18571"/>
                    <a:pt x="5091" y="18566"/>
                    <a:pt x="5046" y="18560"/>
                  </a:cubicBezTo>
                  <a:cubicBezTo>
                    <a:pt x="4835" y="18526"/>
                    <a:pt x="4624" y="18476"/>
                    <a:pt x="4421" y="18419"/>
                  </a:cubicBezTo>
                  <a:cubicBezTo>
                    <a:pt x="4317" y="18388"/>
                    <a:pt x="4214" y="18353"/>
                    <a:pt x="4114" y="18315"/>
                  </a:cubicBezTo>
                  <a:cubicBezTo>
                    <a:pt x="4095" y="18311"/>
                    <a:pt x="3964" y="18273"/>
                    <a:pt x="3961" y="18258"/>
                  </a:cubicBezTo>
                  <a:lnTo>
                    <a:pt x="3961" y="18258"/>
                  </a:lnTo>
                  <a:cubicBezTo>
                    <a:pt x="3963" y="18265"/>
                    <a:pt x="4007" y="18282"/>
                    <a:pt x="4014" y="18282"/>
                  </a:cubicBezTo>
                  <a:cubicBezTo>
                    <a:pt x="4017" y="18282"/>
                    <a:pt x="4012" y="18279"/>
                    <a:pt x="3991" y="18269"/>
                  </a:cubicBezTo>
                  <a:cubicBezTo>
                    <a:pt x="3949" y="18254"/>
                    <a:pt x="3911" y="18235"/>
                    <a:pt x="3872" y="18215"/>
                  </a:cubicBezTo>
                  <a:cubicBezTo>
                    <a:pt x="3700" y="18139"/>
                    <a:pt x="3535" y="18047"/>
                    <a:pt x="3378" y="17943"/>
                  </a:cubicBezTo>
                  <a:cubicBezTo>
                    <a:pt x="3312" y="17904"/>
                    <a:pt x="3254" y="17853"/>
                    <a:pt x="3188" y="17808"/>
                  </a:cubicBezTo>
                  <a:lnTo>
                    <a:pt x="3188" y="17808"/>
                  </a:lnTo>
                  <a:cubicBezTo>
                    <a:pt x="3207" y="17820"/>
                    <a:pt x="3215" y="17824"/>
                    <a:pt x="3216" y="17824"/>
                  </a:cubicBezTo>
                  <a:cubicBezTo>
                    <a:pt x="3218" y="17824"/>
                    <a:pt x="3152" y="17779"/>
                    <a:pt x="3129" y="17763"/>
                  </a:cubicBezTo>
                  <a:cubicBezTo>
                    <a:pt x="3098" y="17740"/>
                    <a:pt x="3052" y="17698"/>
                    <a:pt x="3017" y="17667"/>
                  </a:cubicBezTo>
                  <a:cubicBezTo>
                    <a:pt x="2876" y="17545"/>
                    <a:pt x="2741" y="17410"/>
                    <a:pt x="2619" y="17272"/>
                  </a:cubicBezTo>
                  <a:cubicBezTo>
                    <a:pt x="2557" y="17203"/>
                    <a:pt x="2496" y="17134"/>
                    <a:pt x="2439" y="17061"/>
                  </a:cubicBezTo>
                  <a:cubicBezTo>
                    <a:pt x="2435" y="17057"/>
                    <a:pt x="2432" y="17052"/>
                    <a:pt x="2429" y="17048"/>
                  </a:cubicBezTo>
                  <a:lnTo>
                    <a:pt x="2429" y="17048"/>
                  </a:lnTo>
                  <a:cubicBezTo>
                    <a:pt x="2441" y="17063"/>
                    <a:pt x="2455" y="17077"/>
                    <a:pt x="2455" y="17077"/>
                  </a:cubicBezTo>
                  <a:cubicBezTo>
                    <a:pt x="2455" y="17077"/>
                    <a:pt x="2448" y="17069"/>
                    <a:pt x="2427" y="17046"/>
                  </a:cubicBezTo>
                  <a:lnTo>
                    <a:pt x="2427" y="17046"/>
                  </a:lnTo>
                  <a:cubicBezTo>
                    <a:pt x="2428" y="17046"/>
                    <a:pt x="2429" y="17047"/>
                    <a:pt x="2429" y="17048"/>
                  </a:cubicBezTo>
                  <a:lnTo>
                    <a:pt x="2429" y="17048"/>
                  </a:lnTo>
                  <a:cubicBezTo>
                    <a:pt x="2427" y="17046"/>
                    <a:pt x="2425" y="17043"/>
                    <a:pt x="2423" y="17041"/>
                  </a:cubicBezTo>
                  <a:lnTo>
                    <a:pt x="2423" y="17041"/>
                  </a:lnTo>
                  <a:cubicBezTo>
                    <a:pt x="2425" y="17042"/>
                    <a:pt x="2426" y="17044"/>
                    <a:pt x="2427" y="17046"/>
                  </a:cubicBezTo>
                  <a:lnTo>
                    <a:pt x="2427" y="17046"/>
                  </a:lnTo>
                  <a:cubicBezTo>
                    <a:pt x="2423" y="17039"/>
                    <a:pt x="2418" y="17033"/>
                    <a:pt x="2413" y="17027"/>
                  </a:cubicBezTo>
                  <a:lnTo>
                    <a:pt x="2413" y="17027"/>
                  </a:lnTo>
                  <a:cubicBezTo>
                    <a:pt x="2383" y="16986"/>
                    <a:pt x="2353" y="16945"/>
                    <a:pt x="2327" y="16904"/>
                  </a:cubicBezTo>
                  <a:cubicBezTo>
                    <a:pt x="2105" y="16594"/>
                    <a:pt x="1917" y="16260"/>
                    <a:pt x="1764" y="15911"/>
                  </a:cubicBezTo>
                  <a:cubicBezTo>
                    <a:pt x="1753" y="15888"/>
                    <a:pt x="1725" y="15809"/>
                    <a:pt x="1724" y="15809"/>
                  </a:cubicBezTo>
                  <a:lnTo>
                    <a:pt x="1724" y="15809"/>
                  </a:lnTo>
                  <a:cubicBezTo>
                    <a:pt x="1724" y="15809"/>
                    <a:pt x="1729" y="15826"/>
                    <a:pt x="1745" y="15873"/>
                  </a:cubicBezTo>
                  <a:cubicBezTo>
                    <a:pt x="1729" y="15831"/>
                    <a:pt x="1710" y="15785"/>
                    <a:pt x="1695" y="15743"/>
                  </a:cubicBezTo>
                  <a:cubicBezTo>
                    <a:pt x="1657" y="15643"/>
                    <a:pt x="1618" y="15543"/>
                    <a:pt x="1584" y="15444"/>
                  </a:cubicBezTo>
                  <a:cubicBezTo>
                    <a:pt x="1526" y="15263"/>
                    <a:pt x="1473" y="15079"/>
                    <a:pt x="1427" y="14895"/>
                  </a:cubicBezTo>
                  <a:cubicBezTo>
                    <a:pt x="1377" y="14700"/>
                    <a:pt x="1338" y="14501"/>
                    <a:pt x="1308" y="14305"/>
                  </a:cubicBezTo>
                  <a:cubicBezTo>
                    <a:pt x="1304" y="14282"/>
                    <a:pt x="1304" y="14263"/>
                    <a:pt x="1300" y="14240"/>
                  </a:cubicBezTo>
                  <a:cubicBezTo>
                    <a:pt x="1296" y="14215"/>
                    <a:pt x="1294" y="14205"/>
                    <a:pt x="1293" y="14204"/>
                  </a:cubicBezTo>
                  <a:lnTo>
                    <a:pt x="1293" y="14204"/>
                  </a:lnTo>
                  <a:cubicBezTo>
                    <a:pt x="1288" y="14167"/>
                    <a:pt x="1284" y="14132"/>
                    <a:pt x="1281" y="14094"/>
                  </a:cubicBezTo>
                  <a:cubicBezTo>
                    <a:pt x="1265" y="13968"/>
                    <a:pt x="1254" y="13837"/>
                    <a:pt x="1246" y="13711"/>
                  </a:cubicBezTo>
                  <a:cubicBezTo>
                    <a:pt x="1219" y="13232"/>
                    <a:pt x="1227" y="12752"/>
                    <a:pt x="1273" y="12277"/>
                  </a:cubicBezTo>
                  <a:cubicBezTo>
                    <a:pt x="1285" y="12162"/>
                    <a:pt x="1296" y="12043"/>
                    <a:pt x="1308" y="11928"/>
                  </a:cubicBezTo>
                  <a:cubicBezTo>
                    <a:pt x="1311" y="11905"/>
                    <a:pt x="1315" y="11882"/>
                    <a:pt x="1319" y="11859"/>
                  </a:cubicBezTo>
                  <a:cubicBezTo>
                    <a:pt x="1322" y="11832"/>
                    <a:pt x="1323" y="11823"/>
                    <a:pt x="1323" y="11823"/>
                  </a:cubicBezTo>
                  <a:lnTo>
                    <a:pt x="1323" y="11823"/>
                  </a:lnTo>
                  <a:cubicBezTo>
                    <a:pt x="1323" y="11823"/>
                    <a:pt x="1323" y="11823"/>
                    <a:pt x="1323" y="11824"/>
                  </a:cubicBezTo>
                  <a:lnTo>
                    <a:pt x="1323" y="11824"/>
                  </a:lnTo>
                  <a:cubicBezTo>
                    <a:pt x="1329" y="11775"/>
                    <a:pt x="1336" y="11727"/>
                    <a:pt x="1346" y="11679"/>
                  </a:cubicBezTo>
                  <a:cubicBezTo>
                    <a:pt x="1384" y="11434"/>
                    <a:pt x="1427" y="11192"/>
                    <a:pt x="1480" y="10951"/>
                  </a:cubicBezTo>
                  <a:cubicBezTo>
                    <a:pt x="1676" y="10042"/>
                    <a:pt x="1944" y="9153"/>
                    <a:pt x="2281" y="8290"/>
                  </a:cubicBezTo>
                  <a:cubicBezTo>
                    <a:pt x="2320" y="8194"/>
                    <a:pt x="2358" y="8098"/>
                    <a:pt x="2396" y="8002"/>
                  </a:cubicBezTo>
                  <a:lnTo>
                    <a:pt x="2435" y="7910"/>
                  </a:lnTo>
                  <a:cubicBezTo>
                    <a:pt x="2443" y="7888"/>
                    <a:pt x="2446" y="7879"/>
                    <a:pt x="2446" y="7879"/>
                  </a:cubicBezTo>
                  <a:lnTo>
                    <a:pt x="2446" y="7879"/>
                  </a:lnTo>
                  <a:cubicBezTo>
                    <a:pt x="2445" y="7879"/>
                    <a:pt x="2436" y="7902"/>
                    <a:pt x="2429" y="7919"/>
                  </a:cubicBezTo>
                  <a:lnTo>
                    <a:pt x="2429" y="7919"/>
                  </a:lnTo>
                  <a:cubicBezTo>
                    <a:pt x="2448" y="7864"/>
                    <a:pt x="2472" y="7809"/>
                    <a:pt x="2500" y="7757"/>
                  </a:cubicBezTo>
                  <a:cubicBezTo>
                    <a:pt x="2588" y="7558"/>
                    <a:pt x="2680" y="7362"/>
                    <a:pt x="2776" y="7167"/>
                  </a:cubicBezTo>
                  <a:cubicBezTo>
                    <a:pt x="2975" y="6772"/>
                    <a:pt x="3194" y="6388"/>
                    <a:pt x="3439" y="6017"/>
                  </a:cubicBezTo>
                  <a:cubicBezTo>
                    <a:pt x="3501" y="5928"/>
                    <a:pt x="3562" y="5840"/>
                    <a:pt x="3623" y="5752"/>
                  </a:cubicBezTo>
                  <a:cubicBezTo>
                    <a:pt x="3654" y="5710"/>
                    <a:pt x="3685" y="5668"/>
                    <a:pt x="3719" y="5622"/>
                  </a:cubicBezTo>
                  <a:cubicBezTo>
                    <a:pt x="3734" y="5603"/>
                    <a:pt x="3750" y="5580"/>
                    <a:pt x="3765" y="5560"/>
                  </a:cubicBezTo>
                  <a:cubicBezTo>
                    <a:pt x="3769" y="5556"/>
                    <a:pt x="3772" y="5551"/>
                    <a:pt x="3774" y="5548"/>
                  </a:cubicBezTo>
                  <a:lnTo>
                    <a:pt x="3774" y="5548"/>
                  </a:lnTo>
                  <a:cubicBezTo>
                    <a:pt x="3775" y="5547"/>
                    <a:pt x="3776" y="5546"/>
                    <a:pt x="3777" y="5545"/>
                  </a:cubicBezTo>
                  <a:cubicBezTo>
                    <a:pt x="3899" y="5388"/>
                    <a:pt x="4026" y="5238"/>
                    <a:pt x="4160" y="5089"/>
                  </a:cubicBezTo>
                  <a:cubicBezTo>
                    <a:pt x="4424" y="4794"/>
                    <a:pt x="4708" y="4518"/>
                    <a:pt x="5007" y="4261"/>
                  </a:cubicBezTo>
                  <a:cubicBezTo>
                    <a:pt x="5080" y="4196"/>
                    <a:pt x="5153" y="4134"/>
                    <a:pt x="5226" y="4077"/>
                  </a:cubicBezTo>
                  <a:cubicBezTo>
                    <a:pt x="5264" y="4046"/>
                    <a:pt x="5302" y="4015"/>
                    <a:pt x="5337" y="3985"/>
                  </a:cubicBezTo>
                  <a:lnTo>
                    <a:pt x="5353" y="3972"/>
                  </a:lnTo>
                  <a:lnTo>
                    <a:pt x="5353" y="3972"/>
                  </a:lnTo>
                  <a:cubicBezTo>
                    <a:pt x="5355" y="3971"/>
                    <a:pt x="5364" y="3965"/>
                    <a:pt x="5383" y="3950"/>
                  </a:cubicBezTo>
                  <a:lnTo>
                    <a:pt x="5383" y="3950"/>
                  </a:lnTo>
                  <a:lnTo>
                    <a:pt x="5383" y="3950"/>
                  </a:lnTo>
                  <a:cubicBezTo>
                    <a:pt x="5540" y="3831"/>
                    <a:pt x="5697" y="3716"/>
                    <a:pt x="5858" y="3609"/>
                  </a:cubicBezTo>
                  <a:cubicBezTo>
                    <a:pt x="6180" y="3387"/>
                    <a:pt x="6518" y="3187"/>
                    <a:pt x="6859" y="2996"/>
                  </a:cubicBezTo>
                  <a:cubicBezTo>
                    <a:pt x="7200" y="2808"/>
                    <a:pt x="7553" y="2631"/>
                    <a:pt x="7913" y="2470"/>
                  </a:cubicBezTo>
                  <a:cubicBezTo>
                    <a:pt x="7997" y="2432"/>
                    <a:pt x="8078" y="2394"/>
                    <a:pt x="8162" y="2359"/>
                  </a:cubicBezTo>
                  <a:lnTo>
                    <a:pt x="8281" y="2306"/>
                  </a:lnTo>
                  <a:cubicBezTo>
                    <a:pt x="8289" y="2303"/>
                    <a:pt x="8302" y="2297"/>
                    <a:pt x="8314" y="2292"/>
                  </a:cubicBezTo>
                  <a:lnTo>
                    <a:pt x="8314" y="2292"/>
                  </a:lnTo>
                  <a:lnTo>
                    <a:pt x="8350" y="2279"/>
                  </a:lnTo>
                  <a:cubicBezTo>
                    <a:pt x="8534" y="2202"/>
                    <a:pt x="8718" y="2129"/>
                    <a:pt x="8902" y="2056"/>
                  </a:cubicBezTo>
                  <a:cubicBezTo>
                    <a:pt x="9602" y="1790"/>
                    <a:pt x="10315" y="1556"/>
                    <a:pt x="11029" y="1335"/>
                  </a:cubicBezTo>
                  <a:close/>
                  <a:moveTo>
                    <a:pt x="12116" y="0"/>
                  </a:moveTo>
                  <a:cubicBezTo>
                    <a:pt x="12072" y="0"/>
                    <a:pt x="12027" y="7"/>
                    <a:pt x="11981" y="21"/>
                  </a:cubicBezTo>
                  <a:cubicBezTo>
                    <a:pt x="10405" y="481"/>
                    <a:pt x="8829" y="964"/>
                    <a:pt x="7334" y="1654"/>
                  </a:cubicBezTo>
                  <a:cubicBezTo>
                    <a:pt x="5866" y="2329"/>
                    <a:pt x="4474" y="3233"/>
                    <a:pt x="3405" y="4456"/>
                  </a:cubicBezTo>
                  <a:cubicBezTo>
                    <a:pt x="2163" y="5867"/>
                    <a:pt x="1400" y="7611"/>
                    <a:pt x="863" y="9394"/>
                  </a:cubicBezTo>
                  <a:cubicBezTo>
                    <a:pt x="303" y="11253"/>
                    <a:pt x="0" y="13278"/>
                    <a:pt x="480" y="15187"/>
                  </a:cubicBezTo>
                  <a:cubicBezTo>
                    <a:pt x="874" y="16762"/>
                    <a:pt x="1833" y="18327"/>
                    <a:pt x="3332" y="19059"/>
                  </a:cubicBezTo>
                  <a:cubicBezTo>
                    <a:pt x="4210" y="19488"/>
                    <a:pt x="5180" y="19626"/>
                    <a:pt x="6150" y="19645"/>
                  </a:cubicBezTo>
                  <a:cubicBezTo>
                    <a:pt x="6244" y="19647"/>
                    <a:pt x="6338" y="19648"/>
                    <a:pt x="6432" y="19648"/>
                  </a:cubicBezTo>
                  <a:cubicBezTo>
                    <a:pt x="6779" y="19648"/>
                    <a:pt x="7126" y="19637"/>
                    <a:pt x="7476" y="19622"/>
                  </a:cubicBezTo>
                  <a:cubicBezTo>
                    <a:pt x="7951" y="19607"/>
                    <a:pt x="8427" y="19557"/>
                    <a:pt x="8895" y="19484"/>
                  </a:cubicBezTo>
                  <a:cubicBezTo>
                    <a:pt x="9355" y="19404"/>
                    <a:pt x="9803" y="19266"/>
                    <a:pt x="10225" y="19070"/>
                  </a:cubicBezTo>
                  <a:cubicBezTo>
                    <a:pt x="10643" y="18863"/>
                    <a:pt x="11026" y="18591"/>
                    <a:pt x="11356" y="18261"/>
                  </a:cubicBezTo>
                  <a:cubicBezTo>
                    <a:pt x="11697" y="17932"/>
                    <a:pt x="11992" y="17552"/>
                    <a:pt x="12280" y="17173"/>
                  </a:cubicBezTo>
                  <a:cubicBezTo>
                    <a:pt x="12552" y="16808"/>
                    <a:pt x="12832" y="16440"/>
                    <a:pt x="13039" y="16034"/>
                  </a:cubicBezTo>
                  <a:cubicBezTo>
                    <a:pt x="13503" y="15125"/>
                    <a:pt x="13537" y="14090"/>
                    <a:pt x="13441" y="13090"/>
                  </a:cubicBezTo>
                  <a:cubicBezTo>
                    <a:pt x="13349" y="12089"/>
                    <a:pt x="13138" y="11115"/>
                    <a:pt x="12893" y="10145"/>
                  </a:cubicBezTo>
                  <a:cubicBezTo>
                    <a:pt x="12652" y="9214"/>
                    <a:pt x="12391" y="8286"/>
                    <a:pt x="12191" y="7343"/>
                  </a:cubicBezTo>
                  <a:cubicBezTo>
                    <a:pt x="12119" y="6994"/>
                    <a:pt x="12053" y="6645"/>
                    <a:pt x="11965" y="6300"/>
                  </a:cubicBezTo>
                  <a:cubicBezTo>
                    <a:pt x="11889" y="6005"/>
                    <a:pt x="11804" y="5710"/>
                    <a:pt x="11724" y="5415"/>
                  </a:cubicBezTo>
                  <a:cubicBezTo>
                    <a:pt x="11647" y="5119"/>
                    <a:pt x="11574" y="4828"/>
                    <a:pt x="11521" y="4529"/>
                  </a:cubicBezTo>
                  <a:cubicBezTo>
                    <a:pt x="11505" y="4456"/>
                    <a:pt x="11494" y="4383"/>
                    <a:pt x="11482" y="4314"/>
                  </a:cubicBezTo>
                  <a:cubicBezTo>
                    <a:pt x="11482" y="4299"/>
                    <a:pt x="11478" y="4284"/>
                    <a:pt x="11478" y="4272"/>
                  </a:cubicBezTo>
                  <a:cubicBezTo>
                    <a:pt x="11478" y="4270"/>
                    <a:pt x="11478" y="4269"/>
                    <a:pt x="11478" y="4267"/>
                  </a:cubicBezTo>
                  <a:lnTo>
                    <a:pt x="11478" y="4267"/>
                  </a:lnTo>
                  <a:cubicBezTo>
                    <a:pt x="11475" y="4244"/>
                    <a:pt x="11473" y="4220"/>
                    <a:pt x="11471" y="4196"/>
                  </a:cubicBezTo>
                  <a:cubicBezTo>
                    <a:pt x="11455" y="4046"/>
                    <a:pt x="11444" y="3897"/>
                    <a:pt x="11444" y="3743"/>
                  </a:cubicBezTo>
                  <a:cubicBezTo>
                    <a:pt x="11440" y="3586"/>
                    <a:pt x="11448" y="3425"/>
                    <a:pt x="11463" y="3264"/>
                  </a:cubicBezTo>
                  <a:cubicBezTo>
                    <a:pt x="11466" y="3231"/>
                    <a:pt x="11470" y="3198"/>
                    <a:pt x="11473" y="3164"/>
                  </a:cubicBezTo>
                  <a:lnTo>
                    <a:pt x="11473" y="3164"/>
                  </a:lnTo>
                  <a:cubicBezTo>
                    <a:pt x="11474" y="3156"/>
                    <a:pt x="11476" y="3147"/>
                    <a:pt x="11478" y="3137"/>
                  </a:cubicBezTo>
                  <a:cubicBezTo>
                    <a:pt x="11490" y="3049"/>
                    <a:pt x="11509" y="2961"/>
                    <a:pt x="11524" y="2873"/>
                  </a:cubicBezTo>
                  <a:cubicBezTo>
                    <a:pt x="11563" y="2697"/>
                    <a:pt x="11613" y="2524"/>
                    <a:pt x="11674" y="2352"/>
                  </a:cubicBezTo>
                  <a:cubicBezTo>
                    <a:pt x="11701" y="2263"/>
                    <a:pt x="11735" y="2179"/>
                    <a:pt x="11770" y="2095"/>
                  </a:cubicBezTo>
                  <a:lnTo>
                    <a:pt x="11784" y="2056"/>
                  </a:lnTo>
                  <a:lnTo>
                    <a:pt x="11784" y="2056"/>
                  </a:lnTo>
                  <a:cubicBezTo>
                    <a:pt x="11784" y="2055"/>
                    <a:pt x="11785" y="2054"/>
                    <a:pt x="11785" y="2053"/>
                  </a:cubicBezTo>
                  <a:cubicBezTo>
                    <a:pt x="11808" y="2007"/>
                    <a:pt x="11827" y="1953"/>
                    <a:pt x="11850" y="1907"/>
                  </a:cubicBezTo>
                  <a:cubicBezTo>
                    <a:pt x="12034" y="1525"/>
                    <a:pt x="12248" y="1156"/>
                    <a:pt x="12490" y="811"/>
                  </a:cubicBezTo>
                  <a:lnTo>
                    <a:pt x="12490" y="811"/>
                  </a:lnTo>
                  <a:cubicBezTo>
                    <a:pt x="12514" y="783"/>
                    <a:pt x="12534" y="753"/>
                    <a:pt x="12552" y="722"/>
                  </a:cubicBezTo>
                  <a:lnTo>
                    <a:pt x="12552" y="722"/>
                  </a:lnTo>
                  <a:cubicBezTo>
                    <a:pt x="12569" y="693"/>
                    <a:pt x="12582" y="663"/>
                    <a:pt x="12591" y="630"/>
                  </a:cubicBezTo>
                  <a:lnTo>
                    <a:pt x="12591" y="630"/>
                  </a:lnTo>
                  <a:cubicBezTo>
                    <a:pt x="12617" y="546"/>
                    <a:pt x="12619" y="455"/>
                    <a:pt x="12590" y="366"/>
                  </a:cubicBezTo>
                  <a:cubicBezTo>
                    <a:pt x="12580" y="336"/>
                    <a:pt x="12568" y="307"/>
                    <a:pt x="12554" y="280"/>
                  </a:cubicBezTo>
                  <a:lnTo>
                    <a:pt x="12554" y="280"/>
                  </a:lnTo>
                  <a:cubicBezTo>
                    <a:pt x="12511" y="189"/>
                    <a:pt x="12444" y="112"/>
                    <a:pt x="12360" y="67"/>
                  </a:cubicBezTo>
                  <a:cubicBezTo>
                    <a:pt x="12341" y="57"/>
                    <a:pt x="12322" y="48"/>
                    <a:pt x="12303" y="40"/>
                  </a:cubicBezTo>
                  <a:lnTo>
                    <a:pt x="12303" y="40"/>
                  </a:lnTo>
                  <a:cubicBezTo>
                    <a:pt x="12245" y="15"/>
                    <a:pt x="12182" y="0"/>
                    <a:pt x="12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8"/>
            <p:cNvSpPr/>
            <p:nvPr/>
          </p:nvSpPr>
          <p:spPr>
            <a:xfrm>
              <a:off x="1977147" y="3438867"/>
              <a:ext cx="249519" cy="858866"/>
            </a:xfrm>
            <a:custGeom>
              <a:rect b="b" l="l" r="r" t="t"/>
              <a:pathLst>
                <a:path extrusionOk="0" h="19138" w="5560">
                  <a:moveTo>
                    <a:pt x="3236" y="0"/>
                  </a:moveTo>
                  <a:cubicBezTo>
                    <a:pt x="2979" y="376"/>
                    <a:pt x="2745" y="771"/>
                    <a:pt x="2527" y="1173"/>
                  </a:cubicBezTo>
                  <a:cubicBezTo>
                    <a:pt x="2308" y="1572"/>
                    <a:pt x="2105" y="1986"/>
                    <a:pt x="1914" y="2400"/>
                  </a:cubicBezTo>
                  <a:cubicBezTo>
                    <a:pt x="1538" y="3240"/>
                    <a:pt x="1212" y="4098"/>
                    <a:pt x="940" y="4976"/>
                  </a:cubicBezTo>
                  <a:lnTo>
                    <a:pt x="840" y="5306"/>
                  </a:lnTo>
                  <a:lnTo>
                    <a:pt x="744" y="5639"/>
                  </a:lnTo>
                  <a:cubicBezTo>
                    <a:pt x="683" y="5862"/>
                    <a:pt x="625" y="6084"/>
                    <a:pt x="572" y="6310"/>
                  </a:cubicBezTo>
                  <a:cubicBezTo>
                    <a:pt x="461" y="6759"/>
                    <a:pt x="369" y="7211"/>
                    <a:pt x="288" y="7664"/>
                  </a:cubicBezTo>
                  <a:cubicBezTo>
                    <a:pt x="208" y="8120"/>
                    <a:pt x="142" y="8580"/>
                    <a:pt x="96" y="9040"/>
                  </a:cubicBezTo>
                  <a:cubicBezTo>
                    <a:pt x="50" y="9504"/>
                    <a:pt x="16" y="9968"/>
                    <a:pt x="8" y="10432"/>
                  </a:cubicBezTo>
                  <a:cubicBezTo>
                    <a:pt x="1" y="10899"/>
                    <a:pt x="12" y="11367"/>
                    <a:pt x="43" y="11835"/>
                  </a:cubicBezTo>
                  <a:cubicBezTo>
                    <a:pt x="77" y="12302"/>
                    <a:pt x="139" y="12770"/>
                    <a:pt x="227" y="13234"/>
                  </a:cubicBezTo>
                  <a:cubicBezTo>
                    <a:pt x="315" y="13698"/>
                    <a:pt x="438" y="14158"/>
                    <a:pt x="591" y="14603"/>
                  </a:cubicBezTo>
                  <a:cubicBezTo>
                    <a:pt x="625" y="14718"/>
                    <a:pt x="671" y="14829"/>
                    <a:pt x="710" y="14940"/>
                  </a:cubicBezTo>
                  <a:cubicBezTo>
                    <a:pt x="752" y="15051"/>
                    <a:pt x="798" y="15159"/>
                    <a:pt x="848" y="15270"/>
                  </a:cubicBezTo>
                  <a:cubicBezTo>
                    <a:pt x="944" y="15488"/>
                    <a:pt x="1051" y="15703"/>
                    <a:pt x="1166" y="15910"/>
                  </a:cubicBezTo>
                  <a:cubicBezTo>
                    <a:pt x="1220" y="16017"/>
                    <a:pt x="1285" y="16117"/>
                    <a:pt x="1346" y="16220"/>
                  </a:cubicBezTo>
                  <a:cubicBezTo>
                    <a:pt x="1408" y="16320"/>
                    <a:pt x="1473" y="16424"/>
                    <a:pt x="1542" y="16519"/>
                  </a:cubicBezTo>
                  <a:cubicBezTo>
                    <a:pt x="1607" y="16615"/>
                    <a:pt x="1676" y="16715"/>
                    <a:pt x="1753" y="16807"/>
                  </a:cubicBezTo>
                  <a:cubicBezTo>
                    <a:pt x="1825" y="16899"/>
                    <a:pt x="1902" y="16991"/>
                    <a:pt x="1979" y="17083"/>
                  </a:cubicBezTo>
                  <a:cubicBezTo>
                    <a:pt x="2289" y="17443"/>
                    <a:pt x="2638" y="17765"/>
                    <a:pt x="3021" y="18045"/>
                  </a:cubicBezTo>
                  <a:cubicBezTo>
                    <a:pt x="3777" y="18590"/>
                    <a:pt x="4643" y="18965"/>
                    <a:pt x="5559" y="19138"/>
                  </a:cubicBezTo>
                  <a:cubicBezTo>
                    <a:pt x="5145" y="18950"/>
                    <a:pt x="4750" y="18735"/>
                    <a:pt x="4371" y="18490"/>
                  </a:cubicBezTo>
                  <a:cubicBezTo>
                    <a:pt x="3999" y="18248"/>
                    <a:pt x="3654" y="17972"/>
                    <a:pt x="3336" y="17670"/>
                  </a:cubicBezTo>
                  <a:cubicBezTo>
                    <a:pt x="3021" y="17367"/>
                    <a:pt x="2738" y="17037"/>
                    <a:pt x="2492" y="16680"/>
                  </a:cubicBezTo>
                  <a:lnTo>
                    <a:pt x="2316" y="16408"/>
                  </a:lnTo>
                  <a:cubicBezTo>
                    <a:pt x="2262" y="16316"/>
                    <a:pt x="2201" y="16228"/>
                    <a:pt x="2151" y="16132"/>
                  </a:cubicBezTo>
                  <a:cubicBezTo>
                    <a:pt x="2101" y="16036"/>
                    <a:pt x="2048" y="15941"/>
                    <a:pt x="2002" y="15845"/>
                  </a:cubicBezTo>
                  <a:lnTo>
                    <a:pt x="1929" y="15699"/>
                  </a:lnTo>
                  <a:cubicBezTo>
                    <a:pt x="1906" y="15653"/>
                    <a:pt x="1883" y="15603"/>
                    <a:pt x="1864" y="15557"/>
                  </a:cubicBezTo>
                  <a:cubicBezTo>
                    <a:pt x="1776" y="15358"/>
                    <a:pt x="1695" y="15159"/>
                    <a:pt x="1622" y="14955"/>
                  </a:cubicBezTo>
                  <a:cubicBezTo>
                    <a:pt x="1588" y="14856"/>
                    <a:pt x="1549" y="14752"/>
                    <a:pt x="1519" y="14652"/>
                  </a:cubicBezTo>
                  <a:cubicBezTo>
                    <a:pt x="1488" y="14549"/>
                    <a:pt x="1454" y="14445"/>
                    <a:pt x="1427" y="14342"/>
                  </a:cubicBezTo>
                  <a:cubicBezTo>
                    <a:pt x="1312" y="13924"/>
                    <a:pt x="1223" y="13499"/>
                    <a:pt x="1158" y="13069"/>
                  </a:cubicBezTo>
                  <a:cubicBezTo>
                    <a:pt x="1093" y="12640"/>
                    <a:pt x="1051" y="12207"/>
                    <a:pt x="1028" y="11770"/>
                  </a:cubicBezTo>
                  <a:cubicBezTo>
                    <a:pt x="1001" y="11332"/>
                    <a:pt x="1001" y="10892"/>
                    <a:pt x="1009" y="10451"/>
                  </a:cubicBezTo>
                  <a:cubicBezTo>
                    <a:pt x="1016" y="10014"/>
                    <a:pt x="1043" y="9573"/>
                    <a:pt x="1078" y="9132"/>
                  </a:cubicBezTo>
                  <a:cubicBezTo>
                    <a:pt x="1112" y="8691"/>
                    <a:pt x="1166" y="8250"/>
                    <a:pt x="1223" y="7809"/>
                  </a:cubicBezTo>
                  <a:cubicBezTo>
                    <a:pt x="1281" y="7368"/>
                    <a:pt x="1358" y="6931"/>
                    <a:pt x="1434" y="6491"/>
                  </a:cubicBezTo>
                  <a:cubicBezTo>
                    <a:pt x="1473" y="6272"/>
                    <a:pt x="1519" y="6053"/>
                    <a:pt x="1561" y="5835"/>
                  </a:cubicBezTo>
                  <a:lnTo>
                    <a:pt x="1630" y="5505"/>
                  </a:lnTo>
                  <a:lnTo>
                    <a:pt x="1699" y="5179"/>
                  </a:lnTo>
                  <a:cubicBezTo>
                    <a:pt x="1894" y="4305"/>
                    <a:pt x="2121" y="3439"/>
                    <a:pt x="2374" y="2572"/>
                  </a:cubicBezTo>
                  <a:cubicBezTo>
                    <a:pt x="2630" y="1710"/>
                    <a:pt x="2918" y="855"/>
                    <a:pt x="323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8"/>
            <p:cNvSpPr/>
            <p:nvPr/>
          </p:nvSpPr>
          <p:spPr>
            <a:xfrm>
              <a:off x="2002278" y="3709206"/>
              <a:ext cx="204148" cy="219316"/>
            </a:xfrm>
            <a:custGeom>
              <a:rect b="b" l="l" r="r" t="t"/>
              <a:pathLst>
                <a:path extrusionOk="0" h="4887" w="4549">
                  <a:moveTo>
                    <a:pt x="4403" y="1"/>
                  </a:moveTo>
                  <a:cubicBezTo>
                    <a:pt x="4370" y="1"/>
                    <a:pt x="4337" y="12"/>
                    <a:pt x="4313" y="37"/>
                  </a:cubicBezTo>
                  <a:cubicBezTo>
                    <a:pt x="4225" y="133"/>
                    <a:pt x="4125" y="206"/>
                    <a:pt x="4056" y="321"/>
                  </a:cubicBezTo>
                  <a:cubicBezTo>
                    <a:pt x="3983" y="440"/>
                    <a:pt x="3922" y="570"/>
                    <a:pt x="3853" y="693"/>
                  </a:cubicBezTo>
                  <a:cubicBezTo>
                    <a:pt x="3715" y="942"/>
                    <a:pt x="3596" y="1199"/>
                    <a:pt x="3466" y="1452"/>
                  </a:cubicBezTo>
                  <a:cubicBezTo>
                    <a:pt x="3209" y="1954"/>
                    <a:pt x="2925" y="2445"/>
                    <a:pt x="2577" y="2886"/>
                  </a:cubicBezTo>
                  <a:cubicBezTo>
                    <a:pt x="2270" y="3273"/>
                    <a:pt x="1929" y="3637"/>
                    <a:pt x="1522" y="3921"/>
                  </a:cubicBezTo>
                  <a:cubicBezTo>
                    <a:pt x="1104" y="4208"/>
                    <a:pt x="629" y="4392"/>
                    <a:pt x="165" y="4588"/>
                  </a:cubicBezTo>
                  <a:cubicBezTo>
                    <a:pt x="0" y="4630"/>
                    <a:pt x="35" y="4871"/>
                    <a:pt x="203" y="4871"/>
                  </a:cubicBezTo>
                  <a:lnTo>
                    <a:pt x="200" y="4871"/>
                  </a:lnTo>
                  <a:cubicBezTo>
                    <a:pt x="277" y="4882"/>
                    <a:pt x="355" y="4887"/>
                    <a:pt x="432" y="4887"/>
                  </a:cubicBezTo>
                  <a:cubicBezTo>
                    <a:pt x="1415" y="4887"/>
                    <a:pt x="2374" y="4087"/>
                    <a:pt x="2964" y="3380"/>
                  </a:cubicBezTo>
                  <a:cubicBezTo>
                    <a:pt x="3359" y="2912"/>
                    <a:pt x="3677" y="2380"/>
                    <a:pt x="3953" y="1839"/>
                  </a:cubicBezTo>
                  <a:cubicBezTo>
                    <a:pt x="4095" y="1578"/>
                    <a:pt x="4217" y="1306"/>
                    <a:pt x="4325" y="1030"/>
                  </a:cubicBezTo>
                  <a:cubicBezTo>
                    <a:pt x="4378" y="888"/>
                    <a:pt x="4432" y="739"/>
                    <a:pt x="4482" y="593"/>
                  </a:cubicBezTo>
                  <a:cubicBezTo>
                    <a:pt x="4536" y="432"/>
                    <a:pt x="4532" y="298"/>
                    <a:pt x="4543" y="133"/>
                  </a:cubicBezTo>
                  <a:cubicBezTo>
                    <a:pt x="4548" y="54"/>
                    <a:pt x="4474" y="1"/>
                    <a:pt x="4403"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8"/>
            <p:cNvSpPr/>
            <p:nvPr/>
          </p:nvSpPr>
          <p:spPr>
            <a:xfrm>
              <a:off x="1911505" y="3557009"/>
              <a:ext cx="105145" cy="275993"/>
            </a:xfrm>
            <a:custGeom>
              <a:rect b="b" l="l" r="r" t="t"/>
              <a:pathLst>
                <a:path extrusionOk="0" h="5570" w="2122">
                  <a:moveTo>
                    <a:pt x="666" y="0"/>
                  </a:moveTo>
                  <a:cubicBezTo>
                    <a:pt x="595" y="0"/>
                    <a:pt x="518" y="39"/>
                    <a:pt x="491" y="113"/>
                  </a:cubicBezTo>
                  <a:cubicBezTo>
                    <a:pt x="284" y="658"/>
                    <a:pt x="131" y="1187"/>
                    <a:pt x="62" y="1770"/>
                  </a:cubicBezTo>
                  <a:cubicBezTo>
                    <a:pt x="1" y="2322"/>
                    <a:pt x="35" y="2878"/>
                    <a:pt x="158" y="3418"/>
                  </a:cubicBezTo>
                  <a:cubicBezTo>
                    <a:pt x="261" y="3874"/>
                    <a:pt x="445" y="4304"/>
                    <a:pt x="706" y="4687"/>
                  </a:cubicBezTo>
                  <a:cubicBezTo>
                    <a:pt x="967" y="5059"/>
                    <a:pt x="1300" y="5461"/>
                    <a:pt x="1760" y="5565"/>
                  </a:cubicBezTo>
                  <a:cubicBezTo>
                    <a:pt x="1775" y="5568"/>
                    <a:pt x="1790" y="5570"/>
                    <a:pt x="1805" y="5570"/>
                  </a:cubicBezTo>
                  <a:cubicBezTo>
                    <a:pt x="1965" y="5570"/>
                    <a:pt x="2122" y="5393"/>
                    <a:pt x="2013" y="5239"/>
                  </a:cubicBezTo>
                  <a:lnTo>
                    <a:pt x="2013" y="5239"/>
                  </a:lnTo>
                  <a:lnTo>
                    <a:pt x="2009" y="5243"/>
                  </a:lnTo>
                  <a:cubicBezTo>
                    <a:pt x="1779" y="4917"/>
                    <a:pt x="1480" y="4656"/>
                    <a:pt x="1277" y="4311"/>
                  </a:cubicBezTo>
                  <a:cubicBezTo>
                    <a:pt x="1066" y="3951"/>
                    <a:pt x="913" y="3564"/>
                    <a:pt x="825" y="3157"/>
                  </a:cubicBezTo>
                  <a:cubicBezTo>
                    <a:pt x="714" y="2694"/>
                    <a:pt x="694" y="2199"/>
                    <a:pt x="706" y="1724"/>
                  </a:cubicBezTo>
                  <a:cubicBezTo>
                    <a:pt x="714" y="1202"/>
                    <a:pt x="752" y="673"/>
                    <a:pt x="813" y="156"/>
                  </a:cubicBezTo>
                  <a:cubicBezTo>
                    <a:pt x="826" y="51"/>
                    <a:pt x="749" y="0"/>
                    <a:pt x="66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2" name="Google Shape;3122;p48"/>
          <p:cNvSpPr/>
          <p:nvPr/>
        </p:nvSpPr>
        <p:spPr>
          <a:xfrm>
            <a:off x="1548450" y="1924500"/>
            <a:ext cx="44631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Write inside each box the number of times each page is repeated</a:t>
            </a:r>
            <a:endParaRPr/>
          </a:p>
        </p:txBody>
      </p:sp>
      <p:sp>
        <p:nvSpPr>
          <p:cNvPr id="3123" name="Google Shape;3123;p48"/>
          <p:cNvSpPr/>
          <p:nvPr/>
        </p:nvSpPr>
        <p:spPr>
          <a:xfrm>
            <a:off x="3853808"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24" name="Google Shape;3124;p48"/>
          <p:cNvSpPr/>
          <p:nvPr/>
        </p:nvSpPr>
        <p:spPr>
          <a:xfrm>
            <a:off x="1814952"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25" name="Google Shape;3125;p48"/>
          <p:cNvSpPr/>
          <p:nvPr/>
        </p:nvSpPr>
        <p:spPr>
          <a:xfrm>
            <a:off x="795524"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26" name="Google Shape;3126;p48"/>
          <p:cNvSpPr txBox="1"/>
          <p:nvPr/>
        </p:nvSpPr>
        <p:spPr>
          <a:xfrm>
            <a:off x="4003386"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127" name="Google Shape;3127;p48"/>
          <p:cNvSpPr txBox="1"/>
          <p:nvPr/>
        </p:nvSpPr>
        <p:spPr>
          <a:xfrm>
            <a:off x="1964530"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128" name="Google Shape;3128;p48"/>
          <p:cNvSpPr txBox="1"/>
          <p:nvPr/>
        </p:nvSpPr>
        <p:spPr>
          <a:xfrm>
            <a:off x="945074"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129" name="Google Shape;3129;p48"/>
          <p:cNvSpPr/>
          <p:nvPr/>
        </p:nvSpPr>
        <p:spPr>
          <a:xfrm>
            <a:off x="758850" y="5701825"/>
            <a:ext cx="6042300" cy="4167600"/>
          </a:xfrm>
          <a:prstGeom prst="roundRect">
            <a:avLst>
              <a:gd fmla="val 749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48"/>
          <p:cNvSpPr/>
          <p:nvPr/>
        </p:nvSpPr>
        <p:spPr>
          <a:xfrm>
            <a:off x="2834380"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31" name="Google Shape;3131;p48"/>
          <p:cNvSpPr txBox="1"/>
          <p:nvPr/>
        </p:nvSpPr>
        <p:spPr>
          <a:xfrm>
            <a:off x="2983958"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132" name="Google Shape;3132;p48"/>
          <p:cNvSpPr/>
          <p:nvPr/>
        </p:nvSpPr>
        <p:spPr>
          <a:xfrm>
            <a:off x="4873236"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33" name="Google Shape;3133;p48"/>
          <p:cNvSpPr txBox="1"/>
          <p:nvPr/>
        </p:nvSpPr>
        <p:spPr>
          <a:xfrm>
            <a:off x="5022814"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134" name="Google Shape;3134;p48"/>
          <p:cNvSpPr/>
          <p:nvPr/>
        </p:nvSpPr>
        <p:spPr>
          <a:xfrm>
            <a:off x="5892664" y="4510618"/>
            <a:ext cx="871800" cy="834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sp>
        <p:nvSpPr>
          <p:cNvPr id="3135" name="Google Shape;3135;p48"/>
          <p:cNvSpPr txBox="1"/>
          <p:nvPr/>
        </p:nvSpPr>
        <p:spPr>
          <a:xfrm>
            <a:off x="6042242" y="4732471"/>
            <a:ext cx="572700" cy="3906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grpSp>
        <p:nvGrpSpPr>
          <p:cNvPr id="3136" name="Google Shape;3136;p48"/>
          <p:cNvGrpSpPr/>
          <p:nvPr/>
        </p:nvGrpSpPr>
        <p:grpSpPr>
          <a:xfrm>
            <a:off x="5870866" y="8524878"/>
            <a:ext cx="775977" cy="1204481"/>
            <a:chOff x="795535" y="3254198"/>
            <a:chExt cx="706461" cy="1096578"/>
          </a:xfrm>
        </p:grpSpPr>
        <p:sp>
          <p:nvSpPr>
            <p:cNvPr id="3137" name="Google Shape;3137;p48"/>
            <p:cNvSpPr/>
            <p:nvPr/>
          </p:nvSpPr>
          <p:spPr>
            <a:xfrm>
              <a:off x="813441" y="3276457"/>
              <a:ext cx="688555" cy="857340"/>
            </a:xfrm>
            <a:custGeom>
              <a:rect b="b" l="l" r="r" t="t"/>
              <a:pathLst>
                <a:path extrusionOk="0" h="19104" w="15343">
                  <a:moveTo>
                    <a:pt x="8707" y="10830"/>
                  </a:moveTo>
                  <a:cubicBezTo>
                    <a:pt x="8956" y="10920"/>
                    <a:pt x="9218" y="10958"/>
                    <a:pt x="9483" y="10958"/>
                  </a:cubicBezTo>
                  <a:lnTo>
                    <a:pt x="9483" y="10958"/>
                  </a:lnTo>
                  <a:cubicBezTo>
                    <a:pt x="9483" y="10958"/>
                    <a:pt x="9482" y="10958"/>
                    <a:pt x="9482" y="10958"/>
                  </a:cubicBezTo>
                  <a:cubicBezTo>
                    <a:pt x="9217" y="10958"/>
                    <a:pt x="8954" y="10920"/>
                    <a:pt x="8707" y="10830"/>
                  </a:cubicBezTo>
                  <a:close/>
                  <a:moveTo>
                    <a:pt x="5153" y="0"/>
                  </a:moveTo>
                  <a:cubicBezTo>
                    <a:pt x="3481" y="2438"/>
                    <a:pt x="2270" y="4884"/>
                    <a:pt x="2745" y="7721"/>
                  </a:cubicBezTo>
                  <a:cubicBezTo>
                    <a:pt x="2945" y="8906"/>
                    <a:pt x="3466" y="10497"/>
                    <a:pt x="2707" y="11624"/>
                  </a:cubicBezTo>
                  <a:cubicBezTo>
                    <a:pt x="2429" y="12034"/>
                    <a:pt x="2143" y="12194"/>
                    <a:pt x="1865" y="12194"/>
                  </a:cubicBezTo>
                  <a:cubicBezTo>
                    <a:pt x="1158" y="12194"/>
                    <a:pt x="505" y="11158"/>
                    <a:pt x="181" y="10570"/>
                  </a:cubicBezTo>
                  <a:lnTo>
                    <a:pt x="181" y="10570"/>
                  </a:lnTo>
                  <a:cubicBezTo>
                    <a:pt x="0" y="14116"/>
                    <a:pt x="2684" y="17689"/>
                    <a:pt x="6303" y="19103"/>
                  </a:cubicBezTo>
                  <a:cubicBezTo>
                    <a:pt x="8412" y="18962"/>
                    <a:pt x="10532" y="17528"/>
                    <a:pt x="11835" y="16282"/>
                  </a:cubicBezTo>
                  <a:cubicBezTo>
                    <a:pt x="13342" y="14840"/>
                    <a:pt x="15343" y="11298"/>
                    <a:pt x="14009" y="8791"/>
                  </a:cubicBezTo>
                  <a:lnTo>
                    <a:pt x="14009" y="8791"/>
                  </a:lnTo>
                  <a:cubicBezTo>
                    <a:pt x="13740" y="9780"/>
                    <a:pt x="11996" y="10267"/>
                    <a:pt x="10942" y="10658"/>
                  </a:cubicBezTo>
                  <a:cubicBezTo>
                    <a:pt x="12123" y="8683"/>
                    <a:pt x="11222" y="6617"/>
                    <a:pt x="9336" y="5206"/>
                  </a:cubicBezTo>
                  <a:cubicBezTo>
                    <a:pt x="7350" y="3719"/>
                    <a:pt x="5548" y="2293"/>
                    <a:pt x="5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48"/>
            <p:cNvSpPr/>
            <p:nvPr/>
          </p:nvSpPr>
          <p:spPr>
            <a:xfrm>
              <a:off x="795535" y="3254198"/>
              <a:ext cx="690844" cy="901544"/>
            </a:xfrm>
            <a:custGeom>
              <a:rect b="b" l="l" r="r" t="t"/>
              <a:pathLst>
                <a:path extrusionOk="0" h="20089" w="15394">
                  <a:moveTo>
                    <a:pt x="6321" y="1397"/>
                  </a:moveTo>
                  <a:cubicBezTo>
                    <a:pt x="6321" y="1397"/>
                    <a:pt x="6326" y="1406"/>
                    <a:pt x="6338" y="1435"/>
                  </a:cubicBezTo>
                  <a:cubicBezTo>
                    <a:pt x="6341" y="1443"/>
                    <a:pt x="6344" y="1450"/>
                    <a:pt x="6346" y="1455"/>
                  </a:cubicBezTo>
                  <a:lnTo>
                    <a:pt x="6346" y="1455"/>
                  </a:lnTo>
                  <a:cubicBezTo>
                    <a:pt x="6342" y="1446"/>
                    <a:pt x="6338" y="1437"/>
                    <a:pt x="6334" y="1428"/>
                  </a:cubicBezTo>
                  <a:cubicBezTo>
                    <a:pt x="6329" y="1418"/>
                    <a:pt x="6321" y="1397"/>
                    <a:pt x="6321" y="1397"/>
                  </a:cubicBezTo>
                  <a:close/>
                  <a:moveTo>
                    <a:pt x="3589" y="6065"/>
                  </a:moveTo>
                  <a:cubicBezTo>
                    <a:pt x="3589" y="6065"/>
                    <a:pt x="3589" y="6066"/>
                    <a:pt x="3589" y="6066"/>
                  </a:cubicBezTo>
                  <a:cubicBezTo>
                    <a:pt x="3589" y="6066"/>
                    <a:pt x="3589" y="6067"/>
                    <a:pt x="3589" y="6067"/>
                  </a:cubicBezTo>
                  <a:cubicBezTo>
                    <a:pt x="3589" y="6067"/>
                    <a:pt x="3589" y="6066"/>
                    <a:pt x="3589" y="6065"/>
                  </a:cubicBezTo>
                  <a:close/>
                  <a:moveTo>
                    <a:pt x="3584" y="7856"/>
                  </a:moveTo>
                  <a:lnTo>
                    <a:pt x="3584" y="7856"/>
                  </a:lnTo>
                  <a:cubicBezTo>
                    <a:pt x="3584" y="7856"/>
                    <a:pt x="3588" y="7885"/>
                    <a:pt x="3591" y="7905"/>
                  </a:cubicBezTo>
                  <a:lnTo>
                    <a:pt x="3591" y="7905"/>
                  </a:lnTo>
                  <a:lnTo>
                    <a:pt x="3589" y="7891"/>
                  </a:lnTo>
                  <a:cubicBezTo>
                    <a:pt x="3586" y="7866"/>
                    <a:pt x="3584" y="7856"/>
                    <a:pt x="3584" y="7856"/>
                  </a:cubicBezTo>
                  <a:close/>
                  <a:moveTo>
                    <a:pt x="13558" y="9643"/>
                  </a:moveTo>
                  <a:lnTo>
                    <a:pt x="13558" y="9643"/>
                  </a:lnTo>
                  <a:cubicBezTo>
                    <a:pt x="13547" y="9652"/>
                    <a:pt x="13536" y="9660"/>
                    <a:pt x="13524" y="9667"/>
                  </a:cubicBezTo>
                  <a:lnTo>
                    <a:pt x="13524" y="9667"/>
                  </a:lnTo>
                  <a:cubicBezTo>
                    <a:pt x="13526" y="9666"/>
                    <a:pt x="13528" y="9664"/>
                    <a:pt x="13530" y="9662"/>
                  </a:cubicBezTo>
                  <a:lnTo>
                    <a:pt x="13558" y="9643"/>
                  </a:lnTo>
                  <a:close/>
                  <a:moveTo>
                    <a:pt x="2957" y="9906"/>
                  </a:moveTo>
                  <a:cubicBezTo>
                    <a:pt x="2959" y="9915"/>
                    <a:pt x="2960" y="9924"/>
                    <a:pt x="2960" y="9933"/>
                  </a:cubicBezTo>
                  <a:lnTo>
                    <a:pt x="2960" y="9933"/>
                  </a:lnTo>
                  <a:cubicBezTo>
                    <a:pt x="2959" y="9924"/>
                    <a:pt x="2958" y="9915"/>
                    <a:pt x="2957" y="9906"/>
                  </a:cubicBezTo>
                  <a:close/>
                  <a:moveTo>
                    <a:pt x="2960" y="9933"/>
                  </a:moveTo>
                  <a:cubicBezTo>
                    <a:pt x="2961" y="9936"/>
                    <a:pt x="2961" y="9938"/>
                    <a:pt x="2961" y="9941"/>
                  </a:cubicBezTo>
                  <a:lnTo>
                    <a:pt x="2961" y="9941"/>
                  </a:lnTo>
                  <a:cubicBezTo>
                    <a:pt x="2961" y="9939"/>
                    <a:pt x="2961" y="9937"/>
                    <a:pt x="2960" y="9935"/>
                  </a:cubicBezTo>
                  <a:cubicBezTo>
                    <a:pt x="2960" y="9934"/>
                    <a:pt x="2960" y="9934"/>
                    <a:pt x="2960" y="9933"/>
                  </a:cubicBezTo>
                  <a:close/>
                  <a:moveTo>
                    <a:pt x="12634" y="10148"/>
                  </a:moveTo>
                  <a:cubicBezTo>
                    <a:pt x="12572" y="10173"/>
                    <a:pt x="12554" y="10181"/>
                    <a:pt x="12556" y="10181"/>
                  </a:cubicBezTo>
                  <a:cubicBezTo>
                    <a:pt x="12557" y="10181"/>
                    <a:pt x="12579" y="10172"/>
                    <a:pt x="12594" y="10165"/>
                  </a:cubicBezTo>
                  <a:lnTo>
                    <a:pt x="12634" y="10148"/>
                  </a:lnTo>
                  <a:close/>
                  <a:moveTo>
                    <a:pt x="11154" y="10416"/>
                  </a:moveTo>
                  <a:cubicBezTo>
                    <a:pt x="11153" y="10426"/>
                    <a:pt x="11148" y="10442"/>
                    <a:pt x="11141" y="10456"/>
                  </a:cubicBezTo>
                  <a:cubicBezTo>
                    <a:pt x="11140" y="10459"/>
                    <a:pt x="11139" y="10462"/>
                    <a:pt x="11138" y="10465"/>
                  </a:cubicBezTo>
                  <a:lnTo>
                    <a:pt x="11138" y="10465"/>
                  </a:lnTo>
                  <a:cubicBezTo>
                    <a:pt x="11143" y="10449"/>
                    <a:pt x="11148" y="10433"/>
                    <a:pt x="11154" y="10416"/>
                  </a:cubicBezTo>
                  <a:close/>
                  <a:moveTo>
                    <a:pt x="2983" y="11057"/>
                  </a:moveTo>
                  <a:lnTo>
                    <a:pt x="2983" y="11057"/>
                  </a:lnTo>
                  <a:cubicBezTo>
                    <a:pt x="2983" y="11057"/>
                    <a:pt x="2983" y="11058"/>
                    <a:pt x="2983" y="11058"/>
                  </a:cubicBezTo>
                  <a:cubicBezTo>
                    <a:pt x="2983" y="11059"/>
                    <a:pt x="2983" y="11060"/>
                    <a:pt x="2983" y="11060"/>
                  </a:cubicBezTo>
                  <a:lnTo>
                    <a:pt x="2983" y="11060"/>
                  </a:lnTo>
                  <a:cubicBezTo>
                    <a:pt x="2983" y="11059"/>
                    <a:pt x="2983" y="11058"/>
                    <a:pt x="2983" y="11057"/>
                  </a:cubicBezTo>
                  <a:close/>
                  <a:moveTo>
                    <a:pt x="2658" y="11893"/>
                  </a:moveTo>
                  <a:cubicBezTo>
                    <a:pt x="2659" y="11893"/>
                    <a:pt x="2656" y="11896"/>
                    <a:pt x="2650" y="11905"/>
                  </a:cubicBezTo>
                  <a:lnTo>
                    <a:pt x="2640" y="11916"/>
                  </a:lnTo>
                  <a:lnTo>
                    <a:pt x="2640" y="11916"/>
                  </a:lnTo>
                  <a:cubicBezTo>
                    <a:pt x="2649" y="11904"/>
                    <a:pt x="2658" y="11893"/>
                    <a:pt x="2658" y="11893"/>
                  </a:cubicBezTo>
                  <a:close/>
                  <a:moveTo>
                    <a:pt x="1887" y="12012"/>
                  </a:moveTo>
                  <a:cubicBezTo>
                    <a:pt x="1891" y="12012"/>
                    <a:pt x="1910" y="12028"/>
                    <a:pt x="1927" y="12043"/>
                  </a:cubicBezTo>
                  <a:lnTo>
                    <a:pt x="1927" y="12043"/>
                  </a:lnTo>
                  <a:cubicBezTo>
                    <a:pt x="1912" y="12033"/>
                    <a:pt x="1890" y="12018"/>
                    <a:pt x="1887" y="12012"/>
                  </a:cubicBezTo>
                  <a:cubicBezTo>
                    <a:pt x="1887" y="12012"/>
                    <a:pt x="1887" y="12012"/>
                    <a:pt x="1887" y="12012"/>
                  </a:cubicBezTo>
                  <a:close/>
                  <a:moveTo>
                    <a:pt x="1941" y="12055"/>
                  </a:moveTo>
                  <a:cubicBezTo>
                    <a:pt x="1948" y="12061"/>
                    <a:pt x="1952" y="12065"/>
                    <a:pt x="1952" y="12065"/>
                  </a:cubicBezTo>
                  <a:cubicBezTo>
                    <a:pt x="1952" y="12065"/>
                    <a:pt x="1950" y="12063"/>
                    <a:pt x="1944" y="12058"/>
                  </a:cubicBezTo>
                  <a:cubicBezTo>
                    <a:pt x="1943" y="12057"/>
                    <a:pt x="1942" y="12056"/>
                    <a:pt x="1941" y="12055"/>
                  </a:cubicBezTo>
                  <a:close/>
                  <a:moveTo>
                    <a:pt x="2473" y="12096"/>
                  </a:moveTo>
                  <a:cubicBezTo>
                    <a:pt x="2474" y="12096"/>
                    <a:pt x="2474" y="12096"/>
                    <a:pt x="2474" y="12097"/>
                  </a:cubicBezTo>
                  <a:cubicBezTo>
                    <a:pt x="2470" y="12104"/>
                    <a:pt x="2451" y="12112"/>
                    <a:pt x="2447" y="12116"/>
                  </a:cubicBezTo>
                  <a:cubicBezTo>
                    <a:pt x="2446" y="12116"/>
                    <a:pt x="2446" y="12116"/>
                    <a:pt x="2445" y="12117"/>
                  </a:cubicBezTo>
                  <a:lnTo>
                    <a:pt x="2445" y="12117"/>
                  </a:lnTo>
                  <a:cubicBezTo>
                    <a:pt x="2458" y="12106"/>
                    <a:pt x="2471" y="12096"/>
                    <a:pt x="2473" y="12096"/>
                  </a:cubicBezTo>
                  <a:close/>
                  <a:moveTo>
                    <a:pt x="1116" y="12238"/>
                  </a:moveTo>
                  <a:lnTo>
                    <a:pt x="1118" y="12250"/>
                  </a:lnTo>
                  <a:lnTo>
                    <a:pt x="1118" y="12250"/>
                  </a:lnTo>
                  <a:cubicBezTo>
                    <a:pt x="1118" y="12246"/>
                    <a:pt x="1117" y="12242"/>
                    <a:pt x="1116" y="12238"/>
                  </a:cubicBezTo>
                  <a:lnTo>
                    <a:pt x="1116" y="12238"/>
                  </a:lnTo>
                  <a:cubicBezTo>
                    <a:pt x="1116" y="12238"/>
                    <a:pt x="1116" y="12238"/>
                    <a:pt x="1116" y="12238"/>
                  </a:cubicBezTo>
                  <a:close/>
                  <a:moveTo>
                    <a:pt x="13821" y="13510"/>
                  </a:moveTo>
                  <a:cubicBezTo>
                    <a:pt x="13821" y="13510"/>
                    <a:pt x="13813" y="13529"/>
                    <a:pt x="13807" y="13544"/>
                  </a:cubicBezTo>
                  <a:lnTo>
                    <a:pt x="13807" y="13544"/>
                  </a:lnTo>
                  <a:cubicBezTo>
                    <a:pt x="13817" y="13519"/>
                    <a:pt x="13821" y="13510"/>
                    <a:pt x="13821" y="13510"/>
                  </a:cubicBezTo>
                  <a:close/>
                  <a:moveTo>
                    <a:pt x="12603" y="15614"/>
                  </a:moveTo>
                  <a:cubicBezTo>
                    <a:pt x="12593" y="15625"/>
                    <a:pt x="12563" y="15663"/>
                    <a:pt x="12564" y="15663"/>
                  </a:cubicBezTo>
                  <a:cubicBezTo>
                    <a:pt x="12565" y="15663"/>
                    <a:pt x="12572" y="15655"/>
                    <a:pt x="12591" y="15631"/>
                  </a:cubicBezTo>
                  <a:lnTo>
                    <a:pt x="12603" y="15614"/>
                  </a:lnTo>
                  <a:close/>
                  <a:moveTo>
                    <a:pt x="2785" y="16082"/>
                  </a:moveTo>
                  <a:cubicBezTo>
                    <a:pt x="2790" y="16088"/>
                    <a:pt x="2793" y="16092"/>
                    <a:pt x="2793" y="16092"/>
                  </a:cubicBezTo>
                  <a:cubicBezTo>
                    <a:pt x="2793" y="16092"/>
                    <a:pt x="2791" y="16089"/>
                    <a:pt x="2785" y="16082"/>
                  </a:cubicBezTo>
                  <a:close/>
                  <a:moveTo>
                    <a:pt x="10950" y="17223"/>
                  </a:moveTo>
                  <a:cubicBezTo>
                    <a:pt x="10916" y="17243"/>
                    <a:pt x="10905" y="17250"/>
                    <a:pt x="10906" y="17250"/>
                  </a:cubicBezTo>
                  <a:cubicBezTo>
                    <a:pt x="10908" y="17250"/>
                    <a:pt x="10932" y="17236"/>
                    <a:pt x="10950" y="17223"/>
                  </a:cubicBezTo>
                  <a:close/>
                  <a:moveTo>
                    <a:pt x="4480" y="17776"/>
                  </a:moveTo>
                  <a:cubicBezTo>
                    <a:pt x="4480" y="17776"/>
                    <a:pt x="4503" y="17794"/>
                    <a:pt x="4519" y="17807"/>
                  </a:cubicBezTo>
                  <a:lnTo>
                    <a:pt x="4519" y="17807"/>
                  </a:lnTo>
                  <a:cubicBezTo>
                    <a:pt x="4513" y="17802"/>
                    <a:pt x="4507" y="17798"/>
                    <a:pt x="4502" y="17794"/>
                  </a:cubicBezTo>
                  <a:cubicBezTo>
                    <a:pt x="4485" y="17781"/>
                    <a:pt x="4479" y="17776"/>
                    <a:pt x="4480" y="17776"/>
                  </a:cubicBezTo>
                  <a:close/>
                  <a:moveTo>
                    <a:pt x="8678" y="18590"/>
                  </a:moveTo>
                  <a:cubicBezTo>
                    <a:pt x="8678" y="18590"/>
                    <a:pt x="8670" y="18593"/>
                    <a:pt x="8650" y="18603"/>
                  </a:cubicBezTo>
                  <a:cubicBezTo>
                    <a:pt x="8632" y="18610"/>
                    <a:pt x="8624" y="18614"/>
                    <a:pt x="8621" y="18616"/>
                  </a:cubicBezTo>
                  <a:lnTo>
                    <a:pt x="8621" y="18616"/>
                  </a:lnTo>
                  <a:cubicBezTo>
                    <a:pt x="8638" y="18609"/>
                    <a:pt x="8679" y="18590"/>
                    <a:pt x="8678" y="18590"/>
                  </a:cubicBezTo>
                  <a:close/>
                  <a:moveTo>
                    <a:pt x="5371" y="1672"/>
                  </a:moveTo>
                  <a:cubicBezTo>
                    <a:pt x="5548" y="2131"/>
                    <a:pt x="5784" y="2569"/>
                    <a:pt x="6073" y="2973"/>
                  </a:cubicBezTo>
                  <a:cubicBezTo>
                    <a:pt x="6583" y="3690"/>
                    <a:pt x="7204" y="4307"/>
                    <a:pt x="7875" y="4870"/>
                  </a:cubicBezTo>
                  <a:cubicBezTo>
                    <a:pt x="8247" y="5185"/>
                    <a:pt x="8630" y="5480"/>
                    <a:pt x="9014" y="5775"/>
                  </a:cubicBezTo>
                  <a:lnTo>
                    <a:pt x="9263" y="5959"/>
                  </a:lnTo>
                  <a:lnTo>
                    <a:pt x="9409" y="6070"/>
                  </a:lnTo>
                  <a:cubicBezTo>
                    <a:pt x="9455" y="6105"/>
                    <a:pt x="9531" y="6143"/>
                    <a:pt x="9562" y="6185"/>
                  </a:cubicBezTo>
                  <a:lnTo>
                    <a:pt x="9512" y="6147"/>
                  </a:lnTo>
                  <a:lnTo>
                    <a:pt x="9550" y="6178"/>
                  </a:lnTo>
                  <a:lnTo>
                    <a:pt x="9612" y="6224"/>
                  </a:lnTo>
                  <a:cubicBezTo>
                    <a:pt x="9658" y="6262"/>
                    <a:pt x="9704" y="6296"/>
                    <a:pt x="9746" y="6335"/>
                  </a:cubicBezTo>
                  <a:cubicBezTo>
                    <a:pt x="9838" y="6411"/>
                    <a:pt x="9926" y="6492"/>
                    <a:pt x="10011" y="6576"/>
                  </a:cubicBezTo>
                  <a:cubicBezTo>
                    <a:pt x="10172" y="6726"/>
                    <a:pt x="10325" y="6887"/>
                    <a:pt x="10471" y="7059"/>
                  </a:cubicBezTo>
                  <a:cubicBezTo>
                    <a:pt x="10503" y="7095"/>
                    <a:pt x="10533" y="7134"/>
                    <a:pt x="10565" y="7173"/>
                  </a:cubicBezTo>
                  <a:lnTo>
                    <a:pt x="10565" y="7173"/>
                  </a:lnTo>
                  <a:cubicBezTo>
                    <a:pt x="10568" y="7178"/>
                    <a:pt x="10572" y="7183"/>
                    <a:pt x="10575" y="7189"/>
                  </a:cubicBezTo>
                  <a:lnTo>
                    <a:pt x="10575" y="7189"/>
                  </a:lnTo>
                  <a:cubicBezTo>
                    <a:pt x="10572" y="7184"/>
                    <a:pt x="10569" y="7180"/>
                    <a:pt x="10566" y="7175"/>
                  </a:cubicBezTo>
                  <a:lnTo>
                    <a:pt x="10566" y="7175"/>
                  </a:lnTo>
                  <a:cubicBezTo>
                    <a:pt x="10571" y="7181"/>
                    <a:pt x="10577" y="7187"/>
                    <a:pt x="10582" y="7194"/>
                  </a:cubicBezTo>
                  <a:cubicBezTo>
                    <a:pt x="10590" y="7205"/>
                    <a:pt x="10598" y="7219"/>
                    <a:pt x="10601" y="7225"/>
                  </a:cubicBezTo>
                  <a:lnTo>
                    <a:pt x="10601" y="7225"/>
                  </a:lnTo>
                  <a:cubicBezTo>
                    <a:pt x="10593" y="7213"/>
                    <a:pt x="10584" y="7201"/>
                    <a:pt x="10575" y="7189"/>
                  </a:cubicBezTo>
                  <a:lnTo>
                    <a:pt x="10575" y="7189"/>
                  </a:lnTo>
                  <a:cubicBezTo>
                    <a:pt x="10594" y="7217"/>
                    <a:pt x="10601" y="7227"/>
                    <a:pt x="10602" y="7227"/>
                  </a:cubicBezTo>
                  <a:cubicBezTo>
                    <a:pt x="10602" y="7227"/>
                    <a:pt x="10602" y="7226"/>
                    <a:pt x="10601" y="7225"/>
                  </a:cubicBezTo>
                  <a:lnTo>
                    <a:pt x="10601" y="7225"/>
                  </a:lnTo>
                  <a:cubicBezTo>
                    <a:pt x="10604" y="7228"/>
                    <a:pt x="10606" y="7232"/>
                    <a:pt x="10609" y="7236"/>
                  </a:cubicBezTo>
                  <a:cubicBezTo>
                    <a:pt x="10678" y="7324"/>
                    <a:pt x="10739" y="7412"/>
                    <a:pt x="10796" y="7508"/>
                  </a:cubicBezTo>
                  <a:cubicBezTo>
                    <a:pt x="10911" y="7684"/>
                    <a:pt x="11015" y="7868"/>
                    <a:pt x="11103" y="8056"/>
                  </a:cubicBezTo>
                  <a:cubicBezTo>
                    <a:pt x="11113" y="8082"/>
                    <a:pt x="11140" y="8158"/>
                    <a:pt x="11140" y="8158"/>
                  </a:cubicBezTo>
                  <a:cubicBezTo>
                    <a:pt x="11140" y="8158"/>
                    <a:pt x="11137" y="8147"/>
                    <a:pt x="11128" y="8119"/>
                  </a:cubicBezTo>
                  <a:lnTo>
                    <a:pt x="11128" y="8119"/>
                  </a:lnTo>
                  <a:cubicBezTo>
                    <a:pt x="11140" y="8152"/>
                    <a:pt x="11156" y="8184"/>
                    <a:pt x="11164" y="8217"/>
                  </a:cubicBezTo>
                  <a:cubicBezTo>
                    <a:pt x="11203" y="8321"/>
                    <a:pt x="11237" y="8420"/>
                    <a:pt x="11264" y="8524"/>
                  </a:cubicBezTo>
                  <a:cubicBezTo>
                    <a:pt x="11295" y="8627"/>
                    <a:pt x="11318" y="8735"/>
                    <a:pt x="11337" y="8838"/>
                  </a:cubicBezTo>
                  <a:cubicBezTo>
                    <a:pt x="11341" y="8865"/>
                    <a:pt x="11348" y="8892"/>
                    <a:pt x="11352" y="8915"/>
                  </a:cubicBezTo>
                  <a:cubicBezTo>
                    <a:pt x="11356" y="8969"/>
                    <a:pt x="11364" y="9022"/>
                    <a:pt x="11368" y="9076"/>
                  </a:cubicBezTo>
                  <a:cubicBezTo>
                    <a:pt x="11375" y="9183"/>
                    <a:pt x="11375" y="9291"/>
                    <a:pt x="11375" y="9394"/>
                  </a:cubicBezTo>
                  <a:cubicBezTo>
                    <a:pt x="11375" y="9455"/>
                    <a:pt x="11368" y="9513"/>
                    <a:pt x="11364" y="9570"/>
                  </a:cubicBezTo>
                  <a:cubicBezTo>
                    <a:pt x="11361" y="9600"/>
                    <a:pt x="11347" y="9712"/>
                    <a:pt x="11348" y="9712"/>
                  </a:cubicBezTo>
                  <a:cubicBezTo>
                    <a:pt x="11348" y="9712"/>
                    <a:pt x="11348" y="9712"/>
                    <a:pt x="11349" y="9711"/>
                  </a:cubicBezTo>
                  <a:lnTo>
                    <a:pt x="11349" y="9711"/>
                  </a:lnTo>
                  <a:cubicBezTo>
                    <a:pt x="11314" y="9917"/>
                    <a:pt x="11264" y="10119"/>
                    <a:pt x="11195" y="10318"/>
                  </a:cubicBezTo>
                  <a:cubicBezTo>
                    <a:pt x="11181" y="10349"/>
                    <a:pt x="11167" y="10382"/>
                    <a:pt x="11154" y="10416"/>
                  </a:cubicBezTo>
                  <a:lnTo>
                    <a:pt x="11154" y="10416"/>
                  </a:lnTo>
                  <a:cubicBezTo>
                    <a:pt x="11155" y="10411"/>
                    <a:pt x="11155" y="10408"/>
                    <a:pt x="11154" y="10408"/>
                  </a:cubicBezTo>
                  <a:lnTo>
                    <a:pt x="11154" y="10408"/>
                  </a:lnTo>
                  <a:cubicBezTo>
                    <a:pt x="11153" y="10408"/>
                    <a:pt x="11147" y="10424"/>
                    <a:pt x="11136" y="10471"/>
                  </a:cubicBezTo>
                  <a:lnTo>
                    <a:pt x="11136" y="10471"/>
                  </a:lnTo>
                  <a:cubicBezTo>
                    <a:pt x="11136" y="10469"/>
                    <a:pt x="11137" y="10467"/>
                    <a:pt x="11138" y="10465"/>
                  </a:cubicBezTo>
                  <a:lnTo>
                    <a:pt x="11138" y="10465"/>
                  </a:lnTo>
                  <a:cubicBezTo>
                    <a:pt x="11136" y="10470"/>
                    <a:pt x="11135" y="10475"/>
                    <a:pt x="11134" y="10479"/>
                  </a:cubicBezTo>
                  <a:cubicBezTo>
                    <a:pt x="11134" y="10476"/>
                    <a:pt x="11135" y="10473"/>
                    <a:pt x="11136" y="10471"/>
                  </a:cubicBezTo>
                  <a:lnTo>
                    <a:pt x="11136" y="10471"/>
                  </a:lnTo>
                  <a:cubicBezTo>
                    <a:pt x="11125" y="10497"/>
                    <a:pt x="11112" y="10523"/>
                    <a:pt x="11099" y="10552"/>
                  </a:cubicBezTo>
                  <a:cubicBezTo>
                    <a:pt x="11068" y="10618"/>
                    <a:pt x="11035" y="10683"/>
                    <a:pt x="11000" y="10748"/>
                  </a:cubicBezTo>
                  <a:lnTo>
                    <a:pt x="11000" y="10748"/>
                  </a:lnTo>
                  <a:cubicBezTo>
                    <a:pt x="10901" y="10781"/>
                    <a:pt x="10801" y="10812"/>
                    <a:pt x="10697" y="10839"/>
                  </a:cubicBezTo>
                  <a:cubicBezTo>
                    <a:pt x="10605" y="10862"/>
                    <a:pt x="10513" y="10885"/>
                    <a:pt x="10421" y="10905"/>
                  </a:cubicBezTo>
                  <a:cubicBezTo>
                    <a:pt x="10421" y="10905"/>
                    <a:pt x="10421" y="10905"/>
                    <a:pt x="10421" y="10905"/>
                  </a:cubicBezTo>
                  <a:lnTo>
                    <a:pt x="10421" y="10905"/>
                  </a:lnTo>
                  <a:cubicBezTo>
                    <a:pt x="10375" y="10912"/>
                    <a:pt x="10333" y="10920"/>
                    <a:pt x="10287" y="10928"/>
                  </a:cubicBezTo>
                  <a:cubicBezTo>
                    <a:pt x="10275" y="10930"/>
                    <a:pt x="10262" y="10932"/>
                    <a:pt x="10248" y="10935"/>
                  </a:cubicBezTo>
                  <a:lnTo>
                    <a:pt x="10248" y="10935"/>
                  </a:lnTo>
                  <a:lnTo>
                    <a:pt x="10241" y="10935"/>
                  </a:lnTo>
                  <a:cubicBezTo>
                    <a:pt x="10124" y="10950"/>
                    <a:pt x="10007" y="10957"/>
                    <a:pt x="9890" y="10957"/>
                  </a:cubicBezTo>
                  <a:lnTo>
                    <a:pt x="9890" y="10957"/>
                  </a:lnTo>
                  <a:cubicBezTo>
                    <a:pt x="9827" y="10957"/>
                    <a:pt x="9763" y="10955"/>
                    <a:pt x="9700" y="10951"/>
                  </a:cubicBezTo>
                  <a:lnTo>
                    <a:pt x="9678" y="10950"/>
                  </a:lnTo>
                  <a:lnTo>
                    <a:pt x="9678" y="10950"/>
                  </a:lnTo>
                  <a:cubicBezTo>
                    <a:pt x="9652" y="10947"/>
                    <a:pt x="9624" y="10943"/>
                    <a:pt x="9597" y="10941"/>
                  </a:cubicBezTo>
                  <a:lnTo>
                    <a:pt x="9597" y="10941"/>
                  </a:lnTo>
                  <a:cubicBezTo>
                    <a:pt x="9594" y="10940"/>
                    <a:pt x="9592" y="10940"/>
                    <a:pt x="9589" y="10939"/>
                  </a:cubicBezTo>
                  <a:lnTo>
                    <a:pt x="9524" y="10928"/>
                  </a:lnTo>
                  <a:cubicBezTo>
                    <a:pt x="9428" y="10908"/>
                    <a:pt x="9332" y="10882"/>
                    <a:pt x="9236" y="10847"/>
                  </a:cubicBezTo>
                  <a:cubicBezTo>
                    <a:pt x="9195" y="10833"/>
                    <a:pt x="9152" y="10826"/>
                    <a:pt x="9109" y="10826"/>
                  </a:cubicBezTo>
                  <a:cubicBezTo>
                    <a:pt x="8898" y="10826"/>
                    <a:pt x="8678" y="10986"/>
                    <a:pt x="8630" y="11196"/>
                  </a:cubicBezTo>
                  <a:cubicBezTo>
                    <a:pt x="8565" y="11468"/>
                    <a:pt x="8715" y="11710"/>
                    <a:pt x="8975" y="11802"/>
                  </a:cubicBezTo>
                  <a:cubicBezTo>
                    <a:pt x="8976" y="11802"/>
                    <a:pt x="8976" y="11802"/>
                    <a:pt x="8976" y="11802"/>
                  </a:cubicBezTo>
                  <a:lnTo>
                    <a:pt x="8976" y="11802"/>
                  </a:lnTo>
                  <a:lnTo>
                    <a:pt x="8975" y="11805"/>
                  </a:lnTo>
                  <a:cubicBezTo>
                    <a:pt x="9265" y="11907"/>
                    <a:pt x="9571" y="11949"/>
                    <a:pt x="9878" y="11949"/>
                  </a:cubicBezTo>
                  <a:cubicBezTo>
                    <a:pt x="9940" y="11949"/>
                    <a:pt x="10002" y="11947"/>
                    <a:pt x="10064" y="11944"/>
                  </a:cubicBezTo>
                  <a:lnTo>
                    <a:pt x="10064" y="11944"/>
                  </a:lnTo>
                  <a:cubicBezTo>
                    <a:pt x="9970" y="12129"/>
                    <a:pt x="9998" y="12381"/>
                    <a:pt x="10152" y="12526"/>
                  </a:cubicBezTo>
                  <a:cubicBezTo>
                    <a:pt x="10250" y="12620"/>
                    <a:pt x="10377" y="12667"/>
                    <a:pt x="10503" y="12667"/>
                  </a:cubicBezTo>
                  <a:cubicBezTo>
                    <a:pt x="10630" y="12667"/>
                    <a:pt x="10756" y="12620"/>
                    <a:pt x="10854" y="12526"/>
                  </a:cubicBezTo>
                  <a:cubicBezTo>
                    <a:pt x="10899" y="12484"/>
                    <a:pt x="10943" y="12442"/>
                    <a:pt x="10986" y="12398"/>
                  </a:cubicBezTo>
                  <a:lnTo>
                    <a:pt x="10986" y="12398"/>
                  </a:lnTo>
                  <a:cubicBezTo>
                    <a:pt x="11242" y="12143"/>
                    <a:pt x="11472" y="11862"/>
                    <a:pt x="11672" y="11558"/>
                  </a:cubicBezTo>
                  <a:lnTo>
                    <a:pt x="11672" y="11558"/>
                  </a:lnTo>
                  <a:cubicBezTo>
                    <a:pt x="12091" y="11409"/>
                    <a:pt x="12517" y="11265"/>
                    <a:pt x="12928" y="11092"/>
                  </a:cubicBezTo>
                  <a:cubicBezTo>
                    <a:pt x="13397" y="10894"/>
                    <a:pt x="13875" y="10671"/>
                    <a:pt x="14267" y="10336"/>
                  </a:cubicBezTo>
                  <a:lnTo>
                    <a:pt x="14267" y="10336"/>
                  </a:lnTo>
                  <a:cubicBezTo>
                    <a:pt x="14283" y="10408"/>
                    <a:pt x="14297" y="10480"/>
                    <a:pt x="14308" y="10552"/>
                  </a:cubicBezTo>
                  <a:cubicBezTo>
                    <a:pt x="14313" y="10580"/>
                    <a:pt x="14321" y="10655"/>
                    <a:pt x="14322" y="10655"/>
                  </a:cubicBezTo>
                  <a:cubicBezTo>
                    <a:pt x="14323" y="10655"/>
                    <a:pt x="14321" y="10634"/>
                    <a:pt x="14316" y="10575"/>
                  </a:cubicBezTo>
                  <a:lnTo>
                    <a:pt x="14316" y="10575"/>
                  </a:lnTo>
                  <a:cubicBezTo>
                    <a:pt x="14320" y="10617"/>
                    <a:pt x="14323" y="10663"/>
                    <a:pt x="14327" y="10705"/>
                  </a:cubicBezTo>
                  <a:cubicBezTo>
                    <a:pt x="14339" y="10809"/>
                    <a:pt x="14346" y="10912"/>
                    <a:pt x="14346" y="11020"/>
                  </a:cubicBezTo>
                  <a:cubicBezTo>
                    <a:pt x="14354" y="11215"/>
                    <a:pt x="14346" y="11407"/>
                    <a:pt x="14327" y="11602"/>
                  </a:cubicBezTo>
                  <a:cubicBezTo>
                    <a:pt x="14323" y="11648"/>
                    <a:pt x="14320" y="11690"/>
                    <a:pt x="14316" y="11736"/>
                  </a:cubicBezTo>
                  <a:cubicBezTo>
                    <a:pt x="14312" y="11763"/>
                    <a:pt x="14308" y="11790"/>
                    <a:pt x="14304" y="11817"/>
                  </a:cubicBezTo>
                  <a:cubicBezTo>
                    <a:pt x="14302" y="11836"/>
                    <a:pt x="14301" y="11843"/>
                    <a:pt x="14301" y="11843"/>
                  </a:cubicBezTo>
                  <a:cubicBezTo>
                    <a:pt x="14302" y="11843"/>
                    <a:pt x="14313" y="11764"/>
                    <a:pt x="14313" y="11764"/>
                  </a:cubicBezTo>
                  <a:lnTo>
                    <a:pt x="14313" y="11764"/>
                  </a:lnTo>
                  <a:cubicBezTo>
                    <a:pt x="14313" y="11764"/>
                    <a:pt x="14313" y="11768"/>
                    <a:pt x="14312" y="11779"/>
                  </a:cubicBezTo>
                  <a:cubicBezTo>
                    <a:pt x="14297" y="11882"/>
                    <a:pt x="14277" y="11982"/>
                    <a:pt x="14258" y="12085"/>
                  </a:cubicBezTo>
                  <a:cubicBezTo>
                    <a:pt x="14220" y="12281"/>
                    <a:pt x="14174" y="12476"/>
                    <a:pt x="14116" y="12668"/>
                  </a:cubicBezTo>
                  <a:cubicBezTo>
                    <a:pt x="14059" y="12864"/>
                    <a:pt x="13994" y="13055"/>
                    <a:pt x="13925" y="13243"/>
                  </a:cubicBezTo>
                  <a:cubicBezTo>
                    <a:pt x="13890" y="13339"/>
                    <a:pt x="13852" y="13435"/>
                    <a:pt x="13814" y="13527"/>
                  </a:cubicBezTo>
                  <a:cubicBezTo>
                    <a:pt x="13811" y="13532"/>
                    <a:pt x="13804" y="13547"/>
                    <a:pt x="13799" y="13560"/>
                  </a:cubicBezTo>
                  <a:lnTo>
                    <a:pt x="13799" y="13560"/>
                  </a:lnTo>
                  <a:cubicBezTo>
                    <a:pt x="13799" y="13561"/>
                    <a:pt x="13798" y="13561"/>
                    <a:pt x="13798" y="13561"/>
                  </a:cubicBezTo>
                  <a:cubicBezTo>
                    <a:pt x="13775" y="13615"/>
                    <a:pt x="13752" y="13665"/>
                    <a:pt x="13729" y="13715"/>
                  </a:cubicBezTo>
                  <a:cubicBezTo>
                    <a:pt x="13564" y="14083"/>
                    <a:pt x="13373" y="14443"/>
                    <a:pt x="13158" y="14788"/>
                  </a:cubicBezTo>
                  <a:cubicBezTo>
                    <a:pt x="13062" y="14953"/>
                    <a:pt x="12959" y="15110"/>
                    <a:pt x="12851" y="15267"/>
                  </a:cubicBezTo>
                  <a:cubicBezTo>
                    <a:pt x="12801" y="15336"/>
                    <a:pt x="12755" y="15405"/>
                    <a:pt x="12706" y="15474"/>
                  </a:cubicBezTo>
                  <a:cubicBezTo>
                    <a:pt x="12679" y="15513"/>
                    <a:pt x="12648" y="15551"/>
                    <a:pt x="12617" y="15593"/>
                  </a:cubicBezTo>
                  <a:lnTo>
                    <a:pt x="12603" y="15614"/>
                  </a:lnTo>
                  <a:lnTo>
                    <a:pt x="12603" y="15614"/>
                  </a:lnTo>
                  <a:cubicBezTo>
                    <a:pt x="12605" y="15612"/>
                    <a:pt x="12606" y="15611"/>
                    <a:pt x="12606" y="15611"/>
                  </a:cubicBezTo>
                  <a:lnTo>
                    <a:pt x="12606" y="15611"/>
                  </a:lnTo>
                  <a:cubicBezTo>
                    <a:pt x="12606" y="15611"/>
                    <a:pt x="12603" y="15616"/>
                    <a:pt x="12594" y="15628"/>
                  </a:cubicBezTo>
                  <a:cubicBezTo>
                    <a:pt x="12134" y="16195"/>
                    <a:pt x="11613" y="16713"/>
                    <a:pt x="11034" y="17161"/>
                  </a:cubicBezTo>
                  <a:lnTo>
                    <a:pt x="10961" y="17215"/>
                  </a:lnTo>
                  <a:cubicBezTo>
                    <a:pt x="10958" y="17217"/>
                    <a:pt x="10954" y="17220"/>
                    <a:pt x="10950" y="17223"/>
                  </a:cubicBezTo>
                  <a:lnTo>
                    <a:pt x="10950" y="17223"/>
                  </a:lnTo>
                  <a:cubicBezTo>
                    <a:pt x="10955" y="17221"/>
                    <a:pt x="10960" y="17218"/>
                    <a:pt x="10965" y="17215"/>
                  </a:cubicBezTo>
                  <a:lnTo>
                    <a:pt x="10965" y="17215"/>
                  </a:lnTo>
                  <a:cubicBezTo>
                    <a:pt x="10923" y="17242"/>
                    <a:pt x="10881" y="17276"/>
                    <a:pt x="10842" y="17311"/>
                  </a:cubicBezTo>
                  <a:cubicBezTo>
                    <a:pt x="10747" y="17383"/>
                    <a:pt x="10651" y="17453"/>
                    <a:pt x="10551" y="17522"/>
                  </a:cubicBezTo>
                  <a:cubicBezTo>
                    <a:pt x="10356" y="17660"/>
                    <a:pt x="10152" y="17794"/>
                    <a:pt x="9949" y="17920"/>
                  </a:cubicBezTo>
                  <a:cubicBezTo>
                    <a:pt x="9543" y="18173"/>
                    <a:pt x="9117" y="18396"/>
                    <a:pt x="8680" y="18591"/>
                  </a:cubicBezTo>
                  <a:cubicBezTo>
                    <a:pt x="8672" y="18594"/>
                    <a:pt x="8621" y="18616"/>
                    <a:pt x="8620" y="18616"/>
                  </a:cubicBezTo>
                  <a:cubicBezTo>
                    <a:pt x="8620" y="18616"/>
                    <a:pt x="8620" y="18616"/>
                    <a:pt x="8621" y="18616"/>
                  </a:cubicBezTo>
                  <a:lnTo>
                    <a:pt x="8621" y="18616"/>
                  </a:lnTo>
                  <a:cubicBezTo>
                    <a:pt x="8618" y="18617"/>
                    <a:pt x="8616" y="18618"/>
                    <a:pt x="8615" y="18618"/>
                  </a:cubicBezTo>
                  <a:cubicBezTo>
                    <a:pt x="8561" y="18641"/>
                    <a:pt x="8504" y="18660"/>
                    <a:pt x="8450" y="18683"/>
                  </a:cubicBezTo>
                  <a:cubicBezTo>
                    <a:pt x="8331" y="18729"/>
                    <a:pt x="8216" y="18771"/>
                    <a:pt x="8098" y="18810"/>
                  </a:cubicBezTo>
                  <a:cubicBezTo>
                    <a:pt x="7871" y="18882"/>
                    <a:pt x="7645" y="18948"/>
                    <a:pt x="7411" y="18997"/>
                  </a:cubicBezTo>
                  <a:cubicBezTo>
                    <a:pt x="7300" y="19024"/>
                    <a:pt x="7185" y="19043"/>
                    <a:pt x="7066" y="19063"/>
                  </a:cubicBezTo>
                  <a:lnTo>
                    <a:pt x="7005" y="19074"/>
                  </a:lnTo>
                  <a:cubicBezTo>
                    <a:pt x="7001" y="19075"/>
                    <a:pt x="6998" y="19075"/>
                    <a:pt x="6995" y="19076"/>
                  </a:cubicBezTo>
                  <a:lnTo>
                    <a:pt x="6995" y="19076"/>
                  </a:lnTo>
                  <a:cubicBezTo>
                    <a:pt x="6938" y="19083"/>
                    <a:pt x="6881" y="19090"/>
                    <a:pt x="6821" y="19093"/>
                  </a:cubicBezTo>
                  <a:cubicBezTo>
                    <a:pt x="6803" y="19093"/>
                    <a:pt x="6783" y="19095"/>
                    <a:pt x="6764" y="19097"/>
                  </a:cubicBezTo>
                  <a:lnTo>
                    <a:pt x="6764" y="19097"/>
                  </a:lnTo>
                  <a:cubicBezTo>
                    <a:pt x="6761" y="19096"/>
                    <a:pt x="6759" y="19095"/>
                    <a:pt x="6756" y="19093"/>
                  </a:cubicBezTo>
                  <a:cubicBezTo>
                    <a:pt x="6726" y="19081"/>
                    <a:pt x="6694" y="19067"/>
                    <a:pt x="6662" y="19054"/>
                  </a:cubicBezTo>
                  <a:lnTo>
                    <a:pt x="6662" y="19054"/>
                  </a:lnTo>
                  <a:cubicBezTo>
                    <a:pt x="6669" y="19057"/>
                    <a:pt x="6672" y="19058"/>
                    <a:pt x="6673" y="19058"/>
                  </a:cubicBezTo>
                  <a:cubicBezTo>
                    <a:pt x="6676" y="19058"/>
                    <a:pt x="6589" y="19025"/>
                    <a:pt x="6568" y="19017"/>
                  </a:cubicBezTo>
                  <a:cubicBezTo>
                    <a:pt x="6514" y="18990"/>
                    <a:pt x="6461" y="18967"/>
                    <a:pt x="6407" y="18944"/>
                  </a:cubicBezTo>
                  <a:cubicBezTo>
                    <a:pt x="6016" y="18764"/>
                    <a:pt x="5640" y="18557"/>
                    <a:pt x="5272" y="18327"/>
                  </a:cubicBezTo>
                  <a:cubicBezTo>
                    <a:pt x="5092" y="18212"/>
                    <a:pt x="4912" y="18093"/>
                    <a:pt x="4735" y="17966"/>
                  </a:cubicBezTo>
                  <a:cubicBezTo>
                    <a:pt x="4664" y="17915"/>
                    <a:pt x="4596" y="17865"/>
                    <a:pt x="4528" y="17814"/>
                  </a:cubicBezTo>
                  <a:lnTo>
                    <a:pt x="4528" y="17814"/>
                  </a:lnTo>
                  <a:cubicBezTo>
                    <a:pt x="4525" y="17811"/>
                    <a:pt x="4520" y="17807"/>
                    <a:pt x="4513" y="17801"/>
                  </a:cubicBezTo>
                  <a:lnTo>
                    <a:pt x="4444" y="17748"/>
                  </a:lnTo>
                  <a:cubicBezTo>
                    <a:pt x="4398" y="17709"/>
                    <a:pt x="4356" y="17675"/>
                    <a:pt x="4310" y="17637"/>
                  </a:cubicBezTo>
                  <a:cubicBezTo>
                    <a:pt x="3988" y="17372"/>
                    <a:pt x="3677" y="17084"/>
                    <a:pt x="3390" y="16782"/>
                  </a:cubicBezTo>
                  <a:cubicBezTo>
                    <a:pt x="3248" y="16628"/>
                    <a:pt x="3106" y="16475"/>
                    <a:pt x="2976" y="16314"/>
                  </a:cubicBezTo>
                  <a:cubicBezTo>
                    <a:pt x="2907" y="16233"/>
                    <a:pt x="2842" y="16153"/>
                    <a:pt x="2776" y="16076"/>
                  </a:cubicBezTo>
                  <a:cubicBezTo>
                    <a:pt x="2770" y="16067"/>
                    <a:pt x="2764" y="16059"/>
                    <a:pt x="2758" y="16050"/>
                  </a:cubicBezTo>
                  <a:lnTo>
                    <a:pt x="2758" y="16050"/>
                  </a:lnTo>
                  <a:cubicBezTo>
                    <a:pt x="2771" y="16065"/>
                    <a:pt x="2780" y="16076"/>
                    <a:pt x="2785" y="16082"/>
                  </a:cubicBezTo>
                  <a:lnTo>
                    <a:pt x="2785" y="16082"/>
                  </a:lnTo>
                  <a:cubicBezTo>
                    <a:pt x="2776" y="16071"/>
                    <a:pt x="2761" y="16052"/>
                    <a:pt x="2753" y="16042"/>
                  </a:cubicBezTo>
                  <a:cubicBezTo>
                    <a:pt x="2719" y="15996"/>
                    <a:pt x="2684" y="15950"/>
                    <a:pt x="2650" y="15908"/>
                  </a:cubicBezTo>
                  <a:cubicBezTo>
                    <a:pt x="2408" y="15574"/>
                    <a:pt x="2190" y="15221"/>
                    <a:pt x="1994" y="14861"/>
                  </a:cubicBezTo>
                  <a:cubicBezTo>
                    <a:pt x="1895" y="14681"/>
                    <a:pt x="1803" y="14497"/>
                    <a:pt x="1718" y="14309"/>
                  </a:cubicBezTo>
                  <a:cubicBezTo>
                    <a:pt x="1699" y="14267"/>
                    <a:pt x="1680" y="14225"/>
                    <a:pt x="1661" y="14182"/>
                  </a:cubicBezTo>
                  <a:cubicBezTo>
                    <a:pt x="1648" y="14154"/>
                    <a:pt x="1620" y="14082"/>
                    <a:pt x="1620" y="14082"/>
                  </a:cubicBezTo>
                  <a:lnTo>
                    <a:pt x="1620" y="14082"/>
                  </a:lnTo>
                  <a:cubicBezTo>
                    <a:pt x="1619" y="14082"/>
                    <a:pt x="1624" y="14094"/>
                    <a:pt x="1635" y="14124"/>
                  </a:cubicBezTo>
                  <a:lnTo>
                    <a:pt x="1635" y="14124"/>
                  </a:lnTo>
                  <a:cubicBezTo>
                    <a:pt x="1599" y="14030"/>
                    <a:pt x="1561" y="13939"/>
                    <a:pt x="1527" y="13845"/>
                  </a:cubicBezTo>
                  <a:cubicBezTo>
                    <a:pt x="1391" y="13484"/>
                    <a:pt x="1282" y="13111"/>
                    <a:pt x="1201" y="12732"/>
                  </a:cubicBezTo>
                  <a:lnTo>
                    <a:pt x="1201" y="12732"/>
                  </a:lnTo>
                  <a:cubicBezTo>
                    <a:pt x="1435" y="12939"/>
                    <a:pt x="1708" y="13108"/>
                    <a:pt x="2010" y="13159"/>
                  </a:cubicBezTo>
                  <a:cubicBezTo>
                    <a:pt x="2090" y="13174"/>
                    <a:pt x="2171" y="13181"/>
                    <a:pt x="2252" y="13181"/>
                  </a:cubicBezTo>
                  <a:cubicBezTo>
                    <a:pt x="2460" y="13181"/>
                    <a:pt x="2665" y="13132"/>
                    <a:pt x="2853" y="13032"/>
                  </a:cubicBezTo>
                  <a:cubicBezTo>
                    <a:pt x="3125" y="12894"/>
                    <a:pt x="3336" y="12645"/>
                    <a:pt x="3512" y="12396"/>
                  </a:cubicBezTo>
                  <a:cubicBezTo>
                    <a:pt x="3854" y="11905"/>
                    <a:pt x="3984" y="11296"/>
                    <a:pt x="3995" y="10705"/>
                  </a:cubicBezTo>
                  <a:cubicBezTo>
                    <a:pt x="4007" y="10130"/>
                    <a:pt x="3907" y="9551"/>
                    <a:pt x="3796" y="8988"/>
                  </a:cubicBezTo>
                  <a:cubicBezTo>
                    <a:pt x="3746" y="8735"/>
                    <a:pt x="3693" y="8482"/>
                    <a:pt x="3647" y="8229"/>
                  </a:cubicBezTo>
                  <a:cubicBezTo>
                    <a:pt x="3631" y="8163"/>
                    <a:pt x="3624" y="8102"/>
                    <a:pt x="3612" y="8037"/>
                  </a:cubicBezTo>
                  <a:cubicBezTo>
                    <a:pt x="3608" y="8002"/>
                    <a:pt x="3601" y="7972"/>
                    <a:pt x="3597" y="7937"/>
                  </a:cubicBezTo>
                  <a:lnTo>
                    <a:pt x="3594" y="7921"/>
                  </a:lnTo>
                  <a:lnTo>
                    <a:pt x="3594" y="7921"/>
                  </a:lnTo>
                  <a:cubicBezTo>
                    <a:pt x="3594" y="7922"/>
                    <a:pt x="3594" y="7922"/>
                    <a:pt x="3594" y="7922"/>
                  </a:cubicBezTo>
                  <a:cubicBezTo>
                    <a:pt x="3595" y="7922"/>
                    <a:pt x="3594" y="7917"/>
                    <a:pt x="3593" y="7907"/>
                  </a:cubicBezTo>
                  <a:cubicBezTo>
                    <a:pt x="3578" y="7765"/>
                    <a:pt x="3558" y="7619"/>
                    <a:pt x="3551" y="7473"/>
                  </a:cubicBezTo>
                  <a:cubicBezTo>
                    <a:pt x="3532" y="7182"/>
                    <a:pt x="3528" y="6891"/>
                    <a:pt x="3543" y="6603"/>
                  </a:cubicBezTo>
                  <a:cubicBezTo>
                    <a:pt x="3551" y="6457"/>
                    <a:pt x="3562" y="6312"/>
                    <a:pt x="3578" y="6166"/>
                  </a:cubicBezTo>
                  <a:cubicBezTo>
                    <a:pt x="3581" y="6132"/>
                    <a:pt x="3585" y="6093"/>
                    <a:pt x="3589" y="6059"/>
                  </a:cubicBezTo>
                  <a:lnTo>
                    <a:pt x="3592" y="6038"/>
                  </a:lnTo>
                  <a:lnTo>
                    <a:pt x="3592" y="6038"/>
                  </a:lnTo>
                  <a:cubicBezTo>
                    <a:pt x="3591" y="6050"/>
                    <a:pt x="3590" y="6061"/>
                    <a:pt x="3589" y="6065"/>
                  </a:cubicBezTo>
                  <a:lnTo>
                    <a:pt x="3589" y="6065"/>
                  </a:lnTo>
                  <a:cubicBezTo>
                    <a:pt x="3601" y="5992"/>
                    <a:pt x="3608" y="5920"/>
                    <a:pt x="3620" y="5852"/>
                  </a:cubicBezTo>
                  <a:cubicBezTo>
                    <a:pt x="3716" y="5288"/>
                    <a:pt x="3865" y="4740"/>
                    <a:pt x="4068" y="4207"/>
                  </a:cubicBezTo>
                  <a:cubicBezTo>
                    <a:pt x="4117" y="4073"/>
                    <a:pt x="4173" y="3942"/>
                    <a:pt x="4225" y="3808"/>
                  </a:cubicBezTo>
                  <a:lnTo>
                    <a:pt x="4225" y="3808"/>
                  </a:lnTo>
                  <a:cubicBezTo>
                    <a:pt x="4229" y="3800"/>
                    <a:pt x="4233" y="3793"/>
                    <a:pt x="4237" y="3785"/>
                  </a:cubicBezTo>
                  <a:cubicBezTo>
                    <a:pt x="4249" y="3755"/>
                    <a:pt x="4260" y="3728"/>
                    <a:pt x="4272" y="3697"/>
                  </a:cubicBezTo>
                  <a:cubicBezTo>
                    <a:pt x="4306" y="3624"/>
                    <a:pt x="4337" y="3552"/>
                    <a:pt x="4371" y="3479"/>
                  </a:cubicBezTo>
                  <a:cubicBezTo>
                    <a:pt x="4494" y="3218"/>
                    <a:pt x="4624" y="2957"/>
                    <a:pt x="4766" y="2704"/>
                  </a:cubicBezTo>
                  <a:cubicBezTo>
                    <a:pt x="4955" y="2354"/>
                    <a:pt x="5158" y="2010"/>
                    <a:pt x="5371" y="1672"/>
                  </a:cubicBezTo>
                  <a:close/>
                  <a:moveTo>
                    <a:pt x="6742" y="19095"/>
                  </a:moveTo>
                  <a:cubicBezTo>
                    <a:pt x="6747" y="19095"/>
                    <a:pt x="6753" y="19096"/>
                    <a:pt x="6759" y="19097"/>
                  </a:cubicBezTo>
                  <a:lnTo>
                    <a:pt x="6759" y="19097"/>
                  </a:lnTo>
                  <a:cubicBezTo>
                    <a:pt x="6747" y="19098"/>
                    <a:pt x="6736" y="19100"/>
                    <a:pt x="6725" y="19101"/>
                  </a:cubicBezTo>
                  <a:cubicBezTo>
                    <a:pt x="6728" y="19097"/>
                    <a:pt x="6734" y="19095"/>
                    <a:pt x="6742" y="19095"/>
                  </a:cubicBezTo>
                  <a:close/>
                  <a:moveTo>
                    <a:pt x="6774" y="19101"/>
                  </a:moveTo>
                  <a:lnTo>
                    <a:pt x="6774" y="19101"/>
                  </a:lnTo>
                  <a:cubicBezTo>
                    <a:pt x="6785" y="19104"/>
                    <a:pt x="6793" y="19108"/>
                    <a:pt x="6793" y="19108"/>
                  </a:cubicBezTo>
                  <a:cubicBezTo>
                    <a:pt x="6792" y="19108"/>
                    <a:pt x="6787" y="19106"/>
                    <a:pt x="6774" y="19101"/>
                  </a:cubicBezTo>
                  <a:close/>
                  <a:moveTo>
                    <a:pt x="5553" y="1"/>
                  </a:moveTo>
                  <a:cubicBezTo>
                    <a:pt x="5376" y="1"/>
                    <a:pt x="5229" y="93"/>
                    <a:pt x="5126" y="243"/>
                  </a:cubicBezTo>
                  <a:cubicBezTo>
                    <a:pt x="4463" y="1209"/>
                    <a:pt x="3838" y="2214"/>
                    <a:pt x="3374" y="3295"/>
                  </a:cubicBezTo>
                  <a:cubicBezTo>
                    <a:pt x="2907" y="4376"/>
                    <a:pt x="2589" y="5518"/>
                    <a:pt x="2546" y="6703"/>
                  </a:cubicBezTo>
                  <a:cubicBezTo>
                    <a:pt x="2531" y="7301"/>
                    <a:pt x="2581" y="7899"/>
                    <a:pt x="2692" y="8485"/>
                  </a:cubicBezTo>
                  <a:cubicBezTo>
                    <a:pt x="2734" y="8731"/>
                    <a:pt x="2788" y="8972"/>
                    <a:pt x="2834" y="9218"/>
                  </a:cubicBezTo>
                  <a:cubicBezTo>
                    <a:pt x="2861" y="9348"/>
                    <a:pt x="2888" y="9478"/>
                    <a:pt x="2911" y="9609"/>
                  </a:cubicBezTo>
                  <a:cubicBezTo>
                    <a:pt x="2918" y="9670"/>
                    <a:pt x="2930" y="9735"/>
                    <a:pt x="2941" y="9800"/>
                  </a:cubicBezTo>
                  <a:cubicBezTo>
                    <a:pt x="2945" y="9831"/>
                    <a:pt x="2949" y="9858"/>
                    <a:pt x="2953" y="9889"/>
                  </a:cubicBezTo>
                  <a:cubicBezTo>
                    <a:pt x="2954" y="9894"/>
                    <a:pt x="2955" y="9900"/>
                    <a:pt x="2957" y="9905"/>
                  </a:cubicBezTo>
                  <a:lnTo>
                    <a:pt x="2957" y="9905"/>
                  </a:lnTo>
                  <a:cubicBezTo>
                    <a:pt x="2957" y="9905"/>
                    <a:pt x="2957" y="9904"/>
                    <a:pt x="2957" y="9904"/>
                  </a:cubicBezTo>
                  <a:lnTo>
                    <a:pt x="2957" y="9904"/>
                  </a:lnTo>
                  <a:cubicBezTo>
                    <a:pt x="2957" y="9904"/>
                    <a:pt x="2957" y="9905"/>
                    <a:pt x="2957" y="9906"/>
                  </a:cubicBezTo>
                  <a:lnTo>
                    <a:pt x="2957" y="9906"/>
                  </a:lnTo>
                  <a:cubicBezTo>
                    <a:pt x="2957" y="9905"/>
                    <a:pt x="2957" y="9905"/>
                    <a:pt x="2957" y="9905"/>
                  </a:cubicBezTo>
                  <a:lnTo>
                    <a:pt x="2957" y="9905"/>
                  </a:lnTo>
                  <a:cubicBezTo>
                    <a:pt x="2958" y="9925"/>
                    <a:pt x="2962" y="9949"/>
                    <a:pt x="2964" y="9962"/>
                  </a:cubicBezTo>
                  <a:lnTo>
                    <a:pt x="2964" y="9962"/>
                  </a:lnTo>
                  <a:cubicBezTo>
                    <a:pt x="2963" y="9955"/>
                    <a:pt x="2962" y="9948"/>
                    <a:pt x="2961" y="9941"/>
                  </a:cubicBezTo>
                  <a:lnTo>
                    <a:pt x="2961" y="9941"/>
                  </a:lnTo>
                  <a:cubicBezTo>
                    <a:pt x="2964" y="9962"/>
                    <a:pt x="2966" y="9970"/>
                    <a:pt x="2965" y="9970"/>
                  </a:cubicBezTo>
                  <a:cubicBezTo>
                    <a:pt x="2965" y="9970"/>
                    <a:pt x="2965" y="9967"/>
                    <a:pt x="2964" y="9962"/>
                  </a:cubicBezTo>
                  <a:lnTo>
                    <a:pt x="2964" y="9962"/>
                  </a:lnTo>
                  <a:cubicBezTo>
                    <a:pt x="2993" y="10203"/>
                    <a:pt x="3006" y="10445"/>
                    <a:pt x="3006" y="10686"/>
                  </a:cubicBezTo>
                  <a:cubicBezTo>
                    <a:pt x="3006" y="10820"/>
                    <a:pt x="2991" y="10946"/>
                    <a:pt x="2980" y="11076"/>
                  </a:cubicBezTo>
                  <a:lnTo>
                    <a:pt x="2980" y="11076"/>
                  </a:lnTo>
                  <a:cubicBezTo>
                    <a:pt x="2974" y="11103"/>
                    <a:pt x="2971" y="11128"/>
                    <a:pt x="2964" y="11154"/>
                  </a:cubicBezTo>
                  <a:cubicBezTo>
                    <a:pt x="2953" y="11219"/>
                    <a:pt x="2934" y="11284"/>
                    <a:pt x="2914" y="11345"/>
                  </a:cubicBezTo>
                  <a:cubicBezTo>
                    <a:pt x="2899" y="11403"/>
                    <a:pt x="2884" y="11457"/>
                    <a:pt x="2865" y="11510"/>
                  </a:cubicBezTo>
                  <a:cubicBezTo>
                    <a:pt x="2859" y="11524"/>
                    <a:pt x="2854" y="11538"/>
                    <a:pt x="2848" y="11551"/>
                  </a:cubicBezTo>
                  <a:lnTo>
                    <a:pt x="2848" y="11551"/>
                  </a:lnTo>
                  <a:cubicBezTo>
                    <a:pt x="2841" y="11566"/>
                    <a:pt x="2833" y="11584"/>
                    <a:pt x="2826" y="11598"/>
                  </a:cubicBezTo>
                  <a:cubicBezTo>
                    <a:pt x="2799" y="11656"/>
                    <a:pt x="2769" y="11710"/>
                    <a:pt x="2738" y="11763"/>
                  </a:cubicBezTo>
                  <a:cubicBezTo>
                    <a:pt x="2698" y="11817"/>
                    <a:pt x="2659" y="11875"/>
                    <a:pt x="2625" y="11933"/>
                  </a:cubicBezTo>
                  <a:lnTo>
                    <a:pt x="2625" y="11933"/>
                  </a:lnTo>
                  <a:lnTo>
                    <a:pt x="2619" y="11940"/>
                  </a:lnTo>
                  <a:cubicBezTo>
                    <a:pt x="2600" y="11963"/>
                    <a:pt x="2577" y="11989"/>
                    <a:pt x="2554" y="12012"/>
                  </a:cubicBezTo>
                  <a:cubicBezTo>
                    <a:pt x="2517" y="12053"/>
                    <a:pt x="2477" y="12084"/>
                    <a:pt x="2440" y="12120"/>
                  </a:cubicBezTo>
                  <a:lnTo>
                    <a:pt x="2440" y="12120"/>
                  </a:lnTo>
                  <a:cubicBezTo>
                    <a:pt x="2419" y="12131"/>
                    <a:pt x="2399" y="12144"/>
                    <a:pt x="2382" y="12158"/>
                  </a:cubicBezTo>
                  <a:cubicBezTo>
                    <a:pt x="2373" y="12163"/>
                    <a:pt x="2365" y="12167"/>
                    <a:pt x="2357" y="12170"/>
                  </a:cubicBezTo>
                  <a:lnTo>
                    <a:pt x="2357" y="12170"/>
                  </a:lnTo>
                  <a:cubicBezTo>
                    <a:pt x="2354" y="12171"/>
                    <a:pt x="2351" y="12172"/>
                    <a:pt x="2347" y="12174"/>
                  </a:cubicBezTo>
                  <a:cubicBezTo>
                    <a:pt x="2324" y="12181"/>
                    <a:pt x="2297" y="12184"/>
                    <a:pt x="2271" y="12189"/>
                  </a:cubicBezTo>
                  <a:lnTo>
                    <a:pt x="2225" y="12189"/>
                  </a:lnTo>
                  <a:cubicBezTo>
                    <a:pt x="2220" y="12188"/>
                    <a:pt x="2214" y="12186"/>
                    <a:pt x="2209" y="12185"/>
                  </a:cubicBezTo>
                  <a:cubicBezTo>
                    <a:pt x="2190" y="12181"/>
                    <a:pt x="2171" y="12174"/>
                    <a:pt x="2151" y="12170"/>
                  </a:cubicBezTo>
                  <a:cubicBezTo>
                    <a:pt x="2144" y="12167"/>
                    <a:pt x="2124" y="12159"/>
                    <a:pt x="2109" y="12153"/>
                  </a:cubicBezTo>
                  <a:lnTo>
                    <a:pt x="2109" y="12153"/>
                  </a:lnTo>
                  <a:cubicBezTo>
                    <a:pt x="2094" y="12145"/>
                    <a:pt x="2077" y="12136"/>
                    <a:pt x="2063" y="12127"/>
                  </a:cubicBezTo>
                  <a:cubicBezTo>
                    <a:pt x="2021" y="12104"/>
                    <a:pt x="1979" y="12078"/>
                    <a:pt x="1941" y="12051"/>
                  </a:cubicBezTo>
                  <a:cubicBezTo>
                    <a:pt x="1939" y="12050"/>
                    <a:pt x="1936" y="12048"/>
                    <a:pt x="1931" y="12045"/>
                  </a:cubicBezTo>
                  <a:lnTo>
                    <a:pt x="1931" y="12045"/>
                  </a:lnTo>
                  <a:cubicBezTo>
                    <a:pt x="1928" y="12042"/>
                    <a:pt x="1925" y="12039"/>
                    <a:pt x="1921" y="12035"/>
                  </a:cubicBezTo>
                  <a:cubicBezTo>
                    <a:pt x="1879" y="12005"/>
                    <a:pt x="1841" y="11966"/>
                    <a:pt x="1803" y="11932"/>
                  </a:cubicBezTo>
                  <a:cubicBezTo>
                    <a:pt x="1730" y="11859"/>
                    <a:pt x="1657" y="11782"/>
                    <a:pt x="1592" y="11706"/>
                  </a:cubicBezTo>
                  <a:cubicBezTo>
                    <a:pt x="1567" y="11678"/>
                    <a:pt x="1543" y="11648"/>
                    <a:pt x="1521" y="11619"/>
                  </a:cubicBezTo>
                  <a:lnTo>
                    <a:pt x="1521" y="11619"/>
                  </a:lnTo>
                  <a:cubicBezTo>
                    <a:pt x="1519" y="11616"/>
                    <a:pt x="1517" y="11613"/>
                    <a:pt x="1515" y="11610"/>
                  </a:cubicBezTo>
                  <a:lnTo>
                    <a:pt x="1458" y="11537"/>
                  </a:lnTo>
                  <a:cubicBezTo>
                    <a:pt x="1343" y="11376"/>
                    <a:pt x="1235" y="11207"/>
                    <a:pt x="1132" y="11039"/>
                  </a:cubicBezTo>
                  <a:cubicBezTo>
                    <a:pt x="1090" y="10962"/>
                    <a:pt x="1047" y="10885"/>
                    <a:pt x="1005" y="10809"/>
                  </a:cubicBezTo>
                  <a:cubicBezTo>
                    <a:pt x="922" y="10661"/>
                    <a:pt x="744" y="10563"/>
                    <a:pt x="572" y="10563"/>
                  </a:cubicBezTo>
                  <a:cubicBezTo>
                    <a:pt x="529" y="10563"/>
                    <a:pt x="486" y="10569"/>
                    <a:pt x="445" y="10583"/>
                  </a:cubicBezTo>
                  <a:cubicBezTo>
                    <a:pt x="235" y="10648"/>
                    <a:pt x="89" y="10839"/>
                    <a:pt x="81" y="11062"/>
                  </a:cubicBezTo>
                  <a:cubicBezTo>
                    <a:pt x="1" y="12783"/>
                    <a:pt x="557" y="14501"/>
                    <a:pt x="1488" y="15938"/>
                  </a:cubicBezTo>
                  <a:cubicBezTo>
                    <a:pt x="2470" y="17456"/>
                    <a:pt x="3823" y="18698"/>
                    <a:pt x="5422" y="19550"/>
                  </a:cubicBezTo>
                  <a:cubicBezTo>
                    <a:pt x="5617" y="19653"/>
                    <a:pt x="5816" y="19753"/>
                    <a:pt x="6020" y="19841"/>
                  </a:cubicBezTo>
                  <a:cubicBezTo>
                    <a:pt x="6150" y="19898"/>
                    <a:pt x="6277" y="19956"/>
                    <a:pt x="6403" y="20006"/>
                  </a:cubicBezTo>
                  <a:cubicBezTo>
                    <a:pt x="6453" y="20029"/>
                    <a:pt x="6503" y="20048"/>
                    <a:pt x="6553" y="20067"/>
                  </a:cubicBezTo>
                  <a:cubicBezTo>
                    <a:pt x="6600" y="20084"/>
                    <a:pt x="6649" y="20089"/>
                    <a:pt x="6697" y="20089"/>
                  </a:cubicBezTo>
                  <a:cubicBezTo>
                    <a:pt x="6750" y="20089"/>
                    <a:pt x="6803" y="20083"/>
                    <a:pt x="6855" y="20079"/>
                  </a:cubicBezTo>
                  <a:cubicBezTo>
                    <a:pt x="7373" y="20029"/>
                    <a:pt x="7883" y="19918"/>
                    <a:pt x="8377" y="19757"/>
                  </a:cubicBezTo>
                  <a:cubicBezTo>
                    <a:pt x="9347" y="19431"/>
                    <a:pt x="10260" y="18936"/>
                    <a:pt x="11092" y="18346"/>
                  </a:cubicBezTo>
                  <a:cubicBezTo>
                    <a:pt x="11778" y="17859"/>
                    <a:pt x="12445" y="17318"/>
                    <a:pt x="13001" y="16682"/>
                  </a:cubicBezTo>
                  <a:cubicBezTo>
                    <a:pt x="13526" y="16076"/>
                    <a:pt x="13978" y="15413"/>
                    <a:pt x="14350" y="14704"/>
                  </a:cubicBezTo>
                  <a:cubicBezTo>
                    <a:pt x="14749" y="13937"/>
                    <a:pt x="15071" y="13117"/>
                    <a:pt x="15228" y="12266"/>
                  </a:cubicBezTo>
                  <a:cubicBezTo>
                    <a:pt x="15385" y="11403"/>
                    <a:pt x="15393" y="10494"/>
                    <a:pt x="15102" y="9659"/>
                  </a:cubicBezTo>
                  <a:cubicBezTo>
                    <a:pt x="15029" y="9444"/>
                    <a:pt x="14937" y="9233"/>
                    <a:pt x="14833" y="9034"/>
                  </a:cubicBezTo>
                  <a:cubicBezTo>
                    <a:pt x="14751" y="8879"/>
                    <a:pt x="14572" y="8789"/>
                    <a:pt x="14397" y="8789"/>
                  </a:cubicBezTo>
                  <a:cubicBezTo>
                    <a:pt x="14311" y="8789"/>
                    <a:pt x="14227" y="8811"/>
                    <a:pt x="14155" y="8857"/>
                  </a:cubicBezTo>
                  <a:cubicBezTo>
                    <a:pt x="14042" y="8927"/>
                    <a:pt x="13967" y="9033"/>
                    <a:pt x="13934" y="9152"/>
                  </a:cubicBezTo>
                  <a:lnTo>
                    <a:pt x="13934" y="9152"/>
                  </a:lnTo>
                  <a:cubicBezTo>
                    <a:pt x="13933" y="9153"/>
                    <a:pt x="13933" y="9155"/>
                    <a:pt x="13932" y="9156"/>
                  </a:cubicBezTo>
                  <a:cubicBezTo>
                    <a:pt x="13923" y="9181"/>
                    <a:pt x="13914" y="9206"/>
                    <a:pt x="13906" y="9231"/>
                  </a:cubicBezTo>
                  <a:lnTo>
                    <a:pt x="13906" y="9231"/>
                  </a:lnTo>
                  <a:cubicBezTo>
                    <a:pt x="13881" y="9281"/>
                    <a:pt x="13856" y="9328"/>
                    <a:pt x="13826" y="9373"/>
                  </a:cubicBezTo>
                  <a:lnTo>
                    <a:pt x="13826" y="9373"/>
                  </a:lnTo>
                  <a:cubicBezTo>
                    <a:pt x="13822" y="9376"/>
                    <a:pt x="13818" y="9381"/>
                    <a:pt x="13814" y="9386"/>
                  </a:cubicBezTo>
                  <a:cubicBezTo>
                    <a:pt x="13798" y="9409"/>
                    <a:pt x="13779" y="9429"/>
                    <a:pt x="13760" y="9448"/>
                  </a:cubicBezTo>
                  <a:cubicBezTo>
                    <a:pt x="13710" y="9501"/>
                    <a:pt x="13660" y="9551"/>
                    <a:pt x="13607" y="9597"/>
                  </a:cubicBezTo>
                  <a:cubicBezTo>
                    <a:pt x="13596" y="9608"/>
                    <a:pt x="13585" y="9619"/>
                    <a:pt x="13573" y="9629"/>
                  </a:cubicBezTo>
                  <a:lnTo>
                    <a:pt x="13573" y="9629"/>
                  </a:lnTo>
                  <a:cubicBezTo>
                    <a:pt x="13580" y="9625"/>
                    <a:pt x="13585" y="9621"/>
                    <a:pt x="13585" y="9621"/>
                  </a:cubicBezTo>
                  <a:lnTo>
                    <a:pt x="13585" y="9621"/>
                  </a:lnTo>
                  <a:cubicBezTo>
                    <a:pt x="13586" y="9621"/>
                    <a:pt x="13581" y="9625"/>
                    <a:pt x="13568" y="9636"/>
                  </a:cubicBezTo>
                  <a:lnTo>
                    <a:pt x="13558" y="9643"/>
                  </a:lnTo>
                  <a:lnTo>
                    <a:pt x="13558" y="9643"/>
                  </a:lnTo>
                  <a:cubicBezTo>
                    <a:pt x="13563" y="9638"/>
                    <a:pt x="13568" y="9634"/>
                    <a:pt x="13573" y="9629"/>
                  </a:cubicBezTo>
                  <a:lnTo>
                    <a:pt x="13573" y="9629"/>
                  </a:lnTo>
                  <a:cubicBezTo>
                    <a:pt x="13554" y="9643"/>
                    <a:pt x="13518" y="9670"/>
                    <a:pt x="13518" y="9670"/>
                  </a:cubicBezTo>
                  <a:cubicBezTo>
                    <a:pt x="13520" y="9669"/>
                    <a:pt x="13522" y="9668"/>
                    <a:pt x="13524" y="9667"/>
                  </a:cubicBezTo>
                  <a:lnTo>
                    <a:pt x="13524" y="9667"/>
                  </a:lnTo>
                  <a:cubicBezTo>
                    <a:pt x="13464" y="9711"/>
                    <a:pt x="13401" y="9752"/>
                    <a:pt x="13334" y="9793"/>
                  </a:cubicBezTo>
                  <a:cubicBezTo>
                    <a:pt x="13200" y="9873"/>
                    <a:pt x="13062" y="9950"/>
                    <a:pt x="12920" y="10019"/>
                  </a:cubicBezTo>
                  <a:cubicBezTo>
                    <a:pt x="12851" y="10050"/>
                    <a:pt x="12782" y="10084"/>
                    <a:pt x="12713" y="10115"/>
                  </a:cubicBezTo>
                  <a:lnTo>
                    <a:pt x="12634" y="10148"/>
                  </a:lnTo>
                  <a:lnTo>
                    <a:pt x="12634" y="10148"/>
                  </a:lnTo>
                  <a:cubicBezTo>
                    <a:pt x="12636" y="10147"/>
                    <a:pt x="12638" y="10146"/>
                    <a:pt x="12640" y="10145"/>
                  </a:cubicBezTo>
                  <a:lnTo>
                    <a:pt x="12640" y="10145"/>
                  </a:lnTo>
                  <a:lnTo>
                    <a:pt x="12571" y="10176"/>
                  </a:lnTo>
                  <a:cubicBezTo>
                    <a:pt x="12459" y="10221"/>
                    <a:pt x="12347" y="10264"/>
                    <a:pt x="12235" y="10306"/>
                  </a:cubicBezTo>
                  <a:lnTo>
                    <a:pt x="12235" y="10306"/>
                  </a:lnTo>
                  <a:cubicBezTo>
                    <a:pt x="12492" y="9341"/>
                    <a:pt x="12340" y="8329"/>
                    <a:pt x="11893" y="7439"/>
                  </a:cubicBezTo>
                  <a:cubicBezTo>
                    <a:pt x="11648" y="6960"/>
                    <a:pt x="11329" y="6519"/>
                    <a:pt x="10957" y="6128"/>
                  </a:cubicBezTo>
                  <a:cubicBezTo>
                    <a:pt x="10559" y="5706"/>
                    <a:pt x="10099" y="5365"/>
                    <a:pt x="9635" y="5016"/>
                  </a:cubicBezTo>
                  <a:cubicBezTo>
                    <a:pt x="9531" y="4935"/>
                    <a:pt x="9424" y="4855"/>
                    <a:pt x="9320" y="4774"/>
                  </a:cubicBezTo>
                  <a:lnTo>
                    <a:pt x="9282" y="4744"/>
                  </a:lnTo>
                  <a:lnTo>
                    <a:pt x="9324" y="4774"/>
                  </a:lnTo>
                  <a:lnTo>
                    <a:pt x="9251" y="4717"/>
                  </a:lnTo>
                  <a:cubicBezTo>
                    <a:pt x="9198" y="4675"/>
                    <a:pt x="9140" y="4629"/>
                    <a:pt x="9087" y="4587"/>
                  </a:cubicBezTo>
                  <a:cubicBezTo>
                    <a:pt x="8883" y="4426"/>
                    <a:pt x="8684" y="4261"/>
                    <a:pt x="8485" y="4096"/>
                  </a:cubicBezTo>
                  <a:cubicBezTo>
                    <a:pt x="8101" y="3770"/>
                    <a:pt x="7737" y="3421"/>
                    <a:pt x="7400" y="3049"/>
                  </a:cubicBezTo>
                  <a:cubicBezTo>
                    <a:pt x="7315" y="2961"/>
                    <a:pt x="7239" y="2869"/>
                    <a:pt x="7162" y="2777"/>
                  </a:cubicBezTo>
                  <a:cubicBezTo>
                    <a:pt x="7128" y="2731"/>
                    <a:pt x="7089" y="2689"/>
                    <a:pt x="7059" y="2647"/>
                  </a:cubicBezTo>
                  <a:cubicBezTo>
                    <a:pt x="7039" y="2620"/>
                    <a:pt x="7020" y="2593"/>
                    <a:pt x="7001" y="2570"/>
                  </a:cubicBezTo>
                  <a:cubicBezTo>
                    <a:pt x="6859" y="2378"/>
                    <a:pt x="6729" y="2179"/>
                    <a:pt x="6610" y="1976"/>
                  </a:cubicBezTo>
                  <a:cubicBezTo>
                    <a:pt x="6553" y="1872"/>
                    <a:pt x="6495" y="1769"/>
                    <a:pt x="6441" y="1661"/>
                  </a:cubicBezTo>
                  <a:cubicBezTo>
                    <a:pt x="6418" y="1608"/>
                    <a:pt x="6392" y="1554"/>
                    <a:pt x="6369" y="1500"/>
                  </a:cubicBezTo>
                  <a:cubicBezTo>
                    <a:pt x="6362" y="1486"/>
                    <a:pt x="6354" y="1472"/>
                    <a:pt x="6347" y="1457"/>
                  </a:cubicBezTo>
                  <a:lnTo>
                    <a:pt x="6347" y="1457"/>
                  </a:lnTo>
                  <a:cubicBezTo>
                    <a:pt x="6342" y="1444"/>
                    <a:pt x="6334" y="1424"/>
                    <a:pt x="6330" y="1416"/>
                  </a:cubicBezTo>
                  <a:cubicBezTo>
                    <a:pt x="6238" y="1194"/>
                    <a:pt x="6165" y="964"/>
                    <a:pt x="6108" y="726"/>
                  </a:cubicBezTo>
                  <a:cubicBezTo>
                    <a:pt x="6077" y="603"/>
                    <a:pt x="6050" y="485"/>
                    <a:pt x="6031" y="362"/>
                  </a:cubicBezTo>
                  <a:cubicBezTo>
                    <a:pt x="5997" y="170"/>
                    <a:pt x="5793" y="28"/>
                    <a:pt x="5621" y="5"/>
                  </a:cubicBezTo>
                  <a:cubicBezTo>
                    <a:pt x="5598" y="2"/>
                    <a:pt x="5575" y="1"/>
                    <a:pt x="5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48"/>
            <p:cNvSpPr/>
            <p:nvPr/>
          </p:nvSpPr>
          <p:spPr>
            <a:xfrm>
              <a:off x="1045635" y="3581755"/>
              <a:ext cx="92313" cy="769021"/>
            </a:xfrm>
            <a:custGeom>
              <a:rect b="b" l="l" r="r" t="t"/>
              <a:pathLst>
                <a:path extrusionOk="0" h="17136" w="2057">
                  <a:moveTo>
                    <a:pt x="488" y="1"/>
                  </a:moveTo>
                  <a:cubicBezTo>
                    <a:pt x="377" y="1"/>
                    <a:pt x="269" y="84"/>
                    <a:pt x="316" y="217"/>
                  </a:cubicBezTo>
                  <a:cubicBezTo>
                    <a:pt x="661" y="1202"/>
                    <a:pt x="780" y="2225"/>
                    <a:pt x="865" y="3261"/>
                  </a:cubicBezTo>
                  <a:cubicBezTo>
                    <a:pt x="953" y="4357"/>
                    <a:pt x="1045" y="5446"/>
                    <a:pt x="1060" y="6546"/>
                  </a:cubicBezTo>
                  <a:cubicBezTo>
                    <a:pt x="1095" y="8731"/>
                    <a:pt x="953" y="10916"/>
                    <a:pt x="638" y="13079"/>
                  </a:cubicBezTo>
                  <a:cubicBezTo>
                    <a:pt x="458" y="14328"/>
                    <a:pt x="266" y="15582"/>
                    <a:pt x="44" y="16828"/>
                  </a:cubicBezTo>
                  <a:cubicBezTo>
                    <a:pt x="0" y="17015"/>
                    <a:pt x="150" y="17135"/>
                    <a:pt x="297" y="17135"/>
                  </a:cubicBezTo>
                  <a:cubicBezTo>
                    <a:pt x="395" y="17135"/>
                    <a:pt x="491" y="17083"/>
                    <a:pt x="531" y="16962"/>
                  </a:cubicBezTo>
                  <a:cubicBezTo>
                    <a:pt x="918" y="15889"/>
                    <a:pt x="1244" y="14808"/>
                    <a:pt x="1455" y="13684"/>
                  </a:cubicBezTo>
                  <a:cubicBezTo>
                    <a:pt x="1662" y="12565"/>
                    <a:pt x="1804" y="11430"/>
                    <a:pt x="1888" y="10292"/>
                  </a:cubicBezTo>
                  <a:cubicBezTo>
                    <a:pt x="2057" y="8041"/>
                    <a:pt x="2022" y="5752"/>
                    <a:pt x="1700" y="3517"/>
                  </a:cubicBezTo>
                  <a:cubicBezTo>
                    <a:pt x="1532" y="2348"/>
                    <a:pt x="1340" y="1068"/>
                    <a:pt x="646" y="79"/>
                  </a:cubicBezTo>
                  <a:cubicBezTo>
                    <a:pt x="609" y="25"/>
                    <a:pt x="548" y="1"/>
                    <a:pt x="4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48"/>
            <p:cNvSpPr/>
            <p:nvPr/>
          </p:nvSpPr>
          <p:spPr>
            <a:xfrm>
              <a:off x="1080453" y="3496784"/>
              <a:ext cx="121001" cy="251813"/>
            </a:xfrm>
            <a:custGeom>
              <a:rect b="b" l="l" r="r" t="t"/>
              <a:pathLst>
                <a:path extrusionOk="0" h="5082" w="2442">
                  <a:moveTo>
                    <a:pt x="1786" y="0"/>
                  </a:moveTo>
                  <a:cubicBezTo>
                    <a:pt x="1684" y="0"/>
                    <a:pt x="1578" y="67"/>
                    <a:pt x="1540" y="172"/>
                  </a:cubicBezTo>
                  <a:cubicBezTo>
                    <a:pt x="1245" y="985"/>
                    <a:pt x="1429" y="1894"/>
                    <a:pt x="1218" y="2737"/>
                  </a:cubicBezTo>
                  <a:cubicBezTo>
                    <a:pt x="1050" y="3423"/>
                    <a:pt x="651" y="4033"/>
                    <a:pt x="195" y="4570"/>
                  </a:cubicBezTo>
                  <a:cubicBezTo>
                    <a:pt x="1" y="4796"/>
                    <a:pt x="169" y="5081"/>
                    <a:pt x="417" y="5081"/>
                  </a:cubicBezTo>
                  <a:cubicBezTo>
                    <a:pt x="463" y="5081"/>
                    <a:pt x="512" y="5071"/>
                    <a:pt x="563" y="5049"/>
                  </a:cubicBezTo>
                  <a:lnTo>
                    <a:pt x="559" y="5049"/>
                  </a:lnTo>
                  <a:cubicBezTo>
                    <a:pt x="1375" y="4677"/>
                    <a:pt x="1858" y="3891"/>
                    <a:pt x="2108" y="3055"/>
                  </a:cubicBezTo>
                  <a:cubicBezTo>
                    <a:pt x="2380" y="2135"/>
                    <a:pt x="2441" y="974"/>
                    <a:pt x="1973" y="115"/>
                  </a:cubicBezTo>
                  <a:cubicBezTo>
                    <a:pt x="1930" y="35"/>
                    <a:pt x="1859" y="0"/>
                    <a:pt x="1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48"/>
            <p:cNvSpPr/>
            <p:nvPr/>
          </p:nvSpPr>
          <p:spPr>
            <a:xfrm>
              <a:off x="975806" y="3847158"/>
              <a:ext cx="152539" cy="187005"/>
            </a:xfrm>
            <a:custGeom>
              <a:rect b="b" l="l" r="r" t="t"/>
              <a:pathLst>
                <a:path extrusionOk="0" h="4167" w="3399">
                  <a:moveTo>
                    <a:pt x="273" y="0"/>
                  </a:moveTo>
                  <a:cubicBezTo>
                    <a:pt x="135" y="0"/>
                    <a:pt x="1" y="95"/>
                    <a:pt x="5" y="264"/>
                  </a:cubicBezTo>
                  <a:cubicBezTo>
                    <a:pt x="13" y="766"/>
                    <a:pt x="163" y="1276"/>
                    <a:pt x="343" y="1736"/>
                  </a:cubicBezTo>
                  <a:cubicBezTo>
                    <a:pt x="527" y="2215"/>
                    <a:pt x="795" y="2652"/>
                    <a:pt x="1129" y="3040"/>
                  </a:cubicBezTo>
                  <a:cubicBezTo>
                    <a:pt x="1428" y="3381"/>
                    <a:pt x="1788" y="3707"/>
                    <a:pt x="2194" y="3917"/>
                  </a:cubicBezTo>
                  <a:cubicBezTo>
                    <a:pt x="2413" y="4029"/>
                    <a:pt x="2658" y="4167"/>
                    <a:pt x="2907" y="4167"/>
                  </a:cubicBezTo>
                  <a:cubicBezTo>
                    <a:pt x="3164" y="4167"/>
                    <a:pt x="3379" y="4036"/>
                    <a:pt x="3398" y="3768"/>
                  </a:cubicBezTo>
                  <a:cubicBezTo>
                    <a:pt x="3398" y="3672"/>
                    <a:pt x="3348" y="3588"/>
                    <a:pt x="3268" y="3538"/>
                  </a:cubicBezTo>
                  <a:lnTo>
                    <a:pt x="3268" y="3538"/>
                  </a:lnTo>
                  <a:lnTo>
                    <a:pt x="3272" y="3542"/>
                  </a:lnTo>
                  <a:cubicBezTo>
                    <a:pt x="2685" y="3158"/>
                    <a:pt x="2137" y="2783"/>
                    <a:pt x="1707" y="2215"/>
                  </a:cubicBezTo>
                  <a:cubicBezTo>
                    <a:pt x="1477" y="1905"/>
                    <a:pt x="1270" y="1579"/>
                    <a:pt x="1086" y="1242"/>
                  </a:cubicBezTo>
                  <a:cubicBezTo>
                    <a:pt x="887" y="874"/>
                    <a:pt x="734" y="479"/>
                    <a:pt x="511" y="130"/>
                  </a:cubicBezTo>
                  <a:cubicBezTo>
                    <a:pt x="457" y="41"/>
                    <a:pt x="364"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8"/>
            <p:cNvSpPr/>
            <p:nvPr/>
          </p:nvSpPr>
          <p:spPr>
            <a:xfrm>
              <a:off x="1104872" y="3849088"/>
              <a:ext cx="211508" cy="182023"/>
            </a:xfrm>
            <a:custGeom>
              <a:rect b="b" l="l" r="r" t="t"/>
              <a:pathLst>
                <a:path extrusionOk="0" h="4056" w="4713">
                  <a:moveTo>
                    <a:pt x="4435" y="1"/>
                  </a:moveTo>
                  <a:cubicBezTo>
                    <a:pt x="4368" y="1"/>
                    <a:pt x="4299" y="33"/>
                    <a:pt x="4248" y="106"/>
                  </a:cubicBezTo>
                  <a:cubicBezTo>
                    <a:pt x="4003" y="459"/>
                    <a:pt x="3834" y="850"/>
                    <a:pt x="3570" y="1191"/>
                  </a:cubicBezTo>
                  <a:cubicBezTo>
                    <a:pt x="3275" y="1574"/>
                    <a:pt x="2945" y="1927"/>
                    <a:pt x="2588" y="2245"/>
                  </a:cubicBezTo>
                  <a:cubicBezTo>
                    <a:pt x="1864" y="2889"/>
                    <a:pt x="1093" y="3407"/>
                    <a:pt x="154" y="3664"/>
                  </a:cubicBezTo>
                  <a:cubicBezTo>
                    <a:pt x="1" y="3706"/>
                    <a:pt x="24" y="3905"/>
                    <a:pt x="154" y="3951"/>
                  </a:cubicBezTo>
                  <a:cubicBezTo>
                    <a:pt x="339" y="4024"/>
                    <a:pt x="525" y="4056"/>
                    <a:pt x="710" y="4056"/>
                  </a:cubicBezTo>
                  <a:cubicBezTo>
                    <a:pt x="1580" y="4056"/>
                    <a:pt x="2429" y="3347"/>
                    <a:pt x="3049" y="2816"/>
                  </a:cubicBezTo>
                  <a:cubicBezTo>
                    <a:pt x="3455" y="2471"/>
                    <a:pt x="3850" y="2088"/>
                    <a:pt x="4156" y="1647"/>
                  </a:cubicBezTo>
                  <a:cubicBezTo>
                    <a:pt x="4429" y="1252"/>
                    <a:pt x="4712" y="712"/>
                    <a:pt x="4659" y="217"/>
                  </a:cubicBezTo>
                  <a:cubicBezTo>
                    <a:pt x="4645" y="83"/>
                    <a:pt x="4542" y="1"/>
                    <a:pt x="4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3" name="Google Shape;3143;p48"/>
          <p:cNvGrpSpPr/>
          <p:nvPr/>
        </p:nvGrpSpPr>
        <p:grpSpPr>
          <a:xfrm>
            <a:off x="937511" y="5850065"/>
            <a:ext cx="1126158" cy="1098652"/>
            <a:chOff x="3567005" y="3254378"/>
            <a:chExt cx="1025271" cy="1000230"/>
          </a:xfrm>
        </p:grpSpPr>
        <p:sp>
          <p:nvSpPr>
            <p:cNvPr id="3144" name="Google Shape;3144;p48"/>
            <p:cNvSpPr/>
            <p:nvPr/>
          </p:nvSpPr>
          <p:spPr>
            <a:xfrm>
              <a:off x="3591463" y="3276457"/>
              <a:ext cx="973976" cy="955756"/>
            </a:xfrm>
            <a:custGeom>
              <a:rect b="b" l="l" r="r" t="t"/>
              <a:pathLst>
                <a:path extrusionOk="0" h="21297" w="21703">
                  <a:moveTo>
                    <a:pt x="20664" y="4727"/>
                  </a:moveTo>
                  <a:cubicBezTo>
                    <a:pt x="20664" y="4731"/>
                    <a:pt x="20665" y="4735"/>
                    <a:pt x="20666" y="4739"/>
                  </a:cubicBezTo>
                  <a:lnTo>
                    <a:pt x="20666" y="4739"/>
                  </a:lnTo>
                  <a:cubicBezTo>
                    <a:pt x="20665" y="4735"/>
                    <a:pt x="20665" y="4731"/>
                    <a:pt x="20664" y="4727"/>
                  </a:cubicBezTo>
                  <a:close/>
                  <a:moveTo>
                    <a:pt x="7526" y="0"/>
                  </a:moveTo>
                  <a:lnTo>
                    <a:pt x="7526" y="0"/>
                  </a:lnTo>
                  <a:cubicBezTo>
                    <a:pt x="8227" y="1070"/>
                    <a:pt x="8549" y="2722"/>
                    <a:pt x="8150" y="3937"/>
                  </a:cubicBezTo>
                  <a:cubicBezTo>
                    <a:pt x="7993" y="4413"/>
                    <a:pt x="7756" y="4850"/>
                    <a:pt x="7549" y="5294"/>
                  </a:cubicBezTo>
                  <a:cubicBezTo>
                    <a:pt x="7108" y="6222"/>
                    <a:pt x="6690" y="6632"/>
                    <a:pt x="6782" y="7683"/>
                  </a:cubicBezTo>
                  <a:cubicBezTo>
                    <a:pt x="6859" y="8597"/>
                    <a:pt x="7319" y="9520"/>
                    <a:pt x="8038" y="9954"/>
                  </a:cubicBezTo>
                  <a:lnTo>
                    <a:pt x="8038" y="9954"/>
                  </a:lnTo>
                  <a:cubicBezTo>
                    <a:pt x="7407" y="9679"/>
                    <a:pt x="6820" y="9552"/>
                    <a:pt x="6247" y="9552"/>
                  </a:cubicBezTo>
                  <a:cubicBezTo>
                    <a:pt x="5676" y="9552"/>
                    <a:pt x="5118" y="9678"/>
                    <a:pt x="4543" y="9906"/>
                  </a:cubicBezTo>
                  <a:cubicBezTo>
                    <a:pt x="3937" y="10148"/>
                    <a:pt x="3251" y="10796"/>
                    <a:pt x="2388" y="11125"/>
                  </a:cubicBezTo>
                  <a:cubicBezTo>
                    <a:pt x="1808" y="11345"/>
                    <a:pt x="1284" y="11635"/>
                    <a:pt x="764" y="11635"/>
                  </a:cubicBezTo>
                  <a:cubicBezTo>
                    <a:pt x="510" y="11635"/>
                    <a:pt x="258" y="11566"/>
                    <a:pt x="0" y="11386"/>
                  </a:cubicBezTo>
                  <a:lnTo>
                    <a:pt x="0" y="11386"/>
                  </a:lnTo>
                  <a:cubicBezTo>
                    <a:pt x="1173" y="13146"/>
                    <a:pt x="2335" y="14453"/>
                    <a:pt x="4018" y="15132"/>
                  </a:cubicBezTo>
                  <a:cubicBezTo>
                    <a:pt x="4774" y="15435"/>
                    <a:pt x="5589" y="15607"/>
                    <a:pt x="6391" y="15607"/>
                  </a:cubicBezTo>
                  <a:cubicBezTo>
                    <a:pt x="7375" y="15607"/>
                    <a:pt x="8338" y="15348"/>
                    <a:pt x="9147" y="14752"/>
                  </a:cubicBezTo>
                  <a:lnTo>
                    <a:pt x="9147" y="14752"/>
                  </a:lnTo>
                  <a:lnTo>
                    <a:pt x="9113" y="14790"/>
                  </a:lnTo>
                  <a:cubicBezTo>
                    <a:pt x="7940" y="15469"/>
                    <a:pt x="5904" y="19548"/>
                    <a:pt x="5754" y="21296"/>
                  </a:cubicBezTo>
                  <a:cubicBezTo>
                    <a:pt x="7503" y="21220"/>
                    <a:pt x="9527" y="20499"/>
                    <a:pt x="11076" y="19372"/>
                  </a:cubicBezTo>
                  <a:cubicBezTo>
                    <a:pt x="12168" y="18574"/>
                    <a:pt x="13138" y="17313"/>
                    <a:pt x="13265" y="15864"/>
                  </a:cubicBezTo>
                  <a:cubicBezTo>
                    <a:pt x="14722" y="16754"/>
                    <a:pt x="16250" y="17392"/>
                    <a:pt x="17813" y="17392"/>
                  </a:cubicBezTo>
                  <a:cubicBezTo>
                    <a:pt x="19091" y="17392"/>
                    <a:pt x="20394" y="16966"/>
                    <a:pt x="21703" y="15902"/>
                  </a:cubicBezTo>
                  <a:cubicBezTo>
                    <a:pt x="20882" y="15442"/>
                    <a:pt x="19966" y="14039"/>
                    <a:pt x="19145" y="13579"/>
                  </a:cubicBezTo>
                  <a:cubicBezTo>
                    <a:pt x="18436" y="13178"/>
                    <a:pt x="17515" y="12759"/>
                    <a:pt x="16659" y="12759"/>
                  </a:cubicBezTo>
                  <a:cubicBezTo>
                    <a:pt x="16451" y="12759"/>
                    <a:pt x="16248" y="12784"/>
                    <a:pt x="16052" y="12839"/>
                  </a:cubicBezTo>
                  <a:cubicBezTo>
                    <a:pt x="18752" y="11682"/>
                    <a:pt x="21560" y="9416"/>
                    <a:pt x="20666" y="4739"/>
                  </a:cubicBezTo>
                  <a:lnTo>
                    <a:pt x="20666" y="4739"/>
                  </a:lnTo>
                  <a:cubicBezTo>
                    <a:pt x="20712" y="5070"/>
                    <a:pt x="19372" y="5760"/>
                    <a:pt x="19099" y="5877"/>
                  </a:cubicBezTo>
                  <a:cubicBezTo>
                    <a:pt x="17746" y="6468"/>
                    <a:pt x="17658" y="6529"/>
                    <a:pt x="16240" y="6889"/>
                  </a:cubicBezTo>
                  <a:cubicBezTo>
                    <a:pt x="14885" y="7236"/>
                    <a:pt x="14024" y="7228"/>
                    <a:pt x="13392" y="8469"/>
                  </a:cubicBezTo>
                  <a:lnTo>
                    <a:pt x="13392" y="8469"/>
                  </a:lnTo>
                  <a:cubicBezTo>
                    <a:pt x="13572" y="8064"/>
                    <a:pt x="13776" y="7469"/>
                    <a:pt x="13805" y="7169"/>
                  </a:cubicBezTo>
                  <a:cubicBezTo>
                    <a:pt x="13913" y="6046"/>
                    <a:pt x="13840" y="5317"/>
                    <a:pt x="13506" y="4236"/>
                  </a:cubicBezTo>
                  <a:cubicBezTo>
                    <a:pt x="13211" y="3293"/>
                    <a:pt x="12176" y="2822"/>
                    <a:pt x="11509" y="2143"/>
                  </a:cubicBezTo>
                  <a:cubicBezTo>
                    <a:pt x="10470" y="1089"/>
                    <a:pt x="8890" y="364"/>
                    <a:pt x="75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8"/>
            <p:cNvSpPr/>
            <p:nvPr/>
          </p:nvSpPr>
          <p:spPr>
            <a:xfrm>
              <a:off x="3567005" y="3254378"/>
              <a:ext cx="1025271" cy="1000230"/>
            </a:xfrm>
            <a:custGeom>
              <a:rect b="b" l="l" r="r" t="t"/>
              <a:pathLst>
                <a:path extrusionOk="0" h="22288" w="22846">
                  <a:moveTo>
                    <a:pt x="13361" y="4448"/>
                  </a:moveTo>
                  <a:cubicBezTo>
                    <a:pt x="13363" y="4450"/>
                    <a:pt x="13364" y="4451"/>
                    <a:pt x="13364" y="4451"/>
                  </a:cubicBezTo>
                  <a:cubicBezTo>
                    <a:pt x="13364" y="4451"/>
                    <a:pt x="13363" y="4450"/>
                    <a:pt x="13361" y="4448"/>
                  </a:cubicBezTo>
                  <a:close/>
                  <a:moveTo>
                    <a:pt x="20760" y="5089"/>
                  </a:moveTo>
                  <a:lnTo>
                    <a:pt x="20760" y="5089"/>
                  </a:lnTo>
                  <a:cubicBezTo>
                    <a:pt x="20760" y="5089"/>
                    <a:pt x="20759" y="5089"/>
                    <a:pt x="20759" y="5090"/>
                  </a:cubicBezTo>
                  <a:lnTo>
                    <a:pt x="20759" y="5090"/>
                  </a:lnTo>
                  <a:cubicBezTo>
                    <a:pt x="20759" y="5089"/>
                    <a:pt x="20760" y="5089"/>
                    <a:pt x="20760" y="5089"/>
                  </a:cubicBezTo>
                  <a:close/>
                  <a:moveTo>
                    <a:pt x="20704" y="5195"/>
                  </a:moveTo>
                  <a:cubicBezTo>
                    <a:pt x="20707" y="5195"/>
                    <a:pt x="20716" y="5231"/>
                    <a:pt x="20714" y="5250"/>
                  </a:cubicBezTo>
                  <a:cubicBezTo>
                    <a:pt x="20714" y="5258"/>
                    <a:pt x="20714" y="5261"/>
                    <a:pt x="20715" y="5261"/>
                  </a:cubicBezTo>
                  <a:cubicBezTo>
                    <a:pt x="20716" y="5261"/>
                    <a:pt x="20717" y="5255"/>
                    <a:pt x="20719" y="5246"/>
                  </a:cubicBezTo>
                  <a:lnTo>
                    <a:pt x="20719" y="5246"/>
                  </a:lnTo>
                  <a:cubicBezTo>
                    <a:pt x="20719" y="5280"/>
                    <a:pt x="20723" y="5314"/>
                    <a:pt x="20729" y="5349"/>
                  </a:cubicBezTo>
                  <a:cubicBezTo>
                    <a:pt x="20730" y="5351"/>
                    <a:pt x="20730" y="5352"/>
                    <a:pt x="20730" y="5353"/>
                  </a:cubicBezTo>
                  <a:lnTo>
                    <a:pt x="20730" y="5353"/>
                  </a:lnTo>
                  <a:lnTo>
                    <a:pt x="20729" y="5353"/>
                  </a:lnTo>
                  <a:cubicBezTo>
                    <a:pt x="20704" y="5231"/>
                    <a:pt x="20702" y="5195"/>
                    <a:pt x="20704" y="5195"/>
                  </a:cubicBezTo>
                  <a:close/>
                  <a:moveTo>
                    <a:pt x="13864" y="6073"/>
                  </a:moveTo>
                  <a:lnTo>
                    <a:pt x="13864" y="6073"/>
                  </a:lnTo>
                  <a:cubicBezTo>
                    <a:pt x="13864" y="6073"/>
                    <a:pt x="13863" y="6074"/>
                    <a:pt x="13863" y="6074"/>
                  </a:cubicBezTo>
                  <a:cubicBezTo>
                    <a:pt x="13863" y="6074"/>
                    <a:pt x="13864" y="6073"/>
                    <a:pt x="13864" y="6073"/>
                  </a:cubicBezTo>
                  <a:close/>
                  <a:moveTo>
                    <a:pt x="13547" y="8630"/>
                  </a:moveTo>
                  <a:lnTo>
                    <a:pt x="13547" y="8630"/>
                  </a:lnTo>
                  <a:cubicBezTo>
                    <a:pt x="13547" y="8630"/>
                    <a:pt x="13543" y="8639"/>
                    <a:pt x="13538" y="8652"/>
                  </a:cubicBezTo>
                  <a:lnTo>
                    <a:pt x="13538" y="8652"/>
                  </a:lnTo>
                  <a:cubicBezTo>
                    <a:pt x="13539" y="8651"/>
                    <a:pt x="13539" y="8650"/>
                    <a:pt x="13540" y="8649"/>
                  </a:cubicBezTo>
                  <a:lnTo>
                    <a:pt x="13540" y="8649"/>
                  </a:lnTo>
                  <a:cubicBezTo>
                    <a:pt x="13545" y="8636"/>
                    <a:pt x="13547" y="8630"/>
                    <a:pt x="13547" y="8630"/>
                  </a:cubicBezTo>
                  <a:close/>
                  <a:moveTo>
                    <a:pt x="20461" y="9218"/>
                  </a:moveTo>
                  <a:cubicBezTo>
                    <a:pt x="20461" y="9218"/>
                    <a:pt x="20461" y="9218"/>
                    <a:pt x="20461" y="9218"/>
                  </a:cubicBezTo>
                  <a:lnTo>
                    <a:pt x="20461" y="9218"/>
                  </a:lnTo>
                  <a:cubicBezTo>
                    <a:pt x="20461" y="9218"/>
                    <a:pt x="20461" y="9218"/>
                    <a:pt x="20461" y="9218"/>
                  </a:cubicBezTo>
                  <a:close/>
                  <a:moveTo>
                    <a:pt x="20443" y="9261"/>
                  </a:moveTo>
                  <a:cubicBezTo>
                    <a:pt x="20442" y="9262"/>
                    <a:pt x="20442" y="9263"/>
                    <a:pt x="20442" y="9264"/>
                  </a:cubicBezTo>
                  <a:cubicBezTo>
                    <a:pt x="20434" y="9281"/>
                    <a:pt x="20431" y="9288"/>
                    <a:pt x="20431" y="9288"/>
                  </a:cubicBezTo>
                  <a:cubicBezTo>
                    <a:pt x="20431" y="9288"/>
                    <a:pt x="20436" y="9276"/>
                    <a:pt x="20443" y="9261"/>
                  </a:cubicBezTo>
                  <a:close/>
                  <a:moveTo>
                    <a:pt x="6368" y="10558"/>
                  </a:moveTo>
                  <a:cubicBezTo>
                    <a:pt x="6367" y="10558"/>
                    <a:pt x="6349" y="10560"/>
                    <a:pt x="6314" y="10565"/>
                  </a:cubicBezTo>
                  <a:lnTo>
                    <a:pt x="6314" y="10565"/>
                  </a:lnTo>
                  <a:lnTo>
                    <a:pt x="6334" y="10563"/>
                  </a:lnTo>
                  <a:cubicBezTo>
                    <a:pt x="6358" y="10560"/>
                    <a:pt x="6370" y="10558"/>
                    <a:pt x="6368" y="10558"/>
                  </a:cubicBezTo>
                  <a:close/>
                  <a:moveTo>
                    <a:pt x="7250" y="10563"/>
                  </a:moveTo>
                  <a:cubicBezTo>
                    <a:pt x="7277" y="10567"/>
                    <a:pt x="7291" y="10569"/>
                    <a:pt x="7292" y="10569"/>
                  </a:cubicBezTo>
                  <a:cubicBezTo>
                    <a:pt x="7293" y="10569"/>
                    <a:pt x="7280" y="10567"/>
                    <a:pt x="7254" y="10563"/>
                  </a:cubicBezTo>
                  <a:lnTo>
                    <a:pt x="7250" y="10563"/>
                  </a:lnTo>
                  <a:close/>
                  <a:moveTo>
                    <a:pt x="8331" y="10866"/>
                  </a:moveTo>
                  <a:lnTo>
                    <a:pt x="8337" y="10869"/>
                  </a:lnTo>
                  <a:lnTo>
                    <a:pt x="8337" y="10869"/>
                  </a:lnTo>
                  <a:cubicBezTo>
                    <a:pt x="8337" y="10869"/>
                    <a:pt x="8338" y="10869"/>
                    <a:pt x="8338" y="10869"/>
                  </a:cubicBezTo>
                  <a:lnTo>
                    <a:pt x="8338" y="10869"/>
                  </a:lnTo>
                  <a:cubicBezTo>
                    <a:pt x="8336" y="10868"/>
                    <a:pt x="8334" y="10867"/>
                    <a:pt x="8331" y="10866"/>
                  </a:cubicBezTo>
                  <a:close/>
                  <a:moveTo>
                    <a:pt x="978" y="11560"/>
                  </a:moveTo>
                  <a:lnTo>
                    <a:pt x="978" y="11560"/>
                  </a:lnTo>
                  <a:cubicBezTo>
                    <a:pt x="978" y="11560"/>
                    <a:pt x="989" y="11565"/>
                    <a:pt x="1009" y="11575"/>
                  </a:cubicBezTo>
                  <a:cubicBezTo>
                    <a:pt x="1014" y="11577"/>
                    <a:pt x="1020" y="11579"/>
                    <a:pt x="1025" y="11580"/>
                  </a:cubicBezTo>
                  <a:lnTo>
                    <a:pt x="1025" y="11580"/>
                  </a:lnTo>
                  <a:cubicBezTo>
                    <a:pt x="993" y="11567"/>
                    <a:pt x="978" y="11560"/>
                    <a:pt x="978" y="11560"/>
                  </a:cubicBezTo>
                  <a:close/>
                  <a:moveTo>
                    <a:pt x="9352" y="14894"/>
                  </a:moveTo>
                  <a:cubicBezTo>
                    <a:pt x="9351" y="14895"/>
                    <a:pt x="9349" y="14897"/>
                    <a:pt x="9347" y="14899"/>
                  </a:cubicBezTo>
                  <a:cubicBezTo>
                    <a:pt x="9346" y="14900"/>
                    <a:pt x="9346" y="14901"/>
                    <a:pt x="9345" y="14902"/>
                  </a:cubicBezTo>
                  <a:lnTo>
                    <a:pt x="9345" y="14902"/>
                  </a:lnTo>
                  <a:cubicBezTo>
                    <a:pt x="9335" y="14908"/>
                    <a:pt x="9326" y="14914"/>
                    <a:pt x="9317" y="14921"/>
                  </a:cubicBezTo>
                  <a:lnTo>
                    <a:pt x="9317" y="14921"/>
                  </a:lnTo>
                  <a:cubicBezTo>
                    <a:pt x="9321" y="14915"/>
                    <a:pt x="9333" y="14905"/>
                    <a:pt x="9352" y="14894"/>
                  </a:cubicBezTo>
                  <a:close/>
                  <a:moveTo>
                    <a:pt x="9762" y="15815"/>
                  </a:moveTo>
                  <a:cubicBezTo>
                    <a:pt x="9761" y="15815"/>
                    <a:pt x="9761" y="15815"/>
                    <a:pt x="9761" y="15815"/>
                  </a:cubicBezTo>
                  <a:cubicBezTo>
                    <a:pt x="9761" y="15815"/>
                    <a:pt x="9761" y="15815"/>
                    <a:pt x="9761" y="15815"/>
                  </a:cubicBezTo>
                  <a:cubicBezTo>
                    <a:pt x="9761" y="15815"/>
                    <a:pt x="9762" y="15815"/>
                    <a:pt x="9762" y="15815"/>
                  </a:cubicBezTo>
                  <a:close/>
                  <a:moveTo>
                    <a:pt x="13307" y="16433"/>
                  </a:moveTo>
                  <a:lnTo>
                    <a:pt x="13307" y="16433"/>
                  </a:lnTo>
                  <a:cubicBezTo>
                    <a:pt x="13305" y="16445"/>
                    <a:pt x="13304" y="16456"/>
                    <a:pt x="13304" y="16468"/>
                  </a:cubicBezTo>
                  <a:lnTo>
                    <a:pt x="13304" y="16468"/>
                  </a:lnTo>
                  <a:cubicBezTo>
                    <a:pt x="13305" y="16451"/>
                    <a:pt x="13307" y="16433"/>
                    <a:pt x="13307" y="16433"/>
                  </a:cubicBezTo>
                  <a:close/>
                  <a:moveTo>
                    <a:pt x="20373" y="16985"/>
                  </a:moveTo>
                  <a:lnTo>
                    <a:pt x="20373" y="16985"/>
                  </a:lnTo>
                  <a:cubicBezTo>
                    <a:pt x="20356" y="16993"/>
                    <a:pt x="20345" y="16999"/>
                    <a:pt x="20337" y="17003"/>
                  </a:cubicBezTo>
                  <a:lnTo>
                    <a:pt x="20337" y="17003"/>
                  </a:lnTo>
                  <a:cubicBezTo>
                    <a:pt x="20349" y="16997"/>
                    <a:pt x="20361" y="16991"/>
                    <a:pt x="20373" y="16985"/>
                  </a:cubicBezTo>
                  <a:close/>
                  <a:moveTo>
                    <a:pt x="12475" y="18371"/>
                  </a:moveTo>
                  <a:cubicBezTo>
                    <a:pt x="12475" y="18371"/>
                    <a:pt x="12472" y="18374"/>
                    <a:pt x="12464" y="18384"/>
                  </a:cubicBezTo>
                  <a:lnTo>
                    <a:pt x="12449" y="18401"/>
                  </a:lnTo>
                  <a:lnTo>
                    <a:pt x="12449" y="18401"/>
                  </a:lnTo>
                  <a:cubicBezTo>
                    <a:pt x="12460" y="18388"/>
                    <a:pt x="12474" y="18371"/>
                    <a:pt x="12475" y="18371"/>
                  </a:cubicBezTo>
                  <a:close/>
                  <a:moveTo>
                    <a:pt x="9026" y="1320"/>
                  </a:moveTo>
                  <a:lnTo>
                    <a:pt x="9026" y="1320"/>
                  </a:lnTo>
                  <a:cubicBezTo>
                    <a:pt x="9042" y="1326"/>
                    <a:pt x="9059" y="1333"/>
                    <a:pt x="9075" y="1339"/>
                  </a:cubicBezTo>
                  <a:lnTo>
                    <a:pt x="9205" y="1389"/>
                  </a:lnTo>
                  <a:cubicBezTo>
                    <a:pt x="9225" y="1397"/>
                    <a:pt x="9314" y="1430"/>
                    <a:pt x="9313" y="1430"/>
                  </a:cubicBezTo>
                  <a:cubicBezTo>
                    <a:pt x="9313" y="1430"/>
                    <a:pt x="9299" y="1425"/>
                    <a:pt x="9263" y="1412"/>
                  </a:cubicBezTo>
                  <a:lnTo>
                    <a:pt x="9263" y="1412"/>
                  </a:lnTo>
                  <a:cubicBezTo>
                    <a:pt x="9363" y="1450"/>
                    <a:pt x="9458" y="1496"/>
                    <a:pt x="9554" y="1542"/>
                  </a:cubicBezTo>
                  <a:cubicBezTo>
                    <a:pt x="9742" y="1631"/>
                    <a:pt x="9926" y="1723"/>
                    <a:pt x="10110" y="1822"/>
                  </a:cubicBezTo>
                  <a:cubicBezTo>
                    <a:pt x="10290" y="1918"/>
                    <a:pt x="10470" y="2026"/>
                    <a:pt x="10643" y="2137"/>
                  </a:cubicBezTo>
                  <a:cubicBezTo>
                    <a:pt x="10727" y="2190"/>
                    <a:pt x="10812" y="2244"/>
                    <a:pt x="10892" y="2302"/>
                  </a:cubicBezTo>
                  <a:cubicBezTo>
                    <a:pt x="10976" y="2358"/>
                    <a:pt x="11066" y="2449"/>
                    <a:pt x="11157" y="2495"/>
                  </a:cubicBezTo>
                  <a:lnTo>
                    <a:pt x="11157" y="2495"/>
                  </a:lnTo>
                  <a:cubicBezTo>
                    <a:pt x="11145" y="2488"/>
                    <a:pt x="11115" y="2462"/>
                    <a:pt x="11116" y="2462"/>
                  </a:cubicBezTo>
                  <a:lnTo>
                    <a:pt x="11116" y="2462"/>
                  </a:lnTo>
                  <a:cubicBezTo>
                    <a:pt x="11116" y="2462"/>
                    <a:pt x="11124" y="2468"/>
                    <a:pt x="11145" y="2486"/>
                  </a:cubicBezTo>
                  <a:lnTo>
                    <a:pt x="11159" y="2496"/>
                  </a:lnTo>
                  <a:lnTo>
                    <a:pt x="11159" y="2496"/>
                  </a:lnTo>
                  <a:cubicBezTo>
                    <a:pt x="11158" y="2496"/>
                    <a:pt x="11158" y="2496"/>
                    <a:pt x="11157" y="2495"/>
                  </a:cubicBezTo>
                  <a:lnTo>
                    <a:pt x="11157" y="2495"/>
                  </a:lnTo>
                  <a:cubicBezTo>
                    <a:pt x="11158" y="2496"/>
                    <a:pt x="11158" y="2496"/>
                    <a:pt x="11159" y="2496"/>
                  </a:cubicBezTo>
                  <a:lnTo>
                    <a:pt x="11159" y="2496"/>
                  </a:lnTo>
                  <a:lnTo>
                    <a:pt x="11159" y="2496"/>
                  </a:lnTo>
                  <a:lnTo>
                    <a:pt x="11159" y="2496"/>
                  </a:lnTo>
                  <a:cubicBezTo>
                    <a:pt x="11159" y="2496"/>
                    <a:pt x="11160" y="2497"/>
                    <a:pt x="11161" y="2497"/>
                  </a:cubicBezTo>
                  <a:cubicBezTo>
                    <a:pt x="11160" y="2497"/>
                    <a:pt x="11160" y="2497"/>
                    <a:pt x="11159" y="2496"/>
                  </a:cubicBezTo>
                  <a:lnTo>
                    <a:pt x="11159" y="2496"/>
                  </a:lnTo>
                  <a:lnTo>
                    <a:pt x="11199" y="2528"/>
                  </a:lnTo>
                  <a:cubicBezTo>
                    <a:pt x="11233" y="2555"/>
                    <a:pt x="11268" y="2585"/>
                    <a:pt x="11306" y="2616"/>
                  </a:cubicBezTo>
                  <a:cubicBezTo>
                    <a:pt x="11387" y="2685"/>
                    <a:pt x="11467" y="2758"/>
                    <a:pt x="11548" y="2831"/>
                  </a:cubicBezTo>
                  <a:cubicBezTo>
                    <a:pt x="11682" y="2957"/>
                    <a:pt x="11805" y="3087"/>
                    <a:pt x="11943" y="3206"/>
                  </a:cubicBezTo>
                  <a:cubicBezTo>
                    <a:pt x="12215" y="3444"/>
                    <a:pt x="12506" y="3651"/>
                    <a:pt x="12786" y="3881"/>
                  </a:cubicBezTo>
                  <a:cubicBezTo>
                    <a:pt x="12924" y="3996"/>
                    <a:pt x="13062" y="4123"/>
                    <a:pt x="13189" y="4253"/>
                  </a:cubicBezTo>
                  <a:cubicBezTo>
                    <a:pt x="13236" y="4303"/>
                    <a:pt x="13282" y="4354"/>
                    <a:pt x="13327" y="4406"/>
                  </a:cubicBezTo>
                  <a:lnTo>
                    <a:pt x="13327" y="4406"/>
                  </a:lnTo>
                  <a:cubicBezTo>
                    <a:pt x="13338" y="4426"/>
                    <a:pt x="13351" y="4443"/>
                    <a:pt x="13365" y="4460"/>
                  </a:cubicBezTo>
                  <a:cubicBezTo>
                    <a:pt x="13392" y="4494"/>
                    <a:pt x="13415" y="4533"/>
                    <a:pt x="13438" y="4571"/>
                  </a:cubicBezTo>
                  <a:cubicBezTo>
                    <a:pt x="13465" y="4609"/>
                    <a:pt x="13484" y="4648"/>
                    <a:pt x="13503" y="4686"/>
                  </a:cubicBezTo>
                  <a:cubicBezTo>
                    <a:pt x="13510" y="4700"/>
                    <a:pt x="13517" y="4714"/>
                    <a:pt x="13524" y="4727"/>
                  </a:cubicBezTo>
                  <a:lnTo>
                    <a:pt x="13524" y="4727"/>
                  </a:lnTo>
                  <a:cubicBezTo>
                    <a:pt x="13523" y="4724"/>
                    <a:pt x="13523" y="4720"/>
                    <a:pt x="13522" y="4717"/>
                  </a:cubicBezTo>
                  <a:lnTo>
                    <a:pt x="13522" y="4717"/>
                  </a:lnTo>
                  <a:cubicBezTo>
                    <a:pt x="13523" y="4721"/>
                    <a:pt x="13524" y="4725"/>
                    <a:pt x="13525" y="4729"/>
                  </a:cubicBezTo>
                  <a:lnTo>
                    <a:pt x="13525" y="4729"/>
                  </a:lnTo>
                  <a:cubicBezTo>
                    <a:pt x="13524" y="4728"/>
                    <a:pt x="13524" y="4728"/>
                    <a:pt x="13524" y="4727"/>
                  </a:cubicBezTo>
                  <a:lnTo>
                    <a:pt x="13524" y="4727"/>
                  </a:lnTo>
                  <a:cubicBezTo>
                    <a:pt x="13529" y="4753"/>
                    <a:pt x="13534" y="4769"/>
                    <a:pt x="13538" y="4778"/>
                  </a:cubicBezTo>
                  <a:lnTo>
                    <a:pt x="13538" y="4778"/>
                  </a:lnTo>
                  <a:cubicBezTo>
                    <a:pt x="13533" y="4761"/>
                    <a:pt x="13528" y="4745"/>
                    <a:pt x="13525" y="4729"/>
                  </a:cubicBezTo>
                  <a:lnTo>
                    <a:pt x="13525" y="4729"/>
                  </a:lnTo>
                  <a:cubicBezTo>
                    <a:pt x="13529" y="4736"/>
                    <a:pt x="13533" y="4744"/>
                    <a:pt x="13537" y="4751"/>
                  </a:cubicBezTo>
                  <a:cubicBezTo>
                    <a:pt x="13546" y="4771"/>
                    <a:pt x="13547" y="4785"/>
                    <a:pt x="13544" y="4785"/>
                  </a:cubicBezTo>
                  <a:cubicBezTo>
                    <a:pt x="13542" y="4785"/>
                    <a:pt x="13540" y="4782"/>
                    <a:pt x="13538" y="4778"/>
                  </a:cubicBezTo>
                  <a:lnTo>
                    <a:pt x="13538" y="4778"/>
                  </a:lnTo>
                  <a:cubicBezTo>
                    <a:pt x="13562" y="4857"/>
                    <a:pt x="13600" y="4940"/>
                    <a:pt x="13622" y="5016"/>
                  </a:cubicBezTo>
                  <a:cubicBezTo>
                    <a:pt x="13683" y="5223"/>
                    <a:pt x="13741" y="5434"/>
                    <a:pt x="13787" y="5648"/>
                  </a:cubicBezTo>
                  <a:cubicBezTo>
                    <a:pt x="13806" y="5744"/>
                    <a:pt x="13825" y="5840"/>
                    <a:pt x="13840" y="5940"/>
                  </a:cubicBezTo>
                  <a:cubicBezTo>
                    <a:pt x="13844" y="5956"/>
                    <a:pt x="13854" y="5985"/>
                    <a:pt x="13860" y="6013"/>
                  </a:cubicBezTo>
                  <a:lnTo>
                    <a:pt x="13860" y="6013"/>
                  </a:lnTo>
                  <a:cubicBezTo>
                    <a:pt x="13858" y="6013"/>
                    <a:pt x="13857" y="6022"/>
                    <a:pt x="13859" y="6043"/>
                  </a:cubicBezTo>
                  <a:cubicBezTo>
                    <a:pt x="13863" y="6074"/>
                    <a:pt x="13867" y="6108"/>
                    <a:pt x="13871" y="6143"/>
                  </a:cubicBezTo>
                  <a:cubicBezTo>
                    <a:pt x="13890" y="6346"/>
                    <a:pt x="13902" y="6549"/>
                    <a:pt x="13902" y="6756"/>
                  </a:cubicBezTo>
                  <a:cubicBezTo>
                    <a:pt x="13902" y="6994"/>
                    <a:pt x="13890" y="7236"/>
                    <a:pt x="13871" y="7477"/>
                  </a:cubicBezTo>
                  <a:cubicBezTo>
                    <a:pt x="13867" y="7535"/>
                    <a:pt x="13860" y="7592"/>
                    <a:pt x="13856" y="7646"/>
                  </a:cubicBezTo>
                  <a:lnTo>
                    <a:pt x="13856" y="7646"/>
                  </a:lnTo>
                  <a:cubicBezTo>
                    <a:pt x="13856" y="7648"/>
                    <a:pt x="13856" y="7649"/>
                    <a:pt x="13856" y="7650"/>
                  </a:cubicBezTo>
                  <a:cubicBezTo>
                    <a:pt x="13840" y="7738"/>
                    <a:pt x="13817" y="7818"/>
                    <a:pt x="13794" y="7903"/>
                  </a:cubicBezTo>
                  <a:cubicBezTo>
                    <a:pt x="13741" y="8102"/>
                    <a:pt x="13675" y="8294"/>
                    <a:pt x="13603" y="8485"/>
                  </a:cubicBezTo>
                  <a:cubicBezTo>
                    <a:pt x="13587" y="8535"/>
                    <a:pt x="13568" y="8581"/>
                    <a:pt x="13549" y="8631"/>
                  </a:cubicBezTo>
                  <a:cubicBezTo>
                    <a:pt x="13547" y="8634"/>
                    <a:pt x="13546" y="8637"/>
                    <a:pt x="13544" y="8641"/>
                  </a:cubicBezTo>
                  <a:lnTo>
                    <a:pt x="13544" y="8641"/>
                  </a:lnTo>
                  <a:cubicBezTo>
                    <a:pt x="13543" y="8644"/>
                    <a:pt x="13541" y="8646"/>
                    <a:pt x="13540" y="8649"/>
                  </a:cubicBezTo>
                  <a:lnTo>
                    <a:pt x="13540" y="8649"/>
                  </a:lnTo>
                  <a:cubicBezTo>
                    <a:pt x="13538" y="8654"/>
                    <a:pt x="13536" y="8659"/>
                    <a:pt x="13533" y="8666"/>
                  </a:cubicBezTo>
                  <a:lnTo>
                    <a:pt x="13533" y="8666"/>
                  </a:lnTo>
                  <a:cubicBezTo>
                    <a:pt x="13535" y="8661"/>
                    <a:pt x="13536" y="8657"/>
                    <a:pt x="13538" y="8652"/>
                  </a:cubicBezTo>
                  <a:lnTo>
                    <a:pt x="13538" y="8652"/>
                  </a:lnTo>
                  <a:cubicBezTo>
                    <a:pt x="13493" y="8735"/>
                    <a:pt x="13452" y="8820"/>
                    <a:pt x="13415" y="8907"/>
                  </a:cubicBezTo>
                  <a:cubicBezTo>
                    <a:pt x="13311" y="9145"/>
                    <a:pt x="13338" y="9451"/>
                    <a:pt x="13591" y="9586"/>
                  </a:cubicBezTo>
                  <a:cubicBezTo>
                    <a:pt x="13669" y="9626"/>
                    <a:pt x="13758" y="9647"/>
                    <a:pt x="13847" y="9647"/>
                  </a:cubicBezTo>
                  <a:cubicBezTo>
                    <a:pt x="14017" y="9647"/>
                    <a:pt x="14187" y="9570"/>
                    <a:pt x="14270" y="9409"/>
                  </a:cubicBezTo>
                  <a:cubicBezTo>
                    <a:pt x="14271" y="9407"/>
                    <a:pt x="14272" y="9404"/>
                    <a:pt x="14273" y="9402"/>
                  </a:cubicBezTo>
                  <a:lnTo>
                    <a:pt x="14273" y="9402"/>
                  </a:lnTo>
                  <a:lnTo>
                    <a:pt x="14273" y="9402"/>
                  </a:lnTo>
                  <a:cubicBezTo>
                    <a:pt x="14274" y="9402"/>
                    <a:pt x="14274" y="9401"/>
                    <a:pt x="14274" y="9401"/>
                  </a:cubicBezTo>
                  <a:lnTo>
                    <a:pt x="14274" y="9401"/>
                  </a:lnTo>
                  <a:cubicBezTo>
                    <a:pt x="14303" y="9343"/>
                    <a:pt x="14331" y="9283"/>
                    <a:pt x="14359" y="9223"/>
                  </a:cubicBezTo>
                  <a:lnTo>
                    <a:pt x="14359" y="9223"/>
                  </a:lnTo>
                  <a:cubicBezTo>
                    <a:pt x="14410" y="9123"/>
                    <a:pt x="14466" y="9024"/>
                    <a:pt x="14527" y="8930"/>
                  </a:cubicBezTo>
                  <a:cubicBezTo>
                    <a:pt x="14550" y="8896"/>
                    <a:pt x="14573" y="8861"/>
                    <a:pt x="14596" y="8827"/>
                  </a:cubicBezTo>
                  <a:cubicBezTo>
                    <a:pt x="14610" y="8805"/>
                    <a:pt x="14647" y="8763"/>
                    <a:pt x="14647" y="8763"/>
                  </a:cubicBezTo>
                  <a:lnTo>
                    <a:pt x="14647" y="8763"/>
                  </a:lnTo>
                  <a:cubicBezTo>
                    <a:pt x="14647" y="8763"/>
                    <a:pt x="14634" y="8778"/>
                    <a:pt x="14596" y="8819"/>
                  </a:cubicBezTo>
                  <a:cubicBezTo>
                    <a:pt x="14645" y="8765"/>
                    <a:pt x="14691" y="8708"/>
                    <a:pt x="14741" y="8654"/>
                  </a:cubicBezTo>
                  <a:cubicBezTo>
                    <a:pt x="14787" y="8608"/>
                    <a:pt x="14833" y="8566"/>
                    <a:pt x="14879" y="8524"/>
                  </a:cubicBezTo>
                  <a:cubicBezTo>
                    <a:pt x="14892" y="8514"/>
                    <a:pt x="14906" y="8504"/>
                    <a:pt x="14919" y="8491"/>
                  </a:cubicBezTo>
                  <a:lnTo>
                    <a:pt x="14919" y="8491"/>
                  </a:lnTo>
                  <a:cubicBezTo>
                    <a:pt x="14935" y="8480"/>
                    <a:pt x="14951" y="8469"/>
                    <a:pt x="14967" y="8458"/>
                  </a:cubicBezTo>
                  <a:cubicBezTo>
                    <a:pt x="15071" y="8394"/>
                    <a:pt x="15177" y="8337"/>
                    <a:pt x="15288" y="8283"/>
                  </a:cubicBezTo>
                  <a:lnTo>
                    <a:pt x="15288" y="8283"/>
                  </a:lnTo>
                  <a:lnTo>
                    <a:pt x="15301" y="8278"/>
                  </a:lnTo>
                  <a:cubicBezTo>
                    <a:pt x="15328" y="8267"/>
                    <a:pt x="15355" y="8255"/>
                    <a:pt x="15385" y="8248"/>
                  </a:cubicBezTo>
                  <a:cubicBezTo>
                    <a:pt x="15450" y="8221"/>
                    <a:pt x="15519" y="8202"/>
                    <a:pt x="15588" y="8179"/>
                  </a:cubicBezTo>
                  <a:cubicBezTo>
                    <a:pt x="15726" y="8140"/>
                    <a:pt x="15868" y="8102"/>
                    <a:pt x="16010" y="8071"/>
                  </a:cubicBezTo>
                  <a:cubicBezTo>
                    <a:pt x="16344" y="7991"/>
                    <a:pt x="16681" y="7918"/>
                    <a:pt x="17011" y="7834"/>
                  </a:cubicBezTo>
                  <a:cubicBezTo>
                    <a:pt x="17609" y="7680"/>
                    <a:pt x="18195" y="7519"/>
                    <a:pt x="18763" y="7282"/>
                  </a:cubicBezTo>
                  <a:cubicBezTo>
                    <a:pt x="19315" y="7055"/>
                    <a:pt x="19875" y="6829"/>
                    <a:pt x="20396" y="6538"/>
                  </a:cubicBezTo>
                  <a:cubicBezTo>
                    <a:pt x="20553" y="6453"/>
                    <a:pt x="20706" y="6363"/>
                    <a:pt x="20857" y="6265"/>
                  </a:cubicBezTo>
                  <a:lnTo>
                    <a:pt x="20857" y="6265"/>
                  </a:lnTo>
                  <a:cubicBezTo>
                    <a:pt x="20864" y="6358"/>
                    <a:pt x="20870" y="6450"/>
                    <a:pt x="20875" y="6542"/>
                  </a:cubicBezTo>
                  <a:cubicBezTo>
                    <a:pt x="20894" y="6929"/>
                    <a:pt x="20883" y="7316"/>
                    <a:pt x="20844" y="7703"/>
                  </a:cubicBezTo>
                  <a:cubicBezTo>
                    <a:pt x="20842" y="7729"/>
                    <a:pt x="20839" y="7756"/>
                    <a:pt x="20836" y="7783"/>
                  </a:cubicBezTo>
                  <a:lnTo>
                    <a:pt x="20836" y="7783"/>
                  </a:lnTo>
                  <a:cubicBezTo>
                    <a:pt x="20836" y="7781"/>
                    <a:pt x="20836" y="7779"/>
                    <a:pt x="20836" y="7779"/>
                  </a:cubicBezTo>
                  <a:lnTo>
                    <a:pt x="20836" y="7779"/>
                  </a:lnTo>
                  <a:cubicBezTo>
                    <a:pt x="20836" y="7779"/>
                    <a:pt x="20835" y="7784"/>
                    <a:pt x="20833" y="7795"/>
                  </a:cubicBezTo>
                  <a:cubicBezTo>
                    <a:pt x="20832" y="7802"/>
                    <a:pt x="20831" y="7809"/>
                    <a:pt x="20830" y="7816"/>
                  </a:cubicBezTo>
                  <a:lnTo>
                    <a:pt x="20830" y="7816"/>
                  </a:lnTo>
                  <a:cubicBezTo>
                    <a:pt x="20830" y="7818"/>
                    <a:pt x="20830" y="7820"/>
                    <a:pt x="20829" y="7822"/>
                  </a:cubicBezTo>
                  <a:cubicBezTo>
                    <a:pt x="20827" y="7844"/>
                    <a:pt x="20826" y="7852"/>
                    <a:pt x="20826" y="7852"/>
                  </a:cubicBezTo>
                  <a:cubicBezTo>
                    <a:pt x="20826" y="7852"/>
                    <a:pt x="20827" y="7847"/>
                    <a:pt x="20828" y="7839"/>
                  </a:cubicBezTo>
                  <a:lnTo>
                    <a:pt x="20828" y="7839"/>
                  </a:lnTo>
                  <a:cubicBezTo>
                    <a:pt x="20828" y="7849"/>
                    <a:pt x="20827" y="7858"/>
                    <a:pt x="20825" y="7868"/>
                  </a:cubicBezTo>
                  <a:cubicBezTo>
                    <a:pt x="20810" y="7952"/>
                    <a:pt x="20795" y="8041"/>
                    <a:pt x="20779" y="8125"/>
                  </a:cubicBezTo>
                  <a:cubicBezTo>
                    <a:pt x="20749" y="8294"/>
                    <a:pt x="20706" y="8458"/>
                    <a:pt x="20660" y="8623"/>
                  </a:cubicBezTo>
                  <a:cubicBezTo>
                    <a:pt x="20614" y="8788"/>
                    <a:pt x="20565" y="8945"/>
                    <a:pt x="20503" y="9103"/>
                  </a:cubicBezTo>
                  <a:cubicBezTo>
                    <a:pt x="20492" y="9141"/>
                    <a:pt x="20476" y="9179"/>
                    <a:pt x="20461" y="9214"/>
                  </a:cubicBezTo>
                  <a:cubicBezTo>
                    <a:pt x="20456" y="9226"/>
                    <a:pt x="20452" y="9236"/>
                    <a:pt x="20448" y="9246"/>
                  </a:cubicBezTo>
                  <a:lnTo>
                    <a:pt x="20448" y="9246"/>
                  </a:lnTo>
                  <a:cubicBezTo>
                    <a:pt x="20415" y="9317"/>
                    <a:pt x="20384" y="9388"/>
                    <a:pt x="20350" y="9459"/>
                  </a:cubicBezTo>
                  <a:cubicBezTo>
                    <a:pt x="20216" y="9739"/>
                    <a:pt x="20059" y="10011"/>
                    <a:pt x="19882" y="10268"/>
                  </a:cubicBezTo>
                  <a:cubicBezTo>
                    <a:pt x="19840" y="10329"/>
                    <a:pt x="19794" y="10394"/>
                    <a:pt x="19748" y="10452"/>
                  </a:cubicBezTo>
                  <a:cubicBezTo>
                    <a:pt x="19739" y="10463"/>
                    <a:pt x="19730" y="10474"/>
                    <a:pt x="19721" y="10485"/>
                  </a:cubicBezTo>
                  <a:lnTo>
                    <a:pt x="19721" y="10485"/>
                  </a:lnTo>
                  <a:cubicBezTo>
                    <a:pt x="19728" y="10476"/>
                    <a:pt x="19737" y="10466"/>
                    <a:pt x="19748" y="10452"/>
                  </a:cubicBezTo>
                  <a:lnTo>
                    <a:pt x="19748" y="10452"/>
                  </a:lnTo>
                  <a:cubicBezTo>
                    <a:pt x="19739" y="10464"/>
                    <a:pt x="19723" y="10484"/>
                    <a:pt x="19711" y="10498"/>
                  </a:cubicBezTo>
                  <a:lnTo>
                    <a:pt x="19711" y="10498"/>
                  </a:lnTo>
                  <a:cubicBezTo>
                    <a:pt x="19715" y="10494"/>
                    <a:pt x="19718" y="10489"/>
                    <a:pt x="19721" y="10485"/>
                  </a:cubicBezTo>
                  <a:lnTo>
                    <a:pt x="19721" y="10485"/>
                  </a:lnTo>
                  <a:cubicBezTo>
                    <a:pt x="19704" y="10506"/>
                    <a:pt x="19698" y="10514"/>
                    <a:pt x="19698" y="10514"/>
                  </a:cubicBezTo>
                  <a:cubicBezTo>
                    <a:pt x="19698" y="10514"/>
                    <a:pt x="19704" y="10507"/>
                    <a:pt x="19711" y="10498"/>
                  </a:cubicBezTo>
                  <a:lnTo>
                    <a:pt x="19711" y="10498"/>
                  </a:lnTo>
                  <a:cubicBezTo>
                    <a:pt x="19698" y="10516"/>
                    <a:pt x="19685" y="10534"/>
                    <a:pt x="19671" y="10552"/>
                  </a:cubicBezTo>
                  <a:cubicBezTo>
                    <a:pt x="19575" y="10667"/>
                    <a:pt x="19476" y="10782"/>
                    <a:pt x="19376" y="10889"/>
                  </a:cubicBezTo>
                  <a:cubicBezTo>
                    <a:pt x="19169" y="11111"/>
                    <a:pt x="18947" y="11322"/>
                    <a:pt x="18709" y="11518"/>
                  </a:cubicBezTo>
                  <a:cubicBezTo>
                    <a:pt x="18655" y="11564"/>
                    <a:pt x="18602" y="11606"/>
                    <a:pt x="18548" y="11648"/>
                  </a:cubicBezTo>
                  <a:cubicBezTo>
                    <a:pt x="18537" y="11657"/>
                    <a:pt x="18531" y="11663"/>
                    <a:pt x="18527" y="11665"/>
                  </a:cubicBezTo>
                  <a:lnTo>
                    <a:pt x="18527" y="11665"/>
                  </a:lnTo>
                  <a:lnTo>
                    <a:pt x="18441" y="11729"/>
                  </a:lnTo>
                  <a:cubicBezTo>
                    <a:pt x="18322" y="11817"/>
                    <a:pt x="18203" y="11901"/>
                    <a:pt x="18080" y="11982"/>
                  </a:cubicBezTo>
                  <a:cubicBezTo>
                    <a:pt x="17576" y="12311"/>
                    <a:pt x="17050" y="12598"/>
                    <a:pt x="16502" y="12841"/>
                  </a:cubicBezTo>
                  <a:lnTo>
                    <a:pt x="16502" y="12841"/>
                  </a:lnTo>
                  <a:cubicBezTo>
                    <a:pt x="16487" y="12844"/>
                    <a:pt x="16473" y="12848"/>
                    <a:pt x="16459" y="12852"/>
                  </a:cubicBezTo>
                  <a:lnTo>
                    <a:pt x="16462" y="12859"/>
                  </a:lnTo>
                  <a:lnTo>
                    <a:pt x="16462" y="12859"/>
                  </a:lnTo>
                  <a:cubicBezTo>
                    <a:pt x="16422" y="12876"/>
                    <a:pt x="16383" y="12893"/>
                    <a:pt x="16344" y="12909"/>
                  </a:cubicBezTo>
                  <a:cubicBezTo>
                    <a:pt x="16244" y="12952"/>
                    <a:pt x="16140" y="13101"/>
                    <a:pt x="16117" y="13205"/>
                  </a:cubicBezTo>
                  <a:cubicBezTo>
                    <a:pt x="16091" y="13308"/>
                    <a:pt x="16098" y="13423"/>
                    <a:pt x="16140" y="13527"/>
                  </a:cubicBezTo>
                  <a:cubicBezTo>
                    <a:pt x="16220" y="13714"/>
                    <a:pt x="16404" y="13830"/>
                    <a:pt x="16600" y="13830"/>
                  </a:cubicBezTo>
                  <a:cubicBezTo>
                    <a:pt x="16641" y="13830"/>
                    <a:pt x="16682" y="13825"/>
                    <a:pt x="16723" y="13814"/>
                  </a:cubicBezTo>
                  <a:cubicBezTo>
                    <a:pt x="16781" y="13799"/>
                    <a:pt x="16834" y="13783"/>
                    <a:pt x="16888" y="13772"/>
                  </a:cubicBezTo>
                  <a:cubicBezTo>
                    <a:pt x="16919" y="13768"/>
                    <a:pt x="16946" y="13764"/>
                    <a:pt x="16972" y="13760"/>
                  </a:cubicBezTo>
                  <a:cubicBezTo>
                    <a:pt x="16974" y="13760"/>
                    <a:pt x="16976" y="13760"/>
                    <a:pt x="16978" y="13759"/>
                  </a:cubicBezTo>
                  <a:lnTo>
                    <a:pt x="16978" y="13759"/>
                  </a:lnTo>
                  <a:cubicBezTo>
                    <a:pt x="17056" y="13754"/>
                    <a:pt x="17135" y="13751"/>
                    <a:pt x="17213" y="13751"/>
                  </a:cubicBezTo>
                  <a:cubicBezTo>
                    <a:pt x="17244" y="13751"/>
                    <a:pt x="17275" y="13752"/>
                    <a:pt x="17306" y="13753"/>
                  </a:cubicBezTo>
                  <a:cubicBezTo>
                    <a:pt x="17363" y="13757"/>
                    <a:pt x="17421" y="13760"/>
                    <a:pt x="17482" y="13764"/>
                  </a:cubicBezTo>
                  <a:cubicBezTo>
                    <a:pt x="17484" y="13764"/>
                    <a:pt x="17495" y="13766"/>
                    <a:pt x="17507" y="13767"/>
                  </a:cubicBezTo>
                  <a:lnTo>
                    <a:pt x="17507" y="13767"/>
                  </a:lnTo>
                  <a:cubicBezTo>
                    <a:pt x="17499" y="13766"/>
                    <a:pt x="17494" y="13766"/>
                    <a:pt x="17491" y="13766"/>
                  </a:cubicBezTo>
                  <a:cubicBezTo>
                    <a:pt x="17478" y="13766"/>
                    <a:pt x="17553" y="13776"/>
                    <a:pt x="17559" y="13776"/>
                  </a:cubicBezTo>
                  <a:cubicBezTo>
                    <a:pt x="17678" y="13795"/>
                    <a:pt x="17797" y="13822"/>
                    <a:pt x="17915" y="13852"/>
                  </a:cubicBezTo>
                  <a:cubicBezTo>
                    <a:pt x="18149" y="13914"/>
                    <a:pt x="18383" y="13994"/>
                    <a:pt x="18606" y="14086"/>
                  </a:cubicBezTo>
                  <a:lnTo>
                    <a:pt x="18690" y="14125"/>
                  </a:lnTo>
                  <a:cubicBezTo>
                    <a:pt x="18747" y="14148"/>
                    <a:pt x="18801" y="14171"/>
                    <a:pt x="18855" y="14198"/>
                  </a:cubicBezTo>
                  <a:cubicBezTo>
                    <a:pt x="18962" y="14251"/>
                    <a:pt x="19066" y="14301"/>
                    <a:pt x="19169" y="14359"/>
                  </a:cubicBezTo>
                  <a:cubicBezTo>
                    <a:pt x="19338" y="14443"/>
                    <a:pt x="19500" y="14538"/>
                    <a:pt x="19655" y="14644"/>
                  </a:cubicBezTo>
                  <a:lnTo>
                    <a:pt x="19655" y="14644"/>
                  </a:lnTo>
                  <a:cubicBezTo>
                    <a:pt x="19672" y="14657"/>
                    <a:pt x="19689" y="14671"/>
                    <a:pt x="19706" y="14684"/>
                  </a:cubicBezTo>
                  <a:cubicBezTo>
                    <a:pt x="19736" y="14711"/>
                    <a:pt x="19771" y="14738"/>
                    <a:pt x="19802" y="14769"/>
                  </a:cubicBezTo>
                  <a:cubicBezTo>
                    <a:pt x="19878" y="14838"/>
                    <a:pt x="19955" y="14911"/>
                    <a:pt x="20032" y="14983"/>
                  </a:cubicBezTo>
                  <a:cubicBezTo>
                    <a:pt x="20342" y="15286"/>
                    <a:pt x="20630" y="15612"/>
                    <a:pt x="20929" y="15923"/>
                  </a:cubicBezTo>
                  <a:cubicBezTo>
                    <a:pt x="21084" y="16085"/>
                    <a:pt x="21244" y="16249"/>
                    <a:pt x="21414" y="16401"/>
                  </a:cubicBezTo>
                  <a:lnTo>
                    <a:pt x="21414" y="16401"/>
                  </a:lnTo>
                  <a:cubicBezTo>
                    <a:pt x="21318" y="16466"/>
                    <a:pt x="21221" y="16529"/>
                    <a:pt x="21124" y="16590"/>
                  </a:cubicBezTo>
                  <a:cubicBezTo>
                    <a:pt x="20994" y="16670"/>
                    <a:pt x="20856" y="16743"/>
                    <a:pt x="20722" y="16816"/>
                  </a:cubicBezTo>
                  <a:cubicBezTo>
                    <a:pt x="20657" y="16850"/>
                    <a:pt x="20588" y="16881"/>
                    <a:pt x="20522" y="16916"/>
                  </a:cubicBezTo>
                  <a:cubicBezTo>
                    <a:pt x="20488" y="16931"/>
                    <a:pt x="20453" y="16946"/>
                    <a:pt x="20423" y="16962"/>
                  </a:cubicBezTo>
                  <a:cubicBezTo>
                    <a:pt x="20404" y="16970"/>
                    <a:pt x="20325" y="17009"/>
                    <a:pt x="20324" y="17009"/>
                  </a:cubicBezTo>
                  <a:cubicBezTo>
                    <a:pt x="20324" y="17009"/>
                    <a:pt x="20328" y="17007"/>
                    <a:pt x="20337" y="17003"/>
                  </a:cubicBezTo>
                  <a:lnTo>
                    <a:pt x="20337" y="17003"/>
                  </a:lnTo>
                  <a:cubicBezTo>
                    <a:pt x="20091" y="17122"/>
                    <a:pt x="19804" y="17191"/>
                    <a:pt x="19541" y="17257"/>
                  </a:cubicBezTo>
                  <a:cubicBezTo>
                    <a:pt x="19411" y="17287"/>
                    <a:pt x="19276" y="17318"/>
                    <a:pt x="19146" y="17337"/>
                  </a:cubicBezTo>
                  <a:lnTo>
                    <a:pt x="19050" y="17356"/>
                  </a:lnTo>
                  <a:lnTo>
                    <a:pt x="19050" y="17356"/>
                  </a:lnTo>
                  <a:cubicBezTo>
                    <a:pt x="19065" y="17354"/>
                    <a:pt x="19079" y="17352"/>
                    <a:pt x="19079" y="17352"/>
                  </a:cubicBezTo>
                  <a:lnTo>
                    <a:pt x="19079" y="17352"/>
                  </a:lnTo>
                  <a:cubicBezTo>
                    <a:pt x="19079" y="17352"/>
                    <a:pt x="19071" y="17353"/>
                    <a:pt x="19046" y="17356"/>
                  </a:cubicBezTo>
                  <a:lnTo>
                    <a:pt x="19050" y="17356"/>
                  </a:lnTo>
                  <a:lnTo>
                    <a:pt x="19050" y="17356"/>
                  </a:lnTo>
                  <a:cubicBezTo>
                    <a:pt x="19046" y="17356"/>
                    <a:pt x="19043" y="17357"/>
                    <a:pt x="19040" y="17357"/>
                  </a:cubicBezTo>
                  <a:lnTo>
                    <a:pt x="19040" y="17357"/>
                  </a:lnTo>
                  <a:cubicBezTo>
                    <a:pt x="19042" y="17357"/>
                    <a:pt x="19044" y="17357"/>
                    <a:pt x="19046" y="17356"/>
                  </a:cubicBezTo>
                  <a:lnTo>
                    <a:pt x="19046" y="17356"/>
                  </a:lnTo>
                  <a:cubicBezTo>
                    <a:pt x="19021" y="17360"/>
                    <a:pt x="19012" y="17361"/>
                    <a:pt x="19012" y="17361"/>
                  </a:cubicBezTo>
                  <a:cubicBezTo>
                    <a:pt x="19011" y="17361"/>
                    <a:pt x="19025" y="17359"/>
                    <a:pt x="19040" y="17357"/>
                  </a:cubicBezTo>
                  <a:lnTo>
                    <a:pt x="19040" y="17357"/>
                  </a:lnTo>
                  <a:cubicBezTo>
                    <a:pt x="18966" y="17365"/>
                    <a:pt x="18891" y="17372"/>
                    <a:pt x="18816" y="17379"/>
                  </a:cubicBezTo>
                  <a:cubicBezTo>
                    <a:pt x="18656" y="17391"/>
                    <a:pt x="18496" y="17397"/>
                    <a:pt x="18337" y="17397"/>
                  </a:cubicBezTo>
                  <a:cubicBezTo>
                    <a:pt x="18223" y="17397"/>
                    <a:pt x="18110" y="17394"/>
                    <a:pt x="17996" y="17387"/>
                  </a:cubicBezTo>
                  <a:cubicBezTo>
                    <a:pt x="17873" y="17379"/>
                    <a:pt x="17754" y="17368"/>
                    <a:pt x="17636" y="17353"/>
                  </a:cubicBezTo>
                  <a:cubicBezTo>
                    <a:pt x="17605" y="17345"/>
                    <a:pt x="17574" y="17337"/>
                    <a:pt x="17540" y="17337"/>
                  </a:cubicBezTo>
                  <a:cubicBezTo>
                    <a:pt x="17467" y="17326"/>
                    <a:pt x="17390" y="17314"/>
                    <a:pt x="17314" y="17299"/>
                  </a:cubicBezTo>
                  <a:cubicBezTo>
                    <a:pt x="17041" y="17245"/>
                    <a:pt x="16773" y="17176"/>
                    <a:pt x="16509" y="17096"/>
                  </a:cubicBezTo>
                  <a:cubicBezTo>
                    <a:pt x="16382" y="17054"/>
                    <a:pt x="16252" y="17011"/>
                    <a:pt x="16125" y="16965"/>
                  </a:cubicBezTo>
                  <a:cubicBezTo>
                    <a:pt x="15987" y="16923"/>
                    <a:pt x="15849" y="16870"/>
                    <a:pt x="15715" y="16804"/>
                  </a:cubicBezTo>
                  <a:lnTo>
                    <a:pt x="15715" y="16804"/>
                  </a:lnTo>
                  <a:cubicBezTo>
                    <a:pt x="15717" y="16806"/>
                    <a:pt x="15719" y="16807"/>
                    <a:pt x="15721" y="16808"/>
                  </a:cubicBezTo>
                  <a:lnTo>
                    <a:pt x="15721" y="16808"/>
                  </a:lnTo>
                  <a:cubicBezTo>
                    <a:pt x="15715" y="16805"/>
                    <a:pt x="15711" y="16802"/>
                    <a:pt x="15707" y="16801"/>
                  </a:cubicBezTo>
                  <a:cubicBezTo>
                    <a:pt x="15665" y="16781"/>
                    <a:pt x="15623" y="16766"/>
                    <a:pt x="15581" y="16747"/>
                  </a:cubicBezTo>
                  <a:cubicBezTo>
                    <a:pt x="15504" y="16712"/>
                    <a:pt x="15431" y="16678"/>
                    <a:pt x="15358" y="16643"/>
                  </a:cubicBezTo>
                  <a:cubicBezTo>
                    <a:pt x="15213" y="16574"/>
                    <a:pt x="15067" y="16502"/>
                    <a:pt x="14921" y="16425"/>
                  </a:cubicBezTo>
                  <a:cubicBezTo>
                    <a:pt x="14630" y="16272"/>
                    <a:pt x="14342" y="16107"/>
                    <a:pt x="14059" y="15934"/>
                  </a:cubicBezTo>
                  <a:cubicBezTo>
                    <a:pt x="13982" y="15890"/>
                    <a:pt x="13896" y="15868"/>
                    <a:pt x="13810" y="15868"/>
                  </a:cubicBezTo>
                  <a:cubicBezTo>
                    <a:pt x="13723" y="15868"/>
                    <a:pt x="13637" y="15890"/>
                    <a:pt x="13560" y="15934"/>
                  </a:cubicBezTo>
                  <a:cubicBezTo>
                    <a:pt x="13399" y="16030"/>
                    <a:pt x="13330" y="16183"/>
                    <a:pt x="13315" y="16364"/>
                  </a:cubicBezTo>
                  <a:cubicBezTo>
                    <a:pt x="13311" y="16402"/>
                    <a:pt x="13307" y="16440"/>
                    <a:pt x="13304" y="16482"/>
                  </a:cubicBezTo>
                  <a:lnTo>
                    <a:pt x="13304" y="16482"/>
                  </a:lnTo>
                  <a:cubicBezTo>
                    <a:pt x="13304" y="16477"/>
                    <a:pt x="13304" y="16473"/>
                    <a:pt x="13304" y="16468"/>
                  </a:cubicBezTo>
                  <a:lnTo>
                    <a:pt x="13304" y="16468"/>
                  </a:lnTo>
                  <a:cubicBezTo>
                    <a:pt x="13302" y="16484"/>
                    <a:pt x="13301" y="16499"/>
                    <a:pt x="13301" y="16499"/>
                  </a:cubicBezTo>
                  <a:cubicBezTo>
                    <a:pt x="13301" y="16499"/>
                    <a:pt x="13302" y="16495"/>
                    <a:pt x="13304" y="16482"/>
                  </a:cubicBezTo>
                  <a:cubicBezTo>
                    <a:pt x="13304" y="16482"/>
                    <a:pt x="13304" y="16482"/>
                    <a:pt x="13304" y="16482"/>
                  </a:cubicBezTo>
                  <a:lnTo>
                    <a:pt x="13304" y="16482"/>
                  </a:lnTo>
                  <a:cubicBezTo>
                    <a:pt x="13304" y="16484"/>
                    <a:pt x="13304" y="16485"/>
                    <a:pt x="13304" y="16486"/>
                  </a:cubicBezTo>
                  <a:cubicBezTo>
                    <a:pt x="13288" y="16571"/>
                    <a:pt x="13273" y="16655"/>
                    <a:pt x="13254" y="16739"/>
                  </a:cubicBezTo>
                  <a:cubicBezTo>
                    <a:pt x="13219" y="16889"/>
                    <a:pt x="13177" y="17034"/>
                    <a:pt x="13127" y="17180"/>
                  </a:cubicBezTo>
                  <a:cubicBezTo>
                    <a:pt x="13106" y="17244"/>
                    <a:pt x="13081" y="17308"/>
                    <a:pt x="13057" y="17372"/>
                  </a:cubicBezTo>
                  <a:lnTo>
                    <a:pt x="13057" y="17372"/>
                  </a:lnTo>
                  <a:cubicBezTo>
                    <a:pt x="13057" y="17371"/>
                    <a:pt x="13057" y="17370"/>
                    <a:pt x="13057" y="17370"/>
                  </a:cubicBezTo>
                  <a:lnTo>
                    <a:pt x="13057" y="17370"/>
                  </a:lnTo>
                  <a:cubicBezTo>
                    <a:pt x="13057" y="17370"/>
                    <a:pt x="13052" y="17380"/>
                    <a:pt x="13039" y="17410"/>
                  </a:cubicBezTo>
                  <a:cubicBezTo>
                    <a:pt x="13024" y="17445"/>
                    <a:pt x="13005" y="17483"/>
                    <a:pt x="12993" y="17518"/>
                  </a:cubicBezTo>
                  <a:cubicBezTo>
                    <a:pt x="12924" y="17663"/>
                    <a:pt x="12847" y="17801"/>
                    <a:pt x="12763" y="17935"/>
                  </a:cubicBezTo>
                  <a:cubicBezTo>
                    <a:pt x="12683" y="18073"/>
                    <a:pt x="12598" y="18196"/>
                    <a:pt x="12510" y="18319"/>
                  </a:cubicBezTo>
                  <a:cubicBezTo>
                    <a:pt x="12488" y="18351"/>
                    <a:pt x="12463" y="18380"/>
                    <a:pt x="12441" y="18409"/>
                  </a:cubicBezTo>
                  <a:lnTo>
                    <a:pt x="12441" y="18409"/>
                  </a:lnTo>
                  <a:lnTo>
                    <a:pt x="12429" y="18422"/>
                  </a:lnTo>
                  <a:cubicBezTo>
                    <a:pt x="12383" y="18484"/>
                    <a:pt x="12330" y="18545"/>
                    <a:pt x="12276" y="18606"/>
                  </a:cubicBezTo>
                  <a:cubicBezTo>
                    <a:pt x="12077" y="18836"/>
                    <a:pt x="11854" y="19051"/>
                    <a:pt x="11621" y="19247"/>
                  </a:cubicBezTo>
                  <a:cubicBezTo>
                    <a:pt x="11568" y="19291"/>
                    <a:pt x="11512" y="19336"/>
                    <a:pt x="11460" y="19378"/>
                  </a:cubicBezTo>
                  <a:lnTo>
                    <a:pt x="11460" y="19378"/>
                  </a:lnTo>
                  <a:cubicBezTo>
                    <a:pt x="11460" y="19378"/>
                    <a:pt x="11459" y="19378"/>
                    <a:pt x="11459" y="19378"/>
                  </a:cubicBezTo>
                  <a:lnTo>
                    <a:pt x="11459" y="19378"/>
                  </a:lnTo>
                  <a:cubicBezTo>
                    <a:pt x="11459" y="19378"/>
                    <a:pt x="11459" y="19378"/>
                    <a:pt x="11459" y="19378"/>
                  </a:cubicBezTo>
                  <a:lnTo>
                    <a:pt x="11459" y="19378"/>
                  </a:lnTo>
                  <a:cubicBezTo>
                    <a:pt x="11458" y="19379"/>
                    <a:pt x="11457" y="19380"/>
                    <a:pt x="11456" y="19381"/>
                  </a:cubicBezTo>
                  <a:cubicBezTo>
                    <a:pt x="11453" y="19383"/>
                    <a:pt x="11450" y="19385"/>
                    <a:pt x="11446" y="19388"/>
                  </a:cubicBezTo>
                  <a:lnTo>
                    <a:pt x="11446" y="19388"/>
                  </a:lnTo>
                  <a:cubicBezTo>
                    <a:pt x="11451" y="19385"/>
                    <a:pt x="11455" y="19381"/>
                    <a:pt x="11459" y="19378"/>
                  </a:cubicBezTo>
                  <a:lnTo>
                    <a:pt x="11459" y="19378"/>
                  </a:lnTo>
                  <a:cubicBezTo>
                    <a:pt x="11430" y="19397"/>
                    <a:pt x="11421" y="19403"/>
                    <a:pt x="11422" y="19403"/>
                  </a:cubicBezTo>
                  <a:cubicBezTo>
                    <a:pt x="11423" y="19403"/>
                    <a:pt x="11435" y="19396"/>
                    <a:pt x="11446" y="19388"/>
                  </a:cubicBezTo>
                  <a:lnTo>
                    <a:pt x="11446" y="19388"/>
                  </a:lnTo>
                  <a:cubicBezTo>
                    <a:pt x="11444" y="19389"/>
                    <a:pt x="11442" y="19391"/>
                    <a:pt x="11440" y="19392"/>
                  </a:cubicBezTo>
                  <a:cubicBezTo>
                    <a:pt x="11402" y="19419"/>
                    <a:pt x="11368" y="19446"/>
                    <a:pt x="11333" y="19473"/>
                  </a:cubicBezTo>
                  <a:cubicBezTo>
                    <a:pt x="11199" y="19569"/>
                    <a:pt x="11069" y="19661"/>
                    <a:pt x="10931" y="19745"/>
                  </a:cubicBezTo>
                  <a:cubicBezTo>
                    <a:pt x="10651" y="19925"/>
                    <a:pt x="10359" y="20094"/>
                    <a:pt x="10064" y="20247"/>
                  </a:cubicBezTo>
                  <a:cubicBezTo>
                    <a:pt x="9918" y="20320"/>
                    <a:pt x="9769" y="20393"/>
                    <a:pt x="9619" y="20462"/>
                  </a:cubicBezTo>
                  <a:cubicBezTo>
                    <a:pt x="9547" y="20492"/>
                    <a:pt x="9474" y="20527"/>
                    <a:pt x="9401" y="20558"/>
                  </a:cubicBezTo>
                  <a:lnTo>
                    <a:pt x="9390" y="20563"/>
                  </a:lnTo>
                  <a:lnTo>
                    <a:pt x="9390" y="20563"/>
                  </a:lnTo>
                  <a:cubicBezTo>
                    <a:pt x="9381" y="20567"/>
                    <a:pt x="9371" y="20572"/>
                    <a:pt x="9366" y="20573"/>
                  </a:cubicBezTo>
                  <a:cubicBezTo>
                    <a:pt x="9324" y="20588"/>
                    <a:pt x="9278" y="20607"/>
                    <a:pt x="9232" y="20627"/>
                  </a:cubicBezTo>
                  <a:cubicBezTo>
                    <a:pt x="8929" y="20745"/>
                    <a:pt x="8619" y="20853"/>
                    <a:pt x="8308" y="20945"/>
                  </a:cubicBezTo>
                  <a:cubicBezTo>
                    <a:pt x="7956" y="21048"/>
                    <a:pt x="7603" y="21133"/>
                    <a:pt x="7243" y="21198"/>
                  </a:cubicBezTo>
                  <a:cubicBezTo>
                    <a:pt x="7160" y="21213"/>
                    <a:pt x="7078" y="21224"/>
                    <a:pt x="6991" y="21235"/>
                  </a:cubicBezTo>
                  <a:lnTo>
                    <a:pt x="6991" y="21235"/>
                  </a:lnTo>
                  <a:cubicBezTo>
                    <a:pt x="6991" y="21235"/>
                    <a:pt x="6991" y="21235"/>
                    <a:pt x="6989" y="21235"/>
                  </a:cubicBezTo>
                  <a:cubicBezTo>
                    <a:pt x="6983" y="21235"/>
                    <a:pt x="6961" y="21238"/>
                    <a:pt x="6936" y="21244"/>
                  </a:cubicBezTo>
                  <a:cubicBezTo>
                    <a:pt x="6951" y="21244"/>
                    <a:pt x="6970" y="21240"/>
                    <a:pt x="6986" y="21236"/>
                  </a:cubicBezTo>
                  <a:cubicBezTo>
                    <a:pt x="6988" y="21236"/>
                    <a:pt x="6990" y="21236"/>
                    <a:pt x="6991" y="21235"/>
                  </a:cubicBezTo>
                  <a:lnTo>
                    <a:pt x="6991" y="21235"/>
                  </a:lnTo>
                  <a:cubicBezTo>
                    <a:pt x="6993" y="21236"/>
                    <a:pt x="6982" y="21239"/>
                    <a:pt x="6951" y="21244"/>
                  </a:cubicBezTo>
                  <a:cubicBezTo>
                    <a:pt x="6934" y="21247"/>
                    <a:pt x="6917" y="21250"/>
                    <a:pt x="6901" y="21252"/>
                  </a:cubicBezTo>
                  <a:lnTo>
                    <a:pt x="6901" y="21252"/>
                  </a:lnTo>
                  <a:cubicBezTo>
                    <a:pt x="6951" y="21050"/>
                    <a:pt x="7009" y="20847"/>
                    <a:pt x="7074" y="20650"/>
                  </a:cubicBezTo>
                  <a:cubicBezTo>
                    <a:pt x="7154" y="20397"/>
                    <a:pt x="7246" y="20147"/>
                    <a:pt x="7342" y="19898"/>
                  </a:cubicBezTo>
                  <a:cubicBezTo>
                    <a:pt x="7392" y="19772"/>
                    <a:pt x="7446" y="19649"/>
                    <a:pt x="7496" y="19523"/>
                  </a:cubicBezTo>
                  <a:lnTo>
                    <a:pt x="7496" y="19523"/>
                  </a:lnTo>
                  <a:cubicBezTo>
                    <a:pt x="7475" y="19573"/>
                    <a:pt x="7468" y="19590"/>
                    <a:pt x="7467" y="19590"/>
                  </a:cubicBezTo>
                  <a:cubicBezTo>
                    <a:pt x="7467" y="19590"/>
                    <a:pt x="7489" y="19533"/>
                    <a:pt x="7499" y="19511"/>
                  </a:cubicBezTo>
                  <a:lnTo>
                    <a:pt x="7538" y="19423"/>
                  </a:lnTo>
                  <a:cubicBezTo>
                    <a:pt x="7572" y="19350"/>
                    <a:pt x="7603" y="19277"/>
                    <a:pt x="7634" y="19204"/>
                  </a:cubicBezTo>
                  <a:cubicBezTo>
                    <a:pt x="8078" y="18219"/>
                    <a:pt x="8592" y="17238"/>
                    <a:pt x="9251" y="16375"/>
                  </a:cubicBezTo>
                  <a:cubicBezTo>
                    <a:pt x="9254" y="16372"/>
                    <a:pt x="9256" y="16370"/>
                    <a:pt x="9257" y="16367"/>
                  </a:cubicBezTo>
                  <a:lnTo>
                    <a:pt x="9257" y="16367"/>
                  </a:lnTo>
                  <a:cubicBezTo>
                    <a:pt x="9274" y="16347"/>
                    <a:pt x="9293" y="16325"/>
                    <a:pt x="9309" y="16306"/>
                  </a:cubicBezTo>
                  <a:cubicBezTo>
                    <a:pt x="9343" y="16260"/>
                    <a:pt x="9382" y="16214"/>
                    <a:pt x="9420" y="16172"/>
                  </a:cubicBezTo>
                  <a:cubicBezTo>
                    <a:pt x="9493" y="16088"/>
                    <a:pt x="9566" y="16007"/>
                    <a:pt x="9642" y="15930"/>
                  </a:cubicBezTo>
                  <a:cubicBezTo>
                    <a:pt x="9677" y="15900"/>
                    <a:pt x="9715" y="15865"/>
                    <a:pt x="9750" y="15835"/>
                  </a:cubicBezTo>
                  <a:cubicBezTo>
                    <a:pt x="9765" y="15822"/>
                    <a:pt x="9778" y="15810"/>
                    <a:pt x="9792" y="15798"/>
                  </a:cubicBezTo>
                  <a:lnTo>
                    <a:pt x="9792" y="15798"/>
                  </a:lnTo>
                  <a:cubicBezTo>
                    <a:pt x="9818" y="15782"/>
                    <a:pt x="9844" y="15762"/>
                    <a:pt x="9869" y="15743"/>
                  </a:cubicBezTo>
                  <a:cubicBezTo>
                    <a:pt x="9934" y="15704"/>
                    <a:pt x="9995" y="15654"/>
                    <a:pt x="10045" y="15601"/>
                  </a:cubicBezTo>
                  <a:cubicBezTo>
                    <a:pt x="10116" y="15521"/>
                    <a:pt x="10164" y="15420"/>
                    <a:pt x="10181" y="15315"/>
                  </a:cubicBezTo>
                  <a:lnTo>
                    <a:pt x="10181" y="15315"/>
                  </a:lnTo>
                  <a:cubicBezTo>
                    <a:pt x="10192" y="15255"/>
                    <a:pt x="10192" y="15195"/>
                    <a:pt x="10178" y="15134"/>
                  </a:cubicBezTo>
                  <a:lnTo>
                    <a:pt x="10178" y="15134"/>
                  </a:lnTo>
                  <a:cubicBezTo>
                    <a:pt x="10160" y="15047"/>
                    <a:pt x="10117" y="14965"/>
                    <a:pt x="10045" y="14899"/>
                  </a:cubicBezTo>
                  <a:cubicBezTo>
                    <a:pt x="9999" y="14857"/>
                    <a:pt x="9944" y="14822"/>
                    <a:pt x="9885" y="14798"/>
                  </a:cubicBezTo>
                  <a:lnTo>
                    <a:pt x="9885" y="14798"/>
                  </a:lnTo>
                  <a:cubicBezTo>
                    <a:pt x="9816" y="14766"/>
                    <a:pt x="9742" y="14747"/>
                    <a:pt x="9667" y="14747"/>
                  </a:cubicBezTo>
                  <a:cubicBezTo>
                    <a:pt x="9588" y="14747"/>
                    <a:pt x="9509" y="14769"/>
                    <a:pt x="9439" y="14819"/>
                  </a:cubicBezTo>
                  <a:cubicBezTo>
                    <a:pt x="9297" y="14926"/>
                    <a:pt x="9144" y="15022"/>
                    <a:pt x="8991" y="15106"/>
                  </a:cubicBezTo>
                  <a:cubicBezTo>
                    <a:pt x="8914" y="15148"/>
                    <a:pt x="8837" y="15187"/>
                    <a:pt x="8761" y="15225"/>
                  </a:cubicBezTo>
                  <a:cubicBezTo>
                    <a:pt x="8722" y="15244"/>
                    <a:pt x="8680" y="15263"/>
                    <a:pt x="8638" y="15282"/>
                  </a:cubicBezTo>
                  <a:cubicBezTo>
                    <a:pt x="8629" y="15285"/>
                    <a:pt x="8621" y="15287"/>
                    <a:pt x="8613" y="15289"/>
                  </a:cubicBezTo>
                  <a:lnTo>
                    <a:pt x="8613" y="15289"/>
                  </a:lnTo>
                  <a:cubicBezTo>
                    <a:pt x="8629" y="15283"/>
                    <a:pt x="8646" y="15277"/>
                    <a:pt x="8661" y="15271"/>
                  </a:cubicBezTo>
                  <a:lnTo>
                    <a:pt x="8661" y="15271"/>
                  </a:lnTo>
                  <a:cubicBezTo>
                    <a:pt x="8603" y="15284"/>
                    <a:pt x="8593" y="15290"/>
                    <a:pt x="8602" y="15290"/>
                  </a:cubicBezTo>
                  <a:cubicBezTo>
                    <a:pt x="8604" y="15290"/>
                    <a:pt x="8608" y="15290"/>
                    <a:pt x="8613" y="15289"/>
                  </a:cubicBezTo>
                  <a:lnTo>
                    <a:pt x="8613" y="15289"/>
                  </a:lnTo>
                  <a:cubicBezTo>
                    <a:pt x="8609" y="15290"/>
                    <a:pt x="8604" y="15292"/>
                    <a:pt x="8600" y="15294"/>
                  </a:cubicBezTo>
                  <a:cubicBezTo>
                    <a:pt x="8278" y="15417"/>
                    <a:pt x="7949" y="15508"/>
                    <a:pt x="7609" y="15559"/>
                  </a:cubicBezTo>
                  <a:lnTo>
                    <a:pt x="7609" y="15559"/>
                  </a:lnTo>
                  <a:cubicBezTo>
                    <a:pt x="7588" y="15560"/>
                    <a:pt x="7567" y="15566"/>
                    <a:pt x="7549" y="15566"/>
                  </a:cubicBezTo>
                  <a:cubicBezTo>
                    <a:pt x="7503" y="15574"/>
                    <a:pt x="7457" y="15578"/>
                    <a:pt x="7411" y="15581"/>
                  </a:cubicBezTo>
                  <a:cubicBezTo>
                    <a:pt x="7323" y="15589"/>
                    <a:pt x="7231" y="15597"/>
                    <a:pt x="7139" y="15601"/>
                  </a:cubicBezTo>
                  <a:cubicBezTo>
                    <a:pt x="7074" y="15602"/>
                    <a:pt x="7009" y="15603"/>
                    <a:pt x="6944" y="15603"/>
                  </a:cubicBezTo>
                  <a:cubicBezTo>
                    <a:pt x="6831" y="15603"/>
                    <a:pt x="6718" y="15600"/>
                    <a:pt x="6606" y="15593"/>
                  </a:cubicBezTo>
                  <a:cubicBezTo>
                    <a:pt x="6522" y="15589"/>
                    <a:pt x="6434" y="15581"/>
                    <a:pt x="6349" y="15574"/>
                  </a:cubicBezTo>
                  <a:cubicBezTo>
                    <a:pt x="6307" y="15570"/>
                    <a:pt x="6269" y="15562"/>
                    <a:pt x="6227" y="15558"/>
                  </a:cubicBezTo>
                  <a:cubicBezTo>
                    <a:pt x="6214" y="15558"/>
                    <a:pt x="6175" y="15552"/>
                    <a:pt x="6174" y="15552"/>
                  </a:cubicBezTo>
                  <a:lnTo>
                    <a:pt x="6174" y="15552"/>
                  </a:lnTo>
                  <a:cubicBezTo>
                    <a:pt x="6174" y="15552"/>
                    <a:pt x="6174" y="15552"/>
                    <a:pt x="6175" y="15552"/>
                  </a:cubicBezTo>
                  <a:lnTo>
                    <a:pt x="6175" y="15552"/>
                  </a:lnTo>
                  <a:cubicBezTo>
                    <a:pt x="6173" y="15552"/>
                    <a:pt x="6171" y="15551"/>
                    <a:pt x="6169" y="15551"/>
                  </a:cubicBezTo>
                  <a:cubicBezTo>
                    <a:pt x="5993" y="15524"/>
                    <a:pt x="5816" y="15489"/>
                    <a:pt x="5640" y="15447"/>
                  </a:cubicBezTo>
                  <a:cubicBezTo>
                    <a:pt x="5291" y="15363"/>
                    <a:pt x="4950" y="15252"/>
                    <a:pt x="4620" y="15114"/>
                  </a:cubicBezTo>
                  <a:cubicBezTo>
                    <a:pt x="4614" y="15112"/>
                    <a:pt x="4610" y="15110"/>
                    <a:pt x="4608" y="15109"/>
                  </a:cubicBezTo>
                  <a:lnTo>
                    <a:pt x="4608" y="15109"/>
                  </a:lnTo>
                  <a:lnTo>
                    <a:pt x="4590" y="15102"/>
                  </a:lnTo>
                  <a:cubicBezTo>
                    <a:pt x="4555" y="15087"/>
                    <a:pt x="4521" y="15072"/>
                    <a:pt x="4490" y="15052"/>
                  </a:cubicBezTo>
                  <a:cubicBezTo>
                    <a:pt x="4413" y="15018"/>
                    <a:pt x="4337" y="14980"/>
                    <a:pt x="4260" y="14941"/>
                  </a:cubicBezTo>
                  <a:cubicBezTo>
                    <a:pt x="4118" y="14868"/>
                    <a:pt x="3976" y="14788"/>
                    <a:pt x="3838" y="14700"/>
                  </a:cubicBezTo>
                  <a:cubicBezTo>
                    <a:pt x="3700" y="14615"/>
                    <a:pt x="3570" y="14527"/>
                    <a:pt x="3439" y="14431"/>
                  </a:cubicBezTo>
                  <a:lnTo>
                    <a:pt x="3340" y="14359"/>
                  </a:lnTo>
                  <a:cubicBezTo>
                    <a:pt x="3325" y="14347"/>
                    <a:pt x="3320" y="14343"/>
                    <a:pt x="3321" y="14343"/>
                  </a:cubicBezTo>
                  <a:lnTo>
                    <a:pt x="3321" y="14343"/>
                  </a:lnTo>
                  <a:cubicBezTo>
                    <a:pt x="3321" y="14343"/>
                    <a:pt x="3357" y="14370"/>
                    <a:pt x="3358" y="14370"/>
                  </a:cubicBezTo>
                  <a:cubicBezTo>
                    <a:pt x="3358" y="14370"/>
                    <a:pt x="3351" y="14364"/>
                    <a:pt x="3328" y="14347"/>
                  </a:cubicBezTo>
                  <a:cubicBezTo>
                    <a:pt x="3259" y="14293"/>
                    <a:pt x="3190" y="14236"/>
                    <a:pt x="3121" y="14178"/>
                  </a:cubicBezTo>
                  <a:cubicBezTo>
                    <a:pt x="2868" y="13964"/>
                    <a:pt x="2627" y="13734"/>
                    <a:pt x="2401" y="13492"/>
                  </a:cubicBezTo>
                  <a:cubicBezTo>
                    <a:pt x="2274" y="13354"/>
                    <a:pt x="2151" y="13212"/>
                    <a:pt x="2029" y="13067"/>
                  </a:cubicBezTo>
                  <a:cubicBezTo>
                    <a:pt x="1964" y="12990"/>
                    <a:pt x="1898" y="12913"/>
                    <a:pt x="1837" y="12833"/>
                  </a:cubicBezTo>
                  <a:cubicBezTo>
                    <a:pt x="1811" y="12797"/>
                    <a:pt x="1786" y="12765"/>
                    <a:pt x="1758" y="12730"/>
                  </a:cubicBezTo>
                  <a:lnTo>
                    <a:pt x="1758" y="12730"/>
                  </a:lnTo>
                  <a:cubicBezTo>
                    <a:pt x="1763" y="12736"/>
                    <a:pt x="1767" y="12741"/>
                    <a:pt x="1768" y="12741"/>
                  </a:cubicBezTo>
                  <a:cubicBezTo>
                    <a:pt x="1749" y="12718"/>
                    <a:pt x="1730" y="12695"/>
                    <a:pt x="1714" y="12672"/>
                  </a:cubicBezTo>
                  <a:cubicBezTo>
                    <a:pt x="1693" y="12644"/>
                    <a:pt x="1671" y="12615"/>
                    <a:pt x="1650" y="12587"/>
                  </a:cubicBezTo>
                  <a:lnTo>
                    <a:pt x="1650" y="12587"/>
                  </a:lnTo>
                  <a:cubicBezTo>
                    <a:pt x="1846" y="12554"/>
                    <a:pt x="2039" y="12496"/>
                    <a:pt x="2224" y="12426"/>
                  </a:cubicBezTo>
                  <a:cubicBezTo>
                    <a:pt x="2519" y="12319"/>
                    <a:pt x="2807" y="12193"/>
                    <a:pt x="3098" y="12077"/>
                  </a:cubicBezTo>
                  <a:cubicBezTo>
                    <a:pt x="3405" y="11955"/>
                    <a:pt x="3704" y="11805"/>
                    <a:pt x="3988" y="11633"/>
                  </a:cubicBezTo>
                  <a:cubicBezTo>
                    <a:pt x="4225" y="11483"/>
                    <a:pt x="4463" y="11326"/>
                    <a:pt x="4701" y="11173"/>
                  </a:cubicBezTo>
                  <a:cubicBezTo>
                    <a:pt x="4804" y="11104"/>
                    <a:pt x="4908" y="11039"/>
                    <a:pt x="5015" y="10981"/>
                  </a:cubicBezTo>
                  <a:cubicBezTo>
                    <a:pt x="5061" y="10950"/>
                    <a:pt x="5115" y="10924"/>
                    <a:pt x="5165" y="10901"/>
                  </a:cubicBezTo>
                  <a:cubicBezTo>
                    <a:pt x="5188" y="10887"/>
                    <a:pt x="5208" y="10877"/>
                    <a:pt x="5230" y="10867"/>
                  </a:cubicBezTo>
                  <a:lnTo>
                    <a:pt x="5230" y="10867"/>
                  </a:lnTo>
                  <a:cubicBezTo>
                    <a:pt x="5236" y="10865"/>
                    <a:pt x="5244" y="10862"/>
                    <a:pt x="5253" y="10858"/>
                  </a:cubicBezTo>
                  <a:cubicBezTo>
                    <a:pt x="5529" y="10747"/>
                    <a:pt x="5809" y="10663"/>
                    <a:pt x="6100" y="10605"/>
                  </a:cubicBezTo>
                  <a:cubicBezTo>
                    <a:pt x="6165" y="10590"/>
                    <a:pt x="6234" y="10579"/>
                    <a:pt x="6299" y="10567"/>
                  </a:cubicBezTo>
                  <a:lnTo>
                    <a:pt x="6304" y="10567"/>
                  </a:lnTo>
                  <a:lnTo>
                    <a:pt x="6304" y="10567"/>
                  </a:lnTo>
                  <a:cubicBezTo>
                    <a:pt x="6304" y="10567"/>
                    <a:pt x="6303" y="10567"/>
                    <a:pt x="6303" y="10567"/>
                  </a:cubicBezTo>
                  <a:cubicBezTo>
                    <a:pt x="6307" y="10566"/>
                    <a:pt x="6311" y="10566"/>
                    <a:pt x="6314" y="10565"/>
                  </a:cubicBezTo>
                  <a:lnTo>
                    <a:pt x="6314" y="10565"/>
                  </a:lnTo>
                  <a:lnTo>
                    <a:pt x="6304" y="10567"/>
                  </a:lnTo>
                  <a:lnTo>
                    <a:pt x="6304" y="10567"/>
                  </a:lnTo>
                  <a:cubicBezTo>
                    <a:pt x="6321" y="10556"/>
                    <a:pt x="6384" y="10556"/>
                    <a:pt x="6403" y="10556"/>
                  </a:cubicBezTo>
                  <a:cubicBezTo>
                    <a:pt x="6524" y="10543"/>
                    <a:pt x="6647" y="10535"/>
                    <a:pt x="6769" y="10535"/>
                  </a:cubicBezTo>
                  <a:cubicBezTo>
                    <a:pt x="6794" y="10535"/>
                    <a:pt x="6819" y="10536"/>
                    <a:pt x="6844" y="10536"/>
                  </a:cubicBezTo>
                  <a:cubicBezTo>
                    <a:pt x="6924" y="10536"/>
                    <a:pt x="7005" y="10540"/>
                    <a:pt x="7085" y="10548"/>
                  </a:cubicBezTo>
                  <a:lnTo>
                    <a:pt x="7185" y="10556"/>
                  </a:lnTo>
                  <a:lnTo>
                    <a:pt x="7250" y="10563"/>
                  </a:lnTo>
                  <a:lnTo>
                    <a:pt x="7250" y="10563"/>
                  </a:lnTo>
                  <a:cubicBezTo>
                    <a:pt x="7243" y="10562"/>
                    <a:pt x="7236" y="10561"/>
                    <a:pt x="7227" y="10559"/>
                  </a:cubicBezTo>
                  <a:cubicBezTo>
                    <a:pt x="7234" y="10559"/>
                    <a:pt x="7242" y="10558"/>
                    <a:pt x="7249" y="10558"/>
                  </a:cubicBezTo>
                  <a:cubicBezTo>
                    <a:pt x="7319" y="10558"/>
                    <a:pt x="7407" y="10588"/>
                    <a:pt x="7473" y="10602"/>
                  </a:cubicBezTo>
                  <a:cubicBezTo>
                    <a:pt x="7557" y="10621"/>
                    <a:pt x="7637" y="10640"/>
                    <a:pt x="7722" y="10663"/>
                  </a:cubicBezTo>
                  <a:cubicBezTo>
                    <a:pt x="7890" y="10709"/>
                    <a:pt x="8063" y="10763"/>
                    <a:pt x="8228" y="10828"/>
                  </a:cubicBezTo>
                  <a:lnTo>
                    <a:pt x="8339" y="10870"/>
                  </a:lnTo>
                  <a:cubicBezTo>
                    <a:pt x="8339" y="10870"/>
                    <a:pt x="8339" y="10870"/>
                    <a:pt x="8340" y="10870"/>
                  </a:cubicBezTo>
                  <a:lnTo>
                    <a:pt x="8340" y="10870"/>
                  </a:lnTo>
                  <a:cubicBezTo>
                    <a:pt x="8480" y="10955"/>
                    <a:pt x="8631" y="11027"/>
                    <a:pt x="8791" y="11085"/>
                  </a:cubicBezTo>
                  <a:cubicBezTo>
                    <a:pt x="8834" y="11099"/>
                    <a:pt x="8877" y="11106"/>
                    <a:pt x="8921" y="11106"/>
                  </a:cubicBezTo>
                  <a:cubicBezTo>
                    <a:pt x="9115" y="11106"/>
                    <a:pt x="9303" y="10969"/>
                    <a:pt x="9378" y="10797"/>
                  </a:cubicBezTo>
                  <a:cubicBezTo>
                    <a:pt x="9466" y="10582"/>
                    <a:pt x="9393" y="10291"/>
                    <a:pt x="9175" y="10180"/>
                  </a:cubicBezTo>
                  <a:cubicBezTo>
                    <a:pt x="9075" y="10129"/>
                    <a:pt x="8975" y="10081"/>
                    <a:pt x="8873" y="10036"/>
                  </a:cubicBezTo>
                  <a:lnTo>
                    <a:pt x="8873" y="10036"/>
                  </a:lnTo>
                  <a:cubicBezTo>
                    <a:pt x="8819" y="10004"/>
                    <a:pt x="8766" y="9972"/>
                    <a:pt x="8715" y="9934"/>
                  </a:cubicBezTo>
                  <a:cubicBezTo>
                    <a:pt x="8712" y="9933"/>
                    <a:pt x="8710" y="9931"/>
                    <a:pt x="8708" y="9930"/>
                  </a:cubicBezTo>
                  <a:lnTo>
                    <a:pt x="8708" y="9930"/>
                  </a:lnTo>
                  <a:cubicBezTo>
                    <a:pt x="8705" y="9927"/>
                    <a:pt x="8701" y="9923"/>
                    <a:pt x="8695" y="9919"/>
                  </a:cubicBezTo>
                  <a:cubicBezTo>
                    <a:pt x="8665" y="9896"/>
                    <a:pt x="8638" y="9873"/>
                    <a:pt x="8615" y="9850"/>
                  </a:cubicBezTo>
                  <a:cubicBezTo>
                    <a:pt x="8546" y="9789"/>
                    <a:pt x="8481" y="9724"/>
                    <a:pt x="8423" y="9651"/>
                  </a:cubicBezTo>
                  <a:cubicBezTo>
                    <a:pt x="8408" y="9635"/>
                    <a:pt x="8393" y="9619"/>
                    <a:pt x="8379" y="9603"/>
                  </a:cubicBezTo>
                  <a:lnTo>
                    <a:pt x="8379" y="9603"/>
                  </a:lnTo>
                  <a:cubicBezTo>
                    <a:pt x="8378" y="9601"/>
                    <a:pt x="8376" y="9598"/>
                    <a:pt x="8373" y="9593"/>
                  </a:cubicBezTo>
                  <a:cubicBezTo>
                    <a:pt x="8358" y="9578"/>
                    <a:pt x="8347" y="9559"/>
                    <a:pt x="8335" y="9543"/>
                  </a:cubicBezTo>
                  <a:cubicBezTo>
                    <a:pt x="8281" y="9471"/>
                    <a:pt x="8235" y="9394"/>
                    <a:pt x="8189" y="9317"/>
                  </a:cubicBezTo>
                  <a:cubicBezTo>
                    <a:pt x="8143" y="9237"/>
                    <a:pt x="8105" y="9164"/>
                    <a:pt x="8071" y="9087"/>
                  </a:cubicBezTo>
                  <a:cubicBezTo>
                    <a:pt x="8058" y="9064"/>
                    <a:pt x="8036" y="8999"/>
                    <a:pt x="8035" y="8999"/>
                  </a:cubicBezTo>
                  <a:lnTo>
                    <a:pt x="8035" y="8999"/>
                  </a:lnTo>
                  <a:cubicBezTo>
                    <a:pt x="8035" y="8999"/>
                    <a:pt x="8038" y="9011"/>
                    <a:pt x="8047" y="9043"/>
                  </a:cubicBezTo>
                  <a:lnTo>
                    <a:pt x="8047" y="9043"/>
                  </a:lnTo>
                  <a:cubicBezTo>
                    <a:pt x="8036" y="9006"/>
                    <a:pt x="8019" y="8972"/>
                    <a:pt x="8005" y="8934"/>
                  </a:cubicBezTo>
                  <a:cubicBezTo>
                    <a:pt x="7944" y="8765"/>
                    <a:pt x="7894" y="8589"/>
                    <a:pt x="7860" y="8412"/>
                  </a:cubicBezTo>
                  <a:cubicBezTo>
                    <a:pt x="7852" y="8370"/>
                    <a:pt x="7844" y="8328"/>
                    <a:pt x="7837" y="8282"/>
                  </a:cubicBezTo>
                  <a:cubicBezTo>
                    <a:pt x="7836" y="8276"/>
                    <a:pt x="7835" y="8271"/>
                    <a:pt x="7834" y="8266"/>
                  </a:cubicBezTo>
                  <a:lnTo>
                    <a:pt x="7834" y="8266"/>
                  </a:lnTo>
                  <a:cubicBezTo>
                    <a:pt x="7834" y="8262"/>
                    <a:pt x="7833" y="8257"/>
                    <a:pt x="7833" y="8251"/>
                  </a:cubicBezTo>
                  <a:cubicBezTo>
                    <a:pt x="7821" y="8152"/>
                    <a:pt x="7814" y="8048"/>
                    <a:pt x="7814" y="7945"/>
                  </a:cubicBezTo>
                  <a:cubicBezTo>
                    <a:pt x="7814" y="7857"/>
                    <a:pt x="7814" y="7768"/>
                    <a:pt x="7821" y="7684"/>
                  </a:cubicBezTo>
                  <a:cubicBezTo>
                    <a:pt x="7821" y="7668"/>
                    <a:pt x="7823" y="7654"/>
                    <a:pt x="7824" y="7640"/>
                  </a:cubicBezTo>
                  <a:lnTo>
                    <a:pt x="7824" y="7640"/>
                  </a:lnTo>
                  <a:cubicBezTo>
                    <a:pt x="7831" y="7599"/>
                    <a:pt x="7838" y="7559"/>
                    <a:pt x="7844" y="7519"/>
                  </a:cubicBezTo>
                  <a:cubicBezTo>
                    <a:pt x="7864" y="7443"/>
                    <a:pt x="7883" y="7366"/>
                    <a:pt x="7906" y="7293"/>
                  </a:cubicBezTo>
                  <a:cubicBezTo>
                    <a:pt x="7917" y="7255"/>
                    <a:pt x="7933" y="7220"/>
                    <a:pt x="7944" y="7182"/>
                  </a:cubicBezTo>
                  <a:cubicBezTo>
                    <a:pt x="7951" y="7168"/>
                    <a:pt x="7958" y="7151"/>
                    <a:pt x="7962" y="7133"/>
                  </a:cubicBezTo>
                  <a:lnTo>
                    <a:pt x="7962" y="7133"/>
                  </a:lnTo>
                  <a:cubicBezTo>
                    <a:pt x="8293" y="6443"/>
                    <a:pt x="8676" y="5779"/>
                    <a:pt x="8975" y="5073"/>
                  </a:cubicBezTo>
                  <a:cubicBezTo>
                    <a:pt x="9152" y="4671"/>
                    <a:pt x="9271" y="4245"/>
                    <a:pt x="9332" y="3808"/>
                  </a:cubicBezTo>
                  <a:cubicBezTo>
                    <a:pt x="9374" y="3448"/>
                    <a:pt x="9378" y="3084"/>
                    <a:pt x="9336" y="2723"/>
                  </a:cubicBezTo>
                  <a:cubicBezTo>
                    <a:pt x="9284" y="2248"/>
                    <a:pt x="9184" y="1773"/>
                    <a:pt x="9026" y="1320"/>
                  </a:cubicBezTo>
                  <a:close/>
                  <a:moveTo>
                    <a:pt x="8081" y="1"/>
                  </a:moveTo>
                  <a:cubicBezTo>
                    <a:pt x="7726" y="1"/>
                    <a:pt x="7427" y="410"/>
                    <a:pt x="7641" y="745"/>
                  </a:cubicBezTo>
                  <a:cubicBezTo>
                    <a:pt x="7741" y="895"/>
                    <a:pt x="7829" y="1052"/>
                    <a:pt x="7910" y="1213"/>
                  </a:cubicBezTo>
                  <a:cubicBezTo>
                    <a:pt x="7929" y="1251"/>
                    <a:pt x="7944" y="1293"/>
                    <a:pt x="7963" y="1332"/>
                  </a:cubicBezTo>
                  <a:cubicBezTo>
                    <a:pt x="7970" y="1343"/>
                    <a:pt x="7976" y="1356"/>
                    <a:pt x="7981" y="1369"/>
                  </a:cubicBezTo>
                  <a:lnTo>
                    <a:pt x="7981" y="1369"/>
                  </a:lnTo>
                  <a:cubicBezTo>
                    <a:pt x="7980" y="1368"/>
                    <a:pt x="7979" y="1367"/>
                    <a:pt x="7979" y="1366"/>
                  </a:cubicBezTo>
                  <a:lnTo>
                    <a:pt x="7979" y="1366"/>
                  </a:lnTo>
                  <a:cubicBezTo>
                    <a:pt x="7979" y="1367"/>
                    <a:pt x="7980" y="1368"/>
                    <a:pt x="7981" y="1369"/>
                  </a:cubicBezTo>
                  <a:lnTo>
                    <a:pt x="7981" y="1369"/>
                  </a:lnTo>
                  <a:cubicBezTo>
                    <a:pt x="7981" y="1369"/>
                    <a:pt x="7981" y="1369"/>
                    <a:pt x="7981" y="1369"/>
                  </a:cubicBezTo>
                  <a:lnTo>
                    <a:pt x="7981" y="1369"/>
                  </a:lnTo>
                  <a:cubicBezTo>
                    <a:pt x="7982" y="1371"/>
                    <a:pt x="7983" y="1373"/>
                    <a:pt x="7985" y="1374"/>
                  </a:cubicBezTo>
                  <a:lnTo>
                    <a:pt x="7985" y="1374"/>
                  </a:lnTo>
                  <a:cubicBezTo>
                    <a:pt x="7983" y="1373"/>
                    <a:pt x="7982" y="1371"/>
                    <a:pt x="7981" y="1369"/>
                  </a:cubicBezTo>
                  <a:lnTo>
                    <a:pt x="7981" y="1369"/>
                  </a:lnTo>
                  <a:cubicBezTo>
                    <a:pt x="7984" y="1377"/>
                    <a:pt x="7987" y="1386"/>
                    <a:pt x="7990" y="1393"/>
                  </a:cubicBezTo>
                  <a:cubicBezTo>
                    <a:pt x="7997" y="1409"/>
                    <a:pt x="8007" y="1420"/>
                    <a:pt x="8010" y="1420"/>
                  </a:cubicBezTo>
                  <a:cubicBezTo>
                    <a:pt x="8010" y="1420"/>
                    <a:pt x="8010" y="1420"/>
                    <a:pt x="8010" y="1420"/>
                  </a:cubicBezTo>
                  <a:lnTo>
                    <a:pt x="8010" y="1420"/>
                  </a:lnTo>
                  <a:cubicBezTo>
                    <a:pt x="8038" y="1482"/>
                    <a:pt x="8054" y="1557"/>
                    <a:pt x="8074" y="1615"/>
                  </a:cubicBezTo>
                  <a:cubicBezTo>
                    <a:pt x="8140" y="1796"/>
                    <a:pt x="8197" y="1983"/>
                    <a:pt x="8239" y="2171"/>
                  </a:cubicBezTo>
                  <a:cubicBezTo>
                    <a:pt x="8262" y="2259"/>
                    <a:pt x="8281" y="2348"/>
                    <a:pt x="8297" y="2440"/>
                  </a:cubicBezTo>
                  <a:cubicBezTo>
                    <a:pt x="8308" y="2482"/>
                    <a:pt x="8316" y="2528"/>
                    <a:pt x="8324" y="2574"/>
                  </a:cubicBezTo>
                  <a:cubicBezTo>
                    <a:pt x="8327" y="2597"/>
                    <a:pt x="8327" y="2620"/>
                    <a:pt x="8331" y="2643"/>
                  </a:cubicBezTo>
                  <a:cubicBezTo>
                    <a:pt x="8335" y="2664"/>
                    <a:pt x="8336" y="2672"/>
                    <a:pt x="8337" y="2672"/>
                  </a:cubicBezTo>
                  <a:cubicBezTo>
                    <a:pt x="8337" y="2672"/>
                    <a:pt x="8336" y="2667"/>
                    <a:pt x="8336" y="2660"/>
                  </a:cubicBezTo>
                  <a:lnTo>
                    <a:pt x="8336" y="2660"/>
                  </a:lnTo>
                  <a:cubicBezTo>
                    <a:pt x="8381" y="3018"/>
                    <a:pt x="8384" y="3378"/>
                    <a:pt x="8347" y="3735"/>
                  </a:cubicBezTo>
                  <a:cubicBezTo>
                    <a:pt x="8346" y="3738"/>
                    <a:pt x="8346" y="3740"/>
                    <a:pt x="8346" y="3742"/>
                  </a:cubicBezTo>
                  <a:lnTo>
                    <a:pt x="8346" y="3742"/>
                  </a:lnTo>
                  <a:cubicBezTo>
                    <a:pt x="8345" y="3748"/>
                    <a:pt x="8344" y="3754"/>
                    <a:pt x="8343" y="3762"/>
                  </a:cubicBezTo>
                  <a:cubicBezTo>
                    <a:pt x="8339" y="3804"/>
                    <a:pt x="8331" y="3847"/>
                    <a:pt x="8324" y="3889"/>
                  </a:cubicBezTo>
                  <a:cubicBezTo>
                    <a:pt x="8304" y="3977"/>
                    <a:pt x="8285" y="4065"/>
                    <a:pt x="8262" y="4153"/>
                  </a:cubicBezTo>
                  <a:cubicBezTo>
                    <a:pt x="8239" y="4241"/>
                    <a:pt x="8209" y="4330"/>
                    <a:pt x="8178" y="4418"/>
                  </a:cubicBezTo>
                  <a:cubicBezTo>
                    <a:pt x="8159" y="4468"/>
                    <a:pt x="8140" y="4517"/>
                    <a:pt x="8120" y="4567"/>
                  </a:cubicBezTo>
                  <a:cubicBezTo>
                    <a:pt x="8110" y="4591"/>
                    <a:pt x="8103" y="4614"/>
                    <a:pt x="8094" y="4635"/>
                  </a:cubicBezTo>
                  <a:lnTo>
                    <a:pt x="8094" y="4635"/>
                  </a:lnTo>
                  <a:cubicBezTo>
                    <a:pt x="8087" y="4651"/>
                    <a:pt x="8079" y="4666"/>
                    <a:pt x="8078" y="4671"/>
                  </a:cubicBezTo>
                  <a:cubicBezTo>
                    <a:pt x="7902" y="5066"/>
                    <a:pt x="7714" y="5457"/>
                    <a:pt x="7515" y="5840"/>
                  </a:cubicBezTo>
                  <a:cubicBezTo>
                    <a:pt x="7346" y="6174"/>
                    <a:pt x="7158" y="6496"/>
                    <a:pt x="7020" y="6844"/>
                  </a:cubicBezTo>
                  <a:cubicBezTo>
                    <a:pt x="6725" y="7565"/>
                    <a:pt x="6775" y="8412"/>
                    <a:pt x="7028" y="9141"/>
                  </a:cubicBezTo>
                  <a:cubicBezTo>
                    <a:pt x="7079" y="9288"/>
                    <a:pt x="7138" y="9432"/>
                    <a:pt x="7206" y="9572"/>
                  </a:cubicBezTo>
                  <a:lnTo>
                    <a:pt x="7206" y="9572"/>
                  </a:lnTo>
                  <a:cubicBezTo>
                    <a:pt x="7200" y="9571"/>
                    <a:pt x="7194" y="9571"/>
                    <a:pt x="7189" y="9570"/>
                  </a:cubicBezTo>
                  <a:cubicBezTo>
                    <a:pt x="7052" y="9558"/>
                    <a:pt x="6915" y="9552"/>
                    <a:pt x="6779" y="9552"/>
                  </a:cubicBezTo>
                  <a:cubicBezTo>
                    <a:pt x="6311" y="9552"/>
                    <a:pt x="5847" y="9623"/>
                    <a:pt x="5398" y="9766"/>
                  </a:cubicBezTo>
                  <a:cubicBezTo>
                    <a:pt x="5111" y="9850"/>
                    <a:pt x="4831" y="9961"/>
                    <a:pt x="4567" y="10103"/>
                  </a:cubicBezTo>
                  <a:cubicBezTo>
                    <a:pt x="4337" y="10226"/>
                    <a:pt x="4118" y="10375"/>
                    <a:pt x="3900" y="10521"/>
                  </a:cubicBezTo>
                  <a:cubicBezTo>
                    <a:pt x="3654" y="10682"/>
                    <a:pt x="3405" y="10839"/>
                    <a:pt x="3148" y="10977"/>
                  </a:cubicBezTo>
                  <a:cubicBezTo>
                    <a:pt x="3083" y="11012"/>
                    <a:pt x="3018" y="11042"/>
                    <a:pt x="2953" y="11073"/>
                  </a:cubicBezTo>
                  <a:cubicBezTo>
                    <a:pt x="2922" y="11092"/>
                    <a:pt x="2887" y="11108"/>
                    <a:pt x="2853" y="11119"/>
                  </a:cubicBezTo>
                  <a:cubicBezTo>
                    <a:pt x="2862" y="11117"/>
                    <a:pt x="2869" y="11114"/>
                    <a:pt x="2876" y="11113"/>
                  </a:cubicBezTo>
                  <a:lnTo>
                    <a:pt x="2876" y="11113"/>
                  </a:lnTo>
                  <a:cubicBezTo>
                    <a:pt x="2860" y="11117"/>
                    <a:pt x="2842" y="11123"/>
                    <a:pt x="2834" y="11127"/>
                  </a:cubicBezTo>
                  <a:cubicBezTo>
                    <a:pt x="2680" y="11184"/>
                    <a:pt x="2527" y="11249"/>
                    <a:pt x="2374" y="11311"/>
                  </a:cubicBezTo>
                  <a:cubicBezTo>
                    <a:pt x="2307" y="11339"/>
                    <a:pt x="1574" y="11632"/>
                    <a:pt x="1449" y="11632"/>
                  </a:cubicBezTo>
                  <a:cubicBezTo>
                    <a:pt x="1438" y="11632"/>
                    <a:pt x="1432" y="11630"/>
                    <a:pt x="1431" y="11625"/>
                  </a:cubicBezTo>
                  <a:cubicBezTo>
                    <a:pt x="1388" y="11629"/>
                    <a:pt x="1342" y="11629"/>
                    <a:pt x="1300" y="11629"/>
                  </a:cubicBezTo>
                  <a:cubicBezTo>
                    <a:pt x="1266" y="11629"/>
                    <a:pt x="1235" y="11629"/>
                    <a:pt x="1204" y="11625"/>
                  </a:cubicBezTo>
                  <a:cubicBezTo>
                    <a:pt x="1198" y="11625"/>
                    <a:pt x="1192" y="11624"/>
                    <a:pt x="1187" y="11624"/>
                  </a:cubicBezTo>
                  <a:lnTo>
                    <a:pt x="1187" y="11624"/>
                  </a:lnTo>
                  <a:cubicBezTo>
                    <a:pt x="1183" y="11623"/>
                    <a:pt x="1178" y="11622"/>
                    <a:pt x="1174" y="11621"/>
                  </a:cubicBezTo>
                  <a:cubicBezTo>
                    <a:pt x="1139" y="11614"/>
                    <a:pt x="1105" y="11606"/>
                    <a:pt x="1078" y="11594"/>
                  </a:cubicBezTo>
                  <a:cubicBezTo>
                    <a:pt x="1060" y="11589"/>
                    <a:pt x="1043" y="11585"/>
                    <a:pt x="1025" y="11580"/>
                  </a:cubicBezTo>
                  <a:lnTo>
                    <a:pt x="1025" y="11580"/>
                  </a:lnTo>
                  <a:cubicBezTo>
                    <a:pt x="1027" y="11581"/>
                    <a:pt x="1030" y="11582"/>
                    <a:pt x="1032" y="11583"/>
                  </a:cubicBezTo>
                  <a:cubicBezTo>
                    <a:pt x="959" y="11575"/>
                    <a:pt x="859" y="11491"/>
                    <a:pt x="798" y="11449"/>
                  </a:cubicBezTo>
                  <a:cubicBezTo>
                    <a:pt x="731" y="11404"/>
                    <a:pt x="648" y="11383"/>
                    <a:pt x="562" y="11383"/>
                  </a:cubicBezTo>
                  <a:cubicBezTo>
                    <a:pt x="427" y="11383"/>
                    <a:pt x="287" y="11435"/>
                    <a:pt x="200" y="11529"/>
                  </a:cubicBezTo>
                  <a:cubicBezTo>
                    <a:pt x="62" y="11679"/>
                    <a:pt x="1" y="11939"/>
                    <a:pt x="123" y="12127"/>
                  </a:cubicBezTo>
                  <a:cubicBezTo>
                    <a:pt x="955" y="13373"/>
                    <a:pt x="1891" y="14585"/>
                    <a:pt x="3148" y="15432"/>
                  </a:cubicBezTo>
                  <a:cubicBezTo>
                    <a:pt x="3765" y="15842"/>
                    <a:pt x="4448" y="16149"/>
                    <a:pt x="5161" y="16344"/>
                  </a:cubicBezTo>
                  <a:cubicBezTo>
                    <a:pt x="5737" y="16502"/>
                    <a:pt x="6340" y="16593"/>
                    <a:pt x="6939" y="16593"/>
                  </a:cubicBezTo>
                  <a:cubicBezTo>
                    <a:pt x="7110" y="16593"/>
                    <a:pt x="7280" y="16586"/>
                    <a:pt x="7450" y="16571"/>
                  </a:cubicBezTo>
                  <a:cubicBezTo>
                    <a:pt x="7622" y="16554"/>
                    <a:pt x="7794" y="16529"/>
                    <a:pt x="7964" y="16498"/>
                  </a:cubicBezTo>
                  <a:lnTo>
                    <a:pt x="7964" y="16498"/>
                  </a:lnTo>
                  <a:cubicBezTo>
                    <a:pt x="7859" y="16660"/>
                    <a:pt x="7758" y="16825"/>
                    <a:pt x="7660" y="16992"/>
                  </a:cubicBezTo>
                  <a:cubicBezTo>
                    <a:pt x="7058" y="18016"/>
                    <a:pt x="6560" y="19097"/>
                    <a:pt x="6173" y="20220"/>
                  </a:cubicBezTo>
                  <a:cubicBezTo>
                    <a:pt x="6000" y="20730"/>
                    <a:pt x="5855" y="21255"/>
                    <a:pt x="5809" y="21792"/>
                  </a:cubicBezTo>
                  <a:cubicBezTo>
                    <a:pt x="5786" y="22047"/>
                    <a:pt x="6042" y="22287"/>
                    <a:pt x="6286" y="22287"/>
                  </a:cubicBezTo>
                  <a:cubicBezTo>
                    <a:pt x="6292" y="22287"/>
                    <a:pt x="6298" y="22287"/>
                    <a:pt x="6303" y="22287"/>
                  </a:cubicBezTo>
                  <a:cubicBezTo>
                    <a:pt x="7714" y="22225"/>
                    <a:pt x="9098" y="21815"/>
                    <a:pt x="10367" y="21198"/>
                  </a:cubicBezTo>
                  <a:cubicBezTo>
                    <a:pt x="11605" y="20592"/>
                    <a:pt x="12752" y="19760"/>
                    <a:pt x="13518" y="18595"/>
                  </a:cubicBezTo>
                  <a:cubicBezTo>
                    <a:pt x="13813" y="18148"/>
                    <a:pt x="14031" y="17655"/>
                    <a:pt x="14165" y="17138"/>
                  </a:cubicBezTo>
                  <a:lnTo>
                    <a:pt x="14165" y="17138"/>
                  </a:lnTo>
                  <a:cubicBezTo>
                    <a:pt x="15027" y="17615"/>
                    <a:pt x="15944" y="18012"/>
                    <a:pt x="16903" y="18219"/>
                  </a:cubicBezTo>
                  <a:cubicBezTo>
                    <a:pt x="17383" y="18322"/>
                    <a:pt x="17872" y="18377"/>
                    <a:pt x="18359" y="18377"/>
                  </a:cubicBezTo>
                  <a:cubicBezTo>
                    <a:pt x="19082" y="18377"/>
                    <a:pt x="19803" y="18256"/>
                    <a:pt x="20488" y="17993"/>
                  </a:cubicBezTo>
                  <a:cubicBezTo>
                    <a:pt x="21258" y="17698"/>
                    <a:pt x="21952" y="17268"/>
                    <a:pt x="22596" y="16747"/>
                  </a:cubicBezTo>
                  <a:cubicBezTo>
                    <a:pt x="22846" y="16544"/>
                    <a:pt x="22746" y="16114"/>
                    <a:pt x="22493" y="15973"/>
                  </a:cubicBezTo>
                  <a:cubicBezTo>
                    <a:pt x="22425" y="15929"/>
                    <a:pt x="22356" y="15886"/>
                    <a:pt x="22291" y="15840"/>
                  </a:cubicBezTo>
                  <a:lnTo>
                    <a:pt x="22291" y="15840"/>
                  </a:lnTo>
                  <a:cubicBezTo>
                    <a:pt x="22292" y="15841"/>
                    <a:pt x="22293" y="15841"/>
                    <a:pt x="22294" y="15842"/>
                  </a:cubicBezTo>
                  <a:cubicBezTo>
                    <a:pt x="22288" y="15838"/>
                    <a:pt x="22283" y="15835"/>
                    <a:pt x="22278" y="15831"/>
                  </a:cubicBezTo>
                  <a:lnTo>
                    <a:pt x="22278" y="15831"/>
                  </a:lnTo>
                  <a:cubicBezTo>
                    <a:pt x="22283" y="15834"/>
                    <a:pt x="22287" y="15837"/>
                    <a:pt x="22291" y="15840"/>
                  </a:cubicBezTo>
                  <a:lnTo>
                    <a:pt x="22291" y="15840"/>
                  </a:lnTo>
                  <a:cubicBezTo>
                    <a:pt x="22251" y="15802"/>
                    <a:pt x="22236" y="15790"/>
                    <a:pt x="22235" y="15790"/>
                  </a:cubicBezTo>
                  <a:lnTo>
                    <a:pt x="22235" y="15790"/>
                  </a:lnTo>
                  <a:cubicBezTo>
                    <a:pt x="22233" y="15790"/>
                    <a:pt x="22260" y="15817"/>
                    <a:pt x="22278" y="15831"/>
                  </a:cubicBezTo>
                  <a:cubicBezTo>
                    <a:pt x="22268" y="15823"/>
                    <a:pt x="22258" y="15815"/>
                    <a:pt x="22248" y="15808"/>
                  </a:cubicBezTo>
                  <a:cubicBezTo>
                    <a:pt x="22205" y="15773"/>
                    <a:pt x="22159" y="15735"/>
                    <a:pt x="22117" y="15697"/>
                  </a:cubicBezTo>
                  <a:cubicBezTo>
                    <a:pt x="21964" y="15558"/>
                    <a:pt x="21818" y="15413"/>
                    <a:pt x="21673" y="15263"/>
                  </a:cubicBezTo>
                  <a:cubicBezTo>
                    <a:pt x="21362" y="14941"/>
                    <a:pt x="21063" y="14604"/>
                    <a:pt x="20745" y="14290"/>
                  </a:cubicBezTo>
                  <a:cubicBezTo>
                    <a:pt x="20438" y="13987"/>
                    <a:pt x="20093" y="13726"/>
                    <a:pt x="19713" y="13523"/>
                  </a:cubicBezTo>
                  <a:cubicBezTo>
                    <a:pt x="19292" y="13291"/>
                    <a:pt x="18849" y="13101"/>
                    <a:pt x="18391" y="12956"/>
                  </a:cubicBezTo>
                  <a:lnTo>
                    <a:pt x="18391" y="12956"/>
                  </a:lnTo>
                  <a:cubicBezTo>
                    <a:pt x="18955" y="12604"/>
                    <a:pt x="19482" y="12197"/>
                    <a:pt x="19947" y="11725"/>
                  </a:cubicBezTo>
                  <a:cubicBezTo>
                    <a:pt x="20925" y="10732"/>
                    <a:pt x="21588" y="9455"/>
                    <a:pt x="21784" y="8075"/>
                  </a:cubicBezTo>
                  <a:cubicBezTo>
                    <a:pt x="21928" y="7087"/>
                    <a:pt x="21873" y="6106"/>
                    <a:pt x="21691" y="5125"/>
                  </a:cubicBezTo>
                  <a:lnTo>
                    <a:pt x="21691" y="5125"/>
                  </a:lnTo>
                  <a:cubicBezTo>
                    <a:pt x="21689" y="5113"/>
                    <a:pt x="21687" y="5101"/>
                    <a:pt x="21684" y="5089"/>
                  </a:cubicBezTo>
                  <a:lnTo>
                    <a:pt x="21684" y="5089"/>
                  </a:lnTo>
                  <a:cubicBezTo>
                    <a:pt x="21684" y="5089"/>
                    <a:pt x="21684" y="5089"/>
                    <a:pt x="21684" y="5089"/>
                  </a:cubicBezTo>
                  <a:cubicBezTo>
                    <a:pt x="21639" y="4878"/>
                    <a:pt x="21417" y="4724"/>
                    <a:pt x="21203" y="4724"/>
                  </a:cubicBezTo>
                  <a:cubicBezTo>
                    <a:pt x="21159" y="4724"/>
                    <a:pt x="21116" y="4730"/>
                    <a:pt x="21074" y="4744"/>
                  </a:cubicBezTo>
                  <a:cubicBezTo>
                    <a:pt x="20880" y="4807"/>
                    <a:pt x="20762" y="4950"/>
                    <a:pt x="20728" y="5126"/>
                  </a:cubicBezTo>
                  <a:lnTo>
                    <a:pt x="20728" y="5126"/>
                  </a:lnTo>
                  <a:cubicBezTo>
                    <a:pt x="20702" y="5153"/>
                    <a:pt x="20673" y="5178"/>
                    <a:pt x="20645" y="5204"/>
                  </a:cubicBezTo>
                  <a:cubicBezTo>
                    <a:pt x="20633" y="5216"/>
                    <a:pt x="20620" y="5227"/>
                    <a:pt x="20606" y="5239"/>
                  </a:cubicBezTo>
                  <a:lnTo>
                    <a:pt x="20606" y="5239"/>
                  </a:lnTo>
                  <a:cubicBezTo>
                    <a:pt x="20600" y="5243"/>
                    <a:pt x="20592" y="5249"/>
                    <a:pt x="20580" y="5257"/>
                  </a:cubicBezTo>
                  <a:cubicBezTo>
                    <a:pt x="20361" y="5415"/>
                    <a:pt x="20131" y="5556"/>
                    <a:pt x="19894" y="5687"/>
                  </a:cubicBezTo>
                  <a:cubicBezTo>
                    <a:pt x="19717" y="5783"/>
                    <a:pt x="19541" y="5878"/>
                    <a:pt x="19353" y="5959"/>
                  </a:cubicBezTo>
                  <a:lnTo>
                    <a:pt x="18805" y="6197"/>
                  </a:lnTo>
                  <a:lnTo>
                    <a:pt x="18594" y="6289"/>
                  </a:lnTo>
                  <a:lnTo>
                    <a:pt x="18498" y="6331"/>
                  </a:lnTo>
                  <a:cubicBezTo>
                    <a:pt x="18553" y="6306"/>
                    <a:pt x="18571" y="6298"/>
                    <a:pt x="18570" y="6298"/>
                  </a:cubicBezTo>
                  <a:lnTo>
                    <a:pt x="18570" y="6298"/>
                  </a:lnTo>
                  <a:cubicBezTo>
                    <a:pt x="18568" y="6298"/>
                    <a:pt x="18504" y="6326"/>
                    <a:pt x="18479" y="6338"/>
                  </a:cubicBezTo>
                  <a:cubicBezTo>
                    <a:pt x="17915" y="6568"/>
                    <a:pt x="17337" y="6729"/>
                    <a:pt x="16750" y="6879"/>
                  </a:cubicBezTo>
                  <a:cubicBezTo>
                    <a:pt x="16163" y="7029"/>
                    <a:pt x="15539" y="7117"/>
                    <a:pt x="14971" y="7351"/>
                  </a:cubicBezTo>
                  <a:cubicBezTo>
                    <a:pt x="14935" y="7364"/>
                    <a:pt x="14900" y="7379"/>
                    <a:pt x="14865" y="7394"/>
                  </a:cubicBezTo>
                  <a:lnTo>
                    <a:pt x="14865" y="7394"/>
                  </a:lnTo>
                  <a:cubicBezTo>
                    <a:pt x="14871" y="7303"/>
                    <a:pt x="14876" y="7212"/>
                    <a:pt x="14879" y="7121"/>
                  </a:cubicBezTo>
                  <a:cubicBezTo>
                    <a:pt x="14898" y="6660"/>
                    <a:pt x="14875" y="6200"/>
                    <a:pt x="14803" y="5748"/>
                  </a:cubicBezTo>
                  <a:cubicBezTo>
                    <a:pt x="14737" y="5323"/>
                    <a:pt x="14638" y="4874"/>
                    <a:pt x="14477" y="4471"/>
                  </a:cubicBezTo>
                  <a:cubicBezTo>
                    <a:pt x="14316" y="4077"/>
                    <a:pt x="14070" y="3720"/>
                    <a:pt x="13756" y="3429"/>
                  </a:cubicBezTo>
                  <a:cubicBezTo>
                    <a:pt x="13484" y="3172"/>
                    <a:pt x="13181" y="2949"/>
                    <a:pt x="12886" y="2719"/>
                  </a:cubicBezTo>
                  <a:cubicBezTo>
                    <a:pt x="12583" y="2474"/>
                    <a:pt x="12322" y="2194"/>
                    <a:pt x="12023" y="1945"/>
                  </a:cubicBezTo>
                  <a:cubicBezTo>
                    <a:pt x="11674" y="1646"/>
                    <a:pt x="11302" y="1381"/>
                    <a:pt x="10911" y="1148"/>
                  </a:cubicBezTo>
                  <a:cubicBezTo>
                    <a:pt x="10064" y="649"/>
                    <a:pt x="9152" y="270"/>
                    <a:pt x="8201" y="17"/>
                  </a:cubicBezTo>
                  <a:cubicBezTo>
                    <a:pt x="8161" y="6"/>
                    <a:pt x="8121" y="1"/>
                    <a:pt x="80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8"/>
            <p:cNvSpPr/>
            <p:nvPr/>
          </p:nvSpPr>
          <p:spPr>
            <a:xfrm>
              <a:off x="4110331" y="3783522"/>
              <a:ext cx="227484" cy="388639"/>
            </a:xfrm>
            <a:custGeom>
              <a:rect b="b" l="l" r="r" t="t"/>
              <a:pathLst>
                <a:path extrusionOk="0" h="8660" w="5069">
                  <a:moveTo>
                    <a:pt x="509" y="0"/>
                  </a:moveTo>
                  <a:cubicBezTo>
                    <a:pt x="464" y="0"/>
                    <a:pt x="419" y="6"/>
                    <a:pt x="376" y="18"/>
                  </a:cubicBezTo>
                  <a:cubicBezTo>
                    <a:pt x="250" y="53"/>
                    <a:pt x="146" y="133"/>
                    <a:pt x="81" y="244"/>
                  </a:cubicBezTo>
                  <a:cubicBezTo>
                    <a:pt x="16" y="363"/>
                    <a:pt x="0" y="497"/>
                    <a:pt x="31" y="628"/>
                  </a:cubicBezTo>
                  <a:lnTo>
                    <a:pt x="35" y="624"/>
                  </a:lnTo>
                  <a:cubicBezTo>
                    <a:pt x="273" y="1805"/>
                    <a:pt x="641" y="2955"/>
                    <a:pt x="1135" y="4051"/>
                  </a:cubicBezTo>
                  <a:cubicBezTo>
                    <a:pt x="1875" y="5711"/>
                    <a:pt x="2906" y="7222"/>
                    <a:pt x="4183" y="8517"/>
                  </a:cubicBezTo>
                  <a:cubicBezTo>
                    <a:pt x="4274" y="8611"/>
                    <a:pt x="4406" y="8660"/>
                    <a:pt x="4538" y="8660"/>
                  </a:cubicBezTo>
                  <a:cubicBezTo>
                    <a:pt x="4665" y="8660"/>
                    <a:pt x="4792" y="8614"/>
                    <a:pt x="4881" y="8517"/>
                  </a:cubicBezTo>
                  <a:cubicBezTo>
                    <a:pt x="5069" y="8322"/>
                    <a:pt x="5069" y="8011"/>
                    <a:pt x="4881" y="7816"/>
                  </a:cubicBezTo>
                  <a:cubicBezTo>
                    <a:pt x="4471" y="7406"/>
                    <a:pt x="4087" y="6969"/>
                    <a:pt x="3731" y="6505"/>
                  </a:cubicBezTo>
                  <a:lnTo>
                    <a:pt x="3731" y="6505"/>
                  </a:lnTo>
                  <a:lnTo>
                    <a:pt x="3807" y="6608"/>
                  </a:lnTo>
                  <a:cubicBezTo>
                    <a:pt x="3194" y="5811"/>
                    <a:pt x="2657" y="4952"/>
                    <a:pt x="2216" y="4047"/>
                  </a:cubicBezTo>
                  <a:cubicBezTo>
                    <a:pt x="2090" y="3787"/>
                    <a:pt x="1971" y="3526"/>
                    <a:pt x="1860" y="3261"/>
                  </a:cubicBezTo>
                  <a:lnTo>
                    <a:pt x="1860" y="3261"/>
                  </a:lnTo>
                  <a:lnTo>
                    <a:pt x="1906" y="3376"/>
                  </a:lnTo>
                  <a:cubicBezTo>
                    <a:pt x="1588" y="2621"/>
                    <a:pt x="1331" y="1843"/>
                    <a:pt x="1135" y="1049"/>
                  </a:cubicBezTo>
                  <a:cubicBezTo>
                    <a:pt x="1082" y="819"/>
                    <a:pt x="1032" y="593"/>
                    <a:pt x="986" y="363"/>
                  </a:cubicBezTo>
                  <a:cubicBezTo>
                    <a:pt x="951" y="237"/>
                    <a:pt x="867" y="133"/>
                    <a:pt x="760" y="68"/>
                  </a:cubicBezTo>
                  <a:cubicBezTo>
                    <a:pt x="681" y="23"/>
                    <a:pt x="595" y="0"/>
                    <a:pt x="5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8"/>
            <p:cNvSpPr/>
            <p:nvPr/>
          </p:nvSpPr>
          <p:spPr>
            <a:xfrm>
              <a:off x="4011736" y="3798781"/>
              <a:ext cx="363598" cy="278734"/>
            </a:xfrm>
            <a:custGeom>
              <a:rect b="b" l="l" r="r" t="t"/>
              <a:pathLst>
                <a:path extrusionOk="0" h="6211" w="8102">
                  <a:moveTo>
                    <a:pt x="2657" y="0"/>
                  </a:moveTo>
                  <a:lnTo>
                    <a:pt x="2646" y="154"/>
                  </a:lnTo>
                  <a:cubicBezTo>
                    <a:pt x="2640" y="228"/>
                    <a:pt x="2634" y="303"/>
                    <a:pt x="2626" y="377"/>
                  </a:cubicBezTo>
                  <a:lnTo>
                    <a:pt x="2626" y="377"/>
                  </a:lnTo>
                  <a:lnTo>
                    <a:pt x="2278" y="487"/>
                  </a:lnTo>
                  <a:cubicBezTo>
                    <a:pt x="2309" y="529"/>
                    <a:pt x="2332" y="556"/>
                    <a:pt x="2358" y="583"/>
                  </a:cubicBezTo>
                  <a:cubicBezTo>
                    <a:pt x="2385" y="614"/>
                    <a:pt x="2408" y="640"/>
                    <a:pt x="2431" y="667"/>
                  </a:cubicBezTo>
                  <a:cubicBezTo>
                    <a:pt x="2477" y="720"/>
                    <a:pt x="2526" y="767"/>
                    <a:pt x="2573" y="815"/>
                  </a:cubicBezTo>
                  <a:lnTo>
                    <a:pt x="2573" y="815"/>
                  </a:lnTo>
                  <a:cubicBezTo>
                    <a:pt x="2524" y="1148"/>
                    <a:pt x="2460" y="1478"/>
                    <a:pt x="2381" y="1806"/>
                  </a:cubicBezTo>
                  <a:cubicBezTo>
                    <a:pt x="2312" y="2078"/>
                    <a:pt x="2236" y="2346"/>
                    <a:pt x="2151" y="2615"/>
                  </a:cubicBezTo>
                  <a:cubicBezTo>
                    <a:pt x="2067" y="2879"/>
                    <a:pt x="1967" y="3144"/>
                    <a:pt x="1860" y="3401"/>
                  </a:cubicBezTo>
                  <a:cubicBezTo>
                    <a:pt x="1753" y="3658"/>
                    <a:pt x="1634" y="3914"/>
                    <a:pt x="1504" y="4160"/>
                  </a:cubicBezTo>
                  <a:lnTo>
                    <a:pt x="1454" y="4252"/>
                  </a:lnTo>
                  <a:lnTo>
                    <a:pt x="1404" y="4344"/>
                  </a:lnTo>
                  <a:cubicBezTo>
                    <a:pt x="1369" y="4405"/>
                    <a:pt x="1335" y="4466"/>
                    <a:pt x="1300" y="4528"/>
                  </a:cubicBezTo>
                  <a:cubicBezTo>
                    <a:pt x="1228" y="4647"/>
                    <a:pt x="1155" y="4765"/>
                    <a:pt x="1074" y="4880"/>
                  </a:cubicBezTo>
                  <a:cubicBezTo>
                    <a:pt x="767" y="5352"/>
                    <a:pt x="407" y="5781"/>
                    <a:pt x="1" y="6169"/>
                  </a:cubicBezTo>
                  <a:lnTo>
                    <a:pt x="43" y="6211"/>
                  </a:lnTo>
                  <a:cubicBezTo>
                    <a:pt x="537" y="5912"/>
                    <a:pt x="971" y="5513"/>
                    <a:pt x="1354" y="5068"/>
                  </a:cubicBezTo>
                  <a:cubicBezTo>
                    <a:pt x="1450" y="4957"/>
                    <a:pt x="1538" y="4838"/>
                    <a:pt x="1626" y="4723"/>
                  </a:cubicBezTo>
                  <a:cubicBezTo>
                    <a:pt x="1672" y="4662"/>
                    <a:pt x="1711" y="4604"/>
                    <a:pt x="1753" y="4543"/>
                  </a:cubicBezTo>
                  <a:lnTo>
                    <a:pt x="1818" y="4451"/>
                  </a:lnTo>
                  <a:lnTo>
                    <a:pt x="1875" y="4359"/>
                  </a:lnTo>
                  <a:cubicBezTo>
                    <a:pt x="1960" y="4236"/>
                    <a:pt x="2036" y="4110"/>
                    <a:pt x="2105" y="3983"/>
                  </a:cubicBezTo>
                  <a:cubicBezTo>
                    <a:pt x="2178" y="3853"/>
                    <a:pt x="2247" y="3723"/>
                    <a:pt x="2316" y="3592"/>
                  </a:cubicBezTo>
                  <a:cubicBezTo>
                    <a:pt x="2381" y="3462"/>
                    <a:pt x="2447" y="3328"/>
                    <a:pt x="2504" y="3194"/>
                  </a:cubicBezTo>
                  <a:cubicBezTo>
                    <a:pt x="2562" y="3056"/>
                    <a:pt x="2615" y="2921"/>
                    <a:pt x="2669" y="2783"/>
                  </a:cubicBezTo>
                  <a:cubicBezTo>
                    <a:pt x="2773" y="2507"/>
                    <a:pt x="2868" y="2231"/>
                    <a:pt x="2945" y="1944"/>
                  </a:cubicBezTo>
                  <a:cubicBezTo>
                    <a:pt x="3001" y="1732"/>
                    <a:pt x="3052" y="1522"/>
                    <a:pt x="3096" y="1310"/>
                  </a:cubicBezTo>
                  <a:lnTo>
                    <a:pt x="3096" y="1310"/>
                  </a:lnTo>
                  <a:lnTo>
                    <a:pt x="3213" y="1411"/>
                  </a:lnTo>
                  <a:cubicBezTo>
                    <a:pt x="3267" y="1453"/>
                    <a:pt x="3321" y="1503"/>
                    <a:pt x="3378" y="1545"/>
                  </a:cubicBezTo>
                  <a:lnTo>
                    <a:pt x="3543" y="1675"/>
                  </a:lnTo>
                  <a:cubicBezTo>
                    <a:pt x="3654" y="1760"/>
                    <a:pt x="3769" y="1840"/>
                    <a:pt x="3884" y="1921"/>
                  </a:cubicBezTo>
                  <a:cubicBezTo>
                    <a:pt x="3942" y="1963"/>
                    <a:pt x="3999" y="2001"/>
                    <a:pt x="4061" y="2044"/>
                  </a:cubicBezTo>
                  <a:lnTo>
                    <a:pt x="4237" y="2155"/>
                  </a:lnTo>
                  <a:cubicBezTo>
                    <a:pt x="4471" y="2308"/>
                    <a:pt x="4716" y="2442"/>
                    <a:pt x="4958" y="2580"/>
                  </a:cubicBezTo>
                  <a:lnTo>
                    <a:pt x="5333" y="2764"/>
                  </a:lnTo>
                  <a:cubicBezTo>
                    <a:pt x="5395" y="2795"/>
                    <a:pt x="5456" y="2829"/>
                    <a:pt x="5517" y="2856"/>
                  </a:cubicBezTo>
                  <a:lnTo>
                    <a:pt x="5709" y="2937"/>
                  </a:lnTo>
                  <a:cubicBezTo>
                    <a:pt x="5839" y="2990"/>
                    <a:pt x="5962" y="3052"/>
                    <a:pt x="6092" y="3098"/>
                  </a:cubicBezTo>
                  <a:cubicBezTo>
                    <a:pt x="6223" y="3144"/>
                    <a:pt x="6353" y="3197"/>
                    <a:pt x="6484" y="3240"/>
                  </a:cubicBezTo>
                  <a:lnTo>
                    <a:pt x="6679" y="3305"/>
                  </a:lnTo>
                  <a:lnTo>
                    <a:pt x="6878" y="3366"/>
                  </a:lnTo>
                  <a:cubicBezTo>
                    <a:pt x="7009" y="3404"/>
                    <a:pt x="7143" y="3447"/>
                    <a:pt x="7277" y="3481"/>
                  </a:cubicBezTo>
                  <a:cubicBezTo>
                    <a:pt x="7542" y="3546"/>
                    <a:pt x="7814" y="3600"/>
                    <a:pt x="8082" y="3646"/>
                  </a:cubicBezTo>
                  <a:lnTo>
                    <a:pt x="8101" y="3592"/>
                  </a:lnTo>
                  <a:lnTo>
                    <a:pt x="7729" y="3443"/>
                  </a:lnTo>
                  <a:lnTo>
                    <a:pt x="7542" y="3366"/>
                  </a:lnTo>
                  <a:cubicBezTo>
                    <a:pt x="7476" y="3343"/>
                    <a:pt x="7415" y="3320"/>
                    <a:pt x="7354" y="3289"/>
                  </a:cubicBezTo>
                  <a:lnTo>
                    <a:pt x="6986" y="3125"/>
                  </a:lnTo>
                  <a:lnTo>
                    <a:pt x="6802" y="3040"/>
                  </a:lnTo>
                  <a:lnTo>
                    <a:pt x="6622" y="2948"/>
                  </a:lnTo>
                  <a:lnTo>
                    <a:pt x="6261" y="2772"/>
                  </a:lnTo>
                  <a:cubicBezTo>
                    <a:pt x="6142" y="2711"/>
                    <a:pt x="6027" y="2642"/>
                    <a:pt x="5908" y="2580"/>
                  </a:cubicBezTo>
                  <a:cubicBezTo>
                    <a:pt x="5671" y="2454"/>
                    <a:pt x="5445" y="2308"/>
                    <a:pt x="5211" y="2174"/>
                  </a:cubicBezTo>
                  <a:cubicBezTo>
                    <a:pt x="4758" y="1886"/>
                    <a:pt x="4321" y="1572"/>
                    <a:pt x="3903" y="1235"/>
                  </a:cubicBezTo>
                  <a:cubicBezTo>
                    <a:pt x="3800" y="1146"/>
                    <a:pt x="3696" y="1062"/>
                    <a:pt x="3597" y="974"/>
                  </a:cubicBezTo>
                  <a:lnTo>
                    <a:pt x="3447" y="840"/>
                  </a:lnTo>
                  <a:lnTo>
                    <a:pt x="3302" y="702"/>
                  </a:lnTo>
                  <a:cubicBezTo>
                    <a:pt x="3271" y="673"/>
                    <a:pt x="3242" y="645"/>
                    <a:pt x="3212" y="616"/>
                  </a:cubicBezTo>
                  <a:lnTo>
                    <a:pt x="3212" y="616"/>
                  </a:lnTo>
                  <a:cubicBezTo>
                    <a:pt x="3219" y="551"/>
                    <a:pt x="3226" y="486"/>
                    <a:pt x="3236" y="418"/>
                  </a:cubicBezTo>
                  <a:cubicBezTo>
                    <a:pt x="3240" y="380"/>
                    <a:pt x="3244" y="345"/>
                    <a:pt x="3244" y="307"/>
                  </a:cubicBezTo>
                  <a:cubicBezTo>
                    <a:pt x="3248" y="265"/>
                    <a:pt x="3252" y="230"/>
                    <a:pt x="3252" y="180"/>
                  </a:cubicBezTo>
                  <a:lnTo>
                    <a:pt x="3252" y="180"/>
                  </a:lnTo>
                  <a:lnTo>
                    <a:pt x="2902" y="290"/>
                  </a:lnTo>
                  <a:lnTo>
                    <a:pt x="2902" y="290"/>
                  </a:lnTo>
                  <a:cubicBezTo>
                    <a:pt x="2852" y="234"/>
                    <a:pt x="2802" y="177"/>
                    <a:pt x="2753" y="119"/>
                  </a:cubicBezTo>
                  <a:lnTo>
                    <a:pt x="26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8"/>
            <p:cNvSpPr/>
            <p:nvPr/>
          </p:nvSpPr>
          <p:spPr>
            <a:xfrm>
              <a:off x="3807868" y="3687227"/>
              <a:ext cx="625099" cy="219137"/>
            </a:xfrm>
            <a:custGeom>
              <a:rect b="b" l="l" r="r" t="t"/>
              <a:pathLst>
                <a:path extrusionOk="0" h="4883" w="13929">
                  <a:moveTo>
                    <a:pt x="13871" y="0"/>
                  </a:moveTo>
                  <a:cubicBezTo>
                    <a:pt x="13813" y="54"/>
                    <a:pt x="13752" y="104"/>
                    <a:pt x="13698" y="158"/>
                  </a:cubicBezTo>
                  <a:cubicBezTo>
                    <a:pt x="13645" y="207"/>
                    <a:pt x="13580" y="253"/>
                    <a:pt x="13518" y="299"/>
                  </a:cubicBezTo>
                  <a:cubicBezTo>
                    <a:pt x="13488" y="322"/>
                    <a:pt x="13461" y="345"/>
                    <a:pt x="13430" y="372"/>
                  </a:cubicBezTo>
                  <a:cubicBezTo>
                    <a:pt x="13403" y="395"/>
                    <a:pt x="13369" y="414"/>
                    <a:pt x="13338" y="437"/>
                  </a:cubicBezTo>
                  <a:cubicBezTo>
                    <a:pt x="13277" y="480"/>
                    <a:pt x="13215" y="526"/>
                    <a:pt x="13154" y="568"/>
                  </a:cubicBezTo>
                  <a:cubicBezTo>
                    <a:pt x="12901" y="729"/>
                    <a:pt x="12640" y="874"/>
                    <a:pt x="12368" y="997"/>
                  </a:cubicBezTo>
                  <a:cubicBezTo>
                    <a:pt x="11824" y="1242"/>
                    <a:pt x="11260" y="1434"/>
                    <a:pt x="10681" y="1568"/>
                  </a:cubicBezTo>
                  <a:cubicBezTo>
                    <a:pt x="10102" y="1706"/>
                    <a:pt x="9516" y="1810"/>
                    <a:pt x="8922" y="1875"/>
                  </a:cubicBezTo>
                  <a:cubicBezTo>
                    <a:pt x="8626" y="1910"/>
                    <a:pt x="8327" y="1940"/>
                    <a:pt x="8028" y="1959"/>
                  </a:cubicBezTo>
                  <a:cubicBezTo>
                    <a:pt x="7879" y="1967"/>
                    <a:pt x="7733" y="1975"/>
                    <a:pt x="7584" y="1982"/>
                  </a:cubicBezTo>
                  <a:lnTo>
                    <a:pt x="7361" y="1990"/>
                  </a:lnTo>
                  <a:lnTo>
                    <a:pt x="7150" y="1990"/>
                  </a:lnTo>
                  <a:lnTo>
                    <a:pt x="6702" y="2216"/>
                  </a:lnTo>
                  <a:cubicBezTo>
                    <a:pt x="6702" y="2216"/>
                    <a:pt x="6702" y="2215"/>
                    <a:pt x="6702" y="2215"/>
                  </a:cubicBezTo>
                  <a:cubicBezTo>
                    <a:pt x="6700" y="2215"/>
                    <a:pt x="6697" y="2221"/>
                    <a:pt x="6694" y="2224"/>
                  </a:cubicBezTo>
                  <a:lnTo>
                    <a:pt x="6679" y="2243"/>
                  </a:lnTo>
                  <a:cubicBezTo>
                    <a:pt x="6671" y="2255"/>
                    <a:pt x="6660" y="2266"/>
                    <a:pt x="6648" y="2278"/>
                  </a:cubicBezTo>
                  <a:lnTo>
                    <a:pt x="6583" y="2354"/>
                  </a:lnTo>
                  <a:cubicBezTo>
                    <a:pt x="6537" y="2408"/>
                    <a:pt x="6491" y="2462"/>
                    <a:pt x="6437" y="2511"/>
                  </a:cubicBezTo>
                  <a:cubicBezTo>
                    <a:pt x="6338" y="2615"/>
                    <a:pt x="6230" y="2711"/>
                    <a:pt x="6115" y="2807"/>
                  </a:cubicBezTo>
                  <a:cubicBezTo>
                    <a:pt x="6004" y="2902"/>
                    <a:pt x="5889" y="2991"/>
                    <a:pt x="5767" y="3079"/>
                  </a:cubicBezTo>
                  <a:cubicBezTo>
                    <a:pt x="5709" y="3125"/>
                    <a:pt x="5648" y="3167"/>
                    <a:pt x="5586" y="3209"/>
                  </a:cubicBezTo>
                  <a:cubicBezTo>
                    <a:pt x="5521" y="3248"/>
                    <a:pt x="5460" y="3290"/>
                    <a:pt x="5398" y="3332"/>
                  </a:cubicBezTo>
                  <a:cubicBezTo>
                    <a:pt x="5142" y="3489"/>
                    <a:pt x="4877" y="3635"/>
                    <a:pt x="4601" y="3761"/>
                  </a:cubicBezTo>
                  <a:cubicBezTo>
                    <a:pt x="4463" y="3826"/>
                    <a:pt x="4329" y="3888"/>
                    <a:pt x="4183" y="3941"/>
                  </a:cubicBezTo>
                  <a:lnTo>
                    <a:pt x="4076" y="3987"/>
                  </a:lnTo>
                  <a:lnTo>
                    <a:pt x="3969" y="4026"/>
                  </a:lnTo>
                  <a:cubicBezTo>
                    <a:pt x="3896" y="4053"/>
                    <a:pt x="3827" y="4083"/>
                    <a:pt x="3754" y="4106"/>
                  </a:cubicBezTo>
                  <a:cubicBezTo>
                    <a:pt x="3462" y="4206"/>
                    <a:pt x="3163" y="4286"/>
                    <a:pt x="2861" y="4363"/>
                  </a:cubicBezTo>
                  <a:lnTo>
                    <a:pt x="2631" y="4413"/>
                  </a:lnTo>
                  <a:lnTo>
                    <a:pt x="2516" y="4440"/>
                  </a:lnTo>
                  <a:lnTo>
                    <a:pt x="2401" y="4459"/>
                  </a:lnTo>
                  <a:lnTo>
                    <a:pt x="2167" y="4505"/>
                  </a:lnTo>
                  <a:lnTo>
                    <a:pt x="1933" y="4539"/>
                  </a:lnTo>
                  <a:cubicBezTo>
                    <a:pt x="1308" y="4647"/>
                    <a:pt x="664" y="4685"/>
                    <a:pt x="8" y="4723"/>
                  </a:cubicBezTo>
                  <a:lnTo>
                    <a:pt x="1" y="4785"/>
                  </a:lnTo>
                  <a:cubicBezTo>
                    <a:pt x="493" y="4849"/>
                    <a:pt x="993" y="4882"/>
                    <a:pt x="1492" y="4882"/>
                  </a:cubicBezTo>
                  <a:cubicBezTo>
                    <a:pt x="1645" y="4882"/>
                    <a:pt x="1799" y="4879"/>
                    <a:pt x="1952" y="4873"/>
                  </a:cubicBezTo>
                  <a:lnTo>
                    <a:pt x="2194" y="4861"/>
                  </a:lnTo>
                  <a:lnTo>
                    <a:pt x="2439" y="4838"/>
                  </a:lnTo>
                  <a:lnTo>
                    <a:pt x="2562" y="4827"/>
                  </a:lnTo>
                  <a:lnTo>
                    <a:pt x="2680" y="4812"/>
                  </a:lnTo>
                  <a:lnTo>
                    <a:pt x="2926" y="4781"/>
                  </a:lnTo>
                  <a:cubicBezTo>
                    <a:pt x="3248" y="4731"/>
                    <a:pt x="3566" y="4662"/>
                    <a:pt x="3884" y="4578"/>
                  </a:cubicBezTo>
                  <a:cubicBezTo>
                    <a:pt x="4199" y="4490"/>
                    <a:pt x="4509" y="4386"/>
                    <a:pt x="4812" y="4263"/>
                  </a:cubicBezTo>
                  <a:cubicBezTo>
                    <a:pt x="5115" y="4137"/>
                    <a:pt x="5406" y="3991"/>
                    <a:pt x="5690" y="3826"/>
                  </a:cubicBezTo>
                  <a:cubicBezTo>
                    <a:pt x="5974" y="3662"/>
                    <a:pt x="6242" y="3474"/>
                    <a:pt x="6499" y="3267"/>
                  </a:cubicBezTo>
                  <a:cubicBezTo>
                    <a:pt x="6625" y="3163"/>
                    <a:pt x="6748" y="3056"/>
                    <a:pt x="6863" y="2937"/>
                  </a:cubicBezTo>
                  <a:cubicBezTo>
                    <a:pt x="6975" y="2829"/>
                    <a:pt x="7080" y="2714"/>
                    <a:pt x="7178" y="2592"/>
                  </a:cubicBezTo>
                  <a:lnTo>
                    <a:pt x="7178" y="2592"/>
                  </a:lnTo>
                  <a:cubicBezTo>
                    <a:pt x="7478" y="2591"/>
                    <a:pt x="7782" y="2572"/>
                    <a:pt x="8082" y="2546"/>
                  </a:cubicBezTo>
                  <a:cubicBezTo>
                    <a:pt x="8393" y="2523"/>
                    <a:pt x="8699" y="2485"/>
                    <a:pt x="9010" y="2439"/>
                  </a:cubicBezTo>
                  <a:cubicBezTo>
                    <a:pt x="9317" y="2393"/>
                    <a:pt x="9623" y="2331"/>
                    <a:pt x="9926" y="2266"/>
                  </a:cubicBezTo>
                  <a:cubicBezTo>
                    <a:pt x="10229" y="2201"/>
                    <a:pt x="10532" y="2124"/>
                    <a:pt x="10827" y="2028"/>
                  </a:cubicBezTo>
                  <a:cubicBezTo>
                    <a:pt x="11425" y="1844"/>
                    <a:pt x="12000" y="1591"/>
                    <a:pt x="12537" y="1277"/>
                  </a:cubicBezTo>
                  <a:cubicBezTo>
                    <a:pt x="12805" y="1112"/>
                    <a:pt x="13058" y="928"/>
                    <a:pt x="13296" y="721"/>
                  </a:cubicBezTo>
                  <a:cubicBezTo>
                    <a:pt x="13526" y="514"/>
                    <a:pt x="13741" y="284"/>
                    <a:pt x="13928" y="35"/>
                  </a:cubicBezTo>
                  <a:lnTo>
                    <a:pt x="138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8"/>
            <p:cNvSpPr/>
            <p:nvPr/>
          </p:nvSpPr>
          <p:spPr>
            <a:xfrm rot="-813738">
              <a:off x="4020501" y="3445307"/>
              <a:ext cx="101135" cy="388931"/>
            </a:xfrm>
            <a:custGeom>
              <a:rect b="b" l="l" r="r" t="t"/>
              <a:pathLst>
                <a:path extrusionOk="0" h="7849" w="2041">
                  <a:moveTo>
                    <a:pt x="1" y="1"/>
                  </a:moveTo>
                  <a:lnTo>
                    <a:pt x="1" y="1"/>
                  </a:lnTo>
                  <a:cubicBezTo>
                    <a:pt x="204" y="273"/>
                    <a:pt x="392" y="560"/>
                    <a:pt x="560" y="856"/>
                  </a:cubicBezTo>
                  <a:cubicBezTo>
                    <a:pt x="725" y="1151"/>
                    <a:pt x="871" y="1461"/>
                    <a:pt x="993" y="1776"/>
                  </a:cubicBezTo>
                  <a:cubicBezTo>
                    <a:pt x="1231" y="2404"/>
                    <a:pt x="1384" y="3064"/>
                    <a:pt x="1450" y="3735"/>
                  </a:cubicBezTo>
                  <a:cubicBezTo>
                    <a:pt x="1511" y="4398"/>
                    <a:pt x="1499" y="5069"/>
                    <a:pt x="1419" y="5736"/>
                  </a:cubicBezTo>
                  <a:cubicBezTo>
                    <a:pt x="1384" y="6066"/>
                    <a:pt x="1331" y="6395"/>
                    <a:pt x="1269" y="6729"/>
                  </a:cubicBezTo>
                  <a:cubicBezTo>
                    <a:pt x="1208" y="7059"/>
                    <a:pt x="1135" y="7388"/>
                    <a:pt x="1066" y="7733"/>
                  </a:cubicBezTo>
                  <a:lnTo>
                    <a:pt x="1868" y="7848"/>
                  </a:lnTo>
                  <a:cubicBezTo>
                    <a:pt x="1902" y="7515"/>
                    <a:pt x="1940" y="7170"/>
                    <a:pt x="1971" y="6821"/>
                  </a:cubicBezTo>
                  <a:cubicBezTo>
                    <a:pt x="2002" y="6472"/>
                    <a:pt x="2021" y="6123"/>
                    <a:pt x="2025" y="5770"/>
                  </a:cubicBezTo>
                  <a:cubicBezTo>
                    <a:pt x="2040" y="5069"/>
                    <a:pt x="1983" y="4363"/>
                    <a:pt x="1848" y="3673"/>
                  </a:cubicBezTo>
                  <a:cubicBezTo>
                    <a:pt x="1653" y="2642"/>
                    <a:pt x="1243" y="1665"/>
                    <a:pt x="645" y="802"/>
                  </a:cubicBezTo>
                  <a:cubicBezTo>
                    <a:pt x="449" y="522"/>
                    <a:pt x="231" y="25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0" name="Google Shape;3150;p48"/>
          <p:cNvGrpSpPr/>
          <p:nvPr/>
        </p:nvGrpSpPr>
        <p:grpSpPr>
          <a:xfrm>
            <a:off x="5932217" y="5776571"/>
            <a:ext cx="714410" cy="1172144"/>
            <a:chOff x="6088824" y="3253301"/>
            <a:chExt cx="650410" cy="1067137"/>
          </a:xfrm>
        </p:grpSpPr>
        <p:sp>
          <p:nvSpPr>
            <p:cNvPr id="3151" name="Google Shape;3151;p48"/>
            <p:cNvSpPr/>
            <p:nvPr/>
          </p:nvSpPr>
          <p:spPr>
            <a:xfrm>
              <a:off x="6112564" y="3276367"/>
              <a:ext cx="608763" cy="863219"/>
            </a:xfrm>
            <a:custGeom>
              <a:rect b="b" l="l" r="r" t="t"/>
              <a:pathLst>
                <a:path extrusionOk="0" h="19235" w="13565">
                  <a:moveTo>
                    <a:pt x="8735" y="0"/>
                  </a:moveTo>
                  <a:cubicBezTo>
                    <a:pt x="8074" y="0"/>
                    <a:pt x="8127" y="642"/>
                    <a:pt x="7845" y="976"/>
                  </a:cubicBezTo>
                  <a:cubicBezTo>
                    <a:pt x="7530" y="1347"/>
                    <a:pt x="7459" y="1785"/>
                    <a:pt x="6974" y="1785"/>
                  </a:cubicBezTo>
                  <a:cubicBezTo>
                    <a:pt x="6968" y="1785"/>
                    <a:pt x="6962" y="1785"/>
                    <a:pt x="6955" y="1785"/>
                  </a:cubicBezTo>
                  <a:cubicBezTo>
                    <a:pt x="6495" y="1769"/>
                    <a:pt x="5801" y="1110"/>
                    <a:pt x="5341" y="1068"/>
                  </a:cubicBezTo>
                  <a:cubicBezTo>
                    <a:pt x="5316" y="1066"/>
                    <a:pt x="5292" y="1065"/>
                    <a:pt x="5268" y="1065"/>
                  </a:cubicBezTo>
                  <a:cubicBezTo>
                    <a:pt x="4743" y="1065"/>
                    <a:pt x="4489" y="1575"/>
                    <a:pt x="4390" y="2103"/>
                  </a:cubicBezTo>
                  <a:cubicBezTo>
                    <a:pt x="4287" y="2655"/>
                    <a:pt x="4440" y="3215"/>
                    <a:pt x="4521" y="3767"/>
                  </a:cubicBezTo>
                  <a:cubicBezTo>
                    <a:pt x="4621" y="4491"/>
                    <a:pt x="4586" y="5231"/>
                    <a:pt x="4425" y="5944"/>
                  </a:cubicBezTo>
                  <a:cubicBezTo>
                    <a:pt x="4352" y="6255"/>
                    <a:pt x="4214" y="6604"/>
                    <a:pt x="3904" y="6711"/>
                  </a:cubicBezTo>
                  <a:cubicBezTo>
                    <a:pt x="3837" y="6734"/>
                    <a:pt x="3773" y="6745"/>
                    <a:pt x="3710" y="6745"/>
                  </a:cubicBezTo>
                  <a:cubicBezTo>
                    <a:pt x="3215" y="6745"/>
                    <a:pt x="2817" y="6091"/>
                    <a:pt x="2286" y="5921"/>
                  </a:cubicBezTo>
                  <a:cubicBezTo>
                    <a:pt x="2198" y="5893"/>
                    <a:pt x="2109" y="5880"/>
                    <a:pt x="2020" y="5880"/>
                  </a:cubicBezTo>
                  <a:cubicBezTo>
                    <a:pt x="1591" y="5880"/>
                    <a:pt x="1168" y="6186"/>
                    <a:pt x="971" y="6573"/>
                  </a:cubicBezTo>
                  <a:cubicBezTo>
                    <a:pt x="729" y="7037"/>
                    <a:pt x="921" y="7673"/>
                    <a:pt x="1017" y="8179"/>
                  </a:cubicBezTo>
                  <a:cubicBezTo>
                    <a:pt x="1281" y="9540"/>
                    <a:pt x="1914" y="10468"/>
                    <a:pt x="2382" y="11656"/>
                  </a:cubicBezTo>
                  <a:cubicBezTo>
                    <a:pt x="2638" y="12308"/>
                    <a:pt x="3206" y="12795"/>
                    <a:pt x="3114" y="13493"/>
                  </a:cubicBezTo>
                  <a:cubicBezTo>
                    <a:pt x="3106" y="13554"/>
                    <a:pt x="2869" y="13792"/>
                    <a:pt x="2826" y="13842"/>
                  </a:cubicBezTo>
                  <a:cubicBezTo>
                    <a:pt x="2765" y="13899"/>
                    <a:pt x="2681" y="13934"/>
                    <a:pt x="2592" y="13938"/>
                  </a:cubicBezTo>
                  <a:cubicBezTo>
                    <a:pt x="2570" y="13939"/>
                    <a:pt x="2548" y="13940"/>
                    <a:pt x="2525" y="13940"/>
                  </a:cubicBezTo>
                  <a:cubicBezTo>
                    <a:pt x="1949" y="13940"/>
                    <a:pt x="1442" y="13395"/>
                    <a:pt x="884" y="13395"/>
                  </a:cubicBezTo>
                  <a:cubicBezTo>
                    <a:pt x="828" y="13395"/>
                    <a:pt x="771" y="13400"/>
                    <a:pt x="714" y="13412"/>
                  </a:cubicBezTo>
                  <a:cubicBezTo>
                    <a:pt x="315" y="13497"/>
                    <a:pt x="51" y="13903"/>
                    <a:pt x="28" y="14298"/>
                  </a:cubicBezTo>
                  <a:cubicBezTo>
                    <a:pt x="1" y="14693"/>
                    <a:pt x="166" y="15076"/>
                    <a:pt x="357" y="15425"/>
                  </a:cubicBezTo>
                  <a:cubicBezTo>
                    <a:pt x="1527" y="17572"/>
                    <a:pt x="3670" y="18990"/>
                    <a:pt x="6181" y="19155"/>
                  </a:cubicBezTo>
                  <a:cubicBezTo>
                    <a:pt x="6664" y="19187"/>
                    <a:pt x="7174" y="19235"/>
                    <a:pt x="7702" y="19235"/>
                  </a:cubicBezTo>
                  <a:cubicBezTo>
                    <a:pt x="8314" y="19235"/>
                    <a:pt x="8950" y="19171"/>
                    <a:pt x="9597" y="18944"/>
                  </a:cubicBezTo>
                  <a:cubicBezTo>
                    <a:pt x="10831" y="18511"/>
                    <a:pt x="11977" y="17242"/>
                    <a:pt x="12499" y="16077"/>
                  </a:cubicBezTo>
                  <a:cubicBezTo>
                    <a:pt x="12648" y="15747"/>
                    <a:pt x="12771" y="15387"/>
                    <a:pt x="12733" y="15026"/>
                  </a:cubicBezTo>
                  <a:cubicBezTo>
                    <a:pt x="12698" y="14666"/>
                    <a:pt x="12464" y="14306"/>
                    <a:pt x="12112" y="14198"/>
                  </a:cubicBezTo>
                  <a:cubicBezTo>
                    <a:pt x="12052" y="14181"/>
                    <a:pt x="11976" y="14173"/>
                    <a:pt x="11890" y="14173"/>
                  </a:cubicBezTo>
                  <a:cubicBezTo>
                    <a:pt x="11465" y="14173"/>
                    <a:pt x="10782" y="14355"/>
                    <a:pt x="10482" y="14428"/>
                  </a:cubicBezTo>
                  <a:cubicBezTo>
                    <a:pt x="10366" y="14457"/>
                    <a:pt x="10238" y="14475"/>
                    <a:pt x="10114" y="14475"/>
                  </a:cubicBezTo>
                  <a:cubicBezTo>
                    <a:pt x="9857" y="14475"/>
                    <a:pt x="9611" y="14400"/>
                    <a:pt x="9489" y="14191"/>
                  </a:cubicBezTo>
                  <a:cubicBezTo>
                    <a:pt x="9401" y="14041"/>
                    <a:pt x="9405" y="13861"/>
                    <a:pt x="9428" y="13696"/>
                  </a:cubicBezTo>
                  <a:cubicBezTo>
                    <a:pt x="9593" y="12358"/>
                    <a:pt x="11490" y="11783"/>
                    <a:pt x="12499" y="10851"/>
                  </a:cubicBezTo>
                  <a:cubicBezTo>
                    <a:pt x="13039" y="10353"/>
                    <a:pt x="13108" y="10372"/>
                    <a:pt x="13334" y="9686"/>
                  </a:cubicBezTo>
                  <a:cubicBezTo>
                    <a:pt x="13565" y="8996"/>
                    <a:pt x="13388" y="8133"/>
                    <a:pt x="12744" y="7761"/>
                  </a:cubicBezTo>
                  <a:cubicBezTo>
                    <a:pt x="12630" y="7694"/>
                    <a:pt x="12492" y="7644"/>
                    <a:pt x="12359" y="7644"/>
                  </a:cubicBezTo>
                  <a:cubicBezTo>
                    <a:pt x="12297" y="7644"/>
                    <a:pt x="12235" y="7655"/>
                    <a:pt x="12177" y="7681"/>
                  </a:cubicBezTo>
                  <a:cubicBezTo>
                    <a:pt x="11935" y="7784"/>
                    <a:pt x="11859" y="8103"/>
                    <a:pt x="11625" y="8225"/>
                  </a:cubicBezTo>
                  <a:cubicBezTo>
                    <a:pt x="11420" y="8333"/>
                    <a:pt x="11241" y="8377"/>
                    <a:pt x="11087" y="8377"/>
                  </a:cubicBezTo>
                  <a:cubicBezTo>
                    <a:pt x="10528" y="8377"/>
                    <a:pt x="10283" y="7792"/>
                    <a:pt x="10271" y="7447"/>
                  </a:cubicBezTo>
                  <a:cubicBezTo>
                    <a:pt x="10256" y="7006"/>
                    <a:pt x="11364" y="5860"/>
                    <a:pt x="11575" y="5469"/>
                  </a:cubicBezTo>
                  <a:cubicBezTo>
                    <a:pt x="11997" y="4683"/>
                    <a:pt x="12564" y="4315"/>
                    <a:pt x="12483" y="3433"/>
                  </a:cubicBezTo>
                  <a:cubicBezTo>
                    <a:pt x="12430" y="2866"/>
                    <a:pt x="12453" y="2321"/>
                    <a:pt x="11870" y="2195"/>
                  </a:cubicBezTo>
                  <a:cubicBezTo>
                    <a:pt x="11855" y="2192"/>
                    <a:pt x="11836" y="2191"/>
                    <a:pt x="11814" y="2191"/>
                  </a:cubicBezTo>
                  <a:cubicBezTo>
                    <a:pt x="11546" y="2191"/>
                    <a:pt x="10759" y="2383"/>
                    <a:pt x="10465" y="2383"/>
                  </a:cubicBezTo>
                  <a:cubicBezTo>
                    <a:pt x="10432" y="2383"/>
                    <a:pt x="10405" y="2381"/>
                    <a:pt x="10386" y="2375"/>
                  </a:cubicBezTo>
                  <a:cubicBezTo>
                    <a:pt x="9501" y="2141"/>
                    <a:pt x="10551" y="351"/>
                    <a:pt x="9022" y="33"/>
                  </a:cubicBezTo>
                  <a:cubicBezTo>
                    <a:pt x="8913" y="10"/>
                    <a:pt x="8819" y="0"/>
                    <a:pt x="8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8"/>
            <p:cNvSpPr/>
            <p:nvPr/>
          </p:nvSpPr>
          <p:spPr>
            <a:xfrm>
              <a:off x="6088824" y="3253301"/>
              <a:ext cx="650410" cy="910205"/>
            </a:xfrm>
            <a:custGeom>
              <a:rect b="b" l="l" r="r" t="t"/>
              <a:pathLst>
                <a:path extrusionOk="0" h="20282" w="14493">
                  <a:moveTo>
                    <a:pt x="9221" y="1022"/>
                  </a:moveTo>
                  <a:lnTo>
                    <a:pt x="9221" y="1022"/>
                  </a:lnTo>
                  <a:cubicBezTo>
                    <a:pt x="9221" y="1022"/>
                    <a:pt x="9220" y="1023"/>
                    <a:pt x="9218" y="1025"/>
                  </a:cubicBezTo>
                  <a:lnTo>
                    <a:pt x="9218" y="1025"/>
                  </a:lnTo>
                  <a:cubicBezTo>
                    <a:pt x="9219" y="1024"/>
                    <a:pt x="9220" y="1023"/>
                    <a:pt x="9221" y="1022"/>
                  </a:cubicBezTo>
                  <a:close/>
                  <a:moveTo>
                    <a:pt x="9325" y="1051"/>
                  </a:moveTo>
                  <a:cubicBezTo>
                    <a:pt x="9318" y="1051"/>
                    <a:pt x="9329" y="1053"/>
                    <a:pt x="9374" y="1055"/>
                  </a:cubicBezTo>
                  <a:lnTo>
                    <a:pt x="9374" y="1055"/>
                  </a:lnTo>
                  <a:cubicBezTo>
                    <a:pt x="9352" y="1052"/>
                    <a:pt x="9331" y="1051"/>
                    <a:pt x="9325" y="1051"/>
                  </a:cubicBezTo>
                  <a:close/>
                  <a:moveTo>
                    <a:pt x="7574" y="1743"/>
                  </a:moveTo>
                  <a:cubicBezTo>
                    <a:pt x="7572" y="1746"/>
                    <a:pt x="7570" y="1749"/>
                    <a:pt x="7568" y="1751"/>
                  </a:cubicBezTo>
                  <a:lnTo>
                    <a:pt x="7568" y="1751"/>
                  </a:lnTo>
                  <a:cubicBezTo>
                    <a:pt x="7568" y="1752"/>
                    <a:pt x="7567" y="1752"/>
                    <a:pt x="7566" y="1752"/>
                  </a:cubicBezTo>
                  <a:lnTo>
                    <a:pt x="7566" y="1752"/>
                  </a:lnTo>
                  <a:cubicBezTo>
                    <a:pt x="7569" y="1750"/>
                    <a:pt x="7571" y="1746"/>
                    <a:pt x="7574" y="1743"/>
                  </a:cubicBezTo>
                  <a:close/>
                  <a:moveTo>
                    <a:pt x="7564" y="1756"/>
                  </a:moveTo>
                  <a:cubicBezTo>
                    <a:pt x="7559" y="1764"/>
                    <a:pt x="7554" y="1770"/>
                    <a:pt x="7553" y="1770"/>
                  </a:cubicBezTo>
                  <a:cubicBezTo>
                    <a:pt x="7553" y="1770"/>
                    <a:pt x="7555" y="1766"/>
                    <a:pt x="7560" y="1760"/>
                  </a:cubicBezTo>
                  <a:lnTo>
                    <a:pt x="7560" y="1760"/>
                  </a:lnTo>
                  <a:cubicBezTo>
                    <a:pt x="7562" y="1759"/>
                    <a:pt x="7563" y="1757"/>
                    <a:pt x="7564" y="1756"/>
                  </a:cubicBezTo>
                  <a:close/>
                  <a:moveTo>
                    <a:pt x="5771" y="2092"/>
                  </a:moveTo>
                  <a:lnTo>
                    <a:pt x="5771" y="2092"/>
                  </a:lnTo>
                  <a:cubicBezTo>
                    <a:pt x="5771" y="2092"/>
                    <a:pt x="5771" y="2092"/>
                    <a:pt x="5771" y="2093"/>
                  </a:cubicBezTo>
                  <a:lnTo>
                    <a:pt x="5771" y="2093"/>
                  </a:lnTo>
                  <a:cubicBezTo>
                    <a:pt x="5771" y="2093"/>
                    <a:pt x="5770" y="2093"/>
                    <a:pt x="5770" y="2093"/>
                  </a:cubicBezTo>
                  <a:cubicBezTo>
                    <a:pt x="5770" y="2093"/>
                    <a:pt x="5769" y="2093"/>
                    <a:pt x="5769" y="2093"/>
                  </a:cubicBezTo>
                  <a:lnTo>
                    <a:pt x="5769" y="2093"/>
                  </a:lnTo>
                  <a:cubicBezTo>
                    <a:pt x="5770" y="2092"/>
                    <a:pt x="5770" y="2092"/>
                    <a:pt x="5771" y="2092"/>
                  </a:cubicBezTo>
                  <a:close/>
                  <a:moveTo>
                    <a:pt x="5768" y="2093"/>
                  </a:moveTo>
                  <a:cubicBezTo>
                    <a:pt x="5769" y="2093"/>
                    <a:pt x="5769" y="2093"/>
                    <a:pt x="5770" y="2094"/>
                  </a:cubicBezTo>
                  <a:lnTo>
                    <a:pt x="5770" y="2094"/>
                  </a:lnTo>
                  <a:cubicBezTo>
                    <a:pt x="5768" y="2096"/>
                    <a:pt x="5760" y="2100"/>
                    <a:pt x="5751" y="2104"/>
                  </a:cubicBezTo>
                  <a:lnTo>
                    <a:pt x="5751" y="2104"/>
                  </a:lnTo>
                  <a:cubicBezTo>
                    <a:pt x="5757" y="2100"/>
                    <a:pt x="5763" y="2097"/>
                    <a:pt x="5768" y="2093"/>
                  </a:cubicBezTo>
                  <a:close/>
                  <a:moveTo>
                    <a:pt x="5793" y="2099"/>
                  </a:moveTo>
                  <a:lnTo>
                    <a:pt x="5793" y="2099"/>
                  </a:lnTo>
                  <a:cubicBezTo>
                    <a:pt x="5796" y="2100"/>
                    <a:pt x="5800" y="2100"/>
                    <a:pt x="5803" y="2101"/>
                  </a:cubicBezTo>
                  <a:lnTo>
                    <a:pt x="5803" y="2101"/>
                  </a:lnTo>
                  <a:cubicBezTo>
                    <a:pt x="5798" y="2103"/>
                    <a:pt x="5784" y="2104"/>
                    <a:pt x="5769" y="2105"/>
                  </a:cubicBezTo>
                  <a:lnTo>
                    <a:pt x="5769" y="2105"/>
                  </a:lnTo>
                  <a:cubicBezTo>
                    <a:pt x="5778" y="2102"/>
                    <a:pt x="5787" y="2100"/>
                    <a:pt x="5793" y="2099"/>
                  </a:cubicBezTo>
                  <a:close/>
                  <a:moveTo>
                    <a:pt x="5725" y="2107"/>
                  </a:moveTo>
                  <a:lnTo>
                    <a:pt x="5725" y="2107"/>
                  </a:lnTo>
                  <a:cubicBezTo>
                    <a:pt x="5721" y="2111"/>
                    <a:pt x="5718" y="2114"/>
                    <a:pt x="5714" y="2117"/>
                  </a:cubicBezTo>
                  <a:lnTo>
                    <a:pt x="5714" y="2117"/>
                  </a:lnTo>
                  <a:cubicBezTo>
                    <a:pt x="5714" y="2117"/>
                    <a:pt x="5714" y="2117"/>
                    <a:pt x="5713" y="2118"/>
                  </a:cubicBezTo>
                  <a:lnTo>
                    <a:pt x="5713" y="2118"/>
                  </a:lnTo>
                  <a:cubicBezTo>
                    <a:pt x="5717" y="2114"/>
                    <a:pt x="5721" y="2111"/>
                    <a:pt x="5725" y="2107"/>
                  </a:cubicBezTo>
                  <a:close/>
                  <a:moveTo>
                    <a:pt x="5688" y="2143"/>
                  </a:moveTo>
                  <a:cubicBezTo>
                    <a:pt x="5671" y="2156"/>
                    <a:pt x="5660" y="2167"/>
                    <a:pt x="5661" y="2167"/>
                  </a:cubicBezTo>
                  <a:cubicBezTo>
                    <a:pt x="5662" y="2167"/>
                    <a:pt x="5669" y="2161"/>
                    <a:pt x="5688" y="2143"/>
                  </a:cubicBezTo>
                  <a:close/>
                  <a:moveTo>
                    <a:pt x="11019" y="2200"/>
                  </a:moveTo>
                  <a:lnTo>
                    <a:pt x="11019" y="2200"/>
                  </a:lnTo>
                  <a:cubicBezTo>
                    <a:pt x="11019" y="2200"/>
                    <a:pt x="11019" y="2201"/>
                    <a:pt x="11019" y="2204"/>
                  </a:cubicBezTo>
                  <a:lnTo>
                    <a:pt x="11019" y="2204"/>
                  </a:lnTo>
                  <a:cubicBezTo>
                    <a:pt x="11019" y="2204"/>
                    <a:pt x="11019" y="2203"/>
                    <a:pt x="11019" y="2203"/>
                  </a:cubicBezTo>
                  <a:cubicBezTo>
                    <a:pt x="11019" y="2201"/>
                    <a:pt x="11018" y="2200"/>
                    <a:pt x="11019" y="2200"/>
                  </a:cubicBezTo>
                  <a:close/>
                  <a:moveTo>
                    <a:pt x="5626" y="2197"/>
                  </a:moveTo>
                  <a:lnTo>
                    <a:pt x="5626" y="2197"/>
                  </a:lnTo>
                  <a:cubicBezTo>
                    <a:pt x="5612" y="2215"/>
                    <a:pt x="5596" y="2238"/>
                    <a:pt x="5594" y="2238"/>
                  </a:cubicBezTo>
                  <a:cubicBezTo>
                    <a:pt x="5594" y="2238"/>
                    <a:pt x="5594" y="2238"/>
                    <a:pt x="5594" y="2237"/>
                  </a:cubicBezTo>
                  <a:cubicBezTo>
                    <a:pt x="5596" y="2227"/>
                    <a:pt x="5611" y="2211"/>
                    <a:pt x="5626" y="2197"/>
                  </a:cubicBezTo>
                  <a:close/>
                  <a:moveTo>
                    <a:pt x="11012" y="2354"/>
                  </a:moveTo>
                  <a:cubicBezTo>
                    <a:pt x="11015" y="2354"/>
                    <a:pt x="11024" y="2359"/>
                    <a:pt x="11038" y="2373"/>
                  </a:cubicBezTo>
                  <a:lnTo>
                    <a:pt x="11038" y="2373"/>
                  </a:lnTo>
                  <a:cubicBezTo>
                    <a:pt x="11032" y="2363"/>
                    <a:pt x="11030" y="2356"/>
                    <a:pt x="11033" y="2356"/>
                  </a:cubicBezTo>
                  <a:lnTo>
                    <a:pt x="11033" y="2356"/>
                  </a:lnTo>
                  <a:cubicBezTo>
                    <a:pt x="11034" y="2356"/>
                    <a:pt x="11036" y="2357"/>
                    <a:pt x="11038" y="2359"/>
                  </a:cubicBezTo>
                  <a:lnTo>
                    <a:pt x="11038" y="2359"/>
                  </a:lnTo>
                  <a:cubicBezTo>
                    <a:pt x="11039" y="2363"/>
                    <a:pt x="11041" y="2368"/>
                    <a:pt x="11043" y="2374"/>
                  </a:cubicBezTo>
                  <a:lnTo>
                    <a:pt x="11043" y="2374"/>
                  </a:lnTo>
                  <a:cubicBezTo>
                    <a:pt x="11042" y="2374"/>
                    <a:pt x="11041" y="2374"/>
                    <a:pt x="11040" y="2374"/>
                  </a:cubicBezTo>
                  <a:lnTo>
                    <a:pt x="11040" y="2374"/>
                  </a:lnTo>
                  <a:cubicBezTo>
                    <a:pt x="11041" y="2375"/>
                    <a:pt x="11043" y="2377"/>
                    <a:pt x="11045" y="2379"/>
                  </a:cubicBezTo>
                  <a:lnTo>
                    <a:pt x="11045" y="2379"/>
                  </a:lnTo>
                  <a:cubicBezTo>
                    <a:pt x="11045" y="2380"/>
                    <a:pt x="11046" y="2382"/>
                    <a:pt x="11046" y="2384"/>
                  </a:cubicBezTo>
                  <a:lnTo>
                    <a:pt x="11046" y="2384"/>
                  </a:lnTo>
                  <a:cubicBezTo>
                    <a:pt x="11044" y="2380"/>
                    <a:pt x="11041" y="2377"/>
                    <a:pt x="11039" y="2374"/>
                  </a:cubicBezTo>
                  <a:lnTo>
                    <a:pt x="11039" y="2374"/>
                  </a:lnTo>
                  <a:cubicBezTo>
                    <a:pt x="11039" y="2374"/>
                    <a:pt x="11039" y="2374"/>
                    <a:pt x="11040" y="2374"/>
                  </a:cubicBezTo>
                  <a:lnTo>
                    <a:pt x="11040" y="2374"/>
                  </a:lnTo>
                  <a:cubicBezTo>
                    <a:pt x="11039" y="2374"/>
                    <a:pt x="11039" y="2373"/>
                    <a:pt x="11038" y="2373"/>
                  </a:cubicBezTo>
                  <a:lnTo>
                    <a:pt x="11038" y="2373"/>
                  </a:lnTo>
                  <a:cubicBezTo>
                    <a:pt x="11039" y="2373"/>
                    <a:pt x="11039" y="2373"/>
                    <a:pt x="11039" y="2374"/>
                  </a:cubicBezTo>
                  <a:lnTo>
                    <a:pt x="11039" y="2374"/>
                  </a:lnTo>
                  <a:cubicBezTo>
                    <a:pt x="11034" y="2374"/>
                    <a:pt x="11030" y="2373"/>
                    <a:pt x="11025" y="2373"/>
                  </a:cubicBezTo>
                  <a:lnTo>
                    <a:pt x="11025" y="2373"/>
                  </a:lnTo>
                  <a:cubicBezTo>
                    <a:pt x="11013" y="2362"/>
                    <a:pt x="11008" y="2354"/>
                    <a:pt x="11012" y="2354"/>
                  </a:cubicBezTo>
                  <a:close/>
                  <a:moveTo>
                    <a:pt x="11061" y="2395"/>
                  </a:moveTo>
                  <a:lnTo>
                    <a:pt x="11061" y="2395"/>
                  </a:lnTo>
                  <a:cubicBezTo>
                    <a:pt x="11062" y="2396"/>
                    <a:pt x="11063" y="2397"/>
                    <a:pt x="11063" y="2398"/>
                  </a:cubicBezTo>
                  <a:lnTo>
                    <a:pt x="11063" y="2398"/>
                  </a:lnTo>
                  <a:cubicBezTo>
                    <a:pt x="11063" y="2397"/>
                    <a:pt x="11062" y="2397"/>
                    <a:pt x="11061" y="2397"/>
                  </a:cubicBezTo>
                  <a:lnTo>
                    <a:pt x="11061" y="2397"/>
                  </a:lnTo>
                  <a:cubicBezTo>
                    <a:pt x="11061" y="2396"/>
                    <a:pt x="11061" y="2396"/>
                    <a:pt x="11061" y="2395"/>
                  </a:cubicBezTo>
                  <a:close/>
                  <a:moveTo>
                    <a:pt x="11067" y="2404"/>
                  </a:moveTo>
                  <a:cubicBezTo>
                    <a:pt x="11069" y="2405"/>
                    <a:pt x="11070" y="2405"/>
                    <a:pt x="11071" y="2406"/>
                  </a:cubicBezTo>
                  <a:lnTo>
                    <a:pt x="11071" y="2406"/>
                  </a:lnTo>
                  <a:cubicBezTo>
                    <a:pt x="11071" y="2406"/>
                    <a:pt x="11072" y="2407"/>
                    <a:pt x="11072" y="2407"/>
                  </a:cubicBezTo>
                  <a:lnTo>
                    <a:pt x="11072" y="2407"/>
                  </a:lnTo>
                  <a:cubicBezTo>
                    <a:pt x="11073" y="2408"/>
                    <a:pt x="11073" y="2409"/>
                    <a:pt x="11074" y="2410"/>
                  </a:cubicBezTo>
                  <a:lnTo>
                    <a:pt x="11074" y="2410"/>
                  </a:lnTo>
                  <a:cubicBezTo>
                    <a:pt x="11072" y="2408"/>
                    <a:pt x="11070" y="2406"/>
                    <a:pt x="11067" y="2404"/>
                  </a:cubicBezTo>
                  <a:close/>
                  <a:moveTo>
                    <a:pt x="11073" y="2408"/>
                  </a:moveTo>
                  <a:lnTo>
                    <a:pt x="11073" y="2408"/>
                  </a:lnTo>
                  <a:cubicBezTo>
                    <a:pt x="11075" y="2410"/>
                    <a:pt x="11077" y="2413"/>
                    <a:pt x="11080" y="2415"/>
                  </a:cubicBezTo>
                  <a:lnTo>
                    <a:pt x="11080" y="2415"/>
                  </a:lnTo>
                  <a:cubicBezTo>
                    <a:pt x="11078" y="2414"/>
                    <a:pt x="11076" y="2412"/>
                    <a:pt x="11074" y="2410"/>
                  </a:cubicBezTo>
                  <a:lnTo>
                    <a:pt x="11074" y="2410"/>
                  </a:lnTo>
                  <a:cubicBezTo>
                    <a:pt x="11074" y="2409"/>
                    <a:pt x="11073" y="2408"/>
                    <a:pt x="11073" y="2408"/>
                  </a:cubicBezTo>
                  <a:close/>
                  <a:moveTo>
                    <a:pt x="12258" y="3225"/>
                  </a:moveTo>
                  <a:cubicBezTo>
                    <a:pt x="12262" y="3225"/>
                    <a:pt x="12277" y="3228"/>
                    <a:pt x="12304" y="3236"/>
                  </a:cubicBezTo>
                  <a:lnTo>
                    <a:pt x="12304" y="3236"/>
                  </a:lnTo>
                  <a:cubicBezTo>
                    <a:pt x="12268" y="3232"/>
                    <a:pt x="12250" y="3225"/>
                    <a:pt x="12258" y="3225"/>
                  </a:cubicBezTo>
                  <a:close/>
                  <a:moveTo>
                    <a:pt x="12303" y="3230"/>
                  </a:moveTo>
                  <a:lnTo>
                    <a:pt x="12303" y="3230"/>
                  </a:lnTo>
                  <a:cubicBezTo>
                    <a:pt x="12307" y="3233"/>
                    <a:pt x="12310" y="3235"/>
                    <a:pt x="12314" y="3237"/>
                  </a:cubicBezTo>
                  <a:lnTo>
                    <a:pt x="12314" y="3237"/>
                  </a:lnTo>
                  <a:cubicBezTo>
                    <a:pt x="12313" y="3237"/>
                    <a:pt x="12313" y="3237"/>
                    <a:pt x="12313" y="3237"/>
                  </a:cubicBezTo>
                  <a:lnTo>
                    <a:pt x="12313" y="3237"/>
                  </a:lnTo>
                  <a:cubicBezTo>
                    <a:pt x="12310" y="3235"/>
                    <a:pt x="12307" y="3233"/>
                    <a:pt x="12303" y="3230"/>
                  </a:cubicBezTo>
                  <a:close/>
                  <a:moveTo>
                    <a:pt x="12342" y="3238"/>
                  </a:moveTo>
                  <a:cubicBezTo>
                    <a:pt x="12342" y="3238"/>
                    <a:pt x="12342" y="3238"/>
                    <a:pt x="12342" y="3238"/>
                  </a:cubicBezTo>
                  <a:lnTo>
                    <a:pt x="12342" y="3238"/>
                  </a:lnTo>
                  <a:cubicBezTo>
                    <a:pt x="12339" y="3238"/>
                    <a:pt x="12336" y="3238"/>
                    <a:pt x="12334" y="3238"/>
                  </a:cubicBezTo>
                  <a:close/>
                  <a:moveTo>
                    <a:pt x="12368" y="3238"/>
                  </a:moveTo>
                  <a:cubicBezTo>
                    <a:pt x="12365" y="3238"/>
                    <a:pt x="12362" y="3238"/>
                    <a:pt x="12359" y="3238"/>
                  </a:cubicBezTo>
                  <a:lnTo>
                    <a:pt x="12359" y="3238"/>
                  </a:lnTo>
                  <a:cubicBezTo>
                    <a:pt x="12359" y="3238"/>
                    <a:pt x="12359" y="3238"/>
                    <a:pt x="12359" y="3238"/>
                  </a:cubicBezTo>
                  <a:close/>
                  <a:moveTo>
                    <a:pt x="12353" y="3238"/>
                  </a:moveTo>
                  <a:cubicBezTo>
                    <a:pt x="12353" y="3238"/>
                    <a:pt x="12353" y="3238"/>
                    <a:pt x="12353" y="3238"/>
                  </a:cubicBezTo>
                  <a:lnTo>
                    <a:pt x="12353" y="3238"/>
                  </a:lnTo>
                  <a:cubicBezTo>
                    <a:pt x="12352" y="3238"/>
                    <a:pt x="12352" y="3238"/>
                    <a:pt x="12351" y="3238"/>
                  </a:cubicBezTo>
                  <a:cubicBezTo>
                    <a:pt x="12351" y="3238"/>
                    <a:pt x="12351" y="3238"/>
                    <a:pt x="12350" y="3238"/>
                  </a:cubicBezTo>
                  <a:lnTo>
                    <a:pt x="12350" y="3238"/>
                  </a:lnTo>
                  <a:cubicBezTo>
                    <a:pt x="12350" y="3238"/>
                    <a:pt x="12350" y="3238"/>
                    <a:pt x="12350" y="3238"/>
                  </a:cubicBezTo>
                  <a:close/>
                  <a:moveTo>
                    <a:pt x="12321" y="3241"/>
                  </a:moveTo>
                  <a:lnTo>
                    <a:pt x="12321" y="3241"/>
                  </a:lnTo>
                  <a:cubicBezTo>
                    <a:pt x="12332" y="3244"/>
                    <a:pt x="12344" y="3249"/>
                    <a:pt x="12355" y="3252"/>
                  </a:cubicBezTo>
                  <a:lnTo>
                    <a:pt x="12355" y="3252"/>
                  </a:lnTo>
                  <a:cubicBezTo>
                    <a:pt x="12357" y="3253"/>
                    <a:pt x="12359" y="3255"/>
                    <a:pt x="12361" y="3257"/>
                  </a:cubicBezTo>
                  <a:cubicBezTo>
                    <a:pt x="12363" y="3259"/>
                    <a:pt x="12365" y="3262"/>
                    <a:pt x="12367" y="3264"/>
                  </a:cubicBezTo>
                  <a:lnTo>
                    <a:pt x="12367" y="3264"/>
                  </a:lnTo>
                  <a:cubicBezTo>
                    <a:pt x="12352" y="3256"/>
                    <a:pt x="12336" y="3249"/>
                    <a:pt x="12321" y="3241"/>
                  </a:cubicBezTo>
                  <a:close/>
                  <a:moveTo>
                    <a:pt x="12384" y="3264"/>
                  </a:moveTo>
                  <a:cubicBezTo>
                    <a:pt x="12384" y="3265"/>
                    <a:pt x="12385" y="3265"/>
                    <a:pt x="12385" y="3265"/>
                  </a:cubicBezTo>
                  <a:lnTo>
                    <a:pt x="12385" y="3265"/>
                  </a:lnTo>
                  <a:cubicBezTo>
                    <a:pt x="12385" y="3265"/>
                    <a:pt x="12384" y="3265"/>
                    <a:pt x="12384" y="3264"/>
                  </a:cubicBezTo>
                  <a:close/>
                  <a:moveTo>
                    <a:pt x="12367" y="3264"/>
                  </a:moveTo>
                  <a:cubicBezTo>
                    <a:pt x="12368" y="3264"/>
                    <a:pt x="12368" y="3264"/>
                    <a:pt x="12369" y="3264"/>
                  </a:cubicBezTo>
                  <a:lnTo>
                    <a:pt x="12369" y="3264"/>
                  </a:lnTo>
                  <a:cubicBezTo>
                    <a:pt x="12369" y="3265"/>
                    <a:pt x="12369" y="3266"/>
                    <a:pt x="12370" y="3266"/>
                  </a:cubicBezTo>
                  <a:lnTo>
                    <a:pt x="12370" y="3266"/>
                  </a:lnTo>
                  <a:cubicBezTo>
                    <a:pt x="12369" y="3266"/>
                    <a:pt x="12368" y="3265"/>
                    <a:pt x="12367" y="3264"/>
                  </a:cubicBezTo>
                  <a:close/>
                  <a:moveTo>
                    <a:pt x="12445" y="3499"/>
                  </a:moveTo>
                  <a:cubicBezTo>
                    <a:pt x="12447" y="3505"/>
                    <a:pt x="12448" y="3512"/>
                    <a:pt x="12448" y="3519"/>
                  </a:cubicBezTo>
                  <a:lnTo>
                    <a:pt x="12448" y="3519"/>
                  </a:lnTo>
                  <a:cubicBezTo>
                    <a:pt x="12446" y="3507"/>
                    <a:pt x="12445" y="3499"/>
                    <a:pt x="12445" y="3499"/>
                  </a:cubicBezTo>
                  <a:close/>
                  <a:moveTo>
                    <a:pt x="12438" y="4477"/>
                  </a:moveTo>
                  <a:lnTo>
                    <a:pt x="12438" y="4477"/>
                  </a:lnTo>
                  <a:cubicBezTo>
                    <a:pt x="12438" y="4477"/>
                    <a:pt x="12434" y="4483"/>
                    <a:pt x="12426" y="4499"/>
                  </a:cubicBezTo>
                  <a:cubicBezTo>
                    <a:pt x="12424" y="4506"/>
                    <a:pt x="12422" y="4513"/>
                    <a:pt x="12419" y="4520"/>
                  </a:cubicBezTo>
                  <a:lnTo>
                    <a:pt x="12419" y="4520"/>
                  </a:lnTo>
                  <a:cubicBezTo>
                    <a:pt x="12429" y="4499"/>
                    <a:pt x="12439" y="4477"/>
                    <a:pt x="12438" y="4477"/>
                  </a:cubicBezTo>
                  <a:close/>
                  <a:moveTo>
                    <a:pt x="12419" y="4520"/>
                  </a:moveTo>
                  <a:cubicBezTo>
                    <a:pt x="12412" y="4534"/>
                    <a:pt x="12406" y="4547"/>
                    <a:pt x="12404" y="4551"/>
                  </a:cubicBezTo>
                  <a:lnTo>
                    <a:pt x="12404" y="4551"/>
                  </a:lnTo>
                  <a:cubicBezTo>
                    <a:pt x="12405" y="4549"/>
                    <a:pt x="12406" y="4547"/>
                    <a:pt x="12407" y="4545"/>
                  </a:cubicBezTo>
                  <a:cubicBezTo>
                    <a:pt x="12411" y="4537"/>
                    <a:pt x="12415" y="4528"/>
                    <a:pt x="12419" y="4520"/>
                  </a:cubicBezTo>
                  <a:close/>
                  <a:moveTo>
                    <a:pt x="4144" y="6711"/>
                  </a:moveTo>
                  <a:cubicBezTo>
                    <a:pt x="4144" y="6711"/>
                    <a:pt x="4144" y="6711"/>
                    <a:pt x="4145" y="6711"/>
                  </a:cubicBezTo>
                  <a:lnTo>
                    <a:pt x="4145" y="6711"/>
                  </a:lnTo>
                  <a:cubicBezTo>
                    <a:pt x="4144" y="6711"/>
                    <a:pt x="4144" y="6711"/>
                    <a:pt x="4144" y="6711"/>
                  </a:cubicBezTo>
                  <a:close/>
                  <a:moveTo>
                    <a:pt x="4269" y="6725"/>
                  </a:moveTo>
                  <a:lnTo>
                    <a:pt x="4269" y="6725"/>
                  </a:lnTo>
                  <a:cubicBezTo>
                    <a:pt x="4268" y="6725"/>
                    <a:pt x="4268" y="6726"/>
                    <a:pt x="4268" y="6726"/>
                  </a:cubicBezTo>
                  <a:lnTo>
                    <a:pt x="4268" y="6726"/>
                  </a:lnTo>
                  <a:cubicBezTo>
                    <a:pt x="4267" y="6726"/>
                    <a:pt x="4266" y="6727"/>
                    <a:pt x="4265" y="6727"/>
                  </a:cubicBezTo>
                  <a:lnTo>
                    <a:pt x="4265" y="6727"/>
                  </a:lnTo>
                  <a:cubicBezTo>
                    <a:pt x="4267" y="6726"/>
                    <a:pt x="4268" y="6726"/>
                    <a:pt x="4269" y="6725"/>
                  </a:cubicBezTo>
                  <a:close/>
                  <a:moveTo>
                    <a:pt x="4292" y="6721"/>
                  </a:moveTo>
                  <a:cubicBezTo>
                    <a:pt x="4312" y="6721"/>
                    <a:pt x="4302" y="6732"/>
                    <a:pt x="4275" y="6734"/>
                  </a:cubicBezTo>
                  <a:lnTo>
                    <a:pt x="4275" y="6734"/>
                  </a:lnTo>
                  <a:cubicBezTo>
                    <a:pt x="4277" y="6732"/>
                    <a:pt x="4279" y="6731"/>
                    <a:pt x="4281" y="6729"/>
                  </a:cubicBezTo>
                  <a:lnTo>
                    <a:pt x="4281" y="6729"/>
                  </a:lnTo>
                  <a:cubicBezTo>
                    <a:pt x="4280" y="6731"/>
                    <a:pt x="4280" y="6731"/>
                    <a:pt x="4280" y="6731"/>
                  </a:cubicBezTo>
                  <a:cubicBezTo>
                    <a:pt x="4281" y="6731"/>
                    <a:pt x="4285" y="6728"/>
                    <a:pt x="4290" y="6722"/>
                  </a:cubicBezTo>
                  <a:lnTo>
                    <a:pt x="4290" y="6722"/>
                  </a:lnTo>
                  <a:cubicBezTo>
                    <a:pt x="4290" y="6722"/>
                    <a:pt x="4290" y="6721"/>
                    <a:pt x="4291" y="6721"/>
                  </a:cubicBezTo>
                  <a:lnTo>
                    <a:pt x="4291" y="6721"/>
                  </a:lnTo>
                  <a:cubicBezTo>
                    <a:pt x="4291" y="6721"/>
                    <a:pt x="4291" y="6721"/>
                    <a:pt x="4292" y="6721"/>
                  </a:cubicBezTo>
                  <a:close/>
                  <a:moveTo>
                    <a:pt x="4227" y="6734"/>
                  </a:moveTo>
                  <a:cubicBezTo>
                    <a:pt x="4227" y="6734"/>
                    <a:pt x="4227" y="6734"/>
                    <a:pt x="4227" y="6734"/>
                  </a:cubicBezTo>
                  <a:lnTo>
                    <a:pt x="4227" y="6734"/>
                  </a:lnTo>
                  <a:cubicBezTo>
                    <a:pt x="4227" y="6734"/>
                    <a:pt x="4227" y="6734"/>
                    <a:pt x="4227" y="6734"/>
                  </a:cubicBezTo>
                  <a:lnTo>
                    <a:pt x="4227" y="6734"/>
                  </a:lnTo>
                  <a:cubicBezTo>
                    <a:pt x="4227" y="6734"/>
                    <a:pt x="4227" y="6734"/>
                    <a:pt x="4227" y="6734"/>
                  </a:cubicBezTo>
                  <a:close/>
                  <a:moveTo>
                    <a:pt x="4265" y="6727"/>
                  </a:moveTo>
                  <a:cubicBezTo>
                    <a:pt x="4262" y="6729"/>
                    <a:pt x="4258" y="6732"/>
                    <a:pt x="4254" y="6734"/>
                  </a:cubicBezTo>
                  <a:lnTo>
                    <a:pt x="4254" y="6734"/>
                  </a:lnTo>
                  <a:cubicBezTo>
                    <a:pt x="4251" y="6734"/>
                    <a:pt x="4248" y="6734"/>
                    <a:pt x="4245" y="6734"/>
                  </a:cubicBezTo>
                  <a:lnTo>
                    <a:pt x="4245" y="6734"/>
                  </a:lnTo>
                  <a:cubicBezTo>
                    <a:pt x="4245" y="6734"/>
                    <a:pt x="4245" y="6734"/>
                    <a:pt x="4245" y="6734"/>
                  </a:cubicBezTo>
                  <a:cubicBezTo>
                    <a:pt x="4242" y="6735"/>
                    <a:pt x="4239" y="6736"/>
                    <a:pt x="4236" y="6736"/>
                  </a:cubicBezTo>
                  <a:lnTo>
                    <a:pt x="4236" y="6736"/>
                  </a:lnTo>
                  <a:cubicBezTo>
                    <a:pt x="4233" y="6736"/>
                    <a:pt x="4230" y="6735"/>
                    <a:pt x="4227" y="6734"/>
                  </a:cubicBezTo>
                  <a:lnTo>
                    <a:pt x="4227" y="6734"/>
                  </a:lnTo>
                  <a:cubicBezTo>
                    <a:pt x="4233" y="6734"/>
                    <a:pt x="4239" y="6734"/>
                    <a:pt x="4245" y="6734"/>
                  </a:cubicBezTo>
                  <a:lnTo>
                    <a:pt x="4245" y="6734"/>
                  </a:lnTo>
                  <a:cubicBezTo>
                    <a:pt x="4250" y="6732"/>
                    <a:pt x="4258" y="6730"/>
                    <a:pt x="4265" y="6727"/>
                  </a:cubicBezTo>
                  <a:close/>
                  <a:moveTo>
                    <a:pt x="4207" y="6741"/>
                  </a:moveTo>
                  <a:cubicBezTo>
                    <a:pt x="4207" y="6741"/>
                    <a:pt x="4207" y="6741"/>
                    <a:pt x="4207" y="6741"/>
                  </a:cubicBezTo>
                  <a:lnTo>
                    <a:pt x="4207" y="6741"/>
                  </a:lnTo>
                  <a:cubicBezTo>
                    <a:pt x="4206" y="6741"/>
                    <a:pt x="4204" y="6741"/>
                    <a:pt x="4203" y="6742"/>
                  </a:cubicBezTo>
                  <a:cubicBezTo>
                    <a:pt x="4204" y="6741"/>
                    <a:pt x="4205" y="6741"/>
                    <a:pt x="4207" y="6741"/>
                  </a:cubicBezTo>
                  <a:close/>
                  <a:moveTo>
                    <a:pt x="2338" y="6962"/>
                  </a:moveTo>
                  <a:cubicBezTo>
                    <a:pt x="2325" y="6968"/>
                    <a:pt x="2315" y="6972"/>
                    <a:pt x="2313" y="6972"/>
                  </a:cubicBezTo>
                  <a:cubicBezTo>
                    <a:pt x="2313" y="6972"/>
                    <a:pt x="2313" y="6972"/>
                    <a:pt x="2313" y="6972"/>
                  </a:cubicBezTo>
                  <a:cubicBezTo>
                    <a:pt x="2321" y="6968"/>
                    <a:pt x="2330" y="6965"/>
                    <a:pt x="2338" y="6962"/>
                  </a:cubicBezTo>
                  <a:close/>
                  <a:moveTo>
                    <a:pt x="2213" y="7033"/>
                  </a:moveTo>
                  <a:cubicBezTo>
                    <a:pt x="2213" y="7033"/>
                    <a:pt x="2203" y="7040"/>
                    <a:pt x="2190" y="7049"/>
                  </a:cubicBezTo>
                  <a:lnTo>
                    <a:pt x="2190" y="7049"/>
                  </a:lnTo>
                  <a:cubicBezTo>
                    <a:pt x="2200" y="7041"/>
                    <a:pt x="2209" y="7033"/>
                    <a:pt x="2213" y="7033"/>
                  </a:cubicBezTo>
                  <a:close/>
                  <a:moveTo>
                    <a:pt x="2065" y="7161"/>
                  </a:moveTo>
                  <a:cubicBezTo>
                    <a:pt x="2066" y="7161"/>
                    <a:pt x="2056" y="7173"/>
                    <a:pt x="2038" y="7197"/>
                  </a:cubicBezTo>
                  <a:lnTo>
                    <a:pt x="2038" y="7197"/>
                  </a:lnTo>
                  <a:cubicBezTo>
                    <a:pt x="2043" y="7189"/>
                    <a:pt x="2047" y="7183"/>
                    <a:pt x="2052" y="7175"/>
                  </a:cubicBezTo>
                  <a:cubicBezTo>
                    <a:pt x="2060" y="7166"/>
                    <a:pt x="2065" y="7161"/>
                    <a:pt x="2065" y="7161"/>
                  </a:cubicBezTo>
                  <a:close/>
                  <a:moveTo>
                    <a:pt x="11777" y="7273"/>
                  </a:moveTo>
                  <a:cubicBezTo>
                    <a:pt x="11766" y="7287"/>
                    <a:pt x="11755" y="7301"/>
                    <a:pt x="11755" y="7301"/>
                  </a:cubicBezTo>
                  <a:cubicBezTo>
                    <a:pt x="11755" y="7301"/>
                    <a:pt x="11758" y="7297"/>
                    <a:pt x="11766" y="7286"/>
                  </a:cubicBezTo>
                  <a:lnTo>
                    <a:pt x="11777" y="7273"/>
                  </a:lnTo>
                  <a:close/>
                  <a:moveTo>
                    <a:pt x="1941" y="7359"/>
                  </a:moveTo>
                  <a:lnTo>
                    <a:pt x="1941" y="7359"/>
                  </a:lnTo>
                  <a:cubicBezTo>
                    <a:pt x="1941" y="7359"/>
                    <a:pt x="1941" y="7359"/>
                    <a:pt x="1941" y="7359"/>
                  </a:cubicBezTo>
                  <a:cubicBezTo>
                    <a:pt x="1939" y="7365"/>
                    <a:pt x="1937" y="7371"/>
                    <a:pt x="1935" y="7377"/>
                  </a:cubicBezTo>
                  <a:lnTo>
                    <a:pt x="1935" y="7377"/>
                  </a:lnTo>
                  <a:cubicBezTo>
                    <a:pt x="1935" y="7373"/>
                    <a:pt x="1937" y="7367"/>
                    <a:pt x="1941" y="7359"/>
                  </a:cubicBezTo>
                  <a:close/>
                  <a:moveTo>
                    <a:pt x="1911" y="7446"/>
                  </a:moveTo>
                  <a:lnTo>
                    <a:pt x="1911" y="7446"/>
                  </a:lnTo>
                  <a:cubicBezTo>
                    <a:pt x="1912" y="7446"/>
                    <a:pt x="1910" y="7457"/>
                    <a:pt x="1906" y="7489"/>
                  </a:cubicBezTo>
                  <a:lnTo>
                    <a:pt x="1906" y="7489"/>
                  </a:lnTo>
                  <a:cubicBezTo>
                    <a:pt x="1907" y="7473"/>
                    <a:pt x="1911" y="7446"/>
                    <a:pt x="1911" y="7446"/>
                  </a:cubicBezTo>
                  <a:close/>
                  <a:moveTo>
                    <a:pt x="1904" y="7506"/>
                  </a:moveTo>
                  <a:cubicBezTo>
                    <a:pt x="1903" y="7512"/>
                    <a:pt x="1903" y="7516"/>
                    <a:pt x="1902" y="7519"/>
                  </a:cubicBezTo>
                  <a:lnTo>
                    <a:pt x="1902" y="7519"/>
                  </a:lnTo>
                  <a:cubicBezTo>
                    <a:pt x="1903" y="7515"/>
                    <a:pt x="1903" y="7511"/>
                    <a:pt x="1904" y="7506"/>
                  </a:cubicBezTo>
                  <a:close/>
                  <a:moveTo>
                    <a:pt x="1915" y="7849"/>
                  </a:moveTo>
                  <a:cubicBezTo>
                    <a:pt x="1914" y="7849"/>
                    <a:pt x="1914" y="7871"/>
                    <a:pt x="1918" y="7892"/>
                  </a:cubicBezTo>
                  <a:cubicBezTo>
                    <a:pt x="1919" y="7902"/>
                    <a:pt x="1920" y="7912"/>
                    <a:pt x="1921" y="7922"/>
                  </a:cubicBezTo>
                  <a:lnTo>
                    <a:pt x="1921" y="7922"/>
                  </a:lnTo>
                  <a:cubicBezTo>
                    <a:pt x="1919" y="7867"/>
                    <a:pt x="1917" y="7849"/>
                    <a:pt x="1915" y="7849"/>
                  </a:cubicBezTo>
                  <a:close/>
                  <a:moveTo>
                    <a:pt x="11326" y="7903"/>
                  </a:moveTo>
                  <a:cubicBezTo>
                    <a:pt x="11326" y="7903"/>
                    <a:pt x="11325" y="7912"/>
                    <a:pt x="11322" y="7942"/>
                  </a:cubicBezTo>
                  <a:lnTo>
                    <a:pt x="11322" y="7942"/>
                  </a:lnTo>
                  <a:lnTo>
                    <a:pt x="11322" y="7934"/>
                  </a:lnTo>
                  <a:cubicBezTo>
                    <a:pt x="11322" y="7926"/>
                    <a:pt x="11325" y="7903"/>
                    <a:pt x="11326" y="7903"/>
                  </a:cubicBezTo>
                  <a:close/>
                  <a:moveTo>
                    <a:pt x="11310" y="7919"/>
                  </a:moveTo>
                  <a:lnTo>
                    <a:pt x="11310" y="7919"/>
                  </a:lnTo>
                  <a:cubicBezTo>
                    <a:pt x="11310" y="7919"/>
                    <a:pt x="11312" y="7933"/>
                    <a:pt x="11318" y="7974"/>
                  </a:cubicBezTo>
                  <a:lnTo>
                    <a:pt x="11318" y="7974"/>
                  </a:lnTo>
                  <a:cubicBezTo>
                    <a:pt x="11318" y="7974"/>
                    <a:pt x="11318" y="7974"/>
                    <a:pt x="11318" y="7974"/>
                  </a:cubicBezTo>
                  <a:lnTo>
                    <a:pt x="11318" y="7974"/>
                  </a:lnTo>
                  <a:cubicBezTo>
                    <a:pt x="11315" y="7957"/>
                    <a:pt x="11310" y="7919"/>
                    <a:pt x="11310" y="7919"/>
                  </a:cubicBezTo>
                  <a:close/>
                  <a:moveTo>
                    <a:pt x="11308" y="7997"/>
                  </a:moveTo>
                  <a:cubicBezTo>
                    <a:pt x="11308" y="7999"/>
                    <a:pt x="11307" y="7999"/>
                    <a:pt x="11307" y="7999"/>
                  </a:cubicBezTo>
                  <a:lnTo>
                    <a:pt x="11307" y="7999"/>
                  </a:lnTo>
                  <a:cubicBezTo>
                    <a:pt x="11307" y="7999"/>
                    <a:pt x="11308" y="7998"/>
                    <a:pt x="11308" y="7997"/>
                  </a:cubicBezTo>
                  <a:close/>
                  <a:moveTo>
                    <a:pt x="11307" y="8038"/>
                  </a:moveTo>
                  <a:cubicBezTo>
                    <a:pt x="11307" y="8042"/>
                    <a:pt x="11306" y="8043"/>
                    <a:pt x="11306" y="8043"/>
                  </a:cubicBezTo>
                  <a:cubicBezTo>
                    <a:pt x="11306" y="8043"/>
                    <a:pt x="11307" y="8041"/>
                    <a:pt x="11307" y="8038"/>
                  </a:cubicBezTo>
                  <a:close/>
                  <a:moveTo>
                    <a:pt x="11407" y="8236"/>
                  </a:moveTo>
                  <a:cubicBezTo>
                    <a:pt x="11410" y="8236"/>
                    <a:pt x="11425" y="8256"/>
                    <a:pt x="11438" y="8276"/>
                  </a:cubicBezTo>
                  <a:lnTo>
                    <a:pt x="11438" y="8276"/>
                  </a:lnTo>
                  <a:cubicBezTo>
                    <a:pt x="11424" y="8262"/>
                    <a:pt x="11406" y="8245"/>
                    <a:pt x="11406" y="8237"/>
                  </a:cubicBezTo>
                  <a:cubicBezTo>
                    <a:pt x="11406" y="8236"/>
                    <a:pt x="11406" y="8236"/>
                    <a:pt x="11407" y="8236"/>
                  </a:cubicBezTo>
                  <a:close/>
                  <a:moveTo>
                    <a:pt x="11450" y="8294"/>
                  </a:moveTo>
                  <a:cubicBezTo>
                    <a:pt x="11457" y="8305"/>
                    <a:pt x="11462" y="8313"/>
                    <a:pt x="11462" y="8313"/>
                  </a:cubicBezTo>
                  <a:cubicBezTo>
                    <a:pt x="11462" y="8313"/>
                    <a:pt x="11459" y="8309"/>
                    <a:pt x="11452" y="8298"/>
                  </a:cubicBezTo>
                  <a:cubicBezTo>
                    <a:pt x="11452" y="8297"/>
                    <a:pt x="11451" y="8296"/>
                    <a:pt x="11450" y="8294"/>
                  </a:cubicBezTo>
                  <a:close/>
                  <a:moveTo>
                    <a:pt x="11456" y="8301"/>
                  </a:moveTo>
                  <a:cubicBezTo>
                    <a:pt x="11458" y="8301"/>
                    <a:pt x="11470" y="8311"/>
                    <a:pt x="11484" y="8323"/>
                  </a:cubicBezTo>
                  <a:lnTo>
                    <a:pt x="11484" y="8323"/>
                  </a:lnTo>
                  <a:cubicBezTo>
                    <a:pt x="11473" y="8316"/>
                    <a:pt x="11463" y="8309"/>
                    <a:pt x="11456" y="8302"/>
                  </a:cubicBezTo>
                  <a:cubicBezTo>
                    <a:pt x="11456" y="8302"/>
                    <a:pt x="11456" y="8301"/>
                    <a:pt x="11456" y="8301"/>
                  </a:cubicBezTo>
                  <a:close/>
                  <a:moveTo>
                    <a:pt x="11874" y="8300"/>
                  </a:moveTo>
                  <a:cubicBezTo>
                    <a:pt x="11874" y="8303"/>
                    <a:pt x="11867" y="8308"/>
                    <a:pt x="11851" y="8314"/>
                  </a:cubicBezTo>
                  <a:cubicBezTo>
                    <a:pt x="11846" y="8315"/>
                    <a:pt x="11835" y="8319"/>
                    <a:pt x="11820" y="8325"/>
                  </a:cubicBezTo>
                  <a:lnTo>
                    <a:pt x="11820" y="8325"/>
                  </a:lnTo>
                  <a:cubicBezTo>
                    <a:pt x="11833" y="8316"/>
                    <a:pt x="11848" y="8309"/>
                    <a:pt x="11862" y="8306"/>
                  </a:cubicBezTo>
                  <a:lnTo>
                    <a:pt x="11874" y="8300"/>
                  </a:lnTo>
                  <a:close/>
                  <a:moveTo>
                    <a:pt x="11698" y="8368"/>
                  </a:moveTo>
                  <a:lnTo>
                    <a:pt x="11698" y="8368"/>
                  </a:lnTo>
                  <a:cubicBezTo>
                    <a:pt x="11674" y="8375"/>
                    <a:pt x="11653" y="8379"/>
                    <a:pt x="11639" y="8379"/>
                  </a:cubicBezTo>
                  <a:cubicBezTo>
                    <a:pt x="11632" y="8379"/>
                    <a:pt x="11627" y="8378"/>
                    <a:pt x="11625" y="8375"/>
                  </a:cubicBezTo>
                  <a:cubicBezTo>
                    <a:pt x="11622" y="8373"/>
                    <a:pt x="11670" y="8370"/>
                    <a:pt x="11698" y="8368"/>
                  </a:cubicBezTo>
                  <a:close/>
                  <a:moveTo>
                    <a:pt x="12940" y="8670"/>
                  </a:moveTo>
                  <a:cubicBezTo>
                    <a:pt x="12935" y="8675"/>
                    <a:pt x="12931" y="8679"/>
                    <a:pt x="12927" y="8682"/>
                  </a:cubicBezTo>
                  <a:lnTo>
                    <a:pt x="12927" y="8682"/>
                  </a:lnTo>
                  <a:cubicBezTo>
                    <a:pt x="12927" y="8682"/>
                    <a:pt x="12926" y="8682"/>
                    <a:pt x="12926" y="8682"/>
                  </a:cubicBezTo>
                  <a:cubicBezTo>
                    <a:pt x="12924" y="8682"/>
                    <a:pt x="12922" y="8682"/>
                    <a:pt x="12919" y="8682"/>
                  </a:cubicBezTo>
                  <a:lnTo>
                    <a:pt x="12919" y="8682"/>
                  </a:lnTo>
                  <a:cubicBezTo>
                    <a:pt x="12920" y="8680"/>
                    <a:pt x="12922" y="8679"/>
                    <a:pt x="12924" y="8677"/>
                  </a:cubicBezTo>
                  <a:lnTo>
                    <a:pt x="12924" y="8677"/>
                  </a:lnTo>
                  <a:cubicBezTo>
                    <a:pt x="12931" y="8674"/>
                    <a:pt x="12937" y="8672"/>
                    <a:pt x="12940" y="8670"/>
                  </a:cubicBezTo>
                  <a:close/>
                  <a:moveTo>
                    <a:pt x="12915" y="8681"/>
                  </a:moveTo>
                  <a:lnTo>
                    <a:pt x="12915" y="8681"/>
                  </a:lnTo>
                  <a:cubicBezTo>
                    <a:pt x="12914" y="8682"/>
                    <a:pt x="12913" y="8683"/>
                    <a:pt x="12912" y="8683"/>
                  </a:cubicBezTo>
                  <a:lnTo>
                    <a:pt x="12912" y="8683"/>
                  </a:lnTo>
                  <a:cubicBezTo>
                    <a:pt x="12911" y="8684"/>
                    <a:pt x="12910" y="8684"/>
                    <a:pt x="12908" y="8684"/>
                  </a:cubicBezTo>
                  <a:lnTo>
                    <a:pt x="12908" y="8684"/>
                  </a:lnTo>
                  <a:cubicBezTo>
                    <a:pt x="12910" y="8683"/>
                    <a:pt x="12912" y="8682"/>
                    <a:pt x="12915" y="8681"/>
                  </a:cubicBezTo>
                  <a:close/>
                  <a:moveTo>
                    <a:pt x="12863" y="8686"/>
                  </a:moveTo>
                  <a:lnTo>
                    <a:pt x="12863" y="8686"/>
                  </a:lnTo>
                  <a:cubicBezTo>
                    <a:pt x="12864" y="8687"/>
                    <a:pt x="12867" y="8689"/>
                    <a:pt x="12869" y="8690"/>
                  </a:cubicBezTo>
                  <a:lnTo>
                    <a:pt x="12869" y="8690"/>
                  </a:lnTo>
                  <a:cubicBezTo>
                    <a:pt x="12868" y="8690"/>
                    <a:pt x="12868" y="8690"/>
                    <a:pt x="12867" y="8690"/>
                  </a:cubicBezTo>
                  <a:lnTo>
                    <a:pt x="12867" y="8690"/>
                  </a:lnTo>
                  <a:cubicBezTo>
                    <a:pt x="12866" y="8689"/>
                    <a:pt x="12864" y="8687"/>
                    <a:pt x="12863" y="8686"/>
                  </a:cubicBezTo>
                  <a:close/>
                  <a:moveTo>
                    <a:pt x="12897" y="8693"/>
                  </a:moveTo>
                  <a:cubicBezTo>
                    <a:pt x="12897" y="8694"/>
                    <a:pt x="12898" y="8694"/>
                    <a:pt x="12898" y="8694"/>
                  </a:cubicBezTo>
                  <a:cubicBezTo>
                    <a:pt x="12898" y="8694"/>
                    <a:pt x="12898" y="8694"/>
                    <a:pt x="12899" y="8693"/>
                  </a:cubicBezTo>
                  <a:close/>
                  <a:moveTo>
                    <a:pt x="12926" y="8683"/>
                  </a:moveTo>
                  <a:cubicBezTo>
                    <a:pt x="12921" y="8687"/>
                    <a:pt x="12916" y="8690"/>
                    <a:pt x="12911" y="8693"/>
                  </a:cubicBezTo>
                  <a:lnTo>
                    <a:pt x="12911" y="8693"/>
                  </a:lnTo>
                  <a:cubicBezTo>
                    <a:pt x="12913" y="8693"/>
                    <a:pt x="12916" y="8693"/>
                    <a:pt x="12918" y="8693"/>
                  </a:cubicBezTo>
                  <a:cubicBezTo>
                    <a:pt x="12930" y="8693"/>
                    <a:pt x="12936" y="8695"/>
                    <a:pt x="12936" y="8697"/>
                  </a:cubicBezTo>
                  <a:lnTo>
                    <a:pt x="12936" y="8697"/>
                  </a:lnTo>
                  <a:cubicBezTo>
                    <a:pt x="12933" y="8696"/>
                    <a:pt x="12931" y="8696"/>
                    <a:pt x="12929" y="8696"/>
                  </a:cubicBezTo>
                  <a:lnTo>
                    <a:pt x="12929" y="8696"/>
                  </a:lnTo>
                  <a:cubicBezTo>
                    <a:pt x="12928" y="8696"/>
                    <a:pt x="12928" y="8697"/>
                    <a:pt x="12934" y="8700"/>
                  </a:cubicBezTo>
                  <a:lnTo>
                    <a:pt x="12934" y="8700"/>
                  </a:lnTo>
                  <a:cubicBezTo>
                    <a:pt x="12932" y="8702"/>
                    <a:pt x="12929" y="8703"/>
                    <a:pt x="12925" y="8704"/>
                  </a:cubicBezTo>
                  <a:lnTo>
                    <a:pt x="12925" y="8704"/>
                  </a:lnTo>
                  <a:cubicBezTo>
                    <a:pt x="12918" y="8702"/>
                    <a:pt x="12911" y="8701"/>
                    <a:pt x="12904" y="8699"/>
                  </a:cubicBezTo>
                  <a:lnTo>
                    <a:pt x="12904" y="8699"/>
                  </a:lnTo>
                  <a:cubicBezTo>
                    <a:pt x="12902" y="8701"/>
                    <a:pt x="12900" y="8703"/>
                    <a:pt x="12899" y="8705"/>
                  </a:cubicBezTo>
                  <a:lnTo>
                    <a:pt x="12899" y="8705"/>
                  </a:lnTo>
                  <a:cubicBezTo>
                    <a:pt x="12898" y="8705"/>
                    <a:pt x="12896" y="8705"/>
                    <a:pt x="12895" y="8704"/>
                  </a:cubicBezTo>
                  <a:lnTo>
                    <a:pt x="12895" y="8704"/>
                  </a:lnTo>
                  <a:cubicBezTo>
                    <a:pt x="12892" y="8709"/>
                    <a:pt x="12885" y="8717"/>
                    <a:pt x="12874" y="8732"/>
                  </a:cubicBezTo>
                  <a:cubicBezTo>
                    <a:pt x="12871" y="8736"/>
                    <a:pt x="12868" y="8740"/>
                    <a:pt x="12865" y="8743"/>
                  </a:cubicBezTo>
                  <a:lnTo>
                    <a:pt x="12865" y="8743"/>
                  </a:lnTo>
                  <a:cubicBezTo>
                    <a:pt x="12876" y="8729"/>
                    <a:pt x="12889" y="8712"/>
                    <a:pt x="12895" y="8704"/>
                  </a:cubicBezTo>
                  <a:lnTo>
                    <a:pt x="12895" y="8704"/>
                  </a:lnTo>
                  <a:cubicBezTo>
                    <a:pt x="12895" y="8704"/>
                    <a:pt x="12895" y="8704"/>
                    <a:pt x="12895" y="8704"/>
                  </a:cubicBezTo>
                  <a:lnTo>
                    <a:pt x="12895" y="8704"/>
                  </a:lnTo>
                  <a:cubicBezTo>
                    <a:pt x="12897" y="8702"/>
                    <a:pt x="12898" y="8701"/>
                    <a:pt x="12898" y="8701"/>
                  </a:cubicBezTo>
                  <a:lnTo>
                    <a:pt x="12898" y="8701"/>
                  </a:lnTo>
                  <a:cubicBezTo>
                    <a:pt x="12898" y="8701"/>
                    <a:pt x="12897" y="8702"/>
                    <a:pt x="12895" y="8704"/>
                  </a:cubicBezTo>
                  <a:lnTo>
                    <a:pt x="12895" y="8704"/>
                  </a:lnTo>
                  <a:cubicBezTo>
                    <a:pt x="12893" y="8704"/>
                    <a:pt x="12892" y="8703"/>
                    <a:pt x="12890" y="8703"/>
                  </a:cubicBezTo>
                  <a:lnTo>
                    <a:pt x="12890" y="8703"/>
                  </a:lnTo>
                  <a:cubicBezTo>
                    <a:pt x="12884" y="8705"/>
                    <a:pt x="12879" y="8706"/>
                    <a:pt x="12875" y="8706"/>
                  </a:cubicBezTo>
                  <a:cubicBezTo>
                    <a:pt x="12868" y="8706"/>
                    <a:pt x="12866" y="8702"/>
                    <a:pt x="12876" y="8697"/>
                  </a:cubicBezTo>
                  <a:lnTo>
                    <a:pt x="12876" y="8697"/>
                  </a:lnTo>
                  <a:cubicBezTo>
                    <a:pt x="12880" y="8700"/>
                    <a:pt x="12885" y="8702"/>
                    <a:pt x="12890" y="8703"/>
                  </a:cubicBezTo>
                  <a:lnTo>
                    <a:pt x="12890" y="8703"/>
                  </a:lnTo>
                  <a:cubicBezTo>
                    <a:pt x="12893" y="8702"/>
                    <a:pt x="12897" y="8701"/>
                    <a:pt x="12900" y="8699"/>
                  </a:cubicBezTo>
                  <a:lnTo>
                    <a:pt x="12900" y="8699"/>
                  </a:lnTo>
                  <a:cubicBezTo>
                    <a:pt x="12901" y="8699"/>
                    <a:pt x="12903" y="8699"/>
                    <a:pt x="12904" y="8699"/>
                  </a:cubicBezTo>
                  <a:lnTo>
                    <a:pt x="12904" y="8699"/>
                  </a:lnTo>
                  <a:cubicBezTo>
                    <a:pt x="12905" y="8698"/>
                    <a:pt x="12906" y="8696"/>
                    <a:pt x="12907" y="8695"/>
                  </a:cubicBezTo>
                  <a:lnTo>
                    <a:pt x="12907" y="8695"/>
                  </a:lnTo>
                  <a:cubicBezTo>
                    <a:pt x="12905" y="8696"/>
                    <a:pt x="12903" y="8698"/>
                    <a:pt x="12900" y="8699"/>
                  </a:cubicBezTo>
                  <a:lnTo>
                    <a:pt x="12900" y="8699"/>
                  </a:lnTo>
                  <a:cubicBezTo>
                    <a:pt x="12894" y="8697"/>
                    <a:pt x="12888" y="8696"/>
                    <a:pt x="12882" y="8694"/>
                  </a:cubicBezTo>
                  <a:lnTo>
                    <a:pt x="12882" y="8694"/>
                  </a:lnTo>
                  <a:cubicBezTo>
                    <a:pt x="12879" y="8695"/>
                    <a:pt x="12878" y="8696"/>
                    <a:pt x="12876" y="8697"/>
                  </a:cubicBezTo>
                  <a:lnTo>
                    <a:pt x="12876" y="8697"/>
                  </a:lnTo>
                  <a:cubicBezTo>
                    <a:pt x="12874" y="8696"/>
                    <a:pt x="12872" y="8695"/>
                    <a:pt x="12871" y="8693"/>
                  </a:cubicBezTo>
                  <a:lnTo>
                    <a:pt x="12879" y="8693"/>
                  </a:lnTo>
                  <a:cubicBezTo>
                    <a:pt x="12880" y="8694"/>
                    <a:pt x="12881" y="8694"/>
                    <a:pt x="12882" y="8694"/>
                  </a:cubicBezTo>
                  <a:lnTo>
                    <a:pt x="12882" y="8694"/>
                  </a:lnTo>
                  <a:cubicBezTo>
                    <a:pt x="12883" y="8694"/>
                    <a:pt x="12883" y="8694"/>
                    <a:pt x="12884" y="8693"/>
                  </a:cubicBezTo>
                  <a:lnTo>
                    <a:pt x="12897" y="8693"/>
                  </a:lnTo>
                  <a:cubicBezTo>
                    <a:pt x="12897" y="8692"/>
                    <a:pt x="12899" y="8690"/>
                    <a:pt x="12900" y="8689"/>
                  </a:cubicBezTo>
                  <a:lnTo>
                    <a:pt x="12900" y="8689"/>
                  </a:lnTo>
                  <a:cubicBezTo>
                    <a:pt x="12903" y="8688"/>
                    <a:pt x="12905" y="8688"/>
                    <a:pt x="12907" y="8687"/>
                  </a:cubicBezTo>
                  <a:lnTo>
                    <a:pt x="12907" y="8687"/>
                  </a:lnTo>
                  <a:cubicBezTo>
                    <a:pt x="12903" y="8690"/>
                    <a:pt x="12901" y="8692"/>
                    <a:pt x="12899" y="8693"/>
                  </a:cubicBezTo>
                  <a:lnTo>
                    <a:pt x="12909" y="8693"/>
                  </a:lnTo>
                  <a:cubicBezTo>
                    <a:pt x="12909" y="8693"/>
                    <a:pt x="12909" y="8693"/>
                    <a:pt x="12909" y="8693"/>
                  </a:cubicBezTo>
                  <a:lnTo>
                    <a:pt x="12909" y="8693"/>
                  </a:lnTo>
                  <a:cubicBezTo>
                    <a:pt x="12909" y="8694"/>
                    <a:pt x="12908" y="8695"/>
                    <a:pt x="12907" y="8695"/>
                  </a:cubicBezTo>
                  <a:lnTo>
                    <a:pt x="12907" y="8695"/>
                  </a:lnTo>
                  <a:cubicBezTo>
                    <a:pt x="12908" y="8695"/>
                    <a:pt x="12910" y="8694"/>
                    <a:pt x="12911" y="8693"/>
                  </a:cubicBezTo>
                  <a:lnTo>
                    <a:pt x="12911" y="8693"/>
                  </a:lnTo>
                  <a:cubicBezTo>
                    <a:pt x="12910" y="8693"/>
                    <a:pt x="12910" y="8693"/>
                    <a:pt x="12909" y="8693"/>
                  </a:cubicBezTo>
                  <a:lnTo>
                    <a:pt x="12909" y="8693"/>
                  </a:lnTo>
                  <a:cubicBezTo>
                    <a:pt x="12910" y="8692"/>
                    <a:pt x="12912" y="8691"/>
                    <a:pt x="12913" y="8689"/>
                  </a:cubicBezTo>
                  <a:cubicBezTo>
                    <a:pt x="12914" y="8688"/>
                    <a:pt x="12915" y="8687"/>
                    <a:pt x="12916" y="8685"/>
                  </a:cubicBezTo>
                  <a:lnTo>
                    <a:pt x="12916" y="8685"/>
                  </a:lnTo>
                  <a:cubicBezTo>
                    <a:pt x="12921" y="8684"/>
                    <a:pt x="12924" y="8683"/>
                    <a:pt x="12926" y="8683"/>
                  </a:cubicBezTo>
                  <a:close/>
                  <a:moveTo>
                    <a:pt x="13336" y="9129"/>
                  </a:moveTo>
                  <a:cubicBezTo>
                    <a:pt x="13347" y="9159"/>
                    <a:pt x="13351" y="9171"/>
                    <a:pt x="13351" y="9171"/>
                  </a:cubicBezTo>
                  <a:cubicBezTo>
                    <a:pt x="13352" y="9171"/>
                    <a:pt x="13345" y="9150"/>
                    <a:pt x="13336" y="9129"/>
                  </a:cubicBezTo>
                  <a:close/>
                  <a:moveTo>
                    <a:pt x="13423" y="9812"/>
                  </a:moveTo>
                  <a:lnTo>
                    <a:pt x="13423" y="9812"/>
                  </a:lnTo>
                  <a:cubicBezTo>
                    <a:pt x="13423" y="9812"/>
                    <a:pt x="13423" y="9813"/>
                    <a:pt x="13423" y="9813"/>
                  </a:cubicBezTo>
                  <a:cubicBezTo>
                    <a:pt x="13423" y="9813"/>
                    <a:pt x="13423" y="9813"/>
                    <a:pt x="13423" y="9813"/>
                  </a:cubicBezTo>
                  <a:lnTo>
                    <a:pt x="13423" y="9813"/>
                  </a:lnTo>
                  <a:cubicBezTo>
                    <a:pt x="13423" y="9813"/>
                    <a:pt x="13423" y="9813"/>
                    <a:pt x="13423" y="9812"/>
                  </a:cubicBezTo>
                  <a:close/>
                  <a:moveTo>
                    <a:pt x="13419" y="9835"/>
                  </a:moveTo>
                  <a:lnTo>
                    <a:pt x="13419" y="9835"/>
                  </a:lnTo>
                  <a:cubicBezTo>
                    <a:pt x="13418" y="9845"/>
                    <a:pt x="13417" y="9854"/>
                    <a:pt x="13415" y="9863"/>
                  </a:cubicBezTo>
                  <a:cubicBezTo>
                    <a:pt x="13415" y="9862"/>
                    <a:pt x="13417" y="9850"/>
                    <a:pt x="13419" y="9835"/>
                  </a:cubicBezTo>
                  <a:close/>
                  <a:moveTo>
                    <a:pt x="13249" y="10382"/>
                  </a:moveTo>
                  <a:cubicBezTo>
                    <a:pt x="13245" y="10392"/>
                    <a:pt x="13244" y="10396"/>
                    <a:pt x="13243" y="10396"/>
                  </a:cubicBezTo>
                  <a:cubicBezTo>
                    <a:pt x="13243" y="10396"/>
                    <a:pt x="13246" y="10390"/>
                    <a:pt x="13249" y="10382"/>
                  </a:cubicBezTo>
                  <a:close/>
                  <a:moveTo>
                    <a:pt x="3063" y="13528"/>
                  </a:moveTo>
                  <a:cubicBezTo>
                    <a:pt x="3073" y="13547"/>
                    <a:pt x="3081" y="13565"/>
                    <a:pt x="3079" y="13570"/>
                  </a:cubicBezTo>
                  <a:cubicBezTo>
                    <a:pt x="3079" y="13570"/>
                    <a:pt x="3071" y="13548"/>
                    <a:pt x="3063" y="13528"/>
                  </a:cubicBezTo>
                  <a:close/>
                  <a:moveTo>
                    <a:pt x="3183" y="13769"/>
                  </a:moveTo>
                  <a:lnTo>
                    <a:pt x="3183" y="13769"/>
                  </a:lnTo>
                  <a:cubicBezTo>
                    <a:pt x="3181" y="13773"/>
                    <a:pt x="3179" y="13777"/>
                    <a:pt x="3176" y="13781"/>
                  </a:cubicBezTo>
                  <a:lnTo>
                    <a:pt x="3176" y="13781"/>
                  </a:lnTo>
                  <a:cubicBezTo>
                    <a:pt x="3176" y="13782"/>
                    <a:pt x="3175" y="13782"/>
                    <a:pt x="3175" y="13783"/>
                  </a:cubicBezTo>
                  <a:lnTo>
                    <a:pt x="3175" y="13783"/>
                  </a:lnTo>
                  <a:cubicBezTo>
                    <a:pt x="3177" y="13778"/>
                    <a:pt x="3180" y="13774"/>
                    <a:pt x="3183" y="13769"/>
                  </a:cubicBezTo>
                  <a:close/>
                  <a:moveTo>
                    <a:pt x="3133" y="13897"/>
                  </a:moveTo>
                  <a:cubicBezTo>
                    <a:pt x="3133" y="13904"/>
                    <a:pt x="3133" y="13911"/>
                    <a:pt x="3133" y="13919"/>
                  </a:cubicBezTo>
                  <a:cubicBezTo>
                    <a:pt x="3129" y="13938"/>
                    <a:pt x="3125" y="13957"/>
                    <a:pt x="3125" y="13976"/>
                  </a:cubicBezTo>
                  <a:lnTo>
                    <a:pt x="3125" y="13976"/>
                  </a:lnTo>
                  <a:cubicBezTo>
                    <a:pt x="3125" y="13950"/>
                    <a:pt x="3128" y="13923"/>
                    <a:pt x="3133" y="13897"/>
                  </a:cubicBezTo>
                  <a:close/>
                  <a:moveTo>
                    <a:pt x="10456" y="14312"/>
                  </a:moveTo>
                  <a:cubicBezTo>
                    <a:pt x="10456" y="14313"/>
                    <a:pt x="10456" y="14313"/>
                    <a:pt x="10455" y="14314"/>
                  </a:cubicBezTo>
                  <a:cubicBezTo>
                    <a:pt x="10456" y="14313"/>
                    <a:pt x="10456" y="14312"/>
                    <a:pt x="10456" y="14312"/>
                  </a:cubicBezTo>
                  <a:close/>
                  <a:moveTo>
                    <a:pt x="1441" y="14429"/>
                  </a:moveTo>
                  <a:cubicBezTo>
                    <a:pt x="1468" y="14436"/>
                    <a:pt x="1487" y="14440"/>
                    <a:pt x="1499" y="14443"/>
                  </a:cubicBezTo>
                  <a:lnTo>
                    <a:pt x="1499" y="14443"/>
                  </a:lnTo>
                  <a:cubicBezTo>
                    <a:pt x="1480" y="14438"/>
                    <a:pt x="1460" y="14434"/>
                    <a:pt x="1441" y="14429"/>
                  </a:cubicBezTo>
                  <a:close/>
                  <a:moveTo>
                    <a:pt x="10444" y="14421"/>
                  </a:moveTo>
                  <a:cubicBezTo>
                    <a:pt x="10448" y="14426"/>
                    <a:pt x="10452" y="14431"/>
                    <a:pt x="10455" y="14435"/>
                  </a:cubicBezTo>
                  <a:lnTo>
                    <a:pt x="10455" y="14435"/>
                  </a:lnTo>
                  <a:lnTo>
                    <a:pt x="10455" y="14422"/>
                  </a:lnTo>
                  <a:lnTo>
                    <a:pt x="10455" y="14422"/>
                  </a:lnTo>
                  <a:cubicBezTo>
                    <a:pt x="10457" y="14429"/>
                    <a:pt x="10458" y="14435"/>
                    <a:pt x="10459" y="14441"/>
                  </a:cubicBezTo>
                  <a:lnTo>
                    <a:pt x="10459" y="14441"/>
                  </a:lnTo>
                  <a:cubicBezTo>
                    <a:pt x="10458" y="14439"/>
                    <a:pt x="10457" y="14437"/>
                    <a:pt x="10455" y="14435"/>
                  </a:cubicBezTo>
                  <a:lnTo>
                    <a:pt x="10455" y="14435"/>
                  </a:lnTo>
                  <a:lnTo>
                    <a:pt x="10455" y="14444"/>
                  </a:lnTo>
                  <a:cubicBezTo>
                    <a:pt x="10455" y="14444"/>
                    <a:pt x="10455" y="14445"/>
                    <a:pt x="10455" y="14445"/>
                  </a:cubicBezTo>
                  <a:lnTo>
                    <a:pt x="10455" y="14445"/>
                  </a:lnTo>
                  <a:cubicBezTo>
                    <a:pt x="10450" y="14434"/>
                    <a:pt x="10445" y="14424"/>
                    <a:pt x="10444" y="14421"/>
                  </a:cubicBezTo>
                  <a:close/>
                  <a:moveTo>
                    <a:pt x="10455" y="14445"/>
                  </a:moveTo>
                  <a:lnTo>
                    <a:pt x="10455" y="14445"/>
                  </a:lnTo>
                  <a:cubicBezTo>
                    <a:pt x="10456" y="14446"/>
                    <a:pt x="10456" y="14446"/>
                    <a:pt x="10456" y="14447"/>
                  </a:cubicBezTo>
                  <a:lnTo>
                    <a:pt x="10456" y="14447"/>
                  </a:lnTo>
                  <a:cubicBezTo>
                    <a:pt x="10456" y="14447"/>
                    <a:pt x="10456" y="14446"/>
                    <a:pt x="10455" y="14446"/>
                  </a:cubicBezTo>
                  <a:lnTo>
                    <a:pt x="10455" y="14446"/>
                  </a:lnTo>
                  <a:cubicBezTo>
                    <a:pt x="10455" y="14446"/>
                    <a:pt x="10455" y="14446"/>
                    <a:pt x="10455" y="14445"/>
                  </a:cubicBezTo>
                  <a:close/>
                  <a:moveTo>
                    <a:pt x="10458" y="14450"/>
                  </a:moveTo>
                  <a:lnTo>
                    <a:pt x="10458" y="14450"/>
                  </a:lnTo>
                  <a:cubicBezTo>
                    <a:pt x="10458" y="14450"/>
                    <a:pt x="10459" y="14451"/>
                    <a:pt x="10459" y="14452"/>
                  </a:cubicBezTo>
                  <a:lnTo>
                    <a:pt x="10459" y="14452"/>
                  </a:lnTo>
                  <a:cubicBezTo>
                    <a:pt x="10459" y="14451"/>
                    <a:pt x="10459" y="14451"/>
                    <a:pt x="10458" y="14451"/>
                  </a:cubicBezTo>
                  <a:lnTo>
                    <a:pt x="10458" y="14451"/>
                  </a:lnTo>
                  <a:cubicBezTo>
                    <a:pt x="10458" y="14451"/>
                    <a:pt x="10458" y="14450"/>
                    <a:pt x="10458" y="14450"/>
                  </a:cubicBezTo>
                  <a:close/>
                  <a:moveTo>
                    <a:pt x="10466" y="14455"/>
                  </a:moveTo>
                  <a:cubicBezTo>
                    <a:pt x="10468" y="14456"/>
                    <a:pt x="10469" y="14457"/>
                    <a:pt x="10470" y="14458"/>
                  </a:cubicBezTo>
                  <a:lnTo>
                    <a:pt x="10470" y="14458"/>
                  </a:lnTo>
                  <a:cubicBezTo>
                    <a:pt x="10470" y="14459"/>
                    <a:pt x="10471" y="14459"/>
                    <a:pt x="10471" y="14460"/>
                  </a:cubicBezTo>
                  <a:lnTo>
                    <a:pt x="10471" y="14460"/>
                  </a:lnTo>
                  <a:cubicBezTo>
                    <a:pt x="10469" y="14459"/>
                    <a:pt x="10468" y="14459"/>
                    <a:pt x="10466" y="14458"/>
                  </a:cubicBezTo>
                  <a:lnTo>
                    <a:pt x="10466" y="14458"/>
                  </a:lnTo>
                  <a:cubicBezTo>
                    <a:pt x="10466" y="14457"/>
                    <a:pt x="10466" y="14456"/>
                    <a:pt x="10466" y="14455"/>
                  </a:cubicBezTo>
                  <a:close/>
                  <a:moveTo>
                    <a:pt x="10462" y="14455"/>
                  </a:moveTo>
                  <a:cubicBezTo>
                    <a:pt x="10463" y="14456"/>
                    <a:pt x="10464" y="14457"/>
                    <a:pt x="10464" y="14458"/>
                  </a:cubicBezTo>
                  <a:lnTo>
                    <a:pt x="10464" y="14458"/>
                  </a:lnTo>
                  <a:cubicBezTo>
                    <a:pt x="10464" y="14457"/>
                    <a:pt x="10463" y="14457"/>
                    <a:pt x="10463" y="14457"/>
                  </a:cubicBezTo>
                  <a:lnTo>
                    <a:pt x="10463" y="14457"/>
                  </a:lnTo>
                  <a:cubicBezTo>
                    <a:pt x="10463" y="14458"/>
                    <a:pt x="10463" y="14458"/>
                    <a:pt x="10463" y="14459"/>
                  </a:cubicBezTo>
                  <a:cubicBezTo>
                    <a:pt x="10463" y="14460"/>
                    <a:pt x="10463" y="14460"/>
                    <a:pt x="10463" y="14461"/>
                  </a:cubicBezTo>
                  <a:lnTo>
                    <a:pt x="10463" y="14461"/>
                  </a:lnTo>
                  <a:cubicBezTo>
                    <a:pt x="10463" y="14459"/>
                    <a:pt x="10462" y="14458"/>
                    <a:pt x="10461" y="14457"/>
                  </a:cubicBezTo>
                  <a:lnTo>
                    <a:pt x="10461" y="14457"/>
                  </a:lnTo>
                  <a:cubicBezTo>
                    <a:pt x="10462" y="14457"/>
                    <a:pt x="10462" y="14457"/>
                    <a:pt x="10463" y="14457"/>
                  </a:cubicBezTo>
                  <a:lnTo>
                    <a:pt x="10463" y="14457"/>
                  </a:lnTo>
                  <a:cubicBezTo>
                    <a:pt x="10462" y="14456"/>
                    <a:pt x="10462" y="14456"/>
                    <a:pt x="10462" y="14455"/>
                  </a:cubicBezTo>
                  <a:close/>
                  <a:moveTo>
                    <a:pt x="10464" y="14463"/>
                  </a:moveTo>
                  <a:cubicBezTo>
                    <a:pt x="10464" y="14464"/>
                    <a:pt x="10464" y="14464"/>
                    <a:pt x="10464" y="14465"/>
                  </a:cubicBezTo>
                  <a:lnTo>
                    <a:pt x="10464" y="14465"/>
                  </a:lnTo>
                  <a:cubicBezTo>
                    <a:pt x="10465" y="14465"/>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4" y="14463"/>
                    <a:pt x="10464" y="14463"/>
                  </a:cubicBezTo>
                  <a:close/>
                  <a:moveTo>
                    <a:pt x="10480" y="14463"/>
                  </a:moveTo>
                  <a:cubicBezTo>
                    <a:pt x="10500" y="14470"/>
                    <a:pt x="10520" y="14477"/>
                    <a:pt x="10517" y="14478"/>
                  </a:cubicBezTo>
                  <a:cubicBezTo>
                    <a:pt x="10516" y="14479"/>
                    <a:pt x="10515" y="14479"/>
                    <a:pt x="10514" y="14479"/>
                  </a:cubicBezTo>
                  <a:cubicBezTo>
                    <a:pt x="10507" y="14479"/>
                    <a:pt x="10494" y="14472"/>
                    <a:pt x="10480" y="14463"/>
                  </a:cubicBezTo>
                  <a:close/>
                  <a:moveTo>
                    <a:pt x="10456" y="14455"/>
                  </a:moveTo>
                  <a:cubicBezTo>
                    <a:pt x="10456" y="14455"/>
                    <a:pt x="10456" y="14455"/>
                    <a:pt x="10456" y="14455"/>
                  </a:cubicBezTo>
                  <a:lnTo>
                    <a:pt x="10456" y="14455"/>
                  </a:lnTo>
                  <a:cubicBezTo>
                    <a:pt x="10459" y="14458"/>
                    <a:pt x="10461" y="14460"/>
                    <a:pt x="10464" y="14463"/>
                  </a:cubicBezTo>
                  <a:lnTo>
                    <a:pt x="10464" y="14463"/>
                  </a:lnTo>
                  <a:cubicBezTo>
                    <a:pt x="10464" y="14462"/>
                    <a:pt x="10464" y="14461"/>
                    <a:pt x="10463" y="14461"/>
                  </a:cubicBezTo>
                  <a:lnTo>
                    <a:pt x="10463" y="14461"/>
                  </a:lnTo>
                  <a:cubicBezTo>
                    <a:pt x="10464" y="14462"/>
                    <a:pt x="10464" y="14463"/>
                    <a:pt x="10465" y="14464"/>
                  </a:cubicBezTo>
                  <a:lnTo>
                    <a:pt x="10465" y="14464"/>
                  </a:lnTo>
                  <a:cubicBezTo>
                    <a:pt x="10465" y="14462"/>
                    <a:pt x="10466" y="14461"/>
                    <a:pt x="10466" y="14459"/>
                  </a:cubicBezTo>
                  <a:lnTo>
                    <a:pt x="10466" y="14459"/>
                  </a:lnTo>
                  <a:cubicBezTo>
                    <a:pt x="10469" y="14463"/>
                    <a:pt x="10472" y="14466"/>
                    <a:pt x="10475" y="14469"/>
                  </a:cubicBezTo>
                  <a:lnTo>
                    <a:pt x="10475" y="14469"/>
                  </a:lnTo>
                  <a:cubicBezTo>
                    <a:pt x="10474" y="14466"/>
                    <a:pt x="10473" y="14463"/>
                    <a:pt x="10471" y="14460"/>
                  </a:cubicBezTo>
                  <a:lnTo>
                    <a:pt x="10471" y="14460"/>
                  </a:lnTo>
                  <a:cubicBezTo>
                    <a:pt x="10472" y="14460"/>
                    <a:pt x="10473" y="14461"/>
                    <a:pt x="10474" y="14461"/>
                  </a:cubicBezTo>
                  <a:lnTo>
                    <a:pt x="10474" y="14461"/>
                  </a:lnTo>
                  <a:cubicBezTo>
                    <a:pt x="10481" y="14466"/>
                    <a:pt x="10485" y="14470"/>
                    <a:pt x="10482" y="14471"/>
                  </a:cubicBezTo>
                  <a:cubicBezTo>
                    <a:pt x="10482" y="14471"/>
                    <a:pt x="10481" y="14471"/>
                    <a:pt x="10481" y="14471"/>
                  </a:cubicBezTo>
                  <a:cubicBezTo>
                    <a:pt x="10479" y="14471"/>
                    <a:pt x="10477" y="14470"/>
                    <a:pt x="10475" y="14469"/>
                  </a:cubicBezTo>
                  <a:lnTo>
                    <a:pt x="10475" y="14469"/>
                  </a:lnTo>
                  <a:cubicBezTo>
                    <a:pt x="10477" y="14473"/>
                    <a:pt x="10478" y="14476"/>
                    <a:pt x="10479" y="14479"/>
                  </a:cubicBezTo>
                  <a:lnTo>
                    <a:pt x="10479" y="14479"/>
                  </a:lnTo>
                  <a:cubicBezTo>
                    <a:pt x="10475" y="14475"/>
                    <a:pt x="10470" y="14470"/>
                    <a:pt x="10465" y="14464"/>
                  </a:cubicBezTo>
                  <a:lnTo>
                    <a:pt x="10465" y="14464"/>
                  </a:lnTo>
                  <a:cubicBezTo>
                    <a:pt x="10470" y="14473"/>
                    <a:pt x="10475" y="14481"/>
                    <a:pt x="10479" y="14485"/>
                  </a:cubicBezTo>
                  <a:lnTo>
                    <a:pt x="10479" y="14485"/>
                  </a:lnTo>
                  <a:cubicBezTo>
                    <a:pt x="10480" y="14484"/>
                    <a:pt x="10479" y="14482"/>
                    <a:pt x="10479" y="14479"/>
                  </a:cubicBezTo>
                  <a:lnTo>
                    <a:pt x="10479" y="14479"/>
                  </a:lnTo>
                  <a:cubicBezTo>
                    <a:pt x="10485" y="14486"/>
                    <a:pt x="10488" y="14490"/>
                    <a:pt x="10486" y="14490"/>
                  </a:cubicBezTo>
                  <a:cubicBezTo>
                    <a:pt x="10486" y="14490"/>
                    <a:pt x="10486" y="14490"/>
                    <a:pt x="10486" y="14490"/>
                  </a:cubicBezTo>
                  <a:cubicBezTo>
                    <a:pt x="10484" y="14490"/>
                    <a:pt x="10482" y="14488"/>
                    <a:pt x="10479" y="14485"/>
                  </a:cubicBezTo>
                  <a:lnTo>
                    <a:pt x="10479" y="14485"/>
                  </a:lnTo>
                  <a:cubicBezTo>
                    <a:pt x="10479" y="14487"/>
                    <a:pt x="10478" y="14487"/>
                    <a:pt x="10477" y="14487"/>
                  </a:cubicBezTo>
                  <a:cubicBezTo>
                    <a:pt x="10474" y="14487"/>
                    <a:pt x="10469" y="14480"/>
                    <a:pt x="10464" y="14465"/>
                  </a:cubicBezTo>
                  <a:lnTo>
                    <a:pt x="10464" y="14465"/>
                  </a:lnTo>
                  <a:cubicBezTo>
                    <a:pt x="10464" y="14468"/>
                    <a:pt x="10463" y="14469"/>
                    <a:pt x="10461" y="14469"/>
                  </a:cubicBezTo>
                  <a:cubicBezTo>
                    <a:pt x="10460" y="14469"/>
                    <a:pt x="10458" y="14465"/>
                    <a:pt x="10456" y="14455"/>
                  </a:cubicBezTo>
                  <a:close/>
                  <a:moveTo>
                    <a:pt x="1072" y="14837"/>
                  </a:moveTo>
                  <a:cubicBezTo>
                    <a:pt x="1071" y="14840"/>
                    <a:pt x="1071" y="14842"/>
                    <a:pt x="1070" y="14843"/>
                  </a:cubicBezTo>
                  <a:cubicBezTo>
                    <a:pt x="1071" y="14841"/>
                    <a:pt x="1071" y="14839"/>
                    <a:pt x="1072" y="14837"/>
                  </a:cubicBezTo>
                  <a:close/>
                  <a:moveTo>
                    <a:pt x="1076" y="14983"/>
                  </a:moveTo>
                  <a:cubicBezTo>
                    <a:pt x="1077" y="14983"/>
                    <a:pt x="1081" y="15002"/>
                    <a:pt x="1082" y="15025"/>
                  </a:cubicBezTo>
                  <a:lnTo>
                    <a:pt x="1082" y="15025"/>
                  </a:lnTo>
                  <a:cubicBezTo>
                    <a:pt x="1082" y="15024"/>
                    <a:pt x="1082" y="15024"/>
                    <a:pt x="1082" y="15023"/>
                  </a:cubicBezTo>
                  <a:cubicBezTo>
                    <a:pt x="1076" y="14994"/>
                    <a:pt x="1075" y="14983"/>
                    <a:pt x="1076" y="14983"/>
                  </a:cubicBezTo>
                  <a:close/>
                  <a:moveTo>
                    <a:pt x="1082" y="15031"/>
                  </a:moveTo>
                  <a:lnTo>
                    <a:pt x="1082" y="15031"/>
                  </a:lnTo>
                  <a:cubicBezTo>
                    <a:pt x="1083" y="15036"/>
                    <a:pt x="1082" y="15041"/>
                    <a:pt x="1082" y="15046"/>
                  </a:cubicBezTo>
                  <a:cubicBezTo>
                    <a:pt x="1082" y="15041"/>
                    <a:pt x="1082" y="15036"/>
                    <a:pt x="1082" y="15031"/>
                  </a:cubicBezTo>
                  <a:close/>
                  <a:moveTo>
                    <a:pt x="12687" y="15410"/>
                  </a:moveTo>
                  <a:lnTo>
                    <a:pt x="12687" y="15410"/>
                  </a:lnTo>
                  <a:cubicBezTo>
                    <a:pt x="12691" y="15410"/>
                    <a:pt x="12695" y="15424"/>
                    <a:pt x="12699" y="15438"/>
                  </a:cubicBezTo>
                  <a:lnTo>
                    <a:pt x="12699" y="15438"/>
                  </a:lnTo>
                  <a:cubicBezTo>
                    <a:pt x="12691" y="15423"/>
                    <a:pt x="12685" y="15410"/>
                    <a:pt x="12687" y="15410"/>
                  </a:cubicBezTo>
                  <a:close/>
                  <a:moveTo>
                    <a:pt x="1935" y="16606"/>
                  </a:moveTo>
                  <a:cubicBezTo>
                    <a:pt x="1947" y="16621"/>
                    <a:pt x="1958" y="16636"/>
                    <a:pt x="1958" y="16636"/>
                  </a:cubicBezTo>
                  <a:cubicBezTo>
                    <a:pt x="1958" y="16636"/>
                    <a:pt x="1953" y="16630"/>
                    <a:pt x="1941" y="16614"/>
                  </a:cubicBezTo>
                  <a:cubicBezTo>
                    <a:pt x="1939" y="16611"/>
                    <a:pt x="1937" y="16609"/>
                    <a:pt x="1935" y="16606"/>
                  </a:cubicBezTo>
                  <a:close/>
                  <a:moveTo>
                    <a:pt x="11935" y="17419"/>
                  </a:moveTo>
                  <a:lnTo>
                    <a:pt x="11935" y="17419"/>
                  </a:lnTo>
                  <a:cubicBezTo>
                    <a:pt x="11934" y="17421"/>
                    <a:pt x="11932" y="17422"/>
                    <a:pt x="11931" y="17424"/>
                  </a:cubicBezTo>
                  <a:lnTo>
                    <a:pt x="11931" y="17424"/>
                  </a:lnTo>
                  <a:cubicBezTo>
                    <a:pt x="11933" y="17421"/>
                    <a:pt x="11934" y="17420"/>
                    <a:pt x="11935" y="17419"/>
                  </a:cubicBezTo>
                  <a:close/>
                  <a:moveTo>
                    <a:pt x="10140" y="18906"/>
                  </a:moveTo>
                  <a:lnTo>
                    <a:pt x="10140" y="18906"/>
                  </a:lnTo>
                  <a:cubicBezTo>
                    <a:pt x="10140" y="18906"/>
                    <a:pt x="10128" y="18911"/>
                    <a:pt x="10098" y="18927"/>
                  </a:cubicBezTo>
                  <a:lnTo>
                    <a:pt x="10098" y="18927"/>
                  </a:lnTo>
                  <a:cubicBezTo>
                    <a:pt x="10120" y="18917"/>
                    <a:pt x="10141" y="18906"/>
                    <a:pt x="10140" y="18906"/>
                  </a:cubicBezTo>
                  <a:close/>
                  <a:moveTo>
                    <a:pt x="6223" y="19098"/>
                  </a:moveTo>
                  <a:lnTo>
                    <a:pt x="6223" y="19098"/>
                  </a:lnTo>
                  <a:cubicBezTo>
                    <a:pt x="6224" y="19098"/>
                    <a:pt x="6226" y="19099"/>
                    <a:pt x="6227" y="19099"/>
                  </a:cubicBezTo>
                  <a:lnTo>
                    <a:pt x="6227" y="19099"/>
                  </a:lnTo>
                  <a:lnTo>
                    <a:pt x="6247" y="19102"/>
                  </a:lnTo>
                  <a:lnTo>
                    <a:pt x="6247" y="19102"/>
                  </a:lnTo>
                  <a:cubicBezTo>
                    <a:pt x="6234" y="19100"/>
                    <a:pt x="6224" y="19098"/>
                    <a:pt x="6223" y="19098"/>
                  </a:cubicBezTo>
                  <a:close/>
                  <a:moveTo>
                    <a:pt x="6247" y="19102"/>
                  </a:moveTo>
                  <a:cubicBezTo>
                    <a:pt x="6271" y="19106"/>
                    <a:pt x="6303" y="19111"/>
                    <a:pt x="6304" y="19111"/>
                  </a:cubicBezTo>
                  <a:cubicBezTo>
                    <a:pt x="6305" y="19111"/>
                    <a:pt x="6298" y="19109"/>
                    <a:pt x="6277" y="19106"/>
                  </a:cubicBezTo>
                  <a:lnTo>
                    <a:pt x="6247" y="19102"/>
                  </a:lnTo>
                  <a:close/>
                  <a:moveTo>
                    <a:pt x="9059" y="19197"/>
                  </a:moveTo>
                  <a:lnTo>
                    <a:pt x="9059" y="19197"/>
                  </a:lnTo>
                  <a:cubicBezTo>
                    <a:pt x="9057" y="19197"/>
                    <a:pt x="9054" y="19197"/>
                    <a:pt x="9052" y="19198"/>
                  </a:cubicBezTo>
                  <a:cubicBezTo>
                    <a:pt x="9027" y="19201"/>
                    <a:pt x="9017" y="19202"/>
                    <a:pt x="9017" y="19202"/>
                  </a:cubicBezTo>
                  <a:cubicBezTo>
                    <a:pt x="9016" y="19202"/>
                    <a:pt x="9039" y="19199"/>
                    <a:pt x="9059" y="19197"/>
                  </a:cubicBezTo>
                  <a:close/>
                  <a:moveTo>
                    <a:pt x="9305" y="1045"/>
                  </a:moveTo>
                  <a:cubicBezTo>
                    <a:pt x="9340" y="1049"/>
                    <a:pt x="9374" y="1053"/>
                    <a:pt x="9409" y="1057"/>
                  </a:cubicBezTo>
                  <a:cubicBezTo>
                    <a:pt x="9395" y="1056"/>
                    <a:pt x="9384" y="1055"/>
                    <a:pt x="9374" y="1055"/>
                  </a:cubicBezTo>
                  <a:lnTo>
                    <a:pt x="9374" y="1055"/>
                  </a:lnTo>
                  <a:cubicBezTo>
                    <a:pt x="9386" y="1056"/>
                    <a:pt x="9399" y="1058"/>
                    <a:pt x="9409" y="1060"/>
                  </a:cubicBezTo>
                  <a:cubicBezTo>
                    <a:pt x="9478" y="1072"/>
                    <a:pt x="9543" y="1091"/>
                    <a:pt x="9604" y="1114"/>
                  </a:cubicBezTo>
                  <a:cubicBezTo>
                    <a:pt x="9611" y="1115"/>
                    <a:pt x="9623" y="1119"/>
                    <a:pt x="9636" y="1124"/>
                  </a:cubicBezTo>
                  <a:lnTo>
                    <a:pt x="9636" y="1124"/>
                  </a:lnTo>
                  <a:cubicBezTo>
                    <a:pt x="9644" y="1128"/>
                    <a:pt x="9650" y="1131"/>
                    <a:pt x="9654" y="1133"/>
                  </a:cubicBezTo>
                  <a:cubicBezTo>
                    <a:pt x="9685" y="1150"/>
                    <a:pt x="9712" y="1168"/>
                    <a:pt x="9740" y="1185"/>
                  </a:cubicBezTo>
                  <a:lnTo>
                    <a:pt x="9740" y="1185"/>
                  </a:lnTo>
                  <a:cubicBezTo>
                    <a:pt x="9721" y="1174"/>
                    <a:pt x="9714" y="1169"/>
                    <a:pt x="9713" y="1169"/>
                  </a:cubicBezTo>
                  <a:lnTo>
                    <a:pt x="9713" y="1169"/>
                  </a:lnTo>
                  <a:cubicBezTo>
                    <a:pt x="9711" y="1169"/>
                    <a:pt x="9756" y="1200"/>
                    <a:pt x="9787" y="1229"/>
                  </a:cubicBezTo>
                  <a:lnTo>
                    <a:pt x="9787" y="1229"/>
                  </a:lnTo>
                  <a:cubicBezTo>
                    <a:pt x="9778" y="1217"/>
                    <a:pt x="9775" y="1213"/>
                    <a:pt x="9776" y="1213"/>
                  </a:cubicBezTo>
                  <a:lnTo>
                    <a:pt x="9776" y="1213"/>
                  </a:lnTo>
                  <a:cubicBezTo>
                    <a:pt x="9778" y="1213"/>
                    <a:pt x="9803" y="1239"/>
                    <a:pt x="9820" y="1263"/>
                  </a:cubicBezTo>
                  <a:lnTo>
                    <a:pt x="9820" y="1263"/>
                  </a:lnTo>
                  <a:cubicBezTo>
                    <a:pt x="9815" y="1257"/>
                    <a:pt x="9809" y="1250"/>
                    <a:pt x="9804" y="1244"/>
                  </a:cubicBezTo>
                  <a:cubicBezTo>
                    <a:pt x="9799" y="1239"/>
                    <a:pt x="9793" y="1234"/>
                    <a:pt x="9787" y="1229"/>
                  </a:cubicBezTo>
                  <a:lnTo>
                    <a:pt x="9787" y="1229"/>
                  </a:lnTo>
                  <a:cubicBezTo>
                    <a:pt x="9795" y="1238"/>
                    <a:pt x="9808" y="1252"/>
                    <a:pt x="9825" y="1272"/>
                  </a:cubicBezTo>
                  <a:lnTo>
                    <a:pt x="9825" y="1272"/>
                  </a:lnTo>
                  <a:cubicBezTo>
                    <a:pt x="9825" y="1270"/>
                    <a:pt x="9824" y="1269"/>
                    <a:pt x="9823" y="1267"/>
                  </a:cubicBezTo>
                  <a:cubicBezTo>
                    <a:pt x="9822" y="1266"/>
                    <a:pt x="9821" y="1265"/>
                    <a:pt x="9820" y="1263"/>
                  </a:cubicBezTo>
                  <a:lnTo>
                    <a:pt x="9820" y="1263"/>
                  </a:lnTo>
                  <a:cubicBezTo>
                    <a:pt x="9825" y="1270"/>
                    <a:pt x="9831" y="1277"/>
                    <a:pt x="9836" y="1284"/>
                  </a:cubicBezTo>
                  <a:lnTo>
                    <a:pt x="9836" y="1284"/>
                  </a:lnTo>
                  <a:cubicBezTo>
                    <a:pt x="9832" y="1280"/>
                    <a:pt x="9829" y="1276"/>
                    <a:pt x="9825" y="1272"/>
                  </a:cubicBezTo>
                  <a:lnTo>
                    <a:pt x="9825" y="1272"/>
                  </a:lnTo>
                  <a:cubicBezTo>
                    <a:pt x="9843" y="1301"/>
                    <a:pt x="9858" y="1330"/>
                    <a:pt x="9873" y="1360"/>
                  </a:cubicBezTo>
                  <a:lnTo>
                    <a:pt x="9873" y="1360"/>
                  </a:lnTo>
                  <a:cubicBezTo>
                    <a:pt x="9878" y="1375"/>
                    <a:pt x="9883" y="1390"/>
                    <a:pt x="9888" y="1405"/>
                  </a:cubicBezTo>
                  <a:cubicBezTo>
                    <a:pt x="9910" y="1476"/>
                    <a:pt x="9926" y="1548"/>
                    <a:pt x="9938" y="1621"/>
                  </a:cubicBezTo>
                  <a:lnTo>
                    <a:pt x="9938" y="1621"/>
                  </a:lnTo>
                  <a:cubicBezTo>
                    <a:pt x="9939" y="1642"/>
                    <a:pt x="9945" y="1664"/>
                    <a:pt x="9945" y="1685"/>
                  </a:cubicBezTo>
                  <a:cubicBezTo>
                    <a:pt x="9949" y="1731"/>
                    <a:pt x="9953" y="1781"/>
                    <a:pt x="9957" y="1827"/>
                  </a:cubicBezTo>
                  <a:cubicBezTo>
                    <a:pt x="9965" y="1919"/>
                    <a:pt x="9968" y="2011"/>
                    <a:pt x="9972" y="2099"/>
                  </a:cubicBezTo>
                  <a:cubicBezTo>
                    <a:pt x="9988" y="2299"/>
                    <a:pt x="9999" y="2510"/>
                    <a:pt x="10064" y="2701"/>
                  </a:cubicBezTo>
                  <a:cubicBezTo>
                    <a:pt x="10149" y="2950"/>
                    <a:pt x="10294" y="3173"/>
                    <a:pt x="10528" y="3303"/>
                  </a:cubicBezTo>
                  <a:cubicBezTo>
                    <a:pt x="10685" y="3391"/>
                    <a:pt x="10841" y="3426"/>
                    <a:pt x="11006" y="3426"/>
                  </a:cubicBezTo>
                  <a:cubicBezTo>
                    <a:pt x="11071" y="3426"/>
                    <a:pt x="11138" y="3420"/>
                    <a:pt x="11207" y="3410"/>
                  </a:cubicBezTo>
                  <a:cubicBezTo>
                    <a:pt x="11479" y="3376"/>
                    <a:pt x="11747" y="3326"/>
                    <a:pt x="12019" y="3276"/>
                  </a:cubicBezTo>
                  <a:cubicBezTo>
                    <a:pt x="12064" y="3270"/>
                    <a:pt x="12112" y="3264"/>
                    <a:pt x="12157" y="3255"/>
                  </a:cubicBezTo>
                  <a:lnTo>
                    <a:pt x="12157" y="3255"/>
                  </a:lnTo>
                  <a:cubicBezTo>
                    <a:pt x="12160" y="3255"/>
                    <a:pt x="12165" y="3254"/>
                    <a:pt x="12173" y="3253"/>
                  </a:cubicBezTo>
                  <a:lnTo>
                    <a:pt x="12182" y="3252"/>
                  </a:lnTo>
                  <a:lnTo>
                    <a:pt x="12182" y="3252"/>
                  </a:lnTo>
                  <a:cubicBezTo>
                    <a:pt x="12173" y="3253"/>
                    <a:pt x="12166" y="3254"/>
                    <a:pt x="12161" y="3254"/>
                  </a:cubicBezTo>
                  <a:lnTo>
                    <a:pt x="12161" y="3254"/>
                  </a:lnTo>
                  <a:cubicBezTo>
                    <a:pt x="12169" y="3253"/>
                    <a:pt x="12177" y="3251"/>
                    <a:pt x="12184" y="3249"/>
                  </a:cubicBezTo>
                  <a:cubicBezTo>
                    <a:pt x="12205" y="3246"/>
                    <a:pt x="12230" y="3242"/>
                    <a:pt x="12251" y="3242"/>
                  </a:cubicBezTo>
                  <a:lnTo>
                    <a:pt x="12251" y="3242"/>
                  </a:lnTo>
                  <a:cubicBezTo>
                    <a:pt x="12239" y="3243"/>
                    <a:pt x="12227" y="3244"/>
                    <a:pt x="12215" y="3246"/>
                  </a:cubicBezTo>
                  <a:lnTo>
                    <a:pt x="12182" y="3252"/>
                  </a:lnTo>
                  <a:lnTo>
                    <a:pt x="12182" y="3252"/>
                  </a:lnTo>
                  <a:cubicBezTo>
                    <a:pt x="12214" y="3248"/>
                    <a:pt x="12264" y="3242"/>
                    <a:pt x="12257" y="3242"/>
                  </a:cubicBezTo>
                  <a:cubicBezTo>
                    <a:pt x="12255" y="3242"/>
                    <a:pt x="12253" y="3242"/>
                    <a:pt x="12251" y="3242"/>
                  </a:cubicBezTo>
                  <a:lnTo>
                    <a:pt x="12251" y="3242"/>
                  </a:lnTo>
                  <a:cubicBezTo>
                    <a:pt x="12271" y="3240"/>
                    <a:pt x="12291" y="3239"/>
                    <a:pt x="12312" y="3238"/>
                  </a:cubicBezTo>
                  <a:lnTo>
                    <a:pt x="12312" y="3238"/>
                  </a:lnTo>
                  <a:cubicBezTo>
                    <a:pt x="12314" y="3239"/>
                    <a:pt x="12316" y="3239"/>
                    <a:pt x="12318" y="3240"/>
                  </a:cubicBezTo>
                  <a:lnTo>
                    <a:pt x="12318" y="3240"/>
                  </a:lnTo>
                  <a:cubicBezTo>
                    <a:pt x="12317" y="3239"/>
                    <a:pt x="12316" y="3239"/>
                    <a:pt x="12315" y="3238"/>
                  </a:cubicBezTo>
                  <a:lnTo>
                    <a:pt x="12315" y="3238"/>
                  </a:lnTo>
                  <a:cubicBezTo>
                    <a:pt x="12315" y="3238"/>
                    <a:pt x="12316" y="3238"/>
                    <a:pt x="12316" y="3238"/>
                  </a:cubicBezTo>
                  <a:lnTo>
                    <a:pt x="12316" y="3238"/>
                  </a:lnTo>
                  <a:cubicBezTo>
                    <a:pt x="12318" y="3239"/>
                    <a:pt x="12319" y="3240"/>
                    <a:pt x="12321" y="3241"/>
                  </a:cubicBezTo>
                  <a:lnTo>
                    <a:pt x="12321" y="3241"/>
                  </a:lnTo>
                  <a:cubicBezTo>
                    <a:pt x="12320" y="3241"/>
                    <a:pt x="12319" y="3240"/>
                    <a:pt x="12318" y="3240"/>
                  </a:cubicBezTo>
                  <a:lnTo>
                    <a:pt x="12318" y="3240"/>
                  </a:lnTo>
                  <a:cubicBezTo>
                    <a:pt x="12343" y="3256"/>
                    <a:pt x="12360" y="3264"/>
                    <a:pt x="12371" y="3269"/>
                  </a:cubicBezTo>
                  <a:lnTo>
                    <a:pt x="12371" y="3269"/>
                  </a:lnTo>
                  <a:cubicBezTo>
                    <a:pt x="12371" y="3268"/>
                    <a:pt x="12370" y="3267"/>
                    <a:pt x="12370" y="3266"/>
                  </a:cubicBezTo>
                  <a:lnTo>
                    <a:pt x="12370" y="3266"/>
                  </a:lnTo>
                  <a:cubicBezTo>
                    <a:pt x="12371" y="3267"/>
                    <a:pt x="12372" y="3268"/>
                    <a:pt x="12372" y="3269"/>
                  </a:cubicBezTo>
                  <a:lnTo>
                    <a:pt x="12372" y="3269"/>
                  </a:lnTo>
                  <a:cubicBezTo>
                    <a:pt x="12372" y="3269"/>
                    <a:pt x="12372" y="3269"/>
                    <a:pt x="12371" y="3269"/>
                  </a:cubicBezTo>
                  <a:lnTo>
                    <a:pt x="12371" y="3269"/>
                  </a:lnTo>
                  <a:cubicBezTo>
                    <a:pt x="12380" y="3283"/>
                    <a:pt x="12388" y="3297"/>
                    <a:pt x="12395" y="3311"/>
                  </a:cubicBezTo>
                  <a:cubicBezTo>
                    <a:pt x="12395" y="3311"/>
                    <a:pt x="12396" y="3312"/>
                    <a:pt x="12396" y="3312"/>
                  </a:cubicBezTo>
                  <a:lnTo>
                    <a:pt x="12396" y="3312"/>
                  </a:lnTo>
                  <a:cubicBezTo>
                    <a:pt x="12411" y="3364"/>
                    <a:pt x="12424" y="3416"/>
                    <a:pt x="12437" y="3468"/>
                  </a:cubicBezTo>
                  <a:cubicBezTo>
                    <a:pt x="12442" y="3488"/>
                    <a:pt x="12446" y="3509"/>
                    <a:pt x="12449" y="3530"/>
                  </a:cubicBezTo>
                  <a:lnTo>
                    <a:pt x="12449" y="3530"/>
                  </a:lnTo>
                  <a:cubicBezTo>
                    <a:pt x="12449" y="3536"/>
                    <a:pt x="12449" y="3542"/>
                    <a:pt x="12449" y="3549"/>
                  </a:cubicBezTo>
                  <a:cubicBezTo>
                    <a:pt x="12460" y="3625"/>
                    <a:pt x="12464" y="3702"/>
                    <a:pt x="12472" y="3779"/>
                  </a:cubicBezTo>
                  <a:cubicBezTo>
                    <a:pt x="12491" y="3932"/>
                    <a:pt x="12495" y="4089"/>
                    <a:pt x="12491" y="4246"/>
                  </a:cubicBezTo>
                  <a:cubicBezTo>
                    <a:pt x="12487" y="4277"/>
                    <a:pt x="12480" y="4308"/>
                    <a:pt x="12472" y="4334"/>
                  </a:cubicBezTo>
                  <a:cubicBezTo>
                    <a:pt x="12460" y="4396"/>
                    <a:pt x="12445" y="4507"/>
                    <a:pt x="12403" y="4553"/>
                  </a:cubicBezTo>
                  <a:cubicBezTo>
                    <a:pt x="12403" y="4553"/>
                    <a:pt x="12403" y="4552"/>
                    <a:pt x="12404" y="4551"/>
                  </a:cubicBezTo>
                  <a:lnTo>
                    <a:pt x="12404" y="4551"/>
                  </a:lnTo>
                  <a:cubicBezTo>
                    <a:pt x="12389" y="4580"/>
                    <a:pt x="12375" y="4605"/>
                    <a:pt x="12357" y="4633"/>
                  </a:cubicBezTo>
                  <a:cubicBezTo>
                    <a:pt x="12326" y="4699"/>
                    <a:pt x="12288" y="4760"/>
                    <a:pt x="12249" y="4821"/>
                  </a:cubicBezTo>
                  <a:cubicBezTo>
                    <a:pt x="12077" y="5082"/>
                    <a:pt x="11885" y="5327"/>
                    <a:pt x="11724" y="5600"/>
                  </a:cubicBezTo>
                  <a:cubicBezTo>
                    <a:pt x="11674" y="5684"/>
                    <a:pt x="11628" y="5772"/>
                    <a:pt x="11575" y="5856"/>
                  </a:cubicBezTo>
                  <a:cubicBezTo>
                    <a:pt x="11548" y="5891"/>
                    <a:pt x="11525" y="5925"/>
                    <a:pt x="11498" y="5960"/>
                  </a:cubicBezTo>
                  <a:cubicBezTo>
                    <a:pt x="11484" y="5978"/>
                    <a:pt x="11470" y="5995"/>
                    <a:pt x="11458" y="6013"/>
                  </a:cubicBezTo>
                  <a:lnTo>
                    <a:pt x="11458" y="6013"/>
                  </a:lnTo>
                  <a:cubicBezTo>
                    <a:pt x="11308" y="6201"/>
                    <a:pt x="11154" y="6389"/>
                    <a:pt x="11007" y="6581"/>
                  </a:cubicBezTo>
                  <a:cubicBezTo>
                    <a:pt x="10831" y="6799"/>
                    <a:pt x="10666" y="7030"/>
                    <a:pt x="10517" y="7267"/>
                  </a:cubicBezTo>
                  <a:cubicBezTo>
                    <a:pt x="10386" y="7478"/>
                    <a:pt x="10271" y="7720"/>
                    <a:pt x="10271" y="7973"/>
                  </a:cubicBezTo>
                  <a:cubicBezTo>
                    <a:pt x="10271" y="8486"/>
                    <a:pt x="10578" y="9065"/>
                    <a:pt x="11046" y="9291"/>
                  </a:cubicBezTo>
                  <a:cubicBezTo>
                    <a:pt x="11230" y="9379"/>
                    <a:pt x="11428" y="9423"/>
                    <a:pt x="11627" y="9423"/>
                  </a:cubicBezTo>
                  <a:cubicBezTo>
                    <a:pt x="11784" y="9423"/>
                    <a:pt x="11942" y="9395"/>
                    <a:pt x="12092" y="9341"/>
                  </a:cubicBezTo>
                  <a:cubicBezTo>
                    <a:pt x="12299" y="9265"/>
                    <a:pt x="12503" y="9173"/>
                    <a:pt x="12656" y="9008"/>
                  </a:cubicBezTo>
                  <a:cubicBezTo>
                    <a:pt x="12725" y="8931"/>
                    <a:pt x="12790" y="8851"/>
                    <a:pt x="12848" y="8766"/>
                  </a:cubicBezTo>
                  <a:cubicBezTo>
                    <a:pt x="12849" y="8764"/>
                    <a:pt x="12852" y="8760"/>
                    <a:pt x="12856" y="8755"/>
                  </a:cubicBezTo>
                  <a:lnTo>
                    <a:pt x="12856" y="8755"/>
                  </a:lnTo>
                  <a:cubicBezTo>
                    <a:pt x="12866" y="8743"/>
                    <a:pt x="12885" y="8721"/>
                    <a:pt x="12899" y="8705"/>
                  </a:cubicBezTo>
                  <a:lnTo>
                    <a:pt x="12899" y="8705"/>
                  </a:lnTo>
                  <a:cubicBezTo>
                    <a:pt x="12902" y="8705"/>
                    <a:pt x="12906" y="8706"/>
                    <a:pt x="12909" y="8706"/>
                  </a:cubicBezTo>
                  <a:cubicBezTo>
                    <a:pt x="12915" y="8706"/>
                    <a:pt x="12920" y="8705"/>
                    <a:pt x="12925" y="8704"/>
                  </a:cubicBezTo>
                  <a:lnTo>
                    <a:pt x="12925" y="8704"/>
                  </a:lnTo>
                  <a:cubicBezTo>
                    <a:pt x="12931" y="8705"/>
                    <a:pt x="12936" y="8707"/>
                    <a:pt x="12940" y="8709"/>
                  </a:cubicBezTo>
                  <a:cubicBezTo>
                    <a:pt x="12947" y="8711"/>
                    <a:pt x="12952" y="8712"/>
                    <a:pt x="12957" y="8714"/>
                  </a:cubicBezTo>
                  <a:lnTo>
                    <a:pt x="12957" y="8714"/>
                  </a:lnTo>
                  <a:cubicBezTo>
                    <a:pt x="12959" y="8714"/>
                    <a:pt x="12961" y="8715"/>
                    <a:pt x="12963" y="8716"/>
                  </a:cubicBezTo>
                  <a:cubicBezTo>
                    <a:pt x="12997" y="8732"/>
                    <a:pt x="13028" y="8751"/>
                    <a:pt x="13058" y="8774"/>
                  </a:cubicBezTo>
                  <a:lnTo>
                    <a:pt x="13079" y="8787"/>
                  </a:lnTo>
                  <a:lnTo>
                    <a:pt x="13079" y="8787"/>
                  </a:lnTo>
                  <a:cubicBezTo>
                    <a:pt x="13101" y="8806"/>
                    <a:pt x="13123" y="8823"/>
                    <a:pt x="13143" y="8843"/>
                  </a:cubicBezTo>
                  <a:cubicBezTo>
                    <a:pt x="13158" y="8858"/>
                    <a:pt x="13171" y="8871"/>
                    <a:pt x="13184" y="8884"/>
                  </a:cubicBezTo>
                  <a:lnTo>
                    <a:pt x="13184" y="8884"/>
                  </a:lnTo>
                  <a:cubicBezTo>
                    <a:pt x="13184" y="8884"/>
                    <a:pt x="13184" y="8884"/>
                    <a:pt x="13184" y="8884"/>
                  </a:cubicBezTo>
                  <a:lnTo>
                    <a:pt x="13184" y="8884"/>
                  </a:lnTo>
                  <a:cubicBezTo>
                    <a:pt x="13187" y="8884"/>
                    <a:pt x="13198" y="8894"/>
                    <a:pt x="13208" y="8908"/>
                  </a:cubicBezTo>
                  <a:cubicBezTo>
                    <a:pt x="13213" y="8916"/>
                    <a:pt x="13218" y="8923"/>
                    <a:pt x="13223" y="8931"/>
                  </a:cubicBezTo>
                  <a:lnTo>
                    <a:pt x="13223" y="8931"/>
                  </a:lnTo>
                  <a:cubicBezTo>
                    <a:pt x="13219" y="8925"/>
                    <a:pt x="13215" y="8921"/>
                    <a:pt x="13212" y="8916"/>
                  </a:cubicBezTo>
                  <a:cubicBezTo>
                    <a:pt x="13202" y="8904"/>
                    <a:pt x="13193" y="8894"/>
                    <a:pt x="13184" y="8884"/>
                  </a:cubicBezTo>
                  <a:lnTo>
                    <a:pt x="13184" y="8884"/>
                  </a:lnTo>
                  <a:cubicBezTo>
                    <a:pt x="13183" y="8887"/>
                    <a:pt x="13194" y="8904"/>
                    <a:pt x="13232" y="8943"/>
                  </a:cubicBezTo>
                  <a:lnTo>
                    <a:pt x="13232" y="8943"/>
                  </a:lnTo>
                  <a:cubicBezTo>
                    <a:pt x="13229" y="8939"/>
                    <a:pt x="13226" y="8935"/>
                    <a:pt x="13223" y="8931"/>
                  </a:cubicBezTo>
                  <a:lnTo>
                    <a:pt x="13223" y="8931"/>
                  </a:lnTo>
                  <a:cubicBezTo>
                    <a:pt x="13229" y="8938"/>
                    <a:pt x="13236" y="8945"/>
                    <a:pt x="13242" y="8954"/>
                  </a:cubicBezTo>
                  <a:cubicBezTo>
                    <a:pt x="13239" y="8950"/>
                    <a:pt x="13235" y="8946"/>
                    <a:pt x="13232" y="8943"/>
                  </a:cubicBezTo>
                  <a:lnTo>
                    <a:pt x="13232" y="8943"/>
                  </a:lnTo>
                  <a:cubicBezTo>
                    <a:pt x="13264" y="8993"/>
                    <a:pt x="13295" y="9044"/>
                    <a:pt x="13323" y="9100"/>
                  </a:cubicBezTo>
                  <a:cubicBezTo>
                    <a:pt x="13327" y="9108"/>
                    <a:pt x="13332" y="9118"/>
                    <a:pt x="13336" y="9129"/>
                  </a:cubicBezTo>
                  <a:lnTo>
                    <a:pt x="13336" y="9129"/>
                  </a:lnTo>
                  <a:cubicBezTo>
                    <a:pt x="13333" y="9118"/>
                    <a:pt x="13328" y="9104"/>
                    <a:pt x="13323" y="9088"/>
                  </a:cubicBezTo>
                  <a:lnTo>
                    <a:pt x="13323" y="9088"/>
                  </a:lnTo>
                  <a:cubicBezTo>
                    <a:pt x="13334" y="9123"/>
                    <a:pt x="13350" y="9153"/>
                    <a:pt x="13361" y="9184"/>
                  </a:cubicBezTo>
                  <a:cubicBezTo>
                    <a:pt x="13384" y="9253"/>
                    <a:pt x="13400" y="9322"/>
                    <a:pt x="13415" y="9395"/>
                  </a:cubicBezTo>
                  <a:cubicBezTo>
                    <a:pt x="13416" y="9399"/>
                    <a:pt x="13417" y="9409"/>
                    <a:pt x="13419" y="9421"/>
                  </a:cubicBezTo>
                  <a:lnTo>
                    <a:pt x="13419" y="9421"/>
                  </a:lnTo>
                  <a:cubicBezTo>
                    <a:pt x="13421" y="9443"/>
                    <a:pt x="13425" y="9476"/>
                    <a:pt x="13426" y="9487"/>
                  </a:cubicBezTo>
                  <a:cubicBezTo>
                    <a:pt x="13430" y="9560"/>
                    <a:pt x="13434" y="9636"/>
                    <a:pt x="13430" y="9709"/>
                  </a:cubicBezTo>
                  <a:cubicBezTo>
                    <a:pt x="13430" y="9735"/>
                    <a:pt x="13428" y="9761"/>
                    <a:pt x="13425" y="9787"/>
                  </a:cubicBezTo>
                  <a:lnTo>
                    <a:pt x="13425" y="9787"/>
                  </a:lnTo>
                  <a:cubicBezTo>
                    <a:pt x="13425" y="9790"/>
                    <a:pt x="13424" y="9795"/>
                    <a:pt x="13423" y="9801"/>
                  </a:cubicBezTo>
                  <a:cubicBezTo>
                    <a:pt x="13407" y="9874"/>
                    <a:pt x="13396" y="9947"/>
                    <a:pt x="13377" y="10016"/>
                  </a:cubicBezTo>
                  <a:cubicBezTo>
                    <a:pt x="13357" y="10085"/>
                    <a:pt x="13327" y="10158"/>
                    <a:pt x="13304" y="10227"/>
                  </a:cubicBezTo>
                  <a:cubicBezTo>
                    <a:pt x="13292" y="10261"/>
                    <a:pt x="13281" y="10292"/>
                    <a:pt x="13269" y="10323"/>
                  </a:cubicBezTo>
                  <a:cubicBezTo>
                    <a:pt x="13269" y="10325"/>
                    <a:pt x="13268" y="10328"/>
                    <a:pt x="13267" y="10330"/>
                  </a:cubicBezTo>
                  <a:lnTo>
                    <a:pt x="13267" y="10330"/>
                  </a:lnTo>
                  <a:cubicBezTo>
                    <a:pt x="13223" y="10400"/>
                    <a:pt x="13191" y="10480"/>
                    <a:pt x="13146" y="10554"/>
                  </a:cubicBezTo>
                  <a:lnTo>
                    <a:pt x="13146" y="10554"/>
                  </a:lnTo>
                  <a:cubicBezTo>
                    <a:pt x="13137" y="10562"/>
                    <a:pt x="13128" y="10571"/>
                    <a:pt x="13120" y="10580"/>
                  </a:cubicBezTo>
                  <a:cubicBezTo>
                    <a:pt x="13089" y="10614"/>
                    <a:pt x="13055" y="10649"/>
                    <a:pt x="13020" y="10679"/>
                  </a:cubicBezTo>
                  <a:cubicBezTo>
                    <a:pt x="12924" y="10771"/>
                    <a:pt x="12821" y="10859"/>
                    <a:pt x="12721" y="10951"/>
                  </a:cubicBezTo>
                  <a:cubicBezTo>
                    <a:pt x="12632" y="11030"/>
                    <a:pt x="12543" y="11112"/>
                    <a:pt x="12449" y="11188"/>
                  </a:cubicBezTo>
                  <a:lnTo>
                    <a:pt x="12449" y="11188"/>
                  </a:lnTo>
                  <a:lnTo>
                    <a:pt x="12426" y="11204"/>
                  </a:lnTo>
                  <a:lnTo>
                    <a:pt x="12349" y="11262"/>
                  </a:lnTo>
                  <a:cubicBezTo>
                    <a:pt x="12292" y="11304"/>
                    <a:pt x="12234" y="11342"/>
                    <a:pt x="12177" y="11381"/>
                  </a:cubicBezTo>
                  <a:cubicBezTo>
                    <a:pt x="11717" y="11695"/>
                    <a:pt x="11226" y="11967"/>
                    <a:pt x="10774" y="12293"/>
                  </a:cubicBezTo>
                  <a:cubicBezTo>
                    <a:pt x="10321" y="12615"/>
                    <a:pt x="9850" y="13014"/>
                    <a:pt x="9612" y="13547"/>
                  </a:cubicBezTo>
                  <a:cubicBezTo>
                    <a:pt x="9455" y="13903"/>
                    <a:pt x="9370" y="14291"/>
                    <a:pt x="9447" y="14678"/>
                  </a:cubicBezTo>
                  <a:cubicBezTo>
                    <a:pt x="9528" y="15107"/>
                    <a:pt x="9907" y="15425"/>
                    <a:pt x="10329" y="15494"/>
                  </a:cubicBezTo>
                  <a:cubicBezTo>
                    <a:pt x="10427" y="15510"/>
                    <a:pt x="10523" y="15517"/>
                    <a:pt x="10618" y="15517"/>
                  </a:cubicBezTo>
                  <a:cubicBezTo>
                    <a:pt x="10853" y="15517"/>
                    <a:pt x="11080" y="15475"/>
                    <a:pt x="11314" y="15418"/>
                  </a:cubicBezTo>
                  <a:cubicBezTo>
                    <a:pt x="11579" y="15349"/>
                    <a:pt x="11843" y="15287"/>
                    <a:pt x="12111" y="15245"/>
                  </a:cubicBezTo>
                  <a:cubicBezTo>
                    <a:pt x="12114" y="15245"/>
                    <a:pt x="12119" y="15244"/>
                    <a:pt x="12125" y="15243"/>
                  </a:cubicBezTo>
                  <a:lnTo>
                    <a:pt x="12125" y="15243"/>
                  </a:lnTo>
                  <a:cubicBezTo>
                    <a:pt x="12145" y="15240"/>
                    <a:pt x="12182" y="15236"/>
                    <a:pt x="12192" y="15234"/>
                  </a:cubicBezTo>
                  <a:cubicBezTo>
                    <a:pt x="12257" y="15226"/>
                    <a:pt x="12322" y="15222"/>
                    <a:pt x="12384" y="15222"/>
                  </a:cubicBezTo>
                  <a:cubicBezTo>
                    <a:pt x="12419" y="15222"/>
                    <a:pt x="12468" y="15233"/>
                    <a:pt x="12508" y="15233"/>
                  </a:cubicBezTo>
                  <a:cubicBezTo>
                    <a:pt x="12508" y="15233"/>
                    <a:pt x="12508" y="15233"/>
                    <a:pt x="12508" y="15233"/>
                  </a:cubicBezTo>
                  <a:lnTo>
                    <a:pt x="12508" y="15233"/>
                  </a:lnTo>
                  <a:lnTo>
                    <a:pt x="12514" y="15235"/>
                  </a:lnTo>
                  <a:lnTo>
                    <a:pt x="12514" y="15235"/>
                  </a:lnTo>
                  <a:cubicBezTo>
                    <a:pt x="12537" y="15247"/>
                    <a:pt x="12557" y="15259"/>
                    <a:pt x="12575" y="15272"/>
                  </a:cubicBezTo>
                  <a:cubicBezTo>
                    <a:pt x="12598" y="15295"/>
                    <a:pt x="12618" y="15317"/>
                    <a:pt x="12640" y="15337"/>
                  </a:cubicBezTo>
                  <a:lnTo>
                    <a:pt x="12640" y="15337"/>
                  </a:lnTo>
                  <a:cubicBezTo>
                    <a:pt x="12645" y="15346"/>
                    <a:pt x="12651" y="15355"/>
                    <a:pt x="12656" y="15364"/>
                  </a:cubicBezTo>
                  <a:cubicBezTo>
                    <a:pt x="12674" y="15392"/>
                    <a:pt x="12688" y="15421"/>
                    <a:pt x="12702" y="15452"/>
                  </a:cubicBezTo>
                  <a:lnTo>
                    <a:pt x="12702" y="15452"/>
                  </a:lnTo>
                  <a:cubicBezTo>
                    <a:pt x="12704" y="15457"/>
                    <a:pt x="12705" y="15462"/>
                    <a:pt x="12706" y="15464"/>
                  </a:cubicBezTo>
                  <a:cubicBezTo>
                    <a:pt x="12717" y="15498"/>
                    <a:pt x="12729" y="15533"/>
                    <a:pt x="12736" y="15567"/>
                  </a:cubicBezTo>
                  <a:cubicBezTo>
                    <a:pt x="12738" y="15575"/>
                    <a:pt x="12739" y="15583"/>
                    <a:pt x="12740" y="15592"/>
                  </a:cubicBezTo>
                  <a:lnTo>
                    <a:pt x="12740" y="15592"/>
                  </a:lnTo>
                  <a:cubicBezTo>
                    <a:pt x="12740" y="15593"/>
                    <a:pt x="12740" y="15593"/>
                    <a:pt x="12740" y="15594"/>
                  </a:cubicBezTo>
                  <a:cubicBezTo>
                    <a:pt x="12740" y="15640"/>
                    <a:pt x="12744" y="15686"/>
                    <a:pt x="12744" y="15732"/>
                  </a:cubicBezTo>
                  <a:cubicBezTo>
                    <a:pt x="12744" y="15746"/>
                    <a:pt x="12743" y="15761"/>
                    <a:pt x="12742" y="15776"/>
                  </a:cubicBezTo>
                  <a:lnTo>
                    <a:pt x="12742" y="15776"/>
                  </a:lnTo>
                  <a:cubicBezTo>
                    <a:pt x="12743" y="15770"/>
                    <a:pt x="12745" y="15767"/>
                    <a:pt x="12748" y="15767"/>
                  </a:cubicBezTo>
                  <a:lnTo>
                    <a:pt x="12748" y="15767"/>
                  </a:lnTo>
                  <a:cubicBezTo>
                    <a:pt x="12748" y="15767"/>
                    <a:pt x="12745" y="15779"/>
                    <a:pt x="12740" y="15800"/>
                  </a:cubicBezTo>
                  <a:lnTo>
                    <a:pt x="12740" y="15800"/>
                  </a:lnTo>
                  <a:cubicBezTo>
                    <a:pt x="12740" y="15793"/>
                    <a:pt x="12741" y="15784"/>
                    <a:pt x="12742" y="15776"/>
                  </a:cubicBezTo>
                  <a:lnTo>
                    <a:pt x="12742" y="15776"/>
                  </a:lnTo>
                  <a:cubicBezTo>
                    <a:pt x="12739" y="15786"/>
                    <a:pt x="12737" y="15802"/>
                    <a:pt x="12737" y="15814"/>
                  </a:cubicBezTo>
                  <a:lnTo>
                    <a:pt x="12737" y="15814"/>
                  </a:lnTo>
                  <a:cubicBezTo>
                    <a:pt x="12738" y="15809"/>
                    <a:pt x="12739" y="15804"/>
                    <a:pt x="12740" y="15800"/>
                  </a:cubicBezTo>
                  <a:lnTo>
                    <a:pt x="12740" y="15800"/>
                  </a:lnTo>
                  <a:cubicBezTo>
                    <a:pt x="12740" y="15800"/>
                    <a:pt x="12740" y="15801"/>
                    <a:pt x="12740" y="15801"/>
                  </a:cubicBezTo>
                  <a:cubicBezTo>
                    <a:pt x="12739" y="15823"/>
                    <a:pt x="12738" y="15831"/>
                    <a:pt x="12738" y="15831"/>
                  </a:cubicBezTo>
                  <a:cubicBezTo>
                    <a:pt x="12737" y="15831"/>
                    <a:pt x="12737" y="15824"/>
                    <a:pt x="12737" y="15814"/>
                  </a:cubicBezTo>
                  <a:lnTo>
                    <a:pt x="12737" y="15814"/>
                  </a:lnTo>
                  <a:cubicBezTo>
                    <a:pt x="12719" y="15893"/>
                    <a:pt x="12684" y="16041"/>
                    <a:pt x="12679" y="16058"/>
                  </a:cubicBezTo>
                  <a:cubicBezTo>
                    <a:pt x="12652" y="16150"/>
                    <a:pt x="12618" y="16234"/>
                    <a:pt x="12583" y="16322"/>
                  </a:cubicBezTo>
                  <a:cubicBezTo>
                    <a:pt x="12580" y="16331"/>
                    <a:pt x="12578" y="16337"/>
                    <a:pt x="12578" y="16339"/>
                  </a:cubicBezTo>
                  <a:lnTo>
                    <a:pt x="12578" y="16339"/>
                  </a:lnTo>
                  <a:cubicBezTo>
                    <a:pt x="12577" y="16341"/>
                    <a:pt x="12576" y="16343"/>
                    <a:pt x="12575" y="16345"/>
                  </a:cubicBezTo>
                  <a:cubicBezTo>
                    <a:pt x="12556" y="16388"/>
                    <a:pt x="12537" y="16430"/>
                    <a:pt x="12514" y="16472"/>
                  </a:cubicBezTo>
                  <a:cubicBezTo>
                    <a:pt x="12372" y="16763"/>
                    <a:pt x="12207" y="17043"/>
                    <a:pt x="12019" y="17304"/>
                  </a:cubicBezTo>
                  <a:cubicBezTo>
                    <a:pt x="11993" y="17338"/>
                    <a:pt x="11970" y="17373"/>
                    <a:pt x="11947" y="17403"/>
                  </a:cubicBezTo>
                  <a:cubicBezTo>
                    <a:pt x="11936" y="17414"/>
                    <a:pt x="11928" y="17425"/>
                    <a:pt x="11920" y="17437"/>
                  </a:cubicBezTo>
                  <a:lnTo>
                    <a:pt x="11920" y="17437"/>
                  </a:lnTo>
                  <a:cubicBezTo>
                    <a:pt x="11864" y="17504"/>
                    <a:pt x="11811" y="17570"/>
                    <a:pt x="11755" y="17637"/>
                  </a:cubicBezTo>
                  <a:cubicBezTo>
                    <a:pt x="11648" y="17760"/>
                    <a:pt x="11536" y="17883"/>
                    <a:pt x="11418" y="18002"/>
                  </a:cubicBezTo>
                  <a:cubicBezTo>
                    <a:pt x="11291" y="18124"/>
                    <a:pt x="11161" y="18243"/>
                    <a:pt x="11027" y="18358"/>
                  </a:cubicBezTo>
                  <a:lnTo>
                    <a:pt x="10931" y="18435"/>
                  </a:lnTo>
                  <a:cubicBezTo>
                    <a:pt x="10927" y="18438"/>
                    <a:pt x="10922" y="18442"/>
                    <a:pt x="10918" y="18444"/>
                  </a:cubicBezTo>
                  <a:lnTo>
                    <a:pt x="10918" y="18444"/>
                  </a:lnTo>
                  <a:cubicBezTo>
                    <a:pt x="10932" y="18433"/>
                    <a:pt x="10947" y="18419"/>
                    <a:pt x="10961" y="18408"/>
                  </a:cubicBezTo>
                  <a:lnTo>
                    <a:pt x="10961" y="18408"/>
                  </a:lnTo>
                  <a:cubicBezTo>
                    <a:pt x="10906" y="18443"/>
                    <a:pt x="10893" y="18455"/>
                    <a:pt x="10898" y="18455"/>
                  </a:cubicBezTo>
                  <a:cubicBezTo>
                    <a:pt x="10900" y="18455"/>
                    <a:pt x="10909" y="18450"/>
                    <a:pt x="10918" y="18444"/>
                  </a:cubicBezTo>
                  <a:lnTo>
                    <a:pt x="10918" y="18444"/>
                  </a:lnTo>
                  <a:cubicBezTo>
                    <a:pt x="10917" y="18445"/>
                    <a:pt x="10916" y="18446"/>
                    <a:pt x="10915" y="18446"/>
                  </a:cubicBezTo>
                  <a:cubicBezTo>
                    <a:pt x="10846" y="18496"/>
                    <a:pt x="10777" y="18546"/>
                    <a:pt x="10705" y="18596"/>
                  </a:cubicBezTo>
                  <a:cubicBezTo>
                    <a:pt x="10567" y="18688"/>
                    <a:pt x="10428" y="18768"/>
                    <a:pt x="10283" y="18845"/>
                  </a:cubicBezTo>
                  <a:cubicBezTo>
                    <a:pt x="10214" y="18879"/>
                    <a:pt x="10138" y="18906"/>
                    <a:pt x="10074" y="18940"/>
                  </a:cubicBezTo>
                  <a:lnTo>
                    <a:pt x="10074" y="18940"/>
                  </a:lnTo>
                  <a:cubicBezTo>
                    <a:pt x="10083" y="18935"/>
                    <a:pt x="10091" y="18931"/>
                    <a:pt x="10098" y="18927"/>
                  </a:cubicBezTo>
                  <a:lnTo>
                    <a:pt x="10098" y="18927"/>
                  </a:lnTo>
                  <a:cubicBezTo>
                    <a:pt x="10086" y="18933"/>
                    <a:pt x="10073" y="18938"/>
                    <a:pt x="10064" y="18941"/>
                  </a:cubicBezTo>
                  <a:cubicBezTo>
                    <a:pt x="10022" y="18956"/>
                    <a:pt x="9972" y="18975"/>
                    <a:pt x="9930" y="18991"/>
                  </a:cubicBezTo>
                  <a:cubicBezTo>
                    <a:pt x="9735" y="19056"/>
                    <a:pt x="9539" y="19109"/>
                    <a:pt x="9336" y="19148"/>
                  </a:cubicBezTo>
                  <a:cubicBezTo>
                    <a:pt x="9247" y="19166"/>
                    <a:pt x="9162" y="19180"/>
                    <a:pt x="9074" y="19194"/>
                  </a:cubicBezTo>
                  <a:lnTo>
                    <a:pt x="9074" y="19194"/>
                  </a:lnTo>
                  <a:cubicBezTo>
                    <a:pt x="9054" y="19195"/>
                    <a:pt x="9033" y="19198"/>
                    <a:pt x="9018" y="19202"/>
                  </a:cubicBezTo>
                  <a:cubicBezTo>
                    <a:pt x="8956" y="19205"/>
                    <a:pt x="8899" y="19213"/>
                    <a:pt x="8841" y="19217"/>
                  </a:cubicBezTo>
                  <a:cubicBezTo>
                    <a:pt x="8641" y="19234"/>
                    <a:pt x="8442" y="19241"/>
                    <a:pt x="8242" y="19241"/>
                  </a:cubicBezTo>
                  <a:cubicBezTo>
                    <a:pt x="7773" y="19241"/>
                    <a:pt x="7305" y="19203"/>
                    <a:pt x="6835" y="19169"/>
                  </a:cubicBezTo>
                  <a:lnTo>
                    <a:pt x="6835" y="19169"/>
                  </a:lnTo>
                  <a:cubicBezTo>
                    <a:pt x="6795" y="19158"/>
                    <a:pt x="6753" y="19151"/>
                    <a:pt x="6710" y="19148"/>
                  </a:cubicBezTo>
                  <a:cubicBezTo>
                    <a:pt x="6554" y="19136"/>
                    <a:pt x="6376" y="19136"/>
                    <a:pt x="6227" y="19099"/>
                  </a:cubicBezTo>
                  <a:lnTo>
                    <a:pt x="6227" y="19099"/>
                  </a:lnTo>
                  <a:lnTo>
                    <a:pt x="6219" y="19098"/>
                  </a:lnTo>
                  <a:cubicBezTo>
                    <a:pt x="6181" y="19094"/>
                    <a:pt x="6142" y="19086"/>
                    <a:pt x="6104" y="19079"/>
                  </a:cubicBezTo>
                  <a:cubicBezTo>
                    <a:pt x="6027" y="19067"/>
                    <a:pt x="5947" y="19052"/>
                    <a:pt x="5866" y="19037"/>
                  </a:cubicBezTo>
                  <a:cubicBezTo>
                    <a:pt x="5564" y="18975"/>
                    <a:pt x="5265" y="18895"/>
                    <a:pt x="4973" y="18795"/>
                  </a:cubicBezTo>
                  <a:cubicBezTo>
                    <a:pt x="4856" y="18757"/>
                    <a:pt x="4740" y="18709"/>
                    <a:pt x="4623" y="18663"/>
                  </a:cubicBezTo>
                  <a:lnTo>
                    <a:pt x="4623" y="18663"/>
                  </a:lnTo>
                  <a:cubicBezTo>
                    <a:pt x="4623" y="18663"/>
                    <a:pt x="4624" y="18663"/>
                    <a:pt x="4624" y="18663"/>
                  </a:cubicBezTo>
                  <a:cubicBezTo>
                    <a:pt x="4625" y="18663"/>
                    <a:pt x="4606" y="18656"/>
                    <a:pt x="4548" y="18634"/>
                  </a:cubicBezTo>
                  <a:lnTo>
                    <a:pt x="4548" y="18634"/>
                  </a:lnTo>
                  <a:cubicBezTo>
                    <a:pt x="4573" y="18644"/>
                    <a:pt x="4598" y="18653"/>
                    <a:pt x="4623" y="18663"/>
                  </a:cubicBezTo>
                  <a:lnTo>
                    <a:pt x="4623" y="18663"/>
                  </a:lnTo>
                  <a:cubicBezTo>
                    <a:pt x="4615" y="18661"/>
                    <a:pt x="4566" y="18643"/>
                    <a:pt x="4544" y="18634"/>
                  </a:cubicBezTo>
                  <a:lnTo>
                    <a:pt x="4444" y="18588"/>
                  </a:lnTo>
                  <a:cubicBezTo>
                    <a:pt x="4367" y="18554"/>
                    <a:pt x="4295" y="18519"/>
                    <a:pt x="4222" y="18485"/>
                  </a:cubicBezTo>
                  <a:cubicBezTo>
                    <a:pt x="3950" y="18347"/>
                    <a:pt x="3689" y="18197"/>
                    <a:pt x="3440" y="18028"/>
                  </a:cubicBezTo>
                  <a:cubicBezTo>
                    <a:pt x="3378" y="17986"/>
                    <a:pt x="3321" y="17944"/>
                    <a:pt x="3260" y="17902"/>
                  </a:cubicBezTo>
                  <a:lnTo>
                    <a:pt x="3175" y="17833"/>
                  </a:lnTo>
                  <a:lnTo>
                    <a:pt x="3135" y="17803"/>
                  </a:lnTo>
                  <a:lnTo>
                    <a:pt x="3135" y="17803"/>
                  </a:lnTo>
                  <a:cubicBezTo>
                    <a:pt x="3118" y="17790"/>
                    <a:pt x="3084" y="17763"/>
                    <a:pt x="3075" y="17756"/>
                  </a:cubicBezTo>
                  <a:lnTo>
                    <a:pt x="2991" y="17687"/>
                  </a:lnTo>
                  <a:cubicBezTo>
                    <a:pt x="2930" y="17637"/>
                    <a:pt x="2872" y="17588"/>
                    <a:pt x="2815" y="17538"/>
                  </a:cubicBezTo>
                  <a:cubicBezTo>
                    <a:pt x="2589" y="17334"/>
                    <a:pt x="2374" y="17120"/>
                    <a:pt x="2175" y="16894"/>
                  </a:cubicBezTo>
                  <a:cubicBezTo>
                    <a:pt x="2129" y="16840"/>
                    <a:pt x="2079" y="16782"/>
                    <a:pt x="2033" y="16725"/>
                  </a:cubicBezTo>
                  <a:cubicBezTo>
                    <a:pt x="2010" y="16698"/>
                    <a:pt x="1983" y="16667"/>
                    <a:pt x="1964" y="16641"/>
                  </a:cubicBezTo>
                  <a:lnTo>
                    <a:pt x="1929" y="16599"/>
                  </a:lnTo>
                  <a:lnTo>
                    <a:pt x="1929" y="16599"/>
                  </a:lnTo>
                  <a:cubicBezTo>
                    <a:pt x="1841" y="16481"/>
                    <a:pt x="1757" y="16363"/>
                    <a:pt x="1676" y="16242"/>
                  </a:cubicBezTo>
                  <a:cubicBezTo>
                    <a:pt x="1492" y="15966"/>
                    <a:pt x="1332" y="15683"/>
                    <a:pt x="1190" y="15384"/>
                  </a:cubicBezTo>
                  <a:lnTo>
                    <a:pt x="1190" y="15384"/>
                  </a:lnTo>
                  <a:cubicBezTo>
                    <a:pt x="1186" y="15373"/>
                    <a:pt x="1182" y="15361"/>
                    <a:pt x="1178" y="15349"/>
                  </a:cubicBezTo>
                  <a:cubicBezTo>
                    <a:pt x="1159" y="15306"/>
                    <a:pt x="1147" y="15264"/>
                    <a:pt x="1132" y="15222"/>
                  </a:cubicBezTo>
                  <a:cubicBezTo>
                    <a:pt x="1116" y="15180"/>
                    <a:pt x="1105" y="15134"/>
                    <a:pt x="1097" y="15092"/>
                  </a:cubicBezTo>
                  <a:cubicBezTo>
                    <a:pt x="1090" y="15070"/>
                    <a:pt x="1086" y="15048"/>
                    <a:pt x="1083" y="15026"/>
                  </a:cubicBezTo>
                  <a:lnTo>
                    <a:pt x="1083" y="15026"/>
                  </a:lnTo>
                  <a:cubicBezTo>
                    <a:pt x="1084" y="14954"/>
                    <a:pt x="1076" y="14877"/>
                    <a:pt x="1078" y="14804"/>
                  </a:cubicBezTo>
                  <a:lnTo>
                    <a:pt x="1078" y="14804"/>
                  </a:lnTo>
                  <a:cubicBezTo>
                    <a:pt x="1078" y="14800"/>
                    <a:pt x="1078" y="14796"/>
                    <a:pt x="1078" y="14793"/>
                  </a:cubicBezTo>
                  <a:cubicBezTo>
                    <a:pt x="1087" y="14756"/>
                    <a:pt x="1096" y="14722"/>
                    <a:pt x="1107" y="14689"/>
                  </a:cubicBezTo>
                  <a:lnTo>
                    <a:pt x="1107" y="14689"/>
                  </a:lnTo>
                  <a:cubicBezTo>
                    <a:pt x="1103" y="14696"/>
                    <a:pt x="1099" y="14704"/>
                    <a:pt x="1093" y="14712"/>
                  </a:cubicBezTo>
                  <a:cubicBezTo>
                    <a:pt x="1101" y="14697"/>
                    <a:pt x="1109" y="14678"/>
                    <a:pt x="1116" y="14662"/>
                  </a:cubicBezTo>
                  <a:lnTo>
                    <a:pt x="1116" y="14662"/>
                  </a:lnTo>
                  <a:cubicBezTo>
                    <a:pt x="1113" y="14671"/>
                    <a:pt x="1110" y="14680"/>
                    <a:pt x="1107" y="14689"/>
                  </a:cubicBezTo>
                  <a:lnTo>
                    <a:pt x="1107" y="14689"/>
                  </a:lnTo>
                  <a:cubicBezTo>
                    <a:pt x="1127" y="14654"/>
                    <a:pt x="1134" y="14637"/>
                    <a:pt x="1134" y="14632"/>
                  </a:cubicBezTo>
                  <a:lnTo>
                    <a:pt x="1134" y="14632"/>
                  </a:lnTo>
                  <a:cubicBezTo>
                    <a:pt x="1128" y="14642"/>
                    <a:pt x="1122" y="14652"/>
                    <a:pt x="1116" y="14662"/>
                  </a:cubicBezTo>
                  <a:cubicBezTo>
                    <a:pt x="1122" y="14644"/>
                    <a:pt x="1130" y="14630"/>
                    <a:pt x="1133" y="14630"/>
                  </a:cubicBezTo>
                  <a:lnTo>
                    <a:pt x="1133" y="14630"/>
                  </a:lnTo>
                  <a:cubicBezTo>
                    <a:pt x="1134" y="14630"/>
                    <a:pt x="1134" y="14631"/>
                    <a:pt x="1134" y="14632"/>
                  </a:cubicBezTo>
                  <a:lnTo>
                    <a:pt x="1134" y="14632"/>
                  </a:lnTo>
                  <a:cubicBezTo>
                    <a:pt x="1143" y="14615"/>
                    <a:pt x="1153" y="14599"/>
                    <a:pt x="1162" y="14582"/>
                  </a:cubicBezTo>
                  <a:cubicBezTo>
                    <a:pt x="1170" y="14571"/>
                    <a:pt x="1177" y="14561"/>
                    <a:pt x="1183" y="14550"/>
                  </a:cubicBezTo>
                  <a:lnTo>
                    <a:pt x="1183" y="14550"/>
                  </a:lnTo>
                  <a:cubicBezTo>
                    <a:pt x="1195" y="14537"/>
                    <a:pt x="1207" y="14524"/>
                    <a:pt x="1220" y="14512"/>
                  </a:cubicBezTo>
                  <a:lnTo>
                    <a:pt x="1220" y="14512"/>
                  </a:lnTo>
                  <a:cubicBezTo>
                    <a:pt x="1219" y="14512"/>
                    <a:pt x="1219" y="14512"/>
                    <a:pt x="1219" y="14512"/>
                  </a:cubicBezTo>
                  <a:cubicBezTo>
                    <a:pt x="1214" y="14512"/>
                    <a:pt x="1220" y="14502"/>
                    <a:pt x="1239" y="14490"/>
                  </a:cubicBezTo>
                  <a:cubicBezTo>
                    <a:pt x="1243" y="14488"/>
                    <a:pt x="1247" y="14485"/>
                    <a:pt x="1250" y="14483"/>
                  </a:cubicBezTo>
                  <a:lnTo>
                    <a:pt x="1250" y="14483"/>
                  </a:lnTo>
                  <a:cubicBezTo>
                    <a:pt x="1248" y="14485"/>
                    <a:pt x="1245" y="14488"/>
                    <a:pt x="1243" y="14490"/>
                  </a:cubicBezTo>
                  <a:cubicBezTo>
                    <a:pt x="1235" y="14497"/>
                    <a:pt x="1227" y="14504"/>
                    <a:pt x="1220" y="14512"/>
                  </a:cubicBezTo>
                  <a:lnTo>
                    <a:pt x="1220" y="14512"/>
                  </a:lnTo>
                  <a:cubicBezTo>
                    <a:pt x="1225" y="14512"/>
                    <a:pt x="1241" y="14501"/>
                    <a:pt x="1267" y="14473"/>
                  </a:cubicBezTo>
                  <a:lnTo>
                    <a:pt x="1267" y="14473"/>
                  </a:lnTo>
                  <a:cubicBezTo>
                    <a:pt x="1261" y="14476"/>
                    <a:pt x="1256" y="14479"/>
                    <a:pt x="1250" y="14483"/>
                  </a:cubicBezTo>
                  <a:lnTo>
                    <a:pt x="1250" y="14483"/>
                  </a:lnTo>
                  <a:cubicBezTo>
                    <a:pt x="1260" y="14474"/>
                    <a:pt x="1272" y="14465"/>
                    <a:pt x="1281" y="14456"/>
                  </a:cubicBezTo>
                  <a:lnTo>
                    <a:pt x="1281" y="14456"/>
                  </a:lnTo>
                  <a:cubicBezTo>
                    <a:pt x="1280" y="14456"/>
                    <a:pt x="1280" y="14456"/>
                    <a:pt x="1279" y="14456"/>
                  </a:cubicBezTo>
                  <a:cubicBezTo>
                    <a:pt x="1278" y="14456"/>
                    <a:pt x="1278" y="14456"/>
                    <a:pt x="1277" y="14455"/>
                  </a:cubicBezTo>
                  <a:lnTo>
                    <a:pt x="1298" y="14449"/>
                  </a:lnTo>
                  <a:lnTo>
                    <a:pt x="1298" y="14449"/>
                  </a:lnTo>
                  <a:cubicBezTo>
                    <a:pt x="1291" y="14453"/>
                    <a:pt x="1285" y="14455"/>
                    <a:pt x="1281" y="14456"/>
                  </a:cubicBezTo>
                  <a:lnTo>
                    <a:pt x="1281" y="14456"/>
                  </a:lnTo>
                  <a:cubicBezTo>
                    <a:pt x="1281" y="14456"/>
                    <a:pt x="1281" y="14456"/>
                    <a:pt x="1281" y="14455"/>
                  </a:cubicBezTo>
                  <a:lnTo>
                    <a:pt x="1281" y="14455"/>
                  </a:lnTo>
                  <a:cubicBezTo>
                    <a:pt x="1281" y="14456"/>
                    <a:pt x="1281" y="14456"/>
                    <a:pt x="1281" y="14456"/>
                  </a:cubicBezTo>
                  <a:lnTo>
                    <a:pt x="1281" y="14456"/>
                  </a:lnTo>
                  <a:cubicBezTo>
                    <a:pt x="1281" y="14456"/>
                    <a:pt x="1281" y="14456"/>
                    <a:pt x="1281" y="14456"/>
                  </a:cubicBezTo>
                  <a:lnTo>
                    <a:pt x="1281" y="14456"/>
                  </a:lnTo>
                  <a:cubicBezTo>
                    <a:pt x="1276" y="14462"/>
                    <a:pt x="1271" y="14468"/>
                    <a:pt x="1267" y="14473"/>
                  </a:cubicBezTo>
                  <a:lnTo>
                    <a:pt x="1267" y="14473"/>
                  </a:lnTo>
                  <a:cubicBezTo>
                    <a:pt x="1283" y="14463"/>
                    <a:pt x="1299" y="14453"/>
                    <a:pt x="1315" y="14445"/>
                  </a:cubicBezTo>
                  <a:lnTo>
                    <a:pt x="1315" y="14445"/>
                  </a:lnTo>
                  <a:lnTo>
                    <a:pt x="1331" y="14440"/>
                  </a:lnTo>
                  <a:cubicBezTo>
                    <a:pt x="1344" y="14437"/>
                    <a:pt x="1359" y="14434"/>
                    <a:pt x="1372" y="14429"/>
                  </a:cubicBezTo>
                  <a:lnTo>
                    <a:pt x="1441" y="14429"/>
                  </a:lnTo>
                  <a:cubicBezTo>
                    <a:pt x="1436" y="14427"/>
                    <a:pt x="1432" y="14426"/>
                    <a:pt x="1427" y="14425"/>
                  </a:cubicBezTo>
                  <a:lnTo>
                    <a:pt x="1427" y="14425"/>
                  </a:lnTo>
                  <a:cubicBezTo>
                    <a:pt x="1432" y="14426"/>
                    <a:pt x="1436" y="14427"/>
                    <a:pt x="1441" y="14429"/>
                  </a:cubicBezTo>
                  <a:lnTo>
                    <a:pt x="1442" y="14429"/>
                  </a:lnTo>
                  <a:cubicBezTo>
                    <a:pt x="1482" y="14429"/>
                    <a:pt x="1526" y="14445"/>
                    <a:pt x="1513" y="14445"/>
                  </a:cubicBezTo>
                  <a:cubicBezTo>
                    <a:pt x="1510" y="14445"/>
                    <a:pt x="1506" y="14444"/>
                    <a:pt x="1499" y="14443"/>
                  </a:cubicBezTo>
                  <a:lnTo>
                    <a:pt x="1499" y="14443"/>
                  </a:lnTo>
                  <a:cubicBezTo>
                    <a:pt x="1544" y="14453"/>
                    <a:pt x="1589" y="14463"/>
                    <a:pt x="1634" y="14478"/>
                  </a:cubicBezTo>
                  <a:cubicBezTo>
                    <a:pt x="1654" y="14483"/>
                    <a:pt x="1675" y="14492"/>
                    <a:pt x="1696" y="14500"/>
                  </a:cubicBezTo>
                  <a:lnTo>
                    <a:pt x="1696" y="14500"/>
                  </a:lnTo>
                  <a:cubicBezTo>
                    <a:pt x="1705" y="14504"/>
                    <a:pt x="1715" y="14509"/>
                    <a:pt x="1726" y="14513"/>
                  </a:cubicBezTo>
                  <a:cubicBezTo>
                    <a:pt x="1791" y="14544"/>
                    <a:pt x="1860" y="14578"/>
                    <a:pt x="1925" y="14613"/>
                  </a:cubicBezTo>
                  <a:cubicBezTo>
                    <a:pt x="2255" y="14777"/>
                    <a:pt x="2577" y="14927"/>
                    <a:pt x="2945" y="14965"/>
                  </a:cubicBezTo>
                  <a:cubicBezTo>
                    <a:pt x="2989" y="14970"/>
                    <a:pt x="3034" y="14973"/>
                    <a:pt x="3078" y="14973"/>
                  </a:cubicBezTo>
                  <a:cubicBezTo>
                    <a:pt x="3297" y="14973"/>
                    <a:pt x="3516" y="14909"/>
                    <a:pt x="3681" y="14762"/>
                  </a:cubicBezTo>
                  <a:cubicBezTo>
                    <a:pt x="3758" y="14693"/>
                    <a:pt x="3831" y="14616"/>
                    <a:pt x="3896" y="14540"/>
                  </a:cubicBezTo>
                  <a:cubicBezTo>
                    <a:pt x="3957" y="14471"/>
                    <a:pt x="4011" y="14402"/>
                    <a:pt x="4065" y="14325"/>
                  </a:cubicBezTo>
                  <a:cubicBezTo>
                    <a:pt x="4130" y="14222"/>
                    <a:pt x="4164" y="14103"/>
                    <a:pt x="4168" y="13980"/>
                  </a:cubicBezTo>
                  <a:cubicBezTo>
                    <a:pt x="4183" y="13788"/>
                    <a:pt x="4168" y="13597"/>
                    <a:pt x="4114" y="13413"/>
                  </a:cubicBezTo>
                  <a:cubicBezTo>
                    <a:pt x="4026" y="13079"/>
                    <a:pt x="3838" y="12776"/>
                    <a:pt x="3662" y="12481"/>
                  </a:cubicBezTo>
                  <a:cubicBezTo>
                    <a:pt x="3582" y="12347"/>
                    <a:pt x="3501" y="12213"/>
                    <a:pt x="3432" y="12071"/>
                  </a:cubicBezTo>
                  <a:cubicBezTo>
                    <a:pt x="3426" y="12056"/>
                    <a:pt x="3420" y="12044"/>
                    <a:pt x="3413" y="12030"/>
                  </a:cubicBezTo>
                  <a:lnTo>
                    <a:pt x="3413" y="12030"/>
                  </a:lnTo>
                  <a:cubicBezTo>
                    <a:pt x="3401" y="12001"/>
                    <a:pt x="3390" y="11973"/>
                    <a:pt x="3378" y="11944"/>
                  </a:cubicBezTo>
                  <a:cubicBezTo>
                    <a:pt x="3329" y="11822"/>
                    <a:pt x="3275" y="11703"/>
                    <a:pt x="3225" y="11584"/>
                  </a:cubicBezTo>
                  <a:cubicBezTo>
                    <a:pt x="3091" y="11270"/>
                    <a:pt x="2941" y="10959"/>
                    <a:pt x="2796" y="10652"/>
                  </a:cubicBezTo>
                  <a:cubicBezTo>
                    <a:pt x="2723" y="10499"/>
                    <a:pt x="2650" y="10349"/>
                    <a:pt x="2581" y="10192"/>
                  </a:cubicBezTo>
                  <a:cubicBezTo>
                    <a:pt x="2547" y="10121"/>
                    <a:pt x="2517" y="10046"/>
                    <a:pt x="2484" y="9975"/>
                  </a:cubicBezTo>
                  <a:lnTo>
                    <a:pt x="2484" y="9975"/>
                  </a:lnTo>
                  <a:cubicBezTo>
                    <a:pt x="2492" y="9995"/>
                    <a:pt x="2503" y="10022"/>
                    <a:pt x="2503" y="10022"/>
                  </a:cubicBezTo>
                  <a:cubicBezTo>
                    <a:pt x="2503" y="10022"/>
                    <a:pt x="2501" y="10018"/>
                    <a:pt x="2497" y="10008"/>
                  </a:cubicBezTo>
                  <a:cubicBezTo>
                    <a:pt x="2491" y="9996"/>
                    <a:pt x="2486" y="9983"/>
                    <a:pt x="2481" y="9970"/>
                  </a:cubicBezTo>
                  <a:lnTo>
                    <a:pt x="2481" y="9970"/>
                  </a:lnTo>
                  <a:cubicBezTo>
                    <a:pt x="2482" y="9972"/>
                    <a:pt x="2483" y="9973"/>
                    <a:pt x="2484" y="9975"/>
                  </a:cubicBezTo>
                  <a:lnTo>
                    <a:pt x="2484" y="9975"/>
                  </a:lnTo>
                  <a:cubicBezTo>
                    <a:pt x="2480" y="9967"/>
                    <a:pt x="2478" y="9961"/>
                    <a:pt x="2476" y="9957"/>
                  </a:cubicBezTo>
                  <a:lnTo>
                    <a:pt x="2476" y="9957"/>
                  </a:lnTo>
                  <a:cubicBezTo>
                    <a:pt x="2478" y="9961"/>
                    <a:pt x="2480" y="9966"/>
                    <a:pt x="2481" y="9970"/>
                  </a:cubicBezTo>
                  <a:lnTo>
                    <a:pt x="2481" y="9970"/>
                  </a:lnTo>
                  <a:cubicBezTo>
                    <a:pt x="2477" y="9959"/>
                    <a:pt x="2475" y="9954"/>
                    <a:pt x="2475" y="9954"/>
                  </a:cubicBezTo>
                  <a:lnTo>
                    <a:pt x="2475" y="9954"/>
                  </a:lnTo>
                  <a:cubicBezTo>
                    <a:pt x="2475" y="9954"/>
                    <a:pt x="2475" y="9955"/>
                    <a:pt x="2476" y="9957"/>
                  </a:cubicBezTo>
                  <a:lnTo>
                    <a:pt x="2476" y="9957"/>
                  </a:lnTo>
                  <a:cubicBezTo>
                    <a:pt x="2475" y="9955"/>
                    <a:pt x="2474" y="9953"/>
                    <a:pt x="2474" y="9951"/>
                  </a:cubicBezTo>
                  <a:cubicBezTo>
                    <a:pt x="2458" y="9905"/>
                    <a:pt x="2439" y="9863"/>
                    <a:pt x="2424" y="9820"/>
                  </a:cubicBezTo>
                  <a:cubicBezTo>
                    <a:pt x="2286" y="9483"/>
                    <a:pt x="2178" y="9134"/>
                    <a:pt x="2094" y="8778"/>
                  </a:cubicBezTo>
                  <a:cubicBezTo>
                    <a:pt x="2056" y="8609"/>
                    <a:pt x="2021" y="8436"/>
                    <a:pt x="1987" y="8264"/>
                  </a:cubicBezTo>
                  <a:cubicBezTo>
                    <a:pt x="1968" y="8183"/>
                    <a:pt x="1952" y="8099"/>
                    <a:pt x="1937" y="8019"/>
                  </a:cubicBezTo>
                  <a:cubicBezTo>
                    <a:pt x="1931" y="7986"/>
                    <a:pt x="1925" y="7954"/>
                    <a:pt x="1921" y="7922"/>
                  </a:cubicBezTo>
                  <a:lnTo>
                    <a:pt x="1921" y="7922"/>
                  </a:lnTo>
                  <a:cubicBezTo>
                    <a:pt x="1921" y="7924"/>
                    <a:pt x="1921" y="7927"/>
                    <a:pt x="1921" y="7929"/>
                  </a:cubicBezTo>
                  <a:lnTo>
                    <a:pt x="1921" y="7929"/>
                  </a:lnTo>
                  <a:cubicBezTo>
                    <a:pt x="1920" y="7905"/>
                    <a:pt x="1914" y="7881"/>
                    <a:pt x="1914" y="7858"/>
                  </a:cubicBezTo>
                  <a:cubicBezTo>
                    <a:pt x="1902" y="7777"/>
                    <a:pt x="1899" y="7697"/>
                    <a:pt x="1899" y="7612"/>
                  </a:cubicBezTo>
                  <a:cubicBezTo>
                    <a:pt x="1899" y="7584"/>
                    <a:pt x="1899" y="7553"/>
                    <a:pt x="1902" y="7523"/>
                  </a:cubicBezTo>
                  <a:lnTo>
                    <a:pt x="1902" y="7523"/>
                  </a:lnTo>
                  <a:cubicBezTo>
                    <a:pt x="1903" y="7517"/>
                    <a:pt x="1904" y="7505"/>
                    <a:pt x="1906" y="7494"/>
                  </a:cubicBezTo>
                  <a:lnTo>
                    <a:pt x="1906" y="7494"/>
                  </a:lnTo>
                  <a:cubicBezTo>
                    <a:pt x="1906" y="7494"/>
                    <a:pt x="1906" y="7493"/>
                    <a:pt x="1906" y="7493"/>
                  </a:cubicBezTo>
                  <a:cubicBezTo>
                    <a:pt x="1906" y="7493"/>
                    <a:pt x="1906" y="7493"/>
                    <a:pt x="1906" y="7493"/>
                  </a:cubicBezTo>
                  <a:lnTo>
                    <a:pt x="1906" y="7493"/>
                  </a:lnTo>
                  <a:cubicBezTo>
                    <a:pt x="1908" y="7484"/>
                    <a:pt x="1909" y="7475"/>
                    <a:pt x="1910" y="7470"/>
                  </a:cubicBezTo>
                  <a:cubicBezTo>
                    <a:pt x="1916" y="7438"/>
                    <a:pt x="1926" y="7406"/>
                    <a:pt x="1935" y="7377"/>
                  </a:cubicBezTo>
                  <a:lnTo>
                    <a:pt x="1935" y="7377"/>
                  </a:lnTo>
                  <a:cubicBezTo>
                    <a:pt x="1935" y="7380"/>
                    <a:pt x="1935" y="7381"/>
                    <a:pt x="1936" y="7381"/>
                  </a:cubicBezTo>
                  <a:cubicBezTo>
                    <a:pt x="1940" y="7381"/>
                    <a:pt x="1949" y="7366"/>
                    <a:pt x="1959" y="7327"/>
                  </a:cubicBezTo>
                  <a:lnTo>
                    <a:pt x="1959" y="7327"/>
                  </a:lnTo>
                  <a:cubicBezTo>
                    <a:pt x="1954" y="7335"/>
                    <a:pt x="1950" y="7343"/>
                    <a:pt x="1945" y="7352"/>
                  </a:cubicBezTo>
                  <a:cubicBezTo>
                    <a:pt x="1943" y="7354"/>
                    <a:pt x="1942" y="7356"/>
                    <a:pt x="1941" y="7359"/>
                  </a:cubicBezTo>
                  <a:lnTo>
                    <a:pt x="1941" y="7359"/>
                  </a:lnTo>
                  <a:cubicBezTo>
                    <a:pt x="1949" y="7340"/>
                    <a:pt x="1956" y="7321"/>
                    <a:pt x="1964" y="7306"/>
                  </a:cubicBezTo>
                  <a:lnTo>
                    <a:pt x="1964" y="7306"/>
                  </a:lnTo>
                  <a:cubicBezTo>
                    <a:pt x="1962" y="7313"/>
                    <a:pt x="1961" y="7320"/>
                    <a:pt x="1959" y="7327"/>
                  </a:cubicBezTo>
                  <a:lnTo>
                    <a:pt x="1959" y="7327"/>
                  </a:lnTo>
                  <a:cubicBezTo>
                    <a:pt x="1972" y="7303"/>
                    <a:pt x="1984" y="7278"/>
                    <a:pt x="1998" y="7256"/>
                  </a:cubicBezTo>
                  <a:cubicBezTo>
                    <a:pt x="2006" y="7245"/>
                    <a:pt x="2012" y="7235"/>
                    <a:pt x="2019" y="7225"/>
                  </a:cubicBezTo>
                  <a:lnTo>
                    <a:pt x="2019" y="7225"/>
                  </a:lnTo>
                  <a:cubicBezTo>
                    <a:pt x="2074" y="7179"/>
                    <a:pt x="2115" y="7116"/>
                    <a:pt x="2171" y="7068"/>
                  </a:cubicBezTo>
                  <a:cubicBezTo>
                    <a:pt x="2172" y="7067"/>
                    <a:pt x="2173" y="7066"/>
                    <a:pt x="2175" y="7064"/>
                  </a:cubicBezTo>
                  <a:lnTo>
                    <a:pt x="2175" y="7064"/>
                  </a:lnTo>
                  <a:cubicBezTo>
                    <a:pt x="2205" y="7045"/>
                    <a:pt x="2232" y="7022"/>
                    <a:pt x="2267" y="7003"/>
                  </a:cubicBezTo>
                  <a:cubicBezTo>
                    <a:pt x="2296" y="6984"/>
                    <a:pt x="2329" y="6969"/>
                    <a:pt x="2359" y="6954"/>
                  </a:cubicBezTo>
                  <a:lnTo>
                    <a:pt x="2359" y="6954"/>
                  </a:lnTo>
                  <a:cubicBezTo>
                    <a:pt x="2361" y="6954"/>
                    <a:pt x="2364" y="6953"/>
                    <a:pt x="2366" y="6953"/>
                  </a:cubicBezTo>
                  <a:cubicBezTo>
                    <a:pt x="2394" y="6944"/>
                    <a:pt x="2421" y="6935"/>
                    <a:pt x="2448" y="6927"/>
                  </a:cubicBezTo>
                  <a:lnTo>
                    <a:pt x="2448" y="6927"/>
                  </a:lnTo>
                  <a:cubicBezTo>
                    <a:pt x="2441" y="6931"/>
                    <a:pt x="2441" y="6934"/>
                    <a:pt x="2449" y="6934"/>
                  </a:cubicBezTo>
                  <a:cubicBezTo>
                    <a:pt x="2459" y="6934"/>
                    <a:pt x="2479" y="6930"/>
                    <a:pt x="2512" y="6918"/>
                  </a:cubicBezTo>
                  <a:lnTo>
                    <a:pt x="2497" y="6918"/>
                  </a:lnTo>
                  <a:cubicBezTo>
                    <a:pt x="2487" y="6919"/>
                    <a:pt x="2477" y="6920"/>
                    <a:pt x="2470" y="6922"/>
                  </a:cubicBezTo>
                  <a:cubicBezTo>
                    <a:pt x="2463" y="6924"/>
                    <a:pt x="2455" y="6926"/>
                    <a:pt x="2448" y="6927"/>
                  </a:cubicBezTo>
                  <a:lnTo>
                    <a:pt x="2448" y="6927"/>
                  </a:lnTo>
                  <a:cubicBezTo>
                    <a:pt x="2456" y="6924"/>
                    <a:pt x="2471" y="6920"/>
                    <a:pt x="2493" y="6918"/>
                  </a:cubicBezTo>
                  <a:lnTo>
                    <a:pt x="2497" y="6918"/>
                  </a:lnTo>
                  <a:cubicBezTo>
                    <a:pt x="2506" y="6917"/>
                    <a:pt x="2516" y="6916"/>
                    <a:pt x="2523" y="6914"/>
                  </a:cubicBezTo>
                  <a:lnTo>
                    <a:pt x="2523" y="6914"/>
                  </a:lnTo>
                  <a:cubicBezTo>
                    <a:pt x="2520" y="6916"/>
                    <a:pt x="2516" y="6917"/>
                    <a:pt x="2512" y="6918"/>
                  </a:cubicBezTo>
                  <a:lnTo>
                    <a:pt x="2582" y="6918"/>
                  </a:lnTo>
                  <a:cubicBezTo>
                    <a:pt x="2577" y="6917"/>
                    <a:pt x="2571" y="6915"/>
                    <a:pt x="2565" y="6914"/>
                  </a:cubicBezTo>
                  <a:lnTo>
                    <a:pt x="2565" y="6914"/>
                  </a:lnTo>
                  <a:cubicBezTo>
                    <a:pt x="2574" y="6915"/>
                    <a:pt x="2584" y="6916"/>
                    <a:pt x="2592" y="6918"/>
                  </a:cubicBezTo>
                  <a:lnTo>
                    <a:pt x="2596" y="6918"/>
                  </a:lnTo>
                  <a:cubicBezTo>
                    <a:pt x="2621" y="6918"/>
                    <a:pt x="2639" y="6926"/>
                    <a:pt x="2632" y="6927"/>
                  </a:cubicBezTo>
                  <a:lnTo>
                    <a:pt x="2632" y="6927"/>
                  </a:lnTo>
                  <a:cubicBezTo>
                    <a:pt x="2619" y="6924"/>
                    <a:pt x="2606" y="6921"/>
                    <a:pt x="2592" y="6918"/>
                  </a:cubicBezTo>
                  <a:lnTo>
                    <a:pt x="2582" y="6918"/>
                  </a:lnTo>
                  <a:cubicBezTo>
                    <a:pt x="2608" y="6925"/>
                    <a:pt x="2622" y="6927"/>
                    <a:pt x="2629" y="6927"/>
                  </a:cubicBezTo>
                  <a:cubicBezTo>
                    <a:pt x="2630" y="6927"/>
                    <a:pt x="2631" y="6927"/>
                    <a:pt x="2632" y="6927"/>
                  </a:cubicBezTo>
                  <a:lnTo>
                    <a:pt x="2632" y="6927"/>
                  </a:lnTo>
                  <a:cubicBezTo>
                    <a:pt x="2650" y="6932"/>
                    <a:pt x="2668" y="6936"/>
                    <a:pt x="2686" y="6942"/>
                  </a:cubicBezTo>
                  <a:lnTo>
                    <a:pt x="2686" y="6942"/>
                  </a:lnTo>
                  <a:cubicBezTo>
                    <a:pt x="2688" y="6943"/>
                    <a:pt x="2690" y="6944"/>
                    <a:pt x="2692" y="6945"/>
                  </a:cubicBezTo>
                  <a:cubicBezTo>
                    <a:pt x="2750" y="6976"/>
                    <a:pt x="2807" y="7007"/>
                    <a:pt x="2861" y="7045"/>
                  </a:cubicBezTo>
                  <a:cubicBezTo>
                    <a:pt x="2891" y="7064"/>
                    <a:pt x="2918" y="7083"/>
                    <a:pt x="2945" y="7102"/>
                  </a:cubicBezTo>
                  <a:lnTo>
                    <a:pt x="2983" y="7133"/>
                  </a:lnTo>
                  <a:cubicBezTo>
                    <a:pt x="2990" y="7137"/>
                    <a:pt x="2994" y="7139"/>
                    <a:pt x="2995" y="7140"/>
                  </a:cubicBezTo>
                  <a:lnTo>
                    <a:pt x="2995" y="7140"/>
                  </a:lnTo>
                  <a:cubicBezTo>
                    <a:pt x="3213" y="7319"/>
                    <a:pt x="3427" y="7521"/>
                    <a:pt x="3681" y="7639"/>
                  </a:cubicBezTo>
                  <a:cubicBezTo>
                    <a:pt x="3865" y="7726"/>
                    <a:pt x="4063" y="7777"/>
                    <a:pt x="4259" y="7777"/>
                  </a:cubicBezTo>
                  <a:cubicBezTo>
                    <a:pt x="4461" y="7777"/>
                    <a:pt x="4660" y="7723"/>
                    <a:pt x="4839" y="7601"/>
                  </a:cubicBezTo>
                  <a:cubicBezTo>
                    <a:pt x="5176" y="7371"/>
                    <a:pt x="5353" y="6999"/>
                    <a:pt x="5449" y="6612"/>
                  </a:cubicBezTo>
                  <a:cubicBezTo>
                    <a:pt x="5644" y="5757"/>
                    <a:pt x="5671" y="4867"/>
                    <a:pt x="5525" y="4001"/>
                  </a:cubicBezTo>
                  <a:cubicBezTo>
                    <a:pt x="5496" y="3810"/>
                    <a:pt x="5463" y="3618"/>
                    <a:pt x="5433" y="3427"/>
                  </a:cubicBezTo>
                  <a:lnTo>
                    <a:pt x="5433" y="3427"/>
                  </a:lnTo>
                  <a:cubicBezTo>
                    <a:pt x="5433" y="3403"/>
                    <a:pt x="5429" y="3382"/>
                    <a:pt x="5426" y="3361"/>
                  </a:cubicBezTo>
                  <a:cubicBezTo>
                    <a:pt x="5422" y="3311"/>
                    <a:pt x="5418" y="3265"/>
                    <a:pt x="5414" y="3215"/>
                  </a:cubicBezTo>
                  <a:cubicBezTo>
                    <a:pt x="5406" y="3115"/>
                    <a:pt x="5403" y="3012"/>
                    <a:pt x="5406" y="2908"/>
                  </a:cubicBezTo>
                  <a:cubicBezTo>
                    <a:pt x="5406" y="2896"/>
                    <a:pt x="5405" y="2860"/>
                    <a:pt x="5407" y="2827"/>
                  </a:cubicBezTo>
                  <a:lnTo>
                    <a:pt x="5407" y="2827"/>
                  </a:lnTo>
                  <a:cubicBezTo>
                    <a:pt x="5407" y="2827"/>
                    <a:pt x="5407" y="2827"/>
                    <a:pt x="5407" y="2827"/>
                  </a:cubicBezTo>
                  <a:cubicBezTo>
                    <a:pt x="5408" y="2827"/>
                    <a:pt x="5411" y="2819"/>
                    <a:pt x="5414" y="2797"/>
                  </a:cubicBezTo>
                  <a:cubicBezTo>
                    <a:pt x="5418" y="2774"/>
                    <a:pt x="5422" y="2755"/>
                    <a:pt x="5426" y="2736"/>
                  </a:cubicBezTo>
                  <a:cubicBezTo>
                    <a:pt x="5441" y="2655"/>
                    <a:pt x="5460" y="2579"/>
                    <a:pt x="5483" y="2502"/>
                  </a:cubicBezTo>
                  <a:cubicBezTo>
                    <a:pt x="5495" y="2467"/>
                    <a:pt x="5506" y="2437"/>
                    <a:pt x="5518" y="2402"/>
                  </a:cubicBezTo>
                  <a:cubicBezTo>
                    <a:pt x="5520" y="2397"/>
                    <a:pt x="5525" y="2384"/>
                    <a:pt x="5530" y="2371"/>
                  </a:cubicBezTo>
                  <a:lnTo>
                    <a:pt x="5530" y="2371"/>
                  </a:lnTo>
                  <a:cubicBezTo>
                    <a:pt x="5538" y="2353"/>
                    <a:pt x="5548" y="2333"/>
                    <a:pt x="5552" y="2326"/>
                  </a:cubicBezTo>
                  <a:cubicBezTo>
                    <a:pt x="5567" y="2295"/>
                    <a:pt x="5587" y="2260"/>
                    <a:pt x="5606" y="2230"/>
                  </a:cubicBezTo>
                  <a:cubicBezTo>
                    <a:pt x="5613" y="2218"/>
                    <a:pt x="5625" y="2203"/>
                    <a:pt x="5633" y="2191"/>
                  </a:cubicBezTo>
                  <a:cubicBezTo>
                    <a:pt x="5633" y="2190"/>
                    <a:pt x="5634" y="2189"/>
                    <a:pt x="5635" y="2188"/>
                  </a:cubicBezTo>
                  <a:lnTo>
                    <a:pt x="5635" y="2188"/>
                  </a:lnTo>
                  <a:cubicBezTo>
                    <a:pt x="5643" y="2180"/>
                    <a:pt x="5651" y="2173"/>
                    <a:pt x="5656" y="2168"/>
                  </a:cubicBezTo>
                  <a:cubicBezTo>
                    <a:pt x="5670" y="2152"/>
                    <a:pt x="5688" y="2139"/>
                    <a:pt x="5705" y="2124"/>
                  </a:cubicBezTo>
                  <a:lnTo>
                    <a:pt x="5705" y="2124"/>
                  </a:lnTo>
                  <a:cubicBezTo>
                    <a:pt x="5706" y="2124"/>
                    <a:pt x="5707" y="2124"/>
                    <a:pt x="5708" y="2124"/>
                  </a:cubicBezTo>
                  <a:lnTo>
                    <a:pt x="5708" y="2124"/>
                  </a:lnTo>
                  <a:cubicBezTo>
                    <a:pt x="5700" y="2131"/>
                    <a:pt x="5693" y="2138"/>
                    <a:pt x="5688" y="2143"/>
                  </a:cubicBezTo>
                  <a:lnTo>
                    <a:pt x="5688" y="2143"/>
                  </a:lnTo>
                  <a:cubicBezTo>
                    <a:pt x="5698" y="2136"/>
                    <a:pt x="5709" y="2127"/>
                    <a:pt x="5721" y="2120"/>
                  </a:cubicBezTo>
                  <a:lnTo>
                    <a:pt x="5721" y="2120"/>
                  </a:lnTo>
                  <a:cubicBezTo>
                    <a:pt x="5731" y="2117"/>
                    <a:pt x="5747" y="2112"/>
                    <a:pt x="5762" y="2107"/>
                  </a:cubicBezTo>
                  <a:lnTo>
                    <a:pt x="5827" y="2107"/>
                  </a:lnTo>
                  <a:cubicBezTo>
                    <a:pt x="5864" y="2117"/>
                    <a:pt x="5901" y="2128"/>
                    <a:pt x="5935" y="2142"/>
                  </a:cubicBezTo>
                  <a:lnTo>
                    <a:pt x="5950" y="2147"/>
                  </a:lnTo>
                  <a:lnTo>
                    <a:pt x="5950" y="2147"/>
                  </a:lnTo>
                  <a:cubicBezTo>
                    <a:pt x="5970" y="2157"/>
                    <a:pt x="5989" y="2166"/>
                    <a:pt x="6008" y="2176"/>
                  </a:cubicBezTo>
                  <a:cubicBezTo>
                    <a:pt x="6135" y="2241"/>
                    <a:pt x="6257" y="2314"/>
                    <a:pt x="6380" y="2387"/>
                  </a:cubicBezTo>
                  <a:cubicBezTo>
                    <a:pt x="6641" y="2544"/>
                    <a:pt x="6913" y="2717"/>
                    <a:pt x="7212" y="2789"/>
                  </a:cubicBezTo>
                  <a:cubicBezTo>
                    <a:pt x="7309" y="2813"/>
                    <a:pt x="7408" y="2825"/>
                    <a:pt x="7506" y="2825"/>
                  </a:cubicBezTo>
                  <a:cubicBezTo>
                    <a:pt x="7802" y="2825"/>
                    <a:pt x="8090" y="2715"/>
                    <a:pt x="8301" y="2490"/>
                  </a:cubicBezTo>
                  <a:cubicBezTo>
                    <a:pt x="8412" y="2368"/>
                    <a:pt x="8508" y="2237"/>
                    <a:pt x="8588" y="2096"/>
                  </a:cubicBezTo>
                  <a:cubicBezTo>
                    <a:pt x="8627" y="2038"/>
                    <a:pt x="8661" y="1981"/>
                    <a:pt x="8700" y="1923"/>
                  </a:cubicBezTo>
                  <a:cubicBezTo>
                    <a:pt x="8704" y="1917"/>
                    <a:pt x="8721" y="1894"/>
                    <a:pt x="8734" y="1876"/>
                  </a:cubicBezTo>
                  <a:lnTo>
                    <a:pt x="8734" y="1876"/>
                  </a:lnTo>
                  <a:cubicBezTo>
                    <a:pt x="8745" y="1862"/>
                    <a:pt x="8756" y="1849"/>
                    <a:pt x="8761" y="1843"/>
                  </a:cubicBezTo>
                  <a:cubicBezTo>
                    <a:pt x="8903" y="1667"/>
                    <a:pt x="8988" y="1474"/>
                    <a:pt x="9071" y="1269"/>
                  </a:cubicBezTo>
                  <a:lnTo>
                    <a:pt x="9071" y="1269"/>
                  </a:lnTo>
                  <a:cubicBezTo>
                    <a:pt x="9071" y="1270"/>
                    <a:pt x="9071" y="1270"/>
                    <a:pt x="9071" y="1270"/>
                  </a:cubicBezTo>
                  <a:cubicBezTo>
                    <a:pt x="9071" y="1270"/>
                    <a:pt x="9103" y="1195"/>
                    <a:pt x="9117" y="1164"/>
                  </a:cubicBezTo>
                  <a:cubicBezTo>
                    <a:pt x="9135" y="1131"/>
                    <a:pt x="9153" y="1101"/>
                    <a:pt x="9171" y="1069"/>
                  </a:cubicBezTo>
                  <a:lnTo>
                    <a:pt x="9171" y="1069"/>
                  </a:lnTo>
                  <a:cubicBezTo>
                    <a:pt x="9174" y="1065"/>
                    <a:pt x="9178" y="1061"/>
                    <a:pt x="9182" y="1057"/>
                  </a:cubicBezTo>
                  <a:lnTo>
                    <a:pt x="9182" y="1057"/>
                  </a:lnTo>
                  <a:lnTo>
                    <a:pt x="9226" y="1045"/>
                  </a:lnTo>
                  <a:close/>
                  <a:moveTo>
                    <a:pt x="9276" y="0"/>
                  </a:moveTo>
                  <a:cubicBezTo>
                    <a:pt x="9071" y="0"/>
                    <a:pt x="8869" y="39"/>
                    <a:pt x="8680" y="137"/>
                  </a:cubicBezTo>
                  <a:cubicBezTo>
                    <a:pt x="8454" y="255"/>
                    <a:pt x="8285" y="474"/>
                    <a:pt x="8186" y="704"/>
                  </a:cubicBezTo>
                  <a:cubicBezTo>
                    <a:pt x="8151" y="781"/>
                    <a:pt x="8121" y="857"/>
                    <a:pt x="8090" y="934"/>
                  </a:cubicBezTo>
                  <a:cubicBezTo>
                    <a:pt x="8075" y="967"/>
                    <a:pt x="8035" y="1052"/>
                    <a:pt x="8035" y="1052"/>
                  </a:cubicBezTo>
                  <a:cubicBezTo>
                    <a:pt x="8035" y="1052"/>
                    <a:pt x="8047" y="1028"/>
                    <a:pt x="8078" y="961"/>
                  </a:cubicBezTo>
                  <a:lnTo>
                    <a:pt x="8078" y="961"/>
                  </a:lnTo>
                  <a:cubicBezTo>
                    <a:pt x="8063" y="999"/>
                    <a:pt x="8044" y="1037"/>
                    <a:pt x="8025" y="1076"/>
                  </a:cubicBezTo>
                  <a:cubicBezTo>
                    <a:pt x="8010" y="1098"/>
                    <a:pt x="7958" y="1161"/>
                    <a:pt x="7952" y="1190"/>
                  </a:cubicBezTo>
                  <a:lnTo>
                    <a:pt x="7952" y="1190"/>
                  </a:lnTo>
                  <a:cubicBezTo>
                    <a:pt x="7914" y="1237"/>
                    <a:pt x="7877" y="1287"/>
                    <a:pt x="7841" y="1336"/>
                  </a:cubicBezTo>
                  <a:cubicBezTo>
                    <a:pt x="7799" y="1394"/>
                    <a:pt x="7756" y="1459"/>
                    <a:pt x="7718" y="1520"/>
                  </a:cubicBezTo>
                  <a:cubicBezTo>
                    <a:pt x="7676" y="1582"/>
                    <a:pt x="7645" y="1639"/>
                    <a:pt x="7607" y="1697"/>
                  </a:cubicBezTo>
                  <a:cubicBezTo>
                    <a:pt x="7606" y="1698"/>
                    <a:pt x="7599" y="1708"/>
                    <a:pt x="7590" y="1720"/>
                  </a:cubicBezTo>
                  <a:lnTo>
                    <a:pt x="7590" y="1720"/>
                  </a:lnTo>
                  <a:cubicBezTo>
                    <a:pt x="7578" y="1731"/>
                    <a:pt x="7571" y="1744"/>
                    <a:pt x="7557" y="1754"/>
                  </a:cubicBezTo>
                  <a:cubicBezTo>
                    <a:pt x="7555" y="1757"/>
                    <a:pt x="7551" y="1761"/>
                    <a:pt x="7547" y="1765"/>
                  </a:cubicBezTo>
                  <a:lnTo>
                    <a:pt x="7547" y="1765"/>
                  </a:lnTo>
                  <a:cubicBezTo>
                    <a:pt x="7541" y="1769"/>
                    <a:pt x="7535" y="1773"/>
                    <a:pt x="7529" y="1777"/>
                  </a:cubicBezTo>
                  <a:lnTo>
                    <a:pt x="7529" y="1777"/>
                  </a:lnTo>
                  <a:cubicBezTo>
                    <a:pt x="7527" y="1777"/>
                    <a:pt x="7525" y="1777"/>
                    <a:pt x="7523" y="1777"/>
                  </a:cubicBezTo>
                  <a:cubicBezTo>
                    <a:pt x="7514" y="1777"/>
                    <a:pt x="7498" y="1776"/>
                    <a:pt x="7483" y="1775"/>
                  </a:cubicBezTo>
                  <a:lnTo>
                    <a:pt x="7483" y="1775"/>
                  </a:lnTo>
                  <a:cubicBezTo>
                    <a:pt x="7480" y="1775"/>
                    <a:pt x="7478" y="1774"/>
                    <a:pt x="7477" y="1774"/>
                  </a:cubicBezTo>
                  <a:cubicBezTo>
                    <a:pt x="7454" y="1770"/>
                    <a:pt x="7423" y="1758"/>
                    <a:pt x="7396" y="1751"/>
                  </a:cubicBezTo>
                  <a:lnTo>
                    <a:pt x="7354" y="1735"/>
                  </a:lnTo>
                  <a:cubicBezTo>
                    <a:pt x="7335" y="1728"/>
                    <a:pt x="7327" y="1726"/>
                    <a:pt x="7325" y="1726"/>
                  </a:cubicBezTo>
                  <a:lnTo>
                    <a:pt x="7325" y="1726"/>
                  </a:lnTo>
                  <a:cubicBezTo>
                    <a:pt x="7320" y="1726"/>
                    <a:pt x="7398" y="1758"/>
                    <a:pt x="7404" y="1758"/>
                  </a:cubicBezTo>
                  <a:cubicBezTo>
                    <a:pt x="7402" y="1759"/>
                    <a:pt x="7401" y="1759"/>
                    <a:pt x="7399" y="1759"/>
                  </a:cubicBezTo>
                  <a:cubicBezTo>
                    <a:pt x="7359" y="1759"/>
                    <a:pt x="7249" y="1681"/>
                    <a:pt x="7220" y="1666"/>
                  </a:cubicBezTo>
                  <a:cubicBezTo>
                    <a:pt x="7155" y="1628"/>
                    <a:pt x="7093" y="1593"/>
                    <a:pt x="7028" y="1555"/>
                  </a:cubicBezTo>
                  <a:cubicBezTo>
                    <a:pt x="6898" y="1482"/>
                    <a:pt x="6771" y="1402"/>
                    <a:pt x="6645" y="1333"/>
                  </a:cubicBezTo>
                  <a:cubicBezTo>
                    <a:pt x="6388" y="1191"/>
                    <a:pt x="6104" y="1061"/>
                    <a:pt x="5807" y="1061"/>
                  </a:cubicBezTo>
                  <a:cubicBezTo>
                    <a:pt x="5767" y="1061"/>
                    <a:pt x="5727" y="1063"/>
                    <a:pt x="5686" y="1068"/>
                  </a:cubicBezTo>
                  <a:cubicBezTo>
                    <a:pt x="5261" y="1114"/>
                    <a:pt x="4923" y="1348"/>
                    <a:pt x="4697" y="1712"/>
                  </a:cubicBezTo>
                  <a:cubicBezTo>
                    <a:pt x="4498" y="2034"/>
                    <a:pt x="4406" y="2425"/>
                    <a:pt x="4371" y="2797"/>
                  </a:cubicBezTo>
                  <a:cubicBezTo>
                    <a:pt x="4329" y="3246"/>
                    <a:pt x="4425" y="3694"/>
                    <a:pt x="4498" y="4131"/>
                  </a:cubicBezTo>
                  <a:cubicBezTo>
                    <a:pt x="4517" y="4210"/>
                    <a:pt x="4530" y="4288"/>
                    <a:pt x="4539" y="4367"/>
                  </a:cubicBezTo>
                  <a:lnTo>
                    <a:pt x="4539" y="4367"/>
                  </a:lnTo>
                  <a:cubicBezTo>
                    <a:pt x="4539" y="4374"/>
                    <a:pt x="4539" y="4381"/>
                    <a:pt x="4540" y="4388"/>
                  </a:cubicBezTo>
                  <a:cubicBezTo>
                    <a:pt x="4541" y="4395"/>
                    <a:pt x="4542" y="4402"/>
                    <a:pt x="4543" y="4409"/>
                  </a:cubicBezTo>
                  <a:lnTo>
                    <a:pt x="4543" y="4409"/>
                  </a:lnTo>
                  <a:cubicBezTo>
                    <a:pt x="4543" y="4412"/>
                    <a:pt x="4544" y="4416"/>
                    <a:pt x="4544" y="4419"/>
                  </a:cubicBezTo>
                  <a:cubicBezTo>
                    <a:pt x="4544" y="4417"/>
                    <a:pt x="4544" y="4416"/>
                    <a:pt x="4544" y="4415"/>
                  </a:cubicBezTo>
                  <a:lnTo>
                    <a:pt x="4544" y="4415"/>
                  </a:lnTo>
                  <a:cubicBezTo>
                    <a:pt x="4546" y="4431"/>
                    <a:pt x="4548" y="4446"/>
                    <a:pt x="4548" y="4461"/>
                  </a:cubicBezTo>
                  <a:cubicBezTo>
                    <a:pt x="4555" y="4522"/>
                    <a:pt x="4563" y="4584"/>
                    <a:pt x="4567" y="4645"/>
                  </a:cubicBezTo>
                  <a:cubicBezTo>
                    <a:pt x="4582" y="4848"/>
                    <a:pt x="4586" y="5055"/>
                    <a:pt x="4582" y="5262"/>
                  </a:cubicBezTo>
                  <a:cubicBezTo>
                    <a:pt x="4579" y="5453"/>
                    <a:pt x="4561" y="5641"/>
                    <a:pt x="4537" y="5828"/>
                  </a:cubicBezTo>
                  <a:lnTo>
                    <a:pt x="4537" y="5828"/>
                  </a:lnTo>
                  <a:cubicBezTo>
                    <a:pt x="4536" y="5834"/>
                    <a:pt x="4534" y="5842"/>
                    <a:pt x="4532" y="5853"/>
                  </a:cubicBezTo>
                  <a:cubicBezTo>
                    <a:pt x="4528" y="5876"/>
                    <a:pt x="4528" y="5899"/>
                    <a:pt x="4525" y="5925"/>
                  </a:cubicBezTo>
                  <a:cubicBezTo>
                    <a:pt x="4517" y="5971"/>
                    <a:pt x="4505" y="6021"/>
                    <a:pt x="4498" y="6067"/>
                  </a:cubicBezTo>
                  <a:cubicBezTo>
                    <a:pt x="4479" y="6163"/>
                    <a:pt x="4459" y="6259"/>
                    <a:pt x="4436" y="6355"/>
                  </a:cubicBezTo>
                  <a:cubicBezTo>
                    <a:pt x="4421" y="6424"/>
                    <a:pt x="4398" y="6493"/>
                    <a:pt x="4375" y="6562"/>
                  </a:cubicBezTo>
                  <a:cubicBezTo>
                    <a:pt x="4372" y="6568"/>
                    <a:pt x="4369" y="6574"/>
                    <a:pt x="4367" y="6581"/>
                  </a:cubicBezTo>
                  <a:lnTo>
                    <a:pt x="4367" y="6581"/>
                  </a:lnTo>
                  <a:cubicBezTo>
                    <a:pt x="4350" y="6613"/>
                    <a:pt x="4335" y="6645"/>
                    <a:pt x="4314" y="6677"/>
                  </a:cubicBezTo>
                  <a:cubicBezTo>
                    <a:pt x="4312" y="6679"/>
                    <a:pt x="4310" y="6682"/>
                    <a:pt x="4308" y="6685"/>
                  </a:cubicBezTo>
                  <a:lnTo>
                    <a:pt x="4308" y="6685"/>
                  </a:lnTo>
                  <a:cubicBezTo>
                    <a:pt x="4295" y="6697"/>
                    <a:pt x="4283" y="6710"/>
                    <a:pt x="4270" y="6723"/>
                  </a:cubicBezTo>
                  <a:lnTo>
                    <a:pt x="4270" y="6723"/>
                  </a:lnTo>
                  <a:cubicBezTo>
                    <a:pt x="4271" y="6723"/>
                    <a:pt x="4272" y="6723"/>
                    <a:pt x="4272" y="6723"/>
                  </a:cubicBezTo>
                  <a:lnTo>
                    <a:pt x="4272" y="6723"/>
                  </a:lnTo>
                  <a:cubicBezTo>
                    <a:pt x="4271" y="6724"/>
                    <a:pt x="4270" y="6724"/>
                    <a:pt x="4269" y="6725"/>
                  </a:cubicBezTo>
                  <a:lnTo>
                    <a:pt x="4269" y="6725"/>
                  </a:lnTo>
                  <a:cubicBezTo>
                    <a:pt x="4269" y="6724"/>
                    <a:pt x="4270" y="6724"/>
                    <a:pt x="4270" y="6723"/>
                  </a:cubicBezTo>
                  <a:lnTo>
                    <a:pt x="4270" y="6723"/>
                  </a:lnTo>
                  <a:cubicBezTo>
                    <a:pt x="4259" y="6725"/>
                    <a:pt x="4245" y="6729"/>
                    <a:pt x="4227" y="6734"/>
                  </a:cubicBezTo>
                  <a:lnTo>
                    <a:pt x="4227" y="6734"/>
                  </a:lnTo>
                  <a:cubicBezTo>
                    <a:pt x="4223" y="6733"/>
                    <a:pt x="4219" y="6732"/>
                    <a:pt x="4214" y="6730"/>
                  </a:cubicBezTo>
                  <a:cubicBezTo>
                    <a:pt x="4214" y="6730"/>
                    <a:pt x="4214" y="6730"/>
                    <a:pt x="4213" y="6730"/>
                  </a:cubicBezTo>
                  <a:lnTo>
                    <a:pt x="4213" y="6730"/>
                  </a:lnTo>
                  <a:cubicBezTo>
                    <a:pt x="4176" y="6705"/>
                    <a:pt x="4087" y="6670"/>
                    <a:pt x="4068" y="6658"/>
                  </a:cubicBezTo>
                  <a:cubicBezTo>
                    <a:pt x="4045" y="6646"/>
                    <a:pt x="4019" y="6623"/>
                    <a:pt x="3992" y="6608"/>
                  </a:cubicBezTo>
                  <a:lnTo>
                    <a:pt x="3942" y="6569"/>
                  </a:lnTo>
                  <a:cubicBezTo>
                    <a:pt x="3925" y="6558"/>
                    <a:pt x="3918" y="6553"/>
                    <a:pt x="3918" y="6553"/>
                  </a:cubicBezTo>
                  <a:lnTo>
                    <a:pt x="3918" y="6553"/>
                  </a:lnTo>
                  <a:cubicBezTo>
                    <a:pt x="3916" y="6553"/>
                    <a:pt x="3966" y="6592"/>
                    <a:pt x="3980" y="6600"/>
                  </a:cubicBezTo>
                  <a:cubicBezTo>
                    <a:pt x="3861" y="6531"/>
                    <a:pt x="3758" y="6416"/>
                    <a:pt x="3647" y="6332"/>
                  </a:cubicBezTo>
                  <a:cubicBezTo>
                    <a:pt x="3509" y="6217"/>
                    <a:pt x="3363" y="6117"/>
                    <a:pt x="3206" y="6037"/>
                  </a:cubicBezTo>
                  <a:cubicBezTo>
                    <a:pt x="2989" y="5932"/>
                    <a:pt x="2756" y="5874"/>
                    <a:pt x="2522" y="5874"/>
                  </a:cubicBezTo>
                  <a:cubicBezTo>
                    <a:pt x="2353" y="5874"/>
                    <a:pt x="2185" y="5903"/>
                    <a:pt x="2021" y="5968"/>
                  </a:cubicBezTo>
                  <a:cubicBezTo>
                    <a:pt x="1634" y="6117"/>
                    <a:pt x="1304" y="6393"/>
                    <a:pt x="1086" y="6750"/>
                  </a:cubicBezTo>
                  <a:cubicBezTo>
                    <a:pt x="871" y="7106"/>
                    <a:pt x="833" y="7532"/>
                    <a:pt x="883" y="7934"/>
                  </a:cubicBezTo>
                  <a:cubicBezTo>
                    <a:pt x="936" y="8329"/>
                    <a:pt x="1009" y="8720"/>
                    <a:pt x="1105" y="9104"/>
                  </a:cubicBezTo>
                  <a:cubicBezTo>
                    <a:pt x="1189" y="9456"/>
                    <a:pt x="1300" y="9801"/>
                    <a:pt x="1438" y="10139"/>
                  </a:cubicBezTo>
                  <a:cubicBezTo>
                    <a:pt x="1704" y="10809"/>
                    <a:pt x="2040" y="11450"/>
                    <a:pt x="2329" y="12113"/>
                  </a:cubicBezTo>
                  <a:lnTo>
                    <a:pt x="2329" y="12113"/>
                  </a:lnTo>
                  <a:cubicBezTo>
                    <a:pt x="2335" y="12129"/>
                    <a:pt x="2341" y="12144"/>
                    <a:pt x="2347" y="12159"/>
                  </a:cubicBezTo>
                  <a:cubicBezTo>
                    <a:pt x="2366" y="12197"/>
                    <a:pt x="2382" y="12240"/>
                    <a:pt x="2397" y="12278"/>
                  </a:cubicBezTo>
                  <a:cubicBezTo>
                    <a:pt x="2443" y="12393"/>
                    <a:pt x="2493" y="12508"/>
                    <a:pt x="2546" y="12623"/>
                  </a:cubicBezTo>
                  <a:cubicBezTo>
                    <a:pt x="2619" y="12769"/>
                    <a:pt x="2704" y="12910"/>
                    <a:pt x="2792" y="13052"/>
                  </a:cubicBezTo>
                  <a:cubicBezTo>
                    <a:pt x="2876" y="13194"/>
                    <a:pt x="2960" y="13328"/>
                    <a:pt x="3029" y="13470"/>
                  </a:cubicBezTo>
                  <a:cubicBezTo>
                    <a:pt x="3032" y="13475"/>
                    <a:pt x="3041" y="13489"/>
                    <a:pt x="3051" y="13506"/>
                  </a:cubicBezTo>
                  <a:lnTo>
                    <a:pt x="3051" y="13506"/>
                  </a:lnTo>
                  <a:cubicBezTo>
                    <a:pt x="3052" y="13510"/>
                    <a:pt x="3054" y="13516"/>
                    <a:pt x="3056" y="13524"/>
                  </a:cubicBezTo>
                  <a:cubicBezTo>
                    <a:pt x="3064" y="13539"/>
                    <a:pt x="3072" y="13554"/>
                    <a:pt x="3075" y="13574"/>
                  </a:cubicBezTo>
                  <a:cubicBezTo>
                    <a:pt x="3098" y="13646"/>
                    <a:pt x="3121" y="13719"/>
                    <a:pt x="3133" y="13796"/>
                  </a:cubicBezTo>
                  <a:cubicBezTo>
                    <a:pt x="3133" y="13807"/>
                    <a:pt x="3133" y="13818"/>
                    <a:pt x="3133" y="13829"/>
                  </a:cubicBezTo>
                  <a:lnTo>
                    <a:pt x="3133" y="13829"/>
                  </a:lnTo>
                  <a:cubicBezTo>
                    <a:pt x="3102" y="13863"/>
                    <a:pt x="3071" y="13897"/>
                    <a:pt x="3041" y="13930"/>
                  </a:cubicBezTo>
                  <a:lnTo>
                    <a:pt x="3006" y="13930"/>
                  </a:lnTo>
                  <a:cubicBezTo>
                    <a:pt x="2937" y="13915"/>
                    <a:pt x="2865" y="13896"/>
                    <a:pt x="2796" y="13873"/>
                  </a:cubicBezTo>
                  <a:cubicBezTo>
                    <a:pt x="2785" y="13867"/>
                    <a:pt x="2720" y="13841"/>
                    <a:pt x="2716" y="13841"/>
                  </a:cubicBezTo>
                  <a:lnTo>
                    <a:pt x="2716" y="13841"/>
                  </a:lnTo>
                  <a:cubicBezTo>
                    <a:pt x="2716" y="13841"/>
                    <a:pt x="2716" y="13841"/>
                    <a:pt x="2716" y="13841"/>
                  </a:cubicBezTo>
                  <a:lnTo>
                    <a:pt x="2716" y="13841"/>
                  </a:lnTo>
                  <a:cubicBezTo>
                    <a:pt x="2705" y="13836"/>
                    <a:pt x="2696" y="13832"/>
                    <a:pt x="2692" y="13830"/>
                  </a:cubicBezTo>
                  <a:cubicBezTo>
                    <a:pt x="2393" y="13689"/>
                    <a:pt x="2102" y="13508"/>
                    <a:pt x="1776" y="13432"/>
                  </a:cubicBezTo>
                  <a:cubicBezTo>
                    <a:pt x="1664" y="13404"/>
                    <a:pt x="1552" y="13390"/>
                    <a:pt x="1439" y="13390"/>
                  </a:cubicBezTo>
                  <a:cubicBezTo>
                    <a:pt x="1119" y="13390"/>
                    <a:pt x="806" y="13502"/>
                    <a:pt x="553" y="13712"/>
                  </a:cubicBezTo>
                  <a:cubicBezTo>
                    <a:pt x="231" y="13976"/>
                    <a:pt x="66" y="14390"/>
                    <a:pt x="35" y="14797"/>
                  </a:cubicBezTo>
                  <a:cubicBezTo>
                    <a:pt x="1" y="15245"/>
                    <a:pt x="173" y="15690"/>
                    <a:pt x="373" y="16081"/>
                  </a:cubicBezTo>
                  <a:cubicBezTo>
                    <a:pt x="1297" y="17860"/>
                    <a:pt x="2884" y="19209"/>
                    <a:pt x="4789" y="19830"/>
                  </a:cubicBezTo>
                  <a:cubicBezTo>
                    <a:pt x="5374" y="20013"/>
                    <a:pt x="5972" y="20132"/>
                    <a:pt x="6581" y="20182"/>
                  </a:cubicBezTo>
                  <a:lnTo>
                    <a:pt x="6581" y="20182"/>
                  </a:lnTo>
                  <a:cubicBezTo>
                    <a:pt x="6621" y="20192"/>
                    <a:pt x="6663" y="20199"/>
                    <a:pt x="6706" y="20202"/>
                  </a:cubicBezTo>
                  <a:cubicBezTo>
                    <a:pt x="7220" y="20236"/>
                    <a:pt x="7734" y="20282"/>
                    <a:pt x="8247" y="20282"/>
                  </a:cubicBezTo>
                  <a:cubicBezTo>
                    <a:pt x="8492" y="20282"/>
                    <a:pt x="8736" y="20271"/>
                    <a:pt x="8979" y="20244"/>
                  </a:cubicBezTo>
                  <a:cubicBezTo>
                    <a:pt x="9784" y="20160"/>
                    <a:pt x="10563" y="19938"/>
                    <a:pt x="11241" y="19481"/>
                  </a:cubicBezTo>
                  <a:cubicBezTo>
                    <a:pt x="11885" y="19052"/>
                    <a:pt x="12426" y="18500"/>
                    <a:pt x="12882" y="17875"/>
                  </a:cubicBezTo>
                  <a:cubicBezTo>
                    <a:pt x="13078" y="17611"/>
                    <a:pt x="13250" y="17327"/>
                    <a:pt x="13396" y="17032"/>
                  </a:cubicBezTo>
                  <a:cubicBezTo>
                    <a:pt x="13595" y="16633"/>
                    <a:pt x="13760" y="16211"/>
                    <a:pt x="13783" y="15763"/>
                  </a:cubicBezTo>
                  <a:cubicBezTo>
                    <a:pt x="13806" y="15329"/>
                    <a:pt x="13656" y="14904"/>
                    <a:pt x="13361" y="14582"/>
                  </a:cubicBezTo>
                  <a:cubicBezTo>
                    <a:pt x="13117" y="14323"/>
                    <a:pt x="12775" y="14178"/>
                    <a:pt x="12418" y="14178"/>
                  </a:cubicBezTo>
                  <a:cubicBezTo>
                    <a:pt x="12400" y="14178"/>
                    <a:pt x="12382" y="14179"/>
                    <a:pt x="12365" y="14179"/>
                  </a:cubicBezTo>
                  <a:cubicBezTo>
                    <a:pt x="11822" y="14194"/>
                    <a:pt x="11287" y="14352"/>
                    <a:pt x="10759" y="14473"/>
                  </a:cubicBezTo>
                  <a:lnTo>
                    <a:pt x="10759" y="14473"/>
                  </a:lnTo>
                  <a:cubicBezTo>
                    <a:pt x="10792" y="14466"/>
                    <a:pt x="10807" y="14463"/>
                    <a:pt x="10809" y="14463"/>
                  </a:cubicBezTo>
                  <a:lnTo>
                    <a:pt x="10809" y="14463"/>
                  </a:lnTo>
                  <a:cubicBezTo>
                    <a:pt x="10813" y="14463"/>
                    <a:pt x="10777" y="14472"/>
                    <a:pt x="10745" y="14477"/>
                  </a:cubicBezTo>
                  <a:lnTo>
                    <a:pt x="10745" y="14477"/>
                  </a:lnTo>
                  <a:cubicBezTo>
                    <a:pt x="10750" y="14475"/>
                    <a:pt x="10754" y="14474"/>
                    <a:pt x="10759" y="14473"/>
                  </a:cubicBezTo>
                  <a:lnTo>
                    <a:pt x="10759" y="14473"/>
                  </a:lnTo>
                  <a:cubicBezTo>
                    <a:pt x="10754" y="14474"/>
                    <a:pt x="10749" y="14475"/>
                    <a:pt x="10744" y="14477"/>
                  </a:cubicBezTo>
                  <a:lnTo>
                    <a:pt x="10744" y="14477"/>
                  </a:lnTo>
                  <a:cubicBezTo>
                    <a:pt x="10744" y="14477"/>
                    <a:pt x="10745" y="14477"/>
                    <a:pt x="10745" y="14477"/>
                  </a:cubicBezTo>
                  <a:lnTo>
                    <a:pt x="10745" y="14477"/>
                  </a:lnTo>
                  <a:cubicBezTo>
                    <a:pt x="10737" y="14478"/>
                    <a:pt x="10728" y="14480"/>
                    <a:pt x="10720" y="14482"/>
                  </a:cubicBezTo>
                  <a:cubicBezTo>
                    <a:pt x="10729" y="14480"/>
                    <a:pt x="10737" y="14478"/>
                    <a:pt x="10744" y="14477"/>
                  </a:cubicBezTo>
                  <a:lnTo>
                    <a:pt x="10744" y="14477"/>
                  </a:lnTo>
                  <a:cubicBezTo>
                    <a:pt x="10738" y="14477"/>
                    <a:pt x="10733" y="14478"/>
                    <a:pt x="10728" y="14478"/>
                  </a:cubicBezTo>
                  <a:cubicBezTo>
                    <a:pt x="10702" y="14478"/>
                    <a:pt x="10676" y="14480"/>
                    <a:pt x="10651" y="14480"/>
                  </a:cubicBezTo>
                  <a:cubicBezTo>
                    <a:pt x="10638" y="14480"/>
                    <a:pt x="10625" y="14480"/>
                    <a:pt x="10613" y="14478"/>
                  </a:cubicBezTo>
                  <a:cubicBezTo>
                    <a:pt x="10604" y="14478"/>
                    <a:pt x="10581" y="14476"/>
                    <a:pt x="10561" y="14474"/>
                  </a:cubicBezTo>
                  <a:lnTo>
                    <a:pt x="10561" y="14474"/>
                  </a:lnTo>
                  <a:cubicBezTo>
                    <a:pt x="10541" y="14470"/>
                    <a:pt x="10518" y="14466"/>
                    <a:pt x="10509" y="14463"/>
                  </a:cubicBezTo>
                  <a:cubicBezTo>
                    <a:pt x="10496" y="14460"/>
                    <a:pt x="10483" y="14456"/>
                    <a:pt x="10467" y="14453"/>
                  </a:cubicBezTo>
                  <a:lnTo>
                    <a:pt x="10467" y="14453"/>
                  </a:lnTo>
                  <a:cubicBezTo>
                    <a:pt x="10468" y="14454"/>
                    <a:pt x="10468" y="14455"/>
                    <a:pt x="10469" y="14455"/>
                  </a:cubicBezTo>
                  <a:lnTo>
                    <a:pt x="10469" y="14455"/>
                  </a:lnTo>
                  <a:cubicBezTo>
                    <a:pt x="10468" y="14455"/>
                    <a:pt x="10467" y="14454"/>
                    <a:pt x="10466" y="14454"/>
                  </a:cubicBezTo>
                  <a:lnTo>
                    <a:pt x="10466" y="14454"/>
                  </a:lnTo>
                  <a:cubicBezTo>
                    <a:pt x="10466" y="14454"/>
                    <a:pt x="10466" y="14455"/>
                    <a:pt x="10466" y="14455"/>
                  </a:cubicBezTo>
                  <a:lnTo>
                    <a:pt x="10466" y="14455"/>
                  </a:lnTo>
                  <a:cubicBezTo>
                    <a:pt x="10465" y="14454"/>
                    <a:pt x="10463" y="14453"/>
                    <a:pt x="10462" y="14452"/>
                  </a:cubicBezTo>
                  <a:lnTo>
                    <a:pt x="10462" y="14452"/>
                  </a:lnTo>
                  <a:cubicBezTo>
                    <a:pt x="10462" y="14453"/>
                    <a:pt x="10462" y="14454"/>
                    <a:pt x="10462" y="14455"/>
                  </a:cubicBezTo>
                  <a:lnTo>
                    <a:pt x="10462" y="14455"/>
                  </a:lnTo>
                  <a:cubicBezTo>
                    <a:pt x="10461" y="14454"/>
                    <a:pt x="10460" y="14453"/>
                    <a:pt x="10459" y="14452"/>
                  </a:cubicBezTo>
                  <a:lnTo>
                    <a:pt x="10459" y="14452"/>
                  </a:lnTo>
                  <a:cubicBezTo>
                    <a:pt x="10459" y="14452"/>
                    <a:pt x="10459" y="14452"/>
                    <a:pt x="10459" y="14452"/>
                  </a:cubicBezTo>
                  <a:cubicBezTo>
                    <a:pt x="10460" y="14452"/>
                    <a:pt x="10461" y="14452"/>
                    <a:pt x="10461" y="14452"/>
                  </a:cubicBezTo>
                  <a:lnTo>
                    <a:pt x="10461" y="14452"/>
                  </a:lnTo>
                  <a:cubicBezTo>
                    <a:pt x="10460" y="14451"/>
                    <a:pt x="10459" y="14450"/>
                    <a:pt x="10458" y="14449"/>
                  </a:cubicBezTo>
                  <a:lnTo>
                    <a:pt x="10458" y="14449"/>
                  </a:lnTo>
                  <a:cubicBezTo>
                    <a:pt x="10458" y="14450"/>
                    <a:pt x="10458" y="14450"/>
                    <a:pt x="10458" y="14450"/>
                  </a:cubicBezTo>
                  <a:lnTo>
                    <a:pt x="10458" y="14450"/>
                  </a:lnTo>
                  <a:cubicBezTo>
                    <a:pt x="10458" y="14450"/>
                    <a:pt x="10457" y="14449"/>
                    <a:pt x="10457" y="14449"/>
                  </a:cubicBezTo>
                  <a:lnTo>
                    <a:pt x="10457" y="14449"/>
                  </a:lnTo>
                  <a:cubicBezTo>
                    <a:pt x="10457" y="14449"/>
                    <a:pt x="10457" y="14449"/>
                    <a:pt x="10458" y="14449"/>
                  </a:cubicBezTo>
                  <a:lnTo>
                    <a:pt x="10458" y="14449"/>
                  </a:lnTo>
                  <a:cubicBezTo>
                    <a:pt x="10457" y="14449"/>
                    <a:pt x="10457" y="14448"/>
                    <a:pt x="10456" y="14447"/>
                  </a:cubicBezTo>
                  <a:lnTo>
                    <a:pt x="10456" y="14447"/>
                  </a:lnTo>
                  <a:cubicBezTo>
                    <a:pt x="10458" y="14448"/>
                    <a:pt x="10460" y="14449"/>
                    <a:pt x="10461" y="14450"/>
                  </a:cubicBezTo>
                  <a:lnTo>
                    <a:pt x="10461" y="14450"/>
                  </a:lnTo>
                  <a:cubicBezTo>
                    <a:pt x="10461" y="14451"/>
                    <a:pt x="10461" y="14451"/>
                    <a:pt x="10462" y="14452"/>
                  </a:cubicBezTo>
                  <a:lnTo>
                    <a:pt x="10462" y="14452"/>
                  </a:lnTo>
                  <a:cubicBezTo>
                    <a:pt x="10461" y="14452"/>
                    <a:pt x="10461" y="14452"/>
                    <a:pt x="10461" y="14452"/>
                  </a:cubicBezTo>
                  <a:lnTo>
                    <a:pt x="10461" y="14452"/>
                  </a:lnTo>
                  <a:cubicBezTo>
                    <a:pt x="10461" y="14452"/>
                    <a:pt x="10462" y="14452"/>
                    <a:pt x="10462" y="14452"/>
                  </a:cubicBezTo>
                  <a:lnTo>
                    <a:pt x="10462" y="14452"/>
                  </a:lnTo>
                  <a:cubicBezTo>
                    <a:pt x="10462" y="14452"/>
                    <a:pt x="10462" y="14452"/>
                    <a:pt x="10462" y="14452"/>
                  </a:cubicBezTo>
                  <a:lnTo>
                    <a:pt x="10462" y="14452"/>
                  </a:lnTo>
                  <a:cubicBezTo>
                    <a:pt x="10463" y="14452"/>
                    <a:pt x="10464" y="14452"/>
                    <a:pt x="10465" y="14453"/>
                  </a:cubicBezTo>
                  <a:lnTo>
                    <a:pt x="10465" y="14453"/>
                  </a:lnTo>
                  <a:cubicBezTo>
                    <a:pt x="10465" y="14453"/>
                    <a:pt x="10466" y="14453"/>
                    <a:pt x="10466" y="14454"/>
                  </a:cubicBezTo>
                  <a:lnTo>
                    <a:pt x="10466" y="14454"/>
                  </a:lnTo>
                  <a:cubicBezTo>
                    <a:pt x="10466" y="14454"/>
                    <a:pt x="10466" y="14453"/>
                    <a:pt x="10466" y="14453"/>
                  </a:cubicBezTo>
                  <a:lnTo>
                    <a:pt x="10466" y="14453"/>
                  </a:lnTo>
                  <a:cubicBezTo>
                    <a:pt x="10467" y="14453"/>
                    <a:pt x="10467" y="14453"/>
                    <a:pt x="10467" y="14453"/>
                  </a:cubicBezTo>
                  <a:lnTo>
                    <a:pt x="10467" y="14453"/>
                  </a:lnTo>
                  <a:cubicBezTo>
                    <a:pt x="10467" y="14453"/>
                    <a:pt x="10467" y="14452"/>
                    <a:pt x="10466" y="14452"/>
                  </a:cubicBezTo>
                  <a:lnTo>
                    <a:pt x="10466" y="14452"/>
                  </a:lnTo>
                  <a:cubicBezTo>
                    <a:pt x="10467" y="14439"/>
                    <a:pt x="10464" y="14422"/>
                    <a:pt x="10455" y="14408"/>
                  </a:cubicBezTo>
                  <a:lnTo>
                    <a:pt x="10455" y="14408"/>
                  </a:lnTo>
                  <a:lnTo>
                    <a:pt x="10455" y="14422"/>
                  </a:lnTo>
                  <a:lnTo>
                    <a:pt x="10455" y="14422"/>
                  </a:lnTo>
                  <a:cubicBezTo>
                    <a:pt x="10453" y="14414"/>
                    <a:pt x="10451" y="14406"/>
                    <a:pt x="10448" y="14398"/>
                  </a:cubicBezTo>
                  <a:lnTo>
                    <a:pt x="10448" y="14398"/>
                  </a:lnTo>
                  <a:cubicBezTo>
                    <a:pt x="10451" y="14401"/>
                    <a:pt x="10453" y="14404"/>
                    <a:pt x="10455" y="14408"/>
                  </a:cubicBezTo>
                  <a:lnTo>
                    <a:pt x="10455" y="14408"/>
                  </a:lnTo>
                  <a:lnTo>
                    <a:pt x="10455" y="14379"/>
                  </a:lnTo>
                  <a:cubicBezTo>
                    <a:pt x="10455" y="14348"/>
                    <a:pt x="10459" y="14318"/>
                    <a:pt x="10463" y="14288"/>
                  </a:cubicBezTo>
                  <a:lnTo>
                    <a:pt x="10463" y="14288"/>
                  </a:lnTo>
                  <a:cubicBezTo>
                    <a:pt x="10465" y="14276"/>
                    <a:pt x="10467" y="14265"/>
                    <a:pt x="10467" y="14253"/>
                  </a:cubicBezTo>
                  <a:lnTo>
                    <a:pt x="10467" y="14253"/>
                  </a:lnTo>
                  <a:cubicBezTo>
                    <a:pt x="10467" y="14253"/>
                    <a:pt x="10467" y="14252"/>
                    <a:pt x="10467" y="14252"/>
                  </a:cubicBezTo>
                  <a:cubicBezTo>
                    <a:pt x="10467" y="14250"/>
                    <a:pt x="10467" y="14248"/>
                    <a:pt x="10467" y="14246"/>
                  </a:cubicBezTo>
                  <a:lnTo>
                    <a:pt x="10467" y="14246"/>
                  </a:lnTo>
                  <a:cubicBezTo>
                    <a:pt x="10479" y="14193"/>
                    <a:pt x="10494" y="14136"/>
                    <a:pt x="10513" y="14084"/>
                  </a:cubicBezTo>
                  <a:cubicBezTo>
                    <a:pt x="10517" y="14069"/>
                    <a:pt x="10522" y="14055"/>
                    <a:pt x="10527" y="14040"/>
                  </a:cubicBezTo>
                  <a:lnTo>
                    <a:pt x="10527" y="14040"/>
                  </a:lnTo>
                  <a:cubicBezTo>
                    <a:pt x="10532" y="14030"/>
                    <a:pt x="10536" y="14021"/>
                    <a:pt x="10540" y="14011"/>
                  </a:cubicBezTo>
                  <a:cubicBezTo>
                    <a:pt x="10587" y="13916"/>
                    <a:pt x="10640" y="13828"/>
                    <a:pt x="10699" y="13743"/>
                  </a:cubicBezTo>
                  <a:lnTo>
                    <a:pt x="10699" y="13743"/>
                  </a:lnTo>
                  <a:lnTo>
                    <a:pt x="10720" y="13719"/>
                  </a:lnTo>
                  <a:cubicBezTo>
                    <a:pt x="10739" y="13696"/>
                    <a:pt x="10758" y="13673"/>
                    <a:pt x="10777" y="13650"/>
                  </a:cubicBezTo>
                  <a:cubicBezTo>
                    <a:pt x="10820" y="13604"/>
                    <a:pt x="10866" y="13558"/>
                    <a:pt x="10912" y="13512"/>
                  </a:cubicBezTo>
                  <a:cubicBezTo>
                    <a:pt x="10992" y="13435"/>
                    <a:pt x="11075" y="13364"/>
                    <a:pt x="11160" y="13293"/>
                  </a:cubicBezTo>
                  <a:lnTo>
                    <a:pt x="11160" y="13293"/>
                  </a:lnTo>
                  <a:cubicBezTo>
                    <a:pt x="11161" y="13292"/>
                    <a:pt x="11163" y="13291"/>
                    <a:pt x="11165" y="13290"/>
                  </a:cubicBezTo>
                  <a:lnTo>
                    <a:pt x="11203" y="13259"/>
                  </a:lnTo>
                  <a:lnTo>
                    <a:pt x="11280" y="13202"/>
                  </a:lnTo>
                  <a:cubicBezTo>
                    <a:pt x="11337" y="13160"/>
                    <a:pt x="11395" y="13121"/>
                    <a:pt x="11452" y="13079"/>
                  </a:cubicBezTo>
                  <a:cubicBezTo>
                    <a:pt x="11924" y="12761"/>
                    <a:pt x="12422" y="12485"/>
                    <a:pt x="12886" y="12147"/>
                  </a:cubicBezTo>
                  <a:cubicBezTo>
                    <a:pt x="13135" y="11960"/>
                    <a:pt x="13377" y="11760"/>
                    <a:pt x="13607" y="11549"/>
                  </a:cubicBezTo>
                  <a:cubicBezTo>
                    <a:pt x="13787" y="11388"/>
                    <a:pt x="13959" y="11224"/>
                    <a:pt x="14086" y="11013"/>
                  </a:cubicBezTo>
                  <a:cubicBezTo>
                    <a:pt x="14235" y="10752"/>
                    <a:pt x="14347" y="10468"/>
                    <a:pt x="14408" y="10173"/>
                  </a:cubicBezTo>
                  <a:cubicBezTo>
                    <a:pt x="14492" y="9813"/>
                    <a:pt x="14492" y="9437"/>
                    <a:pt x="14412" y="9077"/>
                  </a:cubicBezTo>
                  <a:cubicBezTo>
                    <a:pt x="14260" y="8359"/>
                    <a:pt x="13647" y="7644"/>
                    <a:pt x="12890" y="7644"/>
                  </a:cubicBezTo>
                  <a:cubicBezTo>
                    <a:pt x="12822" y="7644"/>
                    <a:pt x="12753" y="7650"/>
                    <a:pt x="12683" y="7662"/>
                  </a:cubicBezTo>
                  <a:cubicBezTo>
                    <a:pt x="12464" y="7704"/>
                    <a:pt x="12269" y="7823"/>
                    <a:pt x="12131" y="7996"/>
                  </a:cubicBezTo>
                  <a:cubicBezTo>
                    <a:pt x="12065" y="8076"/>
                    <a:pt x="12004" y="8157"/>
                    <a:pt x="11943" y="8241"/>
                  </a:cubicBezTo>
                  <a:cubicBezTo>
                    <a:pt x="11937" y="8247"/>
                    <a:pt x="11930" y="8253"/>
                    <a:pt x="11924" y="8259"/>
                  </a:cubicBezTo>
                  <a:lnTo>
                    <a:pt x="11924" y="8259"/>
                  </a:lnTo>
                  <a:cubicBezTo>
                    <a:pt x="11928" y="8256"/>
                    <a:pt x="11931" y="8255"/>
                    <a:pt x="11932" y="8255"/>
                  </a:cubicBezTo>
                  <a:lnTo>
                    <a:pt x="11932" y="8255"/>
                  </a:lnTo>
                  <a:cubicBezTo>
                    <a:pt x="11933" y="8255"/>
                    <a:pt x="11933" y="8255"/>
                    <a:pt x="11933" y="8255"/>
                  </a:cubicBezTo>
                  <a:lnTo>
                    <a:pt x="11933" y="8255"/>
                  </a:lnTo>
                  <a:cubicBezTo>
                    <a:pt x="11930" y="8260"/>
                    <a:pt x="11929" y="8261"/>
                    <a:pt x="11929" y="8261"/>
                  </a:cubicBezTo>
                  <a:cubicBezTo>
                    <a:pt x="11929" y="8261"/>
                    <a:pt x="11931" y="8259"/>
                    <a:pt x="11934" y="8256"/>
                  </a:cubicBezTo>
                  <a:lnTo>
                    <a:pt x="11934" y="8256"/>
                  </a:lnTo>
                  <a:cubicBezTo>
                    <a:pt x="11937" y="8258"/>
                    <a:pt x="11929" y="8269"/>
                    <a:pt x="11912" y="8279"/>
                  </a:cubicBezTo>
                  <a:lnTo>
                    <a:pt x="11885" y="8294"/>
                  </a:lnTo>
                  <a:lnTo>
                    <a:pt x="11885" y="8294"/>
                  </a:lnTo>
                  <a:cubicBezTo>
                    <a:pt x="11898" y="8281"/>
                    <a:pt x="11911" y="8270"/>
                    <a:pt x="11924" y="8259"/>
                  </a:cubicBezTo>
                  <a:lnTo>
                    <a:pt x="11924" y="8259"/>
                  </a:lnTo>
                  <a:cubicBezTo>
                    <a:pt x="11916" y="8264"/>
                    <a:pt x="11902" y="8275"/>
                    <a:pt x="11883" y="8295"/>
                  </a:cubicBezTo>
                  <a:lnTo>
                    <a:pt x="11883" y="8295"/>
                  </a:lnTo>
                  <a:lnTo>
                    <a:pt x="11885" y="8294"/>
                  </a:lnTo>
                  <a:lnTo>
                    <a:pt x="11885" y="8294"/>
                  </a:lnTo>
                  <a:cubicBezTo>
                    <a:pt x="11878" y="8301"/>
                    <a:pt x="11870" y="8309"/>
                    <a:pt x="11862" y="8318"/>
                  </a:cubicBezTo>
                  <a:cubicBezTo>
                    <a:pt x="11870" y="8309"/>
                    <a:pt x="11877" y="8302"/>
                    <a:pt x="11883" y="8295"/>
                  </a:cubicBezTo>
                  <a:lnTo>
                    <a:pt x="11883" y="8295"/>
                  </a:lnTo>
                  <a:lnTo>
                    <a:pt x="11874" y="8300"/>
                  </a:lnTo>
                  <a:lnTo>
                    <a:pt x="11874" y="8300"/>
                  </a:lnTo>
                  <a:cubicBezTo>
                    <a:pt x="11874" y="8298"/>
                    <a:pt x="11872" y="8297"/>
                    <a:pt x="11869" y="8297"/>
                  </a:cubicBezTo>
                  <a:cubicBezTo>
                    <a:pt x="11859" y="8297"/>
                    <a:pt x="11837" y="8305"/>
                    <a:pt x="11814" y="8327"/>
                  </a:cubicBezTo>
                  <a:lnTo>
                    <a:pt x="11814" y="8327"/>
                  </a:lnTo>
                  <a:cubicBezTo>
                    <a:pt x="11816" y="8326"/>
                    <a:pt x="11818" y="8325"/>
                    <a:pt x="11820" y="8325"/>
                  </a:cubicBezTo>
                  <a:lnTo>
                    <a:pt x="11820" y="8325"/>
                  </a:lnTo>
                  <a:cubicBezTo>
                    <a:pt x="11816" y="8327"/>
                    <a:pt x="11812" y="8330"/>
                    <a:pt x="11809" y="8333"/>
                  </a:cubicBezTo>
                  <a:cubicBezTo>
                    <a:pt x="11811" y="8331"/>
                    <a:pt x="11813" y="8329"/>
                    <a:pt x="11814" y="8327"/>
                  </a:cubicBezTo>
                  <a:lnTo>
                    <a:pt x="11814" y="8327"/>
                  </a:lnTo>
                  <a:cubicBezTo>
                    <a:pt x="11783" y="8339"/>
                    <a:pt x="11738" y="8356"/>
                    <a:pt x="11700" y="8367"/>
                  </a:cubicBezTo>
                  <a:lnTo>
                    <a:pt x="11700" y="8367"/>
                  </a:lnTo>
                  <a:cubicBezTo>
                    <a:pt x="11698" y="8367"/>
                    <a:pt x="11696" y="8367"/>
                    <a:pt x="11694" y="8367"/>
                  </a:cubicBezTo>
                  <a:lnTo>
                    <a:pt x="11648" y="8371"/>
                  </a:lnTo>
                  <a:lnTo>
                    <a:pt x="11587" y="8371"/>
                  </a:lnTo>
                  <a:cubicBezTo>
                    <a:pt x="11570" y="8366"/>
                    <a:pt x="11553" y="8361"/>
                    <a:pt x="11536" y="8356"/>
                  </a:cubicBezTo>
                  <a:lnTo>
                    <a:pt x="11536" y="8356"/>
                  </a:lnTo>
                  <a:cubicBezTo>
                    <a:pt x="11523" y="8347"/>
                    <a:pt x="11511" y="8340"/>
                    <a:pt x="11500" y="8333"/>
                  </a:cubicBezTo>
                  <a:lnTo>
                    <a:pt x="11500" y="8333"/>
                  </a:lnTo>
                  <a:cubicBezTo>
                    <a:pt x="11485" y="8318"/>
                    <a:pt x="11469" y="8305"/>
                    <a:pt x="11452" y="8291"/>
                  </a:cubicBezTo>
                  <a:cubicBezTo>
                    <a:pt x="11450" y="8287"/>
                    <a:pt x="11445" y="8283"/>
                    <a:pt x="11440" y="8277"/>
                  </a:cubicBezTo>
                  <a:lnTo>
                    <a:pt x="11440" y="8277"/>
                  </a:lnTo>
                  <a:cubicBezTo>
                    <a:pt x="11437" y="8274"/>
                    <a:pt x="11435" y="8271"/>
                    <a:pt x="11433" y="8268"/>
                  </a:cubicBezTo>
                  <a:cubicBezTo>
                    <a:pt x="11409" y="8230"/>
                    <a:pt x="11391" y="8189"/>
                    <a:pt x="11368" y="8150"/>
                  </a:cubicBezTo>
                  <a:lnTo>
                    <a:pt x="11368" y="8150"/>
                  </a:lnTo>
                  <a:cubicBezTo>
                    <a:pt x="11363" y="8137"/>
                    <a:pt x="11357" y="8124"/>
                    <a:pt x="11352" y="8111"/>
                  </a:cubicBezTo>
                  <a:cubicBezTo>
                    <a:pt x="11341" y="8076"/>
                    <a:pt x="11334" y="8043"/>
                    <a:pt x="11326" y="8009"/>
                  </a:cubicBezTo>
                  <a:lnTo>
                    <a:pt x="11326" y="8009"/>
                  </a:lnTo>
                  <a:cubicBezTo>
                    <a:pt x="11325" y="8000"/>
                    <a:pt x="11323" y="7991"/>
                    <a:pt x="11322" y="7984"/>
                  </a:cubicBezTo>
                  <a:lnTo>
                    <a:pt x="11322" y="7984"/>
                  </a:lnTo>
                  <a:cubicBezTo>
                    <a:pt x="11328" y="7965"/>
                    <a:pt x="11338" y="7937"/>
                    <a:pt x="11343" y="7921"/>
                  </a:cubicBezTo>
                  <a:lnTo>
                    <a:pt x="11343" y="7921"/>
                  </a:lnTo>
                  <a:cubicBezTo>
                    <a:pt x="11351" y="7905"/>
                    <a:pt x="11360" y="7888"/>
                    <a:pt x="11368" y="7873"/>
                  </a:cubicBezTo>
                  <a:cubicBezTo>
                    <a:pt x="11421" y="7773"/>
                    <a:pt x="11483" y="7677"/>
                    <a:pt x="11548" y="7585"/>
                  </a:cubicBezTo>
                  <a:cubicBezTo>
                    <a:pt x="11621" y="7478"/>
                    <a:pt x="11697" y="7375"/>
                    <a:pt x="11778" y="7275"/>
                  </a:cubicBezTo>
                  <a:cubicBezTo>
                    <a:pt x="11796" y="7251"/>
                    <a:pt x="11802" y="7242"/>
                    <a:pt x="11802" y="7242"/>
                  </a:cubicBezTo>
                  <a:lnTo>
                    <a:pt x="11802" y="7242"/>
                  </a:lnTo>
                  <a:cubicBezTo>
                    <a:pt x="11802" y="7242"/>
                    <a:pt x="11801" y="7243"/>
                    <a:pt x="11800" y="7244"/>
                  </a:cubicBezTo>
                  <a:lnTo>
                    <a:pt x="11800" y="7244"/>
                  </a:lnTo>
                  <a:lnTo>
                    <a:pt x="11824" y="7214"/>
                  </a:lnTo>
                  <a:cubicBezTo>
                    <a:pt x="11870" y="7156"/>
                    <a:pt x="11912" y="7102"/>
                    <a:pt x="11954" y="7049"/>
                  </a:cubicBezTo>
                  <a:cubicBezTo>
                    <a:pt x="12119" y="6842"/>
                    <a:pt x="12288" y="6638"/>
                    <a:pt x="12441" y="6424"/>
                  </a:cubicBezTo>
                  <a:cubicBezTo>
                    <a:pt x="12598" y="6213"/>
                    <a:pt x="12706" y="5987"/>
                    <a:pt x="12851" y="5776"/>
                  </a:cubicBezTo>
                  <a:cubicBezTo>
                    <a:pt x="13016" y="5534"/>
                    <a:pt x="13200" y="5301"/>
                    <a:pt x="13323" y="5036"/>
                  </a:cubicBezTo>
                  <a:cubicBezTo>
                    <a:pt x="13488" y="4687"/>
                    <a:pt x="13561" y="4304"/>
                    <a:pt x="13526" y="3924"/>
                  </a:cubicBezTo>
                  <a:cubicBezTo>
                    <a:pt x="13499" y="3614"/>
                    <a:pt x="13499" y="3288"/>
                    <a:pt x="13392" y="2993"/>
                  </a:cubicBezTo>
                  <a:cubicBezTo>
                    <a:pt x="13250" y="2605"/>
                    <a:pt x="12959" y="2306"/>
                    <a:pt x="12549" y="2211"/>
                  </a:cubicBezTo>
                  <a:cubicBezTo>
                    <a:pt x="12472" y="2193"/>
                    <a:pt x="12395" y="2186"/>
                    <a:pt x="12318" y="2186"/>
                  </a:cubicBezTo>
                  <a:cubicBezTo>
                    <a:pt x="12139" y="2186"/>
                    <a:pt x="11960" y="2223"/>
                    <a:pt x="11786" y="2253"/>
                  </a:cubicBezTo>
                  <a:cubicBezTo>
                    <a:pt x="11663" y="2276"/>
                    <a:pt x="11540" y="2299"/>
                    <a:pt x="11418" y="2322"/>
                  </a:cubicBezTo>
                  <a:lnTo>
                    <a:pt x="11245" y="2349"/>
                  </a:lnTo>
                  <a:cubicBezTo>
                    <a:pt x="11206" y="2356"/>
                    <a:pt x="11088" y="2372"/>
                    <a:pt x="11091" y="2372"/>
                  </a:cubicBezTo>
                  <a:cubicBezTo>
                    <a:pt x="11091" y="2372"/>
                    <a:pt x="11095" y="2371"/>
                    <a:pt x="11104" y="2370"/>
                  </a:cubicBezTo>
                  <a:lnTo>
                    <a:pt x="11104" y="2370"/>
                  </a:lnTo>
                  <a:cubicBezTo>
                    <a:pt x="11088" y="2372"/>
                    <a:pt x="11072" y="2374"/>
                    <a:pt x="11057" y="2375"/>
                  </a:cubicBezTo>
                  <a:cubicBezTo>
                    <a:pt x="11057" y="2375"/>
                    <a:pt x="11056" y="2375"/>
                    <a:pt x="11055" y="2375"/>
                  </a:cubicBezTo>
                  <a:lnTo>
                    <a:pt x="11055" y="2375"/>
                  </a:lnTo>
                  <a:cubicBezTo>
                    <a:pt x="11045" y="2336"/>
                    <a:pt x="11038" y="2300"/>
                    <a:pt x="11030" y="2260"/>
                  </a:cubicBezTo>
                  <a:cubicBezTo>
                    <a:pt x="11030" y="2258"/>
                    <a:pt x="11030" y="2256"/>
                    <a:pt x="11029" y="2254"/>
                  </a:cubicBezTo>
                  <a:lnTo>
                    <a:pt x="11029" y="2254"/>
                  </a:lnTo>
                  <a:cubicBezTo>
                    <a:pt x="11026" y="2216"/>
                    <a:pt x="11022" y="2175"/>
                    <a:pt x="11019" y="2138"/>
                  </a:cubicBezTo>
                  <a:cubicBezTo>
                    <a:pt x="11011" y="2046"/>
                    <a:pt x="11007" y="1954"/>
                    <a:pt x="11004" y="1858"/>
                  </a:cubicBezTo>
                  <a:cubicBezTo>
                    <a:pt x="10992" y="1628"/>
                    <a:pt x="10961" y="1398"/>
                    <a:pt x="10908" y="1175"/>
                  </a:cubicBezTo>
                  <a:cubicBezTo>
                    <a:pt x="10754" y="604"/>
                    <a:pt x="10321" y="202"/>
                    <a:pt x="9750" y="60"/>
                  </a:cubicBezTo>
                  <a:cubicBezTo>
                    <a:pt x="9593" y="23"/>
                    <a:pt x="9434" y="0"/>
                    <a:pt x="92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8"/>
            <p:cNvSpPr/>
            <p:nvPr/>
          </p:nvSpPr>
          <p:spPr>
            <a:xfrm>
              <a:off x="6347406" y="3685646"/>
              <a:ext cx="155590" cy="634792"/>
            </a:xfrm>
            <a:custGeom>
              <a:rect b="b" l="l" r="r" t="t"/>
              <a:pathLst>
                <a:path extrusionOk="0" h="14145" w="3467">
                  <a:moveTo>
                    <a:pt x="1170" y="4370"/>
                  </a:moveTo>
                  <a:lnTo>
                    <a:pt x="1166" y="4400"/>
                  </a:lnTo>
                  <a:cubicBezTo>
                    <a:pt x="1168" y="4390"/>
                    <a:pt x="1169" y="4380"/>
                    <a:pt x="1170" y="4370"/>
                  </a:cubicBezTo>
                  <a:close/>
                  <a:moveTo>
                    <a:pt x="1151" y="7562"/>
                  </a:moveTo>
                  <a:lnTo>
                    <a:pt x="1162" y="7639"/>
                  </a:lnTo>
                  <a:lnTo>
                    <a:pt x="1162" y="7639"/>
                  </a:lnTo>
                  <a:cubicBezTo>
                    <a:pt x="1158" y="7614"/>
                    <a:pt x="1154" y="7588"/>
                    <a:pt x="1151" y="7562"/>
                  </a:cubicBezTo>
                  <a:close/>
                  <a:moveTo>
                    <a:pt x="1659" y="0"/>
                  </a:moveTo>
                  <a:cubicBezTo>
                    <a:pt x="1570" y="0"/>
                    <a:pt x="1479" y="23"/>
                    <a:pt x="1396" y="71"/>
                  </a:cubicBezTo>
                  <a:lnTo>
                    <a:pt x="1293" y="152"/>
                  </a:lnTo>
                  <a:cubicBezTo>
                    <a:pt x="1228" y="217"/>
                    <a:pt x="1182" y="294"/>
                    <a:pt x="1159" y="382"/>
                  </a:cubicBezTo>
                  <a:lnTo>
                    <a:pt x="1159" y="386"/>
                  </a:lnTo>
                  <a:cubicBezTo>
                    <a:pt x="825" y="1222"/>
                    <a:pt x="561" y="2084"/>
                    <a:pt x="365" y="2966"/>
                  </a:cubicBezTo>
                  <a:cubicBezTo>
                    <a:pt x="166" y="3882"/>
                    <a:pt x="51" y="4814"/>
                    <a:pt x="24" y="5749"/>
                  </a:cubicBezTo>
                  <a:cubicBezTo>
                    <a:pt x="1" y="6677"/>
                    <a:pt x="81" y="7605"/>
                    <a:pt x="262" y="8517"/>
                  </a:cubicBezTo>
                  <a:cubicBezTo>
                    <a:pt x="438" y="9426"/>
                    <a:pt x="741" y="10304"/>
                    <a:pt x="1097" y="11158"/>
                  </a:cubicBezTo>
                  <a:cubicBezTo>
                    <a:pt x="1289" y="11622"/>
                    <a:pt x="1496" y="12082"/>
                    <a:pt x="1707" y="12542"/>
                  </a:cubicBezTo>
                  <a:cubicBezTo>
                    <a:pt x="1803" y="12749"/>
                    <a:pt x="1899" y="12956"/>
                    <a:pt x="1998" y="13164"/>
                  </a:cubicBezTo>
                  <a:cubicBezTo>
                    <a:pt x="2102" y="13382"/>
                    <a:pt x="2224" y="13585"/>
                    <a:pt x="2374" y="13777"/>
                  </a:cubicBezTo>
                  <a:cubicBezTo>
                    <a:pt x="2431" y="13854"/>
                    <a:pt x="2500" y="13926"/>
                    <a:pt x="2577" y="13992"/>
                  </a:cubicBezTo>
                  <a:cubicBezTo>
                    <a:pt x="2677" y="14087"/>
                    <a:pt x="2807" y="14141"/>
                    <a:pt x="2945" y="14145"/>
                  </a:cubicBezTo>
                  <a:cubicBezTo>
                    <a:pt x="3083" y="14145"/>
                    <a:pt x="3214" y="14087"/>
                    <a:pt x="3313" y="13992"/>
                  </a:cubicBezTo>
                  <a:cubicBezTo>
                    <a:pt x="3409" y="13896"/>
                    <a:pt x="3467" y="13762"/>
                    <a:pt x="3467" y="13624"/>
                  </a:cubicBezTo>
                  <a:cubicBezTo>
                    <a:pt x="3459" y="13493"/>
                    <a:pt x="3417" y="13344"/>
                    <a:pt x="3313" y="13256"/>
                  </a:cubicBezTo>
                  <a:cubicBezTo>
                    <a:pt x="3257" y="13208"/>
                    <a:pt x="3207" y="13156"/>
                    <a:pt x="3160" y="13101"/>
                  </a:cubicBezTo>
                  <a:lnTo>
                    <a:pt x="3160" y="13101"/>
                  </a:lnTo>
                  <a:cubicBezTo>
                    <a:pt x="3062" y="12959"/>
                    <a:pt x="2976" y="12806"/>
                    <a:pt x="2903" y="12650"/>
                  </a:cubicBezTo>
                  <a:cubicBezTo>
                    <a:pt x="2811" y="12458"/>
                    <a:pt x="2723" y="12266"/>
                    <a:pt x="2635" y="12075"/>
                  </a:cubicBezTo>
                  <a:cubicBezTo>
                    <a:pt x="2454" y="11689"/>
                    <a:pt x="2281" y="11302"/>
                    <a:pt x="2112" y="10909"/>
                  </a:cubicBezTo>
                  <a:lnTo>
                    <a:pt x="2112" y="10909"/>
                  </a:lnTo>
                  <a:cubicBezTo>
                    <a:pt x="1761" y="10071"/>
                    <a:pt x="1464" y="9214"/>
                    <a:pt x="1281" y="8322"/>
                  </a:cubicBezTo>
                  <a:cubicBezTo>
                    <a:pt x="1238" y="8107"/>
                    <a:pt x="1198" y="7890"/>
                    <a:pt x="1166" y="7669"/>
                  </a:cubicBezTo>
                  <a:lnTo>
                    <a:pt x="1166" y="7669"/>
                  </a:lnTo>
                  <a:cubicBezTo>
                    <a:pt x="1051" y="6794"/>
                    <a:pt x="1033" y="5907"/>
                    <a:pt x="1101" y="5028"/>
                  </a:cubicBezTo>
                  <a:cubicBezTo>
                    <a:pt x="1123" y="4787"/>
                    <a:pt x="1148" y="4545"/>
                    <a:pt x="1180" y="4306"/>
                  </a:cubicBezTo>
                  <a:lnTo>
                    <a:pt x="1180" y="4306"/>
                  </a:lnTo>
                  <a:cubicBezTo>
                    <a:pt x="1319" y="3338"/>
                    <a:pt x="1548" y="2388"/>
                    <a:pt x="1864" y="1463"/>
                  </a:cubicBezTo>
                  <a:cubicBezTo>
                    <a:pt x="1956" y="1191"/>
                    <a:pt x="2056" y="926"/>
                    <a:pt x="2163" y="658"/>
                  </a:cubicBezTo>
                  <a:cubicBezTo>
                    <a:pt x="2209" y="543"/>
                    <a:pt x="2171" y="363"/>
                    <a:pt x="2109" y="259"/>
                  </a:cubicBezTo>
                  <a:cubicBezTo>
                    <a:pt x="2012" y="93"/>
                    <a:pt x="1838" y="0"/>
                    <a:pt x="1659"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8"/>
            <p:cNvSpPr/>
            <p:nvPr/>
          </p:nvSpPr>
          <p:spPr>
            <a:xfrm>
              <a:off x="6268781" y="3660784"/>
              <a:ext cx="114303" cy="216803"/>
            </a:xfrm>
            <a:custGeom>
              <a:rect b="b" l="l" r="r" t="t"/>
              <a:pathLst>
                <a:path extrusionOk="0" h="4831" w="2547">
                  <a:moveTo>
                    <a:pt x="78" y="1"/>
                  </a:moveTo>
                  <a:cubicBezTo>
                    <a:pt x="39" y="223"/>
                    <a:pt x="20" y="449"/>
                    <a:pt x="12" y="671"/>
                  </a:cubicBezTo>
                  <a:cubicBezTo>
                    <a:pt x="1" y="1361"/>
                    <a:pt x="154" y="2048"/>
                    <a:pt x="457" y="2665"/>
                  </a:cubicBezTo>
                  <a:cubicBezTo>
                    <a:pt x="660" y="3083"/>
                    <a:pt x="913" y="3474"/>
                    <a:pt x="1212" y="3830"/>
                  </a:cubicBezTo>
                  <a:cubicBezTo>
                    <a:pt x="1358" y="4011"/>
                    <a:pt x="1511" y="4183"/>
                    <a:pt x="1669" y="4348"/>
                  </a:cubicBezTo>
                  <a:cubicBezTo>
                    <a:pt x="1826" y="4517"/>
                    <a:pt x="1991" y="4678"/>
                    <a:pt x="2140" y="4831"/>
                  </a:cubicBezTo>
                  <a:lnTo>
                    <a:pt x="2546" y="4394"/>
                  </a:lnTo>
                  <a:cubicBezTo>
                    <a:pt x="2370" y="4244"/>
                    <a:pt x="2198" y="4110"/>
                    <a:pt x="2029" y="3968"/>
                  </a:cubicBezTo>
                  <a:cubicBezTo>
                    <a:pt x="1860" y="3827"/>
                    <a:pt x="1699" y="3681"/>
                    <a:pt x="1542" y="3531"/>
                  </a:cubicBezTo>
                  <a:cubicBezTo>
                    <a:pt x="1232" y="3229"/>
                    <a:pt x="955" y="2891"/>
                    <a:pt x="722" y="2523"/>
                  </a:cubicBezTo>
                  <a:cubicBezTo>
                    <a:pt x="488" y="2155"/>
                    <a:pt x="311" y="1749"/>
                    <a:pt x="200" y="1327"/>
                  </a:cubicBezTo>
                  <a:cubicBezTo>
                    <a:pt x="147" y="1112"/>
                    <a:pt x="108" y="894"/>
                    <a:pt x="89" y="671"/>
                  </a:cubicBezTo>
                  <a:cubicBezTo>
                    <a:pt x="70" y="449"/>
                    <a:pt x="66" y="227"/>
                    <a:pt x="78"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8"/>
            <p:cNvSpPr/>
            <p:nvPr/>
          </p:nvSpPr>
          <p:spPr>
            <a:xfrm>
              <a:off x="6168481" y="3932424"/>
              <a:ext cx="206840" cy="129786"/>
            </a:xfrm>
            <a:custGeom>
              <a:rect b="b" l="l" r="r" t="t"/>
              <a:pathLst>
                <a:path extrusionOk="0" h="2892" w="4609">
                  <a:moveTo>
                    <a:pt x="1" y="1"/>
                  </a:moveTo>
                  <a:lnTo>
                    <a:pt x="1" y="1"/>
                  </a:lnTo>
                  <a:cubicBezTo>
                    <a:pt x="101" y="208"/>
                    <a:pt x="216" y="407"/>
                    <a:pt x="342" y="595"/>
                  </a:cubicBezTo>
                  <a:cubicBezTo>
                    <a:pt x="472" y="787"/>
                    <a:pt x="618" y="971"/>
                    <a:pt x="775" y="1140"/>
                  </a:cubicBezTo>
                  <a:cubicBezTo>
                    <a:pt x="1093" y="1481"/>
                    <a:pt x="1461" y="1772"/>
                    <a:pt x="1868" y="2006"/>
                  </a:cubicBezTo>
                  <a:cubicBezTo>
                    <a:pt x="2278" y="2240"/>
                    <a:pt x="2711" y="2428"/>
                    <a:pt x="3164" y="2566"/>
                  </a:cubicBezTo>
                  <a:cubicBezTo>
                    <a:pt x="3386" y="2635"/>
                    <a:pt x="3616" y="2696"/>
                    <a:pt x="3842" y="2746"/>
                  </a:cubicBezTo>
                  <a:cubicBezTo>
                    <a:pt x="4068" y="2800"/>
                    <a:pt x="4298" y="2842"/>
                    <a:pt x="4513" y="2892"/>
                  </a:cubicBezTo>
                  <a:lnTo>
                    <a:pt x="4609" y="2301"/>
                  </a:lnTo>
                  <a:cubicBezTo>
                    <a:pt x="4375" y="2274"/>
                    <a:pt x="4153" y="2255"/>
                    <a:pt x="3930" y="2228"/>
                  </a:cubicBezTo>
                  <a:cubicBezTo>
                    <a:pt x="3708" y="2201"/>
                    <a:pt x="3490" y="2171"/>
                    <a:pt x="3271" y="2129"/>
                  </a:cubicBezTo>
                  <a:cubicBezTo>
                    <a:pt x="2838" y="2048"/>
                    <a:pt x="2412" y="1918"/>
                    <a:pt x="2006" y="1738"/>
                  </a:cubicBezTo>
                  <a:cubicBezTo>
                    <a:pt x="1596" y="1561"/>
                    <a:pt x="1216" y="1320"/>
                    <a:pt x="879" y="1032"/>
                  </a:cubicBezTo>
                  <a:cubicBezTo>
                    <a:pt x="706" y="883"/>
                    <a:pt x="549" y="722"/>
                    <a:pt x="403" y="553"/>
                  </a:cubicBezTo>
                  <a:cubicBezTo>
                    <a:pt x="258" y="377"/>
                    <a:pt x="124" y="193"/>
                    <a:pt x="1"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8"/>
            <p:cNvSpPr/>
            <p:nvPr/>
          </p:nvSpPr>
          <p:spPr>
            <a:xfrm>
              <a:off x="6390757" y="3663701"/>
              <a:ext cx="172105" cy="175695"/>
            </a:xfrm>
            <a:custGeom>
              <a:rect b="b" l="l" r="r" t="t"/>
              <a:pathLst>
                <a:path extrusionOk="0" h="3915" w="3835">
                  <a:moveTo>
                    <a:pt x="3835" y="1"/>
                  </a:moveTo>
                  <a:cubicBezTo>
                    <a:pt x="3770" y="215"/>
                    <a:pt x="3689" y="430"/>
                    <a:pt x="3597" y="633"/>
                  </a:cubicBezTo>
                  <a:cubicBezTo>
                    <a:pt x="3501" y="836"/>
                    <a:pt x="3390" y="1028"/>
                    <a:pt x="3263" y="1216"/>
                  </a:cubicBezTo>
                  <a:cubicBezTo>
                    <a:pt x="3014" y="1580"/>
                    <a:pt x="2711" y="1906"/>
                    <a:pt x="2363" y="2182"/>
                  </a:cubicBezTo>
                  <a:cubicBezTo>
                    <a:pt x="2018" y="2454"/>
                    <a:pt x="1642" y="2684"/>
                    <a:pt x="1243" y="2872"/>
                  </a:cubicBezTo>
                  <a:cubicBezTo>
                    <a:pt x="1048" y="2964"/>
                    <a:pt x="844" y="3049"/>
                    <a:pt x="637" y="3129"/>
                  </a:cubicBezTo>
                  <a:cubicBezTo>
                    <a:pt x="430" y="3210"/>
                    <a:pt x="220" y="3282"/>
                    <a:pt x="1" y="3367"/>
                  </a:cubicBezTo>
                  <a:lnTo>
                    <a:pt x="243" y="3915"/>
                  </a:lnTo>
                  <a:cubicBezTo>
                    <a:pt x="438" y="3815"/>
                    <a:pt x="649" y="3716"/>
                    <a:pt x="852" y="3608"/>
                  </a:cubicBezTo>
                  <a:cubicBezTo>
                    <a:pt x="1059" y="3501"/>
                    <a:pt x="1262" y="3386"/>
                    <a:pt x="1462" y="3263"/>
                  </a:cubicBezTo>
                  <a:cubicBezTo>
                    <a:pt x="1860" y="3022"/>
                    <a:pt x="2228" y="2730"/>
                    <a:pt x="2562" y="2404"/>
                  </a:cubicBezTo>
                  <a:cubicBezTo>
                    <a:pt x="2895" y="2079"/>
                    <a:pt x="3171" y="1703"/>
                    <a:pt x="3394" y="1293"/>
                  </a:cubicBezTo>
                  <a:cubicBezTo>
                    <a:pt x="3497" y="1089"/>
                    <a:pt x="3589" y="879"/>
                    <a:pt x="3666" y="660"/>
                  </a:cubicBezTo>
                  <a:cubicBezTo>
                    <a:pt x="3735" y="445"/>
                    <a:pt x="3793" y="223"/>
                    <a:pt x="3835"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8"/>
            <p:cNvSpPr/>
            <p:nvPr/>
          </p:nvSpPr>
          <p:spPr>
            <a:xfrm>
              <a:off x="6372178" y="3997317"/>
              <a:ext cx="233857" cy="66778"/>
            </a:xfrm>
            <a:custGeom>
              <a:rect b="b" l="l" r="r" t="t"/>
              <a:pathLst>
                <a:path extrusionOk="0" h="1488" w="5211">
                  <a:moveTo>
                    <a:pt x="5211" y="0"/>
                  </a:moveTo>
                  <a:cubicBezTo>
                    <a:pt x="5035" y="146"/>
                    <a:pt x="4847" y="280"/>
                    <a:pt x="4655" y="403"/>
                  </a:cubicBezTo>
                  <a:cubicBezTo>
                    <a:pt x="4460" y="518"/>
                    <a:pt x="4260" y="625"/>
                    <a:pt x="4049" y="713"/>
                  </a:cubicBezTo>
                  <a:cubicBezTo>
                    <a:pt x="3635" y="886"/>
                    <a:pt x="3198" y="1001"/>
                    <a:pt x="2754" y="1051"/>
                  </a:cubicBezTo>
                  <a:cubicBezTo>
                    <a:pt x="2545" y="1072"/>
                    <a:pt x="2335" y="1083"/>
                    <a:pt x="2125" y="1083"/>
                  </a:cubicBezTo>
                  <a:cubicBezTo>
                    <a:pt x="1889" y="1083"/>
                    <a:pt x="1653" y="1069"/>
                    <a:pt x="1419" y="1043"/>
                  </a:cubicBezTo>
                  <a:cubicBezTo>
                    <a:pt x="1197" y="1016"/>
                    <a:pt x="979" y="982"/>
                    <a:pt x="756" y="940"/>
                  </a:cubicBezTo>
                  <a:cubicBezTo>
                    <a:pt x="534" y="897"/>
                    <a:pt x="315" y="851"/>
                    <a:pt x="81" y="801"/>
                  </a:cubicBezTo>
                  <a:lnTo>
                    <a:pt x="1" y="1392"/>
                  </a:lnTo>
                  <a:cubicBezTo>
                    <a:pt x="219" y="1415"/>
                    <a:pt x="453" y="1442"/>
                    <a:pt x="687" y="1457"/>
                  </a:cubicBezTo>
                  <a:cubicBezTo>
                    <a:pt x="921" y="1476"/>
                    <a:pt x="1159" y="1488"/>
                    <a:pt x="1393" y="1488"/>
                  </a:cubicBezTo>
                  <a:cubicBezTo>
                    <a:pt x="1411" y="1488"/>
                    <a:pt x="1429" y="1488"/>
                    <a:pt x="1447" y="1488"/>
                  </a:cubicBezTo>
                  <a:cubicBezTo>
                    <a:pt x="1904" y="1488"/>
                    <a:pt x="2357" y="1442"/>
                    <a:pt x="2803" y="1346"/>
                  </a:cubicBezTo>
                  <a:cubicBezTo>
                    <a:pt x="3263" y="1242"/>
                    <a:pt x="3704" y="1074"/>
                    <a:pt x="4118" y="848"/>
                  </a:cubicBezTo>
                  <a:cubicBezTo>
                    <a:pt x="4318" y="732"/>
                    <a:pt x="4513" y="602"/>
                    <a:pt x="4697" y="464"/>
                  </a:cubicBezTo>
                  <a:cubicBezTo>
                    <a:pt x="4877" y="318"/>
                    <a:pt x="5050" y="165"/>
                    <a:pt x="5211"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8"/>
            <p:cNvSpPr/>
            <p:nvPr/>
          </p:nvSpPr>
          <p:spPr>
            <a:xfrm rot="301395">
              <a:off x="6410624" y="3471773"/>
              <a:ext cx="85947" cy="241980"/>
            </a:xfrm>
            <a:custGeom>
              <a:rect b="b" l="l" r="r" t="t"/>
              <a:pathLst>
                <a:path extrusionOk="0" h="5054" w="1795">
                  <a:moveTo>
                    <a:pt x="1794" y="0"/>
                  </a:moveTo>
                  <a:lnTo>
                    <a:pt x="0" y="4796"/>
                  </a:lnTo>
                  <a:lnTo>
                    <a:pt x="966" y="5053"/>
                  </a:lnTo>
                  <a:lnTo>
                    <a:pt x="1794" y="0"/>
                  </a:ln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9" name="Google Shape;3159;p48"/>
          <p:cNvGrpSpPr/>
          <p:nvPr/>
        </p:nvGrpSpPr>
        <p:grpSpPr>
          <a:xfrm>
            <a:off x="950966" y="8638401"/>
            <a:ext cx="1099145" cy="1090963"/>
            <a:chOff x="4837384" y="3254288"/>
            <a:chExt cx="1000678" cy="993229"/>
          </a:xfrm>
        </p:grpSpPr>
        <p:sp>
          <p:nvSpPr>
            <p:cNvPr id="3160" name="Google Shape;3160;p48"/>
            <p:cNvSpPr/>
            <p:nvPr/>
          </p:nvSpPr>
          <p:spPr>
            <a:xfrm>
              <a:off x="4863727" y="3276457"/>
              <a:ext cx="951627" cy="948845"/>
            </a:xfrm>
            <a:custGeom>
              <a:rect b="b" l="l" r="r" t="t"/>
              <a:pathLst>
                <a:path extrusionOk="0" h="21143" w="21205">
                  <a:moveTo>
                    <a:pt x="12613" y="0"/>
                  </a:moveTo>
                  <a:cubicBezTo>
                    <a:pt x="12069" y="993"/>
                    <a:pt x="11068" y="1618"/>
                    <a:pt x="10044" y="1898"/>
                  </a:cubicBezTo>
                  <a:cubicBezTo>
                    <a:pt x="9277" y="2107"/>
                    <a:pt x="8488" y="2149"/>
                    <a:pt x="7701" y="2149"/>
                  </a:cubicBezTo>
                  <a:cubicBezTo>
                    <a:pt x="7434" y="2149"/>
                    <a:pt x="7167" y="2144"/>
                    <a:pt x="6901" y="2139"/>
                  </a:cubicBezTo>
                  <a:lnTo>
                    <a:pt x="6901" y="2139"/>
                  </a:lnTo>
                  <a:cubicBezTo>
                    <a:pt x="7660" y="2952"/>
                    <a:pt x="8139" y="3650"/>
                    <a:pt x="8576" y="4347"/>
                  </a:cubicBezTo>
                  <a:cubicBezTo>
                    <a:pt x="8733" y="4593"/>
                    <a:pt x="8887" y="4838"/>
                    <a:pt x="8994" y="5114"/>
                  </a:cubicBezTo>
                  <a:cubicBezTo>
                    <a:pt x="9305" y="5904"/>
                    <a:pt x="9178" y="6816"/>
                    <a:pt x="9002" y="7667"/>
                  </a:cubicBezTo>
                  <a:cubicBezTo>
                    <a:pt x="8266" y="7357"/>
                    <a:pt x="7549" y="7000"/>
                    <a:pt x="6855" y="6598"/>
                  </a:cubicBezTo>
                  <a:cubicBezTo>
                    <a:pt x="6399" y="6333"/>
                    <a:pt x="5950" y="6050"/>
                    <a:pt x="5551" y="5685"/>
                  </a:cubicBezTo>
                  <a:cubicBezTo>
                    <a:pt x="4946" y="5126"/>
                    <a:pt x="4489" y="4424"/>
                    <a:pt x="4217" y="3646"/>
                  </a:cubicBezTo>
                  <a:cubicBezTo>
                    <a:pt x="4206" y="3903"/>
                    <a:pt x="3884" y="4225"/>
                    <a:pt x="3715" y="4378"/>
                  </a:cubicBezTo>
                  <a:cubicBezTo>
                    <a:pt x="3052" y="4988"/>
                    <a:pt x="2557" y="4972"/>
                    <a:pt x="1702" y="5045"/>
                  </a:cubicBezTo>
                  <a:cubicBezTo>
                    <a:pt x="1653" y="5049"/>
                    <a:pt x="1595" y="5051"/>
                    <a:pt x="1533" y="5051"/>
                  </a:cubicBezTo>
                  <a:cubicBezTo>
                    <a:pt x="1202" y="5051"/>
                    <a:pt x="719" y="4998"/>
                    <a:pt x="430" y="4949"/>
                  </a:cubicBezTo>
                  <a:lnTo>
                    <a:pt x="430" y="4949"/>
                  </a:lnTo>
                  <a:cubicBezTo>
                    <a:pt x="602" y="5337"/>
                    <a:pt x="901" y="5900"/>
                    <a:pt x="943" y="6329"/>
                  </a:cubicBezTo>
                  <a:cubicBezTo>
                    <a:pt x="959" y="6590"/>
                    <a:pt x="955" y="6851"/>
                    <a:pt x="924" y="7108"/>
                  </a:cubicBezTo>
                  <a:cubicBezTo>
                    <a:pt x="863" y="7813"/>
                    <a:pt x="667" y="8289"/>
                    <a:pt x="606" y="8994"/>
                  </a:cubicBezTo>
                  <a:cubicBezTo>
                    <a:pt x="2400" y="9128"/>
                    <a:pt x="4160" y="9557"/>
                    <a:pt x="5812" y="10274"/>
                  </a:cubicBezTo>
                  <a:cubicBezTo>
                    <a:pt x="6261" y="10466"/>
                    <a:pt x="6724" y="10700"/>
                    <a:pt x="7008" y="11118"/>
                  </a:cubicBezTo>
                  <a:cubicBezTo>
                    <a:pt x="7020" y="11271"/>
                    <a:pt x="6629" y="11651"/>
                    <a:pt x="6510" y="11739"/>
                  </a:cubicBezTo>
                  <a:cubicBezTo>
                    <a:pt x="5647" y="12367"/>
                    <a:pt x="4985" y="12485"/>
                    <a:pt x="4368" y="12485"/>
                  </a:cubicBezTo>
                  <a:cubicBezTo>
                    <a:pt x="4037" y="12485"/>
                    <a:pt x="3719" y="12451"/>
                    <a:pt x="3389" y="12444"/>
                  </a:cubicBezTo>
                  <a:cubicBezTo>
                    <a:pt x="2534" y="12429"/>
                    <a:pt x="1430" y="12249"/>
                    <a:pt x="721" y="11758"/>
                  </a:cubicBezTo>
                  <a:lnTo>
                    <a:pt x="721" y="11758"/>
                  </a:lnTo>
                  <a:cubicBezTo>
                    <a:pt x="905" y="13219"/>
                    <a:pt x="453" y="15358"/>
                    <a:pt x="0" y="16769"/>
                  </a:cubicBezTo>
                  <a:cubicBezTo>
                    <a:pt x="1442" y="16826"/>
                    <a:pt x="2814" y="17593"/>
                    <a:pt x="3807" y="18701"/>
                  </a:cubicBezTo>
                  <a:cubicBezTo>
                    <a:pt x="4911" y="17045"/>
                    <a:pt x="5352" y="16293"/>
                    <a:pt x="7192" y="15921"/>
                  </a:cubicBezTo>
                  <a:cubicBezTo>
                    <a:pt x="7566" y="15848"/>
                    <a:pt x="7942" y="15812"/>
                    <a:pt x="8317" y="15812"/>
                  </a:cubicBezTo>
                  <a:cubicBezTo>
                    <a:pt x="9608" y="15812"/>
                    <a:pt x="10875" y="16240"/>
                    <a:pt x="11911" y="17045"/>
                  </a:cubicBezTo>
                  <a:cubicBezTo>
                    <a:pt x="13246" y="18084"/>
                    <a:pt x="13744" y="19360"/>
                    <a:pt x="13962" y="21143"/>
                  </a:cubicBezTo>
                  <a:cubicBezTo>
                    <a:pt x="14154" y="20806"/>
                    <a:pt x="14940" y="20104"/>
                    <a:pt x="15224" y="19859"/>
                  </a:cubicBezTo>
                  <a:cubicBezTo>
                    <a:pt x="15679" y="19462"/>
                    <a:pt x="16764" y="19007"/>
                    <a:pt x="17536" y="19007"/>
                  </a:cubicBezTo>
                  <a:cubicBezTo>
                    <a:pt x="17674" y="19007"/>
                    <a:pt x="17802" y="19022"/>
                    <a:pt x="17915" y="19054"/>
                  </a:cubicBezTo>
                  <a:cubicBezTo>
                    <a:pt x="17470" y="18755"/>
                    <a:pt x="17474" y="18049"/>
                    <a:pt x="17593" y="17486"/>
                  </a:cubicBezTo>
                  <a:cubicBezTo>
                    <a:pt x="17758" y="16700"/>
                    <a:pt x="18088" y="15619"/>
                    <a:pt x="18509" y="15074"/>
                  </a:cubicBezTo>
                  <a:cubicBezTo>
                    <a:pt x="16619" y="14660"/>
                    <a:pt x="15262" y="14031"/>
                    <a:pt x="13890" y="12590"/>
                  </a:cubicBezTo>
                  <a:lnTo>
                    <a:pt x="13790" y="12513"/>
                  </a:lnTo>
                  <a:cubicBezTo>
                    <a:pt x="14802" y="11946"/>
                    <a:pt x="15967" y="11862"/>
                    <a:pt x="17095" y="11789"/>
                  </a:cubicBezTo>
                  <a:cubicBezTo>
                    <a:pt x="17365" y="11772"/>
                    <a:pt x="17636" y="11755"/>
                    <a:pt x="17907" y="11755"/>
                  </a:cubicBezTo>
                  <a:cubicBezTo>
                    <a:pt x="18070" y="11755"/>
                    <a:pt x="18233" y="11761"/>
                    <a:pt x="18394" y="11777"/>
                  </a:cubicBezTo>
                  <a:cubicBezTo>
                    <a:pt x="19031" y="11839"/>
                    <a:pt x="19740" y="12061"/>
                    <a:pt x="20346" y="12272"/>
                  </a:cubicBezTo>
                  <a:cubicBezTo>
                    <a:pt x="20008" y="11831"/>
                    <a:pt x="19981" y="11194"/>
                    <a:pt x="20062" y="10616"/>
                  </a:cubicBezTo>
                  <a:cubicBezTo>
                    <a:pt x="20177" y="9791"/>
                    <a:pt x="20464" y="8783"/>
                    <a:pt x="21204" y="8549"/>
                  </a:cubicBezTo>
                  <a:cubicBezTo>
                    <a:pt x="20771" y="8465"/>
                    <a:pt x="20380" y="8223"/>
                    <a:pt x="20108" y="7874"/>
                  </a:cubicBezTo>
                  <a:cubicBezTo>
                    <a:pt x="19866" y="7568"/>
                    <a:pt x="19717" y="7188"/>
                    <a:pt x="19571" y="6816"/>
                  </a:cubicBezTo>
                  <a:cubicBezTo>
                    <a:pt x="19468" y="6552"/>
                    <a:pt x="19364" y="6287"/>
                    <a:pt x="19264" y="6023"/>
                  </a:cubicBezTo>
                  <a:cubicBezTo>
                    <a:pt x="17950" y="7522"/>
                    <a:pt x="15699" y="8020"/>
                    <a:pt x="14154" y="8331"/>
                  </a:cubicBezTo>
                  <a:cubicBezTo>
                    <a:pt x="13925" y="8378"/>
                    <a:pt x="13643" y="8422"/>
                    <a:pt x="13370" y="8422"/>
                  </a:cubicBezTo>
                  <a:cubicBezTo>
                    <a:pt x="13112" y="8422"/>
                    <a:pt x="12862" y="8383"/>
                    <a:pt x="12674" y="8269"/>
                  </a:cubicBezTo>
                  <a:cubicBezTo>
                    <a:pt x="13265" y="6433"/>
                    <a:pt x="14745" y="4650"/>
                    <a:pt x="16451" y="4068"/>
                  </a:cubicBezTo>
                  <a:lnTo>
                    <a:pt x="16500" y="4075"/>
                  </a:lnTo>
                  <a:cubicBezTo>
                    <a:pt x="15343" y="3527"/>
                    <a:pt x="14300" y="2760"/>
                    <a:pt x="13430" y="1821"/>
                  </a:cubicBezTo>
                  <a:cubicBezTo>
                    <a:pt x="12973" y="1330"/>
                    <a:pt x="12536" y="702"/>
                    <a:pt x="12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8"/>
            <p:cNvSpPr/>
            <p:nvPr/>
          </p:nvSpPr>
          <p:spPr>
            <a:xfrm>
              <a:off x="4837384" y="3254288"/>
              <a:ext cx="1000678" cy="993229"/>
            </a:xfrm>
            <a:custGeom>
              <a:rect b="b" l="l" r="r" t="t"/>
              <a:pathLst>
                <a:path extrusionOk="0" h="22132" w="22298">
                  <a:moveTo>
                    <a:pt x="15531" y="3036"/>
                  </a:moveTo>
                  <a:cubicBezTo>
                    <a:pt x="15531" y="3036"/>
                    <a:pt x="15531" y="3036"/>
                    <a:pt x="15531" y="3036"/>
                  </a:cubicBezTo>
                  <a:lnTo>
                    <a:pt x="15531" y="3036"/>
                  </a:lnTo>
                  <a:cubicBezTo>
                    <a:pt x="15540" y="3044"/>
                    <a:pt x="15549" y="3051"/>
                    <a:pt x="15558" y="3059"/>
                  </a:cubicBezTo>
                  <a:cubicBezTo>
                    <a:pt x="15568" y="3067"/>
                    <a:pt x="15573" y="3070"/>
                    <a:pt x="15573" y="3070"/>
                  </a:cubicBezTo>
                  <a:cubicBezTo>
                    <a:pt x="15574" y="3070"/>
                    <a:pt x="15531" y="3036"/>
                    <a:pt x="15531" y="3036"/>
                  </a:cubicBezTo>
                  <a:close/>
                  <a:moveTo>
                    <a:pt x="4314" y="4135"/>
                  </a:moveTo>
                  <a:cubicBezTo>
                    <a:pt x="4314" y="4135"/>
                    <a:pt x="4314" y="4136"/>
                    <a:pt x="4314" y="4136"/>
                  </a:cubicBezTo>
                  <a:cubicBezTo>
                    <a:pt x="4314" y="4136"/>
                    <a:pt x="4314" y="4135"/>
                    <a:pt x="4314" y="4135"/>
                  </a:cubicBezTo>
                  <a:close/>
                  <a:moveTo>
                    <a:pt x="16959" y="5118"/>
                  </a:moveTo>
                  <a:lnTo>
                    <a:pt x="16959" y="5118"/>
                  </a:lnTo>
                  <a:cubicBezTo>
                    <a:pt x="16946" y="5126"/>
                    <a:pt x="16932" y="5134"/>
                    <a:pt x="16917" y="5141"/>
                  </a:cubicBezTo>
                  <a:lnTo>
                    <a:pt x="16917" y="5141"/>
                  </a:lnTo>
                  <a:cubicBezTo>
                    <a:pt x="16917" y="5138"/>
                    <a:pt x="16924" y="5132"/>
                    <a:pt x="16942" y="5125"/>
                  </a:cubicBezTo>
                  <a:lnTo>
                    <a:pt x="16959" y="5118"/>
                  </a:lnTo>
                  <a:close/>
                  <a:moveTo>
                    <a:pt x="21310" y="8283"/>
                  </a:moveTo>
                  <a:lnTo>
                    <a:pt x="21310" y="8283"/>
                  </a:lnTo>
                  <a:cubicBezTo>
                    <a:pt x="21308" y="8283"/>
                    <a:pt x="21323" y="8300"/>
                    <a:pt x="21342" y="8317"/>
                  </a:cubicBezTo>
                  <a:lnTo>
                    <a:pt x="21342" y="8317"/>
                  </a:lnTo>
                  <a:cubicBezTo>
                    <a:pt x="21320" y="8292"/>
                    <a:pt x="21311" y="8283"/>
                    <a:pt x="21310" y="8283"/>
                  </a:cubicBezTo>
                  <a:close/>
                  <a:moveTo>
                    <a:pt x="13715" y="8399"/>
                  </a:moveTo>
                  <a:lnTo>
                    <a:pt x="13715" y="8399"/>
                  </a:lnTo>
                  <a:cubicBezTo>
                    <a:pt x="13715" y="8399"/>
                    <a:pt x="13716" y="8399"/>
                    <a:pt x="13717" y="8399"/>
                  </a:cubicBezTo>
                  <a:lnTo>
                    <a:pt x="13717" y="8399"/>
                  </a:lnTo>
                  <a:cubicBezTo>
                    <a:pt x="13716" y="8399"/>
                    <a:pt x="13715" y="8399"/>
                    <a:pt x="13715" y="8399"/>
                  </a:cubicBezTo>
                  <a:close/>
                  <a:moveTo>
                    <a:pt x="21610" y="8477"/>
                  </a:moveTo>
                  <a:lnTo>
                    <a:pt x="21623" y="8483"/>
                  </a:lnTo>
                  <a:cubicBezTo>
                    <a:pt x="21636" y="8489"/>
                    <a:pt x="21643" y="8491"/>
                    <a:pt x="21643" y="8491"/>
                  </a:cubicBezTo>
                  <a:cubicBezTo>
                    <a:pt x="21644" y="8491"/>
                    <a:pt x="21633" y="8486"/>
                    <a:pt x="21610" y="8477"/>
                  </a:cubicBezTo>
                  <a:close/>
                  <a:moveTo>
                    <a:pt x="2036" y="10074"/>
                  </a:moveTo>
                  <a:cubicBezTo>
                    <a:pt x="2046" y="10076"/>
                    <a:pt x="2055" y="10076"/>
                    <a:pt x="2062" y="10077"/>
                  </a:cubicBezTo>
                  <a:lnTo>
                    <a:pt x="2062" y="10077"/>
                  </a:lnTo>
                  <a:lnTo>
                    <a:pt x="2036" y="10074"/>
                  </a:lnTo>
                  <a:close/>
                  <a:moveTo>
                    <a:pt x="7144" y="11439"/>
                  </a:moveTo>
                  <a:cubicBezTo>
                    <a:pt x="7148" y="11439"/>
                    <a:pt x="7141" y="11466"/>
                    <a:pt x="7127" y="11485"/>
                  </a:cubicBezTo>
                  <a:cubicBezTo>
                    <a:pt x="7124" y="11491"/>
                    <a:pt x="7120" y="11497"/>
                    <a:pt x="7117" y="11502"/>
                  </a:cubicBezTo>
                  <a:lnTo>
                    <a:pt x="7117" y="11502"/>
                  </a:lnTo>
                  <a:cubicBezTo>
                    <a:pt x="7133" y="11455"/>
                    <a:pt x="7142" y="11439"/>
                    <a:pt x="7144" y="11439"/>
                  </a:cubicBezTo>
                  <a:close/>
                  <a:moveTo>
                    <a:pt x="7111" y="11506"/>
                  </a:moveTo>
                  <a:lnTo>
                    <a:pt x="7111" y="11506"/>
                  </a:lnTo>
                  <a:cubicBezTo>
                    <a:pt x="7112" y="11506"/>
                    <a:pt x="7112" y="11508"/>
                    <a:pt x="7110" y="11512"/>
                  </a:cubicBezTo>
                  <a:lnTo>
                    <a:pt x="7110" y="11512"/>
                  </a:lnTo>
                  <a:cubicBezTo>
                    <a:pt x="7096" y="11532"/>
                    <a:pt x="7081" y="11553"/>
                    <a:pt x="7068" y="11574"/>
                  </a:cubicBezTo>
                  <a:lnTo>
                    <a:pt x="7068" y="11574"/>
                  </a:lnTo>
                  <a:lnTo>
                    <a:pt x="7068" y="11575"/>
                  </a:lnTo>
                  <a:lnTo>
                    <a:pt x="7068" y="11575"/>
                  </a:lnTo>
                  <a:cubicBezTo>
                    <a:pt x="7097" y="11523"/>
                    <a:pt x="7109" y="11506"/>
                    <a:pt x="7111" y="11506"/>
                  </a:cubicBezTo>
                  <a:close/>
                  <a:moveTo>
                    <a:pt x="6878" y="11585"/>
                  </a:moveTo>
                  <a:lnTo>
                    <a:pt x="6878" y="11585"/>
                  </a:lnTo>
                  <a:cubicBezTo>
                    <a:pt x="6879" y="11585"/>
                    <a:pt x="6879" y="11586"/>
                    <a:pt x="6880" y="11586"/>
                  </a:cubicBezTo>
                  <a:lnTo>
                    <a:pt x="6880" y="11586"/>
                  </a:lnTo>
                  <a:cubicBezTo>
                    <a:pt x="6880" y="11586"/>
                    <a:pt x="6879" y="11585"/>
                    <a:pt x="6879" y="11585"/>
                  </a:cubicBezTo>
                  <a:lnTo>
                    <a:pt x="6879" y="11585"/>
                  </a:lnTo>
                  <a:cubicBezTo>
                    <a:pt x="6878" y="11585"/>
                    <a:pt x="6878" y="11585"/>
                    <a:pt x="6878" y="11585"/>
                  </a:cubicBezTo>
                  <a:close/>
                  <a:moveTo>
                    <a:pt x="6880" y="11586"/>
                  </a:moveTo>
                  <a:cubicBezTo>
                    <a:pt x="6891" y="11595"/>
                    <a:pt x="6903" y="11602"/>
                    <a:pt x="6913" y="11612"/>
                  </a:cubicBezTo>
                  <a:cubicBezTo>
                    <a:pt x="6923" y="11620"/>
                    <a:pt x="6929" y="11624"/>
                    <a:pt x="6929" y="11624"/>
                  </a:cubicBezTo>
                  <a:cubicBezTo>
                    <a:pt x="6930" y="11624"/>
                    <a:pt x="6914" y="11610"/>
                    <a:pt x="6880" y="11586"/>
                  </a:cubicBezTo>
                  <a:close/>
                  <a:moveTo>
                    <a:pt x="7128" y="11817"/>
                  </a:moveTo>
                  <a:cubicBezTo>
                    <a:pt x="7128" y="11817"/>
                    <a:pt x="7128" y="11817"/>
                    <a:pt x="7128" y="11817"/>
                  </a:cubicBezTo>
                  <a:lnTo>
                    <a:pt x="7128" y="11817"/>
                  </a:lnTo>
                  <a:cubicBezTo>
                    <a:pt x="7129" y="11818"/>
                    <a:pt x="7130" y="11819"/>
                    <a:pt x="7131" y="11820"/>
                  </a:cubicBezTo>
                  <a:lnTo>
                    <a:pt x="7131" y="11820"/>
                  </a:lnTo>
                  <a:lnTo>
                    <a:pt x="7128" y="11817"/>
                  </a:lnTo>
                  <a:close/>
                  <a:moveTo>
                    <a:pt x="7157" y="11850"/>
                  </a:moveTo>
                  <a:cubicBezTo>
                    <a:pt x="7160" y="11854"/>
                    <a:pt x="7161" y="11858"/>
                    <a:pt x="7162" y="11861"/>
                  </a:cubicBezTo>
                  <a:lnTo>
                    <a:pt x="7159" y="11857"/>
                  </a:lnTo>
                  <a:lnTo>
                    <a:pt x="7157" y="11850"/>
                  </a:lnTo>
                  <a:close/>
                  <a:moveTo>
                    <a:pt x="15754" y="13591"/>
                  </a:moveTo>
                  <a:cubicBezTo>
                    <a:pt x="15766" y="13599"/>
                    <a:pt x="15779" y="13608"/>
                    <a:pt x="15790" y="13618"/>
                  </a:cubicBezTo>
                  <a:lnTo>
                    <a:pt x="15790" y="13618"/>
                  </a:lnTo>
                  <a:cubicBezTo>
                    <a:pt x="15786" y="13616"/>
                    <a:pt x="15781" y="13613"/>
                    <a:pt x="15776" y="13609"/>
                  </a:cubicBezTo>
                  <a:cubicBezTo>
                    <a:pt x="15769" y="13603"/>
                    <a:pt x="15762" y="13597"/>
                    <a:pt x="15754" y="13591"/>
                  </a:cubicBezTo>
                  <a:close/>
                  <a:moveTo>
                    <a:pt x="17309" y="14501"/>
                  </a:moveTo>
                  <a:cubicBezTo>
                    <a:pt x="17309" y="14501"/>
                    <a:pt x="17328" y="14512"/>
                    <a:pt x="17349" y="14523"/>
                  </a:cubicBezTo>
                  <a:lnTo>
                    <a:pt x="17349" y="14523"/>
                  </a:lnTo>
                  <a:cubicBezTo>
                    <a:pt x="17320" y="14507"/>
                    <a:pt x="17309" y="14501"/>
                    <a:pt x="17309" y="14501"/>
                  </a:cubicBezTo>
                  <a:close/>
                  <a:moveTo>
                    <a:pt x="8251" y="16841"/>
                  </a:moveTo>
                  <a:cubicBezTo>
                    <a:pt x="8247" y="16841"/>
                    <a:pt x="8244" y="16841"/>
                    <a:pt x="8241" y="16841"/>
                  </a:cubicBezTo>
                  <a:lnTo>
                    <a:pt x="8241" y="16841"/>
                  </a:lnTo>
                  <a:cubicBezTo>
                    <a:pt x="8244" y="16841"/>
                    <a:pt x="8247" y="16841"/>
                    <a:pt x="8251" y="16841"/>
                  </a:cubicBezTo>
                  <a:close/>
                  <a:moveTo>
                    <a:pt x="6983" y="17158"/>
                  </a:moveTo>
                  <a:lnTo>
                    <a:pt x="6983" y="17158"/>
                  </a:lnTo>
                  <a:cubicBezTo>
                    <a:pt x="6983" y="17158"/>
                    <a:pt x="6972" y="17163"/>
                    <a:pt x="6959" y="17169"/>
                  </a:cubicBezTo>
                  <a:lnTo>
                    <a:pt x="6959" y="17169"/>
                  </a:lnTo>
                  <a:lnTo>
                    <a:pt x="6963" y="17167"/>
                  </a:lnTo>
                  <a:cubicBezTo>
                    <a:pt x="6977" y="17161"/>
                    <a:pt x="6982" y="17158"/>
                    <a:pt x="6983" y="17158"/>
                  </a:cubicBezTo>
                  <a:close/>
                  <a:moveTo>
                    <a:pt x="6940" y="17177"/>
                  </a:moveTo>
                  <a:cubicBezTo>
                    <a:pt x="6925" y="17183"/>
                    <a:pt x="6913" y="17189"/>
                    <a:pt x="6912" y="17189"/>
                  </a:cubicBezTo>
                  <a:cubicBezTo>
                    <a:pt x="6912" y="17189"/>
                    <a:pt x="6919" y="17186"/>
                    <a:pt x="6936" y="17178"/>
                  </a:cubicBezTo>
                  <a:cubicBezTo>
                    <a:pt x="6937" y="17178"/>
                    <a:pt x="6939" y="17177"/>
                    <a:pt x="6940" y="17177"/>
                  </a:cubicBezTo>
                  <a:close/>
                  <a:moveTo>
                    <a:pt x="6368" y="17501"/>
                  </a:moveTo>
                  <a:cubicBezTo>
                    <a:pt x="6368" y="17501"/>
                    <a:pt x="6356" y="17511"/>
                    <a:pt x="6319" y="17538"/>
                  </a:cubicBezTo>
                  <a:lnTo>
                    <a:pt x="6319" y="17538"/>
                  </a:lnTo>
                  <a:cubicBezTo>
                    <a:pt x="6320" y="17537"/>
                    <a:pt x="6321" y="17536"/>
                    <a:pt x="6322" y="17535"/>
                  </a:cubicBezTo>
                  <a:cubicBezTo>
                    <a:pt x="6339" y="17522"/>
                    <a:pt x="6368" y="17501"/>
                    <a:pt x="6368" y="17501"/>
                  </a:cubicBezTo>
                  <a:close/>
                  <a:moveTo>
                    <a:pt x="12146" y="17891"/>
                  </a:moveTo>
                  <a:cubicBezTo>
                    <a:pt x="12146" y="17892"/>
                    <a:pt x="12147" y="17892"/>
                    <a:pt x="12148" y="17893"/>
                  </a:cubicBezTo>
                  <a:lnTo>
                    <a:pt x="12148" y="17893"/>
                  </a:lnTo>
                  <a:cubicBezTo>
                    <a:pt x="12147" y="17892"/>
                    <a:pt x="12146" y="17892"/>
                    <a:pt x="12146" y="17891"/>
                  </a:cubicBezTo>
                  <a:close/>
                  <a:moveTo>
                    <a:pt x="13002" y="18721"/>
                  </a:moveTo>
                  <a:cubicBezTo>
                    <a:pt x="13007" y="18727"/>
                    <a:pt x="13011" y="18733"/>
                    <a:pt x="13016" y="18739"/>
                  </a:cubicBezTo>
                  <a:cubicBezTo>
                    <a:pt x="13022" y="18747"/>
                    <a:pt x="13030" y="18758"/>
                    <a:pt x="13035" y="18767"/>
                  </a:cubicBezTo>
                  <a:lnTo>
                    <a:pt x="13035" y="18767"/>
                  </a:lnTo>
                  <a:cubicBezTo>
                    <a:pt x="13024" y="18752"/>
                    <a:pt x="13012" y="18737"/>
                    <a:pt x="13002" y="18721"/>
                  </a:cubicBezTo>
                  <a:close/>
                  <a:moveTo>
                    <a:pt x="3209" y="18772"/>
                  </a:moveTo>
                  <a:cubicBezTo>
                    <a:pt x="3209" y="18772"/>
                    <a:pt x="3215" y="18777"/>
                    <a:pt x="3227" y="18785"/>
                  </a:cubicBezTo>
                  <a:lnTo>
                    <a:pt x="3227" y="18785"/>
                  </a:lnTo>
                  <a:cubicBezTo>
                    <a:pt x="3215" y="18777"/>
                    <a:pt x="3209" y="18772"/>
                    <a:pt x="3209" y="18772"/>
                  </a:cubicBezTo>
                  <a:close/>
                  <a:moveTo>
                    <a:pt x="3231" y="18789"/>
                  </a:moveTo>
                  <a:cubicBezTo>
                    <a:pt x="3233" y="18790"/>
                    <a:pt x="3235" y="18791"/>
                    <a:pt x="3236" y="18792"/>
                  </a:cubicBezTo>
                  <a:cubicBezTo>
                    <a:pt x="3239" y="18795"/>
                    <a:pt x="3243" y="18797"/>
                    <a:pt x="3246" y="18800"/>
                  </a:cubicBezTo>
                  <a:lnTo>
                    <a:pt x="3246" y="18800"/>
                  </a:lnTo>
                  <a:lnTo>
                    <a:pt x="3231" y="18789"/>
                  </a:lnTo>
                  <a:close/>
                  <a:moveTo>
                    <a:pt x="16915" y="20280"/>
                  </a:moveTo>
                  <a:cubicBezTo>
                    <a:pt x="16915" y="20280"/>
                    <a:pt x="16914" y="20280"/>
                    <a:pt x="16914" y="20280"/>
                  </a:cubicBezTo>
                  <a:lnTo>
                    <a:pt x="16914" y="20280"/>
                  </a:lnTo>
                  <a:cubicBezTo>
                    <a:pt x="16914" y="20280"/>
                    <a:pt x="16915" y="20280"/>
                    <a:pt x="16915" y="20280"/>
                  </a:cubicBezTo>
                  <a:close/>
                  <a:moveTo>
                    <a:pt x="12936" y="1648"/>
                  </a:moveTo>
                  <a:lnTo>
                    <a:pt x="12936" y="1648"/>
                  </a:lnTo>
                  <a:cubicBezTo>
                    <a:pt x="13135" y="2055"/>
                    <a:pt x="13434" y="2424"/>
                    <a:pt x="13741" y="2744"/>
                  </a:cubicBezTo>
                  <a:cubicBezTo>
                    <a:pt x="14316" y="3350"/>
                    <a:pt x="14960" y="3887"/>
                    <a:pt x="15661" y="4343"/>
                  </a:cubicBezTo>
                  <a:cubicBezTo>
                    <a:pt x="15756" y="4405"/>
                    <a:pt x="15852" y="4465"/>
                    <a:pt x="15948" y="4524"/>
                  </a:cubicBezTo>
                  <a:lnTo>
                    <a:pt x="15948" y="4524"/>
                  </a:lnTo>
                  <a:cubicBezTo>
                    <a:pt x="15584" y="4742"/>
                    <a:pt x="15243" y="4999"/>
                    <a:pt x="14929" y="5286"/>
                  </a:cubicBezTo>
                  <a:cubicBezTo>
                    <a:pt x="14300" y="5857"/>
                    <a:pt x="13771" y="6532"/>
                    <a:pt x="13365" y="7280"/>
                  </a:cubicBezTo>
                  <a:cubicBezTo>
                    <a:pt x="13131" y="7709"/>
                    <a:pt x="12935" y="8161"/>
                    <a:pt x="12782" y="8629"/>
                  </a:cubicBezTo>
                  <a:cubicBezTo>
                    <a:pt x="12717" y="8836"/>
                    <a:pt x="12828" y="9082"/>
                    <a:pt x="13012" y="9185"/>
                  </a:cubicBezTo>
                  <a:cubicBezTo>
                    <a:pt x="13299" y="9353"/>
                    <a:pt x="13624" y="9409"/>
                    <a:pt x="13952" y="9409"/>
                  </a:cubicBezTo>
                  <a:cubicBezTo>
                    <a:pt x="14225" y="9409"/>
                    <a:pt x="14501" y="9370"/>
                    <a:pt x="14760" y="9323"/>
                  </a:cubicBezTo>
                  <a:cubicBezTo>
                    <a:pt x="15186" y="9246"/>
                    <a:pt x="15608" y="9151"/>
                    <a:pt x="16025" y="9047"/>
                  </a:cubicBezTo>
                  <a:cubicBezTo>
                    <a:pt x="16995" y="8809"/>
                    <a:pt x="17969" y="8483"/>
                    <a:pt x="18832" y="7974"/>
                  </a:cubicBezTo>
                  <a:cubicBezTo>
                    <a:pt x="19125" y="7804"/>
                    <a:pt x="19404" y="7607"/>
                    <a:pt x="19663" y="7387"/>
                  </a:cubicBezTo>
                  <a:lnTo>
                    <a:pt x="19663" y="7387"/>
                  </a:lnTo>
                  <a:cubicBezTo>
                    <a:pt x="19683" y="7439"/>
                    <a:pt x="19704" y="7492"/>
                    <a:pt x="19725" y="7544"/>
                  </a:cubicBezTo>
                  <a:cubicBezTo>
                    <a:pt x="19844" y="7855"/>
                    <a:pt x="19970" y="8169"/>
                    <a:pt x="20150" y="8453"/>
                  </a:cubicBezTo>
                  <a:cubicBezTo>
                    <a:pt x="20329" y="8732"/>
                    <a:pt x="20562" y="8977"/>
                    <a:pt x="20833" y="9165"/>
                  </a:cubicBezTo>
                  <a:lnTo>
                    <a:pt x="20833" y="9165"/>
                  </a:lnTo>
                  <a:cubicBezTo>
                    <a:pt x="20651" y="9400"/>
                    <a:pt x="20515" y="9676"/>
                    <a:pt x="20411" y="9963"/>
                  </a:cubicBezTo>
                  <a:cubicBezTo>
                    <a:pt x="20315" y="10235"/>
                    <a:pt x="20246" y="10512"/>
                    <a:pt x="20200" y="10795"/>
                  </a:cubicBezTo>
                  <a:cubicBezTo>
                    <a:pt x="20143" y="11133"/>
                    <a:pt x="20101" y="11478"/>
                    <a:pt x="20124" y="11823"/>
                  </a:cubicBezTo>
                  <a:cubicBezTo>
                    <a:pt x="20127" y="11881"/>
                    <a:pt x="20133" y="11940"/>
                    <a:pt x="20139" y="11999"/>
                  </a:cubicBezTo>
                  <a:lnTo>
                    <a:pt x="20139" y="11999"/>
                  </a:lnTo>
                  <a:cubicBezTo>
                    <a:pt x="19583" y="11850"/>
                    <a:pt x="19018" y="11752"/>
                    <a:pt x="18435" y="11752"/>
                  </a:cubicBezTo>
                  <a:cubicBezTo>
                    <a:pt x="18393" y="11752"/>
                    <a:pt x="18352" y="11753"/>
                    <a:pt x="18310" y="11754"/>
                  </a:cubicBezTo>
                  <a:cubicBezTo>
                    <a:pt x="17854" y="11765"/>
                    <a:pt x="17398" y="11800"/>
                    <a:pt x="16942" y="11838"/>
                  </a:cubicBezTo>
                  <a:cubicBezTo>
                    <a:pt x="16485" y="11876"/>
                    <a:pt x="16029" y="11941"/>
                    <a:pt x="15581" y="12033"/>
                  </a:cubicBezTo>
                  <a:cubicBezTo>
                    <a:pt x="15086" y="12141"/>
                    <a:pt x="14613" y="12318"/>
                    <a:pt x="14169" y="12556"/>
                  </a:cubicBezTo>
                  <a:lnTo>
                    <a:pt x="14169" y="12556"/>
                  </a:lnTo>
                  <a:cubicBezTo>
                    <a:pt x="14115" y="12579"/>
                    <a:pt x="14066" y="12613"/>
                    <a:pt x="14024" y="12655"/>
                  </a:cubicBezTo>
                  <a:cubicBezTo>
                    <a:pt x="14006" y="12674"/>
                    <a:pt x="13989" y="12696"/>
                    <a:pt x="13974" y="12720"/>
                  </a:cubicBezTo>
                  <a:lnTo>
                    <a:pt x="13974" y="12720"/>
                  </a:lnTo>
                  <a:cubicBezTo>
                    <a:pt x="13912" y="12811"/>
                    <a:pt x="13878" y="12924"/>
                    <a:pt x="13881" y="13034"/>
                  </a:cubicBezTo>
                  <a:lnTo>
                    <a:pt x="13881" y="13034"/>
                  </a:lnTo>
                  <a:cubicBezTo>
                    <a:pt x="13881" y="13156"/>
                    <a:pt x="13922" y="13276"/>
                    <a:pt x="14024" y="13356"/>
                  </a:cubicBezTo>
                  <a:cubicBezTo>
                    <a:pt x="14135" y="13448"/>
                    <a:pt x="14243" y="13548"/>
                    <a:pt x="14342" y="13655"/>
                  </a:cubicBezTo>
                  <a:cubicBezTo>
                    <a:pt x="14477" y="13789"/>
                    <a:pt x="14618" y="13916"/>
                    <a:pt x="14760" y="14042"/>
                  </a:cubicBezTo>
                  <a:cubicBezTo>
                    <a:pt x="15056" y="14303"/>
                    <a:pt x="15374" y="14545"/>
                    <a:pt x="15703" y="14763"/>
                  </a:cubicBezTo>
                  <a:cubicBezTo>
                    <a:pt x="16324" y="15166"/>
                    <a:pt x="16995" y="15484"/>
                    <a:pt x="17701" y="15706"/>
                  </a:cubicBezTo>
                  <a:cubicBezTo>
                    <a:pt x="17908" y="15773"/>
                    <a:pt x="18117" y="15835"/>
                    <a:pt x="18327" y="15891"/>
                  </a:cubicBezTo>
                  <a:lnTo>
                    <a:pt x="18327" y="15891"/>
                  </a:lnTo>
                  <a:cubicBezTo>
                    <a:pt x="18304" y="15942"/>
                    <a:pt x="18281" y="15995"/>
                    <a:pt x="18260" y="16047"/>
                  </a:cubicBezTo>
                  <a:cubicBezTo>
                    <a:pt x="18122" y="16369"/>
                    <a:pt x="18004" y="16695"/>
                    <a:pt x="17904" y="17029"/>
                  </a:cubicBezTo>
                  <a:cubicBezTo>
                    <a:pt x="17720" y="17661"/>
                    <a:pt x="17551" y="18317"/>
                    <a:pt x="17647" y="18976"/>
                  </a:cubicBezTo>
                  <a:cubicBezTo>
                    <a:pt x="17650" y="18999"/>
                    <a:pt x="17654" y="19022"/>
                    <a:pt x="17658" y="19044"/>
                  </a:cubicBezTo>
                  <a:lnTo>
                    <a:pt x="17658" y="19044"/>
                  </a:lnTo>
                  <a:cubicBezTo>
                    <a:pt x="17603" y="19053"/>
                    <a:pt x="17548" y="19062"/>
                    <a:pt x="17494" y="19072"/>
                  </a:cubicBezTo>
                  <a:cubicBezTo>
                    <a:pt x="17107" y="19153"/>
                    <a:pt x="16727" y="19279"/>
                    <a:pt x="16367" y="19444"/>
                  </a:cubicBezTo>
                  <a:cubicBezTo>
                    <a:pt x="16048" y="19578"/>
                    <a:pt x="15753" y="19762"/>
                    <a:pt x="15485" y="19981"/>
                  </a:cubicBezTo>
                  <a:cubicBezTo>
                    <a:pt x="15268" y="20160"/>
                    <a:pt x="15062" y="20354"/>
                    <a:pt x="14864" y="20545"/>
                  </a:cubicBezTo>
                  <a:lnTo>
                    <a:pt x="14864" y="20545"/>
                  </a:lnTo>
                  <a:cubicBezTo>
                    <a:pt x="14722" y="19896"/>
                    <a:pt x="14511" y="19265"/>
                    <a:pt x="14170" y="18685"/>
                  </a:cubicBezTo>
                  <a:cubicBezTo>
                    <a:pt x="13645" y="17784"/>
                    <a:pt x="12820" y="17048"/>
                    <a:pt x="11897" y="16557"/>
                  </a:cubicBezTo>
                  <a:cubicBezTo>
                    <a:pt x="10975" y="16067"/>
                    <a:pt x="9950" y="15810"/>
                    <a:pt x="8908" y="15810"/>
                  </a:cubicBezTo>
                  <a:cubicBezTo>
                    <a:pt x="8783" y="15810"/>
                    <a:pt x="8659" y="15814"/>
                    <a:pt x="8534" y="15821"/>
                  </a:cubicBezTo>
                  <a:cubicBezTo>
                    <a:pt x="7618" y="15879"/>
                    <a:pt x="6606" y="16105"/>
                    <a:pt x="5847" y="16657"/>
                  </a:cubicBezTo>
                  <a:cubicBezTo>
                    <a:pt x="5215" y="17123"/>
                    <a:pt x="4753" y="17764"/>
                    <a:pt x="4319" y="18415"/>
                  </a:cubicBezTo>
                  <a:lnTo>
                    <a:pt x="4319" y="18415"/>
                  </a:lnTo>
                  <a:cubicBezTo>
                    <a:pt x="3568" y="17716"/>
                    <a:pt x="2653" y="17175"/>
                    <a:pt x="1657" y="16925"/>
                  </a:cubicBezTo>
                  <a:cubicBezTo>
                    <a:pt x="1516" y="16890"/>
                    <a:pt x="1373" y="16860"/>
                    <a:pt x="1229" y="16836"/>
                  </a:cubicBezTo>
                  <a:lnTo>
                    <a:pt x="1229" y="16836"/>
                  </a:lnTo>
                  <a:cubicBezTo>
                    <a:pt x="1560" y="15692"/>
                    <a:pt x="1788" y="14500"/>
                    <a:pt x="1837" y="13314"/>
                  </a:cubicBezTo>
                  <a:cubicBezTo>
                    <a:pt x="1840" y="13236"/>
                    <a:pt x="1842" y="13159"/>
                    <a:pt x="1843" y="13082"/>
                  </a:cubicBezTo>
                  <a:lnTo>
                    <a:pt x="1843" y="13082"/>
                  </a:lnTo>
                  <a:cubicBezTo>
                    <a:pt x="2497" y="13324"/>
                    <a:pt x="3224" y="13414"/>
                    <a:pt x="3896" y="13433"/>
                  </a:cubicBezTo>
                  <a:cubicBezTo>
                    <a:pt x="4234" y="13443"/>
                    <a:pt x="4571" y="13466"/>
                    <a:pt x="4906" y="13466"/>
                  </a:cubicBezTo>
                  <a:cubicBezTo>
                    <a:pt x="5331" y="13466"/>
                    <a:pt x="5753" y="13429"/>
                    <a:pt x="6169" y="13283"/>
                  </a:cubicBezTo>
                  <a:cubicBezTo>
                    <a:pt x="6660" y="13118"/>
                    <a:pt x="7120" y="12862"/>
                    <a:pt x="7515" y="12528"/>
                  </a:cubicBezTo>
                  <a:cubicBezTo>
                    <a:pt x="7676" y="12386"/>
                    <a:pt x="7814" y="12229"/>
                    <a:pt x="7936" y="12056"/>
                  </a:cubicBezTo>
                  <a:cubicBezTo>
                    <a:pt x="7994" y="11976"/>
                    <a:pt x="8040" y="11884"/>
                    <a:pt x="8063" y="11788"/>
                  </a:cubicBezTo>
                  <a:cubicBezTo>
                    <a:pt x="8090" y="11688"/>
                    <a:pt x="8094" y="11585"/>
                    <a:pt x="8067" y="11485"/>
                  </a:cubicBezTo>
                  <a:cubicBezTo>
                    <a:pt x="8036" y="11363"/>
                    <a:pt x="7940" y="11255"/>
                    <a:pt x="7860" y="11159"/>
                  </a:cubicBezTo>
                  <a:cubicBezTo>
                    <a:pt x="7541" y="10768"/>
                    <a:pt x="7081" y="10531"/>
                    <a:pt x="6629" y="10335"/>
                  </a:cubicBezTo>
                  <a:cubicBezTo>
                    <a:pt x="6089" y="10101"/>
                    <a:pt x="5540" y="9894"/>
                    <a:pt x="4981" y="9714"/>
                  </a:cubicBezTo>
                  <a:cubicBezTo>
                    <a:pt x="3928" y="9386"/>
                    <a:pt x="2845" y="9162"/>
                    <a:pt x="1748" y="9047"/>
                  </a:cubicBezTo>
                  <a:lnTo>
                    <a:pt x="1748" y="9047"/>
                  </a:lnTo>
                  <a:cubicBezTo>
                    <a:pt x="1750" y="9039"/>
                    <a:pt x="1751" y="9032"/>
                    <a:pt x="1753" y="9024"/>
                  </a:cubicBezTo>
                  <a:cubicBezTo>
                    <a:pt x="1787" y="8852"/>
                    <a:pt x="1829" y="8679"/>
                    <a:pt x="1864" y="8510"/>
                  </a:cubicBezTo>
                  <a:cubicBezTo>
                    <a:pt x="1948" y="8108"/>
                    <a:pt x="2002" y="7705"/>
                    <a:pt x="2025" y="7299"/>
                  </a:cubicBezTo>
                  <a:cubicBezTo>
                    <a:pt x="2052" y="6919"/>
                    <a:pt x="1998" y="6536"/>
                    <a:pt x="1871" y="6179"/>
                  </a:cubicBezTo>
                  <a:cubicBezTo>
                    <a:pt x="1853" y="6129"/>
                    <a:pt x="1834" y="6078"/>
                    <a:pt x="1814" y="6029"/>
                  </a:cubicBezTo>
                  <a:lnTo>
                    <a:pt x="1814" y="6029"/>
                  </a:lnTo>
                  <a:cubicBezTo>
                    <a:pt x="1848" y="6030"/>
                    <a:pt x="1883" y="6032"/>
                    <a:pt x="1917" y="6034"/>
                  </a:cubicBezTo>
                  <a:cubicBezTo>
                    <a:pt x="1968" y="6035"/>
                    <a:pt x="2019" y="6036"/>
                    <a:pt x="2069" y="6036"/>
                  </a:cubicBezTo>
                  <a:cubicBezTo>
                    <a:pt x="2319" y="6036"/>
                    <a:pt x="2570" y="6020"/>
                    <a:pt x="2818" y="5992"/>
                  </a:cubicBezTo>
                  <a:cubicBezTo>
                    <a:pt x="3129" y="5961"/>
                    <a:pt x="3443" y="5923"/>
                    <a:pt x="3735" y="5808"/>
                  </a:cubicBezTo>
                  <a:cubicBezTo>
                    <a:pt x="4080" y="5670"/>
                    <a:pt x="4398" y="5466"/>
                    <a:pt x="4666" y="5210"/>
                  </a:cubicBezTo>
                  <a:cubicBezTo>
                    <a:pt x="4685" y="5192"/>
                    <a:pt x="4704" y="5174"/>
                    <a:pt x="4722" y="5157"/>
                  </a:cubicBezTo>
                  <a:lnTo>
                    <a:pt x="4722" y="5157"/>
                  </a:lnTo>
                  <a:cubicBezTo>
                    <a:pt x="4980" y="5628"/>
                    <a:pt x="5302" y="6063"/>
                    <a:pt x="5690" y="6436"/>
                  </a:cubicBezTo>
                  <a:cubicBezTo>
                    <a:pt x="6342" y="7069"/>
                    <a:pt x="7158" y="7525"/>
                    <a:pt x="7959" y="7943"/>
                  </a:cubicBezTo>
                  <a:cubicBezTo>
                    <a:pt x="8446" y="8196"/>
                    <a:pt x="8948" y="8426"/>
                    <a:pt x="9458" y="8641"/>
                  </a:cubicBezTo>
                  <a:cubicBezTo>
                    <a:pt x="9490" y="8654"/>
                    <a:pt x="9530" y="8659"/>
                    <a:pt x="9572" y="8659"/>
                  </a:cubicBezTo>
                  <a:cubicBezTo>
                    <a:pt x="9667" y="8659"/>
                    <a:pt x="9775" y="8631"/>
                    <a:pt x="9842" y="8591"/>
                  </a:cubicBezTo>
                  <a:cubicBezTo>
                    <a:pt x="9953" y="8526"/>
                    <a:pt x="10033" y="8422"/>
                    <a:pt x="10068" y="8296"/>
                  </a:cubicBezTo>
                  <a:cubicBezTo>
                    <a:pt x="10248" y="7418"/>
                    <a:pt x="10394" y="6455"/>
                    <a:pt x="10099" y="5581"/>
                  </a:cubicBezTo>
                  <a:cubicBezTo>
                    <a:pt x="9953" y="5156"/>
                    <a:pt x="9715" y="4780"/>
                    <a:pt x="9474" y="4408"/>
                  </a:cubicBezTo>
                  <a:cubicBezTo>
                    <a:pt x="9270" y="4090"/>
                    <a:pt x="9060" y="3780"/>
                    <a:pt x="8833" y="3477"/>
                  </a:cubicBezTo>
                  <a:cubicBezTo>
                    <a:pt x="8747" y="3362"/>
                    <a:pt x="8659" y="3248"/>
                    <a:pt x="8569" y="3135"/>
                  </a:cubicBezTo>
                  <a:lnTo>
                    <a:pt x="8569" y="3135"/>
                  </a:lnTo>
                  <a:cubicBezTo>
                    <a:pt x="9204" y="3126"/>
                    <a:pt x="9837" y="3081"/>
                    <a:pt x="10463" y="2944"/>
                  </a:cubicBezTo>
                  <a:cubicBezTo>
                    <a:pt x="11295" y="2764"/>
                    <a:pt x="12073" y="2388"/>
                    <a:pt x="12725" y="1840"/>
                  </a:cubicBezTo>
                  <a:cubicBezTo>
                    <a:pt x="12798" y="1778"/>
                    <a:pt x="12868" y="1714"/>
                    <a:pt x="12936" y="1648"/>
                  </a:cubicBezTo>
                  <a:close/>
                  <a:moveTo>
                    <a:pt x="13203" y="0"/>
                  </a:moveTo>
                  <a:cubicBezTo>
                    <a:pt x="13031" y="0"/>
                    <a:pt x="12861" y="81"/>
                    <a:pt x="12774" y="241"/>
                  </a:cubicBezTo>
                  <a:cubicBezTo>
                    <a:pt x="12725" y="322"/>
                    <a:pt x="12679" y="406"/>
                    <a:pt x="12625" y="483"/>
                  </a:cubicBezTo>
                  <a:cubicBezTo>
                    <a:pt x="12602" y="521"/>
                    <a:pt x="12579" y="555"/>
                    <a:pt x="12552" y="594"/>
                  </a:cubicBezTo>
                  <a:cubicBezTo>
                    <a:pt x="12543" y="603"/>
                    <a:pt x="12535" y="613"/>
                    <a:pt x="12528" y="623"/>
                  </a:cubicBezTo>
                  <a:lnTo>
                    <a:pt x="12528" y="623"/>
                  </a:lnTo>
                  <a:cubicBezTo>
                    <a:pt x="12525" y="627"/>
                    <a:pt x="12522" y="631"/>
                    <a:pt x="12518" y="636"/>
                  </a:cubicBezTo>
                  <a:cubicBezTo>
                    <a:pt x="12403" y="778"/>
                    <a:pt x="12276" y="916"/>
                    <a:pt x="12138" y="1042"/>
                  </a:cubicBezTo>
                  <a:cubicBezTo>
                    <a:pt x="12073" y="1104"/>
                    <a:pt x="12000" y="1161"/>
                    <a:pt x="11927" y="1219"/>
                  </a:cubicBezTo>
                  <a:cubicBezTo>
                    <a:pt x="11918" y="1227"/>
                    <a:pt x="11915" y="1230"/>
                    <a:pt x="11915" y="1230"/>
                  </a:cubicBezTo>
                  <a:cubicBezTo>
                    <a:pt x="11916" y="1230"/>
                    <a:pt x="11916" y="1229"/>
                    <a:pt x="11917" y="1229"/>
                  </a:cubicBezTo>
                  <a:lnTo>
                    <a:pt x="11917" y="1229"/>
                  </a:lnTo>
                  <a:lnTo>
                    <a:pt x="11900" y="1242"/>
                  </a:lnTo>
                  <a:cubicBezTo>
                    <a:pt x="11862" y="1268"/>
                    <a:pt x="11820" y="1299"/>
                    <a:pt x="11782" y="1326"/>
                  </a:cubicBezTo>
                  <a:cubicBezTo>
                    <a:pt x="11628" y="1429"/>
                    <a:pt x="11471" y="1521"/>
                    <a:pt x="11306" y="1606"/>
                  </a:cubicBezTo>
                  <a:cubicBezTo>
                    <a:pt x="11226" y="1648"/>
                    <a:pt x="11141" y="1686"/>
                    <a:pt x="11057" y="1721"/>
                  </a:cubicBezTo>
                  <a:cubicBezTo>
                    <a:pt x="11029" y="1734"/>
                    <a:pt x="11020" y="1738"/>
                    <a:pt x="11022" y="1738"/>
                  </a:cubicBezTo>
                  <a:cubicBezTo>
                    <a:pt x="11026" y="1738"/>
                    <a:pt x="11067" y="1721"/>
                    <a:pt x="11067" y="1721"/>
                  </a:cubicBezTo>
                  <a:lnTo>
                    <a:pt x="11067" y="1721"/>
                  </a:lnTo>
                  <a:cubicBezTo>
                    <a:pt x="11067" y="1721"/>
                    <a:pt x="11058" y="1725"/>
                    <a:pt x="11030" y="1736"/>
                  </a:cubicBezTo>
                  <a:cubicBezTo>
                    <a:pt x="10984" y="1752"/>
                    <a:pt x="10938" y="1771"/>
                    <a:pt x="10892" y="1786"/>
                  </a:cubicBezTo>
                  <a:cubicBezTo>
                    <a:pt x="10712" y="1851"/>
                    <a:pt x="10528" y="1909"/>
                    <a:pt x="10340" y="1955"/>
                  </a:cubicBezTo>
                  <a:cubicBezTo>
                    <a:pt x="10229" y="1982"/>
                    <a:pt x="10118" y="2005"/>
                    <a:pt x="10003" y="2024"/>
                  </a:cubicBezTo>
                  <a:cubicBezTo>
                    <a:pt x="9949" y="2035"/>
                    <a:pt x="9895" y="2043"/>
                    <a:pt x="9846" y="2054"/>
                  </a:cubicBezTo>
                  <a:lnTo>
                    <a:pt x="9765" y="2066"/>
                  </a:lnTo>
                  <a:lnTo>
                    <a:pt x="9734" y="2070"/>
                  </a:lnTo>
                  <a:lnTo>
                    <a:pt x="9734" y="2070"/>
                  </a:lnTo>
                  <a:cubicBezTo>
                    <a:pt x="9504" y="2097"/>
                    <a:pt x="9278" y="2120"/>
                    <a:pt x="9048" y="2127"/>
                  </a:cubicBezTo>
                  <a:cubicBezTo>
                    <a:pt x="8789" y="2141"/>
                    <a:pt x="8530" y="2145"/>
                    <a:pt x="8269" y="2145"/>
                  </a:cubicBezTo>
                  <a:cubicBezTo>
                    <a:pt x="8009" y="2145"/>
                    <a:pt x="7749" y="2141"/>
                    <a:pt x="7488" y="2135"/>
                  </a:cubicBezTo>
                  <a:cubicBezTo>
                    <a:pt x="7288" y="2135"/>
                    <a:pt x="7112" y="2254"/>
                    <a:pt x="7035" y="2438"/>
                  </a:cubicBezTo>
                  <a:cubicBezTo>
                    <a:pt x="6959" y="2622"/>
                    <a:pt x="6997" y="2833"/>
                    <a:pt x="7139" y="2978"/>
                  </a:cubicBezTo>
                  <a:cubicBezTo>
                    <a:pt x="7288" y="3139"/>
                    <a:pt x="7438" y="3304"/>
                    <a:pt x="7580" y="3473"/>
                  </a:cubicBezTo>
                  <a:cubicBezTo>
                    <a:pt x="7641" y="3546"/>
                    <a:pt x="7699" y="3619"/>
                    <a:pt x="7760" y="3691"/>
                  </a:cubicBezTo>
                  <a:lnTo>
                    <a:pt x="7852" y="3806"/>
                  </a:lnTo>
                  <a:lnTo>
                    <a:pt x="7894" y="3864"/>
                  </a:lnTo>
                  <a:cubicBezTo>
                    <a:pt x="8113" y="4151"/>
                    <a:pt x="8320" y="4443"/>
                    <a:pt x="8519" y="4746"/>
                  </a:cubicBezTo>
                  <a:cubicBezTo>
                    <a:pt x="8734" y="5064"/>
                    <a:pt x="8929" y="5394"/>
                    <a:pt x="9106" y="5731"/>
                  </a:cubicBezTo>
                  <a:cubicBezTo>
                    <a:pt x="9106" y="5731"/>
                    <a:pt x="9106" y="5732"/>
                    <a:pt x="9106" y="5733"/>
                  </a:cubicBezTo>
                  <a:lnTo>
                    <a:pt x="9106" y="5733"/>
                  </a:lnTo>
                  <a:cubicBezTo>
                    <a:pt x="9114" y="5752"/>
                    <a:pt x="9122" y="5773"/>
                    <a:pt x="9129" y="5788"/>
                  </a:cubicBezTo>
                  <a:cubicBezTo>
                    <a:pt x="9144" y="5838"/>
                    <a:pt x="9159" y="5880"/>
                    <a:pt x="9175" y="5930"/>
                  </a:cubicBezTo>
                  <a:cubicBezTo>
                    <a:pt x="9205" y="6030"/>
                    <a:pt x="9228" y="6130"/>
                    <a:pt x="9247" y="6233"/>
                  </a:cubicBezTo>
                  <a:cubicBezTo>
                    <a:pt x="9250" y="6250"/>
                    <a:pt x="9253" y="6267"/>
                    <a:pt x="9256" y="6285"/>
                  </a:cubicBezTo>
                  <a:lnTo>
                    <a:pt x="9256" y="6285"/>
                  </a:lnTo>
                  <a:cubicBezTo>
                    <a:pt x="9256" y="6284"/>
                    <a:pt x="9255" y="6284"/>
                    <a:pt x="9255" y="6283"/>
                  </a:cubicBezTo>
                  <a:lnTo>
                    <a:pt x="9255" y="6283"/>
                  </a:lnTo>
                  <a:cubicBezTo>
                    <a:pt x="9255" y="6284"/>
                    <a:pt x="9256" y="6285"/>
                    <a:pt x="9256" y="6287"/>
                  </a:cubicBezTo>
                  <a:lnTo>
                    <a:pt x="9256" y="6287"/>
                  </a:lnTo>
                  <a:cubicBezTo>
                    <a:pt x="9257" y="6293"/>
                    <a:pt x="9258" y="6299"/>
                    <a:pt x="9259" y="6306"/>
                  </a:cubicBezTo>
                  <a:cubicBezTo>
                    <a:pt x="9260" y="6313"/>
                    <a:pt x="9262" y="6319"/>
                    <a:pt x="9264" y="6325"/>
                  </a:cubicBezTo>
                  <a:lnTo>
                    <a:pt x="9264" y="6325"/>
                  </a:lnTo>
                  <a:cubicBezTo>
                    <a:pt x="9269" y="6353"/>
                    <a:pt x="9270" y="6382"/>
                    <a:pt x="9270" y="6413"/>
                  </a:cubicBezTo>
                  <a:cubicBezTo>
                    <a:pt x="9278" y="6517"/>
                    <a:pt x="9282" y="6624"/>
                    <a:pt x="9278" y="6728"/>
                  </a:cubicBezTo>
                  <a:cubicBezTo>
                    <a:pt x="9278" y="6843"/>
                    <a:pt x="9274" y="6958"/>
                    <a:pt x="9267" y="7069"/>
                  </a:cubicBezTo>
                  <a:cubicBezTo>
                    <a:pt x="9263" y="7134"/>
                    <a:pt x="9255" y="7195"/>
                    <a:pt x="9247" y="7257"/>
                  </a:cubicBezTo>
                  <a:cubicBezTo>
                    <a:pt x="9250" y="7293"/>
                    <a:pt x="9247" y="7327"/>
                    <a:pt x="9241" y="7361"/>
                  </a:cubicBezTo>
                  <a:lnTo>
                    <a:pt x="9241" y="7361"/>
                  </a:lnTo>
                  <a:cubicBezTo>
                    <a:pt x="9237" y="7365"/>
                    <a:pt x="9232" y="7375"/>
                    <a:pt x="9228" y="7391"/>
                  </a:cubicBezTo>
                  <a:cubicBezTo>
                    <a:pt x="9226" y="7413"/>
                    <a:pt x="9224" y="7435"/>
                    <a:pt x="9221" y="7458"/>
                  </a:cubicBezTo>
                  <a:lnTo>
                    <a:pt x="9221" y="7458"/>
                  </a:lnTo>
                  <a:cubicBezTo>
                    <a:pt x="9212" y="7453"/>
                    <a:pt x="9203" y="7449"/>
                    <a:pt x="9194" y="7445"/>
                  </a:cubicBezTo>
                  <a:cubicBezTo>
                    <a:pt x="8994" y="7353"/>
                    <a:pt x="8799" y="7257"/>
                    <a:pt x="8607" y="7157"/>
                  </a:cubicBezTo>
                  <a:cubicBezTo>
                    <a:pt x="8220" y="6962"/>
                    <a:pt x="7841" y="6751"/>
                    <a:pt x="7465" y="6528"/>
                  </a:cubicBezTo>
                  <a:cubicBezTo>
                    <a:pt x="7288" y="6421"/>
                    <a:pt x="7112" y="6310"/>
                    <a:pt x="6943" y="6191"/>
                  </a:cubicBezTo>
                  <a:cubicBezTo>
                    <a:pt x="6905" y="6164"/>
                    <a:pt x="6871" y="6137"/>
                    <a:pt x="6836" y="6110"/>
                  </a:cubicBezTo>
                  <a:lnTo>
                    <a:pt x="6775" y="6064"/>
                  </a:lnTo>
                  <a:cubicBezTo>
                    <a:pt x="6750" y="6047"/>
                    <a:pt x="6741" y="6041"/>
                    <a:pt x="6740" y="6041"/>
                  </a:cubicBezTo>
                  <a:lnTo>
                    <a:pt x="6740" y="6041"/>
                  </a:lnTo>
                  <a:cubicBezTo>
                    <a:pt x="6739" y="6041"/>
                    <a:pt x="6775" y="6067"/>
                    <a:pt x="6782" y="6072"/>
                  </a:cubicBezTo>
                  <a:cubicBezTo>
                    <a:pt x="6694" y="6026"/>
                    <a:pt x="6610" y="5934"/>
                    <a:pt x="6533" y="5865"/>
                  </a:cubicBezTo>
                  <a:cubicBezTo>
                    <a:pt x="6391" y="5739"/>
                    <a:pt x="6253" y="5601"/>
                    <a:pt x="6127" y="5455"/>
                  </a:cubicBezTo>
                  <a:cubicBezTo>
                    <a:pt x="6073" y="5394"/>
                    <a:pt x="6022" y="5332"/>
                    <a:pt x="5972" y="5268"/>
                  </a:cubicBezTo>
                  <a:lnTo>
                    <a:pt x="5972" y="5268"/>
                  </a:lnTo>
                  <a:cubicBezTo>
                    <a:pt x="5960" y="5250"/>
                    <a:pt x="5946" y="5235"/>
                    <a:pt x="5935" y="5217"/>
                  </a:cubicBezTo>
                  <a:cubicBezTo>
                    <a:pt x="5901" y="5175"/>
                    <a:pt x="5870" y="5129"/>
                    <a:pt x="5843" y="5087"/>
                  </a:cubicBezTo>
                  <a:cubicBezTo>
                    <a:pt x="5724" y="4910"/>
                    <a:pt x="5613" y="4730"/>
                    <a:pt x="5517" y="4542"/>
                  </a:cubicBezTo>
                  <a:cubicBezTo>
                    <a:pt x="5467" y="4439"/>
                    <a:pt x="5421" y="4339"/>
                    <a:pt x="5375" y="4236"/>
                  </a:cubicBezTo>
                  <a:cubicBezTo>
                    <a:pt x="5375" y="4234"/>
                    <a:pt x="5374" y="4232"/>
                    <a:pt x="5373" y="4231"/>
                  </a:cubicBezTo>
                  <a:lnTo>
                    <a:pt x="5373" y="4231"/>
                  </a:lnTo>
                  <a:cubicBezTo>
                    <a:pt x="5365" y="4211"/>
                    <a:pt x="5357" y="4190"/>
                    <a:pt x="5349" y="4171"/>
                  </a:cubicBezTo>
                  <a:cubicBezTo>
                    <a:pt x="5326" y="4117"/>
                    <a:pt x="5306" y="4059"/>
                    <a:pt x="5287" y="4002"/>
                  </a:cubicBezTo>
                  <a:cubicBezTo>
                    <a:pt x="5211" y="3790"/>
                    <a:pt x="5037" y="3644"/>
                    <a:pt x="4814" y="3644"/>
                  </a:cubicBezTo>
                  <a:cubicBezTo>
                    <a:pt x="4791" y="3644"/>
                    <a:pt x="4767" y="3646"/>
                    <a:pt x="4743" y="3649"/>
                  </a:cubicBezTo>
                  <a:cubicBezTo>
                    <a:pt x="4512" y="3681"/>
                    <a:pt x="4365" y="3852"/>
                    <a:pt x="4323" y="4071"/>
                  </a:cubicBezTo>
                  <a:lnTo>
                    <a:pt x="4323" y="4071"/>
                  </a:lnTo>
                  <a:cubicBezTo>
                    <a:pt x="4322" y="4072"/>
                    <a:pt x="4322" y="4073"/>
                    <a:pt x="4321" y="4075"/>
                  </a:cubicBezTo>
                  <a:cubicBezTo>
                    <a:pt x="4318" y="4083"/>
                    <a:pt x="4316" y="4092"/>
                    <a:pt x="4314" y="4100"/>
                  </a:cubicBezTo>
                  <a:lnTo>
                    <a:pt x="4314" y="4100"/>
                  </a:lnTo>
                  <a:cubicBezTo>
                    <a:pt x="4314" y="4101"/>
                    <a:pt x="4314" y="4101"/>
                    <a:pt x="4314" y="4102"/>
                  </a:cubicBezTo>
                  <a:cubicBezTo>
                    <a:pt x="4298" y="4128"/>
                    <a:pt x="4283" y="4151"/>
                    <a:pt x="4268" y="4178"/>
                  </a:cubicBezTo>
                  <a:cubicBezTo>
                    <a:pt x="4260" y="4188"/>
                    <a:pt x="4253" y="4198"/>
                    <a:pt x="4245" y="4208"/>
                  </a:cubicBezTo>
                  <a:lnTo>
                    <a:pt x="4245" y="4208"/>
                  </a:lnTo>
                  <a:cubicBezTo>
                    <a:pt x="4154" y="4297"/>
                    <a:pt x="4080" y="4396"/>
                    <a:pt x="3988" y="4485"/>
                  </a:cubicBezTo>
                  <a:cubicBezTo>
                    <a:pt x="3934" y="4535"/>
                    <a:pt x="3880" y="4581"/>
                    <a:pt x="3827" y="4631"/>
                  </a:cubicBezTo>
                  <a:cubicBezTo>
                    <a:pt x="3811" y="4640"/>
                    <a:pt x="3795" y="4652"/>
                    <a:pt x="3781" y="4663"/>
                  </a:cubicBezTo>
                  <a:lnTo>
                    <a:pt x="3781" y="4663"/>
                  </a:lnTo>
                  <a:cubicBezTo>
                    <a:pt x="3758" y="4679"/>
                    <a:pt x="3736" y="4695"/>
                    <a:pt x="3712" y="4711"/>
                  </a:cubicBezTo>
                  <a:cubicBezTo>
                    <a:pt x="3658" y="4746"/>
                    <a:pt x="3608" y="4776"/>
                    <a:pt x="3551" y="4807"/>
                  </a:cubicBezTo>
                  <a:cubicBezTo>
                    <a:pt x="3524" y="4822"/>
                    <a:pt x="3493" y="4834"/>
                    <a:pt x="3466" y="4849"/>
                  </a:cubicBezTo>
                  <a:cubicBezTo>
                    <a:pt x="3458" y="4853"/>
                    <a:pt x="3452" y="4856"/>
                    <a:pt x="3448" y="4858"/>
                  </a:cubicBezTo>
                  <a:lnTo>
                    <a:pt x="3448" y="4858"/>
                  </a:lnTo>
                  <a:cubicBezTo>
                    <a:pt x="3337" y="4898"/>
                    <a:pt x="3227" y="4927"/>
                    <a:pt x="3114" y="4953"/>
                  </a:cubicBezTo>
                  <a:cubicBezTo>
                    <a:pt x="3052" y="4964"/>
                    <a:pt x="2991" y="4972"/>
                    <a:pt x="2930" y="4983"/>
                  </a:cubicBezTo>
                  <a:cubicBezTo>
                    <a:pt x="2919" y="4985"/>
                    <a:pt x="2915" y="4985"/>
                    <a:pt x="2916" y="4985"/>
                  </a:cubicBezTo>
                  <a:cubicBezTo>
                    <a:pt x="2917" y="4985"/>
                    <a:pt x="2928" y="4984"/>
                    <a:pt x="2940" y="4983"/>
                  </a:cubicBezTo>
                  <a:lnTo>
                    <a:pt x="2940" y="4983"/>
                  </a:lnTo>
                  <a:cubicBezTo>
                    <a:pt x="2939" y="4983"/>
                    <a:pt x="2938" y="4983"/>
                    <a:pt x="2937" y="4983"/>
                  </a:cubicBezTo>
                  <a:lnTo>
                    <a:pt x="2838" y="5002"/>
                  </a:lnTo>
                  <a:cubicBezTo>
                    <a:pt x="2562" y="5037"/>
                    <a:pt x="2285" y="5052"/>
                    <a:pt x="2006" y="5052"/>
                  </a:cubicBezTo>
                  <a:cubicBezTo>
                    <a:pt x="1845" y="5045"/>
                    <a:pt x="1684" y="5033"/>
                    <a:pt x="1519" y="5018"/>
                  </a:cubicBezTo>
                  <a:cubicBezTo>
                    <a:pt x="1438" y="5010"/>
                    <a:pt x="1354" y="4999"/>
                    <a:pt x="1273" y="4987"/>
                  </a:cubicBezTo>
                  <a:cubicBezTo>
                    <a:pt x="1247" y="4984"/>
                    <a:pt x="1237" y="4983"/>
                    <a:pt x="1235" y="4983"/>
                  </a:cubicBezTo>
                  <a:lnTo>
                    <a:pt x="1235" y="4983"/>
                  </a:lnTo>
                  <a:cubicBezTo>
                    <a:pt x="1231" y="4983"/>
                    <a:pt x="1294" y="4992"/>
                    <a:pt x="1294" y="4992"/>
                  </a:cubicBezTo>
                  <a:cubicBezTo>
                    <a:pt x="1294" y="4992"/>
                    <a:pt x="1285" y="4990"/>
                    <a:pt x="1262" y="4987"/>
                  </a:cubicBezTo>
                  <a:lnTo>
                    <a:pt x="1151" y="4972"/>
                  </a:lnTo>
                  <a:cubicBezTo>
                    <a:pt x="1108" y="4965"/>
                    <a:pt x="1066" y="4961"/>
                    <a:pt x="1025" y="4961"/>
                  </a:cubicBezTo>
                  <a:cubicBezTo>
                    <a:pt x="871" y="4961"/>
                    <a:pt x="732" y="5015"/>
                    <a:pt x="629" y="5148"/>
                  </a:cubicBezTo>
                  <a:cubicBezTo>
                    <a:pt x="499" y="5321"/>
                    <a:pt x="507" y="5509"/>
                    <a:pt x="591" y="5696"/>
                  </a:cubicBezTo>
                  <a:cubicBezTo>
                    <a:pt x="652" y="5842"/>
                    <a:pt x="721" y="5980"/>
                    <a:pt x="783" y="6122"/>
                  </a:cubicBezTo>
                  <a:lnTo>
                    <a:pt x="825" y="6214"/>
                  </a:lnTo>
                  <a:cubicBezTo>
                    <a:pt x="833" y="6233"/>
                    <a:pt x="870" y="6305"/>
                    <a:pt x="870" y="6305"/>
                  </a:cubicBezTo>
                  <a:cubicBezTo>
                    <a:pt x="869" y="6305"/>
                    <a:pt x="861" y="6291"/>
                    <a:pt x="840" y="6252"/>
                  </a:cubicBezTo>
                  <a:lnTo>
                    <a:pt x="840" y="6252"/>
                  </a:lnTo>
                  <a:cubicBezTo>
                    <a:pt x="875" y="6325"/>
                    <a:pt x="905" y="6402"/>
                    <a:pt x="928" y="6475"/>
                  </a:cubicBezTo>
                  <a:cubicBezTo>
                    <a:pt x="976" y="6610"/>
                    <a:pt x="999" y="6748"/>
                    <a:pt x="1037" y="6883"/>
                  </a:cubicBezTo>
                  <a:lnTo>
                    <a:pt x="1037" y="6883"/>
                  </a:lnTo>
                  <a:cubicBezTo>
                    <a:pt x="1040" y="6906"/>
                    <a:pt x="1040" y="6928"/>
                    <a:pt x="1040" y="6950"/>
                  </a:cubicBezTo>
                  <a:cubicBezTo>
                    <a:pt x="1040" y="6992"/>
                    <a:pt x="1043" y="7034"/>
                    <a:pt x="1043" y="7073"/>
                  </a:cubicBezTo>
                  <a:cubicBezTo>
                    <a:pt x="1043" y="7176"/>
                    <a:pt x="1040" y="7280"/>
                    <a:pt x="1032" y="7383"/>
                  </a:cubicBezTo>
                  <a:cubicBezTo>
                    <a:pt x="1024" y="7483"/>
                    <a:pt x="1017" y="7586"/>
                    <a:pt x="1005" y="7690"/>
                  </a:cubicBezTo>
                  <a:cubicBezTo>
                    <a:pt x="1001" y="7728"/>
                    <a:pt x="1001" y="7767"/>
                    <a:pt x="994" y="7805"/>
                  </a:cubicBezTo>
                  <a:cubicBezTo>
                    <a:pt x="1001" y="7767"/>
                    <a:pt x="1004" y="7753"/>
                    <a:pt x="1004" y="7753"/>
                  </a:cubicBezTo>
                  <a:lnTo>
                    <a:pt x="1004" y="7753"/>
                  </a:lnTo>
                  <a:cubicBezTo>
                    <a:pt x="1005" y="7753"/>
                    <a:pt x="989" y="7843"/>
                    <a:pt x="986" y="7862"/>
                  </a:cubicBezTo>
                  <a:cubicBezTo>
                    <a:pt x="959" y="8023"/>
                    <a:pt x="925" y="8188"/>
                    <a:pt x="890" y="8349"/>
                  </a:cubicBezTo>
                  <a:cubicBezTo>
                    <a:pt x="802" y="8725"/>
                    <a:pt x="737" y="9108"/>
                    <a:pt x="698" y="9492"/>
                  </a:cubicBezTo>
                  <a:cubicBezTo>
                    <a:pt x="695" y="9622"/>
                    <a:pt x="748" y="9749"/>
                    <a:pt x="840" y="9841"/>
                  </a:cubicBezTo>
                  <a:cubicBezTo>
                    <a:pt x="936" y="9929"/>
                    <a:pt x="1059" y="9982"/>
                    <a:pt x="1189" y="9986"/>
                  </a:cubicBezTo>
                  <a:cubicBezTo>
                    <a:pt x="1419" y="10002"/>
                    <a:pt x="1649" y="10025"/>
                    <a:pt x="1875" y="10051"/>
                  </a:cubicBezTo>
                  <a:lnTo>
                    <a:pt x="2052" y="10074"/>
                  </a:lnTo>
                  <a:cubicBezTo>
                    <a:pt x="2067" y="10074"/>
                    <a:pt x="2104" y="10080"/>
                    <a:pt x="2095" y="10080"/>
                  </a:cubicBezTo>
                  <a:cubicBezTo>
                    <a:pt x="2091" y="10080"/>
                    <a:pt x="2081" y="10079"/>
                    <a:pt x="2062" y="10077"/>
                  </a:cubicBezTo>
                  <a:lnTo>
                    <a:pt x="2062" y="10077"/>
                  </a:lnTo>
                  <a:lnTo>
                    <a:pt x="2113" y="10082"/>
                  </a:lnTo>
                  <a:cubicBezTo>
                    <a:pt x="2228" y="10101"/>
                    <a:pt x="2347" y="10117"/>
                    <a:pt x="2462" y="10136"/>
                  </a:cubicBezTo>
                  <a:cubicBezTo>
                    <a:pt x="2910" y="10209"/>
                    <a:pt x="3351" y="10301"/>
                    <a:pt x="3788" y="10412"/>
                  </a:cubicBezTo>
                  <a:cubicBezTo>
                    <a:pt x="4225" y="10523"/>
                    <a:pt x="4659" y="10650"/>
                    <a:pt x="5088" y="10795"/>
                  </a:cubicBezTo>
                  <a:cubicBezTo>
                    <a:pt x="5306" y="10868"/>
                    <a:pt x="5521" y="10949"/>
                    <a:pt x="5736" y="11033"/>
                  </a:cubicBezTo>
                  <a:cubicBezTo>
                    <a:pt x="5839" y="11071"/>
                    <a:pt x="5943" y="11113"/>
                    <a:pt x="6046" y="11156"/>
                  </a:cubicBezTo>
                  <a:lnTo>
                    <a:pt x="6085" y="11172"/>
                  </a:lnTo>
                  <a:lnTo>
                    <a:pt x="6085" y="11172"/>
                  </a:lnTo>
                  <a:cubicBezTo>
                    <a:pt x="6077" y="11169"/>
                    <a:pt x="6071" y="11166"/>
                    <a:pt x="6071" y="11166"/>
                  </a:cubicBezTo>
                  <a:lnTo>
                    <a:pt x="6071" y="11166"/>
                  </a:lnTo>
                  <a:cubicBezTo>
                    <a:pt x="6071" y="11166"/>
                    <a:pt x="6076" y="11168"/>
                    <a:pt x="6090" y="11174"/>
                  </a:cubicBezTo>
                  <a:lnTo>
                    <a:pt x="6090" y="11174"/>
                  </a:lnTo>
                  <a:lnTo>
                    <a:pt x="6119" y="11186"/>
                  </a:lnTo>
                  <a:cubicBezTo>
                    <a:pt x="6115" y="11184"/>
                    <a:pt x="6107" y="11181"/>
                    <a:pt x="6099" y="11177"/>
                  </a:cubicBezTo>
                  <a:lnTo>
                    <a:pt x="6099" y="11177"/>
                  </a:lnTo>
                  <a:cubicBezTo>
                    <a:pt x="6103" y="11179"/>
                    <a:pt x="6107" y="11181"/>
                    <a:pt x="6112" y="11182"/>
                  </a:cubicBezTo>
                  <a:cubicBezTo>
                    <a:pt x="6161" y="11205"/>
                    <a:pt x="6215" y="11228"/>
                    <a:pt x="6269" y="11251"/>
                  </a:cubicBezTo>
                  <a:cubicBezTo>
                    <a:pt x="6460" y="11336"/>
                    <a:pt x="6644" y="11432"/>
                    <a:pt x="6821" y="11547"/>
                  </a:cubicBezTo>
                  <a:lnTo>
                    <a:pt x="6874" y="11581"/>
                  </a:lnTo>
                  <a:cubicBezTo>
                    <a:pt x="6876" y="11582"/>
                    <a:pt x="6877" y="11584"/>
                    <a:pt x="6879" y="11585"/>
                  </a:cubicBezTo>
                  <a:lnTo>
                    <a:pt x="6879" y="11585"/>
                  </a:lnTo>
                  <a:cubicBezTo>
                    <a:pt x="6912" y="11591"/>
                    <a:pt x="6952" y="11635"/>
                    <a:pt x="6982" y="11668"/>
                  </a:cubicBezTo>
                  <a:lnTo>
                    <a:pt x="6982" y="11668"/>
                  </a:lnTo>
                  <a:cubicBezTo>
                    <a:pt x="6965" y="11686"/>
                    <a:pt x="6947" y="11704"/>
                    <a:pt x="6928" y="11723"/>
                  </a:cubicBezTo>
                  <a:cubicBezTo>
                    <a:pt x="6898" y="11750"/>
                    <a:pt x="6869" y="11778"/>
                    <a:pt x="6839" y="11806"/>
                  </a:cubicBezTo>
                  <a:lnTo>
                    <a:pt x="6839" y="11806"/>
                  </a:lnTo>
                  <a:cubicBezTo>
                    <a:pt x="6844" y="11801"/>
                    <a:pt x="6847" y="11799"/>
                    <a:pt x="6847" y="11799"/>
                  </a:cubicBezTo>
                  <a:lnTo>
                    <a:pt x="6847" y="11799"/>
                  </a:lnTo>
                  <a:cubicBezTo>
                    <a:pt x="6847" y="11799"/>
                    <a:pt x="6837" y="11808"/>
                    <a:pt x="6823" y="11820"/>
                  </a:cubicBezTo>
                  <a:lnTo>
                    <a:pt x="6823" y="11820"/>
                  </a:lnTo>
                  <a:cubicBezTo>
                    <a:pt x="6828" y="11815"/>
                    <a:pt x="6833" y="11810"/>
                    <a:pt x="6839" y="11806"/>
                  </a:cubicBezTo>
                  <a:lnTo>
                    <a:pt x="6839" y="11806"/>
                  </a:lnTo>
                  <a:cubicBezTo>
                    <a:pt x="6833" y="11810"/>
                    <a:pt x="6825" y="11817"/>
                    <a:pt x="6813" y="11828"/>
                  </a:cubicBezTo>
                  <a:lnTo>
                    <a:pt x="6813" y="11828"/>
                  </a:lnTo>
                  <a:cubicBezTo>
                    <a:pt x="6816" y="11825"/>
                    <a:pt x="6820" y="11822"/>
                    <a:pt x="6823" y="11820"/>
                  </a:cubicBezTo>
                  <a:lnTo>
                    <a:pt x="6823" y="11820"/>
                  </a:lnTo>
                  <a:cubicBezTo>
                    <a:pt x="6803" y="11837"/>
                    <a:pt x="6783" y="11855"/>
                    <a:pt x="6763" y="11872"/>
                  </a:cubicBezTo>
                  <a:cubicBezTo>
                    <a:pt x="6784" y="11853"/>
                    <a:pt x="6801" y="11839"/>
                    <a:pt x="6813" y="11828"/>
                  </a:cubicBezTo>
                  <a:lnTo>
                    <a:pt x="6813" y="11828"/>
                  </a:lnTo>
                  <a:cubicBezTo>
                    <a:pt x="6800" y="11838"/>
                    <a:pt x="6786" y="11850"/>
                    <a:pt x="6775" y="11857"/>
                  </a:cubicBezTo>
                  <a:cubicBezTo>
                    <a:pt x="6756" y="11872"/>
                    <a:pt x="6733" y="11888"/>
                    <a:pt x="6710" y="11907"/>
                  </a:cubicBezTo>
                  <a:cubicBezTo>
                    <a:pt x="6633" y="11957"/>
                    <a:pt x="6556" y="12007"/>
                    <a:pt x="6480" y="12053"/>
                  </a:cubicBezTo>
                  <a:cubicBezTo>
                    <a:pt x="6368" y="12122"/>
                    <a:pt x="6253" y="12183"/>
                    <a:pt x="6138" y="12241"/>
                  </a:cubicBezTo>
                  <a:lnTo>
                    <a:pt x="6077" y="12267"/>
                  </a:lnTo>
                  <a:lnTo>
                    <a:pt x="6072" y="12270"/>
                  </a:lnTo>
                  <a:lnTo>
                    <a:pt x="6072" y="12270"/>
                  </a:lnTo>
                  <a:cubicBezTo>
                    <a:pt x="6070" y="12270"/>
                    <a:pt x="6069" y="12270"/>
                    <a:pt x="6067" y="12270"/>
                  </a:cubicBezTo>
                  <a:cubicBezTo>
                    <a:pt x="6026" y="12270"/>
                    <a:pt x="5940" y="12322"/>
                    <a:pt x="5904" y="12336"/>
                  </a:cubicBezTo>
                  <a:cubicBezTo>
                    <a:pt x="5805" y="12371"/>
                    <a:pt x="5705" y="12398"/>
                    <a:pt x="5602" y="12425"/>
                  </a:cubicBezTo>
                  <a:cubicBezTo>
                    <a:pt x="5548" y="12436"/>
                    <a:pt x="5494" y="12448"/>
                    <a:pt x="5441" y="12455"/>
                  </a:cubicBezTo>
                  <a:lnTo>
                    <a:pt x="5387" y="12467"/>
                  </a:lnTo>
                  <a:cubicBezTo>
                    <a:pt x="5241" y="12482"/>
                    <a:pt x="5096" y="12487"/>
                    <a:pt x="4951" y="12487"/>
                  </a:cubicBezTo>
                  <a:cubicBezTo>
                    <a:pt x="4730" y="12487"/>
                    <a:pt x="4509" y="12474"/>
                    <a:pt x="4287" y="12463"/>
                  </a:cubicBezTo>
                  <a:cubicBezTo>
                    <a:pt x="4080" y="12451"/>
                    <a:pt x="3873" y="12451"/>
                    <a:pt x="3662" y="12436"/>
                  </a:cubicBezTo>
                  <a:cubicBezTo>
                    <a:pt x="3543" y="12428"/>
                    <a:pt x="3428" y="12421"/>
                    <a:pt x="3309" y="12405"/>
                  </a:cubicBezTo>
                  <a:lnTo>
                    <a:pt x="3209" y="12394"/>
                  </a:lnTo>
                  <a:cubicBezTo>
                    <a:pt x="3187" y="12391"/>
                    <a:pt x="3177" y="12390"/>
                    <a:pt x="3175" y="12390"/>
                  </a:cubicBezTo>
                  <a:cubicBezTo>
                    <a:pt x="3167" y="12390"/>
                    <a:pt x="3244" y="12402"/>
                    <a:pt x="3244" y="12402"/>
                  </a:cubicBezTo>
                  <a:cubicBezTo>
                    <a:pt x="3242" y="12404"/>
                    <a:pt x="3238" y="12404"/>
                    <a:pt x="3230" y="12404"/>
                  </a:cubicBezTo>
                  <a:cubicBezTo>
                    <a:pt x="3184" y="12404"/>
                    <a:pt x="3033" y="12367"/>
                    <a:pt x="3010" y="12363"/>
                  </a:cubicBezTo>
                  <a:cubicBezTo>
                    <a:pt x="2734" y="12313"/>
                    <a:pt x="2466" y="12244"/>
                    <a:pt x="2197" y="12156"/>
                  </a:cubicBezTo>
                  <a:cubicBezTo>
                    <a:pt x="2132" y="12133"/>
                    <a:pt x="2067" y="12106"/>
                    <a:pt x="2002" y="12079"/>
                  </a:cubicBezTo>
                  <a:cubicBezTo>
                    <a:pt x="1994" y="12077"/>
                    <a:pt x="1990" y="12075"/>
                    <a:pt x="1988" y="12074"/>
                  </a:cubicBezTo>
                  <a:lnTo>
                    <a:pt x="1988" y="12074"/>
                  </a:lnTo>
                  <a:cubicBezTo>
                    <a:pt x="1958" y="12059"/>
                    <a:pt x="1928" y="12045"/>
                    <a:pt x="1898" y="12030"/>
                  </a:cubicBezTo>
                  <a:cubicBezTo>
                    <a:pt x="1779" y="11972"/>
                    <a:pt x="1664" y="11903"/>
                    <a:pt x="1553" y="11830"/>
                  </a:cubicBezTo>
                  <a:cubicBezTo>
                    <a:pt x="1484" y="11782"/>
                    <a:pt x="1403" y="11761"/>
                    <a:pt x="1319" y="11761"/>
                  </a:cubicBezTo>
                  <a:cubicBezTo>
                    <a:pt x="1056" y="11761"/>
                    <a:pt x="775" y="11976"/>
                    <a:pt x="810" y="12256"/>
                  </a:cubicBezTo>
                  <a:cubicBezTo>
                    <a:pt x="886" y="12892"/>
                    <a:pt x="848" y="13540"/>
                    <a:pt x="771" y="14177"/>
                  </a:cubicBezTo>
                  <a:cubicBezTo>
                    <a:pt x="769" y="14201"/>
                    <a:pt x="766" y="14226"/>
                    <a:pt x="763" y="14252"/>
                  </a:cubicBezTo>
                  <a:lnTo>
                    <a:pt x="763" y="14252"/>
                  </a:lnTo>
                  <a:cubicBezTo>
                    <a:pt x="763" y="14251"/>
                    <a:pt x="763" y="14251"/>
                    <a:pt x="763" y="14251"/>
                  </a:cubicBezTo>
                  <a:lnTo>
                    <a:pt x="763" y="14251"/>
                  </a:lnTo>
                  <a:cubicBezTo>
                    <a:pt x="763" y="14251"/>
                    <a:pt x="762" y="14256"/>
                    <a:pt x="760" y="14269"/>
                  </a:cubicBezTo>
                  <a:lnTo>
                    <a:pt x="752" y="14322"/>
                  </a:lnTo>
                  <a:cubicBezTo>
                    <a:pt x="741" y="14414"/>
                    <a:pt x="725" y="14506"/>
                    <a:pt x="714" y="14598"/>
                  </a:cubicBezTo>
                  <a:cubicBezTo>
                    <a:pt x="683" y="14771"/>
                    <a:pt x="652" y="14943"/>
                    <a:pt x="622" y="15116"/>
                  </a:cubicBezTo>
                  <a:cubicBezTo>
                    <a:pt x="557" y="15449"/>
                    <a:pt x="480" y="15787"/>
                    <a:pt x="395" y="16116"/>
                  </a:cubicBezTo>
                  <a:cubicBezTo>
                    <a:pt x="307" y="16461"/>
                    <a:pt x="211" y="16799"/>
                    <a:pt x="104" y="17136"/>
                  </a:cubicBezTo>
                  <a:cubicBezTo>
                    <a:pt x="1" y="17454"/>
                    <a:pt x="273" y="17750"/>
                    <a:pt x="583" y="17761"/>
                  </a:cubicBezTo>
                  <a:cubicBezTo>
                    <a:pt x="672" y="17765"/>
                    <a:pt x="760" y="17773"/>
                    <a:pt x="852" y="17780"/>
                  </a:cubicBezTo>
                  <a:lnTo>
                    <a:pt x="917" y="17788"/>
                  </a:lnTo>
                  <a:cubicBezTo>
                    <a:pt x="937" y="17791"/>
                    <a:pt x="949" y="17792"/>
                    <a:pt x="951" y="17792"/>
                  </a:cubicBezTo>
                  <a:cubicBezTo>
                    <a:pt x="955" y="17792"/>
                    <a:pt x="934" y="17789"/>
                    <a:pt x="886" y="17784"/>
                  </a:cubicBezTo>
                  <a:cubicBezTo>
                    <a:pt x="891" y="17782"/>
                    <a:pt x="897" y="17781"/>
                    <a:pt x="904" y="17781"/>
                  </a:cubicBezTo>
                  <a:cubicBezTo>
                    <a:pt x="938" y="17781"/>
                    <a:pt x="994" y="17800"/>
                    <a:pt x="1017" y="17803"/>
                  </a:cubicBezTo>
                  <a:cubicBezTo>
                    <a:pt x="1193" y="17834"/>
                    <a:pt x="1369" y="17872"/>
                    <a:pt x="1538" y="17922"/>
                  </a:cubicBezTo>
                  <a:cubicBezTo>
                    <a:pt x="1703" y="17968"/>
                    <a:pt x="1860" y="18022"/>
                    <a:pt x="2017" y="18083"/>
                  </a:cubicBezTo>
                  <a:lnTo>
                    <a:pt x="2078" y="18110"/>
                  </a:lnTo>
                  <a:lnTo>
                    <a:pt x="2056" y="18098"/>
                  </a:lnTo>
                  <a:lnTo>
                    <a:pt x="2056" y="18098"/>
                  </a:lnTo>
                  <a:cubicBezTo>
                    <a:pt x="2094" y="18118"/>
                    <a:pt x="2136" y="18137"/>
                    <a:pt x="2178" y="18156"/>
                  </a:cubicBezTo>
                  <a:cubicBezTo>
                    <a:pt x="2259" y="18194"/>
                    <a:pt x="2343" y="18233"/>
                    <a:pt x="2420" y="18275"/>
                  </a:cubicBezTo>
                  <a:cubicBezTo>
                    <a:pt x="2581" y="18359"/>
                    <a:pt x="2738" y="18451"/>
                    <a:pt x="2891" y="18551"/>
                  </a:cubicBezTo>
                  <a:cubicBezTo>
                    <a:pt x="2956" y="18593"/>
                    <a:pt x="3025" y="18639"/>
                    <a:pt x="3091" y="18685"/>
                  </a:cubicBezTo>
                  <a:cubicBezTo>
                    <a:pt x="3125" y="18712"/>
                    <a:pt x="3163" y="18739"/>
                    <a:pt x="3202" y="18765"/>
                  </a:cubicBezTo>
                  <a:lnTo>
                    <a:pt x="3231" y="18789"/>
                  </a:lnTo>
                  <a:lnTo>
                    <a:pt x="3231" y="18789"/>
                  </a:lnTo>
                  <a:cubicBezTo>
                    <a:pt x="3230" y="18788"/>
                    <a:pt x="3228" y="18787"/>
                    <a:pt x="3227" y="18785"/>
                  </a:cubicBezTo>
                  <a:lnTo>
                    <a:pt x="3227" y="18785"/>
                  </a:lnTo>
                  <a:cubicBezTo>
                    <a:pt x="3232" y="18790"/>
                    <a:pt x="3239" y="18795"/>
                    <a:pt x="3246" y="18801"/>
                  </a:cubicBezTo>
                  <a:lnTo>
                    <a:pt x="3246" y="18801"/>
                  </a:lnTo>
                  <a:cubicBezTo>
                    <a:pt x="3246" y="18800"/>
                    <a:pt x="3246" y="18800"/>
                    <a:pt x="3246" y="18800"/>
                  </a:cubicBezTo>
                  <a:lnTo>
                    <a:pt x="3246" y="18800"/>
                  </a:lnTo>
                  <a:lnTo>
                    <a:pt x="3255" y="18808"/>
                  </a:lnTo>
                  <a:cubicBezTo>
                    <a:pt x="3252" y="18805"/>
                    <a:pt x="3249" y="18803"/>
                    <a:pt x="3246" y="18801"/>
                  </a:cubicBezTo>
                  <a:lnTo>
                    <a:pt x="3246" y="18801"/>
                  </a:lnTo>
                  <a:cubicBezTo>
                    <a:pt x="3530" y="19032"/>
                    <a:pt x="3795" y="19282"/>
                    <a:pt x="4041" y="19551"/>
                  </a:cubicBezTo>
                  <a:cubicBezTo>
                    <a:pt x="4131" y="19652"/>
                    <a:pt x="4248" y="19696"/>
                    <a:pt x="4366" y="19696"/>
                  </a:cubicBezTo>
                  <a:cubicBezTo>
                    <a:pt x="4540" y="19696"/>
                    <a:pt x="4717" y="19600"/>
                    <a:pt x="4816" y="19452"/>
                  </a:cubicBezTo>
                  <a:cubicBezTo>
                    <a:pt x="5069" y="19072"/>
                    <a:pt x="5314" y="18693"/>
                    <a:pt x="5582" y="18328"/>
                  </a:cubicBezTo>
                  <a:cubicBezTo>
                    <a:pt x="5613" y="18290"/>
                    <a:pt x="5640" y="18252"/>
                    <a:pt x="5667" y="18213"/>
                  </a:cubicBezTo>
                  <a:cubicBezTo>
                    <a:pt x="5673" y="18206"/>
                    <a:pt x="5681" y="18196"/>
                    <a:pt x="5688" y="18189"/>
                  </a:cubicBezTo>
                  <a:lnTo>
                    <a:pt x="5688" y="18189"/>
                  </a:lnTo>
                  <a:cubicBezTo>
                    <a:pt x="5673" y="18208"/>
                    <a:pt x="5659" y="18230"/>
                    <a:pt x="5644" y="18248"/>
                  </a:cubicBezTo>
                  <a:cubicBezTo>
                    <a:pt x="5687" y="18194"/>
                    <a:pt x="5700" y="18177"/>
                    <a:pt x="5699" y="18177"/>
                  </a:cubicBezTo>
                  <a:lnTo>
                    <a:pt x="5699" y="18177"/>
                  </a:lnTo>
                  <a:cubicBezTo>
                    <a:pt x="5698" y="18177"/>
                    <a:pt x="5694" y="18182"/>
                    <a:pt x="5688" y="18189"/>
                  </a:cubicBezTo>
                  <a:lnTo>
                    <a:pt x="5688" y="18189"/>
                  </a:lnTo>
                  <a:cubicBezTo>
                    <a:pt x="5689" y="18188"/>
                    <a:pt x="5689" y="18187"/>
                    <a:pt x="5690" y="18187"/>
                  </a:cubicBezTo>
                  <a:cubicBezTo>
                    <a:pt x="5747" y="18114"/>
                    <a:pt x="5809" y="18041"/>
                    <a:pt x="5874" y="17972"/>
                  </a:cubicBezTo>
                  <a:cubicBezTo>
                    <a:pt x="5985" y="17842"/>
                    <a:pt x="6108" y="17719"/>
                    <a:pt x="6238" y="17604"/>
                  </a:cubicBezTo>
                  <a:cubicBezTo>
                    <a:pt x="6262" y="17583"/>
                    <a:pt x="6289" y="17563"/>
                    <a:pt x="6314" y="17542"/>
                  </a:cubicBezTo>
                  <a:lnTo>
                    <a:pt x="6314" y="17542"/>
                  </a:lnTo>
                  <a:lnTo>
                    <a:pt x="6345" y="17520"/>
                  </a:lnTo>
                  <a:cubicBezTo>
                    <a:pt x="6411" y="17470"/>
                    <a:pt x="6480" y="17424"/>
                    <a:pt x="6549" y="17381"/>
                  </a:cubicBezTo>
                  <a:cubicBezTo>
                    <a:pt x="6618" y="17343"/>
                    <a:pt x="6694" y="17297"/>
                    <a:pt x="6767" y="17259"/>
                  </a:cubicBezTo>
                  <a:cubicBezTo>
                    <a:pt x="6809" y="17236"/>
                    <a:pt x="6855" y="17217"/>
                    <a:pt x="6897" y="17197"/>
                  </a:cubicBezTo>
                  <a:lnTo>
                    <a:pt x="6948" y="17174"/>
                  </a:lnTo>
                  <a:lnTo>
                    <a:pt x="6948" y="17174"/>
                  </a:lnTo>
                  <a:cubicBezTo>
                    <a:pt x="7136" y="17103"/>
                    <a:pt x="7327" y="17039"/>
                    <a:pt x="7522" y="16987"/>
                  </a:cubicBezTo>
                  <a:cubicBezTo>
                    <a:pt x="7753" y="16926"/>
                    <a:pt x="8002" y="16854"/>
                    <a:pt x="8241" y="16841"/>
                  </a:cubicBezTo>
                  <a:lnTo>
                    <a:pt x="8241" y="16841"/>
                  </a:lnTo>
                  <a:cubicBezTo>
                    <a:pt x="8212" y="16843"/>
                    <a:pt x="8198" y="16844"/>
                    <a:pt x="8195" y="16844"/>
                  </a:cubicBezTo>
                  <a:cubicBezTo>
                    <a:pt x="8183" y="16844"/>
                    <a:pt x="8298" y="16836"/>
                    <a:pt x="8327" y="16833"/>
                  </a:cubicBezTo>
                  <a:cubicBezTo>
                    <a:pt x="8396" y="16826"/>
                    <a:pt x="8465" y="16822"/>
                    <a:pt x="8534" y="16818"/>
                  </a:cubicBezTo>
                  <a:cubicBezTo>
                    <a:pt x="8638" y="16809"/>
                    <a:pt x="8741" y="16805"/>
                    <a:pt x="8845" y="16805"/>
                  </a:cubicBezTo>
                  <a:cubicBezTo>
                    <a:pt x="8879" y="16805"/>
                    <a:pt x="8914" y="16805"/>
                    <a:pt x="8948" y="16806"/>
                  </a:cubicBezTo>
                  <a:cubicBezTo>
                    <a:pt x="9075" y="16806"/>
                    <a:pt x="9201" y="16810"/>
                    <a:pt x="9328" y="16822"/>
                  </a:cubicBezTo>
                  <a:cubicBezTo>
                    <a:pt x="9385" y="16826"/>
                    <a:pt x="9443" y="16829"/>
                    <a:pt x="9500" y="16837"/>
                  </a:cubicBezTo>
                  <a:cubicBezTo>
                    <a:pt x="9535" y="16841"/>
                    <a:pt x="9570" y="16845"/>
                    <a:pt x="9604" y="16849"/>
                  </a:cubicBezTo>
                  <a:cubicBezTo>
                    <a:pt x="9605" y="16849"/>
                    <a:pt x="9607" y="16849"/>
                    <a:pt x="9608" y="16849"/>
                  </a:cubicBezTo>
                  <a:lnTo>
                    <a:pt x="9608" y="16849"/>
                  </a:lnTo>
                  <a:cubicBezTo>
                    <a:pt x="9614" y="16850"/>
                    <a:pt x="9620" y="16851"/>
                    <a:pt x="9627" y="16852"/>
                  </a:cubicBezTo>
                  <a:cubicBezTo>
                    <a:pt x="9884" y="16891"/>
                    <a:pt x="10137" y="16944"/>
                    <a:pt x="10386" y="17017"/>
                  </a:cubicBezTo>
                  <a:cubicBezTo>
                    <a:pt x="10509" y="17052"/>
                    <a:pt x="10631" y="17090"/>
                    <a:pt x="10750" y="17132"/>
                  </a:cubicBezTo>
                  <a:cubicBezTo>
                    <a:pt x="10815" y="17155"/>
                    <a:pt x="10881" y="17182"/>
                    <a:pt x="10946" y="17205"/>
                  </a:cubicBezTo>
                  <a:cubicBezTo>
                    <a:pt x="10969" y="17213"/>
                    <a:pt x="10988" y="17224"/>
                    <a:pt x="11011" y="17232"/>
                  </a:cubicBezTo>
                  <a:cubicBezTo>
                    <a:pt x="10989" y="17219"/>
                    <a:pt x="10975" y="17211"/>
                    <a:pt x="10968" y="17207"/>
                  </a:cubicBezTo>
                  <a:lnTo>
                    <a:pt x="10968" y="17207"/>
                  </a:lnTo>
                  <a:cubicBezTo>
                    <a:pt x="10986" y="17217"/>
                    <a:pt x="11034" y="17245"/>
                    <a:pt x="11049" y="17251"/>
                  </a:cubicBezTo>
                  <a:cubicBezTo>
                    <a:pt x="11295" y="17362"/>
                    <a:pt x="11532" y="17489"/>
                    <a:pt x="11759" y="17631"/>
                  </a:cubicBezTo>
                  <a:cubicBezTo>
                    <a:pt x="11866" y="17696"/>
                    <a:pt x="11973" y="17769"/>
                    <a:pt x="12077" y="17845"/>
                  </a:cubicBezTo>
                  <a:cubicBezTo>
                    <a:pt x="12097" y="17857"/>
                    <a:pt x="12186" y="17919"/>
                    <a:pt x="12186" y="17919"/>
                  </a:cubicBezTo>
                  <a:cubicBezTo>
                    <a:pt x="12186" y="17919"/>
                    <a:pt x="12175" y="17912"/>
                    <a:pt x="12148" y="17893"/>
                  </a:cubicBezTo>
                  <a:lnTo>
                    <a:pt x="12148" y="17893"/>
                  </a:lnTo>
                  <a:cubicBezTo>
                    <a:pt x="12208" y="17935"/>
                    <a:pt x="12261" y="17984"/>
                    <a:pt x="12318" y="18029"/>
                  </a:cubicBezTo>
                  <a:cubicBezTo>
                    <a:pt x="12491" y="18175"/>
                    <a:pt x="12656" y="18332"/>
                    <a:pt x="12809" y="18501"/>
                  </a:cubicBezTo>
                  <a:cubicBezTo>
                    <a:pt x="12877" y="18572"/>
                    <a:pt x="12941" y="18646"/>
                    <a:pt x="13002" y="18721"/>
                  </a:cubicBezTo>
                  <a:lnTo>
                    <a:pt x="13002" y="18721"/>
                  </a:lnTo>
                  <a:cubicBezTo>
                    <a:pt x="13001" y="18721"/>
                    <a:pt x="13001" y="18720"/>
                    <a:pt x="13001" y="18719"/>
                  </a:cubicBezTo>
                  <a:lnTo>
                    <a:pt x="13001" y="18719"/>
                  </a:lnTo>
                  <a:cubicBezTo>
                    <a:pt x="13001" y="18720"/>
                    <a:pt x="13001" y="18721"/>
                    <a:pt x="13002" y="18721"/>
                  </a:cubicBezTo>
                  <a:lnTo>
                    <a:pt x="13002" y="18721"/>
                  </a:lnTo>
                  <a:cubicBezTo>
                    <a:pt x="13002" y="18721"/>
                    <a:pt x="13002" y="18721"/>
                    <a:pt x="13002" y="18721"/>
                  </a:cubicBezTo>
                  <a:lnTo>
                    <a:pt x="13002" y="18721"/>
                  </a:lnTo>
                  <a:cubicBezTo>
                    <a:pt x="13032" y="18768"/>
                    <a:pt x="13044" y="18783"/>
                    <a:pt x="13045" y="18783"/>
                  </a:cubicBezTo>
                  <a:cubicBezTo>
                    <a:pt x="13045" y="18783"/>
                    <a:pt x="13041" y="18776"/>
                    <a:pt x="13035" y="18767"/>
                  </a:cubicBezTo>
                  <a:lnTo>
                    <a:pt x="13035" y="18767"/>
                  </a:lnTo>
                  <a:cubicBezTo>
                    <a:pt x="13041" y="18774"/>
                    <a:pt x="13046" y="18781"/>
                    <a:pt x="13050" y="18788"/>
                  </a:cubicBezTo>
                  <a:cubicBezTo>
                    <a:pt x="13085" y="18834"/>
                    <a:pt x="13120" y="18880"/>
                    <a:pt x="13146" y="18926"/>
                  </a:cubicBezTo>
                  <a:cubicBezTo>
                    <a:pt x="13284" y="19130"/>
                    <a:pt x="13407" y="19341"/>
                    <a:pt x="13511" y="19559"/>
                  </a:cubicBezTo>
                  <a:cubicBezTo>
                    <a:pt x="13534" y="19613"/>
                    <a:pt x="13560" y="19663"/>
                    <a:pt x="13580" y="19716"/>
                  </a:cubicBezTo>
                  <a:cubicBezTo>
                    <a:pt x="13588" y="19735"/>
                    <a:pt x="13591" y="19742"/>
                    <a:pt x="13592" y="19742"/>
                  </a:cubicBezTo>
                  <a:cubicBezTo>
                    <a:pt x="13592" y="19742"/>
                    <a:pt x="13586" y="19726"/>
                    <a:pt x="13580" y="19710"/>
                  </a:cubicBezTo>
                  <a:lnTo>
                    <a:pt x="13580" y="19710"/>
                  </a:lnTo>
                  <a:cubicBezTo>
                    <a:pt x="13593" y="19742"/>
                    <a:pt x="13604" y="19777"/>
                    <a:pt x="13618" y="19808"/>
                  </a:cubicBezTo>
                  <a:cubicBezTo>
                    <a:pt x="13660" y="19916"/>
                    <a:pt x="13698" y="20027"/>
                    <a:pt x="13733" y="20138"/>
                  </a:cubicBezTo>
                  <a:cubicBezTo>
                    <a:pt x="13813" y="20387"/>
                    <a:pt x="13879" y="20640"/>
                    <a:pt x="13928" y="20897"/>
                  </a:cubicBezTo>
                  <a:cubicBezTo>
                    <a:pt x="13955" y="21035"/>
                    <a:pt x="13982" y="21169"/>
                    <a:pt x="14001" y="21307"/>
                  </a:cubicBezTo>
                  <a:cubicBezTo>
                    <a:pt x="14013" y="21372"/>
                    <a:pt x="14024" y="21438"/>
                    <a:pt x="14032" y="21503"/>
                  </a:cubicBezTo>
                  <a:cubicBezTo>
                    <a:pt x="14032" y="21503"/>
                    <a:pt x="14032" y="21503"/>
                    <a:pt x="14032" y="21503"/>
                  </a:cubicBezTo>
                  <a:lnTo>
                    <a:pt x="14032" y="21503"/>
                  </a:lnTo>
                  <a:cubicBezTo>
                    <a:pt x="14033" y="21512"/>
                    <a:pt x="14036" y="21526"/>
                    <a:pt x="14040" y="21539"/>
                  </a:cubicBezTo>
                  <a:lnTo>
                    <a:pt x="14040" y="21539"/>
                  </a:lnTo>
                  <a:cubicBezTo>
                    <a:pt x="14045" y="21571"/>
                    <a:pt x="14048" y="21603"/>
                    <a:pt x="14051" y="21637"/>
                  </a:cubicBezTo>
                  <a:cubicBezTo>
                    <a:pt x="14078" y="21848"/>
                    <a:pt x="14185" y="22062"/>
                    <a:pt x="14411" y="22116"/>
                  </a:cubicBezTo>
                  <a:cubicBezTo>
                    <a:pt x="14453" y="22126"/>
                    <a:pt x="14495" y="22131"/>
                    <a:pt x="14536" y="22131"/>
                  </a:cubicBezTo>
                  <a:cubicBezTo>
                    <a:pt x="14712" y="22131"/>
                    <a:pt x="14878" y="22042"/>
                    <a:pt x="14971" y="21890"/>
                  </a:cubicBezTo>
                  <a:cubicBezTo>
                    <a:pt x="14983" y="21871"/>
                    <a:pt x="14994" y="21852"/>
                    <a:pt x="15006" y="21832"/>
                  </a:cubicBezTo>
                  <a:cubicBezTo>
                    <a:pt x="15010" y="21828"/>
                    <a:pt x="15017" y="21818"/>
                    <a:pt x="15024" y="21809"/>
                  </a:cubicBezTo>
                  <a:lnTo>
                    <a:pt x="15024" y="21809"/>
                  </a:lnTo>
                  <a:cubicBezTo>
                    <a:pt x="15034" y="21796"/>
                    <a:pt x="15044" y="21784"/>
                    <a:pt x="15048" y="21779"/>
                  </a:cubicBezTo>
                  <a:cubicBezTo>
                    <a:pt x="15075" y="21748"/>
                    <a:pt x="15102" y="21717"/>
                    <a:pt x="15128" y="21687"/>
                  </a:cubicBezTo>
                  <a:cubicBezTo>
                    <a:pt x="15232" y="21572"/>
                    <a:pt x="15339" y="21461"/>
                    <a:pt x="15450" y="21353"/>
                  </a:cubicBezTo>
                  <a:cubicBezTo>
                    <a:pt x="15657" y="21150"/>
                    <a:pt x="15872" y="20955"/>
                    <a:pt x="16091" y="20759"/>
                  </a:cubicBezTo>
                  <a:cubicBezTo>
                    <a:pt x="16127" y="20730"/>
                    <a:pt x="16159" y="20701"/>
                    <a:pt x="16195" y="20669"/>
                  </a:cubicBezTo>
                  <a:lnTo>
                    <a:pt x="16195" y="20669"/>
                  </a:lnTo>
                  <a:lnTo>
                    <a:pt x="16198" y="20667"/>
                  </a:lnTo>
                  <a:cubicBezTo>
                    <a:pt x="16229" y="20648"/>
                    <a:pt x="16255" y="20629"/>
                    <a:pt x="16286" y="20609"/>
                  </a:cubicBezTo>
                  <a:cubicBezTo>
                    <a:pt x="16416" y="20525"/>
                    <a:pt x="16551" y="20448"/>
                    <a:pt x="16692" y="20383"/>
                  </a:cubicBezTo>
                  <a:cubicBezTo>
                    <a:pt x="16761" y="20347"/>
                    <a:pt x="16833" y="20318"/>
                    <a:pt x="16901" y="20286"/>
                  </a:cubicBezTo>
                  <a:lnTo>
                    <a:pt x="16901" y="20286"/>
                  </a:lnTo>
                  <a:lnTo>
                    <a:pt x="16934" y="20272"/>
                  </a:lnTo>
                  <a:lnTo>
                    <a:pt x="17076" y="20218"/>
                  </a:lnTo>
                  <a:cubicBezTo>
                    <a:pt x="17237" y="20161"/>
                    <a:pt x="17402" y="20111"/>
                    <a:pt x="17567" y="20073"/>
                  </a:cubicBezTo>
                  <a:cubicBezTo>
                    <a:pt x="17655" y="20050"/>
                    <a:pt x="17747" y="20031"/>
                    <a:pt x="17835" y="20019"/>
                  </a:cubicBezTo>
                  <a:cubicBezTo>
                    <a:pt x="17849" y="20017"/>
                    <a:pt x="17878" y="20013"/>
                    <a:pt x="17881" y="20013"/>
                  </a:cubicBezTo>
                  <a:lnTo>
                    <a:pt x="17881" y="20013"/>
                  </a:lnTo>
                  <a:cubicBezTo>
                    <a:pt x="17883" y="20013"/>
                    <a:pt x="17874" y="20015"/>
                    <a:pt x="17843" y="20019"/>
                  </a:cubicBezTo>
                  <a:lnTo>
                    <a:pt x="17873" y="20015"/>
                  </a:lnTo>
                  <a:cubicBezTo>
                    <a:pt x="17912" y="20011"/>
                    <a:pt x="17954" y="20008"/>
                    <a:pt x="17992" y="20004"/>
                  </a:cubicBezTo>
                  <a:cubicBezTo>
                    <a:pt x="18034" y="20002"/>
                    <a:pt x="18077" y="20001"/>
                    <a:pt x="18121" y="20001"/>
                  </a:cubicBezTo>
                  <a:cubicBezTo>
                    <a:pt x="18164" y="20001"/>
                    <a:pt x="18207" y="20002"/>
                    <a:pt x="18249" y="20004"/>
                  </a:cubicBezTo>
                  <a:lnTo>
                    <a:pt x="18262" y="20005"/>
                  </a:lnTo>
                  <a:lnTo>
                    <a:pt x="18262" y="20005"/>
                  </a:lnTo>
                  <a:cubicBezTo>
                    <a:pt x="18298" y="20012"/>
                    <a:pt x="18331" y="20020"/>
                    <a:pt x="18364" y="20031"/>
                  </a:cubicBezTo>
                  <a:cubicBezTo>
                    <a:pt x="18406" y="20041"/>
                    <a:pt x="18448" y="20046"/>
                    <a:pt x="18489" y="20046"/>
                  </a:cubicBezTo>
                  <a:cubicBezTo>
                    <a:pt x="18687" y="20046"/>
                    <a:pt x="18871" y="19930"/>
                    <a:pt x="18951" y="19743"/>
                  </a:cubicBezTo>
                  <a:cubicBezTo>
                    <a:pt x="19046" y="19512"/>
                    <a:pt x="18958" y="19287"/>
                    <a:pt x="18772" y="19144"/>
                  </a:cubicBezTo>
                  <a:lnTo>
                    <a:pt x="18772" y="19144"/>
                  </a:lnTo>
                  <a:cubicBezTo>
                    <a:pt x="18770" y="19141"/>
                    <a:pt x="18767" y="19138"/>
                    <a:pt x="18763" y="19133"/>
                  </a:cubicBezTo>
                  <a:cubicBezTo>
                    <a:pt x="18747" y="19115"/>
                    <a:pt x="18729" y="19096"/>
                    <a:pt x="18710" y="19080"/>
                  </a:cubicBezTo>
                  <a:lnTo>
                    <a:pt x="18710" y="19080"/>
                  </a:lnTo>
                  <a:cubicBezTo>
                    <a:pt x="18697" y="19056"/>
                    <a:pt x="18680" y="19032"/>
                    <a:pt x="18666" y="19009"/>
                  </a:cubicBezTo>
                  <a:lnTo>
                    <a:pt x="18666" y="19009"/>
                  </a:lnTo>
                  <a:cubicBezTo>
                    <a:pt x="18659" y="18983"/>
                    <a:pt x="18647" y="18956"/>
                    <a:pt x="18640" y="18930"/>
                  </a:cubicBezTo>
                  <a:cubicBezTo>
                    <a:pt x="18632" y="18903"/>
                    <a:pt x="18625" y="18865"/>
                    <a:pt x="18617" y="18834"/>
                  </a:cubicBezTo>
                  <a:cubicBezTo>
                    <a:pt x="18615" y="18825"/>
                    <a:pt x="18611" y="18799"/>
                    <a:pt x="18607" y="18780"/>
                  </a:cubicBezTo>
                  <a:lnTo>
                    <a:pt x="18607" y="18780"/>
                  </a:lnTo>
                  <a:cubicBezTo>
                    <a:pt x="18606" y="18767"/>
                    <a:pt x="18606" y="18755"/>
                    <a:pt x="18606" y="18750"/>
                  </a:cubicBezTo>
                  <a:cubicBezTo>
                    <a:pt x="18606" y="18716"/>
                    <a:pt x="18602" y="18681"/>
                    <a:pt x="18602" y="18643"/>
                  </a:cubicBezTo>
                  <a:cubicBezTo>
                    <a:pt x="18602" y="18578"/>
                    <a:pt x="18602" y="18512"/>
                    <a:pt x="18606" y="18447"/>
                  </a:cubicBezTo>
                  <a:cubicBezTo>
                    <a:pt x="18609" y="18389"/>
                    <a:pt x="18615" y="18330"/>
                    <a:pt x="18622" y="18269"/>
                  </a:cubicBezTo>
                  <a:lnTo>
                    <a:pt x="18622" y="18269"/>
                  </a:lnTo>
                  <a:cubicBezTo>
                    <a:pt x="18623" y="18266"/>
                    <a:pt x="18624" y="18263"/>
                    <a:pt x="18625" y="18259"/>
                  </a:cubicBezTo>
                  <a:cubicBezTo>
                    <a:pt x="18629" y="18221"/>
                    <a:pt x="18636" y="18183"/>
                    <a:pt x="18644" y="18144"/>
                  </a:cubicBezTo>
                  <a:cubicBezTo>
                    <a:pt x="18759" y="17582"/>
                    <a:pt x="18923" y="17030"/>
                    <a:pt x="19137" y="16498"/>
                  </a:cubicBezTo>
                  <a:lnTo>
                    <a:pt x="19137" y="16498"/>
                  </a:lnTo>
                  <a:cubicBezTo>
                    <a:pt x="19140" y="16493"/>
                    <a:pt x="19143" y="16488"/>
                    <a:pt x="19146" y="16481"/>
                  </a:cubicBezTo>
                  <a:cubicBezTo>
                    <a:pt x="19161" y="16442"/>
                    <a:pt x="19177" y="16404"/>
                    <a:pt x="19196" y="16366"/>
                  </a:cubicBezTo>
                  <a:cubicBezTo>
                    <a:pt x="19227" y="16300"/>
                    <a:pt x="19257" y="16239"/>
                    <a:pt x="19292" y="16178"/>
                  </a:cubicBezTo>
                  <a:cubicBezTo>
                    <a:pt x="19357" y="16051"/>
                    <a:pt x="19434" y="15932"/>
                    <a:pt x="19518" y="15821"/>
                  </a:cubicBezTo>
                  <a:cubicBezTo>
                    <a:pt x="19710" y="15572"/>
                    <a:pt x="19506" y="15158"/>
                    <a:pt x="19223" y="15093"/>
                  </a:cubicBezTo>
                  <a:cubicBezTo>
                    <a:pt x="18855" y="15012"/>
                    <a:pt x="18487" y="14920"/>
                    <a:pt x="18126" y="14805"/>
                  </a:cubicBezTo>
                  <a:cubicBezTo>
                    <a:pt x="17958" y="14755"/>
                    <a:pt x="17793" y="14698"/>
                    <a:pt x="17628" y="14637"/>
                  </a:cubicBezTo>
                  <a:cubicBezTo>
                    <a:pt x="17547" y="14606"/>
                    <a:pt x="17467" y="14575"/>
                    <a:pt x="17386" y="14541"/>
                  </a:cubicBezTo>
                  <a:cubicBezTo>
                    <a:pt x="17377" y="14537"/>
                    <a:pt x="17363" y="14530"/>
                    <a:pt x="17349" y="14523"/>
                  </a:cubicBezTo>
                  <a:lnTo>
                    <a:pt x="17349" y="14523"/>
                  </a:lnTo>
                  <a:cubicBezTo>
                    <a:pt x="17355" y="14526"/>
                    <a:pt x="17361" y="14529"/>
                    <a:pt x="17367" y="14533"/>
                  </a:cubicBezTo>
                  <a:cubicBezTo>
                    <a:pt x="17325" y="14510"/>
                    <a:pt x="17275" y="14491"/>
                    <a:pt x="17229" y="14472"/>
                  </a:cubicBezTo>
                  <a:cubicBezTo>
                    <a:pt x="16919" y="14334"/>
                    <a:pt x="16620" y="14173"/>
                    <a:pt x="16332" y="13993"/>
                  </a:cubicBezTo>
                  <a:cubicBezTo>
                    <a:pt x="16186" y="13900"/>
                    <a:pt x="16041" y="13805"/>
                    <a:pt x="15899" y="13701"/>
                  </a:cubicBezTo>
                  <a:lnTo>
                    <a:pt x="15799" y="13628"/>
                  </a:lnTo>
                  <a:cubicBezTo>
                    <a:pt x="15797" y="13625"/>
                    <a:pt x="15793" y="13621"/>
                    <a:pt x="15790" y="13618"/>
                  </a:cubicBezTo>
                  <a:lnTo>
                    <a:pt x="15790" y="13618"/>
                  </a:lnTo>
                  <a:cubicBezTo>
                    <a:pt x="15796" y="13621"/>
                    <a:pt x="15801" y="13623"/>
                    <a:pt x="15803" y="13623"/>
                  </a:cubicBezTo>
                  <a:cubicBezTo>
                    <a:pt x="15812" y="13623"/>
                    <a:pt x="15797" y="13606"/>
                    <a:pt x="15753" y="13590"/>
                  </a:cubicBezTo>
                  <a:lnTo>
                    <a:pt x="15753" y="13590"/>
                  </a:lnTo>
                  <a:cubicBezTo>
                    <a:pt x="15754" y="13590"/>
                    <a:pt x="15754" y="13590"/>
                    <a:pt x="15754" y="13591"/>
                  </a:cubicBezTo>
                  <a:lnTo>
                    <a:pt x="15754" y="13591"/>
                  </a:lnTo>
                  <a:cubicBezTo>
                    <a:pt x="15754" y="13590"/>
                    <a:pt x="15754" y="13590"/>
                    <a:pt x="15753" y="13590"/>
                  </a:cubicBezTo>
                  <a:lnTo>
                    <a:pt x="15753" y="13590"/>
                  </a:lnTo>
                  <a:cubicBezTo>
                    <a:pt x="15753" y="13590"/>
                    <a:pt x="15753" y="13590"/>
                    <a:pt x="15753" y="13590"/>
                  </a:cubicBezTo>
                  <a:lnTo>
                    <a:pt x="15753" y="13590"/>
                  </a:lnTo>
                  <a:cubicBezTo>
                    <a:pt x="15688" y="13536"/>
                    <a:pt x="15623" y="13484"/>
                    <a:pt x="15558" y="13429"/>
                  </a:cubicBezTo>
                  <a:cubicBezTo>
                    <a:pt x="15453" y="13339"/>
                    <a:pt x="15352" y="13248"/>
                    <a:pt x="15251" y="13155"/>
                  </a:cubicBezTo>
                  <a:lnTo>
                    <a:pt x="15251" y="13155"/>
                  </a:lnTo>
                  <a:cubicBezTo>
                    <a:pt x="15404" y="13103"/>
                    <a:pt x="15559" y="13058"/>
                    <a:pt x="15719" y="13023"/>
                  </a:cubicBezTo>
                  <a:cubicBezTo>
                    <a:pt x="15914" y="12973"/>
                    <a:pt x="16117" y="12934"/>
                    <a:pt x="16317" y="12904"/>
                  </a:cubicBezTo>
                  <a:cubicBezTo>
                    <a:pt x="16340" y="12901"/>
                    <a:pt x="16442" y="12885"/>
                    <a:pt x="16439" y="12885"/>
                  </a:cubicBezTo>
                  <a:lnTo>
                    <a:pt x="16439" y="12885"/>
                  </a:lnTo>
                  <a:cubicBezTo>
                    <a:pt x="16438" y="12885"/>
                    <a:pt x="16424" y="12887"/>
                    <a:pt x="16390" y="12892"/>
                  </a:cubicBezTo>
                  <a:cubicBezTo>
                    <a:pt x="16436" y="12885"/>
                    <a:pt x="16485" y="12881"/>
                    <a:pt x="16535" y="12873"/>
                  </a:cubicBezTo>
                  <a:cubicBezTo>
                    <a:pt x="16639" y="12862"/>
                    <a:pt x="16746" y="12850"/>
                    <a:pt x="16850" y="12842"/>
                  </a:cubicBezTo>
                  <a:cubicBezTo>
                    <a:pt x="17279" y="12800"/>
                    <a:pt x="17712" y="12770"/>
                    <a:pt x="18142" y="12754"/>
                  </a:cubicBezTo>
                  <a:cubicBezTo>
                    <a:pt x="18252" y="12747"/>
                    <a:pt x="18363" y="12744"/>
                    <a:pt x="18473" y="12744"/>
                  </a:cubicBezTo>
                  <a:cubicBezTo>
                    <a:pt x="18600" y="12744"/>
                    <a:pt x="18727" y="12748"/>
                    <a:pt x="18855" y="12754"/>
                  </a:cubicBezTo>
                  <a:cubicBezTo>
                    <a:pt x="18908" y="12758"/>
                    <a:pt x="18962" y="12762"/>
                    <a:pt x="19016" y="12770"/>
                  </a:cubicBezTo>
                  <a:cubicBezTo>
                    <a:pt x="19043" y="12770"/>
                    <a:pt x="19066" y="12773"/>
                    <a:pt x="19089" y="12777"/>
                  </a:cubicBezTo>
                  <a:cubicBezTo>
                    <a:pt x="19087" y="12777"/>
                    <a:pt x="19086" y="12776"/>
                    <a:pt x="19085" y="12776"/>
                  </a:cubicBezTo>
                  <a:lnTo>
                    <a:pt x="19085" y="12776"/>
                  </a:lnTo>
                  <a:cubicBezTo>
                    <a:pt x="19191" y="12794"/>
                    <a:pt x="19297" y="12813"/>
                    <a:pt x="19403" y="12835"/>
                  </a:cubicBezTo>
                  <a:cubicBezTo>
                    <a:pt x="19878" y="12942"/>
                    <a:pt x="20346" y="13080"/>
                    <a:pt x="20802" y="13245"/>
                  </a:cubicBezTo>
                  <a:cubicBezTo>
                    <a:pt x="20842" y="13259"/>
                    <a:pt x="20885" y="13266"/>
                    <a:pt x="20927" y="13266"/>
                  </a:cubicBezTo>
                  <a:cubicBezTo>
                    <a:pt x="21078" y="13266"/>
                    <a:pt x="21233" y="13182"/>
                    <a:pt x="21320" y="13069"/>
                  </a:cubicBezTo>
                  <a:cubicBezTo>
                    <a:pt x="21435" y="12923"/>
                    <a:pt x="21477" y="12674"/>
                    <a:pt x="21358" y="12520"/>
                  </a:cubicBezTo>
                  <a:cubicBezTo>
                    <a:pt x="21320" y="12463"/>
                    <a:pt x="21281" y="12405"/>
                    <a:pt x="21247" y="12344"/>
                  </a:cubicBezTo>
                  <a:cubicBezTo>
                    <a:pt x="21235" y="12323"/>
                    <a:pt x="21225" y="12299"/>
                    <a:pt x="21214" y="12277"/>
                  </a:cubicBezTo>
                  <a:lnTo>
                    <a:pt x="21214" y="12277"/>
                  </a:lnTo>
                  <a:cubicBezTo>
                    <a:pt x="21210" y="12266"/>
                    <a:pt x="21205" y="12255"/>
                    <a:pt x="21201" y="12244"/>
                  </a:cubicBezTo>
                  <a:cubicBezTo>
                    <a:pt x="21178" y="12175"/>
                    <a:pt x="21159" y="12106"/>
                    <a:pt x="21143" y="12037"/>
                  </a:cubicBezTo>
                  <a:cubicBezTo>
                    <a:pt x="21136" y="12007"/>
                    <a:pt x="21128" y="11976"/>
                    <a:pt x="21124" y="11941"/>
                  </a:cubicBezTo>
                  <a:cubicBezTo>
                    <a:pt x="21124" y="11941"/>
                    <a:pt x="21124" y="11940"/>
                    <a:pt x="21124" y="11940"/>
                  </a:cubicBezTo>
                  <a:lnTo>
                    <a:pt x="21124" y="11940"/>
                  </a:lnTo>
                  <a:cubicBezTo>
                    <a:pt x="21125" y="11948"/>
                    <a:pt x="21125" y="11954"/>
                    <a:pt x="21124" y="11954"/>
                  </a:cubicBezTo>
                  <a:cubicBezTo>
                    <a:pt x="21124" y="11954"/>
                    <a:pt x="21123" y="11947"/>
                    <a:pt x="21120" y="11926"/>
                  </a:cubicBezTo>
                  <a:cubicBezTo>
                    <a:pt x="21120" y="11918"/>
                    <a:pt x="21119" y="11910"/>
                    <a:pt x="21118" y="11902"/>
                  </a:cubicBezTo>
                  <a:lnTo>
                    <a:pt x="21118" y="11902"/>
                  </a:lnTo>
                  <a:cubicBezTo>
                    <a:pt x="21120" y="11914"/>
                    <a:pt x="21121" y="11927"/>
                    <a:pt x="21124" y="11940"/>
                  </a:cubicBezTo>
                  <a:lnTo>
                    <a:pt x="21124" y="11940"/>
                  </a:lnTo>
                  <a:cubicBezTo>
                    <a:pt x="21123" y="11927"/>
                    <a:pt x="21121" y="11910"/>
                    <a:pt x="21118" y="11899"/>
                  </a:cubicBezTo>
                  <a:lnTo>
                    <a:pt x="21118" y="11899"/>
                  </a:lnTo>
                  <a:cubicBezTo>
                    <a:pt x="21118" y="11900"/>
                    <a:pt x="21118" y="11901"/>
                    <a:pt x="21118" y="11902"/>
                  </a:cubicBezTo>
                  <a:lnTo>
                    <a:pt x="21118" y="11902"/>
                  </a:lnTo>
                  <a:cubicBezTo>
                    <a:pt x="21118" y="11900"/>
                    <a:pt x="21117" y="11898"/>
                    <a:pt x="21117" y="11895"/>
                  </a:cubicBezTo>
                  <a:lnTo>
                    <a:pt x="21117" y="11895"/>
                  </a:lnTo>
                  <a:cubicBezTo>
                    <a:pt x="21117" y="11897"/>
                    <a:pt x="21117" y="11898"/>
                    <a:pt x="21118" y="11899"/>
                  </a:cubicBezTo>
                  <a:lnTo>
                    <a:pt x="21118" y="11899"/>
                  </a:lnTo>
                  <a:cubicBezTo>
                    <a:pt x="21105" y="11763"/>
                    <a:pt x="21102" y="11626"/>
                    <a:pt x="21109" y="11485"/>
                  </a:cubicBezTo>
                  <a:cubicBezTo>
                    <a:pt x="21113" y="11412"/>
                    <a:pt x="21117" y="11340"/>
                    <a:pt x="21124" y="11267"/>
                  </a:cubicBezTo>
                  <a:cubicBezTo>
                    <a:pt x="21127" y="11252"/>
                    <a:pt x="21136" y="11186"/>
                    <a:pt x="21136" y="11186"/>
                  </a:cubicBezTo>
                  <a:lnTo>
                    <a:pt x="21136" y="11186"/>
                  </a:lnTo>
                  <a:cubicBezTo>
                    <a:pt x="21136" y="11186"/>
                    <a:pt x="21135" y="11194"/>
                    <a:pt x="21132" y="11213"/>
                  </a:cubicBezTo>
                  <a:cubicBezTo>
                    <a:pt x="21129" y="11233"/>
                    <a:pt x="21128" y="11240"/>
                    <a:pt x="21128" y="11240"/>
                  </a:cubicBezTo>
                  <a:cubicBezTo>
                    <a:pt x="21128" y="11240"/>
                    <a:pt x="21137" y="11177"/>
                    <a:pt x="21140" y="11163"/>
                  </a:cubicBezTo>
                  <a:cubicBezTo>
                    <a:pt x="21174" y="10910"/>
                    <a:pt x="21232" y="10661"/>
                    <a:pt x="21304" y="10416"/>
                  </a:cubicBezTo>
                  <a:cubicBezTo>
                    <a:pt x="21324" y="10354"/>
                    <a:pt x="21343" y="10293"/>
                    <a:pt x="21362" y="10232"/>
                  </a:cubicBezTo>
                  <a:cubicBezTo>
                    <a:pt x="21373" y="10205"/>
                    <a:pt x="21385" y="10178"/>
                    <a:pt x="21396" y="10151"/>
                  </a:cubicBezTo>
                  <a:cubicBezTo>
                    <a:pt x="21401" y="10137"/>
                    <a:pt x="21404" y="10128"/>
                    <a:pt x="21406" y="10123"/>
                  </a:cubicBezTo>
                  <a:lnTo>
                    <a:pt x="21406" y="10123"/>
                  </a:lnTo>
                  <a:cubicBezTo>
                    <a:pt x="21454" y="10017"/>
                    <a:pt x="21510" y="9914"/>
                    <a:pt x="21577" y="9818"/>
                  </a:cubicBezTo>
                  <a:cubicBezTo>
                    <a:pt x="21590" y="9799"/>
                    <a:pt x="21601" y="9781"/>
                    <a:pt x="21613" y="9762"/>
                  </a:cubicBezTo>
                  <a:lnTo>
                    <a:pt x="21613" y="9762"/>
                  </a:lnTo>
                  <a:cubicBezTo>
                    <a:pt x="21618" y="9756"/>
                    <a:pt x="21622" y="9751"/>
                    <a:pt x="21626" y="9745"/>
                  </a:cubicBezTo>
                  <a:cubicBezTo>
                    <a:pt x="21669" y="9699"/>
                    <a:pt x="21718" y="9653"/>
                    <a:pt x="21764" y="9611"/>
                  </a:cubicBezTo>
                  <a:cubicBezTo>
                    <a:pt x="21766" y="9609"/>
                    <a:pt x="21767" y="9608"/>
                    <a:pt x="21768" y="9607"/>
                  </a:cubicBezTo>
                  <a:lnTo>
                    <a:pt x="21768" y="9607"/>
                  </a:lnTo>
                  <a:cubicBezTo>
                    <a:pt x="21787" y="9594"/>
                    <a:pt x="21807" y="9581"/>
                    <a:pt x="21830" y="9568"/>
                  </a:cubicBezTo>
                  <a:cubicBezTo>
                    <a:pt x="21854" y="9556"/>
                    <a:pt x="21878" y="9544"/>
                    <a:pt x="21903" y="9530"/>
                  </a:cubicBezTo>
                  <a:lnTo>
                    <a:pt x="21903" y="9530"/>
                  </a:lnTo>
                  <a:cubicBezTo>
                    <a:pt x="21909" y="9527"/>
                    <a:pt x="21915" y="9525"/>
                    <a:pt x="21922" y="9522"/>
                  </a:cubicBezTo>
                  <a:cubicBezTo>
                    <a:pt x="22125" y="9457"/>
                    <a:pt x="22297" y="9269"/>
                    <a:pt x="22286" y="9047"/>
                  </a:cubicBezTo>
                  <a:cubicBezTo>
                    <a:pt x="22278" y="8840"/>
                    <a:pt x="22144" y="8610"/>
                    <a:pt x="21922" y="8568"/>
                  </a:cubicBezTo>
                  <a:cubicBezTo>
                    <a:pt x="21860" y="8556"/>
                    <a:pt x="21795" y="8537"/>
                    <a:pt x="21734" y="8518"/>
                  </a:cubicBezTo>
                  <a:cubicBezTo>
                    <a:pt x="21711" y="8510"/>
                    <a:pt x="21592" y="8487"/>
                    <a:pt x="21580" y="8464"/>
                  </a:cubicBezTo>
                  <a:lnTo>
                    <a:pt x="21580" y="8464"/>
                  </a:lnTo>
                  <a:cubicBezTo>
                    <a:pt x="21592" y="8469"/>
                    <a:pt x="21602" y="8473"/>
                    <a:pt x="21610" y="8477"/>
                  </a:cubicBezTo>
                  <a:lnTo>
                    <a:pt x="21610" y="8477"/>
                  </a:lnTo>
                  <a:lnTo>
                    <a:pt x="21580" y="8460"/>
                  </a:lnTo>
                  <a:cubicBezTo>
                    <a:pt x="21550" y="8445"/>
                    <a:pt x="21523" y="8430"/>
                    <a:pt x="21492" y="8414"/>
                  </a:cubicBezTo>
                  <a:cubicBezTo>
                    <a:pt x="21446" y="8388"/>
                    <a:pt x="21396" y="8357"/>
                    <a:pt x="21354" y="8326"/>
                  </a:cubicBezTo>
                  <a:cubicBezTo>
                    <a:pt x="21350" y="8323"/>
                    <a:pt x="21346" y="8320"/>
                    <a:pt x="21342" y="8317"/>
                  </a:cubicBezTo>
                  <a:lnTo>
                    <a:pt x="21342" y="8317"/>
                  </a:lnTo>
                  <a:cubicBezTo>
                    <a:pt x="21345" y="8320"/>
                    <a:pt x="21348" y="8323"/>
                    <a:pt x="21350" y="8326"/>
                  </a:cubicBezTo>
                  <a:cubicBezTo>
                    <a:pt x="21324" y="8303"/>
                    <a:pt x="21301" y="8280"/>
                    <a:pt x="21274" y="8261"/>
                  </a:cubicBezTo>
                  <a:cubicBezTo>
                    <a:pt x="21232" y="8227"/>
                    <a:pt x="21193" y="8184"/>
                    <a:pt x="21155" y="8146"/>
                  </a:cubicBezTo>
                  <a:cubicBezTo>
                    <a:pt x="21132" y="8119"/>
                    <a:pt x="21109" y="8096"/>
                    <a:pt x="21086" y="8069"/>
                  </a:cubicBezTo>
                  <a:cubicBezTo>
                    <a:pt x="21082" y="8066"/>
                    <a:pt x="21079" y="8062"/>
                    <a:pt x="21077" y="8059"/>
                  </a:cubicBezTo>
                  <a:lnTo>
                    <a:pt x="21077" y="8059"/>
                  </a:lnTo>
                  <a:cubicBezTo>
                    <a:pt x="21039" y="8003"/>
                    <a:pt x="21001" y="7950"/>
                    <a:pt x="20967" y="7893"/>
                  </a:cubicBezTo>
                  <a:cubicBezTo>
                    <a:pt x="20898" y="7774"/>
                    <a:pt x="20833" y="7652"/>
                    <a:pt x="20779" y="7529"/>
                  </a:cubicBezTo>
                  <a:cubicBezTo>
                    <a:pt x="20764" y="7502"/>
                    <a:pt x="20752" y="7471"/>
                    <a:pt x="20741" y="7441"/>
                  </a:cubicBezTo>
                  <a:lnTo>
                    <a:pt x="20741" y="7441"/>
                  </a:lnTo>
                  <a:cubicBezTo>
                    <a:pt x="20755" y="7479"/>
                    <a:pt x="20759" y="7493"/>
                    <a:pt x="20759" y="7493"/>
                  </a:cubicBezTo>
                  <a:cubicBezTo>
                    <a:pt x="20759" y="7493"/>
                    <a:pt x="20738" y="7434"/>
                    <a:pt x="20733" y="7422"/>
                  </a:cubicBezTo>
                  <a:cubicBezTo>
                    <a:pt x="20706" y="7356"/>
                    <a:pt x="20683" y="7295"/>
                    <a:pt x="20657" y="7230"/>
                  </a:cubicBezTo>
                  <a:cubicBezTo>
                    <a:pt x="20545" y="6950"/>
                    <a:pt x="20438" y="6666"/>
                    <a:pt x="20327" y="6386"/>
                  </a:cubicBezTo>
                  <a:cubicBezTo>
                    <a:pt x="20262" y="6222"/>
                    <a:pt x="20162" y="6091"/>
                    <a:pt x="19982" y="6041"/>
                  </a:cubicBezTo>
                  <a:cubicBezTo>
                    <a:pt x="19940" y="6029"/>
                    <a:pt x="19895" y="6023"/>
                    <a:pt x="19849" y="6023"/>
                  </a:cubicBezTo>
                  <a:cubicBezTo>
                    <a:pt x="19721" y="6023"/>
                    <a:pt x="19588" y="6072"/>
                    <a:pt x="19503" y="6168"/>
                  </a:cubicBezTo>
                  <a:cubicBezTo>
                    <a:pt x="19345" y="6344"/>
                    <a:pt x="19177" y="6513"/>
                    <a:pt x="18993" y="6666"/>
                  </a:cubicBezTo>
                  <a:cubicBezTo>
                    <a:pt x="18948" y="6697"/>
                    <a:pt x="18904" y="6731"/>
                    <a:pt x="18865" y="6768"/>
                  </a:cubicBezTo>
                  <a:lnTo>
                    <a:pt x="18865" y="6768"/>
                  </a:lnTo>
                  <a:lnTo>
                    <a:pt x="18851" y="6777"/>
                  </a:lnTo>
                  <a:lnTo>
                    <a:pt x="18805" y="6816"/>
                  </a:lnTo>
                  <a:cubicBezTo>
                    <a:pt x="18705" y="6889"/>
                    <a:pt x="18602" y="6958"/>
                    <a:pt x="18498" y="7023"/>
                  </a:cubicBezTo>
                  <a:cubicBezTo>
                    <a:pt x="18295" y="7149"/>
                    <a:pt x="18088" y="7264"/>
                    <a:pt x="17873" y="7372"/>
                  </a:cubicBezTo>
                  <a:cubicBezTo>
                    <a:pt x="17774" y="7422"/>
                    <a:pt x="17670" y="7468"/>
                    <a:pt x="17567" y="7514"/>
                  </a:cubicBezTo>
                  <a:cubicBezTo>
                    <a:pt x="17548" y="7520"/>
                    <a:pt x="17531" y="7527"/>
                    <a:pt x="17515" y="7535"/>
                  </a:cubicBezTo>
                  <a:lnTo>
                    <a:pt x="17515" y="7535"/>
                  </a:lnTo>
                  <a:cubicBezTo>
                    <a:pt x="17529" y="7525"/>
                    <a:pt x="17541" y="7517"/>
                    <a:pt x="17539" y="7517"/>
                  </a:cubicBezTo>
                  <a:lnTo>
                    <a:pt x="17539" y="7517"/>
                  </a:lnTo>
                  <a:cubicBezTo>
                    <a:pt x="17537" y="7517"/>
                    <a:pt x="17522" y="7526"/>
                    <a:pt x="17482" y="7552"/>
                  </a:cubicBezTo>
                  <a:cubicBezTo>
                    <a:pt x="17493" y="7546"/>
                    <a:pt x="17504" y="7540"/>
                    <a:pt x="17515" y="7535"/>
                  </a:cubicBezTo>
                  <a:lnTo>
                    <a:pt x="17515" y="7535"/>
                  </a:lnTo>
                  <a:cubicBezTo>
                    <a:pt x="17506" y="7541"/>
                    <a:pt x="17495" y="7547"/>
                    <a:pt x="17486" y="7552"/>
                  </a:cubicBezTo>
                  <a:cubicBezTo>
                    <a:pt x="17429" y="7575"/>
                    <a:pt x="17371" y="7598"/>
                    <a:pt x="17314" y="7621"/>
                  </a:cubicBezTo>
                  <a:cubicBezTo>
                    <a:pt x="16489" y="7939"/>
                    <a:pt x="15627" y="8142"/>
                    <a:pt x="14760" y="8319"/>
                  </a:cubicBezTo>
                  <a:cubicBezTo>
                    <a:pt x="14645" y="8345"/>
                    <a:pt x="14530" y="8368"/>
                    <a:pt x="14411" y="8388"/>
                  </a:cubicBezTo>
                  <a:cubicBezTo>
                    <a:pt x="14389" y="8391"/>
                    <a:pt x="14366" y="8393"/>
                    <a:pt x="14343" y="8398"/>
                  </a:cubicBezTo>
                  <a:lnTo>
                    <a:pt x="14343" y="8398"/>
                  </a:lnTo>
                  <a:lnTo>
                    <a:pt x="14327" y="8399"/>
                  </a:lnTo>
                  <a:cubicBezTo>
                    <a:pt x="14250" y="8411"/>
                    <a:pt x="14174" y="8414"/>
                    <a:pt x="14097" y="8418"/>
                  </a:cubicBezTo>
                  <a:cubicBezTo>
                    <a:pt x="14034" y="8422"/>
                    <a:pt x="13971" y="8422"/>
                    <a:pt x="13911" y="8422"/>
                  </a:cubicBezTo>
                  <a:lnTo>
                    <a:pt x="13911" y="8422"/>
                  </a:lnTo>
                  <a:cubicBezTo>
                    <a:pt x="13915" y="8418"/>
                    <a:pt x="13920" y="8410"/>
                    <a:pt x="13925" y="8399"/>
                  </a:cubicBezTo>
                  <a:cubicBezTo>
                    <a:pt x="13928" y="8390"/>
                    <a:pt x="13931" y="8382"/>
                    <a:pt x="13935" y="8374"/>
                  </a:cubicBezTo>
                  <a:lnTo>
                    <a:pt x="13935" y="8374"/>
                  </a:lnTo>
                  <a:cubicBezTo>
                    <a:pt x="13935" y="8374"/>
                    <a:pt x="13936" y="8373"/>
                    <a:pt x="13936" y="8372"/>
                  </a:cubicBezTo>
                  <a:lnTo>
                    <a:pt x="13936" y="8372"/>
                  </a:lnTo>
                  <a:cubicBezTo>
                    <a:pt x="13936" y="8373"/>
                    <a:pt x="13935" y="8374"/>
                    <a:pt x="13935" y="8374"/>
                  </a:cubicBezTo>
                  <a:lnTo>
                    <a:pt x="13935" y="8374"/>
                  </a:lnTo>
                  <a:cubicBezTo>
                    <a:pt x="13941" y="8361"/>
                    <a:pt x="13947" y="8350"/>
                    <a:pt x="13951" y="8338"/>
                  </a:cubicBezTo>
                  <a:cubicBezTo>
                    <a:pt x="13971" y="8296"/>
                    <a:pt x="13990" y="8257"/>
                    <a:pt x="14005" y="8215"/>
                  </a:cubicBezTo>
                  <a:cubicBezTo>
                    <a:pt x="14051" y="8123"/>
                    <a:pt x="14093" y="8035"/>
                    <a:pt x="14139" y="7947"/>
                  </a:cubicBezTo>
                  <a:cubicBezTo>
                    <a:pt x="14312" y="7606"/>
                    <a:pt x="14511" y="7276"/>
                    <a:pt x="14737" y="6969"/>
                  </a:cubicBezTo>
                  <a:lnTo>
                    <a:pt x="14818" y="6858"/>
                  </a:lnTo>
                  <a:cubicBezTo>
                    <a:pt x="14820" y="6855"/>
                    <a:pt x="14823" y="6851"/>
                    <a:pt x="14825" y="6847"/>
                  </a:cubicBezTo>
                  <a:lnTo>
                    <a:pt x="14825" y="6847"/>
                  </a:lnTo>
                  <a:cubicBezTo>
                    <a:pt x="14831" y="6840"/>
                    <a:pt x="14836" y="6834"/>
                    <a:pt x="14841" y="6827"/>
                  </a:cubicBezTo>
                  <a:cubicBezTo>
                    <a:pt x="14906" y="6747"/>
                    <a:pt x="14971" y="6670"/>
                    <a:pt x="15033" y="6593"/>
                  </a:cubicBezTo>
                  <a:cubicBezTo>
                    <a:pt x="15159" y="6448"/>
                    <a:pt x="15286" y="6310"/>
                    <a:pt x="15424" y="6179"/>
                  </a:cubicBezTo>
                  <a:cubicBezTo>
                    <a:pt x="15550" y="6049"/>
                    <a:pt x="15684" y="5926"/>
                    <a:pt x="15826" y="5811"/>
                  </a:cubicBezTo>
                  <a:cubicBezTo>
                    <a:pt x="15864" y="5781"/>
                    <a:pt x="15903" y="5750"/>
                    <a:pt x="15941" y="5719"/>
                  </a:cubicBezTo>
                  <a:cubicBezTo>
                    <a:pt x="15947" y="5715"/>
                    <a:pt x="15951" y="5710"/>
                    <a:pt x="15955" y="5707"/>
                  </a:cubicBezTo>
                  <a:lnTo>
                    <a:pt x="15955" y="5707"/>
                  </a:lnTo>
                  <a:cubicBezTo>
                    <a:pt x="15959" y="5704"/>
                    <a:pt x="15963" y="5702"/>
                    <a:pt x="15968" y="5700"/>
                  </a:cubicBezTo>
                  <a:cubicBezTo>
                    <a:pt x="16041" y="5643"/>
                    <a:pt x="16114" y="5593"/>
                    <a:pt x="16190" y="5539"/>
                  </a:cubicBezTo>
                  <a:cubicBezTo>
                    <a:pt x="16355" y="5428"/>
                    <a:pt x="16528" y="5328"/>
                    <a:pt x="16708" y="5236"/>
                  </a:cubicBezTo>
                  <a:cubicBezTo>
                    <a:pt x="16750" y="5213"/>
                    <a:pt x="16788" y="5194"/>
                    <a:pt x="16831" y="5175"/>
                  </a:cubicBezTo>
                  <a:cubicBezTo>
                    <a:pt x="16860" y="5166"/>
                    <a:pt x="16889" y="5154"/>
                    <a:pt x="16917" y="5141"/>
                  </a:cubicBezTo>
                  <a:lnTo>
                    <a:pt x="16917" y="5141"/>
                  </a:lnTo>
                  <a:cubicBezTo>
                    <a:pt x="16917" y="5141"/>
                    <a:pt x="16919" y="5142"/>
                    <a:pt x="16920" y="5142"/>
                  </a:cubicBezTo>
                  <a:cubicBezTo>
                    <a:pt x="16927" y="5142"/>
                    <a:pt x="16946" y="5135"/>
                    <a:pt x="16967" y="5115"/>
                  </a:cubicBezTo>
                  <a:lnTo>
                    <a:pt x="16967" y="5115"/>
                  </a:lnTo>
                  <a:lnTo>
                    <a:pt x="16959" y="5118"/>
                  </a:lnTo>
                  <a:lnTo>
                    <a:pt x="16959" y="5118"/>
                  </a:lnTo>
                  <a:cubicBezTo>
                    <a:pt x="16963" y="5115"/>
                    <a:pt x="16968" y="5113"/>
                    <a:pt x="16972" y="5110"/>
                  </a:cubicBezTo>
                  <a:lnTo>
                    <a:pt x="16972" y="5110"/>
                  </a:lnTo>
                  <a:cubicBezTo>
                    <a:pt x="16971" y="5112"/>
                    <a:pt x="16969" y="5113"/>
                    <a:pt x="16967" y="5115"/>
                  </a:cubicBezTo>
                  <a:lnTo>
                    <a:pt x="16967" y="5115"/>
                  </a:lnTo>
                  <a:lnTo>
                    <a:pt x="17026" y="5091"/>
                  </a:lnTo>
                  <a:cubicBezTo>
                    <a:pt x="17054" y="5079"/>
                    <a:pt x="17083" y="5069"/>
                    <a:pt x="17112" y="5058"/>
                  </a:cubicBezTo>
                  <a:lnTo>
                    <a:pt x="17112" y="5058"/>
                  </a:lnTo>
                  <a:cubicBezTo>
                    <a:pt x="17296" y="5046"/>
                    <a:pt x="17459" y="4946"/>
                    <a:pt x="17540" y="4761"/>
                  </a:cubicBezTo>
                  <a:cubicBezTo>
                    <a:pt x="17628" y="4550"/>
                    <a:pt x="17559" y="4247"/>
                    <a:pt x="17337" y="4144"/>
                  </a:cubicBezTo>
                  <a:cubicBezTo>
                    <a:pt x="16995" y="3979"/>
                    <a:pt x="16666" y="3799"/>
                    <a:pt x="16344" y="3603"/>
                  </a:cubicBezTo>
                  <a:cubicBezTo>
                    <a:pt x="16179" y="3500"/>
                    <a:pt x="16022" y="3392"/>
                    <a:pt x="15864" y="3285"/>
                  </a:cubicBezTo>
                  <a:cubicBezTo>
                    <a:pt x="15792" y="3231"/>
                    <a:pt x="15719" y="3178"/>
                    <a:pt x="15646" y="3124"/>
                  </a:cubicBezTo>
                  <a:cubicBezTo>
                    <a:pt x="15635" y="3116"/>
                    <a:pt x="15530" y="3053"/>
                    <a:pt x="15531" y="3036"/>
                  </a:cubicBezTo>
                  <a:lnTo>
                    <a:pt x="15531" y="3036"/>
                  </a:lnTo>
                  <a:cubicBezTo>
                    <a:pt x="15517" y="3025"/>
                    <a:pt x="15503" y="3013"/>
                    <a:pt x="15489" y="3001"/>
                  </a:cubicBezTo>
                  <a:cubicBezTo>
                    <a:pt x="15190" y="2764"/>
                    <a:pt x="14902" y="2511"/>
                    <a:pt x="14634" y="2238"/>
                  </a:cubicBezTo>
                  <a:cubicBezTo>
                    <a:pt x="14500" y="2104"/>
                    <a:pt x="14369" y="1966"/>
                    <a:pt x="14243" y="1824"/>
                  </a:cubicBezTo>
                  <a:cubicBezTo>
                    <a:pt x="14216" y="1794"/>
                    <a:pt x="14189" y="1763"/>
                    <a:pt x="14166" y="1732"/>
                  </a:cubicBezTo>
                  <a:cubicBezTo>
                    <a:pt x="14151" y="1717"/>
                    <a:pt x="14135" y="1698"/>
                    <a:pt x="14120" y="1679"/>
                  </a:cubicBezTo>
                  <a:cubicBezTo>
                    <a:pt x="14111" y="1668"/>
                    <a:pt x="14106" y="1661"/>
                    <a:pt x="14102" y="1657"/>
                  </a:cubicBezTo>
                  <a:lnTo>
                    <a:pt x="14102" y="1657"/>
                  </a:lnTo>
                  <a:cubicBezTo>
                    <a:pt x="14054" y="1598"/>
                    <a:pt x="14012" y="1537"/>
                    <a:pt x="13974" y="1472"/>
                  </a:cubicBezTo>
                  <a:cubicBezTo>
                    <a:pt x="13917" y="1383"/>
                    <a:pt x="13867" y="1295"/>
                    <a:pt x="13821" y="1203"/>
                  </a:cubicBezTo>
                  <a:cubicBezTo>
                    <a:pt x="13810" y="1180"/>
                    <a:pt x="13802" y="1161"/>
                    <a:pt x="13790" y="1138"/>
                  </a:cubicBezTo>
                  <a:cubicBezTo>
                    <a:pt x="13789" y="1136"/>
                    <a:pt x="13789" y="1134"/>
                    <a:pt x="13788" y="1133"/>
                  </a:cubicBezTo>
                  <a:lnTo>
                    <a:pt x="13788" y="1133"/>
                  </a:lnTo>
                  <a:cubicBezTo>
                    <a:pt x="13772" y="1089"/>
                    <a:pt x="13758" y="1048"/>
                    <a:pt x="13744" y="1004"/>
                  </a:cubicBezTo>
                  <a:cubicBezTo>
                    <a:pt x="13729" y="958"/>
                    <a:pt x="13718" y="916"/>
                    <a:pt x="13710" y="874"/>
                  </a:cubicBezTo>
                  <a:cubicBezTo>
                    <a:pt x="13702" y="851"/>
                    <a:pt x="13698" y="828"/>
                    <a:pt x="13695" y="808"/>
                  </a:cubicBezTo>
                  <a:cubicBezTo>
                    <a:pt x="13694" y="806"/>
                    <a:pt x="13694" y="805"/>
                    <a:pt x="13693" y="803"/>
                  </a:cubicBezTo>
                  <a:lnTo>
                    <a:pt x="13693" y="803"/>
                  </a:lnTo>
                  <a:cubicBezTo>
                    <a:pt x="13687" y="701"/>
                    <a:pt x="13687" y="596"/>
                    <a:pt x="13695" y="494"/>
                  </a:cubicBezTo>
                  <a:cubicBezTo>
                    <a:pt x="13714" y="287"/>
                    <a:pt x="13530" y="61"/>
                    <a:pt x="13330" y="15"/>
                  </a:cubicBezTo>
                  <a:cubicBezTo>
                    <a:pt x="13289" y="5"/>
                    <a:pt x="13246" y="0"/>
                    <a:pt x="13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8"/>
            <p:cNvSpPr/>
            <p:nvPr/>
          </p:nvSpPr>
          <p:spPr>
            <a:xfrm>
              <a:off x="5187335" y="3891003"/>
              <a:ext cx="135934" cy="316925"/>
            </a:xfrm>
            <a:custGeom>
              <a:rect b="b" l="l" r="r" t="t"/>
              <a:pathLst>
                <a:path extrusionOk="0" h="7062" w="3029">
                  <a:moveTo>
                    <a:pt x="920" y="5406"/>
                  </a:moveTo>
                  <a:cubicBezTo>
                    <a:pt x="917" y="5411"/>
                    <a:pt x="913" y="5416"/>
                    <a:pt x="909" y="5421"/>
                  </a:cubicBezTo>
                  <a:lnTo>
                    <a:pt x="909" y="5421"/>
                  </a:lnTo>
                  <a:lnTo>
                    <a:pt x="920" y="5406"/>
                  </a:lnTo>
                  <a:close/>
                  <a:moveTo>
                    <a:pt x="2534" y="0"/>
                  </a:moveTo>
                  <a:cubicBezTo>
                    <a:pt x="2262" y="4"/>
                    <a:pt x="2044" y="222"/>
                    <a:pt x="2040" y="495"/>
                  </a:cubicBezTo>
                  <a:cubicBezTo>
                    <a:pt x="2036" y="1277"/>
                    <a:pt x="2032" y="2063"/>
                    <a:pt x="1929" y="2845"/>
                  </a:cubicBezTo>
                  <a:lnTo>
                    <a:pt x="1944" y="2710"/>
                  </a:lnTo>
                  <a:lnTo>
                    <a:pt x="1944" y="2710"/>
                  </a:lnTo>
                  <a:cubicBezTo>
                    <a:pt x="1877" y="3274"/>
                    <a:pt x="1733" y="3830"/>
                    <a:pt x="1524" y="4358"/>
                  </a:cubicBezTo>
                  <a:lnTo>
                    <a:pt x="1524" y="4358"/>
                  </a:lnTo>
                  <a:cubicBezTo>
                    <a:pt x="1352" y="4750"/>
                    <a:pt x="1133" y="5120"/>
                    <a:pt x="876" y="5462"/>
                  </a:cubicBezTo>
                  <a:lnTo>
                    <a:pt x="876" y="5462"/>
                  </a:lnTo>
                  <a:cubicBezTo>
                    <a:pt x="660" y="5736"/>
                    <a:pt x="415" y="5989"/>
                    <a:pt x="146" y="6214"/>
                  </a:cubicBezTo>
                  <a:cubicBezTo>
                    <a:pt x="54" y="6291"/>
                    <a:pt x="0" y="6448"/>
                    <a:pt x="0" y="6563"/>
                  </a:cubicBezTo>
                  <a:cubicBezTo>
                    <a:pt x="0" y="6839"/>
                    <a:pt x="223" y="7062"/>
                    <a:pt x="499" y="7062"/>
                  </a:cubicBezTo>
                  <a:cubicBezTo>
                    <a:pt x="629" y="7054"/>
                    <a:pt x="752" y="7004"/>
                    <a:pt x="848" y="6916"/>
                  </a:cubicBezTo>
                  <a:lnTo>
                    <a:pt x="848" y="6912"/>
                  </a:lnTo>
                  <a:cubicBezTo>
                    <a:pt x="1499" y="6360"/>
                    <a:pt x="2017" y="5670"/>
                    <a:pt x="2366" y="4892"/>
                  </a:cubicBezTo>
                  <a:cubicBezTo>
                    <a:pt x="2557" y="4459"/>
                    <a:pt x="2707" y="4002"/>
                    <a:pt x="2803" y="3539"/>
                  </a:cubicBezTo>
                  <a:cubicBezTo>
                    <a:pt x="2902" y="3052"/>
                    <a:pt x="2964" y="2557"/>
                    <a:pt x="2991" y="2059"/>
                  </a:cubicBezTo>
                  <a:cubicBezTo>
                    <a:pt x="3025" y="1537"/>
                    <a:pt x="3025" y="1016"/>
                    <a:pt x="3029" y="495"/>
                  </a:cubicBezTo>
                  <a:cubicBezTo>
                    <a:pt x="3029" y="222"/>
                    <a:pt x="2807" y="0"/>
                    <a:pt x="2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8"/>
            <p:cNvSpPr/>
            <p:nvPr/>
          </p:nvSpPr>
          <p:spPr>
            <a:xfrm>
              <a:off x="5281083" y="3532974"/>
              <a:ext cx="99314" cy="390928"/>
            </a:xfrm>
            <a:custGeom>
              <a:rect b="b" l="l" r="r" t="t"/>
              <a:pathLst>
                <a:path extrusionOk="0" h="8711" w="2213">
                  <a:moveTo>
                    <a:pt x="2121" y="0"/>
                  </a:moveTo>
                  <a:cubicBezTo>
                    <a:pt x="2102" y="729"/>
                    <a:pt x="2044" y="1453"/>
                    <a:pt x="1944" y="2174"/>
                  </a:cubicBezTo>
                  <a:cubicBezTo>
                    <a:pt x="1852" y="2887"/>
                    <a:pt x="1722" y="3600"/>
                    <a:pt x="1553" y="4302"/>
                  </a:cubicBezTo>
                  <a:cubicBezTo>
                    <a:pt x="1469" y="4650"/>
                    <a:pt x="1373" y="4995"/>
                    <a:pt x="1270" y="5340"/>
                  </a:cubicBezTo>
                  <a:cubicBezTo>
                    <a:pt x="1170" y="5682"/>
                    <a:pt x="1047" y="6015"/>
                    <a:pt x="925" y="6349"/>
                  </a:cubicBezTo>
                  <a:cubicBezTo>
                    <a:pt x="798" y="6678"/>
                    <a:pt x="656" y="7004"/>
                    <a:pt x="503" y="7319"/>
                  </a:cubicBezTo>
                  <a:cubicBezTo>
                    <a:pt x="350" y="7633"/>
                    <a:pt x="177" y="7940"/>
                    <a:pt x="1" y="8235"/>
                  </a:cubicBezTo>
                  <a:lnTo>
                    <a:pt x="886" y="8710"/>
                  </a:lnTo>
                  <a:cubicBezTo>
                    <a:pt x="1047" y="8365"/>
                    <a:pt x="1197" y="8016"/>
                    <a:pt x="1319" y="7656"/>
                  </a:cubicBezTo>
                  <a:cubicBezTo>
                    <a:pt x="1442" y="7296"/>
                    <a:pt x="1553" y="6939"/>
                    <a:pt x="1645" y="6579"/>
                  </a:cubicBezTo>
                  <a:cubicBezTo>
                    <a:pt x="1737" y="6215"/>
                    <a:pt x="1822" y="5854"/>
                    <a:pt x="1887" y="5486"/>
                  </a:cubicBezTo>
                  <a:cubicBezTo>
                    <a:pt x="1952" y="5122"/>
                    <a:pt x="2010" y="4758"/>
                    <a:pt x="2052" y="4390"/>
                  </a:cubicBezTo>
                  <a:cubicBezTo>
                    <a:pt x="2136" y="3661"/>
                    <a:pt x="2186" y="2925"/>
                    <a:pt x="2197" y="2189"/>
                  </a:cubicBezTo>
                  <a:cubicBezTo>
                    <a:pt x="2213" y="1461"/>
                    <a:pt x="2186" y="729"/>
                    <a:pt x="2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8"/>
            <p:cNvSpPr/>
            <p:nvPr/>
          </p:nvSpPr>
          <p:spPr>
            <a:xfrm>
              <a:off x="5064763" y="3552790"/>
              <a:ext cx="638105" cy="229912"/>
            </a:xfrm>
            <a:custGeom>
              <a:rect b="b" l="l" r="r" t="t"/>
              <a:pathLst>
                <a:path extrusionOk="0" h="4640" w="12878">
                  <a:moveTo>
                    <a:pt x="50" y="1"/>
                  </a:moveTo>
                  <a:lnTo>
                    <a:pt x="1" y="66"/>
                  </a:lnTo>
                  <a:cubicBezTo>
                    <a:pt x="185" y="307"/>
                    <a:pt x="380" y="541"/>
                    <a:pt x="576" y="768"/>
                  </a:cubicBezTo>
                  <a:cubicBezTo>
                    <a:pt x="771" y="998"/>
                    <a:pt x="978" y="1216"/>
                    <a:pt x="1185" y="1435"/>
                  </a:cubicBezTo>
                  <a:cubicBezTo>
                    <a:pt x="1603" y="1868"/>
                    <a:pt x="2048" y="2282"/>
                    <a:pt x="2508" y="2669"/>
                  </a:cubicBezTo>
                  <a:lnTo>
                    <a:pt x="2684" y="2815"/>
                  </a:lnTo>
                  <a:lnTo>
                    <a:pt x="2864" y="2957"/>
                  </a:lnTo>
                  <a:cubicBezTo>
                    <a:pt x="2926" y="3006"/>
                    <a:pt x="2987" y="3049"/>
                    <a:pt x="3048" y="3098"/>
                  </a:cubicBezTo>
                  <a:lnTo>
                    <a:pt x="3236" y="3233"/>
                  </a:lnTo>
                  <a:lnTo>
                    <a:pt x="3424" y="3367"/>
                  </a:lnTo>
                  <a:cubicBezTo>
                    <a:pt x="3489" y="3413"/>
                    <a:pt x="3554" y="3455"/>
                    <a:pt x="3620" y="3497"/>
                  </a:cubicBezTo>
                  <a:cubicBezTo>
                    <a:pt x="3750" y="3585"/>
                    <a:pt x="3884" y="3662"/>
                    <a:pt x="4022" y="3746"/>
                  </a:cubicBezTo>
                  <a:lnTo>
                    <a:pt x="4122" y="3804"/>
                  </a:lnTo>
                  <a:cubicBezTo>
                    <a:pt x="4160" y="3827"/>
                    <a:pt x="4195" y="3842"/>
                    <a:pt x="4229" y="3861"/>
                  </a:cubicBezTo>
                  <a:lnTo>
                    <a:pt x="4444" y="3972"/>
                  </a:lnTo>
                  <a:cubicBezTo>
                    <a:pt x="4513" y="4011"/>
                    <a:pt x="4586" y="4045"/>
                    <a:pt x="4662" y="4076"/>
                  </a:cubicBezTo>
                  <a:cubicBezTo>
                    <a:pt x="4735" y="4110"/>
                    <a:pt x="4808" y="4145"/>
                    <a:pt x="4885" y="4176"/>
                  </a:cubicBezTo>
                  <a:cubicBezTo>
                    <a:pt x="5038" y="4237"/>
                    <a:pt x="5188" y="4298"/>
                    <a:pt x="5349" y="4348"/>
                  </a:cubicBezTo>
                  <a:cubicBezTo>
                    <a:pt x="5425" y="4375"/>
                    <a:pt x="5506" y="4398"/>
                    <a:pt x="5582" y="4421"/>
                  </a:cubicBezTo>
                  <a:lnTo>
                    <a:pt x="5824" y="4482"/>
                  </a:lnTo>
                  <a:cubicBezTo>
                    <a:pt x="5904" y="4505"/>
                    <a:pt x="5989" y="4521"/>
                    <a:pt x="6069" y="4536"/>
                  </a:cubicBezTo>
                  <a:cubicBezTo>
                    <a:pt x="6154" y="4551"/>
                    <a:pt x="6234" y="4567"/>
                    <a:pt x="6319" y="4578"/>
                  </a:cubicBezTo>
                  <a:lnTo>
                    <a:pt x="6564" y="4609"/>
                  </a:lnTo>
                  <a:cubicBezTo>
                    <a:pt x="6606" y="4613"/>
                    <a:pt x="6648" y="4620"/>
                    <a:pt x="6690" y="4624"/>
                  </a:cubicBezTo>
                  <a:cubicBezTo>
                    <a:pt x="6733" y="4624"/>
                    <a:pt x="6771" y="4628"/>
                    <a:pt x="6813" y="4628"/>
                  </a:cubicBezTo>
                  <a:lnTo>
                    <a:pt x="7062" y="4640"/>
                  </a:lnTo>
                  <a:lnTo>
                    <a:pt x="7311" y="4636"/>
                  </a:lnTo>
                  <a:lnTo>
                    <a:pt x="7434" y="4636"/>
                  </a:lnTo>
                  <a:cubicBezTo>
                    <a:pt x="7476" y="4636"/>
                    <a:pt x="7515" y="4632"/>
                    <a:pt x="7557" y="4628"/>
                  </a:cubicBezTo>
                  <a:cubicBezTo>
                    <a:pt x="7637" y="4624"/>
                    <a:pt x="7722" y="4617"/>
                    <a:pt x="7798" y="4609"/>
                  </a:cubicBezTo>
                  <a:cubicBezTo>
                    <a:pt x="7879" y="4605"/>
                    <a:pt x="7959" y="4590"/>
                    <a:pt x="8040" y="4578"/>
                  </a:cubicBezTo>
                  <a:cubicBezTo>
                    <a:pt x="8120" y="4567"/>
                    <a:pt x="8201" y="4559"/>
                    <a:pt x="8278" y="4544"/>
                  </a:cubicBezTo>
                  <a:cubicBezTo>
                    <a:pt x="8435" y="4517"/>
                    <a:pt x="8596" y="4486"/>
                    <a:pt x="8745" y="4448"/>
                  </a:cubicBezTo>
                  <a:lnTo>
                    <a:pt x="8975" y="4390"/>
                  </a:lnTo>
                  <a:cubicBezTo>
                    <a:pt x="9052" y="4375"/>
                    <a:pt x="9129" y="4352"/>
                    <a:pt x="9201" y="4329"/>
                  </a:cubicBezTo>
                  <a:cubicBezTo>
                    <a:pt x="9351" y="4283"/>
                    <a:pt x="9500" y="4241"/>
                    <a:pt x="9646" y="4187"/>
                  </a:cubicBezTo>
                  <a:cubicBezTo>
                    <a:pt x="10221" y="3988"/>
                    <a:pt x="10781" y="3746"/>
                    <a:pt x="11321" y="3463"/>
                  </a:cubicBezTo>
                  <a:cubicBezTo>
                    <a:pt x="11590" y="3321"/>
                    <a:pt x="11854" y="3175"/>
                    <a:pt x="12115" y="3022"/>
                  </a:cubicBezTo>
                  <a:cubicBezTo>
                    <a:pt x="12376" y="2868"/>
                    <a:pt x="12629" y="2700"/>
                    <a:pt x="12878" y="2523"/>
                  </a:cubicBezTo>
                  <a:lnTo>
                    <a:pt x="12847" y="2443"/>
                  </a:lnTo>
                  <a:cubicBezTo>
                    <a:pt x="12295" y="2654"/>
                    <a:pt x="11739" y="2853"/>
                    <a:pt x="11180" y="3045"/>
                  </a:cubicBezTo>
                  <a:cubicBezTo>
                    <a:pt x="10620" y="3236"/>
                    <a:pt x="10056" y="3409"/>
                    <a:pt x="9485" y="3555"/>
                  </a:cubicBezTo>
                  <a:cubicBezTo>
                    <a:pt x="8918" y="3700"/>
                    <a:pt x="8335" y="3796"/>
                    <a:pt x="7748" y="3842"/>
                  </a:cubicBezTo>
                  <a:lnTo>
                    <a:pt x="7530" y="3850"/>
                  </a:lnTo>
                  <a:cubicBezTo>
                    <a:pt x="7495" y="3850"/>
                    <a:pt x="7457" y="3854"/>
                    <a:pt x="7423" y="3854"/>
                  </a:cubicBezTo>
                  <a:lnTo>
                    <a:pt x="7311" y="3854"/>
                  </a:lnTo>
                  <a:lnTo>
                    <a:pt x="7093" y="3850"/>
                  </a:lnTo>
                  <a:lnTo>
                    <a:pt x="6874" y="3834"/>
                  </a:lnTo>
                  <a:lnTo>
                    <a:pt x="6767" y="3827"/>
                  </a:lnTo>
                  <a:cubicBezTo>
                    <a:pt x="6729" y="3823"/>
                    <a:pt x="6694" y="3819"/>
                    <a:pt x="6656" y="3811"/>
                  </a:cubicBezTo>
                  <a:lnTo>
                    <a:pt x="6441" y="3785"/>
                  </a:lnTo>
                  <a:cubicBezTo>
                    <a:pt x="6368" y="3773"/>
                    <a:pt x="6296" y="3758"/>
                    <a:pt x="6227" y="3742"/>
                  </a:cubicBezTo>
                  <a:lnTo>
                    <a:pt x="6119" y="3723"/>
                  </a:lnTo>
                  <a:cubicBezTo>
                    <a:pt x="6081" y="3716"/>
                    <a:pt x="6046" y="3704"/>
                    <a:pt x="6012" y="3696"/>
                  </a:cubicBezTo>
                  <a:cubicBezTo>
                    <a:pt x="5441" y="3558"/>
                    <a:pt x="4892" y="3348"/>
                    <a:pt x="4379" y="3068"/>
                  </a:cubicBezTo>
                  <a:cubicBezTo>
                    <a:pt x="3861" y="2792"/>
                    <a:pt x="3359" y="2481"/>
                    <a:pt x="2880" y="2140"/>
                  </a:cubicBezTo>
                  <a:cubicBezTo>
                    <a:pt x="2393" y="1806"/>
                    <a:pt x="1925" y="1446"/>
                    <a:pt x="1454" y="1090"/>
                  </a:cubicBezTo>
                  <a:cubicBezTo>
                    <a:pt x="982" y="729"/>
                    <a:pt x="518" y="365"/>
                    <a:pt x="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48"/>
            <p:cNvSpPr/>
            <p:nvPr/>
          </p:nvSpPr>
          <p:spPr>
            <a:xfrm>
              <a:off x="5059839" y="3892843"/>
              <a:ext cx="462867" cy="126869"/>
            </a:xfrm>
            <a:custGeom>
              <a:rect b="b" l="l" r="r" t="t"/>
              <a:pathLst>
                <a:path extrusionOk="0" h="2827" w="10314">
                  <a:moveTo>
                    <a:pt x="3763" y="0"/>
                  </a:moveTo>
                  <a:cubicBezTo>
                    <a:pt x="3411" y="0"/>
                    <a:pt x="3059" y="19"/>
                    <a:pt x="2707" y="59"/>
                  </a:cubicBezTo>
                  <a:cubicBezTo>
                    <a:pt x="2247" y="109"/>
                    <a:pt x="1791" y="185"/>
                    <a:pt x="1339" y="285"/>
                  </a:cubicBezTo>
                  <a:cubicBezTo>
                    <a:pt x="886" y="388"/>
                    <a:pt x="441" y="511"/>
                    <a:pt x="1" y="653"/>
                  </a:cubicBezTo>
                  <a:lnTo>
                    <a:pt x="24" y="730"/>
                  </a:lnTo>
                  <a:cubicBezTo>
                    <a:pt x="127" y="733"/>
                    <a:pt x="229" y="734"/>
                    <a:pt x="329" y="734"/>
                  </a:cubicBezTo>
                  <a:cubicBezTo>
                    <a:pt x="467" y="734"/>
                    <a:pt x="602" y="732"/>
                    <a:pt x="737" y="730"/>
                  </a:cubicBezTo>
                  <a:cubicBezTo>
                    <a:pt x="794" y="726"/>
                    <a:pt x="852" y="726"/>
                    <a:pt x="913" y="726"/>
                  </a:cubicBezTo>
                  <a:lnTo>
                    <a:pt x="1086" y="726"/>
                  </a:lnTo>
                  <a:cubicBezTo>
                    <a:pt x="1201" y="722"/>
                    <a:pt x="1316" y="718"/>
                    <a:pt x="1431" y="718"/>
                  </a:cubicBezTo>
                  <a:cubicBezTo>
                    <a:pt x="1723" y="711"/>
                    <a:pt x="2013" y="706"/>
                    <a:pt x="2301" y="706"/>
                  </a:cubicBezTo>
                  <a:cubicBezTo>
                    <a:pt x="2459" y="706"/>
                    <a:pt x="2616" y="708"/>
                    <a:pt x="2772" y="710"/>
                  </a:cubicBezTo>
                  <a:cubicBezTo>
                    <a:pt x="3627" y="718"/>
                    <a:pt x="4486" y="799"/>
                    <a:pt x="5329" y="956"/>
                  </a:cubicBezTo>
                  <a:cubicBezTo>
                    <a:pt x="5536" y="990"/>
                    <a:pt x="5743" y="1036"/>
                    <a:pt x="5947" y="1090"/>
                  </a:cubicBezTo>
                  <a:cubicBezTo>
                    <a:pt x="6050" y="1113"/>
                    <a:pt x="6150" y="1140"/>
                    <a:pt x="6253" y="1170"/>
                  </a:cubicBezTo>
                  <a:cubicBezTo>
                    <a:pt x="6353" y="1197"/>
                    <a:pt x="6457" y="1228"/>
                    <a:pt x="6556" y="1259"/>
                  </a:cubicBezTo>
                  <a:cubicBezTo>
                    <a:pt x="6660" y="1289"/>
                    <a:pt x="6763" y="1316"/>
                    <a:pt x="6863" y="1354"/>
                  </a:cubicBezTo>
                  <a:cubicBezTo>
                    <a:pt x="6963" y="1393"/>
                    <a:pt x="7066" y="1420"/>
                    <a:pt x="7166" y="1458"/>
                  </a:cubicBezTo>
                  <a:cubicBezTo>
                    <a:pt x="7265" y="1496"/>
                    <a:pt x="7365" y="1535"/>
                    <a:pt x="7469" y="1573"/>
                  </a:cubicBezTo>
                  <a:cubicBezTo>
                    <a:pt x="7568" y="1611"/>
                    <a:pt x="7672" y="1650"/>
                    <a:pt x="7771" y="1692"/>
                  </a:cubicBezTo>
                  <a:cubicBezTo>
                    <a:pt x="8174" y="1857"/>
                    <a:pt x="8580" y="2041"/>
                    <a:pt x="8991" y="2232"/>
                  </a:cubicBezTo>
                  <a:lnTo>
                    <a:pt x="9612" y="2531"/>
                  </a:lnTo>
                  <a:cubicBezTo>
                    <a:pt x="9822" y="2631"/>
                    <a:pt x="10037" y="2731"/>
                    <a:pt x="10260" y="2827"/>
                  </a:cubicBezTo>
                  <a:lnTo>
                    <a:pt x="10313" y="2769"/>
                  </a:lnTo>
                  <a:cubicBezTo>
                    <a:pt x="9972" y="2455"/>
                    <a:pt x="9619" y="2156"/>
                    <a:pt x="9251" y="1880"/>
                  </a:cubicBezTo>
                  <a:cubicBezTo>
                    <a:pt x="8879" y="1600"/>
                    <a:pt x="8488" y="1347"/>
                    <a:pt x="8086" y="1121"/>
                  </a:cubicBezTo>
                  <a:cubicBezTo>
                    <a:pt x="7683" y="891"/>
                    <a:pt x="7262" y="695"/>
                    <a:pt x="6825" y="530"/>
                  </a:cubicBezTo>
                  <a:cubicBezTo>
                    <a:pt x="6388" y="369"/>
                    <a:pt x="5939" y="243"/>
                    <a:pt x="5483" y="155"/>
                  </a:cubicBezTo>
                  <a:cubicBezTo>
                    <a:pt x="4914" y="52"/>
                    <a:pt x="4339" y="0"/>
                    <a:pt x="37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6" name="Google Shape;3166;p48"/>
          <p:cNvGrpSpPr/>
          <p:nvPr/>
        </p:nvGrpSpPr>
        <p:grpSpPr>
          <a:xfrm>
            <a:off x="2129213" y="7198087"/>
            <a:ext cx="763703" cy="1124775"/>
            <a:chOff x="2600982" y="3276412"/>
            <a:chExt cx="695287" cy="1024012"/>
          </a:xfrm>
        </p:grpSpPr>
        <p:sp>
          <p:nvSpPr>
            <p:cNvPr id="3167" name="Google Shape;3167;p48"/>
            <p:cNvSpPr/>
            <p:nvPr/>
          </p:nvSpPr>
          <p:spPr>
            <a:xfrm>
              <a:off x="2600982" y="3276412"/>
              <a:ext cx="695287" cy="908814"/>
            </a:xfrm>
            <a:custGeom>
              <a:rect b="b" l="l" r="r" t="t"/>
              <a:pathLst>
                <a:path extrusionOk="0" h="20251" w="15493">
                  <a:moveTo>
                    <a:pt x="9017" y="0"/>
                  </a:moveTo>
                  <a:cubicBezTo>
                    <a:pt x="8855" y="0"/>
                    <a:pt x="8694" y="26"/>
                    <a:pt x="8542" y="82"/>
                  </a:cubicBezTo>
                  <a:cubicBezTo>
                    <a:pt x="8128" y="235"/>
                    <a:pt x="7844" y="580"/>
                    <a:pt x="7618" y="925"/>
                  </a:cubicBezTo>
                  <a:cubicBezTo>
                    <a:pt x="7031" y="1826"/>
                    <a:pt x="6709" y="2876"/>
                    <a:pt x="6686" y="3954"/>
                  </a:cubicBezTo>
                  <a:cubicBezTo>
                    <a:pt x="6453" y="3827"/>
                    <a:pt x="6200" y="3743"/>
                    <a:pt x="5939" y="3708"/>
                  </a:cubicBezTo>
                  <a:cubicBezTo>
                    <a:pt x="5839" y="3694"/>
                    <a:pt x="5736" y="3686"/>
                    <a:pt x="5634" y="3686"/>
                  </a:cubicBezTo>
                  <a:cubicBezTo>
                    <a:pt x="5338" y="3686"/>
                    <a:pt x="5044" y="3753"/>
                    <a:pt x="4816" y="3915"/>
                  </a:cubicBezTo>
                  <a:cubicBezTo>
                    <a:pt x="4517" y="4126"/>
                    <a:pt x="4371" y="4460"/>
                    <a:pt x="4264" y="4789"/>
                  </a:cubicBezTo>
                  <a:cubicBezTo>
                    <a:pt x="3984" y="5679"/>
                    <a:pt x="3926" y="6626"/>
                    <a:pt x="4091" y="7550"/>
                  </a:cubicBezTo>
                  <a:cubicBezTo>
                    <a:pt x="3842" y="7362"/>
                    <a:pt x="3570" y="7205"/>
                    <a:pt x="3282" y="7078"/>
                  </a:cubicBezTo>
                  <a:cubicBezTo>
                    <a:pt x="2961" y="6947"/>
                    <a:pt x="2600" y="6872"/>
                    <a:pt x="2246" y="6872"/>
                  </a:cubicBezTo>
                  <a:cubicBezTo>
                    <a:pt x="1827" y="6872"/>
                    <a:pt x="1417" y="6977"/>
                    <a:pt x="1097" y="7216"/>
                  </a:cubicBezTo>
                  <a:cubicBezTo>
                    <a:pt x="714" y="7504"/>
                    <a:pt x="514" y="7944"/>
                    <a:pt x="403" y="8378"/>
                  </a:cubicBezTo>
                  <a:cubicBezTo>
                    <a:pt x="39" y="9815"/>
                    <a:pt x="553" y="11345"/>
                    <a:pt x="1511" y="12553"/>
                  </a:cubicBezTo>
                  <a:cubicBezTo>
                    <a:pt x="1020" y="12924"/>
                    <a:pt x="645" y="13423"/>
                    <a:pt x="418" y="13998"/>
                  </a:cubicBezTo>
                  <a:cubicBezTo>
                    <a:pt x="1" y="15090"/>
                    <a:pt x="100" y="16313"/>
                    <a:pt x="691" y="17322"/>
                  </a:cubicBezTo>
                  <a:cubicBezTo>
                    <a:pt x="1289" y="18334"/>
                    <a:pt x="2412" y="19097"/>
                    <a:pt x="3673" y="19300"/>
                  </a:cubicBezTo>
                  <a:cubicBezTo>
                    <a:pt x="3930" y="19342"/>
                    <a:pt x="4188" y="19361"/>
                    <a:pt x="4446" y="19361"/>
                  </a:cubicBezTo>
                  <a:cubicBezTo>
                    <a:pt x="5494" y="19361"/>
                    <a:pt x="6541" y="19046"/>
                    <a:pt x="7507" y="18656"/>
                  </a:cubicBezTo>
                  <a:lnTo>
                    <a:pt x="7714" y="18537"/>
                  </a:lnTo>
                  <a:cubicBezTo>
                    <a:pt x="8350" y="19189"/>
                    <a:pt x="9224" y="19676"/>
                    <a:pt x="10144" y="19975"/>
                  </a:cubicBezTo>
                  <a:cubicBezTo>
                    <a:pt x="10625" y="20133"/>
                    <a:pt x="11138" y="20250"/>
                    <a:pt x="11648" y="20250"/>
                  </a:cubicBezTo>
                  <a:cubicBezTo>
                    <a:pt x="11817" y="20250"/>
                    <a:pt x="11986" y="20237"/>
                    <a:pt x="12153" y="20208"/>
                  </a:cubicBezTo>
                  <a:cubicBezTo>
                    <a:pt x="12824" y="20093"/>
                    <a:pt x="13415" y="19741"/>
                    <a:pt x="13898" y="19311"/>
                  </a:cubicBezTo>
                  <a:cubicBezTo>
                    <a:pt x="14760" y="18545"/>
                    <a:pt x="15328" y="17506"/>
                    <a:pt x="15412" y="16421"/>
                  </a:cubicBezTo>
                  <a:cubicBezTo>
                    <a:pt x="15492" y="15301"/>
                    <a:pt x="15071" y="14205"/>
                    <a:pt x="14258" y="13427"/>
                  </a:cubicBezTo>
                  <a:cubicBezTo>
                    <a:pt x="14082" y="13262"/>
                    <a:pt x="13890" y="13116"/>
                    <a:pt x="13687" y="12993"/>
                  </a:cubicBezTo>
                  <a:cubicBezTo>
                    <a:pt x="13944" y="12740"/>
                    <a:pt x="14185" y="12468"/>
                    <a:pt x="14404" y="12177"/>
                  </a:cubicBezTo>
                  <a:cubicBezTo>
                    <a:pt x="14825" y="11598"/>
                    <a:pt x="15163" y="10950"/>
                    <a:pt x="15228" y="10260"/>
                  </a:cubicBezTo>
                  <a:cubicBezTo>
                    <a:pt x="15293" y="9570"/>
                    <a:pt x="15059" y="8838"/>
                    <a:pt x="14492" y="8366"/>
                  </a:cubicBezTo>
                  <a:cubicBezTo>
                    <a:pt x="14041" y="7992"/>
                    <a:pt x="13423" y="7822"/>
                    <a:pt x="12797" y="7822"/>
                  </a:cubicBezTo>
                  <a:cubicBezTo>
                    <a:pt x="12704" y="7822"/>
                    <a:pt x="12610" y="7826"/>
                    <a:pt x="12517" y="7833"/>
                  </a:cubicBezTo>
                  <a:cubicBezTo>
                    <a:pt x="12778" y="7435"/>
                    <a:pt x="12989" y="7001"/>
                    <a:pt x="13142" y="6549"/>
                  </a:cubicBezTo>
                  <a:cubicBezTo>
                    <a:pt x="13292" y="6085"/>
                    <a:pt x="13384" y="5594"/>
                    <a:pt x="13284" y="5119"/>
                  </a:cubicBezTo>
                  <a:cubicBezTo>
                    <a:pt x="13185" y="4644"/>
                    <a:pt x="12874" y="4187"/>
                    <a:pt x="12387" y="3973"/>
                  </a:cubicBezTo>
                  <a:cubicBezTo>
                    <a:pt x="12174" y="3879"/>
                    <a:pt x="11943" y="3839"/>
                    <a:pt x="11708" y="3839"/>
                  </a:cubicBezTo>
                  <a:cubicBezTo>
                    <a:pt x="11365" y="3839"/>
                    <a:pt x="11012" y="3925"/>
                    <a:pt x="10689" y="4057"/>
                  </a:cubicBezTo>
                  <a:cubicBezTo>
                    <a:pt x="10930" y="3275"/>
                    <a:pt x="11026" y="2462"/>
                    <a:pt x="10842" y="1673"/>
                  </a:cubicBezTo>
                  <a:cubicBezTo>
                    <a:pt x="10727" y="1189"/>
                    <a:pt x="10497" y="714"/>
                    <a:pt x="10083" y="381"/>
                  </a:cubicBezTo>
                  <a:cubicBezTo>
                    <a:pt x="9794" y="146"/>
                    <a:pt x="9403" y="0"/>
                    <a:pt x="90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8"/>
            <p:cNvSpPr/>
            <p:nvPr/>
          </p:nvSpPr>
          <p:spPr>
            <a:xfrm>
              <a:off x="2910993" y="3552810"/>
              <a:ext cx="82754" cy="747614"/>
            </a:xfrm>
            <a:custGeom>
              <a:rect b="b" l="l" r="r" t="t"/>
              <a:pathLst>
                <a:path extrusionOk="0" h="16659" w="1844">
                  <a:moveTo>
                    <a:pt x="1730" y="0"/>
                  </a:moveTo>
                  <a:cubicBezTo>
                    <a:pt x="1683" y="0"/>
                    <a:pt x="1636" y="26"/>
                    <a:pt x="1619" y="79"/>
                  </a:cubicBezTo>
                  <a:cubicBezTo>
                    <a:pt x="936" y="2131"/>
                    <a:pt x="630" y="4320"/>
                    <a:pt x="377" y="6463"/>
                  </a:cubicBezTo>
                  <a:cubicBezTo>
                    <a:pt x="123" y="8606"/>
                    <a:pt x="1" y="10764"/>
                    <a:pt x="173" y="12919"/>
                  </a:cubicBezTo>
                  <a:cubicBezTo>
                    <a:pt x="269" y="14134"/>
                    <a:pt x="453" y="15361"/>
                    <a:pt x="879" y="16507"/>
                  </a:cubicBezTo>
                  <a:cubicBezTo>
                    <a:pt x="916" y="16607"/>
                    <a:pt x="1019" y="16659"/>
                    <a:pt x="1116" y="16659"/>
                  </a:cubicBezTo>
                  <a:cubicBezTo>
                    <a:pt x="1227" y="16659"/>
                    <a:pt x="1328" y="16591"/>
                    <a:pt x="1312" y="16449"/>
                  </a:cubicBezTo>
                  <a:cubicBezTo>
                    <a:pt x="1201" y="15395"/>
                    <a:pt x="1051" y="14341"/>
                    <a:pt x="959" y="13283"/>
                  </a:cubicBezTo>
                  <a:cubicBezTo>
                    <a:pt x="871" y="12221"/>
                    <a:pt x="837" y="11151"/>
                    <a:pt x="863" y="10085"/>
                  </a:cubicBezTo>
                  <a:cubicBezTo>
                    <a:pt x="902" y="7942"/>
                    <a:pt x="1201" y="5838"/>
                    <a:pt x="1465" y="3714"/>
                  </a:cubicBezTo>
                  <a:cubicBezTo>
                    <a:pt x="1615" y="2514"/>
                    <a:pt x="1803" y="1318"/>
                    <a:pt x="1841" y="110"/>
                  </a:cubicBezTo>
                  <a:cubicBezTo>
                    <a:pt x="1843" y="38"/>
                    <a:pt x="1787" y="0"/>
                    <a:pt x="1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8"/>
            <p:cNvSpPr/>
            <p:nvPr/>
          </p:nvSpPr>
          <p:spPr>
            <a:xfrm>
              <a:off x="2778799" y="3789215"/>
              <a:ext cx="164027" cy="82889"/>
            </a:xfrm>
            <a:custGeom>
              <a:rect b="b" l="l" r="r" t="t"/>
              <a:pathLst>
                <a:path extrusionOk="0" h="1847" w="3655">
                  <a:moveTo>
                    <a:pt x="343" y="0"/>
                  </a:moveTo>
                  <a:cubicBezTo>
                    <a:pt x="155" y="0"/>
                    <a:pt x="1" y="247"/>
                    <a:pt x="113" y="416"/>
                  </a:cubicBezTo>
                  <a:cubicBezTo>
                    <a:pt x="492" y="988"/>
                    <a:pt x="1079" y="1390"/>
                    <a:pt x="1711" y="1639"/>
                  </a:cubicBezTo>
                  <a:cubicBezTo>
                    <a:pt x="2008" y="1756"/>
                    <a:pt x="2345" y="1846"/>
                    <a:pt x="2665" y="1846"/>
                  </a:cubicBezTo>
                  <a:cubicBezTo>
                    <a:pt x="2672" y="1846"/>
                    <a:pt x="2678" y="1846"/>
                    <a:pt x="2685" y="1846"/>
                  </a:cubicBezTo>
                  <a:cubicBezTo>
                    <a:pt x="3003" y="1842"/>
                    <a:pt x="3398" y="1804"/>
                    <a:pt x="3586" y="1517"/>
                  </a:cubicBezTo>
                  <a:cubicBezTo>
                    <a:pt x="3655" y="1394"/>
                    <a:pt x="3613" y="1241"/>
                    <a:pt x="3494" y="1172"/>
                  </a:cubicBezTo>
                  <a:cubicBezTo>
                    <a:pt x="3268" y="1037"/>
                    <a:pt x="2969" y="1091"/>
                    <a:pt x="2712" y="1049"/>
                  </a:cubicBezTo>
                  <a:cubicBezTo>
                    <a:pt x="2440" y="1011"/>
                    <a:pt x="2175" y="938"/>
                    <a:pt x="1926" y="827"/>
                  </a:cubicBezTo>
                  <a:cubicBezTo>
                    <a:pt x="1408" y="585"/>
                    <a:pt x="956" y="217"/>
                    <a:pt x="419" y="14"/>
                  </a:cubicBezTo>
                  <a:cubicBezTo>
                    <a:pt x="394" y="4"/>
                    <a:pt x="368" y="0"/>
                    <a:pt x="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8"/>
            <p:cNvSpPr/>
            <p:nvPr/>
          </p:nvSpPr>
          <p:spPr>
            <a:xfrm>
              <a:off x="2953318" y="3663981"/>
              <a:ext cx="164952" cy="62185"/>
            </a:xfrm>
            <a:custGeom>
              <a:rect b="b" l="l" r="r" t="t"/>
              <a:pathLst>
                <a:path extrusionOk="0" h="1255" w="3329">
                  <a:moveTo>
                    <a:pt x="3082" y="0"/>
                  </a:moveTo>
                  <a:cubicBezTo>
                    <a:pt x="3073" y="0"/>
                    <a:pt x="3065" y="1"/>
                    <a:pt x="3056" y="2"/>
                  </a:cubicBezTo>
                  <a:cubicBezTo>
                    <a:pt x="2826" y="40"/>
                    <a:pt x="2619" y="232"/>
                    <a:pt x="2420" y="347"/>
                  </a:cubicBezTo>
                  <a:cubicBezTo>
                    <a:pt x="2201" y="470"/>
                    <a:pt x="1975" y="573"/>
                    <a:pt x="1737" y="650"/>
                  </a:cubicBezTo>
                  <a:cubicBezTo>
                    <a:pt x="1246" y="815"/>
                    <a:pt x="729" y="903"/>
                    <a:pt x="211" y="911"/>
                  </a:cubicBezTo>
                  <a:cubicBezTo>
                    <a:pt x="47" y="911"/>
                    <a:pt x="1" y="1179"/>
                    <a:pt x="169" y="1202"/>
                  </a:cubicBezTo>
                  <a:cubicBezTo>
                    <a:pt x="395" y="1236"/>
                    <a:pt x="619" y="1255"/>
                    <a:pt x="842" y="1255"/>
                  </a:cubicBezTo>
                  <a:cubicBezTo>
                    <a:pt x="1198" y="1255"/>
                    <a:pt x="1551" y="1207"/>
                    <a:pt x="1902" y="1099"/>
                  </a:cubicBezTo>
                  <a:cubicBezTo>
                    <a:pt x="2351" y="957"/>
                    <a:pt x="3098" y="704"/>
                    <a:pt x="3278" y="224"/>
                  </a:cubicBezTo>
                  <a:cubicBezTo>
                    <a:pt x="3328" y="93"/>
                    <a:pt x="3199" y="0"/>
                    <a:pt x="30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8"/>
            <p:cNvSpPr/>
            <p:nvPr/>
          </p:nvSpPr>
          <p:spPr>
            <a:xfrm>
              <a:off x="2917231" y="4002298"/>
              <a:ext cx="193557" cy="39178"/>
            </a:xfrm>
            <a:custGeom>
              <a:rect b="b" l="l" r="r" t="t"/>
              <a:pathLst>
                <a:path extrusionOk="0" h="873" w="4313">
                  <a:moveTo>
                    <a:pt x="3838" y="0"/>
                  </a:moveTo>
                  <a:cubicBezTo>
                    <a:pt x="3599" y="0"/>
                    <a:pt x="3348" y="89"/>
                    <a:pt x="3117" y="115"/>
                  </a:cubicBezTo>
                  <a:cubicBezTo>
                    <a:pt x="2798" y="150"/>
                    <a:pt x="2480" y="181"/>
                    <a:pt x="2158" y="188"/>
                  </a:cubicBezTo>
                  <a:cubicBezTo>
                    <a:pt x="2097" y="190"/>
                    <a:pt x="2036" y="190"/>
                    <a:pt x="1975" y="190"/>
                  </a:cubicBezTo>
                  <a:cubicBezTo>
                    <a:pt x="1404" y="190"/>
                    <a:pt x="836" y="129"/>
                    <a:pt x="268" y="81"/>
                  </a:cubicBezTo>
                  <a:cubicBezTo>
                    <a:pt x="263" y="81"/>
                    <a:pt x="259" y="80"/>
                    <a:pt x="254" y="80"/>
                  </a:cubicBezTo>
                  <a:cubicBezTo>
                    <a:pt x="73" y="80"/>
                    <a:pt x="0" y="367"/>
                    <a:pt x="169" y="445"/>
                  </a:cubicBezTo>
                  <a:cubicBezTo>
                    <a:pt x="793" y="744"/>
                    <a:pt x="1472" y="859"/>
                    <a:pt x="2162" y="871"/>
                  </a:cubicBezTo>
                  <a:cubicBezTo>
                    <a:pt x="2206" y="872"/>
                    <a:pt x="2249" y="872"/>
                    <a:pt x="2293" y="872"/>
                  </a:cubicBezTo>
                  <a:cubicBezTo>
                    <a:pt x="2599" y="872"/>
                    <a:pt x="2907" y="849"/>
                    <a:pt x="3212" y="802"/>
                  </a:cubicBezTo>
                  <a:cubicBezTo>
                    <a:pt x="3523" y="756"/>
                    <a:pt x="3933" y="721"/>
                    <a:pt x="4167" y="491"/>
                  </a:cubicBezTo>
                  <a:cubicBezTo>
                    <a:pt x="4313" y="338"/>
                    <a:pt x="4248" y="85"/>
                    <a:pt x="4044" y="27"/>
                  </a:cubicBezTo>
                  <a:cubicBezTo>
                    <a:pt x="3977" y="8"/>
                    <a:pt x="3908" y="0"/>
                    <a:pt x="38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2" name="Google Shape;3172;p48"/>
          <p:cNvGrpSpPr/>
          <p:nvPr/>
        </p:nvGrpSpPr>
        <p:grpSpPr>
          <a:xfrm>
            <a:off x="3613981" y="8583144"/>
            <a:ext cx="667335" cy="1146218"/>
            <a:chOff x="1727003" y="3254198"/>
            <a:chExt cx="607552" cy="1043534"/>
          </a:xfrm>
        </p:grpSpPr>
        <p:sp>
          <p:nvSpPr>
            <p:cNvPr id="3173" name="Google Shape;3173;p48"/>
            <p:cNvSpPr/>
            <p:nvPr/>
          </p:nvSpPr>
          <p:spPr>
            <a:xfrm>
              <a:off x="1751435" y="3276407"/>
              <a:ext cx="558680" cy="837190"/>
            </a:xfrm>
            <a:custGeom>
              <a:rect b="b" l="l" r="r" t="t"/>
              <a:pathLst>
                <a:path extrusionOk="0" h="18655" w="12449">
                  <a:moveTo>
                    <a:pt x="11544" y="0"/>
                  </a:moveTo>
                  <a:lnTo>
                    <a:pt x="11544" y="0"/>
                  </a:lnTo>
                  <a:cubicBezTo>
                    <a:pt x="8381" y="924"/>
                    <a:pt x="5023" y="1974"/>
                    <a:pt x="2903" y="4646"/>
                  </a:cubicBezTo>
                  <a:cubicBezTo>
                    <a:pt x="1956" y="5839"/>
                    <a:pt x="1320" y="7284"/>
                    <a:pt x="856" y="8764"/>
                  </a:cubicBezTo>
                  <a:cubicBezTo>
                    <a:pt x="334" y="10420"/>
                    <a:pt x="1" y="12187"/>
                    <a:pt x="261" y="13913"/>
                  </a:cubicBezTo>
                  <a:cubicBezTo>
                    <a:pt x="518" y="15638"/>
                    <a:pt x="1446" y="17317"/>
                    <a:pt x="2911" y="18084"/>
                  </a:cubicBezTo>
                  <a:cubicBezTo>
                    <a:pt x="3811" y="18555"/>
                    <a:pt x="4825" y="18655"/>
                    <a:pt x="5838" y="18655"/>
                  </a:cubicBezTo>
                  <a:cubicBezTo>
                    <a:pt x="6101" y="18655"/>
                    <a:pt x="6364" y="18648"/>
                    <a:pt x="6625" y="18639"/>
                  </a:cubicBezTo>
                  <a:cubicBezTo>
                    <a:pt x="7722" y="18605"/>
                    <a:pt x="8868" y="18524"/>
                    <a:pt x="9807" y="17923"/>
                  </a:cubicBezTo>
                  <a:cubicBezTo>
                    <a:pt x="10478" y="17489"/>
                    <a:pt x="10992" y="16826"/>
                    <a:pt x="11475" y="16167"/>
                  </a:cubicBezTo>
                  <a:cubicBezTo>
                    <a:pt x="11724" y="15822"/>
                    <a:pt x="11977" y="15469"/>
                    <a:pt x="12146" y="15070"/>
                  </a:cubicBezTo>
                  <a:cubicBezTo>
                    <a:pt x="12410" y="14438"/>
                    <a:pt x="12449" y="13717"/>
                    <a:pt x="12414" y="13023"/>
                  </a:cubicBezTo>
                  <a:cubicBezTo>
                    <a:pt x="12299" y="10842"/>
                    <a:pt x="11490" y="8775"/>
                    <a:pt x="11080" y="6632"/>
                  </a:cubicBezTo>
                  <a:cubicBezTo>
                    <a:pt x="10670" y="4489"/>
                    <a:pt x="9520" y="2868"/>
                    <a:pt x="11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8"/>
            <p:cNvSpPr/>
            <p:nvPr/>
          </p:nvSpPr>
          <p:spPr>
            <a:xfrm>
              <a:off x="1727003" y="3254198"/>
              <a:ext cx="607552" cy="881753"/>
            </a:xfrm>
            <a:custGeom>
              <a:rect b="b" l="l" r="r" t="t"/>
              <a:pathLst>
                <a:path extrusionOk="0" h="19648" w="13538">
                  <a:moveTo>
                    <a:pt x="11801" y="2015"/>
                  </a:moveTo>
                  <a:lnTo>
                    <a:pt x="11801" y="2015"/>
                  </a:lnTo>
                  <a:cubicBezTo>
                    <a:pt x="11801" y="2015"/>
                    <a:pt x="11793" y="2032"/>
                    <a:pt x="11786" y="2049"/>
                  </a:cubicBezTo>
                  <a:lnTo>
                    <a:pt x="11786" y="2049"/>
                  </a:lnTo>
                  <a:lnTo>
                    <a:pt x="11789" y="2041"/>
                  </a:lnTo>
                  <a:cubicBezTo>
                    <a:pt x="11797" y="2022"/>
                    <a:pt x="11801" y="2015"/>
                    <a:pt x="11801" y="2015"/>
                  </a:cubicBezTo>
                  <a:close/>
                  <a:moveTo>
                    <a:pt x="12395" y="12622"/>
                  </a:moveTo>
                  <a:cubicBezTo>
                    <a:pt x="12396" y="12627"/>
                    <a:pt x="12397" y="12632"/>
                    <a:pt x="12397" y="12636"/>
                  </a:cubicBezTo>
                  <a:lnTo>
                    <a:pt x="12397" y="12636"/>
                  </a:lnTo>
                  <a:cubicBezTo>
                    <a:pt x="12397" y="12632"/>
                    <a:pt x="12396" y="12627"/>
                    <a:pt x="12395" y="12622"/>
                  </a:cubicBezTo>
                  <a:close/>
                  <a:moveTo>
                    <a:pt x="10347" y="17824"/>
                  </a:moveTo>
                  <a:cubicBezTo>
                    <a:pt x="10330" y="17835"/>
                    <a:pt x="10316" y="17849"/>
                    <a:pt x="10301" y="17860"/>
                  </a:cubicBezTo>
                  <a:lnTo>
                    <a:pt x="10301" y="17860"/>
                  </a:lnTo>
                  <a:lnTo>
                    <a:pt x="10347" y="17824"/>
                  </a:lnTo>
                  <a:close/>
                  <a:moveTo>
                    <a:pt x="10301" y="17860"/>
                  </a:moveTo>
                  <a:lnTo>
                    <a:pt x="10298" y="17863"/>
                  </a:lnTo>
                  <a:cubicBezTo>
                    <a:pt x="10299" y="17862"/>
                    <a:pt x="10300" y="17861"/>
                    <a:pt x="10301" y="17860"/>
                  </a:cubicBezTo>
                  <a:close/>
                  <a:moveTo>
                    <a:pt x="9673" y="18222"/>
                  </a:moveTo>
                  <a:cubicBezTo>
                    <a:pt x="9673" y="18222"/>
                    <a:pt x="9668" y="18225"/>
                    <a:pt x="9657" y="18231"/>
                  </a:cubicBezTo>
                  <a:lnTo>
                    <a:pt x="9657" y="18231"/>
                  </a:lnTo>
                  <a:cubicBezTo>
                    <a:pt x="9667" y="18226"/>
                    <a:pt x="9673" y="18222"/>
                    <a:pt x="9673" y="18222"/>
                  </a:cubicBezTo>
                  <a:close/>
                  <a:moveTo>
                    <a:pt x="11029" y="1335"/>
                  </a:moveTo>
                  <a:lnTo>
                    <a:pt x="11029" y="1335"/>
                  </a:lnTo>
                  <a:cubicBezTo>
                    <a:pt x="10836" y="1728"/>
                    <a:pt x="10681" y="2138"/>
                    <a:pt x="10581" y="2562"/>
                  </a:cubicBezTo>
                  <a:cubicBezTo>
                    <a:pt x="10424" y="3252"/>
                    <a:pt x="10428" y="3943"/>
                    <a:pt x="10535" y="4640"/>
                  </a:cubicBezTo>
                  <a:cubicBezTo>
                    <a:pt x="10631" y="5227"/>
                    <a:pt x="10804" y="5794"/>
                    <a:pt x="10957" y="6369"/>
                  </a:cubicBezTo>
                  <a:cubicBezTo>
                    <a:pt x="11156" y="7125"/>
                    <a:pt x="11291" y="7895"/>
                    <a:pt x="11478" y="8654"/>
                  </a:cubicBezTo>
                  <a:cubicBezTo>
                    <a:pt x="11712" y="9578"/>
                    <a:pt x="11973" y="10491"/>
                    <a:pt x="12176" y="11422"/>
                  </a:cubicBezTo>
                  <a:cubicBezTo>
                    <a:pt x="12226" y="11652"/>
                    <a:pt x="12272" y="11886"/>
                    <a:pt x="12314" y="12120"/>
                  </a:cubicBezTo>
                  <a:cubicBezTo>
                    <a:pt x="12333" y="12227"/>
                    <a:pt x="12353" y="12335"/>
                    <a:pt x="12368" y="12446"/>
                  </a:cubicBezTo>
                  <a:cubicBezTo>
                    <a:pt x="12379" y="12499"/>
                    <a:pt x="12387" y="12557"/>
                    <a:pt x="12395" y="12614"/>
                  </a:cubicBezTo>
                  <a:cubicBezTo>
                    <a:pt x="12397" y="12630"/>
                    <a:pt x="12404" y="12670"/>
                    <a:pt x="12407" y="12684"/>
                  </a:cubicBezTo>
                  <a:lnTo>
                    <a:pt x="12407" y="12684"/>
                  </a:lnTo>
                  <a:cubicBezTo>
                    <a:pt x="12405" y="12677"/>
                    <a:pt x="12402" y="12662"/>
                    <a:pt x="12397" y="12636"/>
                  </a:cubicBezTo>
                  <a:lnTo>
                    <a:pt x="12397" y="12636"/>
                  </a:lnTo>
                  <a:cubicBezTo>
                    <a:pt x="12402" y="12666"/>
                    <a:pt x="12403" y="12696"/>
                    <a:pt x="12410" y="12726"/>
                  </a:cubicBezTo>
                  <a:cubicBezTo>
                    <a:pt x="12471" y="13189"/>
                    <a:pt x="12498" y="13661"/>
                    <a:pt x="12491" y="14129"/>
                  </a:cubicBezTo>
                  <a:cubicBezTo>
                    <a:pt x="12487" y="14240"/>
                    <a:pt x="12479" y="14355"/>
                    <a:pt x="12468" y="14466"/>
                  </a:cubicBezTo>
                  <a:cubicBezTo>
                    <a:pt x="12465" y="14500"/>
                    <a:pt x="12462" y="14538"/>
                    <a:pt x="12457" y="14576"/>
                  </a:cubicBezTo>
                  <a:lnTo>
                    <a:pt x="12457" y="14576"/>
                  </a:lnTo>
                  <a:cubicBezTo>
                    <a:pt x="12456" y="14582"/>
                    <a:pt x="12454" y="14589"/>
                    <a:pt x="12452" y="14600"/>
                  </a:cubicBezTo>
                  <a:cubicBezTo>
                    <a:pt x="12448" y="14631"/>
                    <a:pt x="12445" y="14665"/>
                    <a:pt x="12437" y="14700"/>
                  </a:cubicBezTo>
                  <a:cubicBezTo>
                    <a:pt x="12395" y="14926"/>
                    <a:pt x="12333" y="15152"/>
                    <a:pt x="12253" y="15371"/>
                  </a:cubicBezTo>
                  <a:cubicBezTo>
                    <a:pt x="12252" y="15374"/>
                    <a:pt x="12251" y="15378"/>
                    <a:pt x="12250" y="15381"/>
                  </a:cubicBezTo>
                  <a:lnTo>
                    <a:pt x="12250" y="15381"/>
                  </a:lnTo>
                  <a:cubicBezTo>
                    <a:pt x="12243" y="15395"/>
                    <a:pt x="12236" y="15408"/>
                    <a:pt x="12230" y="15421"/>
                  </a:cubicBezTo>
                  <a:cubicBezTo>
                    <a:pt x="12203" y="15474"/>
                    <a:pt x="12180" y="15524"/>
                    <a:pt x="12153" y="15574"/>
                  </a:cubicBezTo>
                  <a:cubicBezTo>
                    <a:pt x="12099" y="15678"/>
                    <a:pt x="12038" y="15781"/>
                    <a:pt x="11973" y="15881"/>
                  </a:cubicBezTo>
                  <a:cubicBezTo>
                    <a:pt x="11850" y="16076"/>
                    <a:pt x="11712" y="16260"/>
                    <a:pt x="11578" y="16448"/>
                  </a:cubicBezTo>
                  <a:cubicBezTo>
                    <a:pt x="11517" y="16529"/>
                    <a:pt x="11459" y="16609"/>
                    <a:pt x="11398" y="16690"/>
                  </a:cubicBezTo>
                  <a:cubicBezTo>
                    <a:pt x="11371" y="16724"/>
                    <a:pt x="11337" y="16797"/>
                    <a:pt x="11302" y="16820"/>
                  </a:cubicBezTo>
                  <a:lnTo>
                    <a:pt x="11340" y="16770"/>
                  </a:lnTo>
                  <a:lnTo>
                    <a:pt x="11298" y="16820"/>
                  </a:lnTo>
                  <a:cubicBezTo>
                    <a:pt x="11279" y="16843"/>
                    <a:pt x="11260" y="16870"/>
                    <a:pt x="11241" y="16893"/>
                  </a:cubicBezTo>
                  <a:cubicBezTo>
                    <a:pt x="11107" y="17061"/>
                    <a:pt x="10965" y="17230"/>
                    <a:pt x="10815" y="17387"/>
                  </a:cubicBezTo>
                  <a:cubicBezTo>
                    <a:pt x="10670" y="17545"/>
                    <a:pt x="10512" y="17690"/>
                    <a:pt x="10347" y="17824"/>
                  </a:cubicBezTo>
                  <a:cubicBezTo>
                    <a:pt x="10347" y="17824"/>
                    <a:pt x="10347" y="17824"/>
                    <a:pt x="10347" y="17824"/>
                  </a:cubicBezTo>
                  <a:lnTo>
                    <a:pt x="10347" y="17824"/>
                  </a:lnTo>
                  <a:lnTo>
                    <a:pt x="10301" y="17863"/>
                  </a:lnTo>
                  <a:cubicBezTo>
                    <a:pt x="10259" y="17893"/>
                    <a:pt x="10217" y="17924"/>
                    <a:pt x="10175" y="17951"/>
                  </a:cubicBezTo>
                  <a:cubicBezTo>
                    <a:pt x="10087" y="18008"/>
                    <a:pt x="9995" y="18066"/>
                    <a:pt x="9903" y="18116"/>
                  </a:cubicBezTo>
                  <a:cubicBezTo>
                    <a:pt x="9811" y="18166"/>
                    <a:pt x="9711" y="18204"/>
                    <a:pt x="9619" y="18250"/>
                  </a:cubicBezTo>
                  <a:cubicBezTo>
                    <a:pt x="9636" y="18241"/>
                    <a:pt x="9648" y="18235"/>
                    <a:pt x="9657" y="18231"/>
                  </a:cubicBezTo>
                  <a:lnTo>
                    <a:pt x="9657" y="18231"/>
                  </a:lnTo>
                  <a:cubicBezTo>
                    <a:pt x="9631" y="18243"/>
                    <a:pt x="9583" y="18267"/>
                    <a:pt x="9565" y="18273"/>
                  </a:cubicBezTo>
                  <a:cubicBezTo>
                    <a:pt x="9508" y="18296"/>
                    <a:pt x="9447" y="18315"/>
                    <a:pt x="9389" y="18334"/>
                  </a:cubicBezTo>
                  <a:cubicBezTo>
                    <a:pt x="9190" y="18399"/>
                    <a:pt x="8987" y="18453"/>
                    <a:pt x="8783" y="18491"/>
                  </a:cubicBezTo>
                  <a:cubicBezTo>
                    <a:pt x="8682" y="18514"/>
                    <a:pt x="8581" y="18529"/>
                    <a:pt x="8480" y="18544"/>
                  </a:cubicBezTo>
                  <a:lnTo>
                    <a:pt x="8480" y="18544"/>
                  </a:lnTo>
                  <a:cubicBezTo>
                    <a:pt x="8478" y="18544"/>
                    <a:pt x="8469" y="18545"/>
                    <a:pt x="8459" y="18546"/>
                  </a:cubicBezTo>
                  <a:lnTo>
                    <a:pt x="8459" y="18546"/>
                  </a:lnTo>
                  <a:cubicBezTo>
                    <a:pt x="8439" y="18549"/>
                    <a:pt x="8406" y="18553"/>
                    <a:pt x="8409" y="18553"/>
                  </a:cubicBezTo>
                  <a:cubicBezTo>
                    <a:pt x="8410" y="18553"/>
                    <a:pt x="8412" y="18553"/>
                    <a:pt x="8416" y="18553"/>
                  </a:cubicBezTo>
                  <a:lnTo>
                    <a:pt x="8416" y="18553"/>
                  </a:lnTo>
                  <a:cubicBezTo>
                    <a:pt x="8416" y="18553"/>
                    <a:pt x="8416" y="18553"/>
                    <a:pt x="8415" y="18553"/>
                  </a:cubicBezTo>
                  <a:cubicBezTo>
                    <a:pt x="8354" y="18560"/>
                    <a:pt x="8293" y="18568"/>
                    <a:pt x="8227" y="18576"/>
                  </a:cubicBezTo>
                  <a:cubicBezTo>
                    <a:pt x="8017" y="18595"/>
                    <a:pt x="7806" y="18610"/>
                    <a:pt x="7595" y="18618"/>
                  </a:cubicBezTo>
                  <a:cubicBezTo>
                    <a:pt x="7213" y="18638"/>
                    <a:pt x="6826" y="18649"/>
                    <a:pt x="6443" y="18649"/>
                  </a:cubicBezTo>
                  <a:cubicBezTo>
                    <a:pt x="6387" y="18649"/>
                    <a:pt x="6332" y="18649"/>
                    <a:pt x="6276" y="18649"/>
                  </a:cubicBezTo>
                  <a:cubicBezTo>
                    <a:pt x="6058" y="18649"/>
                    <a:pt x="5839" y="18641"/>
                    <a:pt x="5621" y="18626"/>
                  </a:cubicBezTo>
                  <a:cubicBezTo>
                    <a:pt x="5513" y="18618"/>
                    <a:pt x="5406" y="18610"/>
                    <a:pt x="5299" y="18595"/>
                  </a:cubicBezTo>
                  <a:lnTo>
                    <a:pt x="5222" y="18586"/>
                  </a:lnTo>
                  <a:lnTo>
                    <a:pt x="5222" y="18586"/>
                  </a:lnTo>
                  <a:cubicBezTo>
                    <a:pt x="5227" y="18587"/>
                    <a:pt x="5232" y="18589"/>
                    <a:pt x="5237" y="18591"/>
                  </a:cubicBezTo>
                  <a:cubicBezTo>
                    <a:pt x="5226" y="18588"/>
                    <a:pt x="5215" y="18586"/>
                    <a:pt x="5204" y="18584"/>
                  </a:cubicBezTo>
                  <a:lnTo>
                    <a:pt x="5204" y="18584"/>
                  </a:lnTo>
                  <a:lnTo>
                    <a:pt x="5222" y="18586"/>
                  </a:lnTo>
                  <a:lnTo>
                    <a:pt x="5222" y="18586"/>
                  </a:lnTo>
                  <a:cubicBezTo>
                    <a:pt x="5192" y="18576"/>
                    <a:pt x="5177" y="18572"/>
                    <a:pt x="5172" y="18572"/>
                  </a:cubicBezTo>
                  <a:cubicBezTo>
                    <a:pt x="5166" y="18572"/>
                    <a:pt x="5171" y="18576"/>
                    <a:pt x="5182" y="18579"/>
                  </a:cubicBezTo>
                  <a:lnTo>
                    <a:pt x="5182" y="18579"/>
                  </a:lnTo>
                  <a:cubicBezTo>
                    <a:pt x="5189" y="18581"/>
                    <a:pt x="5197" y="18582"/>
                    <a:pt x="5204" y="18584"/>
                  </a:cubicBezTo>
                  <a:lnTo>
                    <a:pt x="5204" y="18584"/>
                  </a:lnTo>
                  <a:lnTo>
                    <a:pt x="5203" y="18583"/>
                  </a:lnTo>
                  <a:cubicBezTo>
                    <a:pt x="5195" y="18583"/>
                    <a:pt x="5188" y="18581"/>
                    <a:pt x="5182" y="18579"/>
                  </a:cubicBezTo>
                  <a:lnTo>
                    <a:pt x="5182" y="18579"/>
                  </a:lnTo>
                  <a:cubicBezTo>
                    <a:pt x="5137" y="18571"/>
                    <a:pt x="5091" y="18566"/>
                    <a:pt x="5046" y="18560"/>
                  </a:cubicBezTo>
                  <a:cubicBezTo>
                    <a:pt x="4835" y="18526"/>
                    <a:pt x="4624" y="18476"/>
                    <a:pt x="4421" y="18419"/>
                  </a:cubicBezTo>
                  <a:cubicBezTo>
                    <a:pt x="4317" y="18388"/>
                    <a:pt x="4214" y="18353"/>
                    <a:pt x="4114" y="18315"/>
                  </a:cubicBezTo>
                  <a:cubicBezTo>
                    <a:pt x="4095" y="18311"/>
                    <a:pt x="3964" y="18273"/>
                    <a:pt x="3961" y="18258"/>
                  </a:cubicBezTo>
                  <a:lnTo>
                    <a:pt x="3961" y="18258"/>
                  </a:lnTo>
                  <a:cubicBezTo>
                    <a:pt x="3963" y="18265"/>
                    <a:pt x="4007" y="18282"/>
                    <a:pt x="4014" y="18282"/>
                  </a:cubicBezTo>
                  <a:cubicBezTo>
                    <a:pt x="4017" y="18282"/>
                    <a:pt x="4012" y="18279"/>
                    <a:pt x="3991" y="18269"/>
                  </a:cubicBezTo>
                  <a:cubicBezTo>
                    <a:pt x="3949" y="18254"/>
                    <a:pt x="3911" y="18235"/>
                    <a:pt x="3872" y="18215"/>
                  </a:cubicBezTo>
                  <a:cubicBezTo>
                    <a:pt x="3700" y="18139"/>
                    <a:pt x="3535" y="18047"/>
                    <a:pt x="3378" y="17943"/>
                  </a:cubicBezTo>
                  <a:cubicBezTo>
                    <a:pt x="3312" y="17904"/>
                    <a:pt x="3254" y="17853"/>
                    <a:pt x="3188" y="17808"/>
                  </a:cubicBezTo>
                  <a:lnTo>
                    <a:pt x="3188" y="17808"/>
                  </a:lnTo>
                  <a:cubicBezTo>
                    <a:pt x="3207" y="17820"/>
                    <a:pt x="3215" y="17824"/>
                    <a:pt x="3216" y="17824"/>
                  </a:cubicBezTo>
                  <a:cubicBezTo>
                    <a:pt x="3218" y="17824"/>
                    <a:pt x="3152" y="17779"/>
                    <a:pt x="3129" y="17763"/>
                  </a:cubicBezTo>
                  <a:cubicBezTo>
                    <a:pt x="3098" y="17740"/>
                    <a:pt x="3052" y="17698"/>
                    <a:pt x="3017" y="17667"/>
                  </a:cubicBezTo>
                  <a:cubicBezTo>
                    <a:pt x="2876" y="17545"/>
                    <a:pt x="2741" y="17410"/>
                    <a:pt x="2619" y="17272"/>
                  </a:cubicBezTo>
                  <a:cubicBezTo>
                    <a:pt x="2557" y="17203"/>
                    <a:pt x="2496" y="17134"/>
                    <a:pt x="2439" y="17061"/>
                  </a:cubicBezTo>
                  <a:cubicBezTo>
                    <a:pt x="2435" y="17057"/>
                    <a:pt x="2432" y="17052"/>
                    <a:pt x="2429" y="17048"/>
                  </a:cubicBezTo>
                  <a:lnTo>
                    <a:pt x="2429" y="17048"/>
                  </a:lnTo>
                  <a:cubicBezTo>
                    <a:pt x="2441" y="17063"/>
                    <a:pt x="2455" y="17077"/>
                    <a:pt x="2455" y="17077"/>
                  </a:cubicBezTo>
                  <a:cubicBezTo>
                    <a:pt x="2455" y="17077"/>
                    <a:pt x="2448" y="17069"/>
                    <a:pt x="2427" y="17046"/>
                  </a:cubicBezTo>
                  <a:lnTo>
                    <a:pt x="2427" y="17046"/>
                  </a:lnTo>
                  <a:cubicBezTo>
                    <a:pt x="2428" y="17046"/>
                    <a:pt x="2429" y="17047"/>
                    <a:pt x="2429" y="17048"/>
                  </a:cubicBezTo>
                  <a:lnTo>
                    <a:pt x="2429" y="17048"/>
                  </a:lnTo>
                  <a:cubicBezTo>
                    <a:pt x="2427" y="17046"/>
                    <a:pt x="2425" y="17043"/>
                    <a:pt x="2423" y="17041"/>
                  </a:cubicBezTo>
                  <a:lnTo>
                    <a:pt x="2423" y="17041"/>
                  </a:lnTo>
                  <a:cubicBezTo>
                    <a:pt x="2425" y="17042"/>
                    <a:pt x="2426" y="17044"/>
                    <a:pt x="2427" y="17046"/>
                  </a:cubicBezTo>
                  <a:lnTo>
                    <a:pt x="2427" y="17046"/>
                  </a:lnTo>
                  <a:cubicBezTo>
                    <a:pt x="2423" y="17039"/>
                    <a:pt x="2418" y="17033"/>
                    <a:pt x="2413" y="17027"/>
                  </a:cubicBezTo>
                  <a:lnTo>
                    <a:pt x="2413" y="17027"/>
                  </a:lnTo>
                  <a:cubicBezTo>
                    <a:pt x="2383" y="16986"/>
                    <a:pt x="2353" y="16945"/>
                    <a:pt x="2327" y="16904"/>
                  </a:cubicBezTo>
                  <a:cubicBezTo>
                    <a:pt x="2105" y="16594"/>
                    <a:pt x="1917" y="16260"/>
                    <a:pt x="1764" y="15911"/>
                  </a:cubicBezTo>
                  <a:cubicBezTo>
                    <a:pt x="1753" y="15888"/>
                    <a:pt x="1725" y="15809"/>
                    <a:pt x="1724" y="15809"/>
                  </a:cubicBezTo>
                  <a:lnTo>
                    <a:pt x="1724" y="15809"/>
                  </a:lnTo>
                  <a:cubicBezTo>
                    <a:pt x="1724" y="15809"/>
                    <a:pt x="1729" y="15826"/>
                    <a:pt x="1745" y="15873"/>
                  </a:cubicBezTo>
                  <a:cubicBezTo>
                    <a:pt x="1729" y="15831"/>
                    <a:pt x="1710" y="15785"/>
                    <a:pt x="1695" y="15743"/>
                  </a:cubicBezTo>
                  <a:cubicBezTo>
                    <a:pt x="1657" y="15643"/>
                    <a:pt x="1618" y="15543"/>
                    <a:pt x="1584" y="15444"/>
                  </a:cubicBezTo>
                  <a:cubicBezTo>
                    <a:pt x="1526" y="15263"/>
                    <a:pt x="1473" y="15079"/>
                    <a:pt x="1427" y="14895"/>
                  </a:cubicBezTo>
                  <a:cubicBezTo>
                    <a:pt x="1377" y="14700"/>
                    <a:pt x="1338" y="14501"/>
                    <a:pt x="1308" y="14305"/>
                  </a:cubicBezTo>
                  <a:cubicBezTo>
                    <a:pt x="1304" y="14282"/>
                    <a:pt x="1304" y="14263"/>
                    <a:pt x="1300" y="14240"/>
                  </a:cubicBezTo>
                  <a:cubicBezTo>
                    <a:pt x="1296" y="14215"/>
                    <a:pt x="1294" y="14205"/>
                    <a:pt x="1293" y="14204"/>
                  </a:cubicBezTo>
                  <a:lnTo>
                    <a:pt x="1293" y="14204"/>
                  </a:lnTo>
                  <a:cubicBezTo>
                    <a:pt x="1288" y="14167"/>
                    <a:pt x="1284" y="14132"/>
                    <a:pt x="1281" y="14094"/>
                  </a:cubicBezTo>
                  <a:cubicBezTo>
                    <a:pt x="1265" y="13968"/>
                    <a:pt x="1254" y="13837"/>
                    <a:pt x="1246" y="13711"/>
                  </a:cubicBezTo>
                  <a:cubicBezTo>
                    <a:pt x="1219" y="13232"/>
                    <a:pt x="1227" y="12752"/>
                    <a:pt x="1273" y="12277"/>
                  </a:cubicBezTo>
                  <a:cubicBezTo>
                    <a:pt x="1285" y="12162"/>
                    <a:pt x="1296" y="12043"/>
                    <a:pt x="1308" y="11928"/>
                  </a:cubicBezTo>
                  <a:cubicBezTo>
                    <a:pt x="1311" y="11905"/>
                    <a:pt x="1315" y="11882"/>
                    <a:pt x="1319" y="11859"/>
                  </a:cubicBezTo>
                  <a:cubicBezTo>
                    <a:pt x="1322" y="11832"/>
                    <a:pt x="1323" y="11823"/>
                    <a:pt x="1323" y="11823"/>
                  </a:cubicBezTo>
                  <a:lnTo>
                    <a:pt x="1323" y="11823"/>
                  </a:lnTo>
                  <a:cubicBezTo>
                    <a:pt x="1323" y="11823"/>
                    <a:pt x="1323" y="11823"/>
                    <a:pt x="1323" y="11824"/>
                  </a:cubicBezTo>
                  <a:lnTo>
                    <a:pt x="1323" y="11824"/>
                  </a:lnTo>
                  <a:cubicBezTo>
                    <a:pt x="1329" y="11775"/>
                    <a:pt x="1336" y="11727"/>
                    <a:pt x="1346" y="11679"/>
                  </a:cubicBezTo>
                  <a:cubicBezTo>
                    <a:pt x="1384" y="11434"/>
                    <a:pt x="1427" y="11192"/>
                    <a:pt x="1480" y="10951"/>
                  </a:cubicBezTo>
                  <a:cubicBezTo>
                    <a:pt x="1676" y="10042"/>
                    <a:pt x="1944" y="9153"/>
                    <a:pt x="2281" y="8290"/>
                  </a:cubicBezTo>
                  <a:cubicBezTo>
                    <a:pt x="2320" y="8194"/>
                    <a:pt x="2358" y="8098"/>
                    <a:pt x="2396" y="8002"/>
                  </a:cubicBezTo>
                  <a:lnTo>
                    <a:pt x="2435" y="7910"/>
                  </a:lnTo>
                  <a:cubicBezTo>
                    <a:pt x="2443" y="7888"/>
                    <a:pt x="2446" y="7879"/>
                    <a:pt x="2446" y="7879"/>
                  </a:cubicBezTo>
                  <a:lnTo>
                    <a:pt x="2446" y="7879"/>
                  </a:lnTo>
                  <a:cubicBezTo>
                    <a:pt x="2445" y="7879"/>
                    <a:pt x="2436" y="7902"/>
                    <a:pt x="2429" y="7919"/>
                  </a:cubicBezTo>
                  <a:lnTo>
                    <a:pt x="2429" y="7919"/>
                  </a:lnTo>
                  <a:cubicBezTo>
                    <a:pt x="2448" y="7864"/>
                    <a:pt x="2472" y="7809"/>
                    <a:pt x="2500" y="7757"/>
                  </a:cubicBezTo>
                  <a:cubicBezTo>
                    <a:pt x="2588" y="7558"/>
                    <a:pt x="2680" y="7362"/>
                    <a:pt x="2776" y="7167"/>
                  </a:cubicBezTo>
                  <a:cubicBezTo>
                    <a:pt x="2975" y="6772"/>
                    <a:pt x="3194" y="6388"/>
                    <a:pt x="3439" y="6017"/>
                  </a:cubicBezTo>
                  <a:cubicBezTo>
                    <a:pt x="3501" y="5928"/>
                    <a:pt x="3562" y="5840"/>
                    <a:pt x="3623" y="5752"/>
                  </a:cubicBezTo>
                  <a:cubicBezTo>
                    <a:pt x="3654" y="5710"/>
                    <a:pt x="3685" y="5668"/>
                    <a:pt x="3719" y="5622"/>
                  </a:cubicBezTo>
                  <a:cubicBezTo>
                    <a:pt x="3734" y="5603"/>
                    <a:pt x="3750" y="5580"/>
                    <a:pt x="3765" y="5560"/>
                  </a:cubicBezTo>
                  <a:cubicBezTo>
                    <a:pt x="3769" y="5556"/>
                    <a:pt x="3772" y="5551"/>
                    <a:pt x="3774" y="5548"/>
                  </a:cubicBezTo>
                  <a:lnTo>
                    <a:pt x="3774" y="5548"/>
                  </a:lnTo>
                  <a:cubicBezTo>
                    <a:pt x="3775" y="5547"/>
                    <a:pt x="3776" y="5546"/>
                    <a:pt x="3777" y="5545"/>
                  </a:cubicBezTo>
                  <a:cubicBezTo>
                    <a:pt x="3899" y="5388"/>
                    <a:pt x="4026" y="5238"/>
                    <a:pt x="4160" y="5089"/>
                  </a:cubicBezTo>
                  <a:cubicBezTo>
                    <a:pt x="4424" y="4794"/>
                    <a:pt x="4708" y="4518"/>
                    <a:pt x="5007" y="4261"/>
                  </a:cubicBezTo>
                  <a:cubicBezTo>
                    <a:pt x="5080" y="4196"/>
                    <a:pt x="5153" y="4134"/>
                    <a:pt x="5226" y="4077"/>
                  </a:cubicBezTo>
                  <a:cubicBezTo>
                    <a:pt x="5264" y="4046"/>
                    <a:pt x="5302" y="4015"/>
                    <a:pt x="5337" y="3985"/>
                  </a:cubicBezTo>
                  <a:lnTo>
                    <a:pt x="5353" y="3972"/>
                  </a:lnTo>
                  <a:lnTo>
                    <a:pt x="5353" y="3972"/>
                  </a:lnTo>
                  <a:cubicBezTo>
                    <a:pt x="5355" y="3971"/>
                    <a:pt x="5364" y="3965"/>
                    <a:pt x="5383" y="3950"/>
                  </a:cubicBezTo>
                  <a:lnTo>
                    <a:pt x="5383" y="3950"/>
                  </a:lnTo>
                  <a:lnTo>
                    <a:pt x="5383" y="3950"/>
                  </a:lnTo>
                  <a:cubicBezTo>
                    <a:pt x="5540" y="3831"/>
                    <a:pt x="5697" y="3716"/>
                    <a:pt x="5858" y="3609"/>
                  </a:cubicBezTo>
                  <a:cubicBezTo>
                    <a:pt x="6180" y="3387"/>
                    <a:pt x="6518" y="3187"/>
                    <a:pt x="6859" y="2996"/>
                  </a:cubicBezTo>
                  <a:cubicBezTo>
                    <a:pt x="7200" y="2808"/>
                    <a:pt x="7553" y="2631"/>
                    <a:pt x="7913" y="2470"/>
                  </a:cubicBezTo>
                  <a:cubicBezTo>
                    <a:pt x="7997" y="2432"/>
                    <a:pt x="8078" y="2394"/>
                    <a:pt x="8162" y="2359"/>
                  </a:cubicBezTo>
                  <a:lnTo>
                    <a:pt x="8281" y="2306"/>
                  </a:lnTo>
                  <a:cubicBezTo>
                    <a:pt x="8289" y="2303"/>
                    <a:pt x="8302" y="2297"/>
                    <a:pt x="8314" y="2292"/>
                  </a:cubicBezTo>
                  <a:lnTo>
                    <a:pt x="8314" y="2292"/>
                  </a:lnTo>
                  <a:lnTo>
                    <a:pt x="8350" y="2279"/>
                  </a:lnTo>
                  <a:cubicBezTo>
                    <a:pt x="8534" y="2202"/>
                    <a:pt x="8718" y="2129"/>
                    <a:pt x="8902" y="2056"/>
                  </a:cubicBezTo>
                  <a:cubicBezTo>
                    <a:pt x="9602" y="1790"/>
                    <a:pt x="10315" y="1556"/>
                    <a:pt x="11029" y="1335"/>
                  </a:cubicBezTo>
                  <a:close/>
                  <a:moveTo>
                    <a:pt x="12116" y="0"/>
                  </a:moveTo>
                  <a:cubicBezTo>
                    <a:pt x="12072" y="0"/>
                    <a:pt x="12027" y="7"/>
                    <a:pt x="11981" y="21"/>
                  </a:cubicBezTo>
                  <a:cubicBezTo>
                    <a:pt x="10405" y="481"/>
                    <a:pt x="8829" y="964"/>
                    <a:pt x="7334" y="1654"/>
                  </a:cubicBezTo>
                  <a:cubicBezTo>
                    <a:pt x="5866" y="2329"/>
                    <a:pt x="4474" y="3233"/>
                    <a:pt x="3405" y="4456"/>
                  </a:cubicBezTo>
                  <a:cubicBezTo>
                    <a:pt x="2163" y="5867"/>
                    <a:pt x="1400" y="7611"/>
                    <a:pt x="863" y="9394"/>
                  </a:cubicBezTo>
                  <a:cubicBezTo>
                    <a:pt x="303" y="11253"/>
                    <a:pt x="0" y="13278"/>
                    <a:pt x="480" y="15187"/>
                  </a:cubicBezTo>
                  <a:cubicBezTo>
                    <a:pt x="874" y="16762"/>
                    <a:pt x="1833" y="18327"/>
                    <a:pt x="3332" y="19059"/>
                  </a:cubicBezTo>
                  <a:cubicBezTo>
                    <a:pt x="4210" y="19488"/>
                    <a:pt x="5180" y="19626"/>
                    <a:pt x="6150" y="19645"/>
                  </a:cubicBezTo>
                  <a:cubicBezTo>
                    <a:pt x="6244" y="19647"/>
                    <a:pt x="6338" y="19648"/>
                    <a:pt x="6432" y="19648"/>
                  </a:cubicBezTo>
                  <a:cubicBezTo>
                    <a:pt x="6779" y="19648"/>
                    <a:pt x="7126" y="19637"/>
                    <a:pt x="7476" y="19622"/>
                  </a:cubicBezTo>
                  <a:cubicBezTo>
                    <a:pt x="7951" y="19607"/>
                    <a:pt x="8427" y="19557"/>
                    <a:pt x="8895" y="19484"/>
                  </a:cubicBezTo>
                  <a:cubicBezTo>
                    <a:pt x="9355" y="19404"/>
                    <a:pt x="9803" y="19266"/>
                    <a:pt x="10225" y="19070"/>
                  </a:cubicBezTo>
                  <a:cubicBezTo>
                    <a:pt x="10643" y="18863"/>
                    <a:pt x="11026" y="18591"/>
                    <a:pt x="11356" y="18261"/>
                  </a:cubicBezTo>
                  <a:cubicBezTo>
                    <a:pt x="11697" y="17932"/>
                    <a:pt x="11992" y="17552"/>
                    <a:pt x="12280" y="17173"/>
                  </a:cubicBezTo>
                  <a:cubicBezTo>
                    <a:pt x="12552" y="16808"/>
                    <a:pt x="12832" y="16440"/>
                    <a:pt x="13039" y="16034"/>
                  </a:cubicBezTo>
                  <a:cubicBezTo>
                    <a:pt x="13503" y="15125"/>
                    <a:pt x="13537" y="14090"/>
                    <a:pt x="13441" y="13090"/>
                  </a:cubicBezTo>
                  <a:cubicBezTo>
                    <a:pt x="13349" y="12089"/>
                    <a:pt x="13138" y="11115"/>
                    <a:pt x="12893" y="10145"/>
                  </a:cubicBezTo>
                  <a:cubicBezTo>
                    <a:pt x="12652" y="9214"/>
                    <a:pt x="12391" y="8286"/>
                    <a:pt x="12191" y="7343"/>
                  </a:cubicBezTo>
                  <a:cubicBezTo>
                    <a:pt x="12119" y="6994"/>
                    <a:pt x="12053" y="6645"/>
                    <a:pt x="11965" y="6300"/>
                  </a:cubicBezTo>
                  <a:cubicBezTo>
                    <a:pt x="11889" y="6005"/>
                    <a:pt x="11804" y="5710"/>
                    <a:pt x="11724" y="5415"/>
                  </a:cubicBezTo>
                  <a:cubicBezTo>
                    <a:pt x="11647" y="5119"/>
                    <a:pt x="11574" y="4828"/>
                    <a:pt x="11521" y="4529"/>
                  </a:cubicBezTo>
                  <a:cubicBezTo>
                    <a:pt x="11505" y="4456"/>
                    <a:pt x="11494" y="4383"/>
                    <a:pt x="11482" y="4314"/>
                  </a:cubicBezTo>
                  <a:cubicBezTo>
                    <a:pt x="11482" y="4299"/>
                    <a:pt x="11478" y="4284"/>
                    <a:pt x="11478" y="4272"/>
                  </a:cubicBezTo>
                  <a:cubicBezTo>
                    <a:pt x="11478" y="4270"/>
                    <a:pt x="11478" y="4269"/>
                    <a:pt x="11478" y="4267"/>
                  </a:cubicBezTo>
                  <a:lnTo>
                    <a:pt x="11478" y="4267"/>
                  </a:lnTo>
                  <a:cubicBezTo>
                    <a:pt x="11475" y="4244"/>
                    <a:pt x="11473" y="4220"/>
                    <a:pt x="11471" y="4196"/>
                  </a:cubicBezTo>
                  <a:cubicBezTo>
                    <a:pt x="11455" y="4046"/>
                    <a:pt x="11444" y="3897"/>
                    <a:pt x="11444" y="3743"/>
                  </a:cubicBezTo>
                  <a:cubicBezTo>
                    <a:pt x="11440" y="3586"/>
                    <a:pt x="11448" y="3425"/>
                    <a:pt x="11463" y="3264"/>
                  </a:cubicBezTo>
                  <a:cubicBezTo>
                    <a:pt x="11466" y="3231"/>
                    <a:pt x="11470" y="3198"/>
                    <a:pt x="11473" y="3164"/>
                  </a:cubicBezTo>
                  <a:lnTo>
                    <a:pt x="11473" y="3164"/>
                  </a:lnTo>
                  <a:cubicBezTo>
                    <a:pt x="11474" y="3156"/>
                    <a:pt x="11476" y="3147"/>
                    <a:pt x="11478" y="3137"/>
                  </a:cubicBezTo>
                  <a:cubicBezTo>
                    <a:pt x="11490" y="3049"/>
                    <a:pt x="11509" y="2961"/>
                    <a:pt x="11524" y="2873"/>
                  </a:cubicBezTo>
                  <a:cubicBezTo>
                    <a:pt x="11563" y="2697"/>
                    <a:pt x="11613" y="2524"/>
                    <a:pt x="11674" y="2352"/>
                  </a:cubicBezTo>
                  <a:cubicBezTo>
                    <a:pt x="11701" y="2263"/>
                    <a:pt x="11735" y="2179"/>
                    <a:pt x="11770" y="2095"/>
                  </a:cubicBezTo>
                  <a:lnTo>
                    <a:pt x="11784" y="2056"/>
                  </a:lnTo>
                  <a:lnTo>
                    <a:pt x="11784" y="2056"/>
                  </a:lnTo>
                  <a:cubicBezTo>
                    <a:pt x="11784" y="2055"/>
                    <a:pt x="11785" y="2054"/>
                    <a:pt x="11785" y="2053"/>
                  </a:cubicBezTo>
                  <a:cubicBezTo>
                    <a:pt x="11808" y="2007"/>
                    <a:pt x="11827" y="1953"/>
                    <a:pt x="11850" y="1907"/>
                  </a:cubicBezTo>
                  <a:cubicBezTo>
                    <a:pt x="12034" y="1525"/>
                    <a:pt x="12248" y="1156"/>
                    <a:pt x="12490" y="811"/>
                  </a:cubicBezTo>
                  <a:lnTo>
                    <a:pt x="12490" y="811"/>
                  </a:lnTo>
                  <a:cubicBezTo>
                    <a:pt x="12514" y="783"/>
                    <a:pt x="12534" y="753"/>
                    <a:pt x="12552" y="722"/>
                  </a:cubicBezTo>
                  <a:lnTo>
                    <a:pt x="12552" y="722"/>
                  </a:lnTo>
                  <a:cubicBezTo>
                    <a:pt x="12569" y="693"/>
                    <a:pt x="12582" y="663"/>
                    <a:pt x="12591" y="630"/>
                  </a:cubicBezTo>
                  <a:lnTo>
                    <a:pt x="12591" y="630"/>
                  </a:lnTo>
                  <a:cubicBezTo>
                    <a:pt x="12617" y="546"/>
                    <a:pt x="12619" y="455"/>
                    <a:pt x="12590" y="366"/>
                  </a:cubicBezTo>
                  <a:cubicBezTo>
                    <a:pt x="12580" y="336"/>
                    <a:pt x="12568" y="307"/>
                    <a:pt x="12554" y="280"/>
                  </a:cubicBezTo>
                  <a:lnTo>
                    <a:pt x="12554" y="280"/>
                  </a:lnTo>
                  <a:cubicBezTo>
                    <a:pt x="12511" y="189"/>
                    <a:pt x="12444" y="112"/>
                    <a:pt x="12360" y="67"/>
                  </a:cubicBezTo>
                  <a:cubicBezTo>
                    <a:pt x="12341" y="57"/>
                    <a:pt x="12322" y="48"/>
                    <a:pt x="12303" y="40"/>
                  </a:cubicBezTo>
                  <a:lnTo>
                    <a:pt x="12303" y="40"/>
                  </a:lnTo>
                  <a:cubicBezTo>
                    <a:pt x="12245" y="15"/>
                    <a:pt x="12182" y="0"/>
                    <a:pt x="12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8"/>
            <p:cNvSpPr/>
            <p:nvPr/>
          </p:nvSpPr>
          <p:spPr>
            <a:xfrm>
              <a:off x="1977147" y="3438867"/>
              <a:ext cx="249519" cy="858866"/>
            </a:xfrm>
            <a:custGeom>
              <a:rect b="b" l="l" r="r" t="t"/>
              <a:pathLst>
                <a:path extrusionOk="0" h="19138" w="5560">
                  <a:moveTo>
                    <a:pt x="3236" y="0"/>
                  </a:moveTo>
                  <a:cubicBezTo>
                    <a:pt x="2979" y="376"/>
                    <a:pt x="2745" y="771"/>
                    <a:pt x="2527" y="1173"/>
                  </a:cubicBezTo>
                  <a:cubicBezTo>
                    <a:pt x="2308" y="1572"/>
                    <a:pt x="2105" y="1986"/>
                    <a:pt x="1914" y="2400"/>
                  </a:cubicBezTo>
                  <a:cubicBezTo>
                    <a:pt x="1538" y="3240"/>
                    <a:pt x="1212" y="4098"/>
                    <a:pt x="940" y="4976"/>
                  </a:cubicBezTo>
                  <a:lnTo>
                    <a:pt x="840" y="5306"/>
                  </a:lnTo>
                  <a:lnTo>
                    <a:pt x="744" y="5639"/>
                  </a:lnTo>
                  <a:cubicBezTo>
                    <a:pt x="683" y="5862"/>
                    <a:pt x="625" y="6084"/>
                    <a:pt x="572" y="6310"/>
                  </a:cubicBezTo>
                  <a:cubicBezTo>
                    <a:pt x="461" y="6759"/>
                    <a:pt x="369" y="7211"/>
                    <a:pt x="288" y="7664"/>
                  </a:cubicBezTo>
                  <a:cubicBezTo>
                    <a:pt x="208" y="8120"/>
                    <a:pt x="142" y="8580"/>
                    <a:pt x="96" y="9040"/>
                  </a:cubicBezTo>
                  <a:cubicBezTo>
                    <a:pt x="50" y="9504"/>
                    <a:pt x="16" y="9968"/>
                    <a:pt x="8" y="10432"/>
                  </a:cubicBezTo>
                  <a:cubicBezTo>
                    <a:pt x="1" y="10899"/>
                    <a:pt x="12" y="11367"/>
                    <a:pt x="43" y="11835"/>
                  </a:cubicBezTo>
                  <a:cubicBezTo>
                    <a:pt x="77" y="12302"/>
                    <a:pt x="139" y="12770"/>
                    <a:pt x="227" y="13234"/>
                  </a:cubicBezTo>
                  <a:cubicBezTo>
                    <a:pt x="315" y="13698"/>
                    <a:pt x="438" y="14158"/>
                    <a:pt x="591" y="14603"/>
                  </a:cubicBezTo>
                  <a:cubicBezTo>
                    <a:pt x="625" y="14718"/>
                    <a:pt x="671" y="14829"/>
                    <a:pt x="710" y="14940"/>
                  </a:cubicBezTo>
                  <a:cubicBezTo>
                    <a:pt x="752" y="15051"/>
                    <a:pt x="798" y="15159"/>
                    <a:pt x="848" y="15270"/>
                  </a:cubicBezTo>
                  <a:cubicBezTo>
                    <a:pt x="944" y="15488"/>
                    <a:pt x="1051" y="15703"/>
                    <a:pt x="1166" y="15910"/>
                  </a:cubicBezTo>
                  <a:cubicBezTo>
                    <a:pt x="1220" y="16017"/>
                    <a:pt x="1285" y="16117"/>
                    <a:pt x="1346" y="16220"/>
                  </a:cubicBezTo>
                  <a:cubicBezTo>
                    <a:pt x="1408" y="16320"/>
                    <a:pt x="1473" y="16424"/>
                    <a:pt x="1542" y="16519"/>
                  </a:cubicBezTo>
                  <a:cubicBezTo>
                    <a:pt x="1607" y="16615"/>
                    <a:pt x="1676" y="16715"/>
                    <a:pt x="1753" y="16807"/>
                  </a:cubicBezTo>
                  <a:cubicBezTo>
                    <a:pt x="1825" y="16899"/>
                    <a:pt x="1902" y="16991"/>
                    <a:pt x="1979" y="17083"/>
                  </a:cubicBezTo>
                  <a:cubicBezTo>
                    <a:pt x="2289" y="17443"/>
                    <a:pt x="2638" y="17765"/>
                    <a:pt x="3021" y="18045"/>
                  </a:cubicBezTo>
                  <a:cubicBezTo>
                    <a:pt x="3777" y="18590"/>
                    <a:pt x="4643" y="18965"/>
                    <a:pt x="5559" y="19138"/>
                  </a:cubicBezTo>
                  <a:cubicBezTo>
                    <a:pt x="5145" y="18950"/>
                    <a:pt x="4750" y="18735"/>
                    <a:pt x="4371" y="18490"/>
                  </a:cubicBezTo>
                  <a:cubicBezTo>
                    <a:pt x="3999" y="18248"/>
                    <a:pt x="3654" y="17972"/>
                    <a:pt x="3336" y="17670"/>
                  </a:cubicBezTo>
                  <a:cubicBezTo>
                    <a:pt x="3021" y="17367"/>
                    <a:pt x="2738" y="17037"/>
                    <a:pt x="2492" y="16680"/>
                  </a:cubicBezTo>
                  <a:lnTo>
                    <a:pt x="2316" y="16408"/>
                  </a:lnTo>
                  <a:cubicBezTo>
                    <a:pt x="2262" y="16316"/>
                    <a:pt x="2201" y="16228"/>
                    <a:pt x="2151" y="16132"/>
                  </a:cubicBezTo>
                  <a:cubicBezTo>
                    <a:pt x="2101" y="16036"/>
                    <a:pt x="2048" y="15941"/>
                    <a:pt x="2002" y="15845"/>
                  </a:cubicBezTo>
                  <a:lnTo>
                    <a:pt x="1929" y="15699"/>
                  </a:lnTo>
                  <a:cubicBezTo>
                    <a:pt x="1906" y="15653"/>
                    <a:pt x="1883" y="15603"/>
                    <a:pt x="1864" y="15557"/>
                  </a:cubicBezTo>
                  <a:cubicBezTo>
                    <a:pt x="1776" y="15358"/>
                    <a:pt x="1695" y="15159"/>
                    <a:pt x="1622" y="14955"/>
                  </a:cubicBezTo>
                  <a:cubicBezTo>
                    <a:pt x="1588" y="14856"/>
                    <a:pt x="1549" y="14752"/>
                    <a:pt x="1519" y="14652"/>
                  </a:cubicBezTo>
                  <a:cubicBezTo>
                    <a:pt x="1488" y="14549"/>
                    <a:pt x="1454" y="14445"/>
                    <a:pt x="1427" y="14342"/>
                  </a:cubicBezTo>
                  <a:cubicBezTo>
                    <a:pt x="1312" y="13924"/>
                    <a:pt x="1223" y="13499"/>
                    <a:pt x="1158" y="13069"/>
                  </a:cubicBezTo>
                  <a:cubicBezTo>
                    <a:pt x="1093" y="12640"/>
                    <a:pt x="1051" y="12207"/>
                    <a:pt x="1028" y="11770"/>
                  </a:cubicBezTo>
                  <a:cubicBezTo>
                    <a:pt x="1001" y="11332"/>
                    <a:pt x="1001" y="10892"/>
                    <a:pt x="1009" y="10451"/>
                  </a:cubicBezTo>
                  <a:cubicBezTo>
                    <a:pt x="1016" y="10014"/>
                    <a:pt x="1043" y="9573"/>
                    <a:pt x="1078" y="9132"/>
                  </a:cubicBezTo>
                  <a:cubicBezTo>
                    <a:pt x="1112" y="8691"/>
                    <a:pt x="1166" y="8250"/>
                    <a:pt x="1223" y="7809"/>
                  </a:cubicBezTo>
                  <a:cubicBezTo>
                    <a:pt x="1281" y="7368"/>
                    <a:pt x="1358" y="6931"/>
                    <a:pt x="1434" y="6491"/>
                  </a:cubicBezTo>
                  <a:cubicBezTo>
                    <a:pt x="1473" y="6272"/>
                    <a:pt x="1519" y="6053"/>
                    <a:pt x="1561" y="5835"/>
                  </a:cubicBezTo>
                  <a:lnTo>
                    <a:pt x="1630" y="5505"/>
                  </a:lnTo>
                  <a:lnTo>
                    <a:pt x="1699" y="5179"/>
                  </a:lnTo>
                  <a:cubicBezTo>
                    <a:pt x="1894" y="4305"/>
                    <a:pt x="2121" y="3439"/>
                    <a:pt x="2374" y="2572"/>
                  </a:cubicBezTo>
                  <a:cubicBezTo>
                    <a:pt x="2630" y="1710"/>
                    <a:pt x="2918" y="855"/>
                    <a:pt x="323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8"/>
            <p:cNvSpPr/>
            <p:nvPr/>
          </p:nvSpPr>
          <p:spPr>
            <a:xfrm>
              <a:off x="2002278" y="3709206"/>
              <a:ext cx="204148" cy="219316"/>
            </a:xfrm>
            <a:custGeom>
              <a:rect b="b" l="l" r="r" t="t"/>
              <a:pathLst>
                <a:path extrusionOk="0" h="4887" w="4549">
                  <a:moveTo>
                    <a:pt x="4403" y="1"/>
                  </a:moveTo>
                  <a:cubicBezTo>
                    <a:pt x="4370" y="1"/>
                    <a:pt x="4337" y="12"/>
                    <a:pt x="4313" y="37"/>
                  </a:cubicBezTo>
                  <a:cubicBezTo>
                    <a:pt x="4225" y="133"/>
                    <a:pt x="4125" y="206"/>
                    <a:pt x="4056" y="321"/>
                  </a:cubicBezTo>
                  <a:cubicBezTo>
                    <a:pt x="3983" y="440"/>
                    <a:pt x="3922" y="570"/>
                    <a:pt x="3853" y="693"/>
                  </a:cubicBezTo>
                  <a:cubicBezTo>
                    <a:pt x="3715" y="942"/>
                    <a:pt x="3596" y="1199"/>
                    <a:pt x="3466" y="1452"/>
                  </a:cubicBezTo>
                  <a:cubicBezTo>
                    <a:pt x="3209" y="1954"/>
                    <a:pt x="2925" y="2445"/>
                    <a:pt x="2577" y="2886"/>
                  </a:cubicBezTo>
                  <a:cubicBezTo>
                    <a:pt x="2270" y="3273"/>
                    <a:pt x="1929" y="3637"/>
                    <a:pt x="1522" y="3921"/>
                  </a:cubicBezTo>
                  <a:cubicBezTo>
                    <a:pt x="1104" y="4208"/>
                    <a:pt x="629" y="4392"/>
                    <a:pt x="165" y="4588"/>
                  </a:cubicBezTo>
                  <a:cubicBezTo>
                    <a:pt x="0" y="4630"/>
                    <a:pt x="35" y="4871"/>
                    <a:pt x="203" y="4871"/>
                  </a:cubicBezTo>
                  <a:lnTo>
                    <a:pt x="200" y="4871"/>
                  </a:lnTo>
                  <a:cubicBezTo>
                    <a:pt x="277" y="4882"/>
                    <a:pt x="355" y="4887"/>
                    <a:pt x="432" y="4887"/>
                  </a:cubicBezTo>
                  <a:cubicBezTo>
                    <a:pt x="1415" y="4887"/>
                    <a:pt x="2374" y="4087"/>
                    <a:pt x="2964" y="3380"/>
                  </a:cubicBezTo>
                  <a:cubicBezTo>
                    <a:pt x="3359" y="2912"/>
                    <a:pt x="3677" y="2380"/>
                    <a:pt x="3953" y="1839"/>
                  </a:cubicBezTo>
                  <a:cubicBezTo>
                    <a:pt x="4095" y="1578"/>
                    <a:pt x="4217" y="1306"/>
                    <a:pt x="4325" y="1030"/>
                  </a:cubicBezTo>
                  <a:cubicBezTo>
                    <a:pt x="4378" y="888"/>
                    <a:pt x="4432" y="739"/>
                    <a:pt x="4482" y="593"/>
                  </a:cubicBezTo>
                  <a:cubicBezTo>
                    <a:pt x="4536" y="432"/>
                    <a:pt x="4532" y="298"/>
                    <a:pt x="4543" y="133"/>
                  </a:cubicBezTo>
                  <a:cubicBezTo>
                    <a:pt x="4548" y="54"/>
                    <a:pt x="4474" y="1"/>
                    <a:pt x="4403"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8"/>
            <p:cNvSpPr/>
            <p:nvPr/>
          </p:nvSpPr>
          <p:spPr>
            <a:xfrm>
              <a:off x="1911505" y="3557009"/>
              <a:ext cx="105145" cy="275993"/>
            </a:xfrm>
            <a:custGeom>
              <a:rect b="b" l="l" r="r" t="t"/>
              <a:pathLst>
                <a:path extrusionOk="0" h="5570" w="2122">
                  <a:moveTo>
                    <a:pt x="666" y="0"/>
                  </a:moveTo>
                  <a:cubicBezTo>
                    <a:pt x="595" y="0"/>
                    <a:pt x="518" y="39"/>
                    <a:pt x="491" y="113"/>
                  </a:cubicBezTo>
                  <a:cubicBezTo>
                    <a:pt x="284" y="658"/>
                    <a:pt x="131" y="1187"/>
                    <a:pt x="62" y="1770"/>
                  </a:cubicBezTo>
                  <a:cubicBezTo>
                    <a:pt x="1" y="2322"/>
                    <a:pt x="35" y="2878"/>
                    <a:pt x="158" y="3418"/>
                  </a:cubicBezTo>
                  <a:cubicBezTo>
                    <a:pt x="261" y="3874"/>
                    <a:pt x="445" y="4304"/>
                    <a:pt x="706" y="4687"/>
                  </a:cubicBezTo>
                  <a:cubicBezTo>
                    <a:pt x="967" y="5059"/>
                    <a:pt x="1300" y="5461"/>
                    <a:pt x="1760" y="5565"/>
                  </a:cubicBezTo>
                  <a:cubicBezTo>
                    <a:pt x="1775" y="5568"/>
                    <a:pt x="1790" y="5570"/>
                    <a:pt x="1805" y="5570"/>
                  </a:cubicBezTo>
                  <a:cubicBezTo>
                    <a:pt x="1965" y="5570"/>
                    <a:pt x="2122" y="5393"/>
                    <a:pt x="2013" y="5239"/>
                  </a:cubicBezTo>
                  <a:lnTo>
                    <a:pt x="2013" y="5239"/>
                  </a:lnTo>
                  <a:lnTo>
                    <a:pt x="2009" y="5243"/>
                  </a:lnTo>
                  <a:cubicBezTo>
                    <a:pt x="1779" y="4917"/>
                    <a:pt x="1480" y="4656"/>
                    <a:pt x="1277" y="4311"/>
                  </a:cubicBezTo>
                  <a:cubicBezTo>
                    <a:pt x="1066" y="3951"/>
                    <a:pt x="913" y="3564"/>
                    <a:pt x="825" y="3157"/>
                  </a:cubicBezTo>
                  <a:cubicBezTo>
                    <a:pt x="714" y="2694"/>
                    <a:pt x="694" y="2199"/>
                    <a:pt x="706" y="1724"/>
                  </a:cubicBezTo>
                  <a:cubicBezTo>
                    <a:pt x="714" y="1202"/>
                    <a:pt x="752" y="673"/>
                    <a:pt x="813" y="156"/>
                  </a:cubicBezTo>
                  <a:cubicBezTo>
                    <a:pt x="826" y="51"/>
                    <a:pt x="749" y="0"/>
                    <a:pt x="66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8" name="Google Shape;3178;p48"/>
          <p:cNvGrpSpPr/>
          <p:nvPr/>
        </p:nvGrpSpPr>
        <p:grpSpPr>
          <a:xfrm>
            <a:off x="4498500" y="5857755"/>
            <a:ext cx="1099145" cy="1090963"/>
            <a:chOff x="4837384" y="3254288"/>
            <a:chExt cx="1000678" cy="993229"/>
          </a:xfrm>
        </p:grpSpPr>
        <p:sp>
          <p:nvSpPr>
            <p:cNvPr id="3179" name="Google Shape;3179;p48"/>
            <p:cNvSpPr/>
            <p:nvPr/>
          </p:nvSpPr>
          <p:spPr>
            <a:xfrm>
              <a:off x="4863727" y="3276457"/>
              <a:ext cx="951627" cy="948845"/>
            </a:xfrm>
            <a:custGeom>
              <a:rect b="b" l="l" r="r" t="t"/>
              <a:pathLst>
                <a:path extrusionOk="0" h="21143" w="21205">
                  <a:moveTo>
                    <a:pt x="12613" y="0"/>
                  </a:moveTo>
                  <a:cubicBezTo>
                    <a:pt x="12069" y="993"/>
                    <a:pt x="11068" y="1618"/>
                    <a:pt x="10044" y="1898"/>
                  </a:cubicBezTo>
                  <a:cubicBezTo>
                    <a:pt x="9277" y="2107"/>
                    <a:pt x="8488" y="2149"/>
                    <a:pt x="7701" y="2149"/>
                  </a:cubicBezTo>
                  <a:cubicBezTo>
                    <a:pt x="7434" y="2149"/>
                    <a:pt x="7167" y="2144"/>
                    <a:pt x="6901" y="2139"/>
                  </a:cubicBezTo>
                  <a:lnTo>
                    <a:pt x="6901" y="2139"/>
                  </a:lnTo>
                  <a:cubicBezTo>
                    <a:pt x="7660" y="2952"/>
                    <a:pt x="8139" y="3650"/>
                    <a:pt x="8576" y="4347"/>
                  </a:cubicBezTo>
                  <a:cubicBezTo>
                    <a:pt x="8733" y="4593"/>
                    <a:pt x="8887" y="4838"/>
                    <a:pt x="8994" y="5114"/>
                  </a:cubicBezTo>
                  <a:cubicBezTo>
                    <a:pt x="9305" y="5904"/>
                    <a:pt x="9178" y="6816"/>
                    <a:pt x="9002" y="7667"/>
                  </a:cubicBezTo>
                  <a:cubicBezTo>
                    <a:pt x="8266" y="7357"/>
                    <a:pt x="7549" y="7000"/>
                    <a:pt x="6855" y="6598"/>
                  </a:cubicBezTo>
                  <a:cubicBezTo>
                    <a:pt x="6399" y="6333"/>
                    <a:pt x="5950" y="6050"/>
                    <a:pt x="5551" y="5685"/>
                  </a:cubicBezTo>
                  <a:cubicBezTo>
                    <a:pt x="4946" y="5126"/>
                    <a:pt x="4489" y="4424"/>
                    <a:pt x="4217" y="3646"/>
                  </a:cubicBezTo>
                  <a:cubicBezTo>
                    <a:pt x="4206" y="3903"/>
                    <a:pt x="3884" y="4225"/>
                    <a:pt x="3715" y="4378"/>
                  </a:cubicBezTo>
                  <a:cubicBezTo>
                    <a:pt x="3052" y="4988"/>
                    <a:pt x="2557" y="4972"/>
                    <a:pt x="1702" y="5045"/>
                  </a:cubicBezTo>
                  <a:cubicBezTo>
                    <a:pt x="1653" y="5049"/>
                    <a:pt x="1595" y="5051"/>
                    <a:pt x="1533" y="5051"/>
                  </a:cubicBezTo>
                  <a:cubicBezTo>
                    <a:pt x="1202" y="5051"/>
                    <a:pt x="719" y="4998"/>
                    <a:pt x="430" y="4949"/>
                  </a:cubicBezTo>
                  <a:lnTo>
                    <a:pt x="430" y="4949"/>
                  </a:lnTo>
                  <a:cubicBezTo>
                    <a:pt x="602" y="5337"/>
                    <a:pt x="901" y="5900"/>
                    <a:pt x="943" y="6329"/>
                  </a:cubicBezTo>
                  <a:cubicBezTo>
                    <a:pt x="959" y="6590"/>
                    <a:pt x="955" y="6851"/>
                    <a:pt x="924" y="7108"/>
                  </a:cubicBezTo>
                  <a:cubicBezTo>
                    <a:pt x="863" y="7813"/>
                    <a:pt x="667" y="8289"/>
                    <a:pt x="606" y="8994"/>
                  </a:cubicBezTo>
                  <a:cubicBezTo>
                    <a:pt x="2400" y="9128"/>
                    <a:pt x="4160" y="9557"/>
                    <a:pt x="5812" y="10274"/>
                  </a:cubicBezTo>
                  <a:cubicBezTo>
                    <a:pt x="6261" y="10466"/>
                    <a:pt x="6724" y="10700"/>
                    <a:pt x="7008" y="11118"/>
                  </a:cubicBezTo>
                  <a:cubicBezTo>
                    <a:pt x="7020" y="11271"/>
                    <a:pt x="6629" y="11651"/>
                    <a:pt x="6510" y="11739"/>
                  </a:cubicBezTo>
                  <a:cubicBezTo>
                    <a:pt x="5647" y="12367"/>
                    <a:pt x="4985" y="12485"/>
                    <a:pt x="4368" y="12485"/>
                  </a:cubicBezTo>
                  <a:cubicBezTo>
                    <a:pt x="4037" y="12485"/>
                    <a:pt x="3719" y="12451"/>
                    <a:pt x="3389" y="12444"/>
                  </a:cubicBezTo>
                  <a:cubicBezTo>
                    <a:pt x="2534" y="12429"/>
                    <a:pt x="1430" y="12249"/>
                    <a:pt x="721" y="11758"/>
                  </a:cubicBezTo>
                  <a:lnTo>
                    <a:pt x="721" y="11758"/>
                  </a:lnTo>
                  <a:cubicBezTo>
                    <a:pt x="905" y="13219"/>
                    <a:pt x="453" y="15358"/>
                    <a:pt x="0" y="16769"/>
                  </a:cubicBezTo>
                  <a:cubicBezTo>
                    <a:pt x="1442" y="16826"/>
                    <a:pt x="2814" y="17593"/>
                    <a:pt x="3807" y="18701"/>
                  </a:cubicBezTo>
                  <a:cubicBezTo>
                    <a:pt x="4911" y="17045"/>
                    <a:pt x="5352" y="16293"/>
                    <a:pt x="7192" y="15921"/>
                  </a:cubicBezTo>
                  <a:cubicBezTo>
                    <a:pt x="7566" y="15848"/>
                    <a:pt x="7942" y="15812"/>
                    <a:pt x="8317" y="15812"/>
                  </a:cubicBezTo>
                  <a:cubicBezTo>
                    <a:pt x="9608" y="15812"/>
                    <a:pt x="10875" y="16240"/>
                    <a:pt x="11911" y="17045"/>
                  </a:cubicBezTo>
                  <a:cubicBezTo>
                    <a:pt x="13246" y="18084"/>
                    <a:pt x="13744" y="19360"/>
                    <a:pt x="13962" y="21143"/>
                  </a:cubicBezTo>
                  <a:cubicBezTo>
                    <a:pt x="14154" y="20806"/>
                    <a:pt x="14940" y="20104"/>
                    <a:pt x="15224" y="19859"/>
                  </a:cubicBezTo>
                  <a:cubicBezTo>
                    <a:pt x="15679" y="19462"/>
                    <a:pt x="16764" y="19007"/>
                    <a:pt x="17536" y="19007"/>
                  </a:cubicBezTo>
                  <a:cubicBezTo>
                    <a:pt x="17674" y="19007"/>
                    <a:pt x="17802" y="19022"/>
                    <a:pt x="17915" y="19054"/>
                  </a:cubicBezTo>
                  <a:cubicBezTo>
                    <a:pt x="17470" y="18755"/>
                    <a:pt x="17474" y="18049"/>
                    <a:pt x="17593" y="17486"/>
                  </a:cubicBezTo>
                  <a:cubicBezTo>
                    <a:pt x="17758" y="16700"/>
                    <a:pt x="18088" y="15619"/>
                    <a:pt x="18509" y="15074"/>
                  </a:cubicBezTo>
                  <a:cubicBezTo>
                    <a:pt x="16619" y="14660"/>
                    <a:pt x="15262" y="14031"/>
                    <a:pt x="13890" y="12590"/>
                  </a:cubicBezTo>
                  <a:lnTo>
                    <a:pt x="13790" y="12513"/>
                  </a:lnTo>
                  <a:cubicBezTo>
                    <a:pt x="14802" y="11946"/>
                    <a:pt x="15967" y="11862"/>
                    <a:pt x="17095" y="11789"/>
                  </a:cubicBezTo>
                  <a:cubicBezTo>
                    <a:pt x="17365" y="11772"/>
                    <a:pt x="17636" y="11755"/>
                    <a:pt x="17907" y="11755"/>
                  </a:cubicBezTo>
                  <a:cubicBezTo>
                    <a:pt x="18070" y="11755"/>
                    <a:pt x="18233" y="11761"/>
                    <a:pt x="18394" y="11777"/>
                  </a:cubicBezTo>
                  <a:cubicBezTo>
                    <a:pt x="19031" y="11839"/>
                    <a:pt x="19740" y="12061"/>
                    <a:pt x="20346" y="12272"/>
                  </a:cubicBezTo>
                  <a:cubicBezTo>
                    <a:pt x="20008" y="11831"/>
                    <a:pt x="19981" y="11194"/>
                    <a:pt x="20062" y="10616"/>
                  </a:cubicBezTo>
                  <a:cubicBezTo>
                    <a:pt x="20177" y="9791"/>
                    <a:pt x="20464" y="8783"/>
                    <a:pt x="21204" y="8549"/>
                  </a:cubicBezTo>
                  <a:cubicBezTo>
                    <a:pt x="20771" y="8465"/>
                    <a:pt x="20380" y="8223"/>
                    <a:pt x="20108" y="7874"/>
                  </a:cubicBezTo>
                  <a:cubicBezTo>
                    <a:pt x="19866" y="7568"/>
                    <a:pt x="19717" y="7188"/>
                    <a:pt x="19571" y="6816"/>
                  </a:cubicBezTo>
                  <a:cubicBezTo>
                    <a:pt x="19468" y="6552"/>
                    <a:pt x="19364" y="6287"/>
                    <a:pt x="19264" y="6023"/>
                  </a:cubicBezTo>
                  <a:cubicBezTo>
                    <a:pt x="17950" y="7522"/>
                    <a:pt x="15699" y="8020"/>
                    <a:pt x="14154" y="8331"/>
                  </a:cubicBezTo>
                  <a:cubicBezTo>
                    <a:pt x="13925" y="8378"/>
                    <a:pt x="13643" y="8422"/>
                    <a:pt x="13370" y="8422"/>
                  </a:cubicBezTo>
                  <a:cubicBezTo>
                    <a:pt x="13112" y="8422"/>
                    <a:pt x="12862" y="8383"/>
                    <a:pt x="12674" y="8269"/>
                  </a:cubicBezTo>
                  <a:cubicBezTo>
                    <a:pt x="13265" y="6433"/>
                    <a:pt x="14745" y="4650"/>
                    <a:pt x="16451" y="4068"/>
                  </a:cubicBezTo>
                  <a:lnTo>
                    <a:pt x="16500" y="4075"/>
                  </a:lnTo>
                  <a:cubicBezTo>
                    <a:pt x="15343" y="3527"/>
                    <a:pt x="14300" y="2760"/>
                    <a:pt x="13430" y="1821"/>
                  </a:cubicBezTo>
                  <a:cubicBezTo>
                    <a:pt x="12973" y="1330"/>
                    <a:pt x="12536" y="702"/>
                    <a:pt x="12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8"/>
            <p:cNvSpPr/>
            <p:nvPr/>
          </p:nvSpPr>
          <p:spPr>
            <a:xfrm>
              <a:off x="4837384" y="3254288"/>
              <a:ext cx="1000678" cy="993229"/>
            </a:xfrm>
            <a:custGeom>
              <a:rect b="b" l="l" r="r" t="t"/>
              <a:pathLst>
                <a:path extrusionOk="0" h="22132" w="22298">
                  <a:moveTo>
                    <a:pt x="15531" y="3036"/>
                  </a:moveTo>
                  <a:cubicBezTo>
                    <a:pt x="15531" y="3036"/>
                    <a:pt x="15531" y="3036"/>
                    <a:pt x="15531" y="3036"/>
                  </a:cubicBezTo>
                  <a:lnTo>
                    <a:pt x="15531" y="3036"/>
                  </a:lnTo>
                  <a:cubicBezTo>
                    <a:pt x="15540" y="3044"/>
                    <a:pt x="15549" y="3051"/>
                    <a:pt x="15558" y="3059"/>
                  </a:cubicBezTo>
                  <a:cubicBezTo>
                    <a:pt x="15568" y="3067"/>
                    <a:pt x="15573" y="3070"/>
                    <a:pt x="15573" y="3070"/>
                  </a:cubicBezTo>
                  <a:cubicBezTo>
                    <a:pt x="15574" y="3070"/>
                    <a:pt x="15531" y="3036"/>
                    <a:pt x="15531" y="3036"/>
                  </a:cubicBezTo>
                  <a:close/>
                  <a:moveTo>
                    <a:pt x="4314" y="4135"/>
                  </a:moveTo>
                  <a:cubicBezTo>
                    <a:pt x="4314" y="4135"/>
                    <a:pt x="4314" y="4136"/>
                    <a:pt x="4314" y="4136"/>
                  </a:cubicBezTo>
                  <a:cubicBezTo>
                    <a:pt x="4314" y="4136"/>
                    <a:pt x="4314" y="4135"/>
                    <a:pt x="4314" y="4135"/>
                  </a:cubicBezTo>
                  <a:close/>
                  <a:moveTo>
                    <a:pt x="16959" y="5118"/>
                  </a:moveTo>
                  <a:lnTo>
                    <a:pt x="16959" y="5118"/>
                  </a:lnTo>
                  <a:cubicBezTo>
                    <a:pt x="16946" y="5126"/>
                    <a:pt x="16932" y="5134"/>
                    <a:pt x="16917" y="5141"/>
                  </a:cubicBezTo>
                  <a:lnTo>
                    <a:pt x="16917" y="5141"/>
                  </a:lnTo>
                  <a:cubicBezTo>
                    <a:pt x="16917" y="5138"/>
                    <a:pt x="16924" y="5132"/>
                    <a:pt x="16942" y="5125"/>
                  </a:cubicBezTo>
                  <a:lnTo>
                    <a:pt x="16959" y="5118"/>
                  </a:lnTo>
                  <a:close/>
                  <a:moveTo>
                    <a:pt x="21310" y="8283"/>
                  </a:moveTo>
                  <a:lnTo>
                    <a:pt x="21310" y="8283"/>
                  </a:lnTo>
                  <a:cubicBezTo>
                    <a:pt x="21308" y="8283"/>
                    <a:pt x="21323" y="8300"/>
                    <a:pt x="21342" y="8317"/>
                  </a:cubicBezTo>
                  <a:lnTo>
                    <a:pt x="21342" y="8317"/>
                  </a:lnTo>
                  <a:cubicBezTo>
                    <a:pt x="21320" y="8292"/>
                    <a:pt x="21311" y="8283"/>
                    <a:pt x="21310" y="8283"/>
                  </a:cubicBezTo>
                  <a:close/>
                  <a:moveTo>
                    <a:pt x="13715" y="8399"/>
                  </a:moveTo>
                  <a:lnTo>
                    <a:pt x="13715" y="8399"/>
                  </a:lnTo>
                  <a:cubicBezTo>
                    <a:pt x="13715" y="8399"/>
                    <a:pt x="13716" y="8399"/>
                    <a:pt x="13717" y="8399"/>
                  </a:cubicBezTo>
                  <a:lnTo>
                    <a:pt x="13717" y="8399"/>
                  </a:lnTo>
                  <a:cubicBezTo>
                    <a:pt x="13716" y="8399"/>
                    <a:pt x="13715" y="8399"/>
                    <a:pt x="13715" y="8399"/>
                  </a:cubicBezTo>
                  <a:close/>
                  <a:moveTo>
                    <a:pt x="21610" y="8477"/>
                  </a:moveTo>
                  <a:lnTo>
                    <a:pt x="21623" y="8483"/>
                  </a:lnTo>
                  <a:cubicBezTo>
                    <a:pt x="21636" y="8489"/>
                    <a:pt x="21643" y="8491"/>
                    <a:pt x="21643" y="8491"/>
                  </a:cubicBezTo>
                  <a:cubicBezTo>
                    <a:pt x="21644" y="8491"/>
                    <a:pt x="21633" y="8486"/>
                    <a:pt x="21610" y="8477"/>
                  </a:cubicBezTo>
                  <a:close/>
                  <a:moveTo>
                    <a:pt x="2036" y="10074"/>
                  </a:moveTo>
                  <a:cubicBezTo>
                    <a:pt x="2046" y="10076"/>
                    <a:pt x="2055" y="10076"/>
                    <a:pt x="2062" y="10077"/>
                  </a:cubicBezTo>
                  <a:lnTo>
                    <a:pt x="2062" y="10077"/>
                  </a:lnTo>
                  <a:lnTo>
                    <a:pt x="2036" y="10074"/>
                  </a:lnTo>
                  <a:close/>
                  <a:moveTo>
                    <a:pt x="7144" y="11439"/>
                  </a:moveTo>
                  <a:cubicBezTo>
                    <a:pt x="7148" y="11439"/>
                    <a:pt x="7141" y="11466"/>
                    <a:pt x="7127" y="11485"/>
                  </a:cubicBezTo>
                  <a:cubicBezTo>
                    <a:pt x="7124" y="11491"/>
                    <a:pt x="7120" y="11497"/>
                    <a:pt x="7117" y="11502"/>
                  </a:cubicBezTo>
                  <a:lnTo>
                    <a:pt x="7117" y="11502"/>
                  </a:lnTo>
                  <a:cubicBezTo>
                    <a:pt x="7133" y="11455"/>
                    <a:pt x="7142" y="11439"/>
                    <a:pt x="7144" y="11439"/>
                  </a:cubicBezTo>
                  <a:close/>
                  <a:moveTo>
                    <a:pt x="7111" y="11506"/>
                  </a:moveTo>
                  <a:lnTo>
                    <a:pt x="7111" y="11506"/>
                  </a:lnTo>
                  <a:cubicBezTo>
                    <a:pt x="7112" y="11506"/>
                    <a:pt x="7112" y="11508"/>
                    <a:pt x="7110" y="11512"/>
                  </a:cubicBezTo>
                  <a:lnTo>
                    <a:pt x="7110" y="11512"/>
                  </a:lnTo>
                  <a:cubicBezTo>
                    <a:pt x="7096" y="11532"/>
                    <a:pt x="7081" y="11553"/>
                    <a:pt x="7068" y="11574"/>
                  </a:cubicBezTo>
                  <a:lnTo>
                    <a:pt x="7068" y="11574"/>
                  </a:lnTo>
                  <a:lnTo>
                    <a:pt x="7068" y="11575"/>
                  </a:lnTo>
                  <a:lnTo>
                    <a:pt x="7068" y="11575"/>
                  </a:lnTo>
                  <a:cubicBezTo>
                    <a:pt x="7097" y="11523"/>
                    <a:pt x="7109" y="11506"/>
                    <a:pt x="7111" y="11506"/>
                  </a:cubicBezTo>
                  <a:close/>
                  <a:moveTo>
                    <a:pt x="6878" y="11585"/>
                  </a:moveTo>
                  <a:lnTo>
                    <a:pt x="6878" y="11585"/>
                  </a:lnTo>
                  <a:cubicBezTo>
                    <a:pt x="6879" y="11585"/>
                    <a:pt x="6879" y="11586"/>
                    <a:pt x="6880" y="11586"/>
                  </a:cubicBezTo>
                  <a:lnTo>
                    <a:pt x="6880" y="11586"/>
                  </a:lnTo>
                  <a:cubicBezTo>
                    <a:pt x="6880" y="11586"/>
                    <a:pt x="6879" y="11585"/>
                    <a:pt x="6879" y="11585"/>
                  </a:cubicBezTo>
                  <a:lnTo>
                    <a:pt x="6879" y="11585"/>
                  </a:lnTo>
                  <a:cubicBezTo>
                    <a:pt x="6878" y="11585"/>
                    <a:pt x="6878" y="11585"/>
                    <a:pt x="6878" y="11585"/>
                  </a:cubicBezTo>
                  <a:close/>
                  <a:moveTo>
                    <a:pt x="6880" y="11586"/>
                  </a:moveTo>
                  <a:cubicBezTo>
                    <a:pt x="6891" y="11595"/>
                    <a:pt x="6903" y="11602"/>
                    <a:pt x="6913" y="11612"/>
                  </a:cubicBezTo>
                  <a:cubicBezTo>
                    <a:pt x="6923" y="11620"/>
                    <a:pt x="6929" y="11624"/>
                    <a:pt x="6929" y="11624"/>
                  </a:cubicBezTo>
                  <a:cubicBezTo>
                    <a:pt x="6930" y="11624"/>
                    <a:pt x="6914" y="11610"/>
                    <a:pt x="6880" y="11586"/>
                  </a:cubicBezTo>
                  <a:close/>
                  <a:moveTo>
                    <a:pt x="7128" y="11817"/>
                  </a:moveTo>
                  <a:cubicBezTo>
                    <a:pt x="7128" y="11817"/>
                    <a:pt x="7128" y="11817"/>
                    <a:pt x="7128" y="11817"/>
                  </a:cubicBezTo>
                  <a:lnTo>
                    <a:pt x="7128" y="11817"/>
                  </a:lnTo>
                  <a:cubicBezTo>
                    <a:pt x="7129" y="11818"/>
                    <a:pt x="7130" y="11819"/>
                    <a:pt x="7131" y="11820"/>
                  </a:cubicBezTo>
                  <a:lnTo>
                    <a:pt x="7131" y="11820"/>
                  </a:lnTo>
                  <a:lnTo>
                    <a:pt x="7128" y="11817"/>
                  </a:lnTo>
                  <a:close/>
                  <a:moveTo>
                    <a:pt x="7157" y="11850"/>
                  </a:moveTo>
                  <a:cubicBezTo>
                    <a:pt x="7160" y="11854"/>
                    <a:pt x="7161" y="11858"/>
                    <a:pt x="7162" y="11861"/>
                  </a:cubicBezTo>
                  <a:lnTo>
                    <a:pt x="7159" y="11857"/>
                  </a:lnTo>
                  <a:lnTo>
                    <a:pt x="7157" y="11850"/>
                  </a:lnTo>
                  <a:close/>
                  <a:moveTo>
                    <a:pt x="15754" y="13591"/>
                  </a:moveTo>
                  <a:cubicBezTo>
                    <a:pt x="15766" y="13599"/>
                    <a:pt x="15779" y="13608"/>
                    <a:pt x="15790" y="13618"/>
                  </a:cubicBezTo>
                  <a:lnTo>
                    <a:pt x="15790" y="13618"/>
                  </a:lnTo>
                  <a:cubicBezTo>
                    <a:pt x="15786" y="13616"/>
                    <a:pt x="15781" y="13613"/>
                    <a:pt x="15776" y="13609"/>
                  </a:cubicBezTo>
                  <a:cubicBezTo>
                    <a:pt x="15769" y="13603"/>
                    <a:pt x="15762" y="13597"/>
                    <a:pt x="15754" y="13591"/>
                  </a:cubicBezTo>
                  <a:close/>
                  <a:moveTo>
                    <a:pt x="17309" y="14501"/>
                  </a:moveTo>
                  <a:cubicBezTo>
                    <a:pt x="17309" y="14501"/>
                    <a:pt x="17328" y="14512"/>
                    <a:pt x="17349" y="14523"/>
                  </a:cubicBezTo>
                  <a:lnTo>
                    <a:pt x="17349" y="14523"/>
                  </a:lnTo>
                  <a:cubicBezTo>
                    <a:pt x="17320" y="14507"/>
                    <a:pt x="17309" y="14501"/>
                    <a:pt x="17309" y="14501"/>
                  </a:cubicBezTo>
                  <a:close/>
                  <a:moveTo>
                    <a:pt x="8251" y="16841"/>
                  </a:moveTo>
                  <a:cubicBezTo>
                    <a:pt x="8247" y="16841"/>
                    <a:pt x="8244" y="16841"/>
                    <a:pt x="8241" y="16841"/>
                  </a:cubicBezTo>
                  <a:lnTo>
                    <a:pt x="8241" y="16841"/>
                  </a:lnTo>
                  <a:cubicBezTo>
                    <a:pt x="8244" y="16841"/>
                    <a:pt x="8247" y="16841"/>
                    <a:pt x="8251" y="16841"/>
                  </a:cubicBezTo>
                  <a:close/>
                  <a:moveTo>
                    <a:pt x="6983" y="17158"/>
                  </a:moveTo>
                  <a:lnTo>
                    <a:pt x="6983" y="17158"/>
                  </a:lnTo>
                  <a:cubicBezTo>
                    <a:pt x="6983" y="17158"/>
                    <a:pt x="6972" y="17163"/>
                    <a:pt x="6959" y="17169"/>
                  </a:cubicBezTo>
                  <a:lnTo>
                    <a:pt x="6959" y="17169"/>
                  </a:lnTo>
                  <a:lnTo>
                    <a:pt x="6963" y="17167"/>
                  </a:lnTo>
                  <a:cubicBezTo>
                    <a:pt x="6977" y="17161"/>
                    <a:pt x="6982" y="17158"/>
                    <a:pt x="6983" y="17158"/>
                  </a:cubicBezTo>
                  <a:close/>
                  <a:moveTo>
                    <a:pt x="6940" y="17177"/>
                  </a:moveTo>
                  <a:cubicBezTo>
                    <a:pt x="6925" y="17183"/>
                    <a:pt x="6913" y="17189"/>
                    <a:pt x="6912" y="17189"/>
                  </a:cubicBezTo>
                  <a:cubicBezTo>
                    <a:pt x="6912" y="17189"/>
                    <a:pt x="6919" y="17186"/>
                    <a:pt x="6936" y="17178"/>
                  </a:cubicBezTo>
                  <a:cubicBezTo>
                    <a:pt x="6937" y="17178"/>
                    <a:pt x="6939" y="17177"/>
                    <a:pt x="6940" y="17177"/>
                  </a:cubicBezTo>
                  <a:close/>
                  <a:moveTo>
                    <a:pt x="6368" y="17501"/>
                  </a:moveTo>
                  <a:cubicBezTo>
                    <a:pt x="6368" y="17501"/>
                    <a:pt x="6356" y="17511"/>
                    <a:pt x="6319" y="17538"/>
                  </a:cubicBezTo>
                  <a:lnTo>
                    <a:pt x="6319" y="17538"/>
                  </a:lnTo>
                  <a:cubicBezTo>
                    <a:pt x="6320" y="17537"/>
                    <a:pt x="6321" y="17536"/>
                    <a:pt x="6322" y="17535"/>
                  </a:cubicBezTo>
                  <a:cubicBezTo>
                    <a:pt x="6339" y="17522"/>
                    <a:pt x="6368" y="17501"/>
                    <a:pt x="6368" y="17501"/>
                  </a:cubicBezTo>
                  <a:close/>
                  <a:moveTo>
                    <a:pt x="12146" y="17891"/>
                  </a:moveTo>
                  <a:cubicBezTo>
                    <a:pt x="12146" y="17892"/>
                    <a:pt x="12147" y="17892"/>
                    <a:pt x="12148" y="17893"/>
                  </a:cubicBezTo>
                  <a:lnTo>
                    <a:pt x="12148" y="17893"/>
                  </a:lnTo>
                  <a:cubicBezTo>
                    <a:pt x="12147" y="17892"/>
                    <a:pt x="12146" y="17892"/>
                    <a:pt x="12146" y="17891"/>
                  </a:cubicBezTo>
                  <a:close/>
                  <a:moveTo>
                    <a:pt x="13002" y="18721"/>
                  </a:moveTo>
                  <a:cubicBezTo>
                    <a:pt x="13007" y="18727"/>
                    <a:pt x="13011" y="18733"/>
                    <a:pt x="13016" y="18739"/>
                  </a:cubicBezTo>
                  <a:cubicBezTo>
                    <a:pt x="13022" y="18747"/>
                    <a:pt x="13030" y="18758"/>
                    <a:pt x="13035" y="18767"/>
                  </a:cubicBezTo>
                  <a:lnTo>
                    <a:pt x="13035" y="18767"/>
                  </a:lnTo>
                  <a:cubicBezTo>
                    <a:pt x="13024" y="18752"/>
                    <a:pt x="13012" y="18737"/>
                    <a:pt x="13002" y="18721"/>
                  </a:cubicBezTo>
                  <a:close/>
                  <a:moveTo>
                    <a:pt x="3209" y="18772"/>
                  </a:moveTo>
                  <a:cubicBezTo>
                    <a:pt x="3209" y="18772"/>
                    <a:pt x="3215" y="18777"/>
                    <a:pt x="3227" y="18785"/>
                  </a:cubicBezTo>
                  <a:lnTo>
                    <a:pt x="3227" y="18785"/>
                  </a:lnTo>
                  <a:cubicBezTo>
                    <a:pt x="3215" y="18777"/>
                    <a:pt x="3209" y="18772"/>
                    <a:pt x="3209" y="18772"/>
                  </a:cubicBezTo>
                  <a:close/>
                  <a:moveTo>
                    <a:pt x="3231" y="18789"/>
                  </a:moveTo>
                  <a:cubicBezTo>
                    <a:pt x="3233" y="18790"/>
                    <a:pt x="3235" y="18791"/>
                    <a:pt x="3236" y="18792"/>
                  </a:cubicBezTo>
                  <a:cubicBezTo>
                    <a:pt x="3239" y="18795"/>
                    <a:pt x="3243" y="18797"/>
                    <a:pt x="3246" y="18800"/>
                  </a:cubicBezTo>
                  <a:lnTo>
                    <a:pt x="3246" y="18800"/>
                  </a:lnTo>
                  <a:lnTo>
                    <a:pt x="3231" y="18789"/>
                  </a:lnTo>
                  <a:close/>
                  <a:moveTo>
                    <a:pt x="16915" y="20280"/>
                  </a:moveTo>
                  <a:cubicBezTo>
                    <a:pt x="16915" y="20280"/>
                    <a:pt x="16914" y="20280"/>
                    <a:pt x="16914" y="20280"/>
                  </a:cubicBezTo>
                  <a:lnTo>
                    <a:pt x="16914" y="20280"/>
                  </a:lnTo>
                  <a:cubicBezTo>
                    <a:pt x="16914" y="20280"/>
                    <a:pt x="16915" y="20280"/>
                    <a:pt x="16915" y="20280"/>
                  </a:cubicBezTo>
                  <a:close/>
                  <a:moveTo>
                    <a:pt x="12936" y="1648"/>
                  </a:moveTo>
                  <a:lnTo>
                    <a:pt x="12936" y="1648"/>
                  </a:lnTo>
                  <a:cubicBezTo>
                    <a:pt x="13135" y="2055"/>
                    <a:pt x="13434" y="2424"/>
                    <a:pt x="13741" y="2744"/>
                  </a:cubicBezTo>
                  <a:cubicBezTo>
                    <a:pt x="14316" y="3350"/>
                    <a:pt x="14960" y="3887"/>
                    <a:pt x="15661" y="4343"/>
                  </a:cubicBezTo>
                  <a:cubicBezTo>
                    <a:pt x="15756" y="4405"/>
                    <a:pt x="15852" y="4465"/>
                    <a:pt x="15948" y="4524"/>
                  </a:cubicBezTo>
                  <a:lnTo>
                    <a:pt x="15948" y="4524"/>
                  </a:lnTo>
                  <a:cubicBezTo>
                    <a:pt x="15584" y="4742"/>
                    <a:pt x="15243" y="4999"/>
                    <a:pt x="14929" y="5286"/>
                  </a:cubicBezTo>
                  <a:cubicBezTo>
                    <a:pt x="14300" y="5857"/>
                    <a:pt x="13771" y="6532"/>
                    <a:pt x="13365" y="7280"/>
                  </a:cubicBezTo>
                  <a:cubicBezTo>
                    <a:pt x="13131" y="7709"/>
                    <a:pt x="12935" y="8161"/>
                    <a:pt x="12782" y="8629"/>
                  </a:cubicBezTo>
                  <a:cubicBezTo>
                    <a:pt x="12717" y="8836"/>
                    <a:pt x="12828" y="9082"/>
                    <a:pt x="13012" y="9185"/>
                  </a:cubicBezTo>
                  <a:cubicBezTo>
                    <a:pt x="13299" y="9353"/>
                    <a:pt x="13624" y="9409"/>
                    <a:pt x="13952" y="9409"/>
                  </a:cubicBezTo>
                  <a:cubicBezTo>
                    <a:pt x="14225" y="9409"/>
                    <a:pt x="14501" y="9370"/>
                    <a:pt x="14760" y="9323"/>
                  </a:cubicBezTo>
                  <a:cubicBezTo>
                    <a:pt x="15186" y="9246"/>
                    <a:pt x="15608" y="9151"/>
                    <a:pt x="16025" y="9047"/>
                  </a:cubicBezTo>
                  <a:cubicBezTo>
                    <a:pt x="16995" y="8809"/>
                    <a:pt x="17969" y="8483"/>
                    <a:pt x="18832" y="7974"/>
                  </a:cubicBezTo>
                  <a:cubicBezTo>
                    <a:pt x="19125" y="7804"/>
                    <a:pt x="19404" y="7607"/>
                    <a:pt x="19663" y="7387"/>
                  </a:cubicBezTo>
                  <a:lnTo>
                    <a:pt x="19663" y="7387"/>
                  </a:lnTo>
                  <a:cubicBezTo>
                    <a:pt x="19683" y="7439"/>
                    <a:pt x="19704" y="7492"/>
                    <a:pt x="19725" y="7544"/>
                  </a:cubicBezTo>
                  <a:cubicBezTo>
                    <a:pt x="19844" y="7855"/>
                    <a:pt x="19970" y="8169"/>
                    <a:pt x="20150" y="8453"/>
                  </a:cubicBezTo>
                  <a:cubicBezTo>
                    <a:pt x="20329" y="8732"/>
                    <a:pt x="20562" y="8977"/>
                    <a:pt x="20833" y="9165"/>
                  </a:cubicBezTo>
                  <a:lnTo>
                    <a:pt x="20833" y="9165"/>
                  </a:lnTo>
                  <a:cubicBezTo>
                    <a:pt x="20651" y="9400"/>
                    <a:pt x="20515" y="9676"/>
                    <a:pt x="20411" y="9963"/>
                  </a:cubicBezTo>
                  <a:cubicBezTo>
                    <a:pt x="20315" y="10235"/>
                    <a:pt x="20246" y="10512"/>
                    <a:pt x="20200" y="10795"/>
                  </a:cubicBezTo>
                  <a:cubicBezTo>
                    <a:pt x="20143" y="11133"/>
                    <a:pt x="20101" y="11478"/>
                    <a:pt x="20124" y="11823"/>
                  </a:cubicBezTo>
                  <a:cubicBezTo>
                    <a:pt x="20127" y="11881"/>
                    <a:pt x="20133" y="11940"/>
                    <a:pt x="20139" y="11999"/>
                  </a:cubicBezTo>
                  <a:lnTo>
                    <a:pt x="20139" y="11999"/>
                  </a:lnTo>
                  <a:cubicBezTo>
                    <a:pt x="19583" y="11850"/>
                    <a:pt x="19018" y="11752"/>
                    <a:pt x="18435" y="11752"/>
                  </a:cubicBezTo>
                  <a:cubicBezTo>
                    <a:pt x="18393" y="11752"/>
                    <a:pt x="18352" y="11753"/>
                    <a:pt x="18310" y="11754"/>
                  </a:cubicBezTo>
                  <a:cubicBezTo>
                    <a:pt x="17854" y="11765"/>
                    <a:pt x="17398" y="11800"/>
                    <a:pt x="16942" y="11838"/>
                  </a:cubicBezTo>
                  <a:cubicBezTo>
                    <a:pt x="16485" y="11876"/>
                    <a:pt x="16029" y="11941"/>
                    <a:pt x="15581" y="12033"/>
                  </a:cubicBezTo>
                  <a:cubicBezTo>
                    <a:pt x="15086" y="12141"/>
                    <a:pt x="14613" y="12318"/>
                    <a:pt x="14169" y="12556"/>
                  </a:cubicBezTo>
                  <a:lnTo>
                    <a:pt x="14169" y="12556"/>
                  </a:lnTo>
                  <a:cubicBezTo>
                    <a:pt x="14115" y="12579"/>
                    <a:pt x="14066" y="12613"/>
                    <a:pt x="14024" y="12655"/>
                  </a:cubicBezTo>
                  <a:cubicBezTo>
                    <a:pt x="14006" y="12674"/>
                    <a:pt x="13989" y="12696"/>
                    <a:pt x="13974" y="12720"/>
                  </a:cubicBezTo>
                  <a:lnTo>
                    <a:pt x="13974" y="12720"/>
                  </a:lnTo>
                  <a:cubicBezTo>
                    <a:pt x="13912" y="12811"/>
                    <a:pt x="13878" y="12924"/>
                    <a:pt x="13881" y="13034"/>
                  </a:cubicBezTo>
                  <a:lnTo>
                    <a:pt x="13881" y="13034"/>
                  </a:lnTo>
                  <a:cubicBezTo>
                    <a:pt x="13881" y="13156"/>
                    <a:pt x="13922" y="13276"/>
                    <a:pt x="14024" y="13356"/>
                  </a:cubicBezTo>
                  <a:cubicBezTo>
                    <a:pt x="14135" y="13448"/>
                    <a:pt x="14243" y="13548"/>
                    <a:pt x="14342" y="13655"/>
                  </a:cubicBezTo>
                  <a:cubicBezTo>
                    <a:pt x="14477" y="13789"/>
                    <a:pt x="14618" y="13916"/>
                    <a:pt x="14760" y="14042"/>
                  </a:cubicBezTo>
                  <a:cubicBezTo>
                    <a:pt x="15056" y="14303"/>
                    <a:pt x="15374" y="14545"/>
                    <a:pt x="15703" y="14763"/>
                  </a:cubicBezTo>
                  <a:cubicBezTo>
                    <a:pt x="16324" y="15166"/>
                    <a:pt x="16995" y="15484"/>
                    <a:pt x="17701" y="15706"/>
                  </a:cubicBezTo>
                  <a:cubicBezTo>
                    <a:pt x="17908" y="15773"/>
                    <a:pt x="18117" y="15835"/>
                    <a:pt x="18327" y="15891"/>
                  </a:cubicBezTo>
                  <a:lnTo>
                    <a:pt x="18327" y="15891"/>
                  </a:lnTo>
                  <a:cubicBezTo>
                    <a:pt x="18304" y="15942"/>
                    <a:pt x="18281" y="15995"/>
                    <a:pt x="18260" y="16047"/>
                  </a:cubicBezTo>
                  <a:cubicBezTo>
                    <a:pt x="18122" y="16369"/>
                    <a:pt x="18004" y="16695"/>
                    <a:pt x="17904" y="17029"/>
                  </a:cubicBezTo>
                  <a:cubicBezTo>
                    <a:pt x="17720" y="17661"/>
                    <a:pt x="17551" y="18317"/>
                    <a:pt x="17647" y="18976"/>
                  </a:cubicBezTo>
                  <a:cubicBezTo>
                    <a:pt x="17650" y="18999"/>
                    <a:pt x="17654" y="19022"/>
                    <a:pt x="17658" y="19044"/>
                  </a:cubicBezTo>
                  <a:lnTo>
                    <a:pt x="17658" y="19044"/>
                  </a:lnTo>
                  <a:cubicBezTo>
                    <a:pt x="17603" y="19053"/>
                    <a:pt x="17548" y="19062"/>
                    <a:pt x="17494" y="19072"/>
                  </a:cubicBezTo>
                  <a:cubicBezTo>
                    <a:pt x="17107" y="19153"/>
                    <a:pt x="16727" y="19279"/>
                    <a:pt x="16367" y="19444"/>
                  </a:cubicBezTo>
                  <a:cubicBezTo>
                    <a:pt x="16048" y="19578"/>
                    <a:pt x="15753" y="19762"/>
                    <a:pt x="15485" y="19981"/>
                  </a:cubicBezTo>
                  <a:cubicBezTo>
                    <a:pt x="15268" y="20160"/>
                    <a:pt x="15062" y="20354"/>
                    <a:pt x="14864" y="20545"/>
                  </a:cubicBezTo>
                  <a:lnTo>
                    <a:pt x="14864" y="20545"/>
                  </a:lnTo>
                  <a:cubicBezTo>
                    <a:pt x="14722" y="19896"/>
                    <a:pt x="14511" y="19265"/>
                    <a:pt x="14170" y="18685"/>
                  </a:cubicBezTo>
                  <a:cubicBezTo>
                    <a:pt x="13645" y="17784"/>
                    <a:pt x="12820" y="17048"/>
                    <a:pt x="11897" y="16557"/>
                  </a:cubicBezTo>
                  <a:cubicBezTo>
                    <a:pt x="10975" y="16067"/>
                    <a:pt x="9950" y="15810"/>
                    <a:pt x="8908" y="15810"/>
                  </a:cubicBezTo>
                  <a:cubicBezTo>
                    <a:pt x="8783" y="15810"/>
                    <a:pt x="8659" y="15814"/>
                    <a:pt x="8534" y="15821"/>
                  </a:cubicBezTo>
                  <a:cubicBezTo>
                    <a:pt x="7618" y="15879"/>
                    <a:pt x="6606" y="16105"/>
                    <a:pt x="5847" y="16657"/>
                  </a:cubicBezTo>
                  <a:cubicBezTo>
                    <a:pt x="5215" y="17123"/>
                    <a:pt x="4753" y="17764"/>
                    <a:pt x="4319" y="18415"/>
                  </a:cubicBezTo>
                  <a:lnTo>
                    <a:pt x="4319" y="18415"/>
                  </a:lnTo>
                  <a:cubicBezTo>
                    <a:pt x="3568" y="17716"/>
                    <a:pt x="2653" y="17175"/>
                    <a:pt x="1657" y="16925"/>
                  </a:cubicBezTo>
                  <a:cubicBezTo>
                    <a:pt x="1516" y="16890"/>
                    <a:pt x="1373" y="16860"/>
                    <a:pt x="1229" y="16836"/>
                  </a:cubicBezTo>
                  <a:lnTo>
                    <a:pt x="1229" y="16836"/>
                  </a:lnTo>
                  <a:cubicBezTo>
                    <a:pt x="1560" y="15692"/>
                    <a:pt x="1788" y="14500"/>
                    <a:pt x="1837" y="13314"/>
                  </a:cubicBezTo>
                  <a:cubicBezTo>
                    <a:pt x="1840" y="13236"/>
                    <a:pt x="1842" y="13159"/>
                    <a:pt x="1843" y="13082"/>
                  </a:cubicBezTo>
                  <a:lnTo>
                    <a:pt x="1843" y="13082"/>
                  </a:lnTo>
                  <a:cubicBezTo>
                    <a:pt x="2497" y="13324"/>
                    <a:pt x="3224" y="13414"/>
                    <a:pt x="3896" y="13433"/>
                  </a:cubicBezTo>
                  <a:cubicBezTo>
                    <a:pt x="4234" y="13443"/>
                    <a:pt x="4571" y="13466"/>
                    <a:pt x="4906" y="13466"/>
                  </a:cubicBezTo>
                  <a:cubicBezTo>
                    <a:pt x="5331" y="13466"/>
                    <a:pt x="5753" y="13429"/>
                    <a:pt x="6169" y="13283"/>
                  </a:cubicBezTo>
                  <a:cubicBezTo>
                    <a:pt x="6660" y="13118"/>
                    <a:pt x="7120" y="12862"/>
                    <a:pt x="7515" y="12528"/>
                  </a:cubicBezTo>
                  <a:cubicBezTo>
                    <a:pt x="7676" y="12386"/>
                    <a:pt x="7814" y="12229"/>
                    <a:pt x="7936" y="12056"/>
                  </a:cubicBezTo>
                  <a:cubicBezTo>
                    <a:pt x="7994" y="11976"/>
                    <a:pt x="8040" y="11884"/>
                    <a:pt x="8063" y="11788"/>
                  </a:cubicBezTo>
                  <a:cubicBezTo>
                    <a:pt x="8090" y="11688"/>
                    <a:pt x="8094" y="11585"/>
                    <a:pt x="8067" y="11485"/>
                  </a:cubicBezTo>
                  <a:cubicBezTo>
                    <a:pt x="8036" y="11363"/>
                    <a:pt x="7940" y="11255"/>
                    <a:pt x="7860" y="11159"/>
                  </a:cubicBezTo>
                  <a:cubicBezTo>
                    <a:pt x="7541" y="10768"/>
                    <a:pt x="7081" y="10531"/>
                    <a:pt x="6629" y="10335"/>
                  </a:cubicBezTo>
                  <a:cubicBezTo>
                    <a:pt x="6089" y="10101"/>
                    <a:pt x="5540" y="9894"/>
                    <a:pt x="4981" y="9714"/>
                  </a:cubicBezTo>
                  <a:cubicBezTo>
                    <a:pt x="3928" y="9386"/>
                    <a:pt x="2845" y="9162"/>
                    <a:pt x="1748" y="9047"/>
                  </a:cubicBezTo>
                  <a:lnTo>
                    <a:pt x="1748" y="9047"/>
                  </a:lnTo>
                  <a:cubicBezTo>
                    <a:pt x="1750" y="9039"/>
                    <a:pt x="1751" y="9032"/>
                    <a:pt x="1753" y="9024"/>
                  </a:cubicBezTo>
                  <a:cubicBezTo>
                    <a:pt x="1787" y="8852"/>
                    <a:pt x="1829" y="8679"/>
                    <a:pt x="1864" y="8510"/>
                  </a:cubicBezTo>
                  <a:cubicBezTo>
                    <a:pt x="1948" y="8108"/>
                    <a:pt x="2002" y="7705"/>
                    <a:pt x="2025" y="7299"/>
                  </a:cubicBezTo>
                  <a:cubicBezTo>
                    <a:pt x="2052" y="6919"/>
                    <a:pt x="1998" y="6536"/>
                    <a:pt x="1871" y="6179"/>
                  </a:cubicBezTo>
                  <a:cubicBezTo>
                    <a:pt x="1853" y="6129"/>
                    <a:pt x="1834" y="6078"/>
                    <a:pt x="1814" y="6029"/>
                  </a:cubicBezTo>
                  <a:lnTo>
                    <a:pt x="1814" y="6029"/>
                  </a:lnTo>
                  <a:cubicBezTo>
                    <a:pt x="1848" y="6030"/>
                    <a:pt x="1883" y="6032"/>
                    <a:pt x="1917" y="6034"/>
                  </a:cubicBezTo>
                  <a:cubicBezTo>
                    <a:pt x="1968" y="6035"/>
                    <a:pt x="2019" y="6036"/>
                    <a:pt x="2069" y="6036"/>
                  </a:cubicBezTo>
                  <a:cubicBezTo>
                    <a:pt x="2319" y="6036"/>
                    <a:pt x="2570" y="6020"/>
                    <a:pt x="2818" y="5992"/>
                  </a:cubicBezTo>
                  <a:cubicBezTo>
                    <a:pt x="3129" y="5961"/>
                    <a:pt x="3443" y="5923"/>
                    <a:pt x="3735" y="5808"/>
                  </a:cubicBezTo>
                  <a:cubicBezTo>
                    <a:pt x="4080" y="5670"/>
                    <a:pt x="4398" y="5466"/>
                    <a:pt x="4666" y="5210"/>
                  </a:cubicBezTo>
                  <a:cubicBezTo>
                    <a:pt x="4685" y="5192"/>
                    <a:pt x="4704" y="5174"/>
                    <a:pt x="4722" y="5157"/>
                  </a:cubicBezTo>
                  <a:lnTo>
                    <a:pt x="4722" y="5157"/>
                  </a:lnTo>
                  <a:cubicBezTo>
                    <a:pt x="4980" y="5628"/>
                    <a:pt x="5302" y="6063"/>
                    <a:pt x="5690" y="6436"/>
                  </a:cubicBezTo>
                  <a:cubicBezTo>
                    <a:pt x="6342" y="7069"/>
                    <a:pt x="7158" y="7525"/>
                    <a:pt x="7959" y="7943"/>
                  </a:cubicBezTo>
                  <a:cubicBezTo>
                    <a:pt x="8446" y="8196"/>
                    <a:pt x="8948" y="8426"/>
                    <a:pt x="9458" y="8641"/>
                  </a:cubicBezTo>
                  <a:cubicBezTo>
                    <a:pt x="9490" y="8654"/>
                    <a:pt x="9530" y="8659"/>
                    <a:pt x="9572" y="8659"/>
                  </a:cubicBezTo>
                  <a:cubicBezTo>
                    <a:pt x="9667" y="8659"/>
                    <a:pt x="9775" y="8631"/>
                    <a:pt x="9842" y="8591"/>
                  </a:cubicBezTo>
                  <a:cubicBezTo>
                    <a:pt x="9953" y="8526"/>
                    <a:pt x="10033" y="8422"/>
                    <a:pt x="10068" y="8296"/>
                  </a:cubicBezTo>
                  <a:cubicBezTo>
                    <a:pt x="10248" y="7418"/>
                    <a:pt x="10394" y="6455"/>
                    <a:pt x="10099" y="5581"/>
                  </a:cubicBezTo>
                  <a:cubicBezTo>
                    <a:pt x="9953" y="5156"/>
                    <a:pt x="9715" y="4780"/>
                    <a:pt x="9474" y="4408"/>
                  </a:cubicBezTo>
                  <a:cubicBezTo>
                    <a:pt x="9270" y="4090"/>
                    <a:pt x="9060" y="3780"/>
                    <a:pt x="8833" y="3477"/>
                  </a:cubicBezTo>
                  <a:cubicBezTo>
                    <a:pt x="8747" y="3362"/>
                    <a:pt x="8659" y="3248"/>
                    <a:pt x="8569" y="3135"/>
                  </a:cubicBezTo>
                  <a:lnTo>
                    <a:pt x="8569" y="3135"/>
                  </a:lnTo>
                  <a:cubicBezTo>
                    <a:pt x="9204" y="3126"/>
                    <a:pt x="9837" y="3081"/>
                    <a:pt x="10463" y="2944"/>
                  </a:cubicBezTo>
                  <a:cubicBezTo>
                    <a:pt x="11295" y="2764"/>
                    <a:pt x="12073" y="2388"/>
                    <a:pt x="12725" y="1840"/>
                  </a:cubicBezTo>
                  <a:cubicBezTo>
                    <a:pt x="12798" y="1778"/>
                    <a:pt x="12868" y="1714"/>
                    <a:pt x="12936" y="1648"/>
                  </a:cubicBezTo>
                  <a:close/>
                  <a:moveTo>
                    <a:pt x="13203" y="0"/>
                  </a:moveTo>
                  <a:cubicBezTo>
                    <a:pt x="13031" y="0"/>
                    <a:pt x="12861" y="81"/>
                    <a:pt x="12774" y="241"/>
                  </a:cubicBezTo>
                  <a:cubicBezTo>
                    <a:pt x="12725" y="322"/>
                    <a:pt x="12679" y="406"/>
                    <a:pt x="12625" y="483"/>
                  </a:cubicBezTo>
                  <a:cubicBezTo>
                    <a:pt x="12602" y="521"/>
                    <a:pt x="12579" y="555"/>
                    <a:pt x="12552" y="594"/>
                  </a:cubicBezTo>
                  <a:cubicBezTo>
                    <a:pt x="12543" y="603"/>
                    <a:pt x="12535" y="613"/>
                    <a:pt x="12528" y="623"/>
                  </a:cubicBezTo>
                  <a:lnTo>
                    <a:pt x="12528" y="623"/>
                  </a:lnTo>
                  <a:cubicBezTo>
                    <a:pt x="12525" y="627"/>
                    <a:pt x="12522" y="631"/>
                    <a:pt x="12518" y="636"/>
                  </a:cubicBezTo>
                  <a:cubicBezTo>
                    <a:pt x="12403" y="778"/>
                    <a:pt x="12276" y="916"/>
                    <a:pt x="12138" y="1042"/>
                  </a:cubicBezTo>
                  <a:cubicBezTo>
                    <a:pt x="12073" y="1104"/>
                    <a:pt x="12000" y="1161"/>
                    <a:pt x="11927" y="1219"/>
                  </a:cubicBezTo>
                  <a:cubicBezTo>
                    <a:pt x="11918" y="1227"/>
                    <a:pt x="11915" y="1230"/>
                    <a:pt x="11915" y="1230"/>
                  </a:cubicBezTo>
                  <a:cubicBezTo>
                    <a:pt x="11916" y="1230"/>
                    <a:pt x="11916" y="1229"/>
                    <a:pt x="11917" y="1229"/>
                  </a:cubicBezTo>
                  <a:lnTo>
                    <a:pt x="11917" y="1229"/>
                  </a:lnTo>
                  <a:lnTo>
                    <a:pt x="11900" y="1242"/>
                  </a:lnTo>
                  <a:cubicBezTo>
                    <a:pt x="11862" y="1268"/>
                    <a:pt x="11820" y="1299"/>
                    <a:pt x="11782" y="1326"/>
                  </a:cubicBezTo>
                  <a:cubicBezTo>
                    <a:pt x="11628" y="1429"/>
                    <a:pt x="11471" y="1521"/>
                    <a:pt x="11306" y="1606"/>
                  </a:cubicBezTo>
                  <a:cubicBezTo>
                    <a:pt x="11226" y="1648"/>
                    <a:pt x="11141" y="1686"/>
                    <a:pt x="11057" y="1721"/>
                  </a:cubicBezTo>
                  <a:cubicBezTo>
                    <a:pt x="11029" y="1734"/>
                    <a:pt x="11020" y="1738"/>
                    <a:pt x="11022" y="1738"/>
                  </a:cubicBezTo>
                  <a:cubicBezTo>
                    <a:pt x="11026" y="1738"/>
                    <a:pt x="11067" y="1721"/>
                    <a:pt x="11067" y="1721"/>
                  </a:cubicBezTo>
                  <a:lnTo>
                    <a:pt x="11067" y="1721"/>
                  </a:lnTo>
                  <a:cubicBezTo>
                    <a:pt x="11067" y="1721"/>
                    <a:pt x="11058" y="1725"/>
                    <a:pt x="11030" y="1736"/>
                  </a:cubicBezTo>
                  <a:cubicBezTo>
                    <a:pt x="10984" y="1752"/>
                    <a:pt x="10938" y="1771"/>
                    <a:pt x="10892" y="1786"/>
                  </a:cubicBezTo>
                  <a:cubicBezTo>
                    <a:pt x="10712" y="1851"/>
                    <a:pt x="10528" y="1909"/>
                    <a:pt x="10340" y="1955"/>
                  </a:cubicBezTo>
                  <a:cubicBezTo>
                    <a:pt x="10229" y="1982"/>
                    <a:pt x="10118" y="2005"/>
                    <a:pt x="10003" y="2024"/>
                  </a:cubicBezTo>
                  <a:cubicBezTo>
                    <a:pt x="9949" y="2035"/>
                    <a:pt x="9895" y="2043"/>
                    <a:pt x="9846" y="2054"/>
                  </a:cubicBezTo>
                  <a:lnTo>
                    <a:pt x="9765" y="2066"/>
                  </a:lnTo>
                  <a:lnTo>
                    <a:pt x="9734" y="2070"/>
                  </a:lnTo>
                  <a:lnTo>
                    <a:pt x="9734" y="2070"/>
                  </a:lnTo>
                  <a:cubicBezTo>
                    <a:pt x="9504" y="2097"/>
                    <a:pt x="9278" y="2120"/>
                    <a:pt x="9048" y="2127"/>
                  </a:cubicBezTo>
                  <a:cubicBezTo>
                    <a:pt x="8789" y="2141"/>
                    <a:pt x="8530" y="2145"/>
                    <a:pt x="8269" y="2145"/>
                  </a:cubicBezTo>
                  <a:cubicBezTo>
                    <a:pt x="8009" y="2145"/>
                    <a:pt x="7749" y="2141"/>
                    <a:pt x="7488" y="2135"/>
                  </a:cubicBezTo>
                  <a:cubicBezTo>
                    <a:pt x="7288" y="2135"/>
                    <a:pt x="7112" y="2254"/>
                    <a:pt x="7035" y="2438"/>
                  </a:cubicBezTo>
                  <a:cubicBezTo>
                    <a:pt x="6959" y="2622"/>
                    <a:pt x="6997" y="2833"/>
                    <a:pt x="7139" y="2978"/>
                  </a:cubicBezTo>
                  <a:cubicBezTo>
                    <a:pt x="7288" y="3139"/>
                    <a:pt x="7438" y="3304"/>
                    <a:pt x="7580" y="3473"/>
                  </a:cubicBezTo>
                  <a:cubicBezTo>
                    <a:pt x="7641" y="3546"/>
                    <a:pt x="7699" y="3619"/>
                    <a:pt x="7760" y="3691"/>
                  </a:cubicBezTo>
                  <a:lnTo>
                    <a:pt x="7852" y="3806"/>
                  </a:lnTo>
                  <a:lnTo>
                    <a:pt x="7894" y="3864"/>
                  </a:lnTo>
                  <a:cubicBezTo>
                    <a:pt x="8113" y="4151"/>
                    <a:pt x="8320" y="4443"/>
                    <a:pt x="8519" y="4746"/>
                  </a:cubicBezTo>
                  <a:cubicBezTo>
                    <a:pt x="8734" y="5064"/>
                    <a:pt x="8929" y="5394"/>
                    <a:pt x="9106" y="5731"/>
                  </a:cubicBezTo>
                  <a:cubicBezTo>
                    <a:pt x="9106" y="5731"/>
                    <a:pt x="9106" y="5732"/>
                    <a:pt x="9106" y="5733"/>
                  </a:cubicBezTo>
                  <a:lnTo>
                    <a:pt x="9106" y="5733"/>
                  </a:lnTo>
                  <a:cubicBezTo>
                    <a:pt x="9114" y="5752"/>
                    <a:pt x="9122" y="5773"/>
                    <a:pt x="9129" y="5788"/>
                  </a:cubicBezTo>
                  <a:cubicBezTo>
                    <a:pt x="9144" y="5838"/>
                    <a:pt x="9159" y="5880"/>
                    <a:pt x="9175" y="5930"/>
                  </a:cubicBezTo>
                  <a:cubicBezTo>
                    <a:pt x="9205" y="6030"/>
                    <a:pt x="9228" y="6130"/>
                    <a:pt x="9247" y="6233"/>
                  </a:cubicBezTo>
                  <a:cubicBezTo>
                    <a:pt x="9250" y="6250"/>
                    <a:pt x="9253" y="6267"/>
                    <a:pt x="9256" y="6285"/>
                  </a:cubicBezTo>
                  <a:lnTo>
                    <a:pt x="9256" y="6285"/>
                  </a:lnTo>
                  <a:cubicBezTo>
                    <a:pt x="9256" y="6284"/>
                    <a:pt x="9255" y="6284"/>
                    <a:pt x="9255" y="6283"/>
                  </a:cubicBezTo>
                  <a:lnTo>
                    <a:pt x="9255" y="6283"/>
                  </a:lnTo>
                  <a:cubicBezTo>
                    <a:pt x="9255" y="6284"/>
                    <a:pt x="9256" y="6285"/>
                    <a:pt x="9256" y="6287"/>
                  </a:cubicBezTo>
                  <a:lnTo>
                    <a:pt x="9256" y="6287"/>
                  </a:lnTo>
                  <a:cubicBezTo>
                    <a:pt x="9257" y="6293"/>
                    <a:pt x="9258" y="6299"/>
                    <a:pt x="9259" y="6306"/>
                  </a:cubicBezTo>
                  <a:cubicBezTo>
                    <a:pt x="9260" y="6313"/>
                    <a:pt x="9262" y="6319"/>
                    <a:pt x="9264" y="6325"/>
                  </a:cubicBezTo>
                  <a:lnTo>
                    <a:pt x="9264" y="6325"/>
                  </a:lnTo>
                  <a:cubicBezTo>
                    <a:pt x="9269" y="6353"/>
                    <a:pt x="9270" y="6382"/>
                    <a:pt x="9270" y="6413"/>
                  </a:cubicBezTo>
                  <a:cubicBezTo>
                    <a:pt x="9278" y="6517"/>
                    <a:pt x="9282" y="6624"/>
                    <a:pt x="9278" y="6728"/>
                  </a:cubicBezTo>
                  <a:cubicBezTo>
                    <a:pt x="9278" y="6843"/>
                    <a:pt x="9274" y="6958"/>
                    <a:pt x="9267" y="7069"/>
                  </a:cubicBezTo>
                  <a:cubicBezTo>
                    <a:pt x="9263" y="7134"/>
                    <a:pt x="9255" y="7195"/>
                    <a:pt x="9247" y="7257"/>
                  </a:cubicBezTo>
                  <a:cubicBezTo>
                    <a:pt x="9250" y="7293"/>
                    <a:pt x="9247" y="7327"/>
                    <a:pt x="9241" y="7361"/>
                  </a:cubicBezTo>
                  <a:lnTo>
                    <a:pt x="9241" y="7361"/>
                  </a:lnTo>
                  <a:cubicBezTo>
                    <a:pt x="9237" y="7365"/>
                    <a:pt x="9232" y="7375"/>
                    <a:pt x="9228" y="7391"/>
                  </a:cubicBezTo>
                  <a:cubicBezTo>
                    <a:pt x="9226" y="7413"/>
                    <a:pt x="9224" y="7435"/>
                    <a:pt x="9221" y="7458"/>
                  </a:cubicBezTo>
                  <a:lnTo>
                    <a:pt x="9221" y="7458"/>
                  </a:lnTo>
                  <a:cubicBezTo>
                    <a:pt x="9212" y="7453"/>
                    <a:pt x="9203" y="7449"/>
                    <a:pt x="9194" y="7445"/>
                  </a:cubicBezTo>
                  <a:cubicBezTo>
                    <a:pt x="8994" y="7353"/>
                    <a:pt x="8799" y="7257"/>
                    <a:pt x="8607" y="7157"/>
                  </a:cubicBezTo>
                  <a:cubicBezTo>
                    <a:pt x="8220" y="6962"/>
                    <a:pt x="7841" y="6751"/>
                    <a:pt x="7465" y="6528"/>
                  </a:cubicBezTo>
                  <a:cubicBezTo>
                    <a:pt x="7288" y="6421"/>
                    <a:pt x="7112" y="6310"/>
                    <a:pt x="6943" y="6191"/>
                  </a:cubicBezTo>
                  <a:cubicBezTo>
                    <a:pt x="6905" y="6164"/>
                    <a:pt x="6871" y="6137"/>
                    <a:pt x="6836" y="6110"/>
                  </a:cubicBezTo>
                  <a:lnTo>
                    <a:pt x="6775" y="6064"/>
                  </a:lnTo>
                  <a:cubicBezTo>
                    <a:pt x="6750" y="6047"/>
                    <a:pt x="6741" y="6041"/>
                    <a:pt x="6740" y="6041"/>
                  </a:cubicBezTo>
                  <a:lnTo>
                    <a:pt x="6740" y="6041"/>
                  </a:lnTo>
                  <a:cubicBezTo>
                    <a:pt x="6739" y="6041"/>
                    <a:pt x="6775" y="6067"/>
                    <a:pt x="6782" y="6072"/>
                  </a:cubicBezTo>
                  <a:cubicBezTo>
                    <a:pt x="6694" y="6026"/>
                    <a:pt x="6610" y="5934"/>
                    <a:pt x="6533" y="5865"/>
                  </a:cubicBezTo>
                  <a:cubicBezTo>
                    <a:pt x="6391" y="5739"/>
                    <a:pt x="6253" y="5601"/>
                    <a:pt x="6127" y="5455"/>
                  </a:cubicBezTo>
                  <a:cubicBezTo>
                    <a:pt x="6073" y="5394"/>
                    <a:pt x="6022" y="5332"/>
                    <a:pt x="5972" y="5268"/>
                  </a:cubicBezTo>
                  <a:lnTo>
                    <a:pt x="5972" y="5268"/>
                  </a:lnTo>
                  <a:cubicBezTo>
                    <a:pt x="5960" y="5250"/>
                    <a:pt x="5946" y="5235"/>
                    <a:pt x="5935" y="5217"/>
                  </a:cubicBezTo>
                  <a:cubicBezTo>
                    <a:pt x="5901" y="5175"/>
                    <a:pt x="5870" y="5129"/>
                    <a:pt x="5843" y="5087"/>
                  </a:cubicBezTo>
                  <a:cubicBezTo>
                    <a:pt x="5724" y="4910"/>
                    <a:pt x="5613" y="4730"/>
                    <a:pt x="5517" y="4542"/>
                  </a:cubicBezTo>
                  <a:cubicBezTo>
                    <a:pt x="5467" y="4439"/>
                    <a:pt x="5421" y="4339"/>
                    <a:pt x="5375" y="4236"/>
                  </a:cubicBezTo>
                  <a:cubicBezTo>
                    <a:pt x="5375" y="4234"/>
                    <a:pt x="5374" y="4232"/>
                    <a:pt x="5373" y="4231"/>
                  </a:cubicBezTo>
                  <a:lnTo>
                    <a:pt x="5373" y="4231"/>
                  </a:lnTo>
                  <a:cubicBezTo>
                    <a:pt x="5365" y="4211"/>
                    <a:pt x="5357" y="4190"/>
                    <a:pt x="5349" y="4171"/>
                  </a:cubicBezTo>
                  <a:cubicBezTo>
                    <a:pt x="5326" y="4117"/>
                    <a:pt x="5306" y="4059"/>
                    <a:pt x="5287" y="4002"/>
                  </a:cubicBezTo>
                  <a:cubicBezTo>
                    <a:pt x="5211" y="3790"/>
                    <a:pt x="5037" y="3644"/>
                    <a:pt x="4814" y="3644"/>
                  </a:cubicBezTo>
                  <a:cubicBezTo>
                    <a:pt x="4791" y="3644"/>
                    <a:pt x="4767" y="3646"/>
                    <a:pt x="4743" y="3649"/>
                  </a:cubicBezTo>
                  <a:cubicBezTo>
                    <a:pt x="4512" y="3681"/>
                    <a:pt x="4365" y="3852"/>
                    <a:pt x="4323" y="4071"/>
                  </a:cubicBezTo>
                  <a:lnTo>
                    <a:pt x="4323" y="4071"/>
                  </a:lnTo>
                  <a:cubicBezTo>
                    <a:pt x="4322" y="4072"/>
                    <a:pt x="4322" y="4073"/>
                    <a:pt x="4321" y="4075"/>
                  </a:cubicBezTo>
                  <a:cubicBezTo>
                    <a:pt x="4318" y="4083"/>
                    <a:pt x="4316" y="4092"/>
                    <a:pt x="4314" y="4100"/>
                  </a:cubicBezTo>
                  <a:lnTo>
                    <a:pt x="4314" y="4100"/>
                  </a:lnTo>
                  <a:cubicBezTo>
                    <a:pt x="4314" y="4101"/>
                    <a:pt x="4314" y="4101"/>
                    <a:pt x="4314" y="4102"/>
                  </a:cubicBezTo>
                  <a:cubicBezTo>
                    <a:pt x="4298" y="4128"/>
                    <a:pt x="4283" y="4151"/>
                    <a:pt x="4268" y="4178"/>
                  </a:cubicBezTo>
                  <a:cubicBezTo>
                    <a:pt x="4260" y="4188"/>
                    <a:pt x="4253" y="4198"/>
                    <a:pt x="4245" y="4208"/>
                  </a:cubicBezTo>
                  <a:lnTo>
                    <a:pt x="4245" y="4208"/>
                  </a:lnTo>
                  <a:cubicBezTo>
                    <a:pt x="4154" y="4297"/>
                    <a:pt x="4080" y="4396"/>
                    <a:pt x="3988" y="4485"/>
                  </a:cubicBezTo>
                  <a:cubicBezTo>
                    <a:pt x="3934" y="4535"/>
                    <a:pt x="3880" y="4581"/>
                    <a:pt x="3827" y="4631"/>
                  </a:cubicBezTo>
                  <a:cubicBezTo>
                    <a:pt x="3811" y="4640"/>
                    <a:pt x="3795" y="4652"/>
                    <a:pt x="3781" y="4663"/>
                  </a:cubicBezTo>
                  <a:lnTo>
                    <a:pt x="3781" y="4663"/>
                  </a:lnTo>
                  <a:cubicBezTo>
                    <a:pt x="3758" y="4679"/>
                    <a:pt x="3736" y="4695"/>
                    <a:pt x="3712" y="4711"/>
                  </a:cubicBezTo>
                  <a:cubicBezTo>
                    <a:pt x="3658" y="4746"/>
                    <a:pt x="3608" y="4776"/>
                    <a:pt x="3551" y="4807"/>
                  </a:cubicBezTo>
                  <a:cubicBezTo>
                    <a:pt x="3524" y="4822"/>
                    <a:pt x="3493" y="4834"/>
                    <a:pt x="3466" y="4849"/>
                  </a:cubicBezTo>
                  <a:cubicBezTo>
                    <a:pt x="3458" y="4853"/>
                    <a:pt x="3452" y="4856"/>
                    <a:pt x="3448" y="4858"/>
                  </a:cubicBezTo>
                  <a:lnTo>
                    <a:pt x="3448" y="4858"/>
                  </a:lnTo>
                  <a:cubicBezTo>
                    <a:pt x="3337" y="4898"/>
                    <a:pt x="3227" y="4927"/>
                    <a:pt x="3114" y="4953"/>
                  </a:cubicBezTo>
                  <a:cubicBezTo>
                    <a:pt x="3052" y="4964"/>
                    <a:pt x="2991" y="4972"/>
                    <a:pt x="2930" y="4983"/>
                  </a:cubicBezTo>
                  <a:cubicBezTo>
                    <a:pt x="2919" y="4985"/>
                    <a:pt x="2915" y="4985"/>
                    <a:pt x="2916" y="4985"/>
                  </a:cubicBezTo>
                  <a:cubicBezTo>
                    <a:pt x="2917" y="4985"/>
                    <a:pt x="2928" y="4984"/>
                    <a:pt x="2940" y="4983"/>
                  </a:cubicBezTo>
                  <a:lnTo>
                    <a:pt x="2940" y="4983"/>
                  </a:lnTo>
                  <a:cubicBezTo>
                    <a:pt x="2939" y="4983"/>
                    <a:pt x="2938" y="4983"/>
                    <a:pt x="2937" y="4983"/>
                  </a:cubicBezTo>
                  <a:lnTo>
                    <a:pt x="2838" y="5002"/>
                  </a:lnTo>
                  <a:cubicBezTo>
                    <a:pt x="2562" y="5037"/>
                    <a:pt x="2285" y="5052"/>
                    <a:pt x="2006" y="5052"/>
                  </a:cubicBezTo>
                  <a:cubicBezTo>
                    <a:pt x="1845" y="5045"/>
                    <a:pt x="1684" y="5033"/>
                    <a:pt x="1519" y="5018"/>
                  </a:cubicBezTo>
                  <a:cubicBezTo>
                    <a:pt x="1438" y="5010"/>
                    <a:pt x="1354" y="4999"/>
                    <a:pt x="1273" y="4987"/>
                  </a:cubicBezTo>
                  <a:cubicBezTo>
                    <a:pt x="1247" y="4984"/>
                    <a:pt x="1237" y="4983"/>
                    <a:pt x="1235" y="4983"/>
                  </a:cubicBezTo>
                  <a:lnTo>
                    <a:pt x="1235" y="4983"/>
                  </a:lnTo>
                  <a:cubicBezTo>
                    <a:pt x="1231" y="4983"/>
                    <a:pt x="1294" y="4992"/>
                    <a:pt x="1294" y="4992"/>
                  </a:cubicBezTo>
                  <a:cubicBezTo>
                    <a:pt x="1294" y="4992"/>
                    <a:pt x="1285" y="4990"/>
                    <a:pt x="1262" y="4987"/>
                  </a:cubicBezTo>
                  <a:lnTo>
                    <a:pt x="1151" y="4972"/>
                  </a:lnTo>
                  <a:cubicBezTo>
                    <a:pt x="1108" y="4965"/>
                    <a:pt x="1066" y="4961"/>
                    <a:pt x="1025" y="4961"/>
                  </a:cubicBezTo>
                  <a:cubicBezTo>
                    <a:pt x="871" y="4961"/>
                    <a:pt x="732" y="5015"/>
                    <a:pt x="629" y="5148"/>
                  </a:cubicBezTo>
                  <a:cubicBezTo>
                    <a:pt x="499" y="5321"/>
                    <a:pt x="507" y="5509"/>
                    <a:pt x="591" y="5696"/>
                  </a:cubicBezTo>
                  <a:cubicBezTo>
                    <a:pt x="652" y="5842"/>
                    <a:pt x="721" y="5980"/>
                    <a:pt x="783" y="6122"/>
                  </a:cubicBezTo>
                  <a:lnTo>
                    <a:pt x="825" y="6214"/>
                  </a:lnTo>
                  <a:cubicBezTo>
                    <a:pt x="833" y="6233"/>
                    <a:pt x="870" y="6305"/>
                    <a:pt x="870" y="6305"/>
                  </a:cubicBezTo>
                  <a:cubicBezTo>
                    <a:pt x="869" y="6305"/>
                    <a:pt x="861" y="6291"/>
                    <a:pt x="840" y="6252"/>
                  </a:cubicBezTo>
                  <a:lnTo>
                    <a:pt x="840" y="6252"/>
                  </a:lnTo>
                  <a:cubicBezTo>
                    <a:pt x="875" y="6325"/>
                    <a:pt x="905" y="6402"/>
                    <a:pt x="928" y="6475"/>
                  </a:cubicBezTo>
                  <a:cubicBezTo>
                    <a:pt x="976" y="6610"/>
                    <a:pt x="999" y="6748"/>
                    <a:pt x="1037" y="6883"/>
                  </a:cubicBezTo>
                  <a:lnTo>
                    <a:pt x="1037" y="6883"/>
                  </a:lnTo>
                  <a:cubicBezTo>
                    <a:pt x="1040" y="6906"/>
                    <a:pt x="1040" y="6928"/>
                    <a:pt x="1040" y="6950"/>
                  </a:cubicBezTo>
                  <a:cubicBezTo>
                    <a:pt x="1040" y="6992"/>
                    <a:pt x="1043" y="7034"/>
                    <a:pt x="1043" y="7073"/>
                  </a:cubicBezTo>
                  <a:cubicBezTo>
                    <a:pt x="1043" y="7176"/>
                    <a:pt x="1040" y="7280"/>
                    <a:pt x="1032" y="7383"/>
                  </a:cubicBezTo>
                  <a:cubicBezTo>
                    <a:pt x="1024" y="7483"/>
                    <a:pt x="1017" y="7586"/>
                    <a:pt x="1005" y="7690"/>
                  </a:cubicBezTo>
                  <a:cubicBezTo>
                    <a:pt x="1001" y="7728"/>
                    <a:pt x="1001" y="7767"/>
                    <a:pt x="994" y="7805"/>
                  </a:cubicBezTo>
                  <a:cubicBezTo>
                    <a:pt x="1001" y="7767"/>
                    <a:pt x="1004" y="7753"/>
                    <a:pt x="1004" y="7753"/>
                  </a:cubicBezTo>
                  <a:lnTo>
                    <a:pt x="1004" y="7753"/>
                  </a:lnTo>
                  <a:cubicBezTo>
                    <a:pt x="1005" y="7753"/>
                    <a:pt x="989" y="7843"/>
                    <a:pt x="986" y="7862"/>
                  </a:cubicBezTo>
                  <a:cubicBezTo>
                    <a:pt x="959" y="8023"/>
                    <a:pt x="925" y="8188"/>
                    <a:pt x="890" y="8349"/>
                  </a:cubicBezTo>
                  <a:cubicBezTo>
                    <a:pt x="802" y="8725"/>
                    <a:pt x="737" y="9108"/>
                    <a:pt x="698" y="9492"/>
                  </a:cubicBezTo>
                  <a:cubicBezTo>
                    <a:pt x="695" y="9622"/>
                    <a:pt x="748" y="9749"/>
                    <a:pt x="840" y="9841"/>
                  </a:cubicBezTo>
                  <a:cubicBezTo>
                    <a:pt x="936" y="9929"/>
                    <a:pt x="1059" y="9982"/>
                    <a:pt x="1189" y="9986"/>
                  </a:cubicBezTo>
                  <a:cubicBezTo>
                    <a:pt x="1419" y="10002"/>
                    <a:pt x="1649" y="10025"/>
                    <a:pt x="1875" y="10051"/>
                  </a:cubicBezTo>
                  <a:lnTo>
                    <a:pt x="2052" y="10074"/>
                  </a:lnTo>
                  <a:cubicBezTo>
                    <a:pt x="2067" y="10074"/>
                    <a:pt x="2104" y="10080"/>
                    <a:pt x="2095" y="10080"/>
                  </a:cubicBezTo>
                  <a:cubicBezTo>
                    <a:pt x="2091" y="10080"/>
                    <a:pt x="2081" y="10079"/>
                    <a:pt x="2062" y="10077"/>
                  </a:cubicBezTo>
                  <a:lnTo>
                    <a:pt x="2062" y="10077"/>
                  </a:lnTo>
                  <a:lnTo>
                    <a:pt x="2113" y="10082"/>
                  </a:lnTo>
                  <a:cubicBezTo>
                    <a:pt x="2228" y="10101"/>
                    <a:pt x="2347" y="10117"/>
                    <a:pt x="2462" y="10136"/>
                  </a:cubicBezTo>
                  <a:cubicBezTo>
                    <a:pt x="2910" y="10209"/>
                    <a:pt x="3351" y="10301"/>
                    <a:pt x="3788" y="10412"/>
                  </a:cubicBezTo>
                  <a:cubicBezTo>
                    <a:pt x="4225" y="10523"/>
                    <a:pt x="4659" y="10650"/>
                    <a:pt x="5088" y="10795"/>
                  </a:cubicBezTo>
                  <a:cubicBezTo>
                    <a:pt x="5306" y="10868"/>
                    <a:pt x="5521" y="10949"/>
                    <a:pt x="5736" y="11033"/>
                  </a:cubicBezTo>
                  <a:cubicBezTo>
                    <a:pt x="5839" y="11071"/>
                    <a:pt x="5943" y="11113"/>
                    <a:pt x="6046" y="11156"/>
                  </a:cubicBezTo>
                  <a:lnTo>
                    <a:pt x="6085" y="11172"/>
                  </a:lnTo>
                  <a:lnTo>
                    <a:pt x="6085" y="11172"/>
                  </a:lnTo>
                  <a:cubicBezTo>
                    <a:pt x="6077" y="11169"/>
                    <a:pt x="6071" y="11166"/>
                    <a:pt x="6071" y="11166"/>
                  </a:cubicBezTo>
                  <a:lnTo>
                    <a:pt x="6071" y="11166"/>
                  </a:lnTo>
                  <a:cubicBezTo>
                    <a:pt x="6071" y="11166"/>
                    <a:pt x="6076" y="11168"/>
                    <a:pt x="6090" y="11174"/>
                  </a:cubicBezTo>
                  <a:lnTo>
                    <a:pt x="6090" y="11174"/>
                  </a:lnTo>
                  <a:lnTo>
                    <a:pt x="6119" y="11186"/>
                  </a:lnTo>
                  <a:cubicBezTo>
                    <a:pt x="6115" y="11184"/>
                    <a:pt x="6107" y="11181"/>
                    <a:pt x="6099" y="11177"/>
                  </a:cubicBezTo>
                  <a:lnTo>
                    <a:pt x="6099" y="11177"/>
                  </a:lnTo>
                  <a:cubicBezTo>
                    <a:pt x="6103" y="11179"/>
                    <a:pt x="6107" y="11181"/>
                    <a:pt x="6112" y="11182"/>
                  </a:cubicBezTo>
                  <a:cubicBezTo>
                    <a:pt x="6161" y="11205"/>
                    <a:pt x="6215" y="11228"/>
                    <a:pt x="6269" y="11251"/>
                  </a:cubicBezTo>
                  <a:cubicBezTo>
                    <a:pt x="6460" y="11336"/>
                    <a:pt x="6644" y="11432"/>
                    <a:pt x="6821" y="11547"/>
                  </a:cubicBezTo>
                  <a:lnTo>
                    <a:pt x="6874" y="11581"/>
                  </a:lnTo>
                  <a:cubicBezTo>
                    <a:pt x="6876" y="11582"/>
                    <a:pt x="6877" y="11584"/>
                    <a:pt x="6879" y="11585"/>
                  </a:cubicBezTo>
                  <a:lnTo>
                    <a:pt x="6879" y="11585"/>
                  </a:lnTo>
                  <a:cubicBezTo>
                    <a:pt x="6912" y="11591"/>
                    <a:pt x="6952" y="11635"/>
                    <a:pt x="6982" y="11668"/>
                  </a:cubicBezTo>
                  <a:lnTo>
                    <a:pt x="6982" y="11668"/>
                  </a:lnTo>
                  <a:cubicBezTo>
                    <a:pt x="6965" y="11686"/>
                    <a:pt x="6947" y="11704"/>
                    <a:pt x="6928" y="11723"/>
                  </a:cubicBezTo>
                  <a:cubicBezTo>
                    <a:pt x="6898" y="11750"/>
                    <a:pt x="6869" y="11778"/>
                    <a:pt x="6839" y="11806"/>
                  </a:cubicBezTo>
                  <a:lnTo>
                    <a:pt x="6839" y="11806"/>
                  </a:lnTo>
                  <a:cubicBezTo>
                    <a:pt x="6844" y="11801"/>
                    <a:pt x="6847" y="11799"/>
                    <a:pt x="6847" y="11799"/>
                  </a:cubicBezTo>
                  <a:lnTo>
                    <a:pt x="6847" y="11799"/>
                  </a:lnTo>
                  <a:cubicBezTo>
                    <a:pt x="6847" y="11799"/>
                    <a:pt x="6837" y="11808"/>
                    <a:pt x="6823" y="11820"/>
                  </a:cubicBezTo>
                  <a:lnTo>
                    <a:pt x="6823" y="11820"/>
                  </a:lnTo>
                  <a:cubicBezTo>
                    <a:pt x="6828" y="11815"/>
                    <a:pt x="6833" y="11810"/>
                    <a:pt x="6839" y="11806"/>
                  </a:cubicBezTo>
                  <a:lnTo>
                    <a:pt x="6839" y="11806"/>
                  </a:lnTo>
                  <a:cubicBezTo>
                    <a:pt x="6833" y="11810"/>
                    <a:pt x="6825" y="11817"/>
                    <a:pt x="6813" y="11828"/>
                  </a:cubicBezTo>
                  <a:lnTo>
                    <a:pt x="6813" y="11828"/>
                  </a:lnTo>
                  <a:cubicBezTo>
                    <a:pt x="6816" y="11825"/>
                    <a:pt x="6820" y="11822"/>
                    <a:pt x="6823" y="11820"/>
                  </a:cubicBezTo>
                  <a:lnTo>
                    <a:pt x="6823" y="11820"/>
                  </a:lnTo>
                  <a:cubicBezTo>
                    <a:pt x="6803" y="11837"/>
                    <a:pt x="6783" y="11855"/>
                    <a:pt x="6763" y="11872"/>
                  </a:cubicBezTo>
                  <a:cubicBezTo>
                    <a:pt x="6784" y="11853"/>
                    <a:pt x="6801" y="11839"/>
                    <a:pt x="6813" y="11828"/>
                  </a:cubicBezTo>
                  <a:lnTo>
                    <a:pt x="6813" y="11828"/>
                  </a:lnTo>
                  <a:cubicBezTo>
                    <a:pt x="6800" y="11838"/>
                    <a:pt x="6786" y="11850"/>
                    <a:pt x="6775" y="11857"/>
                  </a:cubicBezTo>
                  <a:cubicBezTo>
                    <a:pt x="6756" y="11872"/>
                    <a:pt x="6733" y="11888"/>
                    <a:pt x="6710" y="11907"/>
                  </a:cubicBezTo>
                  <a:cubicBezTo>
                    <a:pt x="6633" y="11957"/>
                    <a:pt x="6556" y="12007"/>
                    <a:pt x="6480" y="12053"/>
                  </a:cubicBezTo>
                  <a:cubicBezTo>
                    <a:pt x="6368" y="12122"/>
                    <a:pt x="6253" y="12183"/>
                    <a:pt x="6138" y="12241"/>
                  </a:cubicBezTo>
                  <a:lnTo>
                    <a:pt x="6077" y="12267"/>
                  </a:lnTo>
                  <a:lnTo>
                    <a:pt x="6072" y="12270"/>
                  </a:lnTo>
                  <a:lnTo>
                    <a:pt x="6072" y="12270"/>
                  </a:lnTo>
                  <a:cubicBezTo>
                    <a:pt x="6070" y="12270"/>
                    <a:pt x="6069" y="12270"/>
                    <a:pt x="6067" y="12270"/>
                  </a:cubicBezTo>
                  <a:cubicBezTo>
                    <a:pt x="6026" y="12270"/>
                    <a:pt x="5940" y="12322"/>
                    <a:pt x="5904" y="12336"/>
                  </a:cubicBezTo>
                  <a:cubicBezTo>
                    <a:pt x="5805" y="12371"/>
                    <a:pt x="5705" y="12398"/>
                    <a:pt x="5602" y="12425"/>
                  </a:cubicBezTo>
                  <a:cubicBezTo>
                    <a:pt x="5548" y="12436"/>
                    <a:pt x="5494" y="12448"/>
                    <a:pt x="5441" y="12455"/>
                  </a:cubicBezTo>
                  <a:lnTo>
                    <a:pt x="5387" y="12467"/>
                  </a:lnTo>
                  <a:cubicBezTo>
                    <a:pt x="5241" y="12482"/>
                    <a:pt x="5096" y="12487"/>
                    <a:pt x="4951" y="12487"/>
                  </a:cubicBezTo>
                  <a:cubicBezTo>
                    <a:pt x="4730" y="12487"/>
                    <a:pt x="4509" y="12474"/>
                    <a:pt x="4287" y="12463"/>
                  </a:cubicBezTo>
                  <a:cubicBezTo>
                    <a:pt x="4080" y="12451"/>
                    <a:pt x="3873" y="12451"/>
                    <a:pt x="3662" y="12436"/>
                  </a:cubicBezTo>
                  <a:cubicBezTo>
                    <a:pt x="3543" y="12428"/>
                    <a:pt x="3428" y="12421"/>
                    <a:pt x="3309" y="12405"/>
                  </a:cubicBezTo>
                  <a:lnTo>
                    <a:pt x="3209" y="12394"/>
                  </a:lnTo>
                  <a:cubicBezTo>
                    <a:pt x="3187" y="12391"/>
                    <a:pt x="3177" y="12390"/>
                    <a:pt x="3175" y="12390"/>
                  </a:cubicBezTo>
                  <a:cubicBezTo>
                    <a:pt x="3167" y="12390"/>
                    <a:pt x="3244" y="12402"/>
                    <a:pt x="3244" y="12402"/>
                  </a:cubicBezTo>
                  <a:cubicBezTo>
                    <a:pt x="3242" y="12404"/>
                    <a:pt x="3238" y="12404"/>
                    <a:pt x="3230" y="12404"/>
                  </a:cubicBezTo>
                  <a:cubicBezTo>
                    <a:pt x="3184" y="12404"/>
                    <a:pt x="3033" y="12367"/>
                    <a:pt x="3010" y="12363"/>
                  </a:cubicBezTo>
                  <a:cubicBezTo>
                    <a:pt x="2734" y="12313"/>
                    <a:pt x="2466" y="12244"/>
                    <a:pt x="2197" y="12156"/>
                  </a:cubicBezTo>
                  <a:cubicBezTo>
                    <a:pt x="2132" y="12133"/>
                    <a:pt x="2067" y="12106"/>
                    <a:pt x="2002" y="12079"/>
                  </a:cubicBezTo>
                  <a:cubicBezTo>
                    <a:pt x="1994" y="12077"/>
                    <a:pt x="1990" y="12075"/>
                    <a:pt x="1988" y="12074"/>
                  </a:cubicBezTo>
                  <a:lnTo>
                    <a:pt x="1988" y="12074"/>
                  </a:lnTo>
                  <a:cubicBezTo>
                    <a:pt x="1958" y="12059"/>
                    <a:pt x="1928" y="12045"/>
                    <a:pt x="1898" y="12030"/>
                  </a:cubicBezTo>
                  <a:cubicBezTo>
                    <a:pt x="1779" y="11972"/>
                    <a:pt x="1664" y="11903"/>
                    <a:pt x="1553" y="11830"/>
                  </a:cubicBezTo>
                  <a:cubicBezTo>
                    <a:pt x="1484" y="11782"/>
                    <a:pt x="1403" y="11761"/>
                    <a:pt x="1319" y="11761"/>
                  </a:cubicBezTo>
                  <a:cubicBezTo>
                    <a:pt x="1056" y="11761"/>
                    <a:pt x="775" y="11976"/>
                    <a:pt x="810" y="12256"/>
                  </a:cubicBezTo>
                  <a:cubicBezTo>
                    <a:pt x="886" y="12892"/>
                    <a:pt x="848" y="13540"/>
                    <a:pt x="771" y="14177"/>
                  </a:cubicBezTo>
                  <a:cubicBezTo>
                    <a:pt x="769" y="14201"/>
                    <a:pt x="766" y="14226"/>
                    <a:pt x="763" y="14252"/>
                  </a:cubicBezTo>
                  <a:lnTo>
                    <a:pt x="763" y="14252"/>
                  </a:lnTo>
                  <a:cubicBezTo>
                    <a:pt x="763" y="14251"/>
                    <a:pt x="763" y="14251"/>
                    <a:pt x="763" y="14251"/>
                  </a:cubicBezTo>
                  <a:lnTo>
                    <a:pt x="763" y="14251"/>
                  </a:lnTo>
                  <a:cubicBezTo>
                    <a:pt x="763" y="14251"/>
                    <a:pt x="762" y="14256"/>
                    <a:pt x="760" y="14269"/>
                  </a:cubicBezTo>
                  <a:lnTo>
                    <a:pt x="752" y="14322"/>
                  </a:lnTo>
                  <a:cubicBezTo>
                    <a:pt x="741" y="14414"/>
                    <a:pt x="725" y="14506"/>
                    <a:pt x="714" y="14598"/>
                  </a:cubicBezTo>
                  <a:cubicBezTo>
                    <a:pt x="683" y="14771"/>
                    <a:pt x="652" y="14943"/>
                    <a:pt x="622" y="15116"/>
                  </a:cubicBezTo>
                  <a:cubicBezTo>
                    <a:pt x="557" y="15449"/>
                    <a:pt x="480" y="15787"/>
                    <a:pt x="395" y="16116"/>
                  </a:cubicBezTo>
                  <a:cubicBezTo>
                    <a:pt x="307" y="16461"/>
                    <a:pt x="211" y="16799"/>
                    <a:pt x="104" y="17136"/>
                  </a:cubicBezTo>
                  <a:cubicBezTo>
                    <a:pt x="1" y="17454"/>
                    <a:pt x="273" y="17750"/>
                    <a:pt x="583" y="17761"/>
                  </a:cubicBezTo>
                  <a:cubicBezTo>
                    <a:pt x="672" y="17765"/>
                    <a:pt x="760" y="17773"/>
                    <a:pt x="852" y="17780"/>
                  </a:cubicBezTo>
                  <a:lnTo>
                    <a:pt x="917" y="17788"/>
                  </a:lnTo>
                  <a:cubicBezTo>
                    <a:pt x="937" y="17791"/>
                    <a:pt x="949" y="17792"/>
                    <a:pt x="951" y="17792"/>
                  </a:cubicBezTo>
                  <a:cubicBezTo>
                    <a:pt x="955" y="17792"/>
                    <a:pt x="934" y="17789"/>
                    <a:pt x="886" y="17784"/>
                  </a:cubicBezTo>
                  <a:cubicBezTo>
                    <a:pt x="891" y="17782"/>
                    <a:pt x="897" y="17781"/>
                    <a:pt x="904" y="17781"/>
                  </a:cubicBezTo>
                  <a:cubicBezTo>
                    <a:pt x="938" y="17781"/>
                    <a:pt x="994" y="17800"/>
                    <a:pt x="1017" y="17803"/>
                  </a:cubicBezTo>
                  <a:cubicBezTo>
                    <a:pt x="1193" y="17834"/>
                    <a:pt x="1369" y="17872"/>
                    <a:pt x="1538" y="17922"/>
                  </a:cubicBezTo>
                  <a:cubicBezTo>
                    <a:pt x="1703" y="17968"/>
                    <a:pt x="1860" y="18022"/>
                    <a:pt x="2017" y="18083"/>
                  </a:cubicBezTo>
                  <a:lnTo>
                    <a:pt x="2078" y="18110"/>
                  </a:lnTo>
                  <a:lnTo>
                    <a:pt x="2056" y="18098"/>
                  </a:lnTo>
                  <a:lnTo>
                    <a:pt x="2056" y="18098"/>
                  </a:lnTo>
                  <a:cubicBezTo>
                    <a:pt x="2094" y="18118"/>
                    <a:pt x="2136" y="18137"/>
                    <a:pt x="2178" y="18156"/>
                  </a:cubicBezTo>
                  <a:cubicBezTo>
                    <a:pt x="2259" y="18194"/>
                    <a:pt x="2343" y="18233"/>
                    <a:pt x="2420" y="18275"/>
                  </a:cubicBezTo>
                  <a:cubicBezTo>
                    <a:pt x="2581" y="18359"/>
                    <a:pt x="2738" y="18451"/>
                    <a:pt x="2891" y="18551"/>
                  </a:cubicBezTo>
                  <a:cubicBezTo>
                    <a:pt x="2956" y="18593"/>
                    <a:pt x="3025" y="18639"/>
                    <a:pt x="3091" y="18685"/>
                  </a:cubicBezTo>
                  <a:cubicBezTo>
                    <a:pt x="3125" y="18712"/>
                    <a:pt x="3163" y="18739"/>
                    <a:pt x="3202" y="18765"/>
                  </a:cubicBezTo>
                  <a:lnTo>
                    <a:pt x="3231" y="18789"/>
                  </a:lnTo>
                  <a:lnTo>
                    <a:pt x="3231" y="18789"/>
                  </a:lnTo>
                  <a:cubicBezTo>
                    <a:pt x="3230" y="18788"/>
                    <a:pt x="3228" y="18787"/>
                    <a:pt x="3227" y="18785"/>
                  </a:cubicBezTo>
                  <a:lnTo>
                    <a:pt x="3227" y="18785"/>
                  </a:lnTo>
                  <a:cubicBezTo>
                    <a:pt x="3232" y="18790"/>
                    <a:pt x="3239" y="18795"/>
                    <a:pt x="3246" y="18801"/>
                  </a:cubicBezTo>
                  <a:lnTo>
                    <a:pt x="3246" y="18801"/>
                  </a:lnTo>
                  <a:cubicBezTo>
                    <a:pt x="3246" y="18800"/>
                    <a:pt x="3246" y="18800"/>
                    <a:pt x="3246" y="18800"/>
                  </a:cubicBezTo>
                  <a:lnTo>
                    <a:pt x="3246" y="18800"/>
                  </a:lnTo>
                  <a:lnTo>
                    <a:pt x="3255" y="18808"/>
                  </a:lnTo>
                  <a:cubicBezTo>
                    <a:pt x="3252" y="18805"/>
                    <a:pt x="3249" y="18803"/>
                    <a:pt x="3246" y="18801"/>
                  </a:cubicBezTo>
                  <a:lnTo>
                    <a:pt x="3246" y="18801"/>
                  </a:lnTo>
                  <a:cubicBezTo>
                    <a:pt x="3530" y="19032"/>
                    <a:pt x="3795" y="19282"/>
                    <a:pt x="4041" y="19551"/>
                  </a:cubicBezTo>
                  <a:cubicBezTo>
                    <a:pt x="4131" y="19652"/>
                    <a:pt x="4248" y="19696"/>
                    <a:pt x="4366" y="19696"/>
                  </a:cubicBezTo>
                  <a:cubicBezTo>
                    <a:pt x="4540" y="19696"/>
                    <a:pt x="4717" y="19600"/>
                    <a:pt x="4816" y="19452"/>
                  </a:cubicBezTo>
                  <a:cubicBezTo>
                    <a:pt x="5069" y="19072"/>
                    <a:pt x="5314" y="18693"/>
                    <a:pt x="5582" y="18328"/>
                  </a:cubicBezTo>
                  <a:cubicBezTo>
                    <a:pt x="5613" y="18290"/>
                    <a:pt x="5640" y="18252"/>
                    <a:pt x="5667" y="18213"/>
                  </a:cubicBezTo>
                  <a:cubicBezTo>
                    <a:pt x="5673" y="18206"/>
                    <a:pt x="5681" y="18196"/>
                    <a:pt x="5688" y="18189"/>
                  </a:cubicBezTo>
                  <a:lnTo>
                    <a:pt x="5688" y="18189"/>
                  </a:lnTo>
                  <a:cubicBezTo>
                    <a:pt x="5673" y="18208"/>
                    <a:pt x="5659" y="18230"/>
                    <a:pt x="5644" y="18248"/>
                  </a:cubicBezTo>
                  <a:cubicBezTo>
                    <a:pt x="5687" y="18194"/>
                    <a:pt x="5700" y="18177"/>
                    <a:pt x="5699" y="18177"/>
                  </a:cubicBezTo>
                  <a:lnTo>
                    <a:pt x="5699" y="18177"/>
                  </a:lnTo>
                  <a:cubicBezTo>
                    <a:pt x="5698" y="18177"/>
                    <a:pt x="5694" y="18182"/>
                    <a:pt x="5688" y="18189"/>
                  </a:cubicBezTo>
                  <a:lnTo>
                    <a:pt x="5688" y="18189"/>
                  </a:lnTo>
                  <a:cubicBezTo>
                    <a:pt x="5689" y="18188"/>
                    <a:pt x="5689" y="18187"/>
                    <a:pt x="5690" y="18187"/>
                  </a:cubicBezTo>
                  <a:cubicBezTo>
                    <a:pt x="5747" y="18114"/>
                    <a:pt x="5809" y="18041"/>
                    <a:pt x="5874" y="17972"/>
                  </a:cubicBezTo>
                  <a:cubicBezTo>
                    <a:pt x="5985" y="17842"/>
                    <a:pt x="6108" y="17719"/>
                    <a:pt x="6238" y="17604"/>
                  </a:cubicBezTo>
                  <a:cubicBezTo>
                    <a:pt x="6262" y="17583"/>
                    <a:pt x="6289" y="17563"/>
                    <a:pt x="6314" y="17542"/>
                  </a:cubicBezTo>
                  <a:lnTo>
                    <a:pt x="6314" y="17542"/>
                  </a:lnTo>
                  <a:lnTo>
                    <a:pt x="6345" y="17520"/>
                  </a:lnTo>
                  <a:cubicBezTo>
                    <a:pt x="6411" y="17470"/>
                    <a:pt x="6480" y="17424"/>
                    <a:pt x="6549" y="17381"/>
                  </a:cubicBezTo>
                  <a:cubicBezTo>
                    <a:pt x="6618" y="17343"/>
                    <a:pt x="6694" y="17297"/>
                    <a:pt x="6767" y="17259"/>
                  </a:cubicBezTo>
                  <a:cubicBezTo>
                    <a:pt x="6809" y="17236"/>
                    <a:pt x="6855" y="17217"/>
                    <a:pt x="6897" y="17197"/>
                  </a:cubicBezTo>
                  <a:lnTo>
                    <a:pt x="6948" y="17174"/>
                  </a:lnTo>
                  <a:lnTo>
                    <a:pt x="6948" y="17174"/>
                  </a:lnTo>
                  <a:cubicBezTo>
                    <a:pt x="7136" y="17103"/>
                    <a:pt x="7327" y="17039"/>
                    <a:pt x="7522" y="16987"/>
                  </a:cubicBezTo>
                  <a:cubicBezTo>
                    <a:pt x="7753" y="16926"/>
                    <a:pt x="8002" y="16854"/>
                    <a:pt x="8241" y="16841"/>
                  </a:cubicBezTo>
                  <a:lnTo>
                    <a:pt x="8241" y="16841"/>
                  </a:lnTo>
                  <a:cubicBezTo>
                    <a:pt x="8212" y="16843"/>
                    <a:pt x="8198" y="16844"/>
                    <a:pt x="8195" y="16844"/>
                  </a:cubicBezTo>
                  <a:cubicBezTo>
                    <a:pt x="8183" y="16844"/>
                    <a:pt x="8298" y="16836"/>
                    <a:pt x="8327" y="16833"/>
                  </a:cubicBezTo>
                  <a:cubicBezTo>
                    <a:pt x="8396" y="16826"/>
                    <a:pt x="8465" y="16822"/>
                    <a:pt x="8534" y="16818"/>
                  </a:cubicBezTo>
                  <a:cubicBezTo>
                    <a:pt x="8638" y="16809"/>
                    <a:pt x="8741" y="16805"/>
                    <a:pt x="8845" y="16805"/>
                  </a:cubicBezTo>
                  <a:cubicBezTo>
                    <a:pt x="8879" y="16805"/>
                    <a:pt x="8914" y="16805"/>
                    <a:pt x="8948" y="16806"/>
                  </a:cubicBezTo>
                  <a:cubicBezTo>
                    <a:pt x="9075" y="16806"/>
                    <a:pt x="9201" y="16810"/>
                    <a:pt x="9328" y="16822"/>
                  </a:cubicBezTo>
                  <a:cubicBezTo>
                    <a:pt x="9385" y="16826"/>
                    <a:pt x="9443" y="16829"/>
                    <a:pt x="9500" y="16837"/>
                  </a:cubicBezTo>
                  <a:cubicBezTo>
                    <a:pt x="9535" y="16841"/>
                    <a:pt x="9570" y="16845"/>
                    <a:pt x="9604" y="16849"/>
                  </a:cubicBezTo>
                  <a:cubicBezTo>
                    <a:pt x="9605" y="16849"/>
                    <a:pt x="9607" y="16849"/>
                    <a:pt x="9608" y="16849"/>
                  </a:cubicBezTo>
                  <a:lnTo>
                    <a:pt x="9608" y="16849"/>
                  </a:lnTo>
                  <a:cubicBezTo>
                    <a:pt x="9614" y="16850"/>
                    <a:pt x="9620" y="16851"/>
                    <a:pt x="9627" y="16852"/>
                  </a:cubicBezTo>
                  <a:cubicBezTo>
                    <a:pt x="9884" y="16891"/>
                    <a:pt x="10137" y="16944"/>
                    <a:pt x="10386" y="17017"/>
                  </a:cubicBezTo>
                  <a:cubicBezTo>
                    <a:pt x="10509" y="17052"/>
                    <a:pt x="10631" y="17090"/>
                    <a:pt x="10750" y="17132"/>
                  </a:cubicBezTo>
                  <a:cubicBezTo>
                    <a:pt x="10815" y="17155"/>
                    <a:pt x="10881" y="17182"/>
                    <a:pt x="10946" y="17205"/>
                  </a:cubicBezTo>
                  <a:cubicBezTo>
                    <a:pt x="10969" y="17213"/>
                    <a:pt x="10988" y="17224"/>
                    <a:pt x="11011" y="17232"/>
                  </a:cubicBezTo>
                  <a:cubicBezTo>
                    <a:pt x="10989" y="17219"/>
                    <a:pt x="10975" y="17211"/>
                    <a:pt x="10968" y="17207"/>
                  </a:cubicBezTo>
                  <a:lnTo>
                    <a:pt x="10968" y="17207"/>
                  </a:lnTo>
                  <a:cubicBezTo>
                    <a:pt x="10986" y="17217"/>
                    <a:pt x="11034" y="17245"/>
                    <a:pt x="11049" y="17251"/>
                  </a:cubicBezTo>
                  <a:cubicBezTo>
                    <a:pt x="11295" y="17362"/>
                    <a:pt x="11532" y="17489"/>
                    <a:pt x="11759" y="17631"/>
                  </a:cubicBezTo>
                  <a:cubicBezTo>
                    <a:pt x="11866" y="17696"/>
                    <a:pt x="11973" y="17769"/>
                    <a:pt x="12077" y="17845"/>
                  </a:cubicBezTo>
                  <a:cubicBezTo>
                    <a:pt x="12097" y="17857"/>
                    <a:pt x="12186" y="17919"/>
                    <a:pt x="12186" y="17919"/>
                  </a:cubicBezTo>
                  <a:cubicBezTo>
                    <a:pt x="12186" y="17919"/>
                    <a:pt x="12175" y="17912"/>
                    <a:pt x="12148" y="17893"/>
                  </a:cubicBezTo>
                  <a:lnTo>
                    <a:pt x="12148" y="17893"/>
                  </a:lnTo>
                  <a:cubicBezTo>
                    <a:pt x="12208" y="17935"/>
                    <a:pt x="12261" y="17984"/>
                    <a:pt x="12318" y="18029"/>
                  </a:cubicBezTo>
                  <a:cubicBezTo>
                    <a:pt x="12491" y="18175"/>
                    <a:pt x="12656" y="18332"/>
                    <a:pt x="12809" y="18501"/>
                  </a:cubicBezTo>
                  <a:cubicBezTo>
                    <a:pt x="12877" y="18572"/>
                    <a:pt x="12941" y="18646"/>
                    <a:pt x="13002" y="18721"/>
                  </a:cubicBezTo>
                  <a:lnTo>
                    <a:pt x="13002" y="18721"/>
                  </a:lnTo>
                  <a:cubicBezTo>
                    <a:pt x="13001" y="18721"/>
                    <a:pt x="13001" y="18720"/>
                    <a:pt x="13001" y="18719"/>
                  </a:cubicBezTo>
                  <a:lnTo>
                    <a:pt x="13001" y="18719"/>
                  </a:lnTo>
                  <a:cubicBezTo>
                    <a:pt x="13001" y="18720"/>
                    <a:pt x="13001" y="18721"/>
                    <a:pt x="13002" y="18721"/>
                  </a:cubicBezTo>
                  <a:lnTo>
                    <a:pt x="13002" y="18721"/>
                  </a:lnTo>
                  <a:cubicBezTo>
                    <a:pt x="13002" y="18721"/>
                    <a:pt x="13002" y="18721"/>
                    <a:pt x="13002" y="18721"/>
                  </a:cubicBezTo>
                  <a:lnTo>
                    <a:pt x="13002" y="18721"/>
                  </a:lnTo>
                  <a:cubicBezTo>
                    <a:pt x="13032" y="18768"/>
                    <a:pt x="13044" y="18783"/>
                    <a:pt x="13045" y="18783"/>
                  </a:cubicBezTo>
                  <a:cubicBezTo>
                    <a:pt x="13045" y="18783"/>
                    <a:pt x="13041" y="18776"/>
                    <a:pt x="13035" y="18767"/>
                  </a:cubicBezTo>
                  <a:lnTo>
                    <a:pt x="13035" y="18767"/>
                  </a:lnTo>
                  <a:cubicBezTo>
                    <a:pt x="13041" y="18774"/>
                    <a:pt x="13046" y="18781"/>
                    <a:pt x="13050" y="18788"/>
                  </a:cubicBezTo>
                  <a:cubicBezTo>
                    <a:pt x="13085" y="18834"/>
                    <a:pt x="13120" y="18880"/>
                    <a:pt x="13146" y="18926"/>
                  </a:cubicBezTo>
                  <a:cubicBezTo>
                    <a:pt x="13284" y="19130"/>
                    <a:pt x="13407" y="19341"/>
                    <a:pt x="13511" y="19559"/>
                  </a:cubicBezTo>
                  <a:cubicBezTo>
                    <a:pt x="13534" y="19613"/>
                    <a:pt x="13560" y="19663"/>
                    <a:pt x="13580" y="19716"/>
                  </a:cubicBezTo>
                  <a:cubicBezTo>
                    <a:pt x="13588" y="19735"/>
                    <a:pt x="13591" y="19742"/>
                    <a:pt x="13592" y="19742"/>
                  </a:cubicBezTo>
                  <a:cubicBezTo>
                    <a:pt x="13592" y="19742"/>
                    <a:pt x="13586" y="19726"/>
                    <a:pt x="13580" y="19710"/>
                  </a:cubicBezTo>
                  <a:lnTo>
                    <a:pt x="13580" y="19710"/>
                  </a:lnTo>
                  <a:cubicBezTo>
                    <a:pt x="13593" y="19742"/>
                    <a:pt x="13604" y="19777"/>
                    <a:pt x="13618" y="19808"/>
                  </a:cubicBezTo>
                  <a:cubicBezTo>
                    <a:pt x="13660" y="19916"/>
                    <a:pt x="13698" y="20027"/>
                    <a:pt x="13733" y="20138"/>
                  </a:cubicBezTo>
                  <a:cubicBezTo>
                    <a:pt x="13813" y="20387"/>
                    <a:pt x="13879" y="20640"/>
                    <a:pt x="13928" y="20897"/>
                  </a:cubicBezTo>
                  <a:cubicBezTo>
                    <a:pt x="13955" y="21035"/>
                    <a:pt x="13982" y="21169"/>
                    <a:pt x="14001" y="21307"/>
                  </a:cubicBezTo>
                  <a:cubicBezTo>
                    <a:pt x="14013" y="21372"/>
                    <a:pt x="14024" y="21438"/>
                    <a:pt x="14032" y="21503"/>
                  </a:cubicBezTo>
                  <a:cubicBezTo>
                    <a:pt x="14032" y="21503"/>
                    <a:pt x="14032" y="21503"/>
                    <a:pt x="14032" y="21503"/>
                  </a:cubicBezTo>
                  <a:lnTo>
                    <a:pt x="14032" y="21503"/>
                  </a:lnTo>
                  <a:cubicBezTo>
                    <a:pt x="14033" y="21512"/>
                    <a:pt x="14036" y="21526"/>
                    <a:pt x="14040" y="21539"/>
                  </a:cubicBezTo>
                  <a:lnTo>
                    <a:pt x="14040" y="21539"/>
                  </a:lnTo>
                  <a:cubicBezTo>
                    <a:pt x="14045" y="21571"/>
                    <a:pt x="14048" y="21603"/>
                    <a:pt x="14051" y="21637"/>
                  </a:cubicBezTo>
                  <a:cubicBezTo>
                    <a:pt x="14078" y="21848"/>
                    <a:pt x="14185" y="22062"/>
                    <a:pt x="14411" y="22116"/>
                  </a:cubicBezTo>
                  <a:cubicBezTo>
                    <a:pt x="14453" y="22126"/>
                    <a:pt x="14495" y="22131"/>
                    <a:pt x="14536" y="22131"/>
                  </a:cubicBezTo>
                  <a:cubicBezTo>
                    <a:pt x="14712" y="22131"/>
                    <a:pt x="14878" y="22042"/>
                    <a:pt x="14971" y="21890"/>
                  </a:cubicBezTo>
                  <a:cubicBezTo>
                    <a:pt x="14983" y="21871"/>
                    <a:pt x="14994" y="21852"/>
                    <a:pt x="15006" y="21832"/>
                  </a:cubicBezTo>
                  <a:cubicBezTo>
                    <a:pt x="15010" y="21828"/>
                    <a:pt x="15017" y="21818"/>
                    <a:pt x="15024" y="21809"/>
                  </a:cubicBezTo>
                  <a:lnTo>
                    <a:pt x="15024" y="21809"/>
                  </a:lnTo>
                  <a:cubicBezTo>
                    <a:pt x="15034" y="21796"/>
                    <a:pt x="15044" y="21784"/>
                    <a:pt x="15048" y="21779"/>
                  </a:cubicBezTo>
                  <a:cubicBezTo>
                    <a:pt x="15075" y="21748"/>
                    <a:pt x="15102" y="21717"/>
                    <a:pt x="15128" y="21687"/>
                  </a:cubicBezTo>
                  <a:cubicBezTo>
                    <a:pt x="15232" y="21572"/>
                    <a:pt x="15339" y="21461"/>
                    <a:pt x="15450" y="21353"/>
                  </a:cubicBezTo>
                  <a:cubicBezTo>
                    <a:pt x="15657" y="21150"/>
                    <a:pt x="15872" y="20955"/>
                    <a:pt x="16091" y="20759"/>
                  </a:cubicBezTo>
                  <a:cubicBezTo>
                    <a:pt x="16127" y="20730"/>
                    <a:pt x="16159" y="20701"/>
                    <a:pt x="16195" y="20669"/>
                  </a:cubicBezTo>
                  <a:lnTo>
                    <a:pt x="16195" y="20669"/>
                  </a:lnTo>
                  <a:lnTo>
                    <a:pt x="16198" y="20667"/>
                  </a:lnTo>
                  <a:cubicBezTo>
                    <a:pt x="16229" y="20648"/>
                    <a:pt x="16255" y="20629"/>
                    <a:pt x="16286" y="20609"/>
                  </a:cubicBezTo>
                  <a:cubicBezTo>
                    <a:pt x="16416" y="20525"/>
                    <a:pt x="16551" y="20448"/>
                    <a:pt x="16692" y="20383"/>
                  </a:cubicBezTo>
                  <a:cubicBezTo>
                    <a:pt x="16761" y="20347"/>
                    <a:pt x="16833" y="20318"/>
                    <a:pt x="16901" y="20286"/>
                  </a:cubicBezTo>
                  <a:lnTo>
                    <a:pt x="16901" y="20286"/>
                  </a:lnTo>
                  <a:lnTo>
                    <a:pt x="16934" y="20272"/>
                  </a:lnTo>
                  <a:lnTo>
                    <a:pt x="17076" y="20218"/>
                  </a:lnTo>
                  <a:cubicBezTo>
                    <a:pt x="17237" y="20161"/>
                    <a:pt x="17402" y="20111"/>
                    <a:pt x="17567" y="20073"/>
                  </a:cubicBezTo>
                  <a:cubicBezTo>
                    <a:pt x="17655" y="20050"/>
                    <a:pt x="17747" y="20031"/>
                    <a:pt x="17835" y="20019"/>
                  </a:cubicBezTo>
                  <a:cubicBezTo>
                    <a:pt x="17849" y="20017"/>
                    <a:pt x="17878" y="20013"/>
                    <a:pt x="17881" y="20013"/>
                  </a:cubicBezTo>
                  <a:lnTo>
                    <a:pt x="17881" y="20013"/>
                  </a:lnTo>
                  <a:cubicBezTo>
                    <a:pt x="17883" y="20013"/>
                    <a:pt x="17874" y="20015"/>
                    <a:pt x="17843" y="20019"/>
                  </a:cubicBezTo>
                  <a:lnTo>
                    <a:pt x="17873" y="20015"/>
                  </a:lnTo>
                  <a:cubicBezTo>
                    <a:pt x="17912" y="20011"/>
                    <a:pt x="17954" y="20008"/>
                    <a:pt x="17992" y="20004"/>
                  </a:cubicBezTo>
                  <a:cubicBezTo>
                    <a:pt x="18034" y="20002"/>
                    <a:pt x="18077" y="20001"/>
                    <a:pt x="18121" y="20001"/>
                  </a:cubicBezTo>
                  <a:cubicBezTo>
                    <a:pt x="18164" y="20001"/>
                    <a:pt x="18207" y="20002"/>
                    <a:pt x="18249" y="20004"/>
                  </a:cubicBezTo>
                  <a:lnTo>
                    <a:pt x="18262" y="20005"/>
                  </a:lnTo>
                  <a:lnTo>
                    <a:pt x="18262" y="20005"/>
                  </a:lnTo>
                  <a:cubicBezTo>
                    <a:pt x="18298" y="20012"/>
                    <a:pt x="18331" y="20020"/>
                    <a:pt x="18364" y="20031"/>
                  </a:cubicBezTo>
                  <a:cubicBezTo>
                    <a:pt x="18406" y="20041"/>
                    <a:pt x="18448" y="20046"/>
                    <a:pt x="18489" y="20046"/>
                  </a:cubicBezTo>
                  <a:cubicBezTo>
                    <a:pt x="18687" y="20046"/>
                    <a:pt x="18871" y="19930"/>
                    <a:pt x="18951" y="19743"/>
                  </a:cubicBezTo>
                  <a:cubicBezTo>
                    <a:pt x="19046" y="19512"/>
                    <a:pt x="18958" y="19287"/>
                    <a:pt x="18772" y="19144"/>
                  </a:cubicBezTo>
                  <a:lnTo>
                    <a:pt x="18772" y="19144"/>
                  </a:lnTo>
                  <a:cubicBezTo>
                    <a:pt x="18770" y="19141"/>
                    <a:pt x="18767" y="19138"/>
                    <a:pt x="18763" y="19133"/>
                  </a:cubicBezTo>
                  <a:cubicBezTo>
                    <a:pt x="18747" y="19115"/>
                    <a:pt x="18729" y="19096"/>
                    <a:pt x="18710" y="19080"/>
                  </a:cubicBezTo>
                  <a:lnTo>
                    <a:pt x="18710" y="19080"/>
                  </a:lnTo>
                  <a:cubicBezTo>
                    <a:pt x="18697" y="19056"/>
                    <a:pt x="18680" y="19032"/>
                    <a:pt x="18666" y="19009"/>
                  </a:cubicBezTo>
                  <a:lnTo>
                    <a:pt x="18666" y="19009"/>
                  </a:lnTo>
                  <a:cubicBezTo>
                    <a:pt x="18659" y="18983"/>
                    <a:pt x="18647" y="18956"/>
                    <a:pt x="18640" y="18930"/>
                  </a:cubicBezTo>
                  <a:cubicBezTo>
                    <a:pt x="18632" y="18903"/>
                    <a:pt x="18625" y="18865"/>
                    <a:pt x="18617" y="18834"/>
                  </a:cubicBezTo>
                  <a:cubicBezTo>
                    <a:pt x="18615" y="18825"/>
                    <a:pt x="18611" y="18799"/>
                    <a:pt x="18607" y="18780"/>
                  </a:cubicBezTo>
                  <a:lnTo>
                    <a:pt x="18607" y="18780"/>
                  </a:lnTo>
                  <a:cubicBezTo>
                    <a:pt x="18606" y="18767"/>
                    <a:pt x="18606" y="18755"/>
                    <a:pt x="18606" y="18750"/>
                  </a:cubicBezTo>
                  <a:cubicBezTo>
                    <a:pt x="18606" y="18716"/>
                    <a:pt x="18602" y="18681"/>
                    <a:pt x="18602" y="18643"/>
                  </a:cubicBezTo>
                  <a:cubicBezTo>
                    <a:pt x="18602" y="18578"/>
                    <a:pt x="18602" y="18512"/>
                    <a:pt x="18606" y="18447"/>
                  </a:cubicBezTo>
                  <a:cubicBezTo>
                    <a:pt x="18609" y="18389"/>
                    <a:pt x="18615" y="18330"/>
                    <a:pt x="18622" y="18269"/>
                  </a:cubicBezTo>
                  <a:lnTo>
                    <a:pt x="18622" y="18269"/>
                  </a:lnTo>
                  <a:cubicBezTo>
                    <a:pt x="18623" y="18266"/>
                    <a:pt x="18624" y="18263"/>
                    <a:pt x="18625" y="18259"/>
                  </a:cubicBezTo>
                  <a:cubicBezTo>
                    <a:pt x="18629" y="18221"/>
                    <a:pt x="18636" y="18183"/>
                    <a:pt x="18644" y="18144"/>
                  </a:cubicBezTo>
                  <a:cubicBezTo>
                    <a:pt x="18759" y="17582"/>
                    <a:pt x="18923" y="17030"/>
                    <a:pt x="19137" y="16498"/>
                  </a:cubicBezTo>
                  <a:lnTo>
                    <a:pt x="19137" y="16498"/>
                  </a:lnTo>
                  <a:cubicBezTo>
                    <a:pt x="19140" y="16493"/>
                    <a:pt x="19143" y="16488"/>
                    <a:pt x="19146" y="16481"/>
                  </a:cubicBezTo>
                  <a:cubicBezTo>
                    <a:pt x="19161" y="16442"/>
                    <a:pt x="19177" y="16404"/>
                    <a:pt x="19196" y="16366"/>
                  </a:cubicBezTo>
                  <a:cubicBezTo>
                    <a:pt x="19227" y="16300"/>
                    <a:pt x="19257" y="16239"/>
                    <a:pt x="19292" y="16178"/>
                  </a:cubicBezTo>
                  <a:cubicBezTo>
                    <a:pt x="19357" y="16051"/>
                    <a:pt x="19434" y="15932"/>
                    <a:pt x="19518" y="15821"/>
                  </a:cubicBezTo>
                  <a:cubicBezTo>
                    <a:pt x="19710" y="15572"/>
                    <a:pt x="19506" y="15158"/>
                    <a:pt x="19223" y="15093"/>
                  </a:cubicBezTo>
                  <a:cubicBezTo>
                    <a:pt x="18855" y="15012"/>
                    <a:pt x="18487" y="14920"/>
                    <a:pt x="18126" y="14805"/>
                  </a:cubicBezTo>
                  <a:cubicBezTo>
                    <a:pt x="17958" y="14755"/>
                    <a:pt x="17793" y="14698"/>
                    <a:pt x="17628" y="14637"/>
                  </a:cubicBezTo>
                  <a:cubicBezTo>
                    <a:pt x="17547" y="14606"/>
                    <a:pt x="17467" y="14575"/>
                    <a:pt x="17386" y="14541"/>
                  </a:cubicBezTo>
                  <a:cubicBezTo>
                    <a:pt x="17377" y="14537"/>
                    <a:pt x="17363" y="14530"/>
                    <a:pt x="17349" y="14523"/>
                  </a:cubicBezTo>
                  <a:lnTo>
                    <a:pt x="17349" y="14523"/>
                  </a:lnTo>
                  <a:cubicBezTo>
                    <a:pt x="17355" y="14526"/>
                    <a:pt x="17361" y="14529"/>
                    <a:pt x="17367" y="14533"/>
                  </a:cubicBezTo>
                  <a:cubicBezTo>
                    <a:pt x="17325" y="14510"/>
                    <a:pt x="17275" y="14491"/>
                    <a:pt x="17229" y="14472"/>
                  </a:cubicBezTo>
                  <a:cubicBezTo>
                    <a:pt x="16919" y="14334"/>
                    <a:pt x="16620" y="14173"/>
                    <a:pt x="16332" y="13993"/>
                  </a:cubicBezTo>
                  <a:cubicBezTo>
                    <a:pt x="16186" y="13900"/>
                    <a:pt x="16041" y="13805"/>
                    <a:pt x="15899" y="13701"/>
                  </a:cubicBezTo>
                  <a:lnTo>
                    <a:pt x="15799" y="13628"/>
                  </a:lnTo>
                  <a:cubicBezTo>
                    <a:pt x="15797" y="13625"/>
                    <a:pt x="15793" y="13621"/>
                    <a:pt x="15790" y="13618"/>
                  </a:cubicBezTo>
                  <a:lnTo>
                    <a:pt x="15790" y="13618"/>
                  </a:lnTo>
                  <a:cubicBezTo>
                    <a:pt x="15796" y="13621"/>
                    <a:pt x="15801" y="13623"/>
                    <a:pt x="15803" y="13623"/>
                  </a:cubicBezTo>
                  <a:cubicBezTo>
                    <a:pt x="15812" y="13623"/>
                    <a:pt x="15797" y="13606"/>
                    <a:pt x="15753" y="13590"/>
                  </a:cubicBezTo>
                  <a:lnTo>
                    <a:pt x="15753" y="13590"/>
                  </a:lnTo>
                  <a:cubicBezTo>
                    <a:pt x="15754" y="13590"/>
                    <a:pt x="15754" y="13590"/>
                    <a:pt x="15754" y="13591"/>
                  </a:cubicBezTo>
                  <a:lnTo>
                    <a:pt x="15754" y="13591"/>
                  </a:lnTo>
                  <a:cubicBezTo>
                    <a:pt x="15754" y="13590"/>
                    <a:pt x="15754" y="13590"/>
                    <a:pt x="15753" y="13590"/>
                  </a:cubicBezTo>
                  <a:lnTo>
                    <a:pt x="15753" y="13590"/>
                  </a:lnTo>
                  <a:cubicBezTo>
                    <a:pt x="15753" y="13590"/>
                    <a:pt x="15753" y="13590"/>
                    <a:pt x="15753" y="13590"/>
                  </a:cubicBezTo>
                  <a:lnTo>
                    <a:pt x="15753" y="13590"/>
                  </a:lnTo>
                  <a:cubicBezTo>
                    <a:pt x="15688" y="13536"/>
                    <a:pt x="15623" y="13484"/>
                    <a:pt x="15558" y="13429"/>
                  </a:cubicBezTo>
                  <a:cubicBezTo>
                    <a:pt x="15453" y="13339"/>
                    <a:pt x="15352" y="13248"/>
                    <a:pt x="15251" y="13155"/>
                  </a:cubicBezTo>
                  <a:lnTo>
                    <a:pt x="15251" y="13155"/>
                  </a:lnTo>
                  <a:cubicBezTo>
                    <a:pt x="15404" y="13103"/>
                    <a:pt x="15559" y="13058"/>
                    <a:pt x="15719" y="13023"/>
                  </a:cubicBezTo>
                  <a:cubicBezTo>
                    <a:pt x="15914" y="12973"/>
                    <a:pt x="16117" y="12934"/>
                    <a:pt x="16317" y="12904"/>
                  </a:cubicBezTo>
                  <a:cubicBezTo>
                    <a:pt x="16340" y="12901"/>
                    <a:pt x="16442" y="12885"/>
                    <a:pt x="16439" y="12885"/>
                  </a:cubicBezTo>
                  <a:lnTo>
                    <a:pt x="16439" y="12885"/>
                  </a:lnTo>
                  <a:cubicBezTo>
                    <a:pt x="16438" y="12885"/>
                    <a:pt x="16424" y="12887"/>
                    <a:pt x="16390" y="12892"/>
                  </a:cubicBezTo>
                  <a:cubicBezTo>
                    <a:pt x="16436" y="12885"/>
                    <a:pt x="16485" y="12881"/>
                    <a:pt x="16535" y="12873"/>
                  </a:cubicBezTo>
                  <a:cubicBezTo>
                    <a:pt x="16639" y="12862"/>
                    <a:pt x="16746" y="12850"/>
                    <a:pt x="16850" y="12842"/>
                  </a:cubicBezTo>
                  <a:cubicBezTo>
                    <a:pt x="17279" y="12800"/>
                    <a:pt x="17712" y="12770"/>
                    <a:pt x="18142" y="12754"/>
                  </a:cubicBezTo>
                  <a:cubicBezTo>
                    <a:pt x="18252" y="12747"/>
                    <a:pt x="18363" y="12744"/>
                    <a:pt x="18473" y="12744"/>
                  </a:cubicBezTo>
                  <a:cubicBezTo>
                    <a:pt x="18600" y="12744"/>
                    <a:pt x="18727" y="12748"/>
                    <a:pt x="18855" y="12754"/>
                  </a:cubicBezTo>
                  <a:cubicBezTo>
                    <a:pt x="18908" y="12758"/>
                    <a:pt x="18962" y="12762"/>
                    <a:pt x="19016" y="12770"/>
                  </a:cubicBezTo>
                  <a:cubicBezTo>
                    <a:pt x="19043" y="12770"/>
                    <a:pt x="19066" y="12773"/>
                    <a:pt x="19089" y="12777"/>
                  </a:cubicBezTo>
                  <a:cubicBezTo>
                    <a:pt x="19087" y="12777"/>
                    <a:pt x="19086" y="12776"/>
                    <a:pt x="19085" y="12776"/>
                  </a:cubicBezTo>
                  <a:lnTo>
                    <a:pt x="19085" y="12776"/>
                  </a:lnTo>
                  <a:cubicBezTo>
                    <a:pt x="19191" y="12794"/>
                    <a:pt x="19297" y="12813"/>
                    <a:pt x="19403" y="12835"/>
                  </a:cubicBezTo>
                  <a:cubicBezTo>
                    <a:pt x="19878" y="12942"/>
                    <a:pt x="20346" y="13080"/>
                    <a:pt x="20802" y="13245"/>
                  </a:cubicBezTo>
                  <a:cubicBezTo>
                    <a:pt x="20842" y="13259"/>
                    <a:pt x="20885" y="13266"/>
                    <a:pt x="20927" y="13266"/>
                  </a:cubicBezTo>
                  <a:cubicBezTo>
                    <a:pt x="21078" y="13266"/>
                    <a:pt x="21233" y="13182"/>
                    <a:pt x="21320" y="13069"/>
                  </a:cubicBezTo>
                  <a:cubicBezTo>
                    <a:pt x="21435" y="12923"/>
                    <a:pt x="21477" y="12674"/>
                    <a:pt x="21358" y="12520"/>
                  </a:cubicBezTo>
                  <a:cubicBezTo>
                    <a:pt x="21320" y="12463"/>
                    <a:pt x="21281" y="12405"/>
                    <a:pt x="21247" y="12344"/>
                  </a:cubicBezTo>
                  <a:cubicBezTo>
                    <a:pt x="21235" y="12323"/>
                    <a:pt x="21225" y="12299"/>
                    <a:pt x="21214" y="12277"/>
                  </a:cubicBezTo>
                  <a:lnTo>
                    <a:pt x="21214" y="12277"/>
                  </a:lnTo>
                  <a:cubicBezTo>
                    <a:pt x="21210" y="12266"/>
                    <a:pt x="21205" y="12255"/>
                    <a:pt x="21201" y="12244"/>
                  </a:cubicBezTo>
                  <a:cubicBezTo>
                    <a:pt x="21178" y="12175"/>
                    <a:pt x="21159" y="12106"/>
                    <a:pt x="21143" y="12037"/>
                  </a:cubicBezTo>
                  <a:cubicBezTo>
                    <a:pt x="21136" y="12007"/>
                    <a:pt x="21128" y="11976"/>
                    <a:pt x="21124" y="11941"/>
                  </a:cubicBezTo>
                  <a:cubicBezTo>
                    <a:pt x="21124" y="11941"/>
                    <a:pt x="21124" y="11940"/>
                    <a:pt x="21124" y="11940"/>
                  </a:cubicBezTo>
                  <a:lnTo>
                    <a:pt x="21124" y="11940"/>
                  </a:lnTo>
                  <a:cubicBezTo>
                    <a:pt x="21125" y="11948"/>
                    <a:pt x="21125" y="11954"/>
                    <a:pt x="21124" y="11954"/>
                  </a:cubicBezTo>
                  <a:cubicBezTo>
                    <a:pt x="21124" y="11954"/>
                    <a:pt x="21123" y="11947"/>
                    <a:pt x="21120" y="11926"/>
                  </a:cubicBezTo>
                  <a:cubicBezTo>
                    <a:pt x="21120" y="11918"/>
                    <a:pt x="21119" y="11910"/>
                    <a:pt x="21118" y="11902"/>
                  </a:cubicBezTo>
                  <a:lnTo>
                    <a:pt x="21118" y="11902"/>
                  </a:lnTo>
                  <a:cubicBezTo>
                    <a:pt x="21120" y="11914"/>
                    <a:pt x="21121" y="11927"/>
                    <a:pt x="21124" y="11940"/>
                  </a:cubicBezTo>
                  <a:lnTo>
                    <a:pt x="21124" y="11940"/>
                  </a:lnTo>
                  <a:cubicBezTo>
                    <a:pt x="21123" y="11927"/>
                    <a:pt x="21121" y="11910"/>
                    <a:pt x="21118" y="11899"/>
                  </a:cubicBezTo>
                  <a:lnTo>
                    <a:pt x="21118" y="11899"/>
                  </a:lnTo>
                  <a:cubicBezTo>
                    <a:pt x="21118" y="11900"/>
                    <a:pt x="21118" y="11901"/>
                    <a:pt x="21118" y="11902"/>
                  </a:cubicBezTo>
                  <a:lnTo>
                    <a:pt x="21118" y="11902"/>
                  </a:lnTo>
                  <a:cubicBezTo>
                    <a:pt x="21118" y="11900"/>
                    <a:pt x="21117" y="11898"/>
                    <a:pt x="21117" y="11895"/>
                  </a:cubicBezTo>
                  <a:lnTo>
                    <a:pt x="21117" y="11895"/>
                  </a:lnTo>
                  <a:cubicBezTo>
                    <a:pt x="21117" y="11897"/>
                    <a:pt x="21117" y="11898"/>
                    <a:pt x="21118" y="11899"/>
                  </a:cubicBezTo>
                  <a:lnTo>
                    <a:pt x="21118" y="11899"/>
                  </a:lnTo>
                  <a:cubicBezTo>
                    <a:pt x="21105" y="11763"/>
                    <a:pt x="21102" y="11626"/>
                    <a:pt x="21109" y="11485"/>
                  </a:cubicBezTo>
                  <a:cubicBezTo>
                    <a:pt x="21113" y="11412"/>
                    <a:pt x="21117" y="11340"/>
                    <a:pt x="21124" y="11267"/>
                  </a:cubicBezTo>
                  <a:cubicBezTo>
                    <a:pt x="21127" y="11252"/>
                    <a:pt x="21136" y="11186"/>
                    <a:pt x="21136" y="11186"/>
                  </a:cubicBezTo>
                  <a:lnTo>
                    <a:pt x="21136" y="11186"/>
                  </a:lnTo>
                  <a:cubicBezTo>
                    <a:pt x="21136" y="11186"/>
                    <a:pt x="21135" y="11194"/>
                    <a:pt x="21132" y="11213"/>
                  </a:cubicBezTo>
                  <a:cubicBezTo>
                    <a:pt x="21129" y="11233"/>
                    <a:pt x="21128" y="11240"/>
                    <a:pt x="21128" y="11240"/>
                  </a:cubicBezTo>
                  <a:cubicBezTo>
                    <a:pt x="21128" y="11240"/>
                    <a:pt x="21137" y="11177"/>
                    <a:pt x="21140" y="11163"/>
                  </a:cubicBezTo>
                  <a:cubicBezTo>
                    <a:pt x="21174" y="10910"/>
                    <a:pt x="21232" y="10661"/>
                    <a:pt x="21304" y="10416"/>
                  </a:cubicBezTo>
                  <a:cubicBezTo>
                    <a:pt x="21324" y="10354"/>
                    <a:pt x="21343" y="10293"/>
                    <a:pt x="21362" y="10232"/>
                  </a:cubicBezTo>
                  <a:cubicBezTo>
                    <a:pt x="21373" y="10205"/>
                    <a:pt x="21385" y="10178"/>
                    <a:pt x="21396" y="10151"/>
                  </a:cubicBezTo>
                  <a:cubicBezTo>
                    <a:pt x="21401" y="10137"/>
                    <a:pt x="21404" y="10128"/>
                    <a:pt x="21406" y="10123"/>
                  </a:cubicBezTo>
                  <a:lnTo>
                    <a:pt x="21406" y="10123"/>
                  </a:lnTo>
                  <a:cubicBezTo>
                    <a:pt x="21454" y="10017"/>
                    <a:pt x="21510" y="9914"/>
                    <a:pt x="21577" y="9818"/>
                  </a:cubicBezTo>
                  <a:cubicBezTo>
                    <a:pt x="21590" y="9799"/>
                    <a:pt x="21601" y="9781"/>
                    <a:pt x="21613" y="9762"/>
                  </a:cubicBezTo>
                  <a:lnTo>
                    <a:pt x="21613" y="9762"/>
                  </a:lnTo>
                  <a:cubicBezTo>
                    <a:pt x="21618" y="9756"/>
                    <a:pt x="21622" y="9751"/>
                    <a:pt x="21626" y="9745"/>
                  </a:cubicBezTo>
                  <a:cubicBezTo>
                    <a:pt x="21669" y="9699"/>
                    <a:pt x="21718" y="9653"/>
                    <a:pt x="21764" y="9611"/>
                  </a:cubicBezTo>
                  <a:cubicBezTo>
                    <a:pt x="21766" y="9609"/>
                    <a:pt x="21767" y="9608"/>
                    <a:pt x="21768" y="9607"/>
                  </a:cubicBezTo>
                  <a:lnTo>
                    <a:pt x="21768" y="9607"/>
                  </a:lnTo>
                  <a:cubicBezTo>
                    <a:pt x="21787" y="9594"/>
                    <a:pt x="21807" y="9581"/>
                    <a:pt x="21830" y="9568"/>
                  </a:cubicBezTo>
                  <a:cubicBezTo>
                    <a:pt x="21854" y="9556"/>
                    <a:pt x="21878" y="9544"/>
                    <a:pt x="21903" y="9530"/>
                  </a:cubicBezTo>
                  <a:lnTo>
                    <a:pt x="21903" y="9530"/>
                  </a:lnTo>
                  <a:cubicBezTo>
                    <a:pt x="21909" y="9527"/>
                    <a:pt x="21915" y="9525"/>
                    <a:pt x="21922" y="9522"/>
                  </a:cubicBezTo>
                  <a:cubicBezTo>
                    <a:pt x="22125" y="9457"/>
                    <a:pt x="22297" y="9269"/>
                    <a:pt x="22286" y="9047"/>
                  </a:cubicBezTo>
                  <a:cubicBezTo>
                    <a:pt x="22278" y="8840"/>
                    <a:pt x="22144" y="8610"/>
                    <a:pt x="21922" y="8568"/>
                  </a:cubicBezTo>
                  <a:cubicBezTo>
                    <a:pt x="21860" y="8556"/>
                    <a:pt x="21795" y="8537"/>
                    <a:pt x="21734" y="8518"/>
                  </a:cubicBezTo>
                  <a:cubicBezTo>
                    <a:pt x="21711" y="8510"/>
                    <a:pt x="21592" y="8487"/>
                    <a:pt x="21580" y="8464"/>
                  </a:cubicBezTo>
                  <a:lnTo>
                    <a:pt x="21580" y="8464"/>
                  </a:lnTo>
                  <a:cubicBezTo>
                    <a:pt x="21592" y="8469"/>
                    <a:pt x="21602" y="8473"/>
                    <a:pt x="21610" y="8477"/>
                  </a:cubicBezTo>
                  <a:lnTo>
                    <a:pt x="21610" y="8477"/>
                  </a:lnTo>
                  <a:lnTo>
                    <a:pt x="21580" y="8460"/>
                  </a:lnTo>
                  <a:cubicBezTo>
                    <a:pt x="21550" y="8445"/>
                    <a:pt x="21523" y="8430"/>
                    <a:pt x="21492" y="8414"/>
                  </a:cubicBezTo>
                  <a:cubicBezTo>
                    <a:pt x="21446" y="8388"/>
                    <a:pt x="21396" y="8357"/>
                    <a:pt x="21354" y="8326"/>
                  </a:cubicBezTo>
                  <a:cubicBezTo>
                    <a:pt x="21350" y="8323"/>
                    <a:pt x="21346" y="8320"/>
                    <a:pt x="21342" y="8317"/>
                  </a:cubicBezTo>
                  <a:lnTo>
                    <a:pt x="21342" y="8317"/>
                  </a:lnTo>
                  <a:cubicBezTo>
                    <a:pt x="21345" y="8320"/>
                    <a:pt x="21348" y="8323"/>
                    <a:pt x="21350" y="8326"/>
                  </a:cubicBezTo>
                  <a:cubicBezTo>
                    <a:pt x="21324" y="8303"/>
                    <a:pt x="21301" y="8280"/>
                    <a:pt x="21274" y="8261"/>
                  </a:cubicBezTo>
                  <a:cubicBezTo>
                    <a:pt x="21232" y="8227"/>
                    <a:pt x="21193" y="8184"/>
                    <a:pt x="21155" y="8146"/>
                  </a:cubicBezTo>
                  <a:cubicBezTo>
                    <a:pt x="21132" y="8119"/>
                    <a:pt x="21109" y="8096"/>
                    <a:pt x="21086" y="8069"/>
                  </a:cubicBezTo>
                  <a:cubicBezTo>
                    <a:pt x="21082" y="8066"/>
                    <a:pt x="21079" y="8062"/>
                    <a:pt x="21077" y="8059"/>
                  </a:cubicBezTo>
                  <a:lnTo>
                    <a:pt x="21077" y="8059"/>
                  </a:lnTo>
                  <a:cubicBezTo>
                    <a:pt x="21039" y="8003"/>
                    <a:pt x="21001" y="7950"/>
                    <a:pt x="20967" y="7893"/>
                  </a:cubicBezTo>
                  <a:cubicBezTo>
                    <a:pt x="20898" y="7774"/>
                    <a:pt x="20833" y="7652"/>
                    <a:pt x="20779" y="7529"/>
                  </a:cubicBezTo>
                  <a:cubicBezTo>
                    <a:pt x="20764" y="7502"/>
                    <a:pt x="20752" y="7471"/>
                    <a:pt x="20741" y="7441"/>
                  </a:cubicBezTo>
                  <a:lnTo>
                    <a:pt x="20741" y="7441"/>
                  </a:lnTo>
                  <a:cubicBezTo>
                    <a:pt x="20755" y="7479"/>
                    <a:pt x="20759" y="7493"/>
                    <a:pt x="20759" y="7493"/>
                  </a:cubicBezTo>
                  <a:cubicBezTo>
                    <a:pt x="20759" y="7493"/>
                    <a:pt x="20738" y="7434"/>
                    <a:pt x="20733" y="7422"/>
                  </a:cubicBezTo>
                  <a:cubicBezTo>
                    <a:pt x="20706" y="7356"/>
                    <a:pt x="20683" y="7295"/>
                    <a:pt x="20657" y="7230"/>
                  </a:cubicBezTo>
                  <a:cubicBezTo>
                    <a:pt x="20545" y="6950"/>
                    <a:pt x="20438" y="6666"/>
                    <a:pt x="20327" y="6386"/>
                  </a:cubicBezTo>
                  <a:cubicBezTo>
                    <a:pt x="20262" y="6222"/>
                    <a:pt x="20162" y="6091"/>
                    <a:pt x="19982" y="6041"/>
                  </a:cubicBezTo>
                  <a:cubicBezTo>
                    <a:pt x="19940" y="6029"/>
                    <a:pt x="19895" y="6023"/>
                    <a:pt x="19849" y="6023"/>
                  </a:cubicBezTo>
                  <a:cubicBezTo>
                    <a:pt x="19721" y="6023"/>
                    <a:pt x="19588" y="6072"/>
                    <a:pt x="19503" y="6168"/>
                  </a:cubicBezTo>
                  <a:cubicBezTo>
                    <a:pt x="19345" y="6344"/>
                    <a:pt x="19177" y="6513"/>
                    <a:pt x="18993" y="6666"/>
                  </a:cubicBezTo>
                  <a:cubicBezTo>
                    <a:pt x="18948" y="6697"/>
                    <a:pt x="18904" y="6731"/>
                    <a:pt x="18865" y="6768"/>
                  </a:cubicBezTo>
                  <a:lnTo>
                    <a:pt x="18865" y="6768"/>
                  </a:lnTo>
                  <a:lnTo>
                    <a:pt x="18851" y="6777"/>
                  </a:lnTo>
                  <a:lnTo>
                    <a:pt x="18805" y="6816"/>
                  </a:lnTo>
                  <a:cubicBezTo>
                    <a:pt x="18705" y="6889"/>
                    <a:pt x="18602" y="6958"/>
                    <a:pt x="18498" y="7023"/>
                  </a:cubicBezTo>
                  <a:cubicBezTo>
                    <a:pt x="18295" y="7149"/>
                    <a:pt x="18088" y="7264"/>
                    <a:pt x="17873" y="7372"/>
                  </a:cubicBezTo>
                  <a:cubicBezTo>
                    <a:pt x="17774" y="7422"/>
                    <a:pt x="17670" y="7468"/>
                    <a:pt x="17567" y="7514"/>
                  </a:cubicBezTo>
                  <a:cubicBezTo>
                    <a:pt x="17548" y="7520"/>
                    <a:pt x="17531" y="7527"/>
                    <a:pt x="17515" y="7535"/>
                  </a:cubicBezTo>
                  <a:lnTo>
                    <a:pt x="17515" y="7535"/>
                  </a:lnTo>
                  <a:cubicBezTo>
                    <a:pt x="17529" y="7525"/>
                    <a:pt x="17541" y="7517"/>
                    <a:pt x="17539" y="7517"/>
                  </a:cubicBezTo>
                  <a:lnTo>
                    <a:pt x="17539" y="7517"/>
                  </a:lnTo>
                  <a:cubicBezTo>
                    <a:pt x="17537" y="7517"/>
                    <a:pt x="17522" y="7526"/>
                    <a:pt x="17482" y="7552"/>
                  </a:cubicBezTo>
                  <a:cubicBezTo>
                    <a:pt x="17493" y="7546"/>
                    <a:pt x="17504" y="7540"/>
                    <a:pt x="17515" y="7535"/>
                  </a:cubicBezTo>
                  <a:lnTo>
                    <a:pt x="17515" y="7535"/>
                  </a:lnTo>
                  <a:cubicBezTo>
                    <a:pt x="17506" y="7541"/>
                    <a:pt x="17495" y="7547"/>
                    <a:pt x="17486" y="7552"/>
                  </a:cubicBezTo>
                  <a:cubicBezTo>
                    <a:pt x="17429" y="7575"/>
                    <a:pt x="17371" y="7598"/>
                    <a:pt x="17314" y="7621"/>
                  </a:cubicBezTo>
                  <a:cubicBezTo>
                    <a:pt x="16489" y="7939"/>
                    <a:pt x="15627" y="8142"/>
                    <a:pt x="14760" y="8319"/>
                  </a:cubicBezTo>
                  <a:cubicBezTo>
                    <a:pt x="14645" y="8345"/>
                    <a:pt x="14530" y="8368"/>
                    <a:pt x="14411" y="8388"/>
                  </a:cubicBezTo>
                  <a:cubicBezTo>
                    <a:pt x="14389" y="8391"/>
                    <a:pt x="14366" y="8393"/>
                    <a:pt x="14343" y="8398"/>
                  </a:cubicBezTo>
                  <a:lnTo>
                    <a:pt x="14343" y="8398"/>
                  </a:lnTo>
                  <a:lnTo>
                    <a:pt x="14327" y="8399"/>
                  </a:lnTo>
                  <a:cubicBezTo>
                    <a:pt x="14250" y="8411"/>
                    <a:pt x="14174" y="8414"/>
                    <a:pt x="14097" y="8418"/>
                  </a:cubicBezTo>
                  <a:cubicBezTo>
                    <a:pt x="14034" y="8422"/>
                    <a:pt x="13971" y="8422"/>
                    <a:pt x="13911" y="8422"/>
                  </a:cubicBezTo>
                  <a:lnTo>
                    <a:pt x="13911" y="8422"/>
                  </a:lnTo>
                  <a:cubicBezTo>
                    <a:pt x="13915" y="8418"/>
                    <a:pt x="13920" y="8410"/>
                    <a:pt x="13925" y="8399"/>
                  </a:cubicBezTo>
                  <a:cubicBezTo>
                    <a:pt x="13928" y="8390"/>
                    <a:pt x="13931" y="8382"/>
                    <a:pt x="13935" y="8374"/>
                  </a:cubicBezTo>
                  <a:lnTo>
                    <a:pt x="13935" y="8374"/>
                  </a:lnTo>
                  <a:cubicBezTo>
                    <a:pt x="13935" y="8374"/>
                    <a:pt x="13936" y="8373"/>
                    <a:pt x="13936" y="8372"/>
                  </a:cubicBezTo>
                  <a:lnTo>
                    <a:pt x="13936" y="8372"/>
                  </a:lnTo>
                  <a:cubicBezTo>
                    <a:pt x="13936" y="8373"/>
                    <a:pt x="13935" y="8374"/>
                    <a:pt x="13935" y="8374"/>
                  </a:cubicBezTo>
                  <a:lnTo>
                    <a:pt x="13935" y="8374"/>
                  </a:lnTo>
                  <a:cubicBezTo>
                    <a:pt x="13941" y="8361"/>
                    <a:pt x="13947" y="8350"/>
                    <a:pt x="13951" y="8338"/>
                  </a:cubicBezTo>
                  <a:cubicBezTo>
                    <a:pt x="13971" y="8296"/>
                    <a:pt x="13990" y="8257"/>
                    <a:pt x="14005" y="8215"/>
                  </a:cubicBezTo>
                  <a:cubicBezTo>
                    <a:pt x="14051" y="8123"/>
                    <a:pt x="14093" y="8035"/>
                    <a:pt x="14139" y="7947"/>
                  </a:cubicBezTo>
                  <a:cubicBezTo>
                    <a:pt x="14312" y="7606"/>
                    <a:pt x="14511" y="7276"/>
                    <a:pt x="14737" y="6969"/>
                  </a:cubicBezTo>
                  <a:lnTo>
                    <a:pt x="14818" y="6858"/>
                  </a:lnTo>
                  <a:cubicBezTo>
                    <a:pt x="14820" y="6855"/>
                    <a:pt x="14823" y="6851"/>
                    <a:pt x="14825" y="6847"/>
                  </a:cubicBezTo>
                  <a:lnTo>
                    <a:pt x="14825" y="6847"/>
                  </a:lnTo>
                  <a:cubicBezTo>
                    <a:pt x="14831" y="6840"/>
                    <a:pt x="14836" y="6834"/>
                    <a:pt x="14841" y="6827"/>
                  </a:cubicBezTo>
                  <a:cubicBezTo>
                    <a:pt x="14906" y="6747"/>
                    <a:pt x="14971" y="6670"/>
                    <a:pt x="15033" y="6593"/>
                  </a:cubicBezTo>
                  <a:cubicBezTo>
                    <a:pt x="15159" y="6448"/>
                    <a:pt x="15286" y="6310"/>
                    <a:pt x="15424" y="6179"/>
                  </a:cubicBezTo>
                  <a:cubicBezTo>
                    <a:pt x="15550" y="6049"/>
                    <a:pt x="15684" y="5926"/>
                    <a:pt x="15826" y="5811"/>
                  </a:cubicBezTo>
                  <a:cubicBezTo>
                    <a:pt x="15864" y="5781"/>
                    <a:pt x="15903" y="5750"/>
                    <a:pt x="15941" y="5719"/>
                  </a:cubicBezTo>
                  <a:cubicBezTo>
                    <a:pt x="15947" y="5715"/>
                    <a:pt x="15951" y="5710"/>
                    <a:pt x="15955" y="5707"/>
                  </a:cubicBezTo>
                  <a:lnTo>
                    <a:pt x="15955" y="5707"/>
                  </a:lnTo>
                  <a:cubicBezTo>
                    <a:pt x="15959" y="5704"/>
                    <a:pt x="15963" y="5702"/>
                    <a:pt x="15968" y="5700"/>
                  </a:cubicBezTo>
                  <a:cubicBezTo>
                    <a:pt x="16041" y="5643"/>
                    <a:pt x="16114" y="5593"/>
                    <a:pt x="16190" y="5539"/>
                  </a:cubicBezTo>
                  <a:cubicBezTo>
                    <a:pt x="16355" y="5428"/>
                    <a:pt x="16528" y="5328"/>
                    <a:pt x="16708" y="5236"/>
                  </a:cubicBezTo>
                  <a:cubicBezTo>
                    <a:pt x="16750" y="5213"/>
                    <a:pt x="16788" y="5194"/>
                    <a:pt x="16831" y="5175"/>
                  </a:cubicBezTo>
                  <a:cubicBezTo>
                    <a:pt x="16860" y="5166"/>
                    <a:pt x="16889" y="5154"/>
                    <a:pt x="16917" y="5141"/>
                  </a:cubicBezTo>
                  <a:lnTo>
                    <a:pt x="16917" y="5141"/>
                  </a:lnTo>
                  <a:cubicBezTo>
                    <a:pt x="16917" y="5141"/>
                    <a:pt x="16919" y="5142"/>
                    <a:pt x="16920" y="5142"/>
                  </a:cubicBezTo>
                  <a:cubicBezTo>
                    <a:pt x="16927" y="5142"/>
                    <a:pt x="16946" y="5135"/>
                    <a:pt x="16967" y="5115"/>
                  </a:cubicBezTo>
                  <a:lnTo>
                    <a:pt x="16967" y="5115"/>
                  </a:lnTo>
                  <a:lnTo>
                    <a:pt x="16959" y="5118"/>
                  </a:lnTo>
                  <a:lnTo>
                    <a:pt x="16959" y="5118"/>
                  </a:lnTo>
                  <a:cubicBezTo>
                    <a:pt x="16963" y="5115"/>
                    <a:pt x="16968" y="5113"/>
                    <a:pt x="16972" y="5110"/>
                  </a:cubicBezTo>
                  <a:lnTo>
                    <a:pt x="16972" y="5110"/>
                  </a:lnTo>
                  <a:cubicBezTo>
                    <a:pt x="16971" y="5112"/>
                    <a:pt x="16969" y="5113"/>
                    <a:pt x="16967" y="5115"/>
                  </a:cubicBezTo>
                  <a:lnTo>
                    <a:pt x="16967" y="5115"/>
                  </a:lnTo>
                  <a:lnTo>
                    <a:pt x="17026" y="5091"/>
                  </a:lnTo>
                  <a:cubicBezTo>
                    <a:pt x="17054" y="5079"/>
                    <a:pt x="17083" y="5069"/>
                    <a:pt x="17112" y="5058"/>
                  </a:cubicBezTo>
                  <a:lnTo>
                    <a:pt x="17112" y="5058"/>
                  </a:lnTo>
                  <a:cubicBezTo>
                    <a:pt x="17296" y="5046"/>
                    <a:pt x="17459" y="4946"/>
                    <a:pt x="17540" y="4761"/>
                  </a:cubicBezTo>
                  <a:cubicBezTo>
                    <a:pt x="17628" y="4550"/>
                    <a:pt x="17559" y="4247"/>
                    <a:pt x="17337" y="4144"/>
                  </a:cubicBezTo>
                  <a:cubicBezTo>
                    <a:pt x="16995" y="3979"/>
                    <a:pt x="16666" y="3799"/>
                    <a:pt x="16344" y="3603"/>
                  </a:cubicBezTo>
                  <a:cubicBezTo>
                    <a:pt x="16179" y="3500"/>
                    <a:pt x="16022" y="3392"/>
                    <a:pt x="15864" y="3285"/>
                  </a:cubicBezTo>
                  <a:cubicBezTo>
                    <a:pt x="15792" y="3231"/>
                    <a:pt x="15719" y="3178"/>
                    <a:pt x="15646" y="3124"/>
                  </a:cubicBezTo>
                  <a:cubicBezTo>
                    <a:pt x="15635" y="3116"/>
                    <a:pt x="15530" y="3053"/>
                    <a:pt x="15531" y="3036"/>
                  </a:cubicBezTo>
                  <a:lnTo>
                    <a:pt x="15531" y="3036"/>
                  </a:lnTo>
                  <a:cubicBezTo>
                    <a:pt x="15517" y="3025"/>
                    <a:pt x="15503" y="3013"/>
                    <a:pt x="15489" y="3001"/>
                  </a:cubicBezTo>
                  <a:cubicBezTo>
                    <a:pt x="15190" y="2764"/>
                    <a:pt x="14902" y="2511"/>
                    <a:pt x="14634" y="2238"/>
                  </a:cubicBezTo>
                  <a:cubicBezTo>
                    <a:pt x="14500" y="2104"/>
                    <a:pt x="14369" y="1966"/>
                    <a:pt x="14243" y="1824"/>
                  </a:cubicBezTo>
                  <a:cubicBezTo>
                    <a:pt x="14216" y="1794"/>
                    <a:pt x="14189" y="1763"/>
                    <a:pt x="14166" y="1732"/>
                  </a:cubicBezTo>
                  <a:cubicBezTo>
                    <a:pt x="14151" y="1717"/>
                    <a:pt x="14135" y="1698"/>
                    <a:pt x="14120" y="1679"/>
                  </a:cubicBezTo>
                  <a:cubicBezTo>
                    <a:pt x="14111" y="1668"/>
                    <a:pt x="14106" y="1661"/>
                    <a:pt x="14102" y="1657"/>
                  </a:cubicBezTo>
                  <a:lnTo>
                    <a:pt x="14102" y="1657"/>
                  </a:lnTo>
                  <a:cubicBezTo>
                    <a:pt x="14054" y="1598"/>
                    <a:pt x="14012" y="1537"/>
                    <a:pt x="13974" y="1472"/>
                  </a:cubicBezTo>
                  <a:cubicBezTo>
                    <a:pt x="13917" y="1383"/>
                    <a:pt x="13867" y="1295"/>
                    <a:pt x="13821" y="1203"/>
                  </a:cubicBezTo>
                  <a:cubicBezTo>
                    <a:pt x="13810" y="1180"/>
                    <a:pt x="13802" y="1161"/>
                    <a:pt x="13790" y="1138"/>
                  </a:cubicBezTo>
                  <a:cubicBezTo>
                    <a:pt x="13789" y="1136"/>
                    <a:pt x="13789" y="1134"/>
                    <a:pt x="13788" y="1133"/>
                  </a:cubicBezTo>
                  <a:lnTo>
                    <a:pt x="13788" y="1133"/>
                  </a:lnTo>
                  <a:cubicBezTo>
                    <a:pt x="13772" y="1089"/>
                    <a:pt x="13758" y="1048"/>
                    <a:pt x="13744" y="1004"/>
                  </a:cubicBezTo>
                  <a:cubicBezTo>
                    <a:pt x="13729" y="958"/>
                    <a:pt x="13718" y="916"/>
                    <a:pt x="13710" y="874"/>
                  </a:cubicBezTo>
                  <a:cubicBezTo>
                    <a:pt x="13702" y="851"/>
                    <a:pt x="13698" y="828"/>
                    <a:pt x="13695" y="808"/>
                  </a:cubicBezTo>
                  <a:cubicBezTo>
                    <a:pt x="13694" y="806"/>
                    <a:pt x="13694" y="805"/>
                    <a:pt x="13693" y="803"/>
                  </a:cubicBezTo>
                  <a:lnTo>
                    <a:pt x="13693" y="803"/>
                  </a:lnTo>
                  <a:cubicBezTo>
                    <a:pt x="13687" y="701"/>
                    <a:pt x="13687" y="596"/>
                    <a:pt x="13695" y="494"/>
                  </a:cubicBezTo>
                  <a:cubicBezTo>
                    <a:pt x="13714" y="287"/>
                    <a:pt x="13530" y="61"/>
                    <a:pt x="13330" y="15"/>
                  </a:cubicBezTo>
                  <a:cubicBezTo>
                    <a:pt x="13289" y="5"/>
                    <a:pt x="13246" y="0"/>
                    <a:pt x="13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8"/>
            <p:cNvSpPr/>
            <p:nvPr/>
          </p:nvSpPr>
          <p:spPr>
            <a:xfrm>
              <a:off x="5187335" y="3891003"/>
              <a:ext cx="135934" cy="316925"/>
            </a:xfrm>
            <a:custGeom>
              <a:rect b="b" l="l" r="r" t="t"/>
              <a:pathLst>
                <a:path extrusionOk="0" h="7062" w="3029">
                  <a:moveTo>
                    <a:pt x="920" y="5406"/>
                  </a:moveTo>
                  <a:cubicBezTo>
                    <a:pt x="917" y="5411"/>
                    <a:pt x="913" y="5416"/>
                    <a:pt x="909" y="5421"/>
                  </a:cubicBezTo>
                  <a:lnTo>
                    <a:pt x="909" y="5421"/>
                  </a:lnTo>
                  <a:lnTo>
                    <a:pt x="920" y="5406"/>
                  </a:lnTo>
                  <a:close/>
                  <a:moveTo>
                    <a:pt x="2534" y="0"/>
                  </a:moveTo>
                  <a:cubicBezTo>
                    <a:pt x="2262" y="4"/>
                    <a:pt x="2044" y="222"/>
                    <a:pt x="2040" y="495"/>
                  </a:cubicBezTo>
                  <a:cubicBezTo>
                    <a:pt x="2036" y="1277"/>
                    <a:pt x="2032" y="2063"/>
                    <a:pt x="1929" y="2845"/>
                  </a:cubicBezTo>
                  <a:lnTo>
                    <a:pt x="1944" y="2710"/>
                  </a:lnTo>
                  <a:lnTo>
                    <a:pt x="1944" y="2710"/>
                  </a:lnTo>
                  <a:cubicBezTo>
                    <a:pt x="1877" y="3274"/>
                    <a:pt x="1733" y="3830"/>
                    <a:pt x="1524" y="4358"/>
                  </a:cubicBezTo>
                  <a:lnTo>
                    <a:pt x="1524" y="4358"/>
                  </a:lnTo>
                  <a:cubicBezTo>
                    <a:pt x="1352" y="4750"/>
                    <a:pt x="1133" y="5120"/>
                    <a:pt x="876" y="5462"/>
                  </a:cubicBezTo>
                  <a:lnTo>
                    <a:pt x="876" y="5462"/>
                  </a:lnTo>
                  <a:cubicBezTo>
                    <a:pt x="660" y="5736"/>
                    <a:pt x="415" y="5989"/>
                    <a:pt x="146" y="6214"/>
                  </a:cubicBezTo>
                  <a:cubicBezTo>
                    <a:pt x="54" y="6291"/>
                    <a:pt x="0" y="6448"/>
                    <a:pt x="0" y="6563"/>
                  </a:cubicBezTo>
                  <a:cubicBezTo>
                    <a:pt x="0" y="6839"/>
                    <a:pt x="223" y="7062"/>
                    <a:pt x="499" y="7062"/>
                  </a:cubicBezTo>
                  <a:cubicBezTo>
                    <a:pt x="629" y="7054"/>
                    <a:pt x="752" y="7004"/>
                    <a:pt x="848" y="6916"/>
                  </a:cubicBezTo>
                  <a:lnTo>
                    <a:pt x="848" y="6912"/>
                  </a:lnTo>
                  <a:cubicBezTo>
                    <a:pt x="1499" y="6360"/>
                    <a:pt x="2017" y="5670"/>
                    <a:pt x="2366" y="4892"/>
                  </a:cubicBezTo>
                  <a:cubicBezTo>
                    <a:pt x="2557" y="4459"/>
                    <a:pt x="2707" y="4002"/>
                    <a:pt x="2803" y="3539"/>
                  </a:cubicBezTo>
                  <a:cubicBezTo>
                    <a:pt x="2902" y="3052"/>
                    <a:pt x="2964" y="2557"/>
                    <a:pt x="2991" y="2059"/>
                  </a:cubicBezTo>
                  <a:cubicBezTo>
                    <a:pt x="3025" y="1537"/>
                    <a:pt x="3025" y="1016"/>
                    <a:pt x="3029" y="495"/>
                  </a:cubicBezTo>
                  <a:cubicBezTo>
                    <a:pt x="3029" y="222"/>
                    <a:pt x="2807" y="0"/>
                    <a:pt x="2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8"/>
            <p:cNvSpPr/>
            <p:nvPr/>
          </p:nvSpPr>
          <p:spPr>
            <a:xfrm>
              <a:off x="5281083" y="3532974"/>
              <a:ext cx="99314" cy="390928"/>
            </a:xfrm>
            <a:custGeom>
              <a:rect b="b" l="l" r="r" t="t"/>
              <a:pathLst>
                <a:path extrusionOk="0" h="8711" w="2213">
                  <a:moveTo>
                    <a:pt x="2121" y="0"/>
                  </a:moveTo>
                  <a:cubicBezTo>
                    <a:pt x="2102" y="729"/>
                    <a:pt x="2044" y="1453"/>
                    <a:pt x="1944" y="2174"/>
                  </a:cubicBezTo>
                  <a:cubicBezTo>
                    <a:pt x="1852" y="2887"/>
                    <a:pt x="1722" y="3600"/>
                    <a:pt x="1553" y="4302"/>
                  </a:cubicBezTo>
                  <a:cubicBezTo>
                    <a:pt x="1469" y="4650"/>
                    <a:pt x="1373" y="4995"/>
                    <a:pt x="1270" y="5340"/>
                  </a:cubicBezTo>
                  <a:cubicBezTo>
                    <a:pt x="1170" y="5682"/>
                    <a:pt x="1047" y="6015"/>
                    <a:pt x="925" y="6349"/>
                  </a:cubicBezTo>
                  <a:cubicBezTo>
                    <a:pt x="798" y="6678"/>
                    <a:pt x="656" y="7004"/>
                    <a:pt x="503" y="7319"/>
                  </a:cubicBezTo>
                  <a:cubicBezTo>
                    <a:pt x="350" y="7633"/>
                    <a:pt x="177" y="7940"/>
                    <a:pt x="1" y="8235"/>
                  </a:cubicBezTo>
                  <a:lnTo>
                    <a:pt x="886" y="8710"/>
                  </a:lnTo>
                  <a:cubicBezTo>
                    <a:pt x="1047" y="8365"/>
                    <a:pt x="1197" y="8016"/>
                    <a:pt x="1319" y="7656"/>
                  </a:cubicBezTo>
                  <a:cubicBezTo>
                    <a:pt x="1442" y="7296"/>
                    <a:pt x="1553" y="6939"/>
                    <a:pt x="1645" y="6579"/>
                  </a:cubicBezTo>
                  <a:cubicBezTo>
                    <a:pt x="1737" y="6215"/>
                    <a:pt x="1822" y="5854"/>
                    <a:pt x="1887" y="5486"/>
                  </a:cubicBezTo>
                  <a:cubicBezTo>
                    <a:pt x="1952" y="5122"/>
                    <a:pt x="2010" y="4758"/>
                    <a:pt x="2052" y="4390"/>
                  </a:cubicBezTo>
                  <a:cubicBezTo>
                    <a:pt x="2136" y="3661"/>
                    <a:pt x="2186" y="2925"/>
                    <a:pt x="2197" y="2189"/>
                  </a:cubicBezTo>
                  <a:cubicBezTo>
                    <a:pt x="2213" y="1461"/>
                    <a:pt x="2186" y="729"/>
                    <a:pt x="2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8"/>
            <p:cNvSpPr/>
            <p:nvPr/>
          </p:nvSpPr>
          <p:spPr>
            <a:xfrm>
              <a:off x="5064763" y="3552790"/>
              <a:ext cx="638105" cy="229912"/>
            </a:xfrm>
            <a:custGeom>
              <a:rect b="b" l="l" r="r" t="t"/>
              <a:pathLst>
                <a:path extrusionOk="0" h="4640" w="12878">
                  <a:moveTo>
                    <a:pt x="50" y="1"/>
                  </a:moveTo>
                  <a:lnTo>
                    <a:pt x="1" y="66"/>
                  </a:lnTo>
                  <a:cubicBezTo>
                    <a:pt x="185" y="307"/>
                    <a:pt x="380" y="541"/>
                    <a:pt x="576" y="768"/>
                  </a:cubicBezTo>
                  <a:cubicBezTo>
                    <a:pt x="771" y="998"/>
                    <a:pt x="978" y="1216"/>
                    <a:pt x="1185" y="1435"/>
                  </a:cubicBezTo>
                  <a:cubicBezTo>
                    <a:pt x="1603" y="1868"/>
                    <a:pt x="2048" y="2282"/>
                    <a:pt x="2508" y="2669"/>
                  </a:cubicBezTo>
                  <a:lnTo>
                    <a:pt x="2684" y="2815"/>
                  </a:lnTo>
                  <a:lnTo>
                    <a:pt x="2864" y="2957"/>
                  </a:lnTo>
                  <a:cubicBezTo>
                    <a:pt x="2926" y="3006"/>
                    <a:pt x="2987" y="3049"/>
                    <a:pt x="3048" y="3098"/>
                  </a:cubicBezTo>
                  <a:lnTo>
                    <a:pt x="3236" y="3233"/>
                  </a:lnTo>
                  <a:lnTo>
                    <a:pt x="3424" y="3367"/>
                  </a:lnTo>
                  <a:cubicBezTo>
                    <a:pt x="3489" y="3413"/>
                    <a:pt x="3554" y="3455"/>
                    <a:pt x="3620" y="3497"/>
                  </a:cubicBezTo>
                  <a:cubicBezTo>
                    <a:pt x="3750" y="3585"/>
                    <a:pt x="3884" y="3662"/>
                    <a:pt x="4022" y="3746"/>
                  </a:cubicBezTo>
                  <a:lnTo>
                    <a:pt x="4122" y="3804"/>
                  </a:lnTo>
                  <a:cubicBezTo>
                    <a:pt x="4160" y="3827"/>
                    <a:pt x="4195" y="3842"/>
                    <a:pt x="4229" y="3861"/>
                  </a:cubicBezTo>
                  <a:lnTo>
                    <a:pt x="4444" y="3972"/>
                  </a:lnTo>
                  <a:cubicBezTo>
                    <a:pt x="4513" y="4011"/>
                    <a:pt x="4586" y="4045"/>
                    <a:pt x="4662" y="4076"/>
                  </a:cubicBezTo>
                  <a:cubicBezTo>
                    <a:pt x="4735" y="4110"/>
                    <a:pt x="4808" y="4145"/>
                    <a:pt x="4885" y="4176"/>
                  </a:cubicBezTo>
                  <a:cubicBezTo>
                    <a:pt x="5038" y="4237"/>
                    <a:pt x="5188" y="4298"/>
                    <a:pt x="5349" y="4348"/>
                  </a:cubicBezTo>
                  <a:cubicBezTo>
                    <a:pt x="5425" y="4375"/>
                    <a:pt x="5506" y="4398"/>
                    <a:pt x="5582" y="4421"/>
                  </a:cubicBezTo>
                  <a:lnTo>
                    <a:pt x="5824" y="4482"/>
                  </a:lnTo>
                  <a:cubicBezTo>
                    <a:pt x="5904" y="4505"/>
                    <a:pt x="5989" y="4521"/>
                    <a:pt x="6069" y="4536"/>
                  </a:cubicBezTo>
                  <a:cubicBezTo>
                    <a:pt x="6154" y="4551"/>
                    <a:pt x="6234" y="4567"/>
                    <a:pt x="6319" y="4578"/>
                  </a:cubicBezTo>
                  <a:lnTo>
                    <a:pt x="6564" y="4609"/>
                  </a:lnTo>
                  <a:cubicBezTo>
                    <a:pt x="6606" y="4613"/>
                    <a:pt x="6648" y="4620"/>
                    <a:pt x="6690" y="4624"/>
                  </a:cubicBezTo>
                  <a:cubicBezTo>
                    <a:pt x="6733" y="4624"/>
                    <a:pt x="6771" y="4628"/>
                    <a:pt x="6813" y="4628"/>
                  </a:cubicBezTo>
                  <a:lnTo>
                    <a:pt x="7062" y="4640"/>
                  </a:lnTo>
                  <a:lnTo>
                    <a:pt x="7311" y="4636"/>
                  </a:lnTo>
                  <a:lnTo>
                    <a:pt x="7434" y="4636"/>
                  </a:lnTo>
                  <a:cubicBezTo>
                    <a:pt x="7476" y="4636"/>
                    <a:pt x="7515" y="4632"/>
                    <a:pt x="7557" y="4628"/>
                  </a:cubicBezTo>
                  <a:cubicBezTo>
                    <a:pt x="7637" y="4624"/>
                    <a:pt x="7722" y="4617"/>
                    <a:pt x="7798" y="4609"/>
                  </a:cubicBezTo>
                  <a:cubicBezTo>
                    <a:pt x="7879" y="4605"/>
                    <a:pt x="7959" y="4590"/>
                    <a:pt x="8040" y="4578"/>
                  </a:cubicBezTo>
                  <a:cubicBezTo>
                    <a:pt x="8120" y="4567"/>
                    <a:pt x="8201" y="4559"/>
                    <a:pt x="8278" y="4544"/>
                  </a:cubicBezTo>
                  <a:cubicBezTo>
                    <a:pt x="8435" y="4517"/>
                    <a:pt x="8596" y="4486"/>
                    <a:pt x="8745" y="4448"/>
                  </a:cubicBezTo>
                  <a:lnTo>
                    <a:pt x="8975" y="4390"/>
                  </a:lnTo>
                  <a:cubicBezTo>
                    <a:pt x="9052" y="4375"/>
                    <a:pt x="9129" y="4352"/>
                    <a:pt x="9201" y="4329"/>
                  </a:cubicBezTo>
                  <a:cubicBezTo>
                    <a:pt x="9351" y="4283"/>
                    <a:pt x="9500" y="4241"/>
                    <a:pt x="9646" y="4187"/>
                  </a:cubicBezTo>
                  <a:cubicBezTo>
                    <a:pt x="10221" y="3988"/>
                    <a:pt x="10781" y="3746"/>
                    <a:pt x="11321" y="3463"/>
                  </a:cubicBezTo>
                  <a:cubicBezTo>
                    <a:pt x="11590" y="3321"/>
                    <a:pt x="11854" y="3175"/>
                    <a:pt x="12115" y="3022"/>
                  </a:cubicBezTo>
                  <a:cubicBezTo>
                    <a:pt x="12376" y="2868"/>
                    <a:pt x="12629" y="2700"/>
                    <a:pt x="12878" y="2523"/>
                  </a:cubicBezTo>
                  <a:lnTo>
                    <a:pt x="12847" y="2443"/>
                  </a:lnTo>
                  <a:cubicBezTo>
                    <a:pt x="12295" y="2654"/>
                    <a:pt x="11739" y="2853"/>
                    <a:pt x="11180" y="3045"/>
                  </a:cubicBezTo>
                  <a:cubicBezTo>
                    <a:pt x="10620" y="3236"/>
                    <a:pt x="10056" y="3409"/>
                    <a:pt x="9485" y="3555"/>
                  </a:cubicBezTo>
                  <a:cubicBezTo>
                    <a:pt x="8918" y="3700"/>
                    <a:pt x="8335" y="3796"/>
                    <a:pt x="7748" y="3842"/>
                  </a:cubicBezTo>
                  <a:lnTo>
                    <a:pt x="7530" y="3850"/>
                  </a:lnTo>
                  <a:cubicBezTo>
                    <a:pt x="7495" y="3850"/>
                    <a:pt x="7457" y="3854"/>
                    <a:pt x="7423" y="3854"/>
                  </a:cubicBezTo>
                  <a:lnTo>
                    <a:pt x="7311" y="3854"/>
                  </a:lnTo>
                  <a:lnTo>
                    <a:pt x="7093" y="3850"/>
                  </a:lnTo>
                  <a:lnTo>
                    <a:pt x="6874" y="3834"/>
                  </a:lnTo>
                  <a:lnTo>
                    <a:pt x="6767" y="3827"/>
                  </a:lnTo>
                  <a:cubicBezTo>
                    <a:pt x="6729" y="3823"/>
                    <a:pt x="6694" y="3819"/>
                    <a:pt x="6656" y="3811"/>
                  </a:cubicBezTo>
                  <a:lnTo>
                    <a:pt x="6441" y="3785"/>
                  </a:lnTo>
                  <a:cubicBezTo>
                    <a:pt x="6368" y="3773"/>
                    <a:pt x="6296" y="3758"/>
                    <a:pt x="6227" y="3742"/>
                  </a:cubicBezTo>
                  <a:lnTo>
                    <a:pt x="6119" y="3723"/>
                  </a:lnTo>
                  <a:cubicBezTo>
                    <a:pt x="6081" y="3716"/>
                    <a:pt x="6046" y="3704"/>
                    <a:pt x="6012" y="3696"/>
                  </a:cubicBezTo>
                  <a:cubicBezTo>
                    <a:pt x="5441" y="3558"/>
                    <a:pt x="4892" y="3348"/>
                    <a:pt x="4379" y="3068"/>
                  </a:cubicBezTo>
                  <a:cubicBezTo>
                    <a:pt x="3861" y="2792"/>
                    <a:pt x="3359" y="2481"/>
                    <a:pt x="2880" y="2140"/>
                  </a:cubicBezTo>
                  <a:cubicBezTo>
                    <a:pt x="2393" y="1806"/>
                    <a:pt x="1925" y="1446"/>
                    <a:pt x="1454" y="1090"/>
                  </a:cubicBezTo>
                  <a:cubicBezTo>
                    <a:pt x="982" y="729"/>
                    <a:pt x="518" y="365"/>
                    <a:pt x="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8"/>
            <p:cNvSpPr/>
            <p:nvPr/>
          </p:nvSpPr>
          <p:spPr>
            <a:xfrm>
              <a:off x="5059839" y="3892843"/>
              <a:ext cx="462867" cy="126869"/>
            </a:xfrm>
            <a:custGeom>
              <a:rect b="b" l="l" r="r" t="t"/>
              <a:pathLst>
                <a:path extrusionOk="0" h="2827" w="10314">
                  <a:moveTo>
                    <a:pt x="3763" y="0"/>
                  </a:moveTo>
                  <a:cubicBezTo>
                    <a:pt x="3411" y="0"/>
                    <a:pt x="3059" y="19"/>
                    <a:pt x="2707" y="59"/>
                  </a:cubicBezTo>
                  <a:cubicBezTo>
                    <a:pt x="2247" y="109"/>
                    <a:pt x="1791" y="185"/>
                    <a:pt x="1339" y="285"/>
                  </a:cubicBezTo>
                  <a:cubicBezTo>
                    <a:pt x="886" y="388"/>
                    <a:pt x="441" y="511"/>
                    <a:pt x="1" y="653"/>
                  </a:cubicBezTo>
                  <a:lnTo>
                    <a:pt x="24" y="730"/>
                  </a:lnTo>
                  <a:cubicBezTo>
                    <a:pt x="127" y="733"/>
                    <a:pt x="229" y="734"/>
                    <a:pt x="329" y="734"/>
                  </a:cubicBezTo>
                  <a:cubicBezTo>
                    <a:pt x="467" y="734"/>
                    <a:pt x="602" y="732"/>
                    <a:pt x="737" y="730"/>
                  </a:cubicBezTo>
                  <a:cubicBezTo>
                    <a:pt x="794" y="726"/>
                    <a:pt x="852" y="726"/>
                    <a:pt x="913" y="726"/>
                  </a:cubicBezTo>
                  <a:lnTo>
                    <a:pt x="1086" y="726"/>
                  </a:lnTo>
                  <a:cubicBezTo>
                    <a:pt x="1201" y="722"/>
                    <a:pt x="1316" y="718"/>
                    <a:pt x="1431" y="718"/>
                  </a:cubicBezTo>
                  <a:cubicBezTo>
                    <a:pt x="1723" y="711"/>
                    <a:pt x="2013" y="706"/>
                    <a:pt x="2301" y="706"/>
                  </a:cubicBezTo>
                  <a:cubicBezTo>
                    <a:pt x="2459" y="706"/>
                    <a:pt x="2616" y="708"/>
                    <a:pt x="2772" y="710"/>
                  </a:cubicBezTo>
                  <a:cubicBezTo>
                    <a:pt x="3627" y="718"/>
                    <a:pt x="4486" y="799"/>
                    <a:pt x="5329" y="956"/>
                  </a:cubicBezTo>
                  <a:cubicBezTo>
                    <a:pt x="5536" y="990"/>
                    <a:pt x="5743" y="1036"/>
                    <a:pt x="5947" y="1090"/>
                  </a:cubicBezTo>
                  <a:cubicBezTo>
                    <a:pt x="6050" y="1113"/>
                    <a:pt x="6150" y="1140"/>
                    <a:pt x="6253" y="1170"/>
                  </a:cubicBezTo>
                  <a:cubicBezTo>
                    <a:pt x="6353" y="1197"/>
                    <a:pt x="6457" y="1228"/>
                    <a:pt x="6556" y="1259"/>
                  </a:cubicBezTo>
                  <a:cubicBezTo>
                    <a:pt x="6660" y="1289"/>
                    <a:pt x="6763" y="1316"/>
                    <a:pt x="6863" y="1354"/>
                  </a:cubicBezTo>
                  <a:cubicBezTo>
                    <a:pt x="6963" y="1393"/>
                    <a:pt x="7066" y="1420"/>
                    <a:pt x="7166" y="1458"/>
                  </a:cubicBezTo>
                  <a:cubicBezTo>
                    <a:pt x="7265" y="1496"/>
                    <a:pt x="7365" y="1535"/>
                    <a:pt x="7469" y="1573"/>
                  </a:cubicBezTo>
                  <a:cubicBezTo>
                    <a:pt x="7568" y="1611"/>
                    <a:pt x="7672" y="1650"/>
                    <a:pt x="7771" y="1692"/>
                  </a:cubicBezTo>
                  <a:cubicBezTo>
                    <a:pt x="8174" y="1857"/>
                    <a:pt x="8580" y="2041"/>
                    <a:pt x="8991" y="2232"/>
                  </a:cubicBezTo>
                  <a:lnTo>
                    <a:pt x="9612" y="2531"/>
                  </a:lnTo>
                  <a:cubicBezTo>
                    <a:pt x="9822" y="2631"/>
                    <a:pt x="10037" y="2731"/>
                    <a:pt x="10260" y="2827"/>
                  </a:cubicBezTo>
                  <a:lnTo>
                    <a:pt x="10313" y="2769"/>
                  </a:lnTo>
                  <a:cubicBezTo>
                    <a:pt x="9972" y="2455"/>
                    <a:pt x="9619" y="2156"/>
                    <a:pt x="9251" y="1880"/>
                  </a:cubicBezTo>
                  <a:cubicBezTo>
                    <a:pt x="8879" y="1600"/>
                    <a:pt x="8488" y="1347"/>
                    <a:pt x="8086" y="1121"/>
                  </a:cubicBezTo>
                  <a:cubicBezTo>
                    <a:pt x="7683" y="891"/>
                    <a:pt x="7262" y="695"/>
                    <a:pt x="6825" y="530"/>
                  </a:cubicBezTo>
                  <a:cubicBezTo>
                    <a:pt x="6388" y="369"/>
                    <a:pt x="5939" y="243"/>
                    <a:pt x="5483" y="155"/>
                  </a:cubicBezTo>
                  <a:cubicBezTo>
                    <a:pt x="4914" y="52"/>
                    <a:pt x="4339" y="0"/>
                    <a:pt x="37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5" name="Google Shape;3185;p48"/>
          <p:cNvGrpSpPr/>
          <p:nvPr/>
        </p:nvGrpSpPr>
        <p:grpSpPr>
          <a:xfrm>
            <a:off x="4694182" y="8604587"/>
            <a:ext cx="763703" cy="1124775"/>
            <a:chOff x="2600982" y="3276412"/>
            <a:chExt cx="695287" cy="1024012"/>
          </a:xfrm>
        </p:grpSpPr>
        <p:sp>
          <p:nvSpPr>
            <p:cNvPr id="3186" name="Google Shape;3186;p48"/>
            <p:cNvSpPr/>
            <p:nvPr/>
          </p:nvSpPr>
          <p:spPr>
            <a:xfrm>
              <a:off x="2600982" y="3276412"/>
              <a:ext cx="695287" cy="908814"/>
            </a:xfrm>
            <a:custGeom>
              <a:rect b="b" l="l" r="r" t="t"/>
              <a:pathLst>
                <a:path extrusionOk="0" h="20251" w="15493">
                  <a:moveTo>
                    <a:pt x="9017" y="0"/>
                  </a:moveTo>
                  <a:cubicBezTo>
                    <a:pt x="8855" y="0"/>
                    <a:pt x="8694" y="26"/>
                    <a:pt x="8542" y="82"/>
                  </a:cubicBezTo>
                  <a:cubicBezTo>
                    <a:pt x="8128" y="235"/>
                    <a:pt x="7844" y="580"/>
                    <a:pt x="7618" y="925"/>
                  </a:cubicBezTo>
                  <a:cubicBezTo>
                    <a:pt x="7031" y="1826"/>
                    <a:pt x="6709" y="2876"/>
                    <a:pt x="6686" y="3954"/>
                  </a:cubicBezTo>
                  <a:cubicBezTo>
                    <a:pt x="6453" y="3827"/>
                    <a:pt x="6200" y="3743"/>
                    <a:pt x="5939" y="3708"/>
                  </a:cubicBezTo>
                  <a:cubicBezTo>
                    <a:pt x="5839" y="3694"/>
                    <a:pt x="5736" y="3686"/>
                    <a:pt x="5634" y="3686"/>
                  </a:cubicBezTo>
                  <a:cubicBezTo>
                    <a:pt x="5338" y="3686"/>
                    <a:pt x="5044" y="3753"/>
                    <a:pt x="4816" y="3915"/>
                  </a:cubicBezTo>
                  <a:cubicBezTo>
                    <a:pt x="4517" y="4126"/>
                    <a:pt x="4371" y="4460"/>
                    <a:pt x="4264" y="4789"/>
                  </a:cubicBezTo>
                  <a:cubicBezTo>
                    <a:pt x="3984" y="5679"/>
                    <a:pt x="3926" y="6626"/>
                    <a:pt x="4091" y="7550"/>
                  </a:cubicBezTo>
                  <a:cubicBezTo>
                    <a:pt x="3842" y="7362"/>
                    <a:pt x="3570" y="7205"/>
                    <a:pt x="3282" y="7078"/>
                  </a:cubicBezTo>
                  <a:cubicBezTo>
                    <a:pt x="2961" y="6947"/>
                    <a:pt x="2600" y="6872"/>
                    <a:pt x="2246" y="6872"/>
                  </a:cubicBezTo>
                  <a:cubicBezTo>
                    <a:pt x="1827" y="6872"/>
                    <a:pt x="1417" y="6977"/>
                    <a:pt x="1097" y="7216"/>
                  </a:cubicBezTo>
                  <a:cubicBezTo>
                    <a:pt x="714" y="7504"/>
                    <a:pt x="514" y="7944"/>
                    <a:pt x="403" y="8378"/>
                  </a:cubicBezTo>
                  <a:cubicBezTo>
                    <a:pt x="39" y="9815"/>
                    <a:pt x="553" y="11345"/>
                    <a:pt x="1511" y="12553"/>
                  </a:cubicBezTo>
                  <a:cubicBezTo>
                    <a:pt x="1020" y="12924"/>
                    <a:pt x="645" y="13423"/>
                    <a:pt x="418" y="13998"/>
                  </a:cubicBezTo>
                  <a:cubicBezTo>
                    <a:pt x="1" y="15090"/>
                    <a:pt x="100" y="16313"/>
                    <a:pt x="691" y="17322"/>
                  </a:cubicBezTo>
                  <a:cubicBezTo>
                    <a:pt x="1289" y="18334"/>
                    <a:pt x="2412" y="19097"/>
                    <a:pt x="3673" y="19300"/>
                  </a:cubicBezTo>
                  <a:cubicBezTo>
                    <a:pt x="3930" y="19342"/>
                    <a:pt x="4188" y="19361"/>
                    <a:pt x="4446" y="19361"/>
                  </a:cubicBezTo>
                  <a:cubicBezTo>
                    <a:pt x="5494" y="19361"/>
                    <a:pt x="6541" y="19046"/>
                    <a:pt x="7507" y="18656"/>
                  </a:cubicBezTo>
                  <a:lnTo>
                    <a:pt x="7714" y="18537"/>
                  </a:lnTo>
                  <a:cubicBezTo>
                    <a:pt x="8350" y="19189"/>
                    <a:pt x="9224" y="19676"/>
                    <a:pt x="10144" y="19975"/>
                  </a:cubicBezTo>
                  <a:cubicBezTo>
                    <a:pt x="10625" y="20133"/>
                    <a:pt x="11138" y="20250"/>
                    <a:pt x="11648" y="20250"/>
                  </a:cubicBezTo>
                  <a:cubicBezTo>
                    <a:pt x="11817" y="20250"/>
                    <a:pt x="11986" y="20237"/>
                    <a:pt x="12153" y="20208"/>
                  </a:cubicBezTo>
                  <a:cubicBezTo>
                    <a:pt x="12824" y="20093"/>
                    <a:pt x="13415" y="19741"/>
                    <a:pt x="13898" y="19311"/>
                  </a:cubicBezTo>
                  <a:cubicBezTo>
                    <a:pt x="14760" y="18545"/>
                    <a:pt x="15328" y="17506"/>
                    <a:pt x="15412" y="16421"/>
                  </a:cubicBezTo>
                  <a:cubicBezTo>
                    <a:pt x="15492" y="15301"/>
                    <a:pt x="15071" y="14205"/>
                    <a:pt x="14258" y="13427"/>
                  </a:cubicBezTo>
                  <a:cubicBezTo>
                    <a:pt x="14082" y="13262"/>
                    <a:pt x="13890" y="13116"/>
                    <a:pt x="13687" y="12993"/>
                  </a:cubicBezTo>
                  <a:cubicBezTo>
                    <a:pt x="13944" y="12740"/>
                    <a:pt x="14185" y="12468"/>
                    <a:pt x="14404" y="12177"/>
                  </a:cubicBezTo>
                  <a:cubicBezTo>
                    <a:pt x="14825" y="11598"/>
                    <a:pt x="15163" y="10950"/>
                    <a:pt x="15228" y="10260"/>
                  </a:cubicBezTo>
                  <a:cubicBezTo>
                    <a:pt x="15293" y="9570"/>
                    <a:pt x="15059" y="8838"/>
                    <a:pt x="14492" y="8366"/>
                  </a:cubicBezTo>
                  <a:cubicBezTo>
                    <a:pt x="14041" y="7992"/>
                    <a:pt x="13423" y="7822"/>
                    <a:pt x="12797" y="7822"/>
                  </a:cubicBezTo>
                  <a:cubicBezTo>
                    <a:pt x="12704" y="7822"/>
                    <a:pt x="12610" y="7826"/>
                    <a:pt x="12517" y="7833"/>
                  </a:cubicBezTo>
                  <a:cubicBezTo>
                    <a:pt x="12778" y="7435"/>
                    <a:pt x="12989" y="7001"/>
                    <a:pt x="13142" y="6549"/>
                  </a:cubicBezTo>
                  <a:cubicBezTo>
                    <a:pt x="13292" y="6085"/>
                    <a:pt x="13384" y="5594"/>
                    <a:pt x="13284" y="5119"/>
                  </a:cubicBezTo>
                  <a:cubicBezTo>
                    <a:pt x="13185" y="4644"/>
                    <a:pt x="12874" y="4187"/>
                    <a:pt x="12387" y="3973"/>
                  </a:cubicBezTo>
                  <a:cubicBezTo>
                    <a:pt x="12174" y="3879"/>
                    <a:pt x="11943" y="3839"/>
                    <a:pt x="11708" y="3839"/>
                  </a:cubicBezTo>
                  <a:cubicBezTo>
                    <a:pt x="11365" y="3839"/>
                    <a:pt x="11012" y="3925"/>
                    <a:pt x="10689" y="4057"/>
                  </a:cubicBezTo>
                  <a:cubicBezTo>
                    <a:pt x="10930" y="3275"/>
                    <a:pt x="11026" y="2462"/>
                    <a:pt x="10842" y="1673"/>
                  </a:cubicBezTo>
                  <a:cubicBezTo>
                    <a:pt x="10727" y="1189"/>
                    <a:pt x="10497" y="714"/>
                    <a:pt x="10083" y="381"/>
                  </a:cubicBezTo>
                  <a:cubicBezTo>
                    <a:pt x="9794" y="146"/>
                    <a:pt x="9403" y="0"/>
                    <a:pt x="90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8"/>
            <p:cNvSpPr/>
            <p:nvPr/>
          </p:nvSpPr>
          <p:spPr>
            <a:xfrm>
              <a:off x="2910993" y="3552810"/>
              <a:ext cx="82754" cy="747614"/>
            </a:xfrm>
            <a:custGeom>
              <a:rect b="b" l="l" r="r" t="t"/>
              <a:pathLst>
                <a:path extrusionOk="0" h="16659" w="1844">
                  <a:moveTo>
                    <a:pt x="1730" y="0"/>
                  </a:moveTo>
                  <a:cubicBezTo>
                    <a:pt x="1683" y="0"/>
                    <a:pt x="1636" y="26"/>
                    <a:pt x="1619" y="79"/>
                  </a:cubicBezTo>
                  <a:cubicBezTo>
                    <a:pt x="936" y="2131"/>
                    <a:pt x="630" y="4320"/>
                    <a:pt x="377" y="6463"/>
                  </a:cubicBezTo>
                  <a:cubicBezTo>
                    <a:pt x="123" y="8606"/>
                    <a:pt x="1" y="10764"/>
                    <a:pt x="173" y="12919"/>
                  </a:cubicBezTo>
                  <a:cubicBezTo>
                    <a:pt x="269" y="14134"/>
                    <a:pt x="453" y="15361"/>
                    <a:pt x="879" y="16507"/>
                  </a:cubicBezTo>
                  <a:cubicBezTo>
                    <a:pt x="916" y="16607"/>
                    <a:pt x="1019" y="16659"/>
                    <a:pt x="1116" y="16659"/>
                  </a:cubicBezTo>
                  <a:cubicBezTo>
                    <a:pt x="1227" y="16659"/>
                    <a:pt x="1328" y="16591"/>
                    <a:pt x="1312" y="16449"/>
                  </a:cubicBezTo>
                  <a:cubicBezTo>
                    <a:pt x="1201" y="15395"/>
                    <a:pt x="1051" y="14341"/>
                    <a:pt x="959" y="13283"/>
                  </a:cubicBezTo>
                  <a:cubicBezTo>
                    <a:pt x="871" y="12221"/>
                    <a:pt x="837" y="11151"/>
                    <a:pt x="863" y="10085"/>
                  </a:cubicBezTo>
                  <a:cubicBezTo>
                    <a:pt x="902" y="7942"/>
                    <a:pt x="1201" y="5838"/>
                    <a:pt x="1465" y="3714"/>
                  </a:cubicBezTo>
                  <a:cubicBezTo>
                    <a:pt x="1615" y="2514"/>
                    <a:pt x="1803" y="1318"/>
                    <a:pt x="1841" y="110"/>
                  </a:cubicBezTo>
                  <a:cubicBezTo>
                    <a:pt x="1843" y="38"/>
                    <a:pt x="1787" y="0"/>
                    <a:pt x="1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8"/>
            <p:cNvSpPr/>
            <p:nvPr/>
          </p:nvSpPr>
          <p:spPr>
            <a:xfrm>
              <a:off x="2778799" y="3789215"/>
              <a:ext cx="164027" cy="82889"/>
            </a:xfrm>
            <a:custGeom>
              <a:rect b="b" l="l" r="r" t="t"/>
              <a:pathLst>
                <a:path extrusionOk="0" h="1847" w="3655">
                  <a:moveTo>
                    <a:pt x="343" y="0"/>
                  </a:moveTo>
                  <a:cubicBezTo>
                    <a:pt x="155" y="0"/>
                    <a:pt x="1" y="247"/>
                    <a:pt x="113" y="416"/>
                  </a:cubicBezTo>
                  <a:cubicBezTo>
                    <a:pt x="492" y="988"/>
                    <a:pt x="1079" y="1390"/>
                    <a:pt x="1711" y="1639"/>
                  </a:cubicBezTo>
                  <a:cubicBezTo>
                    <a:pt x="2008" y="1756"/>
                    <a:pt x="2345" y="1846"/>
                    <a:pt x="2665" y="1846"/>
                  </a:cubicBezTo>
                  <a:cubicBezTo>
                    <a:pt x="2672" y="1846"/>
                    <a:pt x="2678" y="1846"/>
                    <a:pt x="2685" y="1846"/>
                  </a:cubicBezTo>
                  <a:cubicBezTo>
                    <a:pt x="3003" y="1842"/>
                    <a:pt x="3398" y="1804"/>
                    <a:pt x="3586" y="1517"/>
                  </a:cubicBezTo>
                  <a:cubicBezTo>
                    <a:pt x="3655" y="1394"/>
                    <a:pt x="3613" y="1241"/>
                    <a:pt x="3494" y="1172"/>
                  </a:cubicBezTo>
                  <a:cubicBezTo>
                    <a:pt x="3268" y="1037"/>
                    <a:pt x="2969" y="1091"/>
                    <a:pt x="2712" y="1049"/>
                  </a:cubicBezTo>
                  <a:cubicBezTo>
                    <a:pt x="2440" y="1011"/>
                    <a:pt x="2175" y="938"/>
                    <a:pt x="1926" y="827"/>
                  </a:cubicBezTo>
                  <a:cubicBezTo>
                    <a:pt x="1408" y="585"/>
                    <a:pt x="956" y="217"/>
                    <a:pt x="419" y="14"/>
                  </a:cubicBezTo>
                  <a:cubicBezTo>
                    <a:pt x="394" y="4"/>
                    <a:pt x="368" y="0"/>
                    <a:pt x="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8"/>
            <p:cNvSpPr/>
            <p:nvPr/>
          </p:nvSpPr>
          <p:spPr>
            <a:xfrm>
              <a:off x="2953318" y="3663981"/>
              <a:ext cx="164952" cy="62185"/>
            </a:xfrm>
            <a:custGeom>
              <a:rect b="b" l="l" r="r" t="t"/>
              <a:pathLst>
                <a:path extrusionOk="0" h="1255" w="3329">
                  <a:moveTo>
                    <a:pt x="3082" y="0"/>
                  </a:moveTo>
                  <a:cubicBezTo>
                    <a:pt x="3073" y="0"/>
                    <a:pt x="3065" y="1"/>
                    <a:pt x="3056" y="2"/>
                  </a:cubicBezTo>
                  <a:cubicBezTo>
                    <a:pt x="2826" y="40"/>
                    <a:pt x="2619" y="232"/>
                    <a:pt x="2420" y="347"/>
                  </a:cubicBezTo>
                  <a:cubicBezTo>
                    <a:pt x="2201" y="470"/>
                    <a:pt x="1975" y="573"/>
                    <a:pt x="1737" y="650"/>
                  </a:cubicBezTo>
                  <a:cubicBezTo>
                    <a:pt x="1246" y="815"/>
                    <a:pt x="729" y="903"/>
                    <a:pt x="211" y="911"/>
                  </a:cubicBezTo>
                  <a:cubicBezTo>
                    <a:pt x="47" y="911"/>
                    <a:pt x="1" y="1179"/>
                    <a:pt x="169" y="1202"/>
                  </a:cubicBezTo>
                  <a:cubicBezTo>
                    <a:pt x="395" y="1236"/>
                    <a:pt x="619" y="1255"/>
                    <a:pt x="842" y="1255"/>
                  </a:cubicBezTo>
                  <a:cubicBezTo>
                    <a:pt x="1198" y="1255"/>
                    <a:pt x="1551" y="1207"/>
                    <a:pt x="1902" y="1099"/>
                  </a:cubicBezTo>
                  <a:cubicBezTo>
                    <a:pt x="2351" y="957"/>
                    <a:pt x="3098" y="704"/>
                    <a:pt x="3278" y="224"/>
                  </a:cubicBezTo>
                  <a:cubicBezTo>
                    <a:pt x="3328" y="93"/>
                    <a:pt x="3199" y="0"/>
                    <a:pt x="30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48"/>
            <p:cNvSpPr/>
            <p:nvPr/>
          </p:nvSpPr>
          <p:spPr>
            <a:xfrm>
              <a:off x="2917231" y="4002298"/>
              <a:ext cx="193557" cy="39178"/>
            </a:xfrm>
            <a:custGeom>
              <a:rect b="b" l="l" r="r" t="t"/>
              <a:pathLst>
                <a:path extrusionOk="0" h="873" w="4313">
                  <a:moveTo>
                    <a:pt x="3838" y="0"/>
                  </a:moveTo>
                  <a:cubicBezTo>
                    <a:pt x="3599" y="0"/>
                    <a:pt x="3348" y="89"/>
                    <a:pt x="3117" y="115"/>
                  </a:cubicBezTo>
                  <a:cubicBezTo>
                    <a:pt x="2798" y="150"/>
                    <a:pt x="2480" y="181"/>
                    <a:pt x="2158" y="188"/>
                  </a:cubicBezTo>
                  <a:cubicBezTo>
                    <a:pt x="2097" y="190"/>
                    <a:pt x="2036" y="190"/>
                    <a:pt x="1975" y="190"/>
                  </a:cubicBezTo>
                  <a:cubicBezTo>
                    <a:pt x="1404" y="190"/>
                    <a:pt x="836" y="129"/>
                    <a:pt x="268" y="81"/>
                  </a:cubicBezTo>
                  <a:cubicBezTo>
                    <a:pt x="263" y="81"/>
                    <a:pt x="259" y="80"/>
                    <a:pt x="254" y="80"/>
                  </a:cubicBezTo>
                  <a:cubicBezTo>
                    <a:pt x="73" y="80"/>
                    <a:pt x="0" y="367"/>
                    <a:pt x="169" y="445"/>
                  </a:cubicBezTo>
                  <a:cubicBezTo>
                    <a:pt x="793" y="744"/>
                    <a:pt x="1472" y="859"/>
                    <a:pt x="2162" y="871"/>
                  </a:cubicBezTo>
                  <a:cubicBezTo>
                    <a:pt x="2206" y="872"/>
                    <a:pt x="2249" y="872"/>
                    <a:pt x="2293" y="872"/>
                  </a:cubicBezTo>
                  <a:cubicBezTo>
                    <a:pt x="2599" y="872"/>
                    <a:pt x="2907" y="849"/>
                    <a:pt x="3212" y="802"/>
                  </a:cubicBezTo>
                  <a:cubicBezTo>
                    <a:pt x="3523" y="756"/>
                    <a:pt x="3933" y="721"/>
                    <a:pt x="4167" y="491"/>
                  </a:cubicBezTo>
                  <a:cubicBezTo>
                    <a:pt x="4313" y="338"/>
                    <a:pt x="4248" y="85"/>
                    <a:pt x="4044" y="27"/>
                  </a:cubicBezTo>
                  <a:cubicBezTo>
                    <a:pt x="3977" y="8"/>
                    <a:pt x="3908" y="0"/>
                    <a:pt x="38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48"/>
          <p:cNvGrpSpPr/>
          <p:nvPr/>
        </p:nvGrpSpPr>
        <p:grpSpPr>
          <a:xfrm>
            <a:off x="2398371" y="5802498"/>
            <a:ext cx="667335" cy="1146218"/>
            <a:chOff x="1727003" y="3254198"/>
            <a:chExt cx="607552" cy="1043534"/>
          </a:xfrm>
        </p:grpSpPr>
        <p:sp>
          <p:nvSpPr>
            <p:cNvPr id="3192" name="Google Shape;3192;p48"/>
            <p:cNvSpPr/>
            <p:nvPr/>
          </p:nvSpPr>
          <p:spPr>
            <a:xfrm>
              <a:off x="1751435" y="3276407"/>
              <a:ext cx="558680" cy="837190"/>
            </a:xfrm>
            <a:custGeom>
              <a:rect b="b" l="l" r="r" t="t"/>
              <a:pathLst>
                <a:path extrusionOk="0" h="18655" w="12449">
                  <a:moveTo>
                    <a:pt x="11544" y="0"/>
                  </a:moveTo>
                  <a:lnTo>
                    <a:pt x="11544" y="0"/>
                  </a:lnTo>
                  <a:cubicBezTo>
                    <a:pt x="8381" y="924"/>
                    <a:pt x="5023" y="1974"/>
                    <a:pt x="2903" y="4646"/>
                  </a:cubicBezTo>
                  <a:cubicBezTo>
                    <a:pt x="1956" y="5839"/>
                    <a:pt x="1320" y="7284"/>
                    <a:pt x="856" y="8764"/>
                  </a:cubicBezTo>
                  <a:cubicBezTo>
                    <a:pt x="334" y="10420"/>
                    <a:pt x="1" y="12187"/>
                    <a:pt x="261" y="13913"/>
                  </a:cubicBezTo>
                  <a:cubicBezTo>
                    <a:pt x="518" y="15638"/>
                    <a:pt x="1446" y="17317"/>
                    <a:pt x="2911" y="18084"/>
                  </a:cubicBezTo>
                  <a:cubicBezTo>
                    <a:pt x="3811" y="18555"/>
                    <a:pt x="4825" y="18655"/>
                    <a:pt x="5838" y="18655"/>
                  </a:cubicBezTo>
                  <a:cubicBezTo>
                    <a:pt x="6101" y="18655"/>
                    <a:pt x="6364" y="18648"/>
                    <a:pt x="6625" y="18639"/>
                  </a:cubicBezTo>
                  <a:cubicBezTo>
                    <a:pt x="7722" y="18605"/>
                    <a:pt x="8868" y="18524"/>
                    <a:pt x="9807" y="17923"/>
                  </a:cubicBezTo>
                  <a:cubicBezTo>
                    <a:pt x="10478" y="17489"/>
                    <a:pt x="10992" y="16826"/>
                    <a:pt x="11475" y="16167"/>
                  </a:cubicBezTo>
                  <a:cubicBezTo>
                    <a:pt x="11724" y="15822"/>
                    <a:pt x="11977" y="15469"/>
                    <a:pt x="12146" y="15070"/>
                  </a:cubicBezTo>
                  <a:cubicBezTo>
                    <a:pt x="12410" y="14438"/>
                    <a:pt x="12449" y="13717"/>
                    <a:pt x="12414" y="13023"/>
                  </a:cubicBezTo>
                  <a:cubicBezTo>
                    <a:pt x="12299" y="10842"/>
                    <a:pt x="11490" y="8775"/>
                    <a:pt x="11080" y="6632"/>
                  </a:cubicBezTo>
                  <a:cubicBezTo>
                    <a:pt x="10670" y="4489"/>
                    <a:pt x="9520" y="2868"/>
                    <a:pt x="1154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48"/>
            <p:cNvSpPr/>
            <p:nvPr/>
          </p:nvSpPr>
          <p:spPr>
            <a:xfrm>
              <a:off x="1727003" y="3254198"/>
              <a:ext cx="607552" cy="881753"/>
            </a:xfrm>
            <a:custGeom>
              <a:rect b="b" l="l" r="r" t="t"/>
              <a:pathLst>
                <a:path extrusionOk="0" h="19648" w="13538">
                  <a:moveTo>
                    <a:pt x="11801" y="2015"/>
                  </a:moveTo>
                  <a:lnTo>
                    <a:pt x="11801" y="2015"/>
                  </a:lnTo>
                  <a:cubicBezTo>
                    <a:pt x="11801" y="2015"/>
                    <a:pt x="11793" y="2032"/>
                    <a:pt x="11786" y="2049"/>
                  </a:cubicBezTo>
                  <a:lnTo>
                    <a:pt x="11786" y="2049"/>
                  </a:lnTo>
                  <a:lnTo>
                    <a:pt x="11789" y="2041"/>
                  </a:lnTo>
                  <a:cubicBezTo>
                    <a:pt x="11797" y="2022"/>
                    <a:pt x="11801" y="2015"/>
                    <a:pt x="11801" y="2015"/>
                  </a:cubicBezTo>
                  <a:close/>
                  <a:moveTo>
                    <a:pt x="12395" y="12622"/>
                  </a:moveTo>
                  <a:cubicBezTo>
                    <a:pt x="12396" y="12627"/>
                    <a:pt x="12397" y="12632"/>
                    <a:pt x="12397" y="12636"/>
                  </a:cubicBezTo>
                  <a:lnTo>
                    <a:pt x="12397" y="12636"/>
                  </a:lnTo>
                  <a:cubicBezTo>
                    <a:pt x="12397" y="12632"/>
                    <a:pt x="12396" y="12627"/>
                    <a:pt x="12395" y="12622"/>
                  </a:cubicBezTo>
                  <a:close/>
                  <a:moveTo>
                    <a:pt x="10347" y="17824"/>
                  </a:moveTo>
                  <a:cubicBezTo>
                    <a:pt x="10330" y="17835"/>
                    <a:pt x="10316" y="17849"/>
                    <a:pt x="10301" y="17860"/>
                  </a:cubicBezTo>
                  <a:lnTo>
                    <a:pt x="10301" y="17860"/>
                  </a:lnTo>
                  <a:lnTo>
                    <a:pt x="10347" y="17824"/>
                  </a:lnTo>
                  <a:close/>
                  <a:moveTo>
                    <a:pt x="10301" y="17860"/>
                  </a:moveTo>
                  <a:lnTo>
                    <a:pt x="10298" y="17863"/>
                  </a:lnTo>
                  <a:cubicBezTo>
                    <a:pt x="10299" y="17862"/>
                    <a:pt x="10300" y="17861"/>
                    <a:pt x="10301" y="17860"/>
                  </a:cubicBezTo>
                  <a:close/>
                  <a:moveTo>
                    <a:pt x="9673" y="18222"/>
                  </a:moveTo>
                  <a:cubicBezTo>
                    <a:pt x="9673" y="18222"/>
                    <a:pt x="9668" y="18225"/>
                    <a:pt x="9657" y="18231"/>
                  </a:cubicBezTo>
                  <a:lnTo>
                    <a:pt x="9657" y="18231"/>
                  </a:lnTo>
                  <a:cubicBezTo>
                    <a:pt x="9667" y="18226"/>
                    <a:pt x="9673" y="18222"/>
                    <a:pt x="9673" y="18222"/>
                  </a:cubicBezTo>
                  <a:close/>
                  <a:moveTo>
                    <a:pt x="11029" y="1335"/>
                  </a:moveTo>
                  <a:lnTo>
                    <a:pt x="11029" y="1335"/>
                  </a:lnTo>
                  <a:cubicBezTo>
                    <a:pt x="10836" y="1728"/>
                    <a:pt x="10681" y="2138"/>
                    <a:pt x="10581" y="2562"/>
                  </a:cubicBezTo>
                  <a:cubicBezTo>
                    <a:pt x="10424" y="3252"/>
                    <a:pt x="10428" y="3943"/>
                    <a:pt x="10535" y="4640"/>
                  </a:cubicBezTo>
                  <a:cubicBezTo>
                    <a:pt x="10631" y="5227"/>
                    <a:pt x="10804" y="5794"/>
                    <a:pt x="10957" y="6369"/>
                  </a:cubicBezTo>
                  <a:cubicBezTo>
                    <a:pt x="11156" y="7125"/>
                    <a:pt x="11291" y="7895"/>
                    <a:pt x="11478" y="8654"/>
                  </a:cubicBezTo>
                  <a:cubicBezTo>
                    <a:pt x="11712" y="9578"/>
                    <a:pt x="11973" y="10491"/>
                    <a:pt x="12176" y="11422"/>
                  </a:cubicBezTo>
                  <a:cubicBezTo>
                    <a:pt x="12226" y="11652"/>
                    <a:pt x="12272" y="11886"/>
                    <a:pt x="12314" y="12120"/>
                  </a:cubicBezTo>
                  <a:cubicBezTo>
                    <a:pt x="12333" y="12227"/>
                    <a:pt x="12353" y="12335"/>
                    <a:pt x="12368" y="12446"/>
                  </a:cubicBezTo>
                  <a:cubicBezTo>
                    <a:pt x="12379" y="12499"/>
                    <a:pt x="12387" y="12557"/>
                    <a:pt x="12395" y="12614"/>
                  </a:cubicBezTo>
                  <a:cubicBezTo>
                    <a:pt x="12397" y="12630"/>
                    <a:pt x="12404" y="12670"/>
                    <a:pt x="12407" y="12684"/>
                  </a:cubicBezTo>
                  <a:lnTo>
                    <a:pt x="12407" y="12684"/>
                  </a:lnTo>
                  <a:cubicBezTo>
                    <a:pt x="12405" y="12677"/>
                    <a:pt x="12402" y="12662"/>
                    <a:pt x="12397" y="12636"/>
                  </a:cubicBezTo>
                  <a:lnTo>
                    <a:pt x="12397" y="12636"/>
                  </a:lnTo>
                  <a:cubicBezTo>
                    <a:pt x="12402" y="12666"/>
                    <a:pt x="12403" y="12696"/>
                    <a:pt x="12410" y="12726"/>
                  </a:cubicBezTo>
                  <a:cubicBezTo>
                    <a:pt x="12471" y="13189"/>
                    <a:pt x="12498" y="13661"/>
                    <a:pt x="12491" y="14129"/>
                  </a:cubicBezTo>
                  <a:cubicBezTo>
                    <a:pt x="12487" y="14240"/>
                    <a:pt x="12479" y="14355"/>
                    <a:pt x="12468" y="14466"/>
                  </a:cubicBezTo>
                  <a:cubicBezTo>
                    <a:pt x="12465" y="14500"/>
                    <a:pt x="12462" y="14538"/>
                    <a:pt x="12457" y="14576"/>
                  </a:cubicBezTo>
                  <a:lnTo>
                    <a:pt x="12457" y="14576"/>
                  </a:lnTo>
                  <a:cubicBezTo>
                    <a:pt x="12456" y="14582"/>
                    <a:pt x="12454" y="14589"/>
                    <a:pt x="12452" y="14600"/>
                  </a:cubicBezTo>
                  <a:cubicBezTo>
                    <a:pt x="12448" y="14631"/>
                    <a:pt x="12445" y="14665"/>
                    <a:pt x="12437" y="14700"/>
                  </a:cubicBezTo>
                  <a:cubicBezTo>
                    <a:pt x="12395" y="14926"/>
                    <a:pt x="12333" y="15152"/>
                    <a:pt x="12253" y="15371"/>
                  </a:cubicBezTo>
                  <a:cubicBezTo>
                    <a:pt x="12252" y="15374"/>
                    <a:pt x="12251" y="15378"/>
                    <a:pt x="12250" y="15381"/>
                  </a:cubicBezTo>
                  <a:lnTo>
                    <a:pt x="12250" y="15381"/>
                  </a:lnTo>
                  <a:cubicBezTo>
                    <a:pt x="12243" y="15395"/>
                    <a:pt x="12236" y="15408"/>
                    <a:pt x="12230" y="15421"/>
                  </a:cubicBezTo>
                  <a:cubicBezTo>
                    <a:pt x="12203" y="15474"/>
                    <a:pt x="12180" y="15524"/>
                    <a:pt x="12153" y="15574"/>
                  </a:cubicBezTo>
                  <a:cubicBezTo>
                    <a:pt x="12099" y="15678"/>
                    <a:pt x="12038" y="15781"/>
                    <a:pt x="11973" y="15881"/>
                  </a:cubicBezTo>
                  <a:cubicBezTo>
                    <a:pt x="11850" y="16076"/>
                    <a:pt x="11712" y="16260"/>
                    <a:pt x="11578" y="16448"/>
                  </a:cubicBezTo>
                  <a:cubicBezTo>
                    <a:pt x="11517" y="16529"/>
                    <a:pt x="11459" y="16609"/>
                    <a:pt x="11398" y="16690"/>
                  </a:cubicBezTo>
                  <a:cubicBezTo>
                    <a:pt x="11371" y="16724"/>
                    <a:pt x="11337" y="16797"/>
                    <a:pt x="11302" y="16820"/>
                  </a:cubicBezTo>
                  <a:lnTo>
                    <a:pt x="11340" y="16770"/>
                  </a:lnTo>
                  <a:lnTo>
                    <a:pt x="11298" y="16820"/>
                  </a:lnTo>
                  <a:cubicBezTo>
                    <a:pt x="11279" y="16843"/>
                    <a:pt x="11260" y="16870"/>
                    <a:pt x="11241" y="16893"/>
                  </a:cubicBezTo>
                  <a:cubicBezTo>
                    <a:pt x="11107" y="17061"/>
                    <a:pt x="10965" y="17230"/>
                    <a:pt x="10815" y="17387"/>
                  </a:cubicBezTo>
                  <a:cubicBezTo>
                    <a:pt x="10670" y="17545"/>
                    <a:pt x="10512" y="17690"/>
                    <a:pt x="10347" y="17824"/>
                  </a:cubicBezTo>
                  <a:cubicBezTo>
                    <a:pt x="10347" y="17824"/>
                    <a:pt x="10347" y="17824"/>
                    <a:pt x="10347" y="17824"/>
                  </a:cubicBezTo>
                  <a:lnTo>
                    <a:pt x="10347" y="17824"/>
                  </a:lnTo>
                  <a:lnTo>
                    <a:pt x="10301" y="17863"/>
                  </a:lnTo>
                  <a:cubicBezTo>
                    <a:pt x="10259" y="17893"/>
                    <a:pt x="10217" y="17924"/>
                    <a:pt x="10175" y="17951"/>
                  </a:cubicBezTo>
                  <a:cubicBezTo>
                    <a:pt x="10087" y="18008"/>
                    <a:pt x="9995" y="18066"/>
                    <a:pt x="9903" y="18116"/>
                  </a:cubicBezTo>
                  <a:cubicBezTo>
                    <a:pt x="9811" y="18166"/>
                    <a:pt x="9711" y="18204"/>
                    <a:pt x="9619" y="18250"/>
                  </a:cubicBezTo>
                  <a:cubicBezTo>
                    <a:pt x="9636" y="18241"/>
                    <a:pt x="9648" y="18235"/>
                    <a:pt x="9657" y="18231"/>
                  </a:cubicBezTo>
                  <a:lnTo>
                    <a:pt x="9657" y="18231"/>
                  </a:lnTo>
                  <a:cubicBezTo>
                    <a:pt x="9631" y="18243"/>
                    <a:pt x="9583" y="18267"/>
                    <a:pt x="9565" y="18273"/>
                  </a:cubicBezTo>
                  <a:cubicBezTo>
                    <a:pt x="9508" y="18296"/>
                    <a:pt x="9447" y="18315"/>
                    <a:pt x="9389" y="18334"/>
                  </a:cubicBezTo>
                  <a:cubicBezTo>
                    <a:pt x="9190" y="18399"/>
                    <a:pt x="8987" y="18453"/>
                    <a:pt x="8783" y="18491"/>
                  </a:cubicBezTo>
                  <a:cubicBezTo>
                    <a:pt x="8682" y="18514"/>
                    <a:pt x="8581" y="18529"/>
                    <a:pt x="8480" y="18544"/>
                  </a:cubicBezTo>
                  <a:lnTo>
                    <a:pt x="8480" y="18544"/>
                  </a:lnTo>
                  <a:cubicBezTo>
                    <a:pt x="8478" y="18544"/>
                    <a:pt x="8469" y="18545"/>
                    <a:pt x="8459" y="18546"/>
                  </a:cubicBezTo>
                  <a:lnTo>
                    <a:pt x="8459" y="18546"/>
                  </a:lnTo>
                  <a:cubicBezTo>
                    <a:pt x="8439" y="18549"/>
                    <a:pt x="8406" y="18553"/>
                    <a:pt x="8409" y="18553"/>
                  </a:cubicBezTo>
                  <a:cubicBezTo>
                    <a:pt x="8410" y="18553"/>
                    <a:pt x="8412" y="18553"/>
                    <a:pt x="8416" y="18553"/>
                  </a:cubicBezTo>
                  <a:lnTo>
                    <a:pt x="8416" y="18553"/>
                  </a:lnTo>
                  <a:cubicBezTo>
                    <a:pt x="8416" y="18553"/>
                    <a:pt x="8416" y="18553"/>
                    <a:pt x="8415" y="18553"/>
                  </a:cubicBezTo>
                  <a:cubicBezTo>
                    <a:pt x="8354" y="18560"/>
                    <a:pt x="8293" y="18568"/>
                    <a:pt x="8227" y="18576"/>
                  </a:cubicBezTo>
                  <a:cubicBezTo>
                    <a:pt x="8017" y="18595"/>
                    <a:pt x="7806" y="18610"/>
                    <a:pt x="7595" y="18618"/>
                  </a:cubicBezTo>
                  <a:cubicBezTo>
                    <a:pt x="7213" y="18638"/>
                    <a:pt x="6826" y="18649"/>
                    <a:pt x="6443" y="18649"/>
                  </a:cubicBezTo>
                  <a:cubicBezTo>
                    <a:pt x="6387" y="18649"/>
                    <a:pt x="6332" y="18649"/>
                    <a:pt x="6276" y="18649"/>
                  </a:cubicBezTo>
                  <a:cubicBezTo>
                    <a:pt x="6058" y="18649"/>
                    <a:pt x="5839" y="18641"/>
                    <a:pt x="5621" y="18626"/>
                  </a:cubicBezTo>
                  <a:cubicBezTo>
                    <a:pt x="5513" y="18618"/>
                    <a:pt x="5406" y="18610"/>
                    <a:pt x="5299" y="18595"/>
                  </a:cubicBezTo>
                  <a:lnTo>
                    <a:pt x="5222" y="18586"/>
                  </a:lnTo>
                  <a:lnTo>
                    <a:pt x="5222" y="18586"/>
                  </a:lnTo>
                  <a:cubicBezTo>
                    <a:pt x="5227" y="18587"/>
                    <a:pt x="5232" y="18589"/>
                    <a:pt x="5237" y="18591"/>
                  </a:cubicBezTo>
                  <a:cubicBezTo>
                    <a:pt x="5226" y="18588"/>
                    <a:pt x="5215" y="18586"/>
                    <a:pt x="5204" y="18584"/>
                  </a:cubicBezTo>
                  <a:lnTo>
                    <a:pt x="5204" y="18584"/>
                  </a:lnTo>
                  <a:lnTo>
                    <a:pt x="5222" y="18586"/>
                  </a:lnTo>
                  <a:lnTo>
                    <a:pt x="5222" y="18586"/>
                  </a:lnTo>
                  <a:cubicBezTo>
                    <a:pt x="5192" y="18576"/>
                    <a:pt x="5177" y="18572"/>
                    <a:pt x="5172" y="18572"/>
                  </a:cubicBezTo>
                  <a:cubicBezTo>
                    <a:pt x="5166" y="18572"/>
                    <a:pt x="5171" y="18576"/>
                    <a:pt x="5182" y="18579"/>
                  </a:cubicBezTo>
                  <a:lnTo>
                    <a:pt x="5182" y="18579"/>
                  </a:lnTo>
                  <a:cubicBezTo>
                    <a:pt x="5189" y="18581"/>
                    <a:pt x="5197" y="18582"/>
                    <a:pt x="5204" y="18584"/>
                  </a:cubicBezTo>
                  <a:lnTo>
                    <a:pt x="5204" y="18584"/>
                  </a:lnTo>
                  <a:lnTo>
                    <a:pt x="5203" y="18583"/>
                  </a:lnTo>
                  <a:cubicBezTo>
                    <a:pt x="5195" y="18583"/>
                    <a:pt x="5188" y="18581"/>
                    <a:pt x="5182" y="18579"/>
                  </a:cubicBezTo>
                  <a:lnTo>
                    <a:pt x="5182" y="18579"/>
                  </a:lnTo>
                  <a:cubicBezTo>
                    <a:pt x="5137" y="18571"/>
                    <a:pt x="5091" y="18566"/>
                    <a:pt x="5046" y="18560"/>
                  </a:cubicBezTo>
                  <a:cubicBezTo>
                    <a:pt x="4835" y="18526"/>
                    <a:pt x="4624" y="18476"/>
                    <a:pt x="4421" y="18419"/>
                  </a:cubicBezTo>
                  <a:cubicBezTo>
                    <a:pt x="4317" y="18388"/>
                    <a:pt x="4214" y="18353"/>
                    <a:pt x="4114" y="18315"/>
                  </a:cubicBezTo>
                  <a:cubicBezTo>
                    <a:pt x="4095" y="18311"/>
                    <a:pt x="3964" y="18273"/>
                    <a:pt x="3961" y="18258"/>
                  </a:cubicBezTo>
                  <a:lnTo>
                    <a:pt x="3961" y="18258"/>
                  </a:lnTo>
                  <a:cubicBezTo>
                    <a:pt x="3963" y="18265"/>
                    <a:pt x="4007" y="18282"/>
                    <a:pt x="4014" y="18282"/>
                  </a:cubicBezTo>
                  <a:cubicBezTo>
                    <a:pt x="4017" y="18282"/>
                    <a:pt x="4012" y="18279"/>
                    <a:pt x="3991" y="18269"/>
                  </a:cubicBezTo>
                  <a:cubicBezTo>
                    <a:pt x="3949" y="18254"/>
                    <a:pt x="3911" y="18235"/>
                    <a:pt x="3872" y="18215"/>
                  </a:cubicBezTo>
                  <a:cubicBezTo>
                    <a:pt x="3700" y="18139"/>
                    <a:pt x="3535" y="18047"/>
                    <a:pt x="3378" y="17943"/>
                  </a:cubicBezTo>
                  <a:cubicBezTo>
                    <a:pt x="3312" y="17904"/>
                    <a:pt x="3254" y="17853"/>
                    <a:pt x="3188" y="17808"/>
                  </a:cubicBezTo>
                  <a:lnTo>
                    <a:pt x="3188" y="17808"/>
                  </a:lnTo>
                  <a:cubicBezTo>
                    <a:pt x="3207" y="17820"/>
                    <a:pt x="3215" y="17824"/>
                    <a:pt x="3216" y="17824"/>
                  </a:cubicBezTo>
                  <a:cubicBezTo>
                    <a:pt x="3218" y="17824"/>
                    <a:pt x="3152" y="17779"/>
                    <a:pt x="3129" y="17763"/>
                  </a:cubicBezTo>
                  <a:cubicBezTo>
                    <a:pt x="3098" y="17740"/>
                    <a:pt x="3052" y="17698"/>
                    <a:pt x="3017" y="17667"/>
                  </a:cubicBezTo>
                  <a:cubicBezTo>
                    <a:pt x="2876" y="17545"/>
                    <a:pt x="2741" y="17410"/>
                    <a:pt x="2619" y="17272"/>
                  </a:cubicBezTo>
                  <a:cubicBezTo>
                    <a:pt x="2557" y="17203"/>
                    <a:pt x="2496" y="17134"/>
                    <a:pt x="2439" y="17061"/>
                  </a:cubicBezTo>
                  <a:cubicBezTo>
                    <a:pt x="2435" y="17057"/>
                    <a:pt x="2432" y="17052"/>
                    <a:pt x="2429" y="17048"/>
                  </a:cubicBezTo>
                  <a:lnTo>
                    <a:pt x="2429" y="17048"/>
                  </a:lnTo>
                  <a:cubicBezTo>
                    <a:pt x="2441" y="17063"/>
                    <a:pt x="2455" y="17077"/>
                    <a:pt x="2455" y="17077"/>
                  </a:cubicBezTo>
                  <a:cubicBezTo>
                    <a:pt x="2455" y="17077"/>
                    <a:pt x="2448" y="17069"/>
                    <a:pt x="2427" y="17046"/>
                  </a:cubicBezTo>
                  <a:lnTo>
                    <a:pt x="2427" y="17046"/>
                  </a:lnTo>
                  <a:cubicBezTo>
                    <a:pt x="2428" y="17046"/>
                    <a:pt x="2429" y="17047"/>
                    <a:pt x="2429" y="17048"/>
                  </a:cubicBezTo>
                  <a:lnTo>
                    <a:pt x="2429" y="17048"/>
                  </a:lnTo>
                  <a:cubicBezTo>
                    <a:pt x="2427" y="17046"/>
                    <a:pt x="2425" y="17043"/>
                    <a:pt x="2423" y="17041"/>
                  </a:cubicBezTo>
                  <a:lnTo>
                    <a:pt x="2423" y="17041"/>
                  </a:lnTo>
                  <a:cubicBezTo>
                    <a:pt x="2425" y="17042"/>
                    <a:pt x="2426" y="17044"/>
                    <a:pt x="2427" y="17046"/>
                  </a:cubicBezTo>
                  <a:lnTo>
                    <a:pt x="2427" y="17046"/>
                  </a:lnTo>
                  <a:cubicBezTo>
                    <a:pt x="2423" y="17039"/>
                    <a:pt x="2418" y="17033"/>
                    <a:pt x="2413" y="17027"/>
                  </a:cubicBezTo>
                  <a:lnTo>
                    <a:pt x="2413" y="17027"/>
                  </a:lnTo>
                  <a:cubicBezTo>
                    <a:pt x="2383" y="16986"/>
                    <a:pt x="2353" y="16945"/>
                    <a:pt x="2327" y="16904"/>
                  </a:cubicBezTo>
                  <a:cubicBezTo>
                    <a:pt x="2105" y="16594"/>
                    <a:pt x="1917" y="16260"/>
                    <a:pt x="1764" y="15911"/>
                  </a:cubicBezTo>
                  <a:cubicBezTo>
                    <a:pt x="1753" y="15888"/>
                    <a:pt x="1725" y="15809"/>
                    <a:pt x="1724" y="15809"/>
                  </a:cubicBezTo>
                  <a:lnTo>
                    <a:pt x="1724" y="15809"/>
                  </a:lnTo>
                  <a:cubicBezTo>
                    <a:pt x="1724" y="15809"/>
                    <a:pt x="1729" y="15826"/>
                    <a:pt x="1745" y="15873"/>
                  </a:cubicBezTo>
                  <a:cubicBezTo>
                    <a:pt x="1729" y="15831"/>
                    <a:pt x="1710" y="15785"/>
                    <a:pt x="1695" y="15743"/>
                  </a:cubicBezTo>
                  <a:cubicBezTo>
                    <a:pt x="1657" y="15643"/>
                    <a:pt x="1618" y="15543"/>
                    <a:pt x="1584" y="15444"/>
                  </a:cubicBezTo>
                  <a:cubicBezTo>
                    <a:pt x="1526" y="15263"/>
                    <a:pt x="1473" y="15079"/>
                    <a:pt x="1427" y="14895"/>
                  </a:cubicBezTo>
                  <a:cubicBezTo>
                    <a:pt x="1377" y="14700"/>
                    <a:pt x="1338" y="14501"/>
                    <a:pt x="1308" y="14305"/>
                  </a:cubicBezTo>
                  <a:cubicBezTo>
                    <a:pt x="1304" y="14282"/>
                    <a:pt x="1304" y="14263"/>
                    <a:pt x="1300" y="14240"/>
                  </a:cubicBezTo>
                  <a:cubicBezTo>
                    <a:pt x="1296" y="14215"/>
                    <a:pt x="1294" y="14205"/>
                    <a:pt x="1293" y="14204"/>
                  </a:cubicBezTo>
                  <a:lnTo>
                    <a:pt x="1293" y="14204"/>
                  </a:lnTo>
                  <a:cubicBezTo>
                    <a:pt x="1288" y="14167"/>
                    <a:pt x="1284" y="14132"/>
                    <a:pt x="1281" y="14094"/>
                  </a:cubicBezTo>
                  <a:cubicBezTo>
                    <a:pt x="1265" y="13968"/>
                    <a:pt x="1254" y="13837"/>
                    <a:pt x="1246" y="13711"/>
                  </a:cubicBezTo>
                  <a:cubicBezTo>
                    <a:pt x="1219" y="13232"/>
                    <a:pt x="1227" y="12752"/>
                    <a:pt x="1273" y="12277"/>
                  </a:cubicBezTo>
                  <a:cubicBezTo>
                    <a:pt x="1285" y="12162"/>
                    <a:pt x="1296" y="12043"/>
                    <a:pt x="1308" y="11928"/>
                  </a:cubicBezTo>
                  <a:cubicBezTo>
                    <a:pt x="1311" y="11905"/>
                    <a:pt x="1315" y="11882"/>
                    <a:pt x="1319" y="11859"/>
                  </a:cubicBezTo>
                  <a:cubicBezTo>
                    <a:pt x="1322" y="11832"/>
                    <a:pt x="1323" y="11823"/>
                    <a:pt x="1323" y="11823"/>
                  </a:cubicBezTo>
                  <a:lnTo>
                    <a:pt x="1323" y="11823"/>
                  </a:lnTo>
                  <a:cubicBezTo>
                    <a:pt x="1323" y="11823"/>
                    <a:pt x="1323" y="11823"/>
                    <a:pt x="1323" y="11824"/>
                  </a:cubicBezTo>
                  <a:lnTo>
                    <a:pt x="1323" y="11824"/>
                  </a:lnTo>
                  <a:cubicBezTo>
                    <a:pt x="1329" y="11775"/>
                    <a:pt x="1336" y="11727"/>
                    <a:pt x="1346" y="11679"/>
                  </a:cubicBezTo>
                  <a:cubicBezTo>
                    <a:pt x="1384" y="11434"/>
                    <a:pt x="1427" y="11192"/>
                    <a:pt x="1480" y="10951"/>
                  </a:cubicBezTo>
                  <a:cubicBezTo>
                    <a:pt x="1676" y="10042"/>
                    <a:pt x="1944" y="9153"/>
                    <a:pt x="2281" y="8290"/>
                  </a:cubicBezTo>
                  <a:cubicBezTo>
                    <a:pt x="2320" y="8194"/>
                    <a:pt x="2358" y="8098"/>
                    <a:pt x="2396" y="8002"/>
                  </a:cubicBezTo>
                  <a:lnTo>
                    <a:pt x="2435" y="7910"/>
                  </a:lnTo>
                  <a:cubicBezTo>
                    <a:pt x="2443" y="7888"/>
                    <a:pt x="2446" y="7879"/>
                    <a:pt x="2446" y="7879"/>
                  </a:cubicBezTo>
                  <a:lnTo>
                    <a:pt x="2446" y="7879"/>
                  </a:lnTo>
                  <a:cubicBezTo>
                    <a:pt x="2445" y="7879"/>
                    <a:pt x="2436" y="7902"/>
                    <a:pt x="2429" y="7919"/>
                  </a:cubicBezTo>
                  <a:lnTo>
                    <a:pt x="2429" y="7919"/>
                  </a:lnTo>
                  <a:cubicBezTo>
                    <a:pt x="2448" y="7864"/>
                    <a:pt x="2472" y="7809"/>
                    <a:pt x="2500" y="7757"/>
                  </a:cubicBezTo>
                  <a:cubicBezTo>
                    <a:pt x="2588" y="7558"/>
                    <a:pt x="2680" y="7362"/>
                    <a:pt x="2776" y="7167"/>
                  </a:cubicBezTo>
                  <a:cubicBezTo>
                    <a:pt x="2975" y="6772"/>
                    <a:pt x="3194" y="6388"/>
                    <a:pt x="3439" y="6017"/>
                  </a:cubicBezTo>
                  <a:cubicBezTo>
                    <a:pt x="3501" y="5928"/>
                    <a:pt x="3562" y="5840"/>
                    <a:pt x="3623" y="5752"/>
                  </a:cubicBezTo>
                  <a:cubicBezTo>
                    <a:pt x="3654" y="5710"/>
                    <a:pt x="3685" y="5668"/>
                    <a:pt x="3719" y="5622"/>
                  </a:cubicBezTo>
                  <a:cubicBezTo>
                    <a:pt x="3734" y="5603"/>
                    <a:pt x="3750" y="5580"/>
                    <a:pt x="3765" y="5560"/>
                  </a:cubicBezTo>
                  <a:cubicBezTo>
                    <a:pt x="3769" y="5556"/>
                    <a:pt x="3772" y="5551"/>
                    <a:pt x="3774" y="5548"/>
                  </a:cubicBezTo>
                  <a:lnTo>
                    <a:pt x="3774" y="5548"/>
                  </a:lnTo>
                  <a:cubicBezTo>
                    <a:pt x="3775" y="5547"/>
                    <a:pt x="3776" y="5546"/>
                    <a:pt x="3777" y="5545"/>
                  </a:cubicBezTo>
                  <a:cubicBezTo>
                    <a:pt x="3899" y="5388"/>
                    <a:pt x="4026" y="5238"/>
                    <a:pt x="4160" y="5089"/>
                  </a:cubicBezTo>
                  <a:cubicBezTo>
                    <a:pt x="4424" y="4794"/>
                    <a:pt x="4708" y="4518"/>
                    <a:pt x="5007" y="4261"/>
                  </a:cubicBezTo>
                  <a:cubicBezTo>
                    <a:pt x="5080" y="4196"/>
                    <a:pt x="5153" y="4134"/>
                    <a:pt x="5226" y="4077"/>
                  </a:cubicBezTo>
                  <a:cubicBezTo>
                    <a:pt x="5264" y="4046"/>
                    <a:pt x="5302" y="4015"/>
                    <a:pt x="5337" y="3985"/>
                  </a:cubicBezTo>
                  <a:lnTo>
                    <a:pt x="5353" y="3972"/>
                  </a:lnTo>
                  <a:lnTo>
                    <a:pt x="5353" y="3972"/>
                  </a:lnTo>
                  <a:cubicBezTo>
                    <a:pt x="5355" y="3971"/>
                    <a:pt x="5364" y="3965"/>
                    <a:pt x="5383" y="3950"/>
                  </a:cubicBezTo>
                  <a:lnTo>
                    <a:pt x="5383" y="3950"/>
                  </a:lnTo>
                  <a:lnTo>
                    <a:pt x="5383" y="3950"/>
                  </a:lnTo>
                  <a:cubicBezTo>
                    <a:pt x="5540" y="3831"/>
                    <a:pt x="5697" y="3716"/>
                    <a:pt x="5858" y="3609"/>
                  </a:cubicBezTo>
                  <a:cubicBezTo>
                    <a:pt x="6180" y="3387"/>
                    <a:pt x="6518" y="3187"/>
                    <a:pt x="6859" y="2996"/>
                  </a:cubicBezTo>
                  <a:cubicBezTo>
                    <a:pt x="7200" y="2808"/>
                    <a:pt x="7553" y="2631"/>
                    <a:pt x="7913" y="2470"/>
                  </a:cubicBezTo>
                  <a:cubicBezTo>
                    <a:pt x="7997" y="2432"/>
                    <a:pt x="8078" y="2394"/>
                    <a:pt x="8162" y="2359"/>
                  </a:cubicBezTo>
                  <a:lnTo>
                    <a:pt x="8281" y="2306"/>
                  </a:lnTo>
                  <a:cubicBezTo>
                    <a:pt x="8289" y="2303"/>
                    <a:pt x="8302" y="2297"/>
                    <a:pt x="8314" y="2292"/>
                  </a:cubicBezTo>
                  <a:lnTo>
                    <a:pt x="8314" y="2292"/>
                  </a:lnTo>
                  <a:lnTo>
                    <a:pt x="8350" y="2279"/>
                  </a:lnTo>
                  <a:cubicBezTo>
                    <a:pt x="8534" y="2202"/>
                    <a:pt x="8718" y="2129"/>
                    <a:pt x="8902" y="2056"/>
                  </a:cubicBezTo>
                  <a:cubicBezTo>
                    <a:pt x="9602" y="1790"/>
                    <a:pt x="10315" y="1556"/>
                    <a:pt x="11029" y="1335"/>
                  </a:cubicBezTo>
                  <a:close/>
                  <a:moveTo>
                    <a:pt x="12116" y="0"/>
                  </a:moveTo>
                  <a:cubicBezTo>
                    <a:pt x="12072" y="0"/>
                    <a:pt x="12027" y="7"/>
                    <a:pt x="11981" y="21"/>
                  </a:cubicBezTo>
                  <a:cubicBezTo>
                    <a:pt x="10405" y="481"/>
                    <a:pt x="8829" y="964"/>
                    <a:pt x="7334" y="1654"/>
                  </a:cubicBezTo>
                  <a:cubicBezTo>
                    <a:pt x="5866" y="2329"/>
                    <a:pt x="4474" y="3233"/>
                    <a:pt x="3405" y="4456"/>
                  </a:cubicBezTo>
                  <a:cubicBezTo>
                    <a:pt x="2163" y="5867"/>
                    <a:pt x="1400" y="7611"/>
                    <a:pt x="863" y="9394"/>
                  </a:cubicBezTo>
                  <a:cubicBezTo>
                    <a:pt x="303" y="11253"/>
                    <a:pt x="0" y="13278"/>
                    <a:pt x="480" y="15187"/>
                  </a:cubicBezTo>
                  <a:cubicBezTo>
                    <a:pt x="874" y="16762"/>
                    <a:pt x="1833" y="18327"/>
                    <a:pt x="3332" y="19059"/>
                  </a:cubicBezTo>
                  <a:cubicBezTo>
                    <a:pt x="4210" y="19488"/>
                    <a:pt x="5180" y="19626"/>
                    <a:pt x="6150" y="19645"/>
                  </a:cubicBezTo>
                  <a:cubicBezTo>
                    <a:pt x="6244" y="19647"/>
                    <a:pt x="6338" y="19648"/>
                    <a:pt x="6432" y="19648"/>
                  </a:cubicBezTo>
                  <a:cubicBezTo>
                    <a:pt x="6779" y="19648"/>
                    <a:pt x="7126" y="19637"/>
                    <a:pt x="7476" y="19622"/>
                  </a:cubicBezTo>
                  <a:cubicBezTo>
                    <a:pt x="7951" y="19607"/>
                    <a:pt x="8427" y="19557"/>
                    <a:pt x="8895" y="19484"/>
                  </a:cubicBezTo>
                  <a:cubicBezTo>
                    <a:pt x="9355" y="19404"/>
                    <a:pt x="9803" y="19266"/>
                    <a:pt x="10225" y="19070"/>
                  </a:cubicBezTo>
                  <a:cubicBezTo>
                    <a:pt x="10643" y="18863"/>
                    <a:pt x="11026" y="18591"/>
                    <a:pt x="11356" y="18261"/>
                  </a:cubicBezTo>
                  <a:cubicBezTo>
                    <a:pt x="11697" y="17932"/>
                    <a:pt x="11992" y="17552"/>
                    <a:pt x="12280" y="17173"/>
                  </a:cubicBezTo>
                  <a:cubicBezTo>
                    <a:pt x="12552" y="16808"/>
                    <a:pt x="12832" y="16440"/>
                    <a:pt x="13039" y="16034"/>
                  </a:cubicBezTo>
                  <a:cubicBezTo>
                    <a:pt x="13503" y="15125"/>
                    <a:pt x="13537" y="14090"/>
                    <a:pt x="13441" y="13090"/>
                  </a:cubicBezTo>
                  <a:cubicBezTo>
                    <a:pt x="13349" y="12089"/>
                    <a:pt x="13138" y="11115"/>
                    <a:pt x="12893" y="10145"/>
                  </a:cubicBezTo>
                  <a:cubicBezTo>
                    <a:pt x="12652" y="9214"/>
                    <a:pt x="12391" y="8286"/>
                    <a:pt x="12191" y="7343"/>
                  </a:cubicBezTo>
                  <a:cubicBezTo>
                    <a:pt x="12119" y="6994"/>
                    <a:pt x="12053" y="6645"/>
                    <a:pt x="11965" y="6300"/>
                  </a:cubicBezTo>
                  <a:cubicBezTo>
                    <a:pt x="11889" y="6005"/>
                    <a:pt x="11804" y="5710"/>
                    <a:pt x="11724" y="5415"/>
                  </a:cubicBezTo>
                  <a:cubicBezTo>
                    <a:pt x="11647" y="5119"/>
                    <a:pt x="11574" y="4828"/>
                    <a:pt x="11521" y="4529"/>
                  </a:cubicBezTo>
                  <a:cubicBezTo>
                    <a:pt x="11505" y="4456"/>
                    <a:pt x="11494" y="4383"/>
                    <a:pt x="11482" y="4314"/>
                  </a:cubicBezTo>
                  <a:cubicBezTo>
                    <a:pt x="11482" y="4299"/>
                    <a:pt x="11478" y="4284"/>
                    <a:pt x="11478" y="4272"/>
                  </a:cubicBezTo>
                  <a:cubicBezTo>
                    <a:pt x="11478" y="4270"/>
                    <a:pt x="11478" y="4269"/>
                    <a:pt x="11478" y="4267"/>
                  </a:cubicBezTo>
                  <a:lnTo>
                    <a:pt x="11478" y="4267"/>
                  </a:lnTo>
                  <a:cubicBezTo>
                    <a:pt x="11475" y="4244"/>
                    <a:pt x="11473" y="4220"/>
                    <a:pt x="11471" y="4196"/>
                  </a:cubicBezTo>
                  <a:cubicBezTo>
                    <a:pt x="11455" y="4046"/>
                    <a:pt x="11444" y="3897"/>
                    <a:pt x="11444" y="3743"/>
                  </a:cubicBezTo>
                  <a:cubicBezTo>
                    <a:pt x="11440" y="3586"/>
                    <a:pt x="11448" y="3425"/>
                    <a:pt x="11463" y="3264"/>
                  </a:cubicBezTo>
                  <a:cubicBezTo>
                    <a:pt x="11466" y="3231"/>
                    <a:pt x="11470" y="3198"/>
                    <a:pt x="11473" y="3164"/>
                  </a:cubicBezTo>
                  <a:lnTo>
                    <a:pt x="11473" y="3164"/>
                  </a:lnTo>
                  <a:cubicBezTo>
                    <a:pt x="11474" y="3156"/>
                    <a:pt x="11476" y="3147"/>
                    <a:pt x="11478" y="3137"/>
                  </a:cubicBezTo>
                  <a:cubicBezTo>
                    <a:pt x="11490" y="3049"/>
                    <a:pt x="11509" y="2961"/>
                    <a:pt x="11524" y="2873"/>
                  </a:cubicBezTo>
                  <a:cubicBezTo>
                    <a:pt x="11563" y="2697"/>
                    <a:pt x="11613" y="2524"/>
                    <a:pt x="11674" y="2352"/>
                  </a:cubicBezTo>
                  <a:cubicBezTo>
                    <a:pt x="11701" y="2263"/>
                    <a:pt x="11735" y="2179"/>
                    <a:pt x="11770" y="2095"/>
                  </a:cubicBezTo>
                  <a:lnTo>
                    <a:pt x="11784" y="2056"/>
                  </a:lnTo>
                  <a:lnTo>
                    <a:pt x="11784" y="2056"/>
                  </a:lnTo>
                  <a:cubicBezTo>
                    <a:pt x="11784" y="2055"/>
                    <a:pt x="11785" y="2054"/>
                    <a:pt x="11785" y="2053"/>
                  </a:cubicBezTo>
                  <a:cubicBezTo>
                    <a:pt x="11808" y="2007"/>
                    <a:pt x="11827" y="1953"/>
                    <a:pt x="11850" y="1907"/>
                  </a:cubicBezTo>
                  <a:cubicBezTo>
                    <a:pt x="12034" y="1525"/>
                    <a:pt x="12248" y="1156"/>
                    <a:pt x="12490" y="811"/>
                  </a:cubicBezTo>
                  <a:lnTo>
                    <a:pt x="12490" y="811"/>
                  </a:lnTo>
                  <a:cubicBezTo>
                    <a:pt x="12514" y="783"/>
                    <a:pt x="12534" y="753"/>
                    <a:pt x="12552" y="722"/>
                  </a:cubicBezTo>
                  <a:lnTo>
                    <a:pt x="12552" y="722"/>
                  </a:lnTo>
                  <a:cubicBezTo>
                    <a:pt x="12569" y="693"/>
                    <a:pt x="12582" y="663"/>
                    <a:pt x="12591" y="630"/>
                  </a:cubicBezTo>
                  <a:lnTo>
                    <a:pt x="12591" y="630"/>
                  </a:lnTo>
                  <a:cubicBezTo>
                    <a:pt x="12617" y="546"/>
                    <a:pt x="12619" y="455"/>
                    <a:pt x="12590" y="366"/>
                  </a:cubicBezTo>
                  <a:cubicBezTo>
                    <a:pt x="12580" y="336"/>
                    <a:pt x="12568" y="307"/>
                    <a:pt x="12554" y="280"/>
                  </a:cubicBezTo>
                  <a:lnTo>
                    <a:pt x="12554" y="280"/>
                  </a:lnTo>
                  <a:cubicBezTo>
                    <a:pt x="12511" y="189"/>
                    <a:pt x="12444" y="112"/>
                    <a:pt x="12360" y="67"/>
                  </a:cubicBezTo>
                  <a:cubicBezTo>
                    <a:pt x="12341" y="57"/>
                    <a:pt x="12322" y="48"/>
                    <a:pt x="12303" y="40"/>
                  </a:cubicBezTo>
                  <a:lnTo>
                    <a:pt x="12303" y="40"/>
                  </a:lnTo>
                  <a:cubicBezTo>
                    <a:pt x="12245" y="15"/>
                    <a:pt x="12182" y="0"/>
                    <a:pt x="121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48"/>
            <p:cNvSpPr/>
            <p:nvPr/>
          </p:nvSpPr>
          <p:spPr>
            <a:xfrm>
              <a:off x="1977147" y="3438867"/>
              <a:ext cx="249519" cy="858866"/>
            </a:xfrm>
            <a:custGeom>
              <a:rect b="b" l="l" r="r" t="t"/>
              <a:pathLst>
                <a:path extrusionOk="0" h="19138" w="5560">
                  <a:moveTo>
                    <a:pt x="3236" y="0"/>
                  </a:moveTo>
                  <a:cubicBezTo>
                    <a:pt x="2979" y="376"/>
                    <a:pt x="2745" y="771"/>
                    <a:pt x="2527" y="1173"/>
                  </a:cubicBezTo>
                  <a:cubicBezTo>
                    <a:pt x="2308" y="1572"/>
                    <a:pt x="2105" y="1986"/>
                    <a:pt x="1914" y="2400"/>
                  </a:cubicBezTo>
                  <a:cubicBezTo>
                    <a:pt x="1538" y="3240"/>
                    <a:pt x="1212" y="4098"/>
                    <a:pt x="940" y="4976"/>
                  </a:cubicBezTo>
                  <a:lnTo>
                    <a:pt x="840" y="5306"/>
                  </a:lnTo>
                  <a:lnTo>
                    <a:pt x="744" y="5639"/>
                  </a:lnTo>
                  <a:cubicBezTo>
                    <a:pt x="683" y="5862"/>
                    <a:pt x="625" y="6084"/>
                    <a:pt x="572" y="6310"/>
                  </a:cubicBezTo>
                  <a:cubicBezTo>
                    <a:pt x="461" y="6759"/>
                    <a:pt x="369" y="7211"/>
                    <a:pt x="288" y="7664"/>
                  </a:cubicBezTo>
                  <a:cubicBezTo>
                    <a:pt x="208" y="8120"/>
                    <a:pt x="142" y="8580"/>
                    <a:pt x="96" y="9040"/>
                  </a:cubicBezTo>
                  <a:cubicBezTo>
                    <a:pt x="50" y="9504"/>
                    <a:pt x="16" y="9968"/>
                    <a:pt x="8" y="10432"/>
                  </a:cubicBezTo>
                  <a:cubicBezTo>
                    <a:pt x="1" y="10899"/>
                    <a:pt x="12" y="11367"/>
                    <a:pt x="43" y="11835"/>
                  </a:cubicBezTo>
                  <a:cubicBezTo>
                    <a:pt x="77" y="12302"/>
                    <a:pt x="139" y="12770"/>
                    <a:pt x="227" y="13234"/>
                  </a:cubicBezTo>
                  <a:cubicBezTo>
                    <a:pt x="315" y="13698"/>
                    <a:pt x="438" y="14158"/>
                    <a:pt x="591" y="14603"/>
                  </a:cubicBezTo>
                  <a:cubicBezTo>
                    <a:pt x="625" y="14718"/>
                    <a:pt x="671" y="14829"/>
                    <a:pt x="710" y="14940"/>
                  </a:cubicBezTo>
                  <a:cubicBezTo>
                    <a:pt x="752" y="15051"/>
                    <a:pt x="798" y="15159"/>
                    <a:pt x="848" y="15270"/>
                  </a:cubicBezTo>
                  <a:cubicBezTo>
                    <a:pt x="944" y="15488"/>
                    <a:pt x="1051" y="15703"/>
                    <a:pt x="1166" y="15910"/>
                  </a:cubicBezTo>
                  <a:cubicBezTo>
                    <a:pt x="1220" y="16017"/>
                    <a:pt x="1285" y="16117"/>
                    <a:pt x="1346" y="16220"/>
                  </a:cubicBezTo>
                  <a:cubicBezTo>
                    <a:pt x="1408" y="16320"/>
                    <a:pt x="1473" y="16424"/>
                    <a:pt x="1542" y="16519"/>
                  </a:cubicBezTo>
                  <a:cubicBezTo>
                    <a:pt x="1607" y="16615"/>
                    <a:pt x="1676" y="16715"/>
                    <a:pt x="1753" y="16807"/>
                  </a:cubicBezTo>
                  <a:cubicBezTo>
                    <a:pt x="1825" y="16899"/>
                    <a:pt x="1902" y="16991"/>
                    <a:pt x="1979" y="17083"/>
                  </a:cubicBezTo>
                  <a:cubicBezTo>
                    <a:pt x="2289" y="17443"/>
                    <a:pt x="2638" y="17765"/>
                    <a:pt x="3021" y="18045"/>
                  </a:cubicBezTo>
                  <a:cubicBezTo>
                    <a:pt x="3777" y="18590"/>
                    <a:pt x="4643" y="18965"/>
                    <a:pt x="5559" y="19138"/>
                  </a:cubicBezTo>
                  <a:cubicBezTo>
                    <a:pt x="5145" y="18950"/>
                    <a:pt x="4750" y="18735"/>
                    <a:pt x="4371" y="18490"/>
                  </a:cubicBezTo>
                  <a:cubicBezTo>
                    <a:pt x="3999" y="18248"/>
                    <a:pt x="3654" y="17972"/>
                    <a:pt x="3336" y="17670"/>
                  </a:cubicBezTo>
                  <a:cubicBezTo>
                    <a:pt x="3021" y="17367"/>
                    <a:pt x="2738" y="17037"/>
                    <a:pt x="2492" y="16680"/>
                  </a:cubicBezTo>
                  <a:lnTo>
                    <a:pt x="2316" y="16408"/>
                  </a:lnTo>
                  <a:cubicBezTo>
                    <a:pt x="2262" y="16316"/>
                    <a:pt x="2201" y="16228"/>
                    <a:pt x="2151" y="16132"/>
                  </a:cubicBezTo>
                  <a:cubicBezTo>
                    <a:pt x="2101" y="16036"/>
                    <a:pt x="2048" y="15941"/>
                    <a:pt x="2002" y="15845"/>
                  </a:cubicBezTo>
                  <a:lnTo>
                    <a:pt x="1929" y="15699"/>
                  </a:lnTo>
                  <a:cubicBezTo>
                    <a:pt x="1906" y="15653"/>
                    <a:pt x="1883" y="15603"/>
                    <a:pt x="1864" y="15557"/>
                  </a:cubicBezTo>
                  <a:cubicBezTo>
                    <a:pt x="1776" y="15358"/>
                    <a:pt x="1695" y="15159"/>
                    <a:pt x="1622" y="14955"/>
                  </a:cubicBezTo>
                  <a:cubicBezTo>
                    <a:pt x="1588" y="14856"/>
                    <a:pt x="1549" y="14752"/>
                    <a:pt x="1519" y="14652"/>
                  </a:cubicBezTo>
                  <a:cubicBezTo>
                    <a:pt x="1488" y="14549"/>
                    <a:pt x="1454" y="14445"/>
                    <a:pt x="1427" y="14342"/>
                  </a:cubicBezTo>
                  <a:cubicBezTo>
                    <a:pt x="1312" y="13924"/>
                    <a:pt x="1223" y="13499"/>
                    <a:pt x="1158" y="13069"/>
                  </a:cubicBezTo>
                  <a:cubicBezTo>
                    <a:pt x="1093" y="12640"/>
                    <a:pt x="1051" y="12207"/>
                    <a:pt x="1028" y="11770"/>
                  </a:cubicBezTo>
                  <a:cubicBezTo>
                    <a:pt x="1001" y="11332"/>
                    <a:pt x="1001" y="10892"/>
                    <a:pt x="1009" y="10451"/>
                  </a:cubicBezTo>
                  <a:cubicBezTo>
                    <a:pt x="1016" y="10014"/>
                    <a:pt x="1043" y="9573"/>
                    <a:pt x="1078" y="9132"/>
                  </a:cubicBezTo>
                  <a:cubicBezTo>
                    <a:pt x="1112" y="8691"/>
                    <a:pt x="1166" y="8250"/>
                    <a:pt x="1223" y="7809"/>
                  </a:cubicBezTo>
                  <a:cubicBezTo>
                    <a:pt x="1281" y="7368"/>
                    <a:pt x="1358" y="6931"/>
                    <a:pt x="1434" y="6491"/>
                  </a:cubicBezTo>
                  <a:cubicBezTo>
                    <a:pt x="1473" y="6272"/>
                    <a:pt x="1519" y="6053"/>
                    <a:pt x="1561" y="5835"/>
                  </a:cubicBezTo>
                  <a:lnTo>
                    <a:pt x="1630" y="5505"/>
                  </a:lnTo>
                  <a:lnTo>
                    <a:pt x="1699" y="5179"/>
                  </a:lnTo>
                  <a:cubicBezTo>
                    <a:pt x="1894" y="4305"/>
                    <a:pt x="2121" y="3439"/>
                    <a:pt x="2374" y="2572"/>
                  </a:cubicBezTo>
                  <a:cubicBezTo>
                    <a:pt x="2630" y="1710"/>
                    <a:pt x="2918" y="855"/>
                    <a:pt x="323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8"/>
            <p:cNvSpPr/>
            <p:nvPr/>
          </p:nvSpPr>
          <p:spPr>
            <a:xfrm>
              <a:off x="2002278" y="3709206"/>
              <a:ext cx="204148" cy="219316"/>
            </a:xfrm>
            <a:custGeom>
              <a:rect b="b" l="l" r="r" t="t"/>
              <a:pathLst>
                <a:path extrusionOk="0" h="4887" w="4549">
                  <a:moveTo>
                    <a:pt x="4403" y="1"/>
                  </a:moveTo>
                  <a:cubicBezTo>
                    <a:pt x="4370" y="1"/>
                    <a:pt x="4337" y="12"/>
                    <a:pt x="4313" y="37"/>
                  </a:cubicBezTo>
                  <a:cubicBezTo>
                    <a:pt x="4225" y="133"/>
                    <a:pt x="4125" y="206"/>
                    <a:pt x="4056" y="321"/>
                  </a:cubicBezTo>
                  <a:cubicBezTo>
                    <a:pt x="3983" y="440"/>
                    <a:pt x="3922" y="570"/>
                    <a:pt x="3853" y="693"/>
                  </a:cubicBezTo>
                  <a:cubicBezTo>
                    <a:pt x="3715" y="942"/>
                    <a:pt x="3596" y="1199"/>
                    <a:pt x="3466" y="1452"/>
                  </a:cubicBezTo>
                  <a:cubicBezTo>
                    <a:pt x="3209" y="1954"/>
                    <a:pt x="2925" y="2445"/>
                    <a:pt x="2577" y="2886"/>
                  </a:cubicBezTo>
                  <a:cubicBezTo>
                    <a:pt x="2270" y="3273"/>
                    <a:pt x="1929" y="3637"/>
                    <a:pt x="1522" y="3921"/>
                  </a:cubicBezTo>
                  <a:cubicBezTo>
                    <a:pt x="1104" y="4208"/>
                    <a:pt x="629" y="4392"/>
                    <a:pt x="165" y="4588"/>
                  </a:cubicBezTo>
                  <a:cubicBezTo>
                    <a:pt x="0" y="4630"/>
                    <a:pt x="35" y="4871"/>
                    <a:pt x="203" y="4871"/>
                  </a:cubicBezTo>
                  <a:lnTo>
                    <a:pt x="200" y="4871"/>
                  </a:lnTo>
                  <a:cubicBezTo>
                    <a:pt x="277" y="4882"/>
                    <a:pt x="355" y="4887"/>
                    <a:pt x="432" y="4887"/>
                  </a:cubicBezTo>
                  <a:cubicBezTo>
                    <a:pt x="1415" y="4887"/>
                    <a:pt x="2374" y="4087"/>
                    <a:pt x="2964" y="3380"/>
                  </a:cubicBezTo>
                  <a:cubicBezTo>
                    <a:pt x="3359" y="2912"/>
                    <a:pt x="3677" y="2380"/>
                    <a:pt x="3953" y="1839"/>
                  </a:cubicBezTo>
                  <a:cubicBezTo>
                    <a:pt x="4095" y="1578"/>
                    <a:pt x="4217" y="1306"/>
                    <a:pt x="4325" y="1030"/>
                  </a:cubicBezTo>
                  <a:cubicBezTo>
                    <a:pt x="4378" y="888"/>
                    <a:pt x="4432" y="739"/>
                    <a:pt x="4482" y="593"/>
                  </a:cubicBezTo>
                  <a:cubicBezTo>
                    <a:pt x="4536" y="432"/>
                    <a:pt x="4532" y="298"/>
                    <a:pt x="4543" y="133"/>
                  </a:cubicBezTo>
                  <a:cubicBezTo>
                    <a:pt x="4548" y="54"/>
                    <a:pt x="4474" y="1"/>
                    <a:pt x="4403"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8"/>
            <p:cNvSpPr/>
            <p:nvPr/>
          </p:nvSpPr>
          <p:spPr>
            <a:xfrm>
              <a:off x="1911505" y="3557009"/>
              <a:ext cx="105145" cy="275993"/>
            </a:xfrm>
            <a:custGeom>
              <a:rect b="b" l="l" r="r" t="t"/>
              <a:pathLst>
                <a:path extrusionOk="0" h="5570" w="2122">
                  <a:moveTo>
                    <a:pt x="666" y="0"/>
                  </a:moveTo>
                  <a:cubicBezTo>
                    <a:pt x="595" y="0"/>
                    <a:pt x="518" y="39"/>
                    <a:pt x="491" y="113"/>
                  </a:cubicBezTo>
                  <a:cubicBezTo>
                    <a:pt x="284" y="658"/>
                    <a:pt x="131" y="1187"/>
                    <a:pt x="62" y="1770"/>
                  </a:cubicBezTo>
                  <a:cubicBezTo>
                    <a:pt x="1" y="2322"/>
                    <a:pt x="35" y="2878"/>
                    <a:pt x="158" y="3418"/>
                  </a:cubicBezTo>
                  <a:cubicBezTo>
                    <a:pt x="261" y="3874"/>
                    <a:pt x="445" y="4304"/>
                    <a:pt x="706" y="4687"/>
                  </a:cubicBezTo>
                  <a:cubicBezTo>
                    <a:pt x="967" y="5059"/>
                    <a:pt x="1300" y="5461"/>
                    <a:pt x="1760" y="5565"/>
                  </a:cubicBezTo>
                  <a:cubicBezTo>
                    <a:pt x="1775" y="5568"/>
                    <a:pt x="1790" y="5570"/>
                    <a:pt x="1805" y="5570"/>
                  </a:cubicBezTo>
                  <a:cubicBezTo>
                    <a:pt x="1965" y="5570"/>
                    <a:pt x="2122" y="5393"/>
                    <a:pt x="2013" y="5239"/>
                  </a:cubicBezTo>
                  <a:lnTo>
                    <a:pt x="2013" y="5239"/>
                  </a:lnTo>
                  <a:lnTo>
                    <a:pt x="2009" y="5243"/>
                  </a:lnTo>
                  <a:cubicBezTo>
                    <a:pt x="1779" y="4917"/>
                    <a:pt x="1480" y="4656"/>
                    <a:pt x="1277" y="4311"/>
                  </a:cubicBezTo>
                  <a:cubicBezTo>
                    <a:pt x="1066" y="3951"/>
                    <a:pt x="913" y="3564"/>
                    <a:pt x="825" y="3157"/>
                  </a:cubicBezTo>
                  <a:cubicBezTo>
                    <a:pt x="714" y="2694"/>
                    <a:pt x="694" y="2199"/>
                    <a:pt x="706" y="1724"/>
                  </a:cubicBezTo>
                  <a:cubicBezTo>
                    <a:pt x="714" y="1202"/>
                    <a:pt x="752" y="673"/>
                    <a:pt x="813" y="156"/>
                  </a:cubicBezTo>
                  <a:cubicBezTo>
                    <a:pt x="826" y="51"/>
                    <a:pt x="749" y="0"/>
                    <a:pt x="666"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7" name="Google Shape;3197;p48"/>
          <p:cNvGrpSpPr/>
          <p:nvPr/>
        </p:nvGrpSpPr>
        <p:grpSpPr>
          <a:xfrm>
            <a:off x="3400277" y="5823941"/>
            <a:ext cx="763703" cy="1124775"/>
            <a:chOff x="2600982" y="3276412"/>
            <a:chExt cx="695287" cy="1024012"/>
          </a:xfrm>
        </p:grpSpPr>
        <p:sp>
          <p:nvSpPr>
            <p:cNvPr id="3198" name="Google Shape;3198;p48"/>
            <p:cNvSpPr/>
            <p:nvPr/>
          </p:nvSpPr>
          <p:spPr>
            <a:xfrm>
              <a:off x="2600982" y="3276412"/>
              <a:ext cx="695287" cy="908814"/>
            </a:xfrm>
            <a:custGeom>
              <a:rect b="b" l="l" r="r" t="t"/>
              <a:pathLst>
                <a:path extrusionOk="0" h="20251" w="15493">
                  <a:moveTo>
                    <a:pt x="9017" y="0"/>
                  </a:moveTo>
                  <a:cubicBezTo>
                    <a:pt x="8855" y="0"/>
                    <a:pt x="8694" y="26"/>
                    <a:pt x="8542" y="82"/>
                  </a:cubicBezTo>
                  <a:cubicBezTo>
                    <a:pt x="8128" y="235"/>
                    <a:pt x="7844" y="580"/>
                    <a:pt x="7618" y="925"/>
                  </a:cubicBezTo>
                  <a:cubicBezTo>
                    <a:pt x="7031" y="1826"/>
                    <a:pt x="6709" y="2876"/>
                    <a:pt x="6686" y="3954"/>
                  </a:cubicBezTo>
                  <a:cubicBezTo>
                    <a:pt x="6453" y="3827"/>
                    <a:pt x="6200" y="3743"/>
                    <a:pt x="5939" y="3708"/>
                  </a:cubicBezTo>
                  <a:cubicBezTo>
                    <a:pt x="5839" y="3694"/>
                    <a:pt x="5736" y="3686"/>
                    <a:pt x="5634" y="3686"/>
                  </a:cubicBezTo>
                  <a:cubicBezTo>
                    <a:pt x="5338" y="3686"/>
                    <a:pt x="5044" y="3753"/>
                    <a:pt x="4816" y="3915"/>
                  </a:cubicBezTo>
                  <a:cubicBezTo>
                    <a:pt x="4517" y="4126"/>
                    <a:pt x="4371" y="4460"/>
                    <a:pt x="4264" y="4789"/>
                  </a:cubicBezTo>
                  <a:cubicBezTo>
                    <a:pt x="3984" y="5679"/>
                    <a:pt x="3926" y="6626"/>
                    <a:pt x="4091" y="7550"/>
                  </a:cubicBezTo>
                  <a:cubicBezTo>
                    <a:pt x="3842" y="7362"/>
                    <a:pt x="3570" y="7205"/>
                    <a:pt x="3282" y="7078"/>
                  </a:cubicBezTo>
                  <a:cubicBezTo>
                    <a:pt x="2961" y="6947"/>
                    <a:pt x="2600" y="6872"/>
                    <a:pt x="2246" y="6872"/>
                  </a:cubicBezTo>
                  <a:cubicBezTo>
                    <a:pt x="1827" y="6872"/>
                    <a:pt x="1417" y="6977"/>
                    <a:pt x="1097" y="7216"/>
                  </a:cubicBezTo>
                  <a:cubicBezTo>
                    <a:pt x="714" y="7504"/>
                    <a:pt x="514" y="7944"/>
                    <a:pt x="403" y="8378"/>
                  </a:cubicBezTo>
                  <a:cubicBezTo>
                    <a:pt x="39" y="9815"/>
                    <a:pt x="553" y="11345"/>
                    <a:pt x="1511" y="12553"/>
                  </a:cubicBezTo>
                  <a:cubicBezTo>
                    <a:pt x="1020" y="12924"/>
                    <a:pt x="645" y="13423"/>
                    <a:pt x="418" y="13998"/>
                  </a:cubicBezTo>
                  <a:cubicBezTo>
                    <a:pt x="1" y="15090"/>
                    <a:pt x="100" y="16313"/>
                    <a:pt x="691" y="17322"/>
                  </a:cubicBezTo>
                  <a:cubicBezTo>
                    <a:pt x="1289" y="18334"/>
                    <a:pt x="2412" y="19097"/>
                    <a:pt x="3673" y="19300"/>
                  </a:cubicBezTo>
                  <a:cubicBezTo>
                    <a:pt x="3930" y="19342"/>
                    <a:pt x="4188" y="19361"/>
                    <a:pt x="4446" y="19361"/>
                  </a:cubicBezTo>
                  <a:cubicBezTo>
                    <a:pt x="5494" y="19361"/>
                    <a:pt x="6541" y="19046"/>
                    <a:pt x="7507" y="18656"/>
                  </a:cubicBezTo>
                  <a:lnTo>
                    <a:pt x="7714" y="18537"/>
                  </a:lnTo>
                  <a:cubicBezTo>
                    <a:pt x="8350" y="19189"/>
                    <a:pt x="9224" y="19676"/>
                    <a:pt x="10144" y="19975"/>
                  </a:cubicBezTo>
                  <a:cubicBezTo>
                    <a:pt x="10625" y="20133"/>
                    <a:pt x="11138" y="20250"/>
                    <a:pt x="11648" y="20250"/>
                  </a:cubicBezTo>
                  <a:cubicBezTo>
                    <a:pt x="11817" y="20250"/>
                    <a:pt x="11986" y="20237"/>
                    <a:pt x="12153" y="20208"/>
                  </a:cubicBezTo>
                  <a:cubicBezTo>
                    <a:pt x="12824" y="20093"/>
                    <a:pt x="13415" y="19741"/>
                    <a:pt x="13898" y="19311"/>
                  </a:cubicBezTo>
                  <a:cubicBezTo>
                    <a:pt x="14760" y="18545"/>
                    <a:pt x="15328" y="17506"/>
                    <a:pt x="15412" y="16421"/>
                  </a:cubicBezTo>
                  <a:cubicBezTo>
                    <a:pt x="15492" y="15301"/>
                    <a:pt x="15071" y="14205"/>
                    <a:pt x="14258" y="13427"/>
                  </a:cubicBezTo>
                  <a:cubicBezTo>
                    <a:pt x="14082" y="13262"/>
                    <a:pt x="13890" y="13116"/>
                    <a:pt x="13687" y="12993"/>
                  </a:cubicBezTo>
                  <a:cubicBezTo>
                    <a:pt x="13944" y="12740"/>
                    <a:pt x="14185" y="12468"/>
                    <a:pt x="14404" y="12177"/>
                  </a:cubicBezTo>
                  <a:cubicBezTo>
                    <a:pt x="14825" y="11598"/>
                    <a:pt x="15163" y="10950"/>
                    <a:pt x="15228" y="10260"/>
                  </a:cubicBezTo>
                  <a:cubicBezTo>
                    <a:pt x="15293" y="9570"/>
                    <a:pt x="15059" y="8838"/>
                    <a:pt x="14492" y="8366"/>
                  </a:cubicBezTo>
                  <a:cubicBezTo>
                    <a:pt x="14041" y="7992"/>
                    <a:pt x="13423" y="7822"/>
                    <a:pt x="12797" y="7822"/>
                  </a:cubicBezTo>
                  <a:cubicBezTo>
                    <a:pt x="12704" y="7822"/>
                    <a:pt x="12610" y="7826"/>
                    <a:pt x="12517" y="7833"/>
                  </a:cubicBezTo>
                  <a:cubicBezTo>
                    <a:pt x="12778" y="7435"/>
                    <a:pt x="12989" y="7001"/>
                    <a:pt x="13142" y="6549"/>
                  </a:cubicBezTo>
                  <a:cubicBezTo>
                    <a:pt x="13292" y="6085"/>
                    <a:pt x="13384" y="5594"/>
                    <a:pt x="13284" y="5119"/>
                  </a:cubicBezTo>
                  <a:cubicBezTo>
                    <a:pt x="13185" y="4644"/>
                    <a:pt x="12874" y="4187"/>
                    <a:pt x="12387" y="3973"/>
                  </a:cubicBezTo>
                  <a:cubicBezTo>
                    <a:pt x="12174" y="3879"/>
                    <a:pt x="11943" y="3839"/>
                    <a:pt x="11708" y="3839"/>
                  </a:cubicBezTo>
                  <a:cubicBezTo>
                    <a:pt x="11365" y="3839"/>
                    <a:pt x="11012" y="3925"/>
                    <a:pt x="10689" y="4057"/>
                  </a:cubicBezTo>
                  <a:cubicBezTo>
                    <a:pt x="10930" y="3275"/>
                    <a:pt x="11026" y="2462"/>
                    <a:pt x="10842" y="1673"/>
                  </a:cubicBezTo>
                  <a:cubicBezTo>
                    <a:pt x="10727" y="1189"/>
                    <a:pt x="10497" y="714"/>
                    <a:pt x="10083" y="381"/>
                  </a:cubicBezTo>
                  <a:cubicBezTo>
                    <a:pt x="9794" y="146"/>
                    <a:pt x="9403" y="0"/>
                    <a:pt x="90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48"/>
            <p:cNvSpPr/>
            <p:nvPr/>
          </p:nvSpPr>
          <p:spPr>
            <a:xfrm>
              <a:off x="2910993" y="3552810"/>
              <a:ext cx="82754" cy="747614"/>
            </a:xfrm>
            <a:custGeom>
              <a:rect b="b" l="l" r="r" t="t"/>
              <a:pathLst>
                <a:path extrusionOk="0" h="16659" w="1844">
                  <a:moveTo>
                    <a:pt x="1730" y="0"/>
                  </a:moveTo>
                  <a:cubicBezTo>
                    <a:pt x="1683" y="0"/>
                    <a:pt x="1636" y="26"/>
                    <a:pt x="1619" y="79"/>
                  </a:cubicBezTo>
                  <a:cubicBezTo>
                    <a:pt x="936" y="2131"/>
                    <a:pt x="630" y="4320"/>
                    <a:pt x="377" y="6463"/>
                  </a:cubicBezTo>
                  <a:cubicBezTo>
                    <a:pt x="123" y="8606"/>
                    <a:pt x="1" y="10764"/>
                    <a:pt x="173" y="12919"/>
                  </a:cubicBezTo>
                  <a:cubicBezTo>
                    <a:pt x="269" y="14134"/>
                    <a:pt x="453" y="15361"/>
                    <a:pt x="879" y="16507"/>
                  </a:cubicBezTo>
                  <a:cubicBezTo>
                    <a:pt x="916" y="16607"/>
                    <a:pt x="1019" y="16659"/>
                    <a:pt x="1116" y="16659"/>
                  </a:cubicBezTo>
                  <a:cubicBezTo>
                    <a:pt x="1227" y="16659"/>
                    <a:pt x="1328" y="16591"/>
                    <a:pt x="1312" y="16449"/>
                  </a:cubicBezTo>
                  <a:cubicBezTo>
                    <a:pt x="1201" y="15395"/>
                    <a:pt x="1051" y="14341"/>
                    <a:pt x="959" y="13283"/>
                  </a:cubicBezTo>
                  <a:cubicBezTo>
                    <a:pt x="871" y="12221"/>
                    <a:pt x="837" y="11151"/>
                    <a:pt x="863" y="10085"/>
                  </a:cubicBezTo>
                  <a:cubicBezTo>
                    <a:pt x="902" y="7942"/>
                    <a:pt x="1201" y="5838"/>
                    <a:pt x="1465" y="3714"/>
                  </a:cubicBezTo>
                  <a:cubicBezTo>
                    <a:pt x="1615" y="2514"/>
                    <a:pt x="1803" y="1318"/>
                    <a:pt x="1841" y="110"/>
                  </a:cubicBezTo>
                  <a:cubicBezTo>
                    <a:pt x="1843" y="38"/>
                    <a:pt x="1787" y="0"/>
                    <a:pt x="17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48"/>
            <p:cNvSpPr/>
            <p:nvPr/>
          </p:nvSpPr>
          <p:spPr>
            <a:xfrm>
              <a:off x="2778799" y="3789215"/>
              <a:ext cx="164027" cy="82889"/>
            </a:xfrm>
            <a:custGeom>
              <a:rect b="b" l="l" r="r" t="t"/>
              <a:pathLst>
                <a:path extrusionOk="0" h="1847" w="3655">
                  <a:moveTo>
                    <a:pt x="343" y="0"/>
                  </a:moveTo>
                  <a:cubicBezTo>
                    <a:pt x="155" y="0"/>
                    <a:pt x="1" y="247"/>
                    <a:pt x="113" y="416"/>
                  </a:cubicBezTo>
                  <a:cubicBezTo>
                    <a:pt x="492" y="988"/>
                    <a:pt x="1079" y="1390"/>
                    <a:pt x="1711" y="1639"/>
                  </a:cubicBezTo>
                  <a:cubicBezTo>
                    <a:pt x="2008" y="1756"/>
                    <a:pt x="2345" y="1846"/>
                    <a:pt x="2665" y="1846"/>
                  </a:cubicBezTo>
                  <a:cubicBezTo>
                    <a:pt x="2672" y="1846"/>
                    <a:pt x="2678" y="1846"/>
                    <a:pt x="2685" y="1846"/>
                  </a:cubicBezTo>
                  <a:cubicBezTo>
                    <a:pt x="3003" y="1842"/>
                    <a:pt x="3398" y="1804"/>
                    <a:pt x="3586" y="1517"/>
                  </a:cubicBezTo>
                  <a:cubicBezTo>
                    <a:pt x="3655" y="1394"/>
                    <a:pt x="3613" y="1241"/>
                    <a:pt x="3494" y="1172"/>
                  </a:cubicBezTo>
                  <a:cubicBezTo>
                    <a:pt x="3268" y="1037"/>
                    <a:pt x="2969" y="1091"/>
                    <a:pt x="2712" y="1049"/>
                  </a:cubicBezTo>
                  <a:cubicBezTo>
                    <a:pt x="2440" y="1011"/>
                    <a:pt x="2175" y="938"/>
                    <a:pt x="1926" y="827"/>
                  </a:cubicBezTo>
                  <a:cubicBezTo>
                    <a:pt x="1408" y="585"/>
                    <a:pt x="956" y="217"/>
                    <a:pt x="419" y="14"/>
                  </a:cubicBezTo>
                  <a:cubicBezTo>
                    <a:pt x="394" y="4"/>
                    <a:pt x="368" y="0"/>
                    <a:pt x="34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48"/>
            <p:cNvSpPr/>
            <p:nvPr/>
          </p:nvSpPr>
          <p:spPr>
            <a:xfrm>
              <a:off x="2953318" y="3663981"/>
              <a:ext cx="164952" cy="62185"/>
            </a:xfrm>
            <a:custGeom>
              <a:rect b="b" l="l" r="r" t="t"/>
              <a:pathLst>
                <a:path extrusionOk="0" h="1255" w="3329">
                  <a:moveTo>
                    <a:pt x="3082" y="0"/>
                  </a:moveTo>
                  <a:cubicBezTo>
                    <a:pt x="3073" y="0"/>
                    <a:pt x="3065" y="1"/>
                    <a:pt x="3056" y="2"/>
                  </a:cubicBezTo>
                  <a:cubicBezTo>
                    <a:pt x="2826" y="40"/>
                    <a:pt x="2619" y="232"/>
                    <a:pt x="2420" y="347"/>
                  </a:cubicBezTo>
                  <a:cubicBezTo>
                    <a:pt x="2201" y="470"/>
                    <a:pt x="1975" y="573"/>
                    <a:pt x="1737" y="650"/>
                  </a:cubicBezTo>
                  <a:cubicBezTo>
                    <a:pt x="1246" y="815"/>
                    <a:pt x="729" y="903"/>
                    <a:pt x="211" y="911"/>
                  </a:cubicBezTo>
                  <a:cubicBezTo>
                    <a:pt x="47" y="911"/>
                    <a:pt x="1" y="1179"/>
                    <a:pt x="169" y="1202"/>
                  </a:cubicBezTo>
                  <a:cubicBezTo>
                    <a:pt x="395" y="1236"/>
                    <a:pt x="619" y="1255"/>
                    <a:pt x="842" y="1255"/>
                  </a:cubicBezTo>
                  <a:cubicBezTo>
                    <a:pt x="1198" y="1255"/>
                    <a:pt x="1551" y="1207"/>
                    <a:pt x="1902" y="1099"/>
                  </a:cubicBezTo>
                  <a:cubicBezTo>
                    <a:pt x="2351" y="957"/>
                    <a:pt x="3098" y="704"/>
                    <a:pt x="3278" y="224"/>
                  </a:cubicBezTo>
                  <a:cubicBezTo>
                    <a:pt x="3328" y="93"/>
                    <a:pt x="3199" y="0"/>
                    <a:pt x="30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48"/>
            <p:cNvSpPr/>
            <p:nvPr/>
          </p:nvSpPr>
          <p:spPr>
            <a:xfrm>
              <a:off x="2917231" y="4002298"/>
              <a:ext cx="193557" cy="39178"/>
            </a:xfrm>
            <a:custGeom>
              <a:rect b="b" l="l" r="r" t="t"/>
              <a:pathLst>
                <a:path extrusionOk="0" h="873" w="4313">
                  <a:moveTo>
                    <a:pt x="3838" y="0"/>
                  </a:moveTo>
                  <a:cubicBezTo>
                    <a:pt x="3599" y="0"/>
                    <a:pt x="3348" y="89"/>
                    <a:pt x="3117" y="115"/>
                  </a:cubicBezTo>
                  <a:cubicBezTo>
                    <a:pt x="2798" y="150"/>
                    <a:pt x="2480" y="181"/>
                    <a:pt x="2158" y="188"/>
                  </a:cubicBezTo>
                  <a:cubicBezTo>
                    <a:pt x="2097" y="190"/>
                    <a:pt x="2036" y="190"/>
                    <a:pt x="1975" y="190"/>
                  </a:cubicBezTo>
                  <a:cubicBezTo>
                    <a:pt x="1404" y="190"/>
                    <a:pt x="836" y="129"/>
                    <a:pt x="268" y="81"/>
                  </a:cubicBezTo>
                  <a:cubicBezTo>
                    <a:pt x="263" y="81"/>
                    <a:pt x="259" y="80"/>
                    <a:pt x="254" y="80"/>
                  </a:cubicBezTo>
                  <a:cubicBezTo>
                    <a:pt x="73" y="80"/>
                    <a:pt x="0" y="367"/>
                    <a:pt x="169" y="445"/>
                  </a:cubicBezTo>
                  <a:cubicBezTo>
                    <a:pt x="793" y="744"/>
                    <a:pt x="1472" y="859"/>
                    <a:pt x="2162" y="871"/>
                  </a:cubicBezTo>
                  <a:cubicBezTo>
                    <a:pt x="2206" y="872"/>
                    <a:pt x="2249" y="872"/>
                    <a:pt x="2293" y="872"/>
                  </a:cubicBezTo>
                  <a:cubicBezTo>
                    <a:pt x="2599" y="872"/>
                    <a:pt x="2907" y="849"/>
                    <a:pt x="3212" y="802"/>
                  </a:cubicBezTo>
                  <a:cubicBezTo>
                    <a:pt x="3523" y="756"/>
                    <a:pt x="3933" y="721"/>
                    <a:pt x="4167" y="491"/>
                  </a:cubicBezTo>
                  <a:cubicBezTo>
                    <a:pt x="4313" y="338"/>
                    <a:pt x="4248" y="85"/>
                    <a:pt x="4044" y="27"/>
                  </a:cubicBezTo>
                  <a:cubicBezTo>
                    <a:pt x="3977" y="8"/>
                    <a:pt x="3908" y="0"/>
                    <a:pt x="38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3" name="Google Shape;3203;p48"/>
          <p:cNvGrpSpPr/>
          <p:nvPr/>
        </p:nvGrpSpPr>
        <p:grpSpPr>
          <a:xfrm>
            <a:off x="3164248" y="7224211"/>
            <a:ext cx="1126158" cy="1098652"/>
            <a:chOff x="3567005" y="3254378"/>
            <a:chExt cx="1025271" cy="1000230"/>
          </a:xfrm>
        </p:grpSpPr>
        <p:sp>
          <p:nvSpPr>
            <p:cNvPr id="3204" name="Google Shape;3204;p48"/>
            <p:cNvSpPr/>
            <p:nvPr/>
          </p:nvSpPr>
          <p:spPr>
            <a:xfrm>
              <a:off x="3591463" y="3276457"/>
              <a:ext cx="973976" cy="955756"/>
            </a:xfrm>
            <a:custGeom>
              <a:rect b="b" l="l" r="r" t="t"/>
              <a:pathLst>
                <a:path extrusionOk="0" h="21297" w="21703">
                  <a:moveTo>
                    <a:pt x="20664" y="4727"/>
                  </a:moveTo>
                  <a:cubicBezTo>
                    <a:pt x="20664" y="4731"/>
                    <a:pt x="20665" y="4735"/>
                    <a:pt x="20666" y="4739"/>
                  </a:cubicBezTo>
                  <a:lnTo>
                    <a:pt x="20666" y="4739"/>
                  </a:lnTo>
                  <a:cubicBezTo>
                    <a:pt x="20665" y="4735"/>
                    <a:pt x="20665" y="4731"/>
                    <a:pt x="20664" y="4727"/>
                  </a:cubicBezTo>
                  <a:close/>
                  <a:moveTo>
                    <a:pt x="7526" y="0"/>
                  </a:moveTo>
                  <a:lnTo>
                    <a:pt x="7526" y="0"/>
                  </a:lnTo>
                  <a:cubicBezTo>
                    <a:pt x="8227" y="1070"/>
                    <a:pt x="8549" y="2722"/>
                    <a:pt x="8150" y="3937"/>
                  </a:cubicBezTo>
                  <a:cubicBezTo>
                    <a:pt x="7993" y="4413"/>
                    <a:pt x="7756" y="4850"/>
                    <a:pt x="7549" y="5294"/>
                  </a:cubicBezTo>
                  <a:cubicBezTo>
                    <a:pt x="7108" y="6222"/>
                    <a:pt x="6690" y="6632"/>
                    <a:pt x="6782" y="7683"/>
                  </a:cubicBezTo>
                  <a:cubicBezTo>
                    <a:pt x="6859" y="8597"/>
                    <a:pt x="7319" y="9520"/>
                    <a:pt x="8038" y="9954"/>
                  </a:cubicBezTo>
                  <a:lnTo>
                    <a:pt x="8038" y="9954"/>
                  </a:lnTo>
                  <a:cubicBezTo>
                    <a:pt x="7407" y="9679"/>
                    <a:pt x="6820" y="9552"/>
                    <a:pt x="6247" y="9552"/>
                  </a:cubicBezTo>
                  <a:cubicBezTo>
                    <a:pt x="5676" y="9552"/>
                    <a:pt x="5118" y="9678"/>
                    <a:pt x="4543" y="9906"/>
                  </a:cubicBezTo>
                  <a:cubicBezTo>
                    <a:pt x="3937" y="10148"/>
                    <a:pt x="3251" y="10796"/>
                    <a:pt x="2388" y="11125"/>
                  </a:cubicBezTo>
                  <a:cubicBezTo>
                    <a:pt x="1808" y="11345"/>
                    <a:pt x="1284" y="11635"/>
                    <a:pt x="764" y="11635"/>
                  </a:cubicBezTo>
                  <a:cubicBezTo>
                    <a:pt x="510" y="11635"/>
                    <a:pt x="258" y="11566"/>
                    <a:pt x="0" y="11386"/>
                  </a:cubicBezTo>
                  <a:lnTo>
                    <a:pt x="0" y="11386"/>
                  </a:lnTo>
                  <a:cubicBezTo>
                    <a:pt x="1173" y="13146"/>
                    <a:pt x="2335" y="14453"/>
                    <a:pt x="4018" y="15132"/>
                  </a:cubicBezTo>
                  <a:cubicBezTo>
                    <a:pt x="4774" y="15435"/>
                    <a:pt x="5589" y="15607"/>
                    <a:pt x="6391" y="15607"/>
                  </a:cubicBezTo>
                  <a:cubicBezTo>
                    <a:pt x="7375" y="15607"/>
                    <a:pt x="8338" y="15348"/>
                    <a:pt x="9147" y="14752"/>
                  </a:cubicBezTo>
                  <a:lnTo>
                    <a:pt x="9147" y="14752"/>
                  </a:lnTo>
                  <a:lnTo>
                    <a:pt x="9113" y="14790"/>
                  </a:lnTo>
                  <a:cubicBezTo>
                    <a:pt x="7940" y="15469"/>
                    <a:pt x="5904" y="19548"/>
                    <a:pt x="5754" y="21296"/>
                  </a:cubicBezTo>
                  <a:cubicBezTo>
                    <a:pt x="7503" y="21220"/>
                    <a:pt x="9527" y="20499"/>
                    <a:pt x="11076" y="19372"/>
                  </a:cubicBezTo>
                  <a:cubicBezTo>
                    <a:pt x="12168" y="18574"/>
                    <a:pt x="13138" y="17313"/>
                    <a:pt x="13265" y="15864"/>
                  </a:cubicBezTo>
                  <a:cubicBezTo>
                    <a:pt x="14722" y="16754"/>
                    <a:pt x="16250" y="17392"/>
                    <a:pt x="17813" y="17392"/>
                  </a:cubicBezTo>
                  <a:cubicBezTo>
                    <a:pt x="19091" y="17392"/>
                    <a:pt x="20394" y="16966"/>
                    <a:pt x="21703" y="15902"/>
                  </a:cubicBezTo>
                  <a:cubicBezTo>
                    <a:pt x="20882" y="15442"/>
                    <a:pt x="19966" y="14039"/>
                    <a:pt x="19145" y="13579"/>
                  </a:cubicBezTo>
                  <a:cubicBezTo>
                    <a:pt x="18436" y="13178"/>
                    <a:pt x="17515" y="12759"/>
                    <a:pt x="16659" y="12759"/>
                  </a:cubicBezTo>
                  <a:cubicBezTo>
                    <a:pt x="16451" y="12759"/>
                    <a:pt x="16248" y="12784"/>
                    <a:pt x="16052" y="12839"/>
                  </a:cubicBezTo>
                  <a:cubicBezTo>
                    <a:pt x="18752" y="11682"/>
                    <a:pt x="21560" y="9416"/>
                    <a:pt x="20666" y="4739"/>
                  </a:cubicBezTo>
                  <a:lnTo>
                    <a:pt x="20666" y="4739"/>
                  </a:lnTo>
                  <a:cubicBezTo>
                    <a:pt x="20712" y="5070"/>
                    <a:pt x="19372" y="5760"/>
                    <a:pt x="19099" y="5877"/>
                  </a:cubicBezTo>
                  <a:cubicBezTo>
                    <a:pt x="17746" y="6468"/>
                    <a:pt x="17658" y="6529"/>
                    <a:pt x="16240" y="6889"/>
                  </a:cubicBezTo>
                  <a:cubicBezTo>
                    <a:pt x="14885" y="7236"/>
                    <a:pt x="14024" y="7228"/>
                    <a:pt x="13392" y="8469"/>
                  </a:cubicBezTo>
                  <a:lnTo>
                    <a:pt x="13392" y="8469"/>
                  </a:lnTo>
                  <a:cubicBezTo>
                    <a:pt x="13572" y="8064"/>
                    <a:pt x="13776" y="7469"/>
                    <a:pt x="13805" y="7169"/>
                  </a:cubicBezTo>
                  <a:cubicBezTo>
                    <a:pt x="13913" y="6046"/>
                    <a:pt x="13840" y="5317"/>
                    <a:pt x="13506" y="4236"/>
                  </a:cubicBezTo>
                  <a:cubicBezTo>
                    <a:pt x="13211" y="3293"/>
                    <a:pt x="12176" y="2822"/>
                    <a:pt x="11509" y="2143"/>
                  </a:cubicBezTo>
                  <a:cubicBezTo>
                    <a:pt x="10470" y="1089"/>
                    <a:pt x="8890" y="364"/>
                    <a:pt x="75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8"/>
            <p:cNvSpPr/>
            <p:nvPr/>
          </p:nvSpPr>
          <p:spPr>
            <a:xfrm>
              <a:off x="3567005" y="3254378"/>
              <a:ext cx="1025271" cy="1000230"/>
            </a:xfrm>
            <a:custGeom>
              <a:rect b="b" l="l" r="r" t="t"/>
              <a:pathLst>
                <a:path extrusionOk="0" h="22288" w="22846">
                  <a:moveTo>
                    <a:pt x="13361" y="4448"/>
                  </a:moveTo>
                  <a:cubicBezTo>
                    <a:pt x="13363" y="4450"/>
                    <a:pt x="13364" y="4451"/>
                    <a:pt x="13364" y="4451"/>
                  </a:cubicBezTo>
                  <a:cubicBezTo>
                    <a:pt x="13364" y="4451"/>
                    <a:pt x="13363" y="4450"/>
                    <a:pt x="13361" y="4448"/>
                  </a:cubicBezTo>
                  <a:close/>
                  <a:moveTo>
                    <a:pt x="20760" y="5089"/>
                  </a:moveTo>
                  <a:lnTo>
                    <a:pt x="20760" y="5089"/>
                  </a:lnTo>
                  <a:cubicBezTo>
                    <a:pt x="20760" y="5089"/>
                    <a:pt x="20759" y="5089"/>
                    <a:pt x="20759" y="5090"/>
                  </a:cubicBezTo>
                  <a:lnTo>
                    <a:pt x="20759" y="5090"/>
                  </a:lnTo>
                  <a:cubicBezTo>
                    <a:pt x="20759" y="5089"/>
                    <a:pt x="20760" y="5089"/>
                    <a:pt x="20760" y="5089"/>
                  </a:cubicBezTo>
                  <a:close/>
                  <a:moveTo>
                    <a:pt x="20704" y="5195"/>
                  </a:moveTo>
                  <a:cubicBezTo>
                    <a:pt x="20707" y="5195"/>
                    <a:pt x="20716" y="5231"/>
                    <a:pt x="20714" y="5250"/>
                  </a:cubicBezTo>
                  <a:cubicBezTo>
                    <a:pt x="20714" y="5258"/>
                    <a:pt x="20714" y="5261"/>
                    <a:pt x="20715" y="5261"/>
                  </a:cubicBezTo>
                  <a:cubicBezTo>
                    <a:pt x="20716" y="5261"/>
                    <a:pt x="20717" y="5255"/>
                    <a:pt x="20719" y="5246"/>
                  </a:cubicBezTo>
                  <a:lnTo>
                    <a:pt x="20719" y="5246"/>
                  </a:lnTo>
                  <a:cubicBezTo>
                    <a:pt x="20719" y="5280"/>
                    <a:pt x="20723" y="5314"/>
                    <a:pt x="20729" y="5349"/>
                  </a:cubicBezTo>
                  <a:cubicBezTo>
                    <a:pt x="20730" y="5351"/>
                    <a:pt x="20730" y="5352"/>
                    <a:pt x="20730" y="5353"/>
                  </a:cubicBezTo>
                  <a:lnTo>
                    <a:pt x="20730" y="5353"/>
                  </a:lnTo>
                  <a:lnTo>
                    <a:pt x="20729" y="5353"/>
                  </a:lnTo>
                  <a:cubicBezTo>
                    <a:pt x="20704" y="5231"/>
                    <a:pt x="20702" y="5195"/>
                    <a:pt x="20704" y="5195"/>
                  </a:cubicBezTo>
                  <a:close/>
                  <a:moveTo>
                    <a:pt x="13864" y="6073"/>
                  </a:moveTo>
                  <a:lnTo>
                    <a:pt x="13864" y="6073"/>
                  </a:lnTo>
                  <a:cubicBezTo>
                    <a:pt x="13864" y="6073"/>
                    <a:pt x="13863" y="6074"/>
                    <a:pt x="13863" y="6074"/>
                  </a:cubicBezTo>
                  <a:cubicBezTo>
                    <a:pt x="13863" y="6074"/>
                    <a:pt x="13864" y="6073"/>
                    <a:pt x="13864" y="6073"/>
                  </a:cubicBezTo>
                  <a:close/>
                  <a:moveTo>
                    <a:pt x="13547" y="8630"/>
                  </a:moveTo>
                  <a:lnTo>
                    <a:pt x="13547" y="8630"/>
                  </a:lnTo>
                  <a:cubicBezTo>
                    <a:pt x="13547" y="8630"/>
                    <a:pt x="13543" y="8639"/>
                    <a:pt x="13538" y="8652"/>
                  </a:cubicBezTo>
                  <a:lnTo>
                    <a:pt x="13538" y="8652"/>
                  </a:lnTo>
                  <a:cubicBezTo>
                    <a:pt x="13539" y="8651"/>
                    <a:pt x="13539" y="8650"/>
                    <a:pt x="13540" y="8649"/>
                  </a:cubicBezTo>
                  <a:lnTo>
                    <a:pt x="13540" y="8649"/>
                  </a:lnTo>
                  <a:cubicBezTo>
                    <a:pt x="13545" y="8636"/>
                    <a:pt x="13547" y="8630"/>
                    <a:pt x="13547" y="8630"/>
                  </a:cubicBezTo>
                  <a:close/>
                  <a:moveTo>
                    <a:pt x="20461" y="9218"/>
                  </a:moveTo>
                  <a:cubicBezTo>
                    <a:pt x="20461" y="9218"/>
                    <a:pt x="20461" y="9218"/>
                    <a:pt x="20461" y="9218"/>
                  </a:cubicBezTo>
                  <a:lnTo>
                    <a:pt x="20461" y="9218"/>
                  </a:lnTo>
                  <a:cubicBezTo>
                    <a:pt x="20461" y="9218"/>
                    <a:pt x="20461" y="9218"/>
                    <a:pt x="20461" y="9218"/>
                  </a:cubicBezTo>
                  <a:close/>
                  <a:moveTo>
                    <a:pt x="20443" y="9261"/>
                  </a:moveTo>
                  <a:cubicBezTo>
                    <a:pt x="20442" y="9262"/>
                    <a:pt x="20442" y="9263"/>
                    <a:pt x="20442" y="9264"/>
                  </a:cubicBezTo>
                  <a:cubicBezTo>
                    <a:pt x="20434" y="9281"/>
                    <a:pt x="20431" y="9288"/>
                    <a:pt x="20431" y="9288"/>
                  </a:cubicBezTo>
                  <a:cubicBezTo>
                    <a:pt x="20431" y="9288"/>
                    <a:pt x="20436" y="9276"/>
                    <a:pt x="20443" y="9261"/>
                  </a:cubicBezTo>
                  <a:close/>
                  <a:moveTo>
                    <a:pt x="6368" y="10558"/>
                  </a:moveTo>
                  <a:cubicBezTo>
                    <a:pt x="6367" y="10558"/>
                    <a:pt x="6349" y="10560"/>
                    <a:pt x="6314" y="10565"/>
                  </a:cubicBezTo>
                  <a:lnTo>
                    <a:pt x="6314" y="10565"/>
                  </a:lnTo>
                  <a:lnTo>
                    <a:pt x="6334" y="10563"/>
                  </a:lnTo>
                  <a:cubicBezTo>
                    <a:pt x="6358" y="10560"/>
                    <a:pt x="6370" y="10558"/>
                    <a:pt x="6368" y="10558"/>
                  </a:cubicBezTo>
                  <a:close/>
                  <a:moveTo>
                    <a:pt x="7250" y="10563"/>
                  </a:moveTo>
                  <a:cubicBezTo>
                    <a:pt x="7277" y="10567"/>
                    <a:pt x="7291" y="10569"/>
                    <a:pt x="7292" y="10569"/>
                  </a:cubicBezTo>
                  <a:cubicBezTo>
                    <a:pt x="7293" y="10569"/>
                    <a:pt x="7280" y="10567"/>
                    <a:pt x="7254" y="10563"/>
                  </a:cubicBezTo>
                  <a:lnTo>
                    <a:pt x="7250" y="10563"/>
                  </a:lnTo>
                  <a:close/>
                  <a:moveTo>
                    <a:pt x="8331" y="10866"/>
                  </a:moveTo>
                  <a:lnTo>
                    <a:pt x="8337" y="10869"/>
                  </a:lnTo>
                  <a:lnTo>
                    <a:pt x="8337" y="10869"/>
                  </a:lnTo>
                  <a:cubicBezTo>
                    <a:pt x="8337" y="10869"/>
                    <a:pt x="8338" y="10869"/>
                    <a:pt x="8338" y="10869"/>
                  </a:cubicBezTo>
                  <a:lnTo>
                    <a:pt x="8338" y="10869"/>
                  </a:lnTo>
                  <a:cubicBezTo>
                    <a:pt x="8336" y="10868"/>
                    <a:pt x="8334" y="10867"/>
                    <a:pt x="8331" y="10866"/>
                  </a:cubicBezTo>
                  <a:close/>
                  <a:moveTo>
                    <a:pt x="978" y="11560"/>
                  </a:moveTo>
                  <a:lnTo>
                    <a:pt x="978" y="11560"/>
                  </a:lnTo>
                  <a:cubicBezTo>
                    <a:pt x="978" y="11560"/>
                    <a:pt x="989" y="11565"/>
                    <a:pt x="1009" y="11575"/>
                  </a:cubicBezTo>
                  <a:cubicBezTo>
                    <a:pt x="1014" y="11577"/>
                    <a:pt x="1020" y="11579"/>
                    <a:pt x="1025" y="11580"/>
                  </a:cubicBezTo>
                  <a:lnTo>
                    <a:pt x="1025" y="11580"/>
                  </a:lnTo>
                  <a:cubicBezTo>
                    <a:pt x="993" y="11567"/>
                    <a:pt x="978" y="11560"/>
                    <a:pt x="978" y="11560"/>
                  </a:cubicBezTo>
                  <a:close/>
                  <a:moveTo>
                    <a:pt x="9352" y="14894"/>
                  </a:moveTo>
                  <a:cubicBezTo>
                    <a:pt x="9351" y="14895"/>
                    <a:pt x="9349" y="14897"/>
                    <a:pt x="9347" y="14899"/>
                  </a:cubicBezTo>
                  <a:cubicBezTo>
                    <a:pt x="9346" y="14900"/>
                    <a:pt x="9346" y="14901"/>
                    <a:pt x="9345" y="14902"/>
                  </a:cubicBezTo>
                  <a:lnTo>
                    <a:pt x="9345" y="14902"/>
                  </a:lnTo>
                  <a:cubicBezTo>
                    <a:pt x="9335" y="14908"/>
                    <a:pt x="9326" y="14914"/>
                    <a:pt x="9317" y="14921"/>
                  </a:cubicBezTo>
                  <a:lnTo>
                    <a:pt x="9317" y="14921"/>
                  </a:lnTo>
                  <a:cubicBezTo>
                    <a:pt x="9321" y="14915"/>
                    <a:pt x="9333" y="14905"/>
                    <a:pt x="9352" y="14894"/>
                  </a:cubicBezTo>
                  <a:close/>
                  <a:moveTo>
                    <a:pt x="9762" y="15815"/>
                  </a:moveTo>
                  <a:cubicBezTo>
                    <a:pt x="9761" y="15815"/>
                    <a:pt x="9761" y="15815"/>
                    <a:pt x="9761" y="15815"/>
                  </a:cubicBezTo>
                  <a:cubicBezTo>
                    <a:pt x="9761" y="15815"/>
                    <a:pt x="9761" y="15815"/>
                    <a:pt x="9761" y="15815"/>
                  </a:cubicBezTo>
                  <a:cubicBezTo>
                    <a:pt x="9761" y="15815"/>
                    <a:pt x="9762" y="15815"/>
                    <a:pt x="9762" y="15815"/>
                  </a:cubicBezTo>
                  <a:close/>
                  <a:moveTo>
                    <a:pt x="13307" y="16433"/>
                  </a:moveTo>
                  <a:lnTo>
                    <a:pt x="13307" y="16433"/>
                  </a:lnTo>
                  <a:cubicBezTo>
                    <a:pt x="13305" y="16445"/>
                    <a:pt x="13304" y="16456"/>
                    <a:pt x="13304" y="16468"/>
                  </a:cubicBezTo>
                  <a:lnTo>
                    <a:pt x="13304" y="16468"/>
                  </a:lnTo>
                  <a:cubicBezTo>
                    <a:pt x="13305" y="16451"/>
                    <a:pt x="13307" y="16433"/>
                    <a:pt x="13307" y="16433"/>
                  </a:cubicBezTo>
                  <a:close/>
                  <a:moveTo>
                    <a:pt x="20373" y="16985"/>
                  </a:moveTo>
                  <a:lnTo>
                    <a:pt x="20373" y="16985"/>
                  </a:lnTo>
                  <a:cubicBezTo>
                    <a:pt x="20356" y="16993"/>
                    <a:pt x="20345" y="16999"/>
                    <a:pt x="20337" y="17003"/>
                  </a:cubicBezTo>
                  <a:lnTo>
                    <a:pt x="20337" y="17003"/>
                  </a:lnTo>
                  <a:cubicBezTo>
                    <a:pt x="20349" y="16997"/>
                    <a:pt x="20361" y="16991"/>
                    <a:pt x="20373" y="16985"/>
                  </a:cubicBezTo>
                  <a:close/>
                  <a:moveTo>
                    <a:pt x="12475" y="18371"/>
                  </a:moveTo>
                  <a:cubicBezTo>
                    <a:pt x="12475" y="18371"/>
                    <a:pt x="12472" y="18374"/>
                    <a:pt x="12464" y="18384"/>
                  </a:cubicBezTo>
                  <a:lnTo>
                    <a:pt x="12449" y="18401"/>
                  </a:lnTo>
                  <a:lnTo>
                    <a:pt x="12449" y="18401"/>
                  </a:lnTo>
                  <a:cubicBezTo>
                    <a:pt x="12460" y="18388"/>
                    <a:pt x="12474" y="18371"/>
                    <a:pt x="12475" y="18371"/>
                  </a:cubicBezTo>
                  <a:close/>
                  <a:moveTo>
                    <a:pt x="9026" y="1320"/>
                  </a:moveTo>
                  <a:lnTo>
                    <a:pt x="9026" y="1320"/>
                  </a:lnTo>
                  <a:cubicBezTo>
                    <a:pt x="9042" y="1326"/>
                    <a:pt x="9059" y="1333"/>
                    <a:pt x="9075" y="1339"/>
                  </a:cubicBezTo>
                  <a:lnTo>
                    <a:pt x="9205" y="1389"/>
                  </a:lnTo>
                  <a:cubicBezTo>
                    <a:pt x="9225" y="1397"/>
                    <a:pt x="9314" y="1430"/>
                    <a:pt x="9313" y="1430"/>
                  </a:cubicBezTo>
                  <a:cubicBezTo>
                    <a:pt x="9313" y="1430"/>
                    <a:pt x="9299" y="1425"/>
                    <a:pt x="9263" y="1412"/>
                  </a:cubicBezTo>
                  <a:lnTo>
                    <a:pt x="9263" y="1412"/>
                  </a:lnTo>
                  <a:cubicBezTo>
                    <a:pt x="9363" y="1450"/>
                    <a:pt x="9458" y="1496"/>
                    <a:pt x="9554" y="1542"/>
                  </a:cubicBezTo>
                  <a:cubicBezTo>
                    <a:pt x="9742" y="1631"/>
                    <a:pt x="9926" y="1723"/>
                    <a:pt x="10110" y="1822"/>
                  </a:cubicBezTo>
                  <a:cubicBezTo>
                    <a:pt x="10290" y="1918"/>
                    <a:pt x="10470" y="2026"/>
                    <a:pt x="10643" y="2137"/>
                  </a:cubicBezTo>
                  <a:cubicBezTo>
                    <a:pt x="10727" y="2190"/>
                    <a:pt x="10812" y="2244"/>
                    <a:pt x="10892" y="2302"/>
                  </a:cubicBezTo>
                  <a:cubicBezTo>
                    <a:pt x="10976" y="2358"/>
                    <a:pt x="11066" y="2449"/>
                    <a:pt x="11157" y="2495"/>
                  </a:cubicBezTo>
                  <a:lnTo>
                    <a:pt x="11157" y="2495"/>
                  </a:lnTo>
                  <a:cubicBezTo>
                    <a:pt x="11145" y="2488"/>
                    <a:pt x="11115" y="2462"/>
                    <a:pt x="11116" y="2462"/>
                  </a:cubicBezTo>
                  <a:lnTo>
                    <a:pt x="11116" y="2462"/>
                  </a:lnTo>
                  <a:cubicBezTo>
                    <a:pt x="11116" y="2462"/>
                    <a:pt x="11124" y="2468"/>
                    <a:pt x="11145" y="2486"/>
                  </a:cubicBezTo>
                  <a:lnTo>
                    <a:pt x="11159" y="2496"/>
                  </a:lnTo>
                  <a:lnTo>
                    <a:pt x="11159" y="2496"/>
                  </a:lnTo>
                  <a:cubicBezTo>
                    <a:pt x="11158" y="2496"/>
                    <a:pt x="11158" y="2496"/>
                    <a:pt x="11157" y="2495"/>
                  </a:cubicBezTo>
                  <a:lnTo>
                    <a:pt x="11157" y="2495"/>
                  </a:lnTo>
                  <a:cubicBezTo>
                    <a:pt x="11158" y="2496"/>
                    <a:pt x="11158" y="2496"/>
                    <a:pt x="11159" y="2496"/>
                  </a:cubicBezTo>
                  <a:lnTo>
                    <a:pt x="11159" y="2496"/>
                  </a:lnTo>
                  <a:lnTo>
                    <a:pt x="11159" y="2496"/>
                  </a:lnTo>
                  <a:lnTo>
                    <a:pt x="11159" y="2496"/>
                  </a:lnTo>
                  <a:cubicBezTo>
                    <a:pt x="11159" y="2496"/>
                    <a:pt x="11160" y="2497"/>
                    <a:pt x="11161" y="2497"/>
                  </a:cubicBezTo>
                  <a:cubicBezTo>
                    <a:pt x="11160" y="2497"/>
                    <a:pt x="11160" y="2497"/>
                    <a:pt x="11159" y="2496"/>
                  </a:cubicBezTo>
                  <a:lnTo>
                    <a:pt x="11159" y="2496"/>
                  </a:lnTo>
                  <a:lnTo>
                    <a:pt x="11199" y="2528"/>
                  </a:lnTo>
                  <a:cubicBezTo>
                    <a:pt x="11233" y="2555"/>
                    <a:pt x="11268" y="2585"/>
                    <a:pt x="11306" y="2616"/>
                  </a:cubicBezTo>
                  <a:cubicBezTo>
                    <a:pt x="11387" y="2685"/>
                    <a:pt x="11467" y="2758"/>
                    <a:pt x="11548" y="2831"/>
                  </a:cubicBezTo>
                  <a:cubicBezTo>
                    <a:pt x="11682" y="2957"/>
                    <a:pt x="11805" y="3087"/>
                    <a:pt x="11943" y="3206"/>
                  </a:cubicBezTo>
                  <a:cubicBezTo>
                    <a:pt x="12215" y="3444"/>
                    <a:pt x="12506" y="3651"/>
                    <a:pt x="12786" y="3881"/>
                  </a:cubicBezTo>
                  <a:cubicBezTo>
                    <a:pt x="12924" y="3996"/>
                    <a:pt x="13062" y="4123"/>
                    <a:pt x="13189" y="4253"/>
                  </a:cubicBezTo>
                  <a:cubicBezTo>
                    <a:pt x="13236" y="4303"/>
                    <a:pt x="13282" y="4354"/>
                    <a:pt x="13327" y="4406"/>
                  </a:cubicBezTo>
                  <a:lnTo>
                    <a:pt x="13327" y="4406"/>
                  </a:lnTo>
                  <a:cubicBezTo>
                    <a:pt x="13338" y="4426"/>
                    <a:pt x="13351" y="4443"/>
                    <a:pt x="13365" y="4460"/>
                  </a:cubicBezTo>
                  <a:cubicBezTo>
                    <a:pt x="13392" y="4494"/>
                    <a:pt x="13415" y="4533"/>
                    <a:pt x="13438" y="4571"/>
                  </a:cubicBezTo>
                  <a:cubicBezTo>
                    <a:pt x="13465" y="4609"/>
                    <a:pt x="13484" y="4648"/>
                    <a:pt x="13503" y="4686"/>
                  </a:cubicBezTo>
                  <a:cubicBezTo>
                    <a:pt x="13510" y="4700"/>
                    <a:pt x="13517" y="4714"/>
                    <a:pt x="13524" y="4727"/>
                  </a:cubicBezTo>
                  <a:lnTo>
                    <a:pt x="13524" y="4727"/>
                  </a:lnTo>
                  <a:cubicBezTo>
                    <a:pt x="13523" y="4724"/>
                    <a:pt x="13523" y="4720"/>
                    <a:pt x="13522" y="4717"/>
                  </a:cubicBezTo>
                  <a:lnTo>
                    <a:pt x="13522" y="4717"/>
                  </a:lnTo>
                  <a:cubicBezTo>
                    <a:pt x="13523" y="4721"/>
                    <a:pt x="13524" y="4725"/>
                    <a:pt x="13525" y="4729"/>
                  </a:cubicBezTo>
                  <a:lnTo>
                    <a:pt x="13525" y="4729"/>
                  </a:lnTo>
                  <a:cubicBezTo>
                    <a:pt x="13524" y="4728"/>
                    <a:pt x="13524" y="4728"/>
                    <a:pt x="13524" y="4727"/>
                  </a:cubicBezTo>
                  <a:lnTo>
                    <a:pt x="13524" y="4727"/>
                  </a:lnTo>
                  <a:cubicBezTo>
                    <a:pt x="13529" y="4753"/>
                    <a:pt x="13534" y="4769"/>
                    <a:pt x="13538" y="4778"/>
                  </a:cubicBezTo>
                  <a:lnTo>
                    <a:pt x="13538" y="4778"/>
                  </a:lnTo>
                  <a:cubicBezTo>
                    <a:pt x="13533" y="4761"/>
                    <a:pt x="13528" y="4745"/>
                    <a:pt x="13525" y="4729"/>
                  </a:cubicBezTo>
                  <a:lnTo>
                    <a:pt x="13525" y="4729"/>
                  </a:lnTo>
                  <a:cubicBezTo>
                    <a:pt x="13529" y="4736"/>
                    <a:pt x="13533" y="4744"/>
                    <a:pt x="13537" y="4751"/>
                  </a:cubicBezTo>
                  <a:cubicBezTo>
                    <a:pt x="13546" y="4771"/>
                    <a:pt x="13547" y="4785"/>
                    <a:pt x="13544" y="4785"/>
                  </a:cubicBezTo>
                  <a:cubicBezTo>
                    <a:pt x="13542" y="4785"/>
                    <a:pt x="13540" y="4782"/>
                    <a:pt x="13538" y="4778"/>
                  </a:cubicBezTo>
                  <a:lnTo>
                    <a:pt x="13538" y="4778"/>
                  </a:lnTo>
                  <a:cubicBezTo>
                    <a:pt x="13562" y="4857"/>
                    <a:pt x="13600" y="4940"/>
                    <a:pt x="13622" y="5016"/>
                  </a:cubicBezTo>
                  <a:cubicBezTo>
                    <a:pt x="13683" y="5223"/>
                    <a:pt x="13741" y="5434"/>
                    <a:pt x="13787" y="5648"/>
                  </a:cubicBezTo>
                  <a:cubicBezTo>
                    <a:pt x="13806" y="5744"/>
                    <a:pt x="13825" y="5840"/>
                    <a:pt x="13840" y="5940"/>
                  </a:cubicBezTo>
                  <a:cubicBezTo>
                    <a:pt x="13844" y="5956"/>
                    <a:pt x="13854" y="5985"/>
                    <a:pt x="13860" y="6013"/>
                  </a:cubicBezTo>
                  <a:lnTo>
                    <a:pt x="13860" y="6013"/>
                  </a:lnTo>
                  <a:cubicBezTo>
                    <a:pt x="13858" y="6013"/>
                    <a:pt x="13857" y="6022"/>
                    <a:pt x="13859" y="6043"/>
                  </a:cubicBezTo>
                  <a:cubicBezTo>
                    <a:pt x="13863" y="6074"/>
                    <a:pt x="13867" y="6108"/>
                    <a:pt x="13871" y="6143"/>
                  </a:cubicBezTo>
                  <a:cubicBezTo>
                    <a:pt x="13890" y="6346"/>
                    <a:pt x="13902" y="6549"/>
                    <a:pt x="13902" y="6756"/>
                  </a:cubicBezTo>
                  <a:cubicBezTo>
                    <a:pt x="13902" y="6994"/>
                    <a:pt x="13890" y="7236"/>
                    <a:pt x="13871" y="7477"/>
                  </a:cubicBezTo>
                  <a:cubicBezTo>
                    <a:pt x="13867" y="7535"/>
                    <a:pt x="13860" y="7592"/>
                    <a:pt x="13856" y="7646"/>
                  </a:cubicBezTo>
                  <a:lnTo>
                    <a:pt x="13856" y="7646"/>
                  </a:lnTo>
                  <a:cubicBezTo>
                    <a:pt x="13856" y="7648"/>
                    <a:pt x="13856" y="7649"/>
                    <a:pt x="13856" y="7650"/>
                  </a:cubicBezTo>
                  <a:cubicBezTo>
                    <a:pt x="13840" y="7738"/>
                    <a:pt x="13817" y="7818"/>
                    <a:pt x="13794" y="7903"/>
                  </a:cubicBezTo>
                  <a:cubicBezTo>
                    <a:pt x="13741" y="8102"/>
                    <a:pt x="13675" y="8294"/>
                    <a:pt x="13603" y="8485"/>
                  </a:cubicBezTo>
                  <a:cubicBezTo>
                    <a:pt x="13587" y="8535"/>
                    <a:pt x="13568" y="8581"/>
                    <a:pt x="13549" y="8631"/>
                  </a:cubicBezTo>
                  <a:cubicBezTo>
                    <a:pt x="13547" y="8634"/>
                    <a:pt x="13546" y="8637"/>
                    <a:pt x="13544" y="8641"/>
                  </a:cubicBezTo>
                  <a:lnTo>
                    <a:pt x="13544" y="8641"/>
                  </a:lnTo>
                  <a:cubicBezTo>
                    <a:pt x="13543" y="8644"/>
                    <a:pt x="13541" y="8646"/>
                    <a:pt x="13540" y="8649"/>
                  </a:cubicBezTo>
                  <a:lnTo>
                    <a:pt x="13540" y="8649"/>
                  </a:lnTo>
                  <a:cubicBezTo>
                    <a:pt x="13538" y="8654"/>
                    <a:pt x="13536" y="8659"/>
                    <a:pt x="13533" y="8666"/>
                  </a:cubicBezTo>
                  <a:lnTo>
                    <a:pt x="13533" y="8666"/>
                  </a:lnTo>
                  <a:cubicBezTo>
                    <a:pt x="13535" y="8661"/>
                    <a:pt x="13536" y="8657"/>
                    <a:pt x="13538" y="8652"/>
                  </a:cubicBezTo>
                  <a:lnTo>
                    <a:pt x="13538" y="8652"/>
                  </a:lnTo>
                  <a:cubicBezTo>
                    <a:pt x="13493" y="8735"/>
                    <a:pt x="13452" y="8820"/>
                    <a:pt x="13415" y="8907"/>
                  </a:cubicBezTo>
                  <a:cubicBezTo>
                    <a:pt x="13311" y="9145"/>
                    <a:pt x="13338" y="9451"/>
                    <a:pt x="13591" y="9586"/>
                  </a:cubicBezTo>
                  <a:cubicBezTo>
                    <a:pt x="13669" y="9626"/>
                    <a:pt x="13758" y="9647"/>
                    <a:pt x="13847" y="9647"/>
                  </a:cubicBezTo>
                  <a:cubicBezTo>
                    <a:pt x="14017" y="9647"/>
                    <a:pt x="14187" y="9570"/>
                    <a:pt x="14270" y="9409"/>
                  </a:cubicBezTo>
                  <a:cubicBezTo>
                    <a:pt x="14271" y="9407"/>
                    <a:pt x="14272" y="9404"/>
                    <a:pt x="14273" y="9402"/>
                  </a:cubicBezTo>
                  <a:lnTo>
                    <a:pt x="14273" y="9402"/>
                  </a:lnTo>
                  <a:lnTo>
                    <a:pt x="14273" y="9402"/>
                  </a:lnTo>
                  <a:cubicBezTo>
                    <a:pt x="14274" y="9402"/>
                    <a:pt x="14274" y="9401"/>
                    <a:pt x="14274" y="9401"/>
                  </a:cubicBezTo>
                  <a:lnTo>
                    <a:pt x="14274" y="9401"/>
                  </a:lnTo>
                  <a:cubicBezTo>
                    <a:pt x="14303" y="9343"/>
                    <a:pt x="14331" y="9283"/>
                    <a:pt x="14359" y="9223"/>
                  </a:cubicBezTo>
                  <a:lnTo>
                    <a:pt x="14359" y="9223"/>
                  </a:lnTo>
                  <a:cubicBezTo>
                    <a:pt x="14410" y="9123"/>
                    <a:pt x="14466" y="9024"/>
                    <a:pt x="14527" y="8930"/>
                  </a:cubicBezTo>
                  <a:cubicBezTo>
                    <a:pt x="14550" y="8896"/>
                    <a:pt x="14573" y="8861"/>
                    <a:pt x="14596" y="8827"/>
                  </a:cubicBezTo>
                  <a:cubicBezTo>
                    <a:pt x="14610" y="8805"/>
                    <a:pt x="14647" y="8763"/>
                    <a:pt x="14647" y="8763"/>
                  </a:cubicBezTo>
                  <a:lnTo>
                    <a:pt x="14647" y="8763"/>
                  </a:lnTo>
                  <a:cubicBezTo>
                    <a:pt x="14647" y="8763"/>
                    <a:pt x="14634" y="8778"/>
                    <a:pt x="14596" y="8819"/>
                  </a:cubicBezTo>
                  <a:cubicBezTo>
                    <a:pt x="14645" y="8765"/>
                    <a:pt x="14691" y="8708"/>
                    <a:pt x="14741" y="8654"/>
                  </a:cubicBezTo>
                  <a:cubicBezTo>
                    <a:pt x="14787" y="8608"/>
                    <a:pt x="14833" y="8566"/>
                    <a:pt x="14879" y="8524"/>
                  </a:cubicBezTo>
                  <a:cubicBezTo>
                    <a:pt x="14892" y="8514"/>
                    <a:pt x="14906" y="8504"/>
                    <a:pt x="14919" y="8491"/>
                  </a:cubicBezTo>
                  <a:lnTo>
                    <a:pt x="14919" y="8491"/>
                  </a:lnTo>
                  <a:cubicBezTo>
                    <a:pt x="14935" y="8480"/>
                    <a:pt x="14951" y="8469"/>
                    <a:pt x="14967" y="8458"/>
                  </a:cubicBezTo>
                  <a:cubicBezTo>
                    <a:pt x="15071" y="8394"/>
                    <a:pt x="15177" y="8337"/>
                    <a:pt x="15288" y="8283"/>
                  </a:cubicBezTo>
                  <a:lnTo>
                    <a:pt x="15288" y="8283"/>
                  </a:lnTo>
                  <a:lnTo>
                    <a:pt x="15301" y="8278"/>
                  </a:lnTo>
                  <a:cubicBezTo>
                    <a:pt x="15328" y="8267"/>
                    <a:pt x="15355" y="8255"/>
                    <a:pt x="15385" y="8248"/>
                  </a:cubicBezTo>
                  <a:cubicBezTo>
                    <a:pt x="15450" y="8221"/>
                    <a:pt x="15519" y="8202"/>
                    <a:pt x="15588" y="8179"/>
                  </a:cubicBezTo>
                  <a:cubicBezTo>
                    <a:pt x="15726" y="8140"/>
                    <a:pt x="15868" y="8102"/>
                    <a:pt x="16010" y="8071"/>
                  </a:cubicBezTo>
                  <a:cubicBezTo>
                    <a:pt x="16344" y="7991"/>
                    <a:pt x="16681" y="7918"/>
                    <a:pt x="17011" y="7834"/>
                  </a:cubicBezTo>
                  <a:cubicBezTo>
                    <a:pt x="17609" y="7680"/>
                    <a:pt x="18195" y="7519"/>
                    <a:pt x="18763" y="7282"/>
                  </a:cubicBezTo>
                  <a:cubicBezTo>
                    <a:pt x="19315" y="7055"/>
                    <a:pt x="19875" y="6829"/>
                    <a:pt x="20396" y="6538"/>
                  </a:cubicBezTo>
                  <a:cubicBezTo>
                    <a:pt x="20553" y="6453"/>
                    <a:pt x="20706" y="6363"/>
                    <a:pt x="20857" y="6265"/>
                  </a:cubicBezTo>
                  <a:lnTo>
                    <a:pt x="20857" y="6265"/>
                  </a:lnTo>
                  <a:cubicBezTo>
                    <a:pt x="20864" y="6358"/>
                    <a:pt x="20870" y="6450"/>
                    <a:pt x="20875" y="6542"/>
                  </a:cubicBezTo>
                  <a:cubicBezTo>
                    <a:pt x="20894" y="6929"/>
                    <a:pt x="20883" y="7316"/>
                    <a:pt x="20844" y="7703"/>
                  </a:cubicBezTo>
                  <a:cubicBezTo>
                    <a:pt x="20842" y="7729"/>
                    <a:pt x="20839" y="7756"/>
                    <a:pt x="20836" y="7783"/>
                  </a:cubicBezTo>
                  <a:lnTo>
                    <a:pt x="20836" y="7783"/>
                  </a:lnTo>
                  <a:cubicBezTo>
                    <a:pt x="20836" y="7781"/>
                    <a:pt x="20836" y="7779"/>
                    <a:pt x="20836" y="7779"/>
                  </a:cubicBezTo>
                  <a:lnTo>
                    <a:pt x="20836" y="7779"/>
                  </a:lnTo>
                  <a:cubicBezTo>
                    <a:pt x="20836" y="7779"/>
                    <a:pt x="20835" y="7784"/>
                    <a:pt x="20833" y="7795"/>
                  </a:cubicBezTo>
                  <a:cubicBezTo>
                    <a:pt x="20832" y="7802"/>
                    <a:pt x="20831" y="7809"/>
                    <a:pt x="20830" y="7816"/>
                  </a:cubicBezTo>
                  <a:lnTo>
                    <a:pt x="20830" y="7816"/>
                  </a:lnTo>
                  <a:cubicBezTo>
                    <a:pt x="20830" y="7818"/>
                    <a:pt x="20830" y="7820"/>
                    <a:pt x="20829" y="7822"/>
                  </a:cubicBezTo>
                  <a:cubicBezTo>
                    <a:pt x="20827" y="7844"/>
                    <a:pt x="20826" y="7852"/>
                    <a:pt x="20826" y="7852"/>
                  </a:cubicBezTo>
                  <a:cubicBezTo>
                    <a:pt x="20826" y="7852"/>
                    <a:pt x="20827" y="7847"/>
                    <a:pt x="20828" y="7839"/>
                  </a:cubicBezTo>
                  <a:lnTo>
                    <a:pt x="20828" y="7839"/>
                  </a:lnTo>
                  <a:cubicBezTo>
                    <a:pt x="20828" y="7849"/>
                    <a:pt x="20827" y="7858"/>
                    <a:pt x="20825" y="7868"/>
                  </a:cubicBezTo>
                  <a:cubicBezTo>
                    <a:pt x="20810" y="7952"/>
                    <a:pt x="20795" y="8041"/>
                    <a:pt x="20779" y="8125"/>
                  </a:cubicBezTo>
                  <a:cubicBezTo>
                    <a:pt x="20749" y="8294"/>
                    <a:pt x="20706" y="8458"/>
                    <a:pt x="20660" y="8623"/>
                  </a:cubicBezTo>
                  <a:cubicBezTo>
                    <a:pt x="20614" y="8788"/>
                    <a:pt x="20565" y="8945"/>
                    <a:pt x="20503" y="9103"/>
                  </a:cubicBezTo>
                  <a:cubicBezTo>
                    <a:pt x="20492" y="9141"/>
                    <a:pt x="20476" y="9179"/>
                    <a:pt x="20461" y="9214"/>
                  </a:cubicBezTo>
                  <a:cubicBezTo>
                    <a:pt x="20456" y="9226"/>
                    <a:pt x="20452" y="9236"/>
                    <a:pt x="20448" y="9246"/>
                  </a:cubicBezTo>
                  <a:lnTo>
                    <a:pt x="20448" y="9246"/>
                  </a:lnTo>
                  <a:cubicBezTo>
                    <a:pt x="20415" y="9317"/>
                    <a:pt x="20384" y="9388"/>
                    <a:pt x="20350" y="9459"/>
                  </a:cubicBezTo>
                  <a:cubicBezTo>
                    <a:pt x="20216" y="9739"/>
                    <a:pt x="20059" y="10011"/>
                    <a:pt x="19882" y="10268"/>
                  </a:cubicBezTo>
                  <a:cubicBezTo>
                    <a:pt x="19840" y="10329"/>
                    <a:pt x="19794" y="10394"/>
                    <a:pt x="19748" y="10452"/>
                  </a:cubicBezTo>
                  <a:cubicBezTo>
                    <a:pt x="19739" y="10463"/>
                    <a:pt x="19730" y="10474"/>
                    <a:pt x="19721" y="10485"/>
                  </a:cubicBezTo>
                  <a:lnTo>
                    <a:pt x="19721" y="10485"/>
                  </a:lnTo>
                  <a:cubicBezTo>
                    <a:pt x="19728" y="10476"/>
                    <a:pt x="19737" y="10466"/>
                    <a:pt x="19748" y="10452"/>
                  </a:cubicBezTo>
                  <a:lnTo>
                    <a:pt x="19748" y="10452"/>
                  </a:lnTo>
                  <a:cubicBezTo>
                    <a:pt x="19739" y="10464"/>
                    <a:pt x="19723" y="10484"/>
                    <a:pt x="19711" y="10498"/>
                  </a:cubicBezTo>
                  <a:lnTo>
                    <a:pt x="19711" y="10498"/>
                  </a:lnTo>
                  <a:cubicBezTo>
                    <a:pt x="19715" y="10494"/>
                    <a:pt x="19718" y="10489"/>
                    <a:pt x="19721" y="10485"/>
                  </a:cubicBezTo>
                  <a:lnTo>
                    <a:pt x="19721" y="10485"/>
                  </a:lnTo>
                  <a:cubicBezTo>
                    <a:pt x="19704" y="10506"/>
                    <a:pt x="19698" y="10514"/>
                    <a:pt x="19698" y="10514"/>
                  </a:cubicBezTo>
                  <a:cubicBezTo>
                    <a:pt x="19698" y="10514"/>
                    <a:pt x="19704" y="10507"/>
                    <a:pt x="19711" y="10498"/>
                  </a:cubicBezTo>
                  <a:lnTo>
                    <a:pt x="19711" y="10498"/>
                  </a:lnTo>
                  <a:cubicBezTo>
                    <a:pt x="19698" y="10516"/>
                    <a:pt x="19685" y="10534"/>
                    <a:pt x="19671" y="10552"/>
                  </a:cubicBezTo>
                  <a:cubicBezTo>
                    <a:pt x="19575" y="10667"/>
                    <a:pt x="19476" y="10782"/>
                    <a:pt x="19376" y="10889"/>
                  </a:cubicBezTo>
                  <a:cubicBezTo>
                    <a:pt x="19169" y="11111"/>
                    <a:pt x="18947" y="11322"/>
                    <a:pt x="18709" y="11518"/>
                  </a:cubicBezTo>
                  <a:cubicBezTo>
                    <a:pt x="18655" y="11564"/>
                    <a:pt x="18602" y="11606"/>
                    <a:pt x="18548" y="11648"/>
                  </a:cubicBezTo>
                  <a:cubicBezTo>
                    <a:pt x="18537" y="11657"/>
                    <a:pt x="18531" y="11663"/>
                    <a:pt x="18527" y="11665"/>
                  </a:cubicBezTo>
                  <a:lnTo>
                    <a:pt x="18527" y="11665"/>
                  </a:lnTo>
                  <a:lnTo>
                    <a:pt x="18441" y="11729"/>
                  </a:lnTo>
                  <a:cubicBezTo>
                    <a:pt x="18322" y="11817"/>
                    <a:pt x="18203" y="11901"/>
                    <a:pt x="18080" y="11982"/>
                  </a:cubicBezTo>
                  <a:cubicBezTo>
                    <a:pt x="17576" y="12311"/>
                    <a:pt x="17050" y="12598"/>
                    <a:pt x="16502" y="12841"/>
                  </a:cubicBezTo>
                  <a:lnTo>
                    <a:pt x="16502" y="12841"/>
                  </a:lnTo>
                  <a:cubicBezTo>
                    <a:pt x="16487" y="12844"/>
                    <a:pt x="16473" y="12848"/>
                    <a:pt x="16459" y="12852"/>
                  </a:cubicBezTo>
                  <a:lnTo>
                    <a:pt x="16462" y="12859"/>
                  </a:lnTo>
                  <a:lnTo>
                    <a:pt x="16462" y="12859"/>
                  </a:lnTo>
                  <a:cubicBezTo>
                    <a:pt x="16422" y="12876"/>
                    <a:pt x="16383" y="12893"/>
                    <a:pt x="16344" y="12909"/>
                  </a:cubicBezTo>
                  <a:cubicBezTo>
                    <a:pt x="16244" y="12952"/>
                    <a:pt x="16140" y="13101"/>
                    <a:pt x="16117" y="13205"/>
                  </a:cubicBezTo>
                  <a:cubicBezTo>
                    <a:pt x="16091" y="13308"/>
                    <a:pt x="16098" y="13423"/>
                    <a:pt x="16140" y="13527"/>
                  </a:cubicBezTo>
                  <a:cubicBezTo>
                    <a:pt x="16220" y="13714"/>
                    <a:pt x="16404" y="13830"/>
                    <a:pt x="16600" y="13830"/>
                  </a:cubicBezTo>
                  <a:cubicBezTo>
                    <a:pt x="16641" y="13830"/>
                    <a:pt x="16682" y="13825"/>
                    <a:pt x="16723" y="13814"/>
                  </a:cubicBezTo>
                  <a:cubicBezTo>
                    <a:pt x="16781" y="13799"/>
                    <a:pt x="16834" y="13783"/>
                    <a:pt x="16888" y="13772"/>
                  </a:cubicBezTo>
                  <a:cubicBezTo>
                    <a:pt x="16919" y="13768"/>
                    <a:pt x="16946" y="13764"/>
                    <a:pt x="16972" y="13760"/>
                  </a:cubicBezTo>
                  <a:cubicBezTo>
                    <a:pt x="16974" y="13760"/>
                    <a:pt x="16976" y="13760"/>
                    <a:pt x="16978" y="13759"/>
                  </a:cubicBezTo>
                  <a:lnTo>
                    <a:pt x="16978" y="13759"/>
                  </a:lnTo>
                  <a:cubicBezTo>
                    <a:pt x="17056" y="13754"/>
                    <a:pt x="17135" y="13751"/>
                    <a:pt x="17213" y="13751"/>
                  </a:cubicBezTo>
                  <a:cubicBezTo>
                    <a:pt x="17244" y="13751"/>
                    <a:pt x="17275" y="13752"/>
                    <a:pt x="17306" y="13753"/>
                  </a:cubicBezTo>
                  <a:cubicBezTo>
                    <a:pt x="17363" y="13757"/>
                    <a:pt x="17421" y="13760"/>
                    <a:pt x="17482" y="13764"/>
                  </a:cubicBezTo>
                  <a:cubicBezTo>
                    <a:pt x="17484" y="13764"/>
                    <a:pt x="17495" y="13766"/>
                    <a:pt x="17507" y="13767"/>
                  </a:cubicBezTo>
                  <a:lnTo>
                    <a:pt x="17507" y="13767"/>
                  </a:lnTo>
                  <a:cubicBezTo>
                    <a:pt x="17499" y="13766"/>
                    <a:pt x="17494" y="13766"/>
                    <a:pt x="17491" y="13766"/>
                  </a:cubicBezTo>
                  <a:cubicBezTo>
                    <a:pt x="17478" y="13766"/>
                    <a:pt x="17553" y="13776"/>
                    <a:pt x="17559" y="13776"/>
                  </a:cubicBezTo>
                  <a:cubicBezTo>
                    <a:pt x="17678" y="13795"/>
                    <a:pt x="17797" y="13822"/>
                    <a:pt x="17915" y="13852"/>
                  </a:cubicBezTo>
                  <a:cubicBezTo>
                    <a:pt x="18149" y="13914"/>
                    <a:pt x="18383" y="13994"/>
                    <a:pt x="18606" y="14086"/>
                  </a:cubicBezTo>
                  <a:lnTo>
                    <a:pt x="18690" y="14125"/>
                  </a:lnTo>
                  <a:cubicBezTo>
                    <a:pt x="18747" y="14148"/>
                    <a:pt x="18801" y="14171"/>
                    <a:pt x="18855" y="14198"/>
                  </a:cubicBezTo>
                  <a:cubicBezTo>
                    <a:pt x="18962" y="14251"/>
                    <a:pt x="19066" y="14301"/>
                    <a:pt x="19169" y="14359"/>
                  </a:cubicBezTo>
                  <a:cubicBezTo>
                    <a:pt x="19338" y="14443"/>
                    <a:pt x="19500" y="14538"/>
                    <a:pt x="19655" y="14644"/>
                  </a:cubicBezTo>
                  <a:lnTo>
                    <a:pt x="19655" y="14644"/>
                  </a:lnTo>
                  <a:cubicBezTo>
                    <a:pt x="19672" y="14657"/>
                    <a:pt x="19689" y="14671"/>
                    <a:pt x="19706" y="14684"/>
                  </a:cubicBezTo>
                  <a:cubicBezTo>
                    <a:pt x="19736" y="14711"/>
                    <a:pt x="19771" y="14738"/>
                    <a:pt x="19802" y="14769"/>
                  </a:cubicBezTo>
                  <a:cubicBezTo>
                    <a:pt x="19878" y="14838"/>
                    <a:pt x="19955" y="14911"/>
                    <a:pt x="20032" y="14983"/>
                  </a:cubicBezTo>
                  <a:cubicBezTo>
                    <a:pt x="20342" y="15286"/>
                    <a:pt x="20630" y="15612"/>
                    <a:pt x="20929" y="15923"/>
                  </a:cubicBezTo>
                  <a:cubicBezTo>
                    <a:pt x="21084" y="16085"/>
                    <a:pt x="21244" y="16249"/>
                    <a:pt x="21414" y="16401"/>
                  </a:cubicBezTo>
                  <a:lnTo>
                    <a:pt x="21414" y="16401"/>
                  </a:lnTo>
                  <a:cubicBezTo>
                    <a:pt x="21318" y="16466"/>
                    <a:pt x="21221" y="16529"/>
                    <a:pt x="21124" y="16590"/>
                  </a:cubicBezTo>
                  <a:cubicBezTo>
                    <a:pt x="20994" y="16670"/>
                    <a:pt x="20856" y="16743"/>
                    <a:pt x="20722" y="16816"/>
                  </a:cubicBezTo>
                  <a:cubicBezTo>
                    <a:pt x="20657" y="16850"/>
                    <a:pt x="20588" y="16881"/>
                    <a:pt x="20522" y="16916"/>
                  </a:cubicBezTo>
                  <a:cubicBezTo>
                    <a:pt x="20488" y="16931"/>
                    <a:pt x="20453" y="16946"/>
                    <a:pt x="20423" y="16962"/>
                  </a:cubicBezTo>
                  <a:cubicBezTo>
                    <a:pt x="20404" y="16970"/>
                    <a:pt x="20325" y="17009"/>
                    <a:pt x="20324" y="17009"/>
                  </a:cubicBezTo>
                  <a:cubicBezTo>
                    <a:pt x="20324" y="17009"/>
                    <a:pt x="20328" y="17007"/>
                    <a:pt x="20337" y="17003"/>
                  </a:cubicBezTo>
                  <a:lnTo>
                    <a:pt x="20337" y="17003"/>
                  </a:lnTo>
                  <a:cubicBezTo>
                    <a:pt x="20091" y="17122"/>
                    <a:pt x="19804" y="17191"/>
                    <a:pt x="19541" y="17257"/>
                  </a:cubicBezTo>
                  <a:cubicBezTo>
                    <a:pt x="19411" y="17287"/>
                    <a:pt x="19276" y="17318"/>
                    <a:pt x="19146" y="17337"/>
                  </a:cubicBezTo>
                  <a:lnTo>
                    <a:pt x="19050" y="17356"/>
                  </a:lnTo>
                  <a:lnTo>
                    <a:pt x="19050" y="17356"/>
                  </a:lnTo>
                  <a:cubicBezTo>
                    <a:pt x="19065" y="17354"/>
                    <a:pt x="19079" y="17352"/>
                    <a:pt x="19079" y="17352"/>
                  </a:cubicBezTo>
                  <a:lnTo>
                    <a:pt x="19079" y="17352"/>
                  </a:lnTo>
                  <a:cubicBezTo>
                    <a:pt x="19079" y="17352"/>
                    <a:pt x="19071" y="17353"/>
                    <a:pt x="19046" y="17356"/>
                  </a:cubicBezTo>
                  <a:lnTo>
                    <a:pt x="19050" y="17356"/>
                  </a:lnTo>
                  <a:lnTo>
                    <a:pt x="19050" y="17356"/>
                  </a:lnTo>
                  <a:cubicBezTo>
                    <a:pt x="19046" y="17356"/>
                    <a:pt x="19043" y="17357"/>
                    <a:pt x="19040" y="17357"/>
                  </a:cubicBezTo>
                  <a:lnTo>
                    <a:pt x="19040" y="17357"/>
                  </a:lnTo>
                  <a:cubicBezTo>
                    <a:pt x="19042" y="17357"/>
                    <a:pt x="19044" y="17357"/>
                    <a:pt x="19046" y="17356"/>
                  </a:cubicBezTo>
                  <a:lnTo>
                    <a:pt x="19046" y="17356"/>
                  </a:lnTo>
                  <a:cubicBezTo>
                    <a:pt x="19021" y="17360"/>
                    <a:pt x="19012" y="17361"/>
                    <a:pt x="19012" y="17361"/>
                  </a:cubicBezTo>
                  <a:cubicBezTo>
                    <a:pt x="19011" y="17361"/>
                    <a:pt x="19025" y="17359"/>
                    <a:pt x="19040" y="17357"/>
                  </a:cubicBezTo>
                  <a:lnTo>
                    <a:pt x="19040" y="17357"/>
                  </a:lnTo>
                  <a:cubicBezTo>
                    <a:pt x="18966" y="17365"/>
                    <a:pt x="18891" y="17372"/>
                    <a:pt x="18816" y="17379"/>
                  </a:cubicBezTo>
                  <a:cubicBezTo>
                    <a:pt x="18656" y="17391"/>
                    <a:pt x="18496" y="17397"/>
                    <a:pt x="18337" y="17397"/>
                  </a:cubicBezTo>
                  <a:cubicBezTo>
                    <a:pt x="18223" y="17397"/>
                    <a:pt x="18110" y="17394"/>
                    <a:pt x="17996" y="17387"/>
                  </a:cubicBezTo>
                  <a:cubicBezTo>
                    <a:pt x="17873" y="17379"/>
                    <a:pt x="17754" y="17368"/>
                    <a:pt x="17636" y="17353"/>
                  </a:cubicBezTo>
                  <a:cubicBezTo>
                    <a:pt x="17605" y="17345"/>
                    <a:pt x="17574" y="17337"/>
                    <a:pt x="17540" y="17337"/>
                  </a:cubicBezTo>
                  <a:cubicBezTo>
                    <a:pt x="17467" y="17326"/>
                    <a:pt x="17390" y="17314"/>
                    <a:pt x="17314" y="17299"/>
                  </a:cubicBezTo>
                  <a:cubicBezTo>
                    <a:pt x="17041" y="17245"/>
                    <a:pt x="16773" y="17176"/>
                    <a:pt x="16509" y="17096"/>
                  </a:cubicBezTo>
                  <a:cubicBezTo>
                    <a:pt x="16382" y="17054"/>
                    <a:pt x="16252" y="17011"/>
                    <a:pt x="16125" y="16965"/>
                  </a:cubicBezTo>
                  <a:cubicBezTo>
                    <a:pt x="15987" y="16923"/>
                    <a:pt x="15849" y="16870"/>
                    <a:pt x="15715" y="16804"/>
                  </a:cubicBezTo>
                  <a:lnTo>
                    <a:pt x="15715" y="16804"/>
                  </a:lnTo>
                  <a:cubicBezTo>
                    <a:pt x="15717" y="16806"/>
                    <a:pt x="15719" y="16807"/>
                    <a:pt x="15721" y="16808"/>
                  </a:cubicBezTo>
                  <a:lnTo>
                    <a:pt x="15721" y="16808"/>
                  </a:lnTo>
                  <a:cubicBezTo>
                    <a:pt x="15715" y="16805"/>
                    <a:pt x="15711" y="16802"/>
                    <a:pt x="15707" y="16801"/>
                  </a:cubicBezTo>
                  <a:cubicBezTo>
                    <a:pt x="15665" y="16781"/>
                    <a:pt x="15623" y="16766"/>
                    <a:pt x="15581" y="16747"/>
                  </a:cubicBezTo>
                  <a:cubicBezTo>
                    <a:pt x="15504" y="16712"/>
                    <a:pt x="15431" y="16678"/>
                    <a:pt x="15358" y="16643"/>
                  </a:cubicBezTo>
                  <a:cubicBezTo>
                    <a:pt x="15213" y="16574"/>
                    <a:pt x="15067" y="16502"/>
                    <a:pt x="14921" y="16425"/>
                  </a:cubicBezTo>
                  <a:cubicBezTo>
                    <a:pt x="14630" y="16272"/>
                    <a:pt x="14342" y="16107"/>
                    <a:pt x="14059" y="15934"/>
                  </a:cubicBezTo>
                  <a:cubicBezTo>
                    <a:pt x="13982" y="15890"/>
                    <a:pt x="13896" y="15868"/>
                    <a:pt x="13810" y="15868"/>
                  </a:cubicBezTo>
                  <a:cubicBezTo>
                    <a:pt x="13723" y="15868"/>
                    <a:pt x="13637" y="15890"/>
                    <a:pt x="13560" y="15934"/>
                  </a:cubicBezTo>
                  <a:cubicBezTo>
                    <a:pt x="13399" y="16030"/>
                    <a:pt x="13330" y="16183"/>
                    <a:pt x="13315" y="16364"/>
                  </a:cubicBezTo>
                  <a:cubicBezTo>
                    <a:pt x="13311" y="16402"/>
                    <a:pt x="13307" y="16440"/>
                    <a:pt x="13304" y="16482"/>
                  </a:cubicBezTo>
                  <a:lnTo>
                    <a:pt x="13304" y="16482"/>
                  </a:lnTo>
                  <a:cubicBezTo>
                    <a:pt x="13304" y="16477"/>
                    <a:pt x="13304" y="16473"/>
                    <a:pt x="13304" y="16468"/>
                  </a:cubicBezTo>
                  <a:lnTo>
                    <a:pt x="13304" y="16468"/>
                  </a:lnTo>
                  <a:cubicBezTo>
                    <a:pt x="13302" y="16484"/>
                    <a:pt x="13301" y="16499"/>
                    <a:pt x="13301" y="16499"/>
                  </a:cubicBezTo>
                  <a:cubicBezTo>
                    <a:pt x="13301" y="16499"/>
                    <a:pt x="13302" y="16495"/>
                    <a:pt x="13304" y="16482"/>
                  </a:cubicBezTo>
                  <a:cubicBezTo>
                    <a:pt x="13304" y="16482"/>
                    <a:pt x="13304" y="16482"/>
                    <a:pt x="13304" y="16482"/>
                  </a:cubicBezTo>
                  <a:lnTo>
                    <a:pt x="13304" y="16482"/>
                  </a:lnTo>
                  <a:cubicBezTo>
                    <a:pt x="13304" y="16484"/>
                    <a:pt x="13304" y="16485"/>
                    <a:pt x="13304" y="16486"/>
                  </a:cubicBezTo>
                  <a:cubicBezTo>
                    <a:pt x="13288" y="16571"/>
                    <a:pt x="13273" y="16655"/>
                    <a:pt x="13254" y="16739"/>
                  </a:cubicBezTo>
                  <a:cubicBezTo>
                    <a:pt x="13219" y="16889"/>
                    <a:pt x="13177" y="17034"/>
                    <a:pt x="13127" y="17180"/>
                  </a:cubicBezTo>
                  <a:cubicBezTo>
                    <a:pt x="13106" y="17244"/>
                    <a:pt x="13081" y="17308"/>
                    <a:pt x="13057" y="17372"/>
                  </a:cubicBezTo>
                  <a:lnTo>
                    <a:pt x="13057" y="17372"/>
                  </a:lnTo>
                  <a:cubicBezTo>
                    <a:pt x="13057" y="17371"/>
                    <a:pt x="13057" y="17370"/>
                    <a:pt x="13057" y="17370"/>
                  </a:cubicBezTo>
                  <a:lnTo>
                    <a:pt x="13057" y="17370"/>
                  </a:lnTo>
                  <a:cubicBezTo>
                    <a:pt x="13057" y="17370"/>
                    <a:pt x="13052" y="17380"/>
                    <a:pt x="13039" y="17410"/>
                  </a:cubicBezTo>
                  <a:cubicBezTo>
                    <a:pt x="13024" y="17445"/>
                    <a:pt x="13005" y="17483"/>
                    <a:pt x="12993" y="17518"/>
                  </a:cubicBezTo>
                  <a:cubicBezTo>
                    <a:pt x="12924" y="17663"/>
                    <a:pt x="12847" y="17801"/>
                    <a:pt x="12763" y="17935"/>
                  </a:cubicBezTo>
                  <a:cubicBezTo>
                    <a:pt x="12683" y="18073"/>
                    <a:pt x="12598" y="18196"/>
                    <a:pt x="12510" y="18319"/>
                  </a:cubicBezTo>
                  <a:cubicBezTo>
                    <a:pt x="12488" y="18351"/>
                    <a:pt x="12463" y="18380"/>
                    <a:pt x="12441" y="18409"/>
                  </a:cubicBezTo>
                  <a:lnTo>
                    <a:pt x="12441" y="18409"/>
                  </a:lnTo>
                  <a:lnTo>
                    <a:pt x="12429" y="18422"/>
                  </a:lnTo>
                  <a:cubicBezTo>
                    <a:pt x="12383" y="18484"/>
                    <a:pt x="12330" y="18545"/>
                    <a:pt x="12276" y="18606"/>
                  </a:cubicBezTo>
                  <a:cubicBezTo>
                    <a:pt x="12077" y="18836"/>
                    <a:pt x="11854" y="19051"/>
                    <a:pt x="11621" y="19247"/>
                  </a:cubicBezTo>
                  <a:cubicBezTo>
                    <a:pt x="11568" y="19291"/>
                    <a:pt x="11512" y="19336"/>
                    <a:pt x="11460" y="19378"/>
                  </a:cubicBezTo>
                  <a:lnTo>
                    <a:pt x="11460" y="19378"/>
                  </a:lnTo>
                  <a:cubicBezTo>
                    <a:pt x="11460" y="19378"/>
                    <a:pt x="11459" y="19378"/>
                    <a:pt x="11459" y="19378"/>
                  </a:cubicBezTo>
                  <a:lnTo>
                    <a:pt x="11459" y="19378"/>
                  </a:lnTo>
                  <a:cubicBezTo>
                    <a:pt x="11459" y="19378"/>
                    <a:pt x="11459" y="19378"/>
                    <a:pt x="11459" y="19378"/>
                  </a:cubicBezTo>
                  <a:lnTo>
                    <a:pt x="11459" y="19378"/>
                  </a:lnTo>
                  <a:cubicBezTo>
                    <a:pt x="11458" y="19379"/>
                    <a:pt x="11457" y="19380"/>
                    <a:pt x="11456" y="19381"/>
                  </a:cubicBezTo>
                  <a:cubicBezTo>
                    <a:pt x="11453" y="19383"/>
                    <a:pt x="11450" y="19385"/>
                    <a:pt x="11446" y="19388"/>
                  </a:cubicBezTo>
                  <a:lnTo>
                    <a:pt x="11446" y="19388"/>
                  </a:lnTo>
                  <a:cubicBezTo>
                    <a:pt x="11451" y="19385"/>
                    <a:pt x="11455" y="19381"/>
                    <a:pt x="11459" y="19378"/>
                  </a:cubicBezTo>
                  <a:lnTo>
                    <a:pt x="11459" y="19378"/>
                  </a:lnTo>
                  <a:cubicBezTo>
                    <a:pt x="11430" y="19397"/>
                    <a:pt x="11421" y="19403"/>
                    <a:pt x="11422" y="19403"/>
                  </a:cubicBezTo>
                  <a:cubicBezTo>
                    <a:pt x="11423" y="19403"/>
                    <a:pt x="11435" y="19396"/>
                    <a:pt x="11446" y="19388"/>
                  </a:cubicBezTo>
                  <a:lnTo>
                    <a:pt x="11446" y="19388"/>
                  </a:lnTo>
                  <a:cubicBezTo>
                    <a:pt x="11444" y="19389"/>
                    <a:pt x="11442" y="19391"/>
                    <a:pt x="11440" y="19392"/>
                  </a:cubicBezTo>
                  <a:cubicBezTo>
                    <a:pt x="11402" y="19419"/>
                    <a:pt x="11368" y="19446"/>
                    <a:pt x="11333" y="19473"/>
                  </a:cubicBezTo>
                  <a:cubicBezTo>
                    <a:pt x="11199" y="19569"/>
                    <a:pt x="11069" y="19661"/>
                    <a:pt x="10931" y="19745"/>
                  </a:cubicBezTo>
                  <a:cubicBezTo>
                    <a:pt x="10651" y="19925"/>
                    <a:pt x="10359" y="20094"/>
                    <a:pt x="10064" y="20247"/>
                  </a:cubicBezTo>
                  <a:cubicBezTo>
                    <a:pt x="9918" y="20320"/>
                    <a:pt x="9769" y="20393"/>
                    <a:pt x="9619" y="20462"/>
                  </a:cubicBezTo>
                  <a:cubicBezTo>
                    <a:pt x="9547" y="20492"/>
                    <a:pt x="9474" y="20527"/>
                    <a:pt x="9401" y="20558"/>
                  </a:cubicBezTo>
                  <a:lnTo>
                    <a:pt x="9390" y="20563"/>
                  </a:lnTo>
                  <a:lnTo>
                    <a:pt x="9390" y="20563"/>
                  </a:lnTo>
                  <a:cubicBezTo>
                    <a:pt x="9381" y="20567"/>
                    <a:pt x="9371" y="20572"/>
                    <a:pt x="9366" y="20573"/>
                  </a:cubicBezTo>
                  <a:cubicBezTo>
                    <a:pt x="9324" y="20588"/>
                    <a:pt x="9278" y="20607"/>
                    <a:pt x="9232" y="20627"/>
                  </a:cubicBezTo>
                  <a:cubicBezTo>
                    <a:pt x="8929" y="20745"/>
                    <a:pt x="8619" y="20853"/>
                    <a:pt x="8308" y="20945"/>
                  </a:cubicBezTo>
                  <a:cubicBezTo>
                    <a:pt x="7956" y="21048"/>
                    <a:pt x="7603" y="21133"/>
                    <a:pt x="7243" y="21198"/>
                  </a:cubicBezTo>
                  <a:cubicBezTo>
                    <a:pt x="7160" y="21213"/>
                    <a:pt x="7078" y="21224"/>
                    <a:pt x="6991" y="21235"/>
                  </a:cubicBezTo>
                  <a:lnTo>
                    <a:pt x="6991" y="21235"/>
                  </a:lnTo>
                  <a:cubicBezTo>
                    <a:pt x="6991" y="21235"/>
                    <a:pt x="6991" y="21235"/>
                    <a:pt x="6989" y="21235"/>
                  </a:cubicBezTo>
                  <a:cubicBezTo>
                    <a:pt x="6983" y="21235"/>
                    <a:pt x="6961" y="21238"/>
                    <a:pt x="6936" y="21244"/>
                  </a:cubicBezTo>
                  <a:cubicBezTo>
                    <a:pt x="6951" y="21244"/>
                    <a:pt x="6970" y="21240"/>
                    <a:pt x="6986" y="21236"/>
                  </a:cubicBezTo>
                  <a:cubicBezTo>
                    <a:pt x="6988" y="21236"/>
                    <a:pt x="6990" y="21236"/>
                    <a:pt x="6991" y="21235"/>
                  </a:cubicBezTo>
                  <a:lnTo>
                    <a:pt x="6991" y="21235"/>
                  </a:lnTo>
                  <a:cubicBezTo>
                    <a:pt x="6993" y="21236"/>
                    <a:pt x="6982" y="21239"/>
                    <a:pt x="6951" y="21244"/>
                  </a:cubicBezTo>
                  <a:cubicBezTo>
                    <a:pt x="6934" y="21247"/>
                    <a:pt x="6917" y="21250"/>
                    <a:pt x="6901" y="21252"/>
                  </a:cubicBezTo>
                  <a:lnTo>
                    <a:pt x="6901" y="21252"/>
                  </a:lnTo>
                  <a:cubicBezTo>
                    <a:pt x="6951" y="21050"/>
                    <a:pt x="7009" y="20847"/>
                    <a:pt x="7074" y="20650"/>
                  </a:cubicBezTo>
                  <a:cubicBezTo>
                    <a:pt x="7154" y="20397"/>
                    <a:pt x="7246" y="20147"/>
                    <a:pt x="7342" y="19898"/>
                  </a:cubicBezTo>
                  <a:cubicBezTo>
                    <a:pt x="7392" y="19772"/>
                    <a:pt x="7446" y="19649"/>
                    <a:pt x="7496" y="19523"/>
                  </a:cubicBezTo>
                  <a:lnTo>
                    <a:pt x="7496" y="19523"/>
                  </a:lnTo>
                  <a:cubicBezTo>
                    <a:pt x="7475" y="19573"/>
                    <a:pt x="7468" y="19590"/>
                    <a:pt x="7467" y="19590"/>
                  </a:cubicBezTo>
                  <a:cubicBezTo>
                    <a:pt x="7467" y="19590"/>
                    <a:pt x="7489" y="19533"/>
                    <a:pt x="7499" y="19511"/>
                  </a:cubicBezTo>
                  <a:lnTo>
                    <a:pt x="7538" y="19423"/>
                  </a:lnTo>
                  <a:cubicBezTo>
                    <a:pt x="7572" y="19350"/>
                    <a:pt x="7603" y="19277"/>
                    <a:pt x="7634" y="19204"/>
                  </a:cubicBezTo>
                  <a:cubicBezTo>
                    <a:pt x="8078" y="18219"/>
                    <a:pt x="8592" y="17238"/>
                    <a:pt x="9251" y="16375"/>
                  </a:cubicBezTo>
                  <a:cubicBezTo>
                    <a:pt x="9254" y="16372"/>
                    <a:pt x="9256" y="16370"/>
                    <a:pt x="9257" y="16367"/>
                  </a:cubicBezTo>
                  <a:lnTo>
                    <a:pt x="9257" y="16367"/>
                  </a:lnTo>
                  <a:cubicBezTo>
                    <a:pt x="9274" y="16347"/>
                    <a:pt x="9293" y="16325"/>
                    <a:pt x="9309" y="16306"/>
                  </a:cubicBezTo>
                  <a:cubicBezTo>
                    <a:pt x="9343" y="16260"/>
                    <a:pt x="9382" y="16214"/>
                    <a:pt x="9420" y="16172"/>
                  </a:cubicBezTo>
                  <a:cubicBezTo>
                    <a:pt x="9493" y="16088"/>
                    <a:pt x="9566" y="16007"/>
                    <a:pt x="9642" y="15930"/>
                  </a:cubicBezTo>
                  <a:cubicBezTo>
                    <a:pt x="9677" y="15900"/>
                    <a:pt x="9715" y="15865"/>
                    <a:pt x="9750" y="15835"/>
                  </a:cubicBezTo>
                  <a:cubicBezTo>
                    <a:pt x="9765" y="15822"/>
                    <a:pt x="9778" y="15810"/>
                    <a:pt x="9792" y="15798"/>
                  </a:cubicBezTo>
                  <a:lnTo>
                    <a:pt x="9792" y="15798"/>
                  </a:lnTo>
                  <a:cubicBezTo>
                    <a:pt x="9818" y="15782"/>
                    <a:pt x="9844" y="15762"/>
                    <a:pt x="9869" y="15743"/>
                  </a:cubicBezTo>
                  <a:cubicBezTo>
                    <a:pt x="9934" y="15704"/>
                    <a:pt x="9995" y="15654"/>
                    <a:pt x="10045" y="15601"/>
                  </a:cubicBezTo>
                  <a:cubicBezTo>
                    <a:pt x="10116" y="15521"/>
                    <a:pt x="10164" y="15420"/>
                    <a:pt x="10181" y="15315"/>
                  </a:cubicBezTo>
                  <a:lnTo>
                    <a:pt x="10181" y="15315"/>
                  </a:lnTo>
                  <a:cubicBezTo>
                    <a:pt x="10192" y="15255"/>
                    <a:pt x="10192" y="15195"/>
                    <a:pt x="10178" y="15134"/>
                  </a:cubicBezTo>
                  <a:lnTo>
                    <a:pt x="10178" y="15134"/>
                  </a:lnTo>
                  <a:cubicBezTo>
                    <a:pt x="10160" y="15047"/>
                    <a:pt x="10117" y="14965"/>
                    <a:pt x="10045" y="14899"/>
                  </a:cubicBezTo>
                  <a:cubicBezTo>
                    <a:pt x="9999" y="14857"/>
                    <a:pt x="9944" y="14822"/>
                    <a:pt x="9885" y="14798"/>
                  </a:cubicBezTo>
                  <a:lnTo>
                    <a:pt x="9885" y="14798"/>
                  </a:lnTo>
                  <a:cubicBezTo>
                    <a:pt x="9816" y="14766"/>
                    <a:pt x="9742" y="14747"/>
                    <a:pt x="9667" y="14747"/>
                  </a:cubicBezTo>
                  <a:cubicBezTo>
                    <a:pt x="9588" y="14747"/>
                    <a:pt x="9509" y="14769"/>
                    <a:pt x="9439" y="14819"/>
                  </a:cubicBezTo>
                  <a:cubicBezTo>
                    <a:pt x="9297" y="14926"/>
                    <a:pt x="9144" y="15022"/>
                    <a:pt x="8991" y="15106"/>
                  </a:cubicBezTo>
                  <a:cubicBezTo>
                    <a:pt x="8914" y="15148"/>
                    <a:pt x="8837" y="15187"/>
                    <a:pt x="8761" y="15225"/>
                  </a:cubicBezTo>
                  <a:cubicBezTo>
                    <a:pt x="8722" y="15244"/>
                    <a:pt x="8680" y="15263"/>
                    <a:pt x="8638" y="15282"/>
                  </a:cubicBezTo>
                  <a:cubicBezTo>
                    <a:pt x="8629" y="15285"/>
                    <a:pt x="8621" y="15287"/>
                    <a:pt x="8613" y="15289"/>
                  </a:cubicBezTo>
                  <a:lnTo>
                    <a:pt x="8613" y="15289"/>
                  </a:lnTo>
                  <a:cubicBezTo>
                    <a:pt x="8629" y="15283"/>
                    <a:pt x="8646" y="15277"/>
                    <a:pt x="8661" y="15271"/>
                  </a:cubicBezTo>
                  <a:lnTo>
                    <a:pt x="8661" y="15271"/>
                  </a:lnTo>
                  <a:cubicBezTo>
                    <a:pt x="8603" y="15284"/>
                    <a:pt x="8593" y="15290"/>
                    <a:pt x="8602" y="15290"/>
                  </a:cubicBezTo>
                  <a:cubicBezTo>
                    <a:pt x="8604" y="15290"/>
                    <a:pt x="8608" y="15290"/>
                    <a:pt x="8613" y="15289"/>
                  </a:cubicBezTo>
                  <a:lnTo>
                    <a:pt x="8613" y="15289"/>
                  </a:lnTo>
                  <a:cubicBezTo>
                    <a:pt x="8609" y="15290"/>
                    <a:pt x="8604" y="15292"/>
                    <a:pt x="8600" y="15294"/>
                  </a:cubicBezTo>
                  <a:cubicBezTo>
                    <a:pt x="8278" y="15417"/>
                    <a:pt x="7949" y="15508"/>
                    <a:pt x="7609" y="15559"/>
                  </a:cubicBezTo>
                  <a:lnTo>
                    <a:pt x="7609" y="15559"/>
                  </a:lnTo>
                  <a:cubicBezTo>
                    <a:pt x="7588" y="15560"/>
                    <a:pt x="7567" y="15566"/>
                    <a:pt x="7549" y="15566"/>
                  </a:cubicBezTo>
                  <a:cubicBezTo>
                    <a:pt x="7503" y="15574"/>
                    <a:pt x="7457" y="15578"/>
                    <a:pt x="7411" y="15581"/>
                  </a:cubicBezTo>
                  <a:cubicBezTo>
                    <a:pt x="7323" y="15589"/>
                    <a:pt x="7231" y="15597"/>
                    <a:pt x="7139" y="15601"/>
                  </a:cubicBezTo>
                  <a:cubicBezTo>
                    <a:pt x="7074" y="15602"/>
                    <a:pt x="7009" y="15603"/>
                    <a:pt x="6944" y="15603"/>
                  </a:cubicBezTo>
                  <a:cubicBezTo>
                    <a:pt x="6831" y="15603"/>
                    <a:pt x="6718" y="15600"/>
                    <a:pt x="6606" y="15593"/>
                  </a:cubicBezTo>
                  <a:cubicBezTo>
                    <a:pt x="6522" y="15589"/>
                    <a:pt x="6434" y="15581"/>
                    <a:pt x="6349" y="15574"/>
                  </a:cubicBezTo>
                  <a:cubicBezTo>
                    <a:pt x="6307" y="15570"/>
                    <a:pt x="6269" y="15562"/>
                    <a:pt x="6227" y="15558"/>
                  </a:cubicBezTo>
                  <a:cubicBezTo>
                    <a:pt x="6214" y="15558"/>
                    <a:pt x="6175" y="15552"/>
                    <a:pt x="6174" y="15552"/>
                  </a:cubicBezTo>
                  <a:lnTo>
                    <a:pt x="6174" y="15552"/>
                  </a:lnTo>
                  <a:cubicBezTo>
                    <a:pt x="6174" y="15552"/>
                    <a:pt x="6174" y="15552"/>
                    <a:pt x="6175" y="15552"/>
                  </a:cubicBezTo>
                  <a:lnTo>
                    <a:pt x="6175" y="15552"/>
                  </a:lnTo>
                  <a:cubicBezTo>
                    <a:pt x="6173" y="15552"/>
                    <a:pt x="6171" y="15551"/>
                    <a:pt x="6169" y="15551"/>
                  </a:cubicBezTo>
                  <a:cubicBezTo>
                    <a:pt x="5993" y="15524"/>
                    <a:pt x="5816" y="15489"/>
                    <a:pt x="5640" y="15447"/>
                  </a:cubicBezTo>
                  <a:cubicBezTo>
                    <a:pt x="5291" y="15363"/>
                    <a:pt x="4950" y="15252"/>
                    <a:pt x="4620" y="15114"/>
                  </a:cubicBezTo>
                  <a:cubicBezTo>
                    <a:pt x="4614" y="15112"/>
                    <a:pt x="4610" y="15110"/>
                    <a:pt x="4608" y="15109"/>
                  </a:cubicBezTo>
                  <a:lnTo>
                    <a:pt x="4608" y="15109"/>
                  </a:lnTo>
                  <a:lnTo>
                    <a:pt x="4590" y="15102"/>
                  </a:lnTo>
                  <a:cubicBezTo>
                    <a:pt x="4555" y="15087"/>
                    <a:pt x="4521" y="15072"/>
                    <a:pt x="4490" y="15052"/>
                  </a:cubicBezTo>
                  <a:cubicBezTo>
                    <a:pt x="4413" y="15018"/>
                    <a:pt x="4337" y="14980"/>
                    <a:pt x="4260" y="14941"/>
                  </a:cubicBezTo>
                  <a:cubicBezTo>
                    <a:pt x="4118" y="14868"/>
                    <a:pt x="3976" y="14788"/>
                    <a:pt x="3838" y="14700"/>
                  </a:cubicBezTo>
                  <a:cubicBezTo>
                    <a:pt x="3700" y="14615"/>
                    <a:pt x="3570" y="14527"/>
                    <a:pt x="3439" y="14431"/>
                  </a:cubicBezTo>
                  <a:lnTo>
                    <a:pt x="3340" y="14359"/>
                  </a:lnTo>
                  <a:cubicBezTo>
                    <a:pt x="3325" y="14347"/>
                    <a:pt x="3320" y="14343"/>
                    <a:pt x="3321" y="14343"/>
                  </a:cubicBezTo>
                  <a:lnTo>
                    <a:pt x="3321" y="14343"/>
                  </a:lnTo>
                  <a:cubicBezTo>
                    <a:pt x="3321" y="14343"/>
                    <a:pt x="3357" y="14370"/>
                    <a:pt x="3358" y="14370"/>
                  </a:cubicBezTo>
                  <a:cubicBezTo>
                    <a:pt x="3358" y="14370"/>
                    <a:pt x="3351" y="14364"/>
                    <a:pt x="3328" y="14347"/>
                  </a:cubicBezTo>
                  <a:cubicBezTo>
                    <a:pt x="3259" y="14293"/>
                    <a:pt x="3190" y="14236"/>
                    <a:pt x="3121" y="14178"/>
                  </a:cubicBezTo>
                  <a:cubicBezTo>
                    <a:pt x="2868" y="13964"/>
                    <a:pt x="2627" y="13734"/>
                    <a:pt x="2401" y="13492"/>
                  </a:cubicBezTo>
                  <a:cubicBezTo>
                    <a:pt x="2274" y="13354"/>
                    <a:pt x="2151" y="13212"/>
                    <a:pt x="2029" y="13067"/>
                  </a:cubicBezTo>
                  <a:cubicBezTo>
                    <a:pt x="1964" y="12990"/>
                    <a:pt x="1898" y="12913"/>
                    <a:pt x="1837" y="12833"/>
                  </a:cubicBezTo>
                  <a:cubicBezTo>
                    <a:pt x="1811" y="12797"/>
                    <a:pt x="1786" y="12765"/>
                    <a:pt x="1758" y="12730"/>
                  </a:cubicBezTo>
                  <a:lnTo>
                    <a:pt x="1758" y="12730"/>
                  </a:lnTo>
                  <a:cubicBezTo>
                    <a:pt x="1763" y="12736"/>
                    <a:pt x="1767" y="12741"/>
                    <a:pt x="1768" y="12741"/>
                  </a:cubicBezTo>
                  <a:cubicBezTo>
                    <a:pt x="1749" y="12718"/>
                    <a:pt x="1730" y="12695"/>
                    <a:pt x="1714" y="12672"/>
                  </a:cubicBezTo>
                  <a:cubicBezTo>
                    <a:pt x="1693" y="12644"/>
                    <a:pt x="1671" y="12615"/>
                    <a:pt x="1650" y="12587"/>
                  </a:cubicBezTo>
                  <a:lnTo>
                    <a:pt x="1650" y="12587"/>
                  </a:lnTo>
                  <a:cubicBezTo>
                    <a:pt x="1846" y="12554"/>
                    <a:pt x="2039" y="12496"/>
                    <a:pt x="2224" y="12426"/>
                  </a:cubicBezTo>
                  <a:cubicBezTo>
                    <a:pt x="2519" y="12319"/>
                    <a:pt x="2807" y="12193"/>
                    <a:pt x="3098" y="12077"/>
                  </a:cubicBezTo>
                  <a:cubicBezTo>
                    <a:pt x="3405" y="11955"/>
                    <a:pt x="3704" y="11805"/>
                    <a:pt x="3988" y="11633"/>
                  </a:cubicBezTo>
                  <a:cubicBezTo>
                    <a:pt x="4225" y="11483"/>
                    <a:pt x="4463" y="11326"/>
                    <a:pt x="4701" y="11173"/>
                  </a:cubicBezTo>
                  <a:cubicBezTo>
                    <a:pt x="4804" y="11104"/>
                    <a:pt x="4908" y="11039"/>
                    <a:pt x="5015" y="10981"/>
                  </a:cubicBezTo>
                  <a:cubicBezTo>
                    <a:pt x="5061" y="10950"/>
                    <a:pt x="5115" y="10924"/>
                    <a:pt x="5165" y="10901"/>
                  </a:cubicBezTo>
                  <a:cubicBezTo>
                    <a:pt x="5188" y="10887"/>
                    <a:pt x="5208" y="10877"/>
                    <a:pt x="5230" y="10867"/>
                  </a:cubicBezTo>
                  <a:lnTo>
                    <a:pt x="5230" y="10867"/>
                  </a:lnTo>
                  <a:cubicBezTo>
                    <a:pt x="5236" y="10865"/>
                    <a:pt x="5244" y="10862"/>
                    <a:pt x="5253" y="10858"/>
                  </a:cubicBezTo>
                  <a:cubicBezTo>
                    <a:pt x="5529" y="10747"/>
                    <a:pt x="5809" y="10663"/>
                    <a:pt x="6100" y="10605"/>
                  </a:cubicBezTo>
                  <a:cubicBezTo>
                    <a:pt x="6165" y="10590"/>
                    <a:pt x="6234" y="10579"/>
                    <a:pt x="6299" y="10567"/>
                  </a:cubicBezTo>
                  <a:lnTo>
                    <a:pt x="6304" y="10567"/>
                  </a:lnTo>
                  <a:lnTo>
                    <a:pt x="6304" y="10567"/>
                  </a:lnTo>
                  <a:cubicBezTo>
                    <a:pt x="6304" y="10567"/>
                    <a:pt x="6303" y="10567"/>
                    <a:pt x="6303" y="10567"/>
                  </a:cubicBezTo>
                  <a:cubicBezTo>
                    <a:pt x="6307" y="10566"/>
                    <a:pt x="6311" y="10566"/>
                    <a:pt x="6314" y="10565"/>
                  </a:cubicBezTo>
                  <a:lnTo>
                    <a:pt x="6314" y="10565"/>
                  </a:lnTo>
                  <a:lnTo>
                    <a:pt x="6304" y="10567"/>
                  </a:lnTo>
                  <a:lnTo>
                    <a:pt x="6304" y="10567"/>
                  </a:lnTo>
                  <a:cubicBezTo>
                    <a:pt x="6321" y="10556"/>
                    <a:pt x="6384" y="10556"/>
                    <a:pt x="6403" y="10556"/>
                  </a:cubicBezTo>
                  <a:cubicBezTo>
                    <a:pt x="6524" y="10543"/>
                    <a:pt x="6647" y="10535"/>
                    <a:pt x="6769" y="10535"/>
                  </a:cubicBezTo>
                  <a:cubicBezTo>
                    <a:pt x="6794" y="10535"/>
                    <a:pt x="6819" y="10536"/>
                    <a:pt x="6844" y="10536"/>
                  </a:cubicBezTo>
                  <a:cubicBezTo>
                    <a:pt x="6924" y="10536"/>
                    <a:pt x="7005" y="10540"/>
                    <a:pt x="7085" y="10548"/>
                  </a:cubicBezTo>
                  <a:lnTo>
                    <a:pt x="7185" y="10556"/>
                  </a:lnTo>
                  <a:lnTo>
                    <a:pt x="7250" y="10563"/>
                  </a:lnTo>
                  <a:lnTo>
                    <a:pt x="7250" y="10563"/>
                  </a:lnTo>
                  <a:cubicBezTo>
                    <a:pt x="7243" y="10562"/>
                    <a:pt x="7236" y="10561"/>
                    <a:pt x="7227" y="10559"/>
                  </a:cubicBezTo>
                  <a:cubicBezTo>
                    <a:pt x="7234" y="10559"/>
                    <a:pt x="7242" y="10558"/>
                    <a:pt x="7249" y="10558"/>
                  </a:cubicBezTo>
                  <a:cubicBezTo>
                    <a:pt x="7319" y="10558"/>
                    <a:pt x="7407" y="10588"/>
                    <a:pt x="7473" y="10602"/>
                  </a:cubicBezTo>
                  <a:cubicBezTo>
                    <a:pt x="7557" y="10621"/>
                    <a:pt x="7637" y="10640"/>
                    <a:pt x="7722" y="10663"/>
                  </a:cubicBezTo>
                  <a:cubicBezTo>
                    <a:pt x="7890" y="10709"/>
                    <a:pt x="8063" y="10763"/>
                    <a:pt x="8228" y="10828"/>
                  </a:cubicBezTo>
                  <a:lnTo>
                    <a:pt x="8339" y="10870"/>
                  </a:lnTo>
                  <a:cubicBezTo>
                    <a:pt x="8339" y="10870"/>
                    <a:pt x="8339" y="10870"/>
                    <a:pt x="8340" y="10870"/>
                  </a:cubicBezTo>
                  <a:lnTo>
                    <a:pt x="8340" y="10870"/>
                  </a:lnTo>
                  <a:cubicBezTo>
                    <a:pt x="8480" y="10955"/>
                    <a:pt x="8631" y="11027"/>
                    <a:pt x="8791" y="11085"/>
                  </a:cubicBezTo>
                  <a:cubicBezTo>
                    <a:pt x="8834" y="11099"/>
                    <a:pt x="8877" y="11106"/>
                    <a:pt x="8921" y="11106"/>
                  </a:cubicBezTo>
                  <a:cubicBezTo>
                    <a:pt x="9115" y="11106"/>
                    <a:pt x="9303" y="10969"/>
                    <a:pt x="9378" y="10797"/>
                  </a:cubicBezTo>
                  <a:cubicBezTo>
                    <a:pt x="9466" y="10582"/>
                    <a:pt x="9393" y="10291"/>
                    <a:pt x="9175" y="10180"/>
                  </a:cubicBezTo>
                  <a:cubicBezTo>
                    <a:pt x="9075" y="10129"/>
                    <a:pt x="8975" y="10081"/>
                    <a:pt x="8873" y="10036"/>
                  </a:cubicBezTo>
                  <a:lnTo>
                    <a:pt x="8873" y="10036"/>
                  </a:lnTo>
                  <a:cubicBezTo>
                    <a:pt x="8819" y="10004"/>
                    <a:pt x="8766" y="9972"/>
                    <a:pt x="8715" y="9934"/>
                  </a:cubicBezTo>
                  <a:cubicBezTo>
                    <a:pt x="8712" y="9933"/>
                    <a:pt x="8710" y="9931"/>
                    <a:pt x="8708" y="9930"/>
                  </a:cubicBezTo>
                  <a:lnTo>
                    <a:pt x="8708" y="9930"/>
                  </a:lnTo>
                  <a:cubicBezTo>
                    <a:pt x="8705" y="9927"/>
                    <a:pt x="8701" y="9923"/>
                    <a:pt x="8695" y="9919"/>
                  </a:cubicBezTo>
                  <a:cubicBezTo>
                    <a:pt x="8665" y="9896"/>
                    <a:pt x="8638" y="9873"/>
                    <a:pt x="8615" y="9850"/>
                  </a:cubicBezTo>
                  <a:cubicBezTo>
                    <a:pt x="8546" y="9789"/>
                    <a:pt x="8481" y="9724"/>
                    <a:pt x="8423" y="9651"/>
                  </a:cubicBezTo>
                  <a:cubicBezTo>
                    <a:pt x="8408" y="9635"/>
                    <a:pt x="8393" y="9619"/>
                    <a:pt x="8379" y="9603"/>
                  </a:cubicBezTo>
                  <a:lnTo>
                    <a:pt x="8379" y="9603"/>
                  </a:lnTo>
                  <a:cubicBezTo>
                    <a:pt x="8378" y="9601"/>
                    <a:pt x="8376" y="9598"/>
                    <a:pt x="8373" y="9593"/>
                  </a:cubicBezTo>
                  <a:cubicBezTo>
                    <a:pt x="8358" y="9578"/>
                    <a:pt x="8347" y="9559"/>
                    <a:pt x="8335" y="9543"/>
                  </a:cubicBezTo>
                  <a:cubicBezTo>
                    <a:pt x="8281" y="9471"/>
                    <a:pt x="8235" y="9394"/>
                    <a:pt x="8189" y="9317"/>
                  </a:cubicBezTo>
                  <a:cubicBezTo>
                    <a:pt x="8143" y="9237"/>
                    <a:pt x="8105" y="9164"/>
                    <a:pt x="8071" y="9087"/>
                  </a:cubicBezTo>
                  <a:cubicBezTo>
                    <a:pt x="8058" y="9064"/>
                    <a:pt x="8036" y="8999"/>
                    <a:pt x="8035" y="8999"/>
                  </a:cubicBezTo>
                  <a:lnTo>
                    <a:pt x="8035" y="8999"/>
                  </a:lnTo>
                  <a:cubicBezTo>
                    <a:pt x="8035" y="8999"/>
                    <a:pt x="8038" y="9011"/>
                    <a:pt x="8047" y="9043"/>
                  </a:cubicBezTo>
                  <a:lnTo>
                    <a:pt x="8047" y="9043"/>
                  </a:lnTo>
                  <a:cubicBezTo>
                    <a:pt x="8036" y="9006"/>
                    <a:pt x="8019" y="8972"/>
                    <a:pt x="8005" y="8934"/>
                  </a:cubicBezTo>
                  <a:cubicBezTo>
                    <a:pt x="7944" y="8765"/>
                    <a:pt x="7894" y="8589"/>
                    <a:pt x="7860" y="8412"/>
                  </a:cubicBezTo>
                  <a:cubicBezTo>
                    <a:pt x="7852" y="8370"/>
                    <a:pt x="7844" y="8328"/>
                    <a:pt x="7837" y="8282"/>
                  </a:cubicBezTo>
                  <a:cubicBezTo>
                    <a:pt x="7836" y="8276"/>
                    <a:pt x="7835" y="8271"/>
                    <a:pt x="7834" y="8266"/>
                  </a:cubicBezTo>
                  <a:lnTo>
                    <a:pt x="7834" y="8266"/>
                  </a:lnTo>
                  <a:cubicBezTo>
                    <a:pt x="7834" y="8262"/>
                    <a:pt x="7833" y="8257"/>
                    <a:pt x="7833" y="8251"/>
                  </a:cubicBezTo>
                  <a:cubicBezTo>
                    <a:pt x="7821" y="8152"/>
                    <a:pt x="7814" y="8048"/>
                    <a:pt x="7814" y="7945"/>
                  </a:cubicBezTo>
                  <a:cubicBezTo>
                    <a:pt x="7814" y="7857"/>
                    <a:pt x="7814" y="7768"/>
                    <a:pt x="7821" y="7684"/>
                  </a:cubicBezTo>
                  <a:cubicBezTo>
                    <a:pt x="7821" y="7668"/>
                    <a:pt x="7823" y="7654"/>
                    <a:pt x="7824" y="7640"/>
                  </a:cubicBezTo>
                  <a:lnTo>
                    <a:pt x="7824" y="7640"/>
                  </a:lnTo>
                  <a:cubicBezTo>
                    <a:pt x="7831" y="7599"/>
                    <a:pt x="7838" y="7559"/>
                    <a:pt x="7844" y="7519"/>
                  </a:cubicBezTo>
                  <a:cubicBezTo>
                    <a:pt x="7864" y="7443"/>
                    <a:pt x="7883" y="7366"/>
                    <a:pt x="7906" y="7293"/>
                  </a:cubicBezTo>
                  <a:cubicBezTo>
                    <a:pt x="7917" y="7255"/>
                    <a:pt x="7933" y="7220"/>
                    <a:pt x="7944" y="7182"/>
                  </a:cubicBezTo>
                  <a:cubicBezTo>
                    <a:pt x="7951" y="7168"/>
                    <a:pt x="7958" y="7151"/>
                    <a:pt x="7962" y="7133"/>
                  </a:cubicBezTo>
                  <a:lnTo>
                    <a:pt x="7962" y="7133"/>
                  </a:lnTo>
                  <a:cubicBezTo>
                    <a:pt x="8293" y="6443"/>
                    <a:pt x="8676" y="5779"/>
                    <a:pt x="8975" y="5073"/>
                  </a:cubicBezTo>
                  <a:cubicBezTo>
                    <a:pt x="9152" y="4671"/>
                    <a:pt x="9271" y="4245"/>
                    <a:pt x="9332" y="3808"/>
                  </a:cubicBezTo>
                  <a:cubicBezTo>
                    <a:pt x="9374" y="3448"/>
                    <a:pt x="9378" y="3084"/>
                    <a:pt x="9336" y="2723"/>
                  </a:cubicBezTo>
                  <a:cubicBezTo>
                    <a:pt x="9284" y="2248"/>
                    <a:pt x="9184" y="1773"/>
                    <a:pt x="9026" y="1320"/>
                  </a:cubicBezTo>
                  <a:close/>
                  <a:moveTo>
                    <a:pt x="8081" y="1"/>
                  </a:moveTo>
                  <a:cubicBezTo>
                    <a:pt x="7726" y="1"/>
                    <a:pt x="7427" y="410"/>
                    <a:pt x="7641" y="745"/>
                  </a:cubicBezTo>
                  <a:cubicBezTo>
                    <a:pt x="7741" y="895"/>
                    <a:pt x="7829" y="1052"/>
                    <a:pt x="7910" y="1213"/>
                  </a:cubicBezTo>
                  <a:cubicBezTo>
                    <a:pt x="7929" y="1251"/>
                    <a:pt x="7944" y="1293"/>
                    <a:pt x="7963" y="1332"/>
                  </a:cubicBezTo>
                  <a:cubicBezTo>
                    <a:pt x="7970" y="1343"/>
                    <a:pt x="7976" y="1356"/>
                    <a:pt x="7981" y="1369"/>
                  </a:cubicBezTo>
                  <a:lnTo>
                    <a:pt x="7981" y="1369"/>
                  </a:lnTo>
                  <a:cubicBezTo>
                    <a:pt x="7980" y="1368"/>
                    <a:pt x="7979" y="1367"/>
                    <a:pt x="7979" y="1366"/>
                  </a:cubicBezTo>
                  <a:lnTo>
                    <a:pt x="7979" y="1366"/>
                  </a:lnTo>
                  <a:cubicBezTo>
                    <a:pt x="7979" y="1367"/>
                    <a:pt x="7980" y="1368"/>
                    <a:pt x="7981" y="1369"/>
                  </a:cubicBezTo>
                  <a:lnTo>
                    <a:pt x="7981" y="1369"/>
                  </a:lnTo>
                  <a:cubicBezTo>
                    <a:pt x="7981" y="1369"/>
                    <a:pt x="7981" y="1369"/>
                    <a:pt x="7981" y="1369"/>
                  </a:cubicBezTo>
                  <a:lnTo>
                    <a:pt x="7981" y="1369"/>
                  </a:lnTo>
                  <a:cubicBezTo>
                    <a:pt x="7982" y="1371"/>
                    <a:pt x="7983" y="1373"/>
                    <a:pt x="7985" y="1374"/>
                  </a:cubicBezTo>
                  <a:lnTo>
                    <a:pt x="7985" y="1374"/>
                  </a:lnTo>
                  <a:cubicBezTo>
                    <a:pt x="7983" y="1373"/>
                    <a:pt x="7982" y="1371"/>
                    <a:pt x="7981" y="1369"/>
                  </a:cubicBezTo>
                  <a:lnTo>
                    <a:pt x="7981" y="1369"/>
                  </a:lnTo>
                  <a:cubicBezTo>
                    <a:pt x="7984" y="1377"/>
                    <a:pt x="7987" y="1386"/>
                    <a:pt x="7990" y="1393"/>
                  </a:cubicBezTo>
                  <a:cubicBezTo>
                    <a:pt x="7997" y="1409"/>
                    <a:pt x="8007" y="1420"/>
                    <a:pt x="8010" y="1420"/>
                  </a:cubicBezTo>
                  <a:cubicBezTo>
                    <a:pt x="8010" y="1420"/>
                    <a:pt x="8010" y="1420"/>
                    <a:pt x="8010" y="1420"/>
                  </a:cubicBezTo>
                  <a:lnTo>
                    <a:pt x="8010" y="1420"/>
                  </a:lnTo>
                  <a:cubicBezTo>
                    <a:pt x="8038" y="1482"/>
                    <a:pt x="8054" y="1557"/>
                    <a:pt x="8074" y="1615"/>
                  </a:cubicBezTo>
                  <a:cubicBezTo>
                    <a:pt x="8140" y="1796"/>
                    <a:pt x="8197" y="1983"/>
                    <a:pt x="8239" y="2171"/>
                  </a:cubicBezTo>
                  <a:cubicBezTo>
                    <a:pt x="8262" y="2259"/>
                    <a:pt x="8281" y="2348"/>
                    <a:pt x="8297" y="2440"/>
                  </a:cubicBezTo>
                  <a:cubicBezTo>
                    <a:pt x="8308" y="2482"/>
                    <a:pt x="8316" y="2528"/>
                    <a:pt x="8324" y="2574"/>
                  </a:cubicBezTo>
                  <a:cubicBezTo>
                    <a:pt x="8327" y="2597"/>
                    <a:pt x="8327" y="2620"/>
                    <a:pt x="8331" y="2643"/>
                  </a:cubicBezTo>
                  <a:cubicBezTo>
                    <a:pt x="8335" y="2664"/>
                    <a:pt x="8336" y="2672"/>
                    <a:pt x="8337" y="2672"/>
                  </a:cubicBezTo>
                  <a:cubicBezTo>
                    <a:pt x="8337" y="2672"/>
                    <a:pt x="8336" y="2667"/>
                    <a:pt x="8336" y="2660"/>
                  </a:cubicBezTo>
                  <a:lnTo>
                    <a:pt x="8336" y="2660"/>
                  </a:lnTo>
                  <a:cubicBezTo>
                    <a:pt x="8381" y="3018"/>
                    <a:pt x="8384" y="3378"/>
                    <a:pt x="8347" y="3735"/>
                  </a:cubicBezTo>
                  <a:cubicBezTo>
                    <a:pt x="8346" y="3738"/>
                    <a:pt x="8346" y="3740"/>
                    <a:pt x="8346" y="3742"/>
                  </a:cubicBezTo>
                  <a:lnTo>
                    <a:pt x="8346" y="3742"/>
                  </a:lnTo>
                  <a:cubicBezTo>
                    <a:pt x="8345" y="3748"/>
                    <a:pt x="8344" y="3754"/>
                    <a:pt x="8343" y="3762"/>
                  </a:cubicBezTo>
                  <a:cubicBezTo>
                    <a:pt x="8339" y="3804"/>
                    <a:pt x="8331" y="3847"/>
                    <a:pt x="8324" y="3889"/>
                  </a:cubicBezTo>
                  <a:cubicBezTo>
                    <a:pt x="8304" y="3977"/>
                    <a:pt x="8285" y="4065"/>
                    <a:pt x="8262" y="4153"/>
                  </a:cubicBezTo>
                  <a:cubicBezTo>
                    <a:pt x="8239" y="4241"/>
                    <a:pt x="8209" y="4330"/>
                    <a:pt x="8178" y="4418"/>
                  </a:cubicBezTo>
                  <a:cubicBezTo>
                    <a:pt x="8159" y="4468"/>
                    <a:pt x="8140" y="4517"/>
                    <a:pt x="8120" y="4567"/>
                  </a:cubicBezTo>
                  <a:cubicBezTo>
                    <a:pt x="8110" y="4591"/>
                    <a:pt x="8103" y="4614"/>
                    <a:pt x="8094" y="4635"/>
                  </a:cubicBezTo>
                  <a:lnTo>
                    <a:pt x="8094" y="4635"/>
                  </a:lnTo>
                  <a:cubicBezTo>
                    <a:pt x="8087" y="4651"/>
                    <a:pt x="8079" y="4666"/>
                    <a:pt x="8078" y="4671"/>
                  </a:cubicBezTo>
                  <a:cubicBezTo>
                    <a:pt x="7902" y="5066"/>
                    <a:pt x="7714" y="5457"/>
                    <a:pt x="7515" y="5840"/>
                  </a:cubicBezTo>
                  <a:cubicBezTo>
                    <a:pt x="7346" y="6174"/>
                    <a:pt x="7158" y="6496"/>
                    <a:pt x="7020" y="6844"/>
                  </a:cubicBezTo>
                  <a:cubicBezTo>
                    <a:pt x="6725" y="7565"/>
                    <a:pt x="6775" y="8412"/>
                    <a:pt x="7028" y="9141"/>
                  </a:cubicBezTo>
                  <a:cubicBezTo>
                    <a:pt x="7079" y="9288"/>
                    <a:pt x="7138" y="9432"/>
                    <a:pt x="7206" y="9572"/>
                  </a:cubicBezTo>
                  <a:lnTo>
                    <a:pt x="7206" y="9572"/>
                  </a:lnTo>
                  <a:cubicBezTo>
                    <a:pt x="7200" y="9571"/>
                    <a:pt x="7194" y="9571"/>
                    <a:pt x="7189" y="9570"/>
                  </a:cubicBezTo>
                  <a:cubicBezTo>
                    <a:pt x="7052" y="9558"/>
                    <a:pt x="6915" y="9552"/>
                    <a:pt x="6779" y="9552"/>
                  </a:cubicBezTo>
                  <a:cubicBezTo>
                    <a:pt x="6311" y="9552"/>
                    <a:pt x="5847" y="9623"/>
                    <a:pt x="5398" y="9766"/>
                  </a:cubicBezTo>
                  <a:cubicBezTo>
                    <a:pt x="5111" y="9850"/>
                    <a:pt x="4831" y="9961"/>
                    <a:pt x="4567" y="10103"/>
                  </a:cubicBezTo>
                  <a:cubicBezTo>
                    <a:pt x="4337" y="10226"/>
                    <a:pt x="4118" y="10375"/>
                    <a:pt x="3900" y="10521"/>
                  </a:cubicBezTo>
                  <a:cubicBezTo>
                    <a:pt x="3654" y="10682"/>
                    <a:pt x="3405" y="10839"/>
                    <a:pt x="3148" y="10977"/>
                  </a:cubicBezTo>
                  <a:cubicBezTo>
                    <a:pt x="3083" y="11012"/>
                    <a:pt x="3018" y="11042"/>
                    <a:pt x="2953" y="11073"/>
                  </a:cubicBezTo>
                  <a:cubicBezTo>
                    <a:pt x="2922" y="11092"/>
                    <a:pt x="2887" y="11108"/>
                    <a:pt x="2853" y="11119"/>
                  </a:cubicBezTo>
                  <a:cubicBezTo>
                    <a:pt x="2862" y="11117"/>
                    <a:pt x="2869" y="11114"/>
                    <a:pt x="2876" y="11113"/>
                  </a:cubicBezTo>
                  <a:lnTo>
                    <a:pt x="2876" y="11113"/>
                  </a:lnTo>
                  <a:cubicBezTo>
                    <a:pt x="2860" y="11117"/>
                    <a:pt x="2842" y="11123"/>
                    <a:pt x="2834" y="11127"/>
                  </a:cubicBezTo>
                  <a:cubicBezTo>
                    <a:pt x="2680" y="11184"/>
                    <a:pt x="2527" y="11249"/>
                    <a:pt x="2374" y="11311"/>
                  </a:cubicBezTo>
                  <a:cubicBezTo>
                    <a:pt x="2307" y="11339"/>
                    <a:pt x="1574" y="11632"/>
                    <a:pt x="1449" y="11632"/>
                  </a:cubicBezTo>
                  <a:cubicBezTo>
                    <a:pt x="1438" y="11632"/>
                    <a:pt x="1432" y="11630"/>
                    <a:pt x="1431" y="11625"/>
                  </a:cubicBezTo>
                  <a:cubicBezTo>
                    <a:pt x="1388" y="11629"/>
                    <a:pt x="1342" y="11629"/>
                    <a:pt x="1300" y="11629"/>
                  </a:cubicBezTo>
                  <a:cubicBezTo>
                    <a:pt x="1266" y="11629"/>
                    <a:pt x="1235" y="11629"/>
                    <a:pt x="1204" y="11625"/>
                  </a:cubicBezTo>
                  <a:cubicBezTo>
                    <a:pt x="1198" y="11625"/>
                    <a:pt x="1192" y="11624"/>
                    <a:pt x="1187" y="11624"/>
                  </a:cubicBezTo>
                  <a:lnTo>
                    <a:pt x="1187" y="11624"/>
                  </a:lnTo>
                  <a:cubicBezTo>
                    <a:pt x="1183" y="11623"/>
                    <a:pt x="1178" y="11622"/>
                    <a:pt x="1174" y="11621"/>
                  </a:cubicBezTo>
                  <a:cubicBezTo>
                    <a:pt x="1139" y="11614"/>
                    <a:pt x="1105" y="11606"/>
                    <a:pt x="1078" y="11594"/>
                  </a:cubicBezTo>
                  <a:cubicBezTo>
                    <a:pt x="1060" y="11589"/>
                    <a:pt x="1043" y="11585"/>
                    <a:pt x="1025" y="11580"/>
                  </a:cubicBezTo>
                  <a:lnTo>
                    <a:pt x="1025" y="11580"/>
                  </a:lnTo>
                  <a:cubicBezTo>
                    <a:pt x="1027" y="11581"/>
                    <a:pt x="1030" y="11582"/>
                    <a:pt x="1032" y="11583"/>
                  </a:cubicBezTo>
                  <a:cubicBezTo>
                    <a:pt x="959" y="11575"/>
                    <a:pt x="859" y="11491"/>
                    <a:pt x="798" y="11449"/>
                  </a:cubicBezTo>
                  <a:cubicBezTo>
                    <a:pt x="731" y="11404"/>
                    <a:pt x="648" y="11383"/>
                    <a:pt x="562" y="11383"/>
                  </a:cubicBezTo>
                  <a:cubicBezTo>
                    <a:pt x="427" y="11383"/>
                    <a:pt x="287" y="11435"/>
                    <a:pt x="200" y="11529"/>
                  </a:cubicBezTo>
                  <a:cubicBezTo>
                    <a:pt x="62" y="11679"/>
                    <a:pt x="1" y="11939"/>
                    <a:pt x="123" y="12127"/>
                  </a:cubicBezTo>
                  <a:cubicBezTo>
                    <a:pt x="955" y="13373"/>
                    <a:pt x="1891" y="14585"/>
                    <a:pt x="3148" y="15432"/>
                  </a:cubicBezTo>
                  <a:cubicBezTo>
                    <a:pt x="3765" y="15842"/>
                    <a:pt x="4448" y="16149"/>
                    <a:pt x="5161" y="16344"/>
                  </a:cubicBezTo>
                  <a:cubicBezTo>
                    <a:pt x="5737" y="16502"/>
                    <a:pt x="6340" y="16593"/>
                    <a:pt x="6939" y="16593"/>
                  </a:cubicBezTo>
                  <a:cubicBezTo>
                    <a:pt x="7110" y="16593"/>
                    <a:pt x="7280" y="16586"/>
                    <a:pt x="7450" y="16571"/>
                  </a:cubicBezTo>
                  <a:cubicBezTo>
                    <a:pt x="7622" y="16554"/>
                    <a:pt x="7794" y="16529"/>
                    <a:pt x="7964" y="16498"/>
                  </a:cubicBezTo>
                  <a:lnTo>
                    <a:pt x="7964" y="16498"/>
                  </a:lnTo>
                  <a:cubicBezTo>
                    <a:pt x="7859" y="16660"/>
                    <a:pt x="7758" y="16825"/>
                    <a:pt x="7660" y="16992"/>
                  </a:cubicBezTo>
                  <a:cubicBezTo>
                    <a:pt x="7058" y="18016"/>
                    <a:pt x="6560" y="19097"/>
                    <a:pt x="6173" y="20220"/>
                  </a:cubicBezTo>
                  <a:cubicBezTo>
                    <a:pt x="6000" y="20730"/>
                    <a:pt x="5855" y="21255"/>
                    <a:pt x="5809" y="21792"/>
                  </a:cubicBezTo>
                  <a:cubicBezTo>
                    <a:pt x="5786" y="22047"/>
                    <a:pt x="6042" y="22287"/>
                    <a:pt x="6286" y="22287"/>
                  </a:cubicBezTo>
                  <a:cubicBezTo>
                    <a:pt x="6292" y="22287"/>
                    <a:pt x="6298" y="22287"/>
                    <a:pt x="6303" y="22287"/>
                  </a:cubicBezTo>
                  <a:cubicBezTo>
                    <a:pt x="7714" y="22225"/>
                    <a:pt x="9098" y="21815"/>
                    <a:pt x="10367" y="21198"/>
                  </a:cubicBezTo>
                  <a:cubicBezTo>
                    <a:pt x="11605" y="20592"/>
                    <a:pt x="12752" y="19760"/>
                    <a:pt x="13518" y="18595"/>
                  </a:cubicBezTo>
                  <a:cubicBezTo>
                    <a:pt x="13813" y="18148"/>
                    <a:pt x="14031" y="17655"/>
                    <a:pt x="14165" y="17138"/>
                  </a:cubicBezTo>
                  <a:lnTo>
                    <a:pt x="14165" y="17138"/>
                  </a:lnTo>
                  <a:cubicBezTo>
                    <a:pt x="15027" y="17615"/>
                    <a:pt x="15944" y="18012"/>
                    <a:pt x="16903" y="18219"/>
                  </a:cubicBezTo>
                  <a:cubicBezTo>
                    <a:pt x="17383" y="18322"/>
                    <a:pt x="17872" y="18377"/>
                    <a:pt x="18359" y="18377"/>
                  </a:cubicBezTo>
                  <a:cubicBezTo>
                    <a:pt x="19082" y="18377"/>
                    <a:pt x="19803" y="18256"/>
                    <a:pt x="20488" y="17993"/>
                  </a:cubicBezTo>
                  <a:cubicBezTo>
                    <a:pt x="21258" y="17698"/>
                    <a:pt x="21952" y="17268"/>
                    <a:pt x="22596" y="16747"/>
                  </a:cubicBezTo>
                  <a:cubicBezTo>
                    <a:pt x="22846" y="16544"/>
                    <a:pt x="22746" y="16114"/>
                    <a:pt x="22493" y="15973"/>
                  </a:cubicBezTo>
                  <a:cubicBezTo>
                    <a:pt x="22425" y="15929"/>
                    <a:pt x="22356" y="15886"/>
                    <a:pt x="22291" y="15840"/>
                  </a:cubicBezTo>
                  <a:lnTo>
                    <a:pt x="22291" y="15840"/>
                  </a:lnTo>
                  <a:cubicBezTo>
                    <a:pt x="22292" y="15841"/>
                    <a:pt x="22293" y="15841"/>
                    <a:pt x="22294" y="15842"/>
                  </a:cubicBezTo>
                  <a:cubicBezTo>
                    <a:pt x="22288" y="15838"/>
                    <a:pt x="22283" y="15835"/>
                    <a:pt x="22278" y="15831"/>
                  </a:cubicBezTo>
                  <a:lnTo>
                    <a:pt x="22278" y="15831"/>
                  </a:lnTo>
                  <a:cubicBezTo>
                    <a:pt x="22283" y="15834"/>
                    <a:pt x="22287" y="15837"/>
                    <a:pt x="22291" y="15840"/>
                  </a:cubicBezTo>
                  <a:lnTo>
                    <a:pt x="22291" y="15840"/>
                  </a:lnTo>
                  <a:cubicBezTo>
                    <a:pt x="22251" y="15802"/>
                    <a:pt x="22236" y="15790"/>
                    <a:pt x="22235" y="15790"/>
                  </a:cubicBezTo>
                  <a:lnTo>
                    <a:pt x="22235" y="15790"/>
                  </a:lnTo>
                  <a:cubicBezTo>
                    <a:pt x="22233" y="15790"/>
                    <a:pt x="22260" y="15817"/>
                    <a:pt x="22278" y="15831"/>
                  </a:cubicBezTo>
                  <a:cubicBezTo>
                    <a:pt x="22268" y="15823"/>
                    <a:pt x="22258" y="15815"/>
                    <a:pt x="22248" y="15808"/>
                  </a:cubicBezTo>
                  <a:cubicBezTo>
                    <a:pt x="22205" y="15773"/>
                    <a:pt x="22159" y="15735"/>
                    <a:pt x="22117" y="15697"/>
                  </a:cubicBezTo>
                  <a:cubicBezTo>
                    <a:pt x="21964" y="15558"/>
                    <a:pt x="21818" y="15413"/>
                    <a:pt x="21673" y="15263"/>
                  </a:cubicBezTo>
                  <a:cubicBezTo>
                    <a:pt x="21362" y="14941"/>
                    <a:pt x="21063" y="14604"/>
                    <a:pt x="20745" y="14290"/>
                  </a:cubicBezTo>
                  <a:cubicBezTo>
                    <a:pt x="20438" y="13987"/>
                    <a:pt x="20093" y="13726"/>
                    <a:pt x="19713" y="13523"/>
                  </a:cubicBezTo>
                  <a:cubicBezTo>
                    <a:pt x="19292" y="13291"/>
                    <a:pt x="18849" y="13101"/>
                    <a:pt x="18391" y="12956"/>
                  </a:cubicBezTo>
                  <a:lnTo>
                    <a:pt x="18391" y="12956"/>
                  </a:lnTo>
                  <a:cubicBezTo>
                    <a:pt x="18955" y="12604"/>
                    <a:pt x="19482" y="12197"/>
                    <a:pt x="19947" y="11725"/>
                  </a:cubicBezTo>
                  <a:cubicBezTo>
                    <a:pt x="20925" y="10732"/>
                    <a:pt x="21588" y="9455"/>
                    <a:pt x="21784" y="8075"/>
                  </a:cubicBezTo>
                  <a:cubicBezTo>
                    <a:pt x="21928" y="7087"/>
                    <a:pt x="21873" y="6106"/>
                    <a:pt x="21691" y="5125"/>
                  </a:cubicBezTo>
                  <a:lnTo>
                    <a:pt x="21691" y="5125"/>
                  </a:lnTo>
                  <a:cubicBezTo>
                    <a:pt x="21689" y="5113"/>
                    <a:pt x="21687" y="5101"/>
                    <a:pt x="21684" y="5089"/>
                  </a:cubicBezTo>
                  <a:lnTo>
                    <a:pt x="21684" y="5089"/>
                  </a:lnTo>
                  <a:cubicBezTo>
                    <a:pt x="21684" y="5089"/>
                    <a:pt x="21684" y="5089"/>
                    <a:pt x="21684" y="5089"/>
                  </a:cubicBezTo>
                  <a:cubicBezTo>
                    <a:pt x="21639" y="4878"/>
                    <a:pt x="21417" y="4724"/>
                    <a:pt x="21203" y="4724"/>
                  </a:cubicBezTo>
                  <a:cubicBezTo>
                    <a:pt x="21159" y="4724"/>
                    <a:pt x="21116" y="4730"/>
                    <a:pt x="21074" y="4744"/>
                  </a:cubicBezTo>
                  <a:cubicBezTo>
                    <a:pt x="20880" y="4807"/>
                    <a:pt x="20762" y="4950"/>
                    <a:pt x="20728" y="5126"/>
                  </a:cubicBezTo>
                  <a:lnTo>
                    <a:pt x="20728" y="5126"/>
                  </a:lnTo>
                  <a:cubicBezTo>
                    <a:pt x="20702" y="5153"/>
                    <a:pt x="20673" y="5178"/>
                    <a:pt x="20645" y="5204"/>
                  </a:cubicBezTo>
                  <a:cubicBezTo>
                    <a:pt x="20633" y="5216"/>
                    <a:pt x="20620" y="5227"/>
                    <a:pt x="20606" y="5239"/>
                  </a:cubicBezTo>
                  <a:lnTo>
                    <a:pt x="20606" y="5239"/>
                  </a:lnTo>
                  <a:cubicBezTo>
                    <a:pt x="20600" y="5243"/>
                    <a:pt x="20592" y="5249"/>
                    <a:pt x="20580" y="5257"/>
                  </a:cubicBezTo>
                  <a:cubicBezTo>
                    <a:pt x="20361" y="5415"/>
                    <a:pt x="20131" y="5556"/>
                    <a:pt x="19894" y="5687"/>
                  </a:cubicBezTo>
                  <a:cubicBezTo>
                    <a:pt x="19717" y="5783"/>
                    <a:pt x="19541" y="5878"/>
                    <a:pt x="19353" y="5959"/>
                  </a:cubicBezTo>
                  <a:lnTo>
                    <a:pt x="18805" y="6197"/>
                  </a:lnTo>
                  <a:lnTo>
                    <a:pt x="18594" y="6289"/>
                  </a:lnTo>
                  <a:lnTo>
                    <a:pt x="18498" y="6331"/>
                  </a:lnTo>
                  <a:cubicBezTo>
                    <a:pt x="18553" y="6306"/>
                    <a:pt x="18571" y="6298"/>
                    <a:pt x="18570" y="6298"/>
                  </a:cubicBezTo>
                  <a:lnTo>
                    <a:pt x="18570" y="6298"/>
                  </a:lnTo>
                  <a:cubicBezTo>
                    <a:pt x="18568" y="6298"/>
                    <a:pt x="18504" y="6326"/>
                    <a:pt x="18479" y="6338"/>
                  </a:cubicBezTo>
                  <a:cubicBezTo>
                    <a:pt x="17915" y="6568"/>
                    <a:pt x="17337" y="6729"/>
                    <a:pt x="16750" y="6879"/>
                  </a:cubicBezTo>
                  <a:cubicBezTo>
                    <a:pt x="16163" y="7029"/>
                    <a:pt x="15539" y="7117"/>
                    <a:pt x="14971" y="7351"/>
                  </a:cubicBezTo>
                  <a:cubicBezTo>
                    <a:pt x="14935" y="7364"/>
                    <a:pt x="14900" y="7379"/>
                    <a:pt x="14865" y="7394"/>
                  </a:cubicBezTo>
                  <a:lnTo>
                    <a:pt x="14865" y="7394"/>
                  </a:lnTo>
                  <a:cubicBezTo>
                    <a:pt x="14871" y="7303"/>
                    <a:pt x="14876" y="7212"/>
                    <a:pt x="14879" y="7121"/>
                  </a:cubicBezTo>
                  <a:cubicBezTo>
                    <a:pt x="14898" y="6660"/>
                    <a:pt x="14875" y="6200"/>
                    <a:pt x="14803" y="5748"/>
                  </a:cubicBezTo>
                  <a:cubicBezTo>
                    <a:pt x="14737" y="5323"/>
                    <a:pt x="14638" y="4874"/>
                    <a:pt x="14477" y="4471"/>
                  </a:cubicBezTo>
                  <a:cubicBezTo>
                    <a:pt x="14316" y="4077"/>
                    <a:pt x="14070" y="3720"/>
                    <a:pt x="13756" y="3429"/>
                  </a:cubicBezTo>
                  <a:cubicBezTo>
                    <a:pt x="13484" y="3172"/>
                    <a:pt x="13181" y="2949"/>
                    <a:pt x="12886" y="2719"/>
                  </a:cubicBezTo>
                  <a:cubicBezTo>
                    <a:pt x="12583" y="2474"/>
                    <a:pt x="12322" y="2194"/>
                    <a:pt x="12023" y="1945"/>
                  </a:cubicBezTo>
                  <a:cubicBezTo>
                    <a:pt x="11674" y="1646"/>
                    <a:pt x="11302" y="1381"/>
                    <a:pt x="10911" y="1148"/>
                  </a:cubicBezTo>
                  <a:cubicBezTo>
                    <a:pt x="10064" y="649"/>
                    <a:pt x="9152" y="270"/>
                    <a:pt x="8201" y="17"/>
                  </a:cubicBezTo>
                  <a:cubicBezTo>
                    <a:pt x="8161" y="6"/>
                    <a:pt x="8121" y="1"/>
                    <a:pt x="808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8"/>
            <p:cNvSpPr/>
            <p:nvPr/>
          </p:nvSpPr>
          <p:spPr>
            <a:xfrm>
              <a:off x="4110331" y="3783522"/>
              <a:ext cx="227484" cy="388639"/>
            </a:xfrm>
            <a:custGeom>
              <a:rect b="b" l="l" r="r" t="t"/>
              <a:pathLst>
                <a:path extrusionOk="0" h="8660" w="5069">
                  <a:moveTo>
                    <a:pt x="509" y="0"/>
                  </a:moveTo>
                  <a:cubicBezTo>
                    <a:pt x="464" y="0"/>
                    <a:pt x="419" y="6"/>
                    <a:pt x="376" y="18"/>
                  </a:cubicBezTo>
                  <a:cubicBezTo>
                    <a:pt x="250" y="53"/>
                    <a:pt x="146" y="133"/>
                    <a:pt x="81" y="244"/>
                  </a:cubicBezTo>
                  <a:cubicBezTo>
                    <a:pt x="16" y="363"/>
                    <a:pt x="0" y="497"/>
                    <a:pt x="31" y="628"/>
                  </a:cubicBezTo>
                  <a:lnTo>
                    <a:pt x="35" y="624"/>
                  </a:lnTo>
                  <a:cubicBezTo>
                    <a:pt x="273" y="1805"/>
                    <a:pt x="641" y="2955"/>
                    <a:pt x="1135" y="4051"/>
                  </a:cubicBezTo>
                  <a:cubicBezTo>
                    <a:pt x="1875" y="5711"/>
                    <a:pt x="2906" y="7222"/>
                    <a:pt x="4183" y="8517"/>
                  </a:cubicBezTo>
                  <a:cubicBezTo>
                    <a:pt x="4274" y="8611"/>
                    <a:pt x="4406" y="8660"/>
                    <a:pt x="4538" y="8660"/>
                  </a:cubicBezTo>
                  <a:cubicBezTo>
                    <a:pt x="4665" y="8660"/>
                    <a:pt x="4792" y="8614"/>
                    <a:pt x="4881" y="8517"/>
                  </a:cubicBezTo>
                  <a:cubicBezTo>
                    <a:pt x="5069" y="8322"/>
                    <a:pt x="5069" y="8011"/>
                    <a:pt x="4881" y="7816"/>
                  </a:cubicBezTo>
                  <a:cubicBezTo>
                    <a:pt x="4471" y="7406"/>
                    <a:pt x="4087" y="6969"/>
                    <a:pt x="3731" y="6505"/>
                  </a:cubicBezTo>
                  <a:lnTo>
                    <a:pt x="3731" y="6505"/>
                  </a:lnTo>
                  <a:lnTo>
                    <a:pt x="3807" y="6608"/>
                  </a:lnTo>
                  <a:cubicBezTo>
                    <a:pt x="3194" y="5811"/>
                    <a:pt x="2657" y="4952"/>
                    <a:pt x="2216" y="4047"/>
                  </a:cubicBezTo>
                  <a:cubicBezTo>
                    <a:pt x="2090" y="3787"/>
                    <a:pt x="1971" y="3526"/>
                    <a:pt x="1860" y="3261"/>
                  </a:cubicBezTo>
                  <a:lnTo>
                    <a:pt x="1860" y="3261"/>
                  </a:lnTo>
                  <a:lnTo>
                    <a:pt x="1906" y="3376"/>
                  </a:lnTo>
                  <a:cubicBezTo>
                    <a:pt x="1588" y="2621"/>
                    <a:pt x="1331" y="1843"/>
                    <a:pt x="1135" y="1049"/>
                  </a:cubicBezTo>
                  <a:cubicBezTo>
                    <a:pt x="1082" y="819"/>
                    <a:pt x="1032" y="593"/>
                    <a:pt x="986" y="363"/>
                  </a:cubicBezTo>
                  <a:cubicBezTo>
                    <a:pt x="951" y="237"/>
                    <a:pt x="867" y="133"/>
                    <a:pt x="760" y="68"/>
                  </a:cubicBezTo>
                  <a:cubicBezTo>
                    <a:pt x="681" y="23"/>
                    <a:pt x="595" y="0"/>
                    <a:pt x="5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8"/>
            <p:cNvSpPr/>
            <p:nvPr/>
          </p:nvSpPr>
          <p:spPr>
            <a:xfrm>
              <a:off x="4011736" y="3798781"/>
              <a:ext cx="363598" cy="278734"/>
            </a:xfrm>
            <a:custGeom>
              <a:rect b="b" l="l" r="r" t="t"/>
              <a:pathLst>
                <a:path extrusionOk="0" h="6211" w="8102">
                  <a:moveTo>
                    <a:pt x="2657" y="0"/>
                  </a:moveTo>
                  <a:lnTo>
                    <a:pt x="2646" y="154"/>
                  </a:lnTo>
                  <a:cubicBezTo>
                    <a:pt x="2640" y="228"/>
                    <a:pt x="2634" y="303"/>
                    <a:pt x="2626" y="377"/>
                  </a:cubicBezTo>
                  <a:lnTo>
                    <a:pt x="2626" y="377"/>
                  </a:lnTo>
                  <a:lnTo>
                    <a:pt x="2278" y="487"/>
                  </a:lnTo>
                  <a:cubicBezTo>
                    <a:pt x="2309" y="529"/>
                    <a:pt x="2332" y="556"/>
                    <a:pt x="2358" y="583"/>
                  </a:cubicBezTo>
                  <a:cubicBezTo>
                    <a:pt x="2385" y="614"/>
                    <a:pt x="2408" y="640"/>
                    <a:pt x="2431" y="667"/>
                  </a:cubicBezTo>
                  <a:cubicBezTo>
                    <a:pt x="2477" y="720"/>
                    <a:pt x="2526" y="767"/>
                    <a:pt x="2573" y="815"/>
                  </a:cubicBezTo>
                  <a:lnTo>
                    <a:pt x="2573" y="815"/>
                  </a:lnTo>
                  <a:cubicBezTo>
                    <a:pt x="2524" y="1148"/>
                    <a:pt x="2460" y="1478"/>
                    <a:pt x="2381" y="1806"/>
                  </a:cubicBezTo>
                  <a:cubicBezTo>
                    <a:pt x="2312" y="2078"/>
                    <a:pt x="2236" y="2346"/>
                    <a:pt x="2151" y="2615"/>
                  </a:cubicBezTo>
                  <a:cubicBezTo>
                    <a:pt x="2067" y="2879"/>
                    <a:pt x="1967" y="3144"/>
                    <a:pt x="1860" y="3401"/>
                  </a:cubicBezTo>
                  <a:cubicBezTo>
                    <a:pt x="1753" y="3658"/>
                    <a:pt x="1634" y="3914"/>
                    <a:pt x="1504" y="4160"/>
                  </a:cubicBezTo>
                  <a:lnTo>
                    <a:pt x="1454" y="4252"/>
                  </a:lnTo>
                  <a:lnTo>
                    <a:pt x="1404" y="4344"/>
                  </a:lnTo>
                  <a:cubicBezTo>
                    <a:pt x="1369" y="4405"/>
                    <a:pt x="1335" y="4466"/>
                    <a:pt x="1300" y="4528"/>
                  </a:cubicBezTo>
                  <a:cubicBezTo>
                    <a:pt x="1228" y="4647"/>
                    <a:pt x="1155" y="4765"/>
                    <a:pt x="1074" y="4880"/>
                  </a:cubicBezTo>
                  <a:cubicBezTo>
                    <a:pt x="767" y="5352"/>
                    <a:pt x="407" y="5781"/>
                    <a:pt x="1" y="6169"/>
                  </a:cubicBezTo>
                  <a:lnTo>
                    <a:pt x="43" y="6211"/>
                  </a:lnTo>
                  <a:cubicBezTo>
                    <a:pt x="537" y="5912"/>
                    <a:pt x="971" y="5513"/>
                    <a:pt x="1354" y="5068"/>
                  </a:cubicBezTo>
                  <a:cubicBezTo>
                    <a:pt x="1450" y="4957"/>
                    <a:pt x="1538" y="4838"/>
                    <a:pt x="1626" y="4723"/>
                  </a:cubicBezTo>
                  <a:cubicBezTo>
                    <a:pt x="1672" y="4662"/>
                    <a:pt x="1711" y="4604"/>
                    <a:pt x="1753" y="4543"/>
                  </a:cubicBezTo>
                  <a:lnTo>
                    <a:pt x="1818" y="4451"/>
                  </a:lnTo>
                  <a:lnTo>
                    <a:pt x="1875" y="4359"/>
                  </a:lnTo>
                  <a:cubicBezTo>
                    <a:pt x="1960" y="4236"/>
                    <a:pt x="2036" y="4110"/>
                    <a:pt x="2105" y="3983"/>
                  </a:cubicBezTo>
                  <a:cubicBezTo>
                    <a:pt x="2178" y="3853"/>
                    <a:pt x="2247" y="3723"/>
                    <a:pt x="2316" y="3592"/>
                  </a:cubicBezTo>
                  <a:cubicBezTo>
                    <a:pt x="2381" y="3462"/>
                    <a:pt x="2447" y="3328"/>
                    <a:pt x="2504" y="3194"/>
                  </a:cubicBezTo>
                  <a:cubicBezTo>
                    <a:pt x="2562" y="3056"/>
                    <a:pt x="2615" y="2921"/>
                    <a:pt x="2669" y="2783"/>
                  </a:cubicBezTo>
                  <a:cubicBezTo>
                    <a:pt x="2773" y="2507"/>
                    <a:pt x="2868" y="2231"/>
                    <a:pt x="2945" y="1944"/>
                  </a:cubicBezTo>
                  <a:cubicBezTo>
                    <a:pt x="3001" y="1732"/>
                    <a:pt x="3052" y="1522"/>
                    <a:pt x="3096" y="1310"/>
                  </a:cubicBezTo>
                  <a:lnTo>
                    <a:pt x="3096" y="1310"/>
                  </a:lnTo>
                  <a:lnTo>
                    <a:pt x="3213" y="1411"/>
                  </a:lnTo>
                  <a:cubicBezTo>
                    <a:pt x="3267" y="1453"/>
                    <a:pt x="3321" y="1503"/>
                    <a:pt x="3378" y="1545"/>
                  </a:cubicBezTo>
                  <a:lnTo>
                    <a:pt x="3543" y="1675"/>
                  </a:lnTo>
                  <a:cubicBezTo>
                    <a:pt x="3654" y="1760"/>
                    <a:pt x="3769" y="1840"/>
                    <a:pt x="3884" y="1921"/>
                  </a:cubicBezTo>
                  <a:cubicBezTo>
                    <a:pt x="3942" y="1963"/>
                    <a:pt x="3999" y="2001"/>
                    <a:pt x="4061" y="2044"/>
                  </a:cubicBezTo>
                  <a:lnTo>
                    <a:pt x="4237" y="2155"/>
                  </a:lnTo>
                  <a:cubicBezTo>
                    <a:pt x="4471" y="2308"/>
                    <a:pt x="4716" y="2442"/>
                    <a:pt x="4958" y="2580"/>
                  </a:cubicBezTo>
                  <a:lnTo>
                    <a:pt x="5333" y="2764"/>
                  </a:lnTo>
                  <a:cubicBezTo>
                    <a:pt x="5395" y="2795"/>
                    <a:pt x="5456" y="2829"/>
                    <a:pt x="5517" y="2856"/>
                  </a:cubicBezTo>
                  <a:lnTo>
                    <a:pt x="5709" y="2937"/>
                  </a:lnTo>
                  <a:cubicBezTo>
                    <a:pt x="5839" y="2990"/>
                    <a:pt x="5962" y="3052"/>
                    <a:pt x="6092" y="3098"/>
                  </a:cubicBezTo>
                  <a:cubicBezTo>
                    <a:pt x="6223" y="3144"/>
                    <a:pt x="6353" y="3197"/>
                    <a:pt x="6484" y="3240"/>
                  </a:cubicBezTo>
                  <a:lnTo>
                    <a:pt x="6679" y="3305"/>
                  </a:lnTo>
                  <a:lnTo>
                    <a:pt x="6878" y="3366"/>
                  </a:lnTo>
                  <a:cubicBezTo>
                    <a:pt x="7009" y="3404"/>
                    <a:pt x="7143" y="3447"/>
                    <a:pt x="7277" y="3481"/>
                  </a:cubicBezTo>
                  <a:cubicBezTo>
                    <a:pt x="7542" y="3546"/>
                    <a:pt x="7814" y="3600"/>
                    <a:pt x="8082" y="3646"/>
                  </a:cubicBezTo>
                  <a:lnTo>
                    <a:pt x="8101" y="3592"/>
                  </a:lnTo>
                  <a:lnTo>
                    <a:pt x="7729" y="3443"/>
                  </a:lnTo>
                  <a:lnTo>
                    <a:pt x="7542" y="3366"/>
                  </a:lnTo>
                  <a:cubicBezTo>
                    <a:pt x="7476" y="3343"/>
                    <a:pt x="7415" y="3320"/>
                    <a:pt x="7354" y="3289"/>
                  </a:cubicBezTo>
                  <a:lnTo>
                    <a:pt x="6986" y="3125"/>
                  </a:lnTo>
                  <a:lnTo>
                    <a:pt x="6802" y="3040"/>
                  </a:lnTo>
                  <a:lnTo>
                    <a:pt x="6622" y="2948"/>
                  </a:lnTo>
                  <a:lnTo>
                    <a:pt x="6261" y="2772"/>
                  </a:lnTo>
                  <a:cubicBezTo>
                    <a:pt x="6142" y="2711"/>
                    <a:pt x="6027" y="2642"/>
                    <a:pt x="5908" y="2580"/>
                  </a:cubicBezTo>
                  <a:cubicBezTo>
                    <a:pt x="5671" y="2454"/>
                    <a:pt x="5445" y="2308"/>
                    <a:pt x="5211" y="2174"/>
                  </a:cubicBezTo>
                  <a:cubicBezTo>
                    <a:pt x="4758" y="1886"/>
                    <a:pt x="4321" y="1572"/>
                    <a:pt x="3903" y="1235"/>
                  </a:cubicBezTo>
                  <a:cubicBezTo>
                    <a:pt x="3800" y="1146"/>
                    <a:pt x="3696" y="1062"/>
                    <a:pt x="3597" y="974"/>
                  </a:cubicBezTo>
                  <a:lnTo>
                    <a:pt x="3447" y="840"/>
                  </a:lnTo>
                  <a:lnTo>
                    <a:pt x="3302" y="702"/>
                  </a:lnTo>
                  <a:cubicBezTo>
                    <a:pt x="3271" y="673"/>
                    <a:pt x="3242" y="645"/>
                    <a:pt x="3212" y="616"/>
                  </a:cubicBezTo>
                  <a:lnTo>
                    <a:pt x="3212" y="616"/>
                  </a:lnTo>
                  <a:cubicBezTo>
                    <a:pt x="3219" y="551"/>
                    <a:pt x="3226" y="486"/>
                    <a:pt x="3236" y="418"/>
                  </a:cubicBezTo>
                  <a:cubicBezTo>
                    <a:pt x="3240" y="380"/>
                    <a:pt x="3244" y="345"/>
                    <a:pt x="3244" y="307"/>
                  </a:cubicBezTo>
                  <a:cubicBezTo>
                    <a:pt x="3248" y="265"/>
                    <a:pt x="3252" y="230"/>
                    <a:pt x="3252" y="180"/>
                  </a:cubicBezTo>
                  <a:lnTo>
                    <a:pt x="3252" y="180"/>
                  </a:lnTo>
                  <a:lnTo>
                    <a:pt x="2902" y="290"/>
                  </a:lnTo>
                  <a:lnTo>
                    <a:pt x="2902" y="290"/>
                  </a:lnTo>
                  <a:cubicBezTo>
                    <a:pt x="2852" y="234"/>
                    <a:pt x="2802" y="177"/>
                    <a:pt x="2753" y="119"/>
                  </a:cubicBezTo>
                  <a:lnTo>
                    <a:pt x="26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8"/>
            <p:cNvSpPr/>
            <p:nvPr/>
          </p:nvSpPr>
          <p:spPr>
            <a:xfrm>
              <a:off x="3807868" y="3687227"/>
              <a:ext cx="625099" cy="219137"/>
            </a:xfrm>
            <a:custGeom>
              <a:rect b="b" l="l" r="r" t="t"/>
              <a:pathLst>
                <a:path extrusionOk="0" h="4883" w="13929">
                  <a:moveTo>
                    <a:pt x="13871" y="0"/>
                  </a:moveTo>
                  <a:cubicBezTo>
                    <a:pt x="13813" y="54"/>
                    <a:pt x="13752" y="104"/>
                    <a:pt x="13698" y="158"/>
                  </a:cubicBezTo>
                  <a:cubicBezTo>
                    <a:pt x="13645" y="207"/>
                    <a:pt x="13580" y="253"/>
                    <a:pt x="13518" y="299"/>
                  </a:cubicBezTo>
                  <a:cubicBezTo>
                    <a:pt x="13488" y="322"/>
                    <a:pt x="13461" y="345"/>
                    <a:pt x="13430" y="372"/>
                  </a:cubicBezTo>
                  <a:cubicBezTo>
                    <a:pt x="13403" y="395"/>
                    <a:pt x="13369" y="414"/>
                    <a:pt x="13338" y="437"/>
                  </a:cubicBezTo>
                  <a:cubicBezTo>
                    <a:pt x="13277" y="480"/>
                    <a:pt x="13215" y="526"/>
                    <a:pt x="13154" y="568"/>
                  </a:cubicBezTo>
                  <a:cubicBezTo>
                    <a:pt x="12901" y="729"/>
                    <a:pt x="12640" y="874"/>
                    <a:pt x="12368" y="997"/>
                  </a:cubicBezTo>
                  <a:cubicBezTo>
                    <a:pt x="11824" y="1242"/>
                    <a:pt x="11260" y="1434"/>
                    <a:pt x="10681" y="1568"/>
                  </a:cubicBezTo>
                  <a:cubicBezTo>
                    <a:pt x="10102" y="1706"/>
                    <a:pt x="9516" y="1810"/>
                    <a:pt x="8922" y="1875"/>
                  </a:cubicBezTo>
                  <a:cubicBezTo>
                    <a:pt x="8626" y="1910"/>
                    <a:pt x="8327" y="1940"/>
                    <a:pt x="8028" y="1959"/>
                  </a:cubicBezTo>
                  <a:cubicBezTo>
                    <a:pt x="7879" y="1967"/>
                    <a:pt x="7733" y="1975"/>
                    <a:pt x="7584" y="1982"/>
                  </a:cubicBezTo>
                  <a:lnTo>
                    <a:pt x="7361" y="1990"/>
                  </a:lnTo>
                  <a:lnTo>
                    <a:pt x="7150" y="1990"/>
                  </a:lnTo>
                  <a:lnTo>
                    <a:pt x="6702" y="2216"/>
                  </a:lnTo>
                  <a:cubicBezTo>
                    <a:pt x="6702" y="2216"/>
                    <a:pt x="6702" y="2215"/>
                    <a:pt x="6702" y="2215"/>
                  </a:cubicBezTo>
                  <a:cubicBezTo>
                    <a:pt x="6700" y="2215"/>
                    <a:pt x="6697" y="2221"/>
                    <a:pt x="6694" y="2224"/>
                  </a:cubicBezTo>
                  <a:lnTo>
                    <a:pt x="6679" y="2243"/>
                  </a:lnTo>
                  <a:cubicBezTo>
                    <a:pt x="6671" y="2255"/>
                    <a:pt x="6660" y="2266"/>
                    <a:pt x="6648" y="2278"/>
                  </a:cubicBezTo>
                  <a:lnTo>
                    <a:pt x="6583" y="2354"/>
                  </a:lnTo>
                  <a:cubicBezTo>
                    <a:pt x="6537" y="2408"/>
                    <a:pt x="6491" y="2462"/>
                    <a:pt x="6437" y="2511"/>
                  </a:cubicBezTo>
                  <a:cubicBezTo>
                    <a:pt x="6338" y="2615"/>
                    <a:pt x="6230" y="2711"/>
                    <a:pt x="6115" y="2807"/>
                  </a:cubicBezTo>
                  <a:cubicBezTo>
                    <a:pt x="6004" y="2902"/>
                    <a:pt x="5889" y="2991"/>
                    <a:pt x="5767" y="3079"/>
                  </a:cubicBezTo>
                  <a:cubicBezTo>
                    <a:pt x="5709" y="3125"/>
                    <a:pt x="5648" y="3167"/>
                    <a:pt x="5586" y="3209"/>
                  </a:cubicBezTo>
                  <a:cubicBezTo>
                    <a:pt x="5521" y="3248"/>
                    <a:pt x="5460" y="3290"/>
                    <a:pt x="5398" y="3332"/>
                  </a:cubicBezTo>
                  <a:cubicBezTo>
                    <a:pt x="5142" y="3489"/>
                    <a:pt x="4877" y="3635"/>
                    <a:pt x="4601" y="3761"/>
                  </a:cubicBezTo>
                  <a:cubicBezTo>
                    <a:pt x="4463" y="3826"/>
                    <a:pt x="4329" y="3888"/>
                    <a:pt x="4183" y="3941"/>
                  </a:cubicBezTo>
                  <a:lnTo>
                    <a:pt x="4076" y="3987"/>
                  </a:lnTo>
                  <a:lnTo>
                    <a:pt x="3969" y="4026"/>
                  </a:lnTo>
                  <a:cubicBezTo>
                    <a:pt x="3896" y="4053"/>
                    <a:pt x="3827" y="4083"/>
                    <a:pt x="3754" y="4106"/>
                  </a:cubicBezTo>
                  <a:cubicBezTo>
                    <a:pt x="3462" y="4206"/>
                    <a:pt x="3163" y="4286"/>
                    <a:pt x="2861" y="4363"/>
                  </a:cubicBezTo>
                  <a:lnTo>
                    <a:pt x="2631" y="4413"/>
                  </a:lnTo>
                  <a:lnTo>
                    <a:pt x="2516" y="4440"/>
                  </a:lnTo>
                  <a:lnTo>
                    <a:pt x="2401" y="4459"/>
                  </a:lnTo>
                  <a:lnTo>
                    <a:pt x="2167" y="4505"/>
                  </a:lnTo>
                  <a:lnTo>
                    <a:pt x="1933" y="4539"/>
                  </a:lnTo>
                  <a:cubicBezTo>
                    <a:pt x="1308" y="4647"/>
                    <a:pt x="664" y="4685"/>
                    <a:pt x="8" y="4723"/>
                  </a:cubicBezTo>
                  <a:lnTo>
                    <a:pt x="1" y="4785"/>
                  </a:lnTo>
                  <a:cubicBezTo>
                    <a:pt x="493" y="4849"/>
                    <a:pt x="993" y="4882"/>
                    <a:pt x="1492" y="4882"/>
                  </a:cubicBezTo>
                  <a:cubicBezTo>
                    <a:pt x="1645" y="4882"/>
                    <a:pt x="1799" y="4879"/>
                    <a:pt x="1952" y="4873"/>
                  </a:cubicBezTo>
                  <a:lnTo>
                    <a:pt x="2194" y="4861"/>
                  </a:lnTo>
                  <a:lnTo>
                    <a:pt x="2439" y="4838"/>
                  </a:lnTo>
                  <a:lnTo>
                    <a:pt x="2562" y="4827"/>
                  </a:lnTo>
                  <a:lnTo>
                    <a:pt x="2680" y="4812"/>
                  </a:lnTo>
                  <a:lnTo>
                    <a:pt x="2926" y="4781"/>
                  </a:lnTo>
                  <a:cubicBezTo>
                    <a:pt x="3248" y="4731"/>
                    <a:pt x="3566" y="4662"/>
                    <a:pt x="3884" y="4578"/>
                  </a:cubicBezTo>
                  <a:cubicBezTo>
                    <a:pt x="4199" y="4490"/>
                    <a:pt x="4509" y="4386"/>
                    <a:pt x="4812" y="4263"/>
                  </a:cubicBezTo>
                  <a:cubicBezTo>
                    <a:pt x="5115" y="4137"/>
                    <a:pt x="5406" y="3991"/>
                    <a:pt x="5690" y="3826"/>
                  </a:cubicBezTo>
                  <a:cubicBezTo>
                    <a:pt x="5974" y="3662"/>
                    <a:pt x="6242" y="3474"/>
                    <a:pt x="6499" y="3267"/>
                  </a:cubicBezTo>
                  <a:cubicBezTo>
                    <a:pt x="6625" y="3163"/>
                    <a:pt x="6748" y="3056"/>
                    <a:pt x="6863" y="2937"/>
                  </a:cubicBezTo>
                  <a:cubicBezTo>
                    <a:pt x="6975" y="2829"/>
                    <a:pt x="7080" y="2714"/>
                    <a:pt x="7178" y="2592"/>
                  </a:cubicBezTo>
                  <a:lnTo>
                    <a:pt x="7178" y="2592"/>
                  </a:lnTo>
                  <a:cubicBezTo>
                    <a:pt x="7478" y="2591"/>
                    <a:pt x="7782" y="2572"/>
                    <a:pt x="8082" y="2546"/>
                  </a:cubicBezTo>
                  <a:cubicBezTo>
                    <a:pt x="8393" y="2523"/>
                    <a:pt x="8699" y="2485"/>
                    <a:pt x="9010" y="2439"/>
                  </a:cubicBezTo>
                  <a:cubicBezTo>
                    <a:pt x="9317" y="2393"/>
                    <a:pt x="9623" y="2331"/>
                    <a:pt x="9926" y="2266"/>
                  </a:cubicBezTo>
                  <a:cubicBezTo>
                    <a:pt x="10229" y="2201"/>
                    <a:pt x="10532" y="2124"/>
                    <a:pt x="10827" y="2028"/>
                  </a:cubicBezTo>
                  <a:cubicBezTo>
                    <a:pt x="11425" y="1844"/>
                    <a:pt x="12000" y="1591"/>
                    <a:pt x="12537" y="1277"/>
                  </a:cubicBezTo>
                  <a:cubicBezTo>
                    <a:pt x="12805" y="1112"/>
                    <a:pt x="13058" y="928"/>
                    <a:pt x="13296" y="721"/>
                  </a:cubicBezTo>
                  <a:cubicBezTo>
                    <a:pt x="13526" y="514"/>
                    <a:pt x="13741" y="284"/>
                    <a:pt x="13928" y="35"/>
                  </a:cubicBezTo>
                  <a:lnTo>
                    <a:pt x="1387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8"/>
            <p:cNvSpPr/>
            <p:nvPr/>
          </p:nvSpPr>
          <p:spPr>
            <a:xfrm rot="-813738">
              <a:off x="4020501" y="3445307"/>
              <a:ext cx="101135" cy="388931"/>
            </a:xfrm>
            <a:custGeom>
              <a:rect b="b" l="l" r="r" t="t"/>
              <a:pathLst>
                <a:path extrusionOk="0" h="7849" w="2041">
                  <a:moveTo>
                    <a:pt x="1" y="1"/>
                  </a:moveTo>
                  <a:lnTo>
                    <a:pt x="1" y="1"/>
                  </a:lnTo>
                  <a:cubicBezTo>
                    <a:pt x="204" y="273"/>
                    <a:pt x="392" y="560"/>
                    <a:pt x="560" y="856"/>
                  </a:cubicBezTo>
                  <a:cubicBezTo>
                    <a:pt x="725" y="1151"/>
                    <a:pt x="871" y="1461"/>
                    <a:pt x="993" y="1776"/>
                  </a:cubicBezTo>
                  <a:cubicBezTo>
                    <a:pt x="1231" y="2404"/>
                    <a:pt x="1384" y="3064"/>
                    <a:pt x="1450" y="3735"/>
                  </a:cubicBezTo>
                  <a:cubicBezTo>
                    <a:pt x="1511" y="4398"/>
                    <a:pt x="1499" y="5069"/>
                    <a:pt x="1419" y="5736"/>
                  </a:cubicBezTo>
                  <a:cubicBezTo>
                    <a:pt x="1384" y="6066"/>
                    <a:pt x="1331" y="6395"/>
                    <a:pt x="1269" y="6729"/>
                  </a:cubicBezTo>
                  <a:cubicBezTo>
                    <a:pt x="1208" y="7059"/>
                    <a:pt x="1135" y="7388"/>
                    <a:pt x="1066" y="7733"/>
                  </a:cubicBezTo>
                  <a:lnTo>
                    <a:pt x="1868" y="7848"/>
                  </a:lnTo>
                  <a:cubicBezTo>
                    <a:pt x="1902" y="7515"/>
                    <a:pt x="1940" y="7170"/>
                    <a:pt x="1971" y="6821"/>
                  </a:cubicBezTo>
                  <a:cubicBezTo>
                    <a:pt x="2002" y="6472"/>
                    <a:pt x="2021" y="6123"/>
                    <a:pt x="2025" y="5770"/>
                  </a:cubicBezTo>
                  <a:cubicBezTo>
                    <a:pt x="2040" y="5069"/>
                    <a:pt x="1983" y="4363"/>
                    <a:pt x="1848" y="3673"/>
                  </a:cubicBezTo>
                  <a:cubicBezTo>
                    <a:pt x="1653" y="2642"/>
                    <a:pt x="1243" y="1665"/>
                    <a:pt x="645" y="802"/>
                  </a:cubicBezTo>
                  <a:cubicBezTo>
                    <a:pt x="449" y="522"/>
                    <a:pt x="231" y="25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0" name="Google Shape;3210;p48"/>
          <p:cNvGrpSpPr/>
          <p:nvPr/>
        </p:nvGrpSpPr>
        <p:grpSpPr>
          <a:xfrm>
            <a:off x="1143289" y="7150717"/>
            <a:ext cx="714410" cy="1172144"/>
            <a:chOff x="6088824" y="3253301"/>
            <a:chExt cx="650410" cy="1067137"/>
          </a:xfrm>
        </p:grpSpPr>
        <p:sp>
          <p:nvSpPr>
            <p:cNvPr id="3211" name="Google Shape;3211;p48"/>
            <p:cNvSpPr/>
            <p:nvPr/>
          </p:nvSpPr>
          <p:spPr>
            <a:xfrm>
              <a:off x="6112564" y="3276367"/>
              <a:ext cx="608763" cy="863219"/>
            </a:xfrm>
            <a:custGeom>
              <a:rect b="b" l="l" r="r" t="t"/>
              <a:pathLst>
                <a:path extrusionOk="0" h="19235" w="13565">
                  <a:moveTo>
                    <a:pt x="8735" y="0"/>
                  </a:moveTo>
                  <a:cubicBezTo>
                    <a:pt x="8074" y="0"/>
                    <a:pt x="8127" y="642"/>
                    <a:pt x="7845" y="976"/>
                  </a:cubicBezTo>
                  <a:cubicBezTo>
                    <a:pt x="7530" y="1347"/>
                    <a:pt x="7459" y="1785"/>
                    <a:pt x="6974" y="1785"/>
                  </a:cubicBezTo>
                  <a:cubicBezTo>
                    <a:pt x="6968" y="1785"/>
                    <a:pt x="6962" y="1785"/>
                    <a:pt x="6955" y="1785"/>
                  </a:cubicBezTo>
                  <a:cubicBezTo>
                    <a:pt x="6495" y="1769"/>
                    <a:pt x="5801" y="1110"/>
                    <a:pt x="5341" y="1068"/>
                  </a:cubicBezTo>
                  <a:cubicBezTo>
                    <a:pt x="5316" y="1066"/>
                    <a:pt x="5292" y="1065"/>
                    <a:pt x="5268" y="1065"/>
                  </a:cubicBezTo>
                  <a:cubicBezTo>
                    <a:pt x="4743" y="1065"/>
                    <a:pt x="4489" y="1575"/>
                    <a:pt x="4390" y="2103"/>
                  </a:cubicBezTo>
                  <a:cubicBezTo>
                    <a:pt x="4287" y="2655"/>
                    <a:pt x="4440" y="3215"/>
                    <a:pt x="4521" y="3767"/>
                  </a:cubicBezTo>
                  <a:cubicBezTo>
                    <a:pt x="4621" y="4491"/>
                    <a:pt x="4586" y="5231"/>
                    <a:pt x="4425" y="5944"/>
                  </a:cubicBezTo>
                  <a:cubicBezTo>
                    <a:pt x="4352" y="6255"/>
                    <a:pt x="4214" y="6604"/>
                    <a:pt x="3904" y="6711"/>
                  </a:cubicBezTo>
                  <a:cubicBezTo>
                    <a:pt x="3837" y="6734"/>
                    <a:pt x="3773" y="6745"/>
                    <a:pt x="3710" y="6745"/>
                  </a:cubicBezTo>
                  <a:cubicBezTo>
                    <a:pt x="3215" y="6745"/>
                    <a:pt x="2817" y="6091"/>
                    <a:pt x="2286" y="5921"/>
                  </a:cubicBezTo>
                  <a:cubicBezTo>
                    <a:pt x="2198" y="5893"/>
                    <a:pt x="2109" y="5880"/>
                    <a:pt x="2020" y="5880"/>
                  </a:cubicBezTo>
                  <a:cubicBezTo>
                    <a:pt x="1591" y="5880"/>
                    <a:pt x="1168" y="6186"/>
                    <a:pt x="971" y="6573"/>
                  </a:cubicBezTo>
                  <a:cubicBezTo>
                    <a:pt x="729" y="7037"/>
                    <a:pt x="921" y="7673"/>
                    <a:pt x="1017" y="8179"/>
                  </a:cubicBezTo>
                  <a:cubicBezTo>
                    <a:pt x="1281" y="9540"/>
                    <a:pt x="1914" y="10468"/>
                    <a:pt x="2382" y="11656"/>
                  </a:cubicBezTo>
                  <a:cubicBezTo>
                    <a:pt x="2638" y="12308"/>
                    <a:pt x="3206" y="12795"/>
                    <a:pt x="3114" y="13493"/>
                  </a:cubicBezTo>
                  <a:cubicBezTo>
                    <a:pt x="3106" y="13554"/>
                    <a:pt x="2869" y="13792"/>
                    <a:pt x="2826" y="13842"/>
                  </a:cubicBezTo>
                  <a:cubicBezTo>
                    <a:pt x="2765" y="13899"/>
                    <a:pt x="2681" y="13934"/>
                    <a:pt x="2592" y="13938"/>
                  </a:cubicBezTo>
                  <a:cubicBezTo>
                    <a:pt x="2570" y="13939"/>
                    <a:pt x="2548" y="13940"/>
                    <a:pt x="2525" y="13940"/>
                  </a:cubicBezTo>
                  <a:cubicBezTo>
                    <a:pt x="1949" y="13940"/>
                    <a:pt x="1442" y="13395"/>
                    <a:pt x="884" y="13395"/>
                  </a:cubicBezTo>
                  <a:cubicBezTo>
                    <a:pt x="828" y="13395"/>
                    <a:pt x="771" y="13400"/>
                    <a:pt x="714" y="13412"/>
                  </a:cubicBezTo>
                  <a:cubicBezTo>
                    <a:pt x="315" y="13497"/>
                    <a:pt x="51" y="13903"/>
                    <a:pt x="28" y="14298"/>
                  </a:cubicBezTo>
                  <a:cubicBezTo>
                    <a:pt x="1" y="14693"/>
                    <a:pt x="166" y="15076"/>
                    <a:pt x="357" y="15425"/>
                  </a:cubicBezTo>
                  <a:cubicBezTo>
                    <a:pt x="1527" y="17572"/>
                    <a:pt x="3670" y="18990"/>
                    <a:pt x="6181" y="19155"/>
                  </a:cubicBezTo>
                  <a:cubicBezTo>
                    <a:pt x="6664" y="19187"/>
                    <a:pt x="7174" y="19235"/>
                    <a:pt x="7702" y="19235"/>
                  </a:cubicBezTo>
                  <a:cubicBezTo>
                    <a:pt x="8314" y="19235"/>
                    <a:pt x="8950" y="19171"/>
                    <a:pt x="9597" y="18944"/>
                  </a:cubicBezTo>
                  <a:cubicBezTo>
                    <a:pt x="10831" y="18511"/>
                    <a:pt x="11977" y="17242"/>
                    <a:pt x="12499" y="16077"/>
                  </a:cubicBezTo>
                  <a:cubicBezTo>
                    <a:pt x="12648" y="15747"/>
                    <a:pt x="12771" y="15387"/>
                    <a:pt x="12733" y="15026"/>
                  </a:cubicBezTo>
                  <a:cubicBezTo>
                    <a:pt x="12698" y="14666"/>
                    <a:pt x="12464" y="14306"/>
                    <a:pt x="12112" y="14198"/>
                  </a:cubicBezTo>
                  <a:cubicBezTo>
                    <a:pt x="12052" y="14181"/>
                    <a:pt x="11976" y="14173"/>
                    <a:pt x="11890" y="14173"/>
                  </a:cubicBezTo>
                  <a:cubicBezTo>
                    <a:pt x="11465" y="14173"/>
                    <a:pt x="10782" y="14355"/>
                    <a:pt x="10482" y="14428"/>
                  </a:cubicBezTo>
                  <a:cubicBezTo>
                    <a:pt x="10366" y="14457"/>
                    <a:pt x="10238" y="14475"/>
                    <a:pt x="10114" y="14475"/>
                  </a:cubicBezTo>
                  <a:cubicBezTo>
                    <a:pt x="9857" y="14475"/>
                    <a:pt x="9611" y="14400"/>
                    <a:pt x="9489" y="14191"/>
                  </a:cubicBezTo>
                  <a:cubicBezTo>
                    <a:pt x="9401" y="14041"/>
                    <a:pt x="9405" y="13861"/>
                    <a:pt x="9428" y="13696"/>
                  </a:cubicBezTo>
                  <a:cubicBezTo>
                    <a:pt x="9593" y="12358"/>
                    <a:pt x="11490" y="11783"/>
                    <a:pt x="12499" y="10851"/>
                  </a:cubicBezTo>
                  <a:cubicBezTo>
                    <a:pt x="13039" y="10353"/>
                    <a:pt x="13108" y="10372"/>
                    <a:pt x="13334" y="9686"/>
                  </a:cubicBezTo>
                  <a:cubicBezTo>
                    <a:pt x="13565" y="8996"/>
                    <a:pt x="13388" y="8133"/>
                    <a:pt x="12744" y="7761"/>
                  </a:cubicBezTo>
                  <a:cubicBezTo>
                    <a:pt x="12630" y="7694"/>
                    <a:pt x="12492" y="7644"/>
                    <a:pt x="12359" y="7644"/>
                  </a:cubicBezTo>
                  <a:cubicBezTo>
                    <a:pt x="12297" y="7644"/>
                    <a:pt x="12235" y="7655"/>
                    <a:pt x="12177" y="7681"/>
                  </a:cubicBezTo>
                  <a:cubicBezTo>
                    <a:pt x="11935" y="7784"/>
                    <a:pt x="11859" y="8103"/>
                    <a:pt x="11625" y="8225"/>
                  </a:cubicBezTo>
                  <a:cubicBezTo>
                    <a:pt x="11420" y="8333"/>
                    <a:pt x="11241" y="8377"/>
                    <a:pt x="11087" y="8377"/>
                  </a:cubicBezTo>
                  <a:cubicBezTo>
                    <a:pt x="10528" y="8377"/>
                    <a:pt x="10283" y="7792"/>
                    <a:pt x="10271" y="7447"/>
                  </a:cubicBezTo>
                  <a:cubicBezTo>
                    <a:pt x="10256" y="7006"/>
                    <a:pt x="11364" y="5860"/>
                    <a:pt x="11575" y="5469"/>
                  </a:cubicBezTo>
                  <a:cubicBezTo>
                    <a:pt x="11997" y="4683"/>
                    <a:pt x="12564" y="4315"/>
                    <a:pt x="12483" y="3433"/>
                  </a:cubicBezTo>
                  <a:cubicBezTo>
                    <a:pt x="12430" y="2866"/>
                    <a:pt x="12453" y="2321"/>
                    <a:pt x="11870" y="2195"/>
                  </a:cubicBezTo>
                  <a:cubicBezTo>
                    <a:pt x="11855" y="2192"/>
                    <a:pt x="11836" y="2191"/>
                    <a:pt x="11814" y="2191"/>
                  </a:cubicBezTo>
                  <a:cubicBezTo>
                    <a:pt x="11546" y="2191"/>
                    <a:pt x="10759" y="2383"/>
                    <a:pt x="10465" y="2383"/>
                  </a:cubicBezTo>
                  <a:cubicBezTo>
                    <a:pt x="10432" y="2383"/>
                    <a:pt x="10405" y="2381"/>
                    <a:pt x="10386" y="2375"/>
                  </a:cubicBezTo>
                  <a:cubicBezTo>
                    <a:pt x="9501" y="2141"/>
                    <a:pt x="10551" y="351"/>
                    <a:pt x="9022" y="33"/>
                  </a:cubicBezTo>
                  <a:cubicBezTo>
                    <a:pt x="8913" y="10"/>
                    <a:pt x="8819" y="0"/>
                    <a:pt x="8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8"/>
            <p:cNvSpPr/>
            <p:nvPr/>
          </p:nvSpPr>
          <p:spPr>
            <a:xfrm>
              <a:off x="6088824" y="3253301"/>
              <a:ext cx="650410" cy="910205"/>
            </a:xfrm>
            <a:custGeom>
              <a:rect b="b" l="l" r="r" t="t"/>
              <a:pathLst>
                <a:path extrusionOk="0" h="20282" w="14493">
                  <a:moveTo>
                    <a:pt x="9221" y="1022"/>
                  </a:moveTo>
                  <a:lnTo>
                    <a:pt x="9221" y="1022"/>
                  </a:lnTo>
                  <a:cubicBezTo>
                    <a:pt x="9221" y="1022"/>
                    <a:pt x="9220" y="1023"/>
                    <a:pt x="9218" y="1025"/>
                  </a:cubicBezTo>
                  <a:lnTo>
                    <a:pt x="9218" y="1025"/>
                  </a:lnTo>
                  <a:cubicBezTo>
                    <a:pt x="9219" y="1024"/>
                    <a:pt x="9220" y="1023"/>
                    <a:pt x="9221" y="1022"/>
                  </a:cubicBezTo>
                  <a:close/>
                  <a:moveTo>
                    <a:pt x="9325" y="1051"/>
                  </a:moveTo>
                  <a:cubicBezTo>
                    <a:pt x="9318" y="1051"/>
                    <a:pt x="9329" y="1053"/>
                    <a:pt x="9374" y="1055"/>
                  </a:cubicBezTo>
                  <a:lnTo>
                    <a:pt x="9374" y="1055"/>
                  </a:lnTo>
                  <a:cubicBezTo>
                    <a:pt x="9352" y="1052"/>
                    <a:pt x="9331" y="1051"/>
                    <a:pt x="9325" y="1051"/>
                  </a:cubicBezTo>
                  <a:close/>
                  <a:moveTo>
                    <a:pt x="7574" y="1743"/>
                  </a:moveTo>
                  <a:cubicBezTo>
                    <a:pt x="7572" y="1746"/>
                    <a:pt x="7570" y="1749"/>
                    <a:pt x="7568" y="1751"/>
                  </a:cubicBezTo>
                  <a:lnTo>
                    <a:pt x="7568" y="1751"/>
                  </a:lnTo>
                  <a:cubicBezTo>
                    <a:pt x="7568" y="1752"/>
                    <a:pt x="7567" y="1752"/>
                    <a:pt x="7566" y="1752"/>
                  </a:cubicBezTo>
                  <a:lnTo>
                    <a:pt x="7566" y="1752"/>
                  </a:lnTo>
                  <a:cubicBezTo>
                    <a:pt x="7569" y="1750"/>
                    <a:pt x="7571" y="1746"/>
                    <a:pt x="7574" y="1743"/>
                  </a:cubicBezTo>
                  <a:close/>
                  <a:moveTo>
                    <a:pt x="7564" y="1756"/>
                  </a:moveTo>
                  <a:cubicBezTo>
                    <a:pt x="7559" y="1764"/>
                    <a:pt x="7554" y="1770"/>
                    <a:pt x="7553" y="1770"/>
                  </a:cubicBezTo>
                  <a:cubicBezTo>
                    <a:pt x="7553" y="1770"/>
                    <a:pt x="7555" y="1766"/>
                    <a:pt x="7560" y="1760"/>
                  </a:cubicBezTo>
                  <a:lnTo>
                    <a:pt x="7560" y="1760"/>
                  </a:lnTo>
                  <a:cubicBezTo>
                    <a:pt x="7562" y="1759"/>
                    <a:pt x="7563" y="1757"/>
                    <a:pt x="7564" y="1756"/>
                  </a:cubicBezTo>
                  <a:close/>
                  <a:moveTo>
                    <a:pt x="5771" y="2092"/>
                  </a:moveTo>
                  <a:lnTo>
                    <a:pt x="5771" y="2092"/>
                  </a:lnTo>
                  <a:cubicBezTo>
                    <a:pt x="5771" y="2092"/>
                    <a:pt x="5771" y="2092"/>
                    <a:pt x="5771" y="2093"/>
                  </a:cubicBezTo>
                  <a:lnTo>
                    <a:pt x="5771" y="2093"/>
                  </a:lnTo>
                  <a:cubicBezTo>
                    <a:pt x="5771" y="2093"/>
                    <a:pt x="5770" y="2093"/>
                    <a:pt x="5770" y="2093"/>
                  </a:cubicBezTo>
                  <a:cubicBezTo>
                    <a:pt x="5770" y="2093"/>
                    <a:pt x="5769" y="2093"/>
                    <a:pt x="5769" y="2093"/>
                  </a:cubicBezTo>
                  <a:lnTo>
                    <a:pt x="5769" y="2093"/>
                  </a:lnTo>
                  <a:cubicBezTo>
                    <a:pt x="5770" y="2092"/>
                    <a:pt x="5770" y="2092"/>
                    <a:pt x="5771" y="2092"/>
                  </a:cubicBezTo>
                  <a:close/>
                  <a:moveTo>
                    <a:pt x="5768" y="2093"/>
                  </a:moveTo>
                  <a:cubicBezTo>
                    <a:pt x="5769" y="2093"/>
                    <a:pt x="5769" y="2093"/>
                    <a:pt x="5770" y="2094"/>
                  </a:cubicBezTo>
                  <a:lnTo>
                    <a:pt x="5770" y="2094"/>
                  </a:lnTo>
                  <a:cubicBezTo>
                    <a:pt x="5768" y="2096"/>
                    <a:pt x="5760" y="2100"/>
                    <a:pt x="5751" y="2104"/>
                  </a:cubicBezTo>
                  <a:lnTo>
                    <a:pt x="5751" y="2104"/>
                  </a:lnTo>
                  <a:cubicBezTo>
                    <a:pt x="5757" y="2100"/>
                    <a:pt x="5763" y="2097"/>
                    <a:pt x="5768" y="2093"/>
                  </a:cubicBezTo>
                  <a:close/>
                  <a:moveTo>
                    <a:pt x="5793" y="2099"/>
                  </a:moveTo>
                  <a:lnTo>
                    <a:pt x="5793" y="2099"/>
                  </a:lnTo>
                  <a:cubicBezTo>
                    <a:pt x="5796" y="2100"/>
                    <a:pt x="5800" y="2100"/>
                    <a:pt x="5803" y="2101"/>
                  </a:cubicBezTo>
                  <a:lnTo>
                    <a:pt x="5803" y="2101"/>
                  </a:lnTo>
                  <a:cubicBezTo>
                    <a:pt x="5798" y="2103"/>
                    <a:pt x="5784" y="2104"/>
                    <a:pt x="5769" y="2105"/>
                  </a:cubicBezTo>
                  <a:lnTo>
                    <a:pt x="5769" y="2105"/>
                  </a:lnTo>
                  <a:cubicBezTo>
                    <a:pt x="5778" y="2102"/>
                    <a:pt x="5787" y="2100"/>
                    <a:pt x="5793" y="2099"/>
                  </a:cubicBezTo>
                  <a:close/>
                  <a:moveTo>
                    <a:pt x="5725" y="2107"/>
                  </a:moveTo>
                  <a:lnTo>
                    <a:pt x="5725" y="2107"/>
                  </a:lnTo>
                  <a:cubicBezTo>
                    <a:pt x="5721" y="2111"/>
                    <a:pt x="5718" y="2114"/>
                    <a:pt x="5714" y="2117"/>
                  </a:cubicBezTo>
                  <a:lnTo>
                    <a:pt x="5714" y="2117"/>
                  </a:lnTo>
                  <a:cubicBezTo>
                    <a:pt x="5714" y="2117"/>
                    <a:pt x="5714" y="2117"/>
                    <a:pt x="5713" y="2118"/>
                  </a:cubicBezTo>
                  <a:lnTo>
                    <a:pt x="5713" y="2118"/>
                  </a:lnTo>
                  <a:cubicBezTo>
                    <a:pt x="5717" y="2114"/>
                    <a:pt x="5721" y="2111"/>
                    <a:pt x="5725" y="2107"/>
                  </a:cubicBezTo>
                  <a:close/>
                  <a:moveTo>
                    <a:pt x="5688" y="2143"/>
                  </a:moveTo>
                  <a:cubicBezTo>
                    <a:pt x="5671" y="2156"/>
                    <a:pt x="5660" y="2167"/>
                    <a:pt x="5661" y="2167"/>
                  </a:cubicBezTo>
                  <a:cubicBezTo>
                    <a:pt x="5662" y="2167"/>
                    <a:pt x="5669" y="2161"/>
                    <a:pt x="5688" y="2143"/>
                  </a:cubicBezTo>
                  <a:close/>
                  <a:moveTo>
                    <a:pt x="11019" y="2200"/>
                  </a:moveTo>
                  <a:lnTo>
                    <a:pt x="11019" y="2200"/>
                  </a:lnTo>
                  <a:cubicBezTo>
                    <a:pt x="11019" y="2200"/>
                    <a:pt x="11019" y="2201"/>
                    <a:pt x="11019" y="2204"/>
                  </a:cubicBezTo>
                  <a:lnTo>
                    <a:pt x="11019" y="2204"/>
                  </a:lnTo>
                  <a:cubicBezTo>
                    <a:pt x="11019" y="2204"/>
                    <a:pt x="11019" y="2203"/>
                    <a:pt x="11019" y="2203"/>
                  </a:cubicBezTo>
                  <a:cubicBezTo>
                    <a:pt x="11019" y="2201"/>
                    <a:pt x="11018" y="2200"/>
                    <a:pt x="11019" y="2200"/>
                  </a:cubicBezTo>
                  <a:close/>
                  <a:moveTo>
                    <a:pt x="5626" y="2197"/>
                  </a:moveTo>
                  <a:lnTo>
                    <a:pt x="5626" y="2197"/>
                  </a:lnTo>
                  <a:cubicBezTo>
                    <a:pt x="5612" y="2215"/>
                    <a:pt x="5596" y="2238"/>
                    <a:pt x="5594" y="2238"/>
                  </a:cubicBezTo>
                  <a:cubicBezTo>
                    <a:pt x="5594" y="2238"/>
                    <a:pt x="5594" y="2238"/>
                    <a:pt x="5594" y="2237"/>
                  </a:cubicBezTo>
                  <a:cubicBezTo>
                    <a:pt x="5596" y="2227"/>
                    <a:pt x="5611" y="2211"/>
                    <a:pt x="5626" y="2197"/>
                  </a:cubicBezTo>
                  <a:close/>
                  <a:moveTo>
                    <a:pt x="11012" y="2354"/>
                  </a:moveTo>
                  <a:cubicBezTo>
                    <a:pt x="11015" y="2354"/>
                    <a:pt x="11024" y="2359"/>
                    <a:pt x="11038" y="2373"/>
                  </a:cubicBezTo>
                  <a:lnTo>
                    <a:pt x="11038" y="2373"/>
                  </a:lnTo>
                  <a:cubicBezTo>
                    <a:pt x="11032" y="2363"/>
                    <a:pt x="11030" y="2356"/>
                    <a:pt x="11033" y="2356"/>
                  </a:cubicBezTo>
                  <a:lnTo>
                    <a:pt x="11033" y="2356"/>
                  </a:lnTo>
                  <a:cubicBezTo>
                    <a:pt x="11034" y="2356"/>
                    <a:pt x="11036" y="2357"/>
                    <a:pt x="11038" y="2359"/>
                  </a:cubicBezTo>
                  <a:lnTo>
                    <a:pt x="11038" y="2359"/>
                  </a:lnTo>
                  <a:cubicBezTo>
                    <a:pt x="11039" y="2363"/>
                    <a:pt x="11041" y="2368"/>
                    <a:pt x="11043" y="2374"/>
                  </a:cubicBezTo>
                  <a:lnTo>
                    <a:pt x="11043" y="2374"/>
                  </a:lnTo>
                  <a:cubicBezTo>
                    <a:pt x="11042" y="2374"/>
                    <a:pt x="11041" y="2374"/>
                    <a:pt x="11040" y="2374"/>
                  </a:cubicBezTo>
                  <a:lnTo>
                    <a:pt x="11040" y="2374"/>
                  </a:lnTo>
                  <a:cubicBezTo>
                    <a:pt x="11041" y="2375"/>
                    <a:pt x="11043" y="2377"/>
                    <a:pt x="11045" y="2379"/>
                  </a:cubicBezTo>
                  <a:lnTo>
                    <a:pt x="11045" y="2379"/>
                  </a:lnTo>
                  <a:cubicBezTo>
                    <a:pt x="11045" y="2380"/>
                    <a:pt x="11046" y="2382"/>
                    <a:pt x="11046" y="2384"/>
                  </a:cubicBezTo>
                  <a:lnTo>
                    <a:pt x="11046" y="2384"/>
                  </a:lnTo>
                  <a:cubicBezTo>
                    <a:pt x="11044" y="2380"/>
                    <a:pt x="11041" y="2377"/>
                    <a:pt x="11039" y="2374"/>
                  </a:cubicBezTo>
                  <a:lnTo>
                    <a:pt x="11039" y="2374"/>
                  </a:lnTo>
                  <a:cubicBezTo>
                    <a:pt x="11039" y="2374"/>
                    <a:pt x="11039" y="2374"/>
                    <a:pt x="11040" y="2374"/>
                  </a:cubicBezTo>
                  <a:lnTo>
                    <a:pt x="11040" y="2374"/>
                  </a:lnTo>
                  <a:cubicBezTo>
                    <a:pt x="11039" y="2374"/>
                    <a:pt x="11039" y="2373"/>
                    <a:pt x="11038" y="2373"/>
                  </a:cubicBezTo>
                  <a:lnTo>
                    <a:pt x="11038" y="2373"/>
                  </a:lnTo>
                  <a:cubicBezTo>
                    <a:pt x="11039" y="2373"/>
                    <a:pt x="11039" y="2373"/>
                    <a:pt x="11039" y="2374"/>
                  </a:cubicBezTo>
                  <a:lnTo>
                    <a:pt x="11039" y="2374"/>
                  </a:lnTo>
                  <a:cubicBezTo>
                    <a:pt x="11034" y="2374"/>
                    <a:pt x="11030" y="2373"/>
                    <a:pt x="11025" y="2373"/>
                  </a:cubicBezTo>
                  <a:lnTo>
                    <a:pt x="11025" y="2373"/>
                  </a:lnTo>
                  <a:cubicBezTo>
                    <a:pt x="11013" y="2362"/>
                    <a:pt x="11008" y="2354"/>
                    <a:pt x="11012" y="2354"/>
                  </a:cubicBezTo>
                  <a:close/>
                  <a:moveTo>
                    <a:pt x="11061" y="2395"/>
                  </a:moveTo>
                  <a:lnTo>
                    <a:pt x="11061" y="2395"/>
                  </a:lnTo>
                  <a:cubicBezTo>
                    <a:pt x="11062" y="2396"/>
                    <a:pt x="11063" y="2397"/>
                    <a:pt x="11063" y="2398"/>
                  </a:cubicBezTo>
                  <a:lnTo>
                    <a:pt x="11063" y="2398"/>
                  </a:lnTo>
                  <a:cubicBezTo>
                    <a:pt x="11063" y="2397"/>
                    <a:pt x="11062" y="2397"/>
                    <a:pt x="11061" y="2397"/>
                  </a:cubicBezTo>
                  <a:lnTo>
                    <a:pt x="11061" y="2397"/>
                  </a:lnTo>
                  <a:cubicBezTo>
                    <a:pt x="11061" y="2396"/>
                    <a:pt x="11061" y="2396"/>
                    <a:pt x="11061" y="2395"/>
                  </a:cubicBezTo>
                  <a:close/>
                  <a:moveTo>
                    <a:pt x="11067" y="2404"/>
                  </a:moveTo>
                  <a:cubicBezTo>
                    <a:pt x="11069" y="2405"/>
                    <a:pt x="11070" y="2405"/>
                    <a:pt x="11071" y="2406"/>
                  </a:cubicBezTo>
                  <a:lnTo>
                    <a:pt x="11071" y="2406"/>
                  </a:lnTo>
                  <a:cubicBezTo>
                    <a:pt x="11071" y="2406"/>
                    <a:pt x="11072" y="2407"/>
                    <a:pt x="11072" y="2407"/>
                  </a:cubicBezTo>
                  <a:lnTo>
                    <a:pt x="11072" y="2407"/>
                  </a:lnTo>
                  <a:cubicBezTo>
                    <a:pt x="11073" y="2408"/>
                    <a:pt x="11073" y="2409"/>
                    <a:pt x="11074" y="2410"/>
                  </a:cubicBezTo>
                  <a:lnTo>
                    <a:pt x="11074" y="2410"/>
                  </a:lnTo>
                  <a:cubicBezTo>
                    <a:pt x="11072" y="2408"/>
                    <a:pt x="11070" y="2406"/>
                    <a:pt x="11067" y="2404"/>
                  </a:cubicBezTo>
                  <a:close/>
                  <a:moveTo>
                    <a:pt x="11073" y="2408"/>
                  </a:moveTo>
                  <a:lnTo>
                    <a:pt x="11073" y="2408"/>
                  </a:lnTo>
                  <a:cubicBezTo>
                    <a:pt x="11075" y="2410"/>
                    <a:pt x="11077" y="2413"/>
                    <a:pt x="11080" y="2415"/>
                  </a:cubicBezTo>
                  <a:lnTo>
                    <a:pt x="11080" y="2415"/>
                  </a:lnTo>
                  <a:cubicBezTo>
                    <a:pt x="11078" y="2414"/>
                    <a:pt x="11076" y="2412"/>
                    <a:pt x="11074" y="2410"/>
                  </a:cubicBezTo>
                  <a:lnTo>
                    <a:pt x="11074" y="2410"/>
                  </a:lnTo>
                  <a:cubicBezTo>
                    <a:pt x="11074" y="2409"/>
                    <a:pt x="11073" y="2408"/>
                    <a:pt x="11073" y="2408"/>
                  </a:cubicBezTo>
                  <a:close/>
                  <a:moveTo>
                    <a:pt x="12258" y="3225"/>
                  </a:moveTo>
                  <a:cubicBezTo>
                    <a:pt x="12262" y="3225"/>
                    <a:pt x="12277" y="3228"/>
                    <a:pt x="12304" y="3236"/>
                  </a:cubicBezTo>
                  <a:lnTo>
                    <a:pt x="12304" y="3236"/>
                  </a:lnTo>
                  <a:cubicBezTo>
                    <a:pt x="12268" y="3232"/>
                    <a:pt x="12250" y="3225"/>
                    <a:pt x="12258" y="3225"/>
                  </a:cubicBezTo>
                  <a:close/>
                  <a:moveTo>
                    <a:pt x="12303" y="3230"/>
                  </a:moveTo>
                  <a:lnTo>
                    <a:pt x="12303" y="3230"/>
                  </a:lnTo>
                  <a:cubicBezTo>
                    <a:pt x="12307" y="3233"/>
                    <a:pt x="12310" y="3235"/>
                    <a:pt x="12314" y="3237"/>
                  </a:cubicBezTo>
                  <a:lnTo>
                    <a:pt x="12314" y="3237"/>
                  </a:lnTo>
                  <a:cubicBezTo>
                    <a:pt x="12313" y="3237"/>
                    <a:pt x="12313" y="3237"/>
                    <a:pt x="12313" y="3237"/>
                  </a:cubicBezTo>
                  <a:lnTo>
                    <a:pt x="12313" y="3237"/>
                  </a:lnTo>
                  <a:cubicBezTo>
                    <a:pt x="12310" y="3235"/>
                    <a:pt x="12307" y="3233"/>
                    <a:pt x="12303" y="3230"/>
                  </a:cubicBezTo>
                  <a:close/>
                  <a:moveTo>
                    <a:pt x="12342" y="3238"/>
                  </a:moveTo>
                  <a:cubicBezTo>
                    <a:pt x="12342" y="3238"/>
                    <a:pt x="12342" y="3238"/>
                    <a:pt x="12342" y="3238"/>
                  </a:cubicBezTo>
                  <a:lnTo>
                    <a:pt x="12342" y="3238"/>
                  </a:lnTo>
                  <a:cubicBezTo>
                    <a:pt x="12339" y="3238"/>
                    <a:pt x="12336" y="3238"/>
                    <a:pt x="12334" y="3238"/>
                  </a:cubicBezTo>
                  <a:close/>
                  <a:moveTo>
                    <a:pt x="12368" y="3238"/>
                  </a:moveTo>
                  <a:cubicBezTo>
                    <a:pt x="12365" y="3238"/>
                    <a:pt x="12362" y="3238"/>
                    <a:pt x="12359" y="3238"/>
                  </a:cubicBezTo>
                  <a:lnTo>
                    <a:pt x="12359" y="3238"/>
                  </a:lnTo>
                  <a:cubicBezTo>
                    <a:pt x="12359" y="3238"/>
                    <a:pt x="12359" y="3238"/>
                    <a:pt x="12359" y="3238"/>
                  </a:cubicBezTo>
                  <a:close/>
                  <a:moveTo>
                    <a:pt x="12353" y="3238"/>
                  </a:moveTo>
                  <a:cubicBezTo>
                    <a:pt x="12353" y="3238"/>
                    <a:pt x="12353" y="3238"/>
                    <a:pt x="12353" y="3238"/>
                  </a:cubicBezTo>
                  <a:lnTo>
                    <a:pt x="12353" y="3238"/>
                  </a:lnTo>
                  <a:cubicBezTo>
                    <a:pt x="12352" y="3238"/>
                    <a:pt x="12352" y="3238"/>
                    <a:pt x="12351" y="3238"/>
                  </a:cubicBezTo>
                  <a:cubicBezTo>
                    <a:pt x="12351" y="3238"/>
                    <a:pt x="12351" y="3238"/>
                    <a:pt x="12350" y="3238"/>
                  </a:cubicBezTo>
                  <a:lnTo>
                    <a:pt x="12350" y="3238"/>
                  </a:lnTo>
                  <a:cubicBezTo>
                    <a:pt x="12350" y="3238"/>
                    <a:pt x="12350" y="3238"/>
                    <a:pt x="12350" y="3238"/>
                  </a:cubicBezTo>
                  <a:close/>
                  <a:moveTo>
                    <a:pt x="12321" y="3241"/>
                  </a:moveTo>
                  <a:lnTo>
                    <a:pt x="12321" y="3241"/>
                  </a:lnTo>
                  <a:cubicBezTo>
                    <a:pt x="12332" y="3244"/>
                    <a:pt x="12344" y="3249"/>
                    <a:pt x="12355" y="3252"/>
                  </a:cubicBezTo>
                  <a:lnTo>
                    <a:pt x="12355" y="3252"/>
                  </a:lnTo>
                  <a:cubicBezTo>
                    <a:pt x="12357" y="3253"/>
                    <a:pt x="12359" y="3255"/>
                    <a:pt x="12361" y="3257"/>
                  </a:cubicBezTo>
                  <a:cubicBezTo>
                    <a:pt x="12363" y="3259"/>
                    <a:pt x="12365" y="3262"/>
                    <a:pt x="12367" y="3264"/>
                  </a:cubicBezTo>
                  <a:lnTo>
                    <a:pt x="12367" y="3264"/>
                  </a:lnTo>
                  <a:cubicBezTo>
                    <a:pt x="12352" y="3256"/>
                    <a:pt x="12336" y="3249"/>
                    <a:pt x="12321" y="3241"/>
                  </a:cubicBezTo>
                  <a:close/>
                  <a:moveTo>
                    <a:pt x="12384" y="3264"/>
                  </a:moveTo>
                  <a:cubicBezTo>
                    <a:pt x="12384" y="3265"/>
                    <a:pt x="12385" y="3265"/>
                    <a:pt x="12385" y="3265"/>
                  </a:cubicBezTo>
                  <a:lnTo>
                    <a:pt x="12385" y="3265"/>
                  </a:lnTo>
                  <a:cubicBezTo>
                    <a:pt x="12385" y="3265"/>
                    <a:pt x="12384" y="3265"/>
                    <a:pt x="12384" y="3264"/>
                  </a:cubicBezTo>
                  <a:close/>
                  <a:moveTo>
                    <a:pt x="12367" y="3264"/>
                  </a:moveTo>
                  <a:cubicBezTo>
                    <a:pt x="12368" y="3264"/>
                    <a:pt x="12368" y="3264"/>
                    <a:pt x="12369" y="3264"/>
                  </a:cubicBezTo>
                  <a:lnTo>
                    <a:pt x="12369" y="3264"/>
                  </a:lnTo>
                  <a:cubicBezTo>
                    <a:pt x="12369" y="3265"/>
                    <a:pt x="12369" y="3266"/>
                    <a:pt x="12370" y="3266"/>
                  </a:cubicBezTo>
                  <a:lnTo>
                    <a:pt x="12370" y="3266"/>
                  </a:lnTo>
                  <a:cubicBezTo>
                    <a:pt x="12369" y="3266"/>
                    <a:pt x="12368" y="3265"/>
                    <a:pt x="12367" y="3264"/>
                  </a:cubicBezTo>
                  <a:close/>
                  <a:moveTo>
                    <a:pt x="12445" y="3499"/>
                  </a:moveTo>
                  <a:cubicBezTo>
                    <a:pt x="12447" y="3505"/>
                    <a:pt x="12448" y="3512"/>
                    <a:pt x="12448" y="3519"/>
                  </a:cubicBezTo>
                  <a:lnTo>
                    <a:pt x="12448" y="3519"/>
                  </a:lnTo>
                  <a:cubicBezTo>
                    <a:pt x="12446" y="3507"/>
                    <a:pt x="12445" y="3499"/>
                    <a:pt x="12445" y="3499"/>
                  </a:cubicBezTo>
                  <a:close/>
                  <a:moveTo>
                    <a:pt x="12438" y="4477"/>
                  </a:moveTo>
                  <a:lnTo>
                    <a:pt x="12438" y="4477"/>
                  </a:lnTo>
                  <a:cubicBezTo>
                    <a:pt x="12438" y="4477"/>
                    <a:pt x="12434" y="4483"/>
                    <a:pt x="12426" y="4499"/>
                  </a:cubicBezTo>
                  <a:cubicBezTo>
                    <a:pt x="12424" y="4506"/>
                    <a:pt x="12422" y="4513"/>
                    <a:pt x="12419" y="4520"/>
                  </a:cubicBezTo>
                  <a:lnTo>
                    <a:pt x="12419" y="4520"/>
                  </a:lnTo>
                  <a:cubicBezTo>
                    <a:pt x="12429" y="4499"/>
                    <a:pt x="12439" y="4477"/>
                    <a:pt x="12438" y="4477"/>
                  </a:cubicBezTo>
                  <a:close/>
                  <a:moveTo>
                    <a:pt x="12419" y="4520"/>
                  </a:moveTo>
                  <a:cubicBezTo>
                    <a:pt x="12412" y="4534"/>
                    <a:pt x="12406" y="4547"/>
                    <a:pt x="12404" y="4551"/>
                  </a:cubicBezTo>
                  <a:lnTo>
                    <a:pt x="12404" y="4551"/>
                  </a:lnTo>
                  <a:cubicBezTo>
                    <a:pt x="12405" y="4549"/>
                    <a:pt x="12406" y="4547"/>
                    <a:pt x="12407" y="4545"/>
                  </a:cubicBezTo>
                  <a:cubicBezTo>
                    <a:pt x="12411" y="4537"/>
                    <a:pt x="12415" y="4528"/>
                    <a:pt x="12419" y="4520"/>
                  </a:cubicBezTo>
                  <a:close/>
                  <a:moveTo>
                    <a:pt x="4144" y="6711"/>
                  </a:moveTo>
                  <a:cubicBezTo>
                    <a:pt x="4144" y="6711"/>
                    <a:pt x="4144" y="6711"/>
                    <a:pt x="4145" y="6711"/>
                  </a:cubicBezTo>
                  <a:lnTo>
                    <a:pt x="4145" y="6711"/>
                  </a:lnTo>
                  <a:cubicBezTo>
                    <a:pt x="4144" y="6711"/>
                    <a:pt x="4144" y="6711"/>
                    <a:pt x="4144" y="6711"/>
                  </a:cubicBezTo>
                  <a:close/>
                  <a:moveTo>
                    <a:pt x="4269" y="6725"/>
                  </a:moveTo>
                  <a:lnTo>
                    <a:pt x="4269" y="6725"/>
                  </a:lnTo>
                  <a:cubicBezTo>
                    <a:pt x="4268" y="6725"/>
                    <a:pt x="4268" y="6726"/>
                    <a:pt x="4268" y="6726"/>
                  </a:cubicBezTo>
                  <a:lnTo>
                    <a:pt x="4268" y="6726"/>
                  </a:lnTo>
                  <a:cubicBezTo>
                    <a:pt x="4267" y="6726"/>
                    <a:pt x="4266" y="6727"/>
                    <a:pt x="4265" y="6727"/>
                  </a:cubicBezTo>
                  <a:lnTo>
                    <a:pt x="4265" y="6727"/>
                  </a:lnTo>
                  <a:cubicBezTo>
                    <a:pt x="4267" y="6726"/>
                    <a:pt x="4268" y="6726"/>
                    <a:pt x="4269" y="6725"/>
                  </a:cubicBezTo>
                  <a:close/>
                  <a:moveTo>
                    <a:pt x="4292" y="6721"/>
                  </a:moveTo>
                  <a:cubicBezTo>
                    <a:pt x="4312" y="6721"/>
                    <a:pt x="4302" y="6732"/>
                    <a:pt x="4275" y="6734"/>
                  </a:cubicBezTo>
                  <a:lnTo>
                    <a:pt x="4275" y="6734"/>
                  </a:lnTo>
                  <a:cubicBezTo>
                    <a:pt x="4277" y="6732"/>
                    <a:pt x="4279" y="6731"/>
                    <a:pt x="4281" y="6729"/>
                  </a:cubicBezTo>
                  <a:lnTo>
                    <a:pt x="4281" y="6729"/>
                  </a:lnTo>
                  <a:cubicBezTo>
                    <a:pt x="4280" y="6731"/>
                    <a:pt x="4280" y="6731"/>
                    <a:pt x="4280" y="6731"/>
                  </a:cubicBezTo>
                  <a:cubicBezTo>
                    <a:pt x="4281" y="6731"/>
                    <a:pt x="4285" y="6728"/>
                    <a:pt x="4290" y="6722"/>
                  </a:cubicBezTo>
                  <a:lnTo>
                    <a:pt x="4290" y="6722"/>
                  </a:lnTo>
                  <a:cubicBezTo>
                    <a:pt x="4290" y="6722"/>
                    <a:pt x="4290" y="6721"/>
                    <a:pt x="4291" y="6721"/>
                  </a:cubicBezTo>
                  <a:lnTo>
                    <a:pt x="4291" y="6721"/>
                  </a:lnTo>
                  <a:cubicBezTo>
                    <a:pt x="4291" y="6721"/>
                    <a:pt x="4291" y="6721"/>
                    <a:pt x="4292" y="6721"/>
                  </a:cubicBezTo>
                  <a:close/>
                  <a:moveTo>
                    <a:pt x="4227" y="6734"/>
                  </a:moveTo>
                  <a:cubicBezTo>
                    <a:pt x="4227" y="6734"/>
                    <a:pt x="4227" y="6734"/>
                    <a:pt x="4227" y="6734"/>
                  </a:cubicBezTo>
                  <a:lnTo>
                    <a:pt x="4227" y="6734"/>
                  </a:lnTo>
                  <a:cubicBezTo>
                    <a:pt x="4227" y="6734"/>
                    <a:pt x="4227" y="6734"/>
                    <a:pt x="4227" y="6734"/>
                  </a:cubicBezTo>
                  <a:lnTo>
                    <a:pt x="4227" y="6734"/>
                  </a:lnTo>
                  <a:cubicBezTo>
                    <a:pt x="4227" y="6734"/>
                    <a:pt x="4227" y="6734"/>
                    <a:pt x="4227" y="6734"/>
                  </a:cubicBezTo>
                  <a:close/>
                  <a:moveTo>
                    <a:pt x="4265" y="6727"/>
                  </a:moveTo>
                  <a:cubicBezTo>
                    <a:pt x="4262" y="6729"/>
                    <a:pt x="4258" y="6732"/>
                    <a:pt x="4254" y="6734"/>
                  </a:cubicBezTo>
                  <a:lnTo>
                    <a:pt x="4254" y="6734"/>
                  </a:lnTo>
                  <a:cubicBezTo>
                    <a:pt x="4251" y="6734"/>
                    <a:pt x="4248" y="6734"/>
                    <a:pt x="4245" y="6734"/>
                  </a:cubicBezTo>
                  <a:lnTo>
                    <a:pt x="4245" y="6734"/>
                  </a:lnTo>
                  <a:cubicBezTo>
                    <a:pt x="4245" y="6734"/>
                    <a:pt x="4245" y="6734"/>
                    <a:pt x="4245" y="6734"/>
                  </a:cubicBezTo>
                  <a:cubicBezTo>
                    <a:pt x="4242" y="6735"/>
                    <a:pt x="4239" y="6736"/>
                    <a:pt x="4236" y="6736"/>
                  </a:cubicBezTo>
                  <a:lnTo>
                    <a:pt x="4236" y="6736"/>
                  </a:lnTo>
                  <a:cubicBezTo>
                    <a:pt x="4233" y="6736"/>
                    <a:pt x="4230" y="6735"/>
                    <a:pt x="4227" y="6734"/>
                  </a:cubicBezTo>
                  <a:lnTo>
                    <a:pt x="4227" y="6734"/>
                  </a:lnTo>
                  <a:cubicBezTo>
                    <a:pt x="4233" y="6734"/>
                    <a:pt x="4239" y="6734"/>
                    <a:pt x="4245" y="6734"/>
                  </a:cubicBezTo>
                  <a:lnTo>
                    <a:pt x="4245" y="6734"/>
                  </a:lnTo>
                  <a:cubicBezTo>
                    <a:pt x="4250" y="6732"/>
                    <a:pt x="4258" y="6730"/>
                    <a:pt x="4265" y="6727"/>
                  </a:cubicBezTo>
                  <a:close/>
                  <a:moveTo>
                    <a:pt x="4207" y="6741"/>
                  </a:moveTo>
                  <a:cubicBezTo>
                    <a:pt x="4207" y="6741"/>
                    <a:pt x="4207" y="6741"/>
                    <a:pt x="4207" y="6741"/>
                  </a:cubicBezTo>
                  <a:lnTo>
                    <a:pt x="4207" y="6741"/>
                  </a:lnTo>
                  <a:cubicBezTo>
                    <a:pt x="4206" y="6741"/>
                    <a:pt x="4204" y="6741"/>
                    <a:pt x="4203" y="6742"/>
                  </a:cubicBezTo>
                  <a:cubicBezTo>
                    <a:pt x="4204" y="6741"/>
                    <a:pt x="4205" y="6741"/>
                    <a:pt x="4207" y="6741"/>
                  </a:cubicBezTo>
                  <a:close/>
                  <a:moveTo>
                    <a:pt x="2338" y="6962"/>
                  </a:moveTo>
                  <a:cubicBezTo>
                    <a:pt x="2325" y="6968"/>
                    <a:pt x="2315" y="6972"/>
                    <a:pt x="2313" y="6972"/>
                  </a:cubicBezTo>
                  <a:cubicBezTo>
                    <a:pt x="2313" y="6972"/>
                    <a:pt x="2313" y="6972"/>
                    <a:pt x="2313" y="6972"/>
                  </a:cubicBezTo>
                  <a:cubicBezTo>
                    <a:pt x="2321" y="6968"/>
                    <a:pt x="2330" y="6965"/>
                    <a:pt x="2338" y="6962"/>
                  </a:cubicBezTo>
                  <a:close/>
                  <a:moveTo>
                    <a:pt x="2213" y="7033"/>
                  </a:moveTo>
                  <a:cubicBezTo>
                    <a:pt x="2213" y="7033"/>
                    <a:pt x="2203" y="7040"/>
                    <a:pt x="2190" y="7049"/>
                  </a:cubicBezTo>
                  <a:lnTo>
                    <a:pt x="2190" y="7049"/>
                  </a:lnTo>
                  <a:cubicBezTo>
                    <a:pt x="2200" y="7041"/>
                    <a:pt x="2209" y="7033"/>
                    <a:pt x="2213" y="7033"/>
                  </a:cubicBezTo>
                  <a:close/>
                  <a:moveTo>
                    <a:pt x="2065" y="7161"/>
                  </a:moveTo>
                  <a:cubicBezTo>
                    <a:pt x="2066" y="7161"/>
                    <a:pt x="2056" y="7173"/>
                    <a:pt x="2038" y="7197"/>
                  </a:cubicBezTo>
                  <a:lnTo>
                    <a:pt x="2038" y="7197"/>
                  </a:lnTo>
                  <a:cubicBezTo>
                    <a:pt x="2043" y="7189"/>
                    <a:pt x="2047" y="7183"/>
                    <a:pt x="2052" y="7175"/>
                  </a:cubicBezTo>
                  <a:cubicBezTo>
                    <a:pt x="2060" y="7166"/>
                    <a:pt x="2065" y="7161"/>
                    <a:pt x="2065" y="7161"/>
                  </a:cubicBezTo>
                  <a:close/>
                  <a:moveTo>
                    <a:pt x="11777" y="7273"/>
                  </a:moveTo>
                  <a:cubicBezTo>
                    <a:pt x="11766" y="7287"/>
                    <a:pt x="11755" y="7301"/>
                    <a:pt x="11755" y="7301"/>
                  </a:cubicBezTo>
                  <a:cubicBezTo>
                    <a:pt x="11755" y="7301"/>
                    <a:pt x="11758" y="7297"/>
                    <a:pt x="11766" y="7286"/>
                  </a:cubicBezTo>
                  <a:lnTo>
                    <a:pt x="11777" y="7273"/>
                  </a:lnTo>
                  <a:close/>
                  <a:moveTo>
                    <a:pt x="1941" y="7359"/>
                  </a:moveTo>
                  <a:lnTo>
                    <a:pt x="1941" y="7359"/>
                  </a:lnTo>
                  <a:cubicBezTo>
                    <a:pt x="1941" y="7359"/>
                    <a:pt x="1941" y="7359"/>
                    <a:pt x="1941" y="7359"/>
                  </a:cubicBezTo>
                  <a:cubicBezTo>
                    <a:pt x="1939" y="7365"/>
                    <a:pt x="1937" y="7371"/>
                    <a:pt x="1935" y="7377"/>
                  </a:cubicBezTo>
                  <a:lnTo>
                    <a:pt x="1935" y="7377"/>
                  </a:lnTo>
                  <a:cubicBezTo>
                    <a:pt x="1935" y="7373"/>
                    <a:pt x="1937" y="7367"/>
                    <a:pt x="1941" y="7359"/>
                  </a:cubicBezTo>
                  <a:close/>
                  <a:moveTo>
                    <a:pt x="1911" y="7446"/>
                  </a:moveTo>
                  <a:lnTo>
                    <a:pt x="1911" y="7446"/>
                  </a:lnTo>
                  <a:cubicBezTo>
                    <a:pt x="1912" y="7446"/>
                    <a:pt x="1910" y="7457"/>
                    <a:pt x="1906" y="7489"/>
                  </a:cubicBezTo>
                  <a:lnTo>
                    <a:pt x="1906" y="7489"/>
                  </a:lnTo>
                  <a:cubicBezTo>
                    <a:pt x="1907" y="7473"/>
                    <a:pt x="1911" y="7446"/>
                    <a:pt x="1911" y="7446"/>
                  </a:cubicBezTo>
                  <a:close/>
                  <a:moveTo>
                    <a:pt x="1904" y="7506"/>
                  </a:moveTo>
                  <a:cubicBezTo>
                    <a:pt x="1903" y="7512"/>
                    <a:pt x="1903" y="7516"/>
                    <a:pt x="1902" y="7519"/>
                  </a:cubicBezTo>
                  <a:lnTo>
                    <a:pt x="1902" y="7519"/>
                  </a:lnTo>
                  <a:cubicBezTo>
                    <a:pt x="1903" y="7515"/>
                    <a:pt x="1903" y="7511"/>
                    <a:pt x="1904" y="7506"/>
                  </a:cubicBezTo>
                  <a:close/>
                  <a:moveTo>
                    <a:pt x="1915" y="7849"/>
                  </a:moveTo>
                  <a:cubicBezTo>
                    <a:pt x="1914" y="7849"/>
                    <a:pt x="1914" y="7871"/>
                    <a:pt x="1918" y="7892"/>
                  </a:cubicBezTo>
                  <a:cubicBezTo>
                    <a:pt x="1919" y="7902"/>
                    <a:pt x="1920" y="7912"/>
                    <a:pt x="1921" y="7922"/>
                  </a:cubicBezTo>
                  <a:lnTo>
                    <a:pt x="1921" y="7922"/>
                  </a:lnTo>
                  <a:cubicBezTo>
                    <a:pt x="1919" y="7867"/>
                    <a:pt x="1917" y="7849"/>
                    <a:pt x="1915" y="7849"/>
                  </a:cubicBezTo>
                  <a:close/>
                  <a:moveTo>
                    <a:pt x="11326" y="7903"/>
                  </a:moveTo>
                  <a:cubicBezTo>
                    <a:pt x="11326" y="7903"/>
                    <a:pt x="11325" y="7912"/>
                    <a:pt x="11322" y="7942"/>
                  </a:cubicBezTo>
                  <a:lnTo>
                    <a:pt x="11322" y="7942"/>
                  </a:lnTo>
                  <a:lnTo>
                    <a:pt x="11322" y="7934"/>
                  </a:lnTo>
                  <a:cubicBezTo>
                    <a:pt x="11322" y="7926"/>
                    <a:pt x="11325" y="7903"/>
                    <a:pt x="11326" y="7903"/>
                  </a:cubicBezTo>
                  <a:close/>
                  <a:moveTo>
                    <a:pt x="11310" y="7919"/>
                  </a:moveTo>
                  <a:lnTo>
                    <a:pt x="11310" y="7919"/>
                  </a:lnTo>
                  <a:cubicBezTo>
                    <a:pt x="11310" y="7919"/>
                    <a:pt x="11312" y="7933"/>
                    <a:pt x="11318" y="7974"/>
                  </a:cubicBezTo>
                  <a:lnTo>
                    <a:pt x="11318" y="7974"/>
                  </a:lnTo>
                  <a:cubicBezTo>
                    <a:pt x="11318" y="7974"/>
                    <a:pt x="11318" y="7974"/>
                    <a:pt x="11318" y="7974"/>
                  </a:cubicBezTo>
                  <a:lnTo>
                    <a:pt x="11318" y="7974"/>
                  </a:lnTo>
                  <a:cubicBezTo>
                    <a:pt x="11315" y="7957"/>
                    <a:pt x="11310" y="7919"/>
                    <a:pt x="11310" y="7919"/>
                  </a:cubicBezTo>
                  <a:close/>
                  <a:moveTo>
                    <a:pt x="11308" y="7997"/>
                  </a:moveTo>
                  <a:cubicBezTo>
                    <a:pt x="11308" y="7999"/>
                    <a:pt x="11307" y="7999"/>
                    <a:pt x="11307" y="7999"/>
                  </a:cubicBezTo>
                  <a:lnTo>
                    <a:pt x="11307" y="7999"/>
                  </a:lnTo>
                  <a:cubicBezTo>
                    <a:pt x="11307" y="7999"/>
                    <a:pt x="11308" y="7998"/>
                    <a:pt x="11308" y="7997"/>
                  </a:cubicBezTo>
                  <a:close/>
                  <a:moveTo>
                    <a:pt x="11307" y="8038"/>
                  </a:moveTo>
                  <a:cubicBezTo>
                    <a:pt x="11307" y="8042"/>
                    <a:pt x="11306" y="8043"/>
                    <a:pt x="11306" y="8043"/>
                  </a:cubicBezTo>
                  <a:cubicBezTo>
                    <a:pt x="11306" y="8043"/>
                    <a:pt x="11307" y="8041"/>
                    <a:pt x="11307" y="8038"/>
                  </a:cubicBezTo>
                  <a:close/>
                  <a:moveTo>
                    <a:pt x="11407" y="8236"/>
                  </a:moveTo>
                  <a:cubicBezTo>
                    <a:pt x="11410" y="8236"/>
                    <a:pt x="11425" y="8256"/>
                    <a:pt x="11438" y="8276"/>
                  </a:cubicBezTo>
                  <a:lnTo>
                    <a:pt x="11438" y="8276"/>
                  </a:lnTo>
                  <a:cubicBezTo>
                    <a:pt x="11424" y="8262"/>
                    <a:pt x="11406" y="8245"/>
                    <a:pt x="11406" y="8237"/>
                  </a:cubicBezTo>
                  <a:cubicBezTo>
                    <a:pt x="11406" y="8236"/>
                    <a:pt x="11406" y="8236"/>
                    <a:pt x="11407" y="8236"/>
                  </a:cubicBezTo>
                  <a:close/>
                  <a:moveTo>
                    <a:pt x="11450" y="8294"/>
                  </a:moveTo>
                  <a:cubicBezTo>
                    <a:pt x="11457" y="8305"/>
                    <a:pt x="11462" y="8313"/>
                    <a:pt x="11462" y="8313"/>
                  </a:cubicBezTo>
                  <a:cubicBezTo>
                    <a:pt x="11462" y="8313"/>
                    <a:pt x="11459" y="8309"/>
                    <a:pt x="11452" y="8298"/>
                  </a:cubicBezTo>
                  <a:cubicBezTo>
                    <a:pt x="11452" y="8297"/>
                    <a:pt x="11451" y="8296"/>
                    <a:pt x="11450" y="8294"/>
                  </a:cubicBezTo>
                  <a:close/>
                  <a:moveTo>
                    <a:pt x="11456" y="8301"/>
                  </a:moveTo>
                  <a:cubicBezTo>
                    <a:pt x="11458" y="8301"/>
                    <a:pt x="11470" y="8311"/>
                    <a:pt x="11484" y="8323"/>
                  </a:cubicBezTo>
                  <a:lnTo>
                    <a:pt x="11484" y="8323"/>
                  </a:lnTo>
                  <a:cubicBezTo>
                    <a:pt x="11473" y="8316"/>
                    <a:pt x="11463" y="8309"/>
                    <a:pt x="11456" y="8302"/>
                  </a:cubicBezTo>
                  <a:cubicBezTo>
                    <a:pt x="11456" y="8302"/>
                    <a:pt x="11456" y="8301"/>
                    <a:pt x="11456" y="8301"/>
                  </a:cubicBezTo>
                  <a:close/>
                  <a:moveTo>
                    <a:pt x="11874" y="8300"/>
                  </a:moveTo>
                  <a:cubicBezTo>
                    <a:pt x="11874" y="8303"/>
                    <a:pt x="11867" y="8308"/>
                    <a:pt x="11851" y="8314"/>
                  </a:cubicBezTo>
                  <a:cubicBezTo>
                    <a:pt x="11846" y="8315"/>
                    <a:pt x="11835" y="8319"/>
                    <a:pt x="11820" y="8325"/>
                  </a:cubicBezTo>
                  <a:lnTo>
                    <a:pt x="11820" y="8325"/>
                  </a:lnTo>
                  <a:cubicBezTo>
                    <a:pt x="11833" y="8316"/>
                    <a:pt x="11848" y="8309"/>
                    <a:pt x="11862" y="8306"/>
                  </a:cubicBezTo>
                  <a:lnTo>
                    <a:pt x="11874" y="8300"/>
                  </a:lnTo>
                  <a:close/>
                  <a:moveTo>
                    <a:pt x="11698" y="8368"/>
                  </a:moveTo>
                  <a:lnTo>
                    <a:pt x="11698" y="8368"/>
                  </a:lnTo>
                  <a:cubicBezTo>
                    <a:pt x="11674" y="8375"/>
                    <a:pt x="11653" y="8379"/>
                    <a:pt x="11639" y="8379"/>
                  </a:cubicBezTo>
                  <a:cubicBezTo>
                    <a:pt x="11632" y="8379"/>
                    <a:pt x="11627" y="8378"/>
                    <a:pt x="11625" y="8375"/>
                  </a:cubicBezTo>
                  <a:cubicBezTo>
                    <a:pt x="11622" y="8373"/>
                    <a:pt x="11670" y="8370"/>
                    <a:pt x="11698" y="8368"/>
                  </a:cubicBezTo>
                  <a:close/>
                  <a:moveTo>
                    <a:pt x="12940" y="8670"/>
                  </a:moveTo>
                  <a:cubicBezTo>
                    <a:pt x="12935" y="8675"/>
                    <a:pt x="12931" y="8679"/>
                    <a:pt x="12927" y="8682"/>
                  </a:cubicBezTo>
                  <a:lnTo>
                    <a:pt x="12927" y="8682"/>
                  </a:lnTo>
                  <a:cubicBezTo>
                    <a:pt x="12927" y="8682"/>
                    <a:pt x="12926" y="8682"/>
                    <a:pt x="12926" y="8682"/>
                  </a:cubicBezTo>
                  <a:cubicBezTo>
                    <a:pt x="12924" y="8682"/>
                    <a:pt x="12922" y="8682"/>
                    <a:pt x="12919" y="8682"/>
                  </a:cubicBezTo>
                  <a:lnTo>
                    <a:pt x="12919" y="8682"/>
                  </a:lnTo>
                  <a:cubicBezTo>
                    <a:pt x="12920" y="8680"/>
                    <a:pt x="12922" y="8679"/>
                    <a:pt x="12924" y="8677"/>
                  </a:cubicBezTo>
                  <a:lnTo>
                    <a:pt x="12924" y="8677"/>
                  </a:lnTo>
                  <a:cubicBezTo>
                    <a:pt x="12931" y="8674"/>
                    <a:pt x="12937" y="8672"/>
                    <a:pt x="12940" y="8670"/>
                  </a:cubicBezTo>
                  <a:close/>
                  <a:moveTo>
                    <a:pt x="12915" y="8681"/>
                  </a:moveTo>
                  <a:lnTo>
                    <a:pt x="12915" y="8681"/>
                  </a:lnTo>
                  <a:cubicBezTo>
                    <a:pt x="12914" y="8682"/>
                    <a:pt x="12913" y="8683"/>
                    <a:pt x="12912" y="8683"/>
                  </a:cubicBezTo>
                  <a:lnTo>
                    <a:pt x="12912" y="8683"/>
                  </a:lnTo>
                  <a:cubicBezTo>
                    <a:pt x="12911" y="8684"/>
                    <a:pt x="12910" y="8684"/>
                    <a:pt x="12908" y="8684"/>
                  </a:cubicBezTo>
                  <a:lnTo>
                    <a:pt x="12908" y="8684"/>
                  </a:lnTo>
                  <a:cubicBezTo>
                    <a:pt x="12910" y="8683"/>
                    <a:pt x="12912" y="8682"/>
                    <a:pt x="12915" y="8681"/>
                  </a:cubicBezTo>
                  <a:close/>
                  <a:moveTo>
                    <a:pt x="12863" y="8686"/>
                  </a:moveTo>
                  <a:lnTo>
                    <a:pt x="12863" y="8686"/>
                  </a:lnTo>
                  <a:cubicBezTo>
                    <a:pt x="12864" y="8687"/>
                    <a:pt x="12867" y="8689"/>
                    <a:pt x="12869" y="8690"/>
                  </a:cubicBezTo>
                  <a:lnTo>
                    <a:pt x="12869" y="8690"/>
                  </a:lnTo>
                  <a:cubicBezTo>
                    <a:pt x="12868" y="8690"/>
                    <a:pt x="12868" y="8690"/>
                    <a:pt x="12867" y="8690"/>
                  </a:cubicBezTo>
                  <a:lnTo>
                    <a:pt x="12867" y="8690"/>
                  </a:lnTo>
                  <a:cubicBezTo>
                    <a:pt x="12866" y="8689"/>
                    <a:pt x="12864" y="8687"/>
                    <a:pt x="12863" y="8686"/>
                  </a:cubicBezTo>
                  <a:close/>
                  <a:moveTo>
                    <a:pt x="12897" y="8693"/>
                  </a:moveTo>
                  <a:cubicBezTo>
                    <a:pt x="12897" y="8694"/>
                    <a:pt x="12898" y="8694"/>
                    <a:pt x="12898" y="8694"/>
                  </a:cubicBezTo>
                  <a:cubicBezTo>
                    <a:pt x="12898" y="8694"/>
                    <a:pt x="12898" y="8694"/>
                    <a:pt x="12899" y="8693"/>
                  </a:cubicBezTo>
                  <a:close/>
                  <a:moveTo>
                    <a:pt x="12926" y="8683"/>
                  </a:moveTo>
                  <a:cubicBezTo>
                    <a:pt x="12921" y="8687"/>
                    <a:pt x="12916" y="8690"/>
                    <a:pt x="12911" y="8693"/>
                  </a:cubicBezTo>
                  <a:lnTo>
                    <a:pt x="12911" y="8693"/>
                  </a:lnTo>
                  <a:cubicBezTo>
                    <a:pt x="12913" y="8693"/>
                    <a:pt x="12916" y="8693"/>
                    <a:pt x="12918" y="8693"/>
                  </a:cubicBezTo>
                  <a:cubicBezTo>
                    <a:pt x="12930" y="8693"/>
                    <a:pt x="12936" y="8695"/>
                    <a:pt x="12936" y="8697"/>
                  </a:cubicBezTo>
                  <a:lnTo>
                    <a:pt x="12936" y="8697"/>
                  </a:lnTo>
                  <a:cubicBezTo>
                    <a:pt x="12933" y="8696"/>
                    <a:pt x="12931" y="8696"/>
                    <a:pt x="12929" y="8696"/>
                  </a:cubicBezTo>
                  <a:lnTo>
                    <a:pt x="12929" y="8696"/>
                  </a:lnTo>
                  <a:cubicBezTo>
                    <a:pt x="12928" y="8696"/>
                    <a:pt x="12928" y="8697"/>
                    <a:pt x="12934" y="8700"/>
                  </a:cubicBezTo>
                  <a:lnTo>
                    <a:pt x="12934" y="8700"/>
                  </a:lnTo>
                  <a:cubicBezTo>
                    <a:pt x="12932" y="8702"/>
                    <a:pt x="12929" y="8703"/>
                    <a:pt x="12925" y="8704"/>
                  </a:cubicBezTo>
                  <a:lnTo>
                    <a:pt x="12925" y="8704"/>
                  </a:lnTo>
                  <a:cubicBezTo>
                    <a:pt x="12918" y="8702"/>
                    <a:pt x="12911" y="8701"/>
                    <a:pt x="12904" y="8699"/>
                  </a:cubicBezTo>
                  <a:lnTo>
                    <a:pt x="12904" y="8699"/>
                  </a:lnTo>
                  <a:cubicBezTo>
                    <a:pt x="12902" y="8701"/>
                    <a:pt x="12900" y="8703"/>
                    <a:pt x="12899" y="8705"/>
                  </a:cubicBezTo>
                  <a:lnTo>
                    <a:pt x="12899" y="8705"/>
                  </a:lnTo>
                  <a:cubicBezTo>
                    <a:pt x="12898" y="8705"/>
                    <a:pt x="12896" y="8705"/>
                    <a:pt x="12895" y="8704"/>
                  </a:cubicBezTo>
                  <a:lnTo>
                    <a:pt x="12895" y="8704"/>
                  </a:lnTo>
                  <a:cubicBezTo>
                    <a:pt x="12892" y="8709"/>
                    <a:pt x="12885" y="8717"/>
                    <a:pt x="12874" y="8732"/>
                  </a:cubicBezTo>
                  <a:cubicBezTo>
                    <a:pt x="12871" y="8736"/>
                    <a:pt x="12868" y="8740"/>
                    <a:pt x="12865" y="8743"/>
                  </a:cubicBezTo>
                  <a:lnTo>
                    <a:pt x="12865" y="8743"/>
                  </a:lnTo>
                  <a:cubicBezTo>
                    <a:pt x="12876" y="8729"/>
                    <a:pt x="12889" y="8712"/>
                    <a:pt x="12895" y="8704"/>
                  </a:cubicBezTo>
                  <a:lnTo>
                    <a:pt x="12895" y="8704"/>
                  </a:lnTo>
                  <a:cubicBezTo>
                    <a:pt x="12895" y="8704"/>
                    <a:pt x="12895" y="8704"/>
                    <a:pt x="12895" y="8704"/>
                  </a:cubicBezTo>
                  <a:lnTo>
                    <a:pt x="12895" y="8704"/>
                  </a:lnTo>
                  <a:cubicBezTo>
                    <a:pt x="12897" y="8702"/>
                    <a:pt x="12898" y="8701"/>
                    <a:pt x="12898" y="8701"/>
                  </a:cubicBezTo>
                  <a:lnTo>
                    <a:pt x="12898" y="8701"/>
                  </a:lnTo>
                  <a:cubicBezTo>
                    <a:pt x="12898" y="8701"/>
                    <a:pt x="12897" y="8702"/>
                    <a:pt x="12895" y="8704"/>
                  </a:cubicBezTo>
                  <a:lnTo>
                    <a:pt x="12895" y="8704"/>
                  </a:lnTo>
                  <a:cubicBezTo>
                    <a:pt x="12893" y="8704"/>
                    <a:pt x="12892" y="8703"/>
                    <a:pt x="12890" y="8703"/>
                  </a:cubicBezTo>
                  <a:lnTo>
                    <a:pt x="12890" y="8703"/>
                  </a:lnTo>
                  <a:cubicBezTo>
                    <a:pt x="12884" y="8705"/>
                    <a:pt x="12879" y="8706"/>
                    <a:pt x="12875" y="8706"/>
                  </a:cubicBezTo>
                  <a:cubicBezTo>
                    <a:pt x="12868" y="8706"/>
                    <a:pt x="12866" y="8702"/>
                    <a:pt x="12876" y="8697"/>
                  </a:cubicBezTo>
                  <a:lnTo>
                    <a:pt x="12876" y="8697"/>
                  </a:lnTo>
                  <a:cubicBezTo>
                    <a:pt x="12880" y="8700"/>
                    <a:pt x="12885" y="8702"/>
                    <a:pt x="12890" y="8703"/>
                  </a:cubicBezTo>
                  <a:lnTo>
                    <a:pt x="12890" y="8703"/>
                  </a:lnTo>
                  <a:cubicBezTo>
                    <a:pt x="12893" y="8702"/>
                    <a:pt x="12897" y="8701"/>
                    <a:pt x="12900" y="8699"/>
                  </a:cubicBezTo>
                  <a:lnTo>
                    <a:pt x="12900" y="8699"/>
                  </a:lnTo>
                  <a:cubicBezTo>
                    <a:pt x="12901" y="8699"/>
                    <a:pt x="12903" y="8699"/>
                    <a:pt x="12904" y="8699"/>
                  </a:cubicBezTo>
                  <a:lnTo>
                    <a:pt x="12904" y="8699"/>
                  </a:lnTo>
                  <a:cubicBezTo>
                    <a:pt x="12905" y="8698"/>
                    <a:pt x="12906" y="8696"/>
                    <a:pt x="12907" y="8695"/>
                  </a:cubicBezTo>
                  <a:lnTo>
                    <a:pt x="12907" y="8695"/>
                  </a:lnTo>
                  <a:cubicBezTo>
                    <a:pt x="12905" y="8696"/>
                    <a:pt x="12903" y="8698"/>
                    <a:pt x="12900" y="8699"/>
                  </a:cubicBezTo>
                  <a:lnTo>
                    <a:pt x="12900" y="8699"/>
                  </a:lnTo>
                  <a:cubicBezTo>
                    <a:pt x="12894" y="8697"/>
                    <a:pt x="12888" y="8696"/>
                    <a:pt x="12882" y="8694"/>
                  </a:cubicBezTo>
                  <a:lnTo>
                    <a:pt x="12882" y="8694"/>
                  </a:lnTo>
                  <a:cubicBezTo>
                    <a:pt x="12879" y="8695"/>
                    <a:pt x="12878" y="8696"/>
                    <a:pt x="12876" y="8697"/>
                  </a:cubicBezTo>
                  <a:lnTo>
                    <a:pt x="12876" y="8697"/>
                  </a:lnTo>
                  <a:cubicBezTo>
                    <a:pt x="12874" y="8696"/>
                    <a:pt x="12872" y="8695"/>
                    <a:pt x="12871" y="8693"/>
                  </a:cubicBezTo>
                  <a:lnTo>
                    <a:pt x="12879" y="8693"/>
                  </a:lnTo>
                  <a:cubicBezTo>
                    <a:pt x="12880" y="8694"/>
                    <a:pt x="12881" y="8694"/>
                    <a:pt x="12882" y="8694"/>
                  </a:cubicBezTo>
                  <a:lnTo>
                    <a:pt x="12882" y="8694"/>
                  </a:lnTo>
                  <a:cubicBezTo>
                    <a:pt x="12883" y="8694"/>
                    <a:pt x="12883" y="8694"/>
                    <a:pt x="12884" y="8693"/>
                  </a:cubicBezTo>
                  <a:lnTo>
                    <a:pt x="12897" y="8693"/>
                  </a:lnTo>
                  <a:cubicBezTo>
                    <a:pt x="12897" y="8692"/>
                    <a:pt x="12899" y="8690"/>
                    <a:pt x="12900" y="8689"/>
                  </a:cubicBezTo>
                  <a:lnTo>
                    <a:pt x="12900" y="8689"/>
                  </a:lnTo>
                  <a:cubicBezTo>
                    <a:pt x="12903" y="8688"/>
                    <a:pt x="12905" y="8688"/>
                    <a:pt x="12907" y="8687"/>
                  </a:cubicBezTo>
                  <a:lnTo>
                    <a:pt x="12907" y="8687"/>
                  </a:lnTo>
                  <a:cubicBezTo>
                    <a:pt x="12903" y="8690"/>
                    <a:pt x="12901" y="8692"/>
                    <a:pt x="12899" y="8693"/>
                  </a:cubicBezTo>
                  <a:lnTo>
                    <a:pt x="12909" y="8693"/>
                  </a:lnTo>
                  <a:cubicBezTo>
                    <a:pt x="12909" y="8693"/>
                    <a:pt x="12909" y="8693"/>
                    <a:pt x="12909" y="8693"/>
                  </a:cubicBezTo>
                  <a:lnTo>
                    <a:pt x="12909" y="8693"/>
                  </a:lnTo>
                  <a:cubicBezTo>
                    <a:pt x="12909" y="8694"/>
                    <a:pt x="12908" y="8695"/>
                    <a:pt x="12907" y="8695"/>
                  </a:cubicBezTo>
                  <a:lnTo>
                    <a:pt x="12907" y="8695"/>
                  </a:lnTo>
                  <a:cubicBezTo>
                    <a:pt x="12908" y="8695"/>
                    <a:pt x="12910" y="8694"/>
                    <a:pt x="12911" y="8693"/>
                  </a:cubicBezTo>
                  <a:lnTo>
                    <a:pt x="12911" y="8693"/>
                  </a:lnTo>
                  <a:cubicBezTo>
                    <a:pt x="12910" y="8693"/>
                    <a:pt x="12910" y="8693"/>
                    <a:pt x="12909" y="8693"/>
                  </a:cubicBezTo>
                  <a:lnTo>
                    <a:pt x="12909" y="8693"/>
                  </a:lnTo>
                  <a:cubicBezTo>
                    <a:pt x="12910" y="8692"/>
                    <a:pt x="12912" y="8691"/>
                    <a:pt x="12913" y="8689"/>
                  </a:cubicBezTo>
                  <a:cubicBezTo>
                    <a:pt x="12914" y="8688"/>
                    <a:pt x="12915" y="8687"/>
                    <a:pt x="12916" y="8685"/>
                  </a:cubicBezTo>
                  <a:lnTo>
                    <a:pt x="12916" y="8685"/>
                  </a:lnTo>
                  <a:cubicBezTo>
                    <a:pt x="12921" y="8684"/>
                    <a:pt x="12924" y="8683"/>
                    <a:pt x="12926" y="8683"/>
                  </a:cubicBezTo>
                  <a:close/>
                  <a:moveTo>
                    <a:pt x="13336" y="9129"/>
                  </a:moveTo>
                  <a:cubicBezTo>
                    <a:pt x="13347" y="9159"/>
                    <a:pt x="13351" y="9171"/>
                    <a:pt x="13351" y="9171"/>
                  </a:cubicBezTo>
                  <a:cubicBezTo>
                    <a:pt x="13352" y="9171"/>
                    <a:pt x="13345" y="9150"/>
                    <a:pt x="13336" y="9129"/>
                  </a:cubicBezTo>
                  <a:close/>
                  <a:moveTo>
                    <a:pt x="13423" y="9812"/>
                  </a:moveTo>
                  <a:lnTo>
                    <a:pt x="13423" y="9812"/>
                  </a:lnTo>
                  <a:cubicBezTo>
                    <a:pt x="13423" y="9812"/>
                    <a:pt x="13423" y="9813"/>
                    <a:pt x="13423" y="9813"/>
                  </a:cubicBezTo>
                  <a:cubicBezTo>
                    <a:pt x="13423" y="9813"/>
                    <a:pt x="13423" y="9813"/>
                    <a:pt x="13423" y="9813"/>
                  </a:cubicBezTo>
                  <a:lnTo>
                    <a:pt x="13423" y="9813"/>
                  </a:lnTo>
                  <a:cubicBezTo>
                    <a:pt x="13423" y="9813"/>
                    <a:pt x="13423" y="9813"/>
                    <a:pt x="13423" y="9812"/>
                  </a:cubicBezTo>
                  <a:close/>
                  <a:moveTo>
                    <a:pt x="13419" y="9835"/>
                  </a:moveTo>
                  <a:lnTo>
                    <a:pt x="13419" y="9835"/>
                  </a:lnTo>
                  <a:cubicBezTo>
                    <a:pt x="13418" y="9845"/>
                    <a:pt x="13417" y="9854"/>
                    <a:pt x="13415" y="9863"/>
                  </a:cubicBezTo>
                  <a:cubicBezTo>
                    <a:pt x="13415" y="9862"/>
                    <a:pt x="13417" y="9850"/>
                    <a:pt x="13419" y="9835"/>
                  </a:cubicBezTo>
                  <a:close/>
                  <a:moveTo>
                    <a:pt x="13249" y="10382"/>
                  </a:moveTo>
                  <a:cubicBezTo>
                    <a:pt x="13245" y="10392"/>
                    <a:pt x="13244" y="10396"/>
                    <a:pt x="13243" y="10396"/>
                  </a:cubicBezTo>
                  <a:cubicBezTo>
                    <a:pt x="13243" y="10396"/>
                    <a:pt x="13246" y="10390"/>
                    <a:pt x="13249" y="10382"/>
                  </a:cubicBezTo>
                  <a:close/>
                  <a:moveTo>
                    <a:pt x="3063" y="13528"/>
                  </a:moveTo>
                  <a:cubicBezTo>
                    <a:pt x="3073" y="13547"/>
                    <a:pt x="3081" y="13565"/>
                    <a:pt x="3079" y="13570"/>
                  </a:cubicBezTo>
                  <a:cubicBezTo>
                    <a:pt x="3079" y="13570"/>
                    <a:pt x="3071" y="13548"/>
                    <a:pt x="3063" y="13528"/>
                  </a:cubicBezTo>
                  <a:close/>
                  <a:moveTo>
                    <a:pt x="3183" y="13769"/>
                  </a:moveTo>
                  <a:lnTo>
                    <a:pt x="3183" y="13769"/>
                  </a:lnTo>
                  <a:cubicBezTo>
                    <a:pt x="3181" y="13773"/>
                    <a:pt x="3179" y="13777"/>
                    <a:pt x="3176" y="13781"/>
                  </a:cubicBezTo>
                  <a:lnTo>
                    <a:pt x="3176" y="13781"/>
                  </a:lnTo>
                  <a:cubicBezTo>
                    <a:pt x="3176" y="13782"/>
                    <a:pt x="3175" y="13782"/>
                    <a:pt x="3175" y="13783"/>
                  </a:cubicBezTo>
                  <a:lnTo>
                    <a:pt x="3175" y="13783"/>
                  </a:lnTo>
                  <a:cubicBezTo>
                    <a:pt x="3177" y="13778"/>
                    <a:pt x="3180" y="13774"/>
                    <a:pt x="3183" y="13769"/>
                  </a:cubicBezTo>
                  <a:close/>
                  <a:moveTo>
                    <a:pt x="3133" y="13897"/>
                  </a:moveTo>
                  <a:cubicBezTo>
                    <a:pt x="3133" y="13904"/>
                    <a:pt x="3133" y="13911"/>
                    <a:pt x="3133" y="13919"/>
                  </a:cubicBezTo>
                  <a:cubicBezTo>
                    <a:pt x="3129" y="13938"/>
                    <a:pt x="3125" y="13957"/>
                    <a:pt x="3125" y="13976"/>
                  </a:cubicBezTo>
                  <a:lnTo>
                    <a:pt x="3125" y="13976"/>
                  </a:lnTo>
                  <a:cubicBezTo>
                    <a:pt x="3125" y="13950"/>
                    <a:pt x="3128" y="13923"/>
                    <a:pt x="3133" y="13897"/>
                  </a:cubicBezTo>
                  <a:close/>
                  <a:moveTo>
                    <a:pt x="10456" y="14312"/>
                  </a:moveTo>
                  <a:cubicBezTo>
                    <a:pt x="10456" y="14313"/>
                    <a:pt x="10456" y="14313"/>
                    <a:pt x="10455" y="14314"/>
                  </a:cubicBezTo>
                  <a:cubicBezTo>
                    <a:pt x="10456" y="14313"/>
                    <a:pt x="10456" y="14312"/>
                    <a:pt x="10456" y="14312"/>
                  </a:cubicBezTo>
                  <a:close/>
                  <a:moveTo>
                    <a:pt x="1441" y="14429"/>
                  </a:moveTo>
                  <a:cubicBezTo>
                    <a:pt x="1468" y="14436"/>
                    <a:pt x="1487" y="14440"/>
                    <a:pt x="1499" y="14443"/>
                  </a:cubicBezTo>
                  <a:lnTo>
                    <a:pt x="1499" y="14443"/>
                  </a:lnTo>
                  <a:cubicBezTo>
                    <a:pt x="1480" y="14438"/>
                    <a:pt x="1460" y="14434"/>
                    <a:pt x="1441" y="14429"/>
                  </a:cubicBezTo>
                  <a:close/>
                  <a:moveTo>
                    <a:pt x="10444" y="14421"/>
                  </a:moveTo>
                  <a:cubicBezTo>
                    <a:pt x="10448" y="14426"/>
                    <a:pt x="10452" y="14431"/>
                    <a:pt x="10455" y="14435"/>
                  </a:cubicBezTo>
                  <a:lnTo>
                    <a:pt x="10455" y="14435"/>
                  </a:lnTo>
                  <a:lnTo>
                    <a:pt x="10455" y="14422"/>
                  </a:lnTo>
                  <a:lnTo>
                    <a:pt x="10455" y="14422"/>
                  </a:lnTo>
                  <a:cubicBezTo>
                    <a:pt x="10457" y="14429"/>
                    <a:pt x="10458" y="14435"/>
                    <a:pt x="10459" y="14441"/>
                  </a:cubicBezTo>
                  <a:lnTo>
                    <a:pt x="10459" y="14441"/>
                  </a:lnTo>
                  <a:cubicBezTo>
                    <a:pt x="10458" y="14439"/>
                    <a:pt x="10457" y="14437"/>
                    <a:pt x="10455" y="14435"/>
                  </a:cubicBezTo>
                  <a:lnTo>
                    <a:pt x="10455" y="14435"/>
                  </a:lnTo>
                  <a:lnTo>
                    <a:pt x="10455" y="14444"/>
                  </a:lnTo>
                  <a:cubicBezTo>
                    <a:pt x="10455" y="14444"/>
                    <a:pt x="10455" y="14445"/>
                    <a:pt x="10455" y="14445"/>
                  </a:cubicBezTo>
                  <a:lnTo>
                    <a:pt x="10455" y="14445"/>
                  </a:lnTo>
                  <a:cubicBezTo>
                    <a:pt x="10450" y="14434"/>
                    <a:pt x="10445" y="14424"/>
                    <a:pt x="10444" y="14421"/>
                  </a:cubicBezTo>
                  <a:close/>
                  <a:moveTo>
                    <a:pt x="10455" y="14445"/>
                  </a:moveTo>
                  <a:lnTo>
                    <a:pt x="10455" y="14445"/>
                  </a:lnTo>
                  <a:cubicBezTo>
                    <a:pt x="10456" y="14446"/>
                    <a:pt x="10456" y="14446"/>
                    <a:pt x="10456" y="14447"/>
                  </a:cubicBezTo>
                  <a:lnTo>
                    <a:pt x="10456" y="14447"/>
                  </a:lnTo>
                  <a:cubicBezTo>
                    <a:pt x="10456" y="14447"/>
                    <a:pt x="10456" y="14446"/>
                    <a:pt x="10455" y="14446"/>
                  </a:cubicBezTo>
                  <a:lnTo>
                    <a:pt x="10455" y="14446"/>
                  </a:lnTo>
                  <a:cubicBezTo>
                    <a:pt x="10455" y="14446"/>
                    <a:pt x="10455" y="14446"/>
                    <a:pt x="10455" y="14445"/>
                  </a:cubicBezTo>
                  <a:close/>
                  <a:moveTo>
                    <a:pt x="10458" y="14450"/>
                  </a:moveTo>
                  <a:lnTo>
                    <a:pt x="10458" y="14450"/>
                  </a:lnTo>
                  <a:cubicBezTo>
                    <a:pt x="10458" y="14450"/>
                    <a:pt x="10459" y="14451"/>
                    <a:pt x="10459" y="14452"/>
                  </a:cubicBezTo>
                  <a:lnTo>
                    <a:pt x="10459" y="14452"/>
                  </a:lnTo>
                  <a:cubicBezTo>
                    <a:pt x="10459" y="14451"/>
                    <a:pt x="10459" y="14451"/>
                    <a:pt x="10458" y="14451"/>
                  </a:cubicBezTo>
                  <a:lnTo>
                    <a:pt x="10458" y="14451"/>
                  </a:lnTo>
                  <a:cubicBezTo>
                    <a:pt x="10458" y="14451"/>
                    <a:pt x="10458" y="14450"/>
                    <a:pt x="10458" y="14450"/>
                  </a:cubicBezTo>
                  <a:close/>
                  <a:moveTo>
                    <a:pt x="10466" y="14455"/>
                  </a:moveTo>
                  <a:cubicBezTo>
                    <a:pt x="10468" y="14456"/>
                    <a:pt x="10469" y="14457"/>
                    <a:pt x="10470" y="14458"/>
                  </a:cubicBezTo>
                  <a:lnTo>
                    <a:pt x="10470" y="14458"/>
                  </a:lnTo>
                  <a:cubicBezTo>
                    <a:pt x="10470" y="14459"/>
                    <a:pt x="10471" y="14459"/>
                    <a:pt x="10471" y="14460"/>
                  </a:cubicBezTo>
                  <a:lnTo>
                    <a:pt x="10471" y="14460"/>
                  </a:lnTo>
                  <a:cubicBezTo>
                    <a:pt x="10469" y="14459"/>
                    <a:pt x="10468" y="14459"/>
                    <a:pt x="10466" y="14458"/>
                  </a:cubicBezTo>
                  <a:lnTo>
                    <a:pt x="10466" y="14458"/>
                  </a:lnTo>
                  <a:cubicBezTo>
                    <a:pt x="10466" y="14457"/>
                    <a:pt x="10466" y="14456"/>
                    <a:pt x="10466" y="14455"/>
                  </a:cubicBezTo>
                  <a:close/>
                  <a:moveTo>
                    <a:pt x="10462" y="14455"/>
                  </a:moveTo>
                  <a:cubicBezTo>
                    <a:pt x="10463" y="14456"/>
                    <a:pt x="10464" y="14457"/>
                    <a:pt x="10464" y="14458"/>
                  </a:cubicBezTo>
                  <a:lnTo>
                    <a:pt x="10464" y="14458"/>
                  </a:lnTo>
                  <a:cubicBezTo>
                    <a:pt x="10464" y="14457"/>
                    <a:pt x="10463" y="14457"/>
                    <a:pt x="10463" y="14457"/>
                  </a:cubicBezTo>
                  <a:lnTo>
                    <a:pt x="10463" y="14457"/>
                  </a:lnTo>
                  <a:cubicBezTo>
                    <a:pt x="10463" y="14458"/>
                    <a:pt x="10463" y="14458"/>
                    <a:pt x="10463" y="14459"/>
                  </a:cubicBezTo>
                  <a:cubicBezTo>
                    <a:pt x="10463" y="14460"/>
                    <a:pt x="10463" y="14460"/>
                    <a:pt x="10463" y="14461"/>
                  </a:cubicBezTo>
                  <a:lnTo>
                    <a:pt x="10463" y="14461"/>
                  </a:lnTo>
                  <a:cubicBezTo>
                    <a:pt x="10463" y="14459"/>
                    <a:pt x="10462" y="14458"/>
                    <a:pt x="10461" y="14457"/>
                  </a:cubicBezTo>
                  <a:lnTo>
                    <a:pt x="10461" y="14457"/>
                  </a:lnTo>
                  <a:cubicBezTo>
                    <a:pt x="10462" y="14457"/>
                    <a:pt x="10462" y="14457"/>
                    <a:pt x="10463" y="14457"/>
                  </a:cubicBezTo>
                  <a:lnTo>
                    <a:pt x="10463" y="14457"/>
                  </a:lnTo>
                  <a:cubicBezTo>
                    <a:pt x="10462" y="14456"/>
                    <a:pt x="10462" y="14456"/>
                    <a:pt x="10462" y="14455"/>
                  </a:cubicBezTo>
                  <a:close/>
                  <a:moveTo>
                    <a:pt x="10464" y="14463"/>
                  </a:moveTo>
                  <a:cubicBezTo>
                    <a:pt x="10464" y="14464"/>
                    <a:pt x="10464" y="14464"/>
                    <a:pt x="10464" y="14465"/>
                  </a:cubicBezTo>
                  <a:lnTo>
                    <a:pt x="10464" y="14465"/>
                  </a:lnTo>
                  <a:cubicBezTo>
                    <a:pt x="10465" y="14465"/>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4" y="14463"/>
                    <a:pt x="10464" y="14463"/>
                  </a:cubicBezTo>
                  <a:close/>
                  <a:moveTo>
                    <a:pt x="10480" y="14463"/>
                  </a:moveTo>
                  <a:cubicBezTo>
                    <a:pt x="10500" y="14470"/>
                    <a:pt x="10520" y="14477"/>
                    <a:pt x="10517" y="14478"/>
                  </a:cubicBezTo>
                  <a:cubicBezTo>
                    <a:pt x="10516" y="14479"/>
                    <a:pt x="10515" y="14479"/>
                    <a:pt x="10514" y="14479"/>
                  </a:cubicBezTo>
                  <a:cubicBezTo>
                    <a:pt x="10507" y="14479"/>
                    <a:pt x="10494" y="14472"/>
                    <a:pt x="10480" y="14463"/>
                  </a:cubicBezTo>
                  <a:close/>
                  <a:moveTo>
                    <a:pt x="10456" y="14455"/>
                  </a:moveTo>
                  <a:cubicBezTo>
                    <a:pt x="10456" y="14455"/>
                    <a:pt x="10456" y="14455"/>
                    <a:pt x="10456" y="14455"/>
                  </a:cubicBezTo>
                  <a:lnTo>
                    <a:pt x="10456" y="14455"/>
                  </a:lnTo>
                  <a:cubicBezTo>
                    <a:pt x="10459" y="14458"/>
                    <a:pt x="10461" y="14460"/>
                    <a:pt x="10464" y="14463"/>
                  </a:cubicBezTo>
                  <a:lnTo>
                    <a:pt x="10464" y="14463"/>
                  </a:lnTo>
                  <a:cubicBezTo>
                    <a:pt x="10464" y="14462"/>
                    <a:pt x="10464" y="14461"/>
                    <a:pt x="10463" y="14461"/>
                  </a:cubicBezTo>
                  <a:lnTo>
                    <a:pt x="10463" y="14461"/>
                  </a:lnTo>
                  <a:cubicBezTo>
                    <a:pt x="10464" y="14462"/>
                    <a:pt x="10464" y="14463"/>
                    <a:pt x="10465" y="14464"/>
                  </a:cubicBezTo>
                  <a:lnTo>
                    <a:pt x="10465" y="14464"/>
                  </a:lnTo>
                  <a:cubicBezTo>
                    <a:pt x="10465" y="14462"/>
                    <a:pt x="10466" y="14461"/>
                    <a:pt x="10466" y="14459"/>
                  </a:cubicBezTo>
                  <a:lnTo>
                    <a:pt x="10466" y="14459"/>
                  </a:lnTo>
                  <a:cubicBezTo>
                    <a:pt x="10469" y="14463"/>
                    <a:pt x="10472" y="14466"/>
                    <a:pt x="10475" y="14469"/>
                  </a:cubicBezTo>
                  <a:lnTo>
                    <a:pt x="10475" y="14469"/>
                  </a:lnTo>
                  <a:cubicBezTo>
                    <a:pt x="10474" y="14466"/>
                    <a:pt x="10473" y="14463"/>
                    <a:pt x="10471" y="14460"/>
                  </a:cubicBezTo>
                  <a:lnTo>
                    <a:pt x="10471" y="14460"/>
                  </a:lnTo>
                  <a:cubicBezTo>
                    <a:pt x="10472" y="14460"/>
                    <a:pt x="10473" y="14461"/>
                    <a:pt x="10474" y="14461"/>
                  </a:cubicBezTo>
                  <a:lnTo>
                    <a:pt x="10474" y="14461"/>
                  </a:lnTo>
                  <a:cubicBezTo>
                    <a:pt x="10481" y="14466"/>
                    <a:pt x="10485" y="14470"/>
                    <a:pt x="10482" y="14471"/>
                  </a:cubicBezTo>
                  <a:cubicBezTo>
                    <a:pt x="10482" y="14471"/>
                    <a:pt x="10481" y="14471"/>
                    <a:pt x="10481" y="14471"/>
                  </a:cubicBezTo>
                  <a:cubicBezTo>
                    <a:pt x="10479" y="14471"/>
                    <a:pt x="10477" y="14470"/>
                    <a:pt x="10475" y="14469"/>
                  </a:cubicBezTo>
                  <a:lnTo>
                    <a:pt x="10475" y="14469"/>
                  </a:lnTo>
                  <a:cubicBezTo>
                    <a:pt x="10477" y="14473"/>
                    <a:pt x="10478" y="14476"/>
                    <a:pt x="10479" y="14479"/>
                  </a:cubicBezTo>
                  <a:lnTo>
                    <a:pt x="10479" y="14479"/>
                  </a:lnTo>
                  <a:cubicBezTo>
                    <a:pt x="10475" y="14475"/>
                    <a:pt x="10470" y="14470"/>
                    <a:pt x="10465" y="14464"/>
                  </a:cubicBezTo>
                  <a:lnTo>
                    <a:pt x="10465" y="14464"/>
                  </a:lnTo>
                  <a:cubicBezTo>
                    <a:pt x="10470" y="14473"/>
                    <a:pt x="10475" y="14481"/>
                    <a:pt x="10479" y="14485"/>
                  </a:cubicBezTo>
                  <a:lnTo>
                    <a:pt x="10479" y="14485"/>
                  </a:lnTo>
                  <a:cubicBezTo>
                    <a:pt x="10480" y="14484"/>
                    <a:pt x="10479" y="14482"/>
                    <a:pt x="10479" y="14479"/>
                  </a:cubicBezTo>
                  <a:lnTo>
                    <a:pt x="10479" y="14479"/>
                  </a:lnTo>
                  <a:cubicBezTo>
                    <a:pt x="10485" y="14486"/>
                    <a:pt x="10488" y="14490"/>
                    <a:pt x="10486" y="14490"/>
                  </a:cubicBezTo>
                  <a:cubicBezTo>
                    <a:pt x="10486" y="14490"/>
                    <a:pt x="10486" y="14490"/>
                    <a:pt x="10486" y="14490"/>
                  </a:cubicBezTo>
                  <a:cubicBezTo>
                    <a:pt x="10484" y="14490"/>
                    <a:pt x="10482" y="14488"/>
                    <a:pt x="10479" y="14485"/>
                  </a:cubicBezTo>
                  <a:lnTo>
                    <a:pt x="10479" y="14485"/>
                  </a:lnTo>
                  <a:cubicBezTo>
                    <a:pt x="10479" y="14487"/>
                    <a:pt x="10478" y="14487"/>
                    <a:pt x="10477" y="14487"/>
                  </a:cubicBezTo>
                  <a:cubicBezTo>
                    <a:pt x="10474" y="14487"/>
                    <a:pt x="10469" y="14480"/>
                    <a:pt x="10464" y="14465"/>
                  </a:cubicBezTo>
                  <a:lnTo>
                    <a:pt x="10464" y="14465"/>
                  </a:lnTo>
                  <a:cubicBezTo>
                    <a:pt x="10464" y="14468"/>
                    <a:pt x="10463" y="14469"/>
                    <a:pt x="10461" y="14469"/>
                  </a:cubicBezTo>
                  <a:cubicBezTo>
                    <a:pt x="10460" y="14469"/>
                    <a:pt x="10458" y="14465"/>
                    <a:pt x="10456" y="14455"/>
                  </a:cubicBezTo>
                  <a:close/>
                  <a:moveTo>
                    <a:pt x="1072" y="14837"/>
                  </a:moveTo>
                  <a:cubicBezTo>
                    <a:pt x="1071" y="14840"/>
                    <a:pt x="1071" y="14842"/>
                    <a:pt x="1070" y="14843"/>
                  </a:cubicBezTo>
                  <a:cubicBezTo>
                    <a:pt x="1071" y="14841"/>
                    <a:pt x="1071" y="14839"/>
                    <a:pt x="1072" y="14837"/>
                  </a:cubicBezTo>
                  <a:close/>
                  <a:moveTo>
                    <a:pt x="1076" y="14983"/>
                  </a:moveTo>
                  <a:cubicBezTo>
                    <a:pt x="1077" y="14983"/>
                    <a:pt x="1081" y="15002"/>
                    <a:pt x="1082" y="15025"/>
                  </a:cubicBezTo>
                  <a:lnTo>
                    <a:pt x="1082" y="15025"/>
                  </a:lnTo>
                  <a:cubicBezTo>
                    <a:pt x="1082" y="15024"/>
                    <a:pt x="1082" y="15024"/>
                    <a:pt x="1082" y="15023"/>
                  </a:cubicBezTo>
                  <a:cubicBezTo>
                    <a:pt x="1076" y="14994"/>
                    <a:pt x="1075" y="14983"/>
                    <a:pt x="1076" y="14983"/>
                  </a:cubicBezTo>
                  <a:close/>
                  <a:moveTo>
                    <a:pt x="1082" y="15031"/>
                  </a:moveTo>
                  <a:lnTo>
                    <a:pt x="1082" y="15031"/>
                  </a:lnTo>
                  <a:cubicBezTo>
                    <a:pt x="1083" y="15036"/>
                    <a:pt x="1082" y="15041"/>
                    <a:pt x="1082" y="15046"/>
                  </a:cubicBezTo>
                  <a:cubicBezTo>
                    <a:pt x="1082" y="15041"/>
                    <a:pt x="1082" y="15036"/>
                    <a:pt x="1082" y="15031"/>
                  </a:cubicBezTo>
                  <a:close/>
                  <a:moveTo>
                    <a:pt x="12687" y="15410"/>
                  </a:moveTo>
                  <a:lnTo>
                    <a:pt x="12687" y="15410"/>
                  </a:lnTo>
                  <a:cubicBezTo>
                    <a:pt x="12691" y="15410"/>
                    <a:pt x="12695" y="15424"/>
                    <a:pt x="12699" y="15438"/>
                  </a:cubicBezTo>
                  <a:lnTo>
                    <a:pt x="12699" y="15438"/>
                  </a:lnTo>
                  <a:cubicBezTo>
                    <a:pt x="12691" y="15423"/>
                    <a:pt x="12685" y="15410"/>
                    <a:pt x="12687" y="15410"/>
                  </a:cubicBezTo>
                  <a:close/>
                  <a:moveTo>
                    <a:pt x="1935" y="16606"/>
                  </a:moveTo>
                  <a:cubicBezTo>
                    <a:pt x="1947" y="16621"/>
                    <a:pt x="1958" y="16636"/>
                    <a:pt x="1958" y="16636"/>
                  </a:cubicBezTo>
                  <a:cubicBezTo>
                    <a:pt x="1958" y="16636"/>
                    <a:pt x="1953" y="16630"/>
                    <a:pt x="1941" y="16614"/>
                  </a:cubicBezTo>
                  <a:cubicBezTo>
                    <a:pt x="1939" y="16611"/>
                    <a:pt x="1937" y="16609"/>
                    <a:pt x="1935" y="16606"/>
                  </a:cubicBezTo>
                  <a:close/>
                  <a:moveTo>
                    <a:pt x="11935" y="17419"/>
                  </a:moveTo>
                  <a:lnTo>
                    <a:pt x="11935" y="17419"/>
                  </a:lnTo>
                  <a:cubicBezTo>
                    <a:pt x="11934" y="17421"/>
                    <a:pt x="11932" y="17422"/>
                    <a:pt x="11931" y="17424"/>
                  </a:cubicBezTo>
                  <a:lnTo>
                    <a:pt x="11931" y="17424"/>
                  </a:lnTo>
                  <a:cubicBezTo>
                    <a:pt x="11933" y="17421"/>
                    <a:pt x="11934" y="17420"/>
                    <a:pt x="11935" y="17419"/>
                  </a:cubicBezTo>
                  <a:close/>
                  <a:moveTo>
                    <a:pt x="10140" y="18906"/>
                  </a:moveTo>
                  <a:lnTo>
                    <a:pt x="10140" y="18906"/>
                  </a:lnTo>
                  <a:cubicBezTo>
                    <a:pt x="10140" y="18906"/>
                    <a:pt x="10128" y="18911"/>
                    <a:pt x="10098" y="18927"/>
                  </a:cubicBezTo>
                  <a:lnTo>
                    <a:pt x="10098" y="18927"/>
                  </a:lnTo>
                  <a:cubicBezTo>
                    <a:pt x="10120" y="18917"/>
                    <a:pt x="10141" y="18906"/>
                    <a:pt x="10140" y="18906"/>
                  </a:cubicBezTo>
                  <a:close/>
                  <a:moveTo>
                    <a:pt x="6223" y="19098"/>
                  </a:moveTo>
                  <a:lnTo>
                    <a:pt x="6223" y="19098"/>
                  </a:lnTo>
                  <a:cubicBezTo>
                    <a:pt x="6224" y="19098"/>
                    <a:pt x="6226" y="19099"/>
                    <a:pt x="6227" y="19099"/>
                  </a:cubicBezTo>
                  <a:lnTo>
                    <a:pt x="6227" y="19099"/>
                  </a:lnTo>
                  <a:lnTo>
                    <a:pt x="6247" y="19102"/>
                  </a:lnTo>
                  <a:lnTo>
                    <a:pt x="6247" y="19102"/>
                  </a:lnTo>
                  <a:cubicBezTo>
                    <a:pt x="6234" y="19100"/>
                    <a:pt x="6224" y="19098"/>
                    <a:pt x="6223" y="19098"/>
                  </a:cubicBezTo>
                  <a:close/>
                  <a:moveTo>
                    <a:pt x="6247" y="19102"/>
                  </a:moveTo>
                  <a:cubicBezTo>
                    <a:pt x="6271" y="19106"/>
                    <a:pt x="6303" y="19111"/>
                    <a:pt x="6304" y="19111"/>
                  </a:cubicBezTo>
                  <a:cubicBezTo>
                    <a:pt x="6305" y="19111"/>
                    <a:pt x="6298" y="19109"/>
                    <a:pt x="6277" y="19106"/>
                  </a:cubicBezTo>
                  <a:lnTo>
                    <a:pt x="6247" y="19102"/>
                  </a:lnTo>
                  <a:close/>
                  <a:moveTo>
                    <a:pt x="9059" y="19197"/>
                  </a:moveTo>
                  <a:lnTo>
                    <a:pt x="9059" y="19197"/>
                  </a:lnTo>
                  <a:cubicBezTo>
                    <a:pt x="9057" y="19197"/>
                    <a:pt x="9054" y="19197"/>
                    <a:pt x="9052" y="19198"/>
                  </a:cubicBezTo>
                  <a:cubicBezTo>
                    <a:pt x="9027" y="19201"/>
                    <a:pt x="9017" y="19202"/>
                    <a:pt x="9017" y="19202"/>
                  </a:cubicBezTo>
                  <a:cubicBezTo>
                    <a:pt x="9016" y="19202"/>
                    <a:pt x="9039" y="19199"/>
                    <a:pt x="9059" y="19197"/>
                  </a:cubicBezTo>
                  <a:close/>
                  <a:moveTo>
                    <a:pt x="9305" y="1045"/>
                  </a:moveTo>
                  <a:cubicBezTo>
                    <a:pt x="9340" y="1049"/>
                    <a:pt x="9374" y="1053"/>
                    <a:pt x="9409" y="1057"/>
                  </a:cubicBezTo>
                  <a:cubicBezTo>
                    <a:pt x="9395" y="1056"/>
                    <a:pt x="9384" y="1055"/>
                    <a:pt x="9374" y="1055"/>
                  </a:cubicBezTo>
                  <a:lnTo>
                    <a:pt x="9374" y="1055"/>
                  </a:lnTo>
                  <a:cubicBezTo>
                    <a:pt x="9386" y="1056"/>
                    <a:pt x="9399" y="1058"/>
                    <a:pt x="9409" y="1060"/>
                  </a:cubicBezTo>
                  <a:cubicBezTo>
                    <a:pt x="9478" y="1072"/>
                    <a:pt x="9543" y="1091"/>
                    <a:pt x="9604" y="1114"/>
                  </a:cubicBezTo>
                  <a:cubicBezTo>
                    <a:pt x="9611" y="1115"/>
                    <a:pt x="9623" y="1119"/>
                    <a:pt x="9636" y="1124"/>
                  </a:cubicBezTo>
                  <a:lnTo>
                    <a:pt x="9636" y="1124"/>
                  </a:lnTo>
                  <a:cubicBezTo>
                    <a:pt x="9644" y="1128"/>
                    <a:pt x="9650" y="1131"/>
                    <a:pt x="9654" y="1133"/>
                  </a:cubicBezTo>
                  <a:cubicBezTo>
                    <a:pt x="9685" y="1150"/>
                    <a:pt x="9712" y="1168"/>
                    <a:pt x="9740" y="1185"/>
                  </a:cubicBezTo>
                  <a:lnTo>
                    <a:pt x="9740" y="1185"/>
                  </a:lnTo>
                  <a:cubicBezTo>
                    <a:pt x="9721" y="1174"/>
                    <a:pt x="9714" y="1169"/>
                    <a:pt x="9713" y="1169"/>
                  </a:cubicBezTo>
                  <a:lnTo>
                    <a:pt x="9713" y="1169"/>
                  </a:lnTo>
                  <a:cubicBezTo>
                    <a:pt x="9711" y="1169"/>
                    <a:pt x="9756" y="1200"/>
                    <a:pt x="9787" y="1229"/>
                  </a:cubicBezTo>
                  <a:lnTo>
                    <a:pt x="9787" y="1229"/>
                  </a:lnTo>
                  <a:cubicBezTo>
                    <a:pt x="9778" y="1217"/>
                    <a:pt x="9775" y="1213"/>
                    <a:pt x="9776" y="1213"/>
                  </a:cubicBezTo>
                  <a:lnTo>
                    <a:pt x="9776" y="1213"/>
                  </a:lnTo>
                  <a:cubicBezTo>
                    <a:pt x="9778" y="1213"/>
                    <a:pt x="9803" y="1239"/>
                    <a:pt x="9820" y="1263"/>
                  </a:cubicBezTo>
                  <a:lnTo>
                    <a:pt x="9820" y="1263"/>
                  </a:lnTo>
                  <a:cubicBezTo>
                    <a:pt x="9815" y="1257"/>
                    <a:pt x="9809" y="1250"/>
                    <a:pt x="9804" y="1244"/>
                  </a:cubicBezTo>
                  <a:cubicBezTo>
                    <a:pt x="9799" y="1239"/>
                    <a:pt x="9793" y="1234"/>
                    <a:pt x="9787" y="1229"/>
                  </a:cubicBezTo>
                  <a:lnTo>
                    <a:pt x="9787" y="1229"/>
                  </a:lnTo>
                  <a:cubicBezTo>
                    <a:pt x="9795" y="1238"/>
                    <a:pt x="9808" y="1252"/>
                    <a:pt x="9825" y="1272"/>
                  </a:cubicBezTo>
                  <a:lnTo>
                    <a:pt x="9825" y="1272"/>
                  </a:lnTo>
                  <a:cubicBezTo>
                    <a:pt x="9825" y="1270"/>
                    <a:pt x="9824" y="1269"/>
                    <a:pt x="9823" y="1267"/>
                  </a:cubicBezTo>
                  <a:cubicBezTo>
                    <a:pt x="9822" y="1266"/>
                    <a:pt x="9821" y="1265"/>
                    <a:pt x="9820" y="1263"/>
                  </a:cubicBezTo>
                  <a:lnTo>
                    <a:pt x="9820" y="1263"/>
                  </a:lnTo>
                  <a:cubicBezTo>
                    <a:pt x="9825" y="1270"/>
                    <a:pt x="9831" y="1277"/>
                    <a:pt x="9836" y="1284"/>
                  </a:cubicBezTo>
                  <a:lnTo>
                    <a:pt x="9836" y="1284"/>
                  </a:lnTo>
                  <a:cubicBezTo>
                    <a:pt x="9832" y="1280"/>
                    <a:pt x="9829" y="1276"/>
                    <a:pt x="9825" y="1272"/>
                  </a:cubicBezTo>
                  <a:lnTo>
                    <a:pt x="9825" y="1272"/>
                  </a:lnTo>
                  <a:cubicBezTo>
                    <a:pt x="9843" y="1301"/>
                    <a:pt x="9858" y="1330"/>
                    <a:pt x="9873" y="1360"/>
                  </a:cubicBezTo>
                  <a:lnTo>
                    <a:pt x="9873" y="1360"/>
                  </a:lnTo>
                  <a:cubicBezTo>
                    <a:pt x="9878" y="1375"/>
                    <a:pt x="9883" y="1390"/>
                    <a:pt x="9888" y="1405"/>
                  </a:cubicBezTo>
                  <a:cubicBezTo>
                    <a:pt x="9910" y="1476"/>
                    <a:pt x="9926" y="1548"/>
                    <a:pt x="9938" y="1621"/>
                  </a:cubicBezTo>
                  <a:lnTo>
                    <a:pt x="9938" y="1621"/>
                  </a:lnTo>
                  <a:cubicBezTo>
                    <a:pt x="9939" y="1642"/>
                    <a:pt x="9945" y="1664"/>
                    <a:pt x="9945" y="1685"/>
                  </a:cubicBezTo>
                  <a:cubicBezTo>
                    <a:pt x="9949" y="1731"/>
                    <a:pt x="9953" y="1781"/>
                    <a:pt x="9957" y="1827"/>
                  </a:cubicBezTo>
                  <a:cubicBezTo>
                    <a:pt x="9965" y="1919"/>
                    <a:pt x="9968" y="2011"/>
                    <a:pt x="9972" y="2099"/>
                  </a:cubicBezTo>
                  <a:cubicBezTo>
                    <a:pt x="9988" y="2299"/>
                    <a:pt x="9999" y="2510"/>
                    <a:pt x="10064" y="2701"/>
                  </a:cubicBezTo>
                  <a:cubicBezTo>
                    <a:pt x="10149" y="2950"/>
                    <a:pt x="10294" y="3173"/>
                    <a:pt x="10528" y="3303"/>
                  </a:cubicBezTo>
                  <a:cubicBezTo>
                    <a:pt x="10685" y="3391"/>
                    <a:pt x="10841" y="3426"/>
                    <a:pt x="11006" y="3426"/>
                  </a:cubicBezTo>
                  <a:cubicBezTo>
                    <a:pt x="11071" y="3426"/>
                    <a:pt x="11138" y="3420"/>
                    <a:pt x="11207" y="3410"/>
                  </a:cubicBezTo>
                  <a:cubicBezTo>
                    <a:pt x="11479" y="3376"/>
                    <a:pt x="11747" y="3326"/>
                    <a:pt x="12019" y="3276"/>
                  </a:cubicBezTo>
                  <a:cubicBezTo>
                    <a:pt x="12064" y="3270"/>
                    <a:pt x="12112" y="3264"/>
                    <a:pt x="12157" y="3255"/>
                  </a:cubicBezTo>
                  <a:lnTo>
                    <a:pt x="12157" y="3255"/>
                  </a:lnTo>
                  <a:cubicBezTo>
                    <a:pt x="12160" y="3255"/>
                    <a:pt x="12165" y="3254"/>
                    <a:pt x="12173" y="3253"/>
                  </a:cubicBezTo>
                  <a:lnTo>
                    <a:pt x="12182" y="3252"/>
                  </a:lnTo>
                  <a:lnTo>
                    <a:pt x="12182" y="3252"/>
                  </a:lnTo>
                  <a:cubicBezTo>
                    <a:pt x="12173" y="3253"/>
                    <a:pt x="12166" y="3254"/>
                    <a:pt x="12161" y="3254"/>
                  </a:cubicBezTo>
                  <a:lnTo>
                    <a:pt x="12161" y="3254"/>
                  </a:lnTo>
                  <a:cubicBezTo>
                    <a:pt x="12169" y="3253"/>
                    <a:pt x="12177" y="3251"/>
                    <a:pt x="12184" y="3249"/>
                  </a:cubicBezTo>
                  <a:cubicBezTo>
                    <a:pt x="12205" y="3246"/>
                    <a:pt x="12230" y="3242"/>
                    <a:pt x="12251" y="3242"/>
                  </a:cubicBezTo>
                  <a:lnTo>
                    <a:pt x="12251" y="3242"/>
                  </a:lnTo>
                  <a:cubicBezTo>
                    <a:pt x="12239" y="3243"/>
                    <a:pt x="12227" y="3244"/>
                    <a:pt x="12215" y="3246"/>
                  </a:cubicBezTo>
                  <a:lnTo>
                    <a:pt x="12182" y="3252"/>
                  </a:lnTo>
                  <a:lnTo>
                    <a:pt x="12182" y="3252"/>
                  </a:lnTo>
                  <a:cubicBezTo>
                    <a:pt x="12214" y="3248"/>
                    <a:pt x="12264" y="3242"/>
                    <a:pt x="12257" y="3242"/>
                  </a:cubicBezTo>
                  <a:cubicBezTo>
                    <a:pt x="12255" y="3242"/>
                    <a:pt x="12253" y="3242"/>
                    <a:pt x="12251" y="3242"/>
                  </a:cubicBezTo>
                  <a:lnTo>
                    <a:pt x="12251" y="3242"/>
                  </a:lnTo>
                  <a:cubicBezTo>
                    <a:pt x="12271" y="3240"/>
                    <a:pt x="12291" y="3239"/>
                    <a:pt x="12312" y="3238"/>
                  </a:cubicBezTo>
                  <a:lnTo>
                    <a:pt x="12312" y="3238"/>
                  </a:lnTo>
                  <a:cubicBezTo>
                    <a:pt x="12314" y="3239"/>
                    <a:pt x="12316" y="3239"/>
                    <a:pt x="12318" y="3240"/>
                  </a:cubicBezTo>
                  <a:lnTo>
                    <a:pt x="12318" y="3240"/>
                  </a:lnTo>
                  <a:cubicBezTo>
                    <a:pt x="12317" y="3239"/>
                    <a:pt x="12316" y="3239"/>
                    <a:pt x="12315" y="3238"/>
                  </a:cubicBezTo>
                  <a:lnTo>
                    <a:pt x="12315" y="3238"/>
                  </a:lnTo>
                  <a:cubicBezTo>
                    <a:pt x="12315" y="3238"/>
                    <a:pt x="12316" y="3238"/>
                    <a:pt x="12316" y="3238"/>
                  </a:cubicBezTo>
                  <a:lnTo>
                    <a:pt x="12316" y="3238"/>
                  </a:lnTo>
                  <a:cubicBezTo>
                    <a:pt x="12318" y="3239"/>
                    <a:pt x="12319" y="3240"/>
                    <a:pt x="12321" y="3241"/>
                  </a:cubicBezTo>
                  <a:lnTo>
                    <a:pt x="12321" y="3241"/>
                  </a:lnTo>
                  <a:cubicBezTo>
                    <a:pt x="12320" y="3241"/>
                    <a:pt x="12319" y="3240"/>
                    <a:pt x="12318" y="3240"/>
                  </a:cubicBezTo>
                  <a:lnTo>
                    <a:pt x="12318" y="3240"/>
                  </a:lnTo>
                  <a:cubicBezTo>
                    <a:pt x="12343" y="3256"/>
                    <a:pt x="12360" y="3264"/>
                    <a:pt x="12371" y="3269"/>
                  </a:cubicBezTo>
                  <a:lnTo>
                    <a:pt x="12371" y="3269"/>
                  </a:lnTo>
                  <a:cubicBezTo>
                    <a:pt x="12371" y="3268"/>
                    <a:pt x="12370" y="3267"/>
                    <a:pt x="12370" y="3266"/>
                  </a:cubicBezTo>
                  <a:lnTo>
                    <a:pt x="12370" y="3266"/>
                  </a:lnTo>
                  <a:cubicBezTo>
                    <a:pt x="12371" y="3267"/>
                    <a:pt x="12372" y="3268"/>
                    <a:pt x="12372" y="3269"/>
                  </a:cubicBezTo>
                  <a:lnTo>
                    <a:pt x="12372" y="3269"/>
                  </a:lnTo>
                  <a:cubicBezTo>
                    <a:pt x="12372" y="3269"/>
                    <a:pt x="12372" y="3269"/>
                    <a:pt x="12371" y="3269"/>
                  </a:cubicBezTo>
                  <a:lnTo>
                    <a:pt x="12371" y="3269"/>
                  </a:lnTo>
                  <a:cubicBezTo>
                    <a:pt x="12380" y="3283"/>
                    <a:pt x="12388" y="3297"/>
                    <a:pt x="12395" y="3311"/>
                  </a:cubicBezTo>
                  <a:cubicBezTo>
                    <a:pt x="12395" y="3311"/>
                    <a:pt x="12396" y="3312"/>
                    <a:pt x="12396" y="3312"/>
                  </a:cubicBezTo>
                  <a:lnTo>
                    <a:pt x="12396" y="3312"/>
                  </a:lnTo>
                  <a:cubicBezTo>
                    <a:pt x="12411" y="3364"/>
                    <a:pt x="12424" y="3416"/>
                    <a:pt x="12437" y="3468"/>
                  </a:cubicBezTo>
                  <a:cubicBezTo>
                    <a:pt x="12442" y="3488"/>
                    <a:pt x="12446" y="3509"/>
                    <a:pt x="12449" y="3530"/>
                  </a:cubicBezTo>
                  <a:lnTo>
                    <a:pt x="12449" y="3530"/>
                  </a:lnTo>
                  <a:cubicBezTo>
                    <a:pt x="12449" y="3536"/>
                    <a:pt x="12449" y="3542"/>
                    <a:pt x="12449" y="3549"/>
                  </a:cubicBezTo>
                  <a:cubicBezTo>
                    <a:pt x="12460" y="3625"/>
                    <a:pt x="12464" y="3702"/>
                    <a:pt x="12472" y="3779"/>
                  </a:cubicBezTo>
                  <a:cubicBezTo>
                    <a:pt x="12491" y="3932"/>
                    <a:pt x="12495" y="4089"/>
                    <a:pt x="12491" y="4246"/>
                  </a:cubicBezTo>
                  <a:cubicBezTo>
                    <a:pt x="12487" y="4277"/>
                    <a:pt x="12480" y="4308"/>
                    <a:pt x="12472" y="4334"/>
                  </a:cubicBezTo>
                  <a:cubicBezTo>
                    <a:pt x="12460" y="4396"/>
                    <a:pt x="12445" y="4507"/>
                    <a:pt x="12403" y="4553"/>
                  </a:cubicBezTo>
                  <a:cubicBezTo>
                    <a:pt x="12403" y="4553"/>
                    <a:pt x="12403" y="4552"/>
                    <a:pt x="12404" y="4551"/>
                  </a:cubicBezTo>
                  <a:lnTo>
                    <a:pt x="12404" y="4551"/>
                  </a:lnTo>
                  <a:cubicBezTo>
                    <a:pt x="12389" y="4580"/>
                    <a:pt x="12375" y="4605"/>
                    <a:pt x="12357" y="4633"/>
                  </a:cubicBezTo>
                  <a:cubicBezTo>
                    <a:pt x="12326" y="4699"/>
                    <a:pt x="12288" y="4760"/>
                    <a:pt x="12249" y="4821"/>
                  </a:cubicBezTo>
                  <a:cubicBezTo>
                    <a:pt x="12077" y="5082"/>
                    <a:pt x="11885" y="5327"/>
                    <a:pt x="11724" y="5600"/>
                  </a:cubicBezTo>
                  <a:cubicBezTo>
                    <a:pt x="11674" y="5684"/>
                    <a:pt x="11628" y="5772"/>
                    <a:pt x="11575" y="5856"/>
                  </a:cubicBezTo>
                  <a:cubicBezTo>
                    <a:pt x="11548" y="5891"/>
                    <a:pt x="11525" y="5925"/>
                    <a:pt x="11498" y="5960"/>
                  </a:cubicBezTo>
                  <a:cubicBezTo>
                    <a:pt x="11484" y="5978"/>
                    <a:pt x="11470" y="5995"/>
                    <a:pt x="11458" y="6013"/>
                  </a:cubicBezTo>
                  <a:lnTo>
                    <a:pt x="11458" y="6013"/>
                  </a:lnTo>
                  <a:cubicBezTo>
                    <a:pt x="11308" y="6201"/>
                    <a:pt x="11154" y="6389"/>
                    <a:pt x="11007" y="6581"/>
                  </a:cubicBezTo>
                  <a:cubicBezTo>
                    <a:pt x="10831" y="6799"/>
                    <a:pt x="10666" y="7030"/>
                    <a:pt x="10517" y="7267"/>
                  </a:cubicBezTo>
                  <a:cubicBezTo>
                    <a:pt x="10386" y="7478"/>
                    <a:pt x="10271" y="7720"/>
                    <a:pt x="10271" y="7973"/>
                  </a:cubicBezTo>
                  <a:cubicBezTo>
                    <a:pt x="10271" y="8486"/>
                    <a:pt x="10578" y="9065"/>
                    <a:pt x="11046" y="9291"/>
                  </a:cubicBezTo>
                  <a:cubicBezTo>
                    <a:pt x="11230" y="9379"/>
                    <a:pt x="11428" y="9423"/>
                    <a:pt x="11627" y="9423"/>
                  </a:cubicBezTo>
                  <a:cubicBezTo>
                    <a:pt x="11784" y="9423"/>
                    <a:pt x="11942" y="9395"/>
                    <a:pt x="12092" y="9341"/>
                  </a:cubicBezTo>
                  <a:cubicBezTo>
                    <a:pt x="12299" y="9265"/>
                    <a:pt x="12503" y="9173"/>
                    <a:pt x="12656" y="9008"/>
                  </a:cubicBezTo>
                  <a:cubicBezTo>
                    <a:pt x="12725" y="8931"/>
                    <a:pt x="12790" y="8851"/>
                    <a:pt x="12848" y="8766"/>
                  </a:cubicBezTo>
                  <a:cubicBezTo>
                    <a:pt x="12849" y="8764"/>
                    <a:pt x="12852" y="8760"/>
                    <a:pt x="12856" y="8755"/>
                  </a:cubicBezTo>
                  <a:lnTo>
                    <a:pt x="12856" y="8755"/>
                  </a:lnTo>
                  <a:cubicBezTo>
                    <a:pt x="12866" y="8743"/>
                    <a:pt x="12885" y="8721"/>
                    <a:pt x="12899" y="8705"/>
                  </a:cubicBezTo>
                  <a:lnTo>
                    <a:pt x="12899" y="8705"/>
                  </a:lnTo>
                  <a:cubicBezTo>
                    <a:pt x="12902" y="8705"/>
                    <a:pt x="12906" y="8706"/>
                    <a:pt x="12909" y="8706"/>
                  </a:cubicBezTo>
                  <a:cubicBezTo>
                    <a:pt x="12915" y="8706"/>
                    <a:pt x="12920" y="8705"/>
                    <a:pt x="12925" y="8704"/>
                  </a:cubicBezTo>
                  <a:lnTo>
                    <a:pt x="12925" y="8704"/>
                  </a:lnTo>
                  <a:cubicBezTo>
                    <a:pt x="12931" y="8705"/>
                    <a:pt x="12936" y="8707"/>
                    <a:pt x="12940" y="8709"/>
                  </a:cubicBezTo>
                  <a:cubicBezTo>
                    <a:pt x="12947" y="8711"/>
                    <a:pt x="12952" y="8712"/>
                    <a:pt x="12957" y="8714"/>
                  </a:cubicBezTo>
                  <a:lnTo>
                    <a:pt x="12957" y="8714"/>
                  </a:lnTo>
                  <a:cubicBezTo>
                    <a:pt x="12959" y="8714"/>
                    <a:pt x="12961" y="8715"/>
                    <a:pt x="12963" y="8716"/>
                  </a:cubicBezTo>
                  <a:cubicBezTo>
                    <a:pt x="12997" y="8732"/>
                    <a:pt x="13028" y="8751"/>
                    <a:pt x="13058" y="8774"/>
                  </a:cubicBezTo>
                  <a:lnTo>
                    <a:pt x="13079" y="8787"/>
                  </a:lnTo>
                  <a:lnTo>
                    <a:pt x="13079" y="8787"/>
                  </a:lnTo>
                  <a:cubicBezTo>
                    <a:pt x="13101" y="8806"/>
                    <a:pt x="13123" y="8823"/>
                    <a:pt x="13143" y="8843"/>
                  </a:cubicBezTo>
                  <a:cubicBezTo>
                    <a:pt x="13158" y="8858"/>
                    <a:pt x="13171" y="8871"/>
                    <a:pt x="13184" y="8884"/>
                  </a:cubicBezTo>
                  <a:lnTo>
                    <a:pt x="13184" y="8884"/>
                  </a:lnTo>
                  <a:cubicBezTo>
                    <a:pt x="13184" y="8884"/>
                    <a:pt x="13184" y="8884"/>
                    <a:pt x="13184" y="8884"/>
                  </a:cubicBezTo>
                  <a:lnTo>
                    <a:pt x="13184" y="8884"/>
                  </a:lnTo>
                  <a:cubicBezTo>
                    <a:pt x="13187" y="8884"/>
                    <a:pt x="13198" y="8894"/>
                    <a:pt x="13208" y="8908"/>
                  </a:cubicBezTo>
                  <a:cubicBezTo>
                    <a:pt x="13213" y="8916"/>
                    <a:pt x="13218" y="8923"/>
                    <a:pt x="13223" y="8931"/>
                  </a:cubicBezTo>
                  <a:lnTo>
                    <a:pt x="13223" y="8931"/>
                  </a:lnTo>
                  <a:cubicBezTo>
                    <a:pt x="13219" y="8925"/>
                    <a:pt x="13215" y="8921"/>
                    <a:pt x="13212" y="8916"/>
                  </a:cubicBezTo>
                  <a:cubicBezTo>
                    <a:pt x="13202" y="8904"/>
                    <a:pt x="13193" y="8894"/>
                    <a:pt x="13184" y="8884"/>
                  </a:cubicBezTo>
                  <a:lnTo>
                    <a:pt x="13184" y="8884"/>
                  </a:lnTo>
                  <a:cubicBezTo>
                    <a:pt x="13183" y="8887"/>
                    <a:pt x="13194" y="8904"/>
                    <a:pt x="13232" y="8943"/>
                  </a:cubicBezTo>
                  <a:lnTo>
                    <a:pt x="13232" y="8943"/>
                  </a:lnTo>
                  <a:cubicBezTo>
                    <a:pt x="13229" y="8939"/>
                    <a:pt x="13226" y="8935"/>
                    <a:pt x="13223" y="8931"/>
                  </a:cubicBezTo>
                  <a:lnTo>
                    <a:pt x="13223" y="8931"/>
                  </a:lnTo>
                  <a:cubicBezTo>
                    <a:pt x="13229" y="8938"/>
                    <a:pt x="13236" y="8945"/>
                    <a:pt x="13242" y="8954"/>
                  </a:cubicBezTo>
                  <a:cubicBezTo>
                    <a:pt x="13239" y="8950"/>
                    <a:pt x="13235" y="8946"/>
                    <a:pt x="13232" y="8943"/>
                  </a:cubicBezTo>
                  <a:lnTo>
                    <a:pt x="13232" y="8943"/>
                  </a:lnTo>
                  <a:cubicBezTo>
                    <a:pt x="13264" y="8993"/>
                    <a:pt x="13295" y="9044"/>
                    <a:pt x="13323" y="9100"/>
                  </a:cubicBezTo>
                  <a:cubicBezTo>
                    <a:pt x="13327" y="9108"/>
                    <a:pt x="13332" y="9118"/>
                    <a:pt x="13336" y="9129"/>
                  </a:cubicBezTo>
                  <a:lnTo>
                    <a:pt x="13336" y="9129"/>
                  </a:lnTo>
                  <a:cubicBezTo>
                    <a:pt x="13333" y="9118"/>
                    <a:pt x="13328" y="9104"/>
                    <a:pt x="13323" y="9088"/>
                  </a:cubicBezTo>
                  <a:lnTo>
                    <a:pt x="13323" y="9088"/>
                  </a:lnTo>
                  <a:cubicBezTo>
                    <a:pt x="13334" y="9123"/>
                    <a:pt x="13350" y="9153"/>
                    <a:pt x="13361" y="9184"/>
                  </a:cubicBezTo>
                  <a:cubicBezTo>
                    <a:pt x="13384" y="9253"/>
                    <a:pt x="13400" y="9322"/>
                    <a:pt x="13415" y="9395"/>
                  </a:cubicBezTo>
                  <a:cubicBezTo>
                    <a:pt x="13416" y="9399"/>
                    <a:pt x="13417" y="9409"/>
                    <a:pt x="13419" y="9421"/>
                  </a:cubicBezTo>
                  <a:lnTo>
                    <a:pt x="13419" y="9421"/>
                  </a:lnTo>
                  <a:cubicBezTo>
                    <a:pt x="13421" y="9443"/>
                    <a:pt x="13425" y="9476"/>
                    <a:pt x="13426" y="9487"/>
                  </a:cubicBezTo>
                  <a:cubicBezTo>
                    <a:pt x="13430" y="9560"/>
                    <a:pt x="13434" y="9636"/>
                    <a:pt x="13430" y="9709"/>
                  </a:cubicBezTo>
                  <a:cubicBezTo>
                    <a:pt x="13430" y="9735"/>
                    <a:pt x="13428" y="9761"/>
                    <a:pt x="13425" y="9787"/>
                  </a:cubicBezTo>
                  <a:lnTo>
                    <a:pt x="13425" y="9787"/>
                  </a:lnTo>
                  <a:cubicBezTo>
                    <a:pt x="13425" y="9790"/>
                    <a:pt x="13424" y="9795"/>
                    <a:pt x="13423" y="9801"/>
                  </a:cubicBezTo>
                  <a:cubicBezTo>
                    <a:pt x="13407" y="9874"/>
                    <a:pt x="13396" y="9947"/>
                    <a:pt x="13377" y="10016"/>
                  </a:cubicBezTo>
                  <a:cubicBezTo>
                    <a:pt x="13357" y="10085"/>
                    <a:pt x="13327" y="10158"/>
                    <a:pt x="13304" y="10227"/>
                  </a:cubicBezTo>
                  <a:cubicBezTo>
                    <a:pt x="13292" y="10261"/>
                    <a:pt x="13281" y="10292"/>
                    <a:pt x="13269" y="10323"/>
                  </a:cubicBezTo>
                  <a:cubicBezTo>
                    <a:pt x="13269" y="10325"/>
                    <a:pt x="13268" y="10328"/>
                    <a:pt x="13267" y="10330"/>
                  </a:cubicBezTo>
                  <a:lnTo>
                    <a:pt x="13267" y="10330"/>
                  </a:lnTo>
                  <a:cubicBezTo>
                    <a:pt x="13223" y="10400"/>
                    <a:pt x="13191" y="10480"/>
                    <a:pt x="13146" y="10554"/>
                  </a:cubicBezTo>
                  <a:lnTo>
                    <a:pt x="13146" y="10554"/>
                  </a:lnTo>
                  <a:cubicBezTo>
                    <a:pt x="13137" y="10562"/>
                    <a:pt x="13128" y="10571"/>
                    <a:pt x="13120" y="10580"/>
                  </a:cubicBezTo>
                  <a:cubicBezTo>
                    <a:pt x="13089" y="10614"/>
                    <a:pt x="13055" y="10649"/>
                    <a:pt x="13020" y="10679"/>
                  </a:cubicBezTo>
                  <a:cubicBezTo>
                    <a:pt x="12924" y="10771"/>
                    <a:pt x="12821" y="10859"/>
                    <a:pt x="12721" y="10951"/>
                  </a:cubicBezTo>
                  <a:cubicBezTo>
                    <a:pt x="12632" y="11030"/>
                    <a:pt x="12543" y="11112"/>
                    <a:pt x="12449" y="11188"/>
                  </a:cubicBezTo>
                  <a:lnTo>
                    <a:pt x="12449" y="11188"/>
                  </a:lnTo>
                  <a:lnTo>
                    <a:pt x="12426" y="11204"/>
                  </a:lnTo>
                  <a:lnTo>
                    <a:pt x="12349" y="11262"/>
                  </a:lnTo>
                  <a:cubicBezTo>
                    <a:pt x="12292" y="11304"/>
                    <a:pt x="12234" y="11342"/>
                    <a:pt x="12177" y="11381"/>
                  </a:cubicBezTo>
                  <a:cubicBezTo>
                    <a:pt x="11717" y="11695"/>
                    <a:pt x="11226" y="11967"/>
                    <a:pt x="10774" y="12293"/>
                  </a:cubicBezTo>
                  <a:cubicBezTo>
                    <a:pt x="10321" y="12615"/>
                    <a:pt x="9850" y="13014"/>
                    <a:pt x="9612" y="13547"/>
                  </a:cubicBezTo>
                  <a:cubicBezTo>
                    <a:pt x="9455" y="13903"/>
                    <a:pt x="9370" y="14291"/>
                    <a:pt x="9447" y="14678"/>
                  </a:cubicBezTo>
                  <a:cubicBezTo>
                    <a:pt x="9528" y="15107"/>
                    <a:pt x="9907" y="15425"/>
                    <a:pt x="10329" y="15494"/>
                  </a:cubicBezTo>
                  <a:cubicBezTo>
                    <a:pt x="10427" y="15510"/>
                    <a:pt x="10523" y="15517"/>
                    <a:pt x="10618" y="15517"/>
                  </a:cubicBezTo>
                  <a:cubicBezTo>
                    <a:pt x="10853" y="15517"/>
                    <a:pt x="11080" y="15475"/>
                    <a:pt x="11314" y="15418"/>
                  </a:cubicBezTo>
                  <a:cubicBezTo>
                    <a:pt x="11579" y="15349"/>
                    <a:pt x="11843" y="15287"/>
                    <a:pt x="12111" y="15245"/>
                  </a:cubicBezTo>
                  <a:cubicBezTo>
                    <a:pt x="12114" y="15245"/>
                    <a:pt x="12119" y="15244"/>
                    <a:pt x="12125" y="15243"/>
                  </a:cubicBezTo>
                  <a:lnTo>
                    <a:pt x="12125" y="15243"/>
                  </a:lnTo>
                  <a:cubicBezTo>
                    <a:pt x="12145" y="15240"/>
                    <a:pt x="12182" y="15236"/>
                    <a:pt x="12192" y="15234"/>
                  </a:cubicBezTo>
                  <a:cubicBezTo>
                    <a:pt x="12257" y="15226"/>
                    <a:pt x="12322" y="15222"/>
                    <a:pt x="12384" y="15222"/>
                  </a:cubicBezTo>
                  <a:cubicBezTo>
                    <a:pt x="12419" y="15222"/>
                    <a:pt x="12468" y="15233"/>
                    <a:pt x="12508" y="15233"/>
                  </a:cubicBezTo>
                  <a:cubicBezTo>
                    <a:pt x="12508" y="15233"/>
                    <a:pt x="12508" y="15233"/>
                    <a:pt x="12508" y="15233"/>
                  </a:cubicBezTo>
                  <a:lnTo>
                    <a:pt x="12508" y="15233"/>
                  </a:lnTo>
                  <a:lnTo>
                    <a:pt x="12514" y="15235"/>
                  </a:lnTo>
                  <a:lnTo>
                    <a:pt x="12514" y="15235"/>
                  </a:lnTo>
                  <a:cubicBezTo>
                    <a:pt x="12537" y="15247"/>
                    <a:pt x="12557" y="15259"/>
                    <a:pt x="12575" y="15272"/>
                  </a:cubicBezTo>
                  <a:cubicBezTo>
                    <a:pt x="12598" y="15295"/>
                    <a:pt x="12618" y="15317"/>
                    <a:pt x="12640" y="15337"/>
                  </a:cubicBezTo>
                  <a:lnTo>
                    <a:pt x="12640" y="15337"/>
                  </a:lnTo>
                  <a:cubicBezTo>
                    <a:pt x="12645" y="15346"/>
                    <a:pt x="12651" y="15355"/>
                    <a:pt x="12656" y="15364"/>
                  </a:cubicBezTo>
                  <a:cubicBezTo>
                    <a:pt x="12674" y="15392"/>
                    <a:pt x="12688" y="15421"/>
                    <a:pt x="12702" y="15452"/>
                  </a:cubicBezTo>
                  <a:lnTo>
                    <a:pt x="12702" y="15452"/>
                  </a:lnTo>
                  <a:cubicBezTo>
                    <a:pt x="12704" y="15457"/>
                    <a:pt x="12705" y="15462"/>
                    <a:pt x="12706" y="15464"/>
                  </a:cubicBezTo>
                  <a:cubicBezTo>
                    <a:pt x="12717" y="15498"/>
                    <a:pt x="12729" y="15533"/>
                    <a:pt x="12736" y="15567"/>
                  </a:cubicBezTo>
                  <a:cubicBezTo>
                    <a:pt x="12738" y="15575"/>
                    <a:pt x="12739" y="15583"/>
                    <a:pt x="12740" y="15592"/>
                  </a:cubicBezTo>
                  <a:lnTo>
                    <a:pt x="12740" y="15592"/>
                  </a:lnTo>
                  <a:cubicBezTo>
                    <a:pt x="12740" y="15593"/>
                    <a:pt x="12740" y="15593"/>
                    <a:pt x="12740" y="15594"/>
                  </a:cubicBezTo>
                  <a:cubicBezTo>
                    <a:pt x="12740" y="15640"/>
                    <a:pt x="12744" y="15686"/>
                    <a:pt x="12744" y="15732"/>
                  </a:cubicBezTo>
                  <a:cubicBezTo>
                    <a:pt x="12744" y="15746"/>
                    <a:pt x="12743" y="15761"/>
                    <a:pt x="12742" y="15776"/>
                  </a:cubicBezTo>
                  <a:lnTo>
                    <a:pt x="12742" y="15776"/>
                  </a:lnTo>
                  <a:cubicBezTo>
                    <a:pt x="12743" y="15770"/>
                    <a:pt x="12745" y="15767"/>
                    <a:pt x="12748" y="15767"/>
                  </a:cubicBezTo>
                  <a:lnTo>
                    <a:pt x="12748" y="15767"/>
                  </a:lnTo>
                  <a:cubicBezTo>
                    <a:pt x="12748" y="15767"/>
                    <a:pt x="12745" y="15779"/>
                    <a:pt x="12740" y="15800"/>
                  </a:cubicBezTo>
                  <a:lnTo>
                    <a:pt x="12740" y="15800"/>
                  </a:lnTo>
                  <a:cubicBezTo>
                    <a:pt x="12740" y="15793"/>
                    <a:pt x="12741" y="15784"/>
                    <a:pt x="12742" y="15776"/>
                  </a:cubicBezTo>
                  <a:lnTo>
                    <a:pt x="12742" y="15776"/>
                  </a:lnTo>
                  <a:cubicBezTo>
                    <a:pt x="12739" y="15786"/>
                    <a:pt x="12737" y="15802"/>
                    <a:pt x="12737" y="15814"/>
                  </a:cubicBezTo>
                  <a:lnTo>
                    <a:pt x="12737" y="15814"/>
                  </a:lnTo>
                  <a:cubicBezTo>
                    <a:pt x="12738" y="15809"/>
                    <a:pt x="12739" y="15804"/>
                    <a:pt x="12740" y="15800"/>
                  </a:cubicBezTo>
                  <a:lnTo>
                    <a:pt x="12740" y="15800"/>
                  </a:lnTo>
                  <a:cubicBezTo>
                    <a:pt x="12740" y="15800"/>
                    <a:pt x="12740" y="15801"/>
                    <a:pt x="12740" y="15801"/>
                  </a:cubicBezTo>
                  <a:cubicBezTo>
                    <a:pt x="12739" y="15823"/>
                    <a:pt x="12738" y="15831"/>
                    <a:pt x="12738" y="15831"/>
                  </a:cubicBezTo>
                  <a:cubicBezTo>
                    <a:pt x="12737" y="15831"/>
                    <a:pt x="12737" y="15824"/>
                    <a:pt x="12737" y="15814"/>
                  </a:cubicBezTo>
                  <a:lnTo>
                    <a:pt x="12737" y="15814"/>
                  </a:lnTo>
                  <a:cubicBezTo>
                    <a:pt x="12719" y="15893"/>
                    <a:pt x="12684" y="16041"/>
                    <a:pt x="12679" y="16058"/>
                  </a:cubicBezTo>
                  <a:cubicBezTo>
                    <a:pt x="12652" y="16150"/>
                    <a:pt x="12618" y="16234"/>
                    <a:pt x="12583" y="16322"/>
                  </a:cubicBezTo>
                  <a:cubicBezTo>
                    <a:pt x="12580" y="16331"/>
                    <a:pt x="12578" y="16337"/>
                    <a:pt x="12578" y="16339"/>
                  </a:cubicBezTo>
                  <a:lnTo>
                    <a:pt x="12578" y="16339"/>
                  </a:lnTo>
                  <a:cubicBezTo>
                    <a:pt x="12577" y="16341"/>
                    <a:pt x="12576" y="16343"/>
                    <a:pt x="12575" y="16345"/>
                  </a:cubicBezTo>
                  <a:cubicBezTo>
                    <a:pt x="12556" y="16388"/>
                    <a:pt x="12537" y="16430"/>
                    <a:pt x="12514" y="16472"/>
                  </a:cubicBezTo>
                  <a:cubicBezTo>
                    <a:pt x="12372" y="16763"/>
                    <a:pt x="12207" y="17043"/>
                    <a:pt x="12019" y="17304"/>
                  </a:cubicBezTo>
                  <a:cubicBezTo>
                    <a:pt x="11993" y="17338"/>
                    <a:pt x="11970" y="17373"/>
                    <a:pt x="11947" y="17403"/>
                  </a:cubicBezTo>
                  <a:cubicBezTo>
                    <a:pt x="11936" y="17414"/>
                    <a:pt x="11928" y="17425"/>
                    <a:pt x="11920" y="17437"/>
                  </a:cubicBezTo>
                  <a:lnTo>
                    <a:pt x="11920" y="17437"/>
                  </a:lnTo>
                  <a:cubicBezTo>
                    <a:pt x="11864" y="17504"/>
                    <a:pt x="11811" y="17570"/>
                    <a:pt x="11755" y="17637"/>
                  </a:cubicBezTo>
                  <a:cubicBezTo>
                    <a:pt x="11648" y="17760"/>
                    <a:pt x="11536" y="17883"/>
                    <a:pt x="11418" y="18002"/>
                  </a:cubicBezTo>
                  <a:cubicBezTo>
                    <a:pt x="11291" y="18124"/>
                    <a:pt x="11161" y="18243"/>
                    <a:pt x="11027" y="18358"/>
                  </a:cubicBezTo>
                  <a:lnTo>
                    <a:pt x="10931" y="18435"/>
                  </a:lnTo>
                  <a:cubicBezTo>
                    <a:pt x="10927" y="18438"/>
                    <a:pt x="10922" y="18442"/>
                    <a:pt x="10918" y="18444"/>
                  </a:cubicBezTo>
                  <a:lnTo>
                    <a:pt x="10918" y="18444"/>
                  </a:lnTo>
                  <a:cubicBezTo>
                    <a:pt x="10932" y="18433"/>
                    <a:pt x="10947" y="18419"/>
                    <a:pt x="10961" y="18408"/>
                  </a:cubicBezTo>
                  <a:lnTo>
                    <a:pt x="10961" y="18408"/>
                  </a:lnTo>
                  <a:cubicBezTo>
                    <a:pt x="10906" y="18443"/>
                    <a:pt x="10893" y="18455"/>
                    <a:pt x="10898" y="18455"/>
                  </a:cubicBezTo>
                  <a:cubicBezTo>
                    <a:pt x="10900" y="18455"/>
                    <a:pt x="10909" y="18450"/>
                    <a:pt x="10918" y="18444"/>
                  </a:cubicBezTo>
                  <a:lnTo>
                    <a:pt x="10918" y="18444"/>
                  </a:lnTo>
                  <a:cubicBezTo>
                    <a:pt x="10917" y="18445"/>
                    <a:pt x="10916" y="18446"/>
                    <a:pt x="10915" y="18446"/>
                  </a:cubicBezTo>
                  <a:cubicBezTo>
                    <a:pt x="10846" y="18496"/>
                    <a:pt x="10777" y="18546"/>
                    <a:pt x="10705" y="18596"/>
                  </a:cubicBezTo>
                  <a:cubicBezTo>
                    <a:pt x="10567" y="18688"/>
                    <a:pt x="10428" y="18768"/>
                    <a:pt x="10283" y="18845"/>
                  </a:cubicBezTo>
                  <a:cubicBezTo>
                    <a:pt x="10214" y="18879"/>
                    <a:pt x="10138" y="18906"/>
                    <a:pt x="10074" y="18940"/>
                  </a:cubicBezTo>
                  <a:lnTo>
                    <a:pt x="10074" y="18940"/>
                  </a:lnTo>
                  <a:cubicBezTo>
                    <a:pt x="10083" y="18935"/>
                    <a:pt x="10091" y="18931"/>
                    <a:pt x="10098" y="18927"/>
                  </a:cubicBezTo>
                  <a:lnTo>
                    <a:pt x="10098" y="18927"/>
                  </a:lnTo>
                  <a:cubicBezTo>
                    <a:pt x="10086" y="18933"/>
                    <a:pt x="10073" y="18938"/>
                    <a:pt x="10064" y="18941"/>
                  </a:cubicBezTo>
                  <a:cubicBezTo>
                    <a:pt x="10022" y="18956"/>
                    <a:pt x="9972" y="18975"/>
                    <a:pt x="9930" y="18991"/>
                  </a:cubicBezTo>
                  <a:cubicBezTo>
                    <a:pt x="9735" y="19056"/>
                    <a:pt x="9539" y="19109"/>
                    <a:pt x="9336" y="19148"/>
                  </a:cubicBezTo>
                  <a:cubicBezTo>
                    <a:pt x="9247" y="19166"/>
                    <a:pt x="9162" y="19180"/>
                    <a:pt x="9074" y="19194"/>
                  </a:cubicBezTo>
                  <a:lnTo>
                    <a:pt x="9074" y="19194"/>
                  </a:lnTo>
                  <a:cubicBezTo>
                    <a:pt x="9054" y="19195"/>
                    <a:pt x="9033" y="19198"/>
                    <a:pt x="9018" y="19202"/>
                  </a:cubicBezTo>
                  <a:cubicBezTo>
                    <a:pt x="8956" y="19205"/>
                    <a:pt x="8899" y="19213"/>
                    <a:pt x="8841" y="19217"/>
                  </a:cubicBezTo>
                  <a:cubicBezTo>
                    <a:pt x="8641" y="19234"/>
                    <a:pt x="8442" y="19241"/>
                    <a:pt x="8242" y="19241"/>
                  </a:cubicBezTo>
                  <a:cubicBezTo>
                    <a:pt x="7773" y="19241"/>
                    <a:pt x="7305" y="19203"/>
                    <a:pt x="6835" y="19169"/>
                  </a:cubicBezTo>
                  <a:lnTo>
                    <a:pt x="6835" y="19169"/>
                  </a:lnTo>
                  <a:cubicBezTo>
                    <a:pt x="6795" y="19158"/>
                    <a:pt x="6753" y="19151"/>
                    <a:pt x="6710" y="19148"/>
                  </a:cubicBezTo>
                  <a:cubicBezTo>
                    <a:pt x="6554" y="19136"/>
                    <a:pt x="6376" y="19136"/>
                    <a:pt x="6227" y="19099"/>
                  </a:cubicBezTo>
                  <a:lnTo>
                    <a:pt x="6227" y="19099"/>
                  </a:lnTo>
                  <a:lnTo>
                    <a:pt x="6219" y="19098"/>
                  </a:lnTo>
                  <a:cubicBezTo>
                    <a:pt x="6181" y="19094"/>
                    <a:pt x="6142" y="19086"/>
                    <a:pt x="6104" y="19079"/>
                  </a:cubicBezTo>
                  <a:cubicBezTo>
                    <a:pt x="6027" y="19067"/>
                    <a:pt x="5947" y="19052"/>
                    <a:pt x="5866" y="19037"/>
                  </a:cubicBezTo>
                  <a:cubicBezTo>
                    <a:pt x="5564" y="18975"/>
                    <a:pt x="5265" y="18895"/>
                    <a:pt x="4973" y="18795"/>
                  </a:cubicBezTo>
                  <a:cubicBezTo>
                    <a:pt x="4856" y="18757"/>
                    <a:pt x="4740" y="18709"/>
                    <a:pt x="4623" y="18663"/>
                  </a:cubicBezTo>
                  <a:lnTo>
                    <a:pt x="4623" y="18663"/>
                  </a:lnTo>
                  <a:cubicBezTo>
                    <a:pt x="4623" y="18663"/>
                    <a:pt x="4624" y="18663"/>
                    <a:pt x="4624" y="18663"/>
                  </a:cubicBezTo>
                  <a:cubicBezTo>
                    <a:pt x="4625" y="18663"/>
                    <a:pt x="4606" y="18656"/>
                    <a:pt x="4548" y="18634"/>
                  </a:cubicBezTo>
                  <a:lnTo>
                    <a:pt x="4548" y="18634"/>
                  </a:lnTo>
                  <a:cubicBezTo>
                    <a:pt x="4573" y="18644"/>
                    <a:pt x="4598" y="18653"/>
                    <a:pt x="4623" y="18663"/>
                  </a:cubicBezTo>
                  <a:lnTo>
                    <a:pt x="4623" y="18663"/>
                  </a:lnTo>
                  <a:cubicBezTo>
                    <a:pt x="4615" y="18661"/>
                    <a:pt x="4566" y="18643"/>
                    <a:pt x="4544" y="18634"/>
                  </a:cubicBezTo>
                  <a:lnTo>
                    <a:pt x="4444" y="18588"/>
                  </a:lnTo>
                  <a:cubicBezTo>
                    <a:pt x="4367" y="18554"/>
                    <a:pt x="4295" y="18519"/>
                    <a:pt x="4222" y="18485"/>
                  </a:cubicBezTo>
                  <a:cubicBezTo>
                    <a:pt x="3950" y="18347"/>
                    <a:pt x="3689" y="18197"/>
                    <a:pt x="3440" y="18028"/>
                  </a:cubicBezTo>
                  <a:cubicBezTo>
                    <a:pt x="3378" y="17986"/>
                    <a:pt x="3321" y="17944"/>
                    <a:pt x="3260" y="17902"/>
                  </a:cubicBezTo>
                  <a:lnTo>
                    <a:pt x="3175" y="17833"/>
                  </a:lnTo>
                  <a:lnTo>
                    <a:pt x="3135" y="17803"/>
                  </a:lnTo>
                  <a:lnTo>
                    <a:pt x="3135" y="17803"/>
                  </a:lnTo>
                  <a:cubicBezTo>
                    <a:pt x="3118" y="17790"/>
                    <a:pt x="3084" y="17763"/>
                    <a:pt x="3075" y="17756"/>
                  </a:cubicBezTo>
                  <a:lnTo>
                    <a:pt x="2991" y="17687"/>
                  </a:lnTo>
                  <a:cubicBezTo>
                    <a:pt x="2930" y="17637"/>
                    <a:pt x="2872" y="17588"/>
                    <a:pt x="2815" y="17538"/>
                  </a:cubicBezTo>
                  <a:cubicBezTo>
                    <a:pt x="2589" y="17334"/>
                    <a:pt x="2374" y="17120"/>
                    <a:pt x="2175" y="16894"/>
                  </a:cubicBezTo>
                  <a:cubicBezTo>
                    <a:pt x="2129" y="16840"/>
                    <a:pt x="2079" y="16782"/>
                    <a:pt x="2033" y="16725"/>
                  </a:cubicBezTo>
                  <a:cubicBezTo>
                    <a:pt x="2010" y="16698"/>
                    <a:pt x="1983" y="16667"/>
                    <a:pt x="1964" y="16641"/>
                  </a:cubicBezTo>
                  <a:lnTo>
                    <a:pt x="1929" y="16599"/>
                  </a:lnTo>
                  <a:lnTo>
                    <a:pt x="1929" y="16599"/>
                  </a:lnTo>
                  <a:cubicBezTo>
                    <a:pt x="1841" y="16481"/>
                    <a:pt x="1757" y="16363"/>
                    <a:pt x="1676" y="16242"/>
                  </a:cubicBezTo>
                  <a:cubicBezTo>
                    <a:pt x="1492" y="15966"/>
                    <a:pt x="1332" y="15683"/>
                    <a:pt x="1190" y="15384"/>
                  </a:cubicBezTo>
                  <a:lnTo>
                    <a:pt x="1190" y="15384"/>
                  </a:lnTo>
                  <a:cubicBezTo>
                    <a:pt x="1186" y="15373"/>
                    <a:pt x="1182" y="15361"/>
                    <a:pt x="1178" y="15349"/>
                  </a:cubicBezTo>
                  <a:cubicBezTo>
                    <a:pt x="1159" y="15306"/>
                    <a:pt x="1147" y="15264"/>
                    <a:pt x="1132" y="15222"/>
                  </a:cubicBezTo>
                  <a:cubicBezTo>
                    <a:pt x="1116" y="15180"/>
                    <a:pt x="1105" y="15134"/>
                    <a:pt x="1097" y="15092"/>
                  </a:cubicBezTo>
                  <a:cubicBezTo>
                    <a:pt x="1090" y="15070"/>
                    <a:pt x="1086" y="15048"/>
                    <a:pt x="1083" y="15026"/>
                  </a:cubicBezTo>
                  <a:lnTo>
                    <a:pt x="1083" y="15026"/>
                  </a:lnTo>
                  <a:cubicBezTo>
                    <a:pt x="1084" y="14954"/>
                    <a:pt x="1076" y="14877"/>
                    <a:pt x="1078" y="14804"/>
                  </a:cubicBezTo>
                  <a:lnTo>
                    <a:pt x="1078" y="14804"/>
                  </a:lnTo>
                  <a:cubicBezTo>
                    <a:pt x="1078" y="14800"/>
                    <a:pt x="1078" y="14796"/>
                    <a:pt x="1078" y="14793"/>
                  </a:cubicBezTo>
                  <a:cubicBezTo>
                    <a:pt x="1087" y="14756"/>
                    <a:pt x="1096" y="14722"/>
                    <a:pt x="1107" y="14689"/>
                  </a:cubicBezTo>
                  <a:lnTo>
                    <a:pt x="1107" y="14689"/>
                  </a:lnTo>
                  <a:cubicBezTo>
                    <a:pt x="1103" y="14696"/>
                    <a:pt x="1099" y="14704"/>
                    <a:pt x="1093" y="14712"/>
                  </a:cubicBezTo>
                  <a:cubicBezTo>
                    <a:pt x="1101" y="14697"/>
                    <a:pt x="1109" y="14678"/>
                    <a:pt x="1116" y="14662"/>
                  </a:cubicBezTo>
                  <a:lnTo>
                    <a:pt x="1116" y="14662"/>
                  </a:lnTo>
                  <a:cubicBezTo>
                    <a:pt x="1113" y="14671"/>
                    <a:pt x="1110" y="14680"/>
                    <a:pt x="1107" y="14689"/>
                  </a:cubicBezTo>
                  <a:lnTo>
                    <a:pt x="1107" y="14689"/>
                  </a:lnTo>
                  <a:cubicBezTo>
                    <a:pt x="1127" y="14654"/>
                    <a:pt x="1134" y="14637"/>
                    <a:pt x="1134" y="14632"/>
                  </a:cubicBezTo>
                  <a:lnTo>
                    <a:pt x="1134" y="14632"/>
                  </a:lnTo>
                  <a:cubicBezTo>
                    <a:pt x="1128" y="14642"/>
                    <a:pt x="1122" y="14652"/>
                    <a:pt x="1116" y="14662"/>
                  </a:cubicBezTo>
                  <a:cubicBezTo>
                    <a:pt x="1122" y="14644"/>
                    <a:pt x="1130" y="14630"/>
                    <a:pt x="1133" y="14630"/>
                  </a:cubicBezTo>
                  <a:lnTo>
                    <a:pt x="1133" y="14630"/>
                  </a:lnTo>
                  <a:cubicBezTo>
                    <a:pt x="1134" y="14630"/>
                    <a:pt x="1134" y="14631"/>
                    <a:pt x="1134" y="14632"/>
                  </a:cubicBezTo>
                  <a:lnTo>
                    <a:pt x="1134" y="14632"/>
                  </a:lnTo>
                  <a:cubicBezTo>
                    <a:pt x="1143" y="14615"/>
                    <a:pt x="1153" y="14599"/>
                    <a:pt x="1162" y="14582"/>
                  </a:cubicBezTo>
                  <a:cubicBezTo>
                    <a:pt x="1170" y="14571"/>
                    <a:pt x="1177" y="14561"/>
                    <a:pt x="1183" y="14550"/>
                  </a:cubicBezTo>
                  <a:lnTo>
                    <a:pt x="1183" y="14550"/>
                  </a:lnTo>
                  <a:cubicBezTo>
                    <a:pt x="1195" y="14537"/>
                    <a:pt x="1207" y="14524"/>
                    <a:pt x="1220" y="14512"/>
                  </a:cubicBezTo>
                  <a:lnTo>
                    <a:pt x="1220" y="14512"/>
                  </a:lnTo>
                  <a:cubicBezTo>
                    <a:pt x="1219" y="14512"/>
                    <a:pt x="1219" y="14512"/>
                    <a:pt x="1219" y="14512"/>
                  </a:cubicBezTo>
                  <a:cubicBezTo>
                    <a:pt x="1214" y="14512"/>
                    <a:pt x="1220" y="14502"/>
                    <a:pt x="1239" y="14490"/>
                  </a:cubicBezTo>
                  <a:cubicBezTo>
                    <a:pt x="1243" y="14488"/>
                    <a:pt x="1247" y="14485"/>
                    <a:pt x="1250" y="14483"/>
                  </a:cubicBezTo>
                  <a:lnTo>
                    <a:pt x="1250" y="14483"/>
                  </a:lnTo>
                  <a:cubicBezTo>
                    <a:pt x="1248" y="14485"/>
                    <a:pt x="1245" y="14488"/>
                    <a:pt x="1243" y="14490"/>
                  </a:cubicBezTo>
                  <a:cubicBezTo>
                    <a:pt x="1235" y="14497"/>
                    <a:pt x="1227" y="14504"/>
                    <a:pt x="1220" y="14512"/>
                  </a:cubicBezTo>
                  <a:lnTo>
                    <a:pt x="1220" y="14512"/>
                  </a:lnTo>
                  <a:cubicBezTo>
                    <a:pt x="1225" y="14512"/>
                    <a:pt x="1241" y="14501"/>
                    <a:pt x="1267" y="14473"/>
                  </a:cubicBezTo>
                  <a:lnTo>
                    <a:pt x="1267" y="14473"/>
                  </a:lnTo>
                  <a:cubicBezTo>
                    <a:pt x="1261" y="14476"/>
                    <a:pt x="1256" y="14479"/>
                    <a:pt x="1250" y="14483"/>
                  </a:cubicBezTo>
                  <a:lnTo>
                    <a:pt x="1250" y="14483"/>
                  </a:lnTo>
                  <a:cubicBezTo>
                    <a:pt x="1260" y="14474"/>
                    <a:pt x="1272" y="14465"/>
                    <a:pt x="1281" y="14456"/>
                  </a:cubicBezTo>
                  <a:lnTo>
                    <a:pt x="1281" y="14456"/>
                  </a:lnTo>
                  <a:cubicBezTo>
                    <a:pt x="1280" y="14456"/>
                    <a:pt x="1280" y="14456"/>
                    <a:pt x="1279" y="14456"/>
                  </a:cubicBezTo>
                  <a:cubicBezTo>
                    <a:pt x="1278" y="14456"/>
                    <a:pt x="1278" y="14456"/>
                    <a:pt x="1277" y="14455"/>
                  </a:cubicBezTo>
                  <a:lnTo>
                    <a:pt x="1298" y="14449"/>
                  </a:lnTo>
                  <a:lnTo>
                    <a:pt x="1298" y="14449"/>
                  </a:lnTo>
                  <a:cubicBezTo>
                    <a:pt x="1291" y="14453"/>
                    <a:pt x="1285" y="14455"/>
                    <a:pt x="1281" y="14456"/>
                  </a:cubicBezTo>
                  <a:lnTo>
                    <a:pt x="1281" y="14456"/>
                  </a:lnTo>
                  <a:cubicBezTo>
                    <a:pt x="1281" y="14456"/>
                    <a:pt x="1281" y="14456"/>
                    <a:pt x="1281" y="14455"/>
                  </a:cubicBezTo>
                  <a:lnTo>
                    <a:pt x="1281" y="14455"/>
                  </a:lnTo>
                  <a:cubicBezTo>
                    <a:pt x="1281" y="14456"/>
                    <a:pt x="1281" y="14456"/>
                    <a:pt x="1281" y="14456"/>
                  </a:cubicBezTo>
                  <a:lnTo>
                    <a:pt x="1281" y="14456"/>
                  </a:lnTo>
                  <a:cubicBezTo>
                    <a:pt x="1281" y="14456"/>
                    <a:pt x="1281" y="14456"/>
                    <a:pt x="1281" y="14456"/>
                  </a:cubicBezTo>
                  <a:lnTo>
                    <a:pt x="1281" y="14456"/>
                  </a:lnTo>
                  <a:cubicBezTo>
                    <a:pt x="1276" y="14462"/>
                    <a:pt x="1271" y="14468"/>
                    <a:pt x="1267" y="14473"/>
                  </a:cubicBezTo>
                  <a:lnTo>
                    <a:pt x="1267" y="14473"/>
                  </a:lnTo>
                  <a:cubicBezTo>
                    <a:pt x="1283" y="14463"/>
                    <a:pt x="1299" y="14453"/>
                    <a:pt x="1315" y="14445"/>
                  </a:cubicBezTo>
                  <a:lnTo>
                    <a:pt x="1315" y="14445"/>
                  </a:lnTo>
                  <a:lnTo>
                    <a:pt x="1331" y="14440"/>
                  </a:lnTo>
                  <a:cubicBezTo>
                    <a:pt x="1344" y="14437"/>
                    <a:pt x="1359" y="14434"/>
                    <a:pt x="1372" y="14429"/>
                  </a:cubicBezTo>
                  <a:lnTo>
                    <a:pt x="1441" y="14429"/>
                  </a:lnTo>
                  <a:cubicBezTo>
                    <a:pt x="1436" y="14427"/>
                    <a:pt x="1432" y="14426"/>
                    <a:pt x="1427" y="14425"/>
                  </a:cubicBezTo>
                  <a:lnTo>
                    <a:pt x="1427" y="14425"/>
                  </a:lnTo>
                  <a:cubicBezTo>
                    <a:pt x="1432" y="14426"/>
                    <a:pt x="1436" y="14427"/>
                    <a:pt x="1441" y="14429"/>
                  </a:cubicBezTo>
                  <a:lnTo>
                    <a:pt x="1442" y="14429"/>
                  </a:lnTo>
                  <a:cubicBezTo>
                    <a:pt x="1482" y="14429"/>
                    <a:pt x="1526" y="14445"/>
                    <a:pt x="1513" y="14445"/>
                  </a:cubicBezTo>
                  <a:cubicBezTo>
                    <a:pt x="1510" y="14445"/>
                    <a:pt x="1506" y="14444"/>
                    <a:pt x="1499" y="14443"/>
                  </a:cubicBezTo>
                  <a:lnTo>
                    <a:pt x="1499" y="14443"/>
                  </a:lnTo>
                  <a:cubicBezTo>
                    <a:pt x="1544" y="14453"/>
                    <a:pt x="1589" y="14463"/>
                    <a:pt x="1634" y="14478"/>
                  </a:cubicBezTo>
                  <a:cubicBezTo>
                    <a:pt x="1654" y="14483"/>
                    <a:pt x="1675" y="14492"/>
                    <a:pt x="1696" y="14500"/>
                  </a:cubicBezTo>
                  <a:lnTo>
                    <a:pt x="1696" y="14500"/>
                  </a:lnTo>
                  <a:cubicBezTo>
                    <a:pt x="1705" y="14504"/>
                    <a:pt x="1715" y="14509"/>
                    <a:pt x="1726" y="14513"/>
                  </a:cubicBezTo>
                  <a:cubicBezTo>
                    <a:pt x="1791" y="14544"/>
                    <a:pt x="1860" y="14578"/>
                    <a:pt x="1925" y="14613"/>
                  </a:cubicBezTo>
                  <a:cubicBezTo>
                    <a:pt x="2255" y="14777"/>
                    <a:pt x="2577" y="14927"/>
                    <a:pt x="2945" y="14965"/>
                  </a:cubicBezTo>
                  <a:cubicBezTo>
                    <a:pt x="2989" y="14970"/>
                    <a:pt x="3034" y="14973"/>
                    <a:pt x="3078" y="14973"/>
                  </a:cubicBezTo>
                  <a:cubicBezTo>
                    <a:pt x="3297" y="14973"/>
                    <a:pt x="3516" y="14909"/>
                    <a:pt x="3681" y="14762"/>
                  </a:cubicBezTo>
                  <a:cubicBezTo>
                    <a:pt x="3758" y="14693"/>
                    <a:pt x="3831" y="14616"/>
                    <a:pt x="3896" y="14540"/>
                  </a:cubicBezTo>
                  <a:cubicBezTo>
                    <a:pt x="3957" y="14471"/>
                    <a:pt x="4011" y="14402"/>
                    <a:pt x="4065" y="14325"/>
                  </a:cubicBezTo>
                  <a:cubicBezTo>
                    <a:pt x="4130" y="14222"/>
                    <a:pt x="4164" y="14103"/>
                    <a:pt x="4168" y="13980"/>
                  </a:cubicBezTo>
                  <a:cubicBezTo>
                    <a:pt x="4183" y="13788"/>
                    <a:pt x="4168" y="13597"/>
                    <a:pt x="4114" y="13413"/>
                  </a:cubicBezTo>
                  <a:cubicBezTo>
                    <a:pt x="4026" y="13079"/>
                    <a:pt x="3838" y="12776"/>
                    <a:pt x="3662" y="12481"/>
                  </a:cubicBezTo>
                  <a:cubicBezTo>
                    <a:pt x="3582" y="12347"/>
                    <a:pt x="3501" y="12213"/>
                    <a:pt x="3432" y="12071"/>
                  </a:cubicBezTo>
                  <a:cubicBezTo>
                    <a:pt x="3426" y="12056"/>
                    <a:pt x="3420" y="12044"/>
                    <a:pt x="3413" y="12030"/>
                  </a:cubicBezTo>
                  <a:lnTo>
                    <a:pt x="3413" y="12030"/>
                  </a:lnTo>
                  <a:cubicBezTo>
                    <a:pt x="3401" y="12001"/>
                    <a:pt x="3390" y="11973"/>
                    <a:pt x="3378" y="11944"/>
                  </a:cubicBezTo>
                  <a:cubicBezTo>
                    <a:pt x="3329" y="11822"/>
                    <a:pt x="3275" y="11703"/>
                    <a:pt x="3225" y="11584"/>
                  </a:cubicBezTo>
                  <a:cubicBezTo>
                    <a:pt x="3091" y="11270"/>
                    <a:pt x="2941" y="10959"/>
                    <a:pt x="2796" y="10652"/>
                  </a:cubicBezTo>
                  <a:cubicBezTo>
                    <a:pt x="2723" y="10499"/>
                    <a:pt x="2650" y="10349"/>
                    <a:pt x="2581" y="10192"/>
                  </a:cubicBezTo>
                  <a:cubicBezTo>
                    <a:pt x="2547" y="10121"/>
                    <a:pt x="2517" y="10046"/>
                    <a:pt x="2484" y="9975"/>
                  </a:cubicBezTo>
                  <a:lnTo>
                    <a:pt x="2484" y="9975"/>
                  </a:lnTo>
                  <a:cubicBezTo>
                    <a:pt x="2492" y="9995"/>
                    <a:pt x="2503" y="10022"/>
                    <a:pt x="2503" y="10022"/>
                  </a:cubicBezTo>
                  <a:cubicBezTo>
                    <a:pt x="2503" y="10022"/>
                    <a:pt x="2501" y="10018"/>
                    <a:pt x="2497" y="10008"/>
                  </a:cubicBezTo>
                  <a:cubicBezTo>
                    <a:pt x="2491" y="9996"/>
                    <a:pt x="2486" y="9983"/>
                    <a:pt x="2481" y="9970"/>
                  </a:cubicBezTo>
                  <a:lnTo>
                    <a:pt x="2481" y="9970"/>
                  </a:lnTo>
                  <a:cubicBezTo>
                    <a:pt x="2482" y="9972"/>
                    <a:pt x="2483" y="9973"/>
                    <a:pt x="2484" y="9975"/>
                  </a:cubicBezTo>
                  <a:lnTo>
                    <a:pt x="2484" y="9975"/>
                  </a:lnTo>
                  <a:cubicBezTo>
                    <a:pt x="2480" y="9967"/>
                    <a:pt x="2478" y="9961"/>
                    <a:pt x="2476" y="9957"/>
                  </a:cubicBezTo>
                  <a:lnTo>
                    <a:pt x="2476" y="9957"/>
                  </a:lnTo>
                  <a:cubicBezTo>
                    <a:pt x="2478" y="9961"/>
                    <a:pt x="2480" y="9966"/>
                    <a:pt x="2481" y="9970"/>
                  </a:cubicBezTo>
                  <a:lnTo>
                    <a:pt x="2481" y="9970"/>
                  </a:lnTo>
                  <a:cubicBezTo>
                    <a:pt x="2477" y="9959"/>
                    <a:pt x="2475" y="9954"/>
                    <a:pt x="2475" y="9954"/>
                  </a:cubicBezTo>
                  <a:lnTo>
                    <a:pt x="2475" y="9954"/>
                  </a:lnTo>
                  <a:cubicBezTo>
                    <a:pt x="2475" y="9954"/>
                    <a:pt x="2475" y="9955"/>
                    <a:pt x="2476" y="9957"/>
                  </a:cubicBezTo>
                  <a:lnTo>
                    <a:pt x="2476" y="9957"/>
                  </a:lnTo>
                  <a:cubicBezTo>
                    <a:pt x="2475" y="9955"/>
                    <a:pt x="2474" y="9953"/>
                    <a:pt x="2474" y="9951"/>
                  </a:cubicBezTo>
                  <a:cubicBezTo>
                    <a:pt x="2458" y="9905"/>
                    <a:pt x="2439" y="9863"/>
                    <a:pt x="2424" y="9820"/>
                  </a:cubicBezTo>
                  <a:cubicBezTo>
                    <a:pt x="2286" y="9483"/>
                    <a:pt x="2178" y="9134"/>
                    <a:pt x="2094" y="8778"/>
                  </a:cubicBezTo>
                  <a:cubicBezTo>
                    <a:pt x="2056" y="8609"/>
                    <a:pt x="2021" y="8436"/>
                    <a:pt x="1987" y="8264"/>
                  </a:cubicBezTo>
                  <a:cubicBezTo>
                    <a:pt x="1968" y="8183"/>
                    <a:pt x="1952" y="8099"/>
                    <a:pt x="1937" y="8019"/>
                  </a:cubicBezTo>
                  <a:cubicBezTo>
                    <a:pt x="1931" y="7986"/>
                    <a:pt x="1925" y="7954"/>
                    <a:pt x="1921" y="7922"/>
                  </a:cubicBezTo>
                  <a:lnTo>
                    <a:pt x="1921" y="7922"/>
                  </a:lnTo>
                  <a:cubicBezTo>
                    <a:pt x="1921" y="7924"/>
                    <a:pt x="1921" y="7927"/>
                    <a:pt x="1921" y="7929"/>
                  </a:cubicBezTo>
                  <a:lnTo>
                    <a:pt x="1921" y="7929"/>
                  </a:lnTo>
                  <a:cubicBezTo>
                    <a:pt x="1920" y="7905"/>
                    <a:pt x="1914" y="7881"/>
                    <a:pt x="1914" y="7858"/>
                  </a:cubicBezTo>
                  <a:cubicBezTo>
                    <a:pt x="1902" y="7777"/>
                    <a:pt x="1899" y="7697"/>
                    <a:pt x="1899" y="7612"/>
                  </a:cubicBezTo>
                  <a:cubicBezTo>
                    <a:pt x="1899" y="7584"/>
                    <a:pt x="1899" y="7553"/>
                    <a:pt x="1902" y="7523"/>
                  </a:cubicBezTo>
                  <a:lnTo>
                    <a:pt x="1902" y="7523"/>
                  </a:lnTo>
                  <a:cubicBezTo>
                    <a:pt x="1903" y="7517"/>
                    <a:pt x="1904" y="7505"/>
                    <a:pt x="1906" y="7494"/>
                  </a:cubicBezTo>
                  <a:lnTo>
                    <a:pt x="1906" y="7494"/>
                  </a:lnTo>
                  <a:cubicBezTo>
                    <a:pt x="1906" y="7494"/>
                    <a:pt x="1906" y="7493"/>
                    <a:pt x="1906" y="7493"/>
                  </a:cubicBezTo>
                  <a:cubicBezTo>
                    <a:pt x="1906" y="7493"/>
                    <a:pt x="1906" y="7493"/>
                    <a:pt x="1906" y="7493"/>
                  </a:cubicBezTo>
                  <a:lnTo>
                    <a:pt x="1906" y="7493"/>
                  </a:lnTo>
                  <a:cubicBezTo>
                    <a:pt x="1908" y="7484"/>
                    <a:pt x="1909" y="7475"/>
                    <a:pt x="1910" y="7470"/>
                  </a:cubicBezTo>
                  <a:cubicBezTo>
                    <a:pt x="1916" y="7438"/>
                    <a:pt x="1926" y="7406"/>
                    <a:pt x="1935" y="7377"/>
                  </a:cubicBezTo>
                  <a:lnTo>
                    <a:pt x="1935" y="7377"/>
                  </a:lnTo>
                  <a:cubicBezTo>
                    <a:pt x="1935" y="7380"/>
                    <a:pt x="1935" y="7381"/>
                    <a:pt x="1936" y="7381"/>
                  </a:cubicBezTo>
                  <a:cubicBezTo>
                    <a:pt x="1940" y="7381"/>
                    <a:pt x="1949" y="7366"/>
                    <a:pt x="1959" y="7327"/>
                  </a:cubicBezTo>
                  <a:lnTo>
                    <a:pt x="1959" y="7327"/>
                  </a:lnTo>
                  <a:cubicBezTo>
                    <a:pt x="1954" y="7335"/>
                    <a:pt x="1950" y="7343"/>
                    <a:pt x="1945" y="7352"/>
                  </a:cubicBezTo>
                  <a:cubicBezTo>
                    <a:pt x="1943" y="7354"/>
                    <a:pt x="1942" y="7356"/>
                    <a:pt x="1941" y="7359"/>
                  </a:cubicBezTo>
                  <a:lnTo>
                    <a:pt x="1941" y="7359"/>
                  </a:lnTo>
                  <a:cubicBezTo>
                    <a:pt x="1949" y="7340"/>
                    <a:pt x="1956" y="7321"/>
                    <a:pt x="1964" y="7306"/>
                  </a:cubicBezTo>
                  <a:lnTo>
                    <a:pt x="1964" y="7306"/>
                  </a:lnTo>
                  <a:cubicBezTo>
                    <a:pt x="1962" y="7313"/>
                    <a:pt x="1961" y="7320"/>
                    <a:pt x="1959" y="7327"/>
                  </a:cubicBezTo>
                  <a:lnTo>
                    <a:pt x="1959" y="7327"/>
                  </a:lnTo>
                  <a:cubicBezTo>
                    <a:pt x="1972" y="7303"/>
                    <a:pt x="1984" y="7278"/>
                    <a:pt x="1998" y="7256"/>
                  </a:cubicBezTo>
                  <a:cubicBezTo>
                    <a:pt x="2006" y="7245"/>
                    <a:pt x="2012" y="7235"/>
                    <a:pt x="2019" y="7225"/>
                  </a:cubicBezTo>
                  <a:lnTo>
                    <a:pt x="2019" y="7225"/>
                  </a:lnTo>
                  <a:cubicBezTo>
                    <a:pt x="2074" y="7179"/>
                    <a:pt x="2115" y="7116"/>
                    <a:pt x="2171" y="7068"/>
                  </a:cubicBezTo>
                  <a:cubicBezTo>
                    <a:pt x="2172" y="7067"/>
                    <a:pt x="2173" y="7066"/>
                    <a:pt x="2175" y="7064"/>
                  </a:cubicBezTo>
                  <a:lnTo>
                    <a:pt x="2175" y="7064"/>
                  </a:lnTo>
                  <a:cubicBezTo>
                    <a:pt x="2205" y="7045"/>
                    <a:pt x="2232" y="7022"/>
                    <a:pt x="2267" y="7003"/>
                  </a:cubicBezTo>
                  <a:cubicBezTo>
                    <a:pt x="2296" y="6984"/>
                    <a:pt x="2329" y="6969"/>
                    <a:pt x="2359" y="6954"/>
                  </a:cubicBezTo>
                  <a:lnTo>
                    <a:pt x="2359" y="6954"/>
                  </a:lnTo>
                  <a:cubicBezTo>
                    <a:pt x="2361" y="6954"/>
                    <a:pt x="2364" y="6953"/>
                    <a:pt x="2366" y="6953"/>
                  </a:cubicBezTo>
                  <a:cubicBezTo>
                    <a:pt x="2394" y="6944"/>
                    <a:pt x="2421" y="6935"/>
                    <a:pt x="2448" y="6927"/>
                  </a:cubicBezTo>
                  <a:lnTo>
                    <a:pt x="2448" y="6927"/>
                  </a:lnTo>
                  <a:cubicBezTo>
                    <a:pt x="2441" y="6931"/>
                    <a:pt x="2441" y="6934"/>
                    <a:pt x="2449" y="6934"/>
                  </a:cubicBezTo>
                  <a:cubicBezTo>
                    <a:pt x="2459" y="6934"/>
                    <a:pt x="2479" y="6930"/>
                    <a:pt x="2512" y="6918"/>
                  </a:cubicBezTo>
                  <a:lnTo>
                    <a:pt x="2497" y="6918"/>
                  </a:lnTo>
                  <a:cubicBezTo>
                    <a:pt x="2487" y="6919"/>
                    <a:pt x="2477" y="6920"/>
                    <a:pt x="2470" y="6922"/>
                  </a:cubicBezTo>
                  <a:cubicBezTo>
                    <a:pt x="2463" y="6924"/>
                    <a:pt x="2455" y="6926"/>
                    <a:pt x="2448" y="6927"/>
                  </a:cubicBezTo>
                  <a:lnTo>
                    <a:pt x="2448" y="6927"/>
                  </a:lnTo>
                  <a:cubicBezTo>
                    <a:pt x="2456" y="6924"/>
                    <a:pt x="2471" y="6920"/>
                    <a:pt x="2493" y="6918"/>
                  </a:cubicBezTo>
                  <a:lnTo>
                    <a:pt x="2497" y="6918"/>
                  </a:lnTo>
                  <a:cubicBezTo>
                    <a:pt x="2506" y="6917"/>
                    <a:pt x="2516" y="6916"/>
                    <a:pt x="2523" y="6914"/>
                  </a:cubicBezTo>
                  <a:lnTo>
                    <a:pt x="2523" y="6914"/>
                  </a:lnTo>
                  <a:cubicBezTo>
                    <a:pt x="2520" y="6916"/>
                    <a:pt x="2516" y="6917"/>
                    <a:pt x="2512" y="6918"/>
                  </a:cubicBezTo>
                  <a:lnTo>
                    <a:pt x="2582" y="6918"/>
                  </a:lnTo>
                  <a:cubicBezTo>
                    <a:pt x="2577" y="6917"/>
                    <a:pt x="2571" y="6915"/>
                    <a:pt x="2565" y="6914"/>
                  </a:cubicBezTo>
                  <a:lnTo>
                    <a:pt x="2565" y="6914"/>
                  </a:lnTo>
                  <a:cubicBezTo>
                    <a:pt x="2574" y="6915"/>
                    <a:pt x="2584" y="6916"/>
                    <a:pt x="2592" y="6918"/>
                  </a:cubicBezTo>
                  <a:lnTo>
                    <a:pt x="2596" y="6918"/>
                  </a:lnTo>
                  <a:cubicBezTo>
                    <a:pt x="2621" y="6918"/>
                    <a:pt x="2639" y="6926"/>
                    <a:pt x="2632" y="6927"/>
                  </a:cubicBezTo>
                  <a:lnTo>
                    <a:pt x="2632" y="6927"/>
                  </a:lnTo>
                  <a:cubicBezTo>
                    <a:pt x="2619" y="6924"/>
                    <a:pt x="2606" y="6921"/>
                    <a:pt x="2592" y="6918"/>
                  </a:cubicBezTo>
                  <a:lnTo>
                    <a:pt x="2582" y="6918"/>
                  </a:lnTo>
                  <a:cubicBezTo>
                    <a:pt x="2608" y="6925"/>
                    <a:pt x="2622" y="6927"/>
                    <a:pt x="2629" y="6927"/>
                  </a:cubicBezTo>
                  <a:cubicBezTo>
                    <a:pt x="2630" y="6927"/>
                    <a:pt x="2631" y="6927"/>
                    <a:pt x="2632" y="6927"/>
                  </a:cubicBezTo>
                  <a:lnTo>
                    <a:pt x="2632" y="6927"/>
                  </a:lnTo>
                  <a:cubicBezTo>
                    <a:pt x="2650" y="6932"/>
                    <a:pt x="2668" y="6936"/>
                    <a:pt x="2686" y="6942"/>
                  </a:cubicBezTo>
                  <a:lnTo>
                    <a:pt x="2686" y="6942"/>
                  </a:lnTo>
                  <a:cubicBezTo>
                    <a:pt x="2688" y="6943"/>
                    <a:pt x="2690" y="6944"/>
                    <a:pt x="2692" y="6945"/>
                  </a:cubicBezTo>
                  <a:cubicBezTo>
                    <a:pt x="2750" y="6976"/>
                    <a:pt x="2807" y="7007"/>
                    <a:pt x="2861" y="7045"/>
                  </a:cubicBezTo>
                  <a:cubicBezTo>
                    <a:pt x="2891" y="7064"/>
                    <a:pt x="2918" y="7083"/>
                    <a:pt x="2945" y="7102"/>
                  </a:cubicBezTo>
                  <a:lnTo>
                    <a:pt x="2983" y="7133"/>
                  </a:lnTo>
                  <a:cubicBezTo>
                    <a:pt x="2990" y="7137"/>
                    <a:pt x="2994" y="7139"/>
                    <a:pt x="2995" y="7140"/>
                  </a:cubicBezTo>
                  <a:lnTo>
                    <a:pt x="2995" y="7140"/>
                  </a:lnTo>
                  <a:cubicBezTo>
                    <a:pt x="3213" y="7319"/>
                    <a:pt x="3427" y="7521"/>
                    <a:pt x="3681" y="7639"/>
                  </a:cubicBezTo>
                  <a:cubicBezTo>
                    <a:pt x="3865" y="7726"/>
                    <a:pt x="4063" y="7777"/>
                    <a:pt x="4259" y="7777"/>
                  </a:cubicBezTo>
                  <a:cubicBezTo>
                    <a:pt x="4461" y="7777"/>
                    <a:pt x="4660" y="7723"/>
                    <a:pt x="4839" y="7601"/>
                  </a:cubicBezTo>
                  <a:cubicBezTo>
                    <a:pt x="5176" y="7371"/>
                    <a:pt x="5353" y="6999"/>
                    <a:pt x="5449" y="6612"/>
                  </a:cubicBezTo>
                  <a:cubicBezTo>
                    <a:pt x="5644" y="5757"/>
                    <a:pt x="5671" y="4867"/>
                    <a:pt x="5525" y="4001"/>
                  </a:cubicBezTo>
                  <a:cubicBezTo>
                    <a:pt x="5496" y="3810"/>
                    <a:pt x="5463" y="3618"/>
                    <a:pt x="5433" y="3427"/>
                  </a:cubicBezTo>
                  <a:lnTo>
                    <a:pt x="5433" y="3427"/>
                  </a:lnTo>
                  <a:cubicBezTo>
                    <a:pt x="5433" y="3403"/>
                    <a:pt x="5429" y="3382"/>
                    <a:pt x="5426" y="3361"/>
                  </a:cubicBezTo>
                  <a:cubicBezTo>
                    <a:pt x="5422" y="3311"/>
                    <a:pt x="5418" y="3265"/>
                    <a:pt x="5414" y="3215"/>
                  </a:cubicBezTo>
                  <a:cubicBezTo>
                    <a:pt x="5406" y="3115"/>
                    <a:pt x="5403" y="3012"/>
                    <a:pt x="5406" y="2908"/>
                  </a:cubicBezTo>
                  <a:cubicBezTo>
                    <a:pt x="5406" y="2896"/>
                    <a:pt x="5405" y="2860"/>
                    <a:pt x="5407" y="2827"/>
                  </a:cubicBezTo>
                  <a:lnTo>
                    <a:pt x="5407" y="2827"/>
                  </a:lnTo>
                  <a:cubicBezTo>
                    <a:pt x="5407" y="2827"/>
                    <a:pt x="5407" y="2827"/>
                    <a:pt x="5407" y="2827"/>
                  </a:cubicBezTo>
                  <a:cubicBezTo>
                    <a:pt x="5408" y="2827"/>
                    <a:pt x="5411" y="2819"/>
                    <a:pt x="5414" y="2797"/>
                  </a:cubicBezTo>
                  <a:cubicBezTo>
                    <a:pt x="5418" y="2774"/>
                    <a:pt x="5422" y="2755"/>
                    <a:pt x="5426" y="2736"/>
                  </a:cubicBezTo>
                  <a:cubicBezTo>
                    <a:pt x="5441" y="2655"/>
                    <a:pt x="5460" y="2579"/>
                    <a:pt x="5483" y="2502"/>
                  </a:cubicBezTo>
                  <a:cubicBezTo>
                    <a:pt x="5495" y="2467"/>
                    <a:pt x="5506" y="2437"/>
                    <a:pt x="5518" y="2402"/>
                  </a:cubicBezTo>
                  <a:cubicBezTo>
                    <a:pt x="5520" y="2397"/>
                    <a:pt x="5525" y="2384"/>
                    <a:pt x="5530" y="2371"/>
                  </a:cubicBezTo>
                  <a:lnTo>
                    <a:pt x="5530" y="2371"/>
                  </a:lnTo>
                  <a:cubicBezTo>
                    <a:pt x="5538" y="2353"/>
                    <a:pt x="5548" y="2333"/>
                    <a:pt x="5552" y="2326"/>
                  </a:cubicBezTo>
                  <a:cubicBezTo>
                    <a:pt x="5567" y="2295"/>
                    <a:pt x="5587" y="2260"/>
                    <a:pt x="5606" y="2230"/>
                  </a:cubicBezTo>
                  <a:cubicBezTo>
                    <a:pt x="5613" y="2218"/>
                    <a:pt x="5625" y="2203"/>
                    <a:pt x="5633" y="2191"/>
                  </a:cubicBezTo>
                  <a:cubicBezTo>
                    <a:pt x="5633" y="2190"/>
                    <a:pt x="5634" y="2189"/>
                    <a:pt x="5635" y="2188"/>
                  </a:cubicBezTo>
                  <a:lnTo>
                    <a:pt x="5635" y="2188"/>
                  </a:lnTo>
                  <a:cubicBezTo>
                    <a:pt x="5643" y="2180"/>
                    <a:pt x="5651" y="2173"/>
                    <a:pt x="5656" y="2168"/>
                  </a:cubicBezTo>
                  <a:cubicBezTo>
                    <a:pt x="5670" y="2152"/>
                    <a:pt x="5688" y="2139"/>
                    <a:pt x="5705" y="2124"/>
                  </a:cubicBezTo>
                  <a:lnTo>
                    <a:pt x="5705" y="2124"/>
                  </a:lnTo>
                  <a:cubicBezTo>
                    <a:pt x="5706" y="2124"/>
                    <a:pt x="5707" y="2124"/>
                    <a:pt x="5708" y="2124"/>
                  </a:cubicBezTo>
                  <a:lnTo>
                    <a:pt x="5708" y="2124"/>
                  </a:lnTo>
                  <a:cubicBezTo>
                    <a:pt x="5700" y="2131"/>
                    <a:pt x="5693" y="2138"/>
                    <a:pt x="5688" y="2143"/>
                  </a:cubicBezTo>
                  <a:lnTo>
                    <a:pt x="5688" y="2143"/>
                  </a:lnTo>
                  <a:cubicBezTo>
                    <a:pt x="5698" y="2136"/>
                    <a:pt x="5709" y="2127"/>
                    <a:pt x="5721" y="2120"/>
                  </a:cubicBezTo>
                  <a:lnTo>
                    <a:pt x="5721" y="2120"/>
                  </a:lnTo>
                  <a:cubicBezTo>
                    <a:pt x="5731" y="2117"/>
                    <a:pt x="5747" y="2112"/>
                    <a:pt x="5762" y="2107"/>
                  </a:cubicBezTo>
                  <a:lnTo>
                    <a:pt x="5827" y="2107"/>
                  </a:lnTo>
                  <a:cubicBezTo>
                    <a:pt x="5864" y="2117"/>
                    <a:pt x="5901" y="2128"/>
                    <a:pt x="5935" y="2142"/>
                  </a:cubicBezTo>
                  <a:lnTo>
                    <a:pt x="5950" y="2147"/>
                  </a:lnTo>
                  <a:lnTo>
                    <a:pt x="5950" y="2147"/>
                  </a:lnTo>
                  <a:cubicBezTo>
                    <a:pt x="5970" y="2157"/>
                    <a:pt x="5989" y="2166"/>
                    <a:pt x="6008" y="2176"/>
                  </a:cubicBezTo>
                  <a:cubicBezTo>
                    <a:pt x="6135" y="2241"/>
                    <a:pt x="6257" y="2314"/>
                    <a:pt x="6380" y="2387"/>
                  </a:cubicBezTo>
                  <a:cubicBezTo>
                    <a:pt x="6641" y="2544"/>
                    <a:pt x="6913" y="2717"/>
                    <a:pt x="7212" y="2789"/>
                  </a:cubicBezTo>
                  <a:cubicBezTo>
                    <a:pt x="7309" y="2813"/>
                    <a:pt x="7408" y="2825"/>
                    <a:pt x="7506" y="2825"/>
                  </a:cubicBezTo>
                  <a:cubicBezTo>
                    <a:pt x="7802" y="2825"/>
                    <a:pt x="8090" y="2715"/>
                    <a:pt x="8301" y="2490"/>
                  </a:cubicBezTo>
                  <a:cubicBezTo>
                    <a:pt x="8412" y="2368"/>
                    <a:pt x="8508" y="2237"/>
                    <a:pt x="8588" y="2096"/>
                  </a:cubicBezTo>
                  <a:cubicBezTo>
                    <a:pt x="8627" y="2038"/>
                    <a:pt x="8661" y="1981"/>
                    <a:pt x="8700" y="1923"/>
                  </a:cubicBezTo>
                  <a:cubicBezTo>
                    <a:pt x="8704" y="1917"/>
                    <a:pt x="8721" y="1894"/>
                    <a:pt x="8734" y="1876"/>
                  </a:cubicBezTo>
                  <a:lnTo>
                    <a:pt x="8734" y="1876"/>
                  </a:lnTo>
                  <a:cubicBezTo>
                    <a:pt x="8745" y="1862"/>
                    <a:pt x="8756" y="1849"/>
                    <a:pt x="8761" y="1843"/>
                  </a:cubicBezTo>
                  <a:cubicBezTo>
                    <a:pt x="8903" y="1667"/>
                    <a:pt x="8988" y="1474"/>
                    <a:pt x="9071" y="1269"/>
                  </a:cubicBezTo>
                  <a:lnTo>
                    <a:pt x="9071" y="1269"/>
                  </a:lnTo>
                  <a:cubicBezTo>
                    <a:pt x="9071" y="1270"/>
                    <a:pt x="9071" y="1270"/>
                    <a:pt x="9071" y="1270"/>
                  </a:cubicBezTo>
                  <a:cubicBezTo>
                    <a:pt x="9071" y="1270"/>
                    <a:pt x="9103" y="1195"/>
                    <a:pt x="9117" y="1164"/>
                  </a:cubicBezTo>
                  <a:cubicBezTo>
                    <a:pt x="9135" y="1131"/>
                    <a:pt x="9153" y="1101"/>
                    <a:pt x="9171" y="1069"/>
                  </a:cubicBezTo>
                  <a:lnTo>
                    <a:pt x="9171" y="1069"/>
                  </a:lnTo>
                  <a:cubicBezTo>
                    <a:pt x="9174" y="1065"/>
                    <a:pt x="9178" y="1061"/>
                    <a:pt x="9182" y="1057"/>
                  </a:cubicBezTo>
                  <a:lnTo>
                    <a:pt x="9182" y="1057"/>
                  </a:lnTo>
                  <a:lnTo>
                    <a:pt x="9226" y="1045"/>
                  </a:lnTo>
                  <a:close/>
                  <a:moveTo>
                    <a:pt x="9276" y="0"/>
                  </a:moveTo>
                  <a:cubicBezTo>
                    <a:pt x="9071" y="0"/>
                    <a:pt x="8869" y="39"/>
                    <a:pt x="8680" y="137"/>
                  </a:cubicBezTo>
                  <a:cubicBezTo>
                    <a:pt x="8454" y="255"/>
                    <a:pt x="8285" y="474"/>
                    <a:pt x="8186" y="704"/>
                  </a:cubicBezTo>
                  <a:cubicBezTo>
                    <a:pt x="8151" y="781"/>
                    <a:pt x="8121" y="857"/>
                    <a:pt x="8090" y="934"/>
                  </a:cubicBezTo>
                  <a:cubicBezTo>
                    <a:pt x="8075" y="967"/>
                    <a:pt x="8035" y="1052"/>
                    <a:pt x="8035" y="1052"/>
                  </a:cubicBezTo>
                  <a:cubicBezTo>
                    <a:pt x="8035" y="1052"/>
                    <a:pt x="8047" y="1028"/>
                    <a:pt x="8078" y="961"/>
                  </a:cubicBezTo>
                  <a:lnTo>
                    <a:pt x="8078" y="961"/>
                  </a:lnTo>
                  <a:cubicBezTo>
                    <a:pt x="8063" y="999"/>
                    <a:pt x="8044" y="1037"/>
                    <a:pt x="8025" y="1076"/>
                  </a:cubicBezTo>
                  <a:cubicBezTo>
                    <a:pt x="8010" y="1098"/>
                    <a:pt x="7958" y="1161"/>
                    <a:pt x="7952" y="1190"/>
                  </a:cubicBezTo>
                  <a:lnTo>
                    <a:pt x="7952" y="1190"/>
                  </a:lnTo>
                  <a:cubicBezTo>
                    <a:pt x="7914" y="1237"/>
                    <a:pt x="7877" y="1287"/>
                    <a:pt x="7841" y="1336"/>
                  </a:cubicBezTo>
                  <a:cubicBezTo>
                    <a:pt x="7799" y="1394"/>
                    <a:pt x="7756" y="1459"/>
                    <a:pt x="7718" y="1520"/>
                  </a:cubicBezTo>
                  <a:cubicBezTo>
                    <a:pt x="7676" y="1582"/>
                    <a:pt x="7645" y="1639"/>
                    <a:pt x="7607" y="1697"/>
                  </a:cubicBezTo>
                  <a:cubicBezTo>
                    <a:pt x="7606" y="1698"/>
                    <a:pt x="7599" y="1708"/>
                    <a:pt x="7590" y="1720"/>
                  </a:cubicBezTo>
                  <a:lnTo>
                    <a:pt x="7590" y="1720"/>
                  </a:lnTo>
                  <a:cubicBezTo>
                    <a:pt x="7578" y="1731"/>
                    <a:pt x="7571" y="1744"/>
                    <a:pt x="7557" y="1754"/>
                  </a:cubicBezTo>
                  <a:cubicBezTo>
                    <a:pt x="7555" y="1757"/>
                    <a:pt x="7551" y="1761"/>
                    <a:pt x="7547" y="1765"/>
                  </a:cubicBezTo>
                  <a:lnTo>
                    <a:pt x="7547" y="1765"/>
                  </a:lnTo>
                  <a:cubicBezTo>
                    <a:pt x="7541" y="1769"/>
                    <a:pt x="7535" y="1773"/>
                    <a:pt x="7529" y="1777"/>
                  </a:cubicBezTo>
                  <a:lnTo>
                    <a:pt x="7529" y="1777"/>
                  </a:lnTo>
                  <a:cubicBezTo>
                    <a:pt x="7527" y="1777"/>
                    <a:pt x="7525" y="1777"/>
                    <a:pt x="7523" y="1777"/>
                  </a:cubicBezTo>
                  <a:cubicBezTo>
                    <a:pt x="7514" y="1777"/>
                    <a:pt x="7498" y="1776"/>
                    <a:pt x="7483" y="1775"/>
                  </a:cubicBezTo>
                  <a:lnTo>
                    <a:pt x="7483" y="1775"/>
                  </a:lnTo>
                  <a:cubicBezTo>
                    <a:pt x="7480" y="1775"/>
                    <a:pt x="7478" y="1774"/>
                    <a:pt x="7477" y="1774"/>
                  </a:cubicBezTo>
                  <a:cubicBezTo>
                    <a:pt x="7454" y="1770"/>
                    <a:pt x="7423" y="1758"/>
                    <a:pt x="7396" y="1751"/>
                  </a:cubicBezTo>
                  <a:lnTo>
                    <a:pt x="7354" y="1735"/>
                  </a:lnTo>
                  <a:cubicBezTo>
                    <a:pt x="7335" y="1728"/>
                    <a:pt x="7327" y="1726"/>
                    <a:pt x="7325" y="1726"/>
                  </a:cubicBezTo>
                  <a:lnTo>
                    <a:pt x="7325" y="1726"/>
                  </a:lnTo>
                  <a:cubicBezTo>
                    <a:pt x="7320" y="1726"/>
                    <a:pt x="7398" y="1758"/>
                    <a:pt x="7404" y="1758"/>
                  </a:cubicBezTo>
                  <a:cubicBezTo>
                    <a:pt x="7402" y="1759"/>
                    <a:pt x="7401" y="1759"/>
                    <a:pt x="7399" y="1759"/>
                  </a:cubicBezTo>
                  <a:cubicBezTo>
                    <a:pt x="7359" y="1759"/>
                    <a:pt x="7249" y="1681"/>
                    <a:pt x="7220" y="1666"/>
                  </a:cubicBezTo>
                  <a:cubicBezTo>
                    <a:pt x="7155" y="1628"/>
                    <a:pt x="7093" y="1593"/>
                    <a:pt x="7028" y="1555"/>
                  </a:cubicBezTo>
                  <a:cubicBezTo>
                    <a:pt x="6898" y="1482"/>
                    <a:pt x="6771" y="1402"/>
                    <a:pt x="6645" y="1333"/>
                  </a:cubicBezTo>
                  <a:cubicBezTo>
                    <a:pt x="6388" y="1191"/>
                    <a:pt x="6104" y="1061"/>
                    <a:pt x="5807" y="1061"/>
                  </a:cubicBezTo>
                  <a:cubicBezTo>
                    <a:pt x="5767" y="1061"/>
                    <a:pt x="5727" y="1063"/>
                    <a:pt x="5686" y="1068"/>
                  </a:cubicBezTo>
                  <a:cubicBezTo>
                    <a:pt x="5261" y="1114"/>
                    <a:pt x="4923" y="1348"/>
                    <a:pt x="4697" y="1712"/>
                  </a:cubicBezTo>
                  <a:cubicBezTo>
                    <a:pt x="4498" y="2034"/>
                    <a:pt x="4406" y="2425"/>
                    <a:pt x="4371" y="2797"/>
                  </a:cubicBezTo>
                  <a:cubicBezTo>
                    <a:pt x="4329" y="3246"/>
                    <a:pt x="4425" y="3694"/>
                    <a:pt x="4498" y="4131"/>
                  </a:cubicBezTo>
                  <a:cubicBezTo>
                    <a:pt x="4517" y="4210"/>
                    <a:pt x="4530" y="4288"/>
                    <a:pt x="4539" y="4367"/>
                  </a:cubicBezTo>
                  <a:lnTo>
                    <a:pt x="4539" y="4367"/>
                  </a:lnTo>
                  <a:cubicBezTo>
                    <a:pt x="4539" y="4374"/>
                    <a:pt x="4539" y="4381"/>
                    <a:pt x="4540" y="4388"/>
                  </a:cubicBezTo>
                  <a:cubicBezTo>
                    <a:pt x="4541" y="4395"/>
                    <a:pt x="4542" y="4402"/>
                    <a:pt x="4543" y="4409"/>
                  </a:cubicBezTo>
                  <a:lnTo>
                    <a:pt x="4543" y="4409"/>
                  </a:lnTo>
                  <a:cubicBezTo>
                    <a:pt x="4543" y="4412"/>
                    <a:pt x="4544" y="4416"/>
                    <a:pt x="4544" y="4419"/>
                  </a:cubicBezTo>
                  <a:cubicBezTo>
                    <a:pt x="4544" y="4417"/>
                    <a:pt x="4544" y="4416"/>
                    <a:pt x="4544" y="4415"/>
                  </a:cubicBezTo>
                  <a:lnTo>
                    <a:pt x="4544" y="4415"/>
                  </a:lnTo>
                  <a:cubicBezTo>
                    <a:pt x="4546" y="4431"/>
                    <a:pt x="4548" y="4446"/>
                    <a:pt x="4548" y="4461"/>
                  </a:cubicBezTo>
                  <a:cubicBezTo>
                    <a:pt x="4555" y="4522"/>
                    <a:pt x="4563" y="4584"/>
                    <a:pt x="4567" y="4645"/>
                  </a:cubicBezTo>
                  <a:cubicBezTo>
                    <a:pt x="4582" y="4848"/>
                    <a:pt x="4586" y="5055"/>
                    <a:pt x="4582" y="5262"/>
                  </a:cubicBezTo>
                  <a:cubicBezTo>
                    <a:pt x="4579" y="5453"/>
                    <a:pt x="4561" y="5641"/>
                    <a:pt x="4537" y="5828"/>
                  </a:cubicBezTo>
                  <a:lnTo>
                    <a:pt x="4537" y="5828"/>
                  </a:lnTo>
                  <a:cubicBezTo>
                    <a:pt x="4536" y="5834"/>
                    <a:pt x="4534" y="5842"/>
                    <a:pt x="4532" y="5853"/>
                  </a:cubicBezTo>
                  <a:cubicBezTo>
                    <a:pt x="4528" y="5876"/>
                    <a:pt x="4528" y="5899"/>
                    <a:pt x="4525" y="5925"/>
                  </a:cubicBezTo>
                  <a:cubicBezTo>
                    <a:pt x="4517" y="5971"/>
                    <a:pt x="4505" y="6021"/>
                    <a:pt x="4498" y="6067"/>
                  </a:cubicBezTo>
                  <a:cubicBezTo>
                    <a:pt x="4479" y="6163"/>
                    <a:pt x="4459" y="6259"/>
                    <a:pt x="4436" y="6355"/>
                  </a:cubicBezTo>
                  <a:cubicBezTo>
                    <a:pt x="4421" y="6424"/>
                    <a:pt x="4398" y="6493"/>
                    <a:pt x="4375" y="6562"/>
                  </a:cubicBezTo>
                  <a:cubicBezTo>
                    <a:pt x="4372" y="6568"/>
                    <a:pt x="4369" y="6574"/>
                    <a:pt x="4367" y="6581"/>
                  </a:cubicBezTo>
                  <a:lnTo>
                    <a:pt x="4367" y="6581"/>
                  </a:lnTo>
                  <a:cubicBezTo>
                    <a:pt x="4350" y="6613"/>
                    <a:pt x="4335" y="6645"/>
                    <a:pt x="4314" y="6677"/>
                  </a:cubicBezTo>
                  <a:cubicBezTo>
                    <a:pt x="4312" y="6679"/>
                    <a:pt x="4310" y="6682"/>
                    <a:pt x="4308" y="6685"/>
                  </a:cubicBezTo>
                  <a:lnTo>
                    <a:pt x="4308" y="6685"/>
                  </a:lnTo>
                  <a:cubicBezTo>
                    <a:pt x="4295" y="6697"/>
                    <a:pt x="4283" y="6710"/>
                    <a:pt x="4270" y="6723"/>
                  </a:cubicBezTo>
                  <a:lnTo>
                    <a:pt x="4270" y="6723"/>
                  </a:lnTo>
                  <a:cubicBezTo>
                    <a:pt x="4271" y="6723"/>
                    <a:pt x="4272" y="6723"/>
                    <a:pt x="4272" y="6723"/>
                  </a:cubicBezTo>
                  <a:lnTo>
                    <a:pt x="4272" y="6723"/>
                  </a:lnTo>
                  <a:cubicBezTo>
                    <a:pt x="4271" y="6724"/>
                    <a:pt x="4270" y="6724"/>
                    <a:pt x="4269" y="6725"/>
                  </a:cubicBezTo>
                  <a:lnTo>
                    <a:pt x="4269" y="6725"/>
                  </a:lnTo>
                  <a:cubicBezTo>
                    <a:pt x="4269" y="6724"/>
                    <a:pt x="4270" y="6724"/>
                    <a:pt x="4270" y="6723"/>
                  </a:cubicBezTo>
                  <a:lnTo>
                    <a:pt x="4270" y="6723"/>
                  </a:lnTo>
                  <a:cubicBezTo>
                    <a:pt x="4259" y="6725"/>
                    <a:pt x="4245" y="6729"/>
                    <a:pt x="4227" y="6734"/>
                  </a:cubicBezTo>
                  <a:lnTo>
                    <a:pt x="4227" y="6734"/>
                  </a:lnTo>
                  <a:cubicBezTo>
                    <a:pt x="4223" y="6733"/>
                    <a:pt x="4219" y="6732"/>
                    <a:pt x="4214" y="6730"/>
                  </a:cubicBezTo>
                  <a:cubicBezTo>
                    <a:pt x="4214" y="6730"/>
                    <a:pt x="4214" y="6730"/>
                    <a:pt x="4213" y="6730"/>
                  </a:cubicBezTo>
                  <a:lnTo>
                    <a:pt x="4213" y="6730"/>
                  </a:lnTo>
                  <a:cubicBezTo>
                    <a:pt x="4176" y="6705"/>
                    <a:pt x="4087" y="6670"/>
                    <a:pt x="4068" y="6658"/>
                  </a:cubicBezTo>
                  <a:cubicBezTo>
                    <a:pt x="4045" y="6646"/>
                    <a:pt x="4019" y="6623"/>
                    <a:pt x="3992" y="6608"/>
                  </a:cubicBezTo>
                  <a:lnTo>
                    <a:pt x="3942" y="6569"/>
                  </a:lnTo>
                  <a:cubicBezTo>
                    <a:pt x="3925" y="6558"/>
                    <a:pt x="3918" y="6553"/>
                    <a:pt x="3918" y="6553"/>
                  </a:cubicBezTo>
                  <a:lnTo>
                    <a:pt x="3918" y="6553"/>
                  </a:lnTo>
                  <a:cubicBezTo>
                    <a:pt x="3916" y="6553"/>
                    <a:pt x="3966" y="6592"/>
                    <a:pt x="3980" y="6600"/>
                  </a:cubicBezTo>
                  <a:cubicBezTo>
                    <a:pt x="3861" y="6531"/>
                    <a:pt x="3758" y="6416"/>
                    <a:pt x="3647" y="6332"/>
                  </a:cubicBezTo>
                  <a:cubicBezTo>
                    <a:pt x="3509" y="6217"/>
                    <a:pt x="3363" y="6117"/>
                    <a:pt x="3206" y="6037"/>
                  </a:cubicBezTo>
                  <a:cubicBezTo>
                    <a:pt x="2989" y="5932"/>
                    <a:pt x="2756" y="5874"/>
                    <a:pt x="2522" y="5874"/>
                  </a:cubicBezTo>
                  <a:cubicBezTo>
                    <a:pt x="2353" y="5874"/>
                    <a:pt x="2185" y="5903"/>
                    <a:pt x="2021" y="5968"/>
                  </a:cubicBezTo>
                  <a:cubicBezTo>
                    <a:pt x="1634" y="6117"/>
                    <a:pt x="1304" y="6393"/>
                    <a:pt x="1086" y="6750"/>
                  </a:cubicBezTo>
                  <a:cubicBezTo>
                    <a:pt x="871" y="7106"/>
                    <a:pt x="833" y="7532"/>
                    <a:pt x="883" y="7934"/>
                  </a:cubicBezTo>
                  <a:cubicBezTo>
                    <a:pt x="936" y="8329"/>
                    <a:pt x="1009" y="8720"/>
                    <a:pt x="1105" y="9104"/>
                  </a:cubicBezTo>
                  <a:cubicBezTo>
                    <a:pt x="1189" y="9456"/>
                    <a:pt x="1300" y="9801"/>
                    <a:pt x="1438" y="10139"/>
                  </a:cubicBezTo>
                  <a:cubicBezTo>
                    <a:pt x="1704" y="10809"/>
                    <a:pt x="2040" y="11450"/>
                    <a:pt x="2329" y="12113"/>
                  </a:cubicBezTo>
                  <a:lnTo>
                    <a:pt x="2329" y="12113"/>
                  </a:lnTo>
                  <a:cubicBezTo>
                    <a:pt x="2335" y="12129"/>
                    <a:pt x="2341" y="12144"/>
                    <a:pt x="2347" y="12159"/>
                  </a:cubicBezTo>
                  <a:cubicBezTo>
                    <a:pt x="2366" y="12197"/>
                    <a:pt x="2382" y="12240"/>
                    <a:pt x="2397" y="12278"/>
                  </a:cubicBezTo>
                  <a:cubicBezTo>
                    <a:pt x="2443" y="12393"/>
                    <a:pt x="2493" y="12508"/>
                    <a:pt x="2546" y="12623"/>
                  </a:cubicBezTo>
                  <a:cubicBezTo>
                    <a:pt x="2619" y="12769"/>
                    <a:pt x="2704" y="12910"/>
                    <a:pt x="2792" y="13052"/>
                  </a:cubicBezTo>
                  <a:cubicBezTo>
                    <a:pt x="2876" y="13194"/>
                    <a:pt x="2960" y="13328"/>
                    <a:pt x="3029" y="13470"/>
                  </a:cubicBezTo>
                  <a:cubicBezTo>
                    <a:pt x="3032" y="13475"/>
                    <a:pt x="3041" y="13489"/>
                    <a:pt x="3051" y="13506"/>
                  </a:cubicBezTo>
                  <a:lnTo>
                    <a:pt x="3051" y="13506"/>
                  </a:lnTo>
                  <a:cubicBezTo>
                    <a:pt x="3052" y="13510"/>
                    <a:pt x="3054" y="13516"/>
                    <a:pt x="3056" y="13524"/>
                  </a:cubicBezTo>
                  <a:cubicBezTo>
                    <a:pt x="3064" y="13539"/>
                    <a:pt x="3072" y="13554"/>
                    <a:pt x="3075" y="13574"/>
                  </a:cubicBezTo>
                  <a:cubicBezTo>
                    <a:pt x="3098" y="13646"/>
                    <a:pt x="3121" y="13719"/>
                    <a:pt x="3133" y="13796"/>
                  </a:cubicBezTo>
                  <a:cubicBezTo>
                    <a:pt x="3133" y="13807"/>
                    <a:pt x="3133" y="13818"/>
                    <a:pt x="3133" y="13829"/>
                  </a:cubicBezTo>
                  <a:lnTo>
                    <a:pt x="3133" y="13829"/>
                  </a:lnTo>
                  <a:cubicBezTo>
                    <a:pt x="3102" y="13863"/>
                    <a:pt x="3071" y="13897"/>
                    <a:pt x="3041" y="13930"/>
                  </a:cubicBezTo>
                  <a:lnTo>
                    <a:pt x="3006" y="13930"/>
                  </a:lnTo>
                  <a:cubicBezTo>
                    <a:pt x="2937" y="13915"/>
                    <a:pt x="2865" y="13896"/>
                    <a:pt x="2796" y="13873"/>
                  </a:cubicBezTo>
                  <a:cubicBezTo>
                    <a:pt x="2785" y="13867"/>
                    <a:pt x="2720" y="13841"/>
                    <a:pt x="2716" y="13841"/>
                  </a:cubicBezTo>
                  <a:lnTo>
                    <a:pt x="2716" y="13841"/>
                  </a:lnTo>
                  <a:cubicBezTo>
                    <a:pt x="2716" y="13841"/>
                    <a:pt x="2716" y="13841"/>
                    <a:pt x="2716" y="13841"/>
                  </a:cubicBezTo>
                  <a:lnTo>
                    <a:pt x="2716" y="13841"/>
                  </a:lnTo>
                  <a:cubicBezTo>
                    <a:pt x="2705" y="13836"/>
                    <a:pt x="2696" y="13832"/>
                    <a:pt x="2692" y="13830"/>
                  </a:cubicBezTo>
                  <a:cubicBezTo>
                    <a:pt x="2393" y="13689"/>
                    <a:pt x="2102" y="13508"/>
                    <a:pt x="1776" y="13432"/>
                  </a:cubicBezTo>
                  <a:cubicBezTo>
                    <a:pt x="1664" y="13404"/>
                    <a:pt x="1552" y="13390"/>
                    <a:pt x="1439" y="13390"/>
                  </a:cubicBezTo>
                  <a:cubicBezTo>
                    <a:pt x="1119" y="13390"/>
                    <a:pt x="806" y="13502"/>
                    <a:pt x="553" y="13712"/>
                  </a:cubicBezTo>
                  <a:cubicBezTo>
                    <a:pt x="231" y="13976"/>
                    <a:pt x="66" y="14390"/>
                    <a:pt x="35" y="14797"/>
                  </a:cubicBezTo>
                  <a:cubicBezTo>
                    <a:pt x="1" y="15245"/>
                    <a:pt x="173" y="15690"/>
                    <a:pt x="373" y="16081"/>
                  </a:cubicBezTo>
                  <a:cubicBezTo>
                    <a:pt x="1297" y="17860"/>
                    <a:pt x="2884" y="19209"/>
                    <a:pt x="4789" y="19830"/>
                  </a:cubicBezTo>
                  <a:cubicBezTo>
                    <a:pt x="5374" y="20013"/>
                    <a:pt x="5972" y="20132"/>
                    <a:pt x="6581" y="20182"/>
                  </a:cubicBezTo>
                  <a:lnTo>
                    <a:pt x="6581" y="20182"/>
                  </a:lnTo>
                  <a:cubicBezTo>
                    <a:pt x="6621" y="20192"/>
                    <a:pt x="6663" y="20199"/>
                    <a:pt x="6706" y="20202"/>
                  </a:cubicBezTo>
                  <a:cubicBezTo>
                    <a:pt x="7220" y="20236"/>
                    <a:pt x="7734" y="20282"/>
                    <a:pt x="8247" y="20282"/>
                  </a:cubicBezTo>
                  <a:cubicBezTo>
                    <a:pt x="8492" y="20282"/>
                    <a:pt x="8736" y="20271"/>
                    <a:pt x="8979" y="20244"/>
                  </a:cubicBezTo>
                  <a:cubicBezTo>
                    <a:pt x="9784" y="20160"/>
                    <a:pt x="10563" y="19938"/>
                    <a:pt x="11241" y="19481"/>
                  </a:cubicBezTo>
                  <a:cubicBezTo>
                    <a:pt x="11885" y="19052"/>
                    <a:pt x="12426" y="18500"/>
                    <a:pt x="12882" y="17875"/>
                  </a:cubicBezTo>
                  <a:cubicBezTo>
                    <a:pt x="13078" y="17611"/>
                    <a:pt x="13250" y="17327"/>
                    <a:pt x="13396" y="17032"/>
                  </a:cubicBezTo>
                  <a:cubicBezTo>
                    <a:pt x="13595" y="16633"/>
                    <a:pt x="13760" y="16211"/>
                    <a:pt x="13783" y="15763"/>
                  </a:cubicBezTo>
                  <a:cubicBezTo>
                    <a:pt x="13806" y="15329"/>
                    <a:pt x="13656" y="14904"/>
                    <a:pt x="13361" y="14582"/>
                  </a:cubicBezTo>
                  <a:cubicBezTo>
                    <a:pt x="13117" y="14323"/>
                    <a:pt x="12775" y="14178"/>
                    <a:pt x="12418" y="14178"/>
                  </a:cubicBezTo>
                  <a:cubicBezTo>
                    <a:pt x="12400" y="14178"/>
                    <a:pt x="12382" y="14179"/>
                    <a:pt x="12365" y="14179"/>
                  </a:cubicBezTo>
                  <a:cubicBezTo>
                    <a:pt x="11822" y="14194"/>
                    <a:pt x="11287" y="14352"/>
                    <a:pt x="10759" y="14473"/>
                  </a:cubicBezTo>
                  <a:lnTo>
                    <a:pt x="10759" y="14473"/>
                  </a:lnTo>
                  <a:cubicBezTo>
                    <a:pt x="10792" y="14466"/>
                    <a:pt x="10807" y="14463"/>
                    <a:pt x="10809" y="14463"/>
                  </a:cubicBezTo>
                  <a:lnTo>
                    <a:pt x="10809" y="14463"/>
                  </a:lnTo>
                  <a:cubicBezTo>
                    <a:pt x="10813" y="14463"/>
                    <a:pt x="10777" y="14472"/>
                    <a:pt x="10745" y="14477"/>
                  </a:cubicBezTo>
                  <a:lnTo>
                    <a:pt x="10745" y="14477"/>
                  </a:lnTo>
                  <a:cubicBezTo>
                    <a:pt x="10750" y="14475"/>
                    <a:pt x="10754" y="14474"/>
                    <a:pt x="10759" y="14473"/>
                  </a:cubicBezTo>
                  <a:lnTo>
                    <a:pt x="10759" y="14473"/>
                  </a:lnTo>
                  <a:cubicBezTo>
                    <a:pt x="10754" y="14474"/>
                    <a:pt x="10749" y="14475"/>
                    <a:pt x="10744" y="14477"/>
                  </a:cubicBezTo>
                  <a:lnTo>
                    <a:pt x="10744" y="14477"/>
                  </a:lnTo>
                  <a:cubicBezTo>
                    <a:pt x="10744" y="14477"/>
                    <a:pt x="10745" y="14477"/>
                    <a:pt x="10745" y="14477"/>
                  </a:cubicBezTo>
                  <a:lnTo>
                    <a:pt x="10745" y="14477"/>
                  </a:lnTo>
                  <a:cubicBezTo>
                    <a:pt x="10737" y="14478"/>
                    <a:pt x="10728" y="14480"/>
                    <a:pt x="10720" y="14482"/>
                  </a:cubicBezTo>
                  <a:cubicBezTo>
                    <a:pt x="10729" y="14480"/>
                    <a:pt x="10737" y="14478"/>
                    <a:pt x="10744" y="14477"/>
                  </a:cubicBezTo>
                  <a:lnTo>
                    <a:pt x="10744" y="14477"/>
                  </a:lnTo>
                  <a:cubicBezTo>
                    <a:pt x="10738" y="14477"/>
                    <a:pt x="10733" y="14478"/>
                    <a:pt x="10728" y="14478"/>
                  </a:cubicBezTo>
                  <a:cubicBezTo>
                    <a:pt x="10702" y="14478"/>
                    <a:pt x="10676" y="14480"/>
                    <a:pt x="10651" y="14480"/>
                  </a:cubicBezTo>
                  <a:cubicBezTo>
                    <a:pt x="10638" y="14480"/>
                    <a:pt x="10625" y="14480"/>
                    <a:pt x="10613" y="14478"/>
                  </a:cubicBezTo>
                  <a:cubicBezTo>
                    <a:pt x="10604" y="14478"/>
                    <a:pt x="10581" y="14476"/>
                    <a:pt x="10561" y="14474"/>
                  </a:cubicBezTo>
                  <a:lnTo>
                    <a:pt x="10561" y="14474"/>
                  </a:lnTo>
                  <a:cubicBezTo>
                    <a:pt x="10541" y="14470"/>
                    <a:pt x="10518" y="14466"/>
                    <a:pt x="10509" y="14463"/>
                  </a:cubicBezTo>
                  <a:cubicBezTo>
                    <a:pt x="10496" y="14460"/>
                    <a:pt x="10483" y="14456"/>
                    <a:pt x="10467" y="14453"/>
                  </a:cubicBezTo>
                  <a:lnTo>
                    <a:pt x="10467" y="14453"/>
                  </a:lnTo>
                  <a:cubicBezTo>
                    <a:pt x="10468" y="14454"/>
                    <a:pt x="10468" y="14455"/>
                    <a:pt x="10469" y="14455"/>
                  </a:cubicBezTo>
                  <a:lnTo>
                    <a:pt x="10469" y="14455"/>
                  </a:lnTo>
                  <a:cubicBezTo>
                    <a:pt x="10468" y="14455"/>
                    <a:pt x="10467" y="14454"/>
                    <a:pt x="10466" y="14454"/>
                  </a:cubicBezTo>
                  <a:lnTo>
                    <a:pt x="10466" y="14454"/>
                  </a:lnTo>
                  <a:cubicBezTo>
                    <a:pt x="10466" y="14454"/>
                    <a:pt x="10466" y="14455"/>
                    <a:pt x="10466" y="14455"/>
                  </a:cubicBezTo>
                  <a:lnTo>
                    <a:pt x="10466" y="14455"/>
                  </a:lnTo>
                  <a:cubicBezTo>
                    <a:pt x="10465" y="14454"/>
                    <a:pt x="10463" y="14453"/>
                    <a:pt x="10462" y="14452"/>
                  </a:cubicBezTo>
                  <a:lnTo>
                    <a:pt x="10462" y="14452"/>
                  </a:lnTo>
                  <a:cubicBezTo>
                    <a:pt x="10462" y="14453"/>
                    <a:pt x="10462" y="14454"/>
                    <a:pt x="10462" y="14455"/>
                  </a:cubicBezTo>
                  <a:lnTo>
                    <a:pt x="10462" y="14455"/>
                  </a:lnTo>
                  <a:cubicBezTo>
                    <a:pt x="10461" y="14454"/>
                    <a:pt x="10460" y="14453"/>
                    <a:pt x="10459" y="14452"/>
                  </a:cubicBezTo>
                  <a:lnTo>
                    <a:pt x="10459" y="14452"/>
                  </a:lnTo>
                  <a:cubicBezTo>
                    <a:pt x="10459" y="14452"/>
                    <a:pt x="10459" y="14452"/>
                    <a:pt x="10459" y="14452"/>
                  </a:cubicBezTo>
                  <a:cubicBezTo>
                    <a:pt x="10460" y="14452"/>
                    <a:pt x="10461" y="14452"/>
                    <a:pt x="10461" y="14452"/>
                  </a:cubicBezTo>
                  <a:lnTo>
                    <a:pt x="10461" y="14452"/>
                  </a:lnTo>
                  <a:cubicBezTo>
                    <a:pt x="10460" y="14451"/>
                    <a:pt x="10459" y="14450"/>
                    <a:pt x="10458" y="14449"/>
                  </a:cubicBezTo>
                  <a:lnTo>
                    <a:pt x="10458" y="14449"/>
                  </a:lnTo>
                  <a:cubicBezTo>
                    <a:pt x="10458" y="14450"/>
                    <a:pt x="10458" y="14450"/>
                    <a:pt x="10458" y="14450"/>
                  </a:cubicBezTo>
                  <a:lnTo>
                    <a:pt x="10458" y="14450"/>
                  </a:lnTo>
                  <a:cubicBezTo>
                    <a:pt x="10458" y="14450"/>
                    <a:pt x="10457" y="14449"/>
                    <a:pt x="10457" y="14449"/>
                  </a:cubicBezTo>
                  <a:lnTo>
                    <a:pt x="10457" y="14449"/>
                  </a:lnTo>
                  <a:cubicBezTo>
                    <a:pt x="10457" y="14449"/>
                    <a:pt x="10457" y="14449"/>
                    <a:pt x="10458" y="14449"/>
                  </a:cubicBezTo>
                  <a:lnTo>
                    <a:pt x="10458" y="14449"/>
                  </a:lnTo>
                  <a:cubicBezTo>
                    <a:pt x="10457" y="14449"/>
                    <a:pt x="10457" y="14448"/>
                    <a:pt x="10456" y="14447"/>
                  </a:cubicBezTo>
                  <a:lnTo>
                    <a:pt x="10456" y="14447"/>
                  </a:lnTo>
                  <a:cubicBezTo>
                    <a:pt x="10458" y="14448"/>
                    <a:pt x="10460" y="14449"/>
                    <a:pt x="10461" y="14450"/>
                  </a:cubicBezTo>
                  <a:lnTo>
                    <a:pt x="10461" y="14450"/>
                  </a:lnTo>
                  <a:cubicBezTo>
                    <a:pt x="10461" y="14451"/>
                    <a:pt x="10461" y="14451"/>
                    <a:pt x="10462" y="14452"/>
                  </a:cubicBezTo>
                  <a:lnTo>
                    <a:pt x="10462" y="14452"/>
                  </a:lnTo>
                  <a:cubicBezTo>
                    <a:pt x="10461" y="14452"/>
                    <a:pt x="10461" y="14452"/>
                    <a:pt x="10461" y="14452"/>
                  </a:cubicBezTo>
                  <a:lnTo>
                    <a:pt x="10461" y="14452"/>
                  </a:lnTo>
                  <a:cubicBezTo>
                    <a:pt x="10461" y="14452"/>
                    <a:pt x="10462" y="14452"/>
                    <a:pt x="10462" y="14452"/>
                  </a:cubicBezTo>
                  <a:lnTo>
                    <a:pt x="10462" y="14452"/>
                  </a:lnTo>
                  <a:cubicBezTo>
                    <a:pt x="10462" y="14452"/>
                    <a:pt x="10462" y="14452"/>
                    <a:pt x="10462" y="14452"/>
                  </a:cubicBezTo>
                  <a:lnTo>
                    <a:pt x="10462" y="14452"/>
                  </a:lnTo>
                  <a:cubicBezTo>
                    <a:pt x="10463" y="14452"/>
                    <a:pt x="10464" y="14452"/>
                    <a:pt x="10465" y="14453"/>
                  </a:cubicBezTo>
                  <a:lnTo>
                    <a:pt x="10465" y="14453"/>
                  </a:lnTo>
                  <a:cubicBezTo>
                    <a:pt x="10465" y="14453"/>
                    <a:pt x="10466" y="14453"/>
                    <a:pt x="10466" y="14454"/>
                  </a:cubicBezTo>
                  <a:lnTo>
                    <a:pt x="10466" y="14454"/>
                  </a:lnTo>
                  <a:cubicBezTo>
                    <a:pt x="10466" y="14454"/>
                    <a:pt x="10466" y="14453"/>
                    <a:pt x="10466" y="14453"/>
                  </a:cubicBezTo>
                  <a:lnTo>
                    <a:pt x="10466" y="14453"/>
                  </a:lnTo>
                  <a:cubicBezTo>
                    <a:pt x="10467" y="14453"/>
                    <a:pt x="10467" y="14453"/>
                    <a:pt x="10467" y="14453"/>
                  </a:cubicBezTo>
                  <a:lnTo>
                    <a:pt x="10467" y="14453"/>
                  </a:lnTo>
                  <a:cubicBezTo>
                    <a:pt x="10467" y="14453"/>
                    <a:pt x="10467" y="14452"/>
                    <a:pt x="10466" y="14452"/>
                  </a:cubicBezTo>
                  <a:lnTo>
                    <a:pt x="10466" y="14452"/>
                  </a:lnTo>
                  <a:cubicBezTo>
                    <a:pt x="10467" y="14439"/>
                    <a:pt x="10464" y="14422"/>
                    <a:pt x="10455" y="14408"/>
                  </a:cubicBezTo>
                  <a:lnTo>
                    <a:pt x="10455" y="14408"/>
                  </a:lnTo>
                  <a:lnTo>
                    <a:pt x="10455" y="14422"/>
                  </a:lnTo>
                  <a:lnTo>
                    <a:pt x="10455" y="14422"/>
                  </a:lnTo>
                  <a:cubicBezTo>
                    <a:pt x="10453" y="14414"/>
                    <a:pt x="10451" y="14406"/>
                    <a:pt x="10448" y="14398"/>
                  </a:cubicBezTo>
                  <a:lnTo>
                    <a:pt x="10448" y="14398"/>
                  </a:lnTo>
                  <a:cubicBezTo>
                    <a:pt x="10451" y="14401"/>
                    <a:pt x="10453" y="14404"/>
                    <a:pt x="10455" y="14408"/>
                  </a:cubicBezTo>
                  <a:lnTo>
                    <a:pt x="10455" y="14408"/>
                  </a:lnTo>
                  <a:lnTo>
                    <a:pt x="10455" y="14379"/>
                  </a:lnTo>
                  <a:cubicBezTo>
                    <a:pt x="10455" y="14348"/>
                    <a:pt x="10459" y="14318"/>
                    <a:pt x="10463" y="14288"/>
                  </a:cubicBezTo>
                  <a:lnTo>
                    <a:pt x="10463" y="14288"/>
                  </a:lnTo>
                  <a:cubicBezTo>
                    <a:pt x="10465" y="14276"/>
                    <a:pt x="10467" y="14265"/>
                    <a:pt x="10467" y="14253"/>
                  </a:cubicBezTo>
                  <a:lnTo>
                    <a:pt x="10467" y="14253"/>
                  </a:lnTo>
                  <a:cubicBezTo>
                    <a:pt x="10467" y="14253"/>
                    <a:pt x="10467" y="14252"/>
                    <a:pt x="10467" y="14252"/>
                  </a:cubicBezTo>
                  <a:cubicBezTo>
                    <a:pt x="10467" y="14250"/>
                    <a:pt x="10467" y="14248"/>
                    <a:pt x="10467" y="14246"/>
                  </a:cubicBezTo>
                  <a:lnTo>
                    <a:pt x="10467" y="14246"/>
                  </a:lnTo>
                  <a:cubicBezTo>
                    <a:pt x="10479" y="14193"/>
                    <a:pt x="10494" y="14136"/>
                    <a:pt x="10513" y="14084"/>
                  </a:cubicBezTo>
                  <a:cubicBezTo>
                    <a:pt x="10517" y="14069"/>
                    <a:pt x="10522" y="14055"/>
                    <a:pt x="10527" y="14040"/>
                  </a:cubicBezTo>
                  <a:lnTo>
                    <a:pt x="10527" y="14040"/>
                  </a:lnTo>
                  <a:cubicBezTo>
                    <a:pt x="10532" y="14030"/>
                    <a:pt x="10536" y="14021"/>
                    <a:pt x="10540" y="14011"/>
                  </a:cubicBezTo>
                  <a:cubicBezTo>
                    <a:pt x="10587" y="13916"/>
                    <a:pt x="10640" y="13828"/>
                    <a:pt x="10699" y="13743"/>
                  </a:cubicBezTo>
                  <a:lnTo>
                    <a:pt x="10699" y="13743"/>
                  </a:lnTo>
                  <a:lnTo>
                    <a:pt x="10720" y="13719"/>
                  </a:lnTo>
                  <a:cubicBezTo>
                    <a:pt x="10739" y="13696"/>
                    <a:pt x="10758" y="13673"/>
                    <a:pt x="10777" y="13650"/>
                  </a:cubicBezTo>
                  <a:cubicBezTo>
                    <a:pt x="10820" y="13604"/>
                    <a:pt x="10866" y="13558"/>
                    <a:pt x="10912" y="13512"/>
                  </a:cubicBezTo>
                  <a:cubicBezTo>
                    <a:pt x="10992" y="13435"/>
                    <a:pt x="11075" y="13364"/>
                    <a:pt x="11160" y="13293"/>
                  </a:cubicBezTo>
                  <a:lnTo>
                    <a:pt x="11160" y="13293"/>
                  </a:lnTo>
                  <a:cubicBezTo>
                    <a:pt x="11161" y="13292"/>
                    <a:pt x="11163" y="13291"/>
                    <a:pt x="11165" y="13290"/>
                  </a:cubicBezTo>
                  <a:lnTo>
                    <a:pt x="11203" y="13259"/>
                  </a:lnTo>
                  <a:lnTo>
                    <a:pt x="11280" y="13202"/>
                  </a:lnTo>
                  <a:cubicBezTo>
                    <a:pt x="11337" y="13160"/>
                    <a:pt x="11395" y="13121"/>
                    <a:pt x="11452" y="13079"/>
                  </a:cubicBezTo>
                  <a:cubicBezTo>
                    <a:pt x="11924" y="12761"/>
                    <a:pt x="12422" y="12485"/>
                    <a:pt x="12886" y="12147"/>
                  </a:cubicBezTo>
                  <a:cubicBezTo>
                    <a:pt x="13135" y="11960"/>
                    <a:pt x="13377" y="11760"/>
                    <a:pt x="13607" y="11549"/>
                  </a:cubicBezTo>
                  <a:cubicBezTo>
                    <a:pt x="13787" y="11388"/>
                    <a:pt x="13959" y="11224"/>
                    <a:pt x="14086" y="11013"/>
                  </a:cubicBezTo>
                  <a:cubicBezTo>
                    <a:pt x="14235" y="10752"/>
                    <a:pt x="14347" y="10468"/>
                    <a:pt x="14408" y="10173"/>
                  </a:cubicBezTo>
                  <a:cubicBezTo>
                    <a:pt x="14492" y="9813"/>
                    <a:pt x="14492" y="9437"/>
                    <a:pt x="14412" y="9077"/>
                  </a:cubicBezTo>
                  <a:cubicBezTo>
                    <a:pt x="14260" y="8359"/>
                    <a:pt x="13647" y="7644"/>
                    <a:pt x="12890" y="7644"/>
                  </a:cubicBezTo>
                  <a:cubicBezTo>
                    <a:pt x="12822" y="7644"/>
                    <a:pt x="12753" y="7650"/>
                    <a:pt x="12683" y="7662"/>
                  </a:cubicBezTo>
                  <a:cubicBezTo>
                    <a:pt x="12464" y="7704"/>
                    <a:pt x="12269" y="7823"/>
                    <a:pt x="12131" y="7996"/>
                  </a:cubicBezTo>
                  <a:cubicBezTo>
                    <a:pt x="12065" y="8076"/>
                    <a:pt x="12004" y="8157"/>
                    <a:pt x="11943" y="8241"/>
                  </a:cubicBezTo>
                  <a:cubicBezTo>
                    <a:pt x="11937" y="8247"/>
                    <a:pt x="11930" y="8253"/>
                    <a:pt x="11924" y="8259"/>
                  </a:cubicBezTo>
                  <a:lnTo>
                    <a:pt x="11924" y="8259"/>
                  </a:lnTo>
                  <a:cubicBezTo>
                    <a:pt x="11928" y="8256"/>
                    <a:pt x="11931" y="8255"/>
                    <a:pt x="11932" y="8255"/>
                  </a:cubicBezTo>
                  <a:lnTo>
                    <a:pt x="11932" y="8255"/>
                  </a:lnTo>
                  <a:cubicBezTo>
                    <a:pt x="11933" y="8255"/>
                    <a:pt x="11933" y="8255"/>
                    <a:pt x="11933" y="8255"/>
                  </a:cubicBezTo>
                  <a:lnTo>
                    <a:pt x="11933" y="8255"/>
                  </a:lnTo>
                  <a:cubicBezTo>
                    <a:pt x="11930" y="8260"/>
                    <a:pt x="11929" y="8261"/>
                    <a:pt x="11929" y="8261"/>
                  </a:cubicBezTo>
                  <a:cubicBezTo>
                    <a:pt x="11929" y="8261"/>
                    <a:pt x="11931" y="8259"/>
                    <a:pt x="11934" y="8256"/>
                  </a:cubicBezTo>
                  <a:lnTo>
                    <a:pt x="11934" y="8256"/>
                  </a:lnTo>
                  <a:cubicBezTo>
                    <a:pt x="11937" y="8258"/>
                    <a:pt x="11929" y="8269"/>
                    <a:pt x="11912" y="8279"/>
                  </a:cubicBezTo>
                  <a:lnTo>
                    <a:pt x="11885" y="8294"/>
                  </a:lnTo>
                  <a:lnTo>
                    <a:pt x="11885" y="8294"/>
                  </a:lnTo>
                  <a:cubicBezTo>
                    <a:pt x="11898" y="8281"/>
                    <a:pt x="11911" y="8270"/>
                    <a:pt x="11924" y="8259"/>
                  </a:cubicBezTo>
                  <a:lnTo>
                    <a:pt x="11924" y="8259"/>
                  </a:lnTo>
                  <a:cubicBezTo>
                    <a:pt x="11916" y="8264"/>
                    <a:pt x="11902" y="8275"/>
                    <a:pt x="11883" y="8295"/>
                  </a:cubicBezTo>
                  <a:lnTo>
                    <a:pt x="11883" y="8295"/>
                  </a:lnTo>
                  <a:lnTo>
                    <a:pt x="11885" y="8294"/>
                  </a:lnTo>
                  <a:lnTo>
                    <a:pt x="11885" y="8294"/>
                  </a:lnTo>
                  <a:cubicBezTo>
                    <a:pt x="11878" y="8301"/>
                    <a:pt x="11870" y="8309"/>
                    <a:pt x="11862" y="8318"/>
                  </a:cubicBezTo>
                  <a:cubicBezTo>
                    <a:pt x="11870" y="8309"/>
                    <a:pt x="11877" y="8302"/>
                    <a:pt x="11883" y="8295"/>
                  </a:cubicBezTo>
                  <a:lnTo>
                    <a:pt x="11883" y="8295"/>
                  </a:lnTo>
                  <a:lnTo>
                    <a:pt x="11874" y="8300"/>
                  </a:lnTo>
                  <a:lnTo>
                    <a:pt x="11874" y="8300"/>
                  </a:lnTo>
                  <a:cubicBezTo>
                    <a:pt x="11874" y="8298"/>
                    <a:pt x="11872" y="8297"/>
                    <a:pt x="11869" y="8297"/>
                  </a:cubicBezTo>
                  <a:cubicBezTo>
                    <a:pt x="11859" y="8297"/>
                    <a:pt x="11837" y="8305"/>
                    <a:pt x="11814" y="8327"/>
                  </a:cubicBezTo>
                  <a:lnTo>
                    <a:pt x="11814" y="8327"/>
                  </a:lnTo>
                  <a:cubicBezTo>
                    <a:pt x="11816" y="8326"/>
                    <a:pt x="11818" y="8325"/>
                    <a:pt x="11820" y="8325"/>
                  </a:cubicBezTo>
                  <a:lnTo>
                    <a:pt x="11820" y="8325"/>
                  </a:lnTo>
                  <a:cubicBezTo>
                    <a:pt x="11816" y="8327"/>
                    <a:pt x="11812" y="8330"/>
                    <a:pt x="11809" y="8333"/>
                  </a:cubicBezTo>
                  <a:cubicBezTo>
                    <a:pt x="11811" y="8331"/>
                    <a:pt x="11813" y="8329"/>
                    <a:pt x="11814" y="8327"/>
                  </a:cubicBezTo>
                  <a:lnTo>
                    <a:pt x="11814" y="8327"/>
                  </a:lnTo>
                  <a:cubicBezTo>
                    <a:pt x="11783" y="8339"/>
                    <a:pt x="11738" y="8356"/>
                    <a:pt x="11700" y="8367"/>
                  </a:cubicBezTo>
                  <a:lnTo>
                    <a:pt x="11700" y="8367"/>
                  </a:lnTo>
                  <a:cubicBezTo>
                    <a:pt x="11698" y="8367"/>
                    <a:pt x="11696" y="8367"/>
                    <a:pt x="11694" y="8367"/>
                  </a:cubicBezTo>
                  <a:lnTo>
                    <a:pt x="11648" y="8371"/>
                  </a:lnTo>
                  <a:lnTo>
                    <a:pt x="11587" y="8371"/>
                  </a:lnTo>
                  <a:cubicBezTo>
                    <a:pt x="11570" y="8366"/>
                    <a:pt x="11553" y="8361"/>
                    <a:pt x="11536" y="8356"/>
                  </a:cubicBezTo>
                  <a:lnTo>
                    <a:pt x="11536" y="8356"/>
                  </a:lnTo>
                  <a:cubicBezTo>
                    <a:pt x="11523" y="8347"/>
                    <a:pt x="11511" y="8340"/>
                    <a:pt x="11500" y="8333"/>
                  </a:cubicBezTo>
                  <a:lnTo>
                    <a:pt x="11500" y="8333"/>
                  </a:lnTo>
                  <a:cubicBezTo>
                    <a:pt x="11485" y="8318"/>
                    <a:pt x="11469" y="8305"/>
                    <a:pt x="11452" y="8291"/>
                  </a:cubicBezTo>
                  <a:cubicBezTo>
                    <a:pt x="11450" y="8287"/>
                    <a:pt x="11445" y="8283"/>
                    <a:pt x="11440" y="8277"/>
                  </a:cubicBezTo>
                  <a:lnTo>
                    <a:pt x="11440" y="8277"/>
                  </a:lnTo>
                  <a:cubicBezTo>
                    <a:pt x="11437" y="8274"/>
                    <a:pt x="11435" y="8271"/>
                    <a:pt x="11433" y="8268"/>
                  </a:cubicBezTo>
                  <a:cubicBezTo>
                    <a:pt x="11409" y="8230"/>
                    <a:pt x="11391" y="8189"/>
                    <a:pt x="11368" y="8150"/>
                  </a:cubicBezTo>
                  <a:lnTo>
                    <a:pt x="11368" y="8150"/>
                  </a:lnTo>
                  <a:cubicBezTo>
                    <a:pt x="11363" y="8137"/>
                    <a:pt x="11357" y="8124"/>
                    <a:pt x="11352" y="8111"/>
                  </a:cubicBezTo>
                  <a:cubicBezTo>
                    <a:pt x="11341" y="8076"/>
                    <a:pt x="11334" y="8043"/>
                    <a:pt x="11326" y="8009"/>
                  </a:cubicBezTo>
                  <a:lnTo>
                    <a:pt x="11326" y="8009"/>
                  </a:lnTo>
                  <a:cubicBezTo>
                    <a:pt x="11325" y="8000"/>
                    <a:pt x="11323" y="7991"/>
                    <a:pt x="11322" y="7984"/>
                  </a:cubicBezTo>
                  <a:lnTo>
                    <a:pt x="11322" y="7984"/>
                  </a:lnTo>
                  <a:cubicBezTo>
                    <a:pt x="11328" y="7965"/>
                    <a:pt x="11338" y="7937"/>
                    <a:pt x="11343" y="7921"/>
                  </a:cubicBezTo>
                  <a:lnTo>
                    <a:pt x="11343" y="7921"/>
                  </a:lnTo>
                  <a:cubicBezTo>
                    <a:pt x="11351" y="7905"/>
                    <a:pt x="11360" y="7888"/>
                    <a:pt x="11368" y="7873"/>
                  </a:cubicBezTo>
                  <a:cubicBezTo>
                    <a:pt x="11421" y="7773"/>
                    <a:pt x="11483" y="7677"/>
                    <a:pt x="11548" y="7585"/>
                  </a:cubicBezTo>
                  <a:cubicBezTo>
                    <a:pt x="11621" y="7478"/>
                    <a:pt x="11697" y="7375"/>
                    <a:pt x="11778" y="7275"/>
                  </a:cubicBezTo>
                  <a:cubicBezTo>
                    <a:pt x="11796" y="7251"/>
                    <a:pt x="11802" y="7242"/>
                    <a:pt x="11802" y="7242"/>
                  </a:cubicBezTo>
                  <a:lnTo>
                    <a:pt x="11802" y="7242"/>
                  </a:lnTo>
                  <a:cubicBezTo>
                    <a:pt x="11802" y="7242"/>
                    <a:pt x="11801" y="7243"/>
                    <a:pt x="11800" y="7244"/>
                  </a:cubicBezTo>
                  <a:lnTo>
                    <a:pt x="11800" y="7244"/>
                  </a:lnTo>
                  <a:lnTo>
                    <a:pt x="11824" y="7214"/>
                  </a:lnTo>
                  <a:cubicBezTo>
                    <a:pt x="11870" y="7156"/>
                    <a:pt x="11912" y="7102"/>
                    <a:pt x="11954" y="7049"/>
                  </a:cubicBezTo>
                  <a:cubicBezTo>
                    <a:pt x="12119" y="6842"/>
                    <a:pt x="12288" y="6638"/>
                    <a:pt x="12441" y="6424"/>
                  </a:cubicBezTo>
                  <a:cubicBezTo>
                    <a:pt x="12598" y="6213"/>
                    <a:pt x="12706" y="5987"/>
                    <a:pt x="12851" y="5776"/>
                  </a:cubicBezTo>
                  <a:cubicBezTo>
                    <a:pt x="13016" y="5534"/>
                    <a:pt x="13200" y="5301"/>
                    <a:pt x="13323" y="5036"/>
                  </a:cubicBezTo>
                  <a:cubicBezTo>
                    <a:pt x="13488" y="4687"/>
                    <a:pt x="13561" y="4304"/>
                    <a:pt x="13526" y="3924"/>
                  </a:cubicBezTo>
                  <a:cubicBezTo>
                    <a:pt x="13499" y="3614"/>
                    <a:pt x="13499" y="3288"/>
                    <a:pt x="13392" y="2993"/>
                  </a:cubicBezTo>
                  <a:cubicBezTo>
                    <a:pt x="13250" y="2605"/>
                    <a:pt x="12959" y="2306"/>
                    <a:pt x="12549" y="2211"/>
                  </a:cubicBezTo>
                  <a:cubicBezTo>
                    <a:pt x="12472" y="2193"/>
                    <a:pt x="12395" y="2186"/>
                    <a:pt x="12318" y="2186"/>
                  </a:cubicBezTo>
                  <a:cubicBezTo>
                    <a:pt x="12139" y="2186"/>
                    <a:pt x="11960" y="2223"/>
                    <a:pt x="11786" y="2253"/>
                  </a:cubicBezTo>
                  <a:cubicBezTo>
                    <a:pt x="11663" y="2276"/>
                    <a:pt x="11540" y="2299"/>
                    <a:pt x="11418" y="2322"/>
                  </a:cubicBezTo>
                  <a:lnTo>
                    <a:pt x="11245" y="2349"/>
                  </a:lnTo>
                  <a:cubicBezTo>
                    <a:pt x="11206" y="2356"/>
                    <a:pt x="11088" y="2372"/>
                    <a:pt x="11091" y="2372"/>
                  </a:cubicBezTo>
                  <a:cubicBezTo>
                    <a:pt x="11091" y="2372"/>
                    <a:pt x="11095" y="2371"/>
                    <a:pt x="11104" y="2370"/>
                  </a:cubicBezTo>
                  <a:lnTo>
                    <a:pt x="11104" y="2370"/>
                  </a:lnTo>
                  <a:cubicBezTo>
                    <a:pt x="11088" y="2372"/>
                    <a:pt x="11072" y="2374"/>
                    <a:pt x="11057" y="2375"/>
                  </a:cubicBezTo>
                  <a:cubicBezTo>
                    <a:pt x="11057" y="2375"/>
                    <a:pt x="11056" y="2375"/>
                    <a:pt x="11055" y="2375"/>
                  </a:cubicBezTo>
                  <a:lnTo>
                    <a:pt x="11055" y="2375"/>
                  </a:lnTo>
                  <a:cubicBezTo>
                    <a:pt x="11045" y="2336"/>
                    <a:pt x="11038" y="2300"/>
                    <a:pt x="11030" y="2260"/>
                  </a:cubicBezTo>
                  <a:cubicBezTo>
                    <a:pt x="11030" y="2258"/>
                    <a:pt x="11030" y="2256"/>
                    <a:pt x="11029" y="2254"/>
                  </a:cubicBezTo>
                  <a:lnTo>
                    <a:pt x="11029" y="2254"/>
                  </a:lnTo>
                  <a:cubicBezTo>
                    <a:pt x="11026" y="2216"/>
                    <a:pt x="11022" y="2175"/>
                    <a:pt x="11019" y="2138"/>
                  </a:cubicBezTo>
                  <a:cubicBezTo>
                    <a:pt x="11011" y="2046"/>
                    <a:pt x="11007" y="1954"/>
                    <a:pt x="11004" y="1858"/>
                  </a:cubicBezTo>
                  <a:cubicBezTo>
                    <a:pt x="10992" y="1628"/>
                    <a:pt x="10961" y="1398"/>
                    <a:pt x="10908" y="1175"/>
                  </a:cubicBezTo>
                  <a:cubicBezTo>
                    <a:pt x="10754" y="604"/>
                    <a:pt x="10321" y="202"/>
                    <a:pt x="9750" y="60"/>
                  </a:cubicBezTo>
                  <a:cubicBezTo>
                    <a:pt x="9593" y="23"/>
                    <a:pt x="9434" y="0"/>
                    <a:pt x="92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8"/>
            <p:cNvSpPr/>
            <p:nvPr/>
          </p:nvSpPr>
          <p:spPr>
            <a:xfrm>
              <a:off x="6347406" y="3685646"/>
              <a:ext cx="155590" cy="634792"/>
            </a:xfrm>
            <a:custGeom>
              <a:rect b="b" l="l" r="r" t="t"/>
              <a:pathLst>
                <a:path extrusionOk="0" h="14145" w="3467">
                  <a:moveTo>
                    <a:pt x="1170" y="4370"/>
                  </a:moveTo>
                  <a:lnTo>
                    <a:pt x="1166" y="4400"/>
                  </a:lnTo>
                  <a:cubicBezTo>
                    <a:pt x="1168" y="4390"/>
                    <a:pt x="1169" y="4380"/>
                    <a:pt x="1170" y="4370"/>
                  </a:cubicBezTo>
                  <a:close/>
                  <a:moveTo>
                    <a:pt x="1151" y="7562"/>
                  </a:moveTo>
                  <a:lnTo>
                    <a:pt x="1162" y="7639"/>
                  </a:lnTo>
                  <a:lnTo>
                    <a:pt x="1162" y="7639"/>
                  </a:lnTo>
                  <a:cubicBezTo>
                    <a:pt x="1158" y="7614"/>
                    <a:pt x="1154" y="7588"/>
                    <a:pt x="1151" y="7562"/>
                  </a:cubicBezTo>
                  <a:close/>
                  <a:moveTo>
                    <a:pt x="1659" y="0"/>
                  </a:moveTo>
                  <a:cubicBezTo>
                    <a:pt x="1570" y="0"/>
                    <a:pt x="1479" y="23"/>
                    <a:pt x="1396" y="71"/>
                  </a:cubicBezTo>
                  <a:lnTo>
                    <a:pt x="1293" y="152"/>
                  </a:lnTo>
                  <a:cubicBezTo>
                    <a:pt x="1228" y="217"/>
                    <a:pt x="1182" y="294"/>
                    <a:pt x="1159" y="382"/>
                  </a:cubicBezTo>
                  <a:lnTo>
                    <a:pt x="1159" y="386"/>
                  </a:lnTo>
                  <a:cubicBezTo>
                    <a:pt x="825" y="1222"/>
                    <a:pt x="561" y="2084"/>
                    <a:pt x="365" y="2966"/>
                  </a:cubicBezTo>
                  <a:cubicBezTo>
                    <a:pt x="166" y="3882"/>
                    <a:pt x="51" y="4814"/>
                    <a:pt x="24" y="5749"/>
                  </a:cubicBezTo>
                  <a:cubicBezTo>
                    <a:pt x="1" y="6677"/>
                    <a:pt x="81" y="7605"/>
                    <a:pt x="262" y="8517"/>
                  </a:cubicBezTo>
                  <a:cubicBezTo>
                    <a:pt x="438" y="9426"/>
                    <a:pt x="741" y="10304"/>
                    <a:pt x="1097" y="11158"/>
                  </a:cubicBezTo>
                  <a:cubicBezTo>
                    <a:pt x="1289" y="11622"/>
                    <a:pt x="1496" y="12082"/>
                    <a:pt x="1707" y="12542"/>
                  </a:cubicBezTo>
                  <a:cubicBezTo>
                    <a:pt x="1803" y="12749"/>
                    <a:pt x="1899" y="12956"/>
                    <a:pt x="1998" y="13164"/>
                  </a:cubicBezTo>
                  <a:cubicBezTo>
                    <a:pt x="2102" y="13382"/>
                    <a:pt x="2224" y="13585"/>
                    <a:pt x="2374" y="13777"/>
                  </a:cubicBezTo>
                  <a:cubicBezTo>
                    <a:pt x="2431" y="13854"/>
                    <a:pt x="2500" y="13926"/>
                    <a:pt x="2577" y="13992"/>
                  </a:cubicBezTo>
                  <a:cubicBezTo>
                    <a:pt x="2677" y="14087"/>
                    <a:pt x="2807" y="14141"/>
                    <a:pt x="2945" y="14145"/>
                  </a:cubicBezTo>
                  <a:cubicBezTo>
                    <a:pt x="3083" y="14145"/>
                    <a:pt x="3214" y="14087"/>
                    <a:pt x="3313" y="13992"/>
                  </a:cubicBezTo>
                  <a:cubicBezTo>
                    <a:pt x="3409" y="13896"/>
                    <a:pt x="3467" y="13762"/>
                    <a:pt x="3467" y="13624"/>
                  </a:cubicBezTo>
                  <a:cubicBezTo>
                    <a:pt x="3459" y="13493"/>
                    <a:pt x="3417" y="13344"/>
                    <a:pt x="3313" y="13256"/>
                  </a:cubicBezTo>
                  <a:cubicBezTo>
                    <a:pt x="3257" y="13208"/>
                    <a:pt x="3207" y="13156"/>
                    <a:pt x="3160" y="13101"/>
                  </a:cubicBezTo>
                  <a:lnTo>
                    <a:pt x="3160" y="13101"/>
                  </a:lnTo>
                  <a:cubicBezTo>
                    <a:pt x="3062" y="12959"/>
                    <a:pt x="2976" y="12806"/>
                    <a:pt x="2903" y="12650"/>
                  </a:cubicBezTo>
                  <a:cubicBezTo>
                    <a:pt x="2811" y="12458"/>
                    <a:pt x="2723" y="12266"/>
                    <a:pt x="2635" y="12075"/>
                  </a:cubicBezTo>
                  <a:cubicBezTo>
                    <a:pt x="2454" y="11689"/>
                    <a:pt x="2281" y="11302"/>
                    <a:pt x="2112" y="10909"/>
                  </a:cubicBezTo>
                  <a:lnTo>
                    <a:pt x="2112" y="10909"/>
                  </a:lnTo>
                  <a:cubicBezTo>
                    <a:pt x="1761" y="10071"/>
                    <a:pt x="1464" y="9214"/>
                    <a:pt x="1281" y="8322"/>
                  </a:cubicBezTo>
                  <a:cubicBezTo>
                    <a:pt x="1238" y="8107"/>
                    <a:pt x="1198" y="7890"/>
                    <a:pt x="1166" y="7669"/>
                  </a:cubicBezTo>
                  <a:lnTo>
                    <a:pt x="1166" y="7669"/>
                  </a:lnTo>
                  <a:cubicBezTo>
                    <a:pt x="1051" y="6794"/>
                    <a:pt x="1033" y="5907"/>
                    <a:pt x="1101" y="5028"/>
                  </a:cubicBezTo>
                  <a:cubicBezTo>
                    <a:pt x="1123" y="4787"/>
                    <a:pt x="1148" y="4545"/>
                    <a:pt x="1180" y="4306"/>
                  </a:cubicBezTo>
                  <a:lnTo>
                    <a:pt x="1180" y="4306"/>
                  </a:lnTo>
                  <a:cubicBezTo>
                    <a:pt x="1319" y="3338"/>
                    <a:pt x="1548" y="2388"/>
                    <a:pt x="1864" y="1463"/>
                  </a:cubicBezTo>
                  <a:cubicBezTo>
                    <a:pt x="1956" y="1191"/>
                    <a:pt x="2056" y="926"/>
                    <a:pt x="2163" y="658"/>
                  </a:cubicBezTo>
                  <a:cubicBezTo>
                    <a:pt x="2209" y="543"/>
                    <a:pt x="2171" y="363"/>
                    <a:pt x="2109" y="259"/>
                  </a:cubicBezTo>
                  <a:cubicBezTo>
                    <a:pt x="2012" y="93"/>
                    <a:pt x="1838" y="0"/>
                    <a:pt x="1659"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8"/>
            <p:cNvSpPr/>
            <p:nvPr/>
          </p:nvSpPr>
          <p:spPr>
            <a:xfrm>
              <a:off x="6268781" y="3660784"/>
              <a:ext cx="114303" cy="216803"/>
            </a:xfrm>
            <a:custGeom>
              <a:rect b="b" l="l" r="r" t="t"/>
              <a:pathLst>
                <a:path extrusionOk="0" h="4831" w="2547">
                  <a:moveTo>
                    <a:pt x="78" y="1"/>
                  </a:moveTo>
                  <a:cubicBezTo>
                    <a:pt x="39" y="223"/>
                    <a:pt x="20" y="449"/>
                    <a:pt x="12" y="671"/>
                  </a:cubicBezTo>
                  <a:cubicBezTo>
                    <a:pt x="1" y="1361"/>
                    <a:pt x="154" y="2048"/>
                    <a:pt x="457" y="2665"/>
                  </a:cubicBezTo>
                  <a:cubicBezTo>
                    <a:pt x="660" y="3083"/>
                    <a:pt x="913" y="3474"/>
                    <a:pt x="1212" y="3830"/>
                  </a:cubicBezTo>
                  <a:cubicBezTo>
                    <a:pt x="1358" y="4011"/>
                    <a:pt x="1511" y="4183"/>
                    <a:pt x="1669" y="4348"/>
                  </a:cubicBezTo>
                  <a:cubicBezTo>
                    <a:pt x="1826" y="4517"/>
                    <a:pt x="1991" y="4678"/>
                    <a:pt x="2140" y="4831"/>
                  </a:cubicBezTo>
                  <a:lnTo>
                    <a:pt x="2546" y="4394"/>
                  </a:lnTo>
                  <a:cubicBezTo>
                    <a:pt x="2370" y="4244"/>
                    <a:pt x="2198" y="4110"/>
                    <a:pt x="2029" y="3968"/>
                  </a:cubicBezTo>
                  <a:cubicBezTo>
                    <a:pt x="1860" y="3827"/>
                    <a:pt x="1699" y="3681"/>
                    <a:pt x="1542" y="3531"/>
                  </a:cubicBezTo>
                  <a:cubicBezTo>
                    <a:pt x="1232" y="3229"/>
                    <a:pt x="955" y="2891"/>
                    <a:pt x="722" y="2523"/>
                  </a:cubicBezTo>
                  <a:cubicBezTo>
                    <a:pt x="488" y="2155"/>
                    <a:pt x="311" y="1749"/>
                    <a:pt x="200" y="1327"/>
                  </a:cubicBezTo>
                  <a:cubicBezTo>
                    <a:pt x="147" y="1112"/>
                    <a:pt x="108" y="894"/>
                    <a:pt x="89" y="671"/>
                  </a:cubicBezTo>
                  <a:cubicBezTo>
                    <a:pt x="70" y="449"/>
                    <a:pt x="66" y="227"/>
                    <a:pt x="78"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8"/>
            <p:cNvSpPr/>
            <p:nvPr/>
          </p:nvSpPr>
          <p:spPr>
            <a:xfrm>
              <a:off x="6168481" y="3932424"/>
              <a:ext cx="206840" cy="129786"/>
            </a:xfrm>
            <a:custGeom>
              <a:rect b="b" l="l" r="r" t="t"/>
              <a:pathLst>
                <a:path extrusionOk="0" h="2892" w="4609">
                  <a:moveTo>
                    <a:pt x="1" y="1"/>
                  </a:moveTo>
                  <a:lnTo>
                    <a:pt x="1" y="1"/>
                  </a:lnTo>
                  <a:cubicBezTo>
                    <a:pt x="101" y="208"/>
                    <a:pt x="216" y="407"/>
                    <a:pt x="342" y="595"/>
                  </a:cubicBezTo>
                  <a:cubicBezTo>
                    <a:pt x="472" y="787"/>
                    <a:pt x="618" y="971"/>
                    <a:pt x="775" y="1140"/>
                  </a:cubicBezTo>
                  <a:cubicBezTo>
                    <a:pt x="1093" y="1481"/>
                    <a:pt x="1461" y="1772"/>
                    <a:pt x="1868" y="2006"/>
                  </a:cubicBezTo>
                  <a:cubicBezTo>
                    <a:pt x="2278" y="2240"/>
                    <a:pt x="2711" y="2428"/>
                    <a:pt x="3164" y="2566"/>
                  </a:cubicBezTo>
                  <a:cubicBezTo>
                    <a:pt x="3386" y="2635"/>
                    <a:pt x="3616" y="2696"/>
                    <a:pt x="3842" y="2746"/>
                  </a:cubicBezTo>
                  <a:cubicBezTo>
                    <a:pt x="4068" y="2800"/>
                    <a:pt x="4298" y="2842"/>
                    <a:pt x="4513" y="2892"/>
                  </a:cubicBezTo>
                  <a:lnTo>
                    <a:pt x="4609" y="2301"/>
                  </a:lnTo>
                  <a:cubicBezTo>
                    <a:pt x="4375" y="2274"/>
                    <a:pt x="4153" y="2255"/>
                    <a:pt x="3930" y="2228"/>
                  </a:cubicBezTo>
                  <a:cubicBezTo>
                    <a:pt x="3708" y="2201"/>
                    <a:pt x="3490" y="2171"/>
                    <a:pt x="3271" y="2129"/>
                  </a:cubicBezTo>
                  <a:cubicBezTo>
                    <a:pt x="2838" y="2048"/>
                    <a:pt x="2412" y="1918"/>
                    <a:pt x="2006" y="1738"/>
                  </a:cubicBezTo>
                  <a:cubicBezTo>
                    <a:pt x="1596" y="1561"/>
                    <a:pt x="1216" y="1320"/>
                    <a:pt x="879" y="1032"/>
                  </a:cubicBezTo>
                  <a:cubicBezTo>
                    <a:pt x="706" y="883"/>
                    <a:pt x="549" y="722"/>
                    <a:pt x="403" y="553"/>
                  </a:cubicBezTo>
                  <a:cubicBezTo>
                    <a:pt x="258" y="377"/>
                    <a:pt x="124" y="193"/>
                    <a:pt x="1"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8"/>
            <p:cNvSpPr/>
            <p:nvPr/>
          </p:nvSpPr>
          <p:spPr>
            <a:xfrm>
              <a:off x="6390757" y="3663701"/>
              <a:ext cx="172105" cy="175695"/>
            </a:xfrm>
            <a:custGeom>
              <a:rect b="b" l="l" r="r" t="t"/>
              <a:pathLst>
                <a:path extrusionOk="0" h="3915" w="3835">
                  <a:moveTo>
                    <a:pt x="3835" y="1"/>
                  </a:moveTo>
                  <a:cubicBezTo>
                    <a:pt x="3770" y="215"/>
                    <a:pt x="3689" y="430"/>
                    <a:pt x="3597" y="633"/>
                  </a:cubicBezTo>
                  <a:cubicBezTo>
                    <a:pt x="3501" y="836"/>
                    <a:pt x="3390" y="1028"/>
                    <a:pt x="3263" y="1216"/>
                  </a:cubicBezTo>
                  <a:cubicBezTo>
                    <a:pt x="3014" y="1580"/>
                    <a:pt x="2711" y="1906"/>
                    <a:pt x="2363" y="2182"/>
                  </a:cubicBezTo>
                  <a:cubicBezTo>
                    <a:pt x="2018" y="2454"/>
                    <a:pt x="1642" y="2684"/>
                    <a:pt x="1243" y="2872"/>
                  </a:cubicBezTo>
                  <a:cubicBezTo>
                    <a:pt x="1048" y="2964"/>
                    <a:pt x="844" y="3049"/>
                    <a:pt x="637" y="3129"/>
                  </a:cubicBezTo>
                  <a:cubicBezTo>
                    <a:pt x="430" y="3210"/>
                    <a:pt x="220" y="3282"/>
                    <a:pt x="1" y="3367"/>
                  </a:cubicBezTo>
                  <a:lnTo>
                    <a:pt x="243" y="3915"/>
                  </a:lnTo>
                  <a:cubicBezTo>
                    <a:pt x="438" y="3815"/>
                    <a:pt x="649" y="3716"/>
                    <a:pt x="852" y="3608"/>
                  </a:cubicBezTo>
                  <a:cubicBezTo>
                    <a:pt x="1059" y="3501"/>
                    <a:pt x="1262" y="3386"/>
                    <a:pt x="1462" y="3263"/>
                  </a:cubicBezTo>
                  <a:cubicBezTo>
                    <a:pt x="1860" y="3022"/>
                    <a:pt x="2228" y="2730"/>
                    <a:pt x="2562" y="2404"/>
                  </a:cubicBezTo>
                  <a:cubicBezTo>
                    <a:pt x="2895" y="2079"/>
                    <a:pt x="3171" y="1703"/>
                    <a:pt x="3394" y="1293"/>
                  </a:cubicBezTo>
                  <a:cubicBezTo>
                    <a:pt x="3497" y="1089"/>
                    <a:pt x="3589" y="879"/>
                    <a:pt x="3666" y="660"/>
                  </a:cubicBezTo>
                  <a:cubicBezTo>
                    <a:pt x="3735" y="445"/>
                    <a:pt x="3793" y="223"/>
                    <a:pt x="3835"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8"/>
            <p:cNvSpPr/>
            <p:nvPr/>
          </p:nvSpPr>
          <p:spPr>
            <a:xfrm>
              <a:off x="6372178" y="3997317"/>
              <a:ext cx="233857" cy="66778"/>
            </a:xfrm>
            <a:custGeom>
              <a:rect b="b" l="l" r="r" t="t"/>
              <a:pathLst>
                <a:path extrusionOk="0" h="1488" w="5211">
                  <a:moveTo>
                    <a:pt x="5211" y="0"/>
                  </a:moveTo>
                  <a:cubicBezTo>
                    <a:pt x="5035" y="146"/>
                    <a:pt x="4847" y="280"/>
                    <a:pt x="4655" y="403"/>
                  </a:cubicBezTo>
                  <a:cubicBezTo>
                    <a:pt x="4460" y="518"/>
                    <a:pt x="4260" y="625"/>
                    <a:pt x="4049" y="713"/>
                  </a:cubicBezTo>
                  <a:cubicBezTo>
                    <a:pt x="3635" y="886"/>
                    <a:pt x="3198" y="1001"/>
                    <a:pt x="2754" y="1051"/>
                  </a:cubicBezTo>
                  <a:cubicBezTo>
                    <a:pt x="2545" y="1072"/>
                    <a:pt x="2335" y="1083"/>
                    <a:pt x="2125" y="1083"/>
                  </a:cubicBezTo>
                  <a:cubicBezTo>
                    <a:pt x="1889" y="1083"/>
                    <a:pt x="1653" y="1069"/>
                    <a:pt x="1419" y="1043"/>
                  </a:cubicBezTo>
                  <a:cubicBezTo>
                    <a:pt x="1197" y="1016"/>
                    <a:pt x="979" y="982"/>
                    <a:pt x="756" y="940"/>
                  </a:cubicBezTo>
                  <a:cubicBezTo>
                    <a:pt x="534" y="897"/>
                    <a:pt x="315" y="851"/>
                    <a:pt x="81" y="801"/>
                  </a:cubicBezTo>
                  <a:lnTo>
                    <a:pt x="1" y="1392"/>
                  </a:lnTo>
                  <a:cubicBezTo>
                    <a:pt x="219" y="1415"/>
                    <a:pt x="453" y="1442"/>
                    <a:pt x="687" y="1457"/>
                  </a:cubicBezTo>
                  <a:cubicBezTo>
                    <a:pt x="921" y="1476"/>
                    <a:pt x="1159" y="1488"/>
                    <a:pt x="1393" y="1488"/>
                  </a:cubicBezTo>
                  <a:cubicBezTo>
                    <a:pt x="1411" y="1488"/>
                    <a:pt x="1429" y="1488"/>
                    <a:pt x="1447" y="1488"/>
                  </a:cubicBezTo>
                  <a:cubicBezTo>
                    <a:pt x="1904" y="1488"/>
                    <a:pt x="2357" y="1442"/>
                    <a:pt x="2803" y="1346"/>
                  </a:cubicBezTo>
                  <a:cubicBezTo>
                    <a:pt x="3263" y="1242"/>
                    <a:pt x="3704" y="1074"/>
                    <a:pt x="4118" y="848"/>
                  </a:cubicBezTo>
                  <a:cubicBezTo>
                    <a:pt x="4318" y="732"/>
                    <a:pt x="4513" y="602"/>
                    <a:pt x="4697" y="464"/>
                  </a:cubicBezTo>
                  <a:cubicBezTo>
                    <a:pt x="4877" y="318"/>
                    <a:pt x="5050" y="165"/>
                    <a:pt x="5211"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8"/>
            <p:cNvSpPr/>
            <p:nvPr/>
          </p:nvSpPr>
          <p:spPr>
            <a:xfrm rot="301395">
              <a:off x="6410624" y="3471773"/>
              <a:ext cx="85947" cy="241980"/>
            </a:xfrm>
            <a:custGeom>
              <a:rect b="b" l="l" r="r" t="t"/>
              <a:pathLst>
                <a:path extrusionOk="0" h="5054" w="1795">
                  <a:moveTo>
                    <a:pt x="1794" y="0"/>
                  </a:moveTo>
                  <a:lnTo>
                    <a:pt x="0" y="4796"/>
                  </a:lnTo>
                  <a:lnTo>
                    <a:pt x="966" y="5053"/>
                  </a:lnTo>
                  <a:lnTo>
                    <a:pt x="1794" y="0"/>
                  </a:ln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9" name="Google Shape;3219;p48"/>
          <p:cNvGrpSpPr/>
          <p:nvPr/>
        </p:nvGrpSpPr>
        <p:grpSpPr>
          <a:xfrm>
            <a:off x="5547519" y="7231901"/>
            <a:ext cx="1099145" cy="1090963"/>
            <a:chOff x="4837384" y="3254288"/>
            <a:chExt cx="1000678" cy="993229"/>
          </a:xfrm>
        </p:grpSpPr>
        <p:sp>
          <p:nvSpPr>
            <p:cNvPr id="3220" name="Google Shape;3220;p48"/>
            <p:cNvSpPr/>
            <p:nvPr/>
          </p:nvSpPr>
          <p:spPr>
            <a:xfrm>
              <a:off x="4863727" y="3276457"/>
              <a:ext cx="951627" cy="948845"/>
            </a:xfrm>
            <a:custGeom>
              <a:rect b="b" l="l" r="r" t="t"/>
              <a:pathLst>
                <a:path extrusionOk="0" h="21143" w="21205">
                  <a:moveTo>
                    <a:pt x="12613" y="0"/>
                  </a:moveTo>
                  <a:cubicBezTo>
                    <a:pt x="12069" y="993"/>
                    <a:pt x="11068" y="1618"/>
                    <a:pt x="10044" y="1898"/>
                  </a:cubicBezTo>
                  <a:cubicBezTo>
                    <a:pt x="9277" y="2107"/>
                    <a:pt x="8488" y="2149"/>
                    <a:pt x="7701" y="2149"/>
                  </a:cubicBezTo>
                  <a:cubicBezTo>
                    <a:pt x="7434" y="2149"/>
                    <a:pt x="7167" y="2144"/>
                    <a:pt x="6901" y="2139"/>
                  </a:cubicBezTo>
                  <a:lnTo>
                    <a:pt x="6901" y="2139"/>
                  </a:lnTo>
                  <a:cubicBezTo>
                    <a:pt x="7660" y="2952"/>
                    <a:pt x="8139" y="3650"/>
                    <a:pt x="8576" y="4347"/>
                  </a:cubicBezTo>
                  <a:cubicBezTo>
                    <a:pt x="8733" y="4593"/>
                    <a:pt x="8887" y="4838"/>
                    <a:pt x="8994" y="5114"/>
                  </a:cubicBezTo>
                  <a:cubicBezTo>
                    <a:pt x="9305" y="5904"/>
                    <a:pt x="9178" y="6816"/>
                    <a:pt x="9002" y="7667"/>
                  </a:cubicBezTo>
                  <a:cubicBezTo>
                    <a:pt x="8266" y="7357"/>
                    <a:pt x="7549" y="7000"/>
                    <a:pt x="6855" y="6598"/>
                  </a:cubicBezTo>
                  <a:cubicBezTo>
                    <a:pt x="6399" y="6333"/>
                    <a:pt x="5950" y="6050"/>
                    <a:pt x="5551" y="5685"/>
                  </a:cubicBezTo>
                  <a:cubicBezTo>
                    <a:pt x="4946" y="5126"/>
                    <a:pt x="4489" y="4424"/>
                    <a:pt x="4217" y="3646"/>
                  </a:cubicBezTo>
                  <a:cubicBezTo>
                    <a:pt x="4206" y="3903"/>
                    <a:pt x="3884" y="4225"/>
                    <a:pt x="3715" y="4378"/>
                  </a:cubicBezTo>
                  <a:cubicBezTo>
                    <a:pt x="3052" y="4988"/>
                    <a:pt x="2557" y="4972"/>
                    <a:pt x="1702" y="5045"/>
                  </a:cubicBezTo>
                  <a:cubicBezTo>
                    <a:pt x="1653" y="5049"/>
                    <a:pt x="1595" y="5051"/>
                    <a:pt x="1533" y="5051"/>
                  </a:cubicBezTo>
                  <a:cubicBezTo>
                    <a:pt x="1202" y="5051"/>
                    <a:pt x="719" y="4998"/>
                    <a:pt x="430" y="4949"/>
                  </a:cubicBezTo>
                  <a:lnTo>
                    <a:pt x="430" y="4949"/>
                  </a:lnTo>
                  <a:cubicBezTo>
                    <a:pt x="602" y="5337"/>
                    <a:pt x="901" y="5900"/>
                    <a:pt x="943" y="6329"/>
                  </a:cubicBezTo>
                  <a:cubicBezTo>
                    <a:pt x="959" y="6590"/>
                    <a:pt x="955" y="6851"/>
                    <a:pt x="924" y="7108"/>
                  </a:cubicBezTo>
                  <a:cubicBezTo>
                    <a:pt x="863" y="7813"/>
                    <a:pt x="667" y="8289"/>
                    <a:pt x="606" y="8994"/>
                  </a:cubicBezTo>
                  <a:cubicBezTo>
                    <a:pt x="2400" y="9128"/>
                    <a:pt x="4160" y="9557"/>
                    <a:pt x="5812" y="10274"/>
                  </a:cubicBezTo>
                  <a:cubicBezTo>
                    <a:pt x="6261" y="10466"/>
                    <a:pt x="6724" y="10700"/>
                    <a:pt x="7008" y="11118"/>
                  </a:cubicBezTo>
                  <a:cubicBezTo>
                    <a:pt x="7020" y="11271"/>
                    <a:pt x="6629" y="11651"/>
                    <a:pt x="6510" y="11739"/>
                  </a:cubicBezTo>
                  <a:cubicBezTo>
                    <a:pt x="5647" y="12367"/>
                    <a:pt x="4985" y="12485"/>
                    <a:pt x="4368" y="12485"/>
                  </a:cubicBezTo>
                  <a:cubicBezTo>
                    <a:pt x="4037" y="12485"/>
                    <a:pt x="3719" y="12451"/>
                    <a:pt x="3389" y="12444"/>
                  </a:cubicBezTo>
                  <a:cubicBezTo>
                    <a:pt x="2534" y="12429"/>
                    <a:pt x="1430" y="12249"/>
                    <a:pt x="721" y="11758"/>
                  </a:cubicBezTo>
                  <a:lnTo>
                    <a:pt x="721" y="11758"/>
                  </a:lnTo>
                  <a:cubicBezTo>
                    <a:pt x="905" y="13219"/>
                    <a:pt x="453" y="15358"/>
                    <a:pt x="0" y="16769"/>
                  </a:cubicBezTo>
                  <a:cubicBezTo>
                    <a:pt x="1442" y="16826"/>
                    <a:pt x="2814" y="17593"/>
                    <a:pt x="3807" y="18701"/>
                  </a:cubicBezTo>
                  <a:cubicBezTo>
                    <a:pt x="4911" y="17045"/>
                    <a:pt x="5352" y="16293"/>
                    <a:pt x="7192" y="15921"/>
                  </a:cubicBezTo>
                  <a:cubicBezTo>
                    <a:pt x="7566" y="15848"/>
                    <a:pt x="7942" y="15812"/>
                    <a:pt x="8317" y="15812"/>
                  </a:cubicBezTo>
                  <a:cubicBezTo>
                    <a:pt x="9608" y="15812"/>
                    <a:pt x="10875" y="16240"/>
                    <a:pt x="11911" y="17045"/>
                  </a:cubicBezTo>
                  <a:cubicBezTo>
                    <a:pt x="13246" y="18084"/>
                    <a:pt x="13744" y="19360"/>
                    <a:pt x="13962" y="21143"/>
                  </a:cubicBezTo>
                  <a:cubicBezTo>
                    <a:pt x="14154" y="20806"/>
                    <a:pt x="14940" y="20104"/>
                    <a:pt x="15224" y="19859"/>
                  </a:cubicBezTo>
                  <a:cubicBezTo>
                    <a:pt x="15679" y="19462"/>
                    <a:pt x="16764" y="19007"/>
                    <a:pt x="17536" y="19007"/>
                  </a:cubicBezTo>
                  <a:cubicBezTo>
                    <a:pt x="17674" y="19007"/>
                    <a:pt x="17802" y="19022"/>
                    <a:pt x="17915" y="19054"/>
                  </a:cubicBezTo>
                  <a:cubicBezTo>
                    <a:pt x="17470" y="18755"/>
                    <a:pt x="17474" y="18049"/>
                    <a:pt x="17593" y="17486"/>
                  </a:cubicBezTo>
                  <a:cubicBezTo>
                    <a:pt x="17758" y="16700"/>
                    <a:pt x="18088" y="15619"/>
                    <a:pt x="18509" y="15074"/>
                  </a:cubicBezTo>
                  <a:cubicBezTo>
                    <a:pt x="16619" y="14660"/>
                    <a:pt x="15262" y="14031"/>
                    <a:pt x="13890" y="12590"/>
                  </a:cubicBezTo>
                  <a:lnTo>
                    <a:pt x="13790" y="12513"/>
                  </a:lnTo>
                  <a:cubicBezTo>
                    <a:pt x="14802" y="11946"/>
                    <a:pt x="15967" y="11862"/>
                    <a:pt x="17095" y="11789"/>
                  </a:cubicBezTo>
                  <a:cubicBezTo>
                    <a:pt x="17365" y="11772"/>
                    <a:pt x="17636" y="11755"/>
                    <a:pt x="17907" y="11755"/>
                  </a:cubicBezTo>
                  <a:cubicBezTo>
                    <a:pt x="18070" y="11755"/>
                    <a:pt x="18233" y="11761"/>
                    <a:pt x="18394" y="11777"/>
                  </a:cubicBezTo>
                  <a:cubicBezTo>
                    <a:pt x="19031" y="11839"/>
                    <a:pt x="19740" y="12061"/>
                    <a:pt x="20346" y="12272"/>
                  </a:cubicBezTo>
                  <a:cubicBezTo>
                    <a:pt x="20008" y="11831"/>
                    <a:pt x="19981" y="11194"/>
                    <a:pt x="20062" y="10616"/>
                  </a:cubicBezTo>
                  <a:cubicBezTo>
                    <a:pt x="20177" y="9791"/>
                    <a:pt x="20464" y="8783"/>
                    <a:pt x="21204" y="8549"/>
                  </a:cubicBezTo>
                  <a:cubicBezTo>
                    <a:pt x="20771" y="8465"/>
                    <a:pt x="20380" y="8223"/>
                    <a:pt x="20108" y="7874"/>
                  </a:cubicBezTo>
                  <a:cubicBezTo>
                    <a:pt x="19866" y="7568"/>
                    <a:pt x="19717" y="7188"/>
                    <a:pt x="19571" y="6816"/>
                  </a:cubicBezTo>
                  <a:cubicBezTo>
                    <a:pt x="19468" y="6552"/>
                    <a:pt x="19364" y="6287"/>
                    <a:pt x="19264" y="6023"/>
                  </a:cubicBezTo>
                  <a:cubicBezTo>
                    <a:pt x="17950" y="7522"/>
                    <a:pt x="15699" y="8020"/>
                    <a:pt x="14154" y="8331"/>
                  </a:cubicBezTo>
                  <a:cubicBezTo>
                    <a:pt x="13925" y="8378"/>
                    <a:pt x="13643" y="8422"/>
                    <a:pt x="13370" y="8422"/>
                  </a:cubicBezTo>
                  <a:cubicBezTo>
                    <a:pt x="13112" y="8422"/>
                    <a:pt x="12862" y="8383"/>
                    <a:pt x="12674" y="8269"/>
                  </a:cubicBezTo>
                  <a:cubicBezTo>
                    <a:pt x="13265" y="6433"/>
                    <a:pt x="14745" y="4650"/>
                    <a:pt x="16451" y="4068"/>
                  </a:cubicBezTo>
                  <a:lnTo>
                    <a:pt x="16500" y="4075"/>
                  </a:lnTo>
                  <a:cubicBezTo>
                    <a:pt x="15343" y="3527"/>
                    <a:pt x="14300" y="2760"/>
                    <a:pt x="13430" y="1821"/>
                  </a:cubicBezTo>
                  <a:cubicBezTo>
                    <a:pt x="12973" y="1330"/>
                    <a:pt x="12536" y="702"/>
                    <a:pt x="12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8"/>
            <p:cNvSpPr/>
            <p:nvPr/>
          </p:nvSpPr>
          <p:spPr>
            <a:xfrm>
              <a:off x="4837384" y="3254288"/>
              <a:ext cx="1000678" cy="993229"/>
            </a:xfrm>
            <a:custGeom>
              <a:rect b="b" l="l" r="r" t="t"/>
              <a:pathLst>
                <a:path extrusionOk="0" h="22132" w="22298">
                  <a:moveTo>
                    <a:pt x="15531" y="3036"/>
                  </a:moveTo>
                  <a:cubicBezTo>
                    <a:pt x="15531" y="3036"/>
                    <a:pt x="15531" y="3036"/>
                    <a:pt x="15531" y="3036"/>
                  </a:cubicBezTo>
                  <a:lnTo>
                    <a:pt x="15531" y="3036"/>
                  </a:lnTo>
                  <a:cubicBezTo>
                    <a:pt x="15540" y="3044"/>
                    <a:pt x="15549" y="3051"/>
                    <a:pt x="15558" y="3059"/>
                  </a:cubicBezTo>
                  <a:cubicBezTo>
                    <a:pt x="15568" y="3067"/>
                    <a:pt x="15573" y="3070"/>
                    <a:pt x="15573" y="3070"/>
                  </a:cubicBezTo>
                  <a:cubicBezTo>
                    <a:pt x="15574" y="3070"/>
                    <a:pt x="15531" y="3036"/>
                    <a:pt x="15531" y="3036"/>
                  </a:cubicBezTo>
                  <a:close/>
                  <a:moveTo>
                    <a:pt x="4314" y="4135"/>
                  </a:moveTo>
                  <a:cubicBezTo>
                    <a:pt x="4314" y="4135"/>
                    <a:pt x="4314" y="4136"/>
                    <a:pt x="4314" y="4136"/>
                  </a:cubicBezTo>
                  <a:cubicBezTo>
                    <a:pt x="4314" y="4136"/>
                    <a:pt x="4314" y="4135"/>
                    <a:pt x="4314" y="4135"/>
                  </a:cubicBezTo>
                  <a:close/>
                  <a:moveTo>
                    <a:pt x="16959" y="5118"/>
                  </a:moveTo>
                  <a:lnTo>
                    <a:pt x="16959" y="5118"/>
                  </a:lnTo>
                  <a:cubicBezTo>
                    <a:pt x="16946" y="5126"/>
                    <a:pt x="16932" y="5134"/>
                    <a:pt x="16917" y="5141"/>
                  </a:cubicBezTo>
                  <a:lnTo>
                    <a:pt x="16917" y="5141"/>
                  </a:lnTo>
                  <a:cubicBezTo>
                    <a:pt x="16917" y="5138"/>
                    <a:pt x="16924" y="5132"/>
                    <a:pt x="16942" y="5125"/>
                  </a:cubicBezTo>
                  <a:lnTo>
                    <a:pt x="16959" y="5118"/>
                  </a:lnTo>
                  <a:close/>
                  <a:moveTo>
                    <a:pt x="21310" y="8283"/>
                  </a:moveTo>
                  <a:lnTo>
                    <a:pt x="21310" y="8283"/>
                  </a:lnTo>
                  <a:cubicBezTo>
                    <a:pt x="21308" y="8283"/>
                    <a:pt x="21323" y="8300"/>
                    <a:pt x="21342" y="8317"/>
                  </a:cubicBezTo>
                  <a:lnTo>
                    <a:pt x="21342" y="8317"/>
                  </a:lnTo>
                  <a:cubicBezTo>
                    <a:pt x="21320" y="8292"/>
                    <a:pt x="21311" y="8283"/>
                    <a:pt x="21310" y="8283"/>
                  </a:cubicBezTo>
                  <a:close/>
                  <a:moveTo>
                    <a:pt x="13715" y="8399"/>
                  </a:moveTo>
                  <a:lnTo>
                    <a:pt x="13715" y="8399"/>
                  </a:lnTo>
                  <a:cubicBezTo>
                    <a:pt x="13715" y="8399"/>
                    <a:pt x="13716" y="8399"/>
                    <a:pt x="13717" y="8399"/>
                  </a:cubicBezTo>
                  <a:lnTo>
                    <a:pt x="13717" y="8399"/>
                  </a:lnTo>
                  <a:cubicBezTo>
                    <a:pt x="13716" y="8399"/>
                    <a:pt x="13715" y="8399"/>
                    <a:pt x="13715" y="8399"/>
                  </a:cubicBezTo>
                  <a:close/>
                  <a:moveTo>
                    <a:pt x="21610" y="8477"/>
                  </a:moveTo>
                  <a:lnTo>
                    <a:pt x="21623" y="8483"/>
                  </a:lnTo>
                  <a:cubicBezTo>
                    <a:pt x="21636" y="8489"/>
                    <a:pt x="21643" y="8491"/>
                    <a:pt x="21643" y="8491"/>
                  </a:cubicBezTo>
                  <a:cubicBezTo>
                    <a:pt x="21644" y="8491"/>
                    <a:pt x="21633" y="8486"/>
                    <a:pt x="21610" y="8477"/>
                  </a:cubicBezTo>
                  <a:close/>
                  <a:moveTo>
                    <a:pt x="2036" y="10074"/>
                  </a:moveTo>
                  <a:cubicBezTo>
                    <a:pt x="2046" y="10076"/>
                    <a:pt x="2055" y="10076"/>
                    <a:pt x="2062" y="10077"/>
                  </a:cubicBezTo>
                  <a:lnTo>
                    <a:pt x="2062" y="10077"/>
                  </a:lnTo>
                  <a:lnTo>
                    <a:pt x="2036" y="10074"/>
                  </a:lnTo>
                  <a:close/>
                  <a:moveTo>
                    <a:pt x="7144" y="11439"/>
                  </a:moveTo>
                  <a:cubicBezTo>
                    <a:pt x="7148" y="11439"/>
                    <a:pt x="7141" y="11466"/>
                    <a:pt x="7127" y="11485"/>
                  </a:cubicBezTo>
                  <a:cubicBezTo>
                    <a:pt x="7124" y="11491"/>
                    <a:pt x="7120" y="11497"/>
                    <a:pt x="7117" y="11502"/>
                  </a:cubicBezTo>
                  <a:lnTo>
                    <a:pt x="7117" y="11502"/>
                  </a:lnTo>
                  <a:cubicBezTo>
                    <a:pt x="7133" y="11455"/>
                    <a:pt x="7142" y="11439"/>
                    <a:pt x="7144" y="11439"/>
                  </a:cubicBezTo>
                  <a:close/>
                  <a:moveTo>
                    <a:pt x="7111" y="11506"/>
                  </a:moveTo>
                  <a:lnTo>
                    <a:pt x="7111" y="11506"/>
                  </a:lnTo>
                  <a:cubicBezTo>
                    <a:pt x="7112" y="11506"/>
                    <a:pt x="7112" y="11508"/>
                    <a:pt x="7110" y="11512"/>
                  </a:cubicBezTo>
                  <a:lnTo>
                    <a:pt x="7110" y="11512"/>
                  </a:lnTo>
                  <a:cubicBezTo>
                    <a:pt x="7096" y="11532"/>
                    <a:pt x="7081" y="11553"/>
                    <a:pt x="7068" y="11574"/>
                  </a:cubicBezTo>
                  <a:lnTo>
                    <a:pt x="7068" y="11574"/>
                  </a:lnTo>
                  <a:lnTo>
                    <a:pt x="7068" y="11575"/>
                  </a:lnTo>
                  <a:lnTo>
                    <a:pt x="7068" y="11575"/>
                  </a:lnTo>
                  <a:cubicBezTo>
                    <a:pt x="7097" y="11523"/>
                    <a:pt x="7109" y="11506"/>
                    <a:pt x="7111" y="11506"/>
                  </a:cubicBezTo>
                  <a:close/>
                  <a:moveTo>
                    <a:pt x="6878" y="11585"/>
                  </a:moveTo>
                  <a:lnTo>
                    <a:pt x="6878" y="11585"/>
                  </a:lnTo>
                  <a:cubicBezTo>
                    <a:pt x="6879" y="11585"/>
                    <a:pt x="6879" y="11586"/>
                    <a:pt x="6880" y="11586"/>
                  </a:cubicBezTo>
                  <a:lnTo>
                    <a:pt x="6880" y="11586"/>
                  </a:lnTo>
                  <a:cubicBezTo>
                    <a:pt x="6880" y="11586"/>
                    <a:pt x="6879" y="11585"/>
                    <a:pt x="6879" y="11585"/>
                  </a:cubicBezTo>
                  <a:lnTo>
                    <a:pt x="6879" y="11585"/>
                  </a:lnTo>
                  <a:cubicBezTo>
                    <a:pt x="6878" y="11585"/>
                    <a:pt x="6878" y="11585"/>
                    <a:pt x="6878" y="11585"/>
                  </a:cubicBezTo>
                  <a:close/>
                  <a:moveTo>
                    <a:pt x="6880" y="11586"/>
                  </a:moveTo>
                  <a:cubicBezTo>
                    <a:pt x="6891" y="11595"/>
                    <a:pt x="6903" y="11602"/>
                    <a:pt x="6913" y="11612"/>
                  </a:cubicBezTo>
                  <a:cubicBezTo>
                    <a:pt x="6923" y="11620"/>
                    <a:pt x="6929" y="11624"/>
                    <a:pt x="6929" y="11624"/>
                  </a:cubicBezTo>
                  <a:cubicBezTo>
                    <a:pt x="6930" y="11624"/>
                    <a:pt x="6914" y="11610"/>
                    <a:pt x="6880" y="11586"/>
                  </a:cubicBezTo>
                  <a:close/>
                  <a:moveTo>
                    <a:pt x="7128" y="11817"/>
                  </a:moveTo>
                  <a:cubicBezTo>
                    <a:pt x="7128" y="11817"/>
                    <a:pt x="7128" y="11817"/>
                    <a:pt x="7128" y="11817"/>
                  </a:cubicBezTo>
                  <a:lnTo>
                    <a:pt x="7128" y="11817"/>
                  </a:lnTo>
                  <a:cubicBezTo>
                    <a:pt x="7129" y="11818"/>
                    <a:pt x="7130" y="11819"/>
                    <a:pt x="7131" y="11820"/>
                  </a:cubicBezTo>
                  <a:lnTo>
                    <a:pt x="7131" y="11820"/>
                  </a:lnTo>
                  <a:lnTo>
                    <a:pt x="7128" y="11817"/>
                  </a:lnTo>
                  <a:close/>
                  <a:moveTo>
                    <a:pt x="7157" y="11850"/>
                  </a:moveTo>
                  <a:cubicBezTo>
                    <a:pt x="7160" y="11854"/>
                    <a:pt x="7161" y="11858"/>
                    <a:pt x="7162" y="11861"/>
                  </a:cubicBezTo>
                  <a:lnTo>
                    <a:pt x="7159" y="11857"/>
                  </a:lnTo>
                  <a:lnTo>
                    <a:pt x="7157" y="11850"/>
                  </a:lnTo>
                  <a:close/>
                  <a:moveTo>
                    <a:pt x="15754" y="13591"/>
                  </a:moveTo>
                  <a:cubicBezTo>
                    <a:pt x="15766" y="13599"/>
                    <a:pt x="15779" y="13608"/>
                    <a:pt x="15790" y="13618"/>
                  </a:cubicBezTo>
                  <a:lnTo>
                    <a:pt x="15790" y="13618"/>
                  </a:lnTo>
                  <a:cubicBezTo>
                    <a:pt x="15786" y="13616"/>
                    <a:pt x="15781" y="13613"/>
                    <a:pt x="15776" y="13609"/>
                  </a:cubicBezTo>
                  <a:cubicBezTo>
                    <a:pt x="15769" y="13603"/>
                    <a:pt x="15762" y="13597"/>
                    <a:pt x="15754" y="13591"/>
                  </a:cubicBezTo>
                  <a:close/>
                  <a:moveTo>
                    <a:pt x="17309" y="14501"/>
                  </a:moveTo>
                  <a:cubicBezTo>
                    <a:pt x="17309" y="14501"/>
                    <a:pt x="17328" y="14512"/>
                    <a:pt x="17349" y="14523"/>
                  </a:cubicBezTo>
                  <a:lnTo>
                    <a:pt x="17349" y="14523"/>
                  </a:lnTo>
                  <a:cubicBezTo>
                    <a:pt x="17320" y="14507"/>
                    <a:pt x="17309" y="14501"/>
                    <a:pt x="17309" y="14501"/>
                  </a:cubicBezTo>
                  <a:close/>
                  <a:moveTo>
                    <a:pt x="8251" y="16841"/>
                  </a:moveTo>
                  <a:cubicBezTo>
                    <a:pt x="8247" y="16841"/>
                    <a:pt x="8244" y="16841"/>
                    <a:pt x="8241" y="16841"/>
                  </a:cubicBezTo>
                  <a:lnTo>
                    <a:pt x="8241" y="16841"/>
                  </a:lnTo>
                  <a:cubicBezTo>
                    <a:pt x="8244" y="16841"/>
                    <a:pt x="8247" y="16841"/>
                    <a:pt x="8251" y="16841"/>
                  </a:cubicBezTo>
                  <a:close/>
                  <a:moveTo>
                    <a:pt x="6983" y="17158"/>
                  </a:moveTo>
                  <a:lnTo>
                    <a:pt x="6983" y="17158"/>
                  </a:lnTo>
                  <a:cubicBezTo>
                    <a:pt x="6983" y="17158"/>
                    <a:pt x="6972" y="17163"/>
                    <a:pt x="6959" y="17169"/>
                  </a:cubicBezTo>
                  <a:lnTo>
                    <a:pt x="6959" y="17169"/>
                  </a:lnTo>
                  <a:lnTo>
                    <a:pt x="6963" y="17167"/>
                  </a:lnTo>
                  <a:cubicBezTo>
                    <a:pt x="6977" y="17161"/>
                    <a:pt x="6982" y="17158"/>
                    <a:pt x="6983" y="17158"/>
                  </a:cubicBezTo>
                  <a:close/>
                  <a:moveTo>
                    <a:pt x="6940" y="17177"/>
                  </a:moveTo>
                  <a:cubicBezTo>
                    <a:pt x="6925" y="17183"/>
                    <a:pt x="6913" y="17189"/>
                    <a:pt x="6912" y="17189"/>
                  </a:cubicBezTo>
                  <a:cubicBezTo>
                    <a:pt x="6912" y="17189"/>
                    <a:pt x="6919" y="17186"/>
                    <a:pt x="6936" y="17178"/>
                  </a:cubicBezTo>
                  <a:cubicBezTo>
                    <a:pt x="6937" y="17178"/>
                    <a:pt x="6939" y="17177"/>
                    <a:pt x="6940" y="17177"/>
                  </a:cubicBezTo>
                  <a:close/>
                  <a:moveTo>
                    <a:pt x="6368" y="17501"/>
                  </a:moveTo>
                  <a:cubicBezTo>
                    <a:pt x="6368" y="17501"/>
                    <a:pt x="6356" y="17511"/>
                    <a:pt x="6319" y="17538"/>
                  </a:cubicBezTo>
                  <a:lnTo>
                    <a:pt x="6319" y="17538"/>
                  </a:lnTo>
                  <a:cubicBezTo>
                    <a:pt x="6320" y="17537"/>
                    <a:pt x="6321" y="17536"/>
                    <a:pt x="6322" y="17535"/>
                  </a:cubicBezTo>
                  <a:cubicBezTo>
                    <a:pt x="6339" y="17522"/>
                    <a:pt x="6368" y="17501"/>
                    <a:pt x="6368" y="17501"/>
                  </a:cubicBezTo>
                  <a:close/>
                  <a:moveTo>
                    <a:pt x="12146" y="17891"/>
                  </a:moveTo>
                  <a:cubicBezTo>
                    <a:pt x="12146" y="17892"/>
                    <a:pt x="12147" y="17892"/>
                    <a:pt x="12148" y="17893"/>
                  </a:cubicBezTo>
                  <a:lnTo>
                    <a:pt x="12148" y="17893"/>
                  </a:lnTo>
                  <a:cubicBezTo>
                    <a:pt x="12147" y="17892"/>
                    <a:pt x="12146" y="17892"/>
                    <a:pt x="12146" y="17891"/>
                  </a:cubicBezTo>
                  <a:close/>
                  <a:moveTo>
                    <a:pt x="13002" y="18721"/>
                  </a:moveTo>
                  <a:cubicBezTo>
                    <a:pt x="13007" y="18727"/>
                    <a:pt x="13011" y="18733"/>
                    <a:pt x="13016" y="18739"/>
                  </a:cubicBezTo>
                  <a:cubicBezTo>
                    <a:pt x="13022" y="18747"/>
                    <a:pt x="13030" y="18758"/>
                    <a:pt x="13035" y="18767"/>
                  </a:cubicBezTo>
                  <a:lnTo>
                    <a:pt x="13035" y="18767"/>
                  </a:lnTo>
                  <a:cubicBezTo>
                    <a:pt x="13024" y="18752"/>
                    <a:pt x="13012" y="18737"/>
                    <a:pt x="13002" y="18721"/>
                  </a:cubicBezTo>
                  <a:close/>
                  <a:moveTo>
                    <a:pt x="3209" y="18772"/>
                  </a:moveTo>
                  <a:cubicBezTo>
                    <a:pt x="3209" y="18772"/>
                    <a:pt x="3215" y="18777"/>
                    <a:pt x="3227" y="18785"/>
                  </a:cubicBezTo>
                  <a:lnTo>
                    <a:pt x="3227" y="18785"/>
                  </a:lnTo>
                  <a:cubicBezTo>
                    <a:pt x="3215" y="18777"/>
                    <a:pt x="3209" y="18772"/>
                    <a:pt x="3209" y="18772"/>
                  </a:cubicBezTo>
                  <a:close/>
                  <a:moveTo>
                    <a:pt x="3231" y="18789"/>
                  </a:moveTo>
                  <a:cubicBezTo>
                    <a:pt x="3233" y="18790"/>
                    <a:pt x="3235" y="18791"/>
                    <a:pt x="3236" y="18792"/>
                  </a:cubicBezTo>
                  <a:cubicBezTo>
                    <a:pt x="3239" y="18795"/>
                    <a:pt x="3243" y="18797"/>
                    <a:pt x="3246" y="18800"/>
                  </a:cubicBezTo>
                  <a:lnTo>
                    <a:pt x="3246" y="18800"/>
                  </a:lnTo>
                  <a:lnTo>
                    <a:pt x="3231" y="18789"/>
                  </a:lnTo>
                  <a:close/>
                  <a:moveTo>
                    <a:pt x="16915" y="20280"/>
                  </a:moveTo>
                  <a:cubicBezTo>
                    <a:pt x="16915" y="20280"/>
                    <a:pt x="16914" y="20280"/>
                    <a:pt x="16914" y="20280"/>
                  </a:cubicBezTo>
                  <a:lnTo>
                    <a:pt x="16914" y="20280"/>
                  </a:lnTo>
                  <a:cubicBezTo>
                    <a:pt x="16914" y="20280"/>
                    <a:pt x="16915" y="20280"/>
                    <a:pt x="16915" y="20280"/>
                  </a:cubicBezTo>
                  <a:close/>
                  <a:moveTo>
                    <a:pt x="12936" y="1648"/>
                  </a:moveTo>
                  <a:lnTo>
                    <a:pt x="12936" y="1648"/>
                  </a:lnTo>
                  <a:cubicBezTo>
                    <a:pt x="13135" y="2055"/>
                    <a:pt x="13434" y="2424"/>
                    <a:pt x="13741" y="2744"/>
                  </a:cubicBezTo>
                  <a:cubicBezTo>
                    <a:pt x="14316" y="3350"/>
                    <a:pt x="14960" y="3887"/>
                    <a:pt x="15661" y="4343"/>
                  </a:cubicBezTo>
                  <a:cubicBezTo>
                    <a:pt x="15756" y="4405"/>
                    <a:pt x="15852" y="4465"/>
                    <a:pt x="15948" y="4524"/>
                  </a:cubicBezTo>
                  <a:lnTo>
                    <a:pt x="15948" y="4524"/>
                  </a:lnTo>
                  <a:cubicBezTo>
                    <a:pt x="15584" y="4742"/>
                    <a:pt x="15243" y="4999"/>
                    <a:pt x="14929" y="5286"/>
                  </a:cubicBezTo>
                  <a:cubicBezTo>
                    <a:pt x="14300" y="5857"/>
                    <a:pt x="13771" y="6532"/>
                    <a:pt x="13365" y="7280"/>
                  </a:cubicBezTo>
                  <a:cubicBezTo>
                    <a:pt x="13131" y="7709"/>
                    <a:pt x="12935" y="8161"/>
                    <a:pt x="12782" y="8629"/>
                  </a:cubicBezTo>
                  <a:cubicBezTo>
                    <a:pt x="12717" y="8836"/>
                    <a:pt x="12828" y="9082"/>
                    <a:pt x="13012" y="9185"/>
                  </a:cubicBezTo>
                  <a:cubicBezTo>
                    <a:pt x="13299" y="9353"/>
                    <a:pt x="13624" y="9409"/>
                    <a:pt x="13952" y="9409"/>
                  </a:cubicBezTo>
                  <a:cubicBezTo>
                    <a:pt x="14225" y="9409"/>
                    <a:pt x="14501" y="9370"/>
                    <a:pt x="14760" y="9323"/>
                  </a:cubicBezTo>
                  <a:cubicBezTo>
                    <a:pt x="15186" y="9246"/>
                    <a:pt x="15608" y="9151"/>
                    <a:pt x="16025" y="9047"/>
                  </a:cubicBezTo>
                  <a:cubicBezTo>
                    <a:pt x="16995" y="8809"/>
                    <a:pt x="17969" y="8483"/>
                    <a:pt x="18832" y="7974"/>
                  </a:cubicBezTo>
                  <a:cubicBezTo>
                    <a:pt x="19125" y="7804"/>
                    <a:pt x="19404" y="7607"/>
                    <a:pt x="19663" y="7387"/>
                  </a:cubicBezTo>
                  <a:lnTo>
                    <a:pt x="19663" y="7387"/>
                  </a:lnTo>
                  <a:cubicBezTo>
                    <a:pt x="19683" y="7439"/>
                    <a:pt x="19704" y="7492"/>
                    <a:pt x="19725" y="7544"/>
                  </a:cubicBezTo>
                  <a:cubicBezTo>
                    <a:pt x="19844" y="7855"/>
                    <a:pt x="19970" y="8169"/>
                    <a:pt x="20150" y="8453"/>
                  </a:cubicBezTo>
                  <a:cubicBezTo>
                    <a:pt x="20329" y="8732"/>
                    <a:pt x="20562" y="8977"/>
                    <a:pt x="20833" y="9165"/>
                  </a:cubicBezTo>
                  <a:lnTo>
                    <a:pt x="20833" y="9165"/>
                  </a:lnTo>
                  <a:cubicBezTo>
                    <a:pt x="20651" y="9400"/>
                    <a:pt x="20515" y="9676"/>
                    <a:pt x="20411" y="9963"/>
                  </a:cubicBezTo>
                  <a:cubicBezTo>
                    <a:pt x="20315" y="10235"/>
                    <a:pt x="20246" y="10512"/>
                    <a:pt x="20200" y="10795"/>
                  </a:cubicBezTo>
                  <a:cubicBezTo>
                    <a:pt x="20143" y="11133"/>
                    <a:pt x="20101" y="11478"/>
                    <a:pt x="20124" y="11823"/>
                  </a:cubicBezTo>
                  <a:cubicBezTo>
                    <a:pt x="20127" y="11881"/>
                    <a:pt x="20133" y="11940"/>
                    <a:pt x="20139" y="11999"/>
                  </a:cubicBezTo>
                  <a:lnTo>
                    <a:pt x="20139" y="11999"/>
                  </a:lnTo>
                  <a:cubicBezTo>
                    <a:pt x="19583" y="11850"/>
                    <a:pt x="19018" y="11752"/>
                    <a:pt x="18435" y="11752"/>
                  </a:cubicBezTo>
                  <a:cubicBezTo>
                    <a:pt x="18393" y="11752"/>
                    <a:pt x="18352" y="11753"/>
                    <a:pt x="18310" y="11754"/>
                  </a:cubicBezTo>
                  <a:cubicBezTo>
                    <a:pt x="17854" y="11765"/>
                    <a:pt x="17398" y="11800"/>
                    <a:pt x="16942" y="11838"/>
                  </a:cubicBezTo>
                  <a:cubicBezTo>
                    <a:pt x="16485" y="11876"/>
                    <a:pt x="16029" y="11941"/>
                    <a:pt x="15581" y="12033"/>
                  </a:cubicBezTo>
                  <a:cubicBezTo>
                    <a:pt x="15086" y="12141"/>
                    <a:pt x="14613" y="12318"/>
                    <a:pt x="14169" y="12556"/>
                  </a:cubicBezTo>
                  <a:lnTo>
                    <a:pt x="14169" y="12556"/>
                  </a:lnTo>
                  <a:cubicBezTo>
                    <a:pt x="14115" y="12579"/>
                    <a:pt x="14066" y="12613"/>
                    <a:pt x="14024" y="12655"/>
                  </a:cubicBezTo>
                  <a:cubicBezTo>
                    <a:pt x="14006" y="12674"/>
                    <a:pt x="13989" y="12696"/>
                    <a:pt x="13974" y="12720"/>
                  </a:cubicBezTo>
                  <a:lnTo>
                    <a:pt x="13974" y="12720"/>
                  </a:lnTo>
                  <a:cubicBezTo>
                    <a:pt x="13912" y="12811"/>
                    <a:pt x="13878" y="12924"/>
                    <a:pt x="13881" y="13034"/>
                  </a:cubicBezTo>
                  <a:lnTo>
                    <a:pt x="13881" y="13034"/>
                  </a:lnTo>
                  <a:cubicBezTo>
                    <a:pt x="13881" y="13156"/>
                    <a:pt x="13922" y="13276"/>
                    <a:pt x="14024" y="13356"/>
                  </a:cubicBezTo>
                  <a:cubicBezTo>
                    <a:pt x="14135" y="13448"/>
                    <a:pt x="14243" y="13548"/>
                    <a:pt x="14342" y="13655"/>
                  </a:cubicBezTo>
                  <a:cubicBezTo>
                    <a:pt x="14477" y="13789"/>
                    <a:pt x="14618" y="13916"/>
                    <a:pt x="14760" y="14042"/>
                  </a:cubicBezTo>
                  <a:cubicBezTo>
                    <a:pt x="15056" y="14303"/>
                    <a:pt x="15374" y="14545"/>
                    <a:pt x="15703" y="14763"/>
                  </a:cubicBezTo>
                  <a:cubicBezTo>
                    <a:pt x="16324" y="15166"/>
                    <a:pt x="16995" y="15484"/>
                    <a:pt x="17701" y="15706"/>
                  </a:cubicBezTo>
                  <a:cubicBezTo>
                    <a:pt x="17908" y="15773"/>
                    <a:pt x="18117" y="15835"/>
                    <a:pt x="18327" y="15891"/>
                  </a:cubicBezTo>
                  <a:lnTo>
                    <a:pt x="18327" y="15891"/>
                  </a:lnTo>
                  <a:cubicBezTo>
                    <a:pt x="18304" y="15942"/>
                    <a:pt x="18281" y="15995"/>
                    <a:pt x="18260" y="16047"/>
                  </a:cubicBezTo>
                  <a:cubicBezTo>
                    <a:pt x="18122" y="16369"/>
                    <a:pt x="18004" y="16695"/>
                    <a:pt x="17904" y="17029"/>
                  </a:cubicBezTo>
                  <a:cubicBezTo>
                    <a:pt x="17720" y="17661"/>
                    <a:pt x="17551" y="18317"/>
                    <a:pt x="17647" y="18976"/>
                  </a:cubicBezTo>
                  <a:cubicBezTo>
                    <a:pt x="17650" y="18999"/>
                    <a:pt x="17654" y="19022"/>
                    <a:pt x="17658" y="19044"/>
                  </a:cubicBezTo>
                  <a:lnTo>
                    <a:pt x="17658" y="19044"/>
                  </a:lnTo>
                  <a:cubicBezTo>
                    <a:pt x="17603" y="19053"/>
                    <a:pt x="17548" y="19062"/>
                    <a:pt x="17494" y="19072"/>
                  </a:cubicBezTo>
                  <a:cubicBezTo>
                    <a:pt x="17107" y="19153"/>
                    <a:pt x="16727" y="19279"/>
                    <a:pt x="16367" y="19444"/>
                  </a:cubicBezTo>
                  <a:cubicBezTo>
                    <a:pt x="16048" y="19578"/>
                    <a:pt x="15753" y="19762"/>
                    <a:pt x="15485" y="19981"/>
                  </a:cubicBezTo>
                  <a:cubicBezTo>
                    <a:pt x="15268" y="20160"/>
                    <a:pt x="15062" y="20354"/>
                    <a:pt x="14864" y="20545"/>
                  </a:cubicBezTo>
                  <a:lnTo>
                    <a:pt x="14864" y="20545"/>
                  </a:lnTo>
                  <a:cubicBezTo>
                    <a:pt x="14722" y="19896"/>
                    <a:pt x="14511" y="19265"/>
                    <a:pt x="14170" y="18685"/>
                  </a:cubicBezTo>
                  <a:cubicBezTo>
                    <a:pt x="13645" y="17784"/>
                    <a:pt x="12820" y="17048"/>
                    <a:pt x="11897" y="16557"/>
                  </a:cubicBezTo>
                  <a:cubicBezTo>
                    <a:pt x="10975" y="16067"/>
                    <a:pt x="9950" y="15810"/>
                    <a:pt x="8908" y="15810"/>
                  </a:cubicBezTo>
                  <a:cubicBezTo>
                    <a:pt x="8783" y="15810"/>
                    <a:pt x="8659" y="15814"/>
                    <a:pt x="8534" y="15821"/>
                  </a:cubicBezTo>
                  <a:cubicBezTo>
                    <a:pt x="7618" y="15879"/>
                    <a:pt x="6606" y="16105"/>
                    <a:pt x="5847" y="16657"/>
                  </a:cubicBezTo>
                  <a:cubicBezTo>
                    <a:pt x="5215" y="17123"/>
                    <a:pt x="4753" y="17764"/>
                    <a:pt x="4319" y="18415"/>
                  </a:cubicBezTo>
                  <a:lnTo>
                    <a:pt x="4319" y="18415"/>
                  </a:lnTo>
                  <a:cubicBezTo>
                    <a:pt x="3568" y="17716"/>
                    <a:pt x="2653" y="17175"/>
                    <a:pt x="1657" y="16925"/>
                  </a:cubicBezTo>
                  <a:cubicBezTo>
                    <a:pt x="1516" y="16890"/>
                    <a:pt x="1373" y="16860"/>
                    <a:pt x="1229" y="16836"/>
                  </a:cubicBezTo>
                  <a:lnTo>
                    <a:pt x="1229" y="16836"/>
                  </a:lnTo>
                  <a:cubicBezTo>
                    <a:pt x="1560" y="15692"/>
                    <a:pt x="1788" y="14500"/>
                    <a:pt x="1837" y="13314"/>
                  </a:cubicBezTo>
                  <a:cubicBezTo>
                    <a:pt x="1840" y="13236"/>
                    <a:pt x="1842" y="13159"/>
                    <a:pt x="1843" y="13082"/>
                  </a:cubicBezTo>
                  <a:lnTo>
                    <a:pt x="1843" y="13082"/>
                  </a:lnTo>
                  <a:cubicBezTo>
                    <a:pt x="2497" y="13324"/>
                    <a:pt x="3224" y="13414"/>
                    <a:pt x="3896" y="13433"/>
                  </a:cubicBezTo>
                  <a:cubicBezTo>
                    <a:pt x="4234" y="13443"/>
                    <a:pt x="4571" y="13466"/>
                    <a:pt x="4906" y="13466"/>
                  </a:cubicBezTo>
                  <a:cubicBezTo>
                    <a:pt x="5331" y="13466"/>
                    <a:pt x="5753" y="13429"/>
                    <a:pt x="6169" y="13283"/>
                  </a:cubicBezTo>
                  <a:cubicBezTo>
                    <a:pt x="6660" y="13118"/>
                    <a:pt x="7120" y="12862"/>
                    <a:pt x="7515" y="12528"/>
                  </a:cubicBezTo>
                  <a:cubicBezTo>
                    <a:pt x="7676" y="12386"/>
                    <a:pt x="7814" y="12229"/>
                    <a:pt x="7936" y="12056"/>
                  </a:cubicBezTo>
                  <a:cubicBezTo>
                    <a:pt x="7994" y="11976"/>
                    <a:pt x="8040" y="11884"/>
                    <a:pt x="8063" y="11788"/>
                  </a:cubicBezTo>
                  <a:cubicBezTo>
                    <a:pt x="8090" y="11688"/>
                    <a:pt x="8094" y="11585"/>
                    <a:pt x="8067" y="11485"/>
                  </a:cubicBezTo>
                  <a:cubicBezTo>
                    <a:pt x="8036" y="11363"/>
                    <a:pt x="7940" y="11255"/>
                    <a:pt x="7860" y="11159"/>
                  </a:cubicBezTo>
                  <a:cubicBezTo>
                    <a:pt x="7541" y="10768"/>
                    <a:pt x="7081" y="10531"/>
                    <a:pt x="6629" y="10335"/>
                  </a:cubicBezTo>
                  <a:cubicBezTo>
                    <a:pt x="6089" y="10101"/>
                    <a:pt x="5540" y="9894"/>
                    <a:pt x="4981" y="9714"/>
                  </a:cubicBezTo>
                  <a:cubicBezTo>
                    <a:pt x="3928" y="9386"/>
                    <a:pt x="2845" y="9162"/>
                    <a:pt x="1748" y="9047"/>
                  </a:cubicBezTo>
                  <a:lnTo>
                    <a:pt x="1748" y="9047"/>
                  </a:lnTo>
                  <a:cubicBezTo>
                    <a:pt x="1750" y="9039"/>
                    <a:pt x="1751" y="9032"/>
                    <a:pt x="1753" y="9024"/>
                  </a:cubicBezTo>
                  <a:cubicBezTo>
                    <a:pt x="1787" y="8852"/>
                    <a:pt x="1829" y="8679"/>
                    <a:pt x="1864" y="8510"/>
                  </a:cubicBezTo>
                  <a:cubicBezTo>
                    <a:pt x="1948" y="8108"/>
                    <a:pt x="2002" y="7705"/>
                    <a:pt x="2025" y="7299"/>
                  </a:cubicBezTo>
                  <a:cubicBezTo>
                    <a:pt x="2052" y="6919"/>
                    <a:pt x="1998" y="6536"/>
                    <a:pt x="1871" y="6179"/>
                  </a:cubicBezTo>
                  <a:cubicBezTo>
                    <a:pt x="1853" y="6129"/>
                    <a:pt x="1834" y="6078"/>
                    <a:pt x="1814" y="6029"/>
                  </a:cubicBezTo>
                  <a:lnTo>
                    <a:pt x="1814" y="6029"/>
                  </a:lnTo>
                  <a:cubicBezTo>
                    <a:pt x="1848" y="6030"/>
                    <a:pt x="1883" y="6032"/>
                    <a:pt x="1917" y="6034"/>
                  </a:cubicBezTo>
                  <a:cubicBezTo>
                    <a:pt x="1968" y="6035"/>
                    <a:pt x="2019" y="6036"/>
                    <a:pt x="2069" y="6036"/>
                  </a:cubicBezTo>
                  <a:cubicBezTo>
                    <a:pt x="2319" y="6036"/>
                    <a:pt x="2570" y="6020"/>
                    <a:pt x="2818" y="5992"/>
                  </a:cubicBezTo>
                  <a:cubicBezTo>
                    <a:pt x="3129" y="5961"/>
                    <a:pt x="3443" y="5923"/>
                    <a:pt x="3735" y="5808"/>
                  </a:cubicBezTo>
                  <a:cubicBezTo>
                    <a:pt x="4080" y="5670"/>
                    <a:pt x="4398" y="5466"/>
                    <a:pt x="4666" y="5210"/>
                  </a:cubicBezTo>
                  <a:cubicBezTo>
                    <a:pt x="4685" y="5192"/>
                    <a:pt x="4704" y="5174"/>
                    <a:pt x="4722" y="5157"/>
                  </a:cubicBezTo>
                  <a:lnTo>
                    <a:pt x="4722" y="5157"/>
                  </a:lnTo>
                  <a:cubicBezTo>
                    <a:pt x="4980" y="5628"/>
                    <a:pt x="5302" y="6063"/>
                    <a:pt x="5690" y="6436"/>
                  </a:cubicBezTo>
                  <a:cubicBezTo>
                    <a:pt x="6342" y="7069"/>
                    <a:pt x="7158" y="7525"/>
                    <a:pt x="7959" y="7943"/>
                  </a:cubicBezTo>
                  <a:cubicBezTo>
                    <a:pt x="8446" y="8196"/>
                    <a:pt x="8948" y="8426"/>
                    <a:pt x="9458" y="8641"/>
                  </a:cubicBezTo>
                  <a:cubicBezTo>
                    <a:pt x="9490" y="8654"/>
                    <a:pt x="9530" y="8659"/>
                    <a:pt x="9572" y="8659"/>
                  </a:cubicBezTo>
                  <a:cubicBezTo>
                    <a:pt x="9667" y="8659"/>
                    <a:pt x="9775" y="8631"/>
                    <a:pt x="9842" y="8591"/>
                  </a:cubicBezTo>
                  <a:cubicBezTo>
                    <a:pt x="9953" y="8526"/>
                    <a:pt x="10033" y="8422"/>
                    <a:pt x="10068" y="8296"/>
                  </a:cubicBezTo>
                  <a:cubicBezTo>
                    <a:pt x="10248" y="7418"/>
                    <a:pt x="10394" y="6455"/>
                    <a:pt x="10099" y="5581"/>
                  </a:cubicBezTo>
                  <a:cubicBezTo>
                    <a:pt x="9953" y="5156"/>
                    <a:pt x="9715" y="4780"/>
                    <a:pt x="9474" y="4408"/>
                  </a:cubicBezTo>
                  <a:cubicBezTo>
                    <a:pt x="9270" y="4090"/>
                    <a:pt x="9060" y="3780"/>
                    <a:pt x="8833" y="3477"/>
                  </a:cubicBezTo>
                  <a:cubicBezTo>
                    <a:pt x="8747" y="3362"/>
                    <a:pt x="8659" y="3248"/>
                    <a:pt x="8569" y="3135"/>
                  </a:cubicBezTo>
                  <a:lnTo>
                    <a:pt x="8569" y="3135"/>
                  </a:lnTo>
                  <a:cubicBezTo>
                    <a:pt x="9204" y="3126"/>
                    <a:pt x="9837" y="3081"/>
                    <a:pt x="10463" y="2944"/>
                  </a:cubicBezTo>
                  <a:cubicBezTo>
                    <a:pt x="11295" y="2764"/>
                    <a:pt x="12073" y="2388"/>
                    <a:pt x="12725" y="1840"/>
                  </a:cubicBezTo>
                  <a:cubicBezTo>
                    <a:pt x="12798" y="1778"/>
                    <a:pt x="12868" y="1714"/>
                    <a:pt x="12936" y="1648"/>
                  </a:cubicBezTo>
                  <a:close/>
                  <a:moveTo>
                    <a:pt x="13203" y="0"/>
                  </a:moveTo>
                  <a:cubicBezTo>
                    <a:pt x="13031" y="0"/>
                    <a:pt x="12861" y="81"/>
                    <a:pt x="12774" y="241"/>
                  </a:cubicBezTo>
                  <a:cubicBezTo>
                    <a:pt x="12725" y="322"/>
                    <a:pt x="12679" y="406"/>
                    <a:pt x="12625" y="483"/>
                  </a:cubicBezTo>
                  <a:cubicBezTo>
                    <a:pt x="12602" y="521"/>
                    <a:pt x="12579" y="555"/>
                    <a:pt x="12552" y="594"/>
                  </a:cubicBezTo>
                  <a:cubicBezTo>
                    <a:pt x="12543" y="603"/>
                    <a:pt x="12535" y="613"/>
                    <a:pt x="12528" y="623"/>
                  </a:cubicBezTo>
                  <a:lnTo>
                    <a:pt x="12528" y="623"/>
                  </a:lnTo>
                  <a:cubicBezTo>
                    <a:pt x="12525" y="627"/>
                    <a:pt x="12522" y="631"/>
                    <a:pt x="12518" y="636"/>
                  </a:cubicBezTo>
                  <a:cubicBezTo>
                    <a:pt x="12403" y="778"/>
                    <a:pt x="12276" y="916"/>
                    <a:pt x="12138" y="1042"/>
                  </a:cubicBezTo>
                  <a:cubicBezTo>
                    <a:pt x="12073" y="1104"/>
                    <a:pt x="12000" y="1161"/>
                    <a:pt x="11927" y="1219"/>
                  </a:cubicBezTo>
                  <a:cubicBezTo>
                    <a:pt x="11918" y="1227"/>
                    <a:pt x="11915" y="1230"/>
                    <a:pt x="11915" y="1230"/>
                  </a:cubicBezTo>
                  <a:cubicBezTo>
                    <a:pt x="11916" y="1230"/>
                    <a:pt x="11916" y="1229"/>
                    <a:pt x="11917" y="1229"/>
                  </a:cubicBezTo>
                  <a:lnTo>
                    <a:pt x="11917" y="1229"/>
                  </a:lnTo>
                  <a:lnTo>
                    <a:pt x="11900" y="1242"/>
                  </a:lnTo>
                  <a:cubicBezTo>
                    <a:pt x="11862" y="1268"/>
                    <a:pt x="11820" y="1299"/>
                    <a:pt x="11782" y="1326"/>
                  </a:cubicBezTo>
                  <a:cubicBezTo>
                    <a:pt x="11628" y="1429"/>
                    <a:pt x="11471" y="1521"/>
                    <a:pt x="11306" y="1606"/>
                  </a:cubicBezTo>
                  <a:cubicBezTo>
                    <a:pt x="11226" y="1648"/>
                    <a:pt x="11141" y="1686"/>
                    <a:pt x="11057" y="1721"/>
                  </a:cubicBezTo>
                  <a:cubicBezTo>
                    <a:pt x="11029" y="1734"/>
                    <a:pt x="11020" y="1738"/>
                    <a:pt x="11022" y="1738"/>
                  </a:cubicBezTo>
                  <a:cubicBezTo>
                    <a:pt x="11026" y="1738"/>
                    <a:pt x="11067" y="1721"/>
                    <a:pt x="11067" y="1721"/>
                  </a:cubicBezTo>
                  <a:lnTo>
                    <a:pt x="11067" y="1721"/>
                  </a:lnTo>
                  <a:cubicBezTo>
                    <a:pt x="11067" y="1721"/>
                    <a:pt x="11058" y="1725"/>
                    <a:pt x="11030" y="1736"/>
                  </a:cubicBezTo>
                  <a:cubicBezTo>
                    <a:pt x="10984" y="1752"/>
                    <a:pt x="10938" y="1771"/>
                    <a:pt x="10892" y="1786"/>
                  </a:cubicBezTo>
                  <a:cubicBezTo>
                    <a:pt x="10712" y="1851"/>
                    <a:pt x="10528" y="1909"/>
                    <a:pt x="10340" y="1955"/>
                  </a:cubicBezTo>
                  <a:cubicBezTo>
                    <a:pt x="10229" y="1982"/>
                    <a:pt x="10118" y="2005"/>
                    <a:pt x="10003" y="2024"/>
                  </a:cubicBezTo>
                  <a:cubicBezTo>
                    <a:pt x="9949" y="2035"/>
                    <a:pt x="9895" y="2043"/>
                    <a:pt x="9846" y="2054"/>
                  </a:cubicBezTo>
                  <a:lnTo>
                    <a:pt x="9765" y="2066"/>
                  </a:lnTo>
                  <a:lnTo>
                    <a:pt x="9734" y="2070"/>
                  </a:lnTo>
                  <a:lnTo>
                    <a:pt x="9734" y="2070"/>
                  </a:lnTo>
                  <a:cubicBezTo>
                    <a:pt x="9504" y="2097"/>
                    <a:pt x="9278" y="2120"/>
                    <a:pt x="9048" y="2127"/>
                  </a:cubicBezTo>
                  <a:cubicBezTo>
                    <a:pt x="8789" y="2141"/>
                    <a:pt x="8530" y="2145"/>
                    <a:pt x="8269" y="2145"/>
                  </a:cubicBezTo>
                  <a:cubicBezTo>
                    <a:pt x="8009" y="2145"/>
                    <a:pt x="7749" y="2141"/>
                    <a:pt x="7488" y="2135"/>
                  </a:cubicBezTo>
                  <a:cubicBezTo>
                    <a:pt x="7288" y="2135"/>
                    <a:pt x="7112" y="2254"/>
                    <a:pt x="7035" y="2438"/>
                  </a:cubicBezTo>
                  <a:cubicBezTo>
                    <a:pt x="6959" y="2622"/>
                    <a:pt x="6997" y="2833"/>
                    <a:pt x="7139" y="2978"/>
                  </a:cubicBezTo>
                  <a:cubicBezTo>
                    <a:pt x="7288" y="3139"/>
                    <a:pt x="7438" y="3304"/>
                    <a:pt x="7580" y="3473"/>
                  </a:cubicBezTo>
                  <a:cubicBezTo>
                    <a:pt x="7641" y="3546"/>
                    <a:pt x="7699" y="3619"/>
                    <a:pt x="7760" y="3691"/>
                  </a:cubicBezTo>
                  <a:lnTo>
                    <a:pt x="7852" y="3806"/>
                  </a:lnTo>
                  <a:lnTo>
                    <a:pt x="7894" y="3864"/>
                  </a:lnTo>
                  <a:cubicBezTo>
                    <a:pt x="8113" y="4151"/>
                    <a:pt x="8320" y="4443"/>
                    <a:pt x="8519" y="4746"/>
                  </a:cubicBezTo>
                  <a:cubicBezTo>
                    <a:pt x="8734" y="5064"/>
                    <a:pt x="8929" y="5394"/>
                    <a:pt x="9106" y="5731"/>
                  </a:cubicBezTo>
                  <a:cubicBezTo>
                    <a:pt x="9106" y="5731"/>
                    <a:pt x="9106" y="5732"/>
                    <a:pt x="9106" y="5733"/>
                  </a:cubicBezTo>
                  <a:lnTo>
                    <a:pt x="9106" y="5733"/>
                  </a:lnTo>
                  <a:cubicBezTo>
                    <a:pt x="9114" y="5752"/>
                    <a:pt x="9122" y="5773"/>
                    <a:pt x="9129" y="5788"/>
                  </a:cubicBezTo>
                  <a:cubicBezTo>
                    <a:pt x="9144" y="5838"/>
                    <a:pt x="9159" y="5880"/>
                    <a:pt x="9175" y="5930"/>
                  </a:cubicBezTo>
                  <a:cubicBezTo>
                    <a:pt x="9205" y="6030"/>
                    <a:pt x="9228" y="6130"/>
                    <a:pt x="9247" y="6233"/>
                  </a:cubicBezTo>
                  <a:cubicBezTo>
                    <a:pt x="9250" y="6250"/>
                    <a:pt x="9253" y="6267"/>
                    <a:pt x="9256" y="6285"/>
                  </a:cubicBezTo>
                  <a:lnTo>
                    <a:pt x="9256" y="6285"/>
                  </a:lnTo>
                  <a:cubicBezTo>
                    <a:pt x="9256" y="6284"/>
                    <a:pt x="9255" y="6284"/>
                    <a:pt x="9255" y="6283"/>
                  </a:cubicBezTo>
                  <a:lnTo>
                    <a:pt x="9255" y="6283"/>
                  </a:lnTo>
                  <a:cubicBezTo>
                    <a:pt x="9255" y="6284"/>
                    <a:pt x="9256" y="6285"/>
                    <a:pt x="9256" y="6287"/>
                  </a:cubicBezTo>
                  <a:lnTo>
                    <a:pt x="9256" y="6287"/>
                  </a:lnTo>
                  <a:cubicBezTo>
                    <a:pt x="9257" y="6293"/>
                    <a:pt x="9258" y="6299"/>
                    <a:pt x="9259" y="6306"/>
                  </a:cubicBezTo>
                  <a:cubicBezTo>
                    <a:pt x="9260" y="6313"/>
                    <a:pt x="9262" y="6319"/>
                    <a:pt x="9264" y="6325"/>
                  </a:cubicBezTo>
                  <a:lnTo>
                    <a:pt x="9264" y="6325"/>
                  </a:lnTo>
                  <a:cubicBezTo>
                    <a:pt x="9269" y="6353"/>
                    <a:pt x="9270" y="6382"/>
                    <a:pt x="9270" y="6413"/>
                  </a:cubicBezTo>
                  <a:cubicBezTo>
                    <a:pt x="9278" y="6517"/>
                    <a:pt x="9282" y="6624"/>
                    <a:pt x="9278" y="6728"/>
                  </a:cubicBezTo>
                  <a:cubicBezTo>
                    <a:pt x="9278" y="6843"/>
                    <a:pt x="9274" y="6958"/>
                    <a:pt x="9267" y="7069"/>
                  </a:cubicBezTo>
                  <a:cubicBezTo>
                    <a:pt x="9263" y="7134"/>
                    <a:pt x="9255" y="7195"/>
                    <a:pt x="9247" y="7257"/>
                  </a:cubicBezTo>
                  <a:cubicBezTo>
                    <a:pt x="9250" y="7293"/>
                    <a:pt x="9247" y="7327"/>
                    <a:pt x="9241" y="7361"/>
                  </a:cubicBezTo>
                  <a:lnTo>
                    <a:pt x="9241" y="7361"/>
                  </a:lnTo>
                  <a:cubicBezTo>
                    <a:pt x="9237" y="7365"/>
                    <a:pt x="9232" y="7375"/>
                    <a:pt x="9228" y="7391"/>
                  </a:cubicBezTo>
                  <a:cubicBezTo>
                    <a:pt x="9226" y="7413"/>
                    <a:pt x="9224" y="7435"/>
                    <a:pt x="9221" y="7458"/>
                  </a:cubicBezTo>
                  <a:lnTo>
                    <a:pt x="9221" y="7458"/>
                  </a:lnTo>
                  <a:cubicBezTo>
                    <a:pt x="9212" y="7453"/>
                    <a:pt x="9203" y="7449"/>
                    <a:pt x="9194" y="7445"/>
                  </a:cubicBezTo>
                  <a:cubicBezTo>
                    <a:pt x="8994" y="7353"/>
                    <a:pt x="8799" y="7257"/>
                    <a:pt x="8607" y="7157"/>
                  </a:cubicBezTo>
                  <a:cubicBezTo>
                    <a:pt x="8220" y="6962"/>
                    <a:pt x="7841" y="6751"/>
                    <a:pt x="7465" y="6528"/>
                  </a:cubicBezTo>
                  <a:cubicBezTo>
                    <a:pt x="7288" y="6421"/>
                    <a:pt x="7112" y="6310"/>
                    <a:pt x="6943" y="6191"/>
                  </a:cubicBezTo>
                  <a:cubicBezTo>
                    <a:pt x="6905" y="6164"/>
                    <a:pt x="6871" y="6137"/>
                    <a:pt x="6836" y="6110"/>
                  </a:cubicBezTo>
                  <a:lnTo>
                    <a:pt x="6775" y="6064"/>
                  </a:lnTo>
                  <a:cubicBezTo>
                    <a:pt x="6750" y="6047"/>
                    <a:pt x="6741" y="6041"/>
                    <a:pt x="6740" y="6041"/>
                  </a:cubicBezTo>
                  <a:lnTo>
                    <a:pt x="6740" y="6041"/>
                  </a:lnTo>
                  <a:cubicBezTo>
                    <a:pt x="6739" y="6041"/>
                    <a:pt x="6775" y="6067"/>
                    <a:pt x="6782" y="6072"/>
                  </a:cubicBezTo>
                  <a:cubicBezTo>
                    <a:pt x="6694" y="6026"/>
                    <a:pt x="6610" y="5934"/>
                    <a:pt x="6533" y="5865"/>
                  </a:cubicBezTo>
                  <a:cubicBezTo>
                    <a:pt x="6391" y="5739"/>
                    <a:pt x="6253" y="5601"/>
                    <a:pt x="6127" y="5455"/>
                  </a:cubicBezTo>
                  <a:cubicBezTo>
                    <a:pt x="6073" y="5394"/>
                    <a:pt x="6022" y="5332"/>
                    <a:pt x="5972" y="5268"/>
                  </a:cubicBezTo>
                  <a:lnTo>
                    <a:pt x="5972" y="5268"/>
                  </a:lnTo>
                  <a:cubicBezTo>
                    <a:pt x="5960" y="5250"/>
                    <a:pt x="5946" y="5235"/>
                    <a:pt x="5935" y="5217"/>
                  </a:cubicBezTo>
                  <a:cubicBezTo>
                    <a:pt x="5901" y="5175"/>
                    <a:pt x="5870" y="5129"/>
                    <a:pt x="5843" y="5087"/>
                  </a:cubicBezTo>
                  <a:cubicBezTo>
                    <a:pt x="5724" y="4910"/>
                    <a:pt x="5613" y="4730"/>
                    <a:pt x="5517" y="4542"/>
                  </a:cubicBezTo>
                  <a:cubicBezTo>
                    <a:pt x="5467" y="4439"/>
                    <a:pt x="5421" y="4339"/>
                    <a:pt x="5375" y="4236"/>
                  </a:cubicBezTo>
                  <a:cubicBezTo>
                    <a:pt x="5375" y="4234"/>
                    <a:pt x="5374" y="4232"/>
                    <a:pt x="5373" y="4231"/>
                  </a:cubicBezTo>
                  <a:lnTo>
                    <a:pt x="5373" y="4231"/>
                  </a:lnTo>
                  <a:cubicBezTo>
                    <a:pt x="5365" y="4211"/>
                    <a:pt x="5357" y="4190"/>
                    <a:pt x="5349" y="4171"/>
                  </a:cubicBezTo>
                  <a:cubicBezTo>
                    <a:pt x="5326" y="4117"/>
                    <a:pt x="5306" y="4059"/>
                    <a:pt x="5287" y="4002"/>
                  </a:cubicBezTo>
                  <a:cubicBezTo>
                    <a:pt x="5211" y="3790"/>
                    <a:pt x="5037" y="3644"/>
                    <a:pt x="4814" y="3644"/>
                  </a:cubicBezTo>
                  <a:cubicBezTo>
                    <a:pt x="4791" y="3644"/>
                    <a:pt x="4767" y="3646"/>
                    <a:pt x="4743" y="3649"/>
                  </a:cubicBezTo>
                  <a:cubicBezTo>
                    <a:pt x="4512" y="3681"/>
                    <a:pt x="4365" y="3852"/>
                    <a:pt x="4323" y="4071"/>
                  </a:cubicBezTo>
                  <a:lnTo>
                    <a:pt x="4323" y="4071"/>
                  </a:lnTo>
                  <a:cubicBezTo>
                    <a:pt x="4322" y="4072"/>
                    <a:pt x="4322" y="4073"/>
                    <a:pt x="4321" y="4075"/>
                  </a:cubicBezTo>
                  <a:cubicBezTo>
                    <a:pt x="4318" y="4083"/>
                    <a:pt x="4316" y="4092"/>
                    <a:pt x="4314" y="4100"/>
                  </a:cubicBezTo>
                  <a:lnTo>
                    <a:pt x="4314" y="4100"/>
                  </a:lnTo>
                  <a:cubicBezTo>
                    <a:pt x="4314" y="4101"/>
                    <a:pt x="4314" y="4101"/>
                    <a:pt x="4314" y="4102"/>
                  </a:cubicBezTo>
                  <a:cubicBezTo>
                    <a:pt x="4298" y="4128"/>
                    <a:pt x="4283" y="4151"/>
                    <a:pt x="4268" y="4178"/>
                  </a:cubicBezTo>
                  <a:cubicBezTo>
                    <a:pt x="4260" y="4188"/>
                    <a:pt x="4253" y="4198"/>
                    <a:pt x="4245" y="4208"/>
                  </a:cubicBezTo>
                  <a:lnTo>
                    <a:pt x="4245" y="4208"/>
                  </a:lnTo>
                  <a:cubicBezTo>
                    <a:pt x="4154" y="4297"/>
                    <a:pt x="4080" y="4396"/>
                    <a:pt x="3988" y="4485"/>
                  </a:cubicBezTo>
                  <a:cubicBezTo>
                    <a:pt x="3934" y="4535"/>
                    <a:pt x="3880" y="4581"/>
                    <a:pt x="3827" y="4631"/>
                  </a:cubicBezTo>
                  <a:cubicBezTo>
                    <a:pt x="3811" y="4640"/>
                    <a:pt x="3795" y="4652"/>
                    <a:pt x="3781" y="4663"/>
                  </a:cubicBezTo>
                  <a:lnTo>
                    <a:pt x="3781" y="4663"/>
                  </a:lnTo>
                  <a:cubicBezTo>
                    <a:pt x="3758" y="4679"/>
                    <a:pt x="3736" y="4695"/>
                    <a:pt x="3712" y="4711"/>
                  </a:cubicBezTo>
                  <a:cubicBezTo>
                    <a:pt x="3658" y="4746"/>
                    <a:pt x="3608" y="4776"/>
                    <a:pt x="3551" y="4807"/>
                  </a:cubicBezTo>
                  <a:cubicBezTo>
                    <a:pt x="3524" y="4822"/>
                    <a:pt x="3493" y="4834"/>
                    <a:pt x="3466" y="4849"/>
                  </a:cubicBezTo>
                  <a:cubicBezTo>
                    <a:pt x="3458" y="4853"/>
                    <a:pt x="3452" y="4856"/>
                    <a:pt x="3448" y="4858"/>
                  </a:cubicBezTo>
                  <a:lnTo>
                    <a:pt x="3448" y="4858"/>
                  </a:lnTo>
                  <a:cubicBezTo>
                    <a:pt x="3337" y="4898"/>
                    <a:pt x="3227" y="4927"/>
                    <a:pt x="3114" y="4953"/>
                  </a:cubicBezTo>
                  <a:cubicBezTo>
                    <a:pt x="3052" y="4964"/>
                    <a:pt x="2991" y="4972"/>
                    <a:pt x="2930" y="4983"/>
                  </a:cubicBezTo>
                  <a:cubicBezTo>
                    <a:pt x="2919" y="4985"/>
                    <a:pt x="2915" y="4985"/>
                    <a:pt x="2916" y="4985"/>
                  </a:cubicBezTo>
                  <a:cubicBezTo>
                    <a:pt x="2917" y="4985"/>
                    <a:pt x="2928" y="4984"/>
                    <a:pt x="2940" y="4983"/>
                  </a:cubicBezTo>
                  <a:lnTo>
                    <a:pt x="2940" y="4983"/>
                  </a:lnTo>
                  <a:cubicBezTo>
                    <a:pt x="2939" y="4983"/>
                    <a:pt x="2938" y="4983"/>
                    <a:pt x="2937" y="4983"/>
                  </a:cubicBezTo>
                  <a:lnTo>
                    <a:pt x="2838" y="5002"/>
                  </a:lnTo>
                  <a:cubicBezTo>
                    <a:pt x="2562" y="5037"/>
                    <a:pt x="2285" y="5052"/>
                    <a:pt x="2006" y="5052"/>
                  </a:cubicBezTo>
                  <a:cubicBezTo>
                    <a:pt x="1845" y="5045"/>
                    <a:pt x="1684" y="5033"/>
                    <a:pt x="1519" y="5018"/>
                  </a:cubicBezTo>
                  <a:cubicBezTo>
                    <a:pt x="1438" y="5010"/>
                    <a:pt x="1354" y="4999"/>
                    <a:pt x="1273" y="4987"/>
                  </a:cubicBezTo>
                  <a:cubicBezTo>
                    <a:pt x="1247" y="4984"/>
                    <a:pt x="1237" y="4983"/>
                    <a:pt x="1235" y="4983"/>
                  </a:cubicBezTo>
                  <a:lnTo>
                    <a:pt x="1235" y="4983"/>
                  </a:lnTo>
                  <a:cubicBezTo>
                    <a:pt x="1231" y="4983"/>
                    <a:pt x="1294" y="4992"/>
                    <a:pt x="1294" y="4992"/>
                  </a:cubicBezTo>
                  <a:cubicBezTo>
                    <a:pt x="1294" y="4992"/>
                    <a:pt x="1285" y="4990"/>
                    <a:pt x="1262" y="4987"/>
                  </a:cubicBezTo>
                  <a:lnTo>
                    <a:pt x="1151" y="4972"/>
                  </a:lnTo>
                  <a:cubicBezTo>
                    <a:pt x="1108" y="4965"/>
                    <a:pt x="1066" y="4961"/>
                    <a:pt x="1025" y="4961"/>
                  </a:cubicBezTo>
                  <a:cubicBezTo>
                    <a:pt x="871" y="4961"/>
                    <a:pt x="732" y="5015"/>
                    <a:pt x="629" y="5148"/>
                  </a:cubicBezTo>
                  <a:cubicBezTo>
                    <a:pt x="499" y="5321"/>
                    <a:pt x="507" y="5509"/>
                    <a:pt x="591" y="5696"/>
                  </a:cubicBezTo>
                  <a:cubicBezTo>
                    <a:pt x="652" y="5842"/>
                    <a:pt x="721" y="5980"/>
                    <a:pt x="783" y="6122"/>
                  </a:cubicBezTo>
                  <a:lnTo>
                    <a:pt x="825" y="6214"/>
                  </a:lnTo>
                  <a:cubicBezTo>
                    <a:pt x="833" y="6233"/>
                    <a:pt x="870" y="6305"/>
                    <a:pt x="870" y="6305"/>
                  </a:cubicBezTo>
                  <a:cubicBezTo>
                    <a:pt x="869" y="6305"/>
                    <a:pt x="861" y="6291"/>
                    <a:pt x="840" y="6252"/>
                  </a:cubicBezTo>
                  <a:lnTo>
                    <a:pt x="840" y="6252"/>
                  </a:lnTo>
                  <a:cubicBezTo>
                    <a:pt x="875" y="6325"/>
                    <a:pt x="905" y="6402"/>
                    <a:pt x="928" y="6475"/>
                  </a:cubicBezTo>
                  <a:cubicBezTo>
                    <a:pt x="976" y="6610"/>
                    <a:pt x="999" y="6748"/>
                    <a:pt x="1037" y="6883"/>
                  </a:cubicBezTo>
                  <a:lnTo>
                    <a:pt x="1037" y="6883"/>
                  </a:lnTo>
                  <a:cubicBezTo>
                    <a:pt x="1040" y="6906"/>
                    <a:pt x="1040" y="6928"/>
                    <a:pt x="1040" y="6950"/>
                  </a:cubicBezTo>
                  <a:cubicBezTo>
                    <a:pt x="1040" y="6992"/>
                    <a:pt x="1043" y="7034"/>
                    <a:pt x="1043" y="7073"/>
                  </a:cubicBezTo>
                  <a:cubicBezTo>
                    <a:pt x="1043" y="7176"/>
                    <a:pt x="1040" y="7280"/>
                    <a:pt x="1032" y="7383"/>
                  </a:cubicBezTo>
                  <a:cubicBezTo>
                    <a:pt x="1024" y="7483"/>
                    <a:pt x="1017" y="7586"/>
                    <a:pt x="1005" y="7690"/>
                  </a:cubicBezTo>
                  <a:cubicBezTo>
                    <a:pt x="1001" y="7728"/>
                    <a:pt x="1001" y="7767"/>
                    <a:pt x="994" y="7805"/>
                  </a:cubicBezTo>
                  <a:cubicBezTo>
                    <a:pt x="1001" y="7767"/>
                    <a:pt x="1004" y="7753"/>
                    <a:pt x="1004" y="7753"/>
                  </a:cubicBezTo>
                  <a:lnTo>
                    <a:pt x="1004" y="7753"/>
                  </a:lnTo>
                  <a:cubicBezTo>
                    <a:pt x="1005" y="7753"/>
                    <a:pt x="989" y="7843"/>
                    <a:pt x="986" y="7862"/>
                  </a:cubicBezTo>
                  <a:cubicBezTo>
                    <a:pt x="959" y="8023"/>
                    <a:pt x="925" y="8188"/>
                    <a:pt x="890" y="8349"/>
                  </a:cubicBezTo>
                  <a:cubicBezTo>
                    <a:pt x="802" y="8725"/>
                    <a:pt x="737" y="9108"/>
                    <a:pt x="698" y="9492"/>
                  </a:cubicBezTo>
                  <a:cubicBezTo>
                    <a:pt x="695" y="9622"/>
                    <a:pt x="748" y="9749"/>
                    <a:pt x="840" y="9841"/>
                  </a:cubicBezTo>
                  <a:cubicBezTo>
                    <a:pt x="936" y="9929"/>
                    <a:pt x="1059" y="9982"/>
                    <a:pt x="1189" y="9986"/>
                  </a:cubicBezTo>
                  <a:cubicBezTo>
                    <a:pt x="1419" y="10002"/>
                    <a:pt x="1649" y="10025"/>
                    <a:pt x="1875" y="10051"/>
                  </a:cubicBezTo>
                  <a:lnTo>
                    <a:pt x="2052" y="10074"/>
                  </a:lnTo>
                  <a:cubicBezTo>
                    <a:pt x="2067" y="10074"/>
                    <a:pt x="2104" y="10080"/>
                    <a:pt x="2095" y="10080"/>
                  </a:cubicBezTo>
                  <a:cubicBezTo>
                    <a:pt x="2091" y="10080"/>
                    <a:pt x="2081" y="10079"/>
                    <a:pt x="2062" y="10077"/>
                  </a:cubicBezTo>
                  <a:lnTo>
                    <a:pt x="2062" y="10077"/>
                  </a:lnTo>
                  <a:lnTo>
                    <a:pt x="2113" y="10082"/>
                  </a:lnTo>
                  <a:cubicBezTo>
                    <a:pt x="2228" y="10101"/>
                    <a:pt x="2347" y="10117"/>
                    <a:pt x="2462" y="10136"/>
                  </a:cubicBezTo>
                  <a:cubicBezTo>
                    <a:pt x="2910" y="10209"/>
                    <a:pt x="3351" y="10301"/>
                    <a:pt x="3788" y="10412"/>
                  </a:cubicBezTo>
                  <a:cubicBezTo>
                    <a:pt x="4225" y="10523"/>
                    <a:pt x="4659" y="10650"/>
                    <a:pt x="5088" y="10795"/>
                  </a:cubicBezTo>
                  <a:cubicBezTo>
                    <a:pt x="5306" y="10868"/>
                    <a:pt x="5521" y="10949"/>
                    <a:pt x="5736" y="11033"/>
                  </a:cubicBezTo>
                  <a:cubicBezTo>
                    <a:pt x="5839" y="11071"/>
                    <a:pt x="5943" y="11113"/>
                    <a:pt x="6046" y="11156"/>
                  </a:cubicBezTo>
                  <a:lnTo>
                    <a:pt x="6085" y="11172"/>
                  </a:lnTo>
                  <a:lnTo>
                    <a:pt x="6085" y="11172"/>
                  </a:lnTo>
                  <a:cubicBezTo>
                    <a:pt x="6077" y="11169"/>
                    <a:pt x="6071" y="11166"/>
                    <a:pt x="6071" y="11166"/>
                  </a:cubicBezTo>
                  <a:lnTo>
                    <a:pt x="6071" y="11166"/>
                  </a:lnTo>
                  <a:cubicBezTo>
                    <a:pt x="6071" y="11166"/>
                    <a:pt x="6076" y="11168"/>
                    <a:pt x="6090" y="11174"/>
                  </a:cubicBezTo>
                  <a:lnTo>
                    <a:pt x="6090" y="11174"/>
                  </a:lnTo>
                  <a:lnTo>
                    <a:pt x="6119" y="11186"/>
                  </a:lnTo>
                  <a:cubicBezTo>
                    <a:pt x="6115" y="11184"/>
                    <a:pt x="6107" y="11181"/>
                    <a:pt x="6099" y="11177"/>
                  </a:cubicBezTo>
                  <a:lnTo>
                    <a:pt x="6099" y="11177"/>
                  </a:lnTo>
                  <a:cubicBezTo>
                    <a:pt x="6103" y="11179"/>
                    <a:pt x="6107" y="11181"/>
                    <a:pt x="6112" y="11182"/>
                  </a:cubicBezTo>
                  <a:cubicBezTo>
                    <a:pt x="6161" y="11205"/>
                    <a:pt x="6215" y="11228"/>
                    <a:pt x="6269" y="11251"/>
                  </a:cubicBezTo>
                  <a:cubicBezTo>
                    <a:pt x="6460" y="11336"/>
                    <a:pt x="6644" y="11432"/>
                    <a:pt x="6821" y="11547"/>
                  </a:cubicBezTo>
                  <a:lnTo>
                    <a:pt x="6874" y="11581"/>
                  </a:lnTo>
                  <a:cubicBezTo>
                    <a:pt x="6876" y="11582"/>
                    <a:pt x="6877" y="11584"/>
                    <a:pt x="6879" y="11585"/>
                  </a:cubicBezTo>
                  <a:lnTo>
                    <a:pt x="6879" y="11585"/>
                  </a:lnTo>
                  <a:cubicBezTo>
                    <a:pt x="6912" y="11591"/>
                    <a:pt x="6952" y="11635"/>
                    <a:pt x="6982" y="11668"/>
                  </a:cubicBezTo>
                  <a:lnTo>
                    <a:pt x="6982" y="11668"/>
                  </a:lnTo>
                  <a:cubicBezTo>
                    <a:pt x="6965" y="11686"/>
                    <a:pt x="6947" y="11704"/>
                    <a:pt x="6928" y="11723"/>
                  </a:cubicBezTo>
                  <a:cubicBezTo>
                    <a:pt x="6898" y="11750"/>
                    <a:pt x="6869" y="11778"/>
                    <a:pt x="6839" y="11806"/>
                  </a:cubicBezTo>
                  <a:lnTo>
                    <a:pt x="6839" y="11806"/>
                  </a:lnTo>
                  <a:cubicBezTo>
                    <a:pt x="6844" y="11801"/>
                    <a:pt x="6847" y="11799"/>
                    <a:pt x="6847" y="11799"/>
                  </a:cubicBezTo>
                  <a:lnTo>
                    <a:pt x="6847" y="11799"/>
                  </a:lnTo>
                  <a:cubicBezTo>
                    <a:pt x="6847" y="11799"/>
                    <a:pt x="6837" y="11808"/>
                    <a:pt x="6823" y="11820"/>
                  </a:cubicBezTo>
                  <a:lnTo>
                    <a:pt x="6823" y="11820"/>
                  </a:lnTo>
                  <a:cubicBezTo>
                    <a:pt x="6828" y="11815"/>
                    <a:pt x="6833" y="11810"/>
                    <a:pt x="6839" y="11806"/>
                  </a:cubicBezTo>
                  <a:lnTo>
                    <a:pt x="6839" y="11806"/>
                  </a:lnTo>
                  <a:cubicBezTo>
                    <a:pt x="6833" y="11810"/>
                    <a:pt x="6825" y="11817"/>
                    <a:pt x="6813" y="11828"/>
                  </a:cubicBezTo>
                  <a:lnTo>
                    <a:pt x="6813" y="11828"/>
                  </a:lnTo>
                  <a:cubicBezTo>
                    <a:pt x="6816" y="11825"/>
                    <a:pt x="6820" y="11822"/>
                    <a:pt x="6823" y="11820"/>
                  </a:cubicBezTo>
                  <a:lnTo>
                    <a:pt x="6823" y="11820"/>
                  </a:lnTo>
                  <a:cubicBezTo>
                    <a:pt x="6803" y="11837"/>
                    <a:pt x="6783" y="11855"/>
                    <a:pt x="6763" y="11872"/>
                  </a:cubicBezTo>
                  <a:cubicBezTo>
                    <a:pt x="6784" y="11853"/>
                    <a:pt x="6801" y="11839"/>
                    <a:pt x="6813" y="11828"/>
                  </a:cubicBezTo>
                  <a:lnTo>
                    <a:pt x="6813" y="11828"/>
                  </a:lnTo>
                  <a:cubicBezTo>
                    <a:pt x="6800" y="11838"/>
                    <a:pt x="6786" y="11850"/>
                    <a:pt x="6775" y="11857"/>
                  </a:cubicBezTo>
                  <a:cubicBezTo>
                    <a:pt x="6756" y="11872"/>
                    <a:pt x="6733" y="11888"/>
                    <a:pt x="6710" y="11907"/>
                  </a:cubicBezTo>
                  <a:cubicBezTo>
                    <a:pt x="6633" y="11957"/>
                    <a:pt x="6556" y="12007"/>
                    <a:pt x="6480" y="12053"/>
                  </a:cubicBezTo>
                  <a:cubicBezTo>
                    <a:pt x="6368" y="12122"/>
                    <a:pt x="6253" y="12183"/>
                    <a:pt x="6138" y="12241"/>
                  </a:cubicBezTo>
                  <a:lnTo>
                    <a:pt x="6077" y="12267"/>
                  </a:lnTo>
                  <a:lnTo>
                    <a:pt x="6072" y="12270"/>
                  </a:lnTo>
                  <a:lnTo>
                    <a:pt x="6072" y="12270"/>
                  </a:lnTo>
                  <a:cubicBezTo>
                    <a:pt x="6070" y="12270"/>
                    <a:pt x="6069" y="12270"/>
                    <a:pt x="6067" y="12270"/>
                  </a:cubicBezTo>
                  <a:cubicBezTo>
                    <a:pt x="6026" y="12270"/>
                    <a:pt x="5940" y="12322"/>
                    <a:pt x="5904" y="12336"/>
                  </a:cubicBezTo>
                  <a:cubicBezTo>
                    <a:pt x="5805" y="12371"/>
                    <a:pt x="5705" y="12398"/>
                    <a:pt x="5602" y="12425"/>
                  </a:cubicBezTo>
                  <a:cubicBezTo>
                    <a:pt x="5548" y="12436"/>
                    <a:pt x="5494" y="12448"/>
                    <a:pt x="5441" y="12455"/>
                  </a:cubicBezTo>
                  <a:lnTo>
                    <a:pt x="5387" y="12467"/>
                  </a:lnTo>
                  <a:cubicBezTo>
                    <a:pt x="5241" y="12482"/>
                    <a:pt x="5096" y="12487"/>
                    <a:pt x="4951" y="12487"/>
                  </a:cubicBezTo>
                  <a:cubicBezTo>
                    <a:pt x="4730" y="12487"/>
                    <a:pt x="4509" y="12474"/>
                    <a:pt x="4287" y="12463"/>
                  </a:cubicBezTo>
                  <a:cubicBezTo>
                    <a:pt x="4080" y="12451"/>
                    <a:pt x="3873" y="12451"/>
                    <a:pt x="3662" y="12436"/>
                  </a:cubicBezTo>
                  <a:cubicBezTo>
                    <a:pt x="3543" y="12428"/>
                    <a:pt x="3428" y="12421"/>
                    <a:pt x="3309" y="12405"/>
                  </a:cubicBezTo>
                  <a:lnTo>
                    <a:pt x="3209" y="12394"/>
                  </a:lnTo>
                  <a:cubicBezTo>
                    <a:pt x="3187" y="12391"/>
                    <a:pt x="3177" y="12390"/>
                    <a:pt x="3175" y="12390"/>
                  </a:cubicBezTo>
                  <a:cubicBezTo>
                    <a:pt x="3167" y="12390"/>
                    <a:pt x="3244" y="12402"/>
                    <a:pt x="3244" y="12402"/>
                  </a:cubicBezTo>
                  <a:cubicBezTo>
                    <a:pt x="3242" y="12404"/>
                    <a:pt x="3238" y="12404"/>
                    <a:pt x="3230" y="12404"/>
                  </a:cubicBezTo>
                  <a:cubicBezTo>
                    <a:pt x="3184" y="12404"/>
                    <a:pt x="3033" y="12367"/>
                    <a:pt x="3010" y="12363"/>
                  </a:cubicBezTo>
                  <a:cubicBezTo>
                    <a:pt x="2734" y="12313"/>
                    <a:pt x="2466" y="12244"/>
                    <a:pt x="2197" y="12156"/>
                  </a:cubicBezTo>
                  <a:cubicBezTo>
                    <a:pt x="2132" y="12133"/>
                    <a:pt x="2067" y="12106"/>
                    <a:pt x="2002" y="12079"/>
                  </a:cubicBezTo>
                  <a:cubicBezTo>
                    <a:pt x="1994" y="12077"/>
                    <a:pt x="1990" y="12075"/>
                    <a:pt x="1988" y="12074"/>
                  </a:cubicBezTo>
                  <a:lnTo>
                    <a:pt x="1988" y="12074"/>
                  </a:lnTo>
                  <a:cubicBezTo>
                    <a:pt x="1958" y="12059"/>
                    <a:pt x="1928" y="12045"/>
                    <a:pt x="1898" y="12030"/>
                  </a:cubicBezTo>
                  <a:cubicBezTo>
                    <a:pt x="1779" y="11972"/>
                    <a:pt x="1664" y="11903"/>
                    <a:pt x="1553" y="11830"/>
                  </a:cubicBezTo>
                  <a:cubicBezTo>
                    <a:pt x="1484" y="11782"/>
                    <a:pt x="1403" y="11761"/>
                    <a:pt x="1319" y="11761"/>
                  </a:cubicBezTo>
                  <a:cubicBezTo>
                    <a:pt x="1056" y="11761"/>
                    <a:pt x="775" y="11976"/>
                    <a:pt x="810" y="12256"/>
                  </a:cubicBezTo>
                  <a:cubicBezTo>
                    <a:pt x="886" y="12892"/>
                    <a:pt x="848" y="13540"/>
                    <a:pt x="771" y="14177"/>
                  </a:cubicBezTo>
                  <a:cubicBezTo>
                    <a:pt x="769" y="14201"/>
                    <a:pt x="766" y="14226"/>
                    <a:pt x="763" y="14252"/>
                  </a:cubicBezTo>
                  <a:lnTo>
                    <a:pt x="763" y="14252"/>
                  </a:lnTo>
                  <a:cubicBezTo>
                    <a:pt x="763" y="14251"/>
                    <a:pt x="763" y="14251"/>
                    <a:pt x="763" y="14251"/>
                  </a:cubicBezTo>
                  <a:lnTo>
                    <a:pt x="763" y="14251"/>
                  </a:lnTo>
                  <a:cubicBezTo>
                    <a:pt x="763" y="14251"/>
                    <a:pt x="762" y="14256"/>
                    <a:pt x="760" y="14269"/>
                  </a:cubicBezTo>
                  <a:lnTo>
                    <a:pt x="752" y="14322"/>
                  </a:lnTo>
                  <a:cubicBezTo>
                    <a:pt x="741" y="14414"/>
                    <a:pt x="725" y="14506"/>
                    <a:pt x="714" y="14598"/>
                  </a:cubicBezTo>
                  <a:cubicBezTo>
                    <a:pt x="683" y="14771"/>
                    <a:pt x="652" y="14943"/>
                    <a:pt x="622" y="15116"/>
                  </a:cubicBezTo>
                  <a:cubicBezTo>
                    <a:pt x="557" y="15449"/>
                    <a:pt x="480" y="15787"/>
                    <a:pt x="395" y="16116"/>
                  </a:cubicBezTo>
                  <a:cubicBezTo>
                    <a:pt x="307" y="16461"/>
                    <a:pt x="211" y="16799"/>
                    <a:pt x="104" y="17136"/>
                  </a:cubicBezTo>
                  <a:cubicBezTo>
                    <a:pt x="1" y="17454"/>
                    <a:pt x="273" y="17750"/>
                    <a:pt x="583" y="17761"/>
                  </a:cubicBezTo>
                  <a:cubicBezTo>
                    <a:pt x="672" y="17765"/>
                    <a:pt x="760" y="17773"/>
                    <a:pt x="852" y="17780"/>
                  </a:cubicBezTo>
                  <a:lnTo>
                    <a:pt x="917" y="17788"/>
                  </a:lnTo>
                  <a:cubicBezTo>
                    <a:pt x="937" y="17791"/>
                    <a:pt x="949" y="17792"/>
                    <a:pt x="951" y="17792"/>
                  </a:cubicBezTo>
                  <a:cubicBezTo>
                    <a:pt x="955" y="17792"/>
                    <a:pt x="934" y="17789"/>
                    <a:pt x="886" y="17784"/>
                  </a:cubicBezTo>
                  <a:cubicBezTo>
                    <a:pt x="891" y="17782"/>
                    <a:pt x="897" y="17781"/>
                    <a:pt x="904" y="17781"/>
                  </a:cubicBezTo>
                  <a:cubicBezTo>
                    <a:pt x="938" y="17781"/>
                    <a:pt x="994" y="17800"/>
                    <a:pt x="1017" y="17803"/>
                  </a:cubicBezTo>
                  <a:cubicBezTo>
                    <a:pt x="1193" y="17834"/>
                    <a:pt x="1369" y="17872"/>
                    <a:pt x="1538" y="17922"/>
                  </a:cubicBezTo>
                  <a:cubicBezTo>
                    <a:pt x="1703" y="17968"/>
                    <a:pt x="1860" y="18022"/>
                    <a:pt x="2017" y="18083"/>
                  </a:cubicBezTo>
                  <a:lnTo>
                    <a:pt x="2078" y="18110"/>
                  </a:lnTo>
                  <a:lnTo>
                    <a:pt x="2056" y="18098"/>
                  </a:lnTo>
                  <a:lnTo>
                    <a:pt x="2056" y="18098"/>
                  </a:lnTo>
                  <a:cubicBezTo>
                    <a:pt x="2094" y="18118"/>
                    <a:pt x="2136" y="18137"/>
                    <a:pt x="2178" y="18156"/>
                  </a:cubicBezTo>
                  <a:cubicBezTo>
                    <a:pt x="2259" y="18194"/>
                    <a:pt x="2343" y="18233"/>
                    <a:pt x="2420" y="18275"/>
                  </a:cubicBezTo>
                  <a:cubicBezTo>
                    <a:pt x="2581" y="18359"/>
                    <a:pt x="2738" y="18451"/>
                    <a:pt x="2891" y="18551"/>
                  </a:cubicBezTo>
                  <a:cubicBezTo>
                    <a:pt x="2956" y="18593"/>
                    <a:pt x="3025" y="18639"/>
                    <a:pt x="3091" y="18685"/>
                  </a:cubicBezTo>
                  <a:cubicBezTo>
                    <a:pt x="3125" y="18712"/>
                    <a:pt x="3163" y="18739"/>
                    <a:pt x="3202" y="18765"/>
                  </a:cubicBezTo>
                  <a:lnTo>
                    <a:pt x="3231" y="18789"/>
                  </a:lnTo>
                  <a:lnTo>
                    <a:pt x="3231" y="18789"/>
                  </a:lnTo>
                  <a:cubicBezTo>
                    <a:pt x="3230" y="18788"/>
                    <a:pt x="3228" y="18787"/>
                    <a:pt x="3227" y="18785"/>
                  </a:cubicBezTo>
                  <a:lnTo>
                    <a:pt x="3227" y="18785"/>
                  </a:lnTo>
                  <a:cubicBezTo>
                    <a:pt x="3232" y="18790"/>
                    <a:pt x="3239" y="18795"/>
                    <a:pt x="3246" y="18801"/>
                  </a:cubicBezTo>
                  <a:lnTo>
                    <a:pt x="3246" y="18801"/>
                  </a:lnTo>
                  <a:cubicBezTo>
                    <a:pt x="3246" y="18800"/>
                    <a:pt x="3246" y="18800"/>
                    <a:pt x="3246" y="18800"/>
                  </a:cubicBezTo>
                  <a:lnTo>
                    <a:pt x="3246" y="18800"/>
                  </a:lnTo>
                  <a:lnTo>
                    <a:pt x="3255" y="18808"/>
                  </a:lnTo>
                  <a:cubicBezTo>
                    <a:pt x="3252" y="18805"/>
                    <a:pt x="3249" y="18803"/>
                    <a:pt x="3246" y="18801"/>
                  </a:cubicBezTo>
                  <a:lnTo>
                    <a:pt x="3246" y="18801"/>
                  </a:lnTo>
                  <a:cubicBezTo>
                    <a:pt x="3530" y="19032"/>
                    <a:pt x="3795" y="19282"/>
                    <a:pt x="4041" y="19551"/>
                  </a:cubicBezTo>
                  <a:cubicBezTo>
                    <a:pt x="4131" y="19652"/>
                    <a:pt x="4248" y="19696"/>
                    <a:pt x="4366" y="19696"/>
                  </a:cubicBezTo>
                  <a:cubicBezTo>
                    <a:pt x="4540" y="19696"/>
                    <a:pt x="4717" y="19600"/>
                    <a:pt x="4816" y="19452"/>
                  </a:cubicBezTo>
                  <a:cubicBezTo>
                    <a:pt x="5069" y="19072"/>
                    <a:pt x="5314" y="18693"/>
                    <a:pt x="5582" y="18328"/>
                  </a:cubicBezTo>
                  <a:cubicBezTo>
                    <a:pt x="5613" y="18290"/>
                    <a:pt x="5640" y="18252"/>
                    <a:pt x="5667" y="18213"/>
                  </a:cubicBezTo>
                  <a:cubicBezTo>
                    <a:pt x="5673" y="18206"/>
                    <a:pt x="5681" y="18196"/>
                    <a:pt x="5688" y="18189"/>
                  </a:cubicBezTo>
                  <a:lnTo>
                    <a:pt x="5688" y="18189"/>
                  </a:lnTo>
                  <a:cubicBezTo>
                    <a:pt x="5673" y="18208"/>
                    <a:pt x="5659" y="18230"/>
                    <a:pt x="5644" y="18248"/>
                  </a:cubicBezTo>
                  <a:cubicBezTo>
                    <a:pt x="5687" y="18194"/>
                    <a:pt x="5700" y="18177"/>
                    <a:pt x="5699" y="18177"/>
                  </a:cubicBezTo>
                  <a:lnTo>
                    <a:pt x="5699" y="18177"/>
                  </a:lnTo>
                  <a:cubicBezTo>
                    <a:pt x="5698" y="18177"/>
                    <a:pt x="5694" y="18182"/>
                    <a:pt x="5688" y="18189"/>
                  </a:cubicBezTo>
                  <a:lnTo>
                    <a:pt x="5688" y="18189"/>
                  </a:lnTo>
                  <a:cubicBezTo>
                    <a:pt x="5689" y="18188"/>
                    <a:pt x="5689" y="18187"/>
                    <a:pt x="5690" y="18187"/>
                  </a:cubicBezTo>
                  <a:cubicBezTo>
                    <a:pt x="5747" y="18114"/>
                    <a:pt x="5809" y="18041"/>
                    <a:pt x="5874" y="17972"/>
                  </a:cubicBezTo>
                  <a:cubicBezTo>
                    <a:pt x="5985" y="17842"/>
                    <a:pt x="6108" y="17719"/>
                    <a:pt x="6238" y="17604"/>
                  </a:cubicBezTo>
                  <a:cubicBezTo>
                    <a:pt x="6262" y="17583"/>
                    <a:pt x="6289" y="17563"/>
                    <a:pt x="6314" y="17542"/>
                  </a:cubicBezTo>
                  <a:lnTo>
                    <a:pt x="6314" y="17542"/>
                  </a:lnTo>
                  <a:lnTo>
                    <a:pt x="6345" y="17520"/>
                  </a:lnTo>
                  <a:cubicBezTo>
                    <a:pt x="6411" y="17470"/>
                    <a:pt x="6480" y="17424"/>
                    <a:pt x="6549" y="17381"/>
                  </a:cubicBezTo>
                  <a:cubicBezTo>
                    <a:pt x="6618" y="17343"/>
                    <a:pt x="6694" y="17297"/>
                    <a:pt x="6767" y="17259"/>
                  </a:cubicBezTo>
                  <a:cubicBezTo>
                    <a:pt x="6809" y="17236"/>
                    <a:pt x="6855" y="17217"/>
                    <a:pt x="6897" y="17197"/>
                  </a:cubicBezTo>
                  <a:lnTo>
                    <a:pt x="6948" y="17174"/>
                  </a:lnTo>
                  <a:lnTo>
                    <a:pt x="6948" y="17174"/>
                  </a:lnTo>
                  <a:cubicBezTo>
                    <a:pt x="7136" y="17103"/>
                    <a:pt x="7327" y="17039"/>
                    <a:pt x="7522" y="16987"/>
                  </a:cubicBezTo>
                  <a:cubicBezTo>
                    <a:pt x="7753" y="16926"/>
                    <a:pt x="8002" y="16854"/>
                    <a:pt x="8241" y="16841"/>
                  </a:cubicBezTo>
                  <a:lnTo>
                    <a:pt x="8241" y="16841"/>
                  </a:lnTo>
                  <a:cubicBezTo>
                    <a:pt x="8212" y="16843"/>
                    <a:pt x="8198" y="16844"/>
                    <a:pt x="8195" y="16844"/>
                  </a:cubicBezTo>
                  <a:cubicBezTo>
                    <a:pt x="8183" y="16844"/>
                    <a:pt x="8298" y="16836"/>
                    <a:pt x="8327" y="16833"/>
                  </a:cubicBezTo>
                  <a:cubicBezTo>
                    <a:pt x="8396" y="16826"/>
                    <a:pt x="8465" y="16822"/>
                    <a:pt x="8534" y="16818"/>
                  </a:cubicBezTo>
                  <a:cubicBezTo>
                    <a:pt x="8638" y="16809"/>
                    <a:pt x="8741" y="16805"/>
                    <a:pt x="8845" y="16805"/>
                  </a:cubicBezTo>
                  <a:cubicBezTo>
                    <a:pt x="8879" y="16805"/>
                    <a:pt x="8914" y="16805"/>
                    <a:pt x="8948" y="16806"/>
                  </a:cubicBezTo>
                  <a:cubicBezTo>
                    <a:pt x="9075" y="16806"/>
                    <a:pt x="9201" y="16810"/>
                    <a:pt x="9328" y="16822"/>
                  </a:cubicBezTo>
                  <a:cubicBezTo>
                    <a:pt x="9385" y="16826"/>
                    <a:pt x="9443" y="16829"/>
                    <a:pt x="9500" y="16837"/>
                  </a:cubicBezTo>
                  <a:cubicBezTo>
                    <a:pt x="9535" y="16841"/>
                    <a:pt x="9570" y="16845"/>
                    <a:pt x="9604" y="16849"/>
                  </a:cubicBezTo>
                  <a:cubicBezTo>
                    <a:pt x="9605" y="16849"/>
                    <a:pt x="9607" y="16849"/>
                    <a:pt x="9608" y="16849"/>
                  </a:cubicBezTo>
                  <a:lnTo>
                    <a:pt x="9608" y="16849"/>
                  </a:lnTo>
                  <a:cubicBezTo>
                    <a:pt x="9614" y="16850"/>
                    <a:pt x="9620" y="16851"/>
                    <a:pt x="9627" y="16852"/>
                  </a:cubicBezTo>
                  <a:cubicBezTo>
                    <a:pt x="9884" y="16891"/>
                    <a:pt x="10137" y="16944"/>
                    <a:pt x="10386" y="17017"/>
                  </a:cubicBezTo>
                  <a:cubicBezTo>
                    <a:pt x="10509" y="17052"/>
                    <a:pt x="10631" y="17090"/>
                    <a:pt x="10750" y="17132"/>
                  </a:cubicBezTo>
                  <a:cubicBezTo>
                    <a:pt x="10815" y="17155"/>
                    <a:pt x="10881" y="17182"/>
                    <a:pt x="10946" y="17205"/>
                  </a:cubicBezTo>
                  <a:cubicBezTo>
                    <a:pt x="10969" y="17213"/>
                    <a:pt x="10988" y="17224"/>
                    <a:pt x="11011" y="17232"/>
                  </a:cubicBezTo>
                  <a:cubicBezTo>
                    <a:pt x="10989" y="17219"/>
                    <a:pt x="10975" y="17211"/>
                    <a:pt x="10968" y="17207"/>
                  </a:cubicBezTo>
                  <a:lnTo>
                    <a:pt x="10968" y="17207"/>
                  </a:lnTo>
                  <a:cubicBezTo>
                    <a:pt x="10986" y="17217"/>
                    <a:pt x="11034" y="17245"/>
                    <a:pt x="11049" y="17251"/>
                  </a:cubicBezTo>
                  <a:cubicBezTo>
                    <a:pt x="11295" y="17362"/>
                    <a:pt x="11532" y="17489"/>
                    <a:pt x="11759" y="17631"/>
                  </a:cubicBezTo>
                  <a:cubicBezTo>
                    <a:pt x="11866" y="17696"/>
                    <a:pt x="11973" y="17769"/>
                    <a:pt x="12077" y="17845"/>
                  </a:cubicBezTo>
                  <a:cubicBezTo>
                    <a:pt x="12097" y="17857"/>
                    <a:pt x="12186" y="17919"/>
                    <a:pt x="12186" y="17919"/>
                  </a:cubicBezTo>
                  <a:cubicBezTo>
                    <a:pt x="12186" y="17919"/>
                    <a:pt x="12175" y="17912"/>
                    <a:pt x="12148" y="17893"/>
                  </a:cubicBezTo>
                  <a:lnTo>
                    <a:pt x="12148" y="17893"/>
                  </a:lnTo>
                  <a:cubicBezTo>
                    <a:pt x="12208" y="17935"/>
                    <a:pt x="12261" y="17984"/>
                    <a:pt x="12318" y="18029"/>
                  </a:cubicBezTo>
                  <a:cubicBezTo>
                    <a:pt x="12491" y="18175"/>
                    <a:pt x="12656" y="18332"/>
                    <a:pt x="12809" y="18501"/>
                  </a:cubicBezTo>
                  <a:cubicBezTo>
                    <a:pt x="12877" y="18572"/>
                    <a:pt x="12941" y="18646"/>
                    <a:pt x="13002" y="18721"/>
                  </a:cubicBezTo>
                  <a:lnTo>
                    <a:pt x="13002" y="18721"/>
                  </a:lnTo>
                  <a:cubicBezTo>
                    <a:pt x="13001" y="18721"/>
                    <a:pt x="13001" y="18720"/>
                    <a:pt x="13001" y="18719"/>
                  </a:cubicBezTo>
                  <a:lnTo>
                    <a:pt x="13001" y="18719"/>
                  </a:lnTo>
                  <a:cubicBezTo>
                    <a:pt x="13001" y="18720"/>
                    <a:pt x="13001" y="18721"/>
                    <a:pt x="13002" y="18721"/>
                  </a:cubicBezTo>
                  <a:lnTo>
                    <a:pt x="13002" y="18721"/>
                  </a:lnTo>
                  <a:cubicBezTo>
                    <a:pt x="13002" y="18721"/>
                    <a:pt x="13002" y="18721"/>
                    <a:pt x="13002" y="18721"/>
                  </a:cubicBezTo>
                  <a:lnTo>
                    <a:pt x="13002" y="18721"/>
                  </a:lnTo>
                  <a:cubicBezTo>
                    <a:pt x="13032" y="18768"/>
                    <a:pt x="13044" y="18783"/>
                    <a:pt x="13045" y="18783"/>
                  </a:cubicBezTo>
                  <a:cubicBezTo>
                    <a:pt x="13045" y="18783"/>
                    <a:pt x="13041" y="18776"/>
                    <a:pt x="13035" y="18767"/>
                  </a:cubicBezTo>
                  <a:lnTo>
                    <a:pt x="13035" y="18767"/>
                  </a:lnTo>
                  <a:cubicBezTo>
                    <a:pt x="13041" y="18774"/>
                    <a:pt x="13046" y="18781"/>
                    <a:pt x="13050" y="18788"/>
                  </a:cubicBezTo>
                  <a:cubicBezTo>
                    <a:pt x="13085" y="18834"/>
                    <a:pt x="13120" y="18880"/>
                    <a:pt x="13146" y="18926"/>
                  </a:cubicBezTo>
                  <a:cubicBezTo>
                    <a:pt x="13284" y="19130"/>
                    <a:pt x="13407" y="19341"/>
                    <a:pt x="13511" y="19559"/>
                  </a:cubicBezTo>
                  <a:cubicBezTo>
                    <a:pt x="13534" y="19613"/>
                    <a:pt x="13560" y="19663"/>
                    <a:pt x="13580" y="19716"/>
                  </a:cubicBezTo>
                  <a:cubicBezTo>
                    <a:pt x="13588" y="19735"/>
                    <a:pt x="13591" y="19742"/>
                    <a:pt x="13592" y="19742"/>
                  </a:cubicBezTo>
                  <a:cubicBezTo>
                    <a:pt x="13592" y="19742"/>
                    <a:pt x="13586" y="19726"/>
                    <a:pt x="13580" y="19710"/>
                  </a:cubicBezTo>
                  <a:lnTo>
                    <a:pt x="13580" y="19710"/>
                  </a:lnTo>
                  <a:cubicBezTo>
                    <a:pt x="13593" y="19742"/>
                    <a:pt x="13604" y="19777"/>
                    <a:pt x="13618" y="19808"/>
                  </a:cubicBezTo>
                  <a:cubicBezTo>
                    <a:pt x="13660" y="19916"/>
                    <a:pt x="13698" y="20027"/>
                    <a:pt x="13733" y="20138"/>
                  </a:cubicBezTo>
                  <a:cubicBezTo>
                    <a:pt x="13813" y="20387"/>
                    <a:pt x="13879" y="20640"/>
                    <a:pt x="13928" y="20897"/>
                  </a:cubicBezTo>
                  <a:cubicBezTo>
                    <a:pt x="13955" y="21035"/>
                    <a:pt x="13982" y="21169"/>
                    <a:pt x="14001" y="21307"/>
                  </a:cubicBezTo>
                  <a:cubicBezTo>
                    <a:pt x="14013" y="21372"/>
                    <a:pt x="14024" y="21438"/>
                    <a:pt x="14032" y="21503"/>
                  </a:cubicBezTo>
                  <a:cubicBezTo>
                    <a:pt x="14032" y="21503"/>
                    <a:pt x="14032" y="21503"/>
                    <a:pt x="14032" y="21503"/>
                  </a:cubicBezTo>
                  <a:lnTo>
                    <a:pt x="14032" y="21503"/>
                  </a:lnTo>
                  <a:cubicBezTo>
                    <a:pt x="14033" y="21512"/>
                    <a:pt x="14036" y="21526"/>
                    <a:pt x="14040" y="21539"/>
                  </a:cubicBezTo>
                  <a:lnTo>
                    <a:pt x="14040" y="21539"/>
                  </a:lnTo>
                  <a:cubicBezTo>
                    <a:pt x="14045" y="21571"/>
                    <a:pt x="14048" y="21603"/>
                    <a:pt x="14051" y="21637"/>
                  </a:cubicBezTo>
                  <a:cubicBezTo>
                    <a:pt x="14078" y="21848"/>
                    <a:pt x="14185" y="22062"/>
                    <a:pt x="14411" y="22116"/>
                  </a:cubicBezTo>
                  <a:cubicBezTo>
                    <a:pt x="14453" y="22126"/>
                    <a:pt x="14495" y="22131"/>
                    <a:pt x="14536" y="22131"/>
                  </a:cubicBezTo>
                  <a:cubicBezTo>
                    <a:pt x="14712" y="22131"/>
                    <a:pt x="14878" y="22042"/>
                    <a:pt x="14971" y="21890"/>
                  </a:cubicBezTo>
                  <a:cubicBezTo>
                    <a:pt x="14983" y="21871"/>
                    <a:pt x="14994" y="21852"/>
                    <a:pt x="15006" y="21832"/>
                  </a:cubicBezTo>
                  <a:cubicBezTo>
                    <a:pt x="15010" y="21828"/>
                    <a:pt x="15017" y="21818"/>
                    <a:pt x="15024" y="21809"/>
                  </a:cubicBezTo>
                  <a:lnTo>
                    <a:pt x="15024" y="21809"/>
                  </a:lnTo>
                  <a:cubicBezTo>
                    <a:pt x="15034" y="21796"/>
                    <a:pt x="15044" y="21784"/>
                    <a:pt x="15048" y="21779"/>
                  </a:cubicBezTo>
                  <a:cubicBezTo>
                    <a:pt x="15075" y="21748"/>
                    <a:pt x="15102" y="21717"/>
                    <a:pt x="15128" y="21687"/>
                  </a:cubicBezTo>
                  <a:cubicBezTo>
                    <a:pt x="15232" y="21572"/>
                    <a:pt x="15339" y="21461"/>
                    <a:pt x="15450" y="21353"/>
                  </a:cubicBezTo>
                  <a:cubicBezTo>
                    <a:pt x="15657" y="21150"/>
                    <a:pt x="15872" y="20955"/>
                    <a:pt x="16091" y="20759"/>
                  </a:cubicBezTo>
                  <a:cubicBezTo>
                    <a:pt x="16127" y="20730"/>
                    <a:pt x="16159" y="20701"/>
                    <a:pt x="16195" y="20669"/>
                  </a:cubicBezTo>
                  <a:lnTo>
                    <a:pt x="16195" y="20669"/>
                  </a:lnTo>
                  <a:lnTo>
                    <a:pt x="16198" y="20667"/>
                  </a:lnTo>
                  <a:cubicBezTo>
                    <a:pt x="16229" y="20648"/>
                    <a:pt x="16255" y="20629"/>
                    <a:pt x="16286" y="20609"/>
                  </a:cubicBezTo>
                  <a:cubicBezTo>
                    <a:pt x="16416" y="20525"/>
                    <a:pt x="16551" y="20448"/>
                    <a:pt x="16692" y="20383"/>
                  </a:cubicBezTo>
                  <a:cubicBezTo>
                    <a:pt x="16761" y="20347"/>
                    <a:pt x="16833" y="20318"/>
                    <a:pt x="16901" y="20286"/>
                  </a:cubicBezTo>
                  <a:lnTo>
                    <a:pt x="16901" y="20286"/>
                  </a:lnTo>
                  <a:lnTo>
                    <a:pt x="16934" y="20272"/>
                  </a:lnTo>
                  <a:lnTo>
                    <a:pt x="17076" y="20218"/>
                  </a:lnTo>
                  <a:cubicBezTo>
                    <a:pt x="17237" y="20161"/>
                    <a:pt x="17402" y="20111"/>
                    <a:pt x="17567" y="20073"/>
                  </a:cubicBezTo>
                  <a:cubicBezTo>
                    <a:pt x="17655" y="20050"/>
                    <a:pt x="17747" y="20031"/>
                    <a:pt x="17835" y="20019"/>
                  </a:cubicBezTo>
                  <a:cubicBezTo>
                    <a:pt x="17849" y="20017"/>
                    <a:pt x="17878" y="20013"/>
                    <a:pt x="17881" y="20013"/>
                  </a:cubicBezTo>
                  <a:lnTo>
                    <a:pt x="17881" y="20013"/>
                  </a:lnTo>
                  <a:cubicBezTo>
                    <a:pt x="17883" y="20013"/>
                    <a:pt x="17874" y="20015"/>
                    <a:pt x="17843" y="20019"/>
                  </a:cubicBezTo>
                  <a:lnTo>
                    <a:pt x="17873" y="20015"/>
                  </a:lnTo>
                  <a:cubicBezTo>
                    <a:pt x="17912" y="20011"/>
                    <a:pt x="17954" y="20008"/>
                    <a:pt x="17992" y="20004"/>
                  </a:cubicBezTo>
                  <a:cubicBezTo>
                    <a:pt x="18034" y="20002"/>
                    <a:pt x="18077" y="20001"/>
                    <a:pt x="18121" y="20001"/>
                  </a:cubicBezTo>
                  <a:cubicBezTo>
                    <a:pt x="18164" y="20001"/>
                    <a:pt x="18207" y="20002"/>
                    <a:pt x="18249" y="20004"/>
                  </a:cubicBezTo>
                  <a:lnTo>
                    <a:pt x="18262" y="20005"/>
                  </a:lnTo>
                  <a:lnTo>
                    <a:pt x="18262" y="20005"/>
                  </a:lnTo>
                  <a:cubicBezTo>
                    <a:pt x="18298" y="20012"/>
                    <a:pt x="18331" y="20020"/>
                    <a:pt x="18364" y="20031"/>
                  </a:cubicBezTo>
                  <a:cubicBezTo>
                    <a:pt x="18406" y="20041"/>
                    <a:pt x="18448" y="20046"/>
                    <a:pt x="18489" y="20046"/>
                  </a:cubicBezTo>
                  <a:cubicBezTo>
                    <a:pt x="18687" y="20046"/>
                    <a:pt x="18871" y="19930"/>
                    <a:pt x="18951" y="19743"/>
                  </a:cubicBezTo>
                  <a:cubicBezTo>
                    <a:pt x="19046" y="19512"/>
                    <a:pt x="18958" y="19287"/>
                    <a:pt x="18772" y="19144"/>
                  </a:cubicBezTo>
                  <a:lnTo>
                    <a:pt x="18772" y="19144"/>
                  </a:lnTo>
                  <a:cubicBezTo>
                    <a:pt x="18770" y="19141"/>
                    <a:pt x="18767" y="19138"/>
                    <a:pt x="18763" y="19133"/>
                  </a:cubicBezTo>
                  <a:cubicBezTo>
                    <a:pt x="18747" y="19115"/>
                    <a:pt x="18729" y="19096"/>
                    <a:pt x="18710" y="19080"/>
                  </a:cubicBezTo>
                  <a:lnTo>
                    <a:pt x="18710" y="19080"/>
                  </a:lnTo>
                  <a:cubicBezTo>
                    <a:pt x="18697" y="19056"/>
                    <a:pt x="18680" y="19032"/>
                    <a:pt x="18666" y="19009"/>
                  </a:cubicBezTo>
                  <a:lnTo>
                    <a:pt x="18666" y="19009"/>
                  </a:lnTo>
                  <a:cubicBezTo>
                    <a:pt x="18659" y="18983"/>
                    <a:pt x="18647" y="18956"/>
                    <a:pt x="18640" y="18930"/>
                  </a:cubicBezTo>
                  <a:cubicBezTo>
                    <a:pt x="18632" y="18903"/>
                    <a:pt x="18625" y="18865"/>
                    <a:pt x="18617" y="18834"/>
                  </a:cubicBezTo>
                  <a:cubicBezTo>
                    <a:pt x="18615" y="18825"/>
                    <a:pt x="18611" y="18799"/>
                    <a:pt x="18607" y="18780"/>
                  </a:cubicBezTo>
                  <a:lnTo>
                    <a:pt x="18607" y="18780"/>
                  </a:lnTo>
                  <a:cubicBezTo>
                    <a:pt x="18606" y="18767"/>
                    <a:pt x="18606" y="18755"/>
                    <a:pt x="18606" y="18750"/>
                  </a:cubicBezTo>
                  <a:cubicBezTo>
                    <a:pt x="18606" y="18716"/>
                    <a:pt x="18602" y="18681"/>
                    <a:pt x="18602" y="18643"/>
                  </a:cubicBezTo>
                  <a:cubicBezTo>
                    <a:pt x="18602" y="18578"/>
                    <a:pt x="18602" y="18512"/>
                    <a:pt x="18606" y="18447"/>
                  </a:cubicBezTo>
                  <a:cubicBezTo>
                    <a:pt x="18609" y="18389"/>
                    <a:pt x="18615" y="18330"/>
                    <a:pt x="18622" y="18269"/>
                  </a:cubicBezTo>
                  <a:lnTo>
                    <a:pt x="18622" y="18269"/>
                  </a:lnTo>
                  <a:cubicBezTo>
                    <a:pt x="18623" y="18266"/>
                    <a:pt x="18624" y="18263"/>
                    <a:pt x="18625" y="18259"/>
                  </a:cubicBezTo>
                  <a:cubicBezTo>
                    <a:pt x="18629" y="18221"/>
                    <a:pt x="18636" y="18183"/>
                    <a:pt x="18644" y="18144"/>
                  </a:cubicBezTo>
                  <a:cubicBezTo>
                    <a:pt x="18759" y="17582"/>
                    <a:pt x="18923" y="17030"/>
                    <a:pt x="19137" y="16498"/>
                  </a:cubicBezTo>
                  <a:lnTo>
                    <a:pt x="19137" y="16498"/>
                  </a:lnTo>
                  <a:cubicBezTo>
                    <a:pt x="19140" y="16493"/>
                    <a:pt x="19143" y="16488"/>
                    <a:pt x="19146" y="16481"/>
                  </a:cubicBezTo>
                  <a:cubicBezTo>
                    <a:pt x="19161" y="16442"/>
                    <a:pt x="19177" y="16404"/>
                    <a:pt x="19196" y="16366"/>
                  </a:cubicBezTo>
                  <a:cubicBezTo>
                    <a:pt x="19227" y="16300"/>
                    <a:pt x="19257" y="16239"/>
                    <a:pt x="19292" y="16178"/>
                  </a:cubicBezTo>
                  <a:cubicBezTo>
                    <a:pt x="19357" y="16051"/>
                    <a:pt x="19434" y="15932"/>
                    <a:pt x="19518" y="15821"/>
                  </a:cubicBezTo>
                  <a:cubicBezTo>
                    <a:pt x="19710" y="15572"/>
                    <a:pt x="19506" y="15158"/>
                    <a:pt x="19223" y="15093"/>
                  </a:cubicBezTo>
                  <a:cubicBezTo>
                    <a:pt x="18855" y="15012"/>
                    <a:pt x="18487" y="14920"/>
                    <a:pt x="18126" y="14805"/>
                  </a:cubicBezTo>
                  <a:cubicBezTo>
                    <a:pt x="17958" y="14755"/>
                    <a:pt x="17793" y="14698"/>
                    <a:pt x="17628" y="14637"/>
                  </a:cubicBezTo>
                  <a:cubicBezTo>
                    <a:pt x="17547" y="14606"/>
                    <a:pt x="17467" y="14575"/>
                    <a:pt x="17386" y="14541"/>
                  </a:cubicBezTo>
                  <a:cubicBezTo>
                    <a:pt x="17377" y="14537"/>
                    <a:pt x="17363" y="14530"/>
                    <a:pt x="17349" y="14523"/>
                  </a:cubicBezTo>
                  <a:lnTo>
                    <a:pt x="17349" y="14523"/>
                  </a:lnTo>
                  <a:cubicBezTo>
                    <a:pt x="17355" y="14526"/>
                    <a:pt x="17361" y="14529"/>
                    <a:pt x="17367" y="14533"/>
                  </a:cubicBezTo>
                  <a:cubicBezTo>
                    <a:pt x="17325" y="14510"/>
                    <a:pt x="17275" y="14491"/>
                    <a:pt x="17229" y="14472"/>
                  </a:cubicBezTo>
                  <a:cubicBezTo>
                    <a:pt x="16919" y="14334"/>
                    <a:pt x="16620" y="14173"/>
                    <a:pt x="16332" y="13993"/>
                  </a:cubicBezTo>
                  <a:cubicBezTo>
                    <a:pt x="16186" y="13900"/>
                    <a:pt x="16041" y="13805"/>
                    <a:pt x="15899" y="13701"/>
                  </a:cubicBezTo>
                  <a:lnTo>
                    <a:pt x="15799" y="13628"/>
                  </a:lnTo>
                  <a:cubicBezTo>
                    <a:pt x="15797" y="13625"/>
                    <a:pt x="15793" y="13621"/>
                    <a:pt x="15790" y="13618"/>
                  </a:cubicBezTo>
                  <a:lnTo>
                    <a:pt x="15790" y="13618"/>
                  </a:lnTo>
                  <a:cubicBezTo>
                    <a:pt x="15796" y="13621"/>
                    <a:pt x="15801" y="13623"/>
                    <a:pt x="15803" y="13623"/>
                  </a:cubicBezTo>
                  <a:cubicBezTo>
                    <a:pt x="15812" y="13623"/>
                    <a:pt x="15797" y="13606"/>
                    <a:pt x="15753" y="13590"/>
                  </a:cubicBezTo>
                  <a:lnTo>
                    <a:pt x="15753" y="13590"/>
                  </a:lnTo>
                  <a:cubicBezTo>
                    <a:pt x="15754" y="13590"/>
                    <a:pt x="15754" y="13590"/>
                    <a:pt x="15754" y="13591"/>
                  </a:cubicBezTo>
                  <a:lnTo>
                    <a:pt x="15754" y="13591"/>
                  </a:lnTo>
                  <a:cubicBezTo>
                    <a:pt x="15754" y="13590"/>
                    <a:pt x="15754" y="13590"/>
                    <a:pt x="15753" y="13590"/>
                  </a:cubicBezTo>
                  <a:lnTo>
                    <a:pt x="15753" y="13590"/>
                  </a:lnTo>
                  <a:cubicBezTo>
                    <a:pt x="15753" y="13590"/>
                    <a:pt x="15753" y="13590"/>
                    <a:pt x="15753" y="13590"/>
                  </a:cubicBezTo>
                  <a:lnTo>
                    <a:pt x="15753" y="13590"/>
                  </a:lnTo>
                  <a:cubicBezTo>
                    <a:pt x="15688" y="13536"/>
                    <a:pt x="15623" y="13484"/>
                    <a:pt x="15558" y="13429"/>
                  </a:cubicBezTo>
                  <a:cubicBezTo>
                    <a:pt x="15453" y="13339"/>
                    <a:pt x="15352" y="13248"/>
                    <a:pt x="15251" y="13155"/>
                  </a:cubicBezTo>
                  <a:lnTo>
                    <a:pt x="15251" y="13155"/>
                  </a:lnTo>
                  <a:cubicBezTo>
                    <a:pt x="15404" y="13103"/>
                    <a:pt x="15559" y="13058"/>
                    <a:pt x="15719" y="13023"/>
                  </a:cubicBezTo>
                  <a:cubicBezTo>
                    <a:pt x="15914" y="12973"/>
                    <a:pt x="16117" y="12934"/>
                    <a:pt x="16317" y="12904"/>
                  </a:cubicBezTo>
                  <a:cubicBezTo>
                    <a:pt x="16340" y="12901"/>
                    <a:pt x="16442" y="12885"/>
                    <a:pt x="16439" y="12885"/>
                  </a:cubicBezTo>
                  <a:lnTo>
                    <a:pt x="16439" y="12885"/>
                  </a:lnTo>
                  <a:cubicBezTo>
                    <a:pt x="16438" y="12885"/>
                    <a:pt x="16424" y="12887"/>
                    <a:pt x="16390" y="12892"/>
                  </a:cubicBezTo>
                  <a:cubicBezTo>
                    <a:pt x="16436" y="12885"/>
                    <a:pt x="16485" y="12881"/>
                    <a:pt x="16535" y="12873"/>
                  </a:cubicBezTo>
                  <a:cubicBezTo>
                    <a:pt x="16639" y="12862"/>
                    <a:pt x="16746" y="12850"/>
                    <a:pt x="16850" y="12842"/>
                  </a:cubicBezTo>
                  <a:cubicBezTo>
                    <a:pt x="17279" y="12800"/>
                    <a:pt x="17712" y="12770"/>
                    <a:pt x="18142" y="12754"/>
                  </a:cubicBezTo>
                  <a:cubicBezTo>
                    <a:pt x="18252" y="12747"/>
                    <a:pt x="18363" y="12744"/>
                    <a:pt x="18473" y="12744"/>
                  </a:cubicBezTo>
                  <a:cubicBezTo>
                    <a:pt x="18600" y="12744"/>
                    <a:pt x="18727" y="12748"/>
                    <a:pt x="18855" y="12754"/>
                  </a:cubicBezTo>
                  <a:cubicBezTo>
                    <a:pt x="18908" y="12758"/>
                    <a:pt x="18962" y="12762"/>
                    <a:pt x="19016" y="12770"/>
                  </a:cubicBezTo>
                  <a:cubicBezTo>
                    <a:pt x="19043" y="12770"/>
                    <a:pt x="19066" y="12773"/>
                    <a:pt x="19089" y="12777"/>
                  </a:cubicBezTo>
                  <a:cubicBezTo>
                    <a:pt x="19087" y="12777"/>
                    <a:pt x="19086" y="12776"/>
                    <a:pt x="19085" y="12776"/>
                  </a:cubicBezTo>
                  <a:lnTo>
                    <a:pt x="19085" y="12776"/>
                  </a:lnTo>
                  <a:cubicBezTo>
                    <a:pt x="19191" y="12794"/>
                    <a:pt x="19297" y="12813"/>
                    <a:pt x="19403" y="12835"/>
                  </a:cubicBezTo>
                  <a:cubicBezTo>
                    <a:pt x="19878" y="12942"/>
                    <a:pt x="20346" y="13080"/>
                    <a:pt x="20802" y="13245"/>
                  </a:cubicBezTo>
                  <a:cubicBezTo>
                    <a:pt x="20842" y="13259"/>
                    <a:pt x="20885" y="13266"/>
                    <a:pt x="20927" y="13266"/>
                  </a:cubicBezTo>
                  <a:cubicBezTo>
                    <a:pt x="21078" y="13266"/>
                    <a:pt x="21233" y="13182"/>
                    <a:pt x="21320" y="13069"/>
                  </a:cubicBezTo>
                  <a:cubicBezTo>
                    <a:pt x="21435" y="12923"/>
                    <a:pt x="21477" y="12674"/>
                    <a:pt x="21358" y="12520"/>
                  </a:cubicBezTo>
                  <a:cubicBezTo>
                    <a:pt x="21320" y="12463"/>
                    <a:pt x="21281" y="12405"/>
                    <a:pt x="21247" y="12344"/>
                  </a:cubicBezTo>
                  <a:cubicBezTo>
                    <a:pt x="21235" y="12323"/>
                    <a:pt x="21225" y="12299"/>
                    <a:pt x="21214" y="12277"/>
                  </a:cubicBezTo>
                  <a:lnTo>
                    <a:pt x="21214" y="12277"/>
                  </a:lnTo>
                  <a:cubicBezTo>
                    <a:pt x="21210" y="12266"/>
                    <a:pt x="21205" y="12255"/>
                    <a:pt x="21201" y="12244"/>
                  </a:cubicBezTo>
                  <a:cubicBezTo>
                    <a:pt x="21178" y="12175"/>
                    <a:pt x="21159" y="12106"/>
                    <a:pt x="21143" y="12037"/>
                  </a:cubicBezTo>
                  <a:cubicBezTo>
                    <a:pt x="21136" y="12007"/>
                    <a:pt x="21128" y="11976"/>
                    <a:pt x="21124" y="11941"/>
                  </a:cubicBezTo>
                  <a:cubicBezTo>
                    <a:pt x="21124" y="11941"/>
                    <a:pt x="21124" y="11940"/>
                    <a:pt x="21124" y="11940"/>
                  </a:cubicBezTo>
                  <a:lnTo>
                    <a:pt x="21124" y="11940"/>
                  </a:lnTo>
                  <a:cubicBezTo>
                    <a:pt x="21125" y="11948"/>
                    <a:pt x="21125" y="11954"/>
                    <a:pt x="21124" y="11954"/>
                  </a:cubicBezTo>
                  <a:cubicBezTo>
                    <a:pt x="21124" y="11954"/>
                    <a:pt x="21123" y="11947"/>
                    <a:pt x="21120" y="11926"/>
                  </a:cubicBezTo>
                  <a:cubicBezTo>
                    <a:pt x="21120" y="11918"/>
                    <a:pt x="21119" y="11910"/>
                    <a:pt x="21118" y="11902"/>
                  </a:cubicBezTo>
                  <a:lnTo>
                    <a:pt x="21118" y="11902"/>
                  </a:lnTo>
                  <a:cubicBezTo>
                    <a:pt x="21120" y="11914"/>
                    <a:pt x="21121" y="11927"/>
                    <a:pt x="21124" y="11940"/>
                  </a:cubicBezTo>
                  <a:lnTo>
                    <a:pt x="21124" y="11940"/>
                  </a:lnTo>
                  <a:cubicBezTo>
                    <a:pt x="21123" y="11927"/>
                    <a:pt x="21121" y="11910"/>
                    <a:pt x="21118" y="11899"/>
                  </a:cubicBezTo>
                  <a:lnTo>
                    <a:pt x="21118" y="11899"/>
                  </a:lnTo>
                  <a:cubicBezTo>
                    <a:pt x="21118" y="11900"/>
                    <a:pt x="21118" y="11901"/>
                    <a:pt x="21118" y="11902"/>
                  </a:cubicBezTo>
                  <a:lnTo>
                    <a:pt x="21118" y="11902"/>
                  </a:lnTo>
                  <a:cubicBezTo>
                    <a:pt x="21118" y="11900"/>
                    <a:pt x="21117" y="11898"/>
                    <a:pt x="21117" y="11895"/>
                  </a:cubicBezTo>
                  <a:lnTo>
                    <a:pt x="21117" y="11895"/>
                  </a:lnTo>
                  <a:cubicBezTo>
                    <a:pt x="21117" y="11897"/>
                    <a:pt x="21117" y="11898"/>
                    <a:pt x="21118" y="11899"/>
                  </a:cubicBezTo>
                  <a:lnTo>
                    <a:pt x="21118" y="11899"/>
                  </a:lnTo>
                  <a:cubicBezTo>
                    <a:pt x="21105" y="11763"/>
                    <a:pt x="21102" y="11626"/>
                    <a:pt x="21109" y="11485"/>
                  </a:cubicBezTo>
                  <a:cubicBezTo>
                    <a:pt x="21113" y="11412"/>
                    <a:pt x="21117" y="11340"/>
                    <a:pt x="21124" y="11267"/>
                  </a:cubicBezTo>
                  <a:cubicBezTo>
                    <a:pt x="21127" y="11252"/>
                    <a:pt x="21136" y="11186"/>
                    <a:pt x="21136" y="11186"/>
                  </a:cubicBezTo>
                  <a:lnTo>
                    <a:pt x="21136" y="11186"/>
                  </a:lnTo>
                  <a:cubicBezTo>
                    <a:pt x="21136" y="11186"/>
                    <a:pt x="21135" y="11194"/>
                    <a:pt x="21132" y="11213"/>
                  </a:cubicBezTo>
                  <a:cubicBezTo>
                    <a:pt x="21129" y="11233"/>
                    <a:pt x="21128" y="11240"/>
                    <a:pt x="21128" y="11240"/>
                  </a:cubicBezTo>
                  <a:cubicBezTo>
                    <a:pt x="21128" y="11240"/>
                    <a:pt x="21137" y="11177"/>
                    <a:pt x="21140" y="11163"/>
                  </a:cubicBezTo>
                  <a:cubicBezTo>
                    <a:pt x="21174" y="10910"/>
                    <a:pt x="21232" y="10661"/>
                    <a:pt x="21304" y="10416"/>
                  </a:cubicBezTo>
                  <a:cubicBezTo>
                    <a:pt x="21324" y="10354"/>
                    <a:pt x="21343" y="10293"/>
                    <a:pt x="21362" y="10232"/>
                  </a:cubicBezTo>
                  <a:cubicBezTo>
                    <a:pt x="21373" y="10205"/>
                    <a:pt x="21385" y="10178"/>
                    <a:pt x="21396" y="10151"/>
                  </a:cubicBezTo>
                  <a:cubicBezTo>
                    <a:pt x="21401" y="10137"/>
                    <a:pt x="21404" y="10128"/>
                    <a:pt x="21406" y="10123"/>
                  </a:cubicBezTo>
                  <a:lnTo>
                    <a:pt x="21406" y="10123"/>
                  </a:lnTo>
                  <a:cubicBezTo>
                    <a:pt x="21454" y="10017"/>
                    <a:pt x="21510" y="9914"/>
                    <a:pt x="21577" y="9818"/>
                  </a:cubicBezTo>
                  <a:cubicBezTo>
                    <a:pt x="21590" y="9799"/>
                    <a:pt x="21601" y="9781"/>
                    <a:pt x="21613" y="9762"/>
                  </a:cubicBezTo>
                  <a:lnTo>
                    <a:pt x="21613" y="9762"/>
                  </a:lnTo>
                  <a:cubicBezTo>
                    <a:pt x="21618" y="9756"/>
                    <a:pt x="21622" y="9751"/>
                    <a:pt x="21626" y="9745"/>
                  </a:cubicBezTo>
                  <a:cubicBezTo>
                    <a:pt x="21669" y="9699"/>
                    <a:pt x="21718" y="9653"/>
                    <a:pt x="21764" y="9611"/>
                  </a:cubicBezTo>
                  <a:cubicBezTo>
                    <a:pt x="21766" y="9609"/>
                    <a:pt x="21767" y="9608"/>
                    <a:pt x="21768" y="9607"/>
                  </a:cubicBezTo>
                  <a:lnTo>
                    <a:pt x="21768" y="9607"/>
                  </a:lnTo>
                  <a:cubicBezTo>
                    <a:pt x="21787" y="9594"/>
                    <a:pt x="21807" y="9581"/>
                    <a:pt x="21830" y="9568"/>
                  </a:cubicBezTo>
                  <a:cubicBezTo>
                    <a:pt x="21854" y="9556"/>
                    <a:pt x="21878" y="9544"/>
                    <a:pt x="21903" y="9530"/>
                  </a:cubicBezTo>
                  <a:lnTo>
                    <a:pt x="21903" y="9530"/>
                  </a:lnTo>
                  <a:cubicBezTo>
                    <a:pt x="21909" y="9527"/>
                    <a:pt x="21915" y="9525"/>
                    <a:pt x="21922" y="9522"/>
                  </a:cubicBezTo>
                  <a:cubicBezTo>
                    <a:pt x="22125" y="9457"/>
                    <a:pt x="22297" y="9269"/>
                    <a:pt x="22286" y="9047"/>
                  </a:cubicBezTo>
                  <a:cubicBezTo>
                    <a:pt x="22278" y="8840"/>
                    <a:pt x="22144" y="8610"/>
                    <a:pt x="21922" y="8568"/>
                  </a:cubicBezTo>
                  <a:cubicBezTo>
                    <a:pt x="21860" y="8556"/>
                    <a:pt x="21795" y="8537"/>
                    <a:pt x="21734" y="8518"/>
                  </a:cubicBezTo>
                  <a:cubicBezTo>
                    <a:pt x="21711" y="8510"/>
                    <a:pt x="21592" y="8487"/>
                    <a:pt x="21580" y="8464"/>
                  </a:cubicBezTo>
                  <a:lnTo>
                    <a:pt x="21580" y="8464"/>
                  </a:lnTo>
                  <a:cubicBezTo>
                    <a:pt x="21592" y="8469"/>
                    <a:pt x="21602" y="8473"/>
                    <a:pt x="21610" y="8477"/>
                  </a:cubicBezTo>
                  <a:lnTo>
                    <a:pt x="21610" y="8477"/>
                  </a:lnTo>
                  <a:lnTo>
                    <a:pt x="21580" y="8460"/>
                  </a:lnTo>
                  <a:cubicBezTo>
                    <a:pt x="21550" y="8445"/>
                    <a:pt x="21523" y="8430"/>
                    <a:pt x="21492" y="8414"/>
                  </a:cubicBezTo>
                  <a:cubicBezTo>
                    <a:pt x="21446" y="8388"/>
                    <a:pt x="21396" y="8357"/>
                    <a:pt x="21354" y="8326"/>
                  </a:cubicBezTo>
                  <a:cubicBezTo>
                    <a:pt x="21350" y="8323"/>
                    <a:pt x="21346" y="8320"/>
                    <a:pt x="21342" y="8317"/>
                  </a:cubicBezTo>
                  <a:lnTo>
                    <a:pt x="21342" y="8317"/>
                  </a:lnTo>
                  <a:cubicBezTo>
                    <a:pt x="21345" y="8320"/>
                    <a:pt x="21348" y="8323"/>
                    <a:pt x="21350" y="8326"/>
                  </a:cubicBezTo>
                  <a:cubicBezTo>
                    <a:pt x="21324" y="8303"/>
                    <a:pt x="21301" y="8280"/>
                    <a:pt x="21274" y="8261"/>
                  </a:cubicBezTo>
                  <a:cubicBezTo>
                    <a:pt x="21232" y="8227"/>
                    <a:pt x="21193" y="8184"/>
                    <a:pt x="21155" y="8146"/>
                  </a:cubicBezTo>
                  <a:cubicBezTo>
                    <a:pt x="21132" y="8119"/>
                    <a:pt x="21109" y="8096"/>
                    <a:pt x="21086" y="8069"/>
                  </a:cubicBezTo>
                  <a:cubicBezTo>
                    <a:pt x="21082" y="8066"/>
                    <a:pt x="21079" y="8062"/>
                    <a:pt x="21077" y="8059"/>
                  </a:cubicBezTo>
                  <a:lnTo>
                    <a:pt x="21077" y="8059"/>
                  </a:lnTo>
                  <a:cubicBezTo>
                    <a:pt x="21039" y="8003"/>
                    <a:pt x="21001" y="7950"/>
                    <a:pt x="20967" y="7893"/>
                  </a:cubicBezTo>
                  <a:cubicBezTo>
                    <a:pt x="20898" y="7774"/>
                    <a:pt x="20833" y="7652"/>
                    <a:pt x="20779" y="7529"/>
                  </a:cubicBezTo>
                  <a:cubicBezTo>
                    <a:pt x="20764" y="7502"/>
                    <a:pt x="20752" y="7471"/>
                    <a:pt x="20741" y="7441"/>
                  </a:cubicBezTo>
                  <a:lnTo>
                    <a:pt x="20741" y="7441"/>
                  </a:lnTo>
                  <a:cubicBezTo>
                    <a:pt x="20755" y="7479"/>
                    <a:pt x="20759" y="7493"/>
                    <a:pt x="20759" y="7493"/>
                  </a:cubicBezTo>
                  <a:cubicBezTo>
                    <a:pt x="20759" y="7493"/>
                    <a:pt x="20738" y="7434"/>
                    <a:pt x="20733" y="7422"/>
                  </a:cubicBezTo>
                  <a:cubicBezTo>
                    <a:pt x="20706" y="7356"/>
                    <a:pt x="20683" y="7295"/>
                    <a:pt x="20657" y="7230"/>
                  </a:cubicBezTo>
                  <a:cubicBezTo>
                    <a:pt x="20545" y="6950"/>
                    <a:pt x="20438" y="6666"/>
                    <a:pt x="20327" y="6386"/>
                  </a:cubicBezTo>
                  <a:cubicBezTo>
                    <a:pt x="20262" y="6222"/>
                    <a:pt x="20162" y="6091"/>
                    <a:pt x="19982" y="6041"/>
                  </a:cubicBezTo>
                  <a:cubicBezTo>
                    <a:pt x="19940" y="6029"/>
                    <a:pt x="19895" y="6023"/>
                    <a:pt x="19849" y="6023"/>
                  </a:cubicBezTo>
                  <a:cubicBezTo>
                    <a:pt x="19721" y="6023"/>
                    <a:pt x="19588" y="6072"/>
                    <a:pt x="19503" y="6168"/>
                  </a:cubicBezTo>
                  <a:cubicBezTo>
                    <a:pt x="19345" y="6344"/>
                    <a:pt x="19177" y="6513"/>
                    <a:pt x="18993" y="6666"/>
                  </a:cubicBezTo>
                  <a:cubicBezTo>
                    <a:pt x="18948" y="6697"/>
                    <a:pt x="18904" y="6731"/>
                    <a:pt x="18865" y="6768"/>
                  </a:cubicBezTo>
                  <a:lnTo>
                    <a:pt x="18865" y="6768"/>
                  </a:lnTo>
                  <a:lnTo>
                    <a:pt x="18851" y="6777"/>
                  </a:lnTo>
                  <a:lnTo>
                    <a:pt x="18805" y="6816"/>
                  </a:lnTo>
                  <a:cubicBezTo>
                    <a:pt x="18705" y="6889"/>
                    <a:pt x="18602" y="6958"/>
                    <a:pt x="18498" y="7023"/>
                  </a:cubicBezTo>
                  <a:cubicBezTo>
                    <a:pt x="18295" y="7149"/>
                    <a:pt x="18088" y="7264"/>
                    <a:pt x="17873" y="7372"/>
                  </a:cubicBezTo>
                  <a:cubicBezTo>
                    <a:pt x="17774" y="7422"/>
                    <a:pt x="17670" y="7468"/>
                    <a:pt x="17567" y="7514"/>
                  </a:cubicBezTo>
                  <a:cubicBezTo>
                    <a:pt x="17548" y="7520"/>
                    <a:pt x="17531" y="7527"/>
                    <a:pt x="17515" y="7535"/>
                  </a:cubicBezTo>
                  <a:lnTo>
                    <a:pt x="17515" y="7535"/>
                  </a:lnTo>
                  <a:cubicBezTo>
                    <a:pt x="17529" y="7525"/>
                    <a:pt x="17541" y="7517"/>
                    <a:pt x="17539" y="7517"/>
                  </a:cubicBezTo>
                  <a:lnTo>
                    <a:pt x="17539" y="7517"/>
                  </a:lnTo>
                  <a:cubicBezTo>
                    <a:pt x="17537" y="7517"/>
                    <a:pt x="17522" y="7526"/>
                    <a:pt x="17482" y="7552"/>
                  </a:cubicBezTo>
                  <a:cubicBezTo>
                    <a:pt x="17493" y="7546"/>
                    <a:pt x="17504" y="7540"/>
                    <a:pt x="17515" y="7535"/>
                  </a:cubicBezTo>
                  <a:lnTo>
                    <a:pt x="17515" y="7535"/>
                  </a:lnTo>
                  <a:cubicBezTo>
                    <a:pt x="17506" y="7541"/>
                    <a:pt x="17495" y="7547"/>
                    <a:pt x="17486" y="7552"/>
                  </a:cubicBezTo>
                  <a:cubicBezTo>
                    <a:pt x="17429" y="7575"/>
                    <a:pt x="17371" y="7598"/>
                    <a:pt x="17314" y="7621"/>
                  </a:cubicBezTo>
                  <a:cubicBezTo>
                    <a:pt x="16489" y="7939"/>
                    <a:pt x="15627" y="8142"/>
                    <a:pt x="14760" y="8319"/>
                  </a:cubicBezTo>
                  <a:cubicBezTo>
                    <a:pt x="14645" y="8345"/>
                    <a:pt x="14530" y="8368"/>
                    <a:pt x="14411" y="8388"/>
                  </a:cubicBezTo>
                  <a:cubicBezTo>
                    <a:pt x="14389" y="8391"/>
                    <a:pt x="14366" y="8393"/>
                    <a:pt x="14343" y="8398"/>
                  </a:cubicBezTo>
                  <a:lnTo>
                    <a:pt x="14343" y="8398"/>
                  </a:lnTo>
                  <a:lnTo>
                    <a:pt x="14327" y="8399"/>
                  </a:lnTo>
                  <a:cubicBezTo>
                    <a:pt x="14250" y="8411"/>
                    <a:pt x="14174" y="8414"/>
                    <a:pt x="14097" y="8418"/>
                  </a:cubicBezTo>
                  <a:cubicBezTo>
                    <a:pt x="14034" y="8422"/>
                    <a:pt x="13971" y="8422"/>
                    <a:pt x="13911" y="8422"/>
                  </a:cubicBezTo>
                  <a:lnTo>
                    <a:pt x="13911" y="8422"/>
                  </a:lnTo>
                  <a:cubicBezTo>
                    <a:pt x="13915" y="8418"/>
                    <a:pt x="13920" y="8410"/>
                    <a:pt x="13925" y="8399"/>
                  </a:cubicBezTo>
                  <a:cubicBezTo>
                    <a:pt x="13928" y="8390"/>
                    <a:pt x="13931" y="8382"/>
                    <a:pt x="13935" y="8374"/>
                  </a:cubicBezTo>
                  <a:lnTo>
                    <a:pt x="13935" y="8374"/>
                  </a:lnTo>
                  <a:cubicBezTo>
                    <a:pt x="13935" y="8374"/>
                    <a:pt x="13936" y="8373"/>
                    <a:pt x="13936" y="8372"/>
                  </a:cubicBezTo>
                  <a:lnTo>
                    <a:pt x="13936" y="8372"/>
                  </a:lnTo>
                  <a:cubicBezTo>
                    <a:pt x="13936" y="8373"/>
                    <a:pt x="13935" y="8374"/>
                    <a:pt x="13935" y="8374"/>
                  </a:cubicBezTo>
                  <a:lnTo>
                    <a:pt x="13935" y="8374"/>
                  </a:lnTo>
                  <a:cubicBezTo>
                    <a:pt x="13941" y="8361"/>
                    <a:pt x="13947" y="8350"/>
                    <a:pt x="13951" y="8338"/>
                  </a:cubicBezTo>
                  <a:cubicBezTo>
                    <a:pt x="13971" y="8296"/>
                    <a:pt x="13990" y="8257"/>
                    <a:pt x="14005" y="8215"/>
                  </a:cubicBezTo>
                  <a:cubicBezTo>
                    <a:pt x="14051" y="8123"/>
                    <a:pt x="14093" y="8035"/>
                    <a:pt x="14139" y="7947"/>
                  </a:cubicBezTo>
                  <a:cubicBezTo>
                    <a:pt x="14312" y="7606"/>
                    <a:pt x="14511" y="7276"/>
                    <a:pt x="14737" y="6969"/>
                  </a:cubicBezTo>
                  <a:lnTo>
                    <a:pt x="14818" y="6858"/>
                  </a:lnTo>
                  <a:cubicBezTo>
                    <a:pt x="14820" y="6855"/>
                    <a:pt x="14823" y="6851"/>
                    <a:pt x="14825" y="6847"/>
                  </a:cubicBezTo>
                  <a:lnTo>
                    <a:pt x="14825" y="6847"/>
                  </a:lnTo>
                  <a:cubicBezTo>
                    <a:pt x="14831" y="6840"/>
                    <a:pt x="14836" y="6834"/>
                    <a:pt x="14841" y="6827"/>
                  </a:cubicBezTo>
                  <a:cubicBezTo>
                    <a:pt x="14906" y="6747"/>
                    <a:pt x="14971" y="6670"/>
                    <a:pt x="15033" y="6593"/>
                  </a:cubicBezTo>
                  <a:cubicBezTo>
                    <a:pt x="15159" y="6448"/>
                    <a:pt x="15286" y="6310"/>
                    <a:pt x="15424" y="6179"/>
                  </a:cubicBezTo>
                  <a:cubicBezTo>
                    <a:pt x="15550" y="6049"/>
                    <a:pt x="15684" y="5926"/>
                    <a:pt x="15826" y="5811"/>
                  </a:cubicBezTo>
                  <a:cubicBezTo>
                    <a:pt x="15864" y="5781"/>
                    <a:pt x="15903" y="5750"/>
                    <a:pt x="15941" y="5719"/>
                  </a:cubicBezTo>
                  <a:cubicBezTo>
                    <a:pt x="15947" y="5715"/>
                    <a:pt x="15951" y="5710"/>
                    <a:pt x="15955" y="5707"/>
                  </a:cubicBezTo>
                  <a:lnTo>
                    <a:pt x="15955" y="5707"/>
                  </a:lnTo>
                  <a:cubicBezTo>
                    <a:pt x="15959" y="5704"/>
                    <a:pt x="15963" y="5702"/>
                    <a:pt x="15968" y="5700"/>
                  </a:cubicBezTo>
                  <a:cubicBezTo>
                    <a:pt x="16041" y="5643"/>
                    <a:pt x="16114" y="5593"/>
                    <a:pt x="16190" y="5539"/>
                  </a:cubicBezTo>
                  <a:cubicBezTo>
                    <a:pt x="16355" y="5428"/>
                    <a:pt x="16528" y="5328"/>
                    <a:pt x="16708" y="5236"/>
                  </a:cubicBezTo>
                  <a:cubicBezTo>
                    <a:pt x="16750" y="5213"/>
                    <a:pt x="16788" y="5194"/>
                    <a:pt x="16831" y="5175"/>
                  </a:cubicBezTo>
                  <a:cubicBezTo>
                    <a:pt x="16860" y="5166"/>
                    <a:pt x="16889" y="5154"/>
                    <a:pt x="16917" y="5141"/>
                  </a:cubicBezTo>
                  <a:lnTo>
                    <a:pt x="16917" y="5141"/>
                  </a:lnTo>
                  <a:cubicBezTo>
                    <a:pt x="16917" y="5141"/>
                    <a:pt x="16919" y="5142"/>
                    <a:pt x="16920" y="5142"/>
                  </a:cubicBezTo>
                  <a:cubicBezTo>
                    <a:pt x="16927" y="5142"/>
                    <a:pt x="16946" y="5135"/>
                    <a:pt x="16967" y="5115"/>
                  </a:cubicBezTo>
                  <a:lnTo>
                    <a:pt x="16967" y="5115"/>
                  </a:lnTo>
                  <a:lnTo>
                    <a:pt x="16959" y="5118"/>
                  </a:lnTo>
                  <a:lnTo>
                    <a:pt x="16959" y="5118"/>
                  </a:lnTo>
                  <a:cubicBezTo>
                    <a:pt x="16963" y="5115"/>
                    <a:pt x="16968" y="5113"/>
                    <a:pt x="16972" y="5110"/>
                  </a:cubicBezTo>
                  <a:lnTo>
                    <a:pt x="16972" y="5110"/>
                  </a:lnTo>
                  <a:cubicBezTo>
                    <a:pt x="16971" y="5112"/>
                    <a:pt x="16969" y="5113"/>
                    <a:pt x="16967" y="5115"/>
                  </a:cubicBezTo>
                  <a:lnTo>
                    <a:pt x="16967" y="5115"/>
                  </a:lnTo>
                  <a:lnTo>
                    <a:pt x="17026" y="5091"/>
                  </a:lnTo>
                  <a:cubicBezTo>
                    <a:pt x="17054" y="5079"/>
                    <a:pt x="17083" y="5069"/>
                    <a:pt x="17112" y="5058"/>
                  </a:cubicBezTo>
                  <a:lnTo>
                    <a:pt x="17112" y="5058"/>
                  </a:lnTo>
                  <a:cubicBezTo>
                    <a:pt x="17296" y="5046"/>
                    <a:pt x="17459" y="4946"/>
                    <a:pt x="17540" y="4761"/>
                  </a:cubicBezTo>
                  <a:cubicBezTo>
                    <a:pt x="17628" y="4550"/>
                    <a:pt x="17559" y="4247"/>
                    <a:pt x="17337" y="4144"/>
                  </a:cubicBezTo>
                  <a:cubicBezTo>
                    <a:pt x="16995" y="3979"/>
                    <a:pt x="16666" y="3799"/>
                    <a:pt x="16344" y="3603"/>
                  </a:cubicBezTo>
                  <a:cubicBezTo>
                    <a:pt x="16179" y="3500"/>
                    <a:pt x="16022" y="3392"/>
                    <a:pt x="15864" y="3285"/>
                  </a:cubicBezTo>
                  <a:cubicBezTo>
                    <a:pt x="15792" y="3231"/>
                    <a:pt x="15719" y="3178"/>
                    <a:pt x="15646" y="3124"/>
                  </a:cubicBezTo>
                  <a:cubicBezTo>
                    <a:pt x="15635" y="3116"/>
                    <a:pt x="15530" y="3053"/>
                    <a:pt x="15531" y="3036"/>
                  </a:cubicBezTo>
                  <a:lnTo>
                    <a:pt x="15531" y="3036"/>
                  </a:lnTo>
                  <a:cubicBezTo>
                    <a:pt x="15517" y="3025"/>
                    <a:pt x="15503" y="3013"/>
                    <a:pt x="15489" y="3001"/>
                  </a:cubicBezTo>
                  <a:cubicBezTo>
                    <a:pt x="15190" y="2764"/>
                    <a:pt x="14902" y="2511"/>
                    <a:pt x="14634" y="2238"/>
                  </a:cubicBezTo>
                  <a:cubicBezTo>
                    <a:pt x="14500" y="2104"/>
                    <a:pt x="14369" y="1966"/>
                    <a:pt x="14243" y="1824"/>
                  </a:cubicBezTo>
                  <a:cubicBezTo>
                    <a:pt x="14216" y="1794"/>
                    <a:pt x="14189" y="1763"/>
                    <a:pt x="14166" y="1732"/>
                  </a:cubicBezTo>
                  <a:cubicBezTo>
                    <a:pt x="14151" y="1717"/>
                    <a:pt x="14135" y="1698"/>
                    <a:pt x="14120" y="1679"/>
                  </a:cubicBezTo>
                  <a:cubicBezTo>
                    <a:pt x="14111" y="1668"/>
                    <a:pt x="14106" y="1661"/>
                    <a:pt x="14102" y="1657"/>
                  </a:cubicBezTo>
                  <a:lnTo>
                    <a:pt x="14102" y="1657"/>
                  </a:lnTo>
                  <a:cubicBezTo>
                    <a:pt x="14054" y="1598"/>
                    <a:pt x="14012" y="1537"/>
                    <a:pt x="13974" y="1472"/>
                  </a:cubicBezTo>
                  <a:cubicBezTo>
                    <a:pt x="13917" y="1383"/>
                    <a:pt x="13867" y="1295"/>
                    <a:pt x="13821" y="1203"/>
                  </a:cubicBezTo>
                  <a:cubicBezTo>
                    <a:pt x="13810" y="1180"/>
                    <a:pt x="13802" y="1161"/>
                    <a:pt x="13790" y="1138"/>
                  </a:cubicBezTo>
                  <a:cubicBezTo>
                    <a:pt x="13789" y="1136"/>
                    <a:pt x="13789" y="1134"/>
                    <a:pt x="13788" y="1133"/>
                  </a:cubicBezTo>
                  <a:lnTo>
                    <a:pt x="13788" y="1133"/>
                  </a:lnTo>
                  <a:cubicBezTo>
                    <a:pt x="13772" y="1089"/>
                    <a:pt x="13758" y="1048"/>
                    <a:pt x="13744" y="1004"/>
                  </a:cubicBezTo>
                  <a:cubicBezTo>
                    <a:pt x="13729" y="958"/>
                    <a:pt x="13718" y="916"/>
                    <a:pt x="13710" y="874"/>
                  </a:cubicBezTo>
                  <a:cubicBezTo>
                    <a:pt x="13702" y="851"/>
                    <a:pt x="13698" y="828"/>
                    <a:pt x="13695" y="808"/>
                  </a:cubicBezTo>
                  <a:cubicBezTo>
                    <a:pt x="13694" y="806"/>
                    <a:pt x="13694" y="805"/>
                    <a:pt x="13693" y="803"/>
                  </a:cubicBezTo>
                  <a:lnTo>
                    <a:pt x="13693" y="803"/>
                  </a:lnTo>
                  <a:cubicBezTo>
                    <a:pt x="13687" y="701"/>
                    <a:pt x="13687" y="596"/>
                    <a:pt x="13695" y="494"/>
                  </a:cubicBezTo>
                  <a:cubicBezTo>
                    <a:pt x="13714" y="287"/>
                    <a:pt x="13530" y="61"/>
                    <a:pt x="13330" y="15"/>
                  </a:cubicBezTo>
                  <a:cubicBezTo>
                    <a:pt x="13289" y="5"/>
                    <a:pt x="13246" y="0"/>
                    <a:pt x="132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48"/>
            <p:cNvSpPr/>
            <p:nvPr/>
          </p:nvSpPr>
          <p:spPr>
            <a:xfrm>
              <a:off x="5187335" y="3891003"/>
              <a:ext cx="135934" cy="316925"/>
            </a:xfrm>
            <a:custGeom>
              <a:rect b="b" l="l" r="r" t="t"/>
              <a:pathLst>
                <a:path extrusionOk="0" h="7062" w="3029">
                  <a:moveTo>
                    <a:pt x="920" y="5406"/>
                  </a:moveTo>
                  <a:cubicBezTo>
                    <a:pt x="917" y="5411"/>
                    <a:pt x="913" y="5416"/>
                    <a:pt x="909" y="5421"/>
                  </a:cubicBezTo>
                  <a:lnTo>
                    <a:pt x="909" y="5421"/>
                  </a:lnTo>
                  <a:lnTo>
                    <a:pt x="920" y="5406"/>
                  </a:lnTo>
                  <a:close/>
                  <a:moveTo>
                    <a:pt x="2534" y="0"/>
                  </a:moveTo>
                  <a:cubicBezTo>
                    <a:pt x="2262" y="4"/>
                    <a:pt x="2044" y="222"/>
                    <a:pt x="2040" y="495"/>
                  </a:cubicBezTo>
                  <a:cubicBezTo>
                    <a:pt x="2036" y="1277"/>
                    <a:pt x="2032" y="2063"/>
                    <a:pt x="1929" y="2845"/>
                  </a:cubicBezTo>
                  <a:lnTo>
                    <a:pt x="1944" y="2710"/>
                  </a:lnTo>
                  <a:lnTo>
                    <a:pt x="1944" y="2710"/>
                  </a:lnTo>
                  <a:cubicBezTo>
                    <a:pt x="1877" y="3274"/>
                    <a:pt x="1733" y="3830"/>
                    <a:pt x="1524" y="4358"/>
                  </a:cubicBezTo>
                  <a:lnTo>
                    <a:pt x="1524" y="4358"/>
                  </a:lnTo>
                  <a:cubicBezTo>
                    <a:pt x="1352" y="4750"/>
                    <a:pt x="1133" y="5120"/>
                    <a:pt x="876" y="5462"/>
                  </a:cubicBezTo>
                  <a:lnTo>
                    <a:pt x="876" y="5462"/>
                  </a:lnTo>
                  <a:cubicBezTo>
                    <a:pt x="660" y="5736"/>
                    <a:pt x="415" y="5989"/>
                    <a:pt x="146" y="6214"/>
                  </a:cubicBezTo>
                  <a:cubicBezTo>
                    <a:pt x="54" y="6291"/>
                    <a:pt x="0" y="6448"/>
                    <a:pt x="0" y="6563"/>
                  </a:cubicBezTo>
                  <a:cubicBezTo>
                    <a:pt x="0" y="6839"/>
                    <a:pt x="223" y="7062"/>
                    <a:pt x="499" y="7062"/>
                  </a:cubicBezTo>
                  <a:cubicBezTo>
                    <a:pt x="629" y="7054"/>
                    <a:pt x="752" y="7004"/>
                    <a:pt x="848" y="6916"/>
                  </a:cubicBezTo>
                  <a:lnTo>
                    <a:pt x="848" y="6912"/>
                  </a:lnTo>
                  <a:cubicBezTo>
                    <a:pt x="1499" y="6360"/>
                    <a:pt x="2017" y="5670"/>
                    <a:pt x="2366" y="4892"/>
                  </a:cubicBezTo>
                  <a:cubicBezTo>
                    <a:pt x="2557" y="4459"/>
                    <a:pt x="2707" y="4002"/>
                    <a:pt x="2803" y="3539"/>
                  </a:cubicBezTo>
                  <a:cubicBezTo>
                    <a:pt x="2902" y="3052"/>
                    <a:pt x="2964" y="2557"/>
                    <a:pt x="2991" y="2059"/>
                  </a:cubicBezTo>
                  <a:cubicBezTo>
                    <a:pt x="3025" y="1537"/>
                    <a:pt x="3025" y="1016"/>
                    <a:pt x="3029" y="495"/>
                  </a:cubicBezTo>
                  <a:cubicBezTo>
                    <a:pt x="3029" y="222"/>
                    <a:pt x="2807" y="0"/>
                    <a:pt x="25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48"/>
            <p:cNvSpPr/>
            <p:nvPr/>
          </p:nvSpPr>
          <p:spPr>
            <a:xfrm>
              <a:off x="5281083" y="3532974"/>
              <a:ext cx="99314" cy="390928"/>
            </a:xfrm>
            <a:custGeom>
              <a:rect b="b" l="l" r="r" t="t"/>
              <a:pathLst>
                <a:path extrusionOk="0" h="8711" w="2213">
                  <a:moveTo>
                    <a:pt x="2121" y="0"/>
                  </a:moveTo>
                  <a:cubicBezTo>
                    <a:pt x="2102" y="729"/>
                    <a:pt x="2044" y="1453"/>
                    <a:pt x="1944" y="2174"/>
                  </a:cubicBezTo>
                  <a:cubicBezTo>
                    <a:pt x="1852" y="2887"/>
                    <a:pt x="1722" y="3600"/>
                    <a:pt x="1553" y="4302"/>
                  </a:cubicBezTo>
                  <a:cubicBezTo>
                    <a:pt x="1469" y="4650"/>
                    <a:pt x="1373" y="4995"/>
                    <a:pt x="1270" y="5340"/>
                  </a:cubicBezTo>
                  <a:cubicBezTo>
                    <a:pt x="1170" y="5682"/>
                    <a:pt x="1047" y="6015"/>
                    <a:pt x="925" y="6349"/>
                  </a:cubicBezTo>
                  <a:cubicBezTo>
                    <a:pt x="798" y="6678"/>
                    <a:pt x="656" y="7004"/>
                    <a:pt x="503" y="7319"/>
                  </a:cubicBezTo>
                  <a:cubicBezTo>
                    <a:pt x="350" y="7633"/>
                    <a:pt x="177" y="7940"/>
                    <a:pt x="1" y="8235"/>
                  </a:cubicBezTo>
                  <a:lnTo>
                    <a:pt x="886" y="8710"/>
                  </a:lnTo>
                  <a:cubicBezTo>
                    <a:pt x="1047" y="8365"/>
                    <a:pt x="1197" y="8016"/>
                    <a:pt x="1319" y="7656"/>
                  </a:cubicBezTo>
                  <a:cubicBezTo>
                    <a:pt x="1442" y="7296"/>
                    <a:pt x="1553" y="6939"/>
                    <a:pt x="1645" y="6579"/>
                  </a:cubicBezTo>
                  <a:cubicBezTo>
                    <a:pt x="1737" y="6215"/>
                    <a:pt x="1822" y="5854"/>
                    <a:pt x="1887" y="5486"/>
                  </a:cubicBezTo>
                  <a:cubicBezTo>
                    <a:pt x="1952" y="5122"/>
                    <a:pt x="2010" y="4758"/>
                    <a:pt x="2052" y="4390"/>
                  </a:cubicBezTo>
                  <a:cubicBezTo>
                    <a:pt x="2136" y="3661"/>
                    <a:pt x="2186" y="2925"/>
                    <a:pt x="2197" y="2189"/>
                  </a:cubicBezTo>
                  <a:cubicBezTo>
                    <a:pt x="2213" y="1461"/>
                    <a:pt x="2186" y="729"/>
                    <a:pt x="21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8"/>
            <p:cNvSpPr/>
            <p:nvPr/>
          </p:nvSpPr>
          <p:spPr>
            <a:xfrm>
              <a:off x="5064763" y="3552790"/>
              <a:ext cx="638105" cy="229912"/>
            </a:xfrm>
            <a:custGeom>
              <a:rect b="b" l="l" r="r" t="t"/>
              <a:pathLst>
                <a:path extrusionOk="0" h="4640" w="12878">
                  <a:moveTo>
                    <a:pt x="50" y="1"/>
                  </a:moveTo>
                  <a:lnTo>
                    <a:pt x="1" y="66"/>
                  </a:lnTo>
                  <a:cubicBezTo>
                    <a:pt x="185" y="307"/>
                    <a:pt x="380" y="541"/>
                    <a:pt x="576" y="768"/>
                  </a:cubicBezTo>
                  <a:cubicBezTo>
                    <a:pt x="771" y="998"/>
                    <a:pt x="978" y="1216"/>
                    <a:pt x="1185" y="1435"/>
                  </a:cubicBezTo>
                  <a:cubicBezTo>
                    <a:pt x="1603" y="1868"/>
                    <a:pt x="2048" y="2282"/>
                    <a:pt x="2508" y="2669"/>
                  </a:cubicBezTo>
                  <a:lnTo>
                    <a:pt x="2684" y="2815"/>
                  </a:lnTo>
                  <a:lnTo>
                    <a:pt x="2864" y="2957"/>
                  </a:lnTo>
                  <a:cubicBezTo>
                    <a:pt x="2926" y="3006"/>
                    <a:pt x="2987" y="3049"/>
                    <a:pt x="3048" y="3098"/>
                  </a:cubicBezTo>
                  <a:lnTo>
                    <a:pt x="3236" y="3233"/>
                  </a:lnTo>
                  <a:lnTo>
                    <a:pt x="3424" y="3367"/>
                  </a:lnTo>
                  <a:cubicBezTo>
                    <a:pt x="3489" y="3413"/>
                    <a:pt x="3554" y="3455"/>
                    <a:pt x="3620" y="3497"/>
                  </a:cubicBezTo>
                  <a:cubicBezTo>
                    <a:pt x="3750" y="3585"/>
                    <a:pt x="3884" y="3662"/>
                    <a:pt x="4022" y="3746"/>
                  </a:cubicBezTo>
                  <a:lnTo>
                    <a:pt x="4122" y="3804"/>
                  </a:lnTo>
                  <a:cubicBezTo>
                    <a:pt x="4160" y="3827"/>
                    <a:pt x="4195" y="3842"/>
                    <a:pt x="4229" y="3861"/>
                  </a:cubicBezTo>
                  <a:lnTo>
                    <a:pt x="4444" y="3972"/>
                  </a:lnTo>
                  <a:cubicBezTo>
                    <a:pt x="4513" y="4011"/>
                    <a:pt x="4586" y="4045"/>
                    <a:pt x="4662" y="4076"/>
                  </a:cubicBezTo>
                  <a:cubicBezTo>
                    <a:pt x="4735" y="4110"/>
                    <a:pt x="4808" y="4145"/>
                    <a:pt x="4885" y="4176"/>
                  </a:cubicBezTo>
                  <a:cubicBezTo>
                    <a:pt x="5038" y="4237"/>
                    <a:pt x="5188" y="4298"/>
                    <a:pt x="5349" y="4348"/>
                  </a:cubicBezTo>
                  <a:cubicBezTo>
                    <a:pt x="5425" y="4375"/>
                    <a:pt x="5506" y="4398"/>
                    <a:pt x="5582" y="4421"/>
                  </a:cubicBezTo>
                  <a:lnTo>
                    <a:pt x="5824" y="4482"/>
                  </a:lnTo>
                  <a:cubicBezTo>
                    <a:pt x="5904" y="4505"/>
                    <a:pt x="5989" y="4521"/>
                    <a:pt x="6069" y="4536"/>
                  </a:cubicBezTo>
                  <a:cubicBezTo>
                    <a:pt x="6154" y="4551"/>
                    <a:pt x="6234" y="4567"/>
                    <a:pt x="6319" y="4578"/>
                  </a:cubicBezTo>
                  <a:lnTo>
                    <a:pt x="6564" y="4609"/>
                  </a:lnTo>
                  <a:cubicBezTo>
                    <a:pt x="6606" y="4613"/>
                    <a:pt x="6648" y="4620"/>
                    <a:pt x="6690" y="4624"/>
                  </a:cubicBezTo>
                  <a:cubicBezTo>
                    <a:pt x="6733" y="4624"/>
                    <a:pt x="6771" y="4628"/>
                    <a:pt x="6813" y="4628"/>
                  </a:cubicBezTo>
                  <a:lnTo>
                    <a:pt x="7062" y="4640"/>
                  </a:lnTo>
                  <a:lnTo>
                    <a:pt x="7311" y="4636"/>
                  </a:lnTo>
                  <a:lnTo>
                    <a:pt x="7434" y="4636"/>
                  </a:lnTo>
                  <a:cubicBezTo>
                    <a:pt x="7476" y="4636"/>
                    <a:pt x="7515" y="4632"/>
                    <a:pt x="7557" y="4628"/>
                  </a:cubicBezTo>
                  <a:cubicBezTo>
                    <a:pt x="7637" y="4624"/>
                    <a:pt x="7722" y="4617"/>
                    <a:pt x="7798" y="4609"/>
                  </a:cubicBezTo>
                  <a:cubicBezTo>
                    <a:pt x="7879" y="4605"/>
                    <a:pt x="7959" y="4590"/>
                    <a:pt x="8040" y="4578"/>
                  </a:cubicBezTo>
                  <a:cubicBezTo>
                    <a:pt x="8120" y="4567"/>
                    <a:pt x="8201" y="4559"/>
                    <a:pt x="8278" y="4544"/>
                  </a:cubicBezTo>
                  <a:cubicBezTo>
                    <a:pt x="8435" y="4517"/>
                    <a:pt x="8596" y="4486"/>
                    <a:pt x="8745" y="4448"/>
                  </a:cubicBezTo>
                  <a:lnTo>
                    <a:pt x="8975" y="4390"/>
                  </a:lnTo>
                  <a:cubicBezTo>
                    <a:pt x="9052" y="4375"/>
                    <a:pt x="9129" y="4352"/>
                    <a:pt x="9201" y="4329"/>
                  </a:cubicBezTo>
                  <a:cubicBezTo>
                    <a:pt x="9351" y="4283"/>
                    <a:pt x="9500" y="4241"/>
                    <a:pt x="9646" y="4187"/>
                  </a:cubicBezTo>
                  <a:cubicBezTo>
                    <a:pt x="10221" y="3988"/>
                    <a:pt x="10781" y="3746"/>
                    <a:pt x="11321" y="3463"/>
                  </a:cubicBezTo>
                  <a:cubicBezTo>
                    <a:pt x="11590" y="3321"/>
                    <a:pt x="11854" y="3175"/>
                    <a:pt x="12115" y="3022"/>
                  </a:cubicBezTo>
                  <a:cubicBezTo>
                    <a:pt x="12376" y="2868"/>
                    <a:pt x="12629" y="2700"/>
                    <a:pt x="12878" y="2523"/>
                  </a:cubicBezTo>
                  <a:lnTo>
                    <a:pt x="12847" y="2443"/>
                  </a:lnTo>
                  <a:cubicBezTo>
                    <a:pt x="12295" y="2654"/>
                    <a:pt x="11739" y="2853"/>
                    <a:pt x="11180" y="3045"/>
                  </a:cubicBezTo>
                  <a:cubicBezTo>
                    <a:pt x="10620" y="3236"/>
                    <a:pt x="10056" y="3409"/>
                    <a:pt x="9485" y="3555"/>
                  </a:cubicBezTo>
                  <a:cubicBezTo>
                    <a:pt x="8918" y="3700"/>
                    <a:pt x="8335" y="3796"/>
                    <a:pt x="7748" y="3842"/>
                  </a:cubicBezTo>
                  <a:lnTo>
                    <a:pt x="7530" y="3850"/>
                  </a:lnTo>
                  <a:cubicBezTo>
                    <a:pt x="7495" y="3850"/>
                    <a:pt x="7457" y="3854"/>
                    <a:pt x="7423" y="3854"/>
                  </a:cubicBezTo>
                  <a:lnTo>
                    <a:pt x="7311" y="3854"/>
                  </a:lnTo>
                  <a:lnTo>
                    <a:pt x="7093" y="3850"/>
                  </a:lnTo>
                  <a:lnTo>
                    <a:pt x="6874" y="3834"/>
                  </a:lnTo>
                  <a:lnTo>
                    <a:pt x="6767" y="3827"/>
                  </a:lnTo>
                  <a:cubicBezTo>
                    <a:pt x="6729" y="3823"/>
                    <a:pt x="6694" y="3819"/>
                    <a:pt x="6656" y="3811"/>
                  </a:cubicBezTo>
                  <a:lnTo>
                    <a:pt x="6441" y="3785"/>
                  </a:lnTo>
                  <a:cubicBezTo>
                    <a:pt x="6368" y="3773"/>
                    <a:pt x="6296" y="3758"/>
                    <a:pt x="6227" y="3742"/>
                  </a:cubicBezTo>
                  <a:lnTo>
                    <a:pt x="6119" y="3723"/>
                  </a:lnTo>
                  <a:cubicBezTo>
                    <a:pt x="6081" y="3716"/>
                    <a:pt x="6046" y="3704"/>
                    <a:pt x="6012" y="3696"/>
                  </a:cubicBezTo>
                  <a:cubicBezTo>
                    <a:pt x="5441" y="3558"/>
                    <a:pt x="4892" y="3348"/>
                    <a:pt x="4379" y="3068"/>
                  </a:cubicBezTo>
                  <a:cubicBezTo>
                    <a:pt x="3861" y="2792"/>
                    <a:pt x="3359" y="2481"/>
                    <a:pt x="2880" y="2140"/>
                  </a:cubicBezTo>
                  <a:cubicBezTo>
                    <a:pt x="2393" y="1806"/>
                    <a:pt x="1925" y="1446"/>
                    <a:pt x="1454" y="1090"/>
                  </a:cubicBezTo>
                  <a:cubicBezTo>
                    <a:pt x="982" y="729"/>
                    <a:pt x="518" y="365"/>
                    <a:pt x="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8"/>
            <p:cNvSpPr/>
            <p:nvPr/>
          </p:nvSpPr>
          <p:spPr>
            <a:xfrm>
              <a:off x="5059839" y="3892843"/>
              <a:ext cx="462867" cy="126869"/>
            </a:xfrm>
            <a:custGeom>
              <a:rect b="b" l="l" r="r" t="t"/>
              <a:pathLst>
                <a:path extrusionOk="0" h="2827" w="10314">
                  <a:moveTo>
                    <a:pt x="3763" y="0"/>
                  </a:moveTo>
                  <a:cubicBezTo>
                    <a:pt x="3411" y="0"/>
                    <a:pt x="3059" y="19"/>
                    <a:pt x="2707" y="59"/>
                  </a:cubicBezTo>
                  <a:cubicBezTo>
                    <a:pt x="2247" y="109"/>
                    <a:pt x="1791" y="185"/>
                    <a:pt x="1339" y="285"/>
                  </a:cubicBezTo>
                  <a:cubicBezTo>
                    <a:pt x="886" y="388"/>
                    <a:pt x="441" y="511"/>
                    <a:pt x="1" y="653"/>
                  </a:cubicBezTo>
                  <a:lnTo>
                    <a:pt x="24" y="730"/>
                  </a:lnTo>
                  <a:cubicBezTo>
                    <a:pt x="127" y="733"/>
                    <a:pt x="229" y="734"/>
                    <a:pt x="329" y="734"/>
                  </a:cubicBezTo>
                  <a:cubicBezTo>
                    <a:pt x="467" y="734"/>
                    <a:pt x="602" y="732"/>
                    <a:pt x="737" y="730"/>
                  </a:cubicBezTo>
                  <a:cubicBezTo>
                    <a:pt x="794" y="726"/>
                    <a:pt x="852" y="726"/>
                    <a:pt x="913" y="726"/>
                  </a:cubicBezTo>
                  <a:lnTo>
                    <a:pt x="1086" y="726"/>
                  </a:lnTo>
                  <a:cubicBezTo>
                    <a:pt x="1201" y="722"/>
                    <a:pt x="1316" y="718"/>
                    <a:pt x="1431" y="718"/>
                  </a:cubicBezTo>
                  <a:cubicBezTo>
                    <a:pt x="1723" y="711"/>
                    <a:pt x="2013" y="706"/>
                    <a:pt x="2301" y="706"/>
                  </a:cubicBezTo>
                  <a:cubicBezTo>
                    <a:pt x="2459" y="706"/>
                    <a:pt x="2616" y="708"/>
                    <a:pt x="2772" y="710"/>
                  </a:cubicBezTo>
                  <a:cubicBezTo>
                    <a:pt x="3627" y="718"/>
                    <a:pt x="4486" y="799"/>
                    <a:pt x="5329" y="956"/>
                  </a:cubicBezTo>
                  <a:cubicBezTo>
                    <a:pt x="5536" y="990"/>
                    <a:pt x="5743" y="1036"/>
                    <a:pt x="5947" y="1090"/>
                  </a:cubicBezTo>
                  <a:cubicBezTo>
                    <a:pt x="6050" y="1113"/>
                    <a:pt x="6150" y="1140"/>
                    <a:pt x="6253" y="1170"/>
                  </a:cubicBezTo>
                  <a:cubicBezTo>
                    <a:pt x="6353" y="1197"/>
                    <a:pt x="6457" y="1228"/>
                    <a:pt x="6556" y="1259"/>
                  </a:cubicBezTo>
                  <a:cubicBezTo>
                    <a:pt x="6660" y="1289"/>
                    <a:pt x="6763" y="1316"/>
                    <a:pt x="6863" y="1354"/>
                  </a:cubicBezTo>
                  <a:cubicBezTo>
                    <a:pt x="6963" y="1393"/>
                    <a:pt x="7066" y="1420"/>
                    <a:pt x="7166" y="1458"/>
                  </a:cubicBezTo>
                  <a:cubicBezTo>
                    <a:pt x="7265" y="1496"/>
                    <a:pt x="7365" y="1535"/>
                    <a:pt x="7469" y="1573"/>
                  </a:cubicBezTo>
                  <a:cubicBezTo>
                    <a:pt x="7568" y="1611"/>
                    <a:pt x="7672" y="1650"/>
                    <a:pt x="7771" y="1692"/>
                  </a:cubicBezTo>
                  <a:cubicBezTo>
                    <a:pt x="8174" y="1857"/>
                    <a:pt x="8580" y="2041"/>
                    <a:pt x="8991" y="2232"/>
                  </a:cubicBezTo>
                  <a:lnTo>
                    <a:pt x="9612" y="2531"/>
                  </a:lnTo>
                  <a:cubicBezTo>
                    <a:pt x="9822" y="2631"/>
                    <a:pt x="10037" y="2731"/>
                    <a:pt x="10260" y="2827"/>
                  </a:cubicBezTo>
                  <a:lnTo>
                    <a:pt x="10313" y="2769"/>
                  </a:lnTo>
                  <a:cubicBezTo>
                    <a:pt x="9972" y="2455"/>
                    <a:pt x="9619" y="2156"/>
                    <a:pt x="9251" y="1880"/>
                  </a:cubicBezTo>
                  <a:cubicBezTo>
                    <a:pt x="8879" y="1600"/>
                    <a:pt x="8488" y="1347"/>
                    <a:pt x="8086" y="1121"/>
                  </a:cubicBezTo>
                  <a:cubicBezTo>
                    <a:pt x="7683" y="891"/>
                    <a:pt x="7262" y="695"/>
                    <a:pt x="6825" y="530"/>
                  </a:cubicBezTo>
                  <a:cubicBezTo>
                    <a:pt x="6388" y="369"/>
                    <a:pt x="5939" y="243"/>
                    <a:pt x="5483" y="155"/>
                  </a:cubicBezTo>
                  <a:cubicBezTo>
                    <a:pt x="4914" y="52"/>
                    <a:pt x="4339" y="0"/>
                    <a:pt x="376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6" name="Google Shape;3226;p48"/>
          <p:cNvGrpSpPr/>
          <p:nvPr/>
        </p:nvGrpSpPr>
        <p:grpSpPr>
          <a:xfrm>
            <a:off x="2425135" y="8524878"/>
            <a:ext cx="775977" cy="1204481"/>
            <a:chOff x="795535" y="3254198"/>
            <a:chExt cx="706461" cy="1096578"/>
          </a:xfrm>
        </p:grpSpPr>
        <p:sp>
          <p:nvSpPr>
            <p:cNvPr id="3227" name="Google Shape;3227;p48"/>
            <p:cNvSpPr/>
            <p:nvPr/>
          </p:nvSpPr>
          <p:spPr>
            <a:xfrm>
              <a:off x="813441" y="3276457"/>
              <a:ext cx="688555" cy="857340"/>
            </a:xfrm>
            <a:custGeom>
              <a:rect b="b" l="l" r="r" t="t"/>
              <a:pathLst>
                <a:path extrusionOk="0" h="19104" w="15343">
                  <a:moveTo>
                    <a:pt x="8707" y="10830"/>
                  </a:moveTo>
                  <a:cubicBezTo>
                    <a:pt x="8956" y="10920"/>
                    <a:pt x="9218" y="10958"/>
                    <a:pt x="9483" y="10958"/>
                  </a:cubicBezTo>
                  <a:lnTo>
                    <a:pt x="9483" y="10958"/>
                  </a:lnTo>
                  <a:cubicBezTo>
                    <a:pt x="9483" y="10958"/>
                    <a:pt x="9482" y="10958"/>
                    <a:pt x="9482" y="10958"/>
                  </a:cubicBezTo>
                  <a:cubicBezTo>
                    <a:pt x="9217" y="10958"/>
                    <a:pt x="8954" y="10920"/>
                    <a:pt x="8707" y="10830"/>
                  </a:cubicBezTo>
                  <a:close/>
                  <a:moveTo>
                    <a:pt x="5153" y="0"/>
                  </a:moveTo>
                  <a:cubicBezTo>
                    <a:pt x="3481" y="2438"/>
                    <a:pt x="2270" y="4884"/>
                    <a:pt x="2745" y="7721"/>
                  </a:cubicBezTo>
                  <a:cubicBezTo>
                    <a:pt x="2945" y="8906"/>
                    <a:pt x="3466" y="10497"/>
                    <a:pt x="2707" y="11624"/>
                  </a:cubicBezTo>
                  <a:cubicBezTo>
                    <a:pt x="2429" y="12034"/>
                    <a:pt x="2143" y="12194"/>
                    <a:pt x="1865" y="12194"/>
                  </a:cubicBezTo>
                  <a:cubicBezTo>
                    <a:pt x="1158" y="12194"/>
                    <a:pt x="505" y="11158"/>
                    <a:pt x="181" y="10570"/>
                  </a:cubicBezTo>
                  <a:lnTo>
                    <a:pt x="181" y="10570"/>
                  </a:lnTo>
                  <a:cubicBezTo>
                    <a:pt x="0" y="14116"/>
                    <a:pt x="2684" y="17689"/>
                    <a:pt x="6303" y="19103"/>
                  </a:cubicBezTo>
                  <a:cubicBezTo>
                    <a:pt x="8412" y="18962"/>
                    <a:pt x="10532" y="17528"/>
                    <a:pt x="11835" y="16282"/>
                  </a:cubicBezTo>
                  <a:cubicBezTo>
                    <a:pt x="13342" y="14840"/>
                    <a:pt x="15343" y="11298"/>
                    <a:pt x="14009" y="8791"/>
                  </a:cubicBezTo>
                  <a:lnTo>
                    <a:pt x="14009" y="8791"/>
                  </a:lnTo>
                  <a:cubicBezTo>
                    <a:pt x="13740" y="9780"/>
                    <a:pt x="11996" y="10267"/>
                    <a:pt x="10942" y="10658"/>
                  </a:cubicBezTo>
                  <a:cubicBezTo>
                    <a:pt x="12123" y="8683"/>
                    <a:pt x="11222" y="6617"/>
                    <a:pt x="9336" y="5206"/>
                  </a:cubicBezTo>
                  <a:cubicBezTo>
                    <a:pt x="7350" y="3719"/>
                    <a:pt x="5548" y="2293"/>
                    <a:pt x="5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8"/>
            <p:cNvSpPr/>
            <p:nvPr/>
          </p:nvSpPr>
          <p:spPr>
            <a:xfrm>
              <a:off x="795535" y="3254198"/>
              <a:ext cx="690844" cy="901544"/>
            </a:xfrm>
            <a:custGeom>
              <a:rect b="b" l="l" r="r" t="t"/>
              <a:pathLst>
                <a:path extrusionOk="0" h="20089" w="15394">
                  <a:moveTo>
                    <a:pt x="6321" y="1397"/>
                  </a:moveTo>
                  <a:cubicBezTo>
                    <a:pt x="6321" y="1397"/>
                    <a:pt x="6326" y="1406"/>
                    <a:pt x="6338" y="1435"/>
                  </a:cubicBezTo>
                  <a:cubicBezTo>
                    <a:pt x="6341" y="1443"/>
                    <a:pt x="6344" y="1450"/>
                    <a:pt x="6346" y="1455"/>
                  </a:cubicBezTo>
                  <a:lnTo>
                    <a:pt x="6346" y="1455"/>
                  </a:lnTo>
                  <a:cubicBezTo>
                    <a:pt x="6342" y="1446"/>
                    <a:pt x="6338" y="1437"/>
                    <a:pt x="6334" y="1428"/>
                  </a:cubicBezTo>
                  <a:cubicBezTo>
                    <a:pt x="6329" y="1418"/>
                    <a:pt x="6321" y="1397"/>
                    <a:pt x="6321" y="1397"/>
                  </a:cubicBezTo>
                  <a:close/>
                  <a:moveTo>
                    <a:pt x="3589" y="6065"/>
                  </a:moveTo>
                  <a:cubicBezTo>
                    <a:pt x="3589" y="6065"/>
                    <a:pt x="3589" y="6066"/>
                    <a:pt x="3589" y="6066"/>
                  </a:cubicBezTo>
                  <a:cubicBezTo>
                    <a:pt x="3589" y="6066"/>
                    <a:pt x="3589" y="6067"/>
                    <a:pt x="3589" y="6067"/>
                  </a:cubicBezTo>
                  <a:cubicBezTo>
                    <a:pt x="3589" y="6067"/>
                    <a:pt x="3589" y="6066"/>
                    <a:pt x="3589" y="6065"/>
                  </a:cubicBezTo>
                  <a:close/>
                  <a:moveTo>
                    <a:pt x="3584" y="7856"/>
                  </a:moveTo>
                  <a:lnTo>
                    <a:pt x="3584" y="7856"/>
                  </a:lnTo>
                  <a:cubicBezTo>
                    <a:pt x="3584" y="7856"/>
                    <a:pt x="3588" y="7885"/>
                    <a:pt x="3591" y="7905"/>
                  </a:cubicBezTo>
                  <a:lnTo>
                    <a:pt x="3591" y="7905"/>
                  </a:lnTo>
                  <a:lnTo>
                    <a:pt x="3589" y="7891"/>
                  </a:lnTo>
                  <a:cubicBezTo>
                    <a:pt x="3586" y="7866"/>
                    <a:pt x="3584" y="7856"/>
                    <a:pt x="3584" y="7856"/>
                  </a:cubicBezTo>
                  <a:close/>
                  <a:moveTo>
                    <a:pt x="13558" y="9643"/>
                  </a:moveTo>
                  <a:lnTo>
                    <a:pt x="13558" y="9643"/>
                  </a:lnTo>
                  <a:cubicBezTo>
                    <a:pt x="13547" y="9652"/>
                    <a:pt x="13536" y="9660"/>
                    <a:pt x="13524" y="9667"/>
                  </a:cubicBezTo>
                  <a:lnTo>
                    <a:pt x="13524" y="9667"/>
                  </a:lnTo>
                  <a:cubicBezTo>
                    <a:pt x="13526" y="9666"/>
                    <a:pt x="13528" y="9664"/>
                    <a:pt x="13530" y="9662"/>
                  </a:cubicBezTo>
                  <a:lnTo>
                    <a:pt x="13558" y="9643"/>
                  </a:lnTo>
                  <a:close/>
                  <a:moveTo>
                    <a:pt x="2957" y="9906"/>
                  </a:moveTo>
                  <a:cubicBezTo>
                    <a:pt x="2959" y="9915"/>
                    <a:pt x="2960" y="9924"/>
                    <a:pt x="2960" y="9933"/>
                  </a:cubicBezTo>
                  <a:lnTo>
                    <a:pt x="2960" y="9933"/>
                  </a:lnTo>
                  <a:cubicBezTo>
                    <a:pt x="2959" y="9924"/>
                    <a:pt x="2958" y="9915"/>
                    <a:pt x="2957" y="9906"/>
                  </a:cubicBezTo>
                  <a:close/>
                  <a:moveTo>
                    <a:pt x="2960" y="9933"/>
                  </a:moveTo>
                  <a:cubicBezTo>
                    <a:pt x="2961" y="9936"/>
                    <a:pt x="2961" y="9938"/>
                    <a:pt x="2961" y="9941"/>
                  </a:cubicBezTo>
                  <a:lnTo>
                    <a:pt x="2961" y="9941"/>
                  </a:lnTo>
                  <a:cubicBezTo>
                    <a:pt x="2961" y="9939"/>
                    <a:pt x="2961" y="9937"/>
                    <a:pt x="2960" y="9935"/>
                  </a:cubicBezTo>
                  <a:cubicBezTo>
                    <a:pt x="2960" y="9934"/>
                    <a:pt x="2960" y="9934"/>
                    <a:pt x="2960" y="9933"/>
                  </a:cubicBezTo>
                  <a:close/>
                  <a:moveTo>
                    <a:pt x="12634" y="10148"/>
                  </a:moveTo>
                  <a:cubicBezTo>
                    <a:pt x="12572" y="10173"/>
                    <a:pt x="12554" y="10181"/>
                    <a:pt x="12556" y="10181"/>
                  </a:cubicBezTo>
                  <a:cubicBezTo>
                    <a:pt x="12557" y="10181"/>
                    <a:pt x="12579" y="10172"/>
                    <a:pt x="12594" y="10165"/>
                  </a:cubicBezTo>
                  <a:lnTo>
                    <a:pt x="12634" y="10148"/>
                  </a:lnTo>
                  <a:close/>
                  <a:moveTo>
                    <a:pt x="11154" y="10416"/>
                  </a:moveTo>
                  <a:cubicBezTo>
                    <a:pt x="11153" y="10426"/>
                    <a:pt x="11148" y="10442"/>
                    <a:pt x="11141" y="10456"/>
                  </a:cubicBezTo>
                  <a:cubicBezTo>
                    <a:pt x="11140" y="10459"/>
                    <a:pt x="11139" y="10462"/>
                    <a:pt x="11138" y="10465"/>
                  </a:cubicBezTo>
                  <a:lnTo>
                    <a:pt x="11138" y="10465"/>
                  </a:lnTo>
                  <a:cubicBezTo>
                    <a:pt x="11143" y="10449"/>
                    <a:pt x="11148" y="10433"/>
                    <a:pt x="11154" y="10416"/>
                  </a:cubicBezTo>
                  <a:close/>
                  <a:moveTo>
                    <a:pt x="2983" y="11057"/>
                  </a:moveTo>
                  <a:lnTo>
                    <a:pt x="2983" y="11057"/>
                  </a:lnTo>
                  <a:cubicBezTo>
                    <a:pt x="2983" y="11057"/>
                    <a:pt x="2983" y="11058"/>
                    <a:pt x="2983" y="11058"/>
                  </a:cubicBezTo>
                  <a:cubicBezTo>
                    <a:pt x="2983" y="11059"/>
                    <a:pt x="2983" y="11060"/>
                    <a:pt x="2983" y="11060"/>
                  </a:cubicBezTo>
                  <a:lnTo>
                    <a:pt x="2983" y="11060"/>
                  </a:lnTo>
                  <a:cubicBezTo>
                    <a:pt x="2983" y="11059"/>
                    <a:pt x="2983" y="11058"/>
                    <a:pt x="2983" y="11057"/>
                  </a:cubicBezTo>
                  <a:close/>
                  <a:moveTo>
                    <a:pt x="2658" y="11893"/>
                  </a:moveTo>
                  <a:cubicBezTo>
                    <a:pt x="2659" y="11893"/>
                    <a:pt x="2656" y="11896"/>
                    <a:pt x="2650" y="11905"/>
                  </a:cubicBezTo>
                  <a:lnTo>
                    <a:pt x="2640" y="11916"/>
                  </a:lnTo>
                  <a:lnTo>
                    <a:pt x="2640" y="11916"/>
                  </a:lnTo>
                  <a:cubicBezTo>
                    <a:pt x="2649" y="11904"/>
                    <a:pt x="2658" y="11893"/>
                    <a:pt x="2658" y="11893"/>
                  </a:cubicBezTo>
                  <a:close/>
                  <a:moveTo>
                    <a:pt x="1887" y="12012"/>
                  </a:moveTo>
                  <a:cubicBezTo>
                    <a:pt x="1891" y="12012"/>
                    <a:pt x="1910" y="12028"/>
                    <a:pt x="1927" y="12043"/>
                  </a:cubicBezTo>
                  <a:lnTo>
                    <a:pt x="1927" y="12043"/>
                  </a:lnTo>
                  <a:cubicBezTo>
                    <a:pt x="1912" y="12033"/>
                    <a:pt x="1890" y="12018"/>
                    <a:pt x="1887" y="12012"/>
                  </a:cubicBezTo>
                  <a:cubicBezTo>
                    <a:pt x="1887" y="12012"/>
                    <a:pt x="1887" y="12012"/>
                    <a:pt x="1887" y="12012"/>
                  </a:cubicBezTo>
                  <a:close/>
                  <a:moveTo>
                    <a:pt x="1941" y="12055"/>
                  </a:moveTo>
                  <a:cubicBezTo>
                    <a:pt x="1948" y="12061"/>
                    <a:pt x="1952" y="12065"/>
                    <a:pt x="1952" y="12065"/>
                  </a:cubicBezTo>
                  <a:cubicBezTo>
                    <a:pt x="1952" y="12065"/>
                    <a:pt x="1950" y="12063"/>
                    <a:pt x="1944" y="12058"/>
                  </a:cubicBezTo>
                  <a:cubicBezTo>
                    <a:pt x="1943" y="12057"/>
                    <a:pt x="1942" y="12056"/>
                    <a:pt x="1941" y="12055"/>
                  </a:cubicBezTo>
                  <a:close/>
                  <a:moveTo>
                    <a:pt x="2473" y="12096"/>
                  </a:moveTo>
                  <a:cubicBezTo>
                    <a:pt x="2474" y="12096"/>
                    <a:pt x="2474" y="12096"/>
                    <a:pt x="2474" y="12097"/>
                  </a:cubicBezTo>
                  <a:cubicBezTo>
                    <a:pt x="2470" y="12104"/>
                    <a:pt x="2451" y="12112"/>
                    <a:pt x="2447" y="12116"/>
                  </a:cubicBezTo>
                  <a:cubicBezTo>
                    <a:pt x="2446" y="12116"/>
                    <a:pt x="2446" y="12116"/>
                    <a:pt x="2445" y="12117"/>
                  </a:cubicBezTo>
                  <a:lnTo>
                    <a:pt x="2445" y="12117"/>
                  </a:lnTo>
                  <a:cubicBezTo>
                    <a:pt x="2458" y="12106"/>
                    <a:pt x="2471" y="12096"/>
                    <a:pt x="2473" y="12096"/>
                  </a:cubicBezTo>
                  <a:close/>
                  <a:moveTo>
                    <a:pt x="1116" y="12238"/>
                  </a:moveTo>
                  <a:lnTo>
                    <a:pt x="1118" y="12250"/>
                  </a:lnTo>
                  <a:lnTo>
                    <a:pt x="1118" y="12250"/>
                  </a:lnTo>
                  <a:cubicBezTo>
                    <a:pt x="1118" y="12246"/>
                    <a:pt x="1117" y="12242"/>
                    <a:pt x="1116" y="12238"/>
                  </a:cubicBezTo>
                  <a:lnTo>
                    <a:pt x="1116" y="12238"/>
                  </a:lnTo>
                  <a:cubicBezTo>
                    <a:pt x="1116" y="12238"/>
                    <a:pt x="1116" y="12238"/>
                    <a:pt x="1116" y="12238"/>
                  </a:cubicBezTo>
                  <a:close/>
                  <a:moveTo>
                    <a:pt x="13821" y="13510"/>
                  </a:moveTo>
                  <a:cubicBezTo>
                    <a:pt x="13821" y="13510"/>
                    <a:pt x="13813" y="13529"/>
                    <a:pt x="13807" y="13544"/>
                  </a:cubicBezTo>
                  <a:lnTo>
                    <a:pt x="13807" y="13544"/>
                  </a:lnTo>
                  <a:cubicBezTo>
                    <a:pt x="13817" y="13519"/>
                    <a:pt x="13821" y="13510"/>
                    <a:pt x="13821" y="13510"/>
                  </a:cubicBezTo>
                  <a:close/>
                  <a:moveTo>
                    <a:pt x="12603" y="15614"/>
                  </a:moveTo>
                  <a:cubicBezTo>
                    <a:pt x="12593" y="15625"/>
                    <a:pt x="12563" y="15663"/>
                    <a:pt x="12564" y="15663"/>
                  </a:cubicBezTo>
                  <a:cubicBezTo>
                    <a:pt x="12565" y="15663"/>
                    <a:pt x="12572" y="15655"/>
                    <a:pt x="12591" y="15631"/>
                  </a:cubicBezTo>
                  <a:lnTo>
                    <a:pt x="12603" y="15614"/>
                  </a:lnTo>
                  <a:close/>
                  <a:moveTo>
                    <a:pt x="2785" y="16082"/>
                  </a:moveTo>
                  <a:cubicBezTo>
                    <a:pt x="2790" y="16088"/>
                    <a:pt x="2793" y="16092"/>
                    <a:pt x="2793" y="16092"/>
                  </a:cubicBezTo>
                  <a:cubicBezTo>
                    <a:pt x="2793" y="16092"/>
                    <a:pt x="2791" y="16089"/>
                    <a:pt x="2785" y="16082"/>
                  </a:cubicBezTo>
                  <a:close/>
                  <a:moveTo>
                    <a:pt x="10950" y="17223"/>
                  </a:moveTo>
                  <a:cubicBezTo>
                    <a:pt x="10916" y="17243"/>
                    <a:pt x="10905" y="17250"/>
                    <a:pt x="10906" y="17250"/>
                  </a:cubicBezTo>
                  <a:cubicBezTo>
                    <a:pt x="10908" y="17250"/>
                    <a:pt x="10932" y="17236"/>
                    <a:pt x="10950" y="17223"/>
                  </a:cubicBezTo>
                  <a:close/>
                  <a:moveTo>
                    <a:pt x="4480" y="17776"/>
                  </a:moveTo>
                  <a:cubicBezTo>
                    <a:pt x="4480" y="17776"/>
                    <a:pt x="4503" y="17794"/>
                    <a:pt x="4519" y="17807"/>
                  </a:cubicBezTo>
                  <a:lnTo>
                    <a:pt x="4519" y="17807"/>
                  </a:lnTo>
                  <a:cubicBezTo>
                    <a:pt x="4513" y="17802"/>
                    <a:pt x="4507" y="17798"/>
                    <a:pt x="4502" y="17794"/>
                  </a:cubicBezTo>
                  <a:cubicBezTo>
                    <a:pt x="4485" y="17781"/>
                    <a:pt x="4479" y="17776"/>
                    <a:pt x="4480" y="17776"/>
                  </a:cubicBezTo>
                  <a:close/>
                  <a:moveTo>
                    <a:pt x="8678" y="18590"/>
                  </a:moveTo>
                  <a:cubicBezTo>
                    <a:pt x="8678" y="18590"/>
                    <a:pt x="8670" y="18593"/>
                    <a:pt x="8650" y="18603"/>
                  </a:cubicBezTo>
                  <a:cubicBezTo>
                    <a:pt x="8632" y="18610"/>
                    <a:pt x="8624" y="18614"/>
                    <a:pt x="8621" y="18616"/>
                  </a:cubicBezTo>
                  <a:lnTo>
                    <a:pt x="8621" y="18616"/>
                  </a:lnTo>
                  <a:cubicBezTo>
                    <a:pt x="8638" y="18609"/>
                    <a:pt x="8679" y="18590"/>
                    <a:pt x="8678" y="18590"/>
                  </a:cubicBezTo>
                  <a:close/>
                  <a:moveTo>
                    <a:pt x="5371" y="1672"/>
                  </a:moveTo>
                  <a:cubicBezTo>
                    <a:pt x="5548" y="2131"/>
                    <a:pt x="5784" y="2569"/>
                    <a:pt x="6073" y="2973"/>
                  </a:cubicBezTo>
                  <a:cubicBezTo>
                    <a:pt x="6583" y="3690"/>
                    <a:pt x="7204" y="4307"/>
                    <a:pt x="7875" y="4870"/>
                  </a:cubicBezTo>
                  <a:cubicBezTo>
                    <a:pt x="8247" y="5185"/>
                    <a:pt x="8630" y="5480"/>
                    <a:pt x="9014" y="5775"/>
                  </a:cubicBezTo>
                  <a:lnTo>
                    <a:pt x="9263" y="5959"/>
                  </a:lnTo>
                  <a:lnTo>
                    <a:pt x="9409" y="6070"/>
                  </a:lnTo>
                  <a:cubicBezTo>
                    <a:pt x="9455" y="6105"/>
                    <a:pt x="9531" y="6143"/>
                    <a:pt x="9562" y="6185"/>
                  </a:cubicBezTo>
                  <a:lnTo>
                    <a:pt x="9512" y="6147"/>
                  </a:lnTo>
                  <a:lnTo>
                    <a:pt x="9550" y="6178"/>
                  </a:lnTo>
                  <a:lnTo>
                    <a:pt x="9612" y="6224"/>
                  </a:lnTo>
                  <a:cubicBezTo>
                    <a:pt x="9658" y="6262"/>
                    <a:pt x="9704" y="6296"/>
                    <a:pt x="9746" y="6335"/>
                  </a:cubicBezTo>
                  <a:cubicBezTo>
                    <a:pt x="9838" y="6411"/>
                    <a:pt x="9926" y="6492"/>
                    <a:pt x="10011" y="6576"/>
                  </a:cubicBezTo>
                  <a:cubicBezTo>
                    <a:pt x="10172" y="6726"/>
                    <a:pt x="10325" y="6887"/>
                    <a:pt x="10471" y="7059"/>
                  </a:cubicBezTo>
                  <a:cubicBezTo>
                    <a:pt x="10503" y="7095"/>
                    <a:pt x="10533" y="7134"/>
                    <a:pt x="10565" y="7173"/>
                  </a:cubicBezTo>
                  <a:lnTo>
                    <a:pt x="10565" y="7173"/>
                  </a:lnTo>
                  <a:cubicBezTo>
                    <a:pt x="10568" y="7178"/>
                    <a:pt x="10572" y="7183"/>
                    <a:pt x="10575" y="7189"/>
                  </a:cubicBezTo>
                  <a:lnTo>
                    <a:pt x="10575" y="7189"/>
                  </a:lnTo>
                  <a:cubicBezTo>
                    <a:pt x="10572" y="7184"/>
                    <a:pt x="10569" y="7180"/>
                    <a:pt x="10566" y="7175"/>
                  </a:cubicBezTo>
                  <a:lnTo>
                    <a:pt x="10566" y="7175"/>
                  </a:lnTo>
                  <a:cubicBezTo>
                    <a:pt x="10571" y="7181"/>
                    <a:pt x="10577" y="7187"/>
                    <a:pt x="10582" y="7194"/>
                  </a:cubicBezTo>
                  <a:cubicBezTo>
                    <a:pt x="10590" y="7205"/>
                    <a:pt x="10598" y="7219"/>
                    <a:pt x="10601" y="7225"/>
                  </a:cubicBezTo>
                  <a:lnTo>
                    <a:pt x="10601" y="7225"/>
                  </a:lnTo>
                  <a:cubicBezTo>
                    <a:pt x="10593" y="7213"/>
                    <a:pt x="10584" y="7201"/>
                    <a:pt x="10575" y="7189"/>
                  </a:cubicBezTo>
                  <a:lnTo>
                    <a:pt x="10575" y="7189"/>
                  </a:lnTo>
                  <a:cubicBezTo>
                    <a:pt x="10594" y="7217"/>
                    <a:pt x="10601" y="7227"/>
                    <a:pt x="10602" y="7227"/>
                  </a:cubicBezTo>
                  <a:cubicBezTo>
                    <a:pt x="10602" y="7227"/>
                    <a:pt x="10602" y="7226"/>
                    <a:pt x="10601" y="7225"/>
                  </a:cubicBezTo>
                  <a:lnTo>
                    <a:pt x="10601" y="7225"/>
                  </a:lnTo>
                  <a:cubicBezTo>
                    <a:pt x="10604" y="7228"/>
                    <a:pt x="10606" y="7232"/>
                    <a:pt x="10609" y="7236"/>
                  </a:cubicBezTo>
                  <a:cubicBezTo>
                    <a:pt x="10678" y="7324"/>
                    <a:pt x="10739" y="7412"/>
                    <a:pt x="10796" y="7508"/>
                  </a:cubicBezTo>
                  <a:cubicBezTo>
                    <a:pt x="10911" y="7684"/>
                    <a:pt x="11015" y="7868"/>
                    <a:pt x="11103" y="8056"/>
                  </a:cubicBezTo>
                  <a:cubicBezTo>
                    <a:pt x="11113" y="8082"/>
                    <a:pt x="11140" y="8158"/>
                    <a:pt x="11140" y="8158"/>
                  </a:cubicBezTo>
                  <a:cubicBezTo>
                    <a:pt x="11140" y="8158"/>
                    <a:pt x="11137" y="8147"/>
                    <a:pt x="11128" y="8119"/>
                  </a:cubicBezTo>
                  <a:lnTo>
                    <a:pt x="11128" y="8119"/>
                  </a:lnTo>
                  <a:cubicBezTo>
                    <a:pt x="11140" y="8152"/>
                    <a:pt x="11156" y="8184"/>
                    <a:pt x="11164" y="8217"/>
                  </a:cubicBezTo>
                  <a:cubicBezTo>
                    <a:pt x="11203" y="8321"/>
                    <a:pt x="11237" y="8420"/>
                    <a:pt x="11264" y="8524"/>
                  </a:cubicBezTo>
                  <a:cubicBezTo>
                    <a:pt x="11295" y="8627"/>
                    <a:pt x="11318" y="8735"/>
                    <a:pt x="11337" y="8838"/>
                  </a:cubicBezTo>
                  <a:cubicBezTo>
                    <a:pt x="11341" y="8865"/>
                    <a:pt x="11348" y="8892"/>
                    <a:pt x="11352" y="8915"/>
                  </a:cubicBezTo>
                  <a:cubicBezTo>
                    <a:pt x="11356" y="8969"/>
                    <a:pt x="11364" y="9022"/>
                    <a:pt x="11368" y="9076"/>
                  </a:cubicBezTo>
                  <a:cubicBezTo>
                    <a:pt x="11375" y="9183"/>
                    <a:pt x="11375" y="9291"/>
                    <a:pt x="11375" y="9394"/>
                  </a:cubicBezTo>
                  <a:cubicBezTo>
                    <a:pt x="11375" y="9455"/>
                    <a:pt x="11368" y="9513"/>
                    <a:pt x="11364" y="9570"/>
                  </a:cubicBezTo>
                  <a:cubicBezTo>
                    <a:pt x="11361" y="9600"/>
                    <a:pt x="11347" y="9712"/>
                    <a:pt x="11348" y="9712"/>
                  </a:cubicBezTo>
                  <a:cubicBezTo>
                    <a:pt x="11348" y="9712"/>
                    <a:pt x="11348" y="9712"/>
                    <a:pt x="11349" y="9711"/>
                  </a:cubicBezTo>
                  <a:lnTo>
                    <a:pt x="11349" y="9711"/>
                  </a:lnTo>
                  <a:cubicBezTo>
                    <a:pt x="11314" y="9917"/>
                    <a:pt x="11264" y="10119"/>
                    <a:pt x="11195" y="10318"/>
                  </a:cubicBezTo>
                  <a:cubicBezTo>
                    <a:pt x="11181" y="10349"/>
                    <a:pt x="11167" y="10382"/>
                    <a:pt x="11154" y="10416"/>
                  </a:cubicBezTo>
                  <a:lnTo>
                    <a:pt x="11154" y="10416"/>
                  </a:lnTo>
                  <a:cubicBezTo>
                    <a:pt x="11155" y="10411"/>
                    <a:pt x="11155" y="10408"/>
                    <a:pt x="11154" y="10408"/>
                  </a:cubicBezTo>
                  <a:lnTo>
                    <a:pt x="11154" y="10408"/>
                  </a:lnTo>
                  <a:cubicBezTo>
                    <a:pt x="11153" y="10408"/>
                    <a:pt x="11147" y="10424"/>
                    <a:pt x="11136" y="10471"/>
                  </a:cubicBezTo>
                  <a:lnTo>
                    <a:pt x="11136" y="10471"/>
                  </a:lnTo>
                  <a:cubicBezTo>
                    <a:pt x="11136" y="10469"/>
                    <a:pt x="11137" y="10467"/>
                    <a:pt x="11138" y="10465"/>
                  </a:cubicBezTo>
                  <a:lnTo>
                    <a:pt x="11138" y="10465"/>
                  </a:lnTo>
                  <a:cubicBezTo>
                    <a:pt x="11136" y="10470"/>
                    <a:pt x="11135" y="10475"/>
                    <a:pt x="11134" y="10479"/>
                  </a:cubicBezTo>
                  <a:cubicBezTo>
                    <a:pt x="11134" y="10476"/>
                    <a:pt x="11135" y="10473"/>
                    <a:pt x="11136" y="10471"/>
                  </a:cubicBezTo>
                  <a:lnTo>
                    <a:pt x="11136" y="10471"/>
                  </a:lnTo>
                  <a:cubicBezTo>
                    <a:pt x="11125" y="10497"/>
                    <a:pt x="11112" y="10523"/>
                    <a:pt x="11099" y="10552"/>
                  </a:cubicBezTo>
                  <a:cubicBezTo>
                    <a:pt x="11068" y="10618"/>
                    <a:pt x="11035" y="10683"/>
                    <a:pt x="11000" y="10748"/>
                  </a:cubicBezTo>
                  <a:lnTo>
                    <a:pt x="11000" y="10748"/>
                  </a:lnTo>
                  <a:cubicBezTo>
                    <a:pt x="10901" y="10781"/>
                    <a:pt x="10801" y="10812"/>
                    <a:pt x="10697" y="10839"/>
                  </a:cubicBezTo>
                  <a:cubicBezTo>
                    <a:pt x="10605" y="10862"/>
                    <a:pt x="10513" y="10885"/>
                    <a:pt x="10421" y="10905"/>
                  </a:cubicBezTo>
                  <a:cubicBezTo>
                    <a:pt x="10421" y="10905"/>
                    <a:pt x="10421" y="10905"/>
                    <a:pt x="10421" y="10905"/>
                  </a:cubicBezTo>
                  <a:lnTo>
                    <a:pt x="10421" y="10905"/>
                  </a:lnTo>
                  <a:cubicBezTo>
                    <a:pt x="10375" y="10912"/>
                    <a:pt x="10333" y="10920"/>
                    <a:pt x="10287" y="10928"/>
                  </a:cubicBezTo>
                  <a:cubicBezTo>
                    <a:pt x="10275" y="10930"/>
                    <a:pt x="10262" y="10932"/>
                    <a:pt x="10248" y="10935"/>
                  </a:cubicBezTo>
                  <a:lnTo>
                    <a:pt x="10248" y="10935"/>
                  </a:lnTo>
                  <a:lnTo>
                    <a:pt x="10241" y="10935"/>
                  </a:lnTo>
                  <a:cubicBezTo>
                    <a:pt x="10124" y="10950"/>
                    <a:pt x="10007" y="10957"/>
                    <a:pt x="9890" y="10957"/>
                  </a:cubicBezTo>
                  <a:lnTo>
                    <a:pt x="9890" y="10957"/>
                  </a:lnTo>
                  <a:cubicBezTo>
                    <a:pt x="9827" y="10957"/>
                    <a:pt x="9763" y="10955"/>
                    <a:pt x="9700" y="10951"/>
                  </a:cubicBezTo>
                  <a:lnTo>
                    <a:pt x="9678" y="10950"/>
                  </a:lnTo>
                  <a:lnTo>
                    <a:pt x="9678" y="10950"/>
                  </a:lnTo>
                  <a:cubicBezTo>
                    <a:pt x="9652" y="10947"/>
                    <a:pt x="9624" y="10943"/>
                    <a:pt x="9597" y="10941"/>
                  </a:cubicBezTo>
                  <a:lnTo>
                    <a:pt x="9597" y="10941"/>
                  </a:lnTo>
                  <a:cubicBezTo>
                    <a:pt x="9594" y="10940"/>
                    <a:pt x="9592" y="10940"/>
                    <a:pt x="9589" y="10939"/>
                  </a:cubicBezTo>
                  <a:lnTo>
                    <a:pt x="9524" y="10928"/>
                  </a:lnTo>
                  <a:cubicBezTo>
                    <a:pt x="9428" y="10908"/>
                    <a:pt x="9332" y="10882"/>
                    <a:pt x="9236" y="10847"/>
                  </a:cubicBezTo>
                  <a:cubicBezTo>
                    <a:pt x="9195" y="10833"/>
                    <a:pt x="9152" y="10826"/>
                    <a:pt x="9109" y="10826"/>
                  </a:cubicBezTo>
                  <a:cubicBezTo>
                    <a:pt x="8898" y="10826"/>
                    <a:pt x="8678" y="10986"/>
                    <a:pt x="8630" y="11196"/>
                  </a:cubicBezTo>
                  <a:cubicBezTo>
                    <a:pt x="8565" y="11468"/>
                    <a:pt x="8715" y="11710"/>
                    <a:pt x="8975" y="11802"/>
                  </a:cubicBezTo>
                  <a:cubicBezTo>
                    <a:pt x="8976" y="11802"/>
                    <a:pt x="8976" y="11802"/>
                    <a:pt x="8976" y="11802"/>
                  </a:cubicBezTo>
                  <a:lnTo>
                    <a:pt x="8976" y="11802"/>
                  </a:lnTo>
                  <a:lnTo>
                    <a:pt x="8975" y="11805"/>
                  </a:lnTo>
                  <a:cubicBezTo>
                    <a:pt x="9265" y="11907"/>
                    <a:pt x="9571" y="11949"/>
                    <a:pt x="9878" y="11949"/>
                  </a:cubicBezTo>
                  <a:cubicBezTo>
                    <a:pt x="9940" y="11949"/>
                    <a:pt x="10002" y="11947"/>
                    <a:pt x="10064" y="11944"/>
                  </a:cubicBezTo>
                  <a:lnTo>
                    <a:pt x="10064" y="11944"/>
                  </a:lnTo>
                  <a:cubicBezTo>
                    <a:pt x="9970" y="12129"/>
                    <a:pt x="9998" y="12381"/>
                    <a:pt x="10152" y="12526"/>
                  </a:cubicBezTo>
                  <a:cubicBezTo>
                    <a:pt x="10250" y="12620"/>
                    <a:pt x="10377" y="12667"/>
                    <a:pt x="10503" y="12667"/>
                  </a:cubicBezTo>
                  <a:cubicBezTo>
                    <a:pt x="10630" y="12667"/>
                    <a:pt x="10756" y="12620"/>
                    <a:pt x="10854" y="12526"/>
                  </a:cubicBezTo>
                  <a:cubicBezTo>
                    <a:pt x="10899" y="12484"/>
                    <a:pt x="10943" y="12442"/>
                    <a:pt x="10986" y="12398"/>
                  </a:cubicBezTo>
                  <a:lnTo>
                    <a:pt x="10986" y="12398"/>
                  </a:lnTo>
                  <a:cubicBezTo>
                    <a:pt x="11242" y="12143"/>
                    <a:pt x="11472" y="11862"/>
                    <a:pt x="11672" y="11558"/>
                  </a:cubicBezTo>
                  <a:lnTo>
                    <a:pt x="11672" y="11558"/>
                  </a:lnTo>
                  <a:cubicBezTo>
                    <a:pt x="12091" y="11409"/>
                    <a:pt x="12517" y="11265"/>
                    <a:pt x="12928" y="11092"/>
                  </a:cubicBezTo>
                  <a:cubicBezTo>
                    <a:pt x="13397" y="10894"/>
                    <a:pt x="13875" y="10671"/>
                    <a:pt x="14267" y="10336"/>
                  </a:cubicBezTo>
                  <a:lnTo>
                    <a:pt x="14267" y="10336"/>
                  </a:lnTo>
                  <a:cubicBezTo>
                    <a:pt x="14283" y="10408"/>
                    <a:pt x="14297" y="10480"/>
                    <a:pt x="14308" y="10552"/>
                  </a:cubicBezTo>
                  <a:cubicBezTo>
                    <a:pt x="14313" y="10580"/>
                    <a:pt x="14321" y="10655"/>
                    <a:pt x="14322" y="10655"/>
                  </a:cubicBezTo>
                  <a:cubicBezTo>
                    <a:pt x="14323" y="10655"/>
                    <a:pt x="14321" y="10634"/>
                    <a:pt x="14316" y="10575"/>
                  </a:cubicBezTo>
                  <a:lnTo>
                    <a:pt x="14316" y="10575"/>
                  </a:lnTo>
                  <a:cubicBezTo>
                    <a:pt x="14320" y="10617"/>
                    <a:pt x="14323" y="10663"/>
                    <a:pt x="14327" y="10705"/>
                  </a:cubicBezTo>
                  <a:cubicBezTo>
                    <a:pt x="14339" y="10809"/>
                    <a:pt x="14346" y="10912"/>
                    <a:pt x="14346" y="11020"/>
                  </a:cubicBezTo>
                  <a:cubicBezTo>
                    <a:pt x="14354" y="11215"/>
                    <a:pt x="14346" y="11407"/>
                    <a:pt x="14327" y="11602"/>
                  </a:cubicBezTo>
                  <a:cubicBezTo>
                    <a:pt x="14323" y="11648"/>
                    <a:pt x="14320" y="11690"/>
                    <a:pt x="14316" y="11736"/>
                  </a:cubicBezTo>
                  <a:cubicBezTo>
                    <a:pt x="14312" y="11763"/>
                    <a:pt x="14308" y="11790"/>
                    <a:pt x="14304" y="11817"/>
                  </a:cubicBezTo>
                  <a:cubicBezTo>
                    <a:pt x="14302" y="11836"/>
                    <a:pt x="14301" y="11843"/>
                    <a:pt x="14301" y="11843"/>
                  </a:cubicBezTo>
                  <a:cubicBezTo>
                    <a:pt x="14302" y="11843"/>
                    <a:pt x="14313" y="11764"/>
                    <a:pt x="14313" y="11764"/>
                  </a:cubicBezTo>
                  <a:lnTo>
                    <a:pt x="14313" y="11764"/>
                  </a:lnTo>
                  <a:cubicBezTo>
                    <a:pt x="14313" y="11764"/>
                    <a:pt x="14313" y="11768"/>
                    <a:pt x="14312" y="11779"/>
                  </a:cubicBezTo>
                  <a:cubicBezTo>
                    <a:pt x="14297" y="11882"/>
                    <a:pt x="14277" y="11982"/>
                    <a:pt x="14258" y="12085"/>
                  </a:cubicBezTo>
                  <a:cubicBezTo>
                    <a:pt x="14220" y="12281"/>
                    <a:pt x="14174" y="12476"/>
                    <a:pt x="14116" y="12668"/>
                  </a:cubicBezTo>
                  <a:cubicBezTo>
                    <a:pt x="14059" y="12864"/>
                    <a:pt x="13994" y="13055"/>
                    <a:pt x="13925" y="13243"/>
                  </a:cubicBezTo>
                  <a:cubicBezTo>
                    <a:pt x="13890" y="13339"/>
                    <a:pt x="13852" y="13435"/>
                    <a:pt x="13814" y="13527"/>
                  </a:cubicBezTo>
                  <a:cubicBezTo>
                    <a:pt x="13811" y="13532"/>
                    <a:pt x="13804" y="13547"/>
                    <a:pt x="13799" y="13560"/>
                  </a:cubicBezTo>
                  <a:lnTo>
                    <a:pt x="13799" y="13560"/>
                  </a:lnTo>
                  <a:cubicBezTo>
                    <a:pt x="13799" y="13561"/>
                    <a:pt x="13798" y="13561"/>
                    <a:pt x="13798" y="13561"/>
                  </a:cubicBezTo>
                  <a:cubicBezTo>
                    <a:pt x="13775" y="13615"/>
                    <a:pt x="13752" y="13665"/>
                    <a:pt x="13729" y="13715"/>
                  </a:cubicBezTo>
                  <a:cubicBezTo>
                    <a:pt x="13564" y="14083"/>
                    <a:pt x="13373" y="14443"/>
                    <a:pt x="13158" y="14788"/>
                  </a:cubicBezTo>
                  <a:cubicBezTo>
                    <a:pt x="13062" y="14953"/>
                    <a:pt x="12959" y="15110"/>
                    <a:pt x="12851" y="15267"/>
                  </a:cubicBezTo>
                  <a:cubicBezTo>
                    <a:pt x="12801" y="15336"/>
                    <a:pt x="12755" y="15405"/>
                    <a:pt x="12706" y="15474"/>
                  </a:cubicBezTo>
                  <a:cubicBezTo>
                    <a:pt x="12679" y="15513"/>
                    <a:pt x="12648" y="15551"/>
                    <a:pt x="12617" y="15593"/>
                  </a:cubicBezTo>
                  <a:lnTo>
                    <a:pt x="12603" y="15614"/>
                  </a:lnTo>
                  <a:lnTo>
                    <a:pt x="12603" y="15614"/>
                  </a:lnTo>
                  <a:cubicBezTo>
                    <a:pt x="12605" y="15612"/>
                    <a:pt x="12606" y="15611"/>
                    <a:pt x="12606" y="15611"/>
                  </a:cubicBezTo>
                  <a:lnTo>
                    <a:pt x="12606" y="15611"/>
                  </a:lnTo>
                  <a:cubicBezTo>
                    <a:pt x="12606" y="15611"/>
                    <a:pt x="12603" y="15616"/>
                    <a:pt x="12594" y="15628"/>
                  </a:cubicBezTo>
                  <a:cubicBezTo>
                    <a:pt x="12134" y="16195"/>
                    <a:pt x="11613" y="16713"/>
                    <a:pt x="11034" y="17161"/>
                  </a:cubicBezTo>
                  <a:lnTo>
                    <a:pt x="10961" y="17215"/>
                  </a:lnTo>
                  <a:cubicBezTo>
                    <a:pt x="10958" y="17217"/>
                    <a:pt x="10954" y="17220"/>
                    <a:pt x="10950" y="17223"/>
                  </a:cubicBezTo>
                  <a:lnTo>
                    <a:pt x="10950" y="17223"/>
                  </a:lnTo>
                  <a:cubicBezTo>
                    <a:pt x="10955" y="17221"/>
                    <a:pt x="10960" y="17218"/>
                    <a:pt x="10965" y="17215"/>
                  </a:cubicBezTo>
                  <a:lnTo>
                    <a:pt x="10965" y="17215"/>
                  </a:lnTo>
                  <a:cubicBezTo>
                    <a:pt x="10923" y="17242"/>
                    <a:pt x="10881" y="17276"/>
                    <a:pt x="10842" y="17311"/>
                  </a:cubicBezTo>
                  <a:cubicBezTo>
                    <a:pt x="10747" y="17383"/>
                    <a:pt x="10651" y="17453"/>
                    <a:pt x="10551" y="17522"/>
                  </a:cubicBezTo>
                  <a:cubicBezTo>
                    <a:pt x="10356" y="17660"/>
                    <a:pt x="10152" y="17794"/>
                    <a:pt x="9949" y="17920"/>
                  </a:cubicBezTo>
                  <a:cubicBezTo>
                    <a:pt x="9543" y="18173"/>
                    <a:pt x="9117" y="18396"/>
                    <a:pt x="8680" y="18591"/>
                  </a:cubicBezTo>
                  <a:cubicBezTo>
                    <a:pt x="8672" y="18594"/>
                    <a:pt x="8621" y="18616"/>
                    <a:pt x="8620" y="18616"/>
                  </a:cubicBezTo>
                  <a:cubicBezTo>
                    <a:pt x="8620" y="18616"/>
                    <a:pt x="8620" y="18616"/>
                    <a:pt x="8621" y="18616"/>
                  </a:cubicBezTo>
                  <a:lnTo>
                    <a:pt x="8621" y="18616"/>
                  </a:lnTo>
                  <a:cubicBezTo>
                    <a:pt x="8618" y="18617"/>
                    <a:pt x="8616" y="18618"/>
                    <a:pt x="8615" y="18618"/>
                  </a:cubicBezTo>
                  <a:cubicBezTo>
                    <a:pt x="8561" y="18641"/>
                    <a:pt x="8504" y="18660"/>
                    <a:pt x="8450" y="18683"/>
                  </a:cubicBezTo>
                  <a:cubicBezTo>
                    <a:pt x="8331" y="18729"/>
                    <a:pt x="8216" y="18771"/>
                    <a:pt x="8098" y="18810"/>
                  </a:cubicBezTo>
                  <a:cubicBezTo>
                    <a:pt x="7871" y="18882"/>
                    <a:pt x="7645" y="18948"/>
                    <a:pt x="7411" y="18997"/>
                  </a:cubicBezTo>
                  <a:cubicBezTo>
                    <a:pt x="7300" y="19024"/>
                    <a:pt x="7185" y="19043"/>
                    <a:pt x="7066" y="19063"/>
                  </a:cubicBezTo>
                  <a:lnTo>
                    <a:pt x="7005" y="19074"/>
                  </a:lnTo>
                  <a:cubicBezTo>
                    <a:pt x="7001" y="19075"/>
                    <a:pt x="6998" y="19075"/>
                    <a:pt x="6995" y="19076"/>
                  </a:cubicBezTo>
                  <a:lnTo>
                    <a:pt x="6995" y="19076"/>
                  </a:lnTo>
                  <a:cubicBezTo>
                    <a:pt x="6938" y="19083"/>
                    <a:pt x="6881" y="19090"/>
                    <a:pt x="6821" y="19093"/>
                  </a:cubicBezTo>
                  <a:cubicBezTo>
                    <a:pt x="6803" y="19093"/>
                    <a:pt x="6783" y="19095"/>
                    <a:pt x="6764" y="19097"/>
                  </a:cubicBezTo>
                  <a:lnTo>
                    <a:pt x="6764" y="19097"/>
                  </a:lnTo>
                  <a:cubicBezTo>
                    <a:pt x="6761" y="19096"/>
                    <a:pt x="6759" y="19095"/>
                    <a:pt x="6756" y="19093"/>
                  </a:cubicBezTo>
                  <a:cubicBezTo>
                    <a:pt x="6726" y="19081"/>
                    <a:pt x="6694" y="19067"/>
                    <a:pt x="6662" y="19054"/>
                  </a:cubicBezTo>
                  <a:lnTo>
                    <a:pt x="6662" y="19054"/>
                  </a:lnTo>
                  <a:cubicBezTo>
                    <a:pt x="6669" y="19057"/>
                    <a:pt x="6672" y="19058"/>
                    <a:pt x="6673" y="19058"/>
                  </a:cubicBezTo>
                  <a:cubicBezTo>
                    <a:pt x="6676" y="19058"/>
                    <a:pt x="6589" y="19025"/>
                    <a:pt x="6568" y="19017"/>
                  </a:cubicBezTo>
                  <a:cubicBezTo>
                    <a:pt x="6514" y="18990"/>
                    <a:pt x="6461" y="18967"/>
                    <a:pt x="6407" y="18944"/>
                  </a:cubicBezTo>
                  <a:cubicBezTo>
                    <a:pt x="6016" y="18764"/>
                    <a:pt x="5640" y="18557"/>
                    <a:pt x="5272" y="18327"/>
                  </a:cubicBezTo>
                  <a:cubicBezTo>
                    <a:pt x="5092" y="18212"/>
                    <a:pt x="4912" y="18093"/>
                    <a:pt x="4735" y="17966"/>
                  </a:cubicBezTo>
                  <a:cubicBezTo>
                    <a:pt x="4664" y="17915"/>
                    <a:pt x="4596" y="17865"/>
                    <a:pt x="4528" y="17814"/>
                  </a:cubicBezTo>
                  <a:lnTo>
                    <a:pt x="4528" y="17814"/>
                  </a:lnTo>
                  <a:cubicBezTo>
                    <a:pt x="4525" y="17811"/>
                    <a:pt x="4520" y="17807"/>
                    <a:pt x="4513" y="17801"/>
                  </a:cubicBezTo>
                  <a:lnTo>
                    <a:pt x="4444" y="17748"/>
                  </a:lnTo>
                  <a:cubicBezTo>
                    <a:pt x="4398" y="17709"/>
                    <a:pt x="4356" y="17675"/>
                    <a:pt x="4310" y="17637"/>
                  </a:cubicBezTo>
                  <a:cubicBezTo>
                    <a:pt x="3988" y="17372"/>
                    <a:pt x="3677" y="17084"/>
                    <a:pt x="3390" y="16782"/>
                  </a:cubicBezTo>
                  <a:cubicBezTo>
                    <a:pt x="3248" y="16628"/>
                    <a:pt x="3106" y="16475"/>
                    <a:pt x="2976" y="16314"/>
                  </a:cubicBezTo>
                  <a:cubicBezTo>
                    <a:pt x="2907" y="16233"/>
                    <a:pt x="2842" y="16153"/>
                    <a:pt x="2776" y="16076"/>
                  </a:cubicBezTo>
                  <a:cubicBezTo>
                    <a:pt x="2770" y="16067"/>
                    <a:pt x="2764" y="16059"/>
                    <a:pt x="2758" y="16050"/>
                  </a:cubicBezTo>
                  <a:lnTo>
                    <a:pt x="2758" y="16050"/>
                  </a:lnTo>
                  <a:cubicBezTo>
                    <a:pt x="2771" y="16065"/>
                    <a:pt x="2780" y="16076"/>
                    <a:pt x="2785" y="16082"/>
                  </a:cubicBezTo>
                  <a:lnTo>
                    <a:pt x="2785" y="16082"/>
                  </a:lnTo>
                  <a:cubicBezTo>
                    <a:pt x="2776" y="16071"/>
                    <a:pt x="2761" y="16052"/>
                    <a:pt x="2753" y="16042"/>
                  </a:cubicBezTo>
                  <a:cubicBezTo>
                    <a:pt x="2719" y="15996"/>
                    <a:pt x="2684" y="15950"/>
                    <a:pt x="2650" y="15908"/>
                  </a:cubicBezTo>
                  <a:cubicBezTo>
                    <a:pt x="2408" y="15574"/>
                    <a:pt x="2190" y="15221"/>
                    <a:pt x="1994" y="14861"/>
                  </a:cubicBezTo>
                  <a:cubicBezTo>
                    <a:pt x="1895" y="14681"/>
                    <a:pt x="1803" y="14497"/>
                    <a:pt x="1718" y="14309"/>
                  </a:cubicBezTo>
                  <a:cubicBezTo>
                    <a:pt x="1699" y="14267"/>
                    <a:pt x="1680" y="14225"/>
                    <a:pt x="1661" y="14182"/>
                  </a:cubicBezTo>
                  <a:cubicBezTo>
                    <a:pt x="1648" y="14154"/>
                    <a:pt x="1620" y="14082"/>
                    <a:pt x="1620" y="14082"/>
                  </a:cubicBezTo>
                  <a:lnTo>
                    <a:pt x="1620" y="14082"/>
                  </a:lnTo>
                  <a:cubicBezTo>
                    <a:pt x="1619" y="14082"/>
                    <a:pt x="1624" y="14094"/>
                    <a:pt x="1635" y="14124"/>
                  </a:cubicBezTo>
                  <a:lnTo>
                    <a:pt x="1635" y="14124"/>
                  </a:lnTo>
                  <a:cubicBezTo>
                    <a:pt x="1599" y="14030"/>
                    <a:pt x="1561" y="13939"/>
                    <a:pt x="1527" y="13845"/>
                  </a:cubicBezTo>
                  <a:cubicBezTo>
                    <a:pt x="1391" y="13484"/>
                    <a:pt x="1282" y="13111"/>
                    <a:pt x="1201" y="12732"/>
                  </a:cubicBezTo>
                  <a:lnTo>
                    <a:pt x="1201" y="12732"/>
                  </a:lnTo>
                  <a:cubicBezTo>
                    <a:pt x="1435" y="12939"/>
                    <a:pt x="1708" y="13108"/>
                    <a:pt x="2010" y="13159"/>
                  </a:cubicBezTo>
                  <a:cubicBezTo>
                    <a:pt x="2090" y="13174"/>
                    <a:pt x="2171" y="13181"/>
                    <a:pt x="2252" y="13181"/>
                  </a:cubicBezTo>
                  <a:cubicBezTo>
                    <a:pt x="2460" y="13181"/>
                    <a:pt x="2665" y="13132"/>
                    <a:pt x="2853" y="13032"/>
                  </a:cubicBezTo>
                  <a:cubicBezTo>
                    <a:pt x="3125" y="12894"/>
                    <a:pt x="3336" y="12645"/>
                    <a:pt x="3512" y="12396"/>
                  </a:cubicBezTo>
                  <a:cubicBezTo>
                    <a:pt x="3854" y="11905"/>
                    <a:pt x="3984" y="11296"/>
                    <a:pt x="3995" y="10705"/>
                  </a:cubicBezTo>
                  <a:cubicBezTo>
                    <a:pt x="4007" y="10130"/>
                    <a:pt x="3907" y="9551"/>
                    <a:pt x="3796" y="8988"/>
                  </a:cubicBezTo>
                  <a:cubicBezTo>
                    <a:pt x="3746" y="8735"/>
                    <a:pt x="3693" y="8482"/>
                    <a:pt x="3647" y="8229"/>
                  </a:cubicBezTo>
                  <a:cubicBezTo>
                    <a:pt x="3631" y="8163"/>
                    <a:pt x="3624" y="8102"/>
                    <a:pt x="3612" y="8037"/>
                  </a:cubicBezTo>
                  <a:cubicBezTo>
                    <a:pt x="3608" y="8002"/>
                    <a:pt x="3601" y="7972"/>
                    <a:pt x="3597" y="7937"/>
                  </a:cubicBezTo>
                  <a:lnTo>
                    <a:pt x="3594" y="7921"/>
                  </a:lnTo>
                  <a:lnTo>
                    <a:pt x="3594" y="7921"/>
                  </a:lnTo>
                  <a:cubicBezTo>
                    <a:pt x="3594" y="7922"/>
                    <a:pt x="3594" y="7922"/>
                    <a:pt x="3594" y="7922"/>
                  </a:cubicBezTo>
                  <a:cubicBezTo>
                    <a:pt x="3595" y="7922"/>
                    <a:pt x="3594" y="7917"/>
                    <a:pt x="3593" y="7907"/>
                  </a:cubicBezTo>
                  <a:cubicBezTo>
                    <a:pt x="3578" y="7765"/>
                    <a:pt x="3558" y="7619"/>
                    <a:pt x="3551" y="7473"/>
                  </a:cubicBezTo>
                  <a:cubicBezTo>
                    <a:pt x="3532" y="7182"/>
                    <a:pt x="3528" y="6891"/>
                    <a:pt x="3543" y="6603"/>
                  </a:cubicBezTo>
                  <a:cubicBezTo>
                    <a:pt x="3551" y="6457"/>
                    <a:pt x="3562" y="6312"/>
                    <a:pt x="3578" y="6166"/>
                  </a:cubicBezTo>
                  <a:cubicBezTo>
                    <a:pt x="3581" y="6132"/>
                    <a:pt x="3585" y="6093"/>
                    <a:pt x="3589" y="6059"/>
                  </a:cubicBezTo>
                  <a:lnTo>
                    <a:pt x="3592" y="6038"/>
                  </a:lnTo>
                  <a:lnTo>
                    <a:pt x="3592" y="6038"/>
                  </a:lnTo>
                  <a:cubicBezTo>
                    <a:pt x="3591" y="6050"/>
                    <a:pt x="3590" y="6061"/>
                    <a:pt x="3589" y="6065"/>
                  </a:cubicBezTo>
                  <a:lnTo>
                    <a:pt x="3589" y="6065"/>
                  </a:lnTo>
                  <a:cubicBezTo>
                    <a:pt x="3601" y="5992"/>
                    <a:pt x="3608" y="5920"/>
                    <a:pt x="3620" y="5852"/>
                  </a:cubicBezTo>
                  <a:cubicBezTo>
                    <a:pt x="3716" y="5288"/>
                    <a:pt x="3865" y="4740"/>
                    <a:pt x="4068" y="4207"/>
                  </a:cubicBezTo>
                  <a:cubicBezTo>
                    <a:pt x="4117" y="4073"/>
                    <a:pt x="4173" y="3942"/>
                    <a:pt x="4225" y="3808"/>
                  </a:cubicBezTo>
                  <a:lnTo>
                    <a:pt x="4225" y="3808"/>
                  </a:lnTo>
                  <a:cubicBezTo>
                    <a:pt x="4229" y="3800"/>
                    <a:pt x="4233" y="3793"/>
                    <a:pt x="4237" y="3785"/>
                  </a:cubicBezTo>
                  <a:cubicBezTo>
                    <a:pt x="4249" y="3755"/>
                    <a:pt x="4260" y="3728"/>
                    <a:pt x="4272" y="3697"/>
                  </a:cubicBezTo>
                  <a:cubicBezTo>
                    <a:pt x="4306" y="3624"/>
                    <a:pt x="4337" y="3552"/>
                    <a:pt x="4371" y="3479"/>
                  </a:cubicBezTo>
                  <a:cubicBezTo>
                    <a:pt x="4494" y="3218"/>
                    <a:pt x="4624" y="2957"/>
                    <a:pt x="4766" y="2704"/>
                  </a:cubicBezTo>
                  <a:cubicBezTo>
                    <a:pt x="4955" y="2354"/>
                    <a:pt x="5158" y="2010"/>
                    <a:pt x="5371" y="1672"/>
                  </a:cubicBezTo>
                  <a:close/>
                  <a:moveTo>
                    <a:pt x="6742" y="19095"/>
                  </a:moveTo>
                  <a:cubicBezTo>
                    <a:pt x="6747" y="19095"/>
                    <a:pt x="6753" y="19096"/>
                    <a:pt x="6759" y="19097"/>
                  </a:cubicBezTo>
                  <a:lnTo>
                    <a:pt x="6759" y="19097"/>
                  </a:lnTo>
                  <a:cubicBezTo>
                    <a:pt x="6747" y="19098"/>
                    <a:pt x="6736" y="19100"/>
                    <a:pt x="6725" y="19101"/>
                  </a:cubicBezTo>
                  <a:cubicBezTo>
                    <a:pt x="6728" y="19097"/>
                    <a:pt x="6734" y="19095"/>
                    <a:pt x="6742" y="19095"/>
                  </a:cubicBezTo>
                  <a:close/>
                  <a:moveTo>
                    <a:pt x="6774" y="19101"/>
                  </a:moveTo>
                  <a:lnTo>
                    <a:pt x="6774" y="19101"/>
                  </a:lnTo>
                  <a:cubicBezTo>
                    <a:pt x="6785" y="19104"/>
                    <a:pt x="6793" y="19108"/>
                    <a:pt x="6793" y="19108"/>
                  </a:cubicBezTo>
                  <a:cubicBezTo>
                    <a:pt x="6792" y="19108"/>
                    <a:pt x="6787" y="19106"/>
                    <a:pt x="6774" y="19101"/>
                  </a:cubicBezTo>
                  <a:close/>
                  <a:moveTo>
                    <a:pt x="5553" y="1"/>
                  </a:moveTo>
                  <a:cubicBezTo>
                    <a:pt x="5376" y="1"/>
                    <a:pt x="5229" y="93"/>
                    <a:pt x="5126" y="243"/>
                  </a:cubicBezTo>
                  <a:cubicBezTo>
                    <a:pt x="4463" y="1209"/>
                    <a:pt x="3838" y="2214"/>
                    <a:pt x="3374" y="3295"/>
                  </a:cubicBezTo>
                  <a:cubicBezTo>
                    <a:pt x="2907" y="4376"/>
                    <a:pt x="2589" y="5518"/>
                    <a:pt x="2546" y="6703"/>
                  </a:cubicBezTo>
                  <a:cubicBezTo>
                    <a:pt x="2531" y="7301"/>
                    <a:pt x="2581" y="7899"/>
                    <a:pt x="2692" y="8485"/>
                  </a:cubicBezTo>
                  <a:cubicBezTo>
                    <a:pt x="2734" y="8731"/>
                    <a:pt x="2788" y="8972"/>
                    <a:pt x="2834" y="9218"/>
                  </a:cubicBezTo>
                  <a:cubicBezTo>
                    <a:pt x="2861" y="9348"/>
                    <a:pt x="2888" y="9478"/>
                    <a:pt x="2911" y="9609"/>
                  </a:cubicBezTo>
                  <a:cubicBezTo>
                    <a:pt x="2918" y="9670"/>
                    <a:pt x="2930" y="9735"/>
                    <a:pt x="2941" y="9800"/>
                  </a:cubicBezTo>
                  <a:cubicBezTo>
                    <a:pt x="2945" y="9831"/>
                    <a:pt x="2949" y="9858"/>
                    <a:pt x="2953" y="9889"/>
                  </a:cubicBezTo>
                  <a:cubicBezTo>
                    <a:pt x="2954" y="9894"/>
                    <a:pt x="2955" y="9900"/>
                    <a:pt x="2957" y="9905"/>
                  </a:cubicBezTo>
                  <a:lnTo>
                    <a:pt x="2957" y="9905"/>
                  </a:lnTo>
                  <a:cubicBezTo>
                    <a:pt x="2957" y="9905"/>
                    <a:pt x="2957" y="9904"/>
                    <a:pt x="2957" y="9904"/>
                  </a:cubicBezTo>
                  <a:lnTo>
                    <a:pt x="2957" y="9904"/>
                  </a:lnTo>
                  <a:cubicBezTo>
                    <a:pt x="2957" y="9904"/>
                    <a:pt x="2957" y="9905"/>
                    <a:pt x="2957" y="9906"/>
                  </a:cubicBezTo>
                  <a:lnTo>
                    <a:pt x="2957" y="9906"/>
                  </a:lnTo>
                  <a:cubicBezTo>
                    <a:pt x="2957" y="9905"/>
                    <a:pt x="2957" y="9905"/>
                    <a:pt x="2957" y="9905"/>
                  </a:cubicBezTo>
                  <a:lnTo>
                    <a:pt x="2957" y="9905"/>
                  </a:lnTo>
                  <a:cubicBezTo>
                    <a:pt x="2958" y="9925"/>
                    <a:pt x="2962" y="9949"/>
                    <a:pt x="2964" y="9962"/>
                  </a:cubicBezTo>
                  <a:lnTo>
                    <a:pt x="2964" y="9962"/>
                  </a:lnTo>
                  <a:cubicBezTo>
                    <a:pt x="2963" y="9955"/>
                    <a:pt x="2962" y="9948"/>
                    <a:pt x="2961" y="9941"/>
                  </a:cubicBezTo>
                  <a:lnTo>
                    <a:pt x="2961" y="9941"/>
                  </a:lnTo>
                  <a:cubicBezTo>
                    <a:pt x="2964" y="9962"/>
                    <a:pt x="2966" y="9970"/>
                    <a:pt x="2965" y="9970"/>
                  </a:cubicBezTo>
                  <a:cubicBezTo>
                    <a:pt x="2965" y="9970"/>
                    <a:pt x="2965" y="9967"/>
                    <a:pt x="2964" y="9962"/>
                  </a:cubicBezTo>
                  <a:lnTo>
                    <a:pt x="2964" y="9962"/>
                  </a:lnTo>
                  <a:cubicBezTo>
                    <a:pt x="2993" y="10203"/>
                    <a:pt x="3006" y="10445"/>
                    <a:pt x="3006" y="10686"/>
                  </a:cubicBezTo>
                  <a:cubicBezTo>
                    <a:pt x="3006" y="10820"/>
                    <a:pt x="2991" y="10946"/>
                    <a:pt x="2980" y="11076"/>
                  </a:cubicBezTo>
                  <a:lnTo>
                    <a:pt x="2980" y="11076"/>
                  </a:lnTo>
                  <a:cubicBezTo>
                    <a:pt x="2974" y="11103"/>
                    <a:pt x="2971" y="11128"/>
                    <a:pt x="2964" y="11154"/>
                  </a:cubicBezTo>
                  <a:cubicBezTo>
                    <a:pt x="2953" y="11219"/>
                    <a:pt x="2934" y="11284"/>
                    <a:pt x="2914" y="11345"/>
                  </a:cubicBezTo>
                  <a:cubicBezTo>
                    <a:pt x="2899" y="11403"/>
                    <a:pt x="2884" y="11457"/>
                    <a:pt x="2865" y="11510"/>
                  </a:cubicBezTo>
                  <a:cubicBezTo>
                    <a:pt x="2859" y="11524"/>
                    <a:pt x="2854" y="11538"/>
                    <a:pt x="2848" y="11551"/>
                  </a:cubicBezTo>
                  <a:lnTo>
                    <a:pt x="2848" y="11551"/>
                  </a:lnTo>
                  <a:cubicBezTo>
                    <a:pt x="2841" y="11566"/>
                    <a:pt x="2833" y="11584"/>
                    <a:pt x="2826" y="11598"/>
                  </a:cubicBezTo>
                  <a:cubicBezTo>
                    <a:pt x="2799" y="11656"/>
                    <a:pt x="2769" y="11710"/>
                    <a:pt x="2738" y="11763"/>
                  </a:cubicBezTo>
                  <a:cubicBezTo>
                    <a:pt x="2698" y="11817"/>
                    <a:pt x="2659" y="11875"/>
                    <a:pt x="2625" y="11933"/>
                  </a:cubicBezTo>
                  <a:lnTo>
                    <a:pt x="2625" y="11933"/>
                  </a:lnTo>
                  <a:lnTo>
                    <a:pt x="2619" y="11940"/>
                  </a:lnTo>
                  <a:cubicBezTo>
                    <a:pt x="2600" y="11963"/>
                    <a:pt x="2577" y="11989"/>
                    <a:pt x="2554" y="12012"/>
                  </a:cubicBezTo>
                  <a:cubicBezTo>
                    <a:pt x="2517" y="12053"/>
                    <a:pt x="2477" y="12084"/>
                    <a:pt x="2440" y="12120"/>
                  </a:cubicBezTo>
                  <a:lnTo>
                    <a:pt x="2440" y="12120"/>
                  </a:lnTo>
                  <a:cubicBezTo>
                    <a:pt x="2419" y="12131"/>
                    <a:pt x="2399" y="12144"/>
                    <a:pt x="2382" y="12158"/>
                  </a:cubicBezTo>
                  <a:cubicBezTo>
                    <a:pt x="2373" y="12163"/>
                    <a:pt x="2365" y="12167"/>
                    <a:pt x="2357" y="12170"/>
                  </a:cubicBezTo>
                  <a:lnTo>
                    <a:pt x="2357" y="12170"/>
                  </a:lnTo>
                  <a:cubicBezTo>
                    <a:pt x="2354" y="12171"/>
                    <a:pt x="2351" y="12172"/>
                    <a:pt x="2347" y="12174"/>
                  </a:cubicBezTo>
                  <a:cubicBezTo>
                    <a:pt x="2324" y="12181"/>
                    <a:pt x="2297" y="12184"/>
                    <a:pt x="2271" y="12189"/>
                  </a:cubicBezTo>
                  <a:lnTo>
                    <a:pt x="2225" y="12189"/>
                  </a:lnTo>
                  <a:cubicBezTo>
                    <a:pt x="2220" y="12188"/>
                    <a:pt x="2214" y="12186"/>
                    <a:pt x="2209" y="12185"/>
                  </a:cubicBezTo>
                  <a:cubicBezTo>
                    <a:pt x="2190" y="12181"/>
                    <a:pt x="2171" y="12174"/>
                    <a:pt x="2151" y="12170"/>
                  </a:cubicBezTo>
                  <a:cubicBezTo>
                    <a:pt x="2144" y="12167"/>
                    <a:pt x="2124" y="12159"/>
                    <a:pt x="2109" y="12153"/>
                  </a:cubicBezTo>
                  <a:lnTo>
                    <a:pt x="2109" y="12153"/>
                  </a:lnTo>
                  <a:cubicBezTo>
                    <a:pt x="2094" y="12145"/>
                    <a:pt x="2077" y="12136"/>
                    <a:pt x="2063" y="12127"/>
                  </a:cubicBezTo>
                  <a:cubicBezTo>
                    <a:pt x="2021" y="12104"/>
                    <a:pt x="1979" y="12078"/>
                    <a:pt x="1941" y="12051"/>
                  </a:cubicBezTo>
                  <a:cubicBezTo>
                    <a:pt x="1939" y="12050"/>
                    <a:pt x="1936" y="12048"/>
                    <a:pt x="1931" y="12045"/>
                  </a:cubicBezTo>
                  <a:lnTo>
                    <a:pt x="1931" y="12045"/>
                  </a:lnTo>
                  <a:cubicBezTo>
                    <a:pt x="1928" y="12042"/>
                    <a:pt x="1925" y="12039"/>
                    <a:pt x="1921" y="12035"/>
                  </a:cubicBezTo>
                  <a:cubicBezTo>
                    <a:pt x="1879" y="12005"/>
                    <a:pt x="1841" y="11966"/>
                    <a:pt x="1803" y="11932"/>
                  </a:cubicBezTo>
                  <a:cubicBezTo>
                    <a:pt x="1730" y="11859"/>
                    <a:pt x="1657" y="11782"/>
                    <a:pt x="1592" y="11706"/>
                  </a:cubicBezTo>
                  <a:cubicBezTo>
                    <a:pt x="1567" y="11678"/>
                    <a:pt x="1543" y="11648"/>
                    <a:pt x="1521" y="11619"/>
                  </a:cubicBezTo>
                  <a:lnTo>
                    <a:pt x="1521" y="11619"/>
                  </a:lnTo>
                  <a:cubicBezTo>
                    <a:pt x="1519" y="11616"/>
                    <a:pt x="1517" y="11613"/>
                    <a:pt x="1515" y="11610"/>
                  </a:cubicBezTo>
                  <a:lnTo>
                    <a:pt x="1458" y="11537"/>
                  </a:lnTo>
                  <a:cubicBezTo>
                    <a:pt x="1343" y="11376"/>
                    <a:pt x="1235" y="11207"/>
                    <a:pt x="1132" y="11039"/>
                  </a:cubicBezTo>
                  <a:cubicBezTo>
                    <a:pt x="1090" y="10962"/>
                    <a:pt x="1047" y="10885"/>
                    <a:pt x="1005" y="10809"/>
                  </a:cubicBezTo>
                  <a:cubicBezTo>
                    <a:pt x="922" y="10661"/>
                    <a:pt x="744" y="10563"/>
                    <a:pt x="572" y="10563"/>
                  </a:cubicBezTo>
                  <a:cubicBezTo>
                    <a:pt x="529" y="10563"/>
                    <a:pt x="486" y="10569"/>
                    <a:pt x="445" y="10583"/>
                  </a:cubicBezTo>
                  <a:cubicBezTo>
                    <a:pt x="235" y="10648"/>
                    <a:pt x="89" y="10839"/>
                    <a:pt x="81" y="11062"/>
                  </a:cubicBezTo>
                  <a:cubicBezTo>
                    <a:pt x="1" y="12783"/>
                    <a:pt x="557" y="14501"/>
                    <a:pt x="1488" y="15938"/>
                  </a:cubicBezTo>
                  <a:cubicBezTo>
                    <a:pt x="2470" y="17456"/>
                    <a:pt x="3823" y="18698"/>
                    <a:pt x="5422" y="19550"/>
                  </a:cubicBezTo>
                  <a:cubicBezTo>
                    <a:pt x="5617" y="19653"/>
                    <a:pt x="5816" y="19753"/>
                    <a:pt x="6020" y="19841"/>
                  </a:cubicBezTo>
                  <a:cubicBezTo>
                    <a:pt x="6150" y="19898"/>
                    <a:pt x="6277" y="19956"/>
                    <a:pt x="6403" y="20006"/>
                  </a:cubicBezTo>
                  <a:cubicBezTo>
                    <a:pt x="6453" y="20029"/>
                    <a:pt x="6503" y="20048"/>
                    <a:pt x="6553" y="20067"/>
                  </a:cubicBezTo>
                  <a:cubicBezTo>
                    <a:pt x="6600" y="20084"/>
                    <a:pt x="6649" y="20089"/>
                    <a:pt x="6697" y="20089"/>
                  </a:cubicBezTo>
                  <a:cubicBezTo>
                    <a:pt x="6750" y="20089"/>
                    <a:pt x="6803" y="20083"/>
                    <a:pt x="6855" y="20079"/>
                  </a:cubicBezTo>
                  <a:cubicBezTo>
                    <a:pt x="7373" y="20029"/>
                    <a:pt x="7883" y="19918"/>
                    <a:pt x="8377" y="19757"/>
                  </a:cubicBezTo>
                  <a:cubicBezTo>
                    <a:pt x="9347" y="19431"/>
                    <a:pt x="10260" y="18936"/>
                    <a:pt x="11092" y="18346"/>
                  </a:cubicBezTo>
                  <a:cubicBezTo>
                    <a:pt x="11778" y="17859"/>
                    <a:pt x="12445" y="17318"/>
                    <a:pt x="13001" y="16682"/>
                  </a:cubicBezTo>
                  <a:cubicBezTo>
                    <a:pt x="13526" y="16076"/>
                    <a:pt x="13978" y="15413"/>
                    <a:pt x="14350" y="14704"/>
                  </a:cubicBezTo>
                  <a:cubicBezTo>
                    <a:pt x="14749" y="13937"/>
                    <a:pt x="15071" y="13117"/>
                    <a:pt x="15228" y="12266"/>
                  </a:cubicBezTo>
                  <a:cubicBezTo>
                    <a:pt x="15385" y="11403"/>
                    <a:pt x="15393" y="10494"/>
                    <a:pt x="15102" y="9659"/>
                  </a:cubicBezTo>
                  <a:cubicBezTo>
                    <a:pt x="15029" y="9444"/>
                    <a:pt x="14937" y="9233"/>
                    <a:pt x="14833" y="9034"/>
                  </a:cubicBezTo>
                  <a:cubicBezTo>
                    <a:pt x="14751" y="8879"/>
                    <a:pt x="14572" y="8789"/>
                    <a:pt x="14397" y="8789"/>
                  </a:cubicBezTo>
                  <a:cubicBezTo>
                    <a:pt x="14311" y="8789"/>
                    <a:pt x="14227" y="8811"/>
                    <a:pt x="14155" y="8857"/>
                  </a:cubicBezTo>
                  <a:cubicBezTo>
                    <a:pt x="14042" y="8927"/>
                    <a:pt x="13967" y="9033"/>
                    <a:pt x="13934" y="9152"/>
                  </a:cubicBezTo>
                  <a:lnTo>
                    <a:pt x="13934" y="9152"/>
                  </a:lnTo>
                  <a:cubicBezTo>
                    <a:pt x="13933" y="9153"/>
                    <a:pt x="13933" y="9155"/>
                    <a:pt x="13932" y="9156"/>
                  </a:cubicBezTo>
                  <a:cubicBezTo>
                    <a:pt x="13923" y="9181"/>
                    <a:pt x="13914" y="9206"/>
                    <a:pt x="13906" y="9231"/>
                  </a:cubicBezTo>
                  <a:lnTo>
                    <a:pt x="13906" y="9231"/>
                  </a:lnTo>
                  <a:cubicBezTo>
                    <a:pt x="13881" y="9281"/>
                    <a:pt x="13856" y="9328"/>
                    <a:pt x="13826" y="9373"/>
                  </a:cubicBezTo>
                  <a:lnTo>
                    <a:pt x="13826" y="9373"/>
                  </a:lnTo>
                  <a:cubicBezTo>
                    <a:pt x="13822" y="9376"/>
                    <a:pt x="13818" y="9381"/>
                    <a:pt x="13814" y="9386"/>
                  </a:cubicBezTo>
                  <a:cubicBezTo>
                    <a:pt x="13798" y="9409"/>
                    <a:pt x="13779" y="9429"/>
                    <a:pt x="13760" y="9448"/>
                  </a:cubicBezTo>
                  <a:cubicBezTo>
                    <a:pt x="13710" y="9501"/>
                    <a:pt x="13660" y="9551"/>
                    <a:pt x="13607" y="9597"/>
                  </a:cubicBezTo>
                  <a:cubicBezTo>
                    <a:pt x="13596" y="9608"/>
                    <a:pt x="13585" y="9619"/>
                    <a:pt x="13573" y="9629"/>
                  </a:cubicBezTo>
                  <a:lnTo>
                    <a:pt x="13573" y="9629"/>
                  </a:lnTo>
                  <a:cubicBezTo>
                    <a:pt x="13580" y="9625"/>
                    <a:pt x="13585" y="9621"/>
                    <a:pt x="13585" y="9621"/>
                  </a:cubicBezTo>
                  <a:lnTo>
                    <a:pt x="13585" y="9621"/>
                  </a:lnTo>
                  <a:cubicBezTo>
                    <a:pt x="13586" y="9621"/>
                    <a:pt x="13581" y="9625"/>
                    <a:pt x="13568" y="9636"/>
                  </a:cubicBezTo>
                  <a:lnTo>
                    <a:pt x="13558" y="9643"/>
                  </a:lnTo>
                  <a:lnTo>
                    <a:pt x="13558" y="9643"/>
                  </a:lnTo>
                  <a:cubicBezTo>
                    <a:pt x="13563" y="9638"/>
                    <a:pt x="13568" y="9634"/>
                    <a:pt x="13573" y="9629"/>
                  </a:cubicBezTo>
                  <a:lnTo>
                    <a:pt x="13573" y="9629"/>
                  </a:lnTo>
                  <a:cubicBezTo>
                    <a:pt x="13554" y="9643"/>
                    <a:pt x="13518" y="9670"/>
                    <a:pt x="13518" y="9670"/>
                  </a:cubicBezTo>
                  <a:cubicBezTo>
                    <a:pt x="13520" y="9669"/>
                    <a:pt x="13522" y="9668"/>
                    <a:pt x="13524" y="9667"/>
                  </a:cubicBezTo>
                  <a:lnTo>
                    <a:pt x="13524" y="9667"/>
                  </a:lnTo>
                  <a:cubicBezTo>
                    <a:pt x="13464" y="9711"/>
                    <a:pt x="13401" y="9752"/>
                    <a:pt x="13334" y="9793"/>
                  </a:cubicBezTo>
                  <a:cubicBezTo>
                    <a:pt x="13200" y="9873"/>
                    <a:pt x="13062" y="9950"/>
                    <a:pt x="12920" y="10019"/>
                  </a:cubicBezTo>
                  <a:cubicBezTo>
                    <a:pt x="12851" y="10050"/>
                    <a:pt x="12782" y="10084"/>
                    <a:pt x="12713" y="10115"/>
                  </a:cubicBezTo>
                  <a:lnTo>
                    <a:pt x="12634" y="10148"/>
                  </a:lnTo>
                  <a:lnTo>
                    <a:pt x="12634" y="10148"/>
                  </a:lnTo>
                  <a:cubicBezTo>
                    <a:pt x="12636" y="10147"/>
                    <a:pt x="12638" y="10146"/>
                    <a:pt x="12640" y="10145"/>
                  </a:cubicBezTo>
                  <a:lnTo>
                    <a:pt x="12640" y="10145"/>
                  </a:lnTo>
                  <a:lnTo>
                    <a:pt x="12571" y="10176"/>
                  </a:lnTo>
                  <a:cubicBezTo>
                    <a:pt x="12459" y="10221"/>
                    <a:pt x="12347" y="10264"/>
                    <a:pt x="12235" y="10306"/>
                  </a:cubicBezTo>
                  <a:lnTo>
                    <a:pt x="12235" y="10306"/>
                  </a:lnTo>
                  <a:cubicBezTo>
                    <a:pt x="12492" y="9341"/>
                    <a:pt x="12340" y="8329"/>
                    <a:pt x="11893" y="7439"/>
                  </a:cubicBezTo>
                  <a:cubicBezTo>
                    <a:pt x="11648" y="6960"/>
                    <a:pt x="11329" y="6519"/>
                    <a:pt x="10957" y="6128"/>
                  </a:cubicBezTo>
                  <a:cubicBezTo>
                    <a:pt x="10559" y="5706"/>
                    <a:pt x="10099" y="5365"/>
                    <a:pt x="9635" y="5016"/>
                  </a:cubicBezTo>
                  <a:cubicBezTo>
                    <a:pt x="9531" y="4935"/>
                    <a:pt x="9424" y="4855"/>
                    <a:pt x="9320" y="4774"/>
                  </a:cubicBezTo>
                  <a:lnTo>
                    <a:pt x="9282" y="4744"/>
                  </a:lnTo>
                  <a:lnTo>
                    <a:pt x="9324" y="4774"/>
                  </a:lnTo>
                  <a:lnTo>
                    <a:pt x="9251" y="4717"/>
                  </a:lnTo>
                  <a:cubicBezTo>
                    <a:pt x="9198" y="4675"/>
                    <a:pt x="9140" y="4629"/>
                    <a:pt x="9087" y="4587"/>
                  </a:cubicBezTo>
                  <a:cubicBezTo>
                    <a:pt x="8883" y="4426"/>
                    <a:pt x="8684" y="4261"/>
                    <a:pt x="8485" y="4096"/>
                  </a:cubicBezTo>
                  <a:cubicBezTo>
                    <a:pt x="8101" y="3770"/>
                    <a:pt x="7737" y="3421"/>
                    <a:pt x="7400" y="3049"/>
                  </a:cubicBezTo>
                  <a:cubicBezTo>
                    <a:pt x="7315" y="2961"/>
                    <a:pt x="7239" y="2869"/>
                    <a:pt x="7162" y="2777"/>
                  </a:cubicBezTo>
                  <a:cubicBezTo>
                    <a:pt x="7128" y="2731"/>
                    <a:pt x="7089" y="2689"/>
                    <a:pt x="7059" y="2647"/>
                  </a:cubicBezTo>
                  <a:cubicBezTo>
                    <a:pt x="7039" y="2620"/>
                    <a:pt x="7020" y="2593"/>
                    <a:pt x="7001" y="2570"/>
                  </a:cubicBezTo>
                  <a:cubicBezTo>
                    <a:pt x="6859" y="2378"/>
                    <a:pt x="6729" y="2179"/>
                    <a:pt x="6610" y="1976"/>
                  </a:cubicBezTo>
                  <a:cubicBezTo>
                    <a:pt x="6553" y="1872"/>
                    <a:pt x="6495" y="1769"/>
                    <a:pt x="6441" y="1661"/>
                  </a:cubicBezTo>
                  <a:cubicBezTo>
                    <a:pt x="6418" y="1608"/>
                    <a:pt x="6392" y="1554"/>
                    <a:pt x="6369" y="1500"/>
                  </a:cubicBezTo>
                  <a:cubicBezTo>
                    <a:pt x="6362" y="1486"/>
                    <a:pt x="6354" y="1472"/>
                    <a:pt x="6347" y="1457"/>
                  </a:cubicBezTo>
                  <a:lnTo>
                    <a:pt x="6347" y="1457"/>
                  </a:lnTo>
                  <a:cubicBezTo>
                    <a:pt x="6342" y="1444"/>
                    <a:pt x="6334" y="1424"/>
                    <a:pt x="6330" y="1416"/>
                  </a:cubicBezTo>
                  <a:cubicBezTo>
                    <a:pt x="6238" y="1194"/>
                    <a:pt x="6165" y="964"/>
                    <a:pt x="6108" y="726"/>
                  </a:cubicBezTo>
                  <a:cubicBezTo>
                    <a:pt x="6077" y="603"/>
                    <a:pt x="6050" y="485"/>
                    <a:pt x="6031" y="362"/>
                  </a:cubicBezTo>
                  <a:cubicBezTo>
                    <a:pt x="5997" y="170"/>
                    <a:pt x="5793" y="28"/>
                    <a:pt x="5621" y="5"/>
                  </a:cubicBezTo>
                  <a:cubicBezTo>
                    <a:pt x="5598" y="2"/>
                    <a:pt x="5575" y="1"/>
                    <a:pt x="55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8"/>
            <p:cNvSpPr/>
            <p:nvPr/>
          </p:nvSpPr>
          <p:spPr>
            <a:xfrm>
              <a:off x="1045635" y="3581755"/>
              <a:ext cx="92313" cy="769021"/>
            </a:xfrm>
            <a:custGeom>
              <a:rect b="b" l="l" r="r" t="t"/>
              <a:pathLst>
                <a:path extrusionOk="0" h="17136" w="2057">
                  <a:moveTo>
                    <a:pt x="488" y="1"/>
                  </a:moveTo>
                  <a:cubicBezTo>
                    <a:pt x="377" y="1"/>
                    <a:pt x="269" y="84"/>
                    <a:pt x="316" y="217"/>
                  </a:cubicBezTo>
                  <a:cubicBezTo>
                    <a:pt x="661" y="1202"/>
                    <a:pt x="780" y="2225"/>
                    <a:pt x="865" y="3261"/>
                  </a:cubicBezTo>
                  <a:cubicBezTo>
                    <a:pt x="953" y="4357"/>
                    <a:pt x="1045" y="5446"/>
                    <a:pt x="1060" y="6546"/>
                  </a:cubicBezTo>
                  <a:cubicBezTo>
                    <a:pt x="1095" y="8731"/>
                    <a:pt x="953" y="10916"/>
                    <a:pt x="638" y="13079"/>
                  </a:cubicBezTo>
                  <a:cubicBezTo>
                    <a:pt x="458" y="14328"/>
                    <a:pt x="266" y="15582"/>
                    <a:pt x="44" y="16828"/>
                  </a:cubicBezTo>
                  <a:cubicBezTo>
                    <a:pt x="0" y="17015"/>
                    <a:pt x="150" y="17135"/>
                    <a:pt x="297" y="17135"/>
                  </a:cubicBezTo>
                  <a:cubicBezTo>
                    <a:pt x="395" y="17135"/>
                    <a:pt x="491" y="17083"/>
                    <a:pt x="531" y="16962"/>
                  </a:cubicBezTo>
                  <a:cubicBezTo>
                    <a:pt x="918" y="15889"/>
                    <a:pt x="1244" y="14808"/>
                    <a:pt x="1455" y="13684"/>
                  </a:cubicBezTo>
                  <a:cubicBezTo>
                    <a:pt x="1662" y="12565"/>
                    <a:pt x="1804" y="11430"/>
                    <a:pt x="1888" y="10292"/>
                  </a:cubicBezTo>
                  <a:cubicBezTo>
                    <a:pt x="2057" y="8041"/>
                    <a:pt x="2022" y="5752"/>
                    <a:pt x="1700" y="3517"/>
                  </a:cubicBezTo>
                  <a:cubicBezTo>
                    <a:pt x="1532" y="2348"/>
                    <a:pt x="1340" y="1068"/>
                    <a:pt x="646" y="79"/>
                  </a:cubicBezTo>
                  <a:cubicBezTo>
                    <a:pt x="609" y="25"/>
                    <a:pt x="548" y="1"/>
                    <a:pt x="4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8"/>
            <p:cNvSpPr/>
            <p:nvPr/>
          </p:nvSpPr>
          <p:spPr>
            <a:xfrm>
              <a:off x="1080453" y="3496784"/>
              <a:ext cx="121001" cy="251813"/>
            </a:xfrm>
            <a:custGeom>
              <a:rect b="b" l="l" r="r" t="t"/>
              <a:pathLst>
                <a:path extrusionOk="0" h="5082" w="2442">
                  <a:moveTo>
                    <a:pt x="1786" y="0"/>
                  </a:moveTo>
                  <a:cubicBezTo>
                    <a:pt x="1684" y="0"/>
                    <a:pt x="1578" y="67"/>
                    <a:pt x="1540" y="172"/>
                  </a:cubicBezTo>
                  <a:cubicBezTo>
                    <a:pt x="1245" y="985"/>
                    <a:pt x="1429" y="1894"/>
                    <a:pt x="1218" y="2737"/>
                  </a:cubicBezTo>
                  <a:cubicBezTo>
                    <a:pt x="1050" y="3423"/>
                    <a:pt x="651" y="4033"/>
                    <a:pt x="195" y="4570"/>
                  </a:cubicBezTo>
                  <a:cubicBezTo>
                    <a:pt x="1" y="4796"/>
                    <a:pt x="169" y="5081"/>
                    <a:pt x="417" y="5081"/>
                  </a:cubicBezTo>
                  <a:cubicBezTo>
                    <a:pt x="463" y="5081"/>
                    <a:pt x="512" y="5071"/>
                    <a:pt x="563" y="5049"/>
                  </a:cubicBezTo>
                  <a:lnTo>
                    <a:pt x="559" y="5049"/>
                  </a:lnTo>
                  <a:cubicBezTo>
                    <a:pt x="1375" y="4677"/>
                    <a:pt x="1858" y="3891"/>
                    <a:pt x="2108" y="3055"/>
                  </a:cubicBezTo>
                  <a:cubicBezTo>
                    <a:pt x="2380" y="2135"/>
                    <a:pt x="2441" y="974"/>
                    <a:pt x="1973" y="115"/>
                  </a:cubicBezTo>
                  <a:cubicBezTo>
                    <a:pt x="1930" y="35"/>
                    <a:pt x="1859" y="0"/>
                    <a:pt x="17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8"/>
            <p:cNvSpPr/>
            <p:nvPr/>
          </p:nvSpPr>
          <p:spPr>
            <a:xfrm>
              <a:off x="975806" y="3847158"/>
              <a:ext cx="152539" cy="187005"/>
            </a:xfrm>
            <a:custGeom>
              <a:rect b="b" l="l" r="r" t="t"/>
              <a:pathLst>
                <a:path extrusionOk="0" h="4167" w="3399">
                  <a:moveTo>
                    <a:pt x="273" y="0"/>
                  </a:moveTo>
                  <a:cubicBezTo>
                    <a:pt x="135" y="0"/>
                    <a:pt x="1" y="95"/>
                    <a:pt x="5" y="264"/>
                  </a:cubicBezTo>
                  <a:cubicBezTo>
                    <a:pt x="13" y="766"/>
                    <a:pt x="163" y="1276"/>
                    <a:pt x="343" y="1736"/>
                  </a:cubicBezTo>
                  <a:cubicBezTo>
                    <a:pt x="527" y="2215"/>
                    <a:pt x="795" y="2652"/>
                    <a:pt x="1129" y="3040"/>
                  </a:cubicBezTo>
                  <a:cubicBezTo>
                    <a:pt x="1428" y="3381"/>
                    <a:pt x="1788" y="3707"/>
                    <a:pt x="2194" y="3917"/>
                  </a:cubicBezTo>
                  <a:cubicBezTo>
                    <a:pt x="2413" y="4029"/>
                    <a:pt x="2658" y="4167"/>
                    <a:pt x="2907" y="4167"/>
                  </a:cubicBezTo>
                  <a:cubicBezTo>
                    <a:pt x="3164" y="4167"/>
                    <a:pt x="3379" y="4036"/>
                    <a:pt x="3398" y="3768"/>
                  </a:cubicBezTo>
                  <a:cubicBezTo>
                    <a:pt x="3398" y="3672"/>
                    <a:pt x="3348" y="3588"/>
                    <a:pt x="3268" y="3538"/>
                  </a:cubicBezTo>
                  <a:lnTo>
                    <a:pt x="3268" y="3538"/>
                  </a:lnTo>
                  <a:lnTo>
                    <a:pt x="3272" y="3542"/>
                  </a:lnTo>
                  <a:cubicBezTo>
                    <a:pt x="2685" y="3158"/>
                    <a:pt x="2137" y="2783"/>
                    <a:pt x="1707" y="2215"/>
                  </a:cubicBezTo>
                  <a:cubicBezTo>
                    <a:pt x="1477" y="1905"/>
                    <a:pt x="1270" y="1579"/>
                    <a:pt x="1086" y="1242"/>
                  </a:cubicBezTo>
                  <a:cubicBezTo>
                    <a:pt x="887" y="874"/>
                    <a:pt x="734" y="479"/>
                    <a:pt x="511" y="130"/>
                  </a:cubicBezTo>
                  <a:cubicBezTo>
                    <a:pt x="457" y="41"/>
                    <a:pt x="364" y="0"/>
                    <a:pt x="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8"/>
            <p:cNvSpPr/>
            <p:nvPr/>
          </p:nvSpPr>
          <p:spPr>
            <a:xfrm>
              <a:off x="1104872" y="3849088"/>
              <a:ext cx="211508" cy="182023"/>
            </a:xfrm>
            <a:custGeom>
              <a:rect b="b" l="l" r="r" t="t"/>
              <a:pathLst>
                <a:path extrusionOk="0" h="4056" w="4713">
                  <a:moveTo>
                    <a:pt x="4435" y="1"/>
                  </a:moveTo>
                  <a:cubicBezTo>
                    <a:pt x="4368" y="1"/>
                    <a:pt x="4299" y="33"/>
                    <a:pt x="4248" y="106"/>
                  </a:cubicBezTo>
                  <a:cubicBezTo>
                    <a:pt x="4003" y="459"/>
                    <a:pt x="3834" y="850"/>
                    <a:pt x="3570" y="1191"/>
                  </a:cubicBezTo>
                  <a:cubicBezTo>
                    <a:pt x="3275" y="1574"/>
                    <a:pt x="2945" y="1927"/>
                    <a:pt x="2588" y="2245"/>
                  </a:cubicBezTo>
                  <a:cubicBezTo>
                    <a:pt x="1864" y="2889"/>
                    <a:pt x="1093" y="3407"/>
                    <a:pt x="154" y="3664"/>
                  </a:cubicBezTo>
                  <a:cubicBezTo>
                    <a:pt x="1" y="3706"/>
                    <a:pt x="24" y="3905"/>
                    <a:pt x="154" y="3951"/>
                  </a:cubicBezTo>
                  <a:cubicBezTo>
                    <a:pt x="339" y="4024"/>
                    <a:pt x="525" y="4056"/>
                    <a:pt x="710" y="4056"/>
                  </a:cubicBezTo>
                  <a:cubicBezTo>
                    <a:pt x="1580" y="4056"/>
                    <a:pt x="2429" y="3347"/>
                    <a:pt x="3049" y="2816"/>
                  </a:cubicBezTo>
                  <a:cubicBezTo>
                    <a:pt x="3455" y="2471"/>
                    <a:pt x="3850" y="2088"/>
                    <a:pt x="4156" y="1647"/>
                  </a:cubicBezTo>
                  <a:cubicBezTo>
                    <a:pt x="4429" y="1252"/>
                    <a:pt x="4712" y="712"/>
                    <a:pt x="4659" y="217"/>
                  </a:cubicBezTo>
                  <a:cubicBezTo>
                    <a:pt x="4645" y="83"/>
                    <a:pt x="4542" y="1"/>
                    <a:pt x="44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3" name="Google Shape;3233;p48"/>
          <p:cNvGrpSpPr/>
          <p:nvPr/>
        </p:nvGrpSpPr>
        <p:grpSpPr>
          <a:xfrm>
            <a:off x="4561688" y="7150717"/>
            <a:ext cx="714410" cy="1172144"/>
            <a:chOff x="6088824" y="3253301"/>
            <a:chExt cx="650410" cy="1067137"/>
          </a:xfrm>
        </p:grpSpPr>
        <p:sp>
          <p:nvSpPr>
            <p:cNvPr id="3234" name="Google Shape;3234;p48"/>
            <p:cNvSpPr/>
            <p:nvPr/>
          </p:nvSpPr>
          <p:spPr>
            <a:xfrm>
              <a:off x="6112564" y="3276367"/>
              <a:ext cx="608763" cy="863219"/>
            </a:xfrm>
            <a:custGeom>
              <a:rect b="b" l="l" r="r" t="t"/>
              <a:pathLst>
                <a:path extrusionOk="0" h="19235" w="13565">
                  <a:moveTo>
                    <a:pt x="8735" y="0"/>
                  </a:moveTo>
                  <a:cubicBezTo>
                    <a:pt x="8074" y="0"/>
                    <a:pt x="8127" y="642"/>
                    <a:pt x="7845" y="976"/>
                  </a:cubicBezTo>
                  <a:cubicBezTo>
                    <a:pt x="7530" y="1347"/>
                    <a:pt x="7459" y="1785"/>
                    <a:pt x="6974" y="1785"/>
                  </a:cubicBezTo>
                  <a:cubicBezTo>
                    <a:pt x="6968" y="1785"/>
                    <a:pt x="6962" y="1785"/>
                    <a:pt x="6955" y="1785"/>
                  </a:cubicBezTo>
                  <a:cubicBezTo>
                    <a:pt x="6495" y="1769"/>
                    <a:pt x="5801" y="1110"/>
                    <a:pt x="5341" y="1068"/>
                  </a:cubicBezTo>
                  <a:cubicBezTo>
                    <a:pt x="5316" y="1066"/>
                    <a:pt x="5292" y="1065"/>
                    <a:pt x="5268" y="1065"/>
                  </a:cubicBezTo>
                  <a:cubicBezTo>
                    <a:pt x="4743" y="1065"/>
                    <a:pt x="4489" y="1575"/>
                    <a:pt x="4390" y="2103"/>
                  </a:cubicBezTo>
                  <a:cubicBezTo>
                    <a:pt x="4287" y="2655"/>
                    <a:pt x="4440" y="3215"/>
                    <a:pt x="4521" y="3767"/>
                  </a:cubicBezTo>
                  <a:cubicBezTo>
                    <a:pt x="4621" y="4491"/>
                    <a:pt x="4586" y="5231"/>
                    <a:pt x="4425" y="5944"/>
                  </a:cubicBezTo>
                  <a:cubicBezTo>
                    <a:pt x="4352" y="6255"/>
                    <a:pt x="4214" y="6604"/>
                    <a:pt x="3904" y="6711"/>
                  </a:cubicBezTo>
                  <a:cubicBezTo>
                    <a:pt x="3837" y="6734"/>
                    <a:pt x="3773" y="6745"/>
                    <a:pt x="3710" y="6745"/>
                  </a:cubicBezTo>
                  <a:cubicBezTo>
                    <a:pt x="3215" y="6745"/>
                    <a:pt x="2817" y="6091"/>
                    <a:pt x="2286" y="5921"/>
                  </a:cubicBezTo>
                  <a:cubicBezTo>
                    <a:pt x="2198" y="5893"/>
                    <a:pt x="2109" y="5880"/>
                    <a:pt x="2020" y="5880"/>
                  </a:cubicBezTo>
                  <a:cubicBezTo>
                    <a:pt x="1591" y="5880"/>
                    <a:pt x="1168" y="6186"/>
                    <a:pt x="971" y="6573"/>
                  </a:cubicBezTo>
                  <a:cubicBezTo>
                    <a:pt x="729" y="7037"/>
                    <a:pt x="921" y="7673"/>
                    <a:pt x="1017" y="8179"/>
                  </a:cubicBezTo>
                  <a:cubicBezTo>
                    <a:pt x="1281" y="9540"/>
                    <a:pt x="1914" y="10468"/>
                    <a:pt x="2382" y="11656"/>
                  </a:cubicBezTo>
                  <a:cubicBezTo>
                    <a:pt x="2638" y="12308"/>
                    <a:pt x="3206" y="12795"/>
                    <a:pt x="3114" y="13493"/>
                  </a:cubicBezTo>
                  <a:cubicBezTo>
                    <a:pt x="3106" y="13554"/>
                    <a:pt x="2869" y="13792"/>
                    <a:pt x="2826" y="13842"/>
                  </a:cubicBezTo>
                  <a:cubicBezTo>
                    <a:pt x="2765" y="13899"/>
                    <a:pt x="2681" y="13934"/>
                    <a:pt x="2592" y="13938"/>
                  </a:cubicBezTo>
                  <a:cubicBezTo>
                    <a:pt x="2570" y="13939"/>
                    <a:pt x="2548" y="13940"/>
                    <a:pt x="2525" y="13940"/>
                  </a:cubicBezTo>
                  <a:cubicBezTo>
                    <a:pt x="1949" y="13940"/>
                    <a:pt x="1442" y="13395"/>
                    <a:pt x="884" y="13395"/>
                  </a:cubicBezTo>
                  <a:cubicBezTo>
                    <a:pt x="828" y="13395"/>
                    <a:pt x="771" y="13400"/>
                    <a:pt x="714" y="13412"/>
                  </a:cubicBezTo>
                  <a:cubicBezTo>
                    <a:pt x="315" y="13497"/>
                    <a:pt x="51" y="13903"/>
                    <a:pt x="28" y="14298"/>
                  </a:cubicBezTo>
                  <a:cubicBezTo>
                    <a:pt x="1" y="14693"/>
                    <a:pt x="166" y="15076"/>
                    <a:pt x="357" y="15425"/>
                  </a:cubicBezTo>
                  <a:cubicBezTo>
                    <a:pt x="1527" y="17572"/>
                    <a:pt x="3670" y="18990"/>
                    <a:pt x="6181" y="19155"/>
                  </a:cubicBezTo>
                  <a:cubicBezTo>
                    <a:pt x="6664" y="19187"/>
                    <a:pt x="7174" y="19235"/>
                    <a:pt x="7702" y="19235"/>
                  </a:cubicBezTo>
                  <a:cubicBezTo>
                    <a:pt x="8314" y="19235"/>
                    <a:pt x="8950" y="19171"/>
                    <a:pt x="9597" y="18944"/>
                  </a:cubicBezTo>
                  <a:cubicBezTo>
                    <a:pt x="10831" y="18511"/>
                    <a:pt x="11977" y="17242"/>
                    <a:pt x="12499" y="16077"/>
                  </a:cubicBezTo>
                  <a:cubicBezTo>
                    <a:pt x="12648" y="15747"/>
                    <a:pt x="12771" y="15387"/>
                    <a:pt x="12733" y="15026"/>
                  </a:cubicBezTo>
                  <a:cubicBezTo>
                    <a:pt x="12698" y="14666"/>
                    <a:pt x="12464" y="14306"/>
                    <a:pt x="12112" y="14198"/>
                  </a:cubicBezTo>
                  <a:cubicBezTo>
                    <a:pt x="12052" y="14181"/>
                    <a:pt x="11976" y="14173"/>
                    <a:pt x="11890" y="14173"/>
                  </a:cubicBezTo>
                  <a:cubicBezTo>
                    <a:pt x="11465" y="14173"/>
                    <a:pt x="10782" y="14355"/>
                    <a:pt x="10482" y="14428"/>
                  </a:cubicBezTo>
                  <a:cubicBezTo>
                    <a:pt x="10366" y="14457"/>
                    <a:pt x="10238" y="14475"/>
                    <a:pt x="10114" y="14475"/>
                  </a:cubicBezTo>
                  <a:cubicBezTo>
                    <a:pt x="9857" y="14475"/>
                    <a:pt x="9611" y="14400"/>
                    <a:pt x="9489" y="14191"/>
                  </a:cubicBezTo>
                  <a:cubicBezTo>
                    <a:pt x="9401" y="14041"/>
                    <a:pt x="9405" y="13861"/>
                    <a:pt x="9428" y="13696"/>
                  </a:cubicBezTo>
                  <a:cubicBezTo>
                    <a:pt x="9593" y="12358"/>
                    <a:pt x="11490" y="11783"/>
                    <a:pt x="12499" y="10851"/>
                  </a:cubicBezTo>
                  <a:cubicBezTo>
                    <a:pt x="13039" y="10353"/>
                    <a:pt x="13108" y="10372"/>
                    <a:pt x="13334" y="9686"/>
                  </a:cubicBezTo>
                  <a:cubicBezTo>
                    <a:pt x="13565" y="8996"/>
                    <a:pt x="13388" y="8133"/>
                    <a:pt x="12744" y="7761"/>
                  </a:cubicBezTo>
                  <a:cubicBezTo>
                    <a:pt x="12630" y="7694"/>
                    <a:pt x="12492" y="7644"/>
                    <a:pt x="12359" y="7644"/>
                  </a:cubicBezTo>
                  <a:cubicBezTo>
                    <a:pt x="12297" y="7644"/>
                    <a:pt x="12235" y="7655"/>
                    <a:pt x="12177" y="7681"/>
                  </a:cubicBezTo>
                  <a:cubicBezTo>
                    <a:pt x="11935" y="7784"/>
                    <a:pt x="11859" y="8103"/>
                    <a:pt x="11625" y="8225"/>
                  </a:cubicBezTo>
                  <a:cubicBezTo>
                    <a:pt x="11420" y="8333"/>
                    <a:pt x="11241" y="8377"/>
                    <a:pt x="11087" y="8377"/>
                  </a:cubicBezTo>
                  <a:cubicBezTo>
                    <a:pt x="10528" y="8377"/>
                    <a:pt x="10283" y="7792"/>
                    <a:pt x="10271" y="7447"/>
                  </a:cubicBezTo>
                  <a:cubicBezTo>
                    <a:pt x="10256" y="7006"/>
                    <a:pt x="11364" y="5860"/>
                    <a:pt x="11575" y="5469"/>
                  </a:cubicBezTo>
                  <a:cubicBezTo>
                    <a:pt x="11997" y="4683"/>
                    <a:pt x="12564" y="4315"/>
                    <a:pt x="12483" y="3433"/>
                  </a:cubicBezTo>
                  <a:cubicBezTo>
                    <a:pt x="12430" y="2866"/>
                    <a:pt x="12453" y="2321"/>
                    <a:pt x="11870" y="2195"/>
                  </a:cubicBezTo>
                  <a:cubicBezTo>
                    <a:pt x="11855" y="2192"/>
                    <a:pt x="11836" y="2191"/>
                    <a:pt x="11814" y="2191"/>
                  </a:cubicBezTo>
                  <a:cubicBezTo>
                    <a:pt x="11546" y="2191"/>
                    <a:pt x="10759" y="2383"/>
                    <a:pt x="10465" y="2383"/>
                  </a:cubicBezTo>
                  <a:cubicBezTo>
                    <a:pt x="10432" y="2383"/>
                    <a:pt x="10405" y="2381"/>
                    <a:pt x="10386" y="2375"/>
                  </a:cubicBezTo>
                  <a:cubicBezTo>
                    <a:pt x="9501" y="2141"/>
                    <a:pt x="10551" y="351"/>
                    <a:pt x="9022" y="33"/>
                  </a:cubicBezTo>
                  <a:cubicBezTo>
                    <a:pt x="8913" y="10"/>
                    <a:pt x="8819" y="0"/>
                    <a:pt x="87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8"/>
            <p:cNvSpPr/>
            <p:nvPr/>
          </p:nvSpPr>
          <p:spPr>
            <a:xfrm>
              <a:off x="6088824" y="3253301"/>
              <a:ext cx="650410" cy="910205"/>
            </a:xfrm>
            <a:custGeom>
              <a:rect b="b" l="l" r="r" t="t"/>
              <a:pathLst>
                <a:path extrusionOk="0" h="20282" w="14493">
                  <a:moveTo>
                    <a:pt x="9221" y="1022"/>
                  </a:moveTo>
                  <a:lnTo>
                    <a:pt x="9221" y="1022"/>
                  </a:lnTo>
                  <a:cubicBezTo>
                    <a:pt x="9221" y="1022"/>
                    <a:pt x="9220" y="1023"/>
                    <a:pt x="9218" y="1025"/>
                  </a:cubicBezTo>
                  <a:lnTo>
                    <a:pt x="9218" y="1025"/>
                  </a:lnTo>
                  <a:cubicBezTo>
                    <a:pt x="9219" y="1024"/>
                    <a:pt x="9220" y="1023"/>
                    <a:pt x="9221" y="1022"/>
                  </a:cubicBezTo>
                  <a:close/>
                  <a:moveTo>
                    <a:pt x="9325" y="1051"/>
                  </a:moveTo>
                  <a:cubicBezTo>
                    <a:pt x="9318" y="1051"/>
                    <a:pt x="9329" y="1053"/>
                    <a:pt x="9374" y="1055"/>
                  </a:cubicBezTo>
                  <a:lnTo>
                    <a:pt x="9374" y="1055"/>
                  </a:lnTo>
                  <a:cubicBezTo>
                    <a:pt x="9352" y="1052"/>
                    <a:pt x="9331" y="1051"/>
                    <a:pt x="9325" y="1051"/>
                  </a:cubicBezTo>
                  <a:close/>
                  <a:moveTo>
                    <a:pt x="7574" y="1743"/>
                  </a:moveTo>
                  <a:cubicBezTo>
                    <a:pt x="7572" y="1746"/>
                    <a:pt x="7570" y="1749"/>
                    <a:pt x="7568" y="1751"/>
                  </a:cubicBezTo>
                  <a:lnTo>
                    <a:pt x="7568" y="1751"/>
                  </a:lnTo>
                  <a:cubicBezTo>
                    <a:pt x="7568" y="1752"/>
                    <a:pt x="7567" y="1752"/>
                    <a:pt x="7566" y="1752"/>
                  </a:cubicBezTo>
                  <a:lnTo>
                    <a:pt x="7566" y="1752"/>
                  </a:lnTo>
                  <a:cubicBezTo>
                    <a:pt x="7569" y="1750"/>
                    <a:pt x="7571" y="1746"/>
                    <a:pt x="7574" y="1743"/>
                  </a:cubicBezTo>
                  <a:close/>
                  <a:moveTo>
                    <a:pt x="7564" y="1756"/>
                  </a:moveTo>
                  <a:cubicBezTo>
                    <a:pt x="7559" y="1764"/>
                    <a:pt x="7554" y="1770"/>
                    <a:pt x="7553" y="1770"/>
                  </a:cubicBezTo>
                  <a:cubicBezTo>
                    <a:pt x="7553" y="1770"/>
                    <a:pt x="7555" y="1766"/>
                    <a:pt x="7560" y="1760"/>
                  </a:cubicBezTo>
                  <a:lnTo>
                    <a:pt x="7560" y="1760"/>
                  </a:lnTo>
                  <a:cubicBezTo>
                    <a:pt x="7562" y="1759"/>
                    <a:pt x="7563" y="1757"/>
                    <a:pt x="7564" y="1756"/>
                  </a:cubicBezTo>
                  <a:close/>
                  <a:moveTo>
                    <a:pt x="5771" y="2092"/>
                  </a:moveTo>
                  <a:lnTo>
                    <a:pt x="5771" y="2092"/>
                  </a:lnTo>
                  <a:cubicBezTo>
                    <a:pt x="5771" y="2092"/>
                    <a:pt x="5771" y="2092"/>
                    <a:pt x="5771" y="2093"/>
                  </a:cubicBezTo>
                  <a:lnTo>
                    <a:pt x="5771" y="2093"/>
                  </a:lnTo>
                  <a:cubicBezTo>
                    <a:pt x="5771" y="2093"/>
                    <a:pt x="5770" y="2093"/>
                    <a:pt x="5770" y="2093"/>
                  </a:cubicBezTo>
                  <a:cubicBezTo>
                    <a:pt x="5770" y="2093"/>
                    <a:pt x="5769" y="2093"/>
                    <a:pt x="5769" y="2093"/>
                  </a:cubicBezTo>
                  <a:lnTo>
                    <a:pt x="5769" y="2093"/>
                  </a:lnTo>
                  <a:cubicBezTo>
                    <a:pt x="5770" y="2092"/>
                    <a:pt x="5770" y="2092"/>
                    <a:pt x="5771" y="2092"/>
                  </a:cubicBezTo>
                  <a:close/>
                  <a:moveTo>
                    <a:pt x="5768" y="2093"/>
                  </a:moveTo>
                  <a:cubicBezTo>
                    <a:pt x="5769" y="2093"/>
                    <a:pt x="5769" y="2093"/>
                    <a:pt x="5770" y="2094"/>
                  </a:cubicBezTo>
                  <a:lnTo>
                    <a:pt x="5770" y="2094"/>
                  </a:lnTo>
                  <a:cubicBezTo>
                    <a:pt x="5768" y="2096"/>
                    <a:pt x="5760" y="2100"/>
                    <a:pt x="5751" y="2104"/>
                  </a:cubicBezTo>
                  <a:lnTo>
                    <a:pt x="5751" y="2104"/>
                  </a:lnTo>
                  <a:cubicBezTo>
                    <a:pt x="5757" y="2100"/>
                    <a:pt x="5763" y="2097"/>
                    <a:pt x="5768" y="2093"/>
                  </a:cubicBezTo>
                  <a:close/>
                  <a:moveTo>
                    <a:pt x="5793" y="2099"/>
                  </a:moveTo>
                  <a:lnTo>
                    <a:pt x="5793" y="2099"/>
                  </a:lnTo>
                  <a:cubicBezTo>
                    <a:pt x="5796" y="2100"/>
                    <a:pt x="5800" y="2100"/>
                    <a:pt x="5803" y="2101"/>
                  </a:cubicBezTo>
                  <a:lnTo>
                    <a:pt x="5803" y="2101"/>
                  </a:lnTo>
                  <a:cubicBezTo>
                    <a:pt x="5798" y="2103"/>
                    <a:pt x="5784" y="2104"/>
                    <a:pt x="5769" y="2105"/>
                  </a:cubicBezTo>
                  <a:lnTo>
                    <a:pt x="5769" y="2105"/>
                  </a:lnTo>
                  <a:cubicBezTo>
                    <a:pt x="5778" y="2102"/>
                    <a:pt x="5787" y="2100"/>
                    <a:pt x="5793" y="2099"/>
                  </a:cubicBezTo>
                  <a:close/>
                  <a:moveTo>
                    <a:pt x="5725" y="2107"/>
                  </a:moveTo>
                  <a:lnTo>
                    <a:pt x="5725" y="2107"/>
                  </a:lnTo>
                  <a:cubicBezTo>
                    <a:pt x="5721" y="2111"/>
                    <a:pt x="5718" y="2114"/>
                    <a:pt x="5714" y="2117"/>
                  </a:cubicBezTo>
                  <a:lnTo>
                    <a:pt x="5714" y="2117"/>
                  </a:lnTo>
                  <a:cubicBezTo>
                    <a:pt x="5714" y="2117"/>
                    <a:pt x="5714" y="2117"/>
                    <a:pt x="5713" y="2118"/>
                  </a:cubicBezTo>
                  <a:lnTo>
                    <a:pt x="5713" y="2118"/>
                  </a:lnTo>
                  <a:cubicBezTo>
                    <a:pt x="5717" y="2114"/>
                    <a:pt x="5721" y="2111"/>
                    <a:pt x="5725" y="2107"/>
                  </a:cubicBezTo>
                  <a:close/>
                  <a:moveTo>
                    <a:pt x="5688" y="2143"/>
                  </a:moveTo>
                  <a:cubicBezTo>
                    <a:pt x="5671" y="2156"/>
                    <a:pt x="5660" y="2167"/>
                    <a:pt x="5661" y="2167"/>
                  </a:cubicBezTo>
                  <a:cubicBezTo>
                    <a:pt x="5662" y="2167"/>
                    <a:pt x="5669" y="2161"/>
                    <a:pt x="5688" y="2143"/>
                  </a:cubicBezTo>
                  <a:close/>
                  <a:moveTo>
                    <a:pt x="11019" y="2200"/>
                  </a:moveTo>
                  <a:lnTo>
                    <a:pt x="11019" y="2200"/>
                  </a:lnTo>
                  <a:cubicBezTo>
                    <a:pt x="11019" y="2200"/>
                    <a:pt x="11019" y="2201"/>
                    <a:pt x="11019" y="2204"/>
                  </a:cubicBezTo>
                  <a:lnTo>
                    <a:pt x="11019" y="2204"/>
                  </a:lnTo>
                  <a:cubicBezTo>
                    <a:pt x="11019" y="2204"/>
                    <a:pt x="11019" y="2203"/>
                    <a:pt x="11019" y="2203"/>
                  </a:cubicBezTo>
                  <a:cubicBezTo>
                    <a:pt x="11019" y="2201"/>
                    <a:pt x="11018" y="2200"/>
                    <a:pt x="11019" y="2200"/>
                  </a:cubicBezTo>
                  <a:close/>
                  <a:moveTo>
                    <a:pt x="5626" y="2197"/>
                  </a:moveTo>
                  <a:lnTo>
                    <a:pt x="5626" y="2197"/>
                  </a:lnTo>
                  <a:cubicBezTo>
                    <a:pt x="5612" y="2215"/>
                    <a:pt x="5596" y="2238"/>
                    <a:pt x="5594" y="2238"/>
                  </a:cubicBezTo>
                  <a:cubicBezTo>
                    <a:pt x="5594" y="2238"/>
                    <a:pt x="5594" y="2238"/>
                    <a:pt x="5594" y="2237"/>
                  </a:cubicBezTo>
                  <a:cubicBezTo>
                    <a:pt x="5596" y="2227"/>
                    <a:pt x="5611" y="2211"/>
                    <a:pt x="5626" y="2197"/>
                  </a:cubicBezTo>
                  <a:close/>
                  <a:moveTo>
                    <a:pt x="11012" y="2354"/>
                  </a:moveTo>
                  <a:cubicBezTo>
                    <a:pt x="11015" y="2354"/>
                    <a:pt x="11024" y="2359"/>
                    <a:pt x="11038" y="2373"/>
                  </a:cubicBezTo>
                  <a:lnTo>
                    <a:pt x="11038" y="2373"/>
                  </a:lnTo>
                  <a:cubicBezTo>
                    <a:pt x="11032" y="2363"/>
                    <a:pt x="11030" y="2356"/>
                    <a:pt x="11033" y="2356"/>
                  </a:cubicBezTo>
                  <a:lnTo>
                    <a:pt x="11033" y="2356"/>
                  </a:lnTo>
                  <a:cubicBezTo>
                    <a:pt x="11034" y="2356"/>
                    <a:pt x="11036" y="2357"/>
                    <a:pt x="11038" y="2359"/>
                  </a:cubicBezTo>
                  <a:lnTo>
                    <a:pt x="11038" y="2359"/>
                  </a:lnTo>
                  <a:cubicBezTo>
                    <a:pt x="11039" y="2363"/>
                    <a:pt x="11041" y="2368"/>
                    <a:pt x="11043" y="2374"/>
                  </a:cubicBezTo>
                  <a:lnTo>
                    <a:pt x="11043" y="2374"/>
                  </a:lnTo>
                  <a:cubicBezTo>
                    <a:pt x="11042" y="2374"/>
                    <a:pt x="11041" y="2374"/>
                    <a:pt x="11040" y="2374"/>
                  </a:cubicBezTo>
                  <a:lnTo>
                    <a:pt x="11040" y="2374"/>
                  </a:lnTo>
                  <a:cubicBezTo>
                    <a:pt x="11041" y="2375"/>
                    <a:pt x="11043" y="2377"/>
                    <a:pt x="11045" y="2379"/>
                  </a:cubicBezTo>
                  <a:lnTo>
                    <a:pt x="11045" y="2379"/>
                  </a:lnTo>
                  <a:cubicBezTo>
                    <a:pt x="11045" y="2380"/>
                    <a:pt x="11046" y="2382"/>
                    <a:pt x="11046" y="2384"/>
                  </a:cubicBezTo>
                  <a:lnTo>
                    <a:pt x="11046" y="2384"/>
                  </a:lnTo>
                  <a:cubicBezTo>
                    <a:pt x="11044" y="2380"/>
                    <a:pt x="11041" y="2377"/>
                    <a:pt x="11039" y="2374"/>
                  </a:cubicBezTo>
                  <a:lnTo>
                    <a:pt x="11039" y="2374"/>
                  </a:lnTo>
                  <a:cubicBezTo>
                    <a:pt x="11039" y="2374"/>
                    <a:pt x="11039" y="2374"/>
                    <a:pt x="11040" y="2374"/>
                  </a:cubicBezTo>
                  <a:lnTo>
                    <a:pt x="11040" y="2374"/>
                  </a:lnTo>
                  <a:cubicBezTo>
                    <a:pt x="11039" y="2374"/>
                    <a:pt x="11039" y="2373"/>
                    <a:pt x="11038" y="2373"/>
                  </a:cubicBezTo>
                  <a:lnTo>
                    <a:pt x="11038" y="2373"/>
                  </a:lnTo>
                  <a:cubicBezTo>
                    <a:pt x="11039" y="2373"/>
                    <a:pt x="11039" y="2373"/>
                    <a:pt x="11039" y="2374"/>
                  </a:cubicBezTo>
                  <a:lnTo>
                    <a:pt x="11039" y="2374"/>
                  </a:lnTo>
                  <a:cubicBezTo>
                    <a:pt x="11034" y="2374"/>
                    <a:pt x="11030" y="2373"/>
                    <a:pt x="11025" y="2373"/>
                  </a:cubicBezTo>
                  <a:lnTo>
                    <a:pt x="11025" y="2373"/>
                  </a:lnTo>
                  <a:cubicBezTo>
                    <a:pt x="11013" y="2362"/>
                    <a:pt x="11008" y="2354"/>
                    <a:pt x="11012" y="2354"/>
                  </a:cubicBezTo>
                  <a:close/>
                  <a:moveTo>
                    <a:pt x="11061" y="2395"/>
                  </a:moveTo>
                  <a:lnTo>
                    <a:pt x="11061" y="2395"/>
                  </a:lnTo>
                  <a:cubicBezTo>
                    <a:pt x="11062" y="2396"/>
                    <a:pt x="11063" y="2397"/>
                    <a:pt x="11063" y="2398"/>
                  </a:cubicBezTo>
                  <a:lnTo>
                    <a:pt x="11063" y="2398"/>
                  </a:lnTo>
                  <a:cubicBezTo>
                    <a:pt x="11063" y="2397"/>
                    <a:pt x="11062" y="2397"/>
                    <a:pt x="11061" y="2397"/>
                  </a:cubicBezTo>
                  <a:lnTo>
                    <a:pt x="11061" y="2397"/>
                  </a:lnTo>
                  <a:cubicBezTo>
                    <a:pt x="11061" y="2396"/>
                    <a:pt x="11061" y="2396"/>
                    <a:pt x="11061" y="2395"/>
                  </a:cubicBezTo>
                  <a:close/>
                  <a:moveTo>
                    <a:pt x="11067" y="2404"/>
                  </a:moveTo>
                  <a:cubicBezTo>
                    <a:pt x="11069" y="2405"/>
                    <a:pt x="11070" y="2405"/>
                    <a:pt x="11071" y="2406"/>
                  </a:cubicBezTo>
                  <a:lnTo>
                    <a:pt x="11071" y="2406"/>
                  </a:lnTo>
                  <a:cubicBezTo>
                    <a:pt x="11071" y="2406"/>
                    <a:pt x="11072" y="2407"/>
                    <a:pt x="11072" y="2407"/>
                  </a:cubicBezTo>
                  <a:lnTo>
                    <a:pt x="11072" y="2407"/>
                  </a:lnTo>
                  <a:cubicBezTo>
                    <a:pt x="11073" y="2408"/>
                    <a:pt x="11073" y="2409"/>
                    <a:pt x="11074" y="2410"/>
                  </a:cubicBezTo>
                  <a:lnTo>
                    <a:pt x="11074" y="2410"/>
                  </a:lnTo>
                  <a:cubicBezTo>
                    <a:pt x="11072" y="2408"/>
                    <a:pt x="11070" y="2406"/>
                    <a:pt x="11067" y="2404"/>
                  </a:cubicBezTo>
                  <a:close/>
                  <a:moveTo>
                    <a:pt x="11073" y="2408"/>
                  </a:moveTo>
                  <a:lnTo>
                    <a:pt x="11073" y="2408"/>
                  </a:lnTo>
                  <a:cubicBezTo>
                    <a:pt x="11075" y="2410"/>
                    <a:pt x="11077" y="2413"/>
                    <a:pt x="11080" y="2415"/>
                  </a:cubicBezTo>
                  <a:lnTo>
                    <a:pt x="11080" y="2415"/>
                  </a:lnTo>
                  <a:cubicBezTo>
                    <a:pt x="11078" y="2414"/>
                    <a:pt x="11076" y="2412"/>
                    <a:pt x="11074" y="2410"/>
                  </a:cubicBezTo>
                  <a:lnTo>
                    <a:pt x="11074" y="2410"/>
                  </a:lnTo>
                  <a:cubicBezTo>
                    <a:pt x="11074" y="2409"/>
                    <a:pt x="11073" y="2408"/>
                    <a:pt x="11073" y="2408"/>
                  </a:cubicBezTo>
                  <a:close/>
                  <a:moveTo>
                    <a:pt x="12258" y="3225"/>
                  </a:moveTo>
                  <a:cubicBezTo>
                    <a:pt x="12262" y="3225"/>
                    <a:pt x="12277" y="3228"/>
                    <a:pt x="12304" y="3236"/>
                  </a:cubicBezTo>
                  <a:lnTo>
                    <a:pt x="12304" y="3236"/>
                  </a:lnTo>
                  <a:cubicBezTo>
                    <a:pt x="12268" y="3232"/>
                    <a:pt x="12250" y="3225"/>
                    <a:pt x="12258" y="3225"/>
                  </a:cubicBezTo>
                  <a:close/>
                  <a:moveTo>
                    <a:pt x="12303" y="3230"/>
                  </a:moveTo>
                  <a:lnTo>
                    <a:pt x="12303" y="3230"/>
                  </a:lnTo>
                  <a:cubicBezTo>
                    <a:pt x="12307" y="3233"/>
                    <a:pt x="12310" y="3235"/>
                    <a:pt x="12314" y="3237"/>
                  </a:cubicBezTo>
                  <a:lnTo>
                    <a:pt x="12314" y="3237"/>
                  </a:lnTo>
                  <a:cubicBezTo>
                    <a:pt x="12313" y="3237"/>
                    <a:pt x="12313" y="3237"/>
                    <a:pt x="12313" y="3237"/>
                  </a:cubicBezTo>
                  <a:lnTo>
                    <a:pt x="12313" y="3237"/>
                  </a:lnTo>
                  <a:cubicBezTo>
                    <a:pt x="12310" y="3235"/>
                    <a:pt x="12307" y="3233"/>
                    <a:pt x="12303" y="3230"/>
                  </a:cubicBezTo>
                  <a:close/>
                  <a:moveTo>
                    <a:pt x="12342" y="3238"/>
                  </a:moveTo>
                  <a:cubicBezTo>
                    <a:pt x="12342" y="3238"/>
                    <a:pt x="12342" y="3238"/>
                    <a:pt x="12342" y="3238"/>
                  </a:cubicBezTo>
                  <a:lnTo>
                    <a:pt x="12342" y="3238"/>
                  </a:lnTo>
                  <a:cubicBezTo>
                    <a:pt x="12339" y="3238"/>
                    <a:pt x="12336" y="3238"/>
                    <a:pt x="12334" y="3238"/>
                  </a:cubicBezTo>
                  <a:close/>
                  <a:moveTo>
                    <a:pt x="12368" y="3238"/>
                  </a:moveTo>
                  <a:cubicBezTo>
                    <a:pt x="12365" y="3238"/>
                    <a:pt x="12362" y="3238"/>
                    <a:pt x="12359" y="3238"/>
                  </a:cubicBezTo>
                  <a:lnTo>
                    <a:pt x="12359" y="3238"/>
                  </a:lnTo>
                  <a:cubicBezTo>
                    <a:pt x="12359" y="3238"/>
                    <a:pt x="12359" y="3238"/>
                    <a:pt x="12359" y="3238"/>
                  </a:cubicBezTo>
                  <a:close/>
                  <a:moveTo>
                    <a:pt x="12353" y="3238"/>
                  </a:moveTo>
                  <a:cubicBezTo>
                    <a:pt x="12353" y="3238"/>
                    <a:pt x="12353" y="3238"/>
                    <a:pt x="12353" y="3238"/>
                  </a:cubicBezTo>
                  <a:lnTo>
                    <a:pt x="12353" y="3238"/>
                  </a:lnTo>
                  <a:cubicBezTo>
                    <a:pt x="12352" y="3238"/>
                    <a:pt x="12352" y="3238"/>
                    <a:pt x="12351" y="3238"/>
                  </a:cubicBezTo>
                  <a:cubicBezTo>
                    <a:pt x="12351" y="3238"/>
                    <a:pt x="12351" y="3238"/>
                    <a:pt x="12350" y="3238"/>
                  </a:cubicBezTo>
                  <a:lnTo>
                    <a:pt x="12350" y="3238"/>
                  </a:lnTo>
                  <a:cubicBezTo>
                    <a:pt x="12350" y="3238"/>
                    <a:pt x="12350" y="3238"/>
                    <a:pt x="12350" y="3238"/>
                  </a:cubicBezTo>
                  <a:close/>
                  <a:moveTo>
                    <a:pt x="12321" y="3241"/>
                  </a:moveTo>
                  <a:lnTo>
                    <a:pt x="12321" y="3241"/>
                  </a:lnTo>
                  <a:cubicBezTo>
                    <a:pt x="12332" y="3244"/>
                    <a:pt x="12344" y="3249"/>
                    <a:pt x="12355" y="3252"/>
                  </a:cubicBezTo>
                  <a:lnTo>
                    <a:pt x="12355" y="3252"/>
                  </a:lnTo>
                  <a:cubicBezTo>
                    <a:pt x="12357" y="3253"/>
                    <a:pt x="12359" y="3255"/>
                    <a:pt x="12361" y="3257"/>
                  </a:cubicBezTo>
                  <a:cubicBezTo>
                    <a:pt x="12363" y="3259"/>
                    <a:pt x="12365" y="3262"/>
                    <a:pt x="12367" y="3264"/>
                  </a:cubicBezTo>
                  <a:lnTo>
                    <a:pt x="12367" y="3264"/>
                  </a:lnTo>
                  <a:cubicBezTo>
                    <a:pt x="12352" y="3256"/>
                    <a:pt x="12336" y="3249"/>
                    <a:pt x="12321" y="3241"/>
                  </a:cubicBezTo>
                  <a:close/>
                  <a:moveTo>
                    <a:pt x="12384" y="3264"/>
                  </a:moveTo>
                  <a:cubicBezTo>
                    <a:pt x="12384" y="3265"/>
                    <a:pt x="12385" y="3265"/>
                    <a:pt x="12385" y="3265"/>
                  </a:cubicBezTo>
                  <a:lnTo>
                    <a:pt x="12385" y="3265"/>
                  </a:lnTo>
                  <a:cubicBezTo>
                    <a:pt x="12385" y="3265"/>
                    <a:pt x="12384" y="3265"/>
                    <a:pt x="12384" y="3264"/>
                  </a:cubicBezTo>
                  <a:close/>
                  <a:moveTo>
                    <a:pt x="12367" y="3264"/>
                  </a:moveTo>
                  <a:cubicBezTo>
                    <a:pt x="12368" y="3264"/>
                    <a:pt x="12368" y="3264"/>
                    <a:pt x="12369" y="3264"/>
                  </a:cubicBezTo>
                  <a:lnTo>
                    <a:pt x="12369" y="3264"/>
                  </a:lnTo>
                  <a:cubicBezTo>
                    <a:pt x="12369" y="3265"/>
                    <a:pt x="12369" y="3266"/>
                    <a:pt x="12370" y="3266"/>
                  </a:cubicBezTo>
                  <a:lnTo>
                    <a:pt x="12370" y="3266"/>
                  </a:lnTo>
                  <a:cubicBezTo>
                    <a:pt x="12369" y="3266"/>
                    <a:pt x="12368" y="3265"/>
                    <a:pt x="12367" y="3264"/>
                  </a:cubicBezTo>
                  <a:close/>
                  <a:moveTo>
                    <a:pt x="12445" y="3499"/>
                  </a:moveTo>
                  <a:cubicBezTo>
                    <a:pt x="12447" y="3505"/>
                    <a:pt x="12448" y="3512"/>
                    <a:pt x="12448" y="3519"/>
                  </a:cubicBezTo>
                  <a:lnTo>
                    <a:pt x="12448" y="3519"/>
                  </a:lnTo>
                  <a:cubicBezTo>
                    <a:pt x="12446" y="3507"/>
                    <a:pt x="12445" y="3499"/>
                    <a:pt x="12445" y="3499"/>
                  </a:cubicBezTo>
                  <a:close/>
                  <a:moveTo>
                    <a:pt x="12438" y="4477"/>
                  </a:moveTo>
                  <a:lnTo>
                    <a:pt x="12438" y="4477"/>
                  </a:lnTo>
                  <a:cubicBezTo>
                    <a:pt x="12438" y="4477"/>
                    <a:pt x="12434" y="4483"/>
                    <a:pt x="12426" y="4499"/>
                  </a:cubicBezTo>
                  <a:cubicBezTo>
                    <a:pt x="12424" y="4506"/>
                    <a:pt x="12422" y="4513"/>
                    <a:pt x="12419" y="4520"/>
                  </a:cubicBezTo>
                  <a:lnTo>
                    <a:pt x="12419" y="4520"/>
                  </a:lnTo>
                  <a:cubicBezTo>
                    <a:pt x="12429" y="4499"/>
                    <a:pt x="12439" y="4477"/>
                    <a:pt x="12438" y="4477"/>
                  </a:cubicBezTo>
                  <a:close/>
                  <a:moveTo>
                    <a:pt x="12419" y="4520"/>
                  </a:moveTo>
                  <a:cubicBezTo>
                    <a:pt x="12412" y="4534"/>
                    <a:pt x="12406" y="4547"/>
                    <a:pt x="12404" y="4551"/>
                  </a:cubicBezTo>
                  <a:lnTo>
                    <a:pt x="12404" y="4551"/>
                  </a:lnTo>
                  <a:cubicBezTo>
                    <a:pt x="12405" y="4549"/>
                    <a:pt x="12406" y="4547"/>
                    <a:pt x="12407" y="4545"/>
                  </a:cubicBezTo>
                  <a:cubicBezTo>
                    <a:pt x="12411" y="4537"/>
                    <a:pt x="12415" y="4528"/>
                    <a:pt x="12419" y="4520"/>
                  </a:cubicBezTo>
                  <a:close/>
                  <a:moveTo>
                    <a:pt x="4144" y="6711"/>
                  </a:moveTo>
                  <a:cubicBezTo>
                    <a:pt x="4144" y="6711"/>
                    <a:pt x="4144" y="6711"/>
                    <a:pt x="4145" y="6711"/>
                  </a:cubicBezTo>
                  <a:lnTo>
                    <a:pt x="4145" y="6711"/>
                  </a:lnTo>
                  <a:cubicBezTo>
                    <a:pt x="4144" y="6711"/>
                    <a:pt x="4144" y="6711"/>
                    <a:pt x="4144" y="6711"/>
                  </a:cubicBezTo>
                  <a:close/>
                  <a:moveTo>
                    <a:pt x="4269" y="6725"/>
                  </a:moveTo>
                  <a:lnTo>
                    <a:pt x="4269" y="6725"/>
                  </a:lnTo>
                  <a:cubicBezTo>
                    <a:pt x="4268" y="6725"/>
                    <a:pt x="4268" y="6726"/>
                    <a:pt x="4268" y="6726"/>
                  </a:cubicBezTo>
                  <a:lnTo>
                    <a:pt x="4268" y="6726"/>
                  </a:lnTo>
                  <a:cubicBezTo>
                    <a:pt x="4267" y="6726"/>
                    <a:pt x="4266" y="6727"/>
                    <a:pt x="4265" y="6727"/>
                  </a:cubicBezTo>
                  <a:lnTo>
                    <a:pt x="4265" y="6727"/>
                  </a:lnTo>
                  <a:cubicBezTo>
                    <a:pt x="4267" y="6726"/>
                    <a:pt x="4268" y="6726"/>
                    <a:pt x="4269" y="6725"/>
                  </a:cubicBezTo>
                  <a:close/>
                  <a:moveTo>
                    <a:pt x="4292" y="6721"/>
                  </a:moveTo>
                  <a:cubicBezTo>
                    <a:pt x="4312" y="6721"/>
                    <a:pt x="4302" y="6732"/>
                    <a:pt x="4275" y="6734"/>
                  </a:cubicBezTo>
                  <a:lnTo>
                    <a:pt x="4275" y="6734"/>
                  </a:lnTo>
                  <a:cubicBezTo>
                    <a:pt x="4277" y="6732"/>
                    <a:pt x="4279" y="6731"/>
                    <a:pt x="4281" y="6729"/>
                  </a:cubicBezTo>
                  <a:lnTo>
                    <a:pt x="4281" y="6729"/>
                  </a:lnTo>
                  <a:cubicBezTo>
                    <a:pt x="4280" y="6731"/>
                    <a:pt x="4280" y="6731"/>
                    <a:pt x="4280" y="6731"/>
                  </a:cubicBezTo>
                  <a:cubicBezTo>
                    <a:pt x="4281" y="6731"/>
                    <a:pt x="4285" y="6728"/>
                    <a:pt x="4290" y="6722"/>
                  </a:cubicBezTo>
                  <a:lnTo>
                    <a:pt x="4290" y="6722"/>
                  </a:lnTo>
                  <a:cubicBezTo>
                    <a:pt x="4290" y="6722"/>
                    <a:pt x="4290" y="6721"/>
                    <a:pt x="4291" y="6721"/>
                  </a:cubicBezTo>
                  <a:lnTo>
                    <a:pt x="4291" y="6721"/>
                  </a:lnTo>
                  <a:cubicBezTo>
                    <a:pt x="4291" y="6721"/>
                    <a:pt x="4291" y="6721"/>
                    <a:pt x="4292" y="6721"/>
                  </a:cubicBezTo>
                  <a:close/>
                  <a:moveTo>
                    <a:pt x="4227" y="6734"/>
                  </a:moveTo>
                  <a:cubicBezTo>
                    <a:pt x="4227" y="6734"/>
                    <a:pt x="4227" y="6734"/>
                    <a:pt x="4227" y="6734"/>
                  </a:cubicBezTo>
                  <a:lnTo>
                    <a:pt x="4227" y="6734"/>
                  </a:lnTo>
                  <a:cubicBezTo>
                    <a:pt x="4227" y="6734"/>
                    <a:pt x="4227" y="6734"/>
                    <a:pt x="4227" y="6734"/>
                  </a:cubicBezTo>
                  <a:lnTo>
                    <a:pt x="4227" y="6734"/>
                  </a:lnTo>
                  <a:cubicBezTo>
                    <a:pt x="4227" y="6734"/>
                    <a:pt x="4227" y="6734"/>
                    <a:pt x="4227" y="6734"/>
                  </a:cubicBezTo>
                  <a:close/>
                  <a:moveTo>
                    <a:pt x="4265" y="6727"/>
                  </a:moveTo>
                  <a:cubicBezTo>
                    <a:pt x="4262" y="6729"/>
                    <a:pt x="4258" y="6732"/>
                    <a:pt x="4254" y="6734"/>
                  </a:cubicBezTo>
                  <a:lnTo>
                    <a:pt x="4254" y="6734"/>
                  </a:lnTo>
                  <a:cubicBezTo>
                    <a:pt x="4251" y="6734"/>
                    <a:pt x="4248" y="6734"/>
                    <a:pt x="4245" y="6734"/>
                  </a:cubicBezTo>
                  <a:lnTo>
                    <a:pt x="4245" y="6734"/>
                  </a:lnTo>
                  <a:cubicBezTo>
                    <a:pt x="4245" y="6734"/>
                    <a:pt x="4245" y="6734"/>
                    <a:pt x="4245" y="6734"/>
                  </a:cubicBezTo>
                  <a:cubicBezTo>
                    <a:pt x="4242" y="6735"/>
                    <a:pt x="4239" y="6736"/>
                    <a:pt x="4236" y="6736"/>
                  </a:cubicBezTo>
                  <a:lnTo>
                    <a:pt x="4236" y="6736"/>
                  </a:lnTo>
                  <a:cubicBezTo>
                    <a:pt x="4233" y="6736"/>
                    <a:pt x="4230" y="6735"/>
                    <a:pt x="4227" y="6734"/>
                  </a:cubicBezTo>
                  <a:lnTo>
                    <a:pt x="4227" y="6734"/>
                  </a:lnTo>
                  <a:cubicBezTo>
                    <a:pt x="4233" y="6734"/>
                    <a:pt x="4239" y="6734"/>
                    <a:pt x="4245" y="6734"/>
                  </a:cubicBezTo>
                  <a:lnTo>
                    <a:pt x="4245" y="6734"/>
                  </a:lnTo>
                  <a:cubicBezTo>
                    <a:pt x="4250" y="6732"/>
                    <a:pt x="4258" y="6730"/>
                    <a:pt x="4265" y="6727"/>
                  </a:cubicBezTo>
                  <a:close/>
                  <a:moveTo>
                    <a:pt x="4207" y="6741"/>
                  </a:moveTo>
                  <a:cubicBezTo>
                    <a:pt x="4207" y="6741"/>
                    <a:pt x="4207" y="6741"/>
                    <a:pt x="4207" y="6741"/>
                  </a:cubicBezTo>
                  <a:lnTo>
                    <a:pt x="4207" y="6741"/>
                  </a:lnTo>
                  <a:cubicBezTo>
                    <a:pt x="4206" y="6741"/>
                    <a:pt x="4204" y="6741"/>
                    <a:pt x="4203" y="6742"/>
                  </a:cubicBezTo>
                  <a:cubicBezTo>
                    <a:pt x="4204" y="6741"/>
                    <a:pt x="4205" y="6741"/>
                    <a:pt x="4207" y="6741"/>
                  </a:cubicBezTo>
                  <a:close/>
                  <a:moveTo>
                    <a:pt x="2338" y="6962"/>
                  </a:moveTo>
                  <a:cubicBezTo>
                    <a:pt x="2325" y="6968"/>
                    <a:pt x="2315" y="6972"/>
                    <a:pt x="2313" y="6972"/>
                  </a:cubicBezTo>
                  <a:cubicBezTo>
                    <a:pt x="2313" y="6972"/>
                    <a:pt x="2313" y="6972"/>
                    <a:pt x="2313" y="6972"/>
                  </a:cubicBezTo>
                  <a:cubicBezTo>
                    <a:pt x="2321" y="6968"/>
                    <a:pt x="2330" y="6965"/>
                    <a:pt x="2338" y="6962"/>
                  </a:cubicBezTo>
                  <a:close/>
                  <a:moveTo>
                    <a:pt x="2213" y="7033"/>
                  </a:moveTo>
                  <a:cubicBezTo>
                    <a:pt x="2213" y="7033"/>
                    <a:pt x="2203" y="7040"/>
                    <a:pt x="2190" y="7049"/>
                  </a:cubicBezTo>
                  <a:lnTo>
                    <a:pt x="2190" y="7049"/>
                  </a:lnTo>
                  <a:cubicBezTo>
                    <a:pt x="2200" y="7041"/>
                    <a:pt x="2209" y="7033"/>
                    <a:pt x="2213" y="7033"/>
                  </a:cubicBezTo>
                  <a:close/>
                  <a:moveTo>
                    <a:pt x="2065" y="7161"/>
                  </a:moveTo>
                  <a:cubicBezTo>
                    <a:pt x="2066" y="7161"/>
                    <a:pt x="2056" y="7173"/>
                    <a:pt x="2038" y="7197"/>
                  </a:cubicBezTo>
                  <a:lnTo>
                    <a:pt x="2038" y="7197"/>
                  </a:lnTo>
                  <a:cubicBezTo>
                    <a:pt x="2043" y="7189"/>
                    <a:pt x="2047" y="7183"/>
                    <a:pt x="2052" y="7175"/>
                  </a:cubicBezTo>
                  <a:cubicBezTo>
                    <a:pt x="2060" y="7166"/>
                    <a:pt x="2065" y="7161"/>
                    <a:pt x="2065" y="7161"/>
                  </a:cubicBezTo>
                  <a:close/>
                  <a:moveTo>
                    <a:pt x="11777" y="7273"/>
                  </a:moveTo>
                  <a:cubicBezTo>
                    <a:pt x="11766" y="7287"/>
                    <a:pt x="11755" y="7301"/>
                    <a:pt x="11755" y="7301"/>
                  </a:cubicBezTo>
                  <a:cubicBezTo>
                    <a:pt x="11755" y="7301"/>
                    <a:pt x="11758" y="7297"/>
                    <a:pt x="11766" y="7286"/>
                  </a:cubicBezTo>
                  <a:lnTo>
                    <a:pt x="11777" y="7273"/>
                  </a:lnTo>
                  <a:close/>
                  <a:moveTo>
                    <a:pt x="1941" y="7359"/>
                  </a:moveTo>
                  <a:lnTo>
                    <a:pt x="1941" y="7359"/>
                  </a:lnTo>
                  <a:cubicBezTo>
                    <a:pt x="1941" y="7359"/>
                    <a:pt x="1941" y="7359"/>
                    <a:pt x="1941" y="7359"/>
                  </a:cubicBezTo>
                  <a:cubicBezTo>
                    <a:pt x="1939" y="7365"/>
                    <a:pt x="1937" y="7371"/>
                    <a:pt x="1935" y="7377"/>
                  </a:cubicBezTo>
                  <a:lnTo>
                    <a:pt x="1935" y="7377"/>
                  </a:lnTo>
                  <a:cubicBezTo>
                    <a:pt x="1935" y="7373"/>
                    <a:pt x="1937" y="7367"/>
                    <a:pt x="1941" y="7359"/>
                  </a:cubicBezTo>
                  <a:close/>
                  <a:moveTo>
                    <a:pt x="1911" y="7446"/>
                  </a:moveTo>
                  <a:lnTo>
                    <a:pt x="1911" y="7446"/>
                  </a:lnTo>
                  <a:cubicBezTo>
                    <a:pt x="1912" y="7446"/>
                    <a:pt x="1910" y="7457"/>
                    <a:pt x="1906" y="7489"/>
                  </a:cubicBezTo>
                  <a:lnTo>
                    <a:pt x="1906" y="7489"/>
                  </a:lnTo>
                  <a:cubicBezTo>
                    <a:pt x="1907" y="7473"/>
                    <a:pt x="1911" y="7446"/>
                    <a:pt x="1911" y="7446"/>
                  </a:cubicBezTo>
                  <a:close/>
                  <a:moveTo>
                    <a:pt x="1904" y="7506"/>
                  </a:moveTo>
                  <a:cubicBezTo>
                    <a:pt x="1903" y="7512"/>
                    <a:pt x="1903" y="7516"/>
                    <a:pt x="1902" y="7519"/>
                  </a:cubicBezTo>
                  <a:lnTo>
                    <a:pt x="1902" y="7519"/>
                  </a:lnTo>
                  <a:cubicBezTo>
                    <a:pt x="1903" y="7515"/>
                    <a:pt x="1903" y="7511"/>
                    <a:pt x="1904" y="7506"/>
                  </a:cubicBezTo>
                  <a:close/>
                  <a:moveTo>
                    <a:pt x="1915" y="7849"/>
                  </a:moveTo>
                  <a:cubicBezTo>
                    <a:pt x="1914" y="7849"/>
                    <a:pt x="1914" y="7871"/>
                    <a:pt x="1918" y="7892"/>
                  </a:cubicBezTo>
                  <a:cubicBezTo>
                    <a:pt x="1919" y="7902"/>
                    <a:pt x="1920" y="7912"/>
                    <a:pt x="1921" y="7922"/>
                  </a:cubicBezTo>
                  <a:lnTo>
                    <a:pt x="1921" y="7922"/>
                  </a:lnTo>
                  <a:cubicBezTo>
                    <a:pt x="1919" y="7867"/>
                    <a:pt x="1917" y="7849"/>
                    <a:pt x="1915" y="7849"/>
                  </a:cubicBezTo>
                  <a:close/>
                  <a:moveTo>
                    <a:pt x="11326" y="7903"/>
                  </a:moveTo>
                  <a:cubicBezTo>
                    <a:pt x="11326" y="7903"/>
                    <a:pt x="11325" y="7912"/>
                    <a:pt x="11322" y="7942"/>
                  </a:cubicBezTo>
                  <a:lnTo>
                    <a:pt x="11322" y="7942"/>
                  </a:lnTo>
                  <a:lnTo>
                    <a:pt x="11322" y="7934"/>
                  </a:lnTo>
                  <a:cubicBezTo>
                    <a:pt x="11322" y="7926"/>
                    <a:pt x="11325" y="7903"/>
                    <a:pt x="11326" y="7903"/>
                  </a:cubicBezTo>
                  <a:close/>
                  <a:moveTo>
                    <a:pt x="11310" y="7919"/>
                  </a:moveTo>
                  <a:lnTo>
                    <a:pt x="11310" y="7919"/>
                  </a:lnTo>
                  <a:cubicBezTo>
                    <a:pt x="11310" y="7919"/>
                    <a:pt x="11312" y="7933"/>
                    <a:pt x="11318" y="7974"/>
                  </a:cubicBezTo>
                  <a:lnTo>
                    <a:pt x="11318" y="7974"/>
                  </a:lnTo>
                  <a:cubicBezTo>
                    <a:pt x="11318" y="7974"/>
                    <a:pt x="11318" y="7974"/>
                    <a:pt x="11318" y="7974"/>
                  </a:cubicBezTo>
                  <a:lnTo>
                    <a:pt x="11318" y="7974"/>
                  </a:lnTo>
                  <a:cubicBezTo>
                    <a:pt x="11315" y="7957"/>
                    <a:pt x="11310" y="7919"/>
                    <a:pt x="11310" y="7919"/>
                  </a:cubicBezTo>
                  <a:close/>
                  <a:moveTo>
                    <a:pt x="11308" y="7997"/>
                  </a:moveTo>
                  <a:cubicBezTo>
                    <a:pt x="11308" y="7999"/>
                    <a:pt x="11307" y="7999"/>
                    <a:pt x="11307" y="7999"/>
                  </a:cubicBezTo>
                  <a:lnTo>
                    <a:pt x="11307" y="7999"/>
                  </a:lnTo>
                  <a:cubicBezTo>
                    <a:pt x="11307" y="7999"/>
                    <a:pt x="11308" y="7998"/>
                    <a:pt x="11308" y="7997"/>
                  </a:cubicBezTo>
                  <a:close/>
                  <a:moveTo>
                    <a:pt x="11307" y="8038"/>
                  </a:moveTo>
                  <a:cubicBezTo>
                    <a:pt x="11307" y="8042"/>
                    <a:pt x="11306" y="8043"/>
                    <a:pt x="11306" y="8043"/>
                  </a:cubicBezTo>
                  <a:cubicBezTo>
                    <a:pt x="11306" y="8043"/>
                    <a:pt x="11307" y="8041"/>
                    <a:pt x="11307" y="8038"/>
                  </a:cubicBezTo>
                  <a:close/>
                  <a:moveTo>
                    <a:pt x="11407" y="8236"/>
                  </a:moveTo>
                  <a:cubicBezTo>
                    <a:pt x="11410" y="8236"/>
                    <a:pt x="11425" y="8256"/>
                    <a:pt x="11438" y="8276"/>
                  </a:cubicBezTo>
                  <a:lnTo>
                    <a:pt x="11438" y="8276"/>
                  </a:lnTo>
                  <a:cubicBezTo>
                    <a:pt x="11424" y="8262"/>
                    <a:pt x="11406" y="8245"/>
                    <a:pt x="11406" y="8237"/>
                  </a:cubicBezTo>
                  <a:cubicBezTo>
                    <a:pt x="11406" y="8236"/>
                    <a:pt x="11406" y="8236"/>
                    <a:pt x="11407" y="8236"/>
                  </a:cubicBezTo>
                  <a:close/>
                  <a:moveTo>
                    <a:pt x="11450" y="8294"/>
                  </a:moveTo>
                  <a:cubicBezTo>
                    <a:pt x="11457" y="8305"/>
                    <a:pt x="11462" y="8313"/>
                    <a:pt x="11462" y="8313"/>
                  </a:cubicBezTo>
                  <a:cubicBezTo>
                    <a:pt x="11462" y="8313"/>
                    <a:pt x="11459" y="8309"/>
                    <a:pt x="11452" y="8298"/>
                  </a:cubicBezTo>
                  <a:cubicBezTo>
                    <a:pt x="11452" y="8297"/>
                    <a:pt x="11451" y="8296"/>
                    <a:pt x="11450" y="8294"/>
                  </a:cubicBezTo>
                  <a:close/>
                  <a:moveTo>
                    <a:pt x="11456" y="8301"/>
                  </a:moveTo>
                  <a:cubicBezTo>
                    <a:pt x="11458" y="8301"/>
                    <a:pt x="11470" y="8311"/>
                    <a:pt x="11484" y="8323"/>
                  </a:cubicBezTo>
                  <a:lnTo>
                    <a:pt x="11484" y="8323"/>
                  </a:lnTo>
                  <a:cubicBezTo>
                    <a:pt x="11473" y="8316"/>
                    <a:pt x="11463" y="8309"/>
                    <a:pt x="11456" y="8302"/>
                  </a:cubicBezTo>
                  <a:cubicBezTo>
                    <a:pt x="11456" y="8302"/>
                    <a:pt x="11456" y="8301"/>
                    <a:pt x="11456" y="8301"/>
                  </a:cubicBezTo>
                  <a:close/>
                  <a:moveTo>
                    <a:pt x="11874" y="8300"/>
                  </a:moveTo>
                  <a:cubicBezTo>
                    <a:pt x="11874" y="8303"/>
                    <a:pt x="11867" y="8308"/>
                    <a:pt x="11851" y="8314"/>
                  </a:cubicBezTo>
                  <a:cubicBezTo>
                    <a:pt x="11846" y="8315"/>
                    <a:pt x="11835" y="8319"/>
                    <a:pt x="11820" y="8325"/>
                  </a:cubicBezTo>
                  <a:lnTo>
                    <a:pt x="11820" y="8325"/>
                  </a:lnTo>
                  <a:cubicBezTo>
                    <a:pt x="11833" y="8316"/>
                    <a:pt x="11848" y="8309"/>
                    <a:pt x="11862" y="8306"/>
                  </a:cubicBezTo>
                  <a:lnTo>
                    <a:pt x="11874" y="8300"/>
                  </a:lnTo>
                  <a:close/>
                  <a:moveTo>
                    <a:pt x="11698" y="8368"/>
                  </a:moveTo>
                  <a:lnTo>
                    <a:pt x="11698" y="8368"/>
                  </a:lnTo>
                  <a:cubicBezTo>
                    <a:pt x="11674" y="8375"/>
                    <a:pt x="11653" y="8379"/>
                    <a:pt x="11639" y="8379"/>
                  </a:cubicBezTo>
                  <a:cubicBezTo>
                    <a:pt x="11632" y="8379"/>
                    <a:pt x="11627" y="8378"/>
                    <a:pt x="11625" y="8375"/>
                  </a:cubicBezTo>
                  <a:cubicBezTo>
                    <a:pt x="11622" y="8373"/>
                    <a:pt x="11670" y="8370"/>
                    <a:pt x="11698" y="8368"/>
                  </a:cubicBezTo>
                  <a:close/>
                  <a:moveTo>
                    <a:pt x="12940" y="8670"/>
                  </a:moveTo>
                  <a:cubicBezTo>
                    <a:pt x="12935" y="8675"/>
                    <a:pt x="12931" y="8679"/>
                    <a:pt x="12927" y="8682"/>
                  </a:cubicBezTo>
                  <a:lnTo>
                    <a:pt x="12927" y="8682"/>
                  </a:lnTo>
                  <a:cubicBezTo>
                    <a:pt x="12927" y="8682"/>
                    <a:pt x="12926" y="8682"/>
                    <a:pt x="12926" y="8682"/>
                  </a:cubicBezTo>
                  <a:cubicBezTo>
                    <a:pt x="12924" y="8682"/>
                    <a:pt x="12922" y="8682"/>
                    <a:pt x="12919" y="8682"/>
                  </a:cubicBezTo>
                  <a:lnTo>
                    <a:pt x="12919" y="8682"/>
                  </a:lnTo>
                  <a:cubicBezTo>
                    <a:pt x="12920" y="8680"/>
                    <a:pt x="12922" y="8679"/>
                    <a:pt x="12924" y="8677"/>
                  </a:cubicBezTo>
                  <a:lnTo>
                    <a:pt x="12924" y="8677"/>
                  </a:lnTo>
                  <a:cubicBezTo>
                    <a:pt x="12931" y="8674"/>
                    <a:pt x="12937" y="8672"/>
                    <a:pt x="12940" y="8670"/>
                  </a:cubicBezTo>
                  <a:close/>
                  <a:moveTo>
                    <a:pt x="12915" y="8681"/>
                  </a:moveTo>
                  <a:lnTo>
                    <a:pt x="12915" y="8681"/>
                  </a:lnTo>
                  <a:cubicBezTo>
                    <a:pt x="12914" y="8682"/>
                    <a:pt x="12913" y="8683"/>
                    <a:pt x="12912" y="8683"/>
                  </a:cubicBezTo>
                  <a:lnTo>
                    <a:pt x="12912" y="8683"/>
                  </a:lnTo>
                  <a:cubicBezTo>
                    <a:pt x="12911" y="8684"/>
                    <a:pt x="12910" y="8684"/>
                    <a:pt x="12908" y="8684"/>
                  </a:cubicBezTo>
                  <a:lnTo>
                    <a:pt x="12908" y="8684"/>
                  </a:lnTo>
                  <a:cubicBezTo>
                    <a:pt x="12910" y="8683"/>
                    <a:pt x="12912" y="8682"/>
                    <a:pt x="12915" y="8681"/>
                  </a:cubicBezTo>
                  <a:close/>
                  <a:moveTo>
                    <a:pt x="12863" y="8686"/>
                  </a:moveTo>
                  <a:lnTo>
                    <a:pt x="12863" y="8686"/>
                  </a:lnTo>
                  <a:cubicBezTo>
                    <a:pt x="12864" y="8687"/>
                    <a:pt x="12867" y="8689"/>
                    <a:pt x="12869" y="8690"/>
                  </a:cubicBezTo>
                  <a:lnTo>
                    <a:pt x="12869" y="8690"/>
                  </a:lnTo>
                  <a:cubicBezTo>
                    <a:pt x="12868" y="8690"/>
                    <a:pt x="12868" y="8690"/>
                    <a:pt x="12867" y="8690"/>
                  </a:cubicBezTo>
                  <a:lnTo>
                    <a:pt x="12867" y="8690"/>
                  </a:lnTo>
                  <a:cubicBezTo>
                    <a:pt x="12866" y="8689"/>
                    <a:pt x="12864" y="8687"/>
                    <a:pt x="12863" y="8686"/>
                  </a:cubicBezTo>
                  <a:close/>
                  <a:moveTo>
                    <a:pt x="12897" y="8693"/>
                  </a:moveTo>
                  <a:cubicBezTo>
                    <a:pt x="12897" y="8694"/>
                    <a:pt x="12898" y="8694"/>
                    <a:pt x="12898" y="8694"/>
                  </a:cubicBezTo>
                  <a:cubicBezTo>
                    <a:pt x="12898" y="8694"/>
                    <a:pt x="12898" y="8694"/>
                    <a:pt x="12899" y="8693"/>
                  </a:cubicBezTo>
                  <a:close/>
                  <a:moveTo>
                    <a:pt x="12926" y="8683"/>
                  </a:moveTo>
                  <a:cubicBezTo>
                    <a:pt x="12921" y="8687"/>
                    <a:pt x="12916" y="8690"/>
                    <a:pt x="12911" y="8693"/>
                  </a:cubicBezTo>
                  <a:lnTo>
                    <a:pt x="12911" y="8693"/>
                  </a:lnTo>
                  <a:cubicBezTo>
                    <a:pt x="12913" y="8693"/>
                    <a:pt x="12916" y="8693"/>
                    <a:pt x="12918" y="8693"/>
                  </a:cubicBezTo>
                  <a:cubicBezTo>
                    <a:pt x="12930" y="8693"/>
                    <a:pt x="12936" y="8695"/>
                    <a:pt x="12936" y="8697"/>
                  </a:cubicBezTo>
                  <a:lnTo>
                    <a:pt x="12936" y="8697"/>
                  </a:lnTo>
                  <a:cubicBezTo>
                    <a:pt x="12933" y="8696"/>
                    <a:pt x="12931" y="8696"/>
                    <a:pt x="12929" y="8696"/>
                  </a:cubicBezTo>
                  <a:lnTo>
                    <a:pt x="12929" y="8696"/>
                  </a:lnTo>
                  <a:cubicBezTo>
                    <a:pt x="12928" y="8696"/>
                    <a:pt x="12928" y="8697"/>
                    <a:pt x="12934" y="8700"/>
                  </a:cubicBezTo>
                  <a:lnTo>
                    <a:pt x="12934" y="8700"/>
                  </a:lnTo>
                  <a:cubicBezTo>
                    <a:pt x="12932" y="8702"/>
                    <a:pt x="12929" y="8703"/>
                    <a:pt x="12925" y="8704"/>
                  </a:cubicBezTo>
                  <a:lnTo>
                    <a:pt x="12925" y="8704"/>
                  </a:lnTo>
                  <a:cubicBezTo>
                    <a:pt x="12918" y="8702"/>
                    <a:pt x="12911" y="8701"/>
                    <a:pt x="12904" y="8699"/>
                  </a:cubicBezTo>
                  <a:lnTo>
                    <a:pt x="12904" y="8699"/>
                  </a:lnTo>
                  <a:cubicBezTo>
                    <a:pt x="12902" y="8701"/>
                    <a:pt x="12900" y="8703"/>
                    <a:pt x="12899" y="8705"/>
                  </a:cubicBezTo>
                  <a:lnTo>
                    <a:pt x="12899" y="8705"/>
                  </a:lnTo>
                  <a:cubicBezTo>
                    <a:pt x="12898" y="8705"/>
                    <a:pt x="12896" y="8705"/>
                    <a:pt x="12895" y="8704"/>
                  </a:cubicBezTo>
                  <a:lnTo>
                    <a:pt x="12895" y="8704"/>
                  </a:lnTo>
                  <a:cubicBezTo>
                    <a:pt x="12892" y="8709"/>
                    <a:pt x="12885" y="8717"/>
                    <a:pt x="12874" y="8732"/>
                  </a:cubicBezTo>
                  <a:cubicBezTo>
                    <a:pt x="12871" y="8736"/>
                    <a:pt x="12868" y="8740"/>
                    <a:pt x="12865" y="8743"/>
                  </a:cubicBezTo>
                  <a:lnTo>
                    <a:pt x="12865" y="8743"/>
                  </a:lnTo>
                  <a:cubicBezTo>
                    <a:pt x="12876" y="8729"/>
                    <a:pt x="12889" y="8712"/>
                    <a:pt x="12895" y="8704"/>
                  </a:cubicBezTo>
                  <a:lnTo>
                    <a:pt x="12895" y="8704"/>
                  </a:lnTo>
                  <a:cubicBezTo>
                    <a:pt x="12895" y="8704"/>
                    <a:pt x="12895" y="8704"/>
                    <a:pt x="12895" y="8704"/>
                  </a:cubicBezTo>
                  <a:lnTo>
                    <a:pt x="12895" y="8704"/>
                  </a:lnTo>
                  <a:cubicBezTo>
                    <a:pt x="12897" y="8702"/>
                    <a:pt x="12898" y="8701"/>
                    <a:pt x="12898" y="8701"/>
                  </a:cubicBezTo>
                  <a:lnTo>
                    <a:pt x="12898" y="8701"/>
                  </a:lnTo>
                  <a:cubicBezTo>
                    <a:pt x="12898" y="8701"/>
                    <a:pt x="12897" y="8702"/>
                    <a:pt x="12895" y="8704"/>
                  </a:cubicBezTo>
                  <a:lnTo>
                    <a:pt x="12895" y="8704"/>
                  </a:lnTo>
                  <a:cubicBezTo>
                    <a:pt x="12893" y="8704"/>
                    <a:pt x="12892" y="8703"/>
                    <a:pt x="12890" y="8703"/>
                  </a:cubicBezTo>
                  <a:lnTo>
                    <a:pt x="12890" y="8703"/>
                  </a:lnTo>
                  <a:cubicBezTo>
                    <a:pt x="12884" y="8705"/>
                    <a:pt x="12879" y="8706"/>
                    <a:pt x="12875" y="8706"/>
                  </a:cubicBezTo>
                  <a:cubicBezTo>
                    <a:pt x="12868" y="8706"/>
                    <a:pt x="12866" y="8702"/>
                    <a:pt x="12876" y="8697"/>
                  </a:cubicBezTo>
                  <a:lnTo>
                    <a:pt x="12876" y="8697"/>
                  </a:lnTo>
                  <a:cubicBezTo>
                    <a:pt x="12880" y="8700"/>
                    <a:pt x="12885" y="8702"/>
                    <a:pt x="12890" y="8703"/>
                  </a:cubicBezTo>
                  <a:lnTo>
                    <a:pt x="12890" y="8703"/>
                  </a:lnTo>
                  <a:cubicBezTo>
                    <a:pt x="12893" y="8702"/>
                    <a:pt x="12897" y="8701"/>
                    <a:pt x="12900" y="8699"/>
                  </a:cubicBezTo>
                  <a:lnTo>
                    <a:pt x="12900" y="8699"/>
                  </a:lnTo>
                  <a:cubicBezTo>
                    <a:pt x="12901" y="8699"/>
                    <a:pt x="12903" y="8699"/>
                    <a:pt x="12904" y="8699"/>
                  </a:cubicBezTo>
                  <a:lnTo>
                    <a:pt x="12904" y="8699"/>
                  </a:lnTo>
                  <a:cubicBezTo>
                    <a:pt x="12905" y="8698"/>
                    <a:pt x="12906" y="8696"/>
                    <a:pt x="12907" y="8695"/>
                  </a:cubicBezTo>
                  <a:lnTo>
                    <a:pt x="12907" y="8695"/>
                  </a:lnTo>
                  <a:cubicBezTo>
                    <a:pt x="12905" y="8696"/>
                    <a:pt x="12903" y="8698"/>
                    <a:pt x="12900" y="8699"/>
                  </a:cubicBezTo>
                  <a:lnTo>
                    <a:pt x="12900" y="8699"/>
                  </a:lnTo>
                  <a:cubicBezTo>
                    <a:pt x="12894" y="8697"/>
                    <a:pt x="12888" y="8696"/>
                    <a:pt x="12882" y="8694"/>
                  </a:cubicBezTo>
                  <a:lnTo>
                    <a:pt x="12882" y="8694"/>
                  </a:lnTo>
                  <a:cubicBezTo>
                    <a:pt x="12879" y="8695"/>
                    <a:pt x="12878" y="8696"/>
                    <a:pt x="12876" y="8697"/>
                  </a:cubicBezTo>
                  <a:lnTo>
                    <a:pt x="12876" y="8697"/>
                  </a:lnTo>
                  <a:cubicBezTo>
                    <a:pt x="12874" y="8696"/>
                    <a:pt x="12872" y="8695"/>
                    <a:pt x="12871" y="8693"/>
                  </a:cubicBezTo>
                  <a:lnTo>
                    <a:pt x="12879" y="8693"/>
                  </a:lnTo>
                  <a:cubicBezTo>
                    <a:pt x="12880" y="8694"/>
                    <a:pt x="12881" y="8694"/>
                    <a:pt x="12882" y="8694"/>
                  </a:cubicBezTo>
                  <a:lnTo>
                    <a:pt x="12882" y="8694"/>
                  </a:lnTo>
                  <a:cubicBezTo>
                    <a:pt x="12883" y="8694"/>
                    <a:pt x="12883" y="8694"/>
                    <a:pt x="12884" y="8693"/>
                  </a:cubicBezTo>
                  <a:lnTo>
                    <a:pt x="12897" y="8693"/>
                  </a:lnTo>
                  <a:cubicBezTo>
                    <a:pt x="12897" y="8692"/>
                    <a:pt x="12899" y="8690"/>
                    <a:pt x="12900" y="8689"/>
                  </a:cubicBezTo>
                  <a:lnTo>
                    <a:pt x="12900" y="8689"/>
                  </a:lnTo>
                  <a:cubicBezTo>
                    <a:pt x="12903" y="8688"/>
                    <a:pt x="12905" y="8688"/>
                    <a:pt x="12907" y="8687"/>
                  </a:cubicBezTo>
                  <a:lnTo>
                    <a:pt x="12907" y="8687"/>
                  </a:lnTo>
                  <a:cubicBezTo>
                    <a:pt x="12903" y="8690"/>
                    <a:pt x="12901" y="8692"/>
                    <a:pt x="12899" y="8693"/>
                  </a:cubicBezTo>
                  <a:lnTo>
                    <a:pt x="12909" y="8693"/>
                  </a:lnTo>
                  <a:cubicBezTo>
                    <a:pt x="12909" y="8693"/>
                    <a:pt x="12909" y="8693"/>
                    <a:pt x="12909" y="8693"/>
                  </a:cubicBezTo>
                  <a:lnTo>
                    <a:pt x="12909" y="8693"/>
                  </a:lnTo>
                  <a:cubicBezTo>
                    <a:pt x="12909" y="8694"/>
                    <a:pt x="12908" y="8695"/>
                    <a:pt x="12907" y="8695"/>
                  </a:cubicBezTo>
                  <a:lnTo>
                    <a:pt x="12907" y="8695"/>
                  </a:lnTo>
                  <a:cubicBezTo>
                    <a:pt x="12908" y="8695"/>
                    <a:pt x="12910" y="8694"/>
                    <a:pt x="12911" y="8693"/>
                  </a:cubicBezTo>
                  <a:lnTo>
                    <a:pt x="12911" y="8693"/>
                  </a:lnTo>
                  <a:cubicBezTo>
                    <a:pt x="12910" y="8693"/>
                    <a:pt x="12910" y="8693"/>
                    <a:pt x="12909" y="8693"/>
                  </a:cubicBezTo>
                  <a:lnTo>
                    <a:pt x="12909" y="8693"/>
                  </a:lnTo>
                  <a:cubicBezTo>
                    <a:pt x="12910" y="8692"/>
                    <a:pt x="12912" y="8691"/>
                    <a:pt x="12913" y="8689"/>
                  </a:cubicBezTo>
                  <a:cubicBezTo>
                    <a:pt x="12914" y="8688"/>
                    <a:pt x="12915" y="8687"/>
                    <a:pt x="12916" y="8685"/>
                  </a:cubicBezTo>
                  <a:lnTo>
                    <a:pt x="12916" y="8685"/>
                  </a:lnTo>
                  <a:cubicBezTo>
                    <a:pt x="12921" y="8684"/>
                    <a:pt x="12924" y="8683"/>
                    <a:pt x="12926" y="8683"/>
                  </a:cubicBezTo>
                  <a:close/>
                  <a:moveTo>
                    <a:pt x="13336" y="9129"/>
                  </a:moveTo>
                  <a:cubicBezTo>
                    <a:pt x="13347" y="9159"/>
                    <a:pt x="13351" y="9171"/>
                    <a:pt x="13351" y="9171"/>
                  </a:cubicBezTo>
                  <a:cubicBezTo>
                    <a:pt x="13352" y="9171"/>
                    <a:pt x="13345" y="9150"/>
                    <a:pt x="13336" y="9129"/>
                  </a:cubicBezTo>
                  <a:close/>
                  <a:moveTo>
                    <a:pt x="13423" y="9812"/>
                  </a:moveTo>
                  <a:lnTo>
                    <a:pt x="13423" y="9812"/>
                  </a:lnTo>
                  <a:cubicBezTo>
                    <a:pt x="13423" y="9812"/>
                    <a:pt x="13423" y="9813"/>
                    <a:pt x="13423" y="9813"/>
                  </a:cubicBezTo>
                  <a:cubicBezTo>
                    <a:pt x="13423" y="9813"/>
                    <a:pt x="13423" y="9813"/>
                    <a:pt x="13423" y="9813"/>
                  </a:cubicBezTo>
                  <a:lnTo>
                    <a:pt x="13423" y="9813"/>
                  </a:lnTo>
                  <a:cubicBezTo>
                    <a:pt x="13423" y="9813"/>
                    <a:pt x="13423" y="9813"/>
                    <a:pt x="13423" y="9812"/>
                  </a:cubicBezTo>
                  <a:close/>
                  <a:moveTo>
                    <a:pt x="13419" y="9835"/>
                  </a:moveTo>
                  <a:lnTo>
                    <a:pt x="13419" y="9835"/>
                  </a:lnTo>
                  <a:cubicBezTo>
                    <a:pt x="13418" y="9845"/>
                    <a:pt x="13417" y="9854"/>
                    <a:pt x="13415" y="9863"/>
                  </a:cubicBezTo>
                  <a:cubicBezTo>
                    <a:pt x="13415" y="9862"/>
                    <a:pt x="13417" y="9850"/>
                    <a:pt x="13419" y="9835"/>
                  </a:cubicBezTo>
                  <a:close/>
                  <a:moveTo>
                    <a:pt x="13249" y="10382"/>
                  </a:moveTo>
                  <a:cubicBezTo>
                    <a:pt x="13245" y="10392"/>
                    <a:pt x="13244" y="10396"/>
                    <a:pt x="13243" y="10396"/>
                  </a:cubicBezTo>
                  <a:cubicBezTo>
                    <a:pt x="13243" y="10396"/>
                    <a:pt x="13246" y="10390"/>
                    <a:pt x="13249" y="10382"/>
                  </a:cubicBezTo>
                  <a:close/>
                  <a:moveTo>
                    <a:pt x="3063" y="13528"/>
                  </a:moveTo>
                  <a:cubicBezTo>
                    <a:pt x="3073" y="13547"/>
                    <a:pt x="3081" y="13565"/>
                    <a:pt x="3079" y="13570"/>
                  </a:cubicBezTo>
                  <a:cubicBezTo>
                    <a:pt x="3079" y="13570"/>
                    <a:pt x="3071" y="13548"/>
                    <a:pt x="3063" y="13528"/>
                  </a:cubicBezTo>
                  <a:close/>
                  <a:moveTo>
                    <a:pt x="3183" y="13769"/>
                  </a:moveTo>
                  <a:lnTo>
                    <a:pt x="3183" y="13769"/>
                  </a:lnTo>
                  <a:cubicBezTo>
                    <a:pt x="3181" y="13773"/>
                    <a:pt x="3179" y="13777"/>
                    <a:pt x="3176" y="13781"/>
                  </a:cubicBezTo>
                  <a:lnTo>
                    <a:pt x="3176" y="13781"/>
                  </a:lnTo>
                  <a:cubicBezTo>
                    <a:pt x="3176" y="13782"/>
                    <a:pt x="3175" y="13782"/>
                    <a:pt x="3175" y="13783"/>
                  </a:cubicBezTo>
                  <a:lnTo>
                    <a:pt x="3175" y="13783"/>
                  </a:lnTo>
                  <a:cubicBezTo>
                    <a:pt x="3177" y="13778"/>
                    <a:pt x="3180" y="13774"/>
                    <a:pt x="3183" y="13769"/>
                  </a:cubicBezTo>
                  <a:close/>
                  <a:moveTo>
                    <a:pt x="3133" y="13897"/>
                  </a:moveTo>
                  <a:cubicBezTo>
                    <a:pt x="3133" y="13904"/>
                    <a:pt x="3133" y="13911"/>
                    <a:pt x="3133" y="13919"/>
                  </a:cubicBezTo>
                  <a:cubicBezTo>
                    <a:pt x="3129" y="13938"/>
                    <a:pt x="3125" y="13957"/>
                    <a:pt x="3125" y="13976"/>
                  </a:cubicBezTo>
                  <a:lnTo>
                    <a:pt x="3125" y="13976"/>
                  </a:lnTo>
                  <a:cubicBezTo>
                    <a:pt x="3125" y="13950"/>
                    <a:pt x="3128" y="13923"/>
                    <a:pt x="3133" y="13897"/>
                  </a:cubicBezTo>
                  <a:close/>
                  <a:moveTo>
                    <a:pt x="10456" y="14312"/>
                  </a:moveTo>
                  <a:cubicBezTo>
                    <a:pt x="10456" y="14313"/>
                    <a:pt x="10456" y="14313"/>
                    <a:pt x="10455" y="14314"/>
                  </a:cubicBezTo>
                  <a:cubicBezTo>
                    <a:pt x="10456" y="14313"/>
                    <a:pt x="10456" y="14312"/>
                    <a:pt x="10456" y="14312"/>
                  </a:cubicBezTo>
                  <a:close/>
                  <a:moveTo>
                    <a:pt x="1441" y="14429"/>
                  </a:moveTo>
                  <a:cubicBezTo>
                    <a:pt x="1468" y="14436"/>
                    <a:pt x="1487" y="14440"/>
                    <a:pt x="1499" y="14443"/>
                  </a:cubicBezTo>
                  <a:lnTo>
                    <a:pt x="1499" y="14443"/>
                  </a:lnTo>
                  <a:cubicBezTo>
                    <a:pt x="1480" y="14438"/>
                    <a:pt x="1460" y="14434"/>
                    <a:pt x="1441" y="14429"/>
                  </a:cubicBezTo>
                  <a:close/>
                  <a:moveTo>
                    <a:pt x="10444" y="14421"/>
                  </a:moveTo>
                  <a:cubicBezTo>
                    <a:pt x="10448" y="14426"/>
                    <a:pt x="10452" y="14431"/>
                    <a:pt x="10455" y="14435"/>
                  </a:cubicBezTo>
                  <a:lnTo>
                    <a:pt x="10455" y="14435"/>
                  </a:lnTo>
                  <a:lnTo>
                    <a:pt x="10455" y="14422"/>
                  </a:lnTo>
                  <a:lnTo>
                    <a:pt x="10455" y="14422"/>
                  </a:lnTo>
                  <a:cubicBezTo>
                    <a:pt x="10457" y="14429"/>
                    <a:pt x="10458" y="14435"/>
                    <a:pt x="10459" y="14441"/>
                  </a:cubicBezTo>
                  <a:lnTo>
                    <a:pt x="10459" y="14441"/>
                  </a:lnTo>
                  <a:cubicBezTo>
                    <a:pt x="10458" y="14439"/>
                    <a:pt x="10457" y="14437"/>
                    <a:pt x="10455" y="14435"/>
                  </a:cubicBezTo>
                  <a:lnTo>
                    <a:pt x="10455" y="14435"/>
                  </a:lnTo>
                  <a:lnTo>
                    <a:pt x="10455" y="14444"/>
                  </a:lnTo>
                  <a:cubicBezTo>
                    <a:pt x="10455" y="14444"/>
                    <a:pt x="10455" y="14445"/>
                    <a:pt x="10455" y="14445"/>
                  </a:cubicBezTo>
                  <a:lnTo>
                    <a:pt x="10455" y="14445"/>
                  </a:lnTo>
                  <a:cubicBezTo>
                    <a:pt x="10450" y="14434"/>
                    <a:pt x="10445" y="14424"/>
                    <a:pt x="10444" y="14421"/>
                  </a:cubicBezTo>
                  <a:close/>
                  <a:moveTo>
                    <a:pt x="10455" y="14445"/>
                  </a:moveTo>
                  <a:lnTo>
                    <a:pt x="10455" y="14445"/>
                  </a:lnTo>
                  <a:cubicBezTo>
                    <a:pt x="10456" y="14446"/>
                    <a:pt x="10456" y="14446"/>
                    <a:pt x="10456" y="14447"/>
                  </a:cubicBezTo>
                  <a:lnTo>
                    <a:pt x="10456" y="14447"/>
                  </a:lnTo>
                  <a:cubicBezTo>
                    <a:pt x="10456" y="14447"/>
                    <a:pt x="10456" y="14446"/>
                    <a:pt x="10455" y="14446"/>
                  </a:cubicBezTo>
                  <a:lnTo>
                    <a:pt x="10455" y="14446"/>
                  </a:lnTo>
                  <a:cubicBezTo>
                    <a:pt x="10455" y="14446"/>
                    <a:pt x="10455" y="14446"/>
                    <a:pt x="10455" y="14445"/>
                  </a:cubicBezTo>
                  <a:close/>
                  <a:moveTo>
                    <a:pt x="10458" y="14450"/>
                  </a:moveTo>
                  <a:lnTo>
                    <a:pt x="10458" y="14450"/>
                  </a:lnTo>
                  <a:cubicBezTo>
                    <a:pt x="10458" y="14450"/>
                    <a:pt x="10459" y="14451"/>
                    <a:pt x="10459" y="14452"/>
                  </a:cubicBezTo>
                  <a:lnTo>
                    <a:pt x="10459" y="14452"/>
                  </a:lnTo>
                  <a:cubicBezTo>
                    <a:pt x="10459" y="14451"/>
                    <a:pt x="10459" y="14451"/>
                    <a:pt x="10458" y="14451"/>
                  </a:cubicBezTo>
                  <a:lnTo>
                    <a:pt x="10458" y="14451"/>
                  </a:lnTo>
                  <a:cubicBezTo>
                    <a:pt x="10458" y="14451"/>
                    <a:pt x="10458" y="14450"/>
                    <a:pt x="10458" y="14450"/>
                  </a:cubicBezTo>
                  <a:close/>
                  <a:moveTo>
                    <a:pt x="10466" y="14455"/>
                  </a:moveTo>
                  <a:cubicBezTo>
                    <a:pt x="10468" y="14456"/>
                    <a:pt x="10469" y="14457"/>
                    <a:pt x="10470" y="14458"/>
                  </a:cubicBezTo>
                  <a:lnTo>
                    <a:pt x="10470" y="14458"/>
                  </a:lnTo>
                  <a:cubicBezTo>
                    <a:pt x="10470" y="14459"/>
                    <a:pt x="10471" y="14459"/>
                    <a:pt x="10471" y="14460"/>
                  </a:cubicBezTo>
                  <a:lnTo>
                    <a:pt x="10471" y="14460"/>
                  </a:lnTo>
                  <a:cubicBezTo>
                    <a:pt x="10469" y="14459"/>
                    <a:pt x="10468" y="14459"/>
                    <a:pt x="10466" y="14458"/>
                  </a:cubicBezTo>
                  <a:lnTo>
                    <a:pt x="10466" y="14458"/>
                  </a:lnTo>
                  <a:cubicBezTo>
                    <a:pt x="10466" y="14457"/>
                    <a:pt x="10466" y="14456"/>
                    <a:pt x="10466" y="14455"/>
                  </a:cubicBezTo>
                  <a:close/>
                  <a:moveTo>
                    <a:pt x="10462" y="14455"/>
                  </a:moveTo>
                  <a:cubicBezTo>
                    <a:pt x="10463" y="14456"/>
                    <a:pt x="10464" y="14457"/>
                    <a:pt x="10464" y="14458"/>
                  </a:cubicBezTo>
                  <a:lnTo>
                    <a:pt x="10464" y="14458"/>
                  </a:lnTo>
                  <a:cubicBezTo>
                    <a:pt x="10464" y="14457"/>
                    <a:pt x="10463" y="14457"/>
                    <a:pt x="10463" y="14457"/>
                  </a:cubicBezTo>
                  <a:lnTo>
                    <a:pt x="10463" y="14457"/>
                  </a:lnTo>
                  <a:cubicBezTo>
                    <a:pt x="10463" y="14458"/>
                    <a:pt x="10463" y="14458"/>
                    <a:pt x="10463" y="14459"/>
                  </a:cubicBezTo>
                  <a:cubicBezTo>
                    <a:pt x="10463" y="14460"/>
                    <a:pt x="10463" y="14460"/>
                    <a:pt x="10463" y="14461"/>
                  </a:cubicBezTo>
                  <a:lnTo>
                    <a:pt x="10463" y="14461"/>
                  </a:lnTo>
                  <a:cubicBezTo>
                    <a:pt x="10463" y="14459"/>
                    <a:pt x="10462" y="14458"/>
                    <a:pt x="10461" y="14457"/>
                  </a:cubicBezTo>
                  <a:lnTo>
                    <a:pt x="10461" y="14457"/>
                  </a:lnTo>
                  <a:cubicBezTo>
                    <a:pt x="10462" y="14457"/>
                    <a:pt x="10462" y="14457"/>
                    <a:pt x="10463" y="14457"/>
                  </a:cubicBezTo>
                  <a:lnTo>
                    <a:pt x="10463" y="14457"/>
                  </a:lnTo>
                  <a:cubicBezTo>
                    <a:pt x="10462" y="14456"/>
                    <a:pt x="10462" y="14456"/>
                    <a:pt x="10462" y="14455"/>
                  </a:cubicBezTo>
                  <a:close/>
                  <a:moveTo>
                    <a:pt x="10464" y="14463"/>
                  </a:moveTo>
                  <a:cubicBezTo>
                    <a:pt x="10464" y="14464"/>
                    <a:pt x="10464" y="14464"/>
                    <a:pt x="10464" y="14465"/>
                  </a:cubicBezTo>
                  <a:lnTo>
                    <a:pt x="10464" y="14465"/>
                  </a:lnTo>
                  <a:cubicBezTo>
                    <a:pt x="10465" y="14465"/>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5" y="14464"/>
                    <a:pt x="10465" y="14464"/>
                  </a:cubicBezTo>
                  <a:lnTo>
                    <a:pt x="10465" y="14464"/>
                  </a:lnTo>
                  <a:cubicBezTo>
                    <a:pt x="10465" y="14464"/>
                    <a:pt x="10464" y="14463"/>
                    <a:pt x="10464" y="14463"/>
                  </a:cubicBezTo>
                  <a:close/>
                  <a:moveTo>
                    <a:pt x="10480" y="14463"/>
                  </a:moveTo>
                  <a:cubicBezTo>
                    <a:pt x="10500" y="14470"/>
                    <a:pt x="10520" y="14477"/>
                    <a:pt x="10517" y="14478"/>
                  </a:cubicBezTo>
                  <a:cubicBezTo>
                    <a:pt x="10516" y="14479"/>
                    <a:pt x="10515" y="14479"/>
                    <a:pt x="10514" y="14479"/>
                  </a:cubicBezTo>
                  <a:cubicBezTo>
                    <a:pt x="10507" y="14479"/>
                    <a:pt x="10494" y="14472"/>
                    <a:pt x="10480" y="14463"/>
                  </a:cubicBezTo>
                  <a:close/>
                  <a:moveTo>
                    <a:pt x="10456" y="14455"/>
                  </a:moveTo>
                  <a:cubicBezTo>
                    <a:pt x="10456" y="14455"/>
                    <a:pt x="10456" y="14455"/>
                    <a:pt x="10456" y="14455"/>
                  </a:cubicBezTo>
                  <a:lnTo>
                    <a:pt x="10456" y="14455"/>
                  </a:lnTo>
                  <a:cubicBezTo>
                    <a:pt x="10459" y="14458"/>
                    <a:pt x="10461" y="14460"/>
                    <a:pt x="10464" y="14463"/>
                  </a:cubicBezTo>
                  <a:lnTo>
                    <a:pt x="10464" y="14463"/>
                  </a:lnTo>
                  <a:cubicBezTo>
                    <a:pt x="10464" y="14462"/>
                    <a:pt x="10464" y="14461"/>
                    <a:pt x="10463" y="14461"/>
                  </a:cubicBezTo>
                  <a:lnTo>
                    <a:pt x="10463" y="14461"/>
                  </a:lnTo>
                  <a:cubicBezTo>
                    <a:pt x="10464" y="14462"/>
                    <a:pt x="10464" y="14463"/>
                    <a:pt x="10465" y="14464"/>
                  </a:cubicBezTo>
                  <a:lnTo>
                    <a:pt x="10465" y="14464"/>
                  </a:lnTo>
                  <a:cubicBezTo>
                    <a:pt x="10465" y="14462"/>
                    <a:pt x="10466" y="14461"/>
                    <a:pt x="10466" y="14459"/>
                  </a:cubicBezTo>
                  <a:lnTo>
                    <a:pt x="10466" y="14459"/>
                  </a:lnTo>
                  <a:cubicBezTo>
                    <a:pt x="10469" y="14463"/>
                    <a:pt x="10472" y="14466"/>
                    <a:pt x="10475" y="14469"/>
                  </a:cubicBezTo>
                  <a:lnTo>
                    <a:pt x="10475" y="14469"/>
                  </a:lnTo>
                  <a:cubicBezTo>
                    <a:pt x="10474" y="14466"/>
                    <a:pt x="10473" y="14463"/>
                    <a:pt x="10471" y="14460"/>
                  </a:cubicBezTo>
                  <a:lnTo>
                    <a:pt x="10471" y="14460"/>
                  </a:lnTo>
                  <a:cubicBezTo>
                    <a:pt x="10472" y="14460"/>
                    <a:pt x="10473" y="14461"/>
                    <a:pt x="10474" y="14461"/>
                  </a:cubicBezTo>
                  <a:lnTo>
                    <a:pt x="10474" y="14461"/>
                  </a:lnTo>
                  <a:cubicBezTo>
                    <a:pt x="10481" y="14466"/>
                    <a:pt x="10485" y="14470"/>
                    <a:pt x="10482" y="14471"/>
                  </a:cubicBezTo>
                  <a:cubicBezTo>
                    <a:pt x="10482" y="14471"/>
                    <a:pt x="10481" y="14471"/>
                    <a:pt x="10481" y="14471"/>
                  </a:cubicBezTo>
                  <a:cubicBezTo>
                    <a:pt x="10479" y="14471"/>
                    <a:pt x="10477" y="14470"/>
                    <a:pt x="10475" y="14469"/>
                  </a:cubicBezTo>
                  <a:lnTo>
                    <a:pt x="10475" y="14469"/>
                  </a:lnTo>
                  <a:cubicBezTo>
                    <a:pt x="10477" y="14473"/>
                    <a:pt x="10478" y="14476"/>
                    <a:pt x="10479" y="14479"/>
                  </a:cubicBezTo>
                  <a:lnTo>
                    <a:pt x="10479" y="14479"/>
                  </a:lnTo>
                  <a:cubicBezTo>
                    <a:pt x="10475" y="14475"/>
                    <a:pt x="10470" y="14470"/>
                    <a:pt x="10465" y="14464"/>
                  </a:cubicBezTo>
                  <a:lnTo>
                    <a:pt x="10465" y="14464"/>
                  </a:lnTo>
                  <a:cubicBezTo>
                    <a:pt x="10470" y="14473"/>
                    <a:pt x="10475" y="14481"/>
                    <a:pt x="10479" y="14485"/>
                  </a:cubicBezTo>
                  <a:lnTo>
                    <a:pt x="10479" y="14485"/>
                  </a:lnTo>
                  <a:cubicBezTo>
                    <a:pt x="10480" y="14484"/>
                    <a:pt x="10479" y="14482"/>
                    <a:pt x="10479" y="14479"/>
                  </a:cubicBezTo>
                  <a:lnTo>
                    <a:pt x="10479" y="14479"/>
                  </a:lnTo>
                  <a:cubicBezTo>
                    <a:pt x="10485" y="14486"/>
                    <a:pt x="10488" y="14490"/>
                    <a:pt x="10486" y="14490"/>
                  </a:cubicBezTo>
                  <a:cubicBezTo>
                    <a:pt x="10486" y="14490"/>
                    <a:pt x="10486" y="14490"/>
                    <a:pt x="10486" y="14490"/>
                  </a:cubicBezTo>
                  <a:cubicBezTo>
                    <a:pt x="10484" y="14490"/>
                    <a:pt x="10482" y="14488"/>
                    <a:pt x="10479" y="14485"/>
                  </a:cubicBezTo>
                  <a:lnTo>
                    <a:pt x="10479" y="14485"/>
                  </a:lnTo>
                  <a:cubicBezTo>
                    <a:pt x="10479" y="14487"/>
                    <a:pt x="10478" y="14487"/>
                    <a:pt x="10477" y="14487"/>
                  </a:cubicBezTo>
                  <a:cubicBezTo>
                    <a:pt x="10474" y="14487"/>
                    <a:pt x="10469" y="14480"/>
                    <a:pt x="10464" y="14465"/>
                  </a:cubicBezTo>
                  <a:lnTo>
                    <a:pt x="10464" y="14465"/>
                  </a:lnTo>
                  <a:cubicBezTo>
                    <a:pt x="10464" y="14468"/>
                    <a:pt x="10463" y="14469"/>
                    <a:pt x="10461" y="14469"/>
                  </a:cubicBezTo>
                  <a:cubicBezTo>
                    <a:pt x="10460" y="14469"/>
                    <a:pt x="10458" y="14465"/>
                    <a:pt x="10456" y="14455"/>
                  </a:cubicBezTo>
                  <a:close/>
                  <a:moveTo>
                    <a:pt x="1072" y="14837"/>
                  </a:moveTo>
                  <a:cubicBezTo>
                    <a:pt x="1071" y="14840"/>
                    <a:pt x="1071" y="14842"/>
                    <a:pt x="1070" y="14843"/>
                  </a:cubicBezTo>
                  <a:cubicBezTo>
                    <a:pt x="1071" y="14841"/>
                    <a:pt x="1071" y="14839"/>
                    <a:pt x="1072" y="14837"/>
                  </a:cubicBezTo>
                  <a:close/>
                  <a:moveTo>
                    <a:pt x="1076" y="14983"/>
                  </a:moveTo>
                  <a:cubicBezTo>
                    <a:pt x="1077" y="14983"/>
                    <a:pt x="1081" y="15002"/>
                    <a:pt x="1082" y="15025"/>
                  </a:cubicBezTo>
                  <a:lnTo>
                    <a:pt x="1082" y="15025"/>
                  </a:lnTo>
                  <a:cubicBezTo>
                    <a:pt x="1082" y="15024"/>
                    <a:pt x="1082" y="15024"/>
                    <a:pt x="1082" y="15023"/>
                  </a:cubicBezTo>
                  <a:cubicBezTo>
                    <a:pt x="1076" y="14994"/>
                    <a:pt x="1075" y="14983"/>
                    <a:pt x="1076" y="14983"/>
                  </a:cubicBezTo>
                  <a:close/>
                  <a:moveTo>
                    <a:pt x="1082" y="15031"/>
                  </a:moveTo>
                  <a:lnTo>
                    <a:pt x="1082" y="15031"/>
                  </a:lnTo>
                  <a:cubicBezTo>
                    <a:pt x="1083" y="15036"/>
                    <a:pt x="1082" y="15041"/>
                    <a:pt x="1082" y="15046"/>
                  </a:cubicBezTo>
                  <a:cubicBezTo>
                    <a:pt x="1082" y="15041"/>
                    <a:pt x="1082" y="15036"/>
                    <a:pt x="1082" y="15031"/>
                  </a:cubicBezTo>
                  <a:close/>
                  <a:moveTo>
                    <a:pt x="12687" y="15410"/>
                  </a:moveTo>
                  <a:lnTo>
                    <a:pt x="12687" y="15410"/>
                  </a:lnTo>
                  <a:cubicBezTo>
                    <a:pt x="12691" y="15410"/>
                    <a:pt x="12695" y="15424"/>
                    <a:pt x="12699" y="15438"/>
                  </a:cubicBezTo>
                  <a:lnTo>
                    <a:pt x="12699" y="15438"/>
                  </a:lnTo>
                  <a:cubicBezTo>
                    <a:pt x="12691" y="15423"/>
                    <a:pt x="12685" y="15410"/>
                    <a:pt x="12687" y="15410"/>
                  </a:cubicBezTo>
                  <a:close/>
                  <a:moveTo>
                    <a:pt x="1935" y="16606"/>
                  </a:moveTo>
                  <a:cubicBezTo>
                    <a:pt x="1947" y="16621"/>
                    <a:pt x="1958" y="16636"/>
                    <a:pt x="1958" y="16636"/>
                  </a:cubicBezTo>
                  <a:cubicBezTo>
                    <a:pt x="1958" y="16636"/>
                    <a:pt x="1953" y="16630"/>
                    <a:pt x="1941" y="16614"/>
                  </a:cubicBezTo>
                  <a:cubicBezTo>
                    <a:pt x="1939" y="16611"/>
                    <a:pt x="1937" y="16609"/>
                    <a:pt x="1935" y="16606"/>
                  </a:cubicBezTo>
                  <a:close/>
                  <a:moveTo>
                    <a:pt x="11935" y="17419"/>
                  </a:moveTo>
                  <a:lnTo>
                    <a:pt x="11935" y="17419"/>
                  </a:lnTo>
                  <a:cubicBezTo>
                    <a:pt x="11934" y="17421"/>
                    <a:pt x="11932" y="17422"/>
                    <a:pt x="11931" y="17424"/>
                  </a:cubicBezTo>
                  <a:lnTo>
                    <a:pt x="11931" y="17424"/>
                  </a:lnTo>
                  <a:cubicBezTo>
                    <a:pt x="11933" y="17421"/>
                    <a:pt x="11934" y="17420"/>
                    <a:pt x="11935" y="17419"/>
                  </a:cubicBezTo>
                  <a:close/>
                  <a:moveTo>
                    <a:pt x="10140" y="18906"/>
                  </a:moveTo>
                  <a:lnTo>
                    <a:pt x="10140" y="18906"/>
                  </a:lnTo>
                  <a:cubicBezTo>
                    <a:pt x="10140" y="18906"/>
                    <a:pt x="10128" y="18911"/>
                    <a:pt x="10098" y="18927"/>
                  </a:cubicBezTo>
                  <a:lnTo>
                    <a:pt x="10098" y="18927"/>
                  </a:lnTo>
                  <a:cubicBezTo>
                    <a:pt x="10120" y="18917"/>
                    <a:pt x="10141" y="18906"/>
                    <a:pt x="10140" y="18906"/>
                  </a:cubicBezTo>
                  <a:close/>
                  <a:moveTo>
                    <a:pt x="6223" y="19098"/>
                  </a:moveTo>
                  <a:lnTo>
                    <a:pt x="6223" y="19098"/>
                  </a:lnTo>
                  <a:cubicBezTo>
                    <a:pt x="6224" y="19098"/>
                    <a:pt x="6226" y="19099"/>
                    <a:pt x="6227" y="19099"/>
                  </a:cubicBezTo>
                  <a:lnTo>
                    <a:pt x="6227" y="19099"/>
                  </a:lnTo>
                  <a:lnTo>
                    <a:pt x="6247" y="19102"/>
                  </a:lnTo>
                  <a:lnTo>
                    <a:pt x="6247" y="19102"/>
                  </a:lnTo>
                  <a:cubicBezTo>
                    <a:pt x="6234" y="19100"/>
                    <a:pt x="6224" y="19098"/>
                    <a:pt x="6223" y="19098"/>
                  </a:cubicBezTo>
                  <a:close/>
                  <a:moveTo>
                    <a:pt x="6247" y="19102"/>
                  </a:moveTo>
                  <a:cubicBezTo>
                    <a:pt x="6271" y="19106"/>
                    <a:pt x="6303" y="19111"/>
                    <a:pt x="6304" y="19111"/>
                  </a:cubicBezTo>
                  <a:cubicBezTo>
                    <a:pt x="6305" y="19111"/>
                    <a:pt x="6298" y="19109"/>
                    <a:pt x="6277" y="19106"/>
                  </a:cubicBezTo>
                  <a:lnTo>
                    <a:pt x="6247" y="19102"/>
                  </a:lnTo>
                  <a:close/>
                  <a:moveTo>
                    <a:pt x="9059" y="19197"/>
                  </a:moveTo>
                  <a:lnTo>
                    <a:pt x="9059" y="19197"/>
                  </a:lnTo>
                  <a:cubicBezTo>
                    <a:pt x="9057" y="19197"/>
                    <a:pt x="9054" y="19197"/>
                    <a:pt x="9052" y="19198"/>
                  </a:cubicBezTo>
                  <a:cubicBezTo>
                    <a:pt x="9027" y="19201"/>
                    <a:pt x="9017" y="19202"/>
                    <a:pt x="9017" y="19202"/>
                  </a:cubicBezTo>
                  <a:cubicBezTo>
                    <a:pt x="9016" y="19202"/>
                    <a:pt x="9039" y="19199"/>
                    <a:pt x="9059" y="19197"/>
                  </a:cubicBezTo>
                  <a:close/>
                  <a:moveTo>
                    <a:pt x="9305" y="1045"/>
                  </a:moveTo>
                  <a:cubicBezTo>
                    <a:pt x="9340" y="1049"/>
                    <a:pt x="9374" y="1053"/>
                    <a:pt x="9409" y="1057"/>
                  </a:cubicBezTo>
                  <a:cubicBezTo>
                    <a:pt x="9395" y="1056"/>
                    <a:pt x="9384" y="1055"/>
                    <a:pt x="9374" y="1055"/>
                  </a:cubicBezTo>
                  <a:lnTo>
                    <a:pt x="9374" y="1055"/>
                  </a:lnTo>
                  <a:cubicBezTo>
                    <a:pt x="9386" y="1056"/>
                    <a:pt x="9399" y="1058"/>
                    <a:pt x="9409" y="1060"/>
                  </a:cubicBezTo>
                  <a:cubicBezTo>
                    <a:pt x="9478" y="1072"/>
                    <a:pt x="9543" y="1091"/>
                    <a:pt x="9604" y="1114"/>
                  </a:cubicBezTo>
                  <a:cubicBezTo>
                    <a:pt x="9611" y="1115"/>
                    <a:pt x="9623" y="1119"/>
                    <a:pt x="9636" y="1124"/>
                  </a:cubicBezTo>
                  <a:lnTo>
                    <a:pt x="9636" y="1124"/>
                  </a:lnTo>
                  <a:cubicBezTo>
                    <a:pt x="9644" y="1128"/>
                    <a:pt x="9650" y="1131"/>
                    <a:pt x="9654" y="1133"/>
                  </a:cubicBezTo>
                  <a:cubicBezTo>
                    <a:pt x="9685" y="1150"/>
                    <a:pt x="9712" y="1168"/>
                    <a:pt x="9740" y="1185"/>
                  </a:cubicBezTo>
                  <a:lnTo>
                    <a:pt x="9740" y="1185"/>
                  </a:lnTo>
                  <a:cubicBezTo>
                    <a:pt x="9721" y="1174"/>
                    <a:pt x="9714" y="1169"/>
                    <a:pt x="9713" y="1169"/>
                  </a:cubicBezTo>
                  <a:lnTo>
                    <a:pt x="9713" y="1169"/>
                  </a:lnTo>
                  <a:cubicBezTo>
                    <a:pt x="9711" y="1169"/>
                    <a:pt x="9756" y="1200"/>
                    <a:pt x="9787" y="1229"/>
                  </a:cubicBezTo>
                  <a:lnTo>
                    <a:pt x="9787" y="1229"/>
                  </a:lnTo>
                  <a:cubicBezTo>
                    <a:pt x="9778" y="1217"/>
                    <a:pt x="9775" y="1213"/>
                    <a:pt x="9776" y="1213"/>
                  </a:cubicBezTo>
                  <a:lnTo>
                    <a:pt x="9776" y="1213"/>
                  </a:lnTo>
                  <a:cubicBezTo>
                    <a:pt x="9778" y="1213"/>
                    <a:pt x="9803" y="1239"/>
                    <a:pt x="9820" y="1263"/>
                  </a:cubicBezTo>
                  <a:lnTo>
                    <a:pt x="9820" y="1263"/>
                  </a:lnTo>
                  <a:cubicBezTo>
                    <a:pt x="9815" y="1257"/>
                    <a:pt x="9809" y="1250"/>
                    <a:pt x="9804" y="1244"/>
                  </a:cubicBezTo>
                  <a:cubicBezTo>
                    <a:pt x="9799" y="1239"/>
                    <a:pt x="9793" y="1234"/>
                    <a:pt x="9787" y="1229"/>
                  </a:cubicBezTo>
                  <a:lnTo>
                    <a:pt x="9787" y="1229"/>
                  </a:lnTo>
                  <a:cubicBezTo>
                    <a:pt x="9795" y="1238"/>
                    <a:pt x="9808" y="1252"/>
                    <a:pt x="9825" y="1272"/>
                  </a:cubicBezTo>
                  <a:lnTo>
                    <a:pt x="9825" y="1272"/>
                  </a:lnTo>
                  <a:cubicBezTo>
                    <a:pt x="9825" y="1270"/>
                    <a:pt x="9824" y="1269"/>
                    <a:pt x="9823" y="1267"/>
                  </a:cubicBezTo>
                  <a:cubicBezTo>
                    <a:pt x="9822" y="1266"/>
                    <a:pt x="9821" y="1265"/>
                    <a:pt x="9820" y="1263"/>
                  </a:cubicBezTo>
                  <a:lnTo>
                    <a:pt x="9820" y="1263"/>
                  </a:lnTo>
                  <a:cubicBezTo>
                    <a:pt x="9825" y="1270"/>
                    <a:pt x="9831" y="1277"/>
                    <a:pt x="9836" y="1284"/>
                  </a:cubicBezTo>
                  <a:lnTo>
                    <a:pt x="9836" y="1284"/>
                  </a:lnTo>
                  <a:cubicBezTo>
                    <a:pt x="9832" y="1280"/>
                    <a:pt x="9829" y="1276"/>
                    <a:pt x="9825" y="1272"/>
                  </a:cubicBezTo>
                  <a:lnTo>
                    <a:pt x="9825" y="1272"/>
                  </a:lnTo>
                  <a:cubicBezTo>
                    <a:pt x="9843" y="1301"/>
                    <a:pt x="9858" y="1330"/>
                    <a:pt x="9873" y="1360"/>
                  </a:cubicBezTo>
                  <a:lnTo>
                    <a:pt x="9873" y="1360"/>
                  </a:lnTo>
                  <a:cubicBezTo>
                    <a:pt x="9878" y="1375"/>
                    <a:pt x="9883" y="1390"/>
                    <a:pt x="9888" y="1405"/>
                  </a:cubicBezTo>
                  <a:cubicBezTo>
                    <a:pt x="9910" y="1476"/>
                    <a:pt x="9926" y="1548"/>
                    <a:pt x="9938" y="1621"/>
                  </a:cubicBezTo>
                  <a:lnTo>
                    <a:pt x="9938" y="1621"/>
                  </a:lnTo>
                  <a:cubicBezTo>
                    <a:pt x="9939" y="1642"/>
                    <a:pt x="9945" y="1664"/>
                    <a:pt x="9945" y="1685"/>
                  </a:cubicBezTo>
                  <a:cubicBezTo>
                    <a:pt x="9949" y="1731"/>
                    <a:pt x="9953" y="1781"/>
                    <a:pt x="9957" y="1827"/>
                  </a:cubicBezTo>
                  <a:cubicBezTo>
                    <a:pt x="9965" y="1919"/>
                    <a:pt x="9968" y="2011"/>
                    <a:pt x="9972" y="2099"/>
                  </a:cubicBezTo>
                  <a:cubicBezTo>
                    <a:pt x="9988" y="2299"/>
                    <a:pt x="9999" y="2510"/>
                    <a:pt x="10064" y="2701"/>
                  </a:cubicBezTo>
                  <a:cubicBezTo>
                    <a:pt x="10149" y="2950"/>
                    <a:pt x="10294" y="3173"/>
                    <a:pt x="10528" y="3303"/>
                  </a:cubicBezTo>
                  <a:cubicBezTo>
                    <a:pt x="10685" y="3391"/>
                    <a:pt x="10841" y="3426"/>
                    <a:pt x="11006" y="3426"/>
                  </a:cubicBezTo>
                  <a:cubicBezTo>
                    <a:pt x="11071" y="3426"/>
                    <a:pt x="11138" y="3420"/>
                    <a:pt x="11207" y="3410"/>
                  </a:cubicBezTo>
                  <a:cubicBezTo>
                    <a:pt x="11479" y="3376"/>
                    <a:pt x="11747" y="3326"/>
                    <a:pt x="12019" y="3276"/>
                  </a:cubicBezTo>
                  <a:cubicBezTo>
                    <a:pt x="12064" y="3270"/>
                    <a:pt x="12112" y="3264"/>
                    <a:pt x="12157" y="3255"/>
                  </a:cubicBezTo>
                  <a:lnTo>
                    <a:pt x="12157" y="3255"/>
                  </a:lnTo>
                  <a:cubicBezTo>
                    <a:pt x="12160" y="3255"/>
                    <a:pt x="12165" y="3254"/>
                    <a:pt x="12173" y="3253"/>
                  </a:cubicBezTo>
                  <a:lnTo>
                    <a:pt x="12182" y="3252"/>
                  </a:lnTo>
                  <a:lnTo>
                    <a:pt x="12182" y="3252"/>
                  </a:lnTo>
                  <a:cubicBezTo>
                    <a:pt x="12173" y="3253"/>
                    <a:pt x="12166" y="3254"/>
                    <a:pt x="12161" y="3254"/>
                  </a:cubicBezTo>
                  <a:lnTo>
                    <a:pt x="12161" y="3254"/>
                  </a:lnTo>
                  <a:cubicBezTo>
                    <a:pt x="12169" y="3253"/>
                    <a:pt x="12177" y="3251"/>
                    <a:pt x="12184" y="3249"/>
                  </a:cubicBezTo>
                  <a:cubicBezTo>
                    <a:pt x="12205" y="3246"/>
                    <a:pt x="12230" y="3242"/>
                    <a:pt x="12251" y="3242"/>
                  </a:cubicBezTo>
                  <a:lnTo>
                    <a:pt x="12251" y="3242"/>
                  </a:lnTo>
                  <a:cubicBezTo>
                    <a:pt x="12239" y="3243"/>
                    <a:pt x="12227" y="3244"/>
                    <a:pt x="12215" y="3246"/>
                  </a:cubicBezTo>
                  <a:lnTo>
                    <a:pt x="12182" y="3252"/>
                  </a:lnTo>
                  <a:lnTo>
                    <a:pt x="12182" y="3252"/>
                  </a:lnTo>
                  <a:cubicBezTo>
                    <a:pt x="12214" y="3248"/>
                    <a:pt x="12264" y="3242"/>
                    <a:pt x="12257" y="3242"/>
                  </a:cubicBezTo>
                  <a:cubicBezTo>
                    <a:pt x="12255" y="3242"/>
                    <a:pt x="12253" y="3242"/>
                    <a:pt x="12251" y="3242"/>
                  </a:cubicBezTo>
                  <a:lnTo>
                    <a:pt x="12251" y="3242"/>
                  </a:lnTo>
                  <a:cubicBezTo>
                    <a:pt x="12271" y="3240"/>
                    <a:pt x="12291" y="3239"/>
                    <a:pt x="12312" y="3238"/>
                  </a:cubicBezTo>
                  <a:lnTo>
                    <a:pt x="12312" y="3238"/>
                  </a:lnTo>
                  <a:cubicBezTo>
                    <a:pt x="12314" y="3239"/>
                    <a:pt x="12316" y="3239"/>
                    <a:pt x="12318" y="3240"/>
                  </a:cubicBezTo>
                  <a:lnTo>
                    <a:pt x="12318" y="3240"/>
                  </a:lnTo>
                  <a:cubicBezTo>
                    <a:pt x="12317" y="3239"/>
                    <a:pt x="12316" y="3239"/>
                    <a:pt x="12315" y="3238"/>
                  </a:cubicBezTo>
                  <a:lnTo>
                    <a:pt x="12315" y="3238"/>
                  </a:lnTo>
                  <a:cubicBezTo>
                    <a:pt x="12315" y="3238"/>
                    <a:pt x="12316" y="3238"/>
                    <a:pt x="12316" y="3238"/>
                  </a:cubicBezTo>
                  <a:lnTo>
                    <a:pt x="12316" y="3238"/>
                  </a:lnTo>
                  <a:cubicBezTo>
                    <a:pt x="12318" y="3239"/>
                    <a:pt x="12319" y="3240"/>
                    <a:pt x="12321" y="3241"/>
                  </a:cubicBezTo>
                  <a:lnTo>
                    <a:pt x="12321" y="3241"/>
                  </a:lnTo>
                  <a:cubicBezTo>
                    <a:pt x="12320" y="3241"/>
                    <a:pt x="12319" y="3240"/>
                    <a:pt x="12318" y="3240"/>
                  </a:cubicBezTo>
                  <a:lnTo>
                    <a:pt x="12318" y="3240"/>
                  </a:lnTo>
                  <a:cubicBezTo>
                    <a:pt x="12343" y="3256"/>
                    <a:pt x="12360" y="3264"/>
                    <a:pt x="12371" y="3269"/>
                  </a:cubicBezTo>
                  <a:lnTo>
                    <a:pt x="12371" y="3269"/>
                  </a:lnTo>
                  <a:cubicBezTo>
                    <a:pt x="12371" y="3268"/>
                    <a:pt x="12370" y="3267"/>
                    <a:pt x="12370" y="3266"/>
                  </a:cubicBezTo>
                  <a:lnTo>
                    <a:pt x="12370" y="3266"/>
                  </a:lnTo>
                  <a:cubicBezTo>
                    <a:pt x="12371" y="3267"/>
                    <a:pt x="12372" y="3268"/>
                    <a:pt x="12372" y="3269"/>
                  </a:cubicBezTo>
                  <a:lnTo>
                    <a:pt x="12372" y="3269"/>
                  </a:lnTo>
                  <a:cubicBezTo>
                    <a:pt x="12372" y="3269"/>
                    <a:pt x="12372" y="3269"/>
                    <a:pt x="12371" y="3269"/>
                  </a:cubicBezTo>
                  <a:lnTo>
                    <a:pt x="12371" y="3269"/>
                  </a:lnTo>
                  <a:cubicBezTo>
                    <a:pt x="12380" y="3283"/>
                    <a:pt x="12388" y="3297"/>
                    <a:pt x="12395" y="3311"/>
                  </a:cubicBezTo>
                  <a:cubicBezTo>
                    <a:pt x="12395" y="3311"/>
                    <a:pt x="12396" y="3312"/>
                    <a:pt x="12396" y="3312"/>
                  </a:cubicBezTo>
                  <a:lnTo>
                    <a:pt x="12396" y="3312"/>
                  </a:lnTo>
                  <a:cubicBezTo>
                    <a:pt x="12411" y="3364"/>
                    <a:pt x="12424" y="3416"/>
                    <a:pt x="12437" y="3468"/>
                  </a:cubicBezTo>
                  <a:cubicBezTo>
                    <a:pt x="12442" y="3488"/>
                    <a:pt x="12446" y="3509"/>
                    <a:pt x="12449" y="3530"/>
                  </a:cubicBezTo>
                  <a:lnTo>
                    <a:pt x="12449" y="3530"/>
                  </a:lnTo>
                  <a:cubicBezTo>
                    <a:pt x="12449" y="3536"/>
                    <a:pt x="12449" y="3542"/>
                    <a:pt x="12449" y="3549"/>
                  </a:cubicBezTo>
                  <a:cubicBezTo>
                    <a:pt x="12460" y="3625"/>
                    <a:pt x="12464" y="3702"/>
                    <a:pt x="12472" y="3779"/>
                  </a:cubicBezTo>
                  <a:cubicBezTo>
                    <a:pt x="12491" y="3932"/>
                    <a:pt x="12495" y="4089"/>
                    <a:pt x="12491" y="4246"/>
                  </a:cubicBezTo>
                  <a:cubicBezTo>
                    <a:pt x="12487" y="4277"/>
                    <a:pt x="12480" y="4308"/>
                    <a:pt x="12472" y="4334"/>
                  </a:cubicBezTo>
                  <a:cubicBezTo>
                    <a:pt x="12460" y="4396"/>
                    <a:pt x="12445" y="4507"/>
                    <a:pt x="12403" y="4553"/>
                  </a:cubicBezTo>
                  <a:cubicBezTo>
                    <a:pt x="12403" y="4553"/>
                    <a:pt x="12403" y="4552"/>
                    <a:pt x="12404" y="4551"/>
                  </a:cubicBezTo>
                  <a:lnTo>
                    <a:pt x="12404" y="4551"/>
                  </a:lnTo>
                  <a:cubicBezTo>
                    <a:pt x="12389" y="4580"/>
                    <a:pt x="12375" y="4605"/>
                    <a:pt x="12357" y="4633"/>
                  </a:cubicBezTo>
                  <a:cubicBezTo>
                    <a:pt x="12326" y="4699"/>
                    <a:pt x="12288" y="4760"/>
                    <a:pt x="12249" y="4821"/>
                  </a:cubicBezTo>
                  <a:cubicBezTo>
                    <a:pt x="12077" y="5082"/>
                    <a:pt x="11885" y="5327"/>
                    <a:pt x="11724" y="5600"/>
                  </a:cubicBezTo>
                  <a:cubicBezTo>
                    <a:pt x="11674" y="5684"/>
                    <a:pt x="11628" y="5772"/>
                    <a:pt x="11575" y="5856"/>
                  </a:cubicBezTo>
                  <a:cubicBezTo>
                    <a:pt x="11548" y="5891"/>
                    <a:pt x="11525" y="5925"/>
                    <a:pt x="11498" y="5960"/>
                  </a:cubicBezTo>
                  <a:cubicBezTo>
                    <a:pt x="11484" y="5978"/>
                    <a:pt x="11470" y="5995"/>
                    <a:pt x="11458" y="6013"/>
                  </a:cubicBezTo>
                  <a:lnTo>
                    <a:pt x="11458" y="6013"/>
                  </a:lnTo>
                  <a:cubicBezTo>
                    <a:pt x="11308" y="6201"/>
                    <a:pt x="11154" y="6389"/>
                    <a:pt x="11007" y="6581"/>
                  </a:cubicBezTo>
                  <a:cubicBezTo>
                    <a:pt x="10831" y="6799"/>
                    <a:pt x="10666" y="7030"/>
                    <a:pt x="10517" y="7267"/>
                  </a:cubicBezTo>
                  <a:cubicBezTo>
                    <a:pt x="10386" y="7478"/>
                    <a:pt x="10271" y="7720"/>
                    <a:pt x="10271" y="7973"/>
                  </a:cubicBezTo>
                  <a:cubicBezTo>
                    <a:pt x="10271" y="8486"/>
                    <a:pt x="10578" y="9065"/>
                    <a:pt x="11046" y="9291"/>
                  </a:cubicBezTo>
                  <a:cubicBezTo>
                    <a:pt x="11230" y="9379"/>
                    <a:pt x="11428" y="9423"/>
                    <a:pt x="11627" y="9423"/>
                  </a:cubicBezTo>
                  <a:cubicBezTo>
                    <a:pt x="11784" y="9423"/>
                    <a:pt x="11942" y="9395"/>
                    <a:pt x="12092" y="9341"/>
                  </a:cubicBezTo>
                  <a:cubicBezTo>
                    <a:pt x="12299" y="9265"/>
                    <a:pt x="12503" y="9173"/>
                    <a:pt x="12656" y="9008"/>
                  </a:cubicBezTo>
                  <a:cubicBezTo>
                    <a:pt x="12725" y="8931"/>
                    <a:pt x="12790" y="8851"/>
                    <a:pt x="12848" y="8766"/>
                  </a:cubicBezTo>
                  <a:cubicBezTo>
                    <a:pt x="12849" y="8764"/>
                    <a:pt x="12852" y="8760"/>
                    <a:pt x="12856" y="8755"/>
                  </a:cubicBezTo>
                  <a:lnTo>
                    <a:pt x="12856" y="8755"/>
                  </a:lnTo>
                  <a:cubicBezTo>
                    <a:pt x="12866" y="8743"/>
                    <a:pt x="12885" y="8721"/>
                    <a:pt x="12899" y="8705"/>
                  </a:cubicBezTo>
                  <a:lnTo>
                    <a:pt x="12899" y="8705"/>
                  </a:lnTo>
                  <a:cubicBezTo>
                    <a:pt x="12902" y="8705"/>
                    <a:pt x="12906" y="8706"/>
                    <a:pt x="12909" y="8706"/>
                  </a:cubicBezTo>
                  <a:cubicBezTo>
                    <a:pt x="12915" y="8706"/>
                    <a:pt x="12920" y="8705"/>
                    <a:pt x="12925" y="8704"/>
                  </a:cubicBezTo>
                  <a:lnTo>
                    <a:pt x="12925" y="8704"/>
                  </a:lnTo>
                  <a:cubicBezTo>
                    <a:pt x="12931" y="8705"/>
                    <a:pt x="12936" y="8707"/>
                    <a:pt x="12940" y="8709"/>
                  </a:cubicBezTo>
                  <a:cubicBezTo>
                    <a:pt x="12947" y="8711"/>
                    <a:pt x="12952" y="8712"/>
                    <a:pt x="12957" y="8714"/>
                  </a:cubicBezTo>
                  <a:lnTo>
                    <a:pt x="12957" y="8714"/>
                  </a:lnTo>
                  <a:cubicBezTo>
                    <a:pt x="12959" y="8714"/>
                    <a:pt x="12961" y="8715"/>
                    <a:pt x="12963" y="8716"/>
                  </a:cubicBezTo>
                  <a:cubicBezTo>
                    <a:pt x="12997" y="8732"/>
                    <a:pt x="13028" y="8751"/>
                    <a:pt x="13058" y="8774"/>
                  </a:cubicBezTo>
                  <a:lnTo>
                    <a:pt x="13079" y="8787"/>
                  </a:lnTo>
                  <a:lnTo>
                    <a:pt x="13079" y="8787"/>
                  </a:lnTo>
                  <a:cubicBezTo>
                    <a:pt x="13101" y="8806"/>
                    <a:pt x="13123" y="8823"/>
                    <a:pt x="13143" y="8843"/>
                  </a:cubicBezTo>
                  <a:cubicBezTo>
                    <a:pt x="13158" y="8858"/>
                    <a:pt x="13171" y="8871"/>
                    <a:pt x="13184" y="8884"/>
                  </a:cubicBezTo>
                  <a:lnTo>
                    <a:pt x="13184" y="8884"/>
                  </a:lnTo>
                  <a:cubicBezTo>
                    <a:pt x="13184" y="8884"/>
                    <a:pt x="13184" y="8884"/>
                    <a:pt x="13184" y="8884"/>
                  </a:cubicBezTo>
                  <a:lnTo>
                    <a:pt x="13184" y="8884"/>
                  </a:lnTo>
                  <a:cubicBezTo>
                    <a:pt x="13187" y="8884"/>
                    <a:pt x="13198" y="8894"/>
                    <a:pt x="13208" y="8908"/>
                  </a:cubicBezTo>
                  <a:cubicBezTo>
                    <a:pt x="13213" y="8916"/>
                    <a:pt x="13218" y="8923"/>
                    <a:pt x="13223" y="8931"/>
                  </a:cubicBezTo>
                  <a:lnTo>
                    <a:pt x="13223" y="8931"/>
                  </a:lnTo>
                  <a:cubicBezTo>
                    <a:pt x="13219" y="8925"/>
                    <a:pt x="13215" y="8921"/>
                    <a:pt x="13212" y="8916"/>
                  </a:cubicBezTo>
                  <a:cubicBezTo>
                    <a:pt x="13202" y="8904"/>
                    <a:pt x="13193" y="8894"/>
                    <a:pt x="13184" y="8884"/>
                  </a:cubicBezTo>
                  <a:lnTo>
                    <a:pt x="13184" y="8884"/>
                  </a:lnTo>
                  <a:cubicBezTo>
                    <a:pt x="13183" y="8887"/>
                    <a:pt x="13194" y="8904"/>
                    <a:pt x="13232" y="8943"/>
                  </a:cubicBezTo>
                  <a:lnTo>
                    <a:pt x="13232" y="8943"/>
                  </a:lnTo>
                  <a:cubicBezTo>
                    <a:pt x="13229" y="8939"/>
                    <a:pt x="13226" y="8935"/>
                    <a:pt x="13223" y="8931"/>
                  </a:cubicBezTo>
                  <a:lnTo>
                    <a:pt x="13223" y="8931"/>
                  </a:lnTo>
                  <a:cubicBezTo>
                    <a:pt x="13229" y="8938"/>
                    <a:pt x="13236" y="8945"/>
                    <a:pt x="13242" y="8954"/>
                  </a:cubicBezTo>
                  <a:cubicBezTo>
                    <a:pt x="13239" y="8950"/>
                    <a:pt x="13235" y="8946"/>
                    <a:pt x="13232" y="8943"/>
                  </a:cubicBezTo>
                  <a:lnTo>
                    <a:pt x="13232" y="8943"/>
                  </a:lnTo>
                  <a:cubicBezTo>
                    <a:pt x="13264" y="8993"/>
                    <a:pt x="13295" y="9044"/>
                    <a:pt x="13323" y="9100"/>
                  </a:cubicBezTo>
                  <a:cubicBezTo>
                    <a:pt x="13327" y="9108"/>
                    <a:pt x="13332" y="9118"/>
                    <a:pt x="13336" y="9129"/>
                  </a:cubicBezTo>
                  <a:lnTo>
                    <a:pt x="13336" y="9129"/>
                  </a:lnTo>
                  <a:cubicBezTo>
                    <a:pt x="13333" y="9118"/>
                    <a:pt x="13328" y="9104"/>
                    <a:pt x="13323" y="9088"/>
                  </a:cubicBezTo>
                  <a:lnTo>
                    <a:pt x="13323" y="9088"/>
                  </a:lnTo>
                  <a:cubicBezTo>
                    <a:pt x="13334" y="9123"/>
                    <a:pt x="13350" y="9153"/>
                    <a:pt x="13361" y="9184"/>
                  </a:cubicBezTo>
                  <a:cubicBezTo>
                    <a:pt x="13384" y="9253"/>
                    <a:pt x="13400" y="9322"/>
                    <a:pt x="13415" y="9395"/>
                  </a:cubicBezTo>
                  <a:cubicBezTo>
                    <a:pt x="13416" y="9399"/>
                    <a:pt x="13417" y="9409"/>
                    <a:pt x="13419" y="9421"/>
                  </a:cubicBezTo>
                  <a:lnTo>
                    <a:pt x="13419" y="9421"/>
                  </a:lnTo>
                  <a:cubicBezTo>
                    <a:pt x="13421" y="9443"/>
                    <a:pt x="13425" y="9476"/>
                    <a:pt x="13426" y="9487"/>
                  </a:cubicBezTo>
                  <a:cubicBezTo>
                    <a:pt x="13430" y="9560"/>
                    <a:pt x="13434" y="9636"/>
                    <a:pt x="13430" y="9709"/>
                  </a:cubicBezTo>
                  <a:cubicBezTo>
                    <a:pt x="13430" y="9735"/>
                    <a:pt x="13428" y="9761"/>
                    <a:pt x="13425" y="9787"/>
                  </a:cubicBezTo>
                  <a:lnTo>
                    <a:pt x="13425" y="9787"/>
                  </a:lnTo>
                  <a:cubicBezTo>
                    <a:pt x="13425" y="9790"/>
                    <a:pt x="13424" y="9795"/>
                    <a:pt x="13423" y="9801"/>
                  </a:cubicBezTo>
                  <a:cubicBezTo>
                    <a:pt x="13407" y="9874"/>
                    <a:pt x="13396" y="9947"/>
                    <a:pt x="13377" y="10016"/>
                  </a:cubicBezTo>
                  <a:cubicBezTo>
                    <a:pt x="13357" y="10085"/>
                    <a:pt x="13327" y="10158"/>
                    <a:pt x="13304" y="10227"/>
                  </a:cubicBezTo>
                  <a:cubicBezTo>
                    <a:pt x="13292" y="10261"/>
                    <a:pt x="13281" y="10292"/>
                    <a:pt x="13269" y="10323"/>
                  </a:cubicBezTo>
                  <a:cubicBezTo>
                    <a:pt x="13269" y="10325"/>
                    <a:pt x="13268" y="10328"/>
                    <a:pt x="13267" y="10330"/>
                  </a:cubicBezTo>
                  <a:lnTo>
                    <a:pt x="13267" y="10330"/>
                  </a:lnTo>
                  <a:cubicBezTo>
                    <a:pt x="13223" y="10400"/>
                    <a:pt x="13191" y="10480"/>
                    <a:pt x="13146" y="10554"/>
                  </a:cubicBezTo>
                  <a:lnTo>
                    <a:pt x="13146" y="10554"/>
                  </a:lnTo>
                  <a:cubicBezTo>
                    <a:pt x="13137" y="10562"/>
                    <a:pt x="13128" y="10571"/>
                    <a:pt x="13120" y="10580"/>
                  </a:cubicBezTo>
                  <a:cubicBezTo>
                    <a:pt x="13089" y="10614"/>
                    <a:pt x="13055" y="10649"/>
                    <a:pt x="13020" y="10679"/>
                  </a:cubicBezTo>
                  <a:cubicBezTo>
                    <a:pt x="12924" y="10771"/>
                    <a:pt x="12821" y="10859"/>
                    <a:pt x="12721" y="10951"/>
                  </a:cubicBezTo>
                  <a:cubicBezTo>
                    <a:pt x="12632" y="11030"/>
                    <a:pt x="12543" y="11112"/>
                    <a:pt x="12449" y="11188"/>
                  </a:cubicBezTo>
                  <a:lnTo>
                    <a:pt x="12449" y="11188"/>
                  </a:lnTo>
                  <a:lnTo>
                    <a:pt x="12426" y="11204"/>
                  </a:lnTo>
                  <a:lnTo>
                    <a:pt x="12349" y="11262"/>
                  </a:lnTo>
                  <a:cubicBezTo>
                    <a:pt x="12292" y="11304"/>
                    <a:pt x="12234" y="11342"/>
                    <a:pt x="12177" y="11381"/>
                  </a:cubicBezTo>
                  <a:cubicBezTo>
                    <a:pt x="11717" y="11695"/>
                    <a:pt x="11226" y="11967"/>
                    <a:pt x="10774" y="12293"/>
                  </a:cubicBezTo>
                  <a:cubicBezTo>
                    <a:pt x="10321" y="12615"/>
                    <a:pt x="9850" y="13014"/>
                    <a:pt x="9612" y="13547"/>
                  </a:cubicBezTo>
                  <a:cubicBezTo>
                    <a:pt x="9455" y="13903"/>
                    <a:pt x="9370" y="14291"/>
                    <a:pt x="9447" y="14678"/>
                  </a:cubicBezTo>
                  <a:cubicBezTo>
                    <a:pt x="9528" y="15107"/>
                    <a:pt x="9907" y="15425"/>
                    <a:pt x="10329" y="15494"/>
                  </a:cubicBezTo>
                  <a:cubicBezTo>
                    <a:pt x="10427" y="15510"/>
                    <a:pt x="10523" y="15517"/>
                    <a:pt x="10618" y="15517"/>
                  </a:cubicBezTo>
                  <a:cubicBezTo>
                    <a:pt x="10853" y="15517"/>
                    <a:pt x="11080" y="15475"/>
                    <a:pt x="11314" y="15418"/>
                  </a:cubicBezTo>
                  <a:cubicBezTo>
                    <a:pt x="11579" y="15349"/>
                    <a:pt x="11843" y="15287"/>
                    <a:pt x="12111" y="15245"/>
                  </a:cubicBezTo>
                  <a:cubicBezTo>
                    <a:pt x="12114" y="15245"/>
                    <a:pt x="12119" y="15244"/>
                    <a:pt x="12125" y="15243"/>
                  </a:cubicBezTo>
                  <a:lnTo>
                    <a:pt x="12125" y="15243"/>
                  </a:lnTo>
                  <a:cubicBezTo>
                    <a:pt x="12145" y="15240"/>
                    <a:pt x="12182" y="15236"/>
                    <a:pt x="12192" y="15234"/>
                  </a:cubicBezTo>
                  <a:cubicBezTo>
                    <a:pt x="12257" y="15226"/>
                    <a:pt x="12322" y="15222"/>
                    <a:pt x="12384" y="15222"/>
                  </a:cubicBezTo>
                  <a:cubicBezTo>
                    <a:pt x="12419" y="15222"/>
                    <a:pt x="12468" y="15233"/>
                    <a:pt x="12508" y="15233"/>
                  </a:cubicBezTo>
                  <a:cubicBezTo>
                    <a:pt x="12508" y="15233"/>
                    <a:pt x="12508" y="15233"/>
                    <a:pt x="12508" y="15233"/>
                  </a:cubicBezTo>
                  <a:lnTo>
                    <a:pt x="12508" y="15233"/>
                  </a:lnTo>
                  <a:lnTo>
                    <a:pt x="12514" y="15235"/>
                  </a:lnTo>
                  <a:lnTo>
                    <a:pt x="12514" y="15235"/>
                  </a:lnTo>
                  <a:cubicBezTo>
                    <a:pt x="12537" y="15247"/>
                    <a:pt x="12557" y="15259"/>
                    <a:pt x="12575" y="15272"/>
                  </a:cubicBezTo>
                  <a:cubicBezTo>
                    <a:pt x="12598" y="15295"/>
                    <a:pt x="12618" y="15317"/>
                    <a:pt x="12640" y="15337"/>
                  </a:cubicBezTo>
                  <a:lnTo>
                    <a:pt x="12640" y="15337"/>
                  </a:lnTo>
                  <a:cubicBezTo>
                    <a:pt x="12645" y="15346"/>
                    <a:pt x="12651" y="15355"/>
                    <a:pt x="12656" y="15364"/>
                  </a:cubicBezTo>
                  <a:cubicBezTo>
                    <a:pt x="12674" y="15392"/>
                    <a:pt x="12688" y="15421"/>
                    <a:pt x="12702" y="15452"/>
                  </a:cubicBezTo>
                  <a:lnTo>
                    <a:pt x="12702" y="15452"/>
                  </a:lnTo>
                  <a:cubicBezTo>
                    <a:pt x="12704" y="15457"/>
                    <a:pt x="12705" y="15462"/>
                    <a:pt x="12706" y="15464"/>
                  </a:cubicBezTo>
                  <a:cubicBezTo>
                    <a:pt x="12717" y="15498"/>
                    <a:pt x="12729" y="15533"/>
                    <a:pt x="12736" y="15567"/>
                  </a:cubicBezTo>
                  <a:cubicBezTo>
                    <a:pt x="12738" y="15575"/>
                    <a:pt x="12739" y="15583"/>
                    <a:pt x="12740" y="15592"/>
                  </a:cubicBezTo>
                  <a:lnTo>
                    <a:pt x="12740" y="15592"/>
                  </a:lnTo>
                  <a:cubicBezTo>
                    <a:pt x="12740" y="15593"/>
                    <a:pt x="12740" y="15593"/>
                    <a:pt x="12740" y="15594"/>
                  </a:cubicBezTo>
                  <a:cubicBezTo>
                    <a:pt x="12740" y="15640"/>
                    <a:pt x="12744" y="15686"/>
                    <a:pt x="12744" y="15732"/>
                  </a:cubicBezTo>
                  <a:cubicBezTo>
                    <a:pt x="12744" y="15746"/>
                    <a:pt x="12743" y="15761"/>
                    <a:pt x="12742" y="15776"/>
                  </a:cubicBezTo>
                  <a:lnTo>
                    <a:pt x="12742" y="15776"/>
                  </a:lnTo>
                  <a:cubicBezTo>
                    <a:pt x="12743" y="15770"/>
                    <a:pt x="12745" y="15767"/>
                    <a:pt x="12748" y="15767"/>
                  </a:cubicBezTo>
                  <a:lnTo>
                    <a:pt x="12748" y="15767"/>
                  </a:lnTo>
                  <a:cubicBezTo>
                    <a:pt x="12748" y="15767"/>
                    <a:pt x="12745" y="15779"/>
                    <a:pt x="12740" y="15800"/>
                  </a:cubicBezTo>
                  <a:lnTo>
                    <a:pt x="12740" y="15800"/>
                  </a:lnTo>
                  <a:cubicBezTo>
                    <a:pt x="12740" y="15793"/>
                    <a:pt x="12741" y="15784"/>
                    <a:pt x="12742" y="15776"/>
                  </a:cubicBezTo>
                  <a:lnTo>
                    <a:pt x="12742" y="15776"/>
                  </a:lnTo>
                  <a:cubicBezTo>
                    <a:pt x="12739" y="15786"/>
                    <a:pt x="12737" y="15802"/>
                    <a:pt x="12737" y="15814"/>
                  </a:cubicBezTo>
                  <a:lnTo>
                    <a:pt x="12737" y="15814"/>
                  </a:lnTo>
                  <a:cubicBezTo>
                    <a:pt x="12738" y="15809"/>
                    <a:pt x="12739" y="15804"/>
                    <a:pt x="12740" y="15800"/>
                  </a:cubicBezTo>
                  <a:lnTo>
                    <a:pt x="12740" y="15800"/>
                  </a:lnTo>
                  <a:cubicBezTo>
                    <a:pt x="12740" y="15800"/>
                    <a:pt x="12740" y="15801"/>
                    <a:pt x="12740" y="15801"/>
                  </a:cubicBezTo>
                  <a:cubicBezTo>
                    <a:pt x="12739" y="15823"/>
                    <a:pt x="12738" y="15831"/>
                    <a:pt x="12738" y="15831"/>
                  </a:cubicBezTo>
                  <a:cubicBezTo>
                    <a:pt x="12737" y="15831"/>
                    <a:pt x="12737" y="15824"/>
                    <a:pt x="12737" y="15814"/>
                  </a:cubicBezTo>
                  <a:lnTo>
                    <a:pt x="12737" y="15814"/>
                  </a:lnTo>
                  <a:cubicBezTo>
                    <a:pt x="12719" y="15893"/>
                    <a:pt x="12684" y="16041"/>
                    <a:pt x="12679" y="16058"/>
                  </a:cubicBezTo>
                  <a:cubicBezTo>
                    <a:pt x="12652" y="16150"/>
                    <a:pt x="12618" y="16234"/>
                    <a:pt x="12583" y="16322"/>
                  </a:cubicBezTo>
                  <a:cubicBezTo>
                    <a:pt x="12580" y="16331"/>
                    <a:pt x="12578" y="16337"/>
                    <a:pt x="12578" y="16339"/>
                  </a:cubicBezTo>
                  <a:lnTo>
                    <a:pt x="12578" y="16339"/>
                  </a:lnTo>
                  <a:cubicBezTo>
                    <a:pt x="12577" y="16341"/>
                    <a:pt x="12576" y="16343"/>
                    <a:pt x="12575" y="16345"/>
                  </a:cubicBezTo>
                  <a:cubicBezTo>
                    <a:pt x="12556" y="16388"/>
                    <a:pt x="12537" y="16430"/>
                    <a:pt x="12514" y="16472"/>
                  </a:cubicBezTo>
                  <a:cubicBezTo>
                    <a:pt x="12372" y="16763"/>
                    <a:pt x="12207" y="17043"/>
                    <a:pt x="12019" y="17304"/>
                  </a:cubicBezTo>
                  <a:cubicBezTo>
                    <a:pt x="11993" y="17338"/>
                    <a:pt x="11970" y="17373"/>
                    <a:pt x="11947" y="17403"/>
                  </a:cubicBezTo>
                  <a:cubicBezTo>
                    <a:pt x="11936" y="17414"/>
                    <a:pt x="11928" y="17425"/>
                    <a:pt x="11920" y="17437"/>
                  </a:cubicBezTo>
                  <a:lnTo>
                    <a:pt x="11920" y="17437"/>
                  </a:lnTo>
                  <a:cubicBezTo>
                    <a:pt x="11864" y="17504"/>
                    <a:pt x="11811" y="17570"/>
                    <a:pt x="11755" y="17637"/>
                  </a:cubicBezTo>
                  <a:cubicBezTo>
                    <a:pt x="11648" y="17760"/>
                    <a:pt x="11536" y="17883"/>
                    <a:pt x="11418" y="18002"/>
                  </a:cubicBezTo>
                  <a:cubicBezTo>
                    <a:pt x="11291" y="18124"/>
                    <a:pt x="11161" y="18243"/>
                    <a:pt x="11027" y="18358"/>
                  </a:cubicBezTo>
                  <a:lnTo>
                    <a:pt x="10931" y="18435"/>
                  </a:lnTo>
                  <a:cubicBezTo>
                    <a:pt x="10927" y="18438"/>
                    <a:pt x="10922" y="18442"/>
                    <a:pt x="10918" y="18444"/>
                  </a:cubicBezTo>
                  <a:lnTo>
                    <a:pt x="10918" y="18444"/>
                  </a:lnTo>
                  <a:cubicBezTo>
                    <a:pt x="10932" y="18433"/>
                    <a:pt x="10947" y="18419"/>
                    <a:pt x="10961" y="18408"/>
                  </a:cubicBezTo>
                  <a:lnTo>
                    <a:pt x="10961" y="18408"/>
                  </a:lnTo>
                  <a:cubicBezTo>
                    <a:pt x="10906" y="18443"/>
                    <a:pt x="10893" y="18455"/>
                    <a:pt x="10898" y="18455"/>
                  </a:cubicBezTo>
                  <a:cubicBezTo>
                    <a:pt x="10900" y="18455"/>
                    <a:pt x="10909" y="18450"/>
                    <a:pt x="10918" y="18444"/>
                  </a:cubicBezTo>
                  <a:lnTo>
                    <a:pt x="10918" y="18444"/>
                  </a:lnTo>
                  <a:cubicBezTo>
                    <a:pt x="10917" y="18445"/>
                    <a:pt x="10916" y="18446"/>
                    <a:pt x="10915" y="18446"/>
                  </a:cubicBezTo>
                  <a:cubicBezTo>
                    <a:pt x="10846" y="18496"/>
                    <a:pt x="10777" y="18546"/>
                    <a:pt x="10705" y="18596"/>
                  </a:cubicBezTo>
                  <a:cubicBezTo>
                    <a:pt x="10567" y="18688"/>
                    <a:pt x="10428" y="18768"/>
                    <a:pt x="10283" y="18845"/>
                  </a:cubicBezTo>
                  <a:cubicBezTo>
                    <a:pt x="10214" y="18879"/>
                    <a:pt x="10138" y="18906"/>
                    <a:pt x="10074" y="18940"/>
                  </a:cubicBezTo>
                  <a:lnTo>
                    <a:pt x="10074" y="18940"/>
                  </a:lnTo>
                  <a:cubicBezTo>
                    <a:pt x="10083" y="18935"/>
                    <a:pt x="10091" y="18931"/>
                    <a:pt x="10098" y="18927"/>
                  </a:cubicBezTo>
                  <a:lnTo>
                    <a:pt x="10098" y="18927"/>
                  </a:lnTo>
                  <a:cubicBezTo>
                    <a:pt x="10086" y="18933"/>
                    <a:pt x="10073" y="18938"/>
                    <a:pt x="10064" y="18941"/>
                  </a:cubicBezTo>
                  <a:cubicBezTo>
                    <a:pt x="10022" y="18956"/>
                    <a:pt x="9972" y="18975"/>
                    <a:pt x="9930" y="18991"/>
                  </a:cubicBezTo>
                  <a:cubicBezTo>
                    <a:pt x="9735" y="19056"/>
                    <a:pt x="9539" y="19109"/>
                    <a:pt x="9336" y="19148"/>
                  </a:cubicBezTo>
                  <a:cubicBezTo>
                    <a:pt x="9247" y="19166"/>
                    <a:pt x="9162" y="19180"/>
                    <a:pt x="9074" y="19194"/>
                  </a:cubicBezTo>
                  <a:lnTo>
                    <a:pt x="9074" y="19194"/>
                  </a:lnTo>
                  <a:cubicBezTo>
                    <a:pt x="9054" y="19195"/>
                    <a:pt x="9033" y="19198"/>
                    <a:pt x="9018" y="19202"/>
                  </a:cubicBezTo>
                  <a:cubicBezTo>
                    <a:pt x="8956" y="19205"/>
                    <a:pt x="8899" y="19213"/>
                    <a:pt x="8841" y="19217"/>
                  </a:cubicBezTo>
                  <a:cubicBezTo>
                    <a:pt x="8641" y="19234"/>
                    <a:pt x="8442" y="19241"/>
                    <a:pt x="8242" y="19241"/>
                  </a:cubicBezTo>
                  <a:cubicBezTo>
                    <a:pt x="7773" y="19241"/>
                    <a:pt x="7305" y="19203"/>
                    <a:pt x="6835" y="19169"/>
                  </a:cubicBezTo>
                  <a:lnTo>
                    <a:pt x="6835" y="19169"/>
                  </a:lnTo>
                  <a:cubicBezTo>
                    <a:pt x="6795" y="19158"/>
                    <a:pt x="6753" y="19151"/>
                    <a:pt x="6710" y="19148"/>
                  </a:cubicBezTo>
                  <a:cubicBezTo>
                    <a:pt x="6554" y="19136"/>
                    <a:pt x="6376" y="19136"/>
                    <a:pt x="6227" y="19099"/>
                  </a:cubicBezTo>
                  <a:lnTo>
                    <a:pt x="6227" y="19099"/>
                  </a:lnTo>
                  <a:lnTo>
                    <a:pt x="6219" y="19098"/>
                  </a:lnTo>
                  <a:cubicBezTo>
                    <a:pt x="6181" y="19094"/>
                    <a:pt x="6142" y="19086"/>
                    <a:pt x="6104" y="19079"/>
                  </a:cubicBezTo>
                  <a:cubicBezTo>
                    <a:pt x="6027" y="19067"/>
                    <a:pt x="5947" y="19052"/>
                    <a:pt x="5866" y="19037"/>
                  </a:cubicBezTo>
                  <a:cubicBezTo>
                    <a:pt x="5564" y="18975"/>
                    <a:pt x="5265" y="18895"/>
                    <a:pt x="4973" y="18795"/>
                  </a:cubicBezTo>
                  <a:cubicBezTo>
                    <a:pt x="4856" y="18757"/>
                    <a:pt x="4740" y="18709"/>
                    <a:pt x="4623" y="18663"/>
                  </a:cubicBezTo>
                  <a:lnTo>
                    <a:pt x="4623" y="18663"/>
                  </a:lnTo>
                  <a:cubicBezTo>
                    <a:pt x="4623" y="18663"/>
                    <a:pt x="4624" y="18663"/>
                    <a:pt x="4624" y="18663"/>
                  </a:cubicBezTo>
                  <a:cubicBezTo>
                    <a:pt x="4625" y="18663"/>
                    <a:pt x="4606" y="18656"/>
                    <a:pt x="4548" y="18634"/>
                  </a:cubicBezTo>
                  <a:lnTo>
                    <a:pt x="4548" y="18634"/>
                  </a:lnTo>
                  <a:cubicBezTo>
                    <a:pt x="4573" y="18644"/>
                    <a:pt x="4598" y="18653"/>
                    <a:pt x="4623" y="18663"/>
                  </a:cubicBezTo>
                  <a:lnTo>
                    <a:pt x="4623" y="18663"/>
                  </a:lnTo>
                  <a:cubicBezTo>
                    <a:pt x="4615" y="18661"/>
                    <a:pt x="4566" y="18643"/>
                    <a:pt x="4544" y="18634"/>
                  </a:cubicBezTo>
                  <a:lnTo>
                    <a:pt x="4444" y="18588"/>
                  </a:lnTo>
                  <a:cubicBezTo>
                    <a:pt x="4367" y="18554"/>
                    <a:pt x="4295" y="18519"/>
                    <a:pt x="4222" y="18485"/>
                  </a:cubicBezTo>
                  <a:cubicBezTo>
                    <a:pt x="3950" y="18347"/>
                    <a:pt x="3689" y="18197"/>
                    <a:pt x="3440" y="18028"/>
                  </a:cubicBezTo>
                  <a:cubicBezTo>
                    <a:pt x="3378" y="17986"/>
                    <a:pt x="3321" y="17944"/>
                    <a:pt x="3260" y="17902"/>
                  </a:cubicBezTo>
                  <a:lnTo>
                    <a:pt x="3175" y="17833"/>
                  </a:lnTo>
                  <a:lnTo>
                    <a:pt x="3135" y="17803"/>
                  </a:lnTo>
                  <a:lnTo>
                    <a:pt x="3135" y="17803"/>
                  </a:lnTo>
                  <a:cubicBezTo>
                    <a:pt x="3118" y="17790"/>
                    <a:pt x="3084" y="17763"/>
                    <a:pt x="3075" y="17756"/>
                  </a:cubicBezTo>
                  <a:lnTo>
                    <a:pt x="2991" y="17687"/>
                  </a:lnTo>
                  <a:cubicBezTo>
                    <a:pt x="2930" y="17637"/>
                    <a:pt x="2872" y="17588"/>
                    <a:pt x="2815" y="17538"/>
                  </a:cubicBezTo>
                  <a:cubicBezTo>
                    <a:pt x="2589" y="17334"/>
                    <a:pt x="2374" y="17120"/>
                    <a:pt x="2175" y="16894"/>
                  </a:cubicBezTo>
                  <a:cubicBezTo>
                    <a:pt x="2129" y="16840"/>
                    <a:pt x="2079" y="16782"/>
                    <a:pt x="2033" y="16725"/>
                  </a:cubicBezTo>
                  <a:cubicBezTo>
                    <a:pt x="2010" y="16698"/>
                    <a:pt x="1983" y="16667"/>
                    <a:pt x="1964" y="16641"/>
                  </a:cubicBezTo>
                  <a:lnTo>
                    <a:pt x="1929" y="16599"/>
                  </a:lnTo>
                  <a:lnTo>
                    <a:pt x="1929" y="16599"/>
                  </a:lnTo>
                  <a:cubicBezTo>
                    <a:pt x="1841" y="16481"/>
                    <a:pt x="1757" y="16363"/>
                    <a:pt x="1676" y="16242"/>
                  </a:cubicBezTo>
                  <a:cubicBezTo>
                    <a:pt x="1492" y="15966"/>
                    <a:pt x="1332" y="15683"/>
                    <a:pt x="1190" y="15384"/>
                  </a:cubicBezTo>
                  <a:lnTo>
                    <a:pt x="1190" y="15384"/>
                  </a:lnTo>
                  <a:cubicBezTo>
                    <a:pt x="1186" y="15373"/>
                    <a:pt x="1182" y="15361"/>
                    <a:pt x="1178" y="15349"/>
                  </a:cubicBezTo>
                  <a:cubicBezTo>
                    <a:pt x="1159" y="15306"/>
                    <a:pt x="1147" y="15264"/>
                    <a:pt x="1132" y="15222"/>
                  </a:cubicBezTo>
                  <a:cubicBezTo>
                    <a:pt x="1116" y="15180"/>
                    <a:pt x="1105" y="15134"/>
                    <a:pt x="1097" y="15092"/>
                  </a:cubicBezTo>
                  <a:cubicBezTo>
                    <a:pt x="1090" y="15070"/>
                    <a:pt x="1086" y="15048"/>
                    <a:pt x="1083" y="15026"/>
                  </a:cubicBezTo>
                  <a:lnTo>
                    <a:pt x="1083" y="15026"/>
                  </a:lnTo>
                  <a:cubicBezTo>
                    <a:pt x="1084" y="14954"/>
                    <a:pt x="1076" y="14877"/>
                    <a:pt x="1078" y="14804"/>
                  </a:cubicBezTo>
                  <a:lnTo>
                    <a:pt x="1078" y="14804"/>
                  </a:lnTo>
                  <a:cubicBezTo>
                    <a:pt x="1078" y="14800"/>
                    <a:pt x="1078" y="14796"/>
                    <a:pt x="1078" y="14793"/>
                  </a:cubicBezTo>
                  <a:cubicBezTo>
                    <a:pt x="1087" y="14756"/>
                    <a:pt x="1096" y="14722"/>
                    <a:pt x="1107" y="14689"/>
                  </a:cubicBezTo>
                  <a:lnTo>
                    <a:pt x="1107" y="14689"/>
                  </a:lnTo>
                  <a:cubicBezTo>
                    <a:pt x="1103" y="14696"/>
                    <a:pt x="1099" y="14704"/>
                    <a:pt x="1093" y="14712"/>
                  </a:cubicBezTo>
                  <a:cubicBezTo>
                    <a:pt x="1101" y="14697"/>
                    <a:pt x="1109" y="14678"/>
                    <a:pt x="1116" y="14662"/>
                  </a:cubicBezTo>
                  <a:lnTo>
                    <a:pt x="1116" y="14662"/>
                  </a:lnTo>
                  <a:cubicBezTo>
                    <a:pt x="1113" y="14671"/>
                    <a:pt x="1110" y="14680"/>
                    <a:pt x="1107" y="14689"/>
                  </a:cubicBezTo>
                  <a:lnTo>
                    <a:pt x="1107" y="14689"/>
                  </a:lnTo>
                  <a:cubicBezTo>
                    <a:pt x="1127" y="14654"/>
                    <a:pt x="1134" y="14637"/>
                    <a:pt x="1134" y="14632"/>
                  </a:cubicBezTo>
                  <a:lnTo>
                    <a:pt x="1134" y="14632"/>
                  </a:lnTo>
                  <a:cubicBezTo>
                    <a:pt x="1128" y="14642"/>
                    <a:pt x="1122" y="14652"/>
                    <a:pt x="1116" y="14662"/>
                  </a:cubicBezTo>
                  <a:cubicBezTo>
                    <a:pt x="1122" y="14644"/>
                    <a:pt x="1130" y="14630"/>
                    <a:pt x="1133" y="14630"/>
                  </a:cubicBezTo>
                  <a:lnTo>
                    <a:pt x="1133" y="14630"/>
                  </a:lnTo>
                  <a:cubicBezTo>
                    <a:pt x="1134" y="14630"/>
                    <a:pt x="1134" y="14631"/>
                    <a:pt x="1134" y="14632"/>
                  </a:cubicBezTo>
                  <a:lnTo>
                    <a:pt x="1134" y="14632"/>
                  </a:lnTo>
                  <a:cubicBezTo>
                    <a:pt x="1143" y="14615"/>
                    <a:pt x="1153" y="14599"/>
                    <a:pt x="1162" y="14582"/>
                  </a:cubicBezTo>
                  <a:cubicBezTo>
                    <a:pt x="1170" y="14571"/>
                    <a:pt x="1177" y="14561"/>
                    <a:pt x="1183" y="14550"/>
                  </a:cubicBezTo>
                  <a:lnTo>
                    <a:pt x="1183" y="14550"/>
                  </a:lnTo>
                  <a:cubicBezTo>
                    <a:pt x="1195" y="14537"/>
                    <a:pt x="1207" y="14524"/>
                    <a:pt x="1220" y="14512"/>
                  </a:cubicBezTo>
                  <a:lnTo>
                    <a:pt x="1220" y="14512"/>
                  </a:lnTo>
                  <a:cubicBezTo>
                    <a:pt x="1219" y="14512"/>
                    <a:pt x="1219" y="14512"/>
                    <a:pt x="1219" y="14512"/>
                  </a:cubicBezTo>
                  <a:cubicBezTo>
                    <a:pt x="1214" y="14512"/>
                    <a:pt x="1220" y="14502"/>
                    <a:pt x="1239" y="14490"/>
                  </a:cubicBezTo>
                  <a:cubicBezTo>
                    <a:pt x="1243" y="14488"/>
                    <a:pt x="1247" y="14485"/>
                    <a:pt x="1250" y="14483"/>
                  </a:cubicBezTo>
                  <a:lnTo>
                    <a:pt x="1250" y="14483"/>
                  </a:lnTo>
                  <a:cubicBezTo>
                    <a:pt x="1248" y="14485"/>
                    <a:pt x="1245" y="14488"/>
                    <a:pt x="1243" y="14490"/>
                  </a:cubicBezTo>
                  <a:cubicBezTo>
                    <a:pt x="1235" y="14497"/>
                    <a:pt x="1227" y="14504"/>
                    <a:pt x="1220" y="14512"/>
                  </a:cubicBezTo>
                  <a:lnTo>
                    <a:pt x="1220" y="14512"/>
                  </a:lnTo>
                  <a:cubicBezTo>
                    <a:pt x="1225" y="14512"/>
                    <a:pt x="1241" y="14501"/>
                    <a:pt x="1267" y="14473"/>
                  </a:cubicBezTo>
                  <a:lnTo>
                    <a:pt x="1267" y="14473"/>
                  </a:lnTo>
                  <a:cubicBezTo>
                    <a:pt x="1261" y="14476"/>
                    <a:pt x="1256" y="14479"/>
                    <a:pt x="1250" y="14483"/>
                  </a:cubicBezTo>
                  <a:lnTo>
                    <a:pt x="1250" y="14483"/>
                  </a:lnTo>
                  <a:cubicBezTo>
                    <a:pt x="1260" y="14474"/>
                    <a:pt x="1272" y="14465"/>
                    <a:pt x="1281" y="14456"/>
                  </a:cubicBezTo>
                  <a:lnTo>
                    <a:pt x="1281" y="14456"/>
                  </a:lnTo>
                  <a:cubicBezTo>
                    <a:pt x="1280" y="14456"/>
                    <a:pt x="1280" y="14456"/>
                    <a:pt x="1279" y="14456"/>
                  </a:cubicBezTo>
                  <a:cubicBezTo>
                    <a:pt x="1278" y="14456"/>
                    <a:pt x="1278" y="14456"/>
                    <a:pt x="1277" y="14455"/>
                  </a:cubicBezTo>
                  <a:lnTo>
                    <a:pt x="1298" y="14449"/>
                  </a:lnTo>
                  <a:lnTo>
                    <a:pt x="1298" y="14449"/>
                  </a:lnTo>
                  <a:cubicBezTo>
                    <a:pt x="1291" y="14453"/>
                    <a:pt x="1285" y="14455"/>
                    <a:pt x="1281" y="14456"/>
                  </a:cubicBezTo>
                  <a:lnTo>
                    <a:pt x="1281" y="14456"/>
                  </a:lnTo>
                  <a:cubicBezTo>
                    <a:pt x="1281" y="14456"/>
                    <a:pt x="1281" y="14456"/>
                    <a:pt x="1281" y="14455"/>
                  </a:cubicBezTo>
                  <a:lnTo>
                    <a:pt x="1281" y="14455"/>
                  </a:lnTo>
                  <a:cubicBezTo>
                    <a:pt x="1281" y="14456"/>
                    <a:pt x="1281" y="14456"/>
                    <a:pt x="1281" y="14456"/>
                  </a:cubicBezTo>
                  <a:lnTo>
                    <a:pt x="1281" y="14456"/>
                  </a:lnTo>
                  <a:cubicBezTo>
                    <a:pt x="1281" y="14456"/>
                    <a:pt x="1281" y="14456"/>
                    <a:pt x="1281" y="14456"/>
                  </a:cubicBezTo>
                  <a:lnTo>
                    <a:pt x="1281" y="14456"/>
                  </a:lnTo>
                  <a:cubicBezTo>
                    <a:pt x="1276" y="14462"/>
                    <a:pt x="1271" y="14468"/>
                    <a:pt x="1267" y="14473"/>
                  </a:cubicBezTo>
                  <a:lnTo>
                    <a:pt x="1267" y="14473"/>
                  </a:lnTo>
                  <a:cubicBezTo>
                    <a:pt x="1283" y="14463"/>
                    <a:pt x="1299" y="14453"/>
                    <a:pt x="1315" y="14445"/>
                  </a:cubicBezTo>
                  <a:lnTo>
                    <a:pt x="1315" y="14445"/>
                  </a:lnTo>
                  <a:lnTo>
                    <a:pt x="1331" y="14440"/>
                  </a:lnTo>
                  <a:cubicBezTo>
                    <a:pt x="1344" y="14437"/>
                    <a:pt x="1359" y="14434"/>
                    <a:pt x="1372" y="14429"/>
                  </a:cubicBezTo>
                  <a:lnTo>
                    <a:pt x="1441" y="14429"/>
                  </a:lnTo>
                  <a:cubicBezTo>
                    <a:pt x="1436" y="14427"/>
                    <a:pt x="1432" y="14426"/>
                    <a:pt x="1427" y="14425"/>
                  </a:cubicBezTo>
                  <a:lnTo>
                    <a:pt x="1427" y="14425"/>
                  </a:lnTo>
                  <a:cubicBezTo>
                    <a:pt x="1432" y="14426"/>
                    <a:pt x="1436" y="14427"/>
                    <a:pt x="1441" y="14429"/>
                  </a:cubicBezTo>
                  <a:lnTo>
                    <a:pt x="1442" y="14429"/>
                  </a:lnTo>
                  <a:cubicBezTo>
                    <a:pt x="1482" y="14429"/>
                    <a:pt x="1526" y="14445"/>
                    <a:pt x="1513" y="14445"/>
                  </a:cubicBezTo>
                  <a:cubicBezTo>
                    <a:pt x="1510" y="14445"/>
                    <a:pt x="1506" y="14444"/>
                    <a:pt x="1499" y="14443"/>
                  </a:cubicBezTo>
                  <a:lnTo>
                    <a:pt x="1499" y="14443"/>
                  </a:lnTo>
                  <a:cubicBezTo>
                    <a:pt x="1544" y="14453"/>
                    <a:pt x="1589" y="14463"/>
                    <a:pt x="1634" y="14478"/>
                  </a:cubicBezTo>
                  <a:cubicBezTo>
                    <a:pt x="1654" y="14483"/>
                    <a:pt x="1675" y="14492"/>
                    <a:pt x="1696" y="14500"/>
                  </a:cubicBezTo>
                  <a:lnTo>
                    <a:pt x="1696" y="14500"/>
                  </a:lnTo>
                  <a:cubicBezTo>
                    <a:pt x="1705" y="14504"/>
                    <a:pt x="1715" y="14509"/>
                    <a:pt x="1726" y="14513"/>
                  </a:cubicBezTo>
                  <a:cubicBezTo>
                    <a:pt x="1791" y="14544"/>
                    <a:pt x="1860" y="14578"/>
                    <a:pt x="1925" y="14613"/>
                  </a:cubicBezTo>
                  <a:cubicBezTo>
                    <a:pt x="2255" y="14777"/>
                    <a:pt x="2577" y="14927"/>
                    <a:pt x="2945" y="14965"/>
                  </a:cubicBezTo>
                  <a:cubicBezTo>
                    <a:pt x="2989" y="14970"/>
                    <a:pt x="3034" y="14973"/>
                    <a:pt x="3078" y="14973"/>
                  </a:cubicBezTo>
                  <a:cubicBezTo>
                    <a:pt x="3297" y="14973"/>
                    <a:pt x="3516" y="14909"/>
                    <a:pt x="3681" y="14762"/>
                  </a:cubicBezTo>
                  <a:cubicBezTo>
                    <a:pt x="3758" y="14693"/>
                    <a:pt x="3831" y="14616"/>
                    <a:pt x="3896" y="14540"/>
                  </a:cubicBezTo>
                  <a:cubicBezTo>
                    <a:pt x="3957" y="14471"/>
                    <a:pt x="4011" y="14402"/>
                    <a:pt x="4065" y="14325"/>
                  </a:cubicBezTo>
                  <a:cubicBezTo>
                    <a:pt x="4130" y="14222"/>
                    <a:pt x="4164" y="14103"/>
                    <a:pt x="4168" y="13980"/>
                  </a:cubicBezTo>
                  <a:cubicBezTo>
                    <a:pt x="4183" y="13788"/>
                    <a:pt x="4168" y="13597"/>
                    <a:pt x="4114" y="13413"/>
                  </a:cubicBezTo>
                  <a:cubicBezTo>
                    <a:pt x="4026" y="13079"/>
                    <a:pt x="3838" y="12776"/>
                    <a:pt x="3662" y="12481"/>
                  </a:cubicBezTo>
                  <a:cubicBezTo>
                    <a:pt x="3582" y="12347"/>
                    <a:pt x="3501" y="12213"/>
                    <a:pt x="3432" y="12071"/>
                  </a:cubicBezTo>
                  <a:cubicBezTo>
                    <a:pt x="3426" y="12056"/>
                    <a:pt x="3420" y="12044"/>
                    <a:pt x="3413" y="12030"/>
                  </a:cubicBezTo>
                  <a:lnTo>
                    <a:pt x="3413" y="12030"/>
                  </a:lnTo>
                  <a:cubicBezTo>
                    <a:pt x="3401" y="12001"/>
                    <a:pt x="3390" y="11973"/>
                    <a:pt x="3378" y="11944"/>
                  </a:cubicBezTo>
                  <a:cubicBezTo>
                    <a:pt x="3329" y="11822"/>
                    <a:pt x="3275" y="11703"/>
                    <a:pt x="3225" y="11584"/>
                  </a:cubicBezTo>
                  <a:cubicBezTo>
                    <a:pt x="3091" y="11270"/>
                    <a:pt x="2941" y="10959"/>
                    <a:pt x="2796" y="10652"/>
                  </a:cubicBezTo>
                  <a:cubicBezTo>
                    <a:pt x="2723" y="10499"/>
                    <a:pt x="2650" y="10349"/>
                    <a:pt x="2581" y="10192"/>
                  </a:cubicBezTo>
                  <a:cubicBezTo>
                    <a:pt x="2547" y="10121"/>
                    <a:pt x="2517" y="10046"/>
                    <a:pt x="2484" y="9975"/>
                  </a:cubicBezTo>
                  <a:lnTo>
                    <a:pt x="2484" y="9975"/>
                  </a:lnTo>
                  <a:cubicBezTo>
                    <a:pt x="2492" y="9995"/>
                    <a:pt x="2503" y="10022"/>
                    <a:pt x="2503" y="10022"/>
                  </a:cubicBezTo>
                  <a:cubicBezTo>
                    <a:pt x="2503" y="10022"/>
                    <a:pt x="2501" y="10018"/>
                    <a:pt x="2497" y="10008"/>
                  </a:cubicBezTo>
                  <a:cubicBezTo>
                    <a:pt x="2491" y="9996"/>
                    <a:pt x="2486" y="9983"/>
                    <a:pt x="2481" y="9970"/>
                  </a:cubicBezTo>
                  <a:lnTo>
                    <a:pt x="2481" y="9970"/>
                  </a:lnTo>
                  <a:cubicBezTo>
                    <a:pt x="2482" y="9972"/>
                    <a:pt x="2483" y="9973"/>
                    <a:pt x="2484" y="9975"/>
                  </a:cubicBezTo>
                  <a:lnTo>
                    <a:pt x="2484" y="9975"/>
                  </a:lnTo>
                  <a:cubicBezTo>
                    <a:pt x="2480" y="9967"/>
                    <a:pt x="2478" y="9961"/>
                    <a:pt x="2476" y="9957"/>
                  </a:cubicBezTo>
                  <a:lnTo>
                    <a:pt x="2476" y="9957"/>
                  </a:lnTo>
                  <a:cubicBezTo>
                    <a:pt x="2478" y="9961"/>
                    <a:pt x="2480" y="9966"/>
                    <a:pt x="2481" y="9970"/>
                  </a:cubicBezTo>
                  <a:lnTo>
                    <a:pt x="2481" y="9970"/>
                  </a:lnTo>
                  <a:cubicBezTo>
                    <a:pt x="2477" y="9959"/>
                    <a:pt x="2475" y="9954"/>
                    <a:pt x="2475" y="9954"/>
                  </a:cubicBezTo>
                  <a:lnTo>
                    <a:pt x="2475" y="9954"/>
                  </a:lnTo>
                  <a:cubicBezTo>
                    <a:pt x="2475" y="9954"/>
                    <a:pt x="2475" y="9955"/>
                    <a:pt x="2476" y="9957"/>
                  </a:cubicBezTo>
                  <a:lnTo>
                    <a:pt x="2476" y="9957"/>
                  </a:lnTo>
                  <a:cubicBezTo>
                    <a:pt x="2475" y="9955"/>
                    <a:pt x="2474" y="9953"/>
                    <a:pt x="2474" y="9951"/>
                  </a:cubicBezTo>
                  <a:cubicBezTo>
                    <a:pt x="2458" y="9905"/>
                    <a:pt x="2439" y="9863"/>
                    <a:pt x="2424" y="9820"/>
                  </a:cubicBezTo>
                  <a:cubicBezTo>
                    <a:pt x="2286" y="9483"/>
                    <a:pt x="2178" y="9134"/>
                    <a:pt x="2094" y="8778"/>
                  </a:cubicBezTo>
                  <a:cubicBezTo>
                    <a:pt x="2056" y="8609"/>
                    <a:pt x="2021" y="8436"/>
                    <a:pt x="1987" y="8264"/>
                  </a:cubicBezTo>
                  <a:cubicBezTo>
                    <a:pt x="1968" y="8183"/>
                    <a:pt x="1952" y="8099"/>
                    <a:pt x="1937" y="8019"/>
                  </a:cubicBezTo>
                  <a:cubicBezTo>
                    <a:pt x="1931" y="7986"/>
                    <a:pt x="1925" y="7954"/>
                    <a:pt x="1921" y="7922"/>
                  </a:cubicBezTo>
                  <a:lnTo>
                    <a:pt x="1921" y="7922"/>
                  </a:lnTo>
                  <a:cubicBezTo>
                    <a:pt x="1921" y="7924"/>
                    <a:pt x="1921" y="7927"/>
                    <a:pt x="1921" y="7929"/>
                  </a:cubicBezTo>
                  <a:lnTo>
                    <a:pt x="1921" y="7929"/>
                  </a:lnTo>
                  <a:cubicBezTo>
                    <a:pt x="1920" y="7905"/>
                    <a:pt x="1914" y="7881"/>
                    <a:pt x="1914" y="7858"/>
                  </a:cubicBezTo>
                  <a:cubicBezTo>
                    <a:pt x="1902" y="7777"/>
                    <a:pt x="1899" y="7697"/>
                    <a:pt x="1899" y="7612"/>
                  </a:cubicBezTo>
                  <a:cubicBezTo>
                    <a:pt x="1899" y="7584"/>
                    <a:pt x="1899" y="7553"/>
                    <a:pt x="1902" y="7523"/>
                  </a:cubicBezTo>
                  <a:lnTo>
                    <a:pt x="1902" y="7523"/>
                  </a:lnTo>
                  <a:cubicBezTo>
                    <a:pt x="1903" y="7517"/>
                    <a:pt x="1904" y="7505"/>
                    <a:pt x="1906" y="7494"/>
                  </a:cubicBezTo>
                  <a:lnTo>
                    <a:pt x="1906" y="7494"/>
                  </a:lnTo>
                  <a:cubicBezTo>
                    <a:pt x="1906" y="7494"/>
                    <a:pt x="1906" y="7493"/>
                    <a:pt x="1906" y="7493"/>
                  </a:cubicBezTo>
                  <a:cubicBezTo>
                    <a:pt x="1906" y="7493"/>
                    <a:pt x="1906" y="7493"/>
                    <a:pt x="1906" y="7493"/>
                  </a:cubicBezTo>
                  <a:lnTo>
                    <a:pt x="1906" y="7493"/>
                  </a:lnTo>
                  <a:cubicBezTo>
                    <a:pt x="1908" y="7484"/>
                    <a:pt x="1909" y="7475"/>
                    <a:pt x="1910" y="7470"/>
                  </a:cubicBezTo>
                  <a:cubicBezTo>
                    <a:pt x="1916" y="7438"/>
                    <a:pt x="1926" y="7406"/>
                    <a:pt x="1935" y="7377"/>
                  </a:cubicBezTo>
                  <a:lnTo>
                    <a:pt x="1935" y="7377"/>
                  </a:lnTo>
                  <a:cubicBezTo>
                    <a:pt x="1935" y="7380"/>
                    <a:pt x="1935" y="7381"/>
                    <a:pt x="1936" y="7381"/>
                  </a:cubicBezTo>
                  <a:cubicBezTo>
                    <a:pt x="1940" y="7381"/>
                    <a:pt x="1949" y="7366"/>
                    <a:pt x="1959" y="7327"/>
                  </a:cubicBezTo>
                  <a:lnTo>
                    <a:pt x="1959" y="7327"/>
                  </a:lnTo>
                  <a:cubicBezTo>
                    <a:pt x="1954" y="7335"/>
                    <a:pt x="1950" y="7343"/>
                    <a:pt x="1945" y="7352"/>
                  </a:cubicBezTo>
                  <a:cubicBezTo>
                    <a:pt x="1943" y="7354"/>
                    <a:pt x="1942" y="7356"/>
                    <a:pt x="1941" y="7359"/>
                  </a:cubicBezTo>
                  <a:lnTo>
                    <a:pt x="1941" y="7359"/>
                  </a:lnTo>
                  <a:cubicBezTo>
                    <a:pt x="1949" y="7340"/>
                    <a:pt x="1956" y="7321"/>
                    <a:pt x="1964" y="7306"/>
                  </a:cubicBezTo>
                  <a:lnTo>
                    <a:pt x="1964" y="7306"/>
                  </a:lnTo>
                  <a:cubicBezTo>
                    <a:pt x="1962" y="7313"/>
                    <a:pt x="1961" y="7320"/>
                    <a:pt x="1959" y="7327"/>
                  </a:cubicBezTo>
                  <a:lnTo>
                    <a:pt x="1959" y="7327"/>
                  </a:lnTo>
                  <a:cubicBezTo>
                    <a:pt x="1972" y="7303"/>
                    <a:pt x="1984" y="7278"/>
                    <a:pt x="1998" y="7256"/>
                  </a:cubicBezTo>
                  <a:cubicBezTo>
                    <a:pt x="2006" y="7245"/>
                    <a:pt x="2012" y="7235"/>
                    <a:pt x="2019" y="7225"/>
                  </a:cubicBezTo>
                  <a:lnTo>
                    <a:pt x="2019" y="7225"/>
                  </a:lnTo>
                  <a:cubicBezTo>
                    <a:pt x="2074" y="7179"/>
                    <a:pt x="2115" y="7116"/>
                    <a:pt x="2171" y="7068"/>
                  </a:cubicBezTo>
                  <a:cubicBezTo>
                    <a:pt x="2172" y="7067"/>
                    <a:pt x="2173" y="7066"/>
                    <a:pt x="2175" y="7064"/>
                  </a:cubicBezTo>
                  <a:lnTo>
                    <a:pt x="2175" y="7064"/>
                  </a:lnTo>
                  <a:cubicBezTo>
                    <a:pt x="2205" y="7045"/>
                    <a:pt x="2232" y="7022"/>
                    <a:pt x="2267" y="7003"/>
                  </a:cubicBezTo>
                  <a:cubicBezTo>
                    <a:pt x="2296" y="6984"/>
                    <a:pt x="2329" y="6969"/>
                    <a:pt x="2359" y="6954"/>
                  </a:cubicBezTo>
                  <a:lnTo>
                    <a:pt x="2359" y="6954"/>
                  </a:lnTo>
                  <a:cubicBezTo>
                    <a:pt x="2361" y="6954"/>
                    <a:pt x="2364" y="6953"/>
                    <a:pt x="2366" y="6953"/>
                  </a:cubicBezTo>
                  <a:cubicBezTo>
                    <a:pt x="2394" y="6944"/>
                    <a:pt x="2421" y="6935"/>
                    <a:pt x="2448" y="6927"/>
                  </a:cubicBezTo>
                  <a:lnTo>
                    <a:pt x="2448" y="6927"/>
                  </a:lnTo>
                  <a:cubicBezTo>
                    <a:pt x="2441" y="6931"/>
                    <a:pt x="2441" y="6934"/>
                    <a:pt x="2449" y="6934"/>
                  </a:cubicBezTo>
                  <a:cubicBezTo>
                    <a:pt x="2459" y="6934"/>
                    <a:pt x="2479" y="6930"/>
                    <a:pt x="2512" y="6918"/>
                  </a:cubicBezTo>
                  <a:lnTo>
                    <a:pt x="2497" y="6918"/>
                  </a:lnTo>
                  <a:cubicBezTo>
                    <a:pt x="2487" y="6919"/>
                    <a:pt x="2477" y="6920"/>
                    <a:pt x="2470" y="6922"/>
                  </a:cubicBezTo>
                  <a:cubicBezTo>
                    <a:pt x="2463" y="6924"/>
                    <a:pt x="2455" y="6926"/>
                    <a:pt x="2448" y="6927"/>
                  </a:cubicBezTo>
                  <a:lnTo>
                    <a:pt x="2448" y="6927"/>
                  </a:lnTo>
                  <a:cubicBezTo>
                    <a:pt x="2456" y="6924"/>
                    <a:pt x="2471" y="6920"/>
                    <a:pt x="2493" y="6918"/>
                  </a:cubicBezTo>
                  <a:lnTo>
                    <a:pt x="2497" y="6918"/>
                  </a:lnTo>
                  <a:cubicBezTo>
                    <a:pt x="2506" y="6917"/>
                    <a:pt x="2516" y="6916"/>
                    <a:pt x="2523" y="6914"/>
                  </a:cubicBezTo>
                  <a:lnTo>
                    <a:pt x="2523" y="6914"/>
                  </a:lnTo>
                  <a:cubicBezTo>
                    <a:pt x="2520" y="6916"/>
                    <a:pt x="2516" y="6917"/>
                    <a:pt x="2512" y="6918"/>
                  </a:cubicBezTo>
                  <a:lnTo>
                    <a:pt x="2582" y="6918"/>
                  </a:lnTo>
                  <a:cubicBezTo>
                    <a:pt x="2577" y="6917"/>
                    <a:pt x="2571" y="6915"/>
                    <a:pt x="2565" y="6914"/>
                  </a:cubicBezTo>
                  <a:lnTo>
                    <a:pt x="2565" y="6914"/>
                  </a:lnTo>
                  <a:cubicBezTo>
                    <a:pt x="2574" y="6915"/>
                    <a:pt x="2584" y="6916"/>
                    <a:pt x="2592" y="6918"/>
                  </a:cubicBezTo>
                  <a:lnTo>
                    <a:pt x="2596" y="6918"/>
                  </a:lnTo>
                  <a:cubicBezTo>
                    <a:pt x="2621" y="6918"/>
                    <a:pt x="2639" y="6926"/>
                    <a:pt x="2632" y="6927"/>
                  </a:cubicBezTo>
                  <a:lnTo>
                    <a:pt x="2632" y="6927"/>
                  </a:lnTo>
                  <a:cubicBezTo>
                    <a:pt x="2619" y="6924"/>
                    <a:pt x="2606" y="6921"/>
                    <a:pt x="2592" y="6918"/>
                  </a:cubicBezTo>
                  <a:lnTo>
                    <a:pt x="2582" y="6918"/>
                  </a:lnTo>
                  <a:cubicBezTo>
                    <a:pt x="2608" y="6925"/>
                    <a:pt x="2622" y="6927"/>
                    <a:pt x="2629" y="6927"/>
                  </a:cubicBezTo>
                  <a:cubicBezTo>
                    <a:pt x="2630" y="6927"/>
                    <a:pt x="2631" y="6927"/>
                    <a:pt x="2632" y="6927"/>
                  </a:cubicBezTo>
                  <a:lnTo>
                    <a:pt x="2632" y="6927"/>
                  </a:lnTo>
                  <a:cubicBezTo>
                    <a:pt x="2650" y="6932"/>
                    <a:pt x="2668" y="6936"/>
                    <a:pt x="2686" y="6942"/>
                  </a:cubicBezTo>
                  <a:lnTo>
                    <a:pt x="2686" y="6942"/>
                  </a:lnTo>
                  <a:cubicBezTo>
                    <a:pt x="2688" y="6943"/>
                    <a:pt x="2690" y="6944"/>
                    <a:pt x="2692" y="6945"/>
                  </a:cubicBezTo>
                  <a:cubicBezTo>
                    <a:pt x="2750" y="6976"/>
                    <a:pt x="2807" y="7007"/>
                    <a:pt x="2861" y="7045"/>
                  </a:cubicBezTo>
                  <a:cubicBezTo>
                    <a:pt x="2891" y="7064"/>
                    <a:pt x="2918" y="7083"/>
                    <a:pt x="2945" y="7102"/>
                  </a:cubicBezTo>
                  <a:lnTo>
                    <a:pt x="2983" y="7133"/>
                  </a:lnTo>
                  <a:cubicBezTo>
                    <a:pt x="2990" y="7137"/>
                    <a:pt x="2994" y="7139"/>
                    <a:pt x="2995" y="7140"/>
                  </a:cubicBezTo>
                  <a:lnTo>
                    <a:pt x="2995" y="7140"/>
                  </a:lnTo>
                  <a:cubicBezTo>
                    <a:pt x="3213" y="7319"/>
                    <a:pt x="3427" y="7521"/>
                    <a:pt x="3681" y="7639"/>
                  </a:cubicBezTo>
                  <a:cubicBezTo>
                    <a:pt x="3865" y="7726"/>
                    <a:pt x="4063" y="7777"/>
                    <a:pt x="4259" y="7777"/>
                  </a:cubicBezTo>
                  <a:cubicBezTo>
                    <a:pt x="4461" y="7777"/>
                    <a:pt x="4660" y="7723"/>
                    <a:pt x="4839" y="7601"/>
                  </a:cubicBezTo>
                  <a:cubicBezTo>
                    <a:pt x="5176" y="7371"/>
                    <a:pt x="5353" y="6999"/>
                    <a:pt x="5449" y="6612"/>
                  </a:cubicBezTo>
                  <a:cubicBezTo>
                    <a:pt x="5644" y="5757"/>
                    <a:pt x="5671" y="4867"/>
                    <a:pt x="5525" y="4001"/>
                  </a:cubicBezTo>
                  <a:cubicBezTo>
                    <a:pt x="5496" y="3810"/>
                    <a:pt x="5463" y="3618"/>
                    <a:pt x="5433" y="3427"/>
                  </a:cubicBezTo>
                  <a:lnTo>
                    <a:pt x="5433" y="3427"/>
                  </a:lnTo>
                  <a:cubicBezTo>
                    <a:pt x="5433" y="3403"/>
                    <a:pt x="5429" y="3382"/>
                    <a:pt x="5426" y="3361"/>
                  </a:cubicBezTo>
                  <a:cubicBezTo>
                    <a:pt x="5422" y="3311"/>
                    <a:pt x="5418" y="3265"/>
                    <a:pt x="5414" y="3215"/>
                  </a:cubicBezTo>
                  <a:cubicBezTo>
                    <a:pt x="5406" y="3115"/>
                    <a:pt x="5403" y="3012"/>
                    <a:pt x="5406" y="2908"/>
                  </a:cubicBezTo>
                  <a:cubicBezTo>
                    <a:pt x="5406" y="2896"/>
                    <a:pt x="5405" y="2860"/>
                    <a:pt x="5407" y="2827"/>
                  </a:cubicBezTo>
                  <a:lnTo>
                    <a:pt x="5407" y="2827"/>
                  </a:lnTo>
                  <a:cubicBezTo>
                    <a:pt x="5407" y="2827"/>
                    <a:pt x="5407" y="2827"/>
                    <a:pt x="5407" y="2827"/>
                  </a:cubicBezTo>
                  <a:cubicBezTo>
                    <a:pt x="5408" y="2827"/>
                    <a:pt x="5411" y="2819"/>
                    <a:pt x="5414" y="2797"/>
                  </a:cubicBezTo>
                  <a:cubicBezTo>
                    <a:pt x="5418" y="2774"/>
                    <a:pt x="5422" y="2755"/>
                    <a:pt x="5426" y="2736"/>
                  </a:cubicBezTo>
                  <a:cubicBezTo>
                    <a:pt x="5441" y="2655"/>
                    <a:pt x="5460" y="2579"/>
                    <a:pt x="5483" y="2502"/>
                  </a:cubicBezTo>
                  <a:cubicBezTo>
                    <a:pt x="5495" y="2467"/>
                    <a:pt x="5506" y="2437"/>
                    <a:pt x="5518" y="2402"/>
                  </a:cubicBezTo>
                  <a:cubicBezTo>
                    <a:pt x="5520" y="2397"/>
                    <a:pt x="5525" y="2384"/>
                    <a:pt x="5530" y="2371"/>
                  </a:cubicBezTo>
                  <a:lnTo>
                    <a:pt x="5530" y="2371"/>
                  </a:lnTo>
                  <a:cubicBezTo>
                    <a:pt x="5538" y="2353"/>
                    <a:pt x="5548" y="2333"/>
                    <a:pt x="5552" y="2326"/>
                  </a:cubicBezTo>
                  <a:cubicBezTo>
                    <a:pt x="5567" y="2295"/>
                    <a:pt x="5587" y="2260"/>
                    <a:pt x="5606" y="2230"/>
                  </a:cubicBezTo>
                  <a:cubicBezTo>
                    <a:pt x="5613" y="2218"/>
                    <a:pt x="5625" y="2203"/>
                    <a:pt x="5633" y="2191"/>
                  </a:cubicBezTo>
                  <a:cubicBezTo>
                    <a:pt x="5633" y="2190"/>
                    <a:pt x="5634" y="2189"/>
                    <a:pt x="5635" y="2188"/>
                  </a:cubicBezTo>
                  <a:lnTo>
                    <a:pt x="5635" y="2188"/>
                  </a:lnTo>
                  <a:cubicBezTo>
                    <a:pt x="5643" y="2180"/>
                    <a:pt x="5651" y="2173"/>
                    <a:pt x="5656" y="2168"/>
                  </a:cubicBezTo>
                  <a:cubicBezTo>
                    <a:pt x="5670" y="2152"/>
                    <a:pt x="5688" y="2139"/>
                    <a:pt x="5705" y="2124"/>
                  </a:cubicBezTo>
                  <a:lnTo>
                    <a:pt x="5705" y="2124"/>
                  </a:lnTo>
                  <a:cubicBezTo>
                    <a:pt x="5706" y="2124"/>
                    <a:pt x="5707" y="2124"/>
                    <a:pt x="5708" y="2124"/>
                  </a:cubicBezTo>
                  <a:lnTo>
                    <a:pt x="5708" y="2124"/>
                  </a:lnTo>
                  <a:cubicBezTo>
                    <a:pt x="5700" y="2131"/>
                    <a:pt x="5693" y="2138"/>
                    <a:pt x="5688" y="2143"/>
                  </a:cubicBezTo>
                  <a:lnTo>
                    <a:pt x="5688" y="2143"/>
                  </a:lnTo>
                  <a:cubicBezTo>
                    <a:pt x="5698" y="2136"/>
                    <a:pt x="5709" y="2127"/>
                    <a:pt x="5721" y="2120"/>
                  </a:cubicBezTo>
                  <a:lnTo>
                    <a:pt x="5721" y="2120"/>
                  </a:lnTo>
                  <a:cubicBezTo>
                    <a:pt x="5731" y="2117"/>
                    <a:pt x="5747" y="2112"/>
                    <a:pt x="5762" y="2107"/>
                  </a:cubicBezTo>
                  <a:lnTo>
                    <a:pt x="5827" y="2107"/>
                  </a:lnTo>
                  <a:cubicBezTo>
                    <a:pt x="5864" y="2117"/>
                    <a:pt x="5901" y="2128"/>
                    <a:pt x="5935" y="2142"/>
                  </a:cubicBezTo>
                  <a:lnTo>
                    <a:pt x="5950" y="2147"/>
                  </a:lnTo>
                  <a:lnTo>
                    <a:pt x="5950" y="2147"/>
                  </a:lnTo>
                  <a:cubicBezTo>
                    <a:pt x="5970" y="2157"/>
                    <a:pt x="5989" y="2166"/>
                    <a:pt x="6008" y="2176"/>
                  </a:cubicBezTo>
                  <a:cubicBezTo>
                    <a:pt x="6135" y="2241"/>
                    <a:pt x="6257" y="2314"/>
                    <a:pt x="6380" y="2387"/>
                  </a:cubicBezTo>
                  <a:cubicBezTo>
                    <a:pt x="6641" y="2544"/>
                    <a:pt x="6913" y="2717"/>
                    <a:pt x="7212" y="2789"/>
                  </a:cubicBezTo>
                  <a:cubicBezTo>
                    <a:pt x="7309" y="2813"/>
                    <a:pt x="7408" y="2825"/>
                    <a:pt x="7506" y="2825"/>
                  </a:cubicBezTo>
                  <a:cubicBezTo>
                    <a:pt x="7802" y="2825"/>
                    <a:pt x="8090" y="2715"/>
                    <a:pt x="8301" y="2490"/>
                  </a:cubicBezTo>
                  <a:cubicBezTo>
                    <a:pt x="8412" y="2368"/>
                    <a:pt x="8508" y="2237"/>
                    <a:pt x="8588" y="2096"/>
                  </a:cubicBezTo>
                  <a:cubicBezTo>
                    <a:pt x="8627" y="2038"/>
                    <a:pt x="8661" y="1981"/>
                    <a:pt x="8700" y="1923"/>
                  </a:cubicBezTo>
                  <a:cubicBezTo>
                    <a:pt x="8704" y="1917"/>
                    <a:pt x="8721" y="1894"/>
                    <a:pt x="8734" y="1876"/>
                  </a:cubicBezTo>
                  <a:lnTo>
                    <a:pt x="8734" y="1876"/>
                  </a:lnTo>
                  <a:cubicBezTo>
                    <a:pt x="8745" y="1862"/>
                    <a:pt x="8756" y="1849"/>
                    <a:pt x="8761" y="1843"/>
                  </a:cubicBezTo>
                  <a:cubicBezTo>
                    <a:pt x="8903" y="1667"/>
                    <a:pt x="8988" y="1474"/>
                    <a:pt x="9071" y="1269"/>
                  </a:cubicBezTo>
                  <a:lnTo>
                    <a:pt x="9071" y="1269"/>
                  </a:lnTo>
                  <a:cubicBezTo>
                    <a:pt x="9071" y="1270"/>
                    <a:pt x="9071" y="1270"/>
                    <a:pt x="9071" y="1270"/>
                  </a:cubicBezTo>
                  <a:cubicBezTo>
                    <a:pt x="9071" y="1270"/>
                    <a:pt x="9103" y="1195"/>
                    <a:pt x="9117" y="1164"/>
                  </a:cubicBezTo>
                  <a:cubicBezTo>
                    <a:pt x="9135" y="1131"/>
                    <a:pt x="9153" y="1101"/>
                    <a:pt x="9171" y="1069"/>
                  </a:cubicBezTo>
                  <a:lnTo>
                    <a:pt x="9171" y="1069"/>
                  </a:lnTo>
                  <a:cubicBezTo>
                    <a:pt x="9174" y="1065"/>
                    <a:pt x="9178" y="1061"/>
                    <a:pt x="9182" y="1057"/>
                  </a:cubicBezTo>
                  <a:lnTo>
                    <a:pt x="9182" y="1057"/>
                  </a:lnTo>
                  <a:lnTo>
                    <a:pt x="9226" y="1045"/>
                  </a:lnTo>
                  <a:close/>
                  <a:moveTo>
                    <a:pt x="9276" y="0"/>
                  </a:moveTo>
                  <a:cubicBezTo>
                    <a:pt x="9071" y="0"/>
                    <a:pt x="8869" y="39"/>
                    <a:pt x="8680" y="137"/>
                  </a:cubicBezTo>
                  <a:cubicBezTo>
                    <a:pt x="8454" y="255"/>
                    <a:pt x="8285" y="474"/>
                    <a:pt x="8186" y="704"/>
                  </a:cubicBezTo>
                  <a:cubicBezTo>
                    <a:pt x="8151" y="781"/>
                    <a:pt x="8121" y="857"/>
                    <a:pt x="8090" y="934"/>
                  </a:cubicBezTo>
                  <a:cubicBezTo>
                    <a:pt x="8075" y="967"/>
                    <a:pt x="8035" y="1052"/>
                    <a:pt x="8035" y="1052"/>
                  </a:cubicBezTo>
                  <a:cubicBezTo>
                    <a:pt x="8035" y="1052"/>
                    <a:pt x="8047" y="1028"/>
                    <a:pt x="8078" y="961"/>
                  </a:cubicBezTo>
                  <a:lnTo>
                    <a:pt x="8078" y="961"/>
                  </a:lnTo>
                  <a:cubicBezTo>
                    <a:pt x="8063" y="999"/>
                    <a:pt x="8044" y="1037"/>
                    <a:pt x="8025" y="1076"/>
                  </a:cubicBezTo>
                  <a:cubicBezTo>
                    <a:pt x="8010" y="1098"/>
                    <a:pt x="7958" y="1161"/>
                    <a:pt x="7952" y="1190"/>
                  </a:cubicBezTo>
                  <a:lnTo>
                    <a:pt x="7952" y="1190"/>
                  </a:lnTo>
                  <a:cubicBezTo>
                    <a:pt x="7914" y="1237"/>
                    <a:pt x="7877" y="1287"/>
                    <a:pt x="7841" y="1336"/>
                  </a:cubicBezTo>
                  <a:cubicBezTo>
                    <a:pt x="7799" y="1394"/>
                    <a:pt x="7756" y="1459"/>
                    <a:pt x="7718" y="1520"/>
                  </a:cubicBezTo>
                  <a:cubicBezTo>
                    <a:pt x="7676" y="1582"/>
                    <a:pt x="7645" y="1639"/>
                    <a:pt x="7607" y="1697"/>
                  </a:cubicBezTo>
                  <a:cubicBezTo>
                    <a:pt x="7606" y="1698"/>
                    <a:pt x="7599" y="1708"/>
                    <a:pt x="7590" y="1720"/>
                  </a:cubicBezTo>
                  <a:lnTo>
                    <a:pt x="7590" y="1720"/>
                  </a:lnTo>
                  <a:cubicBezTo>
                    <a:pt x="7578" y="1731"/>
                    <a:pt x="7571" y="1744"/>
                    <a:pt x="7557" y="1754"/>
                  </a:cubicBezTo>
                  <a:cubicBezTo>
                    <a:pt x="7555" y="1757"/>
                    <a:pt x="7551" y="1761"/>
                    <a:pt x="7547" y="1765"/>
                  </a:cubicBezTo>
                  <a:lnTo>
                    <a:pt x="7547" y="1765"/>
                  </a:lnTo>
                  <a:cubicBezTo>
                    <a:pt x="7541" y="1769"/>
                    <a:pt x="7535" y="1773"/>
                    <a:pt x="7529" y="1777"/>
                  </a:cubicBezTo>
                  <a:lnTo>
                    <a:pt x="7529" y="1777"/>
                  </a:lnTo>
                  <a:cubicBezTo>
                    <a:pt x="7527" y="1777"/>
                    <a:pt x="7525" y="1777"/>
                    <a:pt x="7523" y="1777"/>
                  </a:cubicBezTo>
                  <a:cubicBezTo>
                    <a:pt x="7514" y="1777"/>
                    <a:pt x="7498" y="1776"/>
                    <a:pt x="7483" y="1775"/>
                  </a:cubicBezTo>
                  <a:lnTo>
                    <a:pt x="7483" y="1775"/>
                  </a:lnTo>
                  <a:cubicBezTo>
                    <a:pt x="7480" y="1775"/>
                    <a:pt x="7478" y="1774"/>
                    <a:pt x="7477" y="1774"/>
                  </a:cubicBezTo>
                  <a:cubicBezTo>
                    <a:pt x="7454" y="1770"/>
                    <a:pt x="7423" y="1758"/>
                    <a:pt x="7396" y="1751"/>
                  </a:cubicBezTo>
                  <a:lnTo>
                    <a:pt x="7354" y="1735"/>
                  </a:lnTo>
                  <a:cubicBezTo>
                    <a:pt x="7335" y="1728"/>
                    <a:pt x="7327" y="1726"/>
                    <a:pt x="7325" y="1726"/>
                  </a:cubicBezTo>
                  <a:lnTo>
                    <a:pt x="7325" y="1726"/>
                  </a:lnTo>
                  <a:cubicBezTo>
                    <a:pt x="7320" y="1726"/>
                    <a:pt x="7398" y="1758"/>
                    <a:pt x="7404" y="1758"/>
                  </a:cubicBezTo>
                  <a:cubicBezTo>
                    <a:pt x="7402" y="1759"/>
                    <a:pt x="7401" y="1759"/>
                    <a:pt x="7399" y="1759"/>
                  </a:cubicBezTo>
                  <a:cubicBezTo>
                    <a:pt x="7359" y="1759"/>
                    <a:pt x="7249" y="1681"/>
                    <a:pt x="7220" y="1666"/>
                  </a:cubicBezTo>
                  <a:cubicBezTo>
                    <a:pt x="7155" y="1628"/>
                    <a:pt x="7093" y="1593"/>
                    <a:pt x="7028" y="1555"/>
                  </a:cubicBezTo>
                  <a:cubicBezTo>
                    <a:pt x="6898" y="1482"/>
                    <a:pt x="6771" y="1402"/>
                    <a:pt x="6645" y="1333"/>
                  </a:cubicBezTo>
                  <a:cubicBezTo>
                    <a:pt x="6388" y="1191"/>
                    <a:pt x="6104" y="1061"/>
                    <a:pt x="5807" y="1061"/>
                  </a:cubicBezTo>
                  <a:cubicBezTo>
                    <a:pt x="5767" y="1061"/>
                    <a:pt x="5727" y="1063"/>
                    <a:pt x="5686" y="1068"/>
                  </a:cubicBezTo>
                  <a:cubicBezTo>
                    <a:pt x="5261" y="1114"/>
                    <a:pt x="4923" y="1348"/>
                    <a:pt x="4697" y="1712"/>
                  </a:cubicBezTo>
                  <a:cubicBezTo>
                    <a:pt x="4498" y="2034"/>
                    <a:pt x="4406" y="2425"/>
                    <a:pt x="4371" y="2797"/>
                  </a:cubicBezTo>
                  <a:cubicBezTo>
                    <a:pt x="4329" y="3246"/>
                    <a:pt x="4425" y="3694"/>
                    <a:pt x="4498" y="4131"/>
                  </a:cubicBezTo>
                  <a:cubicBezTo>
                    <a:pt x="4517" y="4210"/>
                    <a:pt x="4530" y="4288"/>
                    <a:pt x="4539" y="4367"/>
                  </a:cubicBezTo>
                  <a:lnTo>
                    <a:pt x="4539" y="4367"/>
                  </a:lnTo>
                  <a:cubicBezTo>
                    <a:pt x="4539" y="4374"/>
                    <a:pt x="4539" y="4381"/>
                    <a:pt x="4540" y="4388"/>
                  </a:cubicBezTo>
                  <a:cubicBezTo>
                    <a:pt x="4541" y="4395"/>
                    <a:pt x="4542" y="4402"/>
                    <a:pt x="4543" y="4409"/>
                  </a:cubicBezTo>
                  <a:lnTo>
                    <a:pt x="4543" y="4409"/>
                  </a:lnTo>
                  <a:cubicBezTo>
                    <a:pt x="4543" y="4412"/>
                    <a:pt x="4544" y="4416"/>
                    <a:pt x="4544" y="4419"/>
                  </a:cubicBezTo>
                  <a:cubicBezTo>
                    <a:pt x="4544" y="4417"/>
                    <a:pt x="4544" y="4416"/>
                    <a:pt x="4544" y="4415"/>
                  </a:cubicBezTo>
                  <a:lnTo>
                    <a:pt x="4544" y="4415"/>
                  </a:lnTo>
                  <a:cubicBezTo>
                    <a:pt x="4546" y="4431"/>
                    <a:pt x="4548" y="4446"/>
                    <a:pt x="4548" y="4461"/>
                  </a:cubicBezTo>
                  <a:cubicBezTo>
                    <a:pt x="4555" y="4522"/>
                    <a:pt x="4563" y="4584"/>
                    <a:pt x="4567" y="4645"/>
                  </a:cubicBezTo>
                  <a:cubicBezTo>
                    <a:pt x="4582" y="4848"/>
                    <a:pt x="4586" y="5055"/>
                    <a:pt x="4582" y="5262"/>
                  </a:cubicBezTo>
                  <a:cubicBezTo>
                    <a:pt x="4579" y="5453"/>
                    <a:pt x="4561" y="5641"/>
                    <a:pt x="4537" y="5828"/>
                  </a:cubicBezTo>
                  <a:lnTo>
                    <a:pt x="4537" y="5828"/>
                  </a:lnTo>
                  <a:cubicBezTo>
                    <a:pt x="4536" y="5834"/>
                    <a:pt x="4534" y="5842"/>
                    <a:pt x="4532" y="5853"/>
                  </a:cubicBezTo>
                  <a:cubicBezTo>
                    <a:pt x="4528" y="5876"/>
                    <a:pt x="4528" y="5899"/>
                    <a:pt x="4525" y="5925"/>
                  </a:cubicBezTo>
                  <a:cubicBezTo>
                    <a:pt x="4517" y="5971"/>
                    <a:pt x="4505" y="6021"/>
                    <a:pt x="4498" y="6067"/>
                  </a:cubicBezTo>
                  <a:cubicBezTo>
                    <a:pt x="4479" y="6163"/>
                    <a:pt x="4459" y="6259"/>
                    <a:pt x="4436" y="6355"/>
                  </a:cubicBezTo>
                  <a:cubicBezTo>
                    <a:pt x="4421" y="6424"/>
                    <a:pt x="4398" y="6493"/>
                    <a:pt x="4375" y="6562"/>
                  </a:cubicBezTo>
                  <a:cubicBezTo>
                    <a:pt x="4372" y="6568"/>
                    <a:pt x="4369" y="6574"/>
                    <a:pt x="4367" y="6581"/>
                  </a:cubicBezTo>
                  <a:lnTo>
                    <a:pt x="4367" y="6581"/>
                  </a:lnTo>
                  <a:cubicBezTo>
                    <a:pt x="4350" y="6613"/>
                    <a:pt x="4335" y="6645"/>
                    <a:pt x="4314" y="6677"/>
                  </a:cubicBezTo>
                  <a:cubicBezTo>
                    <a:pt x="4312" y="6679"/>
                    <a:pt x="4310" y="6682"/>
                    <a:pt x="4308" y="6685"/>
                  </a:cubicBezTo>
                  <a:lnTo>
                    <a:pt x="4308" y="6685"/>
                  </a:lnTo>
                  <a:cubicBezTo>
                    <a:pt x="4295" y="6697"/>
                    <a:pt x="4283" y="6710"/>
                    <a:pt x="4270" y="6723"/>
                  </a:cubicBezTo>
                  <a:lnTo>
                    <a:pt x="4270" y="6723"/>
                  </a:lnTo>
                  <a:cubicBezTo>
                    <a:pt x="4271" y="6723"/>
                    <a:pt x="4272" y="6723"/>
                    <a:pt x="4272" y="6723"/>
                  </a:cubicBezTo>
                  <a:lnTo>
                    <a:pt x="4272" y="6723"/>
                  </a:lnTo>
                  <a:cubicBezTo>
                    <a:pt x="4271" y="6724"/>
                    <a:pt x="4270" y="6724"/>
                    <a:pt x="4269" y="6725"/>
                  </a:cubicBezTo>
                  <a:lnTo>
                    <a:pt x="4269" y="6725"/>
                  </a:lnTo>
                  <a:cubicBezTo>
                    <a:pt x="4269" y="6724"/>
                    <a:pt x="4270" y="6724"/>
                    <a:pt x="4270" y="6723"/>
                  </a:cubicBezTo>
                  <a:lnTo>
                    <a:pt x="4270" y="6723"/>
                  </a:lnTo>
                  <a:cubicBezTo>
                    <a:pt x="4259" y="6725"/>
                    <a:pt x="4245" y="6729"/>
                    <a:pt x="4227" y="6734"/>
                  </a:cubicBezTo>
                  <a:lnTo>
                    <a:pt x="4227" y="6734"/>
                  </a:lnTo>
                  <a:cubicBezTo>
                    <a:pt x="4223" y="6733"/>
                    <a:pt x="4219" y="6732"/>
                    <a:pt x="4214" y="6730"/>
                  </a:cubicBezTo>
                  <a:cubicBezTo>
                    <a:pt x="4214" y="6730"/>
                    <a:pt x="4214" y="6730"/>
                    <a:pt x="4213" y="6730"/>
                  </a:cubicBezTo>
                  <a:lnTo>
                    <a:pt x="4213" y="6730"/>
                  </a:lnTo>
                  <a:cubicBezTo>
                    <a:pt x="4176" y="6705"/>
                    <a:pt x="4087" y="6670"/>
                    <a:pt x="4068" y="6658"/>
                  </a:cubicBezTo>
                  <a:cubicBezTo>
                    <a:pt x="4045" y="6646"/>
                    <a:pt x="4019" y="6623"/>
                    <a:pt x="3992" y="6608"/>
                  </a:cubicBezTo>
                  <a:lnTo>
                    <a:pt x="3942" y="6569"/>
                  </a:lnTo>
                  <a:cubicBezTo>
                    <a:pt x="3925" y="6558"/>
                    <a:pt x="3918" y="6553"/>
                    <a:pt x="3918" y="6553"/>
                  </a:cubicBezTo>
                  <a:lnTo>
                    <a:pt x="3918" y="6553"/>
                  </a:lnTo>
                  <a:cubicBezTo>
                    <a:pt x="3916" y="6553"/>
                    <a:pt x="3966" y="6592"/>
                    <a:pt x="3980" y="6600"/>
                  </a:cubicBezTo>
                  <a:cubicBezTo>
                    <a:pt x="3861" y="6531"/>
                    <a:pt x="3758" y="6416"/>
                    <a:pt x="3647" y="6332"/>
                  </a:cubicBezTo>
                  <a:cubicBezTo>
                    <a:pt x="3509" y="6217"/>
                    <a:pt x="3363" y="6117"/>
                    <a:pt x="3206" y="6037"/>
                  </a:cubicBezTo>
                  <a:cubicBezTo>
                    <a:pt x="2989" y="5932"/>
                    <a:pt x="2756" y="5874"/>
                    <a:pt x="2522" y="5874"/>
                  </a:cubicBezTo>
                  <a:cubicBezTo>
                    <a:pt x="2353" y="5874"/>
                    <a:pt x="2185" y="5903"/>
                    <a:pt x="2021" y="5968"/>
                  </a:cubicBezTo>
                  <a:cubicBezTo>
                    <a:pt x="1634" y="6117"/>
                    <a:pt x="1304" y="6393"/>
                    <a:pt x="1086" y="6750"/>
                  </a:cubicBezTo>
                  <a:cubicBezTo>
                    <a:pt x="871" y="7106"/>
                    <a:pt x="833" y="7532"/>
                    <a:pt x="883" y="7934"/>
                  </a:cubicBezTo>
                  <a:cubicBezTo>
                    <a:pt x="936" y="8329"/>
                    <a:pt x="1009" y="8720"/>
                    <a:pt x="1105" y="9104"/>
                  </a:cubicBezTo>
                  <a:cubicBezTo>
                    <a:pt x="1189" y="9456"/>
                    <a:pt x="1300" y="9801"/>
                    <a:pt x="1438" y="10139"/>
                  </a:cubicBezTo>
                  <a:cubicBezTo>
                    <a:pt x="1704" y="10809"/>
                    <a:pt x="2040" y="11450"/>
                    <a:pt x="2329" y="12113"/>
                  </a:cubicBezTo>
                  <a:lnTo>
                    <a:pt x="2329" y="12113"/>
                  </a:lnTo>
                  <a:cubicBezTo>
                    <a:pt x="2335" y="12129"/>
                    <a:pt x="2341" y="12144"/>
                    <a:pt x="2347" y="12159"/>
                  </a:cubicBezTo>
                  <a:cubicBezTo>
                    <a:pt x="2366" y="12197"/>
                    <a:pt x="2382" y="12240"/>
                    <a:pt x="2397" y="12278"/>
                  </a:cubicBezTo>
                  <a:cubicBezTo>
                    <a:pt x="2443" y="12393"/>
                    <a:pt x="2493" y="12508"/>
                    <a:pt x="2546" y="12623"/>
                  </a:cubicBezTo>
                  <a:cubicBezTo>
                    <a:pt x="2619" y="12769"/>
                    <a:pt x="2704" y="12910"/>
                    <a:pt x="2792" y="13052"/>
                  </a:cubicBezTo>
                  <a:cubicBezTo>
                    <a:pt x="2876" y="13194"/>
                    <a:pt x="2960" y="13328"/>
                    <a:pt x="3029" y="13470"/>
                  </a:cubicBezTo>
                  <a:cubicBezTo>
                    <a:pt x="3032" y="13475"/>
                    <a:pt x="3041" y="13489"/>
                    <a:pt x="3051" y="13506"/>
                  </a:cubicBezTo>
                  <a:lnTo>
                    <a:pt x="3051" y="13506"/>
                  </a:lnTo>
                  <a:cubicBezTo>
                    <a:pt x="3052" y="13510"/>
                    <a:pt x="3054" y="13516"/>
                    <a:pt x="3056" y="13524"/>
                  </a:cubicBezTo>
                  <a:cubicBezTo>
                    <a:pt x="3064" y="13539"/>
                    <a:pt x="3072" y="13554"/>
                    <a:pt x="3075" y="13574"/>
                  </a:cubicBezTo>
                  <a:cubicBezTo>
                    <a:pt x="3098" y="13646"/>
                    <a:pt x="3121" y="13719"/>
                    <a:pt x="3133" y="13796"/>
                  </a:cubicBezTo>
                  <a:cubicBezTo>
                    <a:pt x="3133" y="13807"/>
                    <a:pt x="3133" y="13818"/>
                    <a:pt x="3133" y="13829"/>
                  </a:cubicBezTo>
                  <a:lnTo>
                    <a:pt x="3133" y="13829"/>
                  </a:lnTo>
                  <a:cubicBezTo>
                    <a:pt x="3102" y="13863"/>
                    <a:pt x="3071" y="13897"/>
                    <a:pt x="3041" y="13930"/>
                  </a:cubicBezTo>
                  <a:lnTo>
                    <a:pt x="3006" y="13930"/>
                  </a:lnTo>
                  <a:cubicBezTo>
                    <a:pt x="2937" y="13915"/>
                    <a:pt x="2865" y="13896"/>
                    <a:pt x="2796" y="13873"/>
                  </a:cubicBezTo>
                  <a:cubicBezTo>
                    <a:pt x="2785" y="13867"/>
                    <a:pt x="2720" y="13841"/>
                    <a:pt x="2716" y="13841"/>
                  </a:cubicBezTo>
                  <a:lnTo>
                    <a:pt x="2716" y="13841"/>
                  </a:lnTo>
                  <a:cubicBezTo>
                    <a:pt x="2716" y="13841"/>
                    <a:pt x="2716" y="13841"/>
                    <a:pt x="2716" y="13841"/>
                  </a:cubicBezTo>
                  <a:lnTo>
                    <a:pt x="2716" y="13841"/>
                  </a:lnTo>
                  <a:cubicBezTo>
                    <a:pt x="2705" y="13836"/>
                    <a:pt x="2696" y="13832"/>
                    <a:pt x="2692" y="13830"/>
                  </a:cubicBezTo>
                  <a:cubicBezTo>
                    <a:pt x="2393" y="13689"/>
                    <a:pt x="2102" y="13508"/>
                    <a:pt x="1776" y="13432"/>
                  </a:cubicBezTo>
                  <a:cubicBezTo>
                    <a:pt x="1664" y="13404"/>
                    <a:pt x="1552" y="13390"/>
                    <a:pt x="1439" y="13390"/>
                  </a:cubicBezTo>
                  <a:cubicBezTo>
                    <a:pt x="1119" y="13390"/>
                    <a:pt x="806" y="13502"/>
                    <a:pt x="553" y="13712"/>
                  </a:cubicBezTo>
                  <a:cubicBezTo>
                    <a:pt x="231" y="13976"/>
                    <a:pt x="66" y="14390"/>
                    <a:pt x="35" y="14797"/>
                  </a:cubicBezTo>
                  <a:cubicBezTo>
                    <a:pt x="1" y="15245"/>
                    <a:pt x="173" y="15690"/>
                    <a:pt x="373" y="16081"/>
                  </a:cubicBezTo>
                  <a:cubicBezTo>
                    <a:pt x="1297" y="17860"/>
                    <a:pt x="2884" y="19209"/>
                    <a:pt x="4789" y="19830"/>
                  </a:cubicBezTo>
                  <a:cubicBezTo>
                    <a:pt x="5374" y="20013"/>
                    <a:pt x="5972" y="20132"/>
                    <a:pt x="6581" y="20182"/>
                  </a:cubicBezTo>
                  <a:lnTo>
                    <a:pt x="6581" y="20182"/>
                  </a:lnTo>
                  <a:cubicBezTo>
                    <a:pt x="6621" y="20192"/>
                    <a:pt x="6663" y="20199"/>
                    <a:pt x="6706" y="20202"/>
                  </a:cubicBezTo>
                  <a:cubicBezTo>
                    <a:pt x="7220" y="20236"/>
                    <a:pt x="7734" y="20282"/>
                    <a:pt x="8247" y="20282"/>
                  </a:cubicBezTo>
                  <a:cubicBezTo>
                    <a:pt x="8492" y="20282"/>
                    <a:pt x="8736" y="20271"/>
                    <a:pt x="8979" y="20244"/>
                  </a:cubicBezTo>
                  <a:cubicBezTo>
                    <a:pt x="9784" y="20160"/>
                    <a:pt x="10563" y="19938"/>
                    <a:pt x="11241" y="19481"/>
                  </a:cubicBezTo>
                  <a:cubicBezTo>
                    <a:pt x="11885" y="19052"/>
                    <a:pt x="12426" y="18500"/>
                    <a:pt x="12882" y="17875"/>
                  </a:cubicBezTo>
                  <a:cubicBezTo>
                    <a:pt x="13078" y="17611"/>
                    <a:pt x="13250" y="17327"/>
                    <a:pt x="13396" y="17032"/>
                  </a:cubicBezTo>
                  <a:cubicBezTo>
                    <a:pt x="13595" y="16633"/>
                    <a:pt x="13760" y="16211"/>
                    <a:pt x="13783" y="15763"/>
                  </a:cubicBezTo>
                  <a:cubicBezTo>
                    <a:pt x="13806" y="15329"/>
                    <a:pt x="13656" y="14904"/>
                    <a:pt x="13361" y="14582"/>
                  </a:cubicBezTo>
                  <a:cubicBezTo>
                    <a:pt x="13117" y="14323"/>
                    <a:pt x="12775" y="14178"/>
                    <a:pt x="12418" y="14178"/>
                  </a:cubicBezTo>
                  <a:cubicBezTo>
                    <a:pt x="12400" y="14178"/>
                    <a:pt x="12382" y="14179"/>
                    <a:pt x="12365" y="14179"/>
                  </a:cubicBezTo>
                  <a:cubicBezTo>
                    <a:pt x="11822" y="14194"/>
                    <a:pt x="11287" y="14352"/>
                    <a:pt x="10759" y="14473"/>
                  </a:cubicBezTo>
                  <a:lnTo>
                    <a:pt x="10759" y="14473"/>
                  </a:lnTo>
                  <a:cubicBezTo>
                    <a:pt x="10792" y="14466"/>
                    <a:pt x="10807" y="14463"/>
                    <a:pt x="10809" y="14463"/>
                  </a:cubicBezTo>
                  <a:lnTo>
                    <a:pt x="10809" y="14463"/>
                  </a:lnTo>
                  <a:cubicBezTo>
                    <a:pt x="10813" y="14463"/>
                    <a:pt x="10777" y="14472"/>
                    <a:pt x="10745" y="14477"/>
                  </a:cubicBezTo>
                  <a:lnTo>
                    <a:pt x="10745" y="14477"/>
                  </a:lnTo>
                  <a:cubicBezTo>
                    <a:pt x="10750" y="14475"/>
                    <a:pt x="10754" y="14474"/>
                    <a:pt x="10759" y="14473"/>
                  </a:cubicBezTo>
                  <a:lnTo>
                    <a:pt x="10759" y="14473"/>
                  </a:lnTo>
                  <a:cubicBezTo>
                    <a:pt x="10754" y="14474"/>
                    <a:pt x="10749" y="14475"/>
                    <a:pt x="10744" y="14477"/>
                  </a:cubicBezTo>
                  <a:lnTo>
                    <a:pt x="10744" y="14477"/>
                  </a:lnTo>
                  <a:cubicBezTo>
                    <a:pt x="10744" y="14477"/>
                    <a:pt x="10745" y="14477"/>
                    <a:pt x="10745" y="14477"/>
                  </a:cubicBezTo>
                  <a:lnTo>
                    <a:pt x="10745" y="14477"/>
                  </a:lnTo>
                  <a:cubicBezTo>
                    <a:pt x="10737" y="14478"/>
                    <a:pt x="10728" y="14480"/>
                    <a:pt x="10720" y="14482"/>
                  </a:cubicBezTo>
                  <a:cubicBezTo>
                    <a:pt x="10729" y="14480"/>
                    <a:pt x="10737" y="14478"/>
                    <a:pt x="10744" y="14477"/>
                  </a:cubicBezTo>
                  <a:lnTo>
                    <a:pt x="10744" y="14477"/>
                  </a:lnTo>
                  <a:cubicBezTo>
                    <a:pt x="10738" y="14477"/>
                    <a:pt x="10733" y="14478"/>
                    <a:pt x="10728" y="14478"/>
                  </a:cubicBezTo>
                  <a:cubicBezTo>
                    <a:pt x="10702" y="14478"/>
                    <a:pt x="10676" y="14480"/>
                    <a:pt x="10651" y="14480"/>
                  </a:cubicBezTo>
                  <a:cubicBezTo>
                    <a:pt x="10638" y="14480"/>
                    <a:pt x="10625" y="14480"/>
                    <a:pt x="10613" y="14478"/>
                  </a:cubicBezTo>
                  <a:cubicBezTo>
                    <a:pt x="10604" y="14478"/>
                    <a:pt x="10581" y="14476"/>
                    <a:pt x="10561" y="14474"/>
                  </a:cubicBezTo>
                  <a:lnTo>
                    <a:pt x="10561" y="14474"/>
                  </a:lnTo>
                  <a:cubicBezTo>
                    <a:pt x="10541" y="14470"/>
                    <a:pt x="10518" y="14466"/>
                    <a:pt x="10509" y="14463"/>
                  </a:cubicBezTo>
                  <a:cubicBezTo>
                    <a:pt x="10496" y="14460"/>
                    <a:pt x="10483" y="14456"/>
                    <a:pt x="10467" y="14453"/>
                  </a:cubicBezTo>
                  <a:lnTo>
                    <a:pt x="10467" y="14453"/>
                  </a:lnTo>
                  <a:cubicBezTo>
                    <a:pt x="10468" y="14454"/>
                    <a:pt x="10468" y="14455"/>
                    <a:pt x="10469" y="14455"/>
                  </a:cubicBezTo>
                  <a:lnTo>
                    <a:pt x="10469" y="14455"/>
                  </a:lnTo>
                  <a:cubicBezTo>
                    <a:pt x="10468" y="14455"/>
                    <a:pt x="10467" y="14454"/>
                    <a:pt x="10466" y="14454"/>
                  </a:cubicBezTo>
                  <a:lnTo>
                    <a:pt x="10466" y="14454"/>
                  </a:lnTo>
                  <a:cubicBezTo>
                    <a:pt x="10466" y="14454"/>
                    <a:pt x="10466" y="14455"/>
                    <a:pt x="10466" y="14455"/>
                  </a:cubicBezTo>
                  <a:lnTo>
                    <a:pt x="10466" y="14455"/>
                  </a:lnTo>
                  <a:cubicBezTo>
                    <a:pt x="10465" y="14454"/>
                    <a:pt x="10463" y="14453"/>
                    <a:pt x="10462" y="14452"/>
                  </a:cubicBezTo>
                  <a:lnTo>
                    <a:pt x="10462" y="14452"/>
                  </a:lnTo>
                  <a:cubicBezTo>
                    <a:pt x="10462" y="14453"/>
                    <a:pt x="10462" y="14454"/>
                    <a:pt x="10462" y="14455"/>
                  </a:cubicBezTo>
                  <a:lnTo>
                    <a:pt x="10462" y="14455"/>
                  </a:lnTo>
                  <a:cubicBezTo>
                    <a:pt x="10461" y="14454"/>
                    <a:pt x="10460" y="14453"/>
                    <a:pt x="10459" y="14452"/>
                  </a:cubicBezTo>
                  <a:lnTo>
                    <a:pt x="10459" y="14452"/>
                  </a:lnTo>
                  <a:cubicBezTo>
                    <a:pt x="10459" y="14452"/>
                    <a:pt x="10459" y="14452"/>
                    <a:pt x="10459" y="14452"/>
                  </a:cubicBezTo>
                  <a:cubicBezTo>
                    <a:pt x="10460" y="14452"/>
                    <a:pt x="10461" y="14452"/>
                    <a:pt x="10461" y="14452"/>
                  </a:cubicBezTo>
                  <a:lnTo>
                    <a:pt x="10461" y="14452"/>
                  </a:lnTo>
                  <a:cubicBezTo>
                    <a:pt x="10460" y="14451"/>
                    <a:pt x="10459" y="14450"/>
                    <a:pt x="10458" y="14449"/>
                  </a:cubicBezTo>
                  <a:lnTo>
                    <a:pt x="10458" y="14449"/>
                  </a:lnTo>
                  <a:cubicBezTo>
                    <a:pt x="10458" y="14450"/>
                    <a:pt x="10458" y="14450"/>
                    <a:pt x="10458" y="14450"/>
                  </a:cubicBezTo>
                  <a:lnTo>
                    <a:pt x="10458" y="14450"/>
                  </a:lnTo>
                  <a:cubicBezTo>
                    <a:pt x="10458" y="14450"/>
                    <a:pt x="10457" y="14449"/>
                    <a:pt x="10457" y="14449"/>
                  </a:cubicBezTo>
                  <a:lnTo>
                    <a:pt x="10457" y="14449"/>
                  </a:lnTo>
                  <a:cubicBezTo>
                    <a:pt x="10457" y="14449"/>
                    <a:pt x="10457" y="14449"/>
                    <a:pt x="10458" y="14449"/>
                  </a:cubicBezTo>
                  <a:lnTo>
                    <a:pt x="10458" y="14449"/>
                  </a:lnTo>
                  <a:cubicBezTo>
                    <a:pt x="10457" y="14449"/>
                    <a:pt x="10457" y="14448"/>
                    <a:pt x="10456" y="14447"/>
                  </a:cubicBezTo>
                  <a:lnTo>
                    <a:pt x="10456" y="14447"/>
                  </a:lnTo>
                  <a:cubicBezTo>
                    <a:pt x="10458" y="14448"/>
                    <a:pt x="10460" y="14449"/>
                    <a:pt x="10461" y="14450"/>
                  </a:cubicBezTo>
                  <a:lnTo>
                    <a:pt x="10461" y="14450"/>
                  </a:lnTo>
                  <a:cubicBezTo>
                    <a:pt x="10461" y="14451"/>
                    <a:pt x="10461" y="14451"/>
                    <a:pt x="10462" y="14452"/>
                  </a:cubicBezTo>
                  <a:lnTo>
                    <a:pt x="10462" y="14452"/>
                  </a:lnTo>
                  <a:cubicBezTo>
                    <a:pt x="10461" y="14452"/>
                    <a:pt x="10461" y="14452"/>
                    <a:pt x="10461" y="14452"/>
                  </a:cubicBezTo>
                  <a:lnTo>
                    <a:pt x="10461" y="14452"/>
                  </a:lnTo>
                  <a:cubicBezTo>
                    <a:pt x="10461" y="14452"/>
                    <a:pt x="10462" y="14452"/>
                    <a:pt x="10462" y="14452"/>
                  </a:cubicBezTo>
                  <a:lnTo>
                    <a:pt x="10462" y="14452"/>
                  </a:lnTo>
                  <a:cubicBezTo>
                    <a:pt x="10462" y="14452"/>
                    <a:pt x="10462" y="14452"/>
                    <a:pt x="10462" y="14452"/>
                  </a:cubicBezTo>
                  <a:lnTo>
                    <a:pt x="10462" y="14452"/>
                  </a:lnTo>
                  <a:cubicBezTo>
                    <a:pt x="10463" y="14452"/>
                    <a:pt x="10464" y="14452"/>
                    <a:pt x="10465" y="14453"/>
                  </a:cubicBezTo>
                  <a:lnTo>
                    <a:pt x="10465" y="14453"/>
                  </a:lnTo>
                  <a:cubicBezTo>
                    <a:pt x="10465" y="14453"/>
                    <a:pt x="10466" y="14453"/>
                    <a:pt x="10466" y="14454"/>
                  </a:cubicBezTo>
                  <a:lnTo>
                    <a:pt x="10466" y="14454"/>
                  </a:lnTo>
                  <a:cubicBezTo>
                    <a:pt x="10466" y="14454"/>
                    <a:pt x="10466" y="14453"/>
                    <a:pt x="10466" y="14453"/>
                  </a:cubicBezTo>
                  <a:lnTo>
                    <a:pt x="10466" y="14453"/>
                  </a:lnTo>
                  <a:cubicBezTo>
                    <a:pt x="10467" y="14453"/>
                    <a:pt x="10467" y="14453"/>
                    <a:pt x="10467" y="14453"/>
                  </a:cubicBezTo>
                  <a:lnTo>
                    <a:pt x="10467" y="14453"/>
                  </a:lnTo>
                  <a:cubicBezTo>
                    <a:pt x="10467" y="14453"/>
                    <a:pt x="10467" y="14452"/>
                    <a:pt x="10466" y="14452"/>
                  </a:cubicBezTo>
                  <a:lnTo>
                    <a:pt x="10466" y="14452"/>
                  </a:lnTo>
                  <a:cubicBezTo>
                    <a:pt x="10467" y="14439"/>
                    <a:pt x="10464" y="14422"/>
                    <a:pt x="10455" y="14408"/>
                  </a:cubicBezTo>
                  <a:lnTo>
                    <a:pt x="10455" y="14408"/>
                  </a:lnTo>
                  <a:lnTo>
                    <a:pt x="10455" y="14422"/>
                  </a:lnTo>
                  <a:lnTo>
                    <a:pt x="10455" y="14422"/>
                  </a:lnTo>
                  <a:cubicBezTo>
                    <a:pt x="10453" y="14414"/>
                    <a:pt x="10451" y="14406"/>
                    <a:pt x="10448" y="14398"/>
                  </a:cubicBezTo>
                  <a:lnTo>
                    <a:pt x="10448" y="14398"/>
                  </a:lnTo>
                  <a:cubicBezTo>
                    <a:pt x="10451" y="14401"/>
                    <a:pt x="10453" y="14404"/>
                    <a:pt x="10455" y="14408"/>
                  </a:cubicBezTo>
                  <a:lnTo>
                    <a:pt x="10455" y="14408"/>
                  </a:lnTo>
                  <a:lnTo>
                    <a:pt x="10455" y="14379"/>
                  </a:lnTo>
                  <a:cubicBezTo>
                    <a:pt x="10455" y="14348"/>
                    <a:pt x="10459" y="14318"/>
                    <a:pt x="10463" y="14288"/>
                  </a:cubicBezTo>
                  <a:lnTo>
                    <a:pt x="10463" y="14288"/>
                  </a:lnTo>
                  <a:cubicBezTo>
                    <a:pt x="10465" y="14276"/>
                    <a:pt x="10467" y="14265"/>
                    <a:pt x="10467" y="14253"/>
                  </a:cubicBezTo>
                  <a:lnTo>
                    <a:pt x="10467" y="14253"/>
                  </a:lnTo>
                  <a:cubicBezTo>
                    <a:pt x="10467" y="14253"/>
                    <a:pt x="10467" y="14252"/>
                    <a:pt x="10467" y="14252"/>
                  </a:cubicBezTo>
                  <a:cubicBezTo>
                    <a:pt x="10467" y="14250"/>
                    <a:pt x="10467" y="14248"/>
                    <a:pt x="10467" y="14246"/>
                  </a:cubicBezTo>
                  <a:lnTo>
                    <a:pt x="10467" y="14246"/>
                  </a:lnTo>
                  <a:cubicBezTo>
                    <a:pt x="10479" y="14193"/>
                    <a:pt x="10494" y="14136"/>
                    <a:pt x="10513" y="14084"/>
                  </a:cubicBezTo>
                  <a:cubicBezTo>
                    <a:pt x="10517" y="14069"/>
                    <a:pt x="10522" y="14055"/>
                    <a:pt x="10527" y="14040"/>
                  </a:cubicBezTo>
                  <a:lnTo>
                    <a:pt x="10527" y="14040"/>
                  </a:lnTo>
                  <a:cubicBezTo>
                    <a:pt x="10532" y="14030"/>
                    <a:pt x="10536" y="14021"/>
                    <a:pt x="10540" y="14011"/>
                  </a:cubicBezTo>
                  <a:cubicBezTo>
                    <a:pt x="10587" y="13916"/>
                    <a:pt x="10640" y="13828"/>
                    <a:pt x="10699" y="13743"/>
                  </a:cubicBezTo>
                  <a:lnTo>
                    <a:pt x="10699" y="13743"/>
                  </a:lnTo>
                  <a:lnTo>
                    <a:pt x="10720" y="13719"/>
                  </a:lnTo>
                  <a:cubicBezTo>
                    <a:pt x="10739" y="13696"/>
                    <a:pt x="10758" y="13673"/>
                    <a:pt x="10777" y="13650"/>
                  </a:cubicBezTo>
                  <a:cubicBezTo>
                    <a:pt x="10820" y="13604"/>
                    <a:pt x="10866" y="13558"/>
                    <a:pt x="10912" y="13512"/>
                  </a:cubicBezTo>
                  <a:cubicBezTo>
                    <a:pt x="10992" y="13435"/>
                    <a:pt x="11075" y="13364"/>
                    <a:pt x="11160" y="13293"/>
                  </a:cubicBezTo>
                  <a:lnTo>
                    <a:pt x="11160" y="13293"/>
                  </a:lnTo>
                  <a:cubicBezTo>
                    <a:pt x="11161" y="13292"/>
                    <a:pt x="11163" y="13291"/>
                    <a:pt x="11165" y="13290"/>
                  </a:cubicBezTo>
                  <a:lnTo>
                    <a:pt x="11203" y="13259"/>
                  </a:lnTo>
                  <a:lnTo>
                    <a:pt x="11280" y="13202"/>
                  </a:lnTo>
                  <a:cubicBezTo>
                    <a:pt x="11337" y="13160"/>
                    <a:pt x="11395" y="13121"/>
                    <a:pt x="11452" y="13079"/>
                  </a:cubicBezTo>
                  <a:cubicBezTo>
                    <a:pt x="11924" y="12761"/>
                    <a:pt x="12422" y="12485"/>
                    <a:pt x="12886" y="12147"/>
                  </a:cubicBezTo>
                  <a:cubicBezTo>
                    <a:pt x="13135" y="11960"/>
                    <a:pt x="13377" y="11760"/>
                    <a:pt x="13607" y="11549"/>
                  </a:cubicBezTo>
                  <a:cubicBezTo>
                    <a:pt x="13787" y="11388"/>
                    <a:pt x="13959" y="11224"/>
                    <a:pt x="14086" y="11013"/>
                  </a:cubicBezTo>
                  <a:cubicBezTo>
                    <a:pt x="14235" y="10752"/>
                    <a:pt x="14347" y="10468"/>
                    <a:pt x="14408" y="10173"/>
                  </a:cubicBezTo>
                  <a:cubicBezTo>
                    <a:pt x="14492" y="9813"/>
                    <a:pt x="14492" y="9437"/>
                    <a:pt x="14412" y="9077"/>
                  </a:cubicBezTo>
                  <a:cubicBezTo>
                    <a:pt x="14260" y="8359"/>
                    <a:pt x="13647" y="7644"/>
                    <a:pt x="12890" y="7644"/>
                  </a:cubicBezTo>
                  <a:cubicBezTo>
                    <a:pt x="12822" y="7644"/>
                    <a:pt x="12753" y="7650"/>
                    <a:pt x="12683" y="7662"/>
                  </a:cubicBezTo>
                  <a:cubicBezTo>
                    <a:pt x="12464" y="7704"/>
                    <a:pt x="12269" y="7823"/>
                    <a:pt x="12131" y="7996"/>
                  </a:cubicBezTo>
                  <a:cubicBezTo>
                    <a:pt x="12065" y="8076"/>
                    <a:pt x="12004" y="8157"/>
                    <a:pt x="11943" y="8241"/>
                  </a:cubicBezTo>
                  <a:cubicBezTo>
                    <a:pt x="11937" y="8247"/>
                    <a:pt x="11930" y="8253"/>
                    <a:pt x="11924" y="8259"/>
                  </a:cubicBezTo>
                  <a:lnTo>
                    <a:pt x="11924" y="8259"/>
                  </a:lnTo>
                  <a:cubicBezTo>
                    <a:pt x="11928" y="8256"/>
                    <a:pt x="11931" y="8255"/>
                    <a:pt x="11932" y="8255"/>
                  </a:cubicBezTo>
                  <a:lnTo>
                    <a:pt x="11932" y="8255"/>
                  </a:lnTo>
                  <a:cubicBezTo>
                    <a:pt x="11933" y="8255"/>
                    <a:pt x="11933" y="8255"/>
                    <a:pt x="11933" y="8255"/>
                  </a:cubicBezTo>
                  <a:lnTo>
                    <a:pt x="11933" y="8255"/>
                  </a:lnTo>
                  <a:cubicBezTo>
                    <a:pt x="11930" y="8260"/>
                    <a:pt x="11929" y="8261"/>
                    <a:pt x="11929" y="8261"/>
                  </a:cubicBezTo>
                  <a:cubicBezTo>
                    <a:pt x="11929" y="8261"/>
                    <a:pt x="11931" y="8259"/>
                    <a:pt x="11934" y="8256"/>
                  </a:cubicBezTo>
                  <a:lnTo>
                    <a:pt x="11934" y="8256"/>
                  </a:lnTo>
                  <a:cubicBezTo>
                    <a:pt x="11937" y="8258"/>
                    <a:pt x="11929" y="8269"/>
                    <a:pt x="11912" y="8279"/>
                  </a:cubicBezTo>
                  <a:lnTo>
                    <a:pt x="11885" y="8294"/>
                  </a:lnTo>
                  <a:lnTo>
                    <a:pt x="11885" y="8294"/>
                  </a:lnTo>
                  <a:cubicBezTo>
                    <a:pt x="11898" y="8281"/>
                    <a:pt x="11911" y="8270"/>
                    <a:pt x="11924" y="8259"/>
                  </a:cubicBezTo>
                  <a:lnTo>
                    <a:pt x="11924" y="8259"/>
                  </a:lnTo>
                  <a:cubicBezTo>
                    <a:pt x="11916" y="8264"/>
                    <a:pt x="11902" y="8275"/>
                    <a:pt x="11883" y="8295"/>
                  </a:cubicBezTo>
                  <a:lnTo>
                    <a:pt x="11883" y="8295"/>
                  </a:lnTo>
                  <a:lnTo>
                    <a:pt x="11885" y="8294"/>
                  </a:lnTo>
                  <a:lnTo>
                    <a:pt x="11885" y="8294"/>
                  </a:lnTo>
                  <a:cubicBezTo>
                    <a:pt x="11878" y="8301"/>
                    <a:pt x="11870" y="8309"/>
                    <a:pt x="11862" y="8318"/>
                  </a:cubicBezTo>
                  <a:cubicBezTo>
                    <a:pt x="11870" y="8309"/>
                    <a:pt x="11877" y="8302"/>
                    <a:pt x="11883" y="8295"/>
                  </a:cubicBezTo>
                  <a:lnTo>
                    <a:pt x="11883" y="8295"/>
                  </a:lnTo>
                  <a:lnTo>
                    <a:pt x="11874" y="8300"/>
                  </a:lnTo>
                  <a:lnTo>
                    <a:pt x="11874" y="8300"/>
                  </a:lnTo>
                  <a:cubicBezTo>
                    <a:pt x="11874" y="8298"/>
                    <a:pt x="11872" y="8297"/>
                    <a:pt x="11869" y="8297"/>
                  </a:cubicBezTo>
                  <a:cubicBezTo>
                    <a:pt x="11859" y="8297"/>
                    <a:pt x="11837" y="8305"/>
                    <a:pt x="11814" y="8327"/>
                  </a:cubicBezTo>
                  <a:lnTo>
                    <a:pt x="11814" y="8327"/>
                  </a:lnTo>
                  <a:cubicBezTo>
                    <a:pt x="11816" y="8326"/>
                    <a:pt x="11818" y="8325"/>
                    <a:pt x="11820" y="8325"/>
                  </a:cubicBezTo>
                  <a:lnTo>
                    <a:pt x="11820" y="8325"/>
                  </a:lnTo>
                  <a:cubicBezTo>
                    <a:pt x="11816" y="8327"/>
                    <a:pt x="11812" y="8330"/>
                    <a:pt x="11809" y="8333"/>
                  </a:cubicBezTo>
                  <a:cubicBezTo>
                    <a:pt x="11811" y="8331"/>
                    <a:pt x="11813" y="8329"/>
                    <a:pt x="11814" y="8327"/>
                  </a:cubicBezTo>
                  <a:lnTo>
                    <a:pt x="11814" y="8327"/>
                  </a:lnTo>
                  <a:cubicBezTo>
                    <a:pt x="11783" y="8339"/>
                    <a:pt x="11738" y="8356"/>
                    <a:pt x="11700" y="8367"/>
                  </a:cubicBezTo>
                  <a:lnTo>
                    <a:pt x="11700" y="8367"/>
                  </a:lnTo>
                  <a:cubicBezTo>
                    <a:pt x="11698" y="8367"/>
                    <a:pt x="11696" y="8367"/>
                    <a:pt x="11694" y="8367"/>
                  </a:cubicBezTo>
                  <a:lnTo>
                    <a:pt x="11648" y="8371"/>
                  </a:lnTo>
                  <a:lnTo>
                    <a:pt x="11587" y="8371"/>
                  </a:lnTo>
                  <a:cubicBezTo>
                    <a:pt x="11570" y="8366"/>
                    <a:pt x="11553" y="8361"/>
                    <a:pt x="11536" y="8356"/>
                  </a:cubicBezTo>
                  <a:lnTo>
                    <a:pt x="11536" y="8356"/>
                  </a:lnTo>
                  <a:cubicBezTo>
                    <a:pt x="11523" y="8347"/>
                    <a:pt x="11511" y="8340"/>
                    <a:pt x="11500" y="8333"/>
                  </a:cubicBezTo>
                  <a:lnTo>
                    <a:pt x="11500" y="8333"/>
                  </a:lnTo>
                  <a:cubicBezTo>
                    <a:pt x="11485" y="8318"/>
                    <a:pt x="11469" y="8305"/>
                    <a:pt x="11452" y="8291"/>
                  </a:cubicBezTo>
                  <a:cubicBezTo>
                    <a:pt x="11450" y="8287"/>
                    <a:pt x="11445" y="8283"/>
                    <a:pt x="11440" y="8277"/>
                  </a:cubicBezTo>
                  <a:lnTo>
                    <a:pt x="11440" y="8277"/>
                  </a:lnTo>
                  <a:cubicBezTo>
                    <a:pt x="11437" y="8274"/>
                    <a:pt x="11435" y="8271"/>
                    <a:pt x="11433" y="8268"/>
                  </a:cubicBezTo>
                  <a:cubicBezTo>
                    <a:pt x="11409" y="8230"/>
                    <a:pt x="11391" y="8189"/>
                    <a:pt x="11368" y="8150"/>
                  </a:cubicBezTo>
                  <a:lnTo>
                    <a:pt x="11368" y="8150"/>
                  </a:lnTo>
                  <a:cubicBezTo>
                    <a:pt x="11363" y="8137"/>
                    <a:pt x="11357" y="8124"/>
                    <a:pt x="11352" y="8111"/>
                  </a:cubicBezTo>
                  <a:cubicBezTo>
                    <a:pt x="11341" y="8076"/>
                    <a:pt x="11334" y="8043"/>
                    <a:pt x="11326" y="8009"/>
                  </a:cubicBezTo>
                  <a:lnTo>
                    <a:pt x="11326" y="8009"/>
                  </a:lnTo>
                  <a:cubicBezTo>
                    <a:pt x="11325" y="8000"/>
                    <a:pt x="11323" y="7991"/>
                    <a:pt x="11322" y="7984"/>
                  </a:cubicBezTo>
                  <a:lnTo>
                    <a:pt x="11322" y="7984"/>
                  </a:lnTo>
                  <a:cubicBezTo>
                    <a:pt x="11328" y="7965"/>
                    <a:pt x="11338" y="7937"/>
                    <a:pt x="11343" y="7921"/>
                  </a:cubicBezTo>
                  <a:lnTo>
                    <a:pt x="11343" y="7921"/>
                  </a:lnTo>
                  <a:cubicBezTo>
                    <a:pt x="11351" y="7905"/>
                    <a:pt x="11360" y="7888"/>
                    <a:pt x="11368" y="7873"/>
                  </a:cubicBezTo>
                  <a:cubicBezTo>
                    <a:pt x="11421" y="7773"/>
                    <a:pt x="11483" y="7677"/>
                    <a:pt x="11548" y="7585"/>
                  </a:cubicBezTo>
                  <a:cubicBezTo>
                    <a:pt x="11621" y="7478"/>
                    <a:pt x="11697" y="7375"/>
                    <a:pt x="11778" y="7275"/>
                  </a:cubicBezTo>
                  <a:cubicBezTo>
                    <a:pt x="11796" y="7251"/>
                    <a:pt x="11802" y="7242"/>
                    <a:pt x="11802" y="7242"/>
                  </a:cubicBezTo>
                  <a:lnTo>
                    <a:pt x="11802" y="7242"/>
                  </a:lnTo>
                  <a:cubicBezTo>
                    <a:pt x="11802" y="7242"/>
                    <a:pt x="11801" y="7243"/>
                    <a:pt x="11800" y="7244"/>
                  </a:cubicBezTo>
                  <a:lnTo>
                    <a:pt x="11800" y="7244"/>
                  </a:lnTo>
                  <a:lnTo>
                    <a:pt x="11824" y="7214"/>
                  </a:lnTo>
                  <a:cubicBezTo>
                    <a:pt x="11870" y="7156"/>
                    <a:pt x="11912" y="7102"/>
                    <a:pt x="11954" y="7049"/>
                  </a:cubicBezTo>
                  <a:cubicBezTo>
                    <a:pt x="12119" y="6842"/>
                    <a:pt x="12288" y="6638"/>
                    <a:pt x="12441" y="6424"/>
                  </a:cubicBezTo>
                  <a:cubicBezTo>
                    <a:pt x="12598" y="6213"/>
                    <a:pt x="12706" y="5987"/>
                    <a:pt x="12851" y="5776"/>
                  </a:cubicBezTo>
                  <a:cubicBezTo>
                    <a:pt x="13016" y="5534"/>
                    <a:pt x="13200" y="5301"/>
                    <a:pt x="13323" y="5036"/>
                  </a:cubicBezTo>
                  <a:cubicBezTo>
                    <a:pt x="13488" y="4687"/>
                    <a:pt x="13561" y="4304"/>
                    <a:pt x="13526" y="3924"/>
                  </a:cubicBezTo>
                  <a:cubicBezTo>
                    <a:pt x="13499" y="3614"/>
                    <a:pt x="13499" y="3288"/>
                    <a:pt x="13392" y="2993"/>
                  </a:cubicBezTo>
                  <a:cubicBezTo>
                    <a:pt x="13250" y="2605"/>
                    <a:pt x="12959" y="2306"/>
                    <a:pt x="12549" y="2211"/>
                  </a:cubicBezTo>
                  <a:cubicBezTo>
                    <a:pt x="12472" y="2193"/>
                    <a:pt x="12395" y="2186"/>
                    <a:pt x="12318" y="2186"/>
                  </a:cubicBezTo>
                  <a:cubicBezTo>
                    <a:pt x="12139" y="2186"/>
                    <a:pt x="11960" y="2223"/>
                    <a:pt x="11786" y="2253"/>
                  </a:cubicBezTo>
                  <a:cubicBezTo>
                    <a:pt x="11663" y="2276"/>
                    <a:pt x="11540" y="2299"/>
                    <a:pt x="11418" y="2322"/>
                  </a:cubicBezTo>
                  <a:lnTo>
                    <a:pt x="11245" y="2349"/>
                  </a:lnTo>
                  <a:cubicBezTo>
                    <a:pt x="11206" y="2356"/>
                    <a:pt x="11088" y="2372"/>
                    <a:pt x="11091" y="2372"/>
                  </a:cubicBezTo>
                  <a:cubicBezTo>
                    <a:pt x="11091" y="2372"/>
                    <a:pt x="11095" y="2371"/>
                    <a:pt x="11104" y="2370"/>
                  </a:cubicBezTo>
                  <a:lnTo>
                    <a:pt x="11104" y="2370"/>
                  </a:lnTo>
                  <a:cubicBezTo>
                    <a:pt x="11088" y="2372"/>
                    <a:pt x="11072" y="2374"/>
                    <a:pt x="11057" y="2375"/>
                  </a:cubicBezTo>
                  <a:cubicBezTo>
                    <a:pt x="11057" y="2375"/>
                    <a:pt x="11056" y="2375"/>
                    <a:pt x="11055" y="2375"/>
                  </a:cubicBezTo>
                  <a:lnTo>
                    <a:pt x="11055" y="2375"/>
                  </a:lnTo>
                  <a:cubicBezTo>
                    <a:pt x="11045" y="2336"/>
                    <a:pt x="11038" y="2300"/>
                    <a:pt x="11030" y="2260"/>
                  </a:cubicBezTo>
                  <a:cubicBezTo>
                    <a:pt x="11030" y="2258"/>
                    <a:pt x="11030" y="2256"/>
                    <a:pt x="11029" y="2254"/>
                  </a:cubicBezTo>
                  <a:lnTo>
                    <a:pt x="11029" y="2254"/>
                  </a:lnTo>
                  <a:cubicBezTo>
                    <a:pt x="11026" y="2216"/>
                    <a:pt x="11022" y="2175"/>
                    <a:pt x="11019" y="2138"/>
                  </a:cubicBezTo>
                  <a:cubicBezTo>
                    <a:pt x="11011" y="2046"/>
                    <a:pt x="11007" y="1954"/>
                    <a:pt x="11004" y="1858"/>
                  </a:cubicBezTo>
                  <a:cubicBezTo>
                    <a:pt x="10992" y="1628"/>
                    <a:pt x="10961" y="1398"/>
                    <a:pt x="10908" y="1175"/>
                  </a:cubicBezTo>
                  <a:cubicBezTo>
                    <a:pt x="10754" y="604"/>
                    <a:pt x="10321" y="202"/>
                    <a:pt x="9750" y="60"/>
                  </a:cubicBezTo>
                  <a:cubicBezTo>
                    <a:pt x="9593" y="23"/>
                    <a:pt x="9434" y="0"/>
                    <a:pt x="92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8"/>
            <p:cNvSpPr/>
            <p:nvPr/>
          </p:nvSpPr>
          <p:spPr>
            <a:xfrm>
              <a:off x="6347406" y="3685646"/>
              <a:ext cx="155590" cy="634792"/>
            </a:xfrm>
            <a:custGeom>
              <a:rect b="b" l="l" r="r" t="t"/>
              <a:pathLst>
                <a:path extrusionOk="0" h="14145" w="3467">
                  <a:moveTo>
                    <a:pt x="1170" y="4370"/>
                  </a:moveTo>
                  <a:lnTo>
                    <a:pt x="1166" y="4400"/>
                  </a:lnTo>
                  <a:cubicBezTo>
                    <a:pt x="1168" y="4390"/>
                    <a:pt x="1169" y="4380"/>
                    <a:pt x="1170" y="4370"/>
                  </a:cubicBezTo>
                  <a:close/>
                  <a:moveTo>
                    <a:pt x="1151" y="7562"/>
                  </a:moveTo>
                  <a:lnTo>
                    <a:pt x="1162" y="7639"/>
                  </a:lnTo>
                  <a:lnTo>
                    <a:pt x="1162" y="7639"/>
                  </a:lnTo>
                  <a:cubicBezTo>
                    <a:pt x="1158" y="7614"/>
                    <a:pt x="1154" y="7588"/>
                    <a:pt x="1151" y="7562"/>
                  </a:cubicBezTo>
                  <a:close/>
                  <a:moveTo>
                    <a:pt x="1659" y="0"/>
                  </a:moveTo>
                  <a:cubicBezTo>
                    <a:pt x="1570" y="0"/>
                    <a:pt x="1479" y="23"/>
                    <a:pt x="1396" y="71"/>
                  </a:cubicBezTo>
                  <a:lnTo>
                    <a:pt x="1293" y="152"/>
                  </a:lnTo>
                  <a:cubicBezTo>
                    <a:pt x="1228" y="217"/>
                    <a:pt x="1182" y="294"/>
                    <a:pt x="1159" y="382"/>
                  </a:cubicBezTo>
                  <a:lnTo>
                    <a:pt x="1159" y="386"/>
                  </a:lnTo>
                  <a:cubicBezTo>
                    <a:pt x="825" y="1222"/>
                    <a:pt x="561" y="2084"/>
                    <a:pt x="365" y="2966"/>
                  </a:cubicBezTo>
                  <a:cubicBezTo>
                    <a:pt x="166" y="3882"/>
                    <a:pt x="51" y="4814"/>
                    <a:pt x="24" y="5749"/>
                  </a:cubicBezTo>
                  <a:cubicBezTo>
                    <a:pt x="1" y="6677"/>
                    <a:pt x="81" y="7605"/>
                    <a:pt x="262" y="8517"/>
                  </a:cubicBezTo>
                  <a:cubicBezTo>
                    <a:pt x="438" y="9426"/>
                    <a:pt x="741" y="10304"/>
                    <a:pt x="1097" y="11158"/>
                  </a:cubicBezTo>
                  <a:cubicBezTo>
                    <a:pt x="1289" y="11622"/>
                    <a:pt x="1496" y="12082"/>
                    <a:pt x="1707" y="12542"/>
                  </a:cubicBezTo>
                  <a:cubicBezTo>
                    <a:pt x="1803" y="12749"/>
                    <a:pt x="1899" y="12956"/>
                    <a:pt x="1998" y="13164"/>
                  </a:cubicBezTo>
                  <a:cubicBezTo>
                    <a:pt x="2102" y="13382"/>
                    <a:pt x="2224" y="13585"/>
                    <a:pt x="2374" y="13777"/>
                  </a:cubicBezTo>
                  <a:cubicBezTo>
                    <a:pt x="2431" y="13854"/>
                    <a:pt x="2500" y="13926"/>
                    <a:pt x="2577" y="13992"/>
                  </a:cubicBezTo>
                  <a:cubicBezTo>
                    <a:pt x="2677" y="14087"/>
                    <a:pt x="2807" y="14141"/>
                    <a:pt x="2945" y="14145"/>
                  </a:cubicBezTo>
                  <a:cubicBezTo>
                    <a:pt x="3083" y="14145"/>
                    <a:pt x="3214" y="14087"/>
                    <a:pt x="3313" y="13992"/>
                  </a:cubicBezTo>
                  <a:cubicBezTo>
                    <a:pt x="3409" y="13896"/>
                    <a:pt x="3467" y="13762"/>
                    <a:pt x="3467" y="13624"/>
                  </a:cubicBezTo>
                  <a:cubicBezTo>
                    <a:pt x="3459" y="13493"/>
                    <a:pt x="3417" y="13344"/>
                    <a:pt x="3313" y="13256"/>
                  </a:cubicBezTo>
                  <a:cubicBezTo>
                    <a:pt x="3257" y="13208"/>
                    <a:pt x="3207" y="13156"/>
                    <a:pt x="3160" y="13101"/>
                  </a:cubicBezTo>
                  <a:lnTo>
                    <a:pt x="3160" y="13101"/>
                  </a:lnTo>
                  <a:cubicBezTo>
                    <a:pt x="3062" y="12959"/>
                    <a:pt x="2976" y="12806"/>
                    <a:pt x="2903" y="12650"/>
                  </a:cubicBezTo>
                  <a:cubicBezTo>
                    <a:pt x="2811" y="12458"/>
                    <a:pt x="2723" y="12266"/>
                    <a:pt x="2635" y="12075"/>
                  </a:cubicBezTo>
                  <a:cubicBezTo>
                    <a:pt x="2454" y="11689"/>
                    <a:pt x="2281" y="11302"/>
                    <a:pt x="2112" y="10909"/>
                  </a:cubicBezTo>
                  <a:lnTo>
                    <a:pt x="2112" y="10909"/>
                  </a:lnTo>
                  <a:cubicBezTo>
                    <a:pt x="1761" y="10071"/>
                    <a:pt x="1464" y="9214"/>
                    <a:pt x="1281" y="8322"/>
                  </a:cubicBezTo>
                  <a:cubicBezTo>
                    <a:pt x="1238" y="8107"/>
                    <a:pt x="1198" y="7890"/>
                    <a:pt x="1166" y="7669"/>
                  </a:cubicBezTo>
                  <a:lnTo>
                    <a:pt x="1166" y="7669"/>
                  </a:lnTo>
                  <a:cubicBezTo>
                    <a:pt x="1051" y="6794"/>
                    <a:pt x="1033" y="5907"/>
                    <a:pt x="1101" y="5028"/>
                  </a:cubicBezTo>
                  <a:cubicBezTo>
                    <a:pt x="1123" y="4787"/>
                    <a:pt x="1148" y="4545"/>
                    <a:pt x="1180" y="4306"/>
                  </a:cubicBezTo>
                  <a:lnTo>
                    <a:pt x="1180" y="4306"/>
                  </a:lnTo>
                  <a:cubicBezTo>
                    <a:pt x="1319" y="3338"/>
                    <a:pt x="1548" y="2388"/>
                    <a:pt x="1864" y="1463"/>
                  </a:cubicBezTo>
                  <a:cubicBezTo>
                    <a:pt x="1956" y="1191"/>
                    <a:pt x="2056" y="926"/>
                    <a:pt x="2163" y="658"/>
                  </a:cubicBezTo>
                  <a:cubicBezTo>
                    <a:pt x="2209" y="543"/>
                    <a:pt x="2171" y="363"/>
                    <a:pt x="2109" y="259"/>
                  </a:cubicBezTo>
                  <a:cubicBezTo>
                    <a:pt x="2012" y="93"/>
                    <a:pt x="1838" y="0"/>
                    <a:pt x="1659"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8"/>
            <p:cNvSpPr/>
            <p:nvPr/>
          </p:nvSpPr>
          <p:spPr>
            <a:xfrm>
              <a:off x="6268781" y="3660784"/>
              <a:ext cx="114303" cy="216803"/>
            </a:xfrm>
            <a:custGeom>
              <a:rect b="b" l="l" r="r" t="t"/>
              <a:pathLst>
                <a:path extrusionOk="0" h="4831" w="2547">
                  <a:moveTo>
                    <a:pt x="78" y="1"/>
                  </a:moveTo>
                  <a:cubicBezTo>
                    <a:pt x="39" y="223"/>
                    <a:pt x="20" y="449"/>
                    <a:pt x="12" y="671"/>
                  </a:cubicBezTo>
                  <a:cubicBezTo>
                    <a:pt x="1" y="1361"/>
                    <a:pt x="154" y="2048"/>
                    <a:pt x="457" y="2665"/>
                  </a:cubicBezTo>
                  <a:cubicBezTo>
                    <a:pt x="660" y="3083"/>
                    <a:pt x="913" y="3474"/>
                    <a:pt x="1212" y="3830"/>
                  </a:cubicBezTo>
                  <a:cubicBezTo>
                    <a:pt x="1358" y="4011"/>
                    <a:pt x="1511" y="4183"/>
                    <a:pt x="1669" y="4348"/>
                  </a:cubicBezTo>
                  <a:cubicBezTo>
                    <a:pt x="1826" y="4517"/>
                    <a:pt x="1991" y="4678"/>
                    <a:pt x="2140" y="4831"/>
                  </a:cubicBezTo>
                  <a:lnTo>
                    <a:pt x="2546" y="4394"/>
                  </a:lnTo>
                  <a:cubicBezTo>
                    <a:pt x="2370" y="4244"/>
                    <a:pt x="2198" y="4110"/>
                    <a:pt x="2029" y="3968"/>
                  </a:cubicBezTo>
                  <a:cubicBezTo>
                    <a:pt x="1860" y="3827"/>
                    <a:pt x="1699" y="3681"/>
                    <a:pt x="1542" y="3531"/>
                  </a:cubicBezTo>
                  <a:cubicBezTo>
                    <a:pt x="1232" y="3229"/>
                    <a:pt x="955" y="2891"/>
                    <a:pt x="722" y="2523"/>
                  </a:cubicBezTo>
                  <a:cubicBezTo>
                    <a:pt x="488" y="2155"/>
                    <a:pt x="311" y="1749"/>
                    <a:pt x="200" y="1327"/>
                  </a:cubicBezTo>
                  <a:cubicBezTo>
                    <a:pt x="147" y="1112"/>
                    <a:pt x="108" y="894"/>
                    <a:pt x="89" y="671"/>
                  </a:cubicBezTo>
                  <a:cubicBezTo>
                    <a:pt x="70" y="449"/>
                    <a:pt x="66" y="227"/>
                    <a:pt x="78"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8"/>
            <p:cNvSpPr/>
            <p:nvPr/>
          </p:nvSpPr>
          <p:spPr>
            <a:xfrm>
              <a:off x="6168481" y="3932424"/>
              <a:ext cx="206840" cy="129786"/>
            </a:xfrm>
            <a:custGeom>
              <a:rect b="b" l="l" r="r" t="t"/>
              <a:pathLst>
                <a:path extrusionOk="0" h="2892" w="4609">
                  <a:moveTo>
                    <a:pt x="1" y="1"/>
                  </a:moveTo>
                  <a:lnTo>
                    <a:pt x="1" y="1"/>
                  </a:lnTo>
                  <a:cubicBezTo>
                    <a:pt x="101" y="208"/>
                    <a:pt x="216" y="407"/>
                    <a:pt x="342" y="595"/>
                  </a:cubicBezTo>
                  <a:cubicBezTo>
                    <a:pt x="472" y="787"/>
                    <a:pt x="618" y="971"/>
                    <a:pt x="775" y="1140"/>
                  </a:cubicBezTo>
                  <a:cubicBezTo>
                    <a:pt x="1093" y="1481"/>
                    <a:pt x="1461" y="1772"/>
                    <a:pt x="1868" y="2006"/>
                  </a:cubicBezTo>
                  <a:cubicBezTo>
                    <a:pt x="2278" y="2240"/>
                    <a:pt x="2711" y="2428"/>
                    <a:pt x="3164" y="2566"/>
                  </a:cubicBezTo>
                  <a:cubicBezTo>
                    <a:pt x="3386" y="2635"/>
                    <a:pt x="3616" y="2696"/>
                    <a:pt x="3842" y="2746"/>
                  </a:cubicBezTo>
                  <a:cubicBezTo>
                    <a:pt x="4068" y="2800"/>
                    <a:pt x="4298" y="2842"/>
                    <a:pt x="4513" y="2892"/>
                  </a:cubicBezTo>
                  <a:lnTo>
                    <a:pt x="4609" y="2301"/>
                  </a:lnTo>
                  <a:cubicBezTo>
                    <a:pt x="4375" y="2274"/>
                    <a:pt x="4153" y="2255"/>
                    <a:pt x="3930" y="2228"/>
                  </a:cubicBezTo>
                  <a:cubicBezTo>
                    <a:pt x="3708" y="2201"/>
                    <a:pt x="3490" y="2171"/>
                    <a:pt x="3271" y="2129"/>
                  </a:cubicBezTo>
                  <a:cubicBezTo>
                    <a:pt x="2838" y="2048"/>
                    <a:pt x="2412" y="1918"/>
                    <a:pt x="2006" y="1738"/>
                  </a:cubicBezTo>
                  <a:cubicBezTo>
                    <a:pt x="1596" y="1561"/>
                    <a:pt x="1216" y="1320"/>
                    <a:pt x="879" y="1032"/>
                  </a:cubicBezTo>
                  <a:cubicBezTo>
                    <a:pt x="706" y="883"/>
                    <a:pt x="549" y="722"/>
                    <a:pt x="403" y="553"/>
                  </a:cubicBezTo>
                  <a:cubicBezTo>
                    <a:pt x="258" y="377"/>
                    <a:pt x="124" y="193"/>
                    <a:pt x="1"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8"/>
            <p:cNvSpPr/>
            <p:nvPr/>
          </p:nvSpPr>
          <p:spPr>
            <a:xfrm>
              <a:off x="6390757" y="3663701"/>
              <a:ext cx="172105" cy="175695"/>
            </a:xfrm>
            <a:custGeom>
              <a:rect b="b" l="l" r="r" t="t"/>
              <a:pathLst>
                <a:path extrusionOk="0" h="3915" w="3835">
                  <a:moveTo>
                    <a:pt x="3835" y="1"/>
                  </a:moveTo>
                  <a:cubicBezTo>
                    <a:pt x="3770" y="215"/>
                    <a:pt x="3689" y="430"/>
                    <a:pt x="3597" y="633"/>
                  </a:cubicBezTo>
                  <a:cubicBezTo>
                    <a:pt x="3501" y="836"/>
                    <a:pt x="3390" y="1028"/>
                    <a:pt x="3263" y="1216"/>
                  </a:cubicBezTo>
                  <a:cubicBezTo>
                    <a:pt x="3014" y="1580"/>
                    <a:pt x="2711" y="1906"/>
                    <a:pt x="2363" y="2182"/>
                  </a:cubicBezTo>
                  <a:cubicBezTo>
                    <a:pt x="2018" y="2454"/>
                    <a:pt x="1642" y="2684"/>
                    <a:pt x="1243" y="2872"/>
                  </a:cubicBezTo>
                  <a:cubicBezTo>
                    <a:pt x="1048" y="2964"/>
                    <a:pt x="844" y="3049"/>
                    <a:pt x="637" y="3129"/>
                  </a:cubicBezTo>
                  <a:cubicBezTo>
                    <a:pt x="430" y="3210"/>
                    <a:pt x="220" y="3282"/>
                    <a:pt x="1" y="3367"/>
                  </a:cubicBezTo>
                  <a:lnTo>
                    <a:pt x="243" y="3915"/>
                  </a:lnTo>
                  <a:cubicBezTo>
                    <a:pt x="438" y="3815"/>
                    <a:pt x="649" y="3716"/>
                    <a:pt x="852" y="3608"/>
                  </a:cubicBezTo>
                  <a:cubicBezTo>
                    <a:pt x="1059" y="3501"/>
                    <a:pt x="1262" y="3386"/>
                    <a:pt x="1462" y="3263"/>
                  </a:cubicBezTo>
                  <a:cubicBezTo>
                    <a:pt x="1860" y="3022"/>
                    <a:pt x="2228" y="2730"/>
                    <a:pt x="2562" y="2404"/>
                  </a:cubicBezTo>
                  <a:cubicBezTo>
                    <a:pt x="2895" y="2079"/>
                    <a:pt x="3171" y="1703"/>
                    <a:pt x="3394" y="1293"/>
                  </a:cubicBezTo>
                  <a:cubicBezTo>
                    <a:pt x="3497" y="1089"/>
                    <a:pt x="3589" y="879"/>
                    <a:pt x="3666" y="660"/>
                  </a:cubicBezTo>
                  <a:cubicBezTo>
                    <a:pt x="3735" y="445"/>
                    <a:pt x="3793" y="223"/>
                    <a:pt x="3835" y="1"/>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8"/>
            <p:cNvSpPr/>
            <p:nvPr/>
          </p:nvSpPr>
          <p:spPr>
            <a:xfrm>
              <a:off x="6372178" y="3997317"/>
              <a:ext cx="233857" cy="66778"/>
            </a:xfrm>
            <a:custGeom>
              <a:rect b="b" l="l" r="r" t="t"/>
              <a:pathLst>
                <a:path extrusionOk="0" h="1488" w="5211">
                  <a:moveTo>
                    <a:pt x="5211" y="0"/>
                  </a:moveTo>
                  <a:cubicBezTo>
                    <a:pt x="5035" y="146"/>
                    <a:pt x="4847" y="280"/>
                    <a:pt x="4655" y="403"/>
                  </a:cubicBezTo>
                  <a:cubicBezTo>
                    <a:pt x="4460" y="518"/>
                    <a:pt x="4260" y="625"/>
                    <a:pt x="4049" y="713"/>
                  </a:cubicBezTo>
                  <a:cubicBezTo>
                    <a:pt x="3635" y="886"/>
                    <a:pt x="3198" y="1001"/>
                    <a:pt x="2754" y="1051"/>
                  </a:cubicBezTo>
                  <a:cubicBezTo>
                    <a:pt x="2545" y="1072"/>
                    <a:pt x="2335" y="1083"/>
                    <a:pt x="2125" y="1083"/>
                  </a:cubicBezTo>
                  <a:cubicBezTo>
                    <a:pt x="1889" y="1083"/>
                    <a:pt x="1653" y="1069"/>
                    <a:pt x="1419" y="1043"/>
                  </a:cubicBezTo>
                  <a:cubicBezTo>
                    <a:pt x="1197" y="1016"/>
                    <a:pt x="979" y="982"/>
                    <a:pt x="756" y="940"/>
                  </a:cubicBezTo>
                  <a:cubicBezTo>
                    <a:pt x="534" y="897"/>
                    <a:pt x="315" y="851"/>
                    <a:pt x="81" y="801"/>
                  </a:cubicBezTo>
                  <a:lnTo>
                    <a:pt x="1" y="1392"/>
                  </a:lnTo>
                  <a:cubicBezTo>
                    <a:pt x="219" y="1415"/>
                    <a:pt x="453" y="1442"/>
                    <a:pt x="687" y="1457"/>
                  </a:cubicBezTo>
                  <a:cubicBezTo>
                    <a:pt x="921" y="1476"/>
                    <a:pt x="1159" y="1488"/>
                    <a:pt x="1393" y="1488"/>
                  </a:cubicBezTo>
                  <a:cubicBezTo>
                    <a:pt x="1411" y="1488"/>
                    <a:pt x="1429" y="1488"/>
                    <a:pt x="1447" y="1488"/>
                  </a:cubicBezTo>
                  <a:cubicBezTo>
                    <a:pt x="1904" y="1488"/>
                    <a:pt x="2357" y="1442"/>
                    <a:pt x="2803" y="1346"/>
                  </a:cubicBezTo>
                  <a:cubicBezTo>
                    <a:pt x="3263" y="1242"/>
                    <a:pt x="3704" y="1074"/>
                    <a:pt x="4118" y="848"/>
                  </a:cubicBezTo>
                  <a:cubicBezTo>
                    <a:pt x="4318" y="732"/>
                    <a:pt x="4513" y="602"/>
                    <a:pt x="4697" y="464"/>
                  </a:cubicBezTo>
                  <a:cubicBezTo>
                    <a:pt x="4877" y="318"/>
                    <a:pt x="5050" y="165"/>
                    <a:pt x="5211" y="0"/>
                  </a:cubicBez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48"/>
            <p:cNvSpPr/>
            <p:nvPr/>
          </p:nvSpPr>
          <p:spPr>
            <a:xfrm rot="301395">
              <a:off x="6410624" y="3471773"/>
              <a:ext cx="85947" cy="241980"/>
            </a:xfrm>
            <a:custGeom>
              <a:rect b="b" l="l" r="r" t="t"/>
              <a:pathLst>
                <a:path extrusionOk="0" h="5054" w="1795">
                  <a:moveTo>
                    <a:pt x="1794" y="0"/>
                  </a:moveTo>
                  <a:lnTo>
                    <a:pt x="0" y="4796"/>
                  </a:lnTo>
                  <a:lnTo>
                    <a:pt x="966" y="5053"/>
                  </a:lnTo>
                  <a:lnTo>
                    <a:pt x="1794" y="0"/>
                  </a:lnTo>
                  <a:close/>
                </a:path>
              </a:pathLst>
            </a:custGeom>
            <a:solidFill>
              <a:srgbClr val="6A360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2" name="Google Shape;3242;p48"/>
          <p:cNvGrpSpPr/>
          <p:nvPr/>
        </p:nvGrpSpPr>
        <p:grpSpPr>
          <a:xfrm>
            <a:off x="276990" y="210290"/>
            <a:ext cx="1746992" cy="1204503"/>
            <a:chOff x="3976722" y="871525"/>
            <a:chExt cx="2850835" cy="1965572"/>
          </a:xfrm>
        </p:grpSpPr>
        <p:sp>
          <p:nvSpPr>
            <p:cNvPr id="3243" name="Google Shape;3243;p48"/>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48"/>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48"/>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48"/>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48"/>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48"/>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48"/>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48"/>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48"/>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48"/>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48"/>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48"/>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48"/>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48"/>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48"/>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48"/>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48"/>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48"/>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48"/>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48"/>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48"/>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48"/>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48"/>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48"/>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48"/>
            <p:cNvSpPr/>
            <p:nvPr/>
          </p:nvSpPr>
          <p:spPr>
            <a:xfrm>
              <a:off x="4719561" y="126530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48"/>
            <p:cNvSpPr/>
            <p:nvPr/>
          </p:nvSpPr>
          <p:spPr>
            <a:xfrm>
              <a:off x="5036225" y="162827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48"/>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48"/>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48"/>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48"/>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48"/>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48"/>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48"/>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48"/>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7" name="Google Shape;3277;p48"/>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leaves</a:t>
            </a:r>
            <a:endParaRPr>
              <a:solidFill>
                <a:schemeClr val="lt1"/>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81" name="Shape 3281"/>
        <p:cNvGrpSpPr/>
        <p:nvPr/>
      </p:nvGrpSpPr>
      <p:grpSpPr>
        <a:xfrm>
          <a:off x="0" y="0"/>
          <a:ext cx="0" cy="0"/>
          <a:chOff x="0" y="0"/>
          <a:chExt cx="0" cy="0"/>
        </a:xfrm>
      </p:grpSpPr>
      <p:sp>
        <p:nvSpPr>
          <p:cNvPr id="3282" name="Google Shape;3282;p49"/>
          <p:cNvSpPr/>
          <p:nvPr/>
        </p:nvSpPr>
        <p:spPr>
          <a:xfrm>
            <a:off x="532200" y="6500849"/>
            <a:ext cx="6517800" cy="3667200"/>
          </a:xfrm>
          <a:prstGeom prst="roundRect">
            <a:avLst>
              <a:gd fmla="val 718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49"/>
          <p:cNvSpPr txBox="1"/>
          <p:nvPr/>
        </p:nvSpPr>
        <p:spPr>
          <a:xfrm>
            <a:off x="4558099" y="31053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Type it</a:t>
            </a:r>
            <a:endParaRPr sz="2400">
              <a:solidFill>
                <a:schemeClr val="dk1"/>
              </a:solidFill>
              <a:latin typeface="Titan One"/>
              <a:ea typeface="Titan One"/>
              <a:cs typeface="Titan One"/>
              <a:sym typeface="Titan One"/>
            </a:endParaRPr>
          </a:p>
        </p:txBody>
      </p:sp>
      <p:sp>
        <p:nvSpPr>
          <p:cNvPr id="3284" name="Google Shape;3284;p49"/>
          <p:cNvSpPr txBox="1"/>
          <p:nvPr/>
        </p:nvSpPr>
        <p:spPr>
          <a:xfrm>
            <a:off x="1461175" y="31137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Read it</a:t>
            </a:r>
            <a:endParaRPr sz="2400">
              <a:solidFill>
                <a:schemeClr val="dk1"/>
              </a:solidFill>
              <a:latin typeface="Titan One"/>
              <a:ea typeface="Titan One"/>
              <a:cs typeface="Titan One"/>
              <a:sym typeface="Titan One"/>
            </a:endParaRPr>
          </a:p>
        </p:txBody>
      </p:sp>
      <p:sp>
        <p:nvSpPr>
          <p:cNvPr id="3285" name="Google Shape;3285;p49"/>
          <p:cNvSpPr/>
          <p:nvPr/>
        </p:nvSpPr>
        <p:spPr>
          <a:xfrm>
            <a:off x="1215025" y="3661600"/>
            <a:ext cx="2007900" cy="17901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49"/>
          <p:cNvSpPr/>
          <p:nvPr/>
        </p:nvSpPr>
        <p:spPr>
          <a:xfrm>
            <a:off x="4311949" y="3661600"/>
            <a:ext cx="2007900" cy="17901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49"/>
          <p:cNvSpPr txBox="1"/>
          <p:nvPr/>
        </p:nvSpPr>
        <p:spPr>
          <a:xfrm>
            <a:off x="1080175" y="58203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Cover it</a:t>
            </a:r>
            <a:endParaRPr sz="2400">
              <a:solidFill>
                <a:schemeClr val="dk1"/>
              </a:solidFill>
              <a:latin typeface="Titan One"/>
              <a:ea typeface="Titan One"/>
              <a:cs typeface="Titan One"/>
              <a:sym typeface="Titan One"/>
            </a:endParaRPr>
          </a:p>
        </p:txBody>
      </p:sp>
      <p:sp>
        <p:nvSpPr>
          <p:cNvPr id="3288" name="Google Shape;3288;p49"/>
          <p:cNvSpPr txBox="1"/>
          <p:nvPr/>
        </p:nvSpPr>
        <p:spPr>
          <a:xfrm>
            <a:off x="4409899" y="3770350"/>
            <a:ext cx="1812000" cy="15726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3289" name="Google Shape;3289;p49"/>
          <p:cNvSpPr txBox="1"/>
          <p:nvPr/>
        </p:nvSpPr>
        <p:spPr>
          <a:xfrm>
            <a:off x="1312975" y="3770350"/>
            <a:ext cx="1812000" cy="15726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Hat</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Bee</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Flowers</a:t>
            </a:r>
            <a:endParaRPr sz="2400">
              <a:solidFill>
                <a:schemeClr val="dk1"/>
              </a:solidFill>
              <a:latin typeface="Titan One"/>
              <a:ea typeface="Titan One"/>
              <a:cs typeface="Titan One"/>
              <a:sym typeface="Titan One"/>
            </a:endParaRPr>
          </a:p>
          <a:p>
            <a:pPr indent="0" lvl="0" marL="0" rtl="0" algn="ctr">
              <a:spcBef>
                <a:spcPts val="0"/>
              </a:spcBef>
              <a:spcAft>
                <a:spcPts val="0"/>
              </a:spcAft>
              <a:buNone/>
            </a:pPr>
            <a:r>
              <a:rPr lang="en" sz="2400">
                <a:solidFill>
                  <a:schemeClr val="dk1"/>
                </a:solidFill>
                <a:latin typeface="Titan One"/>
                <a:ea typeface="Titan One"/>
                <a:cs typeface="Titan One"/>
                <a:sym typeface="Titan One"/>
              </a:rPr>
              <a:t>Sprinkler</a:t>
            </a:r>
            <a:endParaRPr sz="2400">
              <a:solidFill>
                <a:schemeClr val="dk1"/>
              </a:solidFill>
              <a:latin typeface="Titan One"/>
              <a:ea typeface="Titan One"/>
              <a:cs typeface="Titan One"/>
              <a:sym typeface="Titan One"/>
            </a:endParaRPr>
          </a:p>
        </p:txBody>
      </p:sp>
      <p:sp>
        <p:nvSpPr>
          <p:cNvPr id="3290" name="Google Shape;3290;p49"/>
          <p:cNvSpPr txBox="1"/>
          <p:nvPr/>
        </p:nvSpPr>
        <p:spPr>
          <a:xfrm>
            <a:off x="2392300" y="7654429"/>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Bee</a:t>
            </a:r>
            <a:endParaRPr sz="2400">
              <a:solidFill>
                <a:schemeClr val="dk2"/>
              </a:solidFill>
              <a:latin typeface="Roboto"/>
              <a:ea typeface="Roboto"/>
              <a:cs typeface="Roboto"/>
              <a:sym typeface="Roboto"/>
            </a:endParaRPr>
          </a:p>
        </p:txBody>
      </p:sp>
      <p:sp>
        <p:nvSpPr>
          <p:cNvPr id="3291" name="Google Shape;3291;p49"/>
          <p:cNvSpPr txBox="1"/>
          <p:nvPr/>
        </p:nvSpPr>
        <p:spPr>
          <a:xfrm>
            <a:off x="896400" y="7654429"/>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Flowers</a:t>
            </a:r>
            <a:endParaRPr sz="2400">
              <a:solidFill>
                <a:schemeClr val="dk2"/>
              </a:solidFill>
              <a:latin typeface="Roboto"/>
              <a:ea typeface="Roboto"/>
              <a:cs typeface="Roboto"/>
              <a:sym typeface="Roboto"/>
            </a:endParaRPr>
          </a:p>
        </p:txBody>
      </p:sp>
      <p:sp>
        <p:nvSpPr>
          <p:cNvPr id="3292" name="Google Shape;3292;p49"/>
          <p:cNvSpPr txBox="1"/>
          <p:nvPr/>
        </p:nvSpPr>
        <p:spPr>
          <a:xfrm>
            <a:off x="896400" y="8497246"/>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Bee</a:t>
            </a:r>
            <a:endParaRPr sz="2400">
              <a:solidFill>
                <a:schemeClr val="dk2"/>
              </a:solidFill>
              <a:latin typeface="Roboto"/>
              <a:ea typeface="Roboto"/>
              <a:cs typeface="Roboto"/>
              <a:sym typeface="Roboto"/>
            </a:endParaRPr>
          </a:p>
        </p:txBody>
      </p:sp>
      <p:sp>
        <p:nvSpPr>
          <p:cNvPr id="3293" name="Google Shape;3293;p49"/>
          <p:cNvSpPr txBox="1"/>
          <p:nvPr/>
        </p:nvSpPr>
        <p:spPr>
          <a:xfrm>
            <a:off x="896400" y="681161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294" name="Google Shape;3294;p49"/>
          <p:cNvSpPr txBox="1"/>
          <p:nvPr/>
        </p:nvSpPr>
        <p:spPr>
          <a:xfrm>
            <a:off x="2392300" y="8497246"/>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295" name="Google Shape;3295;p49"/>
          <p:cNvSpPr txBox="1"/>
          <p:nvPr/>
        </p:nvSpPr>
        <p:spPr>
          <a:xfrm>
            <a:off x="2392300" y="681161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Sprinkler</a:t>
            </a:r>
            <a:endParaRPr sz="2400">
              <a:solidFill>
                <a:schemeClr val="dk2"/>
              </a:solidFill>
              <a:latin typeface="Roboto"/>
              <a:ea typeface="Roboto"/>
              <a:cs typeface="Roboto"/>
              <a:sym typeface="Roboto"/>
            </a:endParaRPr>
          </a:p>
        </p:txBody>
      </p:sp>
      <p:sp>
        <p:nvSpPr>
          <p:cNvPr id="3296" name="Google Shape;3296;p49"/>
          <p:cNvSpPr txBox="1"/>
          <p:nvPr/>
        </p:nvSpPr>
        <p:spPr>
          <a:xfrm>
            <a:off x="3888200" y="7654429"/>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297" name="Google Shape;3297;p49"/>
          <p:cNvSpPr txBox="1"/>
          <p:nvPr/>
        </p:nvSpPr>
        <p:spPr>
          <a:xfrm>
            <a:off x="3888200" y="681161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Flowers</a:t>
            </a:r>
            <a:endParaRPr sz="2400">
              <a:solidFill>
                <a:schemeClr val="dk2"/>
              </a:solidFill>
              <a:latin typeface="Roboto"/>
              <a:ea typeface="Roboto"/>
              <a:cs typeface="Roboto"/>
              <a:sym typeface="Roboto"/>
            </a:endParaRPr>
          </a:p>
        </p:txBody>
      </p:sp>
      <p:sp>
        <p:nvSpPr>
          <p:cNvPr id="3298" name="Google Shape;3298;p49"/>
          <p:cNvSpPr txBox="1"/>
          <p:nvPr/>
        </p:nvSpPr>
        <p:spPr>
          <a:xfrm>
            <a:off x="3888200" y="8497246"/>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Sprinkler</a:t>
            </a:r>
            <a:endParaRPr sz="2400">
              <a:solidFill>
                <a:schemeClr val="dk2"/>
              </a:solidFill>
              <a:latin typeface="Roboto"/>
              <a:ea typeface="Roboto"/>
              <a:cs typeface="Roboto"/>
              <a:sym typeface="Roboto"/>
            </a:endParaRPr>
          </a:p>
        </p:txBody>
      </p:sp>
      <p:grpSp>
        <p:nvGrpSpPr>
          <p:cNvPr id="3299" name="Google Shape;3299;p49"/>
          <p:cNvGrpSpPr/>
          <p:nvPr/>
        </p:nvGrpSpPr>
        <p:grpSpPr>
          <a:xfrm>
            <a:off x="4938399" y="5760007"/>
            <a:ext cx="664393" cy="432750"/>
            <a:chOff x="3125600" y="5553225"/>
            <a:chExt cx="877202" cy="571363"/>
          </a:xfrm>
        </p:grpSpPr>
        <p:sp>
          <p:nvSpPr>
            <p:cNvPr id="3300" name="Google Shape;3300;p49"/>
            <p:cNvSpPr/>
            <p:nvPr/>
          </p:nvSpPr>
          <p:spPr>
            <a:xfrm>
              <a:off x="3423175" y="5585375"/>
              <a:ext cx="401700" cy="185700"/>
            </a:xfrm>
            <a:prstGeom prst="round2SameRect">
              <a:avLst>
                <a:gd fmla="val 50000" name="adj1"/>
                <a:gd fmla="val 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49"/>
            <p:cNvSpPr/>
            <p:nvPr/>
          </p:nvSpPr>
          <p:spPr>
            <a:xfrm>
              <a:off x="3221544" y="5628427"/>
              <a:ext cx="781256" cy="496160"/>
            </a:xfrm>
            <a:custGeom>
              <a:rect b="b" l="l" r="r" t="t"/>
              <a:pathLst>
                <a:path extrusionOk="0" h="13238" w="20846">
                  <a:moveTo>
                    <a:pt x="17966" y="1221"/>
                  </a:moveTo>
                  <a:cubicBezTo>
                    <a:pt x="18477" y="1221"/>
                    <a:pt x="18963" y="1363"/>
                    <a:pt x="19331" y="1618"/>
                  </a:cubicBezTo>
                  <a:cubicBezTo>
                    <a:pt x="19699" y="1867"/>
                    <a:pt x="19898" y="2197"/>
                    <a:pt x="19898" y="2553"/>
                  </a:cubicBezTo>
                  <a:cubicBezTo>
                    <a:pt x="19898" y="4411"/>
                    <a:pt x="18958" y="6218"/>
                    <a:pt x="17252" y="7640"/>
                  </a:cubicBezTo>
                  <a:lnTo>
                    <a:pt x="17138" y="7738"/>
                  </a:lnTo>
                  <a:lnTo>
                    <a:pt x="16186" y="1364"/>
                  </a:lnTo>
                  <a:lnTo>
                    <a:pt x="17714" y="1232"/>
                  </a:lnTo>
                  <a:cubicBezTo>
                    <a:pt x="17798" y="1225"/>
                    <a:pt x="17883" y="1221"/>
                    <a:pt x="17966" y="1221"/>
                  </a:cubicBezTo>
                  <a:close/>
                  <a:moveTo>
                    <a:pt x="1241" y="1"/>
                  </a:moveTo>
                  <a:lnTo>
                    <a:pt x="1" y="890"/>
                  </a:lnTo>
                  <a:lnTo>
                    <a:pt x="568" y="1808"/>
                  </a:lnTo>
                  <a:lnTo>
                    <a:pt x="737" y="2079"/>
                  </a:lnTo>
                  <a:lnTo>
                    <a:pt x="4318" y="7890"/>
                  </a:lnTo>
                  <a:lnTo>
                    <a:pt x="4237" y="8445"/>
                  </a:lnTo>
                  <a:lnTo>
                    <a:pt x="4089" y="9427"/>
                  </a:lnTo>
                  <a:cubicBezTo>
                    <a:pt x="4064" y="9841"/>
                    <a:pt x="4111" y="10260"/>
                    <a:pt x="4225" y="10662"/>
                  </a:cubicBezTo>
                  <a:cubicBezTo>
                    <a:pt x="4563" y="11869"/>
                    <a:pt x="5486" y="12787"/>
                    <a:pt x="6642" y="12923"/>
                  </a:cubicBezTo>
                  <a:lnTo>
                    <a:pt x="7839" y="13062"/>
                  </a:lnTo>
                  <a:cubicBezTo>
                    <a:pt x="8837" y="13179"/>
                    <a:pt x="9839" y="13238"/>
                    <a:pt x="10840" y="13238"/>
                  </a:cubicBezTo>
                  <a:cubicBezTo>
                    <a:pt x="11903" y="13238"/>
                    <a:pt x="12966" y="13172"/>
                    <a:pt x="14023" y="13041"/>
                  </a:cubicBezTo>
                  <a:lnTo>
                    <a:pt x="14857" y="12935"/>
                  </a:lnTo>
                  <a:cubicBezTo>
                    <a:pt x="14912" y="12931"/>
                    <a:pt x="14958" y="12923"/>
                    <a:pt x="15009" y="12914"/>
                  </a:cubicBezTo>
                  <a:lnTo>
                    <a:pt x="15013" y="12914"/>
                  </a:lnTo>
                  <a:cubicBezTo>
                    <a:pt x="15238" y="12872"/>
                    <a:pt x="15458" y="12800"/>
                    <a:pt x="15661" y="12698"/>
                  </a:cubicBezTo>
                  <a:lnTo>
                    <a:pt x="15665" y="12698"/>
                  </a:lnTo>
                  <a:cubicBezTo>
                    <a:pt x="16749" y="12165"/>
                    <a:pt x="17473" y="10878"/>
                    <a:pt x="17388" y="9443"/>
                  </a:cubicBezTo>
                  <a:lnTo>
                    <a:pt x="17282" y="8699"/>
                  </a:lnTo>
                  <a:lnTo>
                    <a:pt x="17951" y="8136"/>
                  </a:lnTo>
                  <a:cubicBezTo>
                    <a:pt x="19817" y="6578"/>
                    <a:pt x="20846" y="4593"/>
                    <a:pt x="20846" y="2553"/>
                  </a:cubicBezTo>
                  <a:cubicBezTo>
                    <a:pt x="20842" y="2172"/>
                    <a:pt x="20702" y="1804"/>
                    <a:pt x="20456" y="1512"/>
                  </a:cubicBezTo>
                  <a:cubicBezTo>
                    <a:pt x="20313" y="1342"/>
                    <a:pt x="20152" y="1194"/>
                    <a:pt x="19966" y="1072"/>
                  </a:cubicBezTo>
                  <a:cubicBezTo>
                    <a:pt x="19421" y="696"/>
                    <a:pt x="18700" y="490"/>
                    <a:pt x="17948" y="490"/>
                  </a:cubicBezTo>
                  <a:cubicBezTo>
                    <a:pt x="17835" y="490"/>
                    <a:pt x="17722" y="495"/>
                    <a:pt x="17608" y="504"/>
                  </a:cubicBezTo>
                  <a:lnTo>
                    <a:pt x="16029" y="644"/>
                  </a:lnTo>
                  <a:cubicBezTo>
                    <a:pt x="15890" y="377"/>
                    <a:pt x="15619" y="212"/>
                    <a:pt x="15322" y="212"/>
                  </a:cubicBezTo>
                  <a:lnTo>
                    <a:pt x="6155" y="212"/>
                  </a:lnTo>
                  <a:cubicBezTo>
                    <a:pt x="5761" y="212"/>
                    <a:pt x="5427" y="500"/>
                    <a:pt x="5368" y="894"/>
                  </a:cubicBezTo>
                  <a:lnTo>
                    <a:pt x="4847" y="4386"/>
                  </a:lnTo>
                  <a:lnTo>
                    <a:pt x="2011" y="936"/>
                  </a:lnTo>
                  <a:lnTo>
                    <a:pt x="124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49"/>
            <p:cNvSpPr/>
            <p:nvPr/>
          </p:nvSpPr>
          <p:spPr>
            <a:xfrm>
              <a:off x="3130660" y="5558342"/>
              <a:ext cx="184839" cy="155767"/>
            </a:xfrm>
            <a:custGeom>
              <a:rect b="b" l="l" r="r" t="t"/>
              <a:pathLst>
                <a:path extrusionOk="0" h="4156" w="4932">
                  <a:moveTo>
                    <a:pt x="4280" y="0"/>
                  </a:moveTo>
                  <a:lnTo>
                    <a:pt x="0" y="3056"/>
                  </a:lnTo>
                  <a:cubicBezTo>
                    <a:pt x="106" y="3204"/>
                    <a:pt x="229" y="3344"/>
                    <a:pt x="364" y="3466"/>
                  </a:cubicBezTo>
                  <a:cubicBezTo>
                    <a:pt x="863" y="3921"/>
                    <a:pt x="1499" y="4155"/>
                    <a:pt x="2140" y="4155"/>
                  </a:cubicBezTo>
                  <a:cubicBezTo>
                    <a:pt x="2610" y="4155"/>
                    <a:pt x="3082" y="4029"/>
                    <a:pt x="3505" y="3771"/>
                  </a:cubicBezTo>
                  <a:cubicBezTo>
                    <a:pt x="3560" y="3742"/>
                    <a:pt x="3615" y="3703"/>
                    <a:pt x="3666" y="3665"/>
                  </a:cubicBezTo>
                  <a:cubicBezTo>
                    <a:pt x="3983" y="3441"/>
                    <a:pt x="4246" y="3149"/>
                    <a:pt x="4436" y="2806"/>
                  </a:cubicBezTo>
                  <a:cubicBezTo>
                    <a:pt x="4931" y="1922"/>
                    <a:pt x="4868" y="825"/>
                    <a:pt x="428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49"/>
            <p:cNvSpPr/>
            <p:nvPr/>
          </p:nvSpPr>
          <p:spPr>
            <a:xfrm>
              <a:off x="3144302" y="5688243"/>
              <a:ext cx="249413" cy="256701"/>
            </a:xfrm>
            <a:custGeom>
              <a:rect b="b" l="l" r="r" t="t"/>
              <a:pathLst>
                <a:path extrusionOk="0" h="6849" w="6655">
                  <a:moveTo>
                    <a:pt x="0" y="0"/>
                  </a:moveTo>
                  <a:lnTo>
                    <a:pt x="0" y="0"/>
                  </a:lnTo>
                  <a:cubicBezTo>
                    <a:pt x="494" y="453"/>
                    <a:pt x="1130" y="689"/>
                    <a:pt x="1775" y="689"/>
                  </a:cubicBezTo>
                  <a:cubicBezTo>
                    <a:pt x="2120" y="689"/>
                    <a:pt x="2468" y="622"/>
                    <a:pt x="2798" y="483"/>
                  </a:cubicBezTo>
                  <a:lnTo>
                    <a:pt x="6379" y="6294"/>
                  </a:lnTo>
                  <a:lnTo>
                    <a:pt x="6298" y="6849"/>
                  </a:lnTo>
                  <a:cubicBezTo>
                    <a:pt x="6337" y="6815"/>
                    <a:pt x="6379" y="6777"/>
                    <a:pt x="6417" y="6743"/>
                  </a:cubicBezTo>
                  <a:cubicBezTo>
                    <a:pt x="6472" y="6692"/>
                    <a:pt x="6514" y="6633"/>
                    <a:pt x="6548" y="6569"/>
                  </a:cubicBezTo>
                  <a:cubicBezTo>
                    <a:pt x="6654" y="6349"/>
                    <a:pt x="6646" y="6091"/>
                    <a:pt x="6531" y="5875"/>
                  </a:cubicBezTo>
                  <a:cubicBezTo>
                    <a:pt x="6510" y="5833"/>
                    <a:pt x="6485" y="5790"/>
                    <a:pt x="6464" y="5748"/>
                  </a:cubicBezTo>
                  <a:cubicBezTo>
                    <a:pt x="5507" y="3966"/>
                    <a:pt x="4474" y="2227"/>
                    <a:pt x="3365" y="534"/>
                  </a:cubicBezTo>
                  <a:cubicBezTo>
                    <a:pt x="3306" y="445"/>
                    <a:pt x="3230" y="369"/>
                    <a:pt x="3141" y="309"/>
                  </a:cubicBezTo>
                  <a:cubicBezTo>
                    <a:pt x="3027" y="237"/>
                    <a:pt x="2896" y="199"/>
                    <a:pt x="2764" y="199"/>
                  </a:cubicBezTo>
                  <a:cubicBezTo>
                    <a:pt x="2719" y="199"/>
                    <a:pt x="2674" y="204"/>
                    <a:pt x="2629" y="212"/>
                  </a:cubicBezTo>
                  <a:cubicBezTo>
                    <a:pt x="2548" y="225"/>
                    <a:pt x="2468" y="250"/>
                    <a:pt x="2392" y="280"/>
                  </a:cubicBezTo>
                  <a:cubicBezTo>
                    <a:pt x="2095" y="406"/>
                    <a:pt x="1783" y="465"/>
                    <a:pt x="1473" y="465"/>
                  </a:cubicBezTo>
                  <a:cubicBezTo>
                    <a:pt x="951" y="465"/>
                    <a:pt x="433" y="298"/>
                    <a:pt x="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49"/>
            <p:cNvSpPr/>
            <p:nvPr/>
          </p:nvSpPr>
          <p:spPr>
            <a:xfrm>
              <a:off x="3379851" y="5685057"/>
              <a:ext cx="622951" cy="439528"/>
            </a:xfrm>
            <a:custGeom>
              <a:rect b="b" l="l" r="r" t="t"/>
              <a:pathLst>
                <a:path extrusionOk="0" h="11727" w="16622">
                  <a:moveTo>
                    <a:pt x="16228" y="1"/>
                  </a:moveTo>
                  <a:lnTo>
                    <a:pt x="16228" y="1"/>
                  </a:lnTo>
                  <a:cubicBezTo>
                    <a:pt x="16427" y="691"/>
                    <a:pt x="16444" y="1419"/>
                    <a:pt x="16279" y="2117"/>
                  </a:cubicBezTo>
                  <a:cubicBezTo>
                    <a:pt x="16012" y="3311"/>
                    <a:pt x="15318" y="4280"/>
                    <a:pt x="14480" y="5143"/>
                  </a:cubicBezTo>
                  <a:cubicBezTo>
                    <a:pt x="13960" y="5677"/>
                    <a:pt x="13405" y="6210"/>
                    <a:pt x="12999" y="6841"/>
                  </a:cubicBezTo>
                  <a:cubicBezTo>
                    <a:pt x="12914" y="6976"/>
                    <a:pt x="12838" y="7116"/>
                    <a:pt x="12766" y="7255"/>
                  </a:cubicBezTo>
                  <a:cubicBezTo>
                    <a:pt x="12715" y="7357"/>
                    <a:pt x="12673" y="7458"/>
                    <a:pt x="12635" y="7564"/>
                  </a:cubicBezTo>
                  <a:cubicBezTo>
                    <a:pt x="12542" y="7810"/>
                    <a:pt x="12478" y="8068"/>
                    <a:pt x="12453" y="8330"/>
                  </a:cubicBezTo>
                  <a:cubicBezTo>
                    <a:pt x="12419" y="8572"/>
                    <a:pt x="12495" y="8957"/>
                    <a:pt x="12368" y="9173"/>
                  </a:cubicBezTo>
                  <a:cubicBezTo>
                    <a:pt x="12131" y="9566"/>
                    <a:pt x="11314" y="9736"/>
                    <a:pt x="10916" y="9871"/>
                  </a:cubicBezTo>
                  <a:cubicBezTo>
                    <a:pt x="9714" y="10290"/>
                    <a:pt x="8466" y="10557"/>
                    <a:pt x="7200" y="10667"/>
                  </a:cubicBezTo>
                  <a:cubicBezTo>
                    <a:pt x="6756" y="10705"/>
                    <a:pt x="6310" y="10725"/>
                    <a:pt x="5864" y="10725"/>
                  </a:cubicBezTo>
                  <a:cubicBezTo>
                    <a:pt x="5042" y="10725"/>
                    <a:pt x="4219" y="10659"/>
                    <a:pt x="3404" y="10527"/>
                  </a:cubicBezTo>
                  <a:cubicBezTo>
                    <a:pt x="2206" y="10324"/>
                    <a:pt x="864" y="10061"/>
                    <a:pt x="1" y="9151"/>
                  </a:cubicBezTo>
                  <a:lnTo>
                    <a:pt x="1" y="9151"/>
                  </a:lnTo>
                  <a:cubicBezTo>
                    <a:pt x="339" y="10358"/>
                    <a:pt x="1262" y="11272"/>
                    <a:pt x="2418" y="11412"/>
                  </a:cubicBezTo>
                  <a:lnTo>
                    <a:pt x="3620" y="11551"/>
                  </a:lnTo>
                  <a:cubicBezTo>
                    <a:pt x="4615" y="11668"/>
                    <a:pt x="5616" y="11727"/>
                    <a:pt x="6617" y="11727"/>
                  </a:cubicBezTo>
                  <a:cubicBezTo>
                    <a:pt x="7679" y="11727"/>
                    <a:pt x="8742" y="11661"/>
                    <a:pt x="9799" y="11530"/>
                  </a:cubicBezTo>
                  <a:lnTo>
                    <a:pt x="10633" y="11424"/>
                  </a:lnTo>
                  <a:cubicBezTo>
                    <a:pt x="10684" y="11420"/>
                    <a:pt x="10734" y="11412"/>
                    <a:pt x="10785" y="11399"/>
                  </a:cubicBezTo>
                  <a:lnTo>
                    <a:pt x="10794" y="11399"/>
                  </a:lnTo>
                  <a:cubicBezTo>
                    <a:pt x="11010" y="11335"/>
                    <a:pt x="11225" y="11263"/>
                    <a:pt x="11437" y="11183"/>
                  </a:cubicBezTo>
                  <a:lnTo>
                    <a:pt x="11441" y="11183"/>
                  </a:lnTo>
                  <a:cubicBezTo>
                    <a:pt x="12529" y="10654"/>
                    <a:pt x="13249" y="9367"/>
                    <a:pt x="13168" y="7932"/>
                  </a:cubicBezTo>
                  <a:lnTo>
                    <a:pt x="13058" y="7188"/>
                  </a:lnTo>
                  <a:lnTo>
                    <a:pt x="13727" y="6625"/>
                  </a:lnTo>
                  <a:cubicBezTo>
                    <a:pt x="15593" y="5063"/>
                    <a:pt x="16622" y="3082"/>
                    <a:pt x="16622" y="1042"/>
                  </a:cubicBezTo>
                  <a:cubicBezTo>
                    <a:pt x="16618" y="661"/>
                    <a:pt x="16478" y="293"/>
                    <a:pt x="1622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49"/>
            <p:cNvSpPr/>
            <p:nvPr/>
          </p:nvSpPr>
          <p:spPr>
            <a:xfrm>
              <a:off x="3125600" y="5558267"/>
              <a:ext cx="173221" cy="116750"/>
            </a:xfrm>
            <a:custGeom>
              <a:rect b="b" l="l" r="r" t="t"/>
              <a:pathLst>
                <a:path extrusionOk="0" h="3115" w="4622">
                  <a:moveTo>
                    <a:pt x="4311" y="1"/>
                  </a:moveTo>
                  <a:cubicBezTo>
                    <a:pt x="3937" y="1"/>
                    <a:pt x="3014" y="453"/>
                    <a:pt x="2023" y="1141"/>
                  </a:cubicBezTo>
                  <a:cubicBezTo>
                    <a:pt x="834" y="1970"/>
                    <a:pt x="0" y="2829"/>
                    <a:pt x="161" y="3058"/>
                  </a:cubicBezTo>
                  <a:cubicBezTo>
                    <a:pt x="187" y="3096"/>
                    <a:pt x="239" y="3114"/>
                    <a:pt x="314" y="3114"/>
                  </a:cubicBezTo>
                  <a:cubicBezTo>
                    <a:pt x="685" y="3114"/>
                    <a:pt x="1608" y="2662"/>
                    <a:pt x="2599" y="1974"/>
                  </a:cubicBezTo>
                  <a:cubicBezTo>
                    <a:pt x="3788" y="1145"/>
                    <a:pt x="4622" y="286"/>
                    <a:pt x="4465" y="57"/>
                  </a:cubicBezTo>
                  <a:cubicBezTo>
                    <a:pt x="4438" y="19"/>
                    <a:pt x="4386" y="1"/>
                    <a:pt x="43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49"/>
            <p:cNvSpPr/>
            <p:nvPr/>
          </p:nvSpPr>
          <p:spPr>
            <a:xfrm>
              <a:off x="3582111" y="5553225"/>
              <a:ext cx="71582" cy="61130"/>
            </a:xfrm>
            <a:custGeom>
              <a:rect b="b" l="l" r="r" t="t"/>
              <a:pathLst>
                <a:path extrusionOk="0" h="1631" w="1910">
                  <a:moveTo>
                    <a:pt x="1093" y="0"/>
                  </a:moveTo>
                  <a:cubicBezTo>
                    <a:pt x="365" y="0"/>
                    <a:pt x="1" y="876"/>
                    <a:pt x="517" y="1389"/>
                  </a:cubicBezTo>
                  <a:cubicBezTo>
                    <a:pt x="683" y="1556"/>
                    <a:pt x="887" y="1631"/>
                    <a:pt x="1087" y="1631"/>
                  </a:cubicBezTo>
                  <a:cubicBezTo>
                    <a:pt x="1505" y="1631"/>
                    <a:pt x="1907" y="1305"/>
                    <a:pt x="1909" y="813"/>
                  </a:cubicBezTo>
                  <a:cubicBezTo>
                    <a:pt x="1909" y="364"/>
                    <a:pt x="1541" y="0"/>
                    <a:pt x="109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07" name="Google Shape;3307;p49"/>
          <p:cNvSpPr/>
          <p:nvPr/>
        </p:nvSpPr>
        <p:spPr>
          <a:xfrm>
            <a:off x="2090925" y="6648420"/>
            <a:ext cx="55807" cy="93317"/>
          </a:xfrm>
          <a:custGeom>
            <a:rect b="b" l="l" r="r" t="t"/>
            <a:pathLst>
              <a:path extrusionOk="0" fill="none" h="1326" w="793">
                <a:moveTo>
                  <a:pt x="742" y="1325"/>
                </a:moveTo>
                <a:cubicBezTo>
                  <a:pt x="759" y="881"/>
                  <a:pt x="775" y="441"/>
                  <a:pt x="792" y="1"/>
                </a:cubicBezTo>
                <a:cubicBezTo>
                  <a:pt x="602" y="403"/>
                  <a:pt x="335" y="758"/>
                  <a:pt x="1" y="1046"/>
                </a:cubicBezTo>
              </a:path>
            </a:pathLst>
          </a:custGeom>
          <a:noFill/>
          <a:ln cap="flat" cmpd="sng" w="1050">
            <a:solidFill>
              <a:srgbClr val="FBF3E3"/>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08" name="Google Shape;3308;p49"/>
          <p:cNvGrpSpPr/>
          <p:nvPr/>
        </p:nvGrpSpPr>
        <p:grpSpPr>
          <a:xfrm>
            <a:off x="6098825" y="182838"/>
            <a:ext cx="1279585" cy="1242239"/>
            <a:chOff x="5931850" y="326975"/>
            <a:chExt cx="1279585" cy="1242239"/>
          </a:xfrm>
        </p:grpSpPr>
        <p:sp>
          <p:nvSpPr>
            <p:cNvPr id="3309" name="Google Shape;3309;p4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4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4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4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4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4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4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4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4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4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4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4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4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4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4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4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4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4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4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4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4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0" name="Google Shape;3330;p49"/>
          <p:cNvGrpSpPr/>
          <p:nvPr/>
        </p:nvGrpSpPr>
        <p:grpSpPr>
          <a:xfrm>
            <a:off x="203926" y="3163024"/>
            <a:ext cx="768519" cy="746089"/>
            <a:chOff x="5931850" y="326975"/>
            <a:chExt cx="1279585" cy="1242239"/>
          </a:xfrm>
        </p:grpSpPr>
        <p:sp>
          <p:nvSpPr>
            <p:cNvPr id="3331" name="Google Shape;3331;p4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4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4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4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4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4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4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4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4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4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4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4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4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4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4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4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4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4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4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4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4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2" name="Google Shape;3352;p49"/>
          <p:cNvGrpSpPr/>
          <p:nvPr/>
        </p:nvGrpSpPr>
        <p:grpSpPr>
          <a:xfrm>
            <a:off x="3608939" y="5651450"/>
            <a:ext cx="471799" cy="541844"/>
            <a:chOff x="238813" y="8964725"/>
            <a:chExt cx="1503982" cy="1727267"/>
          </a:xfrm>
        </p:grpSpPr>
        <p:sp>
          <p:nvSpPr>
            <p:cNvPr id="3353" name="Google Shape;3353;p49"/>
            <p:cNvSpPr/>
            <p:nvPr/>
          </p:nvSpPr>
          <p:spPr>
            <a:xfrm>
              <a:off x="475652" y="9649821"/>
              <a:ext cx="87" cy="943590"/>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49"/>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49"/>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49"/>
            <p:cNvSpPr/>
            <p:nvPr/>
          </p:nvSpPr>
          <p:spPr>
            <a:xfrm>
              <a:off x="1486068" y="9640221"/>
              <a:ext cx="87" cy="943950"/>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49"/>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49"/>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49"/>
            <p:cNvSpPr/>
            <p:nvPr/>
          </p:nvSpPr>
          <p:spPr>
            <a:xfrm>
              <a:off x="980764" y="9403075"/>
              <a:ext cx="87" cy="943590"/>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49"/>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49"/>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49"/>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49"/>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49"/>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49"/>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49"/>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49"/>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49"/>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49"/>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49"/>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49"/>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49"/>
          <p:cNvGrpSpPr/>
          <p:nvPr/>
        </p:nvGrpSpPr>
        <p:grpSpPr>
          <a:xfrm>
            <a:off x="4155610" y="5603236"/>
            <a:ext cx="708092" cy="746091"/>
            <a:chOff x="4925915" y="5378452"/>
            <a:chExt cx="934899" cy="985068"/>
          </a:xfrm>
        </p:grpSpPr>
        <p:sp>
          <p:nvSpPr>
            <p:cNvPr id="3373" name="Google Shape;3373;p49"/>
            <p:cNvSpPr/>
            <p:nvPr/>
          </p:nvSpPr>
          <p:spPr>
            <a:xfrm rot="-2986365">
              <a:off x="4946187" y="5636990"/>
              <a:ext cx="894355" cy="467991"/>
            </a:xfrm>
            <a:custGeom>
              <a:rect b="b" l="l" r="r" t="t"/>
              <a:pathLst>
                <a:path extrusionOk="0" h="12063" w="23053">
                  <a:moveTo>
                    <a:pt x="11587" y="0"/>
                  </a:moveTo>
                  <a:cubicBezTo>
                    <a:pt x="8819" y="0"/>
                    <a:pt x="6168" y="1799"/>
                    <a:pt x="4982" y="4284"/>
                  </a:cubicBezTo>
                  <a:cubicBezTo>
                    <a:pt x="4736" y="4787"/>
                    <a:pt x="4559" y="5325"/>
                    <a:pt x="4453" y="5875"/>
                  </a:cubicBezTo>
                  <a:cubicBezTo>
                    <a:pt x="3462" y="5431"/>
                    <a:pt x="2476" y="4961"/>
                    <a:pt x="1494" y="4491"/>
                  </a:cubicBezTo>
                  <a:cubicBezTo>
                    <a:pt x="1238" y="4369"/>
                    <a:pt x="963" y="4239"/>
                    <a:pt x="680" y="4239"/>
                  </a:cubicBezTo>
                  <a:cubicBezTo>
                    <a:pt x="660" y="4239"/>
                    <a:pt x="639" y="4240"/>
                    <a:pt x="618" y="4241"/>
                  </a:cubicBezTo>
                  <a:cubicBezTo>
                    <a:pt x="339" y="4258"/>
                    <a:pt x="47" y="4457"/>
                    <a:pt x="4" y="4724"/>
                  </a:cubicBezTo>
                  <a:cubicBezTo>
                    <a:pt x="0" y="4749"/>
                    <a:pt x="0" y="4779"/>
                    <a:pt x="0" y="4804"/>
                  </a:cubicBezTo>
                  <a:cubicBezTo>
                    <a:pt x="0" y="4821"/>
                    <a:pt x="0" y="4842"/>
                    <a:pt x="4" y="4859"/>
                  </a:cubicBezTo>
                  <a:cubicBezTo>
                    <a:pt x="97" y="5337"/>
                    <a:pt x="1270" y="5773"/>
                    <a:pt x="1604" y="5951"/>
                  </a:cubicBezTo>
                  <a:cubicBezTo>
                    <a:pt x="2328" y="6341"/>
                    <a:pt x="3060" y="6709"/>
                    <a:pt x="3801" y="7056"/>
                  </a:cubicBezTo>
                  <a:cubicBezTo>
                    <a:pt x="5265" y="7750"/>
                    <a:pt x="6755" y="8372"/>
                    <a:pt x="8279" y="8927"/>
                  </a:cubicBezTo>
                  <a:cubicBezTo>
                    <a:pt x="10895" y="9883"/>
                    <a:pt x="13582" y="10624"/>
                    <a:pt x="16321" y="11149"/>
                  </a:cubicBezTo>
                  <a:cubicBezTo>
                    <a:pt x="17252" y="11326"/>
                    <a:pt x="18183" y="11479"/>
                    <a:pt x="19123" y="11606"/>
                  </a:cubicBezTo>
                  <a:cubicBezTo>
                    <a:pt x="19571" y="11665"/>
                    <a:pt x="20024" y="11724"/>
                    <a:pt x="20477" y="11771"/>
                  </a:cubicBezTo>
                  <a:cubicBezTo>
                    <a:pt x="21010" y="11830"/>
                    <a:pt x="21556" y="12050"/>
                    <a:pt x="22094" y="12063"/>
                  </a:cubicBezTo>
                  <a:cubicBezTo>
                    <a:pt x="22098" y="12063"/>
                    <a:pt x="22101" y="12063"/>
                    <a:pt x="22105" y="12063"/>
                  </a:cubicBezTo>
                  <a:cubicBezTo>
                    <a:pt x="22519" y="12063"/>
                    <a:pt x="23053" y="11614"/>
                    <a:pt x="22843" y="11140"/>
                  </a:cubicBezTo>
                  <a:cubicBezTo>
                    <a:pt x="22640" y="10679"/>
                    <a:pt x="21315" y="10721"/>
                    <a:pt x="20879" y="10653"/>
                  </a:cubicBezTo>
                  <a:cubicBezTo>
                    <a:pt x="20151" y="10539"/>
                    <a:pt x="19423" y="10412"/>
                    <a:pt x="18704" y="10277"/>
                  </a:cubicBezTo>
                  <a:cubicBezTo>
                    <a:pt x="18670" y="10268"/>
                    <a:pt x="18636" y="10264"/>
                    <a:pt x="18602" y="10256"/>
                  </a:cubicBezTo>
                  <a:cubicBezTo>
                    <a:pt x="18547" y="10247"/>
                    <a:pt x="18488" y="10234"/>
                    <a:pt x="18433" y="10222"/>
                  </a:cubicBezTo>
                  <a:cubicBezTo>
                    <a:pt x="18500" y="9917"/>
                    <a:pt x="18564" y="9612"/>
                    <a:pt x="18619" y="9308"/>
                  </a:cubicBezTo>
                  <a:cubicBezTo>
                    <a:pt x="18759" y="8533"/>
                    <a:pt x="18843" y="7750"/>
                    <a:pt x="18809" y="6963"/>
                  </a:cubicBezTo>
                  <a:cubicBezTo>
                    <a:pt x="18805" y="6823"/>
                    <a:pt x="18797" y="6688"/>
                    <a:pt x="18784" y="6552"/>
                  </a:cubicBezTo>
                  <a:cubicBezTo>
                    <a:pt x="18721" y="5905"/>
                    <a:pt x="18560" y="5270"/>
                    <a:pt x="18314" y="4669"/>
                  </a:cubicBezTo>
                  <a:cubicBezTo>
                    <a:pt x="17476" y="2624"/>
                    <a:pt x="15682" y="969"/>
                    <a:pt x="13574" y="309"/>
                  </a:cubicBezTo>
                  <a:cubicBezTo>
                    <a:pt x="13002" y="127"/>
                    <a:pt x="12410" y="26"/>
                    <a:pt x="11813" y="4"/>
                  </a:cubicBezTo>
                  <a:cubicBezTo>
                    <a:pt x="11737" y="2"/>
                    <a:pt x="11662" y="0"/>
                    <a:pt x="11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49"/>
            <p:cNvSpPr/>
            <p:nvPr/>
          </p:nvSpPr>
          <p:spPr>
            <a:xfrm rot="-2986430">
              <a:off x="5388348" y="5517859"/>
              <a:ext cx="208404" cy="393532"/>
            </a:xfrm>
            <a:custGeom>
              <a:rect b="b" l="l" r="r" t="t"/>
              <a:pathLst>
                <a:path extrusionOk="0" h="10144" w="5372">
                  <a:moveTo>
                    <a:pt x="1" y="0"/>
                  </a:moveTo>
                  <a:lnTo>
                    <a:pt x="1" y="0"/>
                  </a:lnTo>
                  <a:cubicBezTo>
                    <a:pt x="2409" y="2248"/>
                    <a:pt x="3712" y="5439"/>
                    <a:pt x="3569" y="8732"/>
                  </a:cubicBezTo>
                  <a:cubicBezTo>
                    <a:pt x="3560" y="8876"/>
                    <a:pt x="3552" y="9024"/>
                    <a:pt x="3539" y="9172"/>
                  </a:cubicBezTo>
                  <a:cubicBezTo>
                    <a:pt x="3522" y="9341"/>
                    <a:pt x="3556" y="9511"/>
                    <a:pt x="3628" y="9663"/>
                  </a:cubicBezTo>
                  <a:cubicBezTo>
                    <a:pt x="3792" y="9975"/>
                    <a:pt x="4136" y="10143"/>
                    <a:pt x="4470" y="10143"/>
                  </a:cubicBezTo>
                  <a:cubicBezTo>
                    <a:pt x="4593" y="10143"/>
                    <a:pt x="4715" y="10120"/>
                    <a:pt x="4826" y="10074"/>
                  </a:cubicBezTo>
                  <a:cubicBezTo>
                    <a:pt x="4902" y="10044"/>
                    <a:pt x="4970" y="10002"/>
                    <a:pt x="5029" y="9947"/>
                  </a:cubicBezTo>
                  <a:cubicBezTo>
                    <a:pt x="5190" y="9807"/>
                    <a:pt x="5283" y="9608"/>
                    <a:pt x="5295" y="9396"/>
                  </a:cubicBezTo>
                  <a:cubicBezTo>
                    <a:pt x="5372" y="8482"/>
                    <a:pt x="5355" y="7564"/>
                    <a:pt x="5240" y="6654"/>
                  </a:cubicBezTo>
                  <a:cubicBezTo>
                    <a:pt x="5143" y="5875"/>
                    <a:pt x="4978" y="5109"/>
                    <a:pt x="4741" y="4360"/>
                  </a:cubicBezTo>
                  <a:cubicBezTo>
                    <a:pt x="3907" y="2315"/>
                    <a:pt x="2108" y="660"/>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49"/>
            <p:cNvSpPr/>
            <p:nvPr/>
          </p:nvSpPr>
          <p:spPr>
            <a:xfrm rot="-2986365">
              <a:off x="5036107" y="5849305"/>
              <a:ext cx="742082" cy="267030"/>
            </a:xfrm>
            <a:custGeom>
              <a:rect b="b" l="l" r="r" t="t"/>
              <a:pathLst>
                <a:path extrusionOk="0" h="6883" w="19128">
                  <a:moveTo>
                    <a:pt x="9" y="1"/>
                  </a:moveTo>
                  <a:cubicBezTo>
                    <a:pt x="5" y="26"/>
                    <a:pt x="1" y="56"/>
                    <a:pt x="5" y="81"/>
                  </a:cubicBezTo>
                  <a:cubicBezTo>
                    <a:pt x="1" y="98"/>
                    <a:pt x="5" y="119"/>
                    <a:pt x="9" y="136"/>
                  </a:cubicBezTo>
                  <a:cubicBezTo>
                    <a:pt x="102" y="614"/>
                    <a:pt x="1275" y="1050"/>
                    <a:pt x="1609" y="1232"/>
                  </a:cubicBezTo>
                  <a:cubicBezTo>
                    <a:pt x="2333" y="1618"/>
                    <a:pt x="3065" y="1986"/>
                    <a:pt x="3806" y="2337"/>
                  </a:cubicBezTo>
                  <a:cubicBezTo>
                    <a:pt x="5270" y="3027"/>
                    <a:pt x="6760" y="3649"/>
                    <a:pt x="8279" y="4204"/>
                  </a:cubicBezTo>
                  <a:cubicBezTo>
                    <a:pt x="10899" y="5160"/>
                    <a:pt x="13587" y="5901"/>
                    <a:pt x="16321" y="6426"/>
                  </a:cubicBezTo>
                  <a:cubicBezTo>
                    <a:pt x="17252" y="6603"/>
                    <a:pt x="18188" y="6756"/>
                    <a:pt x="19127" y="6883"/>
                  </a:cubicBezTo>
                  <a:cubicBezTo>
                    <a:pt x="18607" y="6777"/>
                    <a:pt x="18090" y="6671"/>
                    <a:pt x="17566" y="6565"/>
                  </a:cubicBezTo>
                  <a:cubicBezTo>
                    <a:pt x="15479" y="6138"/>
                    <a:pt x="13397" y="5681"/>
                    <a:pt x="11348" y="5105"/>
                  </a:cubicBezTo>
                  <a:cubicBezTo>
                    <a:pt x="7331" y="3983"/>
                    <a:pt x="3421" y="2434"/>
                    <a:pt x="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49"/>
            <p:cNvSpPr/>
            <p:nvPr/>
          </p:nvSpPr>
          <p:spPr>
            <a:xfrm rot="-2986365">
              <a:off x="5388350" y="5517846"/>
              <a:ext cx="208410" cy="393542"/>
            </a:xfrm>
            <a:custGeom>
              <a:rect b="b" l="l" r="r" t="t"/>
              <a:pathLst>
                <a:path extrusionOk="0" h="10144" w="5372">
                  <a:moveTo>
                    <a:pt x="1" y="0"/>
                  </a:moveTo>
                  <a:lnTo>
                    <a:pt x="1" y="0"/>
                  </a:lnTo>
                  <a:cubicBezTo>
                    <a:pt x="2409" y="2248"/>
                    <a:pt x="3712" y="5439"/>
                    <a:pt x="3569" y="8732"/>
                  </a:cubicBezTo>
                  <a:cubicBezTo>
                    <a:pt x="3560" y="8876"/>
                    <a:pt x="3552" y="9024"/>
                    <a:pt x="3539" y="9172"/>
                  </a:cubicBezTo>
                  <a:cubicBezTo>
                    <a:pt x="3522" y="9341"/>
                    <a:pt x="3556" y="9511"/>
                    <a:pt x="3628" y="9663"/>
                  </a:cubicBezTo>
                  <a:cubicBezTo>
                    <a:pt x="3792" y="9975"/>
                    <a:pt x="4136" y="10143"/>
                    <a:pt x="4470" y="10143"/>
                  </a:cubicBezTo>
                  <a:cubicBezTo>
                    <a:pt x="4593" y="10143"/>
                    <a:pt x="4715" y="10120"/>
                    <a:pt x="4826" y="10074"/>
                  </a:cubicBezTo>
                  <a:cubicBezTo>
                    <a:pt x="4902" y="10044"/>
                    <a:pt x="4970" y="10002"/>
                    <a:pt x="5029" y="9947"/>
                  </a:cubicBezTo>
                  <a:cubicBezTo>
                    <a:pt x="5190" y="9807"/>
                    <a:pt x="5283" y="9608"/>
                    <a:pt x="5295" y="9396"/>
                  </a:cubicBezTo>
                  <a:cubicBezTo>
                    <a:pt x="5372" y="8482"/>
                    <a:pt x="5355" y="7564"/>
                    <a:pt x="5240" y="6654"/>
                  </a:cubicBezTo>
                  <a:cubicBezTo>
                    <a:pt x="5143" y="5875"/>
                    <a:pt x="4978" y="5109"/>
                    <a:pt x="4741" y="4360"/>
                  </a:cubicBezTo>
                  <a:cubicBezTo>
                    <a:pt x="3907" y="2315"/>
                    <a:pt x="2108" y="660"/>
                    <a:pt x="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49"/>
            <p:cNvSpPr/>
            <p:nvPr/>
          </p:nvSpPr>
          <p:spPr>
            <a:xfrm>
              <a:off x="5181669" y="5729101"/>
              <a:ext cx="522900" cy="350350"/>
            </a:xfrm>
            <a:custGeom>
              <a:rect b="b" l="l" r="r" t="t"/>
              <a:pathLst>
                <a:path extrusionOk="0" h="14014" w="20916">
                  <a:moveTo>
                    <a:pt x="1319" y="11603"/>
                  </a:moveTo>
                  <a:cubicBezTo>
                    <a:pt x="2676" y="10913"/>
                    <a:pt x="5919" y="9402"/>
                    <a:pt x="8153" y="8151"/>
                  </a:cubicBezTo>
                  <a:cubicBezTo>
                    <a:pt x="10387" y="6900"/>
                    <a:pt x="12943" y="5352"/>
                    <a:pt x="14725" y="4097"/>
                  </a:cubicBezTo>
                  <a:cubicBezTo>
                    <a:pt x="16507" y="2842"/>
                    <a:pt x="18012" y="1296"/>
                    <a:pt x="18845" y="620"/>
                  </a:cubicBezTo>
                  <a:cubicBezTo>
                    <a:pt x="19679" y="-56"/>
                    <a:pt x="19397" y="-45"/>
                    <a:pt x="19726" y="42"/>
                  </a:cubicBezTo>
                  <a:cubicBezTo>
                    <a:pt x="20055" y="129"/>
                    <a:pt x="20706" y="853"/>
                    <a:pt x="20821" y="1144"/>
                  </a:cubicBezTo>
                  <a:cubicBezTo>
                    <a:pt x="20936" y="1435"/>
                    <a:pt x="21068" y="1204"/>
                    <a:pt x="20417" y="1787"/>
                  </a:cubicBezTo>
                  <a:cubicBezTo>
                    <a:pt x="19766" y="2370"/>
                    <a:pt x="18408" y="3576"/>
                    <a:pt x="16916" y="4644"/>
                  </a:cubicBezTo>
                  <a:cubicBezTo>
                    <a:pt x="15424" y="5713"/>
                    <a:pt x="13404" y="7010"/>
                    <a:pt x="11463" y="8198"/>
                  </a:cubicBezTo>
                  <a:cubicBezTo>
                    <a:pt x="9522" y="9386"/>
                    <a:pt x="6939" y="10841"/>
                    <a:pt x="5272" y="11770"/>
                  </a:cubicBezTo>
                  <a:cubicBezTo>
                    <a:pt x="3605" y="12699"/>
                    <a:pt x="2212" y="13429"/>
                    <a:pt x="1462" y="13770"/>
                  </a:cubicBezTo>
                  <a:cubicBezTo>
                    <a:pt x="712" y="14111"/>
                    <a:pt x="1013" y="14064"/>
                    <a:pt x="771" y="13818"/>
                  </a:cubicBezTo>
                  <a:cubicBezTo>
                    <a:pt x="529" y="13572"/>
                    <a:pt x="-82" y="12663"/>
                    <a:pt x="9" y="12294"/>
                  </a:cubicBezTo>
                  <a:cubicBezTo>
                    <a:pt x="100" y="11925"/>
                    <a:pt x="-38" y="12294"/>
                    <a:pt x="1319" y="11603"/>
                  </a:cubicBezTo>
                  <a:close/>
                </a:path>
              </a:pathLst>
            </a:custGeom>
            <a:solidFill>
              <a:schemeClr val="accent5"/>
            </a:solidFill>
            <a:ln>
              <a:noFill/>
            </a:ln>
          </p:spPr>
        </p:sp>
      </p:grpSp>
      <p:grpSp>
        <p:nvGrpSpPr>
          <p:cNvPr id="3378" name="Google Shape;3378;p49"/>
          <p:cNvGrpSpPr/>
          <p:nvPr/>
        </p:nvGrpSpPr>
        <p:grpSpPr>
          <a:xfrm>
            <a:off x="2787949" y="5752134"/>
            <a:ext cx="582090" cy="448511"/>
            <a:chOff x="1098525" y="2062253"/>
            <a:chExt cx="1192564" cy="918891"/>
          </a:xfrm>
        </p:grpSpPr>
        <p:sp>
          <p:nvSpPr>
            <p:cNvPr id="3379" name="Google Shape;3379;p49"/>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49"/>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49"/>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49"/>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49"/>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49"/>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49"/>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49"/>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49"/>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49"/>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49"/>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49"/>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49"/>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49"/>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3" name="Google Shape;3393;p49"/>
          <p:cNvSpPr txBox="1"/>
          <p:nvPr/>
        </p:nvSpPr>
        <p:spPr>
          <a:xfrm>
            <a:off x="5384100" y="7654429"/>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Flowers</a:t>
            </a:r>
            <a:endParaRPr sz="2400">
              <a:solidFill>
                <a:schemeClr val="dk2"/>
              </a:solidFill>
              <a:latin typeface="Roboto"/>
              <a:ea typeface="Roboto"/>
              <a:cs typeface="Roboto"/>
              <a:sym typeface="Roboto"/>
            </a:endParaRPr>
          </a:p>
        </p:txBody>
      </p:sp>
      <p:sp>
        <p:nvSpPr>
          <p:cNvPr id="3394" name="Google Shape;3394;p49"/>
          <p:cNvSpPr txBox="1"/>
          <p:nvPr/>
        </p:nvSpPr>
        <p:spPr>
          <a:xfrm>
            <a:off x="5384100" y="8497246"/>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Bee</a:t>
            </a:r>
            <a:endParaRPr sz="2400">
              <a:solidFill>
                <a:schemeClr val="dk2"/>
              </a:solidFill>
              <a:latin typeface="Roboto"/>
              <a:ea typeface="Roboto"/>
              <a:cs typeface="Roboto"/>
              <a:sym typeface="Roboto"/>
            </a:endParaRPr>
          </a:p>
        </p:txBody>
      </p:sp>
      <p:sp>
        <p:nvSpPr>
          <p:cNvPr id="3395" name="Google Shape;3395;p49"/>
          <p:cNvSpPr txBox="1"/>
          <p:nvPr/>
        </p:nvSpPr>
        <p:spPr>
          <a:xfrm>
            <a:off x="5384100" y="681161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396" name="Google Shape;3396;p49"/>
          <p:cNvSpPr txBox="1"/>
          <p:nvPr/>
        </p:nvSpPr>
        <p:spPr>
          <a:xfrm>
            <a:off x="896400" y="934006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Flowers</a:t>
            </a:r>
            <a:endParaRPr sz="2400">
              <a:solidFill>
                <a:schemeClr val="dk2"/>
              </a:solidFill>
              <a:latin typeface="Roboto"/>
              <a:ea typeface="Roboto"/>
              <a:cs typeface="Roboto"/>
              <a:sym typeface="Roboto"/>
            </a:endParaRPr>
          </a:p>
        </p:txBody>
      </p:sp>
      <p:sp>
        <p:nvSpPr>
          <p:cNvPr id="3397" name="Google Shape;3397;p49"/>
          <p:cNvSpPr txBox="1"/>
          <p:nvPr/>
        </p:nvSpPr>
        <p:spPr>
          <a:xfrm>
            <a:off x="2392300" y="934006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Sprinkler</a:t>
            </a:r>
            <a:endParaRPr sz="2400">
              <a:solidFill>
                <a:schemeClr val="dk2"/>
              </a:solidFill>
              <a:latin typeface="Roboto"/>
              <a:ea typeface="Roboto"/>
              <a:cs typeface="Roboto"/>
              <a:sym typeface="Roboto"/>
            </a:endParaRPr>
          </a:p>
        </p:txBody>
      </p:sp>
      <p:sp>
        <p:nvSpPr>
          <p:cNvPr id="3398" name="Google Shape;3398;p49"/>
          <p:cNvSpPr txBox="1"/>
          <p:nvPr/>
        </p:nvSpPr>
        <p:spPr>
          <a:xfrm>
            <a:off x="3888200" y="934006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399" name="Google Shape;3399;p49"/>
          <p:cNvSpPr txBox="1"/>
          <p:nvPr/>
        </p:nvSpPr>
        <p:spPr>
          <a:xfrm>
            <a:off x="5384100" y="9340063"/>
            <a:ext cx="12795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Hat</a:t>
            </a:r>
            <a:endParaRPr sz="2400">
              <a:solidFill>
                <a:schemeClr val="dk2"/>
              </a:solidFill>
              <a:latin typeface="Roboto"/>
              <a:ea typeface="Roboto"/>
              <a:cs typeface="Roboto"/>
              <a:sym typeface="Roboto"/>
            </a:endParaRPr>
          </a:p>
        </p:txBody>
      </p:sp>
      <p:sp>
        <p:nvSpPr>
          <p:cNvPr id="3400" name="Google Shape;3400;p49"/>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Select </a:t>
            </a:r>
            <a:r>
              <a:rPr lang="en">
                <a:solidFill>
                  <a:schemeClr val="lt1"/>
                </a:solidFill>
              </a:rPr>
              <a:t>them</a:t>
            </a:r>
            <a:endParaRPr>
              <a:solidFill>
                <a:schemeClr val="lt1"/>
              </a:solidFill>
            </a:endParaRPr>
          </a:p>
        </p:txBody>
      </p:sp>
      <p:sp>
        <p:nvSpPr>
          <p:cNvPr id="3401" name="Google Shape;3401;p49"/>
          <p:cNvSpPr/>
          <p:nvPr/>
        </p:nvSpPr>
        <p:spPr>
          <a:xfrm>
            <a:off x="932850" y="1914075"/>
            <a:ext cx="5694300" cy="1089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Rewrite the name of the animals that are written on the right and place their </a:t>
            </a:r>
            <a:r>
              <a:rPr lang="en" sz="1600">
                <a:solidFill>
                  <a:schemeClr val="dk2"/>
                </a:solidFill>
                <a:latin typeface="Roboto"/>
                <a:ea typeface="Roboto"/>
                <a:cs typeface="Roboto"/>
                <a:sym typeface="Roboto"/>
              </a:rPr>
              <a:t>corresponding</a:t>
            </a:r>
            <a:r>
              <a:rPr lang="en" sz="1600">
                <a:solidFill>
                  <a:schemeClr val="dk2"/>
                </a:solidFill>
                <a:latin typeface="Roboto"/>
                <a:ea typeface="Roboto"/>
                <a:cs typeface="Roboto"/>
                <a:sym typeface="Roboto"/>
              </a:rPr>
              <a:t> illustrations next to their name on the box below</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05" name="Shape 3405"/>
        <p:cNvGrpSpPr/>
        <p:nvPr/>
      </p:nvGrpSpPr>
      <p:grpSpPr>
        <a:xfrm>
          <a:off x="0" y="0"/>
          <a:ext cx="0" cy="0"/>
          <a:chOff x="0" y="0"/>
          <a:chExt cx="0" cy="0"/>
        </a:xfrm>
      </p:grpSpPr>
      <p:sp>
        <p:nvSpPr>
          <p:cNvPr id="3406" name="Google Shape;3406;p50"/>
          <p:cNvSpPr/>
          <p:nvPr/>
        </p:nvSpPr>
        <p:spPr>
          <a:xfrm>
            <a:off x="521100" y="5144575"/>
            <a:ext cx="6517800" cy="4283700"/>
          </a:xfrm>
          <a:prstGeom prst="roundRect">
            <a:avLst>
              <a:gd fmla="val 718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0"/>
          <p:cNvSpPr/>
          <p:nvPr/>
        </p:nvSpPr>
        <p:spPr>
          <a:xfrm>
            <a:off x="2801400" y="2835823"/>
            <a:ext cx="1957200" cy="18723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50"/>
          <p:cNvSpPr txBox="1"/>
          <p:nvPr/>
        </p:nvSpPr>
        <p:spPr>
          <a:xfrm>
            <a:off x="2915400" y="3180523"/>
            <a:ext cx="1729200" cy="1182900"/>
          </a:xfrm>
          <a:prstGeom prst="rect">
            <a:avLst/>
          </a:prstGeom>
          <a:noFill/>
          <a:ln>
            <a:noFill/>
          </a:ln>
        </p:spPr>
        <p:txBody>
          <a:bodyPr anchorCtr="0" anchor="ctr" bIns="0" lIns="0" spcFirstLastPara="1" rIns="0" wrap="square" tIns="0">
            <a:noAutofit/>
          </a:bodyPr>
          <a:lstStyle/>
          <a:p>
            <a:pPr indent="0" lvl="0" marL="0" rtl="0" algn="ctr">
              <a:spcBef>
                <a:spcPts val="0"/>
              </a:spcBef>
              <a:spcAft>
                <a:spcPts val="0"/>
              </a:spcAft>
              <a:buNone/>
            </a:pPr>
            <a:r>
              <a:rPr lang="en" sz="7200">
                <a:solidFill>
                  <a:schemeClr val="dk1"/>
                </a:solidFill>
                <a:latin typeface="Titan One"/>
                <a:ea typeface="Titan One"/>
                <a:cs typeface="Titan One"/>
                <a:sym typeface="Titan One"/>
              </a:rPr>
              <a:t>B</a:t>
            </a:r>
            <a:endParaRPr sz="7200">
              <a:solidFill>
                <a:schemeClr val="dk1"/>
              </a:solidFill>
              <a:latin typeface="Titan One"/>
              <a:ea typeface="Titan One"/>
              <a:cs typeface="Titan One"/>
              <a:sym typeface="Titan One"/>
            </a:endParaRPr>
          </a:p>
        </p:txBody>
      </p:sp>
      <p:sp>
        <p:nvSpPr>
          <p:cNvPr id="3409" name="Google Shape;3409;p50"/>
          <p:cNvSpPr/>
          <p:nvPr/>
        </p:nvSpPr>
        <p:spPr>
          <a:xfrm>
            <a:off x="1752300" y="1926199"/>
            <a:ext cx="4055400" cy="5754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Paint the colorful flowers that begin with the letter P</a:t>
            </a:r>
            <a:endParaRPr/>
          </a:p>
        </p:txBody>
      </p:sp>
      <p:grpSp>
        <p:nvGrpSpPr>
          <p:cNvPr id="3410" name="Google Shape;3410;p50"/>
          <p:cNvGrpSpPr/>
          <p:nvPr/>
        </p:nvGrpSpPr>
        <p:grpSpPr>
          <a:xfrm>
            <a:off x="5165045" y="7571571"/>
            <a:ext cx="1661468" cy="1612977"/>
            <a:chOff x="4991656" y="7103683"/>
            <a:chExt cx="1661468" cy="1612977"/>
          </a:xfrm>
        </p:grpSpPr>
        <p:sp>
          <p:nvSpPr>
            <p:cNvPr id="3411" name="Google Shape;3411;p50"/>
            <p:cNvSpPr/>
            <p:nvPr/>
          </p:nvSpPr>
          <p:spPr>
            <a:xfrm>
              <a:off x="4991656" y="7103683"/>
              <a:ext cx="1661468" cy="1612977"/>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0"/>
            <p:cNvSpPr/>
            <p:nvPr/>
          </p:nvSpPr>
          <p:spPr>
            <a:xfrm>
              <a:off x="5775893" y="7471663"/>
              <a:ext cx="75678" cy="259026"/>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0"/>
            <p:cNvSpPr/>
            <p:nvPr/>
          </p:nvSpPr>
          <p:spPr>
            <a:xfrm>
              <a:off x="5603164" y="7534786"/>
              <a:ext cx="148845" cy="242671"/>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0"/>
            <p:cNvSpPr/>
            <p:nvPr/>
          </p:nvSpPr>
          <p:spPr>
            <a:xfrm>
              <a:off x="5432516" y="7686927"/>
              <a:ext cx="233202" cy="176749"/>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0"/>
            <p:cNvSpPr/>
            <p:nvPr/>
          </p:nvSpPr>
          <p:spPr>
            <a:xfrm>
              <a:off x="5383954" y="7879094"/>
              <a:ext cx="214408" cy="75965"/>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0"/>
            <p:cNvSpPr/>
            <p:nvPr/>
          </p:nvSpPr>
          <p:spPr>
            <a:xfrm>
              <a:off x="5396363" y="7965601"/>
              <a:ext cx="251781" cy="154010"/>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0"/>
            <p:cNvSpPr/>
            <p:nvPr/>
          </p:nvSpPr>
          <p:spPr>
            <a:xfrm>
              <a:off x="5571244" y="8064303"/>
              <a:ext cx="153077" cy="22832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0"/>
            <p:cNvSpPr/>
            <p:nvPr/>
          </p:nvSpPr>
          <p:spPr>
            <a:xfrm>
              <a:off x="5750356" y="8112865"/>
              <a:ext cx="75965" cy="217708"/>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0"/>
            <p:cNvSpPr/>
            <p:nvPr/>
          </p:nvSpPr>
          <p:spPr>
            <a:xfrm>
              <a:off x="5880620" y="8054261"/>
              <a:ext cx="107886" cy="238367"/>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0"/>
            <p:cNvSpPr/>
            <p:nvPr/>
          </p:nvSpPr>
          <p:spPr>
            <a:xfrm>
              <a:off x="5970212" y="7967395"/>
              <a:ext cx="184926" cy="160681"/>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0"/>
            <p:cNvSpPr/>
            <p:nvPr/>
          </p:nvSpPr>
          <p:spPr>
            <a:xfrm>
              <a:off x="5996322" y="7887558"/>
              <a:ext cx="211683" cy="75965"/>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0"/>
            <p:cNvSpPr/>
            <p:nvPr/>
          </p:nvSpPr>
          <p:spPr>
            <a:xfrm>
              <a:off x="5951706" y="7710311"/>
              <a:ext cx="216202" cy="159748"/>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0"/>
            <p:cNvSpPr/>
            <p:nvPr/>
          </p:nvSpPr>
          <p:spPr>
            <a:xfrm>
              <a:off x="5870004" y="7541170"/>
              <a:ext cx="154584" cy="240519"/>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0"/>
            <p:cNvSpPr/>
            <p:nvPr/>
          </p:nvSpPr>
          <p:spPr>
            <a:xfrm>
              <a:off x="5495926" y="7699767"/>
              <a:ext cx="611878" cy="443307"/>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0"/>
            <p:cNvSpPr/>
            <p:nvPr/>
          </p:nvSpPr>
          <p:spPr>
            <a:xfrm>
              <a:off x="5798129" y="7991281"/>
              <a:ext cx="120582" cy="81919"/>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0"/>
            <p:cNvSpPr/>
            <p:nvPr/>
          </p:nvSpPr>
          <p:spPr>
            <a:xfrm>
              <a:off x="5687879" y="7791295"/>
              <a:ext cx="120654" cy="82134"/>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0"/>
            <p:cNvSpPr/>
            <p:nvPr/>
          </p:nvSpPr>
          <p:spPr>
            <a:xfrm>
              <a:off x="5801429" y="7769130"/>
              <a:ext cx="142532" cy="96982"/>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0"/>
            <p:cNvSpPr/>
            <p:nvPr/>
          </p:nvSpPr>
          <p:spPr>
            <a:xfrm>
              <a:off x="5631498" y="7889136"/>
              <a:ext cx="120511" cy="82062"/>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50"/>
            <p:cNvSpPr/>
            <p:nvPr/>
          </p:nvSpPr>
          <p:spPr>
            <a:xfrm>
              <a:off x="5860392" y="7889280"/>
              <a:ext cx="120582" cy="81919"/>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0"/>
            <p:cNvSpPr/>
            <p:nvPr/>
          </p:nvSpPr>
          <p:spPr>
            <a:xfrm>
              <a:off x="5747057" y="7893870"/>
              <a:ext cx="109464" cy="75176"/>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0"/>
            <p:cNvSpPr/>
            <p:nvPr/>
          </p:nvSpPr>
          <p:spPr>
            <a:xfrm>
              <a:off x="5690461" y="7997091"/>
              <a:ext cx="102219" cy="70083"/>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2" name="Google Shape;3432;p50"/>
          <p:cNvGrpSpPr/>
          <p:nvPr/>
        </p:nvGrpSpPr>
        <p:grpSpPr>
          <a:xfrm>
            <a:off x="2978994" y="7562160"/>
            <a:ext cx="1719787" cy="1595976"/>
            <a:chOff x="2920112" y="7102247"/>
            <a:chExt cx="1719787" cy="1595976"/>
          </a:xfrm>
        </p:grpSpPr>
        <p:sp>
          <p:nvSpPr>
            <p:cNvPr id="3433" name="Google Shape;3433;p50"/>
            <p:cNvSpPr/>
            <p:nvPr/>
          </p:nvSpPr>
          <p:spPr>
            <a:xfrm>
              <a:off x="2920112" y="7102247"/>
              <a:ext cx="1719787" cy="1595976"/>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0"/>
            <p:cNvSpPr/>
            <p:nvPr/>
          </p:nvSpPr>
          <p:spPr>
            <a:xfrm>
              <a:off x="3171458" y="7342115"/>
              <a:ext cx="1204245" cy="1117305"/>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50"/>
            <p:cNvSpPr/>
            <p:nvPr/>
          </p:nvSpPr>
          <p:spPr>
            <a:xfrm>
              <a:off x="3647250" y="7547768"/>
              <a:ext cx="158601" cy="309956"/>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50"/>
            <p:cNvSpPr/>
            <p:nvPr/>
          </p:nvSpPr>
          <p:spPr>
            <a:xfrm>
              <a:off x="3368288" y="7819341"/>
              <a:ext cx="333987" cy="130553"/>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0"/>
            <p:cNvSpPr/>
            <p:nvPr/>
          </p:nvSpPr>
          <p:spPr>
            <a:xfrm>
              <a:off x="3599908" y="7946017"/>
              <a:ext cx="185572" cy="305580"/>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0"/>
            <p:cNvSpPr/>
            <p:nvPr/>
          </p:nvSpPr>
          <p:spPr>
            <a:xfrm>
              <a:off x="3768117" y="7930810"/>
              <a:ext cx="247190" cy="248840"/>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0"/>
            <p:cNvSpPr/>
            <p:nvPr/>
          </p:nvSpPr>
          <p:spPr>
            <a:xfrm>
              <a:off x="3800898" y="7743019"/>
              <a:ext cx="302137" cy="177323"/>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0"/>
            <p:cNvSpPr/>
            <p:nvPr/>
          </p:nvSpPr>
          <p:spPr>
            <a:xfrm>
              <a:off x="3583553" y="7622152"/>
              <a:ext cx="198914" cy="268566"/>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0"/>
            <p:cNvSpPr/>
            <p:nvPr/>
          </p:nvSpPr>
          <p:spPr>
            <a:xfrm>
              <a:off x="3706859" y="7571152"/>
              <a:ext cx="164554" cy="283200"/>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0"/>
            <p:cNvSpPr/>
            <p:nvPr/>
          </p:nvSpPr>
          <p:spPr>
            <a:xfrm>
              <a:off x="3437795" y="7782399"/>
              <a:ext cx="285065" cy="13772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50"/>
            <p:cNvSpPr/>
            <p:nvPr/>
          </p:nvSpPr>
          <p:spPr>
            <a:xfrm>
              <a:off x="3432918" y="7819269"/>
              <a:ext cx="286428" cy="17459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50"/>
            <p:cNvSpPr/>
            <p:nvPr/>
          </p:nvSpPr>
          <p:spPr>
            <a:xfrm>
              <a:off x="3532839" y="7912089"/>
              <a:ext cx="218928" cy="246329"/>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0"/>
            <p:cNvSpPr/>
            <p:nvPr/>
          </p:nvSpPr>
          <p:spPr>
            <a:xfrm>
              <a:off x="3654280" y="7933680"/>
              <a:ext cx="155086" cy="280618"/>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0"/>
            <p:cNvSpPr/>
            <p:nvPr/>
          </p:nvSpPr>
          <p:spPr>
            <a:xfrm>
              <a:off x="3734691" y="7949245"/>
              <a:ext cx="161326" cy="258022"/>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0"/>
            <p:cNvSpPr/>
            <p:nvPr/>
          </p:nvSpPr>
          <p:spPr>
            <a:xfrm>
              <a:off x="3787700" y="7907283"/>
              <a:ext cx="273803" cy="163048"/>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0"/>
            <p:cNvSpPr/>
            <p:nvPr/>
          </p:nvSpPr>
          <p:spPr>
            <a:xfrm>
              <a:off x="3747172" y="7671073"/>
              <a:ext cx="260891" cy="241739"/>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0"/>
            <p:cNvSpPr/>
            <p:nvPr/>
          </p:nvSpPr>
          <p:spPr>
            <a:xfrm>
              <a:off x="3747459" y="7782758"/>
              <a:ext cx="369566" cy="172875"/>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0"/>
            <p:cNvSpPr/>
            <p:nvPr/>
          </p:nvSpPr>
          <p:spPr>
            <a:xfrm>
              <a:off x="3518923" y="7719850"/>
              <a:ext cx="465114" cy="337071"/>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0"/>
            <p:cNvSpPr/>
            <p:nvPr/>
          </p:nvSpPr>
          <p:spPr>
            <a:xfrm>
              <a:off x="3635271" y="7896666"/>
              <a:ext cx="91315" cy="70370"/>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0"/>
            <p:cNvSpPr/>
            <p:nvPr/>
          </p:nvSpPr>
          <p:spPr>
            <a:xfrm>
              <a:off x="3720631" y="7865248"/>
              <a:ext cx="66783" cy="51863"/>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50"/>
            <p:cNvSpPr/>
            <p:nvPr/>
          </p:nvSpPr>
          <p:spPr>
            <a:xfrm>
              <a:off x="3703631" y="7774294"/>
              <a:ext cx="98991" cy="7625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0"/>
            <p:cNvSpPr/>
            <p:nvPr/>
          </p:nvSpPr>
          <p:spPr>
            <a:xfrm>
              <a:off x="3787054" y="7889206"/>
              <a:ext cx="91315" cy="70370"/>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0"/>
            <p:cNvSpPr/>
            <p:nvPr/>
          </p:nvSpPr>
          <p:spPr>
            <a:xfrm>
              <a:off x="3794586" y="7811522"/>
              <a:ext cx="76108" cy="59108"/>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50"/>
            <p:cNvSpPr/>
            <p:nvPr/>
          </p:nvSpPr>
          <p:spPr>
            <a:xfrm>
              <a:off x="3630680" y="7815467"/>
              <a:ext cx="75965" cy="59108"/>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50"/>
            <p:cNvSpPr/>
            <p:nvPr/>
          </p:nvSpPr>
          <p:spPr>
            <a:xfrm>
              <a:off x="3716256" y="7943220"/>
              <a:ext cx="76108" cy="59108"/>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50"/>
          <p:cNvGrpSpPr/>
          <p:nvPr/>
        </p:nvGrpSpPr>
        <p:grpSpPr>
          <a:xfrm>
            <a:off x="5145998" y="5422040"/>
            <a:ext cx="1621011" cy="1603580"/>
            <a:chOff x="4865608" y="5047207"/>
            <a:chExt cx="1621011" cy="1603580"/>
          </a:xfrm>
        </p:grpSpPr>
        <p:sp>
          <p:nvSpPr>
            <p:cNvPr id="3459" name="Google Shape;3459;p50"/>
            <p:cNvSpPr/>
            <p:nvPr/>
          </p:nvSpPr>
          <p:spPr>
            <a:xfrm>
              <a:off x="4865608" y="5047207"/>
              <a:ext cx="1621011" cy="1603580"/>
            </a:xfrm>
            <a:custGeom>
              <a:rect b="b" l="l" r="r" t="t"/>
              <a:pathLst>
                <a:path extrusionOk="0" h="22355" w="22598">
                  <a:moveTo>
                    <a:pt x="11044" y="1"/>
                  </a:moveTo>
                  <a:cubicBezTo>
                    <a:pt x="10972" y="1"/>
                    <a:pt x="10898" y="2"/>
                    <a:pt x="10823" y="4"/>
                  </a:cubicBezTo>
                  <a:cubicBezTo>
                    <a:pt x="9629" y="84"/>
                    <a:pt x="8834" y="325"/>
                    <a:pt x="8038" y="1129"/>
                  </a:cubicBezTo>
                  <a:cubicBezTo>
                    <a:pt x="7162" y="2175"/>
                    <a:pt x="7086" y="2903"/>
                    <a:pt x="5651" y="3064"/>
                  </a:cubicBezTo>
                  <a:cubicBezTo>
                    <a:pt x="3027" y="3385"/>
                    <a:pt x="318" y="3305"/>
                    <a:pt x="398" y="6924"/>
                  </a:cubicBezTo>
                  <a:cubicBezTo>
                    <a:pt x="398" y="7889"/>
                    <a:pt x="559" y="8778"/>
                    <a:pt x="716" y="9823"/>
                  </a:cubicBezTo>
                  <a:cubicBezTo>
                    <a:pt x="796" y="10949"/>
                    <a:pt x="479" y="11994"/>
                    <a:pt x="242" y="13120"/>
                  </a:cubicBezTo>
                  <a:cubicBezTo>
                    <a:pt x="0" y="14407"/>
                    <a:pt x="81" y="15617"/>
                    <a:pt x="1033" y="16582"/>
                  </a:cubicBezTo>
                  <a:cubicBezTo>
                    <a:pt x="1985" y="17547"/>
                    <a:pt x="3501" y="17547"/>
                    <a:pt x="4296" y="18673"/>
                  </a:cubicBezTo>
                  <a:cubicBezTo>
                    <a:pt x="5249" y="19879"/>
                    <a:pt x="4931" y="21170"/>
                    <a:pt x="6603" y="21894"/>
                  </a:cubicBezTo>
                  <a:cubicBezTo>
                    <a:pt x="7266" y="22213"/>
                    <a:pt x="8054" y="22355"/>
                    <a:pt x="8857" y="22355"/>
                  </a:cubicBezTo>
                  <a:cubicBezTo>
                    <a:pt x="10081" y="22355"/>
                    <a:pt x="11342" y="22026"/>
                    <a:pt x="12254" y="21492"/>
                  </a:cubicBezTo>
                  <a:cubicBezTo>
                    <a:pt x="14006" y="20366"/>
                    <a:pt x="15119" y="19638"/>
                    <a:pt x="17269" y="19638"/>
                  </a:cubicBezTo>
                  <a:cubicBezTo>
                    <a:pt x="19098" y="19638"/>
                    <a:pt x="20372" y="19317"/>
                    <a:pt x="21167" y="17547"/>
                  </a:cubicBezTo>
                  <a:cubicBezTo>
                    <a:pt x="21883" y="15859"/>
                    <a:pt x="21248" y="14487"/>
                    <a:pt x="21167" y="12718"/>
                  </a:cubicBezTo>
                  <a:cubicBezTo>
                    <a:pt x="21167" y="10788"/>
                    <a:pt x="21408" y="9899"/>
                    <a:pt x="21802" y="8130"/>
                  </a:cubicBezTo>
                  <a:cubicBezTo>
                    <a:pt x="22598" y="4913"/>
                    <a:pt x="18547" y="4037"/>
                    <a:pt x="16947" y="3059"/>
                  </a:cubicBezTo>
                  <a:cubicBezTo>
                    <a:pt x="15156" y="1967"/>
                    <a:pt x="14230" y="1"/>
                    <a:pt x="1104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50"/>
            <p:cNvSpPr/>
            <p:nvPr/>
          </p:nvSpPr>
          <p:spPr>
            <a:xfrm>
              <a:off x="5208698" y="5394886"/>
              <a:ext cx="917530" cy="907703"/>
            </a:xfrm>
            <a:custGeom>
              <a:rect b="b" l="l" r="r" t="t"/>
              <a:pathLst>
                <a:path extrusionOk="0" h="12654" w="12791">
                  <a:moveTo>
                    <a:pt x="6255" y="1"/>
                  </a:moveTo>
                  <a:cubicBezTo>
                    <a:pt x="6212" y="1"/>
                    <a:pt x="6169" y="2"/>
                    <a:pt x="6125" y="3"/>
                  </a:cubicBezTo>
                  <a:lnTo>
                    <a:pt x="6125" y="7"/>
                  </a:lnTo>
                  <a:cubicBezTo>
                    <a:pt x="5447" y="49"/>
                    <a:pt x="4999" y="189"/>
                    <a:pt x="4550" y="642"/>
                  </a:cubicBezTo>
                  <a:cubicBezTo>
                    <a:pt x="4055" y="1235"/>
                    <a:pt x="4008" y="1645"/>
                    <a:pt x="3196" y="1734"/>
                  </a:cubicBezTo>
                  <a:cubicBezTo>
                    <a:pt x="1710" y="1916"/>
                    <a:pt x="178" y="1869"/>
                    <a:pt x="224" y="3922"/>
                  </a:cubicBezTo>
                  <a:cubicBezTo>
                    <a:pt x="224" y="4468"/>
                    <a:pt x="313" y="4968"/>
                    <a:pt x="402" y="5560"/>
                  </a:cubicBezTo>
                  <a:cubicBezTo>
                    <a:pt x="449" y="6195"/>
                    <a:pt x="267" y="6792"/>
                    <a:pt x="131" y="7431"/>
                  </a:cubicBezTo>
                  <a:cubicBezTo>
                    <a:pt x="0" y="8159"/>
                    <a:pt x="42" y="8840"/>
                    <a:pt x="584" y="9386"/>
                  </a:cubicBezTo>
                  <a:cubicBezTo>
                    <a:pt x="1126" y="9932"/>
                    <a:pt x="1981" y="9932"/>
                    <a:pt x="2430" y="10571"/>
                  </a:cubicBezTo>
                  <a:cubicBezTo>
                    <a:pt x="2971" y="11253"/>
                    <a:pt x="2789" y="11985"/>
                    <a:pt x="3737" y="12391"/>
                  </a:cubicBezTo>
                  <a:cubicBezTo>
                    <a:pt x="4114" y="12573"/>
                    <a:pt x="4561" y="12654"/>
                    <a:pt x="5017" y="12654"/>
                  </a:cubicBezTo>
                  <a:cubicBezTo>
                    <a:pt x="5708" y="12654"/>
                    <a:pt x="6419" y="12468"/>
                    <a:pt x="6937" y="12167"/>
                  </a:cubicBezTo>
                  <a:cubicBezTo>
                    <a:pt x="7928" y="11532"/>
                    <a:pt x="8558" y="11117"/>
                    <a:pt x="9773" y="11117"/>
                  </a:cubicBezTo>
                  <a:cubicBezTo>
                    <a:pt x="10810" y="11117"/>
                    <a:pt x="11530" y="10935"/>
                    <a:pt x="11982" y="9932"/>
                  </a:cubicBezTo>
                  <a:cubicBezTo>
                    <a:pt x="12389" y="8976"/>
                    <a:pt x="12029" y="8201"/>
                    <a:pt x="11982" y="7198"/>
                  </a:cubicBezTo>
                  <a:cubicBezTo>
                    <a:pt x="11982" y="6106"/>
                    <a:pt x="12118" y="5607"/>
                    <a:pt x="12342" y="4604"/>
                  </a:cubicBezTo>
                  <a:cubicBezTo>
                    <a:pt x="12791" y="2779"/>
                    <a:pt x="10501" y="2284"/>
                    <a:pt x="9591" y="1734"/>
                  </a:cubicBezTo>
                  <a:cubicBezTo>
                    <a:pt x="8578" y="1114"/>
                    <a:pt x="8054" y="1"/>
                    <a:pt x="62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0"/>
            <p:cNvSpPr/>
            <p:nvPr/>
          </p:nvSpPr>
          <p:spPr>
            <a:xfrm>
              <a:off x="5445482" y="5635471"/>
              <a:ext cx="432117" cy="427167"/>
            </a:xfrm>
            <a:custGeom>
              <a:rect b="b" l="l" r="r" t="t"/>
              <a:pathLst>
                <a:path extrusionOk="0" h="5955" w="6024">
                  <a:moveTo>
                    <a:pt x="2943" y="0"/>
                  </a:moveTo>
                  <a:cubicBezTo>
                    <a:pt x="2923" y="0"/>
                    <a:pt x="2903" y="0"/>
                    <a:pt x="2883" y="1"/>
                  </a:cubicBezTo>
                  <a:cubicBezTo>
                    <a:pt x="2565" y="22"/>
                    <a:pt x="2354" y="86"/>
                    <a:pt x="2142" y="301"/>
                  </a:cubicBezTo>
                  <a:cubicBezTo>
                    <a:pt x="1909" y="581"/>
                    <a:pt x="1888" y="771"/>
                    <a:pt x="1507" y="814"/>
                  </a:cubicBezTo>
                  <a:cubicBezTo>
                    <a:pt x="809" y="903"/>
                    <a:pt x="85" y="877"/>
                    <a:pt x="106" y="1842"/>
                  </a:cubicBezTo>
                  <a:cubicBezTo>
                    <a:pt x="106" y="2100"/>
                    <a:pt x="149" y="2337"/>
                    <a:pt x="191" y="2617"/>
                  </a:cubicBezTo>
                  <a:cubicBezTo>
                    <a:pt x="212" y="2917"/>
                    <a:pt x="127" y="3197"/>
                    <a:pt x="64" y="3493"/>
                  </a:cubicBezTo>
                  <a:cubicBezTo>
                    <a:pt x="1" y="3840"/>
                    <a:pt x="22" y="4162"/>
                    <a:pt x="276" y="4415"/>
                  </a:cubicBezTo>
                  <a:cubicBezTo>
                    <a:pt x="530" y="4674"/>
                    <a:pt x="932" y="4674"/>
                    <a:pt x="1143" y="4974"/>
                  </a:cubicBezTo>
                  <a:cubicBezTo>
                    <a:pt x="1401" y="5296"/>
                    <a:pt x="1317" y="5639"/>
                    <a:pt x="1761" y="5833"/>
                  </a:cubicBezTo>
                  <a:cubicBezTo>
                    <a:pt x="1937" y="5917"/>
                    <a:pt x="2147" y="5955"/>
                    <a:pt x="2361" y="5955"/>
                  </a:cubicBezTo>
                  <a:cubicBezTo>
                    <a:pt x="2686" y="5955"/>
                    <a:pt x="3021" y="5868"/>
                    <a:pt x="3264" y="5728"/>
                  </a:cubicBezTo>
                  <a:cubicBezTo>
                    <a:pt x="3734" y="5427"/>
                    <a:pt x="4030" y="5232"/>
                    <a:pt x="4601" y="5232"/>
                  </a:cubicBezTo>
                  <a:cubicBezTo>
                    <a:pt x="5088" y="5232"/>
                    <a:pt x="5427" y="5148"/>
                    <a:pt x="5638" y="4674"/>
                  </a:cubicBezTo>
                  <a:cubicBezTo>
                    <a:pt x="5829" y="4225"/>
                    <a:pt x="5659" y="3861"/>
                    <a:pt x="5638" y="3387"/>
                  </a:cubicBezTo>
                  <a:cubicBezTo>
                    <a:pt x="5638" y="2875"/>
                    <a:pt x="5702" y="2638"/>
                    <a:pt x="5812" y="2168"/>
                  </a:cubicBezTo>
                  <a:cubicBezTo>
                    <a:pt x="6023" y="1309"/>
                    <a:pt x="4940" y="1076"/>
                    <a:pt x="4517" y="818"/>
                  </a:cubicBezTo>
                  <a:cubicBezTo>
                    <a:pt x="4037" y="524"/>
                    <a:pt x="3791" y="0"/>
                    <a:pt x="294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0"/>
            <p:cNvSpPr/>
            <p:nvPr/>
          </p:nvSpPr>
          <p:spPr>
            <a:xfrm>
              <a:off x="5951976" y="5920458"/>
              <a:ext cx="54804" cy="39812"/>
            </a:xfrm>
            <a:custGeom>
              <a:rect b="b" l="l" r="r" t="t"/>
              <a:pathLst>
                <a:path extrusionOk="0" h="555" w="764">
                  <a:moveTo>
                    <a:pt x="385" y="1"/>
                  </a:moveTo>
                  <a:cubicBezTo>
                    <a:pt x="326" y="1"/>
                    <a:pt x="263" y="24"/>
                    <a:pt x="203" y="78"/>
                  </a:cubicBezTo>
                  <a:cubicBezTo>
                    <a:pt x="0" y="245"/>
                    <a:pt x="162" y="554"/>
                    <a:pt x="385" y="554"/>
                  </a:cubicBezTo>
                  <a:cubicBezTo>
                    <a:pt x="451" y="554"/>
                    <a:pt x="523" y="527"/>
                    <a:pt x="592" y="459"/>
                  </a:cubicBezTo>
                  <a:cubicBezTo>
                    <a:pt x="764" y="291"/>
                    <a:pt x="598" y="1"/>
                    <a:pt x="38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0"/>
            <p:cNvSpPr/>
            <p:nvPr/>
          </p:nvSpPr>
          <p:spPr>
            <a:xfrm>
              <a:off x="5284087" y="5920458"/>
              <a:ext cx="54732" cy="39812"/>
            </a:xfrm>
            <a:custGeom>
              <a:rect b="b" l="l" r="r" t="t"/>
              <a:pathLst>
                <a:path extrusionOk="0" h="555" w="763">
                  <a:moveTo>
                    <a:pt x="383" y="1"/>
                  </a:moveTo>
                  <a:cubicBezTo>
                    <a:pt x="324" y="1"/>
                    <a:pt x="261" y="24"/>
                    <a:pt x="202" y="78"/>
                  </a:cubicBezTo>
                  <a:cubicBezTo>
                    <a:pt x="0" y="248"/>
                    <a:pt x="161" y="555"/>
                    <a:pt x="381" y="555"/>
                  </a:cubicBezTo>
                  <a:cubicBezTo>
                    <a:pt x="447" y="555"/>
                    <a:pt x="519" y="527"/>
                    <a:pt x="587" y="459"/>
                  </a:cubicBezTo>
                  <a:cubicBezTo>
                    <a:pt x="762" y="291"/>
                    <a:pt x="594" y="1"/>
                    <a:pt x="38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0"/>
            <p:cNvSpPr/>
            <p:nvPr/>
          </p:nvSpPr>
          <p:spPr>
            <a:xfrm>
              <a:off x="5737643" y="5505065"/>
              <a:ext cx="54804" cy="39596"/>
            </a:xfrm>
            <a:custGeom>
              <a:rect b="b" l="l" r="r" t="t"/>
              <a:pathLst>
                <a:path extrusionOk="0" h="552" w="764">
                  <a:moveTo>
                    <a:pt x="386" y="0"/>
                  </a:moveTo>
                  <a:cubicBezTo>
                    <a:pt x="327" y="0"/>
                    <a:pt x="263" y="23"/>
                    <a:pt x="202" y="79"/>
                  </a:cubicBezTo>
                  <a:cubicBezTo>
                    <a:pt x="1" y="245"/>
                    <a:pt x="162" y="551"/>
                    <a:pt x="383" y="551"/>
                  </a:cubicBezTo>
                  <a:cubicBezTo>
                    <a:pt x="450" y="551"/>
                    <a:pt x="522" y="524"/>
                    <a:pt x="592" y="456"/>
                  </a:cubicBezTo>
                  <a:cubicBezTo>
                    <a:pt x="763" y="291"/>
                    <a:pt x="598" y="0"/>
                    <a:pt x="38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0"/>
            <p:cNvSpPr/>
            <p:nvPr/>
          </p:nvSpPr>
          <p:spPr>
            <a:xfrm>
              <a:off x="5732909" y="6035084"/>
              <a:ext cx="105160" cy="76323"/>
            </a:xfrm>
            <a:custGeom>
              <a:rect b="b" l="l" r="r" t="t"/>
              <a:pathLst>
                <a:path extrusionOk="0" h="1064" w="1466">
                  <a:moveTo>
                    <a:pt x="741" y="1"/>
                  </a:moveTo>
                  <a:cubicBezTo>
                    <a:pt x="626" y="1"/>
                    <a:pt x="506" y="45"/>
                    <a:pt x="391" y="152"/>
                  </a:cubicBezTo>
                  <a:cubicBezTo>
                    <a:pt x="1" y="474"/>
                    <a:pt x="308" y="1064"/>
                    <a:pt x="732" y="1064"/>
                  </a:cubicBezTo>
                  <a:cubicBezTo>
                    <a:pt x="860" y="1064"/>
                    <a:pt x="999" y="1011"/>
                    <a:pt x="1132" y="880"/>
                  </a:cubicBezTo>
                  <a:cubicBezTo>
                    <a:pt x="1465" y="560"/>
                    <a:pt x="1145" y="1"/>
                    <a:pt x="74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0"/>
            <p:cNvSpPr/>
            <p:nvPr/>
          </p:nvSpPr>
          <p:spPr>
            <a:xfrm>
              <a:off x="5888350" y="5803680"/>
              <a:ext cx="105088" cy="76252"/>
            </a:xfrm>
            <a:custGeom>
              <a:rect b="b" l="l" r="r" t="t"/>
              <a:pathLst>
                <a:path extrusionOk="0" h="1063" w="1465">
                  <a:moveTo>
                    <a:pt x="742" y="1"/>
                  </a:moveTo>
                  <a:cubicBezTo>
                    <a:pt x="627" y="1"/>
                    <a:pt x="506" y="46"/>
                    <a:pt x="391" y="153"/>
                  </a:cubicBezTo>
                  <a:cubicBezTo>
                    <a:pt x="0" y="472"/>
                    <a:pt x="309" y="1063"/>
                    <a:pt x="734" y="1063"/>
                  </a:cubicBezTo>
                  <a:cubicBezTo>
                    <a:pt x="862" y="1063"/>
                    <a:pt x="999" y="1010"/>
                    <a:pt x="1132" y="881"/>
                  </a:cubicBezTo>
                  <a:cubicBezTo>
                    <a:pt x="1465" y="558"/>
                    <a:pt x="1145" y="1"/>
                    <a:pt x="74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0"/>
            <p:cNvSpPr/>
            <p:nvPr/>
          </p:nvSpPr>
          <p:spPr>
            <a:xfrm>
              <a:off x="5325763" y="5810710"/>
              <a:ext cx="105160" cy="76539"/>
            </a:xfrm>
            <a:custGeom>
              <a:rect b="b" l="l" r="r" t="t"/>
              <a:pathLst>
                <a:path extrusionOk="0" h="1067" w="1466">
                  <a:moveTo>
                    <a:pt x="741" y="1"/>
                  </a:moveTo>
                  <a:cubicBezTo>
                    <a:pt x="627" y="1"/>
                    <a:pt x="506" y="45"/>
                    <a:pt x="391" y="153"/>
                  </a:cubicBezTo>
                  <a:cubicBezTo>
                    <a:pt x="0" y="475"/>
                    <a:pt x="309" y="1066"/>
                    <a:pt x="735" y="1066"/>
                  </a:cubicBezTo>
                  <a:cubicBezTo>
                    <a:pt x="862" y="1066"/>
                    <a:pt x="1000" y="1013"/>
                    <a:pt x="1132" y="885"/>
                  </a:cubicBezTo>
                  <a:cubicBezTo>
                    <a:pt x="1465" y="561"/>
                    <a:pt x="1145" y="1"/>
                    <a:pt x="74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50"/>
            <p:cNvSpPr/>
            <p:nvPr/>
          </p:nvSpPr>
          <p:spPr>
            <a:xfrm>
              <a:off x="5436516" y="6041325"/>
              <a:ext cx="100928" cy="73167"/>
            </a:xfrm>
            <a:custGeom>
              <a:rect b="b" l="l" r="r" t="t"/>
              <a:pathLst>
                <a:path extrusionOk="0" h="1020" w="1407">
                  <a:moveTo>
                    <a:pt x="710" y="1"/>
                  </a:moveTo>
                  <a:cubicBezTo>
                    <a:pt x="601" y="1"/>
                    <a:pt x="485" y="43"/>
                    <a:pt x="375" y="146"/>
                  </a:cubicBezTo>
                  <a:cubicBezTo>
                    <a:pt x="1" y="455"/>
                    <a:pt x="295" y="1019"/>
                    <a:pt x="703" y="1019"/>
                  </a:cubicBezTo>
                  <a:cubicBezTo>
                    <a:pt x="825" y="1019"/>
                    <a:pt x="958" y="968"/>
                    <a:pt x="1086" y="844"/>
                  </a:cubicBezTo>
                  <a:cubicBezTo>
                    <a:pt x="1407" y="537"/>
                    <a:pt x="1098" y="1"/>
                    <a:pt x="71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0"/>
            <p:cNvSpPr/>
            <p:nvPr/>
          </p:nvSpPr>
          <p:spPr>
            <a:xfrm>
              <a:off x="5511618" y="6160541"/>
              <a:ext cx="52365" cy="38090"/>
            </a:xfrm>
            <a:custGeom>
              <a:rect b="b" l="l" r="r" t="t"/>
              <a:pathLst>
                <a:path extrusionOk="0" h="531" w="730">
                  <a:moveTo>
                    <a:pt x="368" y="0"/>
                  </a:moveTo>
                  <a:cubicBezTo>
                    <a:pt x="312" y="0"/>
                    <a:pt x="252" y="22"/>
                    <a:pt x="196" y="75"/>
                  </a:cubicBezTo>
                  <a:cubicBezTo>
                    <a:pt x="1" y="238"/>
                    <a:pt x="153" y="530"/>
                    <a:pt x="365" y="530"/>
                  </a:cubicBezTo>
                  <a:cubicBezTo>
                    <a:pt x="428" y="530"/>
                    <a:pt x="497" y="504"/>
                    <a:pt x="564" y="439"/>
                  </a:cubicBezTo>
                  <a:cubicBezTo>
                    <a:pt x="729" y="280"/>
                    <a:pt x="569" y="0"/>
                    <a:pt x="3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0"/>
            <p:cNvSpPr/>
            <p:nvPr/>
          </p:nvSpPr>
          <p:spPr>
            <a:xfrm>
              <a:off x="5472955" y="5565534"/>
              <a:ext cx="100999" cy="73167"/>
            </a:xfrm>
            <a:custGeom>
              <a:rect b="b" l="l" r="r" t="t"/>
              <a:pathLst>
                <a:path extrusionOk="0" h="1020" w="1408">
                  <a:moveTo>
                    <a:pt x="713" y="1"/>
                  </a:moveTo>
                  <a:cubicBezTo>
                    <a:pt x="603" y="1"/>
                    <a:pt x="486" y="44"/>
                    <a:pt x="375" y="146"/>
                  </a:cubicBezTo>
                  <a:cubicBezTo>
                    <a:pt x="1" y="453"/>
                    <a:pt x="298" y="1019"/>
                    <a:pt x="707" y="1019"/>
                  </a:cubicBezTo>
                  <a:cubicBezTo>
                    <a:pt x="830" y="1019"/>
                    <a:pt x="963" y="969"/>
                    <a:pt x="1090" y="845"/>
                  </a:cubicBezTo>
                  <a:cubicBezTo>
                    <a:pt x="1407" y="535"/>
                    <a:pt x="1102" y="1"/>
                    <a:pt x="7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0"/>
            <p:cNvSpPr/>
            <p:nvPr/>
          </p:nvSpPr>
          <p:spPr>
            <a:xfrm>
              <a:off x="5750698" y="5590281"/>
              <a:ext cx="101071" cy="73167"/>
            </a:xfrm>
            <a:custGeom>
              <a:rect b="b" l="l" r="r" t="t"/>
              <a:pathLst>
                <a:path extrusionOk="0" h="1020" w="1409">
                  <a:moveTo>
                    <a:pt x="712" y="1"/>
                  </a:moveTo>
                  <a:cubicBezTo>
                    <a:pt x="602" y="1"/>
                    <a:pt x="486" y="43"/>
                    <a:pt x="376" y="144"/>
                  </a:cubicBezTo>
                  <a:cubicBezTo>
                    <a:pt x="1" y="454"/>
                    <a:pt x="299" y="1020"/>
                    <a:pt x="709" y="1020"/>
                  </a:cubicBezTo>
                  <a:cubicBezTo>
                    <a:pt x="831" y="1020"/>
                    <a:pt x="964" y="969"/>
                    <a:pt x="1091" y="847"/>
                  </a:cubicBezTo>
                  <a:cubicBezTo>
                    <a:pt x="1408" y="536"/>
                    <a:pt x="1101" y="1"/>
                    <a:pt x="71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0"/>
            <p:cNvSpPr/>
            <p:nvPr/>
          </p:nvSpPr>
          <p:spPr>
            <a:xfrm>
              <a:off x="5877160" y="6073030"/>
              <a:ext cx="52365" cy="38090"/>
            </a:xfrm>
            <a:custGeom>
              <a:rect b="b" l="l" r="r" t="t"/>
              <a:pathLst>
                <a:path extrusionOk="0" h="531" w="730">
                  <a:moveTo>
                    <a:pt x="369" y="1"/>
                  </a:moveTo>
                  <a:cubicBezTo>
                    <a:pt x="313" y="1"/>
                    <a:pt x="253" y="23"/>
                    <a:pt x="196" y="76"/>
                  </a:cubicBezTo>
                  <a:cubicBezTo>
                    <a:pt x="0" y="236"/>
                    <a:pt x="153" y="531"/>
                    <a:pt x="366" y="531"/>
                  </a:cubicBezTo>
                  <a:cubicBezTo>
                    <a:pt x="429" y="531"/>
                    <a:pt x="498" y="505"/>
                    <a:pt x="564" y="440"/>
                  </a:cubicBezTo>
                  <a:cubicBezTo>
                    <a:pt x="729" y="278"/>
                    <a:pt x="570" y="1"/>
                    <a:pt x="36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0"/>
            <p:cNvSpPr/>
            <p:nvPr/>
          </p:nvSpPr>
          <p:spPr>
            <a:xfrm>
              <a:off x="5702280" y="6146554"/>
              <a:ext cx="52652" cy="38090"/>
            </a:xfrm>
            <a:custGeom>
              <a:rect b="b" l="l" r="r" t="t"/>
              <a:pathLst>
                <a:path extrusionOk="0" h="531" w="734">
                  <a:moveTo>
                    <a:pt x="372" y="0"/>
                  </a:moveTo>
                  <a:cubicBezTo>
                    <a:pt x="314" y="0"/>
                    <a:pt x="254" y="22"/>
                    <a:pt x="196" y="75"/>
                  </a:cubicBezTo>
                  <a:cubicBezTo>
                    <a:pt x="0" y="235"/>
                    <a:pt x="156" y="530"/>
                    <a:pt x="369" y="530"/>
                  </a:cubicBezTo>
                  <a:cubicBezTo>
                    <a:pt x="433" y="530"/>
                    <a:pt x="502" y="504"/>
                    <a:pt x="568" y="439"/>
                  </a:cubicBezTo>
                  <a:cubicBezTo>
                    <a:pt x="733" y="278"/>
                    <a:pt x="574" y="0"/>
                    <a:pt x="3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0"/>
            <p:cNvSpPr/>
            <p:nvPr/>
          </p:nvSpPr>
          <p:spPr>
            <a:xfrm>
              <a:off x="5562763" y="5485267"/>
              <a:ext cx="54804" cy="39668"/>
            </a:xfrm>
            <a:custGeom>
              <a:rect b="b" l="l" r="r" t="t"/>
              <a:pathLst>
                <a:path extrusionOk="0" h="553" w="764">
                  <a:moveTo>
                    <a:pt x="388" y="1"/>
                  </a:moveTo>
                  <a:cubicBezTo>
                    <a:pt x="327" y="1"/>
                    <a:pt x="263" y="24"/>
                    <a:pt x="202" y="80"/>
                  </a:cubicBezTo>
                  <a:cubicBezTo>
                    <a:pt x="1" y="246"/>
                    <a:pt x="162" y="552"/>
                    <a:pt x="383" y="552"/>
                  </a:cubicBezTo>
                  <a:cubicBezTo>
                    <a:pt x="450" y="552"/>
                    <a:pt x="522" y="525"/>
                    <a:pt x="592" y="457"/>
                  </a:cubicBezTo>
                  <a:cubicBezTo>
                    <a:pt x="763" y="289"/>
                    <a:pt x="599" y="1"/>
                    <a:pt x="38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0"/>
            <p:cNvSpPr/>
            <p:nvPr/>
          </p:nvSpPr>
          <p:spPr>
            <a:xfrm>
              <a:off x="5389389" y="5582104"/>
              <a:ext cx="54804" cy="39668"/>
            </a:xfrm>
            <a:custGeom>
              <a:rect b="b" l="l" r="r" t="t"/>
              <a:pathLst>
                <a:path extrusionOk="0" h="553" w="764">
                  <a:moveTo>
                    <a:pt x="388" y="1"/>
                  </a:moveTo>
                  <a:cubicBezTo>
                    <a:pt x="328" y="1"/>
                    <a:pt x="264" y="24"/>
                    <a:pt x="203" y="80"/>
                  </a:cubicBezTo>
                  <a:cubicBezTo>
                    <a:pt x="1" y="246"/>
                    <a:pt x="162" y="552"/>
                    <a:pt x="384" y="552"/>
                  </a:cubicBezTo>
                  <a:cubicBezTo>
                    <a:pt x="450" y="552"/>
                    <a:pt x="523" y="525"/>
                    <a:pt x="592" y="457"/>
                  </a:cubicBezTo>
                  <a:cubicBezTo>
                    <a:pt x="763" y="289"/>
                    <a:pt x="599" y="1"/>
                    <a:pt x="38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0"/>
            <p:cNvSpPr/>
            <p:nvPr/>
          </p:nvSpPr>
          <p:spPr>
            <a:xfrm>
              <a:off x="5351228" y="6058038"/>
              <a:ext cx="54947" cy="39740"/>
            </a:xfrm>
            <a:custGeom>
              <a:rect b="b" l="l" r="r" t="t"/>
              <a:pathLst>
                <a:path extrusionOk="0" h="554" w="766">
                  <a:moveTo>
                    <a:pt x="387" y="0"/>
                  </a:moveTo>
                  <a:cubicBezTo>
                    <a:pt x="328" y="0"/>
                    <a:pt x="265" y="23"/>
                    <a:pt x="206" y="78"/>
                  </a:cubicBezTo>
                  <a:cubicBezTo>
                    <a:pt x="1" y="247"/>
                    <a:pt x="161" y="554"/>
                    <a:pt x="383" y="554"/>
                  </a:cubicBezTo>
                  <a:cubicBezTo>
                    <a:pt x="449" y="554"/>
                    <a:pt x="521" y="526"/>
                    <a:pt x="591" y="459"/>
                  </a:cubicBezTo>
                  <a:cubicBezTo>
                    <a:pt x="766" y="290"/>
                    <a:pt x="598" y="0"/>
                    <a:pt x="38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0"/>
            <p:cNvSpPr/>
            <p:nvPr/>
          </p:nvSpPr>
          <p:spPr>
            <a:xfrm>
              <a:off x="5964313" y="5725781"/>
              <a:ext cx="52365" cy="38090"/>
            </a:xfrm>
            <a:custGeom>
              <a:rect b="b" l="l" r="r" t="t"/>
              <a:pathLst>
                <a:path extrusionOk="0" h="531" w="730">
                  <a:moveTo>
                    <a:pt x="368" y="0"/>
                  </a:moveTo>
                  <a:cubicBezTo>
                    <a:pt x="312" y="0"/>
                    <a:pt x="252" y="22"/>
                    <a:pt x="196" y="75"/>
                  </a:cubicBezTo>
                  <a:cubicBezTo>
                    <a:pt x="0" y="238"/>
                    <a:pt x="153" y="530"/>
                    <a:pt x="364" y="530"/>
                  </a:cubicBezTo>
                  <a:cubicBezTo>
                    <a:pt x="428" y="530"/>
                    <a:pt x="497" y="504"/>
                    <a:pt x="564" y="439"/>
                  </a:cubicBezTo>
                  <a:cubicBezTo>
                    <a:pt x="729" y="281"/>
                    <a:pt x="569" y="0"/>
                    <a:pt x="3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0"/>
            <p:cNvSpPr/>
            <p:nvPr/>
          </p:nvSpPr>
          <p:spPr>
            <a:xfrm>
              <a:off x="5285092" y="5749882"/>
              <a:ext cx="52652" cy="38090"/>
            </a:xfrm>
            <a:custGeom>
              <a:rect b="b" l="l" r="r" t="t"/>
              <a:pathLst>
                <a:path extrusionOk="0" h="531" w="734">
                  <a:moveTo>
                    <a:pt x="373" y="1"/>
                  </a:moveTo>
                  <a:cubicBezTo>
                    <a:pt x="316" y="1"/>
                    <a:pt x="255" y="23"/>
                    <a:pt x="196" y="78"/>
                  </a:cubicBezTo>
                  <a:cubicBezTo>
                    <a:pt x="1" y="238"/>
                    <a:pt x="154" y="531"/>
                    <a:pt x="369" y="531"/>
                  </a:cubicBezTo>
                  <a:cubicBezTo>
                    <a:pt x="433" y="531"/>
                    <a:pt x="502" y="505"/>
                    <a:pt x="569" y="442"/>
                  </a:cubicBezTo>
                  <a:cubicBezTo>
                    <a:pt x="734" y="280"/>
                    <a:pt x="575" y="1"/>
                    <a:pt x="37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0"/>
            <p:cNvSpPr/>
            <p:nvPr/>
          </p:nvSpPr>
          <p:spPr>
            <a:xfrm>
              <a:off x="5877160" y="5607712"/>
              <a:ext cx="52365" cy="38162"/>
            </a:xfrm>
            <a:custGeom>
              <a:rect b="b" l="l" r="r" t="t"/>
              <a:pathLst>
                <a:path extrusionOk="0" h="532" w="730">
                  <a:moveTo>
                    <a:pt x="368" y="0"/>
                  </a:moveTo>
                  <a:cubicBezTo>
                    <a:pt x="312" y="0"/>
                    <a:pt x="252" y="22"/>
                    <a:pt x="196" y="75"/>
                  </a:cubicBezTo>
                  <a:cubicBezTo>
                    <a:pt x="0" y="238"/>
                    <a:pt x="154" y="532"/>
                    <a:pt x="367" y="532"/>
                  </a:cubicBezTo>
                  <a:cubicBezTo>
                    <a:pt x="430" y="532"/>
                    <a:pt x="498" y="506"/>
                    <a:pt x="564" y="443"/>
                  </a:cubicBezTo>
                  <a:cubicBezTo>
                    <a:pt x="729" y="281"/>
                    <a:pt x="569" y="0"/>
                    <a:pt x="3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0"/>
            <p:cNvSpPr/>
            <p:nvPr/>
          </p:nvSpPr>
          <p:spPr>
            <a:xfrm>
              <a:off x="5627679" y="5541576"/>
              <a:ext cx="80771" cy="58390"/>
            </a:xfrm>
            <a:custGeom>
              <a:rect b="b" l="l" r="r" t="t"/>
              <a:pathLst>
                <a:path extrusionOk="0" h="814" w="1126">
                  <a:moveTo>
                    <a:pt x="570" y="0"/>
                  </a:moveTo>
                  <a:cubicBezTo>
                    <a:pt x="482" y="0"/>
                    <a:pt x="389" y="34"/>
                    <a:pt x="301" y="116"/>
                  </a:cubicBezTo>
                  <a:cubicBezTo>
                    <a:pt x="1" y="361"/>
                    <a:pt x="238" y="814"/>
                    <a:pt x="566" y="814"/>
                  </a:cubicBezTo>
                  <a:cubicBezTo>
                    <a:pt x="664" y="814"/>
                    <a:pt x="770" y="773"/>
                    <a:pt x="872" y="675"/>
                  </a:cubicBezTo>
                  <a:cubicBezTo>
                    <a:pt x="1126" y="428"/>
                    <a:pt x="881" y="0"/>
                    <a:pt x="57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0"/>
            <p:cNvSpPr/>
            <p:nvPr/>
          </p:nvSpPr>
          <p:spPr>
            <a:xfrm>
              <a:off x="5362059" y="5960484"/>
              <a:ext cx="80771" cy="58605"/>
            </a:xfrm>
            <a:custGeom>
              <a:rect b="b" l="l" r="r" t="t"/>
              <a:pathLst>
                <a:path extrusionOk="0" h="817" w="1126">
                  <a:moveTo>
                    <a:pt x="570" y="1"/>
                  </a:moveTo>
                  <a:cubicBezTo>
                    <a:pt x="482" y="1"/>
                    <a:pt x="389" y="35"/>
                    <a:pt x="300" y="117"/>
                  </a:cubicBezTo>
                  <a:cubicBezTo>
                    <a:pt x="1" y="365"/>
                    <a:pt x="237" y="817"/>
                    <a:pt x="564" y="817"/>
                  </a:cubicBezTo>
                  <a:cubicBezTo>
                    <a:pt x="662" y="817"/>
                    <a:pt x="769" y="776"/>
                    <a:pt x="871" y="676"/>
                  </a:cubicBezTo>
                  <a:cubicBezTo>
                    <a:pt x="1126" y="429"/>
                    <a:pt x="881" y="1"/>
                    <a:pt x="57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0"/>
            <p:cNvSpPr/>
            <p:nvPr/>
          </p:nvSpPr>
          <p:spPr>
            <a:xfrm>
              <a:off x="5862742" y="5967514"/>
              <a:ext cx="80699" cy="58605"/>
            </a:xfrm>
            <a:custGeom>
              <a:rect b="b" l="l" r="r" t="t"/>
              <a:pathLst>
                <a:path extrusionOk="0" h="817" w="1125">
                  <a:moveTo>
                    <a:pt x="569" y="0"/>
                  </a:moveTo>
                  <a:cubicBezTo>
                    <a:pt x="481" y="0"/>
                    <a:pt x="388" y="35"/>
                    <a:pt x="300" y="117"/>
                  </a:cubicBezTo>
                  <a:cubicBezTo>
                    <a:pt x="0" y="364"/>
                    <a:pt x="236" y="816"/>
                    <a:pt x="563" y="816"/>
                  </a:cubicBezTo>
                  <a:cubicBezTo>
                    <a:pt x="661" y="816"/>
                    <a:pt x="768" y="775"/>
                    <a:pt x="871" y="675"/>
                  </a:cubicBezTo>
                  <a:cubicBezTo>
                    <a:pt x="1125" y="428"/>
                    <a:pt x="880" y="0"/>
                    <a:pt x="56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0"/>
            <p:cNvSpPr/>
            <p:nvPr/>
          </p:nvSpPr>
          <p:spPr>
            <a:xfrm>
              <a:off x="5358401" y="5686400"/>
              <a:ext cx="80699" cy="58534"/>
            </a:xfrm>
            <a:custGeom>
              <a:rect b="b" l="l" r="r" t="t"/>
              <a:pathLst>
                <a:path extrusionOk="0" h="816" w="1125">
                  <a:moveTo>
                    <a:pt x="568" y="0"/>
                  </a:moveTo>
                  <a:cubicBezTo>
                    <a:pt x="481" y="0"/>
                    <a:pt x="388" y="34"/>
                    <a:pt x="300" y="116"/>
                  </a:cubicBezTo>
                  <a:cubicBezTo>
                    <a:pt x="1" y="364"/>
                    <a:pt x="234" y="816"/>
                    <a:pt x="560" y="816"/>
                  </a:cubicBezTo>
                  <a:cubicBezTo>
                    <a:pt x="658" y="816"/>
                    <a:pt x="765" y="775"/>
                    <a:pt x="867" y="675"/>
                  </a:cubicBezTo>
                  <a:cubicBezTo>
                    <a:pt x="1125" y="428"/>
                    <a:pt x="878" y="0"/>
                    <a:pt x="5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0"/>
            <p:cNvSpPr/>
            <p:nvPr/>
          </p:nvSpPr>
          <p:spPr>
            <a:xfrm>
              <a:off x="5589734" y="6091967"/>
              <a:ext cx="80771" cy="58462"/>
            </a:xfrm>
            <a:custGeom>
              <a:rect b="b" l="l" r="r" t="t"/>
              <a:pathLst>
                <a:path extrusionOk="0" h="815" w="1126">
                  <a:moveTo>
                    <a:pt x="570" y="1"/>
                  </a:moveTo>
                  <a:cubicBezTo>
                    <a:pt x="482" y="1"/>
                    <a:pt x="389" y="35"/>
                    <a:pt x="300" y="117"/>
                  </a:cubicBezTo>
                  <a:cubicBezTo>
                    <a:pt x="1" y="364"/>
                    <a:pt x="237" y="815"/>
                    <a:pt x="565" y="815"/>
                  </a:cubicBezTo>
                  <a:cubicBezTo>
                    <a:pt x="663" y="815"/>
                    <a:pt x="769" y="774"/>
                    <a:pt x="872" y="676"/>
                  </a:cubicBezTo>
                  <a:cubicBezTo>
                    <a:pt x="1126" y="428"/>
                    <a:pt x="881" y="1"/>
                    <a:pt x="57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0"/>
            <p:cNvSpPr/>
            <p:nvPr/>
          </p:nvSpPr>
          <p:spPr>
            <a:xfrm>
              <a:off x="5862742" y="5686400"/>
              <a:ext cx="80699" cy="58534"/>
            </a:xfrm>
            <a:custGeom>
              <a:rect b="b" l="l" r="r" t="t"/>
              <a:pathLst>
                <a:path extrusionOk="0" h="816" w="1125">
                  <a:moveTo>
                    <a:pt x="569" y="0"/>
                  </a:moveTo>
                  <a:cubicBezTo>
                    <a:pt x="481" y="0"/>
                    <a:pt x="388" y="34"/>
                    <a:pt x="300" y="116"/>
                  </a:cubicBezTo>
                  <a:cubicBezTo>
                    <a:pt x="0" y="364"/>
                    <a:pt x="236" y="816"/>
                    <a:pt x="563" y="816"/>
                  </a:cubicBezTo>
                  <a:cubicBezTo>
                    <a:pt x="661" y="816"/>
                    <a:pt x="768" y="775"/>
                    <a:pt x="871" y="675"/>
                  </a:cubicBezTo>
                  <a:cubicBezTo>
                    <a:pt x="1125" y="428"/>
                    <a:pt x="880" y="0"/>
                    <a:pt x="56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0"/>
            <p:cNvSpPr/>
            <p:nvPr/>
          </p:nvSpPr>
          <p:spPr>
            <a:xfrm>
              <a:off x="5601211" y="5720401"/>
              <a:ext cx="171297" cy="129549"/>
            </a:xfrm>
            <a:custGeom>
              <a:rect b="b" l="l" r="r" t="t"/>
              <a:pathLst>
                <a:path extrusionOk="0" h="1806" w="2388">
                  <a:moveTo>
                    <a:pt x="1244" y="1"/>
                  </a:moveTo>
                  <a:cubicBezTo>
                    <a:pt x="1188" y="1"/>
                    <a:pt x="1129" y="5"/>
                    <a:pt x="1067" y="15"/>
                  </a:cubicBezTo>
                  <a:cubicBezTo>
                    <a:pt x="1" y="114"/>
                    <a:pt x="46" y="1805"/>
                    <a:pt x="1196" y="1805"/>
                  </a:cubicBezTo>
                  <a:cubicBezTo>
                    <a:pt x="1268" y="1805"/>
                    <a:pt x="1346" y="1798"/>
                    <a:pt x="1427" y="1784"/>
                  </a:cubicBezTo>
                  <a:cubicBezTo>
                    <a:pt x="2388" y="1615"/>
                    <a:pt x="2299" y="1"/>
                    <a:pt x="124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0"/>
            <p:cNvSpPr/>
            <p:nvPr/>
          </p:nvSpPr>
          <p:spPr>
            <a:xfrm>
              <a:off x="5648481" y="5876702"/>
              <a:ext cx="133136" cy="100712"/>
            </a:xfrm>
            <a:custGeom>
              <a:rect b="b" l="l" r="r" t="t"/>
              <a:pathLst>
                <a:path extrusionOk="0" h="1404" w="1856">
                  <a:moveTo>
                    <a:pt x="962" y="1"/>
                  </a:moveTo>
                  <a:cubicBezTo>
                    <a:pt x="919" y="1"/>
                    <a:pt x="874" y="4"/>
                    <a:pt x="827" y="11"/>
                  </a:cubicBezTo>
                  <a:cubicBezTo>
                    <a:pt x="0" y="91"/>
                    <a:pt x="32" y="1404"/>
                    <a:pt x="924" y="1404"/>
                  </a:cubicBezTo>
                  <a:cubicBezTo>
                    <a:pt x="982" y="1404"/>
                    <a:pt x="1042" y="1398"/>
                    <a:pt x="1107" y="1387"/>
                  </a:cubicBezTo>
                  <a:cubicBezTo>
                    <a:pt x="1855" y="1254"/>
                    <a:pt x="1785" y="1"/>
                    <a:pt x="96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0"/>
            <p:cNvSpPr/>
            <p:nvPr/>
          </p:nvSpPr>
          <p:spPr>
            <a:xfrm>
              <a:off x="5499568" y="5820681"/>
              <a:ext cx="151929" cy="114987"/>
            </a:xfrm>
            <a:custGeom>
              <a:rect b="b" l="l" r="r" t="t"/>
              <a:pathLst>
                <a:path extrusionOk="0" h="1603" w="2118">
                  <a:moveTo>
                    <a:pt x="1105" y="1"/>
                  </a:moveTo>
                  <a:cubicBezTo>
                    <a:pt x="1055" y="1"/>
                    <a:pt x="1003" y="5"/>
                    <a:pt x="948" y="14"/>
                  </a:cubicBezTo>
                  <a:cubicBezTo>
                    <a:pt x="1" y="101"/>
                    <a:pt x="38" y="1603"/>
                    <a:pt x="1059" y="1603"/>
                  </a:cubicBezTo>
                  <a:cubicBezTo>
                    <a:pt x="1124" y="1603"/>
                    <a:pt x="1192" y="1597"/>
                    <a:pt x="1265" y="1584"/>
                  </a:cubicBezTo>
                  <a:cubicBezTo>
                    <a:pt x="2117" y="1431"/>
                    <a:pt x="2038" y="1"/>
                    <a:pt x="11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0"/>
            <p:cNvSpPr/>
            <p:nvPr/>
          </p:nvSpPr>
          <p:spPr>
            <a:xfrm>
              <a:off x="5512910" y="5730802"/>
              <a:ext cx="90526" cy="70513"/>
            </a:xfrm>
            <a:custGeom>
              <a:rect b="b" l="l" r="r" t="t"/>
              <a:pathLst>
                <a:path extrusionOk="0" h="983" w="1262">
                  <a:moveTo>
                    <a:pt x="631" y="1"/>
                  </a:moveTo>
                  <a:cubicBezTo>
                    <a:pt x="0" y="1"/>
                    <a:pt x="0" y="983"/>
                    <a:pt x="631" y="983"/>
                  </a:cubicBezTo>
                  <a:cubicBezTo>
                    <a:pt x="1261" y="983"/>
                    <a:pt x="1261" y="1"/>
                    <a:pt x="6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50"/>
            <p:cNvSpPr/>
            <p:nvPr/>
          </p:nvSpPr>
          <p:spPr>
            <a:xfrm>
              <a:off x="5578185" y="5951231"/>
              <a:ext cx="90813" cy="70226"/>
            </a:xfrm>
            <a:custGeom>
              <a:rect b="b" l="l" r="r" t="t"/>
              <a:pathLst>
                <a:path extrusionOk="0" h="979" w="1266">
                  <a:moveTo>
                    <a:pt x="631" y="1"/>
                  </a:moveTo>
                  <a:cubicBezTo>
                    <a:pt x="0" y="1"/>
                    <a:pt x="0" y="978"/>
                    <a:pt x="631" y="978"/>
                  </a:cubicBezTo>
                  <a:cubicBezTo>
                    <a:pt x="1266" y="978"/>
                    <a:pt x="1266" y="1"/>
                    <a:pt x="6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50"/>
            <p:cNvSpPr/>
            <p:nvPr/>
          </p:nvSpPr>
          <p:spPr>
            <a:xfrm>
              <a:off x="5751200" y="5815229"/>
              <a:ext cx="90885" cy="70513"/>
            </a:xfrm>
            <a:custGeom>
              <a:rect b="b" l="l" r="r" t="t"/>
              <a:pathLst>
                <a:path extrusionOk="0" h="983" w="1267">
                  <a:moveTo>
                    <a:pt x="636" y="1"/>
                  </a:moveTo>
                  <a:cubicBezTo>
                    <a:pt x="1" y="1"/>
                    <a:pt x="1" y="983"/>
                    <a:pt x="636" y="983"/>
                  </a:cubicBezTo>
                  <a:cubicBezTo>
                    <a:pt x="1266" y="983"/>
                    <a:pt x="1266" y="1"/>
                    <a:pt x="63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0"/>
            <p:cNvSpPr/>
            <p:nvPr/>
          </p:nvSpPr>
          <p:spPr>
            <a:xfrm>
              <a:off x="5286383" y="5174314"/>
              <a:ext cx="704772" cy="248410"/>
            </a:xfrm>
            <a:custGeom>
              <a:rect b="b" l="l" r="r" t="t"/>
              <a:pathLst>
                <a:path extrusionOk="0" h="3463" w="9825">
                  <a:moveTo>
                    <a:pt x="5317" y="1"/>
                  </a:moveTo>
                  <a:lnTo>
                    <a:pt x="5207" y="5"/>
                  </a:lnTo>
                  <a:cubicBezTo>
                    <a:pt x="5169" y="5"/>
                    <a:pt x="5130" y="9"/>
                    <a:pt x="5097" y="9"/>
                  </a:cubicBezTo>
                  <a:lnTo>
                    <a:pt x="4991" y="26"/>
                  </a:lnTo>
                  <a:cubicBezTo>
                    <a:pt x="4957" y="35"/>
                    <a:pt x="4919" y="39"/>
                    <a:pt x="4885" y="47"/>
                  </a:cubicBezTo>
                  <a:lnTo>
                    <a:pt x="4779" y="69"/>
                  </a:lnTo>
                  <a:cubicBezTo>
                    <a:pt x="4491" y="132"/>
                    <a:pt x="4216" y="251"/>
                    <a:pt x="3971" y="411"/>
                  </a:cubicBezTo>
                  <a:cubicBezTo>
                    <a:pt x="3738" y="572"/>
                    <a:pt x="3531" y="763"/>
                    <a:pt x="3353" y="979"/>
                  </a:cubicBezTo>
                  <a:cubicBezTo>
                    <a:pt x="3184" y="1173"/>
                    <a:pt x="3031" y="1372"/>
                    <a:pt x="2887" y="1554"/>
                  </a:cubicBezTo>
                  <a:cubicBezTo>
                    <a:pt x="2743" y="1728"/>
                    <a:pt x="2591" y="1901"/>
                    <a:pt x="2426" y="2062"/>
                  </a:cubicBezTo>
                  <a:cubicBezTo>
                    <a:pt x="2265" y="2223"/>
                    <a:pt x="2092" y="2375"/>
                    <a:pt x="1910" y="2519"/>
                  </a:cubicBezTo>
                  <a:cubicBezTo>
                    <a:pt x="1728" y="2663"/>
                    <a:pt x="1537" y="2794"/>
                    <a:pt x="1334" y="2913"/>
                  </a:cubicBezTo>
                  <a:cubicBezTo>
                    <a:pt x="923" y="3158"/>
                    <a:pt x="470" y="3323"/>
                    <a:pt x="1" y="3404"/>
                  </a:cubicBezTo>
                  <a:cubicBezTo>
                    <a:pt x="177" y="3444"/>
                    <a:pt x="360" y="3462"/>
                    <a:pt x="543" y="3462"/>
                  </a:cubicBezTo>
                  <a:cubicBezTo>
                    <a:pt x="866" y="3462"/>
                    <a:pt x="1193" y="3405"/>
                    <a:pt x="1503" y="3302"/>
                  </a:cubicBezTo>
                  <a:cubicBezTo>
                    <a:pt x="1626" y="3264"/>
                    <a:pt x="1749" y="3213"/>
                    <a:pt x="1867" y="3167"/>
                  </a:cubicBezTo>
                  <a:cubicBezTo>
                    <a:pt x="1926" y="3141"/>
                    <a:pt x="1986" y="3116"/>
                    <a:pt x="2045" y="3086"/>
                  </a:cubicBezTo>
                  <a:cubicBezTo>
                    <a:pt x="2104" y="3061"/>
                    <a:pt x="2159" y="3027"/>
                    <a:pt x="2219" y="2997"/>
                  </a:cubicBezTo>
                  <a:cubicBezTo>
                    <a:pt x="2274" y="2968"/>
                    <a:pt x="2333" y="2938"/>
                    <a:pt x="2388" y="2904"/>
                  </a:cubicBezTo>
                  <a:cubicBezTo>
                    <a:pt x="2443" y="2870"/>
                    <a:pt x="2502" y="2837"/>
                    <a:pt x="2553" y="2803"/>
                  </a:cubicBezTo>
                  <a:lnTo>
                    <a:pt x="2714" y="2697"/>
                  </a:lnTo>
                  <a:cubicBezTo>
                    <a:pt x="2769" y="2659"/>
                    <a:pt x="2820" y="2621"/>
                    <a:pt x="2875" y="2583"/>
                  </a:cubicBezTo>
                  <a:cubicBezTo>
                    <a:pt x="3082" y="2422"/>
                    <a:pt x="3281" y="2253"/>
                    <a:pt x="3463" y="2066"/>
                  </a:cubicBezTo>
                  <a:cubicBezTo>
                    <a:pt x="3645" y="1880"/>
                    <a:pt x="3801" y="1702"/>
                    <a:pt x="3962" y="1537"/>
                  </a:cubicBezTo>
                  <a:cubicBezTo>
                    <a:pt x="4038" y="1457"/>
                    <a:pt x="4119" y="1385"/>
                    <a:pt x="4199" y="1313"/>
                  </a:cubicBezTo>
                  <a:cubicBezTo>
                    <a:pt x="4237" y="1283"/>
                    <a:pt x="4280" y="1249"/>
                    <a:pt x="4318" y="1220"/>
                  </a:cubicBezTo>
                  <a:lnTo>
                    <a:pt x="4377" y="1177"/>
                  </a:lnTo>
                  <a:lnTo>
                    <a:pt x="4441" y="1139"/>
                  </a:lnTo>
                  <a:cubicBezTo>
                    <a:pt x="4606" y="1038"/>
                    <a:pt x="4788" y="966"/>
                    <a:pt x="4978" y="923"/>
                  </a:cubicBezTo>
                  <a:lnTo>
                    <a:pt x="5050" y="907"/>
                  </a:lnTo>
                  <a:lnTo>
                    <a:pt x="5122" y="894"/>
                  </a:lnTo>
                  <a:lnTo>
                    <a:pt x="5194" y="881"/>
                  </a:lnTo>
                  <a:cubicBezTo>
                    <a:pt x="5219" y="877"/>
                    <a:pt x="5245" y="877"/>
                    <a:pt x="5270" y="877"/>
                  </a:cubicBezTo>
                  <a:lnTo>
                    <a:pt x="5342" y="873"/>
                  </a:lnTo>
                  <a:lnTo>
                    <a:pt x="5499" y="873"/>
                  </a:lnTo>
                  <a:cubicBezTo>
                    <a:pt x="5520" y="873"/>
                    <a:pt x="5550" y="877"/>
                    <a:pt x="5575" y="877"/>
                  </a:cubicBezTo>
                  <a:cubicBezTo>
                    <a:pt x="5782" y="885"/>
                    <a:pt x="5990" y="919"/>
                    <a:pt x="6193" y="979"/>
                  </a:cubicBezTo>
                  <a:cubicBezTo>
                    <a:pt x="6400" y="1038"/>
                    <a:pt x="6603" y="1118"/>
                    <a:pt x="6794" y="1216"/>
                  </a:cubicBezTo>
                  <a:cubicBezTo>
                    <a:pt x="6895" y="1266"/>
                    <a:pt x="6993" y="1321"/>
                    <a:pt x="7090" y="1381"/>
                  </a:cubicBezTo>
                  <a:cubicBezTo>
                    <a:pt x="7187" y="1436"/>
                    <a:pt x="7285" y="1499"/>
                    <a:pt x="7382" y="1563"/>
                  </a:cubicBezTo>
                  <a:lnTo>
                    <a:pt x="7522" y="1660"/>
                  </a:lnTo>
                  <a:cubicBezTo>
                    <a:pt x="7568" y="1690"/>
                    <a:pt x="7611" y="1723"/>
                    <a:pt x="7653" y="1757"/>
                  </a:cubicBezTo>
                  <a:cubicBezTo>
                    <a:pt x="7742" y="1829"/>
                    <a:pt x="7831" y="1905"/>
                    <a:pt x="7924" y="1986"/>
                  </a:cubicBezTo>
                  <a:cubicBezTo>
                    <a:pt x="8102" y="2142"/>
                    <a:pt x="8288" y="2312"/>
                    <a:pt x="8478" y="2468"/>
                  </a:cubicBezTo>
                  <a:cubicBezTo>
                    <a:pt x="8673" y="2633"/>
                    <a:pt x="8880" y="2782"/>
                    <a:pt x="9101" y="2909"/>
                  </a:cubicBezTo>
                  <a:cubicBezTo>
                    <a:pt x="9325" y="3031"/>
                    <a:pt x="9575" y="3129"/>
                    <a:pt x="9824" y="3137"/>
                  </a:cubicBezTo>
                  <a:cubicBezTo>
                    <a:pt x="9608" y="3031"/>
                    <a:pt x="9414" y="2887"/>
                    <a:pt x="9249" y="2714"/>
                  </a:cubicBezTo>
                  <a:cubicBezTo>
                    <a:pt x="9084" y="2540"/>
                    <a:pt x="8931" y="2358"/>
                    <a:pt x="8792" y="2168"/>
                  </a:cubicBezTo>
                  <a:cubicBezTo>
                    <a:pt x="8643" y="1977"/>
                    <a:pt x="8500" y="1783"/>
                    <a:pt x="8343" y="1588"/>
                  </a:cubicBezTo>
                  <a:cubicBezTo>
                    <a:pt x="8267" y="1486"/>
                    <a:pt x="8182" y="1389"/>
                    <a:pt x="8093" y="1296"/>
                  </a:cubicBezTo>
                  <a:cubicBezTo>
                    <a:pt x="8047" y="1245"/>
                    <a:pt x="8000" y="1194"/>
                    <a:pt x="7954" y="1148"/>
                  </a:cubicBezTo>
                  <a:cubicBezTo>
                    <a:pt x="7903" y="1105"/>
                    <a:pt x="7856" y="1059"/>
                    <a:pt x="7805" y="1017"/>
                  </a:cubicBezTo>
                  <a:cubicBezTo>
                    <a:pt x="7708" y="932"/>
                    <a:pt x="7611" y="852"/>
                    <a:pt x="7505" y="771"/>
                  </a:cubicBezTo>
                  <a:cubicBezTo>
                    <a:pt x="7403" y="691"/>
                    <a:pt x="7293" y="615"/>
                    <a:pt x="7179" y="543"/>
                  </a:cubicBezTo>
                  <a:cubicBezTo>
                    <a:pt x="6950" y="399"/>
                    <a:pt x="6705" y="276"/>
                    <a:pt x="6451" y="187"/>
                  </a:cubicBezTo>
                  <a:cubicBezTo>
                    <a:pt x="6184" y="94"/>
                    <a:pt x="5909" y="35"/>
                    <a:pt x="5634" y="9"/>
                  </a:cubicBezTo>
                  <a:cubicBezTo>
                    <a:pt x="5562" y="1"/>
                    <a:pt x="5490" y="1"/>
                    <a:pt x="542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0"/>
            <p:cNvSpPr/>
            <p:nvPr/>
          </p:nvSpPr>
          <p:spPr>
            <a:xfrm>
              <a:off x="6130443" y="5488280"/>
              <a:ext cx="183707" cy="313399"/>
            </a:xfrm>
            <a:custGeom>
              <a:rect b="b" l="l" r="r" t="t"/>
              <a:pathLst>
                <a:path extrusionOk="0" h="4369" w="2561">
                  <a:moveTo>
                    <a:pt x="0" y="0"/>
                  </a:moveTo>
                  <a:lnTo>
                    <a:pt x="0" y="0"/>
                  </a:lnTo>
                  <a:cubicBezTo>
                    <a:pt x="64" y="106"/>
                    <a:pt x="136" y="203"/>
                    <a:pt x="220" y="292"/>
                  </a:cubicBezTo>
                  <a:cubicBezTo>
                    <a:pt x="305" y="381"/>
                    <a:pt x="389" y="466"/>
                    <a:pt x="483" y="546"/>
                  </a:cubicBezTo>
                  <a:cubicBezTo>
                    <a:pt x="665" y="703"/>
                    <a:pt x="851" y="842"/>
                    <a:pt x="1024" y="978"/>
                  </a:cubicBezTo>
                  <a:cubicBezTo>
                    <a:pt x="1177" y="1092"/>
                    <a:pt x="1321" y="1223"/>
                    <a:pt x="1448" y="1372"/>
                  </a:cubicBezTo>
                  <a:cubicBezTo>
                    <a:pt x="1545" y="1490"/>
                    <a:pt x="1613" y="1626"/>
                    <a:pt x="1647" y="1778"/>
                  </a:cubicBezTo>
                  <a:cubicBezTo>
                    <a:pt x="1655" y="1795"/>
                    <a:pt x="1659" y="1812"/>
                    <a:pt x="1659" y="1833"/>
                  </a:cubicBezTo>
                  <a:cubicBezTo>
                    <a:pt x="1663" y="1854"/>
                    <a:pt x="1668" y="1871"/>
                    <a:pt x="1672" y="1892"/>
                  </a:cubicBezTo>
                  <a:cubicBezTo>
                    <a:pt x="1672" y="1913"/>
                    <a:pt x="1676" y="1934"/>
                    <a:pt x="1676" y="1956"/>
                  </a:cubicBezTo>
                  <a:lnTo>
                    <a:pt x="1680" y="2019"/>
                  </a:lnTo>
                  <a:cubicBezTo>
                    <a:pt x="1685" y="2040"/>
                    <a:pt x="1685" y="2057"/>
                    <a:pt x="1685" y="2078"/>
                  </a:cubicBezTo>
                  <a:cubicBezTo>
                    <a:pt x="1685" y="2100"/>
                    <a:pt x="1685" y="2121"/>
                    <a:pt x="1685" y="2142"/>
                  </a:cubicBezTo>
                  <a:cubicBezTo>
                    <a:pt x="1680" y="2188"/>
                    <a:pt x="1680" y="2231"/>
                    <a:pt x="1672" y="2282"/>
                  </a:cubicBezTo>
                  <a:cubicBezTo>
                    <a:pt x="1651" y="2485"/>
                    <a:pt x="1621" y="2701"/>
                    <a:pt x="1592" y="2929"/>
                  </a:cubicBezTo>
                  <a:cubicBezTo>
                    <a:pt x="1575" y="3043"/>
                    <a:pt x="1562" y="3158"/>
                    <a:pt x="1553" y="3280"/>
                  </a:cubicBezTo>
                  <a:cubicBezTo>
                    <a:pt x="1549" y="3340"/>
                    <a:pt x="1541" y="3399"/>
                    <a:pt x="1541" y="3458"/>
                  </a:cubicBezTo>
                  <a:lnTo>
                    <a:pt x="1541" y="3644"/>
                  </a:lnTo>
                  <a:cubicBezTo>
                    <a:pt x="1541" y="3890"/>
                    <a:pt x="1587" y="4135"/>
                    <a:pt x="1676" y="4368"/>
                  </a:cubicBezTo>
                  <a:cubicBezTo>
                    <a:pt x="1727" y="4254"/>
                    <a:pt x="1769" y="4148"/>
                    <a:pt x="1820" y="4042"/>
                  </a:cubicBezTo>
                  <a:cubicBezTo>
                    <a:pt x="1845" y="3991"/>
                    <a:pt x="1867" y="3936"/>
                    <a:pt x="1892" y="3886"/>
                  </a:cubicBezTo>
                  <a:cubicBezTo>
                    <a:pt x="1917" y="3835"/>
                    <a:pt x="1939" y="3784"/>
                    <a:pt x="1964" y="3733"/>
                  </a:cubicBezTo>
                  <a:cubicBezTo>
                    <a:pt x="2061" y="3530"/>
                    <a:pt x="2167" y="3327"/>
                    <a:pt x="2260" y="3115"/>
                  </a:cubicBezTo>
                  <a:cubicBezTo>
                    <a:pt x="2362" y="2895"/>
                    <a:pt x="2442" y="2662"/>
                    <a:pt x="2501" y="2425"/>
                  </a:cubicBezTo>
                  <a:cubicBezTo>
                    <a:pt x="2514" y="2370"/>
                    <a:pt x="2527" y="2298"/>
                    <a:pt x="2540" y="2231"/>
                  </a:cubicBezTo>
                  <a:cubicBezTo>
                    <a:pt x="2544" y="2193"/>
                    <a:pt x="2548" y="2159"/>
                    <a:pt x="2552" y="2121"/>
                  </a:cubicBezTo>
                  <a:cubicBezTo>
                    <a:pt x="2552" y="2083"/>
                    <a:pt x="2557" y="2045"/>
                    <a:pt x="2557" y="2011"/>
                  </a:cubicBezTo>
                  <a:cubicBezTo>
                    <a:pt x="2561" y="1782"/>
                    <a:pt x="2518" y="1562"/>
                    <a:pt x="2438" y="1350"/>
                  </a:cubicBezTo>
                  <a:lnTo>
                    <a:pt x="2387" y="1245"/>
                  </a:lnTo>
                  <a:cubicBezTo>
                    <a:pt x="2370" y="1211"/>
                    <a:pt x="2353" y="1177"/>
                    <a:pt x="2332" y="1143"/>
                  </a:cubicBezTo>
                  <a:cubicBezTo>
                    <a:pt x="2256" y="1012"/>
                    <a:pt x="2159" y="893"/>
                    <a:pt x="2044" y="792"/>
                  </a:cubicBezTo>
                  <a:cubicBezTo>
                    <a:pt x="1845" y="614"/>
                    <a:pt x="1617" y="474"/>
                    <a:pt x="1367" y="377"/>
                  </a:cubicBezTo>
                  <a:cubicBezTo>
                    <a:pt x="1143" y="292"/>
                    <a:pt x="919" y="220"/>
                    <a:pt x="686" y="165"/>
                  </a:cubicBezTo>
                  <a:lnTo>
                    <a:pt x="0"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0"/>
            <p:cNvSpPr/>
            <p:nvPr/>
          </p:nvSpPr>
          <p:spPr>
            <a:xfrm>
              <a:off x="5791872" y="5994987"/>
              <a:ext cx="486490" cy="436923"/>
            </a:xfrm>
            <a:custGeom>
              <a:rect b="b" l="l" r="r" t="t"/>
              <a:pathLst>
                <a:path extrusionOk="0" h="6091" w="6782">
                  <a:moveTo>
                    <a:pt x="6396" y="0"/>
                  </a:moveTo>
                  <a:cubicBezTo>
                    <a:pt x="6371" y="216"/>
                    <a:pt x="6354" y="440"/>
                    <a:pt x="6341" y="652"/>
                  </a:cubicBezTo>
                  <a:cubicBezTo>
                    <a:pt x="6328" y="868"/>
                    <a:pt x="6316" y="1084"/>
                    <a:pt x="6295" y="1291"/>
                  </a:cubicBezTo>
                  <a:cubicBezTo>
                    <a:pt x="6252" y="1706"/>
                    <a:pt x="6180" y="2104"/>
                    <a:pt x="6019" y="2430"/>
                  </a:cubicBezTo>
                  <a:cubicBezTo>
                    <a:pt x="5943" y="2591"/>
                    <a:pt x="5842" y="2739"/>
                    <a:pt x="5723" y="2870"/>
                  </a:cubicBezTo>
                  <a:cubicBezTo>
                    <a:pt x="5600" y="2997"/>
                    <a:pt x="5465" y="3111"/>
                    <a:pt x="5317" y="3204"/>
                  </a:cubicBezTo>
                  <a:cubicBezTo>
                    <a:pt x="5012" y="3395"/>
                    <a:pt x="4644" y="3522"/>
                    <a:pt x="4259" y="3619"/>
                  </a:cubicBezTo>
                  <a:cubicBezTo>
                    <a:pt x="3874" y="3721"/>
                    <a:pt x="3463" y="3793"/>
                    <a:pt x="3040" y="3873"/>
                  </a:cubicBezTo>
                  <a:cubicBezTo>
                    <a:pt x="2837" y="3911"/>
                    <a:pt x="2621" y="3949"/>
                    <a:pt x="2405" y="3996"/>
                  </a:cubicBezTo>
                  <a:cubicBezTo>
                    <a:pt x="2299" y="4017"/>
                    <a:pt x="2189" y="4042"/>
                    <a:pt x="2079" y="4072"/>
                  </a:cubicBezTo>
                  <a:cubicBezTo>
                    <a:pt x="1973" y="4102"/>
                    <a:pt x="1863" y="4131"/>
                    <a:pt x="1753" y="4165"/>
                  </a:cubicBezTo>
                  <a:cubicBezTo>
                    <a:pt x="1643" y="4199"/>
                    <a:pt x="1533" y="4237"/>
                    <a:pt x="1427" y="4284"/>
                  </a:cubicBezTo>
                  <a:cubicBezTo>
                    <a:pt x="1317" y="4326"/>
                    <a:pt x="1211" y="4377"/>
                    <a:pt x="1110" y="4427"/>
                  </a:cubicBezTo>
                  <a:cubicBezTo>
                    <a:pt x="1004" y="4487"/>
                    <a:pt x="902" y="4546"/>
                    <a:pt x="805" y="4614"/>
                  </a:cubicBezTo>
                  <a:cubicBezTo>
                    <a:pt x="708" y="4686"/>
                    <a:pt x="615" y="4762"/>
                    <a:pt x="530" y="4842"/>
                  </a:cubicBezTo>
                  <a:cubicBezTo>
                    <a:pt x="356" y="5007"/>
                    <a:pt x="221" y="5206"/>
                    <a:pt x="128" y="5426"/>
                  </a:cubicBezTo>
                  <a:cubicBezTo>
                    <a:pt x="43" y="5638"/>
                    <a:pt x="1" y="5862"/>
                    <a:pt x="5" y="6091"/>
                  </a:cubicBezTo>
                  <a:cubicBezTo>
                    <a:pt x="90" y="5896"/>
                    <a:pt x="204" y="5714"/>
                    <a:pt x="339" y="5553"/>
                  </a:cubicBezTo>
                  <a:cubicBezTo>
                    <a:pt x="403" y="5477"/>
                    <a:pt x="475" y="5409"/>
                    <a:pt x="555" y="5346"/>
                  </a:cubicBezTo>
                  <a:cubicBezTo>
                    <a:pt x="593" y="5316"/>
                    <a:pt x="631" y="5287"/>
                    <a:pt x="670" y="5261"/>
                  </a:cubicBezTo>
                  <a:cubicBezTo>
                    <a:pt x="712" y="5236"/>
                    <a:pt x="750" y="5206"/>
                    <a:pt x="797" y="5185"/>
                  </a:cubicBezTo>
                  <a:cubicBezTo>
                    <a:pt x="1131" y="4995"/>
                    <a:pt x="1516" y="4902"/>
                    <a:pt x="1918" y="4838"/>
                  </a:cubicBezTo>
                  <a:cubicBezTo>
                    <a:pt x="2015" y="4821"/>
                    <a:pt x="2117" y="4808"/>
                    <a:pt x="2219" y="4796"/>
                  </a:cubicBezTo>
                  <a:cubicBezTo>
                    <a:pt x="2320" y="4783"/>
                    <a:pt x="2422" y="4770"/>
                    <a:pt x="2528" y="4762"/>
                  </a:cubicBezTo>
                  <a:cubicBezTo>
                    <a:pt x="2739" y="4741"/>
                    <a:pt x="2947" y="4720"/>
                    <a:pt x="3167" y="4698"/>
                  </a:cubicBezTo>
                  <a:cubicBezTo>
                    <a:pt x="3611" y="4652"/>
                    <a:pt x="4051" y="4576"/>
                    <a:pt x="4483" y="4474"/>
                  </a:cubicBezTo>
                  <a:cubicBezTo>
                    <a:pt x="4927" y="4360"/>
                    <a:pt x="5380" y="4186"/>
                    <a:pt x="5791" y="3890"/>
                  </a:cubicBezTo>
                  <a:cubicBezTo>
                    <a:pt x="5998" y="3742"/>
                    <a:pt x="6180" y="3560"/>
                    <a:pt x="6328" y="3352"/>
                  </a:cubicBezTo>
                  <a:cubicBezTo>
                    <a:pt x="6405" y="3251"/>
                    <a:pt x="6472" y="3141"/>
                    <a:pt x="6532" y="3027"/>
                  </a:cubicBezTo>
                  <a:cubicBezTo>
                    <a:pt x="6557" y="2967"/>
                    <a:pt x="6582" y="2908"/>
                    <a:pt x="6604" y="2853"/>
                  </a:cubicBezTo>
                  <a:cubicBezTo>
                    <a:pt x="6629" y="2794"/>
                    <a:pt x="6646" y="2734"/>
                    <a:pt x="6667" y="2675"/>
                  </a:cubicBezTo>
                  <a:cubicBezTo>
                    <a:pt x="6688" y="2616"/>
                    <a:pt x="6701" y="2557"/>
                    <a:pt x="6714" y="2497"/>
                  </a:cubicBezTo>
                  <a:cubicBezTo>
                    <a:pt x="6731" y="2438"/>
                    <a:pt x="6739" y="2375"/>
                    <a:pt x="6747" y="2315"/>
                  </a:cubicBezTo>
                  <a:cubicBezTo>
                    <a:pt x="6760" y="2256"/>
                    <a:pt x="6760" y="2197"/>
                    <a:pt x="6769" y="2138"/>
                  </a:cubicBezTo>
                  <a:cubicBezTo>
                    <a:pt x="6777" y="2078"/>
                    <a:pt x="6777" y="2019"/>
                    <a:pt x="6777" y="1960"/>
                  </a:cubicBezTo>
                  <a:cubicBezTo>
                    <a:pt x="6781" y="1731"/>
                    <a:pt x="6764" y="1503"/>
                    <a:pt x="6731" y="1274"/>
                  </a:cubicBezTo>
                  <a:cubicBezTo>
                    <a:pt x="6692" y="1058"/>
                    <a:pt x="6646" y="838"/>
                    <a:pt x="6587" y="627"/>
                  </a:cubicBezTo>
                  <a:cubicBezTo>
                    <a:pt x="6532" y="415"/>
                    <a:pt x="6464" y="208"/>
                    <a:pt x="639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0"/>
            <p:cNvSpPr/>
            <p:nvPr/>
          </p:nvSpPr>
          <p:spPr>
            <a:xfrm>
              <a:off x="5320670" y="6368417"/>
              <a:ext cx="288221" cy="154799"/>
            </a:xfrm>
            <a:custGeom>
              <a:rect b="b" l="l" r="r" t="t"/>
              <a:pathLst>
                <a:path extrusionOk="0" h="2158" w="4018">
                  <a:moveTo>
                    <a:pt x="5" y="0"/>
                  </a:moveTo>
                  <a:lnTo>
                    <a:pt x="5" y="0"/>
                  </a:lnTo>
                  <a:cubicBezTo>
                    <a:pt x="1" y="110"/>
                    <a:pt x="9" y="225"/>
                    <a:pt x="26" y="335"/>
                  </a:cubicBezTo>
                  <a:cubicBezTo>
                    <a:pt x="35" y="390"/>
                    <a:pt x="43" y="440"/>
                    <a:pt x="56" y="495"/>
                  </a:cubicBezTo>
                  <a:cubicBezTo>
                    <a:pt x="69" y="546"/>
                    <a:pt x="86" y="601"/>
                    <a:pt x="103" y="652"/>
                  </a:cubicBezTo>
                  <a:cubicBezTo>
                    <a:pt x="323" y="1338"/>
                    <a:pt x="864" y="1867"/>
                    <a:pt x="1550" y="2070"/>
                  </a:cubicBezTo>
                  <a:cubicBezTo>
                    <a:pt x="1609" y="2087"/>
                    <a:pt x="1669" y="2100"/>
                    <a:pt x="1728" y="2112"/>
                  </a:cubicBezTo>
                  <a:cubicBezTo>
                    <a:pt x="1783" y="2125"/>
                    <a:pt x="1846" y="2133"/>
                    <a:pt x="1906" y="2142"/>
                  </a:cubicBezTo>
                  <a:cubicBezTo>
                    <a:pt x="1969" y="2150"/>
                    <a:pt x="2033" y="2155"/>
                    <a:pt x="2092" y="2155"/>
                  </a:cubicBezTo>
                  <a:cubicBezTo>
                    <a:pt x="2118" y="2156"/>
                    <a:pt x="2144" y="2157"/>
                    <a:pt x="2171" y="2157"/>
                  </a:cubicBezTo>
                  <a:cubicBezTo>
                    <a:pt x="2208" y="2157"/>
                    <a:pt x="2245" y="2155"/>
                    <a:pt x="2282" y="2150"/>
                  </a:cubicBezTo>
                  <a:cubicBezTo>
                    <a:pt x="2524" y="2133"/>
                    <a:pt x="2761" y="2070"/>
                    <a:pt x="2976" y="1960"/>
                  </a:cubicBezTo>
                  <a:cubicBezTo>
                    <a:pt x="3078" y="1909"/>
                    <a:pt x="3171" y="1854"/>
                    <a:pt x="3264" y="1791"/>
                  </a:cubicBezTo>
                  <a:cubicBezTo>
                    <a:pt x="3353" y="1736"/>
                    <a:pt x="3434" y="1672"/>
                    <a:pt x="3514" y="1613"/>
                  </a:cubicBezTo>
                  <a:cubicBezTo>
                    <a:pt x="3556" y="1579"/>
                    <a:pt x="3594" y="1549"/>
                    <a:pt x="3637" y="1520"/>
                  </a:cubicBezTo>
                  <a:cubicBezTo>
                    <a:pt x="3675" y="1486"/>
                    <a:pt x="3717" y="1460"/>
                    <a:pt x="3755" y="1427"/>
                  </a:cubicBezTo>
                  <a:lnTo>
                    <a:pt x="4018" y="1236"/>
                  </a:lnTo>
                  <a:cubicBezTo>
                    <a:pt x="3881" y="1205"/>
                    <a:pt x="3745" y="1189"/>
                    <a:pt x="3609" y="1189"/>
                  </a:cubicBezTo>
                  <a:cubicBezTo>
                    <a:pt x="3525" y="1189"/>
                    <a:pt x="3441" y="1195"/>
                    <a:pt x="3357" y="1207"/>
                  </a:cubicBezTo>
                  <a:cubicBezTo>
                    <a:pt x="3247" y="1219"/>
                    <a:pt x="3141" y="1240"/>
                    <a:pt x="3044" y="1257"/>
                  </a:cubicBezTo>
                  <a:cubicBezTo>
                    <a:pt x="2947" y="1270"/>
                    <a:pt x="2849" y="1287"/>
                    <a:pt x="2761" y="1300"/>
                  </a:cubicBezTo>
                  <a:cubicBezTo>
                    <a:pt x="2664" y="1315"/>
                    <a:pt x="2566" y="1322"/>
                    <a:pt x="2467" y="1322"/>
                  </a:cubicBezTo>
                  <a:cubicBezTo>
                    <a:pt x="2402" y="1322"/>
                    <a:pt x="2336" y="1319"/>
                    <a:pt x="2270" y="1312"/>
                  </a:cubicBezTo>
                  <a:cubicBezTo>
                    <a:pt x="2227" y="1308"/>
                    <a:pt x="2189" y="1308"/>
                    <a:pt x="2151" y="1300"/>
                  </a:cubicBezTo>
                  <a:cubicBezTo>
                    <a:pt x="2134" y="1300"/>
                    <a:pt x="2113" y="1295"/>
                    <a:pt x="2096" y="1295"/>
                  </a:cubicBezTo>
                  <a:cubicBezTo>
                    <a:pt x="2079" y="1291"/>
                    <a:pt x="2058" y="1287"/>
                    <a:pt x="2037" y="1283"/>
                  </a:cubicBezTo>
                  <a:cubicBezTo>
                    <a:pt x="1961" y="1266"/>
                    <a:pt x="1880" y="1245"/>
                    <a:pt x="1800" y="1223"/>
                  </a:cubicBezTo>
                  <a:cubicBezTo>
                    <a:pt x="1478" y="1126"/>
                    <a:pt x="1178" y="974"/>
                    <a:pt x="907" y="779"/>
                  </a:cubicBezTo>
                  <a:cubicBezTo>
                    <a:pt x="610" y="572"/>
                    <a:pt x="335" y="297"/>
                    <a:pt x="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0"/>
            <p:cNvSpPr/>
            <p:nvPr/>
          </p:nvSpPr>
          <p:spPr>
            <a:xfrm>
              <a:off x="4998311" y="5413321"/>
              <a:ext cx="155157" cy="385275"/>
            </a:xfrm>
            <a:custGeom>
              <a:rect b="b" l="l" r="r" t="t"/>
              <a:pathLst>
                <a:path extrusionOk="0" h="5371" w="2163">
                  <a:moveTo>
                    <a:pt x="1843" y="1"/>
                  </a:moveTo>
                  <a:cubicBezTo>
                    <a:pt x="1807" y="1"/>
                    <a:pt x="1771" y="2"/>
                    <a:pt x="1735" y="4"/>
                  </a:cubicBezTo>
                  <a:cubicBezTo>
                    <a:pt x="1701" y="4"/>
                    <a:pt x="1668" y="4"/>
                    <a:pt x="1630" y="8"/>
                  </a:cubicBezTo>
                  <a:lnTo>
                    <a:pt x="1524" y="25"/>
                  </a:lnTo>
                  <a:cubicBezTo>
                    <a:pt x="1490" y="34"/>
                    <a:pt x="1456" y="38"/>
                    <a:pt x="1418" y="46"/>
                  </a:cubicBezTo>
                  <a:cubicBezTo>
                    <a:pt x="1384" y="55"/>
                    <a:pt x="1350" y="63"/>
                    <a:pt x="1312" y="76"/>
                  </a:cubicBezTo>
                  <a:cubicBezTo>
                    <a:pt x="1012" y="165"/>
                    <a:pt x="745" y="338"/>
                    <a:pt x="538" y="575"/>
                  </a:cubicBezTo>
                  <a:cubicBezTo>
                    <a:pt x="330" y="817"/>
                    <a:pt x="182" y="1100"/>
                    <a:pt x="106" y="1409"/>
                  </a:cubicBezTo>
                  <a:cubicBezTo>
                    <a:pt x="34" y="1697"/>
                    <a:pt x="0" y="1998"/>
                    <a:pt x="13" y="2294"/>
                  </a:cubicBezTo>
                  <a:cubicBezTo>
                    <a:pt x="38" y="2848"/>
                    <a:pt x="152" y="3398"/>
                    <a:pt x="347" y="3919"/>
                  </a:cubicBezTo>
                  <a:cubicBezTo>
                    <a:pt x="440" y="4169"/>
                    <a:pt x="546" y="4419"/>
                    <a:pt x="665" y="4660"/>
                  </a:cubicBezTo>
                  <a:cubicBezTo>
                    <a:pt x="787" y="4901"/>
                    <a:pt x="914" y="5134"/>
                    <a:pt x="1058" y="5371"/>
                  </a:cubicBezTo>
                  <a:cubicBezTo>
                    <a:pt x="1079" y="5235"/>
                    <a:pt x="1092" y="5096"/>
                    <a:pt x="1092" y="4956"/>
                  </a:cubicBezTo>
                  <a:cubicBezTo>
                    <a:pt x="1096" y="4821"/>
                    <a:pt x="1092" y="4685"/>
                    <a:pt x="1088" y="4550"/>
                  </a:cubicBezTo>
                  <a:cubicBezTo>
                    <a:pt x="1075" y="4283"/>
                    <a:pt x="1050" y="4021"/>
                    <a:pt x="1024" y="3762"/>
                  </a:cubicBezTo>
                  <a:cubicBezTo>
                    <a:pt x="973" y="3246"/>
                    <a:pt x="910" y="2747"/>
                    <a:pt x="893" y="2268"/>
                  </a:cubicBezTo>
                  <a:cubicBezTo>
                    <a:pt x="880" y="1790"/>
                    <a:pt x="918" y="1346"/>
                    <a:pt x="1100" y="973"/>
                  </a:cubicBezTo>
                  <a:cubicBezTo>
                    <a:pt x="1113" y="952"/>
                    <a:pt x="1122" y="927"/>
                    <a:pt x="1134" y="901"/>
                  </a:cubicBezTo>
                  <a:cubicBezTo>
                    <a:pt x="1147" y="880"/>
                    <a:pt x="1164" y="859"/>
                    <a:pt x="1177" y="838"/>
                  </a:cubicBezTo>
                  <a:cubicBezTo>
                    <a:pt x="1194" y="812"/>
                    <a:pt x="1202" y="787"/>
                    <a:pt x="1223" y="770"/>
                  </a:cubicBezTo>
                  <a:cubicBezTo>
                    <a:pt x="1240" y="749"/>
                    <a:pt x="1257" y="724"/>
                    <a:pt x="1274" y="702"/>
                  </a:cubicBezTo>
                  <a:cubicBezTo>
                    <a:pt x="1291" y="681"/>
                    <a:pt x="1308" y="660"/>
                    <a:pt x="1329" y="639"/>
                  </a:cubicBezTo>
                  <a:cubicBezTo>
                    <a:pt x="1346" y="618"/>
                    <a:pt x="1367" y="601"/>
                    <a:pt x="1384" y="580"/>
                  </a:cubicBezTo>
                  <a:cubicBezTo>
                    <a:pt x="1405" y="554"/>
                    <a:pt x="1426" y="533"/>
                    <a:pt x="1448" y="516"/>
                  </a:cubicBezTo>
                  <a:cubicBezTo>
                    <a:pt x="1469" y="495"/>
                    <a:pt x="1490" y="478"/>
                    <a:pt x="1515" y="457"/>
                  </a:cubicBezTo>
                  <a:cubicBezTo>
                    <a:pt x="1536" y="440"/>
                    <a:pt x="1558" y="415"/>
                    <a:pt x="1583" y="398"/>
                  </a:cubicBezTo>
                  <a:cubicBezTo>
                    <a:pt x="1608" y="381"/>
                    <a:pt x="1634" y="364"/>
                    <a:pt x="1659" y="347"/>
                  </a:cubicBezTo>
                  <a:lnTo>
                    <a:pt x="1735" y="288"/>
                  </a:lnTo>
                  <a:lnTo>
                    <a:pt x="1816" y="237"/>
                  </a:lnTo>
                  <a:cubicBezTo>
                    <a:pt x="1926" y="161"/>
                    <a:pt x="2044" y="106"/>
                    <a:pt x="2163" y="29"/>
                  </a:cubicBezTo>
                  <a:cubicBezTo>
                    <a:pt x="2058" y="10"/>
                    <a:pt x="1951" y="1"/>
                    <a:pt x="184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0"/>
            <p:cNvSpPr/>
            <p:nvPr/>
          </p:nvSpPr>
          <p:spPr>
            <a:xfrm>
              <a:off x="4999171" y="5950657"/>
              <a:ext cx="262111" cy="293888"/>
            </a:xfrm>
            <a:custGeom>
              <a:rect b="b" l="l" r="r" t="t"/>
              <a:pathLst>
                <a:path extrusionOk="0" h="4097" w="3654">
                  <a:moveTo>
                    <a:pt x="432" y="0"/>
                  </a:moveTo>
                  <a:cubicBezTo>
                    <a:pt x="377" y="127"/>
                    <a:pt x="335" y="250"/>
                    <a:pt x="293" y="377"/>
                  </a:cubicBezTo>
                  <a:cubicBezTo>
                    <a:pt x="246" y="504"/>
                    <a:pt x="208" y="631"/>
                    <a:pt x="174" y="758"/>
                  </a:cubicBezTo>
                  <a:cubicBezTo>
                    <a:pt x="98" y="1020"/>
                    <a:pt x="47" y="1291"/>
                    <a:pt x="26" y="1562"/>
                  </a:cubicBezTo>
                  <a:cubicBezTo>
                    <a:pt x="1" y="1854"/>
                    <a:pt x="18" y="2146"/>
                    <a:pt x="85" y="2430"/>
                  </a:cubicBezTo>
                  <a:cubicBezTo>
                    <a:pt x="107" y="2506"/>
                    <a:pt x="123" y="2578"/>
                    <a:pt x="149" y="2650"/>
                  </a:cubicBezTo>
                  <a:cubicBezTo>
                    <a:pt x="178" y="2726"/>
                    <a:pt x="200" y="2798"/>
                    <a:pt x="233" y="2866"/>
                  </a:cubicBezTo>
                  <a:cubicBezTo>
                    <a:pt x="272" y="2938"/>
                    <a:pt x="305" y="3005"/>
                    <a:pt x="344" y="3073"/>
                  </a:cubicBezTo>
                  <a:cubicBezTo>
                    <a:pt x="386" y="3141"/>
                    <a:pt x="432" y="3204"/>
                    <a:pt x="475" y="3268"/>
                  </a:cubicBezTo>
                  <a:lnTo>
                    <a:pt x="509" y="3314"/>
                  </a:lnTo>
                  <a:lnTo>
                    <a:pt x="547" y="3361"/>
                  </a:lnTo>
                  <a:lnTo>
                    <a:pt x="623" y="3450"/>
                  </a:lnTo>
                  <a:cubicBezTo>
                    <a:pt x="653" y="3475"/>
                    <a:pt x="674" y="3505"/>
                    <a:pt x="703" y="3534"/>
                  </a:cubicBezTo>
                  <a:lnTo>
                    <a:pt x="796" y="3615"/>
                  </a:lnTo>
                  <a:cubicBezTo>
                    <a:pt x="830" y="3640"/>
                    <a:pt x="860" y="3670"/>
                    <a:pt x="894" y="3695"/>
                  </a:cubicBezTo>
                  <a:cubicBezTo>
                    <a:pt x="928" y="3716"/>
                    <a:pt x="961" y="3742"/>
                    <a:pt x="995" y="3763"/>
                  </a:cubicBezTo>
                  <a:cubicBezTo>
                    <a:pt x="1029" y="3788"/>
                    <a:pt x="1063" y="3810"/>
                    <a:pt x="1101" y="3827"/>
                  </a:cubicBezTo>
                  <a:cubicBezTo>
                    <a:pt x="1135" y="3843"/>
                    <a:pt x="1169" y="3865"/>
                    <a:pt x="1207" y="3882"/>
                  </a:cubicBezTo>
                  <a:cubicBezTo>
                    <a:pt x="1478" y="4009"/>
                    <a:pt x="1778" y="4080"/>
                    <a:pt x="2079" y="4093"/>
                  </a:cubicBezTo>
                  <a:cubicBezTo>
                    <a:pt x="2148" y="4095"/>
                    <a:pt x="2217" y="4096"/>
                    <a:pt x="2285" y="4096"/>
                  </a:cubicBezTo>
                  <a:cubicBezTo>
                    <a:pt x="2483" y="4096"/>
                    <a:pt x="2680" y="4088"/>
                    <a:pt x="2875" y="4072"/>
                  </a:cubicBezTo>
                  <a:cubicBezTo>
                    <a:pt x="3036" y="4059"/>
                    <a:pt x="3199" y="4052"/>
                    <a:pt x="3362" y="4052"/>
                  </a:cubicBezTo>
                  <a:cubicBezTo>
                    <a:pt x="3459" y="4052"/>
                    <a:pt x="3557" y="4055"/>
                    <a:pt x="3653" y="4059"/>
                  </a:cubicBezTo>
                  <a:cubicBezTo>
                    <a:pt x="3454" y="3865"/>
                    <a:pt x="3196" y="3738"/>
                    <a:pt x="2942" y="3645"/>
                  </a:cubicBezTo>
                  <a:cubicBezTo>
                    <a:pt x="2684" y="3547"/>
                    <a:pt x="2430" y="3479"/>
                    <a:pt x="2202" y="3407"/>
                  </a:cubicBezTo>
                  <a:cubicBezTo>
                    <a:pt x="1990" y="3348"/>
                    <a:pt x="1791" y="3259"/>
                    <a:pt x="1605" y="3145"/>
                  </a:cubicBezTo>
                  <a:cubicBezTo>
                    <a:pt x="1584" y="3132"/>
                    <a:pt x="1567" y="3120"/>
                    <a:pt x="1546" y="3107"/>
                  </a:cubicBezTo>
                  <a:cubicBezTo>
                    <a:pt x="1524" y="3090"/>
                    <a:pt x="1503" y="3077"/>
                    <a:pt x="1486" y="3060"/>
                  </a:cubicBezTo>
                  <a:cubicBezTo>
                    <a:pt x="1469" y="3043"/>
                    <a:pt x="1452" y="3031"/>
                    <a:pt x="1431" y="3018"/>
                  </a:cubicBezTo>
                  <a:cubicBezTo>
                    <a:pt x="1410" y="3001"/>
                    <a:pt x="1397" y="2984"/>
                    <a:pt x="1376" y="2967"/>
                  </a:cubicBezTo>
                  <a:cubicBezTo>
                    <a:pt x="1359" y="2950"/>
                    <a:pt x="1342" y="2938"/>
                    <a:pt x="1325" y="2921"/>
                  </a:cubicBezTo>
                  <a:cubicBezTo>
                    <a:pt x="1309" y="2904"/>
                    <a:pt x="1292" y="2878"/>
                    <a:pt x="1279" y="2861"/>
                  </a:cubicBezTo>
                  <a:lnTo>
                    <a:pt x="1228" y="2802"/>
                  </a:lnTo>
                  <a:lnTo>
                    <a:pt x="1203" y="2773"/>
                  </a:lnTo>
                  <a:lnTo>
                    <a:pt x="1182" y="2743"/>
                  </a:lnTo>
                  <a:cubicBezTo>
                    <a:pt x="1152" y="2701"/>
                    <a:pt x="1118" y="2658"/>
                    <a:pt x="1093" y="2616"/>
                  </a:cubicBezTo>
                  <a:cubicBezTo>
                    <a:pt x="1067" y="2569"/>
                    <a:pt x="1038" y="2527"/>
                    <a:pt x="1012" y="2481"/>
                  </a:cubicBezTo>
                  <a:cubicBezTo>
                    <a:pt x="991" y="2434"/>
                    <a:pt x="966" y="2387"/>
                    <a:pt x="945" y="2341"/>
                  </a:cubicBezTo>
                  <a:cubicBezTo>
                    <a:pt x="923" y="2294"/>
                    <a:pt x="906" y="2244"/>
                    <a:pt x="885" y="2193"/>
                  </a:cubicBezTo>
                  <a:cubicBezTo>
                    <a:pt x="809" y="1981"/>
                    <a:pt x="750" y="1757"/>
                    <a:pt x="712" y="1532"/>
                  </a:cubicBezTo>
                  <a:cubicBezTo>
                    <a:pt x="669" y="1295"/>
                    <a:pt x="640" y="1046"/>
                    <a:pt x="602" y="788"/>
                  </a:cubicBezTo>
                  <a:cubicBezTo>
                    <a:pt x="581" y="661"/>
                    <a:pt x="559" y="525"/>
                    <a:pt x="534" y="394"/>
                  </a:cubicBezTo>
                  <a:cubicBezTo>
                    <a:pt x="509" y="259"/>
                    <a:pt x="475" y="127"/>
                    <a:pt x="43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8" name="Google Shape;3498;p50"/>
          <p:cNvGrpSpPr/>
          <p:nvPr/>
        </p:nvGrpSpPr>
        <p:grpSpPr>
          <a:xfrm>
            <a:off x="733496" y="7576945"/>
            <a:ext cx="1878029" cy="1607597"/>
            <a:chOff x="690317" y="7117033"/>
            <a:chExt cx="1878029" cy="1607597"/>
          </a:xfrm>
        </p:grpSpPr>
        <p:sp>
          <p:nvSpPr>
            <p:cNvPr id="3499" name="Google Shape;3499;p50"/>
            <p:cNvSpPr/>
            <p:nvPr/>
          </p:nvSpPr>
          <p:spPr>
            <a:xfrm>
              <a:off x="690317" y="7117033"/>
              <a:ext cx="1878029" cy="1607597"/>
            </a:xfrm>
            <a:custGeom>
              <a:rect b="b" l="l" r="r" t="t"/>
              <a:pathLst>
                <a:path extrusionOk="0" h="22411" w="26181">
                  <a:moveTo>
                    <a:pt x="10030" y="1"/>
                  </a:moveTo>
                  <a:cubicBezTo>
                    <a:pt x="9963" y="1"/>
                    <a:pt x="9896" y="3"/>
                    <a:pt x="9827" y="7"/>
                  </a:cubicBezTo>
                  <a:cubicBezTo>
                    <a:pt x="6416" y="184"/>
                    <a:pt x="6767" y="5492"/>
                    <a:pt x="8604" y="7257"/>
                  </a:cubicBezTo>
                  <a:lnTo>
                    <a:pt x="8600" y="7257"/>
                  </a:lnTo>
                  <a:cubicBezTo>
                    <a:pt x="7596" y="6352"/>
                    <a:pt x="5952" y="5712"/>
                    <a:pt x="4462" y="5712"/>
                  </a:cubicBezTo>
                  <a:cubicBezTo>
                    <a:pt x="3068" y="5712"/>
                    <a:pt x="1809" y="6273"/>
                    <a:pt x="1341" y="7701"/>
                  </a:cubicBezTo>
                  <a:cubicBezTo>
                    <a:pt x="0" y="11790"/>
                    <a:pt x="4042" y="12595"/>
                    <a:pt x="6607" y="12595"/>
                  </a:cubicBezTo>
                  <a:cubicBezTo>
                    <a:pt x="6917" y="12595"/>
                    <a:pt x="7206" y="12584"/>
                    <a:pt x="7461" y="12564"/>
                  </a:cubicBezTo>
                  <a:lnTo>
                    <a:pt x="7461" y="12564"/>
                  </a:lnTo>
                  <a:cubicBezTo>
                    <a:pt x="3567" y="13639"/>
                    <a:pt x="2302" y="16721"/>
                    <a:pt x="3703" y="19197"/>
                  </a:cubicBezTo>
                  <a:cubicBezTo>
                    <a:pt x="4320" y="20228"/>
                    <a:pt x="5261" y="20676"/>
                    <a:pt x="6265" y="20676"/>
                  </a:cubicBezTo>
                  <a:cubicBezTo>
                    <a:pt x="8104" y="20676"/>
                    <a:pt x="10151" y="19170"/>
                    <a:pt x="10784" y="16987"/>
                  </a:cubicBezTo>
                  <a:cubicBezTo>
                    <a:pt x="10784" y="19337"/>
                    <a:pt x="11523" y="22411"/>
                    <a:pt x="14561" y="22411"/>
                  </a:cubicBezTo>
                  <a:cubicBezTo>
                    <a:pt x="14724" y="22411"/>
                    <a:pt x="14894" y="22402"/>
                    <a:pt x="15071" y="22384"/>
                  </a:cubicBezTo>
                  <a:cubicBezTo>
                    <a:pt x="18025" y="22071"/>
                    <a:pt x="18669" y="18299"/>
                    <a:pt x="16997" y="15218"/>
                  </a:cubicBezTo>
                  <a:lnTo>
                    <a:pt x="16997" y="15218"/>
                  </a:lnTo>
                  <a:cubicBezTo>
                    <a:pt x="17820" y="16208"/>
                    <a:pt x="19372" y="16829"/>
                    <a:pt x="20813" y="16829"/>
                  </a:cubicBezTo>
                  <a:cubicBezTo>
                    <a:pt x="21818" y="16829"/>
                    <a:pt x="22769" y="16527"/>
                    <a:pt x="23380" y="15836"/>
                  </a:cubicBezTo>
                  <a:cubicBezTo>
                    <a:pt x="26180" y="12760"/>
                    <a:pt x="22241" y="9833"/>
                    <a:pt x="19275" y="9833"/>
                  </a:cubicBezTo>
                  <a:cubicBezTo>
                    <a:pt x="19000" y="9833"/>
                    <a:pt x="18734" y="9858"/>
                    <a:pt x="18483" y="9911"/>
                  </a:cubicBezTo>
                  <a:cubicBezTo>
                    <a:pt x="20493" y="9293"/>
                    <a:pt x="21805" y="6550"/>
                    <a:pt x="21369" y="4607"/>
                  </a:cubicBezTo>
                  <a:cubicBezTo>
                    <a:pt x="21107" y="3100"/>
                    <a:pt x="20057" y="2042"/>
                    <a:pt x="18567" y="1953"/>
                  </a:cubicBezTo>
                  <a:cubicBezTo>
                    <a:pt x="16121" y="1953"/>
                    <a:pt x="14635" y="4341"/>
                    <a:pt x="13848" y="6288"/>
                  </a:cubicBezTo>
                  <a:cubicBezTo>
                    <a:pt x="13761" y="3947"/>
                    <a:pt x="13090" y="1"/>
                    <a:pt x="1003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0"/>
            <p:cNvSpPr/>
            <p:nvPr/>
          </p:nvSpPr>
          <p:spPr>
            <a:xfrm>
              <a:off x="1104349" y="7481569"/>
              <a:ext cx="1025488" cy="877862"/>
            </a:xfrm>
            <a:custGeom>
              <a:rect b="b" l="l" r="r" t="t"/>
              <a:pathLst>
                <a:path extrusionOk="0" h="12238" w="14296">
                  <a:moveTo>
                    <a:pt x="5474" y="0"/>
                  </a:moveTo>
                  <a:cubicBezTo>
                    <a:pt x="5438" y="0"/>
                    <a:pt x="5401" y="1"/>
                    <a:pt x="5363" y="4"/>
                  </a:cubicBezTo>
                  <a:cubicBezTo>
                    <a:pt x="3501" y="101"/>
                    <a:pt x="3691" y="3000"/>
                    <a:pt x="4698" y="3965"/>
                  </a:cubicBezTo>
                  <a:lnTo>
                    <a:pt x="4694" y="3965"/>
                  </a:lnTo>
                  <a:cubicBezTo>
                    <a:pt x="4148" y="3469"/>
                    <a:pt x="3251" y="3120"/>
                    <a:pt x="2438" y="3120"/>
                  </a:cubicBezTo>
                  <a:cubicBezTo>
                    <a:pt x="1676" y="3120"/>
                    <a:pt x="988" y="3426"/>
                    <a:pt x="732" y="4206"/>
                  </a:cubicBezTo>
                  <a:cubicBezTo>
                    <a:pt x="0" y="6437"/>
                    <a:pt x="2207" y="6877"/>
                    <a:pt x="3608" y="6877"/>
                  </a:cubicBezTo>
                  <a:cubicBezTo>
                    <a:pt x="3778" y="6877"/>
                    <a:pt x="3937" y="6871"/>
                    <a:pt x="4076" y="6860"/>
                  </a:cubicBezTo>
                  <a:lnTo>
                    <a:pt x="4076" y="6860"/>
                  </a:lnTo>
                  <a:cubicBezTo>
                    <a:pt x="1947" y="7448"/>
                    <a:pt x="1257" y="9129"/>
                    <a:pt x="2023" y="10483"/>
                  </a:cubicBezTo>
                  <a:cubicBezTo>
                    <a:pt x="2360" y="11045"/>
                    <a:pt x="2873" y="11289"/>
                    <a:pt x="3421" y="11289"/>
                  </a:cubicBezTo>
                  <a:cubicBezTo>
                    <a:pt x="4425" y="11289"/>
                    <a:pt x="5543" y="10468"/>
                    <a:pt x="5888" y="9277"/>
                  </a:cubicBezTo>
                  <a:cubicBezTo>
                    <a:pt x="5888" y="10559"/>
                    <a:pt x="6292" y="12237"/>
                    <a:pt x="7952" y="12237"/>
                  </a:cubicBezTo>
                  <a:cubicBezTo>
                    <a:pt x="8040" y="12237"/>
                    <a:pt x="8133" y="12233"/>
                    <a:pt x="8228" y="12223"/>
                  </a:cubicBezTo>
                  <a:cubicBezTo>
                    <a:pt x="9845" y="12053"/>
                    <a:pt x="10192" y="9992"/>
                    <a:pt x="9282" y="8312"/>
                  </a:cubicBezTo>
                  <a:lnTo>
                    <a:pt x="9282" y="8312"/>
                  </a:lnTo>
                  <a:cubicBezTo>
                    <a:pt x="9730" y="8852"/>
                    <a:pt x="10575" y="9190"/>
                    <a:pt x="11360" y="9190"/>
                  </a:cubicBezTo>
                  <a:cubicBezTo>
                    <a:pt x="11910" y="9190"/>
                    <a:pt x="12431" y="9025"/>
                    <a:pt x="12766" y="8646"/>
                  </a:cubicBezTo>
                  <a:cubicBezTo>
                    <a:pt x="14295" y="6969"/>
                    <a:pt x="12146" y="5370"/>
                    <a:pt x="10525" y="5370"/>
                  </a:cubicBezTo>
                  <a:cubicBezTo>
                    <a:pt x="10374" y="5370"/>
                    <a:pt x="10229" y="5384"/>
                    <a:pt x="10091" y="5413"/>
                  </a:cubicBezTo>
                  <a:cubicBezTo>
                    <a:pt x="11191" y="5074"/>
                    <a:pt x="11906" y="3576"/>
                    <a:pt x="11669" y="2513"/>
                  </a:cubicBezTo>
                  <a:cubicBezTo>
                    <a:pt x="11525" y="1697"/>
                    <a:pt x="10950" y="1117"/>
                    <a:pt x="10141" y="1066"/>
                  </a:cubicBezTo>
                  <a:cubicBezTo>
                    <a:pt x="8804" y="1066"/>
                    <a:pt x="7991" y="2369"/>
                    <a:pt x="7560" y="3432"/>
                  </a:cubicBezTo>
                  <a:cubicBezTo>
                    <a:pt x="7514" y="2156"/>
                    <a:pt x="7148" y="0"/>
                    <a:pt x="547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0"/>
            <p:cNvSpPr/>
            <p:nvPr/>
          </p:nvSpPr>
          <p:spPr>
            <a:xfrm>
              <a:off x="1333602" y="7706589"/>
              <a:ext cx="500191" cy="436349"/>
            </a:xfrm>
            <a:custGeom>
              <a:rect b="b" l="l" r="r" t="t"/>
              <a:pathLst>
                <a:path extrusionOk="0" h="6083" w="6973">
                  <a:moveTo>
                    <a:pt x="2759" y="0"/>
                  </a:moveTo>
                  <a:cubicBezTo>
                    <a:pt x="2688" y="0"/>
                    <a:pt x="2612" y="17"/>
                    <a:pt x="2531" y="54"/>
                  </a:cubicBezTo>
                  <a:cubicBezTo>
                    <a:pt x="1951" y="291"/>
                    <a:pt x="2252" y="1527"/>
                    <a:pt x="2764" y="2470"/>
                  </a:cubicBezTo>
                  <a:cubicBezTo>
                    <a:pt x="2511" y="2259"/>
                    <a:pt x="1611" y="1498"/>
                    <a:pt x="1035" y="1498"/>
                  </a:cubicBezTo>
                  <a:cubicBezTo>
                    <a:pt x="838" y="1498"/>
                    <a:pt x="679" y="1588"/>
                    <a:pt x="597" y="1819"/>
                  </a:cubicBezTo>
                  <a:cubicBezTo>
                    <a:pt x="334" y="2614"/>
                    <a:pt x="1761" y="3266"/>
                    <a:pt x="2319" y="3313"/>
                  </a:cubicBezTo>
                  <a:cubicBezTo>
                    <a:pt x="147" y="3507"/>
                    <a:pt x="1" y="4568"/>
                    <a:pt x="885" y="4568"/>
                  </a:cubicBezTo>
                  <a:cubicBezTo>
                    <a:pt x="1271" y="4568"/>
                    <a:pt x="1853" y="4366"/>
                    <a:pt x="2548" y="3804"/>
                  </a:cubicBezTo>
                  <a:lnTo>
                    <a:pt x="2548" y="3804"/>
                  </a:lnTo>
                  <a:cubicBezTo>
                    <a:pt x="1389" y="5386"/>
                    <a:pt x="1452" y="6083"/>
                    <a:pt x="1870" y="6083"/>
                  </a:cubicBezTo>
                  <a:cubicBezTo>
                    <a:pt x="2291" y="6083"/>
                    <a:pt x="3072" y="5378"/>
                    <a:pt x="3331" y="4159"/>
                  </a:cubicBezTo>
                  <a:cubicBezTo>
                    <a:pt x="3365" y="4650"/>
                    <a:pt x="3372" y="5955"/>
                    <a:pt x="4019" y="5955"/>
                  </a:cubicBezTo>
                  <a:cubicBezTo>
                    <a:pt x="4086" y="5955"/>
                    <a:pt x="4160" y="5941"/>
                    <a:pt x="4241" y="5911"/>
                  </a:cubicBezTo>
                  <a:cubicBezTo>
                    <a:pt x="4943" y="5649"/>
                    <a:pt x="4232" y="4396"/>
                    <a:pt x="4101" y="3876"/>
                  </a:cubicBezTo>
                  <a:lnTo>
                    <a:pt x="4101" y="3876"/>
                  </a:lnTo>
                  <a:cubicBezTo>
                    <a:pt x="4369" y="4302"/>
                    <a:pt x="4947" y="5267"/>
                    <a:pt x="5393" y="5267"/>
                  </a:cubicBezTo>
                  <a:cubicBezTo>
                    <a:pt x="5447" y="5267"/>
                    <a:pt x="5499" y="5253"/>
                    <a:pt x="5549" y="5221"/>
                  </a:cubicBezTo>
                  <a:cubicBezTo>
                    <a:pt x="6505" y="4620"/>
                    <a:pt x="4787" y="3617"/>
                    <a:pt x="4571" y="3486"/>
                  </a:cubicBezTo>
                  <a:lnTo>
                    <a:pt x="4571" y="3486"/>
                  </a:lnTo>
                  <a:cubicBezTo>
                    <a:pt x="5091" y="3744"/>
                    <a:pt x="5624" y="3883"/>
                    <a:pt x="6053" y="3883"/>
                  </a:cubicBezTo>
                  <a:cubicBezTo>
                    <a:pt x="6504" y="3883"/>
                    <a:pt x="6840" y="3729"/>
                    <a:pt x="6924" y="3397"/>
                  </a:cubicBezTo>
                  <a:cubicBezTo>
                    <a:pt x="6973" y="2926"/>
                    <a:pt x="6580" y="2808"/>
                    <a:pt x="6083" y="2808"/>
                  </a:cubicBezTo>
                  <a:cubicBezTo>
                    <a:pt x="5584" y="2808"/>
                    <a:pt x="4980" y="2927"/>
                    <a:pt x="4613" y="2927"/>
                  </a:cubicBezTo>
                  <a:cubicBezTo>
                    <a:pt x="5066" y="2906"/>
                    <a:pt x="6971" y="2094"/>
                    <a:pt x="6535" y="1535"/>
                  </a:cubicBezTo>
                  <a:cubicBezTo>
                    <a:pt x="6444" y="1418"/>
                    <a:pt x="6321" y="1369"/>
                    <a:pt x="6180" y="1369"/>
                  </a:cubicBezTo>
                  <a:cubicBezTo>
                    <a:pt x="5575" y="1369"/>
                    <a:pt x="4636" y="2261"/>
                    <a:pt x="4444" y="2381"/>
                  </a:cubicBezTo>
                  <a:cubicBezTo>
                    <a:pt x="4723" y="2039"/>
                    <a:pt x="5739" y="659"/>
                    <a:pt x="5185" y="274"/>
                  </a:cubicBezTo>
                  <a:cubicBezTo>
                    <a:pt x="5081" y="203"/>
                    <a:pt x="4982" y="171"/>
                    <a:pt x="4887" y="171"/>
                  </a:cubicBezTo>
                  <a:cubicBezTo>
                    <a:pt x="4222" y="171"/>
                    <a:pt x="3784" y="1722"/>
                    <a:pt x="3724" y="2140"/>
                  </a:cubicBezTo>
                  <a:cubicBezTo>
                    <a:pt x="3705" y="1728"/>
                    <a:pt x="3482" y="0"/>
                    <a:pt x="27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0"/>
            <p:cNvSpPr/>
            <p:nvPr/>
          </p:nvSpPr>
          <p:spPr>
            <a:xfrm>
              <a:off x="1553960" y="7859232"/>
              <a:ext cx="96193" cy="72522"/>
            </a:xfrm>
            <a:custGeom>
              <a:rect b="b" l="l" r="r" t="t"/>
              <a:pathLst>
                <a:path extrusionOk="0" h="1011" w="1341">
                  <a:moveTo>
                    <a:pt x="692" y="1"/>
                  </a:moveTo>
                  <a:cubicBezTo>
                    <a:pt x="662" y="1"/>
                    <a:pt x="630" y="3"/>
                    <a:pt x="597" y="8"/>
                  </a:cubicBezTo>
                  <a:cubicBezTo>
                    <a:pt x="1" y="68"/>
                    <a:pt x="28" y="1010"/>
                    <a:pt x="671" y="1010"/>
                  </a:cubicBezTo>
                  <a:cubicBezTo>
                    <a:pt x="711" y="1010"/>
                    <a:pt x="755" y="1006"/>
                    <a:pt x="801" y="998"/>
                  </a:cubicBezTo>
                  <a:cubicBezTo>
                    <a:pt x="1340" y="906"/>
                    <a:pt x="1286" y="1"/>
                    <a:pt x="69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0"/>
            <p:cNvSpPr/>
            <p:nvPr/>
          </p:nvSpPr>
          <p:spPr>
            <a:xfrm>
              <a:off x="1580357" y="7946815"/>
              <a:ext cx="74745" cy="56382"/>
            </a:xfrm>
            <a:custGeom>
              <a:rect b="b" l="l" r="r" t="t"/>
              <a:pathLst>
                <a:path extrusionOk="0" h="786" w="1042">
                  <a:moveTo>
                    <a:pt x="542" y="0"/>
                  </a:moveTo>
                  <a:cubicBezTo>
                    <a:pt x="518" y="0"/>
                    <a:pt x="493" y="2"/>
                    <a:pt x="466" y="6"/>
                  </a:cubicBezTo>
                  <a:cubicBezTo>
                    <a:pt x="1" y="50"/>
                    <a:pt x="22" y="786"/>
                    <a:pt x="522" y="786"/>
                  </a:cubicBezTo>
                  <a:cubicBezTo>
                    <a:pt x="554" y="786"/>
                    <a:pt x="587" y="783"/>
                    <a:pt x="623" y="776"/>
                  </a:cubicBezTo>
                  <a:cubicBezTo>
                    <a:pt x="1042" y="704"/>
                    <a:pt x="1005" y="0"/>
                    <a:pt x="54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0"/>
            <p:cNvSpPr/>
            <p:nvPr/>
          </p:nvSpPr>
          <p:spPr>
            <a:xfrm>
              <a:off x="1497220" y="7915469"/>
              <a:ext cx="85362" cy="64201"/>
            </a:xfrm>
            <a:custGeom>
              <a:rect b="b" l="l" r="r" t="t"/>
              <a:pathLst>
                <a:path extrusionOk="0" h="895" w="1190">
                  <a:moveTo>
                    <a:pt x="617" y="0"/>
                  </a:moveTo>
                  <a:cubicBezTo>
                    <a:pt x="589" y="0"/>
                    <a:pt x="560" y="2"/>
                    <a:pt x="529" y="7"/>
                  </a:cubicBezTo>
                  <a:cubicBezTo>
                    <a:pt x="0" y="55"/>
                    <a:pt x="21" y="894"/>
                    <a:pt x="593" y="894"/>
                  </a:cubicBezTo>
                  <a:cubicBezTo>
                    <a:pt x="630" y="894"/>
                    <a:pt x="670" y="891"/>
                    <a:pt x="711" y="883"/>
                  </a:cubicBezTo>
                  <a:cubicBezTo>
                    <a:pt x="1190" y="799"/>
                    <a:pt x="1145" y="0"/>
                    <a:pt x="61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5" name="Google Shape;3505;p50"/>
          <p:cNvGrpSpPr/>
          <p:nvPr/>
        </p:nvGrpSpPr>
        <p:grpSpPr>
          <a:xfrm>
            <a:off x="2860609" y="5388324"/>
            <a:ext cx="1878007" cy="1671013"/>
            <a:chOff x="2428224" y="4918874"/>
            <a:chExt cx="1878007" cy="1671013"/>
          </a:xfrm>
        </p:grpSpPr>
        <p:sp>
          <p:nvSpPr>
            <p:cNvPr id="3506" name="Google Shape;3506;p50"/>
            <p:cNvSpPr/>
            <p:nvPr/>
          </p:nvSpPr>
          <p:spPr>
            <a:xfrm>
              <a:off x="2428224" y="4918874"/>
              <a:ext cx="1878007" cy="1671013"/>
            </a:xfrm>
            <a:custGeom>
              <a:rect b="b" l="l" r="r" t="t"/>
              <a:pathLst>
                <a:path extrusionOk="0" h="21086" w="23698">
                  <a:moveTo>
                    <a:pt x="11160" y="0"/>
                  </a:moveTo>
                  <a:cubicBezTo>
                    <a:pt x="9289" y="0"/>
                    <a:pt x="7506" y="1475"/>
                    <a:pt x="8411" y="4164"/>
                  </a:cubicBezTo>
                  <a:cubicBezTo>
                    <a:pt x="7740" y="3159"/>
                    <a:pt x="6831" y="2747"/>
                    <a:pt x="5946" y="2747"/>
                  </a:cubicBezTo>
                  <a:cubicBezTo>
                    <a:pt x="3636" y="2747"/>
                    <a:pt x="1495" y="5556"/>
                    <a:pt x="4212" y="7965"/>
                  </a:cubicBezTo>
                  <a:cubicBezTo>
                    <a:pt x="1" y="7965"/>
                    <a:pt x="204" y="13539"/>
                    <a:pt x="3950" y="13539"/>
                  </a:cubicBezTo>
                  <a:cubicBezTo>
                    <a:pt x="906" y="15167"/>
                    <a:pt x="2947" y="18742"/>
                    <a:pt x="5444" y="18742"/>
                  </a:cubicBezTo>
                  <a:cubicBezTo>
                    <a:pt x="6200" y="18742"/>
                    <a:pt x="6997" y="18415"/>
                    <a:pt x="7708" y="17606"/>
                  </a:cubicBezTo>
                  <a:lnTo>
                    <a:pt x="7708" y="17606"/>
                  </a:lnTo>
                  <a:cubicBezTo>
                    <a:pt x="6991" y="19833"/>
                    <a:pt x="8654" y="21086"/>
                    <a:pt x="10414" y="21086"/>
                  </a:cubicBezTo>
                  <a:cubicBezTo>
                    <a:pt x="12010" y="21086"/>
                    <a:pt x="13688" y="20055"/>
                    <a:pt x="13744" y="17784"/>
                  </a:cubicBezTo>
                  <a:cubicBezTo>
                    <a:pt x="14361" y="19075"/>
                    <a:pt x="15456" y="19612"/>
                    <a:pt x="16557" y="19612"/>
                  </a:cubicBezTo>
                  <a:cubicBezTo>
                    <a:pt x="18926" y="19612"/>
                    <a:pt x="21327" y="17131"/>
                    <a:pt x="19077" y="14335"/>
                  </a:cubicBezTo>
                  <a:lnTo>
                    <a:pt x="19077" y="14335"/>
                  </a:lnTo>
                  <a:cubicBezTo>
                    <a:pt x="19304" y="14377"/>
                    <a:pt x="19521" y="14397"/>
                    <a:pt x="19728" y="14397"/>
                  </a:cubicBezTo>
                  <a:cubicBezTo>
                    <a:pt x="23480" y="14397"/>
                    <a:pt x="23698" y="7733"/>
                    <a:pt x="19799" y="7733"/>
                  </a:cubicBezTo>
                  <a:cubicBezTo>
                    <a:pt x="19599" y="7733"/>
                    <a:pt x="19388" y="7750"/>
                    <a:pt x="19166" y="7787"/>
                  </a:cubicBezTo>
                  <a:cubicBezTo>
                    <a:pt x="22498" y="5548"/>
                    <a:pt x="19817" y="1970"/>
                    <a:pt x="17186" y="1970"/>
                  </a:cubicBezTo>
                  <a:cubicBezTo>
                    <a:pt x="16181" y="1970"/>
                    <a:pt x="15184" y="2492"/>
                    <a:pt x="14531" y="3808"/>
                  </a:cubicBezTo>
                  <a:cubicBezTo>
                    <a:pt x="14616" y="1206"/>
                    <a:pt x="12851" y="0"/>
                    <a:pt x="1116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0"/>
            <p:cNvSpPr/>
            <p:nvPr/>
          </p:nvSpPr>
          <p:spPr>
            <a:xfrm>
              <a:off x="2823028" y="5269698"/>
              <a:ext cx="1089415" cy="969355"/>
            </a:xfrm>
            <a:custGeom>
              <a:rect b="b" l="l" r="r" t="t"/>
              <a:pathLst>
                <a:path extrusionOk="0" h="12232" w="13747">
                  <a:moveTo>
                    <a:pt x="6474" y="0"/>
                  </a:moveTo>
                  <a:cubicBezTo>
                    <a:pt x="5389" y="0"/>
                    <a:pt x="4354" y="856"/>
                    <a:pt x="4877" y="2416"/>
                  </a:cubicBezTo>
                  <a:cubicBezTo>
                    <a:pt x="4488" y="1834"/>
                    <a:pt x="3960" y="1595"/>
                    <a:pt x="3447" y="1595"/>
                  </a:cubicBezTo>
                  <a:cubicBezTo>
                    <a:pt x="2106" y="1595"/>
                    <a:pt x="863" y="3225"/>
                    <a:pt x="2443" y="4621"/>
                  </a:cubicBezTo>
                  <a:cubicBezTo>
                    <a:pt x="1" y="4621"/>
                    <a:pt x="119" y="7855"/>
                    <a:pt x="2290" y="7855"/>
                  </a:cubicBezTo>
                  <a:cubicBezTo>
                    <a:pt x="523" y="8797"/>
                    <a:pt x="1708" y="10872"/>
                    <a:pt x="3157" y="10872"/>
                  </a:cubicBezTo>
                  <a:cubicBezTo>
                    <a:pt x="3596" y="10872"/>
                    <a:pt x="4058" y="10682"/>
                    <a:pt x="4470" y="10212"/>
                  </a:cubicBezTo>
                  <a:lnTo>
                    <a:pt x="4470" y="10212"/>
                  </a:lnTo>
                  <a:cubicBezTo>
                    <a:pt x="4053" y="11504"/>
                    <a:pt x="5017" y="12231"/>
                    <a:pt x="6038" y="12231"/>
                  </a:cubicBezTo>
                  <a:cubicBezTo>
                    <a:pt x="6965" y="12231"/>
                    <a:pt x="7938" y="11633"/>
                    <a:pt x="7970" y="10314"/>
                  </a:cubicBezTo>
                  <a:cubicBezTo>
                    <a:pt x="8328" y="11064"/>
                    <a:pt x="8963" y="11376"/>
                    <a:pt x="9602" y="11376"/>
                  </a:cubicBezTo>
                  <a:cubicBezTo>
                    <a:pt x="10975" y="11376"/>
                    <a:pt x="12367" y="9937"/>
                    <a:pt x="11064" y="8316"/>
                  </a:cubicBezTo>
                  <a:lnTo>
                    <a:pt x="11064" y="8316"/>
                  </a:lnTo>
                  <a:cubicBezTo>
                    <a:pt x="11196" y="8341"/>
                    <a:pt x="11322" y="8352"/>
                    <a:pt x="11442" y="8352"/>
                  </a:cubicBezTo>
                  <a:cubicBezTo>
                    <a:pt x="13620" y="8352"/>
                    <a:pt x="13747" y="4488"/>
                    <a:pt x="11486" y="4488"/>
                  </a:cubicBezTo>
                  <a:cubicBezTo>
                    <a:pt x="11370" y="4488"/>
                    <a:pt x="11248" y="4498"/>
                    <a:pt x="11119" y="4520"/>
                  </a:cubicBezTo>
                  <a:cubicBezTo>
                    <a:pt x="13053" y="3221"/>
                    <a:pt x="11495" y="1143"/>
                    <a:pt x="9968" y="1143"/>
                  </a:cubicBezTo>
                  <a:cubicBezTo>
                    <a:pt x="9385" y="1143"/>
                    <a:pt x="8806" y="1446"/>
                    <a:pt x="8428" y="2209"/>
                  </a:cubicBezTo>
                  <a:cubicBezTo>
                    <a:pt x="8478" y="700"/>
                    <a:pt x="7456" y="0"/>
                    <a:pt x="647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0"/>
            <p:cNvSpPr/>
            <p:nvPr/>
          </p:nvSpPr>
          <p:spPr>
            <a:xfrm>
              <a:off x="3308409" y="5395065"/>
              <a:ext cx="109045" cy="236633"/>
            </a:xfrm>
            <a:custGeom>
              <a:rect b="b" l="l" r="r" t="t"/>
              <a:pathLst>
                <a:path extrusionOk="0" h="2986" w="1376">
                  <a:moveTo>
                    <a:pt x="521" y="0"/>
                  </a:moveTo>
                  <a:cubicBezTo>
                    <a:pt x="478" y="364"/>
                    <a:pt x="428" y="728"/>
                    <a:pt x="356" y="1080"/>
                  </a:cubicBezTo>
                  <a:cubicBezTo>
                    <a:pt x="292" y="1418"/>
                    <a:pt x="195" y="1753"/>
                    <a:pt x="68" y="2070"/>
                  </a:cubicBezTo>
                  <a:cubicBezTo>
                    <a:pt x="17" y="2184"/>
                    <a:pt x="0" y="2311"/>
                    <a:pt x="25" y="2438"/>
                  </a:cubicBezTo>
                  <a:cubicBezTo>
                    <a:pt x="75" y="2759"/>
                    <a:pt x="349" y="2986"/>
                    <a:pt x="664" y="2986"/>
                  </a:cubicBezTo>
                  <a:cubicBezTo>
                    <a:pt x="702" y="2986"/>
                    <a:pt x="740" y="2983"/>
                    <a:pt x="779" y="2976"/>
                  </a:cubicBezTo>
                  <a:cubicBezTo>
                    <a:pt x="1139" y="2912"/>
                    <a:pt x="1376" y="2569"/>
                    <a:pt x="1304" y="2210"/>
                  </a:cubicBezTo>
                  <a:lnTo>
                    <a:pt x="1295" y="2163"/>
                  </a:lnTo>
                  <a:cubicBezTo>
                    <a:pt x="1223" y="1774"/>
                    <a:pt x="1113" y="1393"/>
                    <a:pt x="969" y="1025"/>
                  </a:cubicBezTo>
                  <a:cubicBezTo>
                    <a:pt x="834" y="669"/>
                    <a:pt x="682" y="330"/>
                    <a:pt x="52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0"/>
            <p:cNvSpPr/>
            <p:nvPr/>
          </p:nvSpPr>
          <p:spPr>
            <a:xfrm>
              <a:off x="3098408" y="5516788"/>
              <a:ext cx="209055" cy="169352"/>
            </a:xfrm>
            <a:custGeom>
              <a:rect b="b" l="l" r="r" t="t"/>
              <a:pathLst>
                <a:path extrusionOk="0" h="2137" w="2638">
                  <a:moveTo>
                    <a:pt x="1" y="1"/>
                  </a:moveTo>
                  <a:cubicBezTo>
                    <a:pt x="140" y="123"/>
                    <a:pt x="271" y="259"/>
                    <a:pt x="390" y="411"/>
                  </a:cubicBezTo>
                  <a:cubicBezTo>
                    <a:pt x="504" y="555"/>
                    <a:pt x="610" y="708"/>
                    <a:pt x="716" y="864"/>
                  </a:cubicBezTo>
                  <a:cubicBezTo>
                    <a:pt x="923" y="1177"/>
                    <a:pt x="1114" y="1499"/>
                    <a:pt x="1330" y="1833"/>
                  </a:cubicBezTo>
                  <a:lnTo>
                    <a:pt x="1338" y="1846"/>
                  </a:lnTo>
                  <a:cubicBezTo>
                    <a:pt x="1464" y="2038"/>
                    <a:pt x="1668" y="2136"/>
                    <a:pt x="1874" y="2136"/>
                  </a:cubicBezTo>
                  <a:cubicBezTo>
                    <a:pt x="2050" y="2136"/>
                    <a:pt x="2227" y="2064"/>
                    <a:pt x="2358" y="1918"/>
                  </a:cubicBezTo>
                  <a:cubicBezTo>
                    <a:pt x="2637" y="1601"/>
                    <a:pt x="2540" y="1101"/>
                    <a:pt x="2159" y="915"/>
                  </a:cubicBezTo>
                  <a:cubicBezTo>
                    <a:pt x="1821" y="754"/>
                    <a:pt x="1473" y="564"/>
                    <a:pt x="1118" y="394"/>
                  </a:cubicBezTo>
                  <a:cubicBezTo>
                    <a:pt x="936" y="310"/>
                    <a:pt x="754" y="225"/>
                    <a:pt x="568" y="157"/>
                  </a:cubicBezTo>
                  <a:cubicBezTo>
                    <a:pt x="381" y="85"/>
                    <a:pt x="195" y="35"/>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0"/>
            <p:cNvSpPr/>
            <p:nvPr/>
          </p:nvSpPr>
          <p:spPr>
            <a:xfrm>
              <a:off x="3001807" y="5717677"/>
              <a:ext cx="238931" cy="102071"/>
            </a:xfrm>
            <a:custGeom>
              <a:rect b="b" l="l" r="r" t="t"/>
              <a:pathLst>
                <a:path extrusionOk="0" h="1288" w="3015">
                  <a:moveTo>
                    <a:pt x="2296" y="1"/>
                  </a:moveTo>
                  <a:cubicBezTo>
                    <a:pt x="2237" y="1"/>
                    <a:pt x="2177" y="9"/>
                    <a:pt x="2117" y="26"/>
                  </a:cubicBezTo>
                  <a:cubicBezTo>
                    <a:pt x="1778" y="128"/>
                    <a:pt x="1427" y="217"/>
                    <a:pt x="1071" y="306"/>
                  </a:cubicBezTo>
                  <a:cubicBezTo>
                    <a:pt x="716" y="399"/>
                    <a:pt x="356" y="488"/>
                    <a:pt x="1" y="589"/>
                  </a:cubicBezTo>
                  <a:cubicBezTo>
                    <a:pt x="356" y="691"/>
                    <a:pt x="699" y="809"/>
                    <a:pt x="1050" y="924"/>
                  </a:cubicBezTo>
                  <a:cubicBezTo>
                    <a:pt x="1397" y="1042"/>
                    <a:pt x="1753" y="1152"/>
                    <a:pt x="2117" y="1258"/>
                  </a:cubicBezTo>
                  <a:lnTo>
                    <a:pt x="2130" y="1262"/>
                  </a:lnTo>
                  <a:cubicBezTo>
                    <a:pt x="2187" y="1279"/>
                    <a:pt x="2247" y="1287"/>
                    <a:pt x="2306" y="1287"/>
                  </a:cubicBezTo>
                  <a:cubicBezTo>
                    <a:pt x="2369" y="1287"/>
                    <a:pt x="2433" y="1278"/>
                    <a:pt x="2494" y="1258"/>
                  </a:cubicBezTo>
                  <a:cubicBezTo>
                    <a:pt x="2828" y="1152"/>
                    <a:pt x="3014" y="792"/>
                    <a:pt x="2913" y="458"/>
                  </a:cubicBezTo>
                  <a:cubicBezTo>
                    <a:pt x="2829" y="179"/>
                    <a:pt x="2573" y="1"/>
                    <a:pt x="22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0"/>
            <p:cNvSpPr/>
            <p:nvPr/>
          </p:nvSpPr>
          <p:spPr>
            <a:xfrm>
              <a:off x="3073287" y="5833456"/>
              <a:ext cx="205964" cy="157703"/>
            </a:xfrm>
            <a:custGeom>
              <a:rect b="b" l="l" r="r" t="t"/>
              <a:pathLst>
                <a:path extrusionOk="0" h="1990" w="2599">
                  <a:moveTo>
                    <a:pt x="1834" y="1"/>
                  </a:moveTo>
                  <a:cubicBezTo>
                    <a:pt x="1619" y="1"/>
                    <a:pt x="1406" y="106"/>
                    <a:pt x="1283" y="309"/>
                  </a:cubicBezTo>
                  <a:cubicBezTo>
                    <a:pt x="1096" y="610"/>
                    <a:pt x="906" y="906"/>
                    <a:pt x="698" y="1190"/>
                  </a:cubicBezTo>
                  <a:cubicBezTo>
                    <a:pt x="597" y="1333"/>
                    <a:pt x="491" y="1473"/>
                    <a:pt x="373" y="1604"/>
                  </a:cubicBezTo>
                  <a:cubicBezTo>
                    <a:pt x="258" y="1744"/>
                    <a:pt x="131" y="1871"/>
                    <a:pt x="0" y="1990"/>
                  </a:cubicBezTo>
                  <a:cubicBezTo>
                    <a:pt x="182" y="1960"/>
                    <a:pt x="364" y="1922"/>
                    <a:pt x="538" y="1867"/>
                  </a:cubicBezTo>
                  <a:cubicBezTo>
                    <a:pt x="720" y="1816"/>
                    <a:pt x="897" y="1752"/>
                    <a:pt x="1071" y="1685"/>
                  </a:cubicBezTo>
                  <a:cubicBezTo>
                    <a:pt x="1422" y="1549"/>
                    <a:pt x="1765" y="1393"/>
                    <a:pt x="2104" y="1232"/>
                  </a:cubicBezTo>
                  <a:lnTo>
                    <a:pt x="2112" y="1228"/>
                  </a:lnTo>
                  <a:cubicBezTo>
                    <a:pt x="2502" y="1041"/>
                    <a:pt x="2599" y="534"/>
                    <a:pt x="2311" y="212"/>
                  </a:cubicBezTo>
                  <a:cubicBezTo>
                    <a:pt x="2182" y="70"/>
                    <a:pt x="2008" y="1"/>
                    <a:pt x="183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50"/>
            <p:cNvSpPr/>
            <p:nvPr/>
          </p:nvSpPr>
          <p:spPr>
            <a:xfrm>
              <a:off x="3266488" y="5879736"/>
              <a:ext cx="116018" cy="241229"/>
            </a:xfrm>
            <a:custGeom>
              <a:rect b="b" l="l" r="r" t="t"/>
              <a:pathLst>
                <a:path extrusionOk="0" h="3044" w="1464">
                  <a:moveTo>
                    <a:pt x="735" y="0"/>
                  </a:moveTo>
                  <a:cubicBezTo>
                    <a:pt x="732" y="0"/>
                    <a:pt x="730" y="0"/>
                    <a:pt x="728" y="0"/>
                  </a:cubicBezTo>
                  <a:cubicBezTo>
                    <a:pt x="301" y="5"/>
                    <a:pt x="0" y="415"/>
                    <a:pt x="119" y="821"/>
                  </a:cubicBezTo>
                  <a:cubicBezTo>
                    <a:pt x="322" y="1532"/>
                    <a:pt x="474" y="2303"/>
                    <a:pt x="681" y="3043"/>
                  </a:cubicBezTo>
                  <a:cubicBezTo>
                    <a:pt x="889" y="2303"/>
                    <a:pt x="1147" y="1592"/>
                    <a:pt x="1350" y="821"/>
                  </a:cubicBezTo>
                  <a:lnTo>
                    <a:pt x="1354" y="809"/>
                  </a:lnTo>
                  <a:cubicBezTo>
                    <a:pt x="1464" y="396"/>
                    <a:pt x="1155" y="0"/>
                    <a:pt x="7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50"/>
            <p:cNvSpPr/>
            <p:nvPr/>
          </p:nvSpPr>
          <p:spPr>
            <a:xfrm>
              <a:off x="3411350" y="5840588"/>
              <a:ext cx="189956" cy="204934"/>
            </a:xfrm>
            <a:custGeom>
              <a:rect b="b" l="l" r="r" t="t"/>
              <a:pathLst>
                <a:path extrusionOk="0" h="2586" w="2397">
                  <a:moveTo>
                    <a:pt x="727" y="0"/>
                  </a:moveTo>
                  <a:cubicBezTo>
                    <a:pt x="435" y="0"/>
                    <a:pt x="168" y="197"/>
                    <a:pt x="89" y="494"/>
                  </a:cubicBezTo>
                  <a:cubicBezTo>
                    <a:pt x="0" y="846"/>
                    <a:pt x="212" y="1201"/>
                    <a:pt x="563" y="1290"/>
                  </a:cubicBezTo>
                  <a:cubicBezTo>
                    <a:pt x="724" y="1341"/>
                    <a:pt x="881" y="1409"/>
                    <a:pt x="1025" y="1493"/>
                  </a:cubicBezTo>
                  <a:cubicBezTo>
                    <a:pt x="1190" y="1591"/>
                    <a:pt x="1346" y="1696"/>
                    <a:pt x="1499" y="1806"/>
                  </a:cubicBezTo>
                  <a:cubicBezTo>
                    <a:pt x="1655" y="1921"/>
                    <a:pt x="1812" y="2043"/>
                    <a:pt x="1960" y="2175"/>
                  </a:cubicBezTo>
                  <a:cubicBezTo>
                    <a:pt x="2113" y="2306"/>
                    <a:pt x="2256" y="2441"/>
                    <a:pt x="2396" y="2585"/>
                  </a:cubicBezTo>
                  <a:cubicBezTo>
                    <a:pt x="2350" y="2390"/>
                    <a:pt x="2286" y="2196"/>
                    <a:pt x="2218" y="2001"/>
                  </a:cubicBezTo>
                  <a:cubicBezTo>
                    <a:pt x="2146" y="1806"/>
                    <a:pt x="2070" y="1612"/>
                    <a:pt x="1986" y="1421"/>
                  </a:cubicBezTo>
                  <a:cubicBezTo>
                    <a:pt x="1897" y="1227"/>
                    <a:pt x="1795" y="1036"/>
                    <a:pt x="1689" y="850"/>
                  </a:cubicBezTo>
                  <a:cubicBezTo>
                    <a:pt x="1571" y="647"/>
                    <a:pt x="1431" y="456"/>
                    <a:pt x="1270" y="283"/>
                  </a:cubicBezTo>
                  <a:lnTo>
                    <a:pt x="1203" y="207"/>
                  </a:lnTo>
                  <a:cubicBezTo>
                    <a:pt x="1118" y="118"/>
                    <a:pt x="1008" y="54"/>
                    <a:pt x="889" y="20"/>
                  </a:cubicBezTo>
                  <a:cubicBezTo>
                    <a:pt x="835" y="7"/>
                    <a:pt x="781"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0"/>
            <p:cNvSpPr/>
            <p:nvPr/>
          </p:nvSpPr>
          <p:spPr>
            <a:xfrm>
              <a:off x="3499392" y="5721164"/>
              <a:ext cx="232037" cy="103101"/>
            </a:xfrm>
            <a:custGeom>
              <a:rect b="b" l="l" r="r" t="t"/>
              <a:pathLst>
                <a:path extrusionOk="0" h="1301" w="2928">
                  <a:moveTo>
                    <a:pt x="659" y="0"/>
                  </a:moveTo>
                  <a:cubicBezTo>
                    <a:pt x="322" y="0"/>
                    <a:pt x="22" y="269"/>
                    <a:pt x="11" y="630"/>
                  </a:cubicBezTo>
                  <a:cubicBezTo>
                    <a:pt x="0" y="1006"/>
                    <a:pt x="305" y="1301"/>
                    <a:pt x="658" y="1301"/>
                  </a:cubicBezTo>
                  <a:cubicBezTo>
                    <a:pt x="713" y="1301"/>
                    <a:pt x="771" y="1293"/>
                    <a:pt x="828" y="1278"/>
                  </a:cubicBezTo>
                  <a:lnTo>
                    <a:pt x="862" y="1269"/>
                  </a:lnTo>
                  <a:cubicBezTo>
                    <a:pt x="1052" y="1218"/>
                    <a:pt x="1230" y="1159"/>
                    <a:pt x="1399" y="1100"/>
                  </a:cubicBezTo>
                  <a:cubicBezTo>
                    <a:pt x="1569" y="1041"/>
                    <a:pt x="1734" y="986"/>
                    <a:pt x="1899" y="935"/>
                  </a:cubicBezTo>
                  <a:cubicBezTo>
                    <a:pt x="2064" y="880"/>
                    <a:pt x="2233" y="837"/>
                    <a:pt x="2402" y="804"/>
                  </a:cubicBezTo>
                  <a:cubicBezTo>
                    <a:pt x="2555" y="773"/>
                    <a:pt x="2714" y="756"/>
                    <a:pt x="2873" y="756"/>
                  </a:cubicBezTo>
                  <a:cubicBezTo>
                    <a:pt x="2891" y="756"/>
                    <a:pt x="2909" y="757"/>
                    <a:pt x="2927" y="757"/>
                  </a:cubicBezTo>
                  <a:cubicBezTo>
                    <a:pt x="2771" y="651"/>
                    <a:pt x="2606" y="566"/>
                    <a:pt x="2436" y="499"/>
                  </a:cubicBezTo>
                  <a:cubicBezTo>
                    <a:pt x="2259" y="427"/>
                    <a:pt x="2081" y="368"/>
                    <a:pt x="1899" y="317"/>
                  </a:cubicBezTo>
                  <a:cubicBezTo>
                    <a:pt x="1721" y="266"/>
                    <a:pt x="1539" y="219"/>
                    <a:pt x="1366" y="173"/>
                  </a:cubicBezTo>
                  <a:cubicBezTo>
                    <a:pt x="1188" y="131"/>
                    <a:pt x="1018" y="88"/>
                    <a:pt x="862" y="33"/>
                  </a:cubicBezTo>
                  <a:cubicBezTo>
                    <a:pt x="794" y="11"/>
                    <a:pt x="726" y="0"/>
                    <a:pt x="6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0"/>
            <p:cNvSpPr/>
            <p:nvPr/>
          </p:nvSpPr>
          <p:spPr>
            <a:xfrm>
              <a:off x="3409686" y="5491350"/>
              <a:ext cx="199941" cy="188371"/>
            </a:xfrm>
            <a:custGeom>
              <a:rect b="b" l="l" r="r" t="t"/>
              <a:pathLst>
                <a:path extrusionOk="0" h="2377" w="2523">
                  <a:moveTo>
                    <a:pt x="2523" y="0"/>
                  </a:moveTo>
                  <a:lnTo>
                    <a:pt x="2523" y="0"/>
                  </a:lnTo>
                  <a:cubicBezTo>
                    <a:pt x="2345" y="80"/>
                    <a:pt x="2176" y="178"/>
                    <a:pt x="2011" y="288"/>
                  </a:cubicBezTo>
                  <a:cubicBezTo>
                    <a:pt x="1850" y="398"/>
                    <a:pt x="1693" y="516"/>
                    <a:pt x="1537" y="622"/>
                  </a:cubicBezTo>
                  <a:cubicBezTo>
                    <a:pt x="1389" y="728"/>
                    <a:pt x="1236" y="825"/>
                    <a:pt x="1080" y="910"/>
                  </a:cubicBezTo>
                  <a:cubicBezTo>
                    <a:pt x="944" y="986"/>
                    <a:pt x="800" y="1041"/>
                    <a:pt x="648" y="1079"/>
                  </a:cubicBezTo>
                  <a:lnTo>
                    <a:pt x="648" y="1075"/>
                  </a:lnTo>
                  <a:cubicBezTo>
                    <a:pt x="216" y="1172"/>
                    <a:pt x="0" y="1655"/>
                    <a:pt x="216" y="2040"/>
                  </a:cubicBezTo>
                  <a:cubicBezTo>
                    <a:pt x="340" y="2260"/>
                    <a:pt x="564" y="2377"/>
                    <a:pt x="791" y="2377"/>
                  </a:cubicBezTo>
                  <a:cubicBezTo>
                    <a:pt x="960" y="2377"/>
                    <a:pt x="1131" y="2312"/>
                    <a:pt x="1262" y="2176"/>
                  </a:cubicBezTo>
                  <a:lnTo>
                    <a:pt x="1334" y="2104"/>
                  </a:lnTo>
                  <a:cubicBezTo>
                    <a:pt x="1490" y="1939"/>
                    <a:pt x="1630" y="1757"/>
                    <a:pt x="1744" y="1558"/>
                  </a:cubicBezTo>
                  <a:cubicBezTo>
                    <a:pt x="1846" y="1380"/>
                    <a:pt x="1935" y="1198"/>
                    <a:pt x="2015" y="1012"/>
                  </a:cubicBezTo>
                  <a:cubicBezTo>
                    <a:pt x="2172" y="656"/>
                    <a:pt x="2303" y="318"/>
                    <a:pt x="252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0"/>
            <p:cNvSpPr/>
            <p:nvPr/>
          </p:nvSpPr>
          <p:spPr>
            <a:xfrm>
              <a:off x="3098408" y="5513063"/>
              <a:ext cx="540468" cy="481270"/>
            </a:xfrm>
            <a:custGeom>
              <a:rect b="b" l="l" r="r" t="t"/>
              <a:pathLst>
                <a:path extrusionOk="0" h="6073" w="6820">
                  <a:moveTo>
                    <a:pt x="3212" y="1"/>
                  </a:moveTo>
                  <a:cubicBezTo>
                    <a:pt x="2676" y="1"/>
                    <a:pt x="2165" y="422"/>
                    <a:pt x="2419" y="1191"/>
                  </a:cubicBezTo>
                  <a:lnTo>
                    <a:pt x="2419" y="1191"/>
                  </a:lnTo>
                  <a:cubicBezTo>
                    <a:pt x="2226" y="905"/>
                    <a:pt x="1965" y="788"/>
                    <a:pt x="1711" y="788"/>
                  </a:cubicBezTo>
                  <a:cubicBezTo>
                    <a:pt x="1045" y="788"/>
                    <a:pt x="427" y="1596"/>
                    <a:pt x="1211" y="2291"/>
                  </a:cubicBezTo>
                  <a:cubicBezTo>
                    <a:pt x="1" y="2291"/>
                    <a:pt x="60" y="3895"/>
                    <a:pt x="1139" y="3895"/>
                  </a:cubicBezTo>
                  <a:cubicBezTo>
                    <a:pt x="262" y="4366"/>
                    <a:pt x="848" y="5395"/>
                    <a:pt x="1566" y="5395"/>
                  </a:cubicBezTo>
                  <a:cubicBezTo>
                    <a:pt x="1784" y="5395"/>
                    <a:pt x="2014" y="5301"/>
                    <a:pt x="2218" y="5067"/>
                  </a:cubicBezTo>
                  <a:lnTo>
                    <a:pt x="2218" y="5067"/>
                  </a:lnTo>
                  <a:cubicBezTo>
                    <a:pt x="2012" y="5710"/>
                    <a:pt x="2492" y="6072"/>
                    <a:pt x="3000" y="6072"/>
                  </a:cubicBezTo>
                  <a:cubicBezTo>
                    <a:pt x="3460" y="6072"/>
                    <a:pt x="3942" y="5776"/>
                    <a:pt x="3958" y="5123"/>
                  </a:cubicBezTo>
                  <a:cubicBezTo>
                    <a:pt x="4135" y="5493"/>
                    <a:pt x="4450" y="5647"/>
                    <a:pt x="4767" y="5647"/>
                  </a:cubicBezTo>
                  <a:cubicBezTo>
                    <a:pt x="5450" y="5647"/>
                    <a:pt x="6142" y="4934"/>
                    <a:pt x="5494" y="4128"/>
                  </a:cubicBezTo>
                  <a:lnTo>
                    <a:pt x="5494" y="4128"/>
                  </a:lnTo>
                  <a:cubicBezTo>
                    <a:pt x="5560" y="4140"/>
                    <a:pt x="5622" y="4146"/>
                    <a:pt x="5681" y="4146"/>
                  </a:cubicBezTo>
                  <a:cubicBezTo>
                    <a:pt x="6759" y="4146"/>
                    <a:pt x="6819" y="2228"/>
                    <a:pt x="5700" y="2228"/>
                  </a:cubicBezTo>
                  <a:cubicBezTo>
                    <a:pt x="5642" y="2228"/>
                    <a:pt x="5580" y="2233"/>
                    <a:pt x="5516" y="2244"/>
                  </a:cubicBezTo>
                  <a:cubicBezTo>
                    <a:pt x="6477" y="1598"/>
                    <a:pt x="5706" y="567"/>
                    <a:pt x="4948" y="567"/>
                  </a:cubicBezTo>
                  <a:cubicBezTo>
                    <a:pt x="4658" y="567"/>
                    <a:pt x="4371" y="717"/>
                    <a:pt x="4182" y="1097"/>
                  </a:cubicBezTo>
                  <a:cubicBezTo>
                    <a:pt x="4206" y="348"/>
                    <a:pt x="3699" y="1"/>
                    <a:pt x="321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0"/>
            <p:cNvSpPr/>
            <p:nvPr/>
          </p:nvSpPr>
          <p:spPr>
            <a:xfrm>
              <a:off x="3254601" y="5734240"/>
              <a:ext cx="65458" cy="54522"/>
            </a:xfrm>
            <a:custGeom>
              <a:rect b="b" l="l" r="r" t="t"/>
              <a:pathLst>
                <a:path extrusionOk="0" h="688" w="826">
                  <a:moveTo>
                    <a:pt x="398" y="1"/>
                  </a:moveTo>
                  <a:cubicBezTo>
                    <a:pt x="262" y="1"/>
                    <a:pt x="128" y="76"/>
                    <a:pt x="87" y="241"/>
                  </a:cubicBezTo>
                  <a:cubicBezTo>
                    <a:pt x="0" y="519"/>
                    <a:pt x="219" y="688"/>
                    <a:pt x="427" y="688"/>
                  </a:cubicBezTo>
                  <a:cubicBezTo>
                    <a:pt x="555" y="688"/>
                    <a:pt x="679" y="624"/>
                    <a:pt x="726" y="482"/>
                  </a:cubicBezTo>
                  <a:cubicBezTo>
                    <a:pt x="826" y="179"/>
                    <a:pt x="608" y="1"/>
                    <a:pt x="39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50"/>
            <p:cNvSpPr/>
            <p:nvPr/>
          </p:nvSpPr>
          <p:spPr>
            <a:xfrm>
              <a:off x="3293511" y="5653329"/>
              <a:ext cx="71640" cy="59594"/>
            </a:xfrm>
            <a:custGeom>
              <a:rect b="b" l="l" r="r" t="t"/>
              <a:pathLst>
                <a:path extrusionOk="0" h="752" w="904">
                  <a:moveTo>
                    <a:pt x="435" y="1"/>
                  </a:moveTo>
                  <a:cubicBezTo>
                    <a:pt x="286" y="1"/>
                    <a:pt x="140" y="83"/>
                    <a:pt x="95" y="263"/>
                  </a:cubicBezTo>
                  <a:cubicBezTo>
                    <a:pt x="1" y="567"/>
                    <a:pt x="240" y="751"/>
                    <a:pt x="467" y="751"/>
                  </a:cubicBezTo>
                  <a:cubicBezTo>
                    <a:pt x="607" y="751"/>
                    <a:pt x="742" y="682"/>
                    <a:pt x="793" y="529"/>
                  </a:cubicBezTo>
                  <a:cubicBezTo>
                    <a:pt x="904" y="196"/>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0"/>
            <p:cNvSpPr/>
            <p:nvPr/>
          </p:nvSpPr>
          <p:spPr>
            <a:xfrm>
              <a:off x="3338206" y="5725206"/>
              <a:ext cx="77742" cy="64349"/>
            </a:xfrm>
            <a:custGeom>
              <a:rect b="b" l="l" r="r" t="t"/>
              <a:pathLst>
                <a:path extrusionOk="0" h="812" w="981">
                  <a:moveTo>
                    <a:pt x="472" y="0"/>
                  </a:moveTo>
                  <a:cubicBezTo>
                    <a:pt x="310" y="0"/>
                    <a:pt x="151" y="90"/>
                    <a:pt x="102" y="287"/>
                  </a:cubicBezTo>
                  <a:cubicBezTo>
                    <a:pt x="0" y="614"/>
                    <a:pt x="258" y="812"/>
                    <a:pt x="504" y="812"/>
                  </a:cubicBezTo>
                  <a:cubicBezTo>
                    <a:pt x="656" y="812"/>
                    <a:pt x="803" y="737"/>
                    <a:pt x="860" y="571"/>
                  </a:cubicBezTo>
                  <a:cubicBezTo>
                    <a:pt x="980" y="212"/>
                    <a:pt x="722" y="0"/>
                    <a:pt x="4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0"/>
            <p:cNvSpPr/>
            <p:nvPr/>
          </p:nvSpPr>
          <p:spPr>
            <a:xfrm>
              <a:off x="3377987" y="5657212"/>
              <a:ext cx="65696" cy="54602"/>
            </a:xfrm>
            <a:custGeom>
              <a:rect b="b" l="l" r="r" t="t"/>
              <a:pathLst>
                <a:path extrusionOk="0" h="689" w="829">
                  <a:moveTo>
                    <a:pt x="401" y="0"/>
                  </a:moveTo>
                  <a:cubicBezTo>
                    <a:pt x="263" y="0"/>
                    <a:pt x="129" y="76"/>
                    <a:pt x="87" y="243"/>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0"/>
            <p:cNvSpPr/>
            <p:nvPr/>
          </p:nvSpPr>
          <p:spPr>
            <a:xfrm>
              <a:off x="3298266" y="5802550"/>
              <a:ext cx="71560" cy="59515"/>
            </a:xfrm>
            <a:custGeom>
              <a:rect b="b" l="l" r="r" t="t"/>
              <a:pathLst>
                <a:path extrusionOk="0" h="751" w="903">
                  <a:moveTo>
                    <a:pt x="435" y="1"/>
                  </a:moveTo>
                  <a:cubicBezTo>
                    <a:pt x="286" y="1"/>
                    <a:pt x="139" y="83"/>
                    <a:pt x="94" y="263"/>
                  </a:cubicBezTo>
                  <a:cubicBezTo>
                    <a:pt x="0" y="567"/>
                    <a:pt x="238" y="751"/>
                    <a:pt x="465" y="751"/>
                  </a:cubicBezTo>
                  <a:cubicBezTo>
                    <a:pt x="605" y="751"/>
                    <a:pt x="741" y="681"/>
                    <a:pt x="793" y="526"/>
                  </a:cubicBezTo>
                  <a:cubicBezTo>
                    <a:pt x="903" y="195"/>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0"/>
            <p:cNvSpPr/>
            <p:nvPr/>
          </p:nvSpPr>
          <p:spPr>
            <a:xfrm>
              <a:off x="3426407" y="5740263"/>
              <a:ext cx="66806" cy="56028"/>
            </a:xfrm>
            <a:custGeom>
              <a:rect b="b" l="l" r="r" t="t"/>
              <a:pathLst>
                <a:path extrusionOk="0" h="707" w="843">
                  <a:moveTo>
                    <a:pt x="409" y="0"/>
                  </a:moveTo>
                  <a:cubicBezTo>
                    <a:pt x="269" y="0"/>
                    <a:pt x="132" y="79"/>
                    <a:pt x="90" y="249"/>
                  </a:cubicBezTo>
                  <a:cubicBezTo>
                    <a:pt x="1" y="534"/>
                    <a:pt x="221" y="706"/>
                    <a:pt x="431" y="706"/>
                  </a:cubicBezTo>
                  <a:cubicBezTo>
                    <a:pt x="562" y="706"/>
                    <a:pt x="689" y="640"/>
                    <a:pt x="737" y="495"/>
                  </a:cubicBezTo>
                  <a:cubicBezTo>
                    <a:pt x="842" y="183"/>
                    <a:pt x="622" y="0"/>
                    <a:pt x="40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0"/>
            <p:cNvSpPr/>
            <p:nvPr/>
          </p:nvSpPr>
          <p:spPr>
            <a:xfrm>
              <a:off x="3388052" y="5808811"/>
              <a:ext cx="65696" cy="54602"/>
            </a:xfrm>
            <a:custGeom>
              <a:rect b="b" l="l" r="r" t="t"/>
              <a:pathLst>
                <a:path extrusionOk="0" h="689" w="829">
                  <a:moveTo>
                    <a:pt x="401" y="0"/>
                  </a:moveTo>
                  <a:cubicBezTo>
                    <a:pt x="263" y="0"/>
                    <a:pt x="129" y="77"/>
                    <a:pt x="87" y="244"/>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0"/>
            <p:cNvSpPr/>
            <p:nvPr/>
          </p:nvSpPr>
          <p:spPr>
            <a:xfrm>
              <a:off x="3470230" y="5816498"/>
              <a:ext cx="50164" cy="41684"/>
            </a:xfrm>
            <a:custGeom>
              <a:rect b="b" l="l" r="r" t="t"/>
              <a:pathLst>
                <a:path extrusionOk="0" h="526" w="633">
                  <a:moveTo>
                    <a:pt x="305" y="0"/>
                  </a:moveTo>
                  <a:cubicBezTo>
                    <a:pt x="200" y="0"/>
                    <a:pt x="98" y="58"/>
                    <a:pt x="66" y="185"/>
                  </a:cubicBezTo>
                  <a:cubicBezTo>
                    <a:pt x="0" y="397"/>
                    <a:pt x="167" y="525"/>
                    <a:pt x="326" y="525"/>
                  </a:cubicBezTo>
                  <a:cubicBezTo>
                    <a:pt x="423" y="525"/>
                    <a:pt x="517" y="477"/>
                    <a:pt x="553" y="371"/>
                  </a:cubicBezTo>
                  <a:cubicBezTo>
                    <a:pt x="632" y="137"/>
                    <a:pt x="466" y="0"/>
                    <a:pt x="30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0"/>
            <p:cNvSpPr/>
            <p:nvPr/>
          </p:nvSpPr>
          <p:spPr>
            <a:xfrm>
              <a:off x="3445346" y="5661967"/>
              <a:ext cx="54285" cy="45250"/>
            </a:xfrm>
            <a:custGeom>
              <a:rect b="b" l="l" r="r" t="t"/>
              <a:pathLst>
                <a:path extrusionOk="0" h="571" w="685">
                  <a:moveTo>
                    <a:pt x="331" y="1"/>
                  </a:moveTo>
                  <a:cubicBezTo>
                    <a:pt x="217" y="1"/>
                    <a:pt x="106" y="63"/>
                    <a:pt x="71" y="200"/>
                  </a:cubicBezTo>
                  <a:cubicBezTo>
                    <a:pt x="0" y="431"/>
                    <a:pt x="180" y="570"/>
                    <a:pt x="352" y="570"/>
                  </a:cubicBezTo>
                  <a:cubicBezTo>
                    <a:pt x="458" y="570"/>
                    <a:pt x="561" y="517"/>
                    <a:pt x="600" y="399"/>
                  </a:cubicBezTo>
                  <a:cubicBezTo>
                    <a:pt x="685" y="148"/>
                    <a:pt x="505" y="1"/>
                    <a:pt x="3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0"/>
            <p:cNvSpPr/>
            <p:nvPr/>
          </p:nvSpPr>
          <p:spPr>
            <a:xfrm>
              <a:off x="3361583" y="5874664"/>
              <a:ext cx="40258" cy="33284"/>
            </a:xfrm>
            <a:custGeom>
              <a:rect b="b" l="l" r="r" t="t"/>
              <a:pathLst>
                <a:path extrusionOk="0" h="420" w="508">
                  <a:moveTo>
                    <a:pt x="245" y="0"/>
                  </a:moveTo>
                  <a:cubicBezTo>
                    <a:pt x="161" y="0"/>
                    <a:pt x="78" y="47"/>
                    <a:pt x="53" y="149"/>
                  </a:cubicBezTo>
                  <a:cubicBezTo>
                    <a:pt x="1" y="316"/>
                    <a:pt x="134" y="419"/>
                    <a:pt x="262" y="419"/>
                  </a:cubicBezTo>
                  <a:cubicBezTo>
                    <a:pt x="341" y="419"/>
                    <a:pt x="417" y="380"/>
                    <a:pt x="446" y="293"/>
                  </a:cubicBezTo>
                  <a:cubicBezTo>
                    <a:pt x="508" y="109"/>
                    <a:pt x="375" y="0"/>
                    <a:pt x="24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0"/>
            <p:cNvSpPr/>
            <p:nvPr/>
          </p:nvSpPr>
          <p:spPr>
            <a:xfrm>
              <a:off x="3353421" y="5610536"/>
              <a:ext cx="43507" cy="36137"/>
            </a:xfrm>
            <a:custGeom>
              <a:rect b="b" l="l" r="r" t="t"/>
              <a:pathLst>
                <a:path extrusionOk="0" h="456" w="549">
                  <a:moveTo>
                    <a:pt x="265" y="1"/>
                  </a:moveTo>
                  <a:cubicBezTo>
                    <a:pt x="174" y="1"/>
                    <a:pt x="85" y="51"/>
                    <a:pt x="59" y="159"/>
                  </a:cubicBezTo>
                  <a:cubicBezTo>
                    <a:pt x="1" y="343"/>
                    <a:pt x="145" y="455"/>
                    <a:pt x="283" y="455"/>
                  </a:cubicBezTo>
                  <a:cubicBezTo>
                    <a:pt x="368" y="455"/>
                    <a:pt x="450" y="413"/>
                    <a:pt x="482" y="320"/>
                  </a:cubicBezTo>
                  <a:cubicBezTo>
                    <a:pt x="548" y="118"/>
                    <a:pt x="404" y="1"/>
                    <a:pt x="26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0"/>
            <p:cNvSpPr/>
            <p:nvPr/>
          </p:nvSpPr>
          <p:spPr>
            <a:xfrm>
              <a:off x="3242556" y="5807543"/>
              <a:ext cx="50164" cy="41684"/>
            </a:xfrm>
            <a:custGeom>
              <a:rect b="b" l="l" r="r" t="t"/>
              <a:pathLst>
                <a:path extrusionOk="0" h="526" w="633">
                  <a:moveTo>
                    <a:pt x="305" y="1"/>
                  </a:moveTo>
                  <a:cubicBezTo>
                    <a:pt x="201" y="1"/>
                    <a:pt x="99" y="58"/>
                    <a:pt x="69" y="183"/>
                  </a:cubicBezTo>
                  <a:cubicBezTo>
                    <a:pt x="1" y="396"/>
                    <a:pt x="169" y="526"/>
                    <a:pt x="329" y="526"/>
                  </a:cubicBezTo>
                  <a:cubicBezTo>
                    <a:pt x="426" y="526"/>
                    <a:pt x="521" y="477"/>
                    <a:pt x="556" y="370"/>
                  </a:cubicBezTo>
                  <a:cubicBezTo>
                    <a:pt x="633" y="136"/>
                    <a:pt x="466" y="1"/>
                    <a:pt x="3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0"/>
            <p:cNvSpPr/>
            <p:nvPr/>
          </p:nvSpPr>
          <p:spPr>
            <a:xfrm>
              <a:off x="3226786" y="5677420"/>
              <a:ext cx="54522" cy="45013"/>
            </a:xfrm>
            <a:custGeom>
              <a:rect b="b" l="l" r="r" t="t"/>
              <a:pathLst>
                <a:path extrusionOk="0" h="568" w="688">
                  <a:moveTo>
                    <a:pt x="332" y="1"/>
                  </a:moveTo>
                  <a:cubicBezTo>
                    <a:pt x="218" y="1"/>
                    <a:pt x="107" y="63"/>
                    <a:pt x="74" y="200"/>
                  </a:cubicBezTo>
                  <a:cubicBezTo>
                    <a:pt x="0" y="428"/>
                    <a:pt x="180" y="567"/>
                    <a:pt x="353" y="567"/>
                  </a:cubicBezTo>
                  <a:cubicBezTo>
                    <a:pt x="459" y="567"/>
                    <a:pt x="562" y="515"/>
                    <a:pt x="603" y="399"/>
                  </a:cubicBezTo>
                  <a:cubicBezTo>
                    <a:pt x="687" y="148"/>
                    <a:pt x="506" y="1"/>
                    <a:pt x="3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50"/>
            <p:cNvSpPr/>
            <p:nvPr/>
          </p:nvSpPr>
          <p:spPr>
            <a:xfrm>
              <a:off x="3510645" y="5735983"/>
              <a:ext cx="32333" cy="26706"/>
            </a:xfrm>
            <a:custGeom>
              <a:rect b="b" l="l" r="r" t="t"/>
              <a:pathLst>
                <a:path extrusionOk="0" h="337" w="408">
                  <a:moveTo>
                    <a:pt x="198" y="0"/>
                  </a:moveTo>
                  <a:cubicBezTo>
                    <a:pt x="131" y="0"/>
                    <a:pt x="64" y="37"/>
                    <a:pt x="43" y="117"/>
                  </a:cubicBezTo>
                  <a:cubicBezTo>
                    <a:pt x="1" y="253"/>
                    <a:pt x="108" y="336"/>
                    <a:pt x="210" y="336"/>
                  </a:cubicBezTo>
                  <a:cubicBezTo>
                    <a:pt x="273" y="336"/>
                    <a:pt x="333" y="305"/>
                    <a:pt x="356" y="236"/>
                  </a:cubicBezTo>
                  <a:cubicBezTo>
                    <a:pt x="407" y="87"/>
                    <a:pt x="302" y="0"/>
                    <a:pt x="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50"/>
            <p:cNvSpPr/>
            <p:nvPr/>
          </p:nvSpPr>
          <p:spPr>
            <a:xfrm>
              <a:off x="3283605" y="5613389"/>
              <a:ext cx="32095" cy="26627"/>
            </a:xfrm>
            <a:custGeom>
              <a:rect b="b" l="l" r="r" t="t"/>
              <a:pathLst>
                <a:path extrusionOk="0" h="336" w="405">
                  <a:moveTo>
                    <a:pt x="194" y="1"/>
                  </a:moveTo>
                  <a:cubicBezTo>
                    <a:pt x="127" y="1"/>
                    <a:pt x="62" y="38"/>
                    <a:pt x="42" y="119"/>
                  </a:cubicBezTo>
                  <a:cubicBezTo>
                    <a:pt x="0" y="253"/>
                    <a:pt x="107" y="335"/>
                    <a:pt x="209" y="335"/>
                  </a:cubicBezTo>
                  <a:cubicBezTo>
                    <a:pt x="271" y="335"/>
                    <a:pt x="331" y="305"/>
                    <a:pt x="355" y="238"/>
                  </a:cubicBezTo>
                  <a:cubicBezTo>
                    <a:pt x="404" y="89"/>
                    <a:pt x="297" y="1"/>
                    <a:pt x="19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0"/>
            <p:cNvSpPr/>
            <p:nvPr/>
          </p:nvSpPr>
          <p:spPr>
            <a:xfrm>
              <a:off x="3421810" y="5613072"/>
              <a:ext cx="32254" cy="26865"/>
            </a:xfrm>
            <a:custGeom>
              <a:rect b="b" l="l" r="r" t="t"/>
              <a:pathLst>
                <a:path extrusionOk="0" h="339" w="407">
                  <a:moveTo>
                    <a:pt x="197" y="0"/>
                  </a:moveTo>
                  <a:cubicBezTo>
                    <a:pt x="130" y="0"/>
                    <a:pt x="64" y="37"/>
                    <a:pt x="42" y="119"/>
                  </a:cubicBezTo>
                  <a:cubicBezTo>
                    <a:pt x="0" y="255"/>
                    <a:pt x="107" y="338"/>
                    <a:pt x="209" y="338"/>
                  </a:cubicBezTo>
                  <a:cubicBezTo>
                    <a:pt x="272" y="338"/>
                    <a:pt x="333" y="307"/>
                    <a:pt x="355" y="237"/>
                  </a:cubicBezTo>
                  <a:cubicBezTo>
                    <a:pt x="407" y="89"/>
                    <a:pt x="301" y="0"/>
                    <a:pt x="19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50"/>
            <p:cNvSpPr/>
            <p:nvPr/>
          </p:nvSpPr>
          <p:spPr>
            <a:xfrm>
              <a:off x="3207450" y="5752070"/>
              <a:ext cx="32095" cy="26706"/>
            </a:xfrm>
            <a:custGeom>
              <a:rect b="b" l="l" r="r" t="t"/>
              <a:pathLst>
                <a:path extrusionOk="0" h="337" w="405">
                  <a:moveTo>
                    <a:pt x="195" y="0"/>
                  </a:moveTo>
                  <a:cubicBezTo>
                    <a:pt x="128" y="0"/>
                    <a:pt x="62" y="37"/>
                    <a:pt x="42" y="117"/>
                  </a:cubicBezTo>
                  <a:cubicBezTo>
                    <a:pt x="0" y="254"/>
                    <a:pt x="106" y="336"/>
                    <a:pt x="208" y="336"/>
                  </a:cubicBezTo>
                  <a:cubicBezTo>
                    <a:pt x="271" y="336"/>
                    <a:pt x="331" y="305"/>
                    <a:pt x="356" y="236"/>
                  </a:cubicBezTo>
                  <a:cubicBezTo>
                    <a:pt x="404" y="87"/>
                    <a:pt x="298" y="0"/>
                    <a:pt x="19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4" name="Google Shape;3534;p50"/>
          <p:cNvGrpSpPr/>
          <p:nvPr/>
        </p:nvGrpSpPr>
        <p:grpSpPr>
          <a:xfrm>
            <a:off x="792997" y="5437355"/>
            <a:ext cx="1680477" cy="1572950"/>
            <a:chOff x="658900" y="4821674"/>
            <a:chExt cx="1680477" cy="1572950"/>
          </a:xfrm>
        </p:grpSpPr>
        <p:sp>
          <p:nvSpPr>
            <p:cNvPr id="3535" name="Google Shape;3535;p50"/>
            <p:cNvSpPr/>
            <p:nvPr/>
          </p:nvSpPr>
          <p:spPr>
            <a:xfrm>
              <a:off x="658900" y="4821674"/>
              <a:ext cx="1680477" cy="1572950"/>
            </a:xfrm>
            <a:custGeom>
              <a:rect b="b" l="l" r="r" t="t"/>
              <a:pathLst>
                <a:path extrusionOk="0" h="21928" w="23427">
                  <a:moveTo>
                    <a:pt x="14038" y="1"/>
                  </a:moveTo>
                  <a:cubicBezTo>
                    <a:pt x="11302" y="1"/>
                    <a:pt x="11092" y="6455"/>
                    <a:pt x="11458" y="8923"/>
                  </a:cubicBezTo>
                  <a:cubicBezTo>
                    <a:pt x="10820" y="7469"/>
                    <a:pt x="8819" y="1228"/>
                    <a:pt x="6391" y="1228"/>
                  </a:cubicBezTo>
                  <a:cubicBezTo>
                    <a:pt x="6160" y="1228"/>
                    <a:pt x="5926" y="1284"/>
                    <a:pt x="5689" y="1406"/>
                  </a:cubicBezTo>
                  <a:cubicBezTo>
                    <a:pt x="2675" y="2951"/>
                    <a:pt x="7086" y="8068"/>
                    <a:pt x="9358" y="9896"/>
                  </a:cubicBezTo>
                  <a:cubicBezTo>
                    <a:pt x="7681" y="9336"/>
                    <a:pt x="5089" y="8044"/>
                    <a:pt x="3256" y="8044"/>
                  </a:cubicBezTo>
                  <a:cubicBezTo>
                    <a:pt x="2277" y="8044"/>
                    <a:pt x="1515" y="8412"/>
                    <a:pt x="1224" y="9456"/>
                  </a:cubicBezTo>
                  <a:cubicBezTo>
                    <a:pt x="586" y="11745"/>
                    <a:pt x="2538" y="12351"/>
                    <a:pt x="4769" y="12351"/>
                  </a:cubicBezTo>
                  <a:cubicBezTo>
                    <a:pt x="6300" y="12351"/>
                    <a:pt x="7962" y="12065"/>
                    <a:pt x="9007" y="11843"/>
                  </a:cubicBezTo>
                  <a:lnTo>
                    <a:pt x="9007" y="11843"/>
                  </a:lnTo>
                  <a:cubicBezTo>
                    <a:pt x="4694" y="13257"/>
                    <a:pt x="0" y="16266"/>
                    <a:pt x="2798" y="18742"/>
                  </a:cubicBezTo>
                  <a:cubicBezTo>
                    <a:pt x="3105" y="19026"/>
                    <a:pt x="3449" y="19151"/>
                    <a:pt x="3819" y="19151"/>
                  </a:cubicBezTo>
                  <a:cubicBezTo>
                    <a:pt x="5979" y="19151"/>
                    <a:pt x="9008" y="14882"/>
                    <a:pt x="10497" y="13079"/>
                  </a:cubicBezTo>
                  <a:lnTo>
                    <a:pt x="10497" y="13079"/>
                  </a:lnTo>
                  <a:cubicBezTo>
                    <a:pt x="9710" y="15026"/>
                    <a:pt x="6209" y="20334"/>
                    <a:pt x="9358" y="21658"/>
                  </a:cubicBezTo>
                  <a:cubicBezTo>
                    <a:pt x="9810" y="21843"/>
                    <a:pt x="10207" y="21927"/>
                    <a:pt x="10556" y="21927"/>
                  </a:cubicBezTo>
                  <a:cubicBezTo>
                    <a:pt x="13723" y="21927"/>
                    <a:pt x="12943" y="15002"/>
                    <a:pt x="12943" y="13168"/>
                  </a:cubicBezTo>
                  <a:lnTo>
                    <a:pt x="12943" y="13168"/>
                  </a:lnTo>
                  <a:cubicBezTo>
                    <a:pt x="13026" y="14886"/>
                    <a:pt x="14692" y="20632"/>
                    <a:pt x="16933" y="20632"/>
                  </a:cubicBezTo>
                  <a:cubicBezTo>
                    <a:pt x="17116" y="20632"/>
                    <a:pt x="17303" y="20594"/>
                    <a:pt x="17493" y="20511"/>
                  </a:cubicBezTo>
                  <a:cubicBezTo>
                    <a:pt x="21311" y="18856"/>
                    <a:pt x="17349" y="14611"/>
                    <a:pt x="14522" y="12372"/>
                  </a:cubicBezTo>
                  <a:lnTo>
                    <a:pt x="14522" y="12372"/>
                  </a:lnTo>
                  <a:cubicBezTo>
                    <a:pt x="16190" y="13473"/>
                    <a:pt x="16533" y="13523"/>
                    <a:pt x="17667" y="14053"/>
                  </a:cubicBezTo>
                  <a:cubicBezTo>
                    <a:pt x="18380" y="14292"/>
                    <a:pt x="19560" y="14611"/>
                    <a:pt x="20571" y="14611"/>
                  </a:cubicBezTo>
                  <a:cubicBezTo>
                    <a:pt x="21420" y="14611"/>
                    <a:pt x="22151" y="14387"/>
                    <a:pt x="22390" y="13701"/>
                  </a:cubicBezTo>
                  <a:cubicBezTo>
                    <a:pt x="23427" y="10789"/>
                    <a:pt x="18602" y="10399"/>
                    <a:pt x="16019" y="10399"/>
                  </a:cubicBezTo>
                  <a:cubicBezTo>
                    <a:pt x="15542" y="10399"/>
                    <a:pt x="15142" y="10412"/>
                    <a:pt x="14869" y="10425"/>
                  </a:cubicBezTo>
                  <a:cubicBezTo>
                    <a:pt x="17057" y="10163"/>
                    <a:pt x="23271" y="9075"/>
                    <a:pt x="22043" y="5829"/>
                  </a:cubicBezTo>
                  <a:cubicBezTo>
                    <a:pt x="21679" y="4870"/>
                    <a:pt x="21050" y="4494"/>
                    <a:pt x="20293" y="4494"/>
                  </a:cubicBezTo>
                  <a:cubicBezTo>
                    <a:pt x="18091" y="4494"/>
                    <a:pt x="14801" y="7670"/>
                    <a:pt x="13747" y="8923"/>
                  </a:cubicBezTo>
                  <a:lnTo>
                    <a:pt x="13747" y="8923"/>
                  </a:lnTo>
                  <a:cubicBezTo>
                    <a:pt x="15261" y="6817"/>
                    <a:pt x="17528" y="1426"/>
                    <a:pt x="15047" y="255"/>
                  </a:cubicBezTo>
                  <a:cubicBezTo>
                    <a:pt x="14677" y="80"/>
                    <a:pt x="14342" y="1"/>
                    <a:pt x="1403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0"/>
            <p:cNvSpPr/>
            <p:nvPr/>
          </p:nvSpPr>
          <p:spPr>
            <a:xfrm>
              <a:off x="1479863" y="5187214"/>
              <a:ext cx="187652" cy="276959"/>
            </a:xfrm>
            <a:custGeom>
              <a:rect b="b" l="l" r="r" t="t"/>
              <a:pathLst>
                <a:path extrusionOk="0" h="3861" w="2616">
                  <a:moveTo>
                    <a:pt x="2146" y="1"/>
                  </a:moveTo>
                  <a:lnTo>
                    <a:pt x="2146" y="1"/>
                  </a:lnTo>
                  <a:cubicBezTo>
                    <a:pt x="1719" y="906"/>
                    <a:pt x="1287" y="1808"/>
                    <a:pt x="902" y="2747"/>
                  </a:cubicBezTo>
                  <a:cubicBezTo>
                    <a:pt x="859" y="2599"/>
                    <a:pt x="813" y="2455"/>
                    <a:pt x="775" y="2307"/>
                  </a:cubicBezTo>
                  <a:cubicBezTo>
                    <a:pt x="686" y="1990"/>
                    <a:pt x="614" y="1668"/>
                    <a:pt x="618" y="1325"/>
                  </a:cubicBezTo>
                  <a:lnTo>
                    <a:pt x="618" y="1325"/>
                  </a:lnTo>
                  <a:cubicBezTo>
                    <a:pt x="445" y="1622"/>
                    <a:pt x="330" y="1969"/>
                    <a:pt x="246" y="2307"/>
                  </a:cubicBezTo>
                  <a:cubicBezTo>
                    <a:pt x="157" y="2646"/>
                    <a:pt x="89" y="2993"/>
                    <a:pt x="0" y="3298"/>
                  </a:cubicBezTo>
                  <a:lnTo>
                    <a:pt x="682" y="3298"/>
                  </a:lnTo>
                  <a:lnTo>
                    <a:pt x="660" y="3357"/>
                  </a:lnTo>
                  <a:lnTo>
                    <a:pt x="1359" y="3514"/>
                  </a:lnTo>
                  <a:lnTo>
                    <a:pt x="2163" y="3861"/>
                  </a:lnTo>
                  <a:cubicBezTo>
                    <a:pt x="2205" y="3535"/>
                    <a:pt x="2277" y="3213"/>
                    <a:pt x="2375" y="2904"/>
                  </a:cubicBezTo>
                  <a:cubicBezTo>
                    <a:pt x="2476" y="2570"/>
                    <a:pt x="2557" y="2227"/>
                    <a:pt x="2616" y="1884"/>
                  </a:cubicBezTo>
                  <a:lnTo>
                    <a:pt x="2616" y="1884"/>
                  </a:lnTo>
                  <a:cubicBezTo>
                    <a:pt x="2400" y="2151"/>
                    <a:pt x="2167" y="2400"/>
                    <a:pt x="1917" y="2633"/>
                  </a:cubicBezTo>
                  <a:lnTo>
                    <a:pt x="1765" y="2786"/>
                  </a:lnTo>
                  <a:cubicBezTo>
                    <a:pt x="1862" y="1863"/>
                    <a:pt x="2002" y="932"/>
                    <a:pt x="214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0"/>
            <p:cNvSpPr/>
            <p:nvPr/>
          </p:nvSpPr>
          <p:spPr>
            <a:xfrm>
              <a:off x="1585809" y="5408863"/>
              <a:ext cx="362249" cy="552914"/>
            </a:xfrm>
            <a:custGeom>
              <a:rect b="b" l="l" r="r" t="t"/>
              <a:pathLst>
                <a:path extrusionOk="0" h="7708" w="5050">
                  <a:moveTo>
                    <a:pt x="2667" y="0"/>
                  </a:moveTo>
                  <a:lnTo>
                    <a:pt x="2667" y="0"/>
                  </a:lnTo>
                  <a:cubicBezTo>
                    <a:pt x="2349" y="157"/>
                    <a:pt x="2023" y="297"/>
                    <a:pt x="1693" y="419"/>
                  </a:cubicBezTo>
                  <a:cubicBezTo>
                    <a:pt x="1359" y="546"/>
                    <a:pt x="1025" y="665"/>
                    <a:pt x="677" y="809"/>
                  </a:cubicBezTo>
                  <a:lnTo>
                    <a:pt x="1012" y="1257"/>
                  </a:lnTo>
                  <a:lnTo>
                    <a:pt x="936" y="1295"/>
                  </a:lnTo>
                  <a:lnTo>
                    <a:pt x="1524" y="2176"/>
                  </a:lnTo>
                  <a:lnTo>
                    <a:pt x="1537" y="2163"/>
                  </a:lnTo>
                  <a:lnTo>
                    <a:pt x="1693" y="2553"/>
                  </a:lnTo>
                  <a:lnTo>
                    <a:pt x="1626" y="3352"/>
                  </a:lnTo>
                  <a:lnTo>
                    <a:pt x="1731" y="3336"/>
                  </a:lnTo>
                  <a:lnTo>
                    <a:pt x="1634" y="3750"/>
                  </a:lnTo>
                  <a:lnTo>
                    <a:pt x="1647" y="3750"/>
                  </a:lnTo>
                  <a:lnTo>
                    <a:pt x="1532" y="4313"/>
                  </a:lnTo>
                  <a:lnTo>
                    <a:pt x="1579" y="4313"/>
                  </a:lnTo>
                  <a:lnTo>
                    <a:pt x="1262" y="4648"/>
                  </a:lnTo>
                  <a:cubicBezTo>
                    <a:pt x="1240" y="4626"/>
                    <a:pt x="1215" y="4601"/>
                    <a:pt x="1194" y="4580"/>
                  </a:cubicBezTo>
                  <a:lnTo>
                    <a:pt x="711" y="5219"/>
                  </a:lnTo>
                  <a:lnTo>
                    <a:pt x="0" y="5613"/>
                  </a:lnTo>
                  <a:cubicBezTo>
                    <a:pt x="233" y="5854"/>
                    <a:pt x="449" y="6108"/>
                    <a:pt x="652" y="6374"/>
                  </a:cubicBezTo>
                  <a:cubicBezTo>
                    <a:pt x="864" y="6650"/>
                    <a:pt x="1071" y="6933"/>
                    <a:pt x="1287" y="7212"/>
                  </a:cubicBezTo>
                  <a:cubicBezTo>
                    <a:pt x="1236" y="6865"/>
                    <a:pt x="1194" y="6523"/>
                    <a:pt x="1143" y="6171"/>
                  </a:cubicBezTo>
                  <a:cubicBezTo>
                    <a:pt x="1126" y="6053"/>
                    <a:pt x="1105" y="5934"/>
                    <a:pt x="1084" y="5816"/>
                  </a:cubicBezTo>
                  <a:lnTo>
                    <a:pt x="1084" y="5816"/>
                  </a:lnTo>
                  <a:lnTo>
                    <a:pt x="1130" y="5854"/>
                  </a:lnTo>
                  <a:cubicBezTo>
                    <a:pt x="1321" y="6040"/>
                    <a:pt x="1507" y="6252"/>
                    <a:pt x="1698" y="6463"/>
                  </a:cubicBezTo>
                  <a:lnTo>
                    <a:pt x="1846" y="6628"/>
                  </a:lnTo>
                  <a:cubicBezTo>
                    <a:pt x="1896" y="6683"/>
                    <a:pt x="1951" y="6738"/>
                    <a:pt x="2002" y="6785"/>
                  </a:cubicBezTo>
                  <a:cubicBezTo>
                    <a:pt x="2108" y="6882"/>
                    <a:pt x="2210" y="6980"/>
                    <a:pt x="2311" y="7077"/>
                  </a:cubicBezTo>
                  <a:cubicBezTo>
                    <a:pt x="2519" y="7272"/>
                    <a:pt x="2705" y="7483"/>
                    <a:pt x="2874" y="7708"/>
                  </a:cubicBezTo>
                  <a:cubicBezTo>
                    <a:pt x="2781" y="7437"/>
                    <a:pt x="2663" y="7170"/>
                    <a:pt x="2523" y="6920"/>
                  </a:cubicBezTo>
                  <a:cubicBezTo>
                    <a:pt x="2455" y="6793"/>
                    <a:pt x="2387" y="6667"/>
                    <a:pt x="2320" y="6544"/>
                  </a:cubicBezTo>
                  <a:cubicBezTo>
                    <a:pt x="2286" y="6485"/>
                    <a:pt x="2252" y="6425"/>
                    <a:pt x="2227" y="6362"/>
                  </a:cubicBezTo>
                  <a:lnTo>
                    <a:pt x="2142" y="6176"/>
                  </a:lnTo>
                  <a:cubicBezTo>
                    <a:pt x="2074" y="6023"/>
                    <a:pt x="2006" y="5871"/>
                    <a:pt x="1935" y="5718"/>
                  </a:cubicBezTo>
                  <a:lnTo>
                    <a:pt x="1935" y="5718"/>
                  </a:lnTo>
                  <a:cubicBezTo>
                    <a:pt x="2023" y="5786"/>
                    <a:pt x="2117" y="5850"/>
                    <a:pt x="2210" y="5913"/>
                  </a:cubicBezTo>
                  <a:cubicBezTo>
                    <a:pt x="2366" y="6019"/>
                    <a:pt x="2527" y="6104"/>
                    <a:pt x="2696" y="6180"/>
                  </a:cubicBezTo>
                  <a:cubicBezTo>
                    <a:pt x="2468" y="5896"/>
                    <a:pt x="2320" y="5583"/>
                    <a:pt x="2176" y="5257"/>
                  </a:cubicBezTo>
                  <a:cubicBezTo>
                    <a:pt x="2104" y="5096"/>
                    <a:pt x="2032" y="4927"/>
                    <a:pt x="1947" y="4758"/>
                  </a:cubicBezTo>
                  <a:cubicBezTo>
                    <a:pt x="1875" y="4601"/>
                    <a:pt x="1791" y="4453"/>
                    <a:pt x="1698" y="4309"/>
                  </a:cubicBezTo>
                  <a:cubicBezTo>
                    <a:pt x="1776" y="4307"/>
                    <a:pt x="1854" y="4306"/>
                    <a:pt x="1932" y="4306"/>
                  </a:cubicBezTo>
                  <a:cubicBezTo>
                    <a:pt x="2167" y="4306"/>
                    <a:pt x="2402" y="4315"/>
                    <a:pt x="2637" y="4334"/>
                  </a:cubicBezTo>
                  <a:cubicBezTo>
                    <a:pt x="3014" y="4360"/>
                    <a:pt x="3386" y="4419"/>
                    <a:pt x="3755" y="4499"/>
                  </a:cubicBezTo>
                  <a:cubicBezTo>
                    <a:pt x="3454" y="4254"/>
                    <a:pt x="3137" y="4030"/>
                    <a:pt x="2802" y="3831"/>
                  </a:cubicBezTo>
                  <a:cubicBezTo>
                    <a:pt x="2760" y="3805"/>
                    <a:pt x="2718" y="3776"/>
                    <a:pt x="2675" y="3755"/>
                  </a:cubicBezTo>
                  <a:cubicBezTo>
                    <a:pt x="2916" y="3742"/>
                    <a:pt x="3153" y="3725"/>
                    <a:pt x="3391" y="3712"/>
                  </a:cubicBezTo>
                  <a:cubicBezTo>
                    <a:pt x="3595" y="3700"/>
                    <a:pt x="3797" y="3692"/>
                    <a:pt x="3999" y="3692"/>
                  </a:cubicBezTo>
                  <a:cubicBezTo>
                    <a:pt x="4073" y="3692"/>
                    <a:pt x="4146" y="3693"/>
                    <a:pt x="4220" y="3695"/>
                  </a:cubicBezTo>
                  <a:cubicBezTo>
                    <a:pt x="4499" y="3695"/>
                    <a:pt x="4779" y="3733"/>
                    <a:pt x="5050" y="3797"/>
                  </a:cubicBezTo>
                  <a:cubicBezTo>
                    <a:pt x="4804" y="3649"/>
                    <a:pt x="4542" y="3526"/>
                    <a:pt x="4271" y="3433"/>
                  </a:cubicBezTo>
                  <a:cubicBezTo>
                    <a:pt x="3996" y="3340"/>
                    <a:pt x="3716" y="3259"/>
                    <a:pt x="3441" y="3187"/>
                  </a:cubicBezTo>
                  <a:cubicBezTo>
                    <a:pt x="3276" y="3145"/>
                    <a:pt x="3107" y="3103"/>
                    <a:pt x="2942" y="3056"/>
                  </a:cubicBezTo>
                  <a:cubicBezTo>
                    <a:pt x="3234" y="2980"/>
                    <a:pt x="3522" y="2900"/>
                    <a:pt x="3814" y="2823"/>
                  </a:cubicBezTo>
                  <a:cubicBezTo>
                    <a:pt x="3454" y="2735"/>
                    <a:pt x="3090" y="2667"/>
                    <a:pt x="2734" y="2582"/>
                  </a:cubicBezTo>
                  <a:cubicBezTo>
                    <a:pt x="2489" y="2531"/>
                    <a:pt x="2252" y="2468"/>
                    <a:pt x="2019" y="2396"/>
                  </a:cubicBezTo>
                  <a:cubicBezTo>
                    <a:pt x="2239" y="2244"/>
                    <a:pt x="2451" y="2087"/>
                    <a:pt x="2667" y="1943"/>
                  </a:cubicBezTo>
                  <a:cubicBezTo>
                    <a:pt x="2980" y="1723"/>
                    <a:pt x="3314" y="1532"/>
                    <a:pt x="3666" y="1384"/>
                  </a:cubicBezTo>
                  <a:cubicBezTo>
                    <a:pt x="3566" y="1379"/>
                    <a:pt x="3467" y="1376"/>
                    <a:pt x="3368" y="1376"/>
                  </a:cubicBezTo>
                  <a:cubicBezTo>
                    <a:pt x="3071" y="1376"/>
                    <a:pt x="2776" y="1400"/>
                    <a:pt x="2481" y="1448"/>
                  </a:cubicBezTo>
                  <a:cubicBezTo>
                    <a:pt x="2442" y="1452"/>
                    <a:pt x="2404" y="1456"/>
                    <a:pt x="2366" y="1465"/>
                  </a:cubicBezTo>
                  <a:cubicBezTo>
                    <a:pt x="2565" y="1304"/>
                    <a:pt x="2773" y="1147"/>
                    <a:pt x="2980" y="991"/>
                  </a:cubicBezTo>
                  <a:cubicBezTo>
                    <a:pt x="3234" y="809"/>
                    <a:pt x="3496" y="631"/>
                    <a:pt x="3763" y="462"/>
                  </a:cubicBezTo>
                  <a:cubicBezTo>
                    <a:pt x="4034" y="297"/>
                    <a:pt x="4313" y="148"/>
                    <a:pt x="4605" y="26"/>
                  </a:cubicBezTo>
                  <a:lnTo>
                    <a:pt x="4605" y="26"/>
                  </a:lnTo>
                  <a:cubicBezTo>
                    <a:pt x="4284" y="64"/>
                    <a:pt x="3970" y="132"/>
                    <a:pt x="3657" y="220"/>
                  </a:cubicBezTo>
                  <a:cubicBezTo>
                    <a:pt x="3348" y="305"/>
                    <a:pt x="3035" y="411"/>
                    <a:pt x="2730" y="521"/>
                  </a:cubicBezTo>
                  <a:cubicBezTo>
                    <a:pt x="2502" y="606"/>
                    <a:pt x="2273" y="699"/>
                    <a:pt x="2045" y="792"/>
                  </a:cubicBezTo>
                  <a:cubicBezTo>
                    <a:pt x="2265" y="538"/>
                    <a:pt x="2476" y="275"/>
                    <a:pt x="266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0"/>
            <p:cNvSpPr/>
            <p:nvPr/>
          </p:nvSpPr>
          <p:spPr>
            <a:xfrm>
              <a:off x="1267036" y="5275874"/>
              <a:ext cx="209818" cy="254507"/>
            </a:xfrm>
            <a:custGeom>
              <a:rect b="b" l="l" r="r" t="t"/>
              <a:pathLst>
                <a:path extrusionOk="0" h="3548" w="2925">
                  <a:moveTo>
                    <a:pt x="0" y="0"/>
                  </a:moveTo>
                  <a:lnTo>
                    <a:pt x="0" y="0"/>
                  </a:lnTo>
                  <a:cubicBezTo>
                    <a:pt x="423" y="779"/>
                    <a:pt x="792" y="1579"/>
                    <a:pt x="1164" y="2388"/>
                  </a:cubicBezTo>
                  <a:cubicBezTo>
                    <a:pt x="1105" y="2354"/>
                    <a:pt x="1046" y="2320"/>
                    <a:pt x="986" y="2282"/>
                  </a:cubicBezTo>
                  <a:cubicBezTo>
                    <a:pt x="698" y="2112"/>
                    <a:pt x="411" y="1935"/>
                    <a:pt x="119" y="1765"/>
                  </a:cubicBezTo>
                  <a:lnTo>
                    <a:pt x="119" y="1765"/>
                  </a:lnTo>
                  <a:cubicBezTo>
                    <a:pt x="284" y="2057"/>
                    <a:pt x="440" y="2354"/>
                    <a:pt x="605" y="2650"/>
                  </a:cubicBezTo>
                  <a:cubicBezTo>
                    <a:pt x="770" y="2951"/>
                    <a:pt x="944" y="3247"/>
                    <a:pt x="1151" y="3547"/>
                  </a:cubicBezTo>
                  <a:lnTo>
                    <a:pt x="1511" y="3137"/>
                  </a:lnTo>
                  <a:cubicBezTo>
                    <a:pt x="1524" y="3171"/>
                    <a:pt x="1541" y="3200"/>
                    <a:pt x="1558" y="3234"/>
                  </a:cubicBezTo>
                  <a:lnTo>
                    <a:pt x="2438" y="2650"/>
                  </a:lnTo>
                  <a:lnTo>
                    <a:pt x="2265" y="2460"/>
                  </a:lnTo>
                  <a:lnTo>
                    <a:pt x="2925" y="2172"/>
                  </a:lnTo>
                  <a:cubicBezTo>
                    <a:pt x="2692" y="1859"/>
                    <a:pt x="2434" y="1567"/>
                    <a:pt x="2159" y="1291"/>
                  </a:cubicBezTo>
                  <a:cubicBezTo>
                    <a:pt x="1892" y="1029"/>
                    <a:pt x="1630" y="775"/>
                    <a:pt x="1380" y="500"/>
                  </a:cubicBezTo>
                  <a:lnTo>
                    <a:pt x="1380" y="500"/>
                  </a:lnTo>
                  <a:cubicBezTo>
                    <a:pt x="1477" y="860"/>
                    <a:pt x="1596" y="1215"/>
                    <a:pt x="1706" y="1567"/>
                  </a:cubicBezTo>
                  <a:cubicBezTo>
                    <a:pt x="1744" y="1698"/>
                    <a:pt x="1782" y="1829"/>
                    <a:pt x="1816" y="1956"/>
                  </a:cubicBezTo>
                  <a:cubicBezTo>
                    <a:pt x="1228" y="1296"/>
                    <a:pt x="631" y="623"/>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0"/>
            <p:cNvSpPr/>
            <p:nvPr/>
          </p:nvSpPr>
          <p:spPr>
            <a:xfrm>
              <a:off x="1069058" y="5523632"/>
              <a:ext cx="325235" cy="351633"/>
            </a:xfrm>
            <a:custGeom>
              <a:rect b="b" l="l" r="r" t="t"/>
              <a:pathLst>
                <a:path extrusionOk="0" h="4902" w="4534">
                  <a:moveTo>
                    <a:pt x="3746" y="0"/>
                  </a:moveTo>
                  <a:cubicBezTo>
                    <a:pt x="3327" y="4"/>
                    <a:pt x="2900" y="9"/>
                    <a:pt x="2477" y="21"/>
                  </a:cubicBezTo>
                  <a:cubicBezTo>
                    <a:pt x="2049" y="34"/>
                    <a:pt x="1626" y="72"/>
                    <a:pt x="1207" y="136"/>
                  </a:cubicBezTo>
                  <a:cubicBezTo>
                    <a:pt x="1609" y="246"/>
                    <a:pt x="2002" y="385"/>
                    <a:pt x="2388" y="546"/>
                  </a:cubicBezTo>
                  <a:cubicBezTo>
                    <a:pt x="2510" y="597"/>
                    <a:pt x="2633" y="648"/>
                    <a:pt x="2756" y="699"/>
                  </a:cubicBezTo>
                  <a:cubicBezTo>
                    <a:pt x="2709" y="707"/>
                    <a:pt x="2667" y="715"/>
                    <a:pt x="2620" y="724"/>
                  </a:cubicBezTo>
                  <a:cubicBezTo>
                    <a:pt x="2337" y="766"/>
                    <a:pt x="2049" y="796"/>
                    <a:pt x="1761" y="817"/>
                  </a:cubicBezTo>
                  <a:cubicBezTo>
                    <a:pt x="1394" y="844"/>
                    <a:pt x="1026" y="857"/>
                    <a:pt x="659" y="857"/>
                  </a:cubicBezTo>
                  <a:cubicBezTo>
                    <a:pt x="439" y="857"/>
                    <a:pt x="220" y="852"/>
                    <a:pt x="1" y="842"/>
                  </a:cubicBezTo>
                  <a:lnTo>
                    <a:pt x="1" y="842"/>
                  </a:lnTo>
                  <a:cubicBezTo>
                    <a:pt x="563" y="1041"/>
                    <a:pt x="1139" y="1211"/>
                    <a:pt x="1719" y="1346"/>
                  </a:cubicBezTo>
                  <a:cubicBezTo>
                    <a:pt x="1935" y="1397"/>
                    <a:pt x="2155" y="1439"/>
                    <a:pt x="2375" y="1477"/>
                  </a:cubicBezTo>
                  <a:cubicBezTo>
                    <a:pt x="2324" y="1499"/>
                    <a:pt x="2273" y="1520"/>
                    <a:pt x="2223" y="1537"/>
                  </a:cubicBezTo>
                  <a:cubicBezTo>
                    <a:pt x="2049" y="1604"/>
                    <a:pt x="1876" y="1664"/>
                    <a:pt x="1694" y="1719"/>
                  </a:cubicBezTo>
                  <a:cubicBezTo>
                    <a:pt x="1512" y="1774"/>
                    <a:pt x="1330" y="1812"/>
                    <a:pt x="1143" y="1841"/>
                  </a:cubicBezTo>
                  <a:cubicBezTo>
                    <a:pt x="1330" y="1901"/>
                    <a:pt x="1516" y="1947"/>
                    <a:pt x="1706" y="1981"/>
                  </a:cubicBezTo>
                  <a:cubicBezTo>
                    <a:pt x="1897" y="2019"/>
                    <a:pt x="2091" y="2044"/>
                    <a:pt x="2286" y="2066"/>
                  </a:cubicBezTo>
                  <a:cubicBezTo>
                    <a:pt x="2608" y="2095"/>
                    <a:pt x="2929" y="2116"/>
                    <a:pt x="3255" y="2121"/>
                  </a:cubicBezTo>
                  <a:cubicBezTo>
                    <a:pt x="2790" y="2519"/>
                    <a:pt x="2299" y="2887"/>
                    <a:pt x="1791" y="3225"/>
                  </a:cubicBezTo>
                  <a:cubicBezTo>
                    <a:pt x="2163" y="3200"/>
                    <a:pt x="2540" y="3158"/>
                    <a:pt x="2912" y="3103"/>
                  </a:cubicBezTo>
                  <a:lnTo>
                    <a:pt x="2912" y="3103"/>
                  </a:lnTo>
                  <a:cubicBezTo>
                    <a:pt x="2718" y="3268"/>
                    <a:pt x="2519" y="3433"/>
                    <a:pt x="2316" y="3598"/>
                  </a:cubicBezTo>
                  <a:cubicBezTo>
                    <a:pt x="1867" y="3962"/>
                    <a:pt x="1414" y="4330"/>
                    <a:pt x="999" y="4728"/>
                  </a:cubicBezTo>
                  <a:cubicBezTo>
                    <a:pt x="1778" y="4351"/>
                    <a:pt x="2587" y="4063"/>
                    <a:pt x="3395" y="3725"/>
                  </a:cubicBezTo>
                  <a:lnTo>
                    <a:pt x="3395" y="3725"/>
                  </a:lnTo>
                  <a:cubicBezTo>
                    <a:pt x="3348" y="3805"/>
                    <a:pt x="3302" y="3886"/>
                    <a:pt x="3260" y="3966"/>
                  </a:cubicBezTo>
                  <a:cubicBezTo>
                    <a:pt x="3086" y="4279"/>
                    <a:pt x="2917" y="4588"/>
                    <a:pt x="2760" y="4901"/>
                  </a:cubicBezTo>
                  <a:cubicBezTo>
                    <a:pt x="3052" y="4707"/>
                    <a:pt x="3344" y="4516"/>
                    <a:pt x="3640" y="4334"/>
                  </a:cubicBezTo>
                  <a:cubicBezTo>
                    <a:pt x="3937" y="4152"/>
                    <a:pt x="4233" y="3979"/>
                    <a:pt x="4534" y="3818"/>
                  </a:cubicBezTo>
                  <a:lnTo>
                    <a:pt x="4140" y="3399"/>
                  </a:lnTo>
                  <a:lnTo>
                    <a:pt x="4199" y="3374"/>
                  </a:lnTo>
                  <a:lnTo>
                    <a:pt x="3767" y="2722"/>
                  </a:lnTo>
                  <a:lnTo>
                    <a:pt x="3450" y="2061"/>
                  </a:lnTo>
                  <a:lnTo>
                    <a:pt x="3344" y="1592"/>
                  </a:lnTo>
                  <a:lnTo>
                    <a:pt x="3344" y="1592"/>
                  </a:lnTo>
                  <a:cubicBezTo>
                    <a:pt x="3412" y="1596"/>
                    <a:pt x="3480" y="1600"/>
                    <a:pt x="3552" y="1604"/>
                  </a:cubicBezTo>
                  <a:lnTo>
                    <a:pt x="3488" y="1016"/>
                  </a:lnTo>
                  <a:lnTo>
                    <a:pt x="3488" y="1016"/>
                  </a:lnTo>
                  <a:lnTo>
                    <a:pt x="3539" y="1037"/>
                  </a:lnTo>
                  <a:lnTo>
                    <a:pt x="3746"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0"/>
            <p:cNvSpPr/>
            <p:nvPr/>
          </p:nvSpPr>
          <p:spPr>
            <a:xfrm>
              <a:off x="1396009" y="5796855"/>
              <a:ext cx="178614" cy="255726"/>
            </a:xfrm>
            <a:custGeom>
              <a:rect b="b" l="l" r="r" t="t"/>
              <a:pathLst>
                <a:path extrusionOk="0" h="3565" w="2490">
                  <a:moveTo>
                    <a:pt x="47" y="0"/>
                  </a:moveTo>
                  <a:cubicBezTo>
                    <a:pt x="5" y="745"/>
                    <a:pt x="1" y="1482"/>
                    <a:pt x="26" y="2214"/>
                  </a:cubicBezTo>
                  <a:cubicBezTo>
                    <a:pt x="289" y="1677"/>
                    <a:pt x="568" y="1147"/>
                    <a:pt x="864" y="640"/>
                  </a:cubicBezTo>
                  <a:lnTo>
                    <a:pt x="864" y="640"/>
                  </a:lnTo>
                  <a:cubicBezTo>
                    <a:pt x="839" y="1080"/>
                    <a:pt x="839" y="1507"/>
                    <a:pt x="847" y="1935"/>
                  </a:cubicBezTo>
                  <a:cubicBezTo>
                    <a:pt x="856" y="2481"/>
                    <a:pt x="877" y="3022"/>
                    <a:pt x="877" y="3564"/>
                  </a:cubicBezTo>
                  <a:cubicBezTo>
                    <a:pt x="1051" y="3052"/>
                    <a:pt x="1207" y="2523"/>
                    <a:pt x="1368" y="2007"/>
                  </a:cubicBezTo>
                  <a:cubicBezTo>
                    <a:pt x="1478" y="1660"/>
                    <a:pt x="1597" y="1317"/>
                    <a:pt x="1724" y="982"/>
                  </a:cubicBezTo>
                  <a:cubicBezTo>
                    <a:pt x="1757" y="1076"/>
                    <a:pt x="1783" y="1173"/>
                    <a:pt x="1808" y="1274"/>
                  </a:cubicBezTo>
                  <a:cubicBezTo>
                    <a:pt x="1893" y="1596"/>
                    <a:pt x="1948" y="1943"/>
                    <a:pt x="2054" y="2269"/>
                  </a:cubicBezTo>
                  <a:cubicBezTo>
                    <a:pt x="2126" y="1939"/>
                    <a:pt x="2244" y="1626"/>
                    <a:pt x="2337" y="1287"/>
                  </a:cubicBezTo>
                  <a:cubicBezTo>
                    <a:pt x="2388" y="1109"/>
                    <a:pt x="2430" y="932"/>
                    <a:pt x="2456" y="750"/>
                  </a:cubicBezTo>
                  <a:cubicBezTo>
                    <a:pt x="2490" y="542"/>
                    <a:pt x="2490" y="331"/>
                    <a:pt x="2464" y="123"/>
                  </a:cubicBezTo>
                  <a:lnTo>
                    <a:pt x="2464" y="123"/>
                  </a:lnTo>
                  <a:lnTo>
                    <a:pt x="1580" y="432"/>
                  </a:lnTo>
                  <a:lnTo>
                    <a:pt x="911" y="263"/>
                  </a:lnTo>
                  <a:lnTo>
                    <a:pt x="47"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0"/>
            <p:cNvSpPr/>
            <p:nvPr/>
          </p:nvSpPr>
          <p:spPr>
            <a:xfrm>
              <a:off x="1213955" y="5407787"/>
              <a:ext cx="602051" cy="436277"/>
            </a:xfrm>
            <a:custGeom>
              <a:rect b="b" l="l" r="r" t="t"/>
              <a:pathLst>
                <a:path extrusionOk="0" h="6082" w="8393">
                  <a:moveTo>
                    <a:pt x="4241" y="0"/>
                  </a:moveTo>
                  <a:cubicBezTo>
                    <a:pt x="3586" y="0"/>
                    <a:pt x="2893" y="255"/>
                    <a:pt x="2234" y="866"/>
                  </a:cubicBezTo>
                  <a:cubicBezTo>
                    <a:pt x="0" y="2706"/>
                    <a:pt x="1765" y="6082"/>
                    <a:pt x="4203" y="6082"/>
                  </a:cubicBezTo>
                  <a:cubicBezTo>
                    <a:pt x="4934" y="6082"/>
                    <a:pt x="5726" y="5778"/>
                    <a:pt x="6488" y="5039"/>
                  </a:cubicBezTo>
                  <a:cubicBezTo>
                    <a:pt x="8392" y="3194"/>
                    <a:pt x="6559" y="0"/>
                    <a:pt x="424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0"/>
            <p:cNvSpPr/>
            <p:nvPr/>
          </p:nvSpPr>
          <p:spPr>
            <a:xfrm>
              <a:off x="1354907" y="5637039"/>
              <a:ext cx="126895" cy="91961"/>
            </a:xfrm>
            <a:custGeom>
              <a:rect b="b" l="l" r="r" t="t"/>
              <a:pathLst>
                <a:path extrusionOk="0" h="1282" w="1769">
                  <a:moveTo>
                    <a:pt x="878" y="1"/>
                  </a:moveTo>
                  <a:cubicBezTo>
                    <a:pt x="697" y="1"/>
                    <a:pt x="513" y="82"/>
                    <a:pt x="367" y="281"/>
                  </a:cubicBezTo>
                  <a:cubicBezTo>
                    <a:pt x="1" y="722"/>
                    <a:pt x="425" y="1282"/>
                    <a:pt x="904" y="1282"/>
                  </a:cubicBezTo>
                  <a:cubicBezTo>
                    <a:pt x="1101" y="1282"/>
                    <a:pt x="1307" y="1187"/>
                    <a:pt x="1471" y="950"/>
                  </a:cubicBezTo>
                  <a:cubicBezTo>
                    <a:pt x="1769" y="522"/>
                    <a:pt x="1337" y="1"/>
                    <a:pt x="87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0"/>
            <p:cNvSpPr/>
            <p:nvPr/>
          </p:nvSpPr>
          <p:spPr>
            <a:xfrm>
              <a:off x="1473622" y="5595650"/>
              <a:ext cx="92750" cy="67859"/>
            </a:xfrm>
            <a:custGeom>
              <a:rect b="b" l="l" r="r" t="t"/>
              <a:pathLst>
                <a:path extrusionOk="0" h="946" w="1293">
                  <a:moveTo>
                    <a:pt x="638" y="0"/>
                  </a:moveTo>
                  <a:cubicBezTo>
                    <a:pt x="506" y="0"/>
                    <a:pt x="371" y="60"/>
                    <a:pt x="265" y="207"/>
                  </a:cubicBezTo>
                  <a:cubicBezTo>
                    <a:pt x="1" y="534"/>
                    <a:pt x="311" y="945"/>
                    <a:pt x="660" y="945"/>
                  </a:cubicBezTo>
                  <a:cubicBezTo>
                    <a:pt x="803" y="945"/>
                    <a:pt x="954" y="876"/>
                    <a:pt x="1073" y="702"/>
                  </a:cubicBezTo>
                  <a:cubicBezTo>
                    <a:pt x="1292" y="386"/>
                    <a:pt x="974" y="0"/>
                    <a:pt x="63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0"/>
            <p:cNvSpPr/>
            <p:nvPr/>
          </p:nvSpPr>
          <p:spPr>
            <a:xfrm>
              <a:off x="1450166" y="5476864"/>
              <a:ext cx="137439" cy="99565"/>
            </a:xfrm>
            <a:custGeom>
              <a:rect b="b" l="l" r="r" t="t"/>
              <a:pathLst>
                <a:path extrusionOk="0" h="1388" w="1916">
                  <a:moveTo>
                    <a:pt x="948" y="0"/>
                  </a:moveTo>
                  <a:cubicBezTo>
                    <a:pt x="752" y="0"/>
                    <a:pt x="551" y="88"/>
                    <a:pt x="393" y="305"/>
                  </a:cubicBezTo>
                  <a:cubicBezTo>
                    <a:pt x="0" y="785"/>
                    <a:pt x="459" y="1387"/>
                    <a:pt x="976" y="1387"/>
                  </a:cubicBezTo>
                  <a:cubicBezTo>
                    <a:pt x="1189" y="1387"/>
                    <a:pt x="1413" y="1285"/>
                    <a:pt x="1591" y="1029"/>
                  </a:cubicBezTo>
                  <a:cubicBezTo>
                    <a:pt x="1915" y="565"/>
                    <a:pt x="1446" y="0"/>
                    <a:pt x="94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0"/>
            <p:cNvSpPr/>
            <p:nvPr/>
          </p:nvSpPr>
          <p:spPr>
            <a:xfrm>
              <a:off x="1565868" y="5626996"/>
              <a:ext cx="126895" cy="92105"/>
            </a:xfrm>
            <a:custGeom>
              <a:rect b="b" l="l" r="r" t="t"/>
              <a:pathLst>
                <a:path extrusionOk="0" h="1284" w="1769">
                  <a:moveTo>
                    <a:pt x="875" y="1"/>
                  </a:moveTo>
                  <a:cubicBezTo>
                    <a:pt x="694" y="1"/>
                    <a:pt x="509" y="82"/>
                    <a:pt x="363" y="282"/>
                  </a:cubicBezTo>
                  <a:cubicBezTo>
                    <a:pt x="0" y="725"/>
                    <a:pt x="422" y="1283"/>
                    <a:pt x="900" y="1283"/>
                  </a:cubicBezTo>
                  <a:cubicBezTo>
                    <a:pt x="1097" y="1283"/>
                    <a:pt x="1303" y="1188"/>
                    <a:pt x="1468" y="951"/>
                  </a:cubicBezTo>
                  <a:cubicBezTo>
                    <a:pt x="1768" y="523"/>
                    <a:pt x="1335" y="1"/>
                    <a:pt x="87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0"/>
            <p:cNvSpPr/>
            <p:nvPr/>
          </p:nvSpPr>
          <p:spPr>
            <a:xfrm>
              <a:off x="1576484" y="5525569"/>
              <a:ext cx="105590" cy="77256"/>
            </a:xfrm>
            <a:custGeom>
              <a:rect b="b" l="l" r="r" t="t"/>
              <a:pathLst>
                <a:path extrusionOk="0" h="1077" w="1472">
                  <a:moveTo>
                    <a:pt x="728" y="1"/>
                  </a:moveTo>
                  <a:cubicBezTo>
                    <a:pt x="578" y="1"/>
                    <a:pt x="424" y="68"/>
                    <a:pt x="304" y="236"/>
                  </a:cubicBezTo>
                  <a:cubicBezTo>
                    <a:pt x="1" y="607"/>
                    <a:pt x="354" y="1077"/>
                    <a:pt x="752" y="1077"/>
                  </a:cubicBezTo>
                  <a:cubicBezTo>
                    <a:pt x="915" y="1077"/>
                    <a:pt x="1086" y="997"/>
                    <a:pt x="1222" y="799"/>
                  </a:cubicBezTo>
                  <a:cubicBezTo>
                    <a:pt x="1471" y="440"/>
                    <a:pt x="1110" y="1"/>
                    <a:pt x="72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50"/>
            <p:cNvSpPr/>
            <p:nvPr/>
          </p:nvSpPr>
          <p:spPr>
            <a:xfrm>
              <a:off x="1348523" y="5530733"/>
              <a:ext cx="105590" cy="77256"/>
            </a:xfrm>
            <a:custGeom>
              <a:rect b="b" l="l" r="r" t="t"/>
              <a:pathLst>
                <a:path extrusionOk="0" h="1077" w="1472">
                  <a:moveTo>
                    <a:pt x="727" y="1"/>
                  </a:moveTo>
                  <a:cubicBezTo>
                    <a:pt x="577" y="1"/>
                    <a:pt x="424" y="68"/>
                    <a:pt x="303" y="236"/>
                  </a:cubicBezTo>
                  <a:cubicBezTo>
                    <a:pt x="0" y="607"/>
                    <a:pt x="354" y="1077"/>
                    <a:pt x="753" y="1077"/>
                  </a:cubicBezTo>
                  <a:cubicBezTo>
                    <a:pt x="917" y="1077"/>
                    <a:pt x="1089" y="997"/>
                    <a:pt x="1226" y="798"/>
                  </a:cubicBezTo>
                  <a:cubicBezTo>
                    <a:pt x="1472" y="440"/>
                    <a:pt x="1109" y="1"/>
                    <a:pt x="72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50"/>
            <p:cNvSpPr/>
            <p:nvPr/>
          </p:nvSpPr>
          <p:spPr>
            <a:xfrm>
              <a:off x="1467812" y="5697723"/>
              <a:ext cx="105375" cy="77112"/>
            </a:xfrm>
            <a:custGeom>
              <a:rect b="b" l="l" r="r" t="t"/>
              <a:pathLst>
                <a:path extrusionOk="0" h="1075" w="1469">
                  <a:moveTo>
                    <a:pt x="727" y="1"/>
                  </a:moveTo>
                  <a:cubicBezTo>
                    <a:pt x="577" y="1"/>
                    <a:pt x="424" y="68"/>
                    <a:pt x="304" y="235"/>
                  </a:cubicBezTo>
                  <a:cubicBezTo>
                    <a:pt x="0" y="605"/>
                    <a:pt x="355" y="1074"/>
                    <a:pt x="753" y="1074"/>
                  </a:cubicBezTo>
                  <a:cubicBezTo>
                    <a:pt x="916" y="1074"/>
                    <a:pt x="1087" y="995"/>
                    <a:pt x="1222" y="798"/>
                  </a:cubicBezTo>
                  <a:cubicBezTo>
                    <a:pt x="1468" y="440"/>
                    <a:pt x="1108" y="1"/>
                    <a:pt x="72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50"/>
          <p:cNvGrpSpPr/>
          <p:nvPr/>
        </p:nvGrpSpPr>
        <p:grpSpPr>
          <a:xfrm>
            <a:off x="6015262" y="182820"/>
            <a:ext cx="1420536" cy="1425236"/>
            <a:chOff x="-721150" y="1037700"/>
            <a:chExt cx="1959090" cy="1965572"/>
          </a:xfrm>
        </p:grpSpPr>
        <p:sp>
          <p:nvSpPr>
            <p:cNvPr id="3550" name="Google Shape;3550;p50"/>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0"/>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0"/>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0"/>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0"/>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0"/>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50"/>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50"/>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0"/>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50"/>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50"/>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0"/>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0"/>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0"/>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0"/>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0"/>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0"/>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0"/>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0"/>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0"/>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0"/>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0"/>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0"/>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0"/>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0"/>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0"/>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0"/>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0"/>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8" name="Google Shape;3578;p50"/>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letters</a:t>
            </a:r>
            <a:endParaRPr>
              <a:solidFill>
                <a:schemeClr val="lt1"/>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582" name="Shape 3582"/>
        <p:cNvGrpSpPr/>
        <p:nvPr/>
      </p:nvGrpSpPr>
      <p:grpSpPr>
        <a:xfrm>
          <a:off x="0" y="0"/>
          <a:ext cx="0" cy="0"/>
          <a:chOff x="0" y="0"/>
          <a:chExt cx="0" cy="0"/>
        </a:xfrm>
      </p:grpSpPr>
      <p:sp>
        <p:nvSpPr>
          <p:cNvPr id="3583" name="Google Shape;3583;p51"/>
          <p:cNvSpPr/>
          <p:nvPr/>
        </p:nvSpPr>
        <p:spPr>
          <a:xfrm>
            <a:off x="2922750" y="2248115"/>
            <a:ext cx="1714500" cy="16398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1"/>
          <p:cNvSpPr txBox="1"/>
          <p:nvPr>
            <p:ph type="title"/>
          </p:nvPr>
        </p:nvSpPr>
        <p:spPr>
          <a:xfrm>
            <a:off x="1939800" y="4249600"/>
            <a:ext cx="3680400" cy="86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Space</a:t>
            </a:r>
            <a:endParaRPr/>
          </a:p>
        </p:txBody>
      </p:sp>
      <p:sp>
        <p:nvSpPr>
          <p:cNvPr id="3585" name="Google Shape;3585;p51"/>
          <p:cNvSpPr txBox="1"/>
          <p:nvPr>
            <p:ph idx="2" type="title"/>
          </p:nvPr>
        </p:nvSpPr>
        <p:spPr>
          <a:xfrm>
            <a:off x="2922750" y="2382825"/>
            <a:ext cx="1714500" cy="121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3586" name="Google Shape;3586;p51"/>
          <p:cNvSpPr txBox="1"/>
          <p:nvPr>
            <p:ph idx="1" type="subTitle"/>
          </p:nvPr>
        </p:nvSpPr>
        <p:spPr>
          <a:xfrm>
            <a:off x="1939800" y="5111500"/>
            <a:ext cx="3680400" cy="7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3587" name="Google Shape;3587;p51"/>
          <p:cNvGrpSpPr/>
          <p:nvPr/>
        </p:nvGrpSpPr>
        <p:grpSpPr>
          <a:xfrm>
            <a:off x="5178223" y="5880712"/>
            <a:ext cx="1586136" cy="1215602"/>
            <a:chOff x="5145835" y="6074300"/>
            <a:chExt cx="1462956" cy="1121197"/>
          </a:xfrm>
        </p:grpSpPr>
        <p:sp>
          <p:nvSpPr>
            <p:cNvPr id="3588" name="Google Shape;3588;p51"/>
            <p:cNvSpPr/>
            <p:nvPr/>
          </p:nvSpPr>
          <p:spPr>
            <a:xfrm rot="1249934">
              <a:off x="5419249" y="6546012"/>
              <a:ext cx="937519" cy="455456"/>
            </a:xfrm>
            <a:custGeom>
              <a:rect b="b" l="l" r="r" t="t"/>
              <a:pathLst>
                <a:path extrusionOk="0" h="9860" w="20296">
                  <a:moveTo>
                    <a:pt x="20295" y="1"/>
                  </a:moveTo>
                  <a:lnTo>
                    <a:pt x="0" y="6223"/>
                  </a:lnTo>
                  <a:cubicBezTo>
                    <a:pt x="1554" y="7953"/>
                    <a:pt x="4860" y="9860"/>
                    <a:pt x="8541" y="9860"/>
                  </a:cubicBezTo>
                  <a:cubicBezTo>
                    <a:pt x="12621" y="9860"/>
                    <a:pt x="17163" y="7518"/>
                    <a:pt x="202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1"/>
            <p:cNvSpPr/>
            <p:nvPr/>
          </p:nvSpPr>
          <p:spPr>
            <a:xfrm rot="1249934">
              <a:off x="5205008" y="6395416"/>
              <a:ext cx="1344611" cy="579944"/>
            </a:xfrm>
            <a:custGeom>
              <a:rect b="b" l="l" r="r" t="t"/>
              <a:pathLst>
                <a:path extrusionOk="0" h="12555" w="29109">
                  <a:moveTo>
                    <a:pt x="19616" y="1"/>
                  </a:moveTo>
                  <a:cubicBezTo>
                    <a:pt x="18426" y="1"/>
                    <a:pt x="17603" y="44"/>
                    <a:pt x="17603" y="44"/>
                  </a:cubicBezTo>
                  <a:lnTo>
                    <a:pt x="8448" y="1856"/>
                  </a:lnTo>
                  <a:cubicBezTo>
                    <a:pt x="7902" y="2135"/>
                    <a:pt x="0" y="6131"/>
                    <a:pt x="461" y="8725"/>
                  </a:cubicBezTo>
                  <a:cubicBezTo>
                    <a:pt x="712" y="11388"/>
                    <a:pt x="4235" y="12554"/>
                    <a:pt x="8696" y="12554"/>
                  </a:cubicBezTo>
                  <a:cubicBezTo>
                    <a:pt x="17199" y="12554"/>
                    <a:pt x="29109" y="8318"/>
                    <a:pt x="28273" y="2131"/>
                  </a:cubicBezTo>
                  <a:cubicBezTo>
                    <a:pt x="27740" y="269"/>
                    <a:pt x="22557" y="1"/>
                    <a:pt x="19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51"/>
            <p:cNvSpPr/>
            <p:nvPr/>
          </p:nvSpPr>
          <p:spPr>
            <a:xfrm rot="1249934">
              <a:off x="5485475" y="6208985"/>
              <a:ext cx="845827" cy="480816"/>
            </a:xfrm>
            <a:custGeom>
              <a:rect b="b" l="l" r="r" t="t"/>
              <a:pathLst>
                <a:path extrusionOk="0" h="10409" w="18311">
                  <a:moveTo>
                    <a:pt x="10082" y="0"/>
                  </a:moveTo>
                  <a:cubicBezTo>
                    <a:pt x="9340" y="0"/>
                    <a:pt x="8580" y="80"/>
                    <a:pt x="7818" y="257"/>
                  </a:cubicBezTo>
                  <a:cubicBezTo>
                    <a:pt x="3035" y="1361"/>
                    <a:pt x="0" y="5882"/>
                    <a:pt x="496" y="8032"/>
                  </a:cubicBezTo>
                  <a:cubicBezTo>
                    <a:pt x="846" y="9542"/>
                    <a:pt x="3061" y="10409"/>
                    <a:pt x="6005" y="10409"/>
                  </a:cubicBezTo>
                  <a:cubicBezTo>
                    <a:pt x="7253" y="10409"/>
                    <a:pt x="8633" y="10253"/>
                    <a:pt x="10057" y="9924"/>
                  </a:cubicBezTo>
                  <a:cubicBezTo>
                    <a:pt x="14840" y="8815"/>
                    <a:pt x="18310" y="6174"/>
                    <a:pt x="17811" y="4024"/>
                  </a:cubicBezTo>
                  <a:cubicBezTo>
                    <a:pt x="17395" y="2212"/>
                    <a:pt x="13996" y="0"/>
                    <a:pt x="10082" y="0"/>
                  </a:cubicBezTo>
                  <a:close/>
                </a:path>
              </a:pathLst>
            </a:custGeom>
            <a:solidFill>
              <a:schemeClr val="lt1"/>
            </a:solidFill>
            <a:ln cap="flat" cmpd="sng" w="12175">
              <a:solidFill>
                <a:schemeClr val="lt1"/>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51"/>
            <p:cNvSpPr/>
            <p:nvPr/>
          </p:nvSpPr>
          <p:spPr>
            <a:xfrm rot="1249934">
              <a:off x="5370453" y="6661279"/>
              <a:ext cx="99221" cy="82130"/>
            </a:xfrm>
            <a:custGeom>
              <a:rect b="b" l="l" r="r" t="t"/>
              <a:pathLst>
                <a:path extrusionOk="0" h="1778" w="2148">
                  <a:moveTo>
                    <a:pt x="1145" y="1"/>
                  </a:moveTo>
                  <a:cubicBezTo>
                    <a:pt x="1079" y="1"/>
                    <a:pt x="1012" y="8"/>
                    <a:pt x="944" y="24"/>
                  </a:cubicBezTo>
                  <a:cubicBezTo>
                    <a:pt x="170" y="201"/>
                    <a:pt x="1" y="1221"/>
                    <a:pt x="674" y="1640"/>
                  </a:cubicBezTo>
                  <a:cubicBezTo>
                    <a:pt x="826" y="1735"/>
                    <a:pt x="988" y="1778"/>
                    <a:pt x="1144" y="1778"/>
                  </a:cubicBezTo>
                  <a:cubicBezTo>
                    <a:pt x="1676" y="1778"/>
                    <a:pt x="2148" y="1284"/>
                    <a:pt x="2007" y="688"/>
                  </a:cubicBezTo>
                  <a:cubicBezTo>
                    <a:pt x="1912" y="277"/>
                    <a:pt x="1549" y="1"/>
                    <a:pt x="1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1"/>
            <p:cNvSpPr/>
            <p:nvPr/>
          </p:nvSpPr>
          <p:spPr>
            <a:xfrm rot="1249934">
              <a:off x="5525646" y="6737686"/>
              <a:ext cx="99267" cy="82315"/>
            </a:xfrm>
            <a:custGeom>
              <a:rect b="b" l="l" r="r" t="t"/>
              <a:pathLst>
                <a:path extrusionOk="0" h="1782" w="2149">
                  <a:moveTo>
                    <a:pt x="1145" y="1"/>
                  </a:moveTo>
                  <a:cubicBezTo>
                    <a:pt x="1079" y="1"/>
                    <a:pt x="1012" y="8"/>
                    <a:pt x="944" y="24"/>
                  </a:cubicBezTo>
                  <a:cubicBezTo>
                    <a:pt x="174" y="202"/>
                    <a:pt x="0" y="1226"/>
                    <a:pt x="673" y="1645"/>
                  </a:cubicBezTo>
                  <a:cubicBezTo>
                    <a:pt x="826" y="1740"/>
                    <a:pt x="986" y="1782"/>
                    <a:pt x="1142" y="1782"/>
                  </a:cubicBezTo>
                  <a:cubicBezTo>
                    <a:pt x="1675" y="1782"/>
                    <a:pt x="2149" y="1285"/>
                    <a:pt x="2011" y="688"/>
                  </a:cubicBezTo>
                  <a:cubicBezTo>
                    <a:pt x="1916" y="277"/>
                    <a:pt x="1550" y="1"/>
                    <a:pt x="1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1"/>
            <p:cNvSpPr/>
            <p:nvPr/>
          </p:nvSpPr>
          <p:spPr>
            <a:xfrm rot="1249934">
              <a:off x="5671162" y="6785229"/>
              <a:ext cx="99221" cy="82222"/>
            </a:xfrm>
            <a:custGeom>
              <a:rect b="b" l="l" r="r" t="t"/>
              <a:pathLst>
                <a:path extrusionOk="0" h="1780" w="2148">
                  <a:moveTo>
                    <a:pt x="1145" y="1"/>
                  </a:moveTo>
                  <a:cubicBezTo>
                    <a:pt x="1077" y="1"/>
                    <a:pt x="1009" y="9"/>
                    <a:pt x="940" y="25"/>
                  </a:cubicBezTo>
                  <a:cubicBezTo>
                    <a:pt x="170" y="203"/>
                    <a:pt x="0" y="1223"/>
                    <a:pt x="673" y="1642"/>
                  </a:cubicBezTo>
                  <a:cubicBezTo>
                    <a:pt x="825" y="1737"/>
                    <a:pt x="986" y="1780"/>
                    <a:pt x="1142" y="1780"/>
                  </a:cubicBezTo>
                  <a:cubicBezTo>
                    <a:pt x="1673" y="1780"/>
                    <a:pt x="2147" y="1285"/>
                    <a:pt x="2007" y="690"/>
                  </a:cubicBezTo>
                  <a:cubicBezTo>
                    <a:pt x="1912" y="280"/>
                    <a:pt x="1548" y="1"/>
                    <a:pt x="114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1"/>
            <p:cNvSpPr/>
            <p:nvPr/>
          </p:nvSpPr>
          <p:spPr>
            <a:xfrm rot="1249934">
              <a:off x="5852246" y="6823835"/>
              <a:ext cx="99267" cy="82176"/>
            </a:xfrm>
            <a:custGeom>
              <a:rect b="b" l="l" r="r" t="t"/>
              <a:pathLst>
                <a:path extrusionOk="0" h="1779" w="2149">
                  <a:moveTo>
                    <a:pt x="1150" y="0"/>
                  </a:moveTo>
                  <a:cubicBezTo>
                    <a:pt x="1082" y="0"/>
                    <a:pt x="1014" y="8"/>
                    <a:pt x="945" y="24"/>
                  </a:cubicBezTo>
                  <a:cubicBezTo>
                    <a:pt x="174" y="198"/>
                    <a:pt x="1" y="1222"/>
                    <a:pt x="674" y="1641"/>
                  </a:cubicBezTo>
                  <a:cubicBezTo>
                    <a:pt x="826" y="1736"/>
                    <a:pt x="986" y="1779"/>
                    <a:pt x="1142" y="1779"/>
                  </a:cubicBezTo>
                  <a:cubicBezTo>
                    <a:pt x="1674" y="1779"/>
                    <a:pt x="2149" y="1285"/>
                    <a:pt x="2011" y="689"/>
                  </a:cubicBezTo>
                  <a:cubicBezTo>
                    <a:pt x="1917" y="279"/>
                    <a:pt x="1553" y="0"/>
                    <a:pt x="115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1"/>
            <p:cNvSpPr/>
            <p:nvPr/>
          </p:nvSpPr>
          <p:spPr>
            <a:xfrm rot="1249934">
              <a:off x="6024567" y="6826648"/>
              <a:ext cx="99082" cy="82315"/>
            </a:xfrm>
            <a:custGeom>
              <a:rect b="b" l="l" r="r" t="t"/>
              <a:pathLst>
                <a:path extrusionOk="0" h="1782" w="2145">
                  <a:moveTo>
                    <a:pt x="1141" y="1"/>
                  </a:moveTo>
                  <a:cubicBezTo>
                    <a:pt x="1075" y="1"/>
                    <a:pt x="1008" y="8"/>
                    <a:pt x="940" y="24"/>
                  </a:cubicBezTo>
                  <a:cubicBezTo>
                    <a:pt x="170" y="202"/>
                    <a:pt x="1" y="1226"/>
                    <a:pt x="669" y="1645"/>
                  </a:cubicBezTo>
                  <a:cubicBezTo>
                    <a:pt x="822" y="1739"/>
                    <a:pt x="982" y="1782"/>
                    <a:pt x="1138" y="1782"/>
                  </a:cubicBezTo>
                  <a:cubicBezTo>
                    <a:pt x="1671" y="1782"/>
                    <a:pt x="2145" y="1284"/>
                    <a:pt x="2007" y="688"/>
                  </a:cubicBezTo>
                  <a:cubicBezTo>
                    <a:pt x="1912" y="277"/>
                    <a:pt x="1546" y="1"/>
                    <a:pt x="11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1"/>
            <p:cNvSpPr/>
            <p:nvPr/>
          </p:nvSpPr>
          <p:spPr>
            <a:xfrm rot="1249934">
              <a:off x="5743685" y="6420138"/>
              <a:ext cx="509178" cy="259693"/>
            </a:xfrm>
            <a:custGeom>
              <a:rect b="b" l="l" r="r" t="t"/>
              <a:pathLst>
                <a:path extrusionOk="0" h="5622" w="11023">
                  <a:moveTo>
                    <a:pt x="10383" y="0"/>
                  </a:moveTo>
                  <a:cubicBezTo>
                    <a:pt x="8463" y="0"/>
                    <a:pt x="2201" y="4391"/>
                    <a:pt x="421" y="5302"/>
                  </a:cubicBezTo>
                  <a:cubicBezTo>
                    <a:pt x="0" y="5517"/>
                    <a:pt x="84" y="5622"/>
                    <a:pt x="502" y="5622"/>
                  </a:cubicBezTo>
                  <a:cubicBezTo>
                    <a:pt x="2218" y="5622"/>
                    <a:pt x="9568" y="3863"/>
                    <a:pt x="10922" y="739"/>
                  </a:cubicBezTo>
                  <a:cubicBezTo>
                    <a:pt x="11022" y="218"/>
                    <a:pt x="10810" y="0"/>
                    <a:pt x="1038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7" name="Google Shape;3597;p51"/>
          <p:cNvGrpSpPr/>
          <p:nvPr/>
        </p:nvGrpSpPr>
        <p:grpSpPr>
          <a:xfrm>
            <a:off x="512082" y="342865"/>
            <a:ext cx="2584006" cy="2817816"/>
            <a:chOff x="657950" y="442674"/>
            <a:chExt cx="2255198" cy="2459256"/>
          </a:xfrm>
        </p:grpSpPr>
        <p:sp>
          <p:nvSpPr>
            <p:cNvPr id="3598" name="Google Shape;3598;p51"/>
            <p:cNvSpPr/>
            <p:nvPr/>
          </p:nvSpPr>
          <p:spPr>
            <a:xfrm rot="-3211757">
              <a:off x="1096010" y="1026810"/>
              <a:ext cx="1430871" cy="124994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51"/>
            <p:cNvSpPr/>
            <p:nvPr/>
          </p:nvSpPr>
          <p:spPr>
            <a:xfrm rot="-3211757">
              <a:off x="699547" y="1072849"/>
              <a:ext cx="2172003" cy="1198906"/>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accent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1"/>
            <p:cNvSpPr/>
            <p:nvPr/>
          </p:nvSpPr>
          <p:spPr>
            <a:xfrm rot="-3211757">
              <a:off x="744366" y="1097517"/>
              <a:ext cx="2083143" cy="1148999"/>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accent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1"/>
            <p:cNvSpPr/>
            <p:nvPr/>
          </p:nvSpPr>
          <p:spPr>
            <a:xfrm rot="-3211757">
              <a:off x="824382" y="1142945"/>
              <a:ext cx="1923027" cy="1059222"/>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accent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1"/>
            <p:cNvSpPr/>
            <p:nvPr/>
          </p:nvSpPr>
          <p:spPr>
            <a:xfrm rot="-3211712">
              <a:off x="1116174" y="1254420"/>
              <a:ext cx="1174656" cy="523900"/>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1"/>
            <p:cNvSpPr/>
            <p:nvPr/>
          </p:nvSpPr>
          <p:spPr>
            <a:xfrm rot="-3211688">
              <a:off x="1392863" y="1568950"/>
              <a:ext cx="1096543" cy="548337"/>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1"/>
            <p:cNvSpPr/>
            <p:nvPr/>
          </p:nvSpPr>
          <p:spPr>
            <a:xfrm rot="-3211722">
              <a:off x="1701990" y="1931274"/>
              <a:ext cx="638881" cy="361920"/>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1"/>
            <p:cNvSpPr/>
            <p:nvPr/>
          </p:nvSpPr>
          <p:spPr>
            <a:xfrm rot="-3211722">
              <a:off x="1180186" y="1070670"/>
              <a:ext cx="729287" cy="332263"/>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6" name="Google Shape;3606;p51"/>
          <p:cNvGrpSpPr/>
          <p:nvPr/>
        </p:nvGrpSpPr>
        <p:grpSpPr>
          <a:xfrm>
            <a:off x="964795" y="6567623"/>
            <a:ext cx="3013594" cy="3519412"/>
            <a:chOff x="1162200" y="6648730"/>
            <a:chExt cx="2881065" cy="3364638"/>
          </a:xfrm>
        </p:grpSpPr>
        <p:sp>
          <p:nvSpPr>
            <p:cNvPr id="3607" name="Google Shape;3607;p51"/>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1"/>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1"/>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1"/>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1"/>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1"/>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1"/>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1"/>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1"/>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1"/>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1"/>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1"/>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1"/>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1"/>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1"/>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1"/>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1"/>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1"/>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1"/>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1"/>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1"/>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1"/>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1"/>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1"/>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1"/>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1"/>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1"/>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1"/>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1"/>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1"/>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1"/>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1"/>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1"/>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1"/>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1"/>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1"/>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1"/>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1"/>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1"/>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1"/>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650" name="Shape 3650"/>
        <p:cNvGrpSpPr/>
        <p:nvPr/>
      </p:nvGrpSpPr>
      <p:grpSpPr>
        <a:xfrm>
          <a:off x="0" y="0"/>
          <a:ext cx="0" cy="0"/>
          <a:chOff x="0" y="0"/>
          <a:chExt cx="0" cy="0"/>
        </a:xfrm>
      </p:grpSpPr>
      <p:sp>
        <p:nvSpPr>
          <p:cNvPr id="3651" name="Google Shape;3651;p52"/>
          <p:cNvSpPr/>
          <p:nvPr/>
        </p:nvSpPr>
        <p:spPr>
          <a:xfrm>
            <a:off x="521100" y="3069575"/>
            <a:ext cx="6517800" cy="4983000"/>
          </a:xfrm>
          <a:prstGeom prst="roundRect">
            <a:avLst>
              <a:gd fmla="val 718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2" name="Google Shape;3652;p52"/>
          <p:cNvGrpSpPr/>
          <p:nvPr/>
        </p:nvGrpSpPr>
        <p:grpSpPr>
          <a:xfrm>
            <a:off x="1036750" y="8456445"/>
            <a:ext cx="1711932" cy="1711932"/>
            <a:chOff x="1331025" y="4382375"/>
            <a:chExt cx="3163800" cy="3163800"/>
          </a:xfrm>
        </p:grpSpPr>
        <p:sp>
          <p:nvSpPr>
            <p:cNvPr id="3653" name="Google Shape;3653;p52"/>
            <p:cNvSpPr/>
            <p:nvPr/>
          </p:nvSpPr>
          <p:spPr>
            <a:xfrm>
              <a:off x="1331025" y="4382375"/>
              <a:ext cx="3163800" cy="3163800"/>
            </a:xfrm>
            <a:prstGeom prst="ellipse">
              <a:avLst/>
            </a:prstGeom>
            <a:solidFill>
              <a:schemeClr val="lt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654" name="Google Shape;3654;p52"/>
            <p:cNvCxnSpPr/>
            <p:nvPr/>
          </p:nvCxnSpPr>
          <p:spPr>
            <a:xfrm>
              <a:off x="2174197" y="4578447"/>
              <a:ext cx="1500900" cy="2773200"/>
            </a:xfrm>
            <a:prstGeom prst="straightConnector1">
              <a:avLst/>
            </a:prstGeom>
            <a:noFill/>
            <a:ln cap="flat" cmpd="sng" w="28575">
              <a:solidFill>
                <a:schemeClr val="dk2"/>
              </a:solidFill>
              <a:prstDash val="solid"/>
              <a:round/>
              <a:headEnd len="med" w="med" type="none"/>
              <a:tailEnd len="med" w="med" type="none"/>
            </a:ln>
          </p:spPr>
        </p:cxnSp>
        <p:cxnSp>
          <p:nvCxnSpPr>
            <p:cNvPr id="3655" name="Google Shape;3655;p52"/>
            <p:cNvCxnSpPr/>
            <p:nvPr/>
          </p:nvCxnSpPr>
          <p:spPr>
            <a:xfrm flipH="1" rot="10800000">
              <a:off x="2178300" y="4578700"/>
              <a:ext cx="1480800" cy="2781000"/>
            </a:xfrm>
            <a:prstGeom prst="straightConnector1">
              <a:avLst/>
            </a:prstGeom>
            <a:noFill/>
            <a:ln cap="flat" cmpd="sng" w="28575">
              <a:solidFill>
                <a:schemeClr val="dk2"/>
              </a:solidFill>
              <a:prstDash val="solid"/>
              <a:round/>
              <a:headEnd len="med" w="med" type="none"/>
              <a:tailEnd len="med" w="med" type="none"/>
            </a:ln>
          </p:spPr>
        </p:cxnSp>
        <p:cxnSp>
          <p:nvCxnSpPr>
            <p:cNvPr id="3656" name="Google Shape;3656;p52"/>
            <p:cNvCxnSpPr>
              <a:stCxn id="3653" idx="6"/>
              <a:endCxn id="3653" idx="2"/>
            </p:cNvCxnSpPr>
            <p:nvPr/>
          </p:nvCxnSpPr>
          <p:spPr>
            <a:xfrm rot="10800000">
              <a:off x="1331025" y="5964275"/>
              <a:ext cx="3163800" cy="0"/>
            </a:xfrm>
            <a:prstGeom prst="straightConnector1">
              <a:avLst/>
            </a:prstGeom>
            <a:noFill/>
            <a:ln cap="flat" cmpd="sng" w="28575">
              <a:solidFill>
                <a:schemeClr val="dk2"/>
              </a:solidFill>
              <a:prstDash val="solid"/>
              <a:round/>
              <a:headEnd len="med" w="med" type="none"/>
              <a:tailEnd len="med" w="med" type="none"/>
            </a:ln>
          </p:spPr>
        </p:cxnSp>
      </p:grpSp>
      <p:sp>
        <p:nvSpPr>
          <p:cNvPr id="3657" name="Google Shape;3657;p52"/>
          <p:cNvSpPr/>
          <p:nvPr/>
        </p:nvSpPr>
        <p:spPr>
          <a:xfrm>
            <a:off x="1018800" y="1928696"/>
            <a:ext cx="5522400" cy="7701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Children spin the spinner or roll the dice and cross off the pictures on their bingo cards using the box. The first to complete a line yells "BINGO!"</a:t>
            </a:r>
            <a:endParaRPr/>
          </a:p>
        </p:txBody>
      </p:sp>
      <p:grpSp>
        <p:nvGrpSpPr>
          <p:cNvPr id="3658" name="Google Shape;3658;p52"/>
          <p:cNvGrpSpPr/>
          <p:nvPr/>
        </p:nvGrpSpPr>
        <p:grpSpPr>
          <a:xfrm>
            <a:off x="2171648" y="8685388"/>
            <a:ext cx="331445" cy="583978"/>
            <a:chOff x="3966715" y="5802910"/>
            <a:chExt cx="998328" cy="1759499"/>
          </a:xfrm>
        </p:grpSpPr>
        <p:sp>
          <p:nvSpPr>
            <p:cNvPr id="3659" name="Google Shape;3659;p52"/>
            <p:cNvSpPr/>
            <p:nvPr/>
          </p:nvSpPr>
          <p:spPr>
            <a:xfrm>
              <a:off x="3966715" y="5946104"/>
              <a:ext cx="959536" cy="1123334"/>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2"/>
            <p:cNvSpPr/>
            <p:nvPr/>
          </p:nvSpPr>
          <p:spPr>
            <a:xfrm>
              <a:off x="4257140" y="6205922"/>
              <a:ext cx="138656" cy="49904"/>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2"/>
            <p:cNvSpPr/>
            <p:nvPr/>
          </p:nvSpPr>
          <p:spPr>
            <a:xfrm>
              <a:off x="4540417" y="6169094"/>
              <a:ext cx="107713" cy="66553"/>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2"/>
            <p:cNvSpPr/>
            <p:nvPr/>
          </p:nvSpPr>
          <p:spPr>
            <a:xfrm>
              <a:off x="4634381" y="6417477"/>
              <a:ext cx="113725" cy="7727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2"/>
            <p:cNvSpPr/>
            <p:nvPr/>
          </p:nvSpPr>
          <p:spPr>
            <a:xfrm>
              <a:off x="4227794" y="6478689"/>
              <a:ext cx="159089" cy="50871"/>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2"/>
            <p:cNvSpPr/>
            <p:nvPr/>
          </p:nvSpPr>
          <p:spPr>
            <a:xfrm>
              <a:off x="4297878" y="6774075"/>
              <a:ext cx="392761" cy="69286"/>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2"/>
            <p:cNvSpPr/>
            <p:nvPr/>
          </p:nvSpPr>
          <p:spPr>
            <a:xfrm>
              <a:off x="4453054" y="6932783"/>
              <a:ext cx="289715" cy="79376"/>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2"/>
            <p:cNvSpPr/>
            <p:nvPr/>
          </p:nvSpPr>
          <p:spPr>
            <a:xfrm>
              <a:off x="4671041" y="6658754"/>
              <a:ext cx="54823" cy="391542"/>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2"/>
            <p:cNvSpPr/>
            <p:nvPr/>
          </p:nvSpPr>
          <p:spPr>
            <a:xfrm>
              <a:off x="4506784" y="6084380"/>
              <a:ext cx="198987" cy="468017"/>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2"/>
            <p:cNvSpPr/>
            <p:nvPr/>
          </p:nvSpPr>
          <p:spPr>
            <a:xfrm>
              <a:off x="4126348" y="6686712"/>
              <a:ext cx="197221" cy="417482"/>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2"/>
            <p:cNvSpPr/>
            <p:nvPr/>
          </p:nvSpPr>
          <p:spPr>
            <a:xfrm>
              <a:off x="4821677" y="7056301"/>
              <a:ext cx="462" cy="757"/>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2"/>
            <p:cNvSpPr/>
            <p:nvPr/>
          </p:nvSpPr>
          <p:spPr>
            <a:xfrm>
              <a:off x="4761599" y="6631553"/>
              <a:ext cx="203444" cy="424797"/>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2"/>
            <p:cNvSpPr/>
            <p:nvPr/>
          </p:nvSpPr>
          <p:spPr>
            <a:xfrm>
              <a:off x="4322809" y="6253598"/>
              <a:ext cx="334406" cy="284207"/>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2"/>
            <p:cNvSpPr/>
            <p:nvPr/>
          </p:nvSpPr>
          <p:spPr>
            <a:xfrm>
              <a:off x="4375277" y="6290679"/>
              <a:ext cx="233168" cy="198188"/>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2"/>
            <p:cNvSpPr/>
            <p:nvPr/>
          </p:nvSpPr>
          <p:spPr>
            <a:xfrm>
              <a:off x="4464448" y="6590184"/>
              <a:ext cx="200417" cy="173846"/>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2"/>
            <p:cNvSpPr/>
            <p:nvPr/>
          </p:nvSpPr>
          <p:spPr>
            <a:xfrm>
              <a:off x="4480634" y="6632520"/>
              <a:ext cx="120494" cy="103971"/>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2"/>
            <p:cNvSpPr/>
            <p:nvPr/>
          </p:nvSpPr>
          <p:spPr>
            <a:xfrm>
              <a:off x="4327938" y="5802910"/>
              <a:ext cx="227492" cy="297871"/>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2"/>
            <p:cNvSpPr/>
            <p:nvPr/>
          </p:nvSpPr>
          <p:spPr>
            <a:xfrm>
              <a:off x="4374773" y="7024980"/>
              <a:ext cx="518552" cy="537429"/>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2"/>
            <p:cNvSpPr/>
            <p:nvPr/>
          </p:nvSpPr>
          <p:spPr>
            <a:xfrm>
              <a:off x="4486520" y="7045959"/>
              <a:ext cx="266213" cy="328016"/>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52"/>
          <p:cNvGrpSpPr/>
          <p:nvPr/>
        </p:nvGrpSpPr>
        <p:grpSpPr>
          <a:xfrm>
            <a:off x="1198685" y="9341802"/>
            <a:ext cx="429338" cy="524592"/>
            <a:chOff x="5332886" y="5813425"/>
            <a:chExt cx="1293185" cy="1580572"/>
          </a:xfrm>
        </p:grpSpPr>
        <p:sp>
          <p:nvSpPr>
            <p:cNvPr id="3679" name="Google Shape;3679;p52"/>
            <p:cNvSpPr/>
            <p:nvPr/>
          </p:nvSpPr>
          <p:spPr>
            <a:xfrm>
              <a:off x="5450351" y="6705804"/>
              <a:ext cx="951884" cy="688194"/>
            </a:xfrm>
            <a:custGeom>
              <a:rect b="b" l="l" r="r" t="t"/>
              <a:pathLst>
                <a:path extrusionOk="0" h="16369" w="22641">
                  <a:moveTo>
                    <a:pt x="4026" y="0"/>
                  </a:moveTo>
                  <a:cubicBezTo>
                    <a:pt x="3878" y="279"/>
                    <a:pt x="2367" y="4664"/>
                    <a:pt x="2367" y="4664"/>
                  </a:cubicBezTo>
                  <a:lnTo>
                    <a:pt x="2367" y="4669"/>
                  </a:lnTo>
                  <a:lnTo>
                    <a:pt x="2371" y="4673"/>
                  </a:lnTo>
                  <a:cubicBezTo>
                    <a:pt x="2371" y="4673"/>
                    <a:pt x="2375" y="4677"/>
                    <a:pt x="2375" y="4677"/>
                  </a:cubicBezTo>
                  <a:lnTo>
                    <a:pt x="2379" y="4681"/>
                  </a:lnTo>
                  <a:lnTo>
                    <a:pt x="2383" y="4690"/>
                  </a:lnTo>
                  <a:lnTo>
                    <a:pt x="2388" y="4694"/>
                  </a:lnTo>
                  <a:lnTo>
                    <a:pt x="2392" y="4698"/>
                  </a:lnTo>
                  <a:lnTo>
                    <a:pt x="2396" y="4702"/>
                  </a:lnTo>
                  <a:lnTo>
                    <a:pt x="2405" y="4711"/>
                  </a:lnTo>
                  <a:cubicBezTo>
                    <a:pt x="2405" y="4715"/>
                    <a:pt x="2409" y="4719"/>
                    <a:pt x="2409" y="4719"/>
                  </a:cubicBezTo>
                  <a:cubicBezTo>
                    <a:pt x="2413" y="4724"/>
                    <a:pt x="2413" y="4728"/>
                    <a:pt x="2417" y="4732"/>
                  </a:cubicBezTo>
                  <a:lnTo>
                    <a:pt x="2426" y="4740"/>
                  </a:lnTo>
                  <a:cubicBezTo>
                    <a:pt x="2426" y="4745"/>
                    <a:pt x="2430" y="4749"/>
                    <a:pt x="2434" y="4753"/>
                  </a:cubicBezTo>
                  <a:lnTo>
                    <a:pt x="2443" y="4762"/>
                  </a:lnTo>
                  <a:lnTo>
                    <a:pt x="2451" y="4774"/>
                  </a:lnTo>
                  <a:lnTo>
                    <a:pt x="2455" y="4779"/>
                  </a:lnTo>
                  <a:lnTo>
                    <a:pt x="2460" y="4787"/>
                  </a:lnTo>
                  <a:lnTo>
                    <a:pt x="2472" y="4804"/>
                  </a:lnTo>
                  <a:cubicBezTo>
                    <a:pt x="2477" y="4804"/>
                    <a:pt x="2481" y="4808"/>
                    <a:pt x="2481" y="4812"/>
                  </a:cubicBezTo>
                  <a:lnTo>
                    <a:pt x="2498" y="4829"/>
                  </a:lnTo>
                  <a:lnTo>
                    <a:pt x="2506" y="4842"/>
                  </a:lnTo>
                  <a:lnTo>
                    <a:pt x="2523" y="4859"/>
                  </a:lnTo>
                  <a:lnTo>
                    <a:pt x="2532" y="4872"/>
                  </a:lnTo>
                  <a:cubicBezTo>
                    <a:pt x="2536" y="4876"/>
                    <a:pt x="2544" y="4884"/>
                    <a:pt x="2549" y="4893"/>
                  </a:cubicBezTo>
                  <a:lnTo>
                    <a:pt x="2557" y="4906"/>
                  </a:lnTo>
                  <a:lnTo>
                    <a:pt x="2578" y="4927"/>
                  </a:lnTo>
                  <a:cubicBezTo>
                    <a:pt x="2582" y="4931"/>
                    <a:pt x="2587" y="4935"/>
                    <a:pt x="2587" y="4939"/>
                  </a:cubicBezTo>
                  <a:lnTo>
                    <a:pt x="2595" y="4944"/>
                  </a:lnTo>
                  <a:lnTo>
                    <a:pt x="2608" y="4965"/>
                  </a:lnTo>
                  <a:lnTo>
                    <a:pt x="2621" y="4973"/>
                  </a:lnTo>
                  <a:cubicBezTo>
                    <a:pt x="2629" y="4986"/>
                    <a:pt x="2637" y="4994"/>
                    <a:pt x="2642" y="5003"/>
                  </a:cubicBezTo>
                  <a:lnTo>
                    <a:pt x="2650" y="5011"/>
                  </a:lnTo>
                  <a:lnTo>
                    <a:pt x="2680" y="5045"/>
                  </a:lnTo>
                  <a:lnTo>
                    <a:pt x="2684" y="5049"/>
                  </a:lnTo>
                  <a:cubicBezTo>
                    <a:pt x="2697" y="5062"/>
                    <a:pt x="2705" y="5071"/>
                    <a:pt x="2714" y="5083"/>
                  </a:cubicBezTo>
                  <a:cubicBezTo>
                    <a:pt x="2803" y="5185"/>
                    <a:pt x="2908" y="5295"/>
                    <a:pt x="3031" y="5422"/>
                  </a:cubicBezTo>
                  <a:lnTo>
                    <a:pt x="3052" y="5443"/>
                  </a:lnTo>
                  <a:cubicBezTo>
                    <a:pt x="2582" y="6797"/>
                    <a:pt x="1770" y="8998"/>
                    <a:pt x="1266" y="10344"/>
                  </a:cubicBezTo>
                  <a:cubicBezTo>
                    <a:pt x="1211" y="10323"/>
                    <a:pt x="1156" y="10306"/>
                    <a:pt x="1101" y="10294"/>
                  </a:cubicBezTo>
                  <a:cubicBezTo>
                    <a:pt x="1040" y="10280"/>
                    <a:pt x="978" y="10273"/>
                    <a:pt x="918" y="10273"/>
                  </a:cubicBezTo>
                  <a:cubicBezTo>
                    <a:pt x="569" y="10273"/>
                    <a:pt x="251" y="10493"/>
                    <a:pt x="136" y="10835"/>
                  </a:cubicBezTo>
                  <a:cubicBezTo>
                    <a:pt x="1" y="11237"/>
                    <a:pt x="187" y="11673"/>
                    <a:pt x="572" y="11851"/>
                  </a:cubicBezTo>
                  <a:cubicBezTo>
                    <a:pt x="683" y="11903"/>
                    <a:pt x="801" y="11927"/>
                    <a:pt x="917" y="11927"/>
                  </a:cubicBezTo>
                  <a:cubicBezTo>
                    <a:pt x="1202" y="11927"/>
                    <a:pt x="1477" y="11780"/>
                    <a:pt x="1630" y="11521"/>
                  </a:cubicBezTo>
                  <a:cubicBezTo>
                    <a:pt x="1846" y="11157"/>
                    <a:pt x="1753" y="10691"/>
                    <a:pt x="1414" y="10437"/>
                  </a:cubicBezTo>
                  <a:lnTo>
                    <a:pt x="3755" y="6112"/>
                  </a:lnTo>
                  <a:lnTo>
                    <a:pt x="3823" y="6167"/>
                  </a:lnTo>
                  <a:cubicBezTo>
                    <a:pt x="4242" y="6531"/>
                    <a:pt x="4678" y="6869"/>
                    <a:pt x="5135" y="7187"/>
                  </a:cubicBezTo>
                  <a:lnTo>
                    <a:pt x="5139" y="7187"/>
                  </a:lnTo>
                  <a:lnTo>
                    <a:pt x="5245" y="7259"/>
                  </a:lnTo>
                  <a:lnTo>
                    <a:pt x="5249" y="7263"/>
                  </a:lnTo>
                  <a:lnTo>
                    <a:pt x="5355" y="7335"/>
                  </a:lnTo>
                  <a:lnTo>
                    <a:pt x="5363" y="7339"/>
                  </a:lnTo>
                  <a:lnTo>
                    <a:pt x="5473" y="7411"/>
                  </a:lnTo>
                  <a:lnTo>
                    <a:pt x="5477" y="7415"/>
                  </a:lnTo>
                  <a:lnTo>
                    <a:pt x="5592" y="7487"/>
                  </a:lnTo>
                  <a:lnTo>
                    <a:pt x="5596" y="7492"/>
                  </a:lnTo>
                  <a:lnTo>
                    <a:pt x="5710" y="7568"/>
                  </a:lnTo>
                  <a:lnTo>
                    <a:pt x="5714" y="7568"/>
                  </a:lnTo>
                  <a:cubicBezTo>
                    <a:pt x="5757" y="7593"/>
                    <a:pt x="5795" y="7619"/>
                    <a:pt x="5833" y="7644"/>
                  </a:cubicBezTo>
                  <a:lnTo>
                    <a:pt x="5837" y="7644"/>
                  </a:lnTo>
                  <a:cubicBezTo>
                    <a:pt x="6612" y="8122"/>
                    <a:pt x="7424" y="8541"/>
                    <a:pt x="8267" y="8893"/>
                  </a:cubicBezTo>
                  <a:lnTo>
                    <a:pt x="8271" y="8893"/>
                  </a:lnTo>
                  <a:lnTo>
                    <a:pt x="8428" y="8960"/>
                  </a:lnTo>
                  <a:lnTo>
                    <a:pt x="8436" y="8960"/>
                  </a:lnTo>
                  <a:cubicBezTo>
                    <a:pt x="8487" y="8981"/>
                    <a:pt x="8542" y="9003"/>
                    <a:pt x="8597" y="9024"/>
                  </a:cubicBezTo>
                  <a:lnTo>
                    <a:pt x="8601" y="9028"/>
                  </a:lnTo>
                  <a:lnTo>
                    <a:pt x="8766" y="9091"/>
                  </a:lnTo>
                  <a:lnTo>
                    <a:pt x="8770" y="9091"/>
                  </a:lnTo>
                  <a:lnTo>
                    <a:pt x="8940" y="9155"/>
                  </a:lnTo>
                  <a:lnTo>
                    <a:pt x="8944" y="9155"/>
                  </a:lnTo>
                  <a:lnTo>
                    <a:pt x="9113" y="9214"/>
                  </a:lnTo>
                  <a:cubicBezTo>
                    <a:pt x="9676" y="9417"/>
                    <a:pt x="10273" y="9604"/>
                    <a:pt x="10908" y="9764"/>
                  </a:cubicBezTo>
                  <a:cubicBezTo>
                    <a:pt x="10802" y="11021"/>
                    <a:pt x="10679" y="12367"/>
                    <a:pt x="10599" y="13201"/>
                  </a:cubicBezTo>
                  <a:lnTo>
                    <a:pt x="10556" y="13189"/>
                  </a:lnTo>
                  <a:cubicBezTo>
                    <a:pt x="10496" y="13176"/>
                    <a:pt x="10437" y="13169"/>
                    <a:pt x="10378" y="13169"/>
                  </a:cubicBezTo>
                  <a:cubicBezTo>
                    <a:pt x="10012" y="13169"/>
                    <a:pt x="9681" y="13409"/>
                    <a:pt x="9579" y="13777"/>
                  </a:cubicBezTo>
                  <a:cubicBezTo>
                    <a:pt x="9460" y="14200"/>
                    <a:pt x="9693" y="14640"/>
                    <a:pt x="10112" y="14780"/>
                  </a:cubicBezTo>
                  <a:cubicBezTo>
                    <a:pt x="10199" y="14809"/>
                    <a:pt x="10288" y="14823"/>
                    <a:pt x="10375" y="14823"/>
                  </a:cubicBezTo>
                  <a:cubicBezTo>
                    <a:pt x="10707" y="14823"/>
                    <a:pt x="11017" y="14623"/>
                    <a:pt x="11145" y="14297"/>
                  </a:cubicBezTo>
                  <a:cubicBezTo>
                    <a:pt x="11306" y="13887"/>
                    <a:pt x="11115" y="13426"/>
                    <a:pt x="10713" y="13244"/>
                  </a:cubicBezTo>
                  <a:cubicBezTo>
                    <a:pt x="10959" y="12448"/>
                    <a:pt x="11378" y="11161"/>
                    <a:pt x="11780" y="9963"/>
                  </a:cubicBezTo>
                  <a:cubicBezTo>
                    <a:pt x="11928" y="9993"/>
                    <a:pt x="12080" y="10023"/>
                    <a:pt x="12233" y="10052"/>
                  </a:cubicBezTo>
                  <a:lnTo>
                    <a:pt x="12241" y="10052"/>
                  </a:lnTo>
                  <a:cubicBezTo>
                    <a:pt x="12309" y="10065"/>
                    <a:pt x="12381" y="10078"/>
                    <a:pt x="12448" y="10086"/>
                  </a:cubicBezTo>
                  <a:lnTo>
                    <a:pt x="12461" y="10086"/>
                  </a:lnTo>
                  <a:lnTo>
                    <a:pt x="12664" y="10120"/>
                  </a:lnTo>
                  <a:lnTo>
                    <a:pt x="12681" y="10120"/>
                  </a:lnTo>
                  <a:lnTo>
                    <a:pt x="12863" y="10150"/>
                  </a:lnTo>
                  <a:lnTo>
                    <a:pt x="12906" y="10150"/>
                  </a:lnTo>
                  <a:cubicBezTo>
                    <a:pt x="12973" y="10158"/>
                    <a:pt x="13041" y="10171"/>
                    <a:pt x="13113" y="10179"/>
                  </a:cubicBezTo>
                  <a:lnTo>
                    <a:pt x="13138" y="10179"/>
                  </a:lnTo>
                  <a:lnTo>
                    <a:pt x="13155" y="10183"/>
                  </a:lnTo>
                  <a:lnTo>
                    <a:pt x="13341" y="10205"/>
                  </a:lnTo>
                  <a:lnTo>
                    <a:pt x="13354" y="10205"/>
                  </a:lnTo>
                  <a:lnTo>
                    <a:pt x="13570" y="10234"/>
                  </a:lnTo>
                  <a:lnTo>
                    <a:pt x="13583" y="10234"/>
                  </a:lnTo>
                  <a:lnTo>
                    <a:pt x="13803" y="10255"/>
                  </a:lnTo>
                  <a:lnTo>
                    <a:pt x="13811" y="10255"/>
                  </a:lnTo>
                  <a:cubicBezTo>
                    <a:pt x="13972" y="10272"/>
                    <a:pt x="14137" y="10289"/>
                    <a:pt x="14302" y="10302"/>
                  </a:cubicBezTo>
                  <a:lnTo>
                    <a:pt x="14336" y="10306"/>
                  </a:lnTo>
                  <a:lnTo>
                    <a:pt x="14594" y="10327"/>
                  </a:lnTo>
                  <a:lnTo>
                    <a:pt x="14637" y="10327"/>
                  </a:lnTo>
                  <a:lnTo>
                    <a:pt x="14908" y="10344"/>
                  </a:lnTo>
                  <a:lnTo>
                    <a:pt x="14929" y="10344"/>
                  </a:lnTo>
                  <a:cubicBezTo>
                    <a:pt x="15132" y="10357"/>
                    <a:pt x="15335" y="10365"/>
                    <a:pt x="15542" y="10374"/>
                  </a:cubicBezTo>
                  <a:lnTo>
                    <a:pt x="15568" y="10374"/>
                  </a:lnTo>
                  <a:cubicBezTo>
                    <a:pt x="15657" y="10374"/>
                    <a:pt x="15750" y="10378"/>
                    <a:pt x="15843" y="10378"/>
                  </a:cubicBezTo>
                  <a:lnTo>
                    <a:pt x="16541" y="10378"/>
                  </a:lnTo>
                  <a:cubicBezTo>
                    <a:pt x="16715" y="10378"/>
                    <a:pt x="16888" y="10374"/>
                    <a:pt x="17062" y="10370"/>
                  </a:cubicBezTo>
                  <a:lnTo>
                    <a:pt x="17070" y="10370"/>
                  </a:lnTo>
                  <a:lnTo>
                    <a:pt x="17180" y="10365"/>
                  </a:lnTo>
                  <a:lnTo>
                    <a:pt x="17240" y="10365"/>
                  </a:lnTo>
                  <a:lnTo>
                    <a:pt x="17320" y="10361"/>
                  </a:lnTo>
                  <a:lnTo>
                    <a:pt x="17345" y="10361"/>
                  </a:lnTo>
                  <a:lnTo>
                    <a:pt x="17498" y="10353"/>
                  </a:lnTo>
                  <a:lnTo>
                    <a:pt x="17587" y="10349"/>
                  </a:lnTo>
                  <a:lnTo>
                    <a:pt x="17621" y="10349"/>
                  </a:lnTo>
                  <a:lnTo>
                    <a:pt x="17824" y="10340"/>
                  </a:lnTo>
                  <a:lnTo>
                    <a:pt x="17921" y="10332"/>
                  </a:lnTo>
                  <a:lnTo>
                    <a:pt x="18133" y="10319"/>
                  </a:lnTo>
                  <a:lnTo>
                    <a:pt x="18171" y="10319"/>
                  </a:lnTo>
                  <a:lnTo>
                    <a:pt x="18247" y="10315"/>
                  </a:lnTo>
                  <a:lnTo>
                    <a:pt x="18412" y="10298"/>
                  </a:lnTo>
                  <a:lnTo>
                    <a:pt x="18459" y="10294"/>
                  </a:lnTo>
                  <a:lnTo>
                    <a:pt x="18696" y="10277"/>
                  </a:lnTo>
                  <a:lnTo>
                    <a:pt x="18742" y="10272"/>
                  </a:lnTo>
                  <a:lnTo>
                    <a:pt x="18911" y="10255"/>
                  </a:lnTo>
                  <a:lnTo>
                    <a:pt x="18988" y="10247"/>
                  </a:lnTo>
                  <a:lnTo>
                    <a:pt x="19030" y="10243"/>
                  </a:lnTo>
                  <a:lnTo>
                    <a:pt x="19246" y="10217"/>
                  </a:lnTo>
                  <a:lnTo>
                    <a:pt x="19364" y="10205"/>
                  </a:lnTo>
                  <a:lnTo>
                    <a:pt x="19563" y="10183"/>
                  </a:lnTo>
                  <a:lnTo>
                    <a:pt x="19597" y="10179"/>
                  </a:lnTo>
                  <a:cubicBezTo>
                    <a:pt x="19635" y="10171"/>
                    <a:pt x="19673" y="10167"/>
                    <a:pt x="19711" y="10162"/>
                  </a:cubicBezTo>
                  <a:lnTo>
                    <a:pt x="19860" y="10145"/>
                  </a:lnTo>
                  <a:lnTo>
                    <a:pt x="19893" y="10137"/>
                  </a:lnTo>
                  <a:lnTo>
                    <a:pt x="19953" y="10133"/>
                  </a:lnTo>
                  <a:lnTo>
                    <a:pt x="20058" y="10116"/>
                  </a:lnTo>
                  <a:lnTo>
                    <a:pt x="20164" y="10103"/>
                  </a:lnTo>
                  <a:lnTo>
                    <a:pt x="20181" y="10099"/>
                  </a:lnTo>
                  <a:cubicBezTo>
                    <a:pt x="20279" y="10086"/>
                    <a:pt x="20372" y="10073"/>
                    <a:pt x="20465" y="10056"/>
                  </a:cubicBezTo>
                  <a:cubicBezTo>
                    <a:pt x="20630" y="11597"/>
                    <a:pt x="20837" y="13612"/>
                    <a:pt x="20956" y="14721"/>
                  </a:cubicBezTo>
                  <a:cubicBezTo>
                    <a:pt x="20554" y="14763"/>
                    <a:pt x="20245" y="15089"/>
                    <a:pt x="20215" y="15487"/>
                  </a:cubicBezTo>
                  <a:cubicBezTo>
                    <a:pt x="20190" y="15889"/>
                    <a:pt x="20456" y="16253"/>
                    <a:pt x="20846" y="16346"/>
                  </a:cubicBezTo>
                  <a:cubicBezTo>
                    <a:pt x="20910" y="16361"/>
                    <a:pt x="20975" y="16369"/>
                    <a:pt x="21038" y="16369"/>
                  </a:cubicBezTo>
                  <a:cubicBezTo>
                    <a:pt x="21361" y="16369"/>
                    <a:pt x="21664" y="16179"/>
                    <a:pt x="21798" y="15868"/>
                  </a:cubicBezTo>
                  <a:cubicBezTo>
                    <a:pt x="21955" y="15499"/>
                    <a:pt x="21828" y="15072"/>
                    <a:pt x="21489" y="14852"/>
                  </a:cubicBezTo>
                  <a:lnTo>
                    <a:pt x="21485" y="14894"/>
                  </a:lnTo>
                  <a:cubicBezTo>
                    <a:pt x="21366" y="14818"/>
                    <a:pt x="21231" y="14771"/>
                    <a:pt x="21087" y="14763"/>
                  </a:cubicBezTo>
                  <a:lnTo>
                    <a:pt x="21396" y="9942"/>
                  </a:lnTo>
                  <a:lnTo>
                    <a:pt x="21476" y="9930"/>
                  </a:lnTo>
                  <a:lnTo>
                    <a:pt x="21595" y="9904"/>
                  </a:lnTo>
                  <a:lnTo>
                    <a:pt x="21637" y="9896"/>
                  </a:lnTo>
                  <a:lnTo>
                    <a:pt x="21764" y="9874"/>
                  </a:lnTo>
                  <a:lnTo>
                    <a:pt x="21904" y="9845"/>
                  </a:lnTo>
                  <a:lnTo>
                    <a:pt x="21967" y="9832"/>
                  </a:lnTo>
                  <a:lnTo>
                    <a:pt x="22048" y="9815"/>
                  </a:lnTo>
                  <a:cubicBezTo>
                    <a:pt x="22141" y="9798"/>
                    <a:pt x="22238" y="9777"/>
                    <a:pt x="22336" y="9756"/>
                  </a:cubicBezTo>
                  <a:lnTo>
                    <a:pt x="22640" y="3572"/>
                  </a:lnTo>
                  <a:lnTo>
                    <a:pt x="11352" y="3094"/>
                  </a:lnTo>
                  <a:lnTo>
                    <a:pt x="402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2"/>
            <p:cNvSpPr/>
            <p:nvPr/>
          </p:nvSpPr>
          <p:spPr>
            <a:xfrm>
              <a:off x="5332886" y="6502532"/>
              <a:ext cx="1293185" cy="454816"/>
            </a:xfrm>
            <a:custGeom>
              <a:rect b="b" l="l" r="r" t="t"/>
              <a:pathLst>
                <a:path extrusionOk="0" h="10818" w="30759">
                  <a:moveTo>
                    <a:pt x="8700" y="0"/>
                  </a:moveTo>
                  <a:cubicBezTo>
                    <a:pt x="49" y="0"/>
                    <a:pt x="1" y="3157"/>
                    <a:pt x="4229" y="6084"/>
                  </a:cubicBezTo>
                  <a:cubicBezTo>
                    <a:pt x="8779" y="9237"/>
                    <a:pt x="16343" y="10456"/>
                    <a:pt x="16343" y="10456"/>
                  </a:cubicBezTo>
                  <a:cubicBezTo>
                    <a:pt x="18274" y="10687"/>
                    <a:pt x="20176" y="10817"/>
                    <a:pt x="21927" y="10817"/>
                  </a:cubicBezTo>
                  <a:cubicBezTo>
                    <a:pt x="26623" y="10817"/>
                    <a:pt x="30239" y="9881"/>
                    <a:pt x="30458" y="7442"/>
                  </a:cubicBezTo>
                  <a:cubicBezTo>
                    <a:pt x="30759" y="4090"/>
                    <a:pt x="21566" y="598"/>
                    <a:pt x="10824" y="57"/>
                  </a:cubicBezTo>
                  <a:cubicBezTo>
                    <a:pt x="10065" y="19"/>
                    <a:pt x="9357" y="0"/>
                    <a:pt x="8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2"/>
            <p:cNvSpPr/>
            <p:nvPr/>
          </p:nvSpPr>
          <p:spPr>
            <a:xfrm>
              <a:off x="5653371" y="6148876"/>
              <a:ext cx="746170" cy="657419"/>
            </a:xfrm>
            <a:custGeom>
              <a:rect b="b" l="l" r="r" t="t"/>
              <a:pathLst>
                <a:path extrusionOk="0" h="15637" w="17748">
                  <a:moveTo>
                    <a:pt x="10415" y="1"/>
                  </a:moveTo>
                  <a:cubicBezTo>
                    <a:pt x="10214" y="1"/>
                    <a:pt x="10007" y="14"/>
                    <a:pt x="9795" y="42"/>
                  </a:cubicBezTo>
                  <a:cubicBezTo>
                    <a:pt x="2553" y="981"/>
                    <a:pt x="1" y="11245"/>
                    <a:pt x="1" y="11245"/>
                  </a:cubicBezTo>
                  <a:cubicBezTo>
                    <a:pt x="4250" y="14752"/>
                    <a:pt x="8646" y="15637"/>
                    <a:pt x="12000" y="15637"/>
                  </a:cubicBezTo>
                  <a:cubicBezTo>
                    <a:pt x="15414" y="15637"/>
                    <a:pt x="17748" y="14720"/>
                    <a:pt x="17748" y="14720"/>
                  </a:cubicBezTo>
                  <a:cubicBezTo>
                    <a:pt x="17748" y="14720"/>
                    <a:pt x="17078" y="1"/>
                    <a:pt x="1041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2"/>
            <p:cNvSpPr/>
            <p:nvPr/>
          </p:nvSpPr>
          <p:spPr>
            <a:xfrm>
              <a:off x="5749815" y="6148750"/>
              <a:ext cx="611676" cy="366316"/>
            </a:xfrm>
            <a:custGeom>
              <a:rect b="b" l="l" r="r" t="t"/>
              <a:pathLst>
                <a:path extrusionOk="0" h="8713" w="14549">
                  <a:moveTo>
                    <a:pt x="8113" y="0"/>
                  </a:moveTo>
                  <a:cubicBezTo>
                    <a:pt x="7914" y="0"/>
                    <a:pt x="7710" y="14"/>
                    <a:pt x="7501" y="40"/>
                  </a:cubicBezTo>
                  <a:cubicBezTo>
                    <a:pt x="3967" y="502"/>
                    <a:pt x="1550" y="3181"/>
                    <a:pt x="1" y="5805"/>
                  </a:cubicBezTo>
                  <a:cubicBezTo>
                    <a:pt x="1740" y="6977"/>
                    <a:pt x="4458" y="8260"/>
                    <a:pt x="8267" y="8594"/>
                  </a:cubicBezTo>
                  <a:cubicBezTo>
                    <a:pt x="9188" y="8676"/>
                    <a:pt x="10039" y="8712"/>
                    <a:pt x="10821" y="8712"/>
                  </a:cubicBezTo>
                  <a:cubicBezTo>
                    <a:pt x="12296" y="8712"/>
                    <a:pt x="13530" y="8585"/>
                    <a:pt x="14548" y="8400"/>
                  </a:cubicBezTo>
                  <a:cubicBezTo>
                    <a:pt x="13617" y="4406"/>
                    <a:pt x="11764"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2"/>
            <p:cNvSpPr/>
            <p:nvPr/>
          </p:nvSpPr>
          <p:spPr>
            <a:xfrm>
              <a:off x="5795052" y="6369385"/>
              <a:ext cx="19760" cy="16691"/>
            </a:xfrm>
            <a:custGeom>
              <a:rect b="b" l="l" r="r" t="t"/>
              <a:pathLst>
                <a:path extrusionOk="0" h="397" w="470">
                  <a:moveTo>
                    <a:pt x="247" y="1"/>
                  </a:moveTo>
                  <a:cubicBezTo>
                    <a:pt x="99" y="1"/>
                    <a:pt x="0" y="169"/>
                    <a:pt x="85" y="303"/>
                  </a:cubicBezTo>
                  <a:cubicBezTo>
                    <a:pt x="126" y="367"/>
                    <a:pt x="190" y="397"/>
                    <a:pt x="253" y="397"/>
                  </a:cubicBezTo>
                  <a:cubicBezTo>
                    <a:pt x="340" y="397"/>
                    <a:pt x="427" y="340"/>
                    <a:pt x="449" y="240"/>
                  </a:cubicBezTo>
                  <a:cubicBezTo>
                    <a:pt x="470" y="134"/>
                    <a:pt x="402" y="28"/>
                    <a:pt x="296" y="7"/>
                  </a:cubicBezTo>
                  <a:cubicBezTo>
                    <a:pt x="280" y="3"/>
                    <a:pt x="263" y="1"/>
                    <a:pt x="2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2"/>
            <p:cNvSpPr/>
            <p:nvPr/>
          </p:nvSpPr>
          <p:spPr>
            <a:xfrm>
              <a:off x="5855886" y="6395619"/>
              <a:ext cx="19802" cy="16733"/>
            </a:xfrm>
            <a:custGeom>
              <a:rect b="b" l="l" r="r" t="t"/>
              <a:pathLst>
                <a:path extrusionOk="0" h="398" w="471">
                  <a:moveTo>
                    <a:pt x="252" y="0"/>
                  </a:moveTo>
                  <a:cubicBezTo>
                    <a:pt x="102" y="0"/>
                    <a:pt x="0" y="170"/>
                    <a:pt x="85" y="306"/>
                  </a:cubicBezTo>
                  <a:cubicBezTo>
                    <a:pt x="124" y="368"/>
                    <a:pt x="188" y="397"/>
                    <a:pt x="251" y="397"/>
                  </a:cubicBezTo>
                  <a:cubicBezTo>
                    <a:pt x="337" y="397"/>
                    <a:pt x="423" y="342"/>
                    <a:pt x="445" y="242"/>
                  </a:cubicBezTo>
                  <a:cubicBezTo>
                    <a:pt x="470" y="136"/>
                    <a:pt x="403" y="30"/>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2"/>
            <p:cNvSpPr/>
            <p:nvPr/>
          </p:nvSpPr>
          <p:spPr>
            <a:xfrm>
              <a:off x="6314815" y="6456117"/>
              <a:ext cx="19760" cy="16691"/>
            </a:xfrm>
            <a:custGeom>
              <a:rect b="b" l="l" r="r" t="t"/>
              <a:pathLst>
                <a:path extrusionOk="0" h="397" w="470">
                  <a:moveTo>
                    <a:pt x="251" y="0"/>
                  </a:moveTo>
                  <a:cubicBezTo>
                    <a:pt x="101" y="0"/>
                    <a:pt x="0" y="167"/>
                    <a:pt x="85" y="306"/>
                  </a:cubicBezTo>
                  <a:cubicBezTo>
                    <a:pt x="124" y="368"/>
                    <a:pt x="186" y="396"/>
                    <a:pt x="249" y="396"/>
                  </a:cubicBezTo>
                  <a:cubicBezTo>
                    <a:pt x="336" y="396"/>
                    <a:pt x="422" y="341"/>
                    <a:pt x="445" y="242"/>
                  </a:cubicBezTo>
                  <a:cubicBezTo>
                    <a:pt x="470" y="132"/>
                    <a:pt x="402" y="26"/>
                    <a:pt x="296"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2"/>
            <p:cNvSpPr/>
            <p:nvPr/>
          </p:nvSpPr>
          <p:spPr>
            <a:xfrm>
              <a:off x="6254316" y="6463054"/>
              <a:ext cx="19760" cy="16691"/>
            </a:xfrm>
            <a:custGeom>
              <a:rect b="b" l="l" r="r" t="t"/>
              <a:pathLst>
                <a:path extrusionOk="0" h="397" w="470">
                  <a:moveTo>
                    <a:pt x="253" y="0"/>
                  </a:moveTo>
                  <a:cubicBezTo>
                    <a:pt x="105" y="0"/>
                    <a:pt x="0" y="171"/>
                    <a:pt x="89" y="306"/>
                  </a:cubicBezTo>
                  <a:cubicBezTo>
                    <a:pt x="128" y="368"/>
                    <a:pt x="190" y="396"/>
                    <a:pt x="253" y="396"/>
                  </a:cubicBezTo>
                  <a:cubicBezTo>
                    <a:pt x="340" y="396"/>
                    <a:pt x="427" y="341"/>
                    <a:pt x="449" y="242"/>
                  </a:cubicBezTo>
                  <a:cubicBezTo>
                    <a:pt x="470" y="136"/>
                    <a:pt x="402" y="31"/>
                    <a:pt x="296" y="5"/>
                  </a:cubicBezTo>
                  <a:cubicBezTo>
                    <a:pt x="281" y="2"/>
                    <a:pt x="267" y="0"/>
                    <a:pt x="2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2"/>
            <p:cNvSpPr/>
            <p:nvPr/>
          </p:nvSpPr>
          <p:spPr>
            <a:xfrm>
              <a:off x="5877412" y="6355091"/>
              <a:ext cx="365896" cy="322886"/>
            </a:xfrm>
            <a:custGeom>
              <a:rect b="b" l="l" r="r" t="t"/>
              <a:pathLst>
                <a:path extrusionOk="0" h="7680" w="8703">
                  <a:moveTo>
                    <a:pt x="4352" y="0"/>
                  </a:moveTo>
                  <a:cubicBezTo>
                    <a:pt x="3571" y="0"/>
                    <a:pt x="2782" y="238"/>
                    <a:pt x="2100" y="732"/>
                  </a:cubicBezTo>
                  <a:cubicBezTo>
                    <a:pt x="382" y="1972"/>
                    <a:pt x="1" y="4376"/>
                    <a:pt x="1245" y="6090"/>
                  </a:cubicBezTo>
                  <a:cubicBezTo>
                    <a:pt x="1994" y="7128"/>
                    <a:pt x="3166" y="7680"/>
                    <a:pt x="4355" y="7680"/>
                  </a:cubicBezTo>
                  <a:cubicBezTo>
                    <a:pt x="5135" y="7680"/>
                    <a:pt x="5923" y="7442"/>
                    <a:pt x="6603" y="6950"/>
                  </a:cubicBezTo>
                  <a:cubicBezTo>
                    <a:pt x="8322" y="5705"/>
                    <a:pt x="8703" y="3305"/>
                    <a:pt x="7463" y="1587"/>
                  </a:cubicBezTo>
                  <a:cubicBezTo>
                    <a:pt x="6712" y="550"/>
                    <a:pt x="5541" y="0"/>
                    <a:pt x="4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2"/>
            <p:cNvSpPr/>
            <p:nvPr/>
          </p:nvSpPr>
          <p:spPr>
            <a:xfrm>
              <a:off x="5941652" y="6407896"/>
              <a:ext cx="233882" cy="233714"/>
            </a:xfrm>
            <a:custGeom>
              <a:rect b="b" l="l" r="r" t="t"/>
              <a:pathLst>
                <a:path extrusionOk="0" h="5559" w="5563">
                  <a:moveTo>
                    <a:pt x="2781" y="1"/>
                  </a:moveTo>
                  <a:cubicBezTo>
                    <a:pt x="1245" y="1"/>
                    <a:pt x="1" y="1245"/>
                    <a:pt x="1" y="2782"/>
                  </a:cubicBezTo>
                  <a:cubicBezTo>
                    <a:pt x="1" y="4314"/>
                    <a:pt x="1245" y="5558"/>
                    <a:pt x="2781" y="5558"/>
                  </a:cubicBezTo>
                  <a:cubicBezTo>
                    <a:pt x="4318" y="5558"/>
                    <a:pt x="5562" y="4314"/>
                    <a:pt x="5562" y="2782"/>
                  </a:cubicBezTo>
                  <a:cubicBezTo>
                    <a:pt x="5562" y="1245"/>
                    <a:pt x="4318" y="1"/>
                    <a:pt x="2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2"/>
            <p:cNvSpPr/>
            <p:nvPr/>
          </p:nvSpPr>
          <p:spPr>
            <a:xfrm>
              <a:off x="5971207" y="5813425"/>
              <a:ext cx="324778" cy="500432"/>
            </a:xfrm>
            <a:custGeom>
              <a:rect b="b" l="l" r="r" t="t"/>
              <a:pathLst>
                <a:path extrusionOk="0" h="11903" w="7725">
                  <a:moveTo>
                    <a:pt x="5545" y="0"/>
                  </a:moveTo>
                  <a:lnTo>
                    <a:pt x="3263" y="7999"/>
                  </a:lnTo>
                  <a:cubicBezTo>
                    <a:pt x="3123" y="7986"/>
                    <a:pt x="2983" y="7979"/>
                    <a:pt x="2842" y="7979"/>
                  </a:cubicBezTo>
                  <a:cubicBezTo>
                    <a:pt x="2639" y="7979"/>
                    <a:pt x="2435" y="7993"/>
                    <a:pt x="2235" y="8021"/>
                  </a:cubicBezTo>
                  <a:cubicBezTo>
                    <a:pt x="1465" y="8118"/>
                    <a:pt x="711" y="8330"/>
                    <a:pt x="0" y="8647"/>
                  </a:cubicBezTo>
                  <a:cubicBezTo>
                    <a:pt x="694" y="10014"/>
                    <a:pt x="2032" y="11377"/>
                    <a:pt x="4449" y="11754"/>
                  </a:cubicBezTo>
                  <a:cubicBezTo>
                    <a:pt x="5121" y="11858"/>
                    <a:pt x="5744" y="11902"/>
                    <a:pt x="6320" y="11902"/>
                  </a:cubicBezTo>
                  <a:cubicBezTo>
                    <a:pt x="6824" y="11902"/>
                    <a:pt x="7292" y="11868"/>
                    <a:pt x="7725" y="11809"/>
                  </a:cubicBezTo>
                  <a:cubicBezTo>
                    <a:pt x="6882" y="10116"/>
                    <a:pt x="5761" y="8753"/>
                    <a:pt x="4262" y="8220"/>
                  </a:cubicBezTo>
                  <a:lnTo>
                    <a:pt x="554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2"/>
            <p:cNvSpPr/>
            <p:nvPr/>
          </p:nvSpPr>
          <p:spPr>
            <a:xfrm>
              <a:off x="6028678" y="6190960"/>
              <a:ext cx="19802" cy="16607"/>
            </a:xfrm>
            <a:custGeom>
              <a:rect b="b" l="l" r="r" t="t"/>
              <a:pathLst>
                <a:path extrusionOk="0" h="395" w="471">
                  <a:moveTo>
                    <a:pt x="251" y="1"/>
                  </a:moveTo>
                  <a:cubicBezTo>
                    <a:pt x="101" y="1"/>
                    <a:pt x="0" y="167"/>
                    <a:pt x="85" y="302"/>
                  </a:cubicBezTo>
                  <a:cubicBezTo>
                    <a:pt x="124" y="365"/>
                    <a:pt x="188" y="394"/>
                    <a:pt x="252" y="394"/>
                  </a:cubicBezTo>
                  <a:cubicBezTo>
                    <a:pt x="338" y="394"/>
                    <a:pt x="423" y="340"/>
                    <a:pt x="445" y="243"/>
                  </a:cubicBezTo>
                  <a:cubicBezTo>
                    <a:pt x="470" y="133"/>
                    <a:pt x="402" y="27"/>
                    <a:pt x="297" y="6"/>
                  </a:cubicBezTo>
                  <a:cubicBezTo>
                    <a:pt x="281" y="2"/>
                    <a:pt x="266" y="1"/>
                    <a:pt x="2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2"/>
            <p:cNvSpPr/>
            <p:nvPr/>
          </p:nvSpPr>
          <p:spPr>
            <a:xfrm>
              <a:off x="6105531" y="6233674"/>
              <a:ext cx="19802" cy="16691"/>
            </a:xfrm>
            <a:custGeom>
              <a:rect b="b" l="l" r="r" t="t"/>
              <a:pathLst>
                <a:path extrusionOk="0" h="397" w="471">
                  <a:moveTo>
                    <a:pt x="252" y="0"/>
                  </a:moveTo>
                  <a:cubicBezTo>
                    <a:pt x="105" y="0"/>
                    <a:pt x="1" y="167"/>
                    <a:pt x="90" y="306"/>
                  </a:cubicBezTo>
                  <a:cubicBezTo>
                    <a:pt x="129" y="368"/>
                    <a:pt x="191" y="397"/>
                    <a:pt x="254" y="397"/>
                  </a:cubicBezTo>
                  <a:cubicBezTo>
                    <a:pt x="341" y="397"/>
                    <a:pt x="427" y="341"/>
                    <a:pt x="449" y="242"/>
                  </a:cubicBezTo>
                  <a:cubicBezTo>
                    <a:pt x="471" y="137"/>
                    <a:pt x="407" y="31"/>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2"/>
            <p:cNvSpPr/>
            <p:nvPr/>
          </p:nvSpPr>
          <p:spPr>
            <a:xfrm>
              <a:off x="6194155" y="6253434"/>
              <a:ext cx="19802" cy="16565"/>
            </a:xfrm>
            <a:custGeom>
              <a:rect b="b" l="l" r="r" t="t"/>
              <a:pathLst>
                <a:path extrusionOk="0" h="394" w="471">
                  <a:moveTo>
                    <a:pt x="251" y="0"/>
                  </a:moveTo>
                  <a:cubicBezTo>
                    <a:pt x="102" y="0"/>
                    <a:pt x="0" y="167"/>
                    <a:pt x="85" y="302"/>
                  </a:cubicBezTo>
                  <a:cubicBezTo>
                    <a:pt x="125" y="364"/>
                    <a:pt x="189" y="394"/>
                    <a:pt x="252" y="394"/>
                  </a:cubicBezTo>
                  <a:cubicBezTo>
                    <a:pt x="338" y="394"/>
                    <a:pt x="423" y="340"/>
                    <a:pt x="445" y="242"/>
                  </a:cubicBezTo>
                  <a:cubicBezTo>
                    <a:pt x="470" y="132"/>
                    <a:pt x="403" y="26"/>
                    <a:pt x="297"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3" name="Google Shape;3693;p52"/>
          <p:cNvGrpSpPr/>
          <p:nvPr/>
        </p:nvGrpSpPr>
        <p:grpSpPr>
          <a:xfrm>
            <a:off x="1166225" y="8764207"/>
            <a:ext cx="426955" cy="546791"/>
            <a:chOff x="6891559" y="6021944"/>
            <a:chExt cx="1286008" cy="1647456"/>
          </a:xfrm>
        </p:grpSpPr>
        <p:sp>
          <p:nvSpPr>
            <p:cNvPr id="3694" name="Google Shape;3694;p52"/>
            <p:cNvSpPr/>
            <p:nvPr/>
          </p:nvSpPr>
          <p:spPr>
            <a:xfrm rot="-4086956">
              <a:off x="7069200" y="6409875"/>
              <a:ext cx="957346" cy="83629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2"/>
            <p:cNvSpPr/>
            <p:nvPr/>
          </p:nvSpPr>
          <p:spPr>
            <a:xfrm rot="-4086956">
              <a:off x="6807957" y="6444599"/>
              <a:ext cx="1453212" cy="802147"/>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2"/>
            <p:cNvSpPr/>
            <p:nvPr/>
          </p:nvSpPr>
          <p:spPr>
            <a:xfrm rot="-4086922">
              <a:off x="6837873" y="6461041"/>
              <a:ext cx="1393792" cy="768737"/>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2"/>
            <p:cNvSpPr/>
            <p:nvPr/>
          </p:nvSpPr>
          <p:spPr>
            <a:xfrm rot="-4086956">
              <a:off x="6891514" y="6491434"/>
              <a:ext cx="1286631" cy="708689"/>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2"/>
            <p:cNvSpPr/>
            <p:nvPr/>
          </p:nvSpPr>
          <p:spPr>
            <a:xfrm rot="-4086911">
              <a:off x="7062202" y="6583270"/>
              <a:ext cx="785922" cy="350523"/>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2"/>
            <p:cNvSpPr/>
            <p:nvPr/>
          </p:nvSpPr>
          <p:spPr>
            <a:xfrm rot="-4086887">
              <a:off x="7297257" y="6746624"/>
              <a:ext cx="733659" cy="366873"/>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2"/>
            <p:cNvSpPr/>
            <p:nvPr/>
          </p:nvSpPr>
          <p:spPr>
            <a:xfrm rot="-4086921">
              <a:off x="7547698" y="6969708"/>
              <a:ext cx="427453" cy="242148"/>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2"/>
            <p:cNvSpPr/>
            <p:nvPr/>
          </p:nvSpPr>
          <p:spPr>
            <a:xfrm rot="-4086921">
              <a:off x="7061344" y="6493095"/>
              <a:ext cx="487941" cy="222306"/>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2" name="Google Shape;3702;p52"/>
          <p:cNvGrpSpPr/>
          <p:nvPr/>
        </p:nvGrpSpPr>
        <p:grpSpPr>
          <a:xfrm>
            <a:off x="1708532" y="9701254"/>
            <a:ext cx="368201" cy="335488"/>
            <a:chOff x="-302050" y="6407138"/>
            <a:chExt cx="1109039" cy="1010812"/>
          </a:xfrm>
        </p:grpSpPr>
        <p:sp>
          <p:nvSpPr>
            <p:cNvPr id="3703" name="Google Shape;3703;p52"/>
            <p:cNvSpPr/>
            <p:nvPr/>
          </p:nvSpPr>
          <p:spPr>
            <a:xfrm>
              <a:off x="-302050" y="64073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2"/>
            <p:cNvSpPr/>
            <p:nvPr/>
          </p:nvSpPr>
          <p:spPr>
            <a:xfrm>
              <a:off x="-302050" y="64071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2"/>
            <p:cNvSpPr/>
            <p:nvPr/>
          </p:nvSpPr>
          <p:spPr>
            <a:xfrm>
              <a:off x="-20640" y="6549201"/>
              <a:ext cx="107771" cy="9057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2"/>
            <p:cNvSpPr/>
            <p:nvPr/>
          </p:nvSpPr>
          <p:spPr>
            <a:xfrm>
              <a:off x="-199278" y="6940035"/>
              <a:ext cx="111025" cy="144003"/>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2"/>
            <p:cNvSpPr/>
            <p:nvPr/>
          </p:nvSpPr>
          <p:spPr>
            <a:xfrm>
              <a:off x="442516" y="6929447"/>
              <a:ext cx="248763" cy="281594"/>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2"/>
            <p:cNvSpPr/>
            <p:nvPr/>
          </p:nvSpPr>
          <p:spPr>
            <a:xfrm>
              <a:off x="257468" y="6779612"/>
              <a:ext cx="158136" cy="138417"/>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2"/>
            <p:cNvSpPr/>
            <p:nvPr/>
          </p:nvSpPr>
          <p:spPr>
            <a:xfrm>
              <a:off x="89126" y="7132902"/>
              <a:ext cx="56387" cy="49150"/>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2"/>
            <p:cNvSpPr/>
            <p:nvPr/>
          </p:nvSpPr>
          <p:spPr>
            <a:xfrm>
              <a:off x="-169505" y="6840032"/>
              <a:ext cx="61924" cy="63818"/>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2"/>
            <p:cNvSpPr/>
            <p:nvPr/>
          </p:nvSpPr>
          <p:spPr>
            <a:xfrm>
              <a:off x="-16755" y="6546627"/>
              <a:ext cx="102817" cy="97669"/>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2"/>
            <p:cNvSpPr/>
            <p:nvPr/>
          </p:nvSpPr>
          <p:spPr>
            <a:xfrm>
              <a:off x="248434" y="6479700"/>
              <a:ext cx="298350" cy="22967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2"/>
            <p:cNvSpPr/>
            <p:nvPr/>
          </p:nvSpPr>
          <p:spPr>
            <a:xfrm>
              <a:off x="551457" y="6638762"/>
              <a:ext cx="77319" cy="100438"/>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2"/>
            <p:cNvSpPr/>
            <p:nvPr/>
          </p:nvSpPr>
          <p:spPr>
            <a:xfrm>
              <a:off x="264462" y="6475280"/>
              <a:ext cx="265227" cy="236864"/>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2"/>
            <p:cNvSpPr/>
            <p:nvPr/>
          </p:nvSpPr>
          <p:spPr>
            <a:xfrm>
              <a:off x="550632" y="6635897"/>
              <a:ext cx="81059" cy="103934"/>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2"/>
            <p:cNvSpPr/>
            <p:nvPr/>
          </p:nvSpPr>
          <p:spPr>
            <a:xfrm>
              <a:off x="-199084" y="6937266"/>
              <a:ext cx="112288" cy="147208"/>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2"/>
            <p:cNvSpPr/>
            <p:nvPr/>
          </p:nvSpPr>
          <p:spPr>
            <a:xfrm>
              <a:off x="450725" y="6927601"/>
              <a:ext cx="232930" cy="28407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2"/>
            <p:cNvSpPr/>
            <p:nvPr/>
          </p:nvSpPr>
          <p:spPr>
            <a:xfrm>
              <a:off x="629800" y="6913031"/>
              <a:ext cx="64983" cy="200875"/>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52"/>
            <p:cNvSpPr/>
            <p:nvPr/>
          </p:nvSpPr>
          <p:spPr>
            <a:xfrm>
              <a:off x="426683" y="6922307"/>
              <a:ext cx="163478" cy="32224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52"/>
            <p:cNvSpPr/>
            <p:nvPr/>
          </p:nvSpPr>
          <p:spPr>
            <a:xfrm>
              <a:off x="259556" y="6775338"/>
              <a:ext cx="154833" cy="14793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2"/>
            <p:cNvSpPr/>
            <p:nvPr/>
          </p:nvSpPr>
          <p:spPr>
            <a:xfrm>
              <a:off x="89515" y="7128725"/>
              <a:ext cx="56581" cy="58524"/>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52"/>
            <p:cNvSpPr/>
            <p:nvPr/>
          </p:nvSpPr>
          <p:spPr>
            <a:xfrm>
              <a:off x="-39971" y="6526763"/>
              <a:ext cx="139632" cy="93201"/>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52"/>
            <p:cNvSpPr/>
            <p:nvPr/>
          </p:nvSpPr>
          <p:spPr>
            <a:xfrm>
              <a:off x="-168242" y="6836389"/>
              <a:ext cx="61292" cy="68917"/>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2"/>
            <p:cNvSpPr/>
            <p:nvPr/>
          </p:nvSpPr>
          <p:spPr>
            <a:xfrm>
              <a:off x="203847" y="7325623"/>
              <a:ext cx="101603" cy="46285"/>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52"/>
            <p:cNvSpPr/>
            <p:nvPr/>
          </p:nvSpPr>
          <p:spPr>
            <a:xfrm>
              <a:off x="305405" y="7300755"/>
              <a:ext cx="46285" cy="24915"/>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52"/>
            <p:cNvSpPr/>
            <p:nvPr/>
          </p:nvSpPr>
          <p:spPr>
            <a:xfrm>
              <a:off x="-165182" y="6706662"/>
              <a:ext cx="27635" cy="54104"/>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2"/>
            <p:cNvSpPr/>
            <p:nvPr/>
          </p:nvSpPr>
          <p:spPr>
            <a:xfrm>
              <a:off x="-195587" y="6775289"/>
              <a:ext cx="27586" cy="23798"/>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2"/>
            <p:cNvSpPr/>
            <p:nvPr/>
          </p:nvSpPr>
          <p:spPr>
            <a:xfrm>
              <a:off x="509494" y="6836389"/>
              <a:ext cx="57018" cy="36814"/>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2"/>
            <p:cNvSpPr/>
            <p:nvPr/>
          </p:nvSpPr>
          <p:spPr>
            <a:xfrm>
              <a:off x="551263" y="6798942"/>
              <a:ext cx="30452" cy="18747"/>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2"/>
            <p:cNvSpPr/>
            <p:nvPr/>
          </p:nvSpPr>
          <p:spPr>
            <a:xfrm>
              <a:off x="157366" y="6484022"/>
              <a:ext cx="50025" cy="42885"/>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2"/>
            <p:cNvSpPr/>
            <p:nvPr/>
          </p:nvSpPr>
          <p:spPr>
            <a:xfrm>
              <a:off x="13698" y="6967913"/>
              <a:ext cx="104469" cy="8951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2"/>
            <p:cNvSpPr/>
            <p:nvPr/>
          </p:nvSpPr>
          <p:spPr>
            <a:xfrm>
              <a:off x="185974" y="7270303"/>
              <a:ext cx="30258" cy="30306"/>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2"/>
            <p:cNvSpPr/>
            <p:nvPr/>
          </p:nvSpPr>
          <p:spPr>
            <a:xfrm>
              <a:off x="-104325" y="7326011"/>
              <a:ext cx="151142" cy="91938"/>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52"/>
            <p:cNvSpPr/>
            <p:nvPr/>
          </p:nvSpPr>
          <p:spPr>
            <a:xfrm>
              <a:off x="573654" y="6475377"/>
              <a:ext cx="163478" cy="19635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5" name="Google Shape;3735;p52"/>
          <p:cNvGrpSpPr/>
          <p:nvPr/>
        </p:nvGrpSpPr>
        <p:grpSpPr>
          <a:xfrm>
            <a:off x="1686773" y="8510045"/>
            <a:ext cx="411704" cy="480807"/>
            <a:chOff x="1162200" y="6648730"/>
            <a:chExt cx="2881065" cy="3364638"/>
          </a:xfrm>
        </p:grpSpPr>
        <p:sp>
          <p:nvSpPr>
            <p:cNvPr id="3736" name="Google Shape;3736;p52"/>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2"/>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2"/>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2"/>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2"/>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2"/>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52"/>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52"/>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2"/>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2"/>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2"/>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52"/>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52"/>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2"/>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2"/>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2"/>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52"/>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52"/>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2"/>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2"/>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2"/>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2"/>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2"/>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52"/>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52"/>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2"/>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2"/>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2"/>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2"/>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2"/>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52"/>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52"/>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2"/>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2"/>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2"/>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2"/>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2"/>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2"/>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2"/>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2"/>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6" name="Google Shape;3776;p52"/>
          <p:cNvGrpSpPr/>
          <p:nvPr/>
        </p:nvGrpSpPr>
        <p:grpSpPr>
          <a:xfrm>
            <a:off x="2153195" y="9369450"/>
            <a:ext cx="368201" cy="469294"/>
            <a:chOff x="2569330" y="6021233"/>
            <a:chExt cx="1109039" cy="1413963"/>
          </a:xfrm>
        </p:grpSpPr>
        <p:sp>
          <p:nvSpPr>
            <p:cNvPr id="3777" name="Google Shape;3777;p52"/>
            <p:cNvSpPr/>
            <p:nvPr/>
          </p:nvSpPr>
          <p:spPr>
            <a:xfrm>
              <a:off x="3107801" y="6614274"/>
              <a:ext cx="281180" cy="820922"/>
            </a:xfrm>
            <a:custGeom>
              <a:rect b="b" l="l" r="r" t="t"/>
              <a:pathLst>
                <a:path extrusionOk="0" h="19526" w="6688">
                  <a:moveTo>
                    <a:pt x="1901" y="1"/>
                  </a:moveTo>
                  <a:lnTo>
                    <a:pt x="1" y="293"/>
                  </a:lnTo>
                  <a:lnTo>
                    <a:pt x="627" y="19525"/>
                  </a:lnTo>
                  <a:lnTo>
                    <a:pt x="6688" y="19525"/>
                  </a:lnTo>
                  <a:lnTo>
                    <a:pt x="1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2"/>
            <p:cNvSpPr/>
            <p:nvPr/>
          </p:nvSpPr>
          <p:spPr>
            <a:xfrm>
              <a:off x="2569330" y="6207520"/>
              <a:ext cx="1100294" cy="383301"/>
            </a:xfrm>
            <a:custGeom>
              <a:rect b="b" l="l" r="r" t="t"/>
              <a:pathLst>
                <a:path extrusionOk="0" h="9117" w="26171">
                  <a:moveTo>
                    <a:pt x="17141" y="1"/>
                  </a:moveTo>
                  <a:cubicBezTo>
                    <a:pt x="4909" y="1"/>
                    <a:pt x="1" y="6243"/>
                    <a:pt x="1" y="6243"/>
                  </a:cubicBezTo>
                  <a:cubicBezTo>
                    <a:pt x="3430" y="8324"/>
                    <a:pt x="6711" y="9117"/>
                    <a:pt x="9719" y="9117"/>
                  </a:cubicBezTo>
                  <a:cubicBezTo>
                    <a:pt x="19338" y="9117"/>
                    <a:pt x="26171" y="1012"/>
                    <a:pt x="26171" y="1012"/>
                  </a:cubicBezTo>
                  <a:cubicBezTo>
                    <a:pt x="22799" y="295"/>
                    <a:pt x="19797" y="1"/>
                    <a:pt x="17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52"/>
            <p:cNvSpPr/>
            <p:nvPr/>
          </p:nvSpPr>
          <p:spPr>
            <a:xfrm>
              <a:off x="2569330" y="6250024"/>
              <a:ext cx="1109039" cy="407140"/>
            </a:xfrm>
            <a:custGeom>
              <a:rect b="b" l="l" r="r" t="t"/>
              <a:pathLst>
                <a:path extrusionOk="0" h="9684" w="26379">
                  <a:moveTo>
                    <a:pt x="26171" y="1"/>
                  </a:moveTo>
                  <a:cubicBezTo>
                    <a:pt x="26171" y="1"/>
                    <a:pt x="19337" y="8104"/>
                    <a:pt x="9720" y="8104"/>
                  </a:cubicBezTo>
                  <a:cubicBezTo>
                    <a:pt x="6712" y="8104"/>
                    <a:pt x="3430" y="7311"/>
                    <a:pt x="1" y="5228"/>
                  </a:cubicBezTo>
                  <a:lnTo>
                    <a:pt x="1" y="6735"/>
                  </a:lnTo>
                  <a:cubicBezTo>
                    <a:pt x="3667" y="8875"/>
                    <a:pt x="7117" y="9683"/>
                    <a:pt x="10237" y="9683"/>
                  </a:cubicBezTo>
                  <a:cubicBezTo>
                    <a:pt x="19884" y="9683"/>
                    <a:pt x="26378" y="1952"/>
                    <a:pt x="26378" y="1952"/>
                  </a:cubicBezTo>
                  <a:lnTo>
                    <a:pt x="261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52"/>
            <p:cNvSpPr/>
            <p:nvPr/>
          </p:nvSpPr>
          <p:spPr>
            <a:xfrm>
              <a:off x="3373295" y="6268901"/>
              <a:ext cx="186795" cy="100776"/>
            </a:xfrm>
            <a:custGeom>
              <a:rect b="b" l="l" r="r" t="t"/>
              <a:pathLst>
                <a:path extrusionOk="0" h="2397" w="4443">
                  <a:moveTo>
                    <a:pt x="3660" y="1"/>
                  </a:moveTo>
                  <a:cubicBezTo>
                    <a:pt x="2952" y="1"/>
                    <a:pt x="1660" y="805"/>
                    <a:pt x="1660" y="805"/>
                  </a:cubicBezTo>
                  <a:cubicBezTo>
                    <a:pt x="1660" y="805"/>
                    <a:pt x="1" y="1875"/>
                    <a:pt x="944" y="2337"/>
                  </a:cubicBezTo>
                  <a:cubicBezTo>
                    <a:pt x="1028" y="2378"/>
                    <a:pt x="1124" y="2397"/>
                    <a:pt x="1230" y="2397"/>
                  </a:cubicBezTo>
                  <a:cubicBezTo>
                    <a:pt x="2323" y="2397"/>
                    <a:pt x="4443" y="385"/>
                    <a:pt x="3945" y="68"/>
                  </a:cubicBezTo>
                  <a:cubicBezTo>
                    <a:pt x="3870" y="21"/>
                    <a:pt x="3772" y="1"/>
                    <a:pt x="3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52"/>
            <p:cNvSpPr/>
            <p:nvPr/>
          </p:nvSpPr>
          <p:spPr>
            <a:xfrm>
              <a:off x="2811154" y="6453633"/>
              <a:ext cx="157617" cy="61887"/>
            </a:xfrm>
            <a:custGeom>
              <a:rect b="b" l="l" r="r" t="t"/>
              <a:pathLst>
                <a:path extrusionOk="0" h="1472" w="3749">
                  <a:moveTo>
                    <a:pt x="1116" y="0"/>
                  </a:moveTo>
                  <a:cubicBezTo>
                    <a:pt x="512" y="0"/>
                    <a:pt x="40" y="117"/>
                    <a:pt x="31" y="415"/>
                  </a:cubicBezTo>
                  <a:cubicBezTo>
                    <a:pt x="1" y="1253"/>
                    <a:pt x="1419" y="1375"/>
                    <a:pt x="1419" y="1375"/>
                  </a:cubicBezTo>
                  <a:cubicBezTo>
                    <a:pt x="1654" y="1440"/>
                    <a:pt x="1925" y="1472"/>
                    <a:pt x="2195" y="1472"/>
                  </a:cubicBezTo>
                  <a:cubicBezTo>
                    <a:pt x="2933" y="1472"/>
                    <a:pt x="3673" y="1236"/>
                    <a:pt x="3713" y="787"/>
                  </a:cubicBezTo>
                  <a:cubicBezTo>
                    <a:pt x="3748" y="388"/>
                    <a:pt x="2215" y="0"/>
                    <a:pt x="1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2"/>
            <p:cNvSpPr/>
            <p:nvPr/>
          </p:nvSpPr>
          <p:spPr>
            <a:xfrm>
              <a:off x="3096786" y="6413651"/>
              <a:ext cx="214291" cy="78872"/>
            </a:xfrm>
            <a:custGeom>
              <a:rect b="b" l="l" r="r" t="t"/>
              <a:pathLst>
                <a:path extrusionOk="0" h="1876" w="5097">
                  <a:moveTo>
                    <a:pt x="4143" y="1"/>
                  </a:moveTo>
                  <a:cubicBezTo>
                    <a:pt x="3372" y="1"/>
                    <a:pt x="2188" y="481"/>
                    <a:pt x="2188" y="481"/>
                  </a:cubicBezTo>
                  <a:cubicBezTo>
                    <a:pt x="2188" y="481"/>
                    <a:pt x="0" y="1425"/>
                    <a:pt x="1304" y="1810"/>
                  </a:cubicBezTo>
                  <a:cubicBezTo>
                    <a:pt x="1454" y="1855"/>
                    <a:pt x="1620" y="1875"/>
                    <a:pt x="1797" y="1875"/>
                  </a:cubicBezTo>
                  <a:cubicBezTo>
                    <a:pt x="3153" y="1875"/>
                    <a:pt x="5097" y="676"/>
                    <a:pt x="4711" y="189"/>
                  </a:cubicBezTo>
                  <a:cubicBezTo>
                    <a:pt x="4603" y="52"/>
                    <a:pt x="4395" y="1"/>
                    <a:pt x="4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2"/>
            <p:cNvSpPr/>
            <p:nvPr/>
          </p:nvSpPr>
          <p:spPr>
            <a:xfrm>
              <a:off x="2616879" y="6383675"/>
              <a:ext cx="99136" cy="65628"/>
            </a:xfrm>
            <a:custGeom>
              <a:rect b="b" l="l" r="r" t="t"/>
              <a:pathLst>
                <a:path extrusionOk="0" h="1561" w="2358">
                  <a:moveTo>
                    <a:pt x="1168" y="0"/>
                  </a:moveTo>
                  <a:cubicBezTo>
                    <a:pt x="707" y="331"/>
                    <a:pt x="322" y="644"/>
                    <a:pt x="0" y="923"/>
                  </a:cubicBezTo>
                  <a:cubicBezTo>
                    <a:pt x="479" y="1245"/>
                    <a:pt x="1068" y="1561"/>
                    <a:pt x="1540" y="1561"/>
                  </a:cubicBezTo>
                  <a:cubicBezTo>
                    <a:pt x="1639" y="1561"/>
                    <a:pt x="1733" y="1547"/>
                    <a:pt x="1820" y="1516"/>
                  </a:cubicBezTo>
                  <a:cubicBezTo>
                    <a:pt x="2358" y="1329"/>
                    <a:pt x="1761" y="585"/>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2"/>
            <p:cNvSpPr/>
            <p:nvPr/>
          </p:nvSpPr>
          <p:spPr>
            <a:xfrm>
              <a:off x="2901376" y="6653962"/>
              <a:ext cx="90812" cy="307709"/>
            </a:xfrm>
            <a:custGeom>
              <a:rect b="b" l="l" r="r" t="t"/>
              <a:pathLst>
                <a:path extrusionOk="0" h="7319" w="2160">
                  <a:moveTo>
                    <a:pt x="687" y="1"/>
                  </a:moveTo>
                  <a:lnTo>
                    <a:pt x="869" y="5384"/>
                  </a:lnTo>
                  <a:cubicBezTo>
                    <a:pt x="365" y="5456"/>
                    <a:pt x="1" y="5905"/>
                    <a:pt x="35" y="6417"/>
                  </a:cubicBezTo>
                  <a:cubicBezTo>
                    <a:pt x="73" y="6925"/>
                    <a:pt x="496" y="7319"/>
                    <a:pt x="1008" y="7319"/>
                  </a:cubicBezTo>
                  <a:cubicBezTo>
                    <a:pt x="1520" y="7319"/>
                    <a:pt x="1944" y="6925"/>
                    <a:pt x="1977" y="6417"/>
                  </a:cubicBezTo>
                  <a:cubicBezTo>
                    <a:pt x="2016" y="5905"/>
                    <a:pt x="1652" y="5456"/>
                    <a:pt x="1144" y="5384"/>
                  </a:cubicBezTo>
                  <a:lnTo>
                    <a:pt x="1144" y="5380"/>
                  </a:lnTo>
                  <a:lnTo>
                    <a:pt x="2159" y="77"/>
                  </a:lnTo>
                  <a:cubicBezTo>
                    <a:pt x="1677" y="68"/>
                    <a:pt x="1186" y="47"/>
                    <a:pt x="6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2"/>
            <p:cNvSpPr/>
            <p:nvPr/>
          </p:nvSpPr>
          <p:spPr>
            <a:xfrm>
              <a:off x="3345169" y="6551464"/>
              <a:ext cx="158963" cy="261588"/>
            </a:xfrm>
            <a:custGeom>
              <a:rect b="b" l="l" r="r" t="t"/>
              <a:pathLst>
                <a:path extrusionOk="0" h="6222" w="3781">
                  <a:moveTo>
                    <a:pt x="1254" y="1"/>
                  </a:moveTo>
                  <a:cubicBezTo>
                    <a:pt x="852" y="217"/>
                    <a:pt x="432" y="428"/>
                    <a:pt x="1" y="631"/>
                  </a:cubicBezTo>
                  <a:lnTo>
                    <a:pt x="2210" y="4441"/>
                  </a:lnTo>
                  <a:cubicBezTo>
                    <a:pt x="1808" y="4707"/>
                    <a:pt x="1664" y="5228"/>
                    <a:pt x="1872" y="5664"/>
                  </a:cubicBezTo>
                  <a:cubicBezTo>
                    <a:pt x="2034" y="6012"/>
                    <a:pt x="2382" y="6222"/>
                    <a:pt x="2750" y="6222"/>
                  </a:cubicBezTo>
                  <a:cubicBezTo>
                    <a:pt x="2843" y="6222"/>
                    <a:pt x="2938" y="6208"/>
                    <a:pt x="3031" y="6180"/>
                  </a:cubicBezTo>
                  <a:cubicBezTo>
                    <a:pt x="3493" y="6040"/>
                    <a:pt x="3780" y="5583"/>
                    <a:pt x="3713" y="5105"/>
                  </a:cubicBezTo>
                  <a:cubicBezTo>
                    <a:pt x="3641" y="4627"/>
                    <a:pt x="3230" y="4276"/>
                    <a:pt x="2748" y="4276"/>
                  </a:cubicBezTo>
                  <a:cubicBezTo>
                    <a:pt x="2680" y="4276"/>
                    <a:pt x="2612" y="4284"/>
                    <a:pt x="2549" y="4297"/>
                  </a:cubicBezTo>
                  <a:lnTo>
                    <a:pt x="12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2"/>
            <p:cNvSpPr/>
            <p:nvPr/>
          </p:nvSpPr>
          <p:spPr>
            <a:xfrm>
              <a:off x="277613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2"/>
            <p:cNvSpPr/>
            <p:nvPr/>
          </p:nvSpPr>
          <p:spPr>
            <a:xfrm>
              <a:off x="277748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2"/>
            <p:cNvSpPr/>
            <p:nvPr/>
          </p:nvSpPr>
          <p:spPr>
            <a:xfrm>
              <a:off x="2864379" y="6097581"/>
              <a:ext cx="89677" cy="134158"/>
            </a:xfrm>
            <a:custGeom>
              <a:rect b="b" l="l" r="r" t="t"/>
              <a:pathLst>
                <a:path extrusionOk="0" h="3191" w="2133">
                  <a:moveTo>
                    <a:pt x="1644" y="1"/>
                  </a:moveTo>
                  <a:cubicBezTo>
                    <a:pt x="1582" y="1"/>
                    <a:pt x="1480" y="37"/>
                    <a:pt x="1330" y="118"/>
                  </a:cubicBezTo>
                  <a:cubicBezTo>
                    <a:pt x="1" y="833"/>
                    <a:pt x="204" y="3191"/>
                    <a:pt x="204" y="3191"/>
                  </a:cubicBezTo>
                  <a:cubicBezTo>
                    <a:pt x="174" y="2267"/>
                    <a:pt x="2133" y="1"/>
                    <a:pt x="16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2"/>
            <p:cNvSpPr/>
            <p:nvPr/>
          </p:nvSpPr>
          <p:spPr>
            <a:xfrm>
              <a:off x="2849790" y="6256078"/>
              <a:ext cx="40067" cy="34139"/>
            </a:xfrm>
            <a:custGeom>
              <a:rect b="b" l="l" r="r" t="t"/>
              <a:pathLst>
                <a:path extrusionOk="0" h="812" w="953">
                  <a:moveTo>
                    <a:pt x="546" y="1"/>
                  </a:moveTo>
                  <a:cubicBezTo>
                    <a:pt x="182" y="1"/>
                    <a:pt x="0" y="437"/>
                    <a:pt x="259" y="691"/>
                  </a:cubicBezTo>
                  <a:cubicBezTo>
                    <a:pt x="341" y="774"/>
                    <a:pt x="443" y="812"/>
                    <a:pt x="543" y="812"/>
                  </a:cubicBezTo>
                  <a:cubicBezTo>
                    <a:pt x="752" y="812"/>
                    <a:pt x="953" y="650"/>
                    <a:pt x="953" y="407"/>
                  </a:cubicBezTo>
                  <a:cubicBezTo>
                    <a:pt x="953" y="183"/>
                    <a:pt x="771" y="1"/>
                    <a:pt x="5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790" name="Google Shape;3790;p52"/>
          <p:cNvCxnSpPr>
            <a:stCxn id="3653" idx="0"/>
            <a:endCxn id="3653" idx="0"/>
          </p:cNvCxnSpPr>
          <p:nvPr/>
        </p:nvCxnSpPr>
        <p:spPr>
          <a:xfrm>
            <a:off x="1892716" y="8456445"/>
            <a:ext cx="0" cy="0"/>
          </a:xfrm>
          <a:prstGeom prst="straightConnector1">
            <a:avLst/>
          </a:prstGeom>
          <a:noFill/>
          <a:ln cap="flat" cmpd="sng" w="9525">
            <a:solidFill>
              <a:schemeClr val="dk2"/>
            </a:solidFill>
            <a:prstDash val="solid"/>
            <a:round/>
            <a:headEnd len="med" w="med" type="none"/>
            <a:tailEnd len="med" w="med" type="none"/>
          </a:ln>
        </p:spPr>
      </p:cxnSp>
      <p:grpSp>
        <p:nvGrpSpPr>
          <p:cNvPr id="3791" name="Google Shape;3791;p52"/>
          <p:cNvGrpSpPr/>
          <p:nvPr/>
        </p:nvGrpSpPr>
        <p:grpSpPr>
          <a:xfrm>
            <a:off x="634412" y="3214414"/>
            <a:ext cx="6267240" cy="1153528"/>
            <a:chOff x="634412" y="3214414"/>
            <a:chExt cx="6267240" cy="1153528"/>
          </a:xfrm>
        </p:grpSpPr>
        <p:grpSp>
          <p:nvGrpSpPr>
            <p:cNvPr id="3792" name="Google Shape;3792;p52"/>
            <p:cNvGrpSpPr/>
            <p:nvPr/>
          </p:nvGrpSpPr>
          <p:grpSpPr>
            <a:xfrm>
              <a:off x="3894384" y="3214414"/>
              <a:ext cx="654504" cy="1153528"/>
              <a:chOff x="3966715" y="5802910"/>
              <a:chExt cx="998328" cy="1759499"/>
            </a:xfrm>
          </p:grpSpPr>
          <p:sp>
            <p:nvSpPr>
              <p:cNvPr id="3793" name="Google Shape;3793;p52"/>
              <p:cNvSpPr/>
              <p:nvPr/>
            </p:nvSpPr>
            <p:spPr>
              <a:xfrm>
                <a:off x="3966715" y="5946104"/>
                <a:ext cx="959536" cy="1123334"/>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2"/>
              <p:cNvSpPr/>
              <p:nvPr/>
            </p:nvSpPr>
            <p:spPr>
              <a:xfrm>
                <a:off x="4257140" y="6205922"/>
                <a:ext cx="138656" cy="49904"/>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2"/>
              <p:cNvSpPr/>
              <p:nvPr/>
            </p:nvSpPr>
            <p:spPr>
              <a:xfrm>
                <a:off x="4540417" y="6169094"/>
                <a:ext cx="107713" cy="66553"/>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2"/>
              <p:cNvSpPr/>
              <p:nvPr/>
            </p:nvSpPr>
            <p:spPr>
              <a:xfrm>
                <a:off x="4634381" y="6417477"/>
                <a:ext cx="113725" cy="7727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2"/>
              <p:cNvSpPr/>
              <p:nvPr/>
            </p:nvSpPr>
            <p:spPr>
              <a:xfrm>
                <a:off x="4227794" y="6478689"/>
                <a:ext cx="159089" cy="50871"/>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2"/>
              <p:cNvSpPr/>
              <p:nvPr/>
            </p:nvSpPr>
            <p:spPr>
              <a:xfrm>
                <a:off x="4297878" y="6774075"/>
                <a:ext cx="392761" cy="69286"/>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2"/>
              <p:cNvSpPr/>
              <p:nvPr/>
            </p:nvSpPr>
            <p:spPr>
              <a:xfrm>
                <a:off x="4453054" y="6932783"/>
                <a:ext cx="289715" cy="79376"/>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2"/>
              <p:cNvSpPr/>
              <p:nvPr/>
            </p:nvSpPr>
            <p:spPr>
              <a:xfrm>
                <a:off x="4671041" y="6658754"/>
                <a:ext cx="54823" cy="391542"/>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2"/>
              <p:cNvSpPr/>
              <p:nvPr/>
            </p:nvSpPr>
            <p:spPr>
              <a:xfrm>
                <a:off x="4506784" y="6084380"/>
                <a:ext cx="198987" cy="468017"/>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2"/>
              <p:cNvSpPr/>
              <p:nvPr/>
            </p:nvSpPr>
            <p:spPr>
              <a:xfrm>
                <a:off x="4126348" y="6686712"/>
                <a:ext cx="197221" cy="417482"/>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52"/>
              <p:cNvSpPr/>
              <p:nvPr/>
            </p:nvSpPr>
            <p:spPr>
              <a:xfrm>
                <a:off x="4821677" y="7056301"/>
                <a:ext cx="462" cy="757"/>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52"/>
              <p:cNvSpPr/>
              <p:nvPr/>
            </p:nvSpPr>
            <p:spPr>
              <a:xfrm>
                <a:off x="4761599" y="6631553"/>
                <a:ext cx="203444" cy="424797"/>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52"/>
              <p:cNvSpPr/>
              <p:nvPr/>
            </p:nvSpPr>
            <p:spPr>
              <a:xfrm>
                <a:off x="4322809" y="6253598"/>
                <a:ext cx="334406" cy="284207"/>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52"/>
              <p:cNvSpPr/>
              <p:nvPr/>
            </p:nvSpPr>
            <p:spPr>
              <a:xfrm>
                <a:off x="4375277" y="6290679"/>
                <a:ext cx="233168" cy="198188"/>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52"/>
              <p:cNvSpPr/>
              <p:nvPr/>
            </p:nvSpPr>
            <p:spPr>
              <a:xfrm>
                <a:off x="4464448" y="6590184"/>
                <a:ext cx="200417" cy="173846"/>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52"/>
              <p:cNvSpPr/>
              <p:nvPr/>
            </p:nvSpPr>
            <p:spPr>
              <a:xfrm>
                <a:off x="4480634" y="6632520"/>
                <a:ext cx="120494" cy="103971"/>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52"/>
              <p:cNvSpPr/>
              <p:nvPr/>
            </p:nvSpPr>
            <p:spPr>
              <a:xfrm>
                <a:off x="4327938" y="5802910"/>
                <a:ext cx="227492" cy="297871"/>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52"/>
              <p:cNvSpPr/>
              <p:nvPr/>
            </p:nvSpPr>
            <p:spPr>
              <a:xfrm>
                <a:off x="4374773" y="7024980"/>
                <a:ext cx="518552" cy="537429"/>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52"/>
              <p:cNvSpPr/>
              <p:nvPr/>
            </p:nvSpPr>
            <p:spPr>
              <a:xfrm>
                <a:off x="4486520" y="7045959"/>
                <a:ext cx="266213" cy="328016"/>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2" name="Google Shape;3812;p52"/>
            <p:cNvGrpSpPr/>
            <p:nvPr/>
          </p:nvGrpSpPr>
          <p:grpSpPr>
            <a:xfrm>
              <a:off x="4879808" y="3273067"/>
              <a:ext cx="847812" cy="1036223"/>
              <a:chOff x="5332886" y="5813425"/>
              <a:chExt cx="1293185" cy="1580572"/>
            </a:xfrm>
          </p:grpSpPr>
          <p:sp>
            <p:nvSpPr>
              <p:cNvPr id="3813" name="Google Shape;3813;p52"/>
              <p:cNvSpPr/>
              <p:nvPr/>
            </p:nvSpPr>
            <p:spPr>
              <a:xfrm>
                <a:off x="5450351" y="6705804"/>
                <a:ext cx="951884" cy="688194"/>
              </a:xfrm>
              <a:custGeom>
                <a:rect b="b" l="l" r="r" t="t"/>
                <a:pathLst>
                  <a:path extrusionOk="0" h="16369" w="22641">
                    <a:moveTo>
                      <a:pt x="4026" y="0"/>
                    </a:moveTo>
                    <a:cubicBezTo>
                      <a:pt x="3878" y="279"/>
                      <a:pt x="2367" y="4664"/>
                      <a:pt x="2367" y="4664"/>
                    </a:cubicBezTo>
                    <a:lnTo>
                      <a:pt x="2367" y="4669"/>
                    </a:lnTo>
                    <a:lnTo>
                      <a:pt x="2371" y="4673"/>
                    </a:lnTo>
                    <a:cubicBezTo>
                      <a:pt x="2371" y="4673"/>
                      <a:pt x="2375" y="4677"/>
                      <a:pt x="2375" y="4677"/>
                    </a:cubicBezTo>
                    <a:lnTo>
                      <a:pt x="2379" y="4681"/>
                    </a:lnTo>
                    <a:lnTo>
                      <a:pt x="2383" y="4690"/>
                    </a:lnTo>
                    <a:lnTo>
                      <a:pt x="2388" y="4694"/>
                    </a:lnTo>
                    <a:lnTo>
                      <a:pt x="2392" y="4698"/>
                    </a:lnTo>
                    <a:lnTo>
                      <a:pt x="2396" y="4702"/>
                    </a:lnTo>
                    <a:lnTo>
                      <a:pt x="2405" y="4711"/>
                    </a:lnTo>
                    <a:cubicBezTo>
                      <a:pt x="2405" y="4715"/>
                      <a:pt x="2409" y="4719"/>
                      <a:pt x="2409" y="4719"/>
                    </a:cubicBezTo>
                    <a:cubicBezTo>
                      <a:pt x="2413" y="4724"/>
                      <a:pt x="2413" y="4728"/>
                      <a:pt x="2417" y="4732"/>
                    </a:cubicBezTo>
                    <a:lnTo>
                      <a:pt x="2426" y="4740"/>
                    </a:lnTo>
                    <a:cubicBezTo>
                      <a:pt x="2426" y="4745"/>
                      <a:pt x="2430" y="4749"/>
                      <a:pt x="2434" y="4753"/>
                    </a:cubicBezTo>
                    <a:lnTo>
                      <a:pt x="2443" y="4762"/>
                    </a:lnTo>
                    <a:lnTo>
                      <a:pt x="2451" y="4774"/>
                    </a:lnTo>
                    <a:lnTo>
                      <a:pt x="2455" y="4779"/>
                    </a:lnTo>
                    <a:lnTo>
                      <a:pt x="2460" y="4787"/>
                    </a:lnTo>
                    <a:lnTo>
                      <a:pt x="2472" y="4804"/>
                    </a:lnTo>
                    <a:cubicBezTo>
                      <a:pt x="2477" y="4804"/>
                      <a:pt x="2481" y="4808"/>
                      <a:pt x="2481" y="4812"/>
                    </a:cubicBezTo>
                    <a:lnTo>
                      <a:pt x="2498" y="4829"/>
                    </a:lnTo>
                    <a:lnTo>
                      <a:pt x="2506" y="4842"/>
                    </a:lnTo>
                    <a:lnTo>
                      <a:pt x="2523" y="4859"/>
                    </a:lnTo>
                    <a:lnTo>
                      <a:pt x="2532" y="4872"/>
                    </a:lnTo>
                    <a:cubicBezTo>
                      <a:pt x="2536" y="4876"/>
                      <a:pt x="2544" y="4884"/>
                      <a:pt x="2549" y="4893"/>
                    </a:cubicBezTo>
                    <a:lnTo>
                      <a:pt x="2557" y="4906"/>
                    </a:lnTo>
                    <a:lnTo>
                      <a:pt x="2578" y="4927"/>
                    </a:lnTo>
                    <a:cubicBezTo>
                      <a:pt x="2582" y="4931"/>
                      <a:pt x="2587" y="4935"/>
                      <a:pt x="2587" y="4939"/>
                    </a:cubicBezTo>
                    <a:lnTo>
                      <a:pt x="2595" y="4944"/>
                    </a:lnTo>
                    <a:lnTo>
                      <a:pt x="2608" y="4965"/>
                    </a:lnTo>
                    <a:lnTo>
                      <a:pt x="2621" y="4973"/>
                    </a:lnTo>
                    <a:cubicBezTo>
                      <a:pt x="2629" y="4986"/>
                      <a:pt x="2637" y="4994"/>
                      <a:pt x="2642" y="5003"/>
                    </a:cubicBezTo>
                    <a:lnTo>
                      <a:pt x="2650" y="5011"/>
                    </a:lnTo>
                    <a:lnTo>
                      <a:pt x="2680" y="5045"/>
                    </a:lnTo>
                    <a:lnTo>
                      <a:pt x="2684" y="5049"/>
                    </a:lnTo>
                    <a:cubicBezTo>
                      <a:pt x="2697" y="5062"/>
                      <a:pt x="2705" y="5071"/>
                      <a:pt x="2714" y="5083"/>
                    </a:cubicBezTo>
                    <a:cubicBezTo>
                      <a:pt x="2803" y="5185"/>
                      <a:pt x="2908" y="5295"/>
                      <a:pt x="3031" y="5422"/>
                    </a:cubicBezTo>
                    <a:lnTo>
                      <a:pt x="3052" y="5443"/>
                    </a:lnTo>
                    <a:cubicBezTo>
                      <a:pt x="2582" y="6797"/>
                      <a:pt x="1770" y="8998"/>
                      <a:pt x="1266" y="10344"/>
                    </a:cubicBezTo>
                    <a:cubicBezTo>
                      <a:pt x="1211" y="10323"/>
                      <a:pt x="1156" y="10306"/>
                      <a:pt x="1101" y="10294"/>
                    </a:cubicBezTo>
                    <a:cubicBezTo>
                      <a:pt x="1040" y="10280"/>
                      <a:pt x="978" y="10273"/>
                      <a:pt x="918" y="10273"/>
                    </a:cubicBezTo>
                    <a:cubicBezTo>
                      <a:pt x="569" y="10273"/>
                      <a:pt x="251" y="10493"/>
                      <a:pt x="136" y="10835"/>
                    </a:cubicBezTo>
                    <a:cubicBezTo>
                      <a:pt x="1" y="11237"/>
                      <a:pt x="187" y="11673"/>
                      <a:pt x="572" y="11851"/>
                    </a:cubicBezTo>
                    <a:cubicBezTo>
                      <a:pt x="683" y="11903"/>
                      <a:pt x="801" y="11927"/>
                      <a:pt x="917" y="11927"/>
                    </a:cubicBezTo>
                    <a:cubicBezTo>
                      <a:pt x="1202" y="11927"/>
                      <a:pt x="1477" y="11780"/>
                      <a:pt x="1630" y="11521"/>
                    </a:cubicBezTo>
                    <a:cubicBezTo>
                      <a:pt x="1846" y="11157"/>
                      <a:pt x="1753" y="10691"/>
                      <a:pt x="1414" y="10437"/>
                    </a:cubicBezTo>
                    <a:lnTo>
                      <a:pt x="3755" y="6112"/>
                    </a:lnTo>
                    <a:lnTo>
                      <a:pt x="3823" y="6167"/>
                    </a:lnTo>
                    <a:cubicBezTo>
                      <a:pt x="4242" y="6531"/>
                      <a:pt x="4678" y="6869"/>
                      <a:pt x="5135" y="7187"/>
                    </a:cubicBezTo>
                    <a:lnTo>
                      <a:pt x="5139" y="7187"/>
                    </a:lnTo>
                    <a:lnTo>
                      <a:pt x="5245" y="7259"/>
                    </a:lnTo>
                    <a:lnTo>
                      <a:pt x="5249" y="7263"/>
                    </a:lnTo>
                    <a:lnTo>
                      <a:pt x="5355" y="7335"/>
                    </a:lnTo>
                    <a:lnTo>
                      <a:pt x="5363" y="7339"/>
                    </a:lnTo>
                    <a:lnTo>
                      <a:pt x="5473" y="7411"/>
                    </a:lnTo>
                    <a:lnTo>
                      <a:pt x="5477" y="7415"/>
                    </a:lnTo>
                    <a:lnTo>
                      <a:pt x="5592" y="7487"/>
                    </a:lnTo>
                    <a:lnTo>
                      <a:pt x="5596" y="7492"/>
                    </a:lnTo>
                    <a:lnTo>
                      <a:pt x="5710" y="7568"/>
                    </a:lnTo>
                    <a:lnTo>
                      <a:pt x="5714" y="7568"/>
                    </a:lnTo>
                    <a:cubicBezTo>
                      <a:pt x="5757" y="7593"/>
                      <a:pt x="5795" y="7619"/>
                      <a:pt x="5833" y="7644"/>
                    </a:cubicBezTo>
                    <a:lnTo>
                      <a:pt x="5837" y="7644"/>
                    </a:lnTo>
                    <a:cubicBezTo>
                      <a:pt x="6612" y="8122"/>
                      <a:pt x="7424" y="8541"/>
                      <a:pt x="8267" y="8893"/>
                    </a:cubicBezTo>
                    <a:lnTo>
                      <a:pt x="8271" y="8893"/>
                    </a:lnTo>
                    <a:lnTo>
                      <a:pt x="8428" y="8960"/>
                    </a:lnTo>
                    <a:lnTo>
                      <a:pt x="8436" y="8960"/>
                    </a:lnTo>
                    <a:cubicBezTo>
                      <a:pt x="8487" y="8981"/>
                      <a:pt x="8542" y="9003"/>
                      <a:pt x="8597" y="9024"/>
                    </a:cubicBezTo>
                    <a:lnTo>
                      <a:pt x="8601" y="9028"/>
                    </a:lnTo>
                    <a:lnTo>
                      <a:pt x="8766" y="9091"/>
                    </a:lnTo>
                    <a:lnTo>
                      <a:pt x="8770" y="9091"/>
                    </a:lnTo>
                    <a:lnTo>
                      <a:pt x="8940" y="9155"/>
                    </a:lnTo>
                    <a:lnTo>
                      <a:pt x="8944" y="9155"/>
                    </a:lnTo>
                    <a:lnTo>
                      <a:pt x="9113" y="9214"/>
                    </a:lnTo>
                    <a:cubicBezTo>
                      <a:pt x="9676" y="9417"/>
                      <a:pt x="10273" y="9604"/>
                      <a:pt x="10908" y="9764"/>
                    </a:cubicBezTo>
                    <a:cubicBezTo>
                      <a:pt x="10802" y="11021"/>
                      <a:pt x="10679" y="12367"/>
                      <a:pt x="10599" y="13201"/>
                    </a:cubicBezTo>
                    <a:lnTo>
                      <a:pt x="10556" y="13189"/>
                    </a:lnTo>
                    <a:cubicBezTo>
                      <a:pt x="10496" y="13176"/>
                      <a:pt x="10437" y="13169"/>
                      <a:pt x="10378" y="13169"/>
                    </a:cubicBezTo>
                    <a:cubicBezTo>
                      <a:pt x="10012" y="13169"/>
                      <a:pt x="9681" y="13409"/>
                      <a:pt x="9579" y="13777"/>
                    </a:cubicBezTo>
                    <a:cubicBezTo>
                      <a:pt x="9460" y="14200"/>
                      <a:pt x="9693" y="14640"/>
                      <a:pt x="10112" y="14780"/>
                    </a:cubicBezTo>
                    <a:cubicBezTo>
                      <a:pt x="10199" y="14809"/>
                      <a:pt x="10288" y="14823"/>
                      <a:pt x="10375" y="14823"/>
                    </a:cubicBezTo>
                    <a:cubicBezTo>
                      <a:pt x="10707" y="14823"/>
                      <a:pt x="11017" y="14623"/>
                      <a:pt x="11145" y="14297"/>
                    </a:cubicBezTo>
                    <a:cubicBezTo>
                      <a:pt x="11306" y="13887"/>
                      <a:pt x="11115" y="13426"/>
                      <a:pt x="10713" y="13244"/>
                    </a:cubicBezTo>
                    <a:cubicBezTo>
                      <a:pt x="10959" y="12448"/>
                      <a:pt x="11378" y="11161"/>
                      <a:pt x="11780" y="9963"/>
                    </a:cubicBezTo>
                    <a:cubicBezTo>
                      <a:pt x="11928" y="9993"/>
                      <a:pt x="12080" y="10023"/>
                      <a:pt x="12233" y="10052"/>
                    </a:cubicBezTo>
                    <a:lnTo>
                      <a:pt x="12241" y="10052"/>
                    </a:lnTo>
                    <a:cubicBezTo>
                      <a:pt x="12309" y="10065"/>
                      <a:pt x="12381" y="10078"/>
                      <a:pt x="12448" y="10086"/>
                    </a:cubicBezTo>
                    <a:lnTo>
                      <a:pt x="12461" y="10086"/>
                    </a:lnTo>
                    <a:lnTo>
                      <a:pt x="12664" y="10120"/>
                    </a:lnTo>
                    <a:lnTo>
                      <a:pt x="12681" y="10120"/>
                    </a:lnTo>
                    <a:lnTo>
                      <a:pt x="12863" y="10150"/>
                    </a:lnTo>
                    <a:lnTo>
                      <a:pt x="12906" y="10150"/>
                    </a:lnTo>
                    <a:cubicBezTo>
                      <a:pt x="12973" y="10158"/>
                      <a:pt x="13041" y="10171"/>
                      <a:pt x="13113" y="10179"/>
                    </a:cubicBezTo>
                    <a:lnTo>
                      <a:pt x="13138" y="10179"/>
                    </a:lnTo>
                    <a:lnTo>
                      <a:pt x="13155" y="10183"/>
                    </a:lnTo>
                    <a:lnTo>
                      <a:pt x="13341" y="10205"/>
                    </a:lnTo>
                    <a:lnTo>
                      <a:pt x="13354" y="10205"/>
                    </a:lnTo>
                    <a:lnTo>
                      <a:pt x="13570" y="10234"/>
                    </a:lnTo>
                    <a:lnTo>
                      <a:pt x="13583" y="10234"/>
                    </a:lnTo>
                    <a:lnTo>
                      <a:pt x="13803" y="10255"/>
                    </a:lnTo>
                    <a:lnTo>
                      <a:pt x="13811" y="10255"/>
                    </a:lnTo>
                    <a:cubicBezTo>
                      <a:pt x="13972" y="10272"/>
                      <a:pt x="14137" y="10289"/>
                      <a:pt x="14302" y="10302"/>
                    </a:cubicBezTo>
                    <a:lnTo>
                      <a:pt x="14336" y="10306"/>
                    </a:lnTo>
                    <a:lnTo>
                      <a:pt x="14594" y="10327"/>
                    </a:lnTo>
                    <a:lnTo>
                      <a:pt x="14637" y="10327"/>
                    </a:lnTo>
                    <a:lnTo>
                      <a:pt x="14908" y="10344"/>
                    </a:lnTo>
                    <a:lnTo>
                      <a:pt x="14929" y="10344"/>
                    </a:lnTo>
                    <a:cubicBezTo>
                      <a:pt x="15132" y="10357"/>
                      <a:pt x="15335" y="10365"/>
                      <a:pt x="15542" y="10374"/>
                    </a:cubicBezTo>
                    <a:lnTo>
                      <a:pt x="15568" y="10374"/>
                    </a:lnTo>
                    <a:cubicBezTo>
                      <a:pt x="15657" y="10374"/>
                      <a:pt x="15750" y="10378"/>
                      <a:pt x="15843" y="10378"/>
                    </a:cubicBezTo>
                    <a:lnTo>
                      <a:pt x="16541" y="10378"/>
                    </a:lnTo>
                    <a:cubicBezTo>
                      <a:pt x="16715" y="10378"/>
                      <a:pt x="16888" y="10374"/>
                      <a:pt x="17062" y="10370"/>
                    </a:cubicBezTo>
                    <a:lnTo>
                      <a:pt x="17070" y="10370"/>
                    </a:lnTo>
                    <a:lnTo>
                      <a:pt x="17180" y="10365"/>
                    </a:lnTo>
                    <a:lnTo>
                      <a:pt x="17240" y="10365"/>
                    </a:lnTo>
                    <a:lnTo>
                      <a:pt x="17320" y="10361"/>
                    </a:lnTo>
                    <a:lnTo>
                      <a:pt x="17345" y="10361"/>
                    </a:lnTo>
                    <a:lnTo>
                      <a:pt x="17498" y="10353"/>
                    </a:lnTo>
                    <a:lnTo>
                      <a:pt x="17587" y="10349"/>
                    </a:lnTo>
                    <a:lnTo>
                      <a:pt x="17621" y="10349"/>
                    </a:lnTo>
                    <a:lnTo>
                      <a:pt x="17824" y="10340"/>
                    </a:lnTo>
                    <a:lnTo>
                      <a:pt x="17921" y="10332"/>
                    </a:lnTo>
                    <a:lnTo>
                      <a:pt x="18133" y="10319"/>
                    </a:lnTo>
                    <a:lnTo>
                      <a:pt x="18171" y="10319"/>
                    </a:lnTo>
                    <a:lnTo>
                      <a:pt x="18247" y="10315"/>
                    </a:lnTo>
                    <a:lnTo>
                      <a:pt x="18412" y="10298"/>
                    </a:lnTo>
                    <a:lnTo>
                      <a:pt x="18459" y="10294"/>
                    </a:lnTo>
                    <a:lnTo>
                      <a:pt x="18696" y="10277"/>
                    </a:lnTo>
                    <a:lnTo>
                      <a:pt x="18742" y="10272"/>
                    </a:lnTo>
                    <a:lnTo>
                      <a:pt x="18911" y="10255"/>
                    </a:lnTo>
                    <a:lnTo>
                      <a:pt x="18988" y="10247"/>
                    </a:lnTo>
                    <a:lnTo>
                      <a:pt x="19030" y="10243"/>
                    </a:lnTo>
                    <a:lnTo>
                      <a:pt x="19246" y="10217"/>
                    </a:lnTo>
                    <a:lnTo>
                      <a:pt x="19364" y="10205"/>
                    </a:lnTo>
                    <a:lnTo>
                      <a:pt x="19563" y="10183"/>
                    </a:lnTo>
                    <a:lnTo>
                      <a:pt x="19597" y="10179"/>
                    </a:lnTo>
                    <a:cubicBezTo>
                      <a:pt x="19635" y="10171"/>
                      <a:pt x="19673" y="10167"/>
                      <a:pt x="19711" y="10162"/>
                    </a:cubicBezTo>
                    <a:lnTo>
                      <a:pt x="19860" y="10145"/>
                    </a:lnTo>
                    <a:lnTo>
                      <a:pt x="19893" y="10137"/>
                    </a:lnTo>
                    <a:lnTo>
                      <a:pt x="19953" y="10133"/>
                    </a:lnTo>
                    <a:lnTo>
                      <a:pt x="20058" y="10116"/>
                    </a:lnTo>
                    <a:lnTo>
                      <a:pt x="20164" y="10103"/>
                    </a:lnTo>
                    <a:lnTo>
                      <a:pt x="20181" y="10099"/>
                    </a:lnTo>
                    <a:cubicBezTo>
                      <a:pt x="20279" y="10086"/>
                      <a:pt x="20372" y="10073"/>
                      <a:pt x="20465" y="10056"/>
                    </a:cubicBezTo>
                    <a:cubicBezTo>
                      <a:pt x="20630" y="11597"/>
                      <a:pt x="20837" y="13612"/>
                      <a:pt x="20956" y="14721"/>
                    </a:cubicBezTo>
                    <a:cubicBezTo>
                      <a:pt x="20554" y="14763"/>
                      <a:pt x="20245" y="15089"/>
                      <a:pt x="20215" y="15487"/>
                    </a:cubicBezTo>
                    <a:cubicBezTo>
                      <a:pt x="20190" y="15889"/>
                      <a:pt x="20456" y="16253"/>
                      <a:pt x="20846" y="16346"/>
                    </a:cubicBezTo>
                    <a:cubicBezTo>
                      <a:pt x="20910" y="16361"/>
                      <a:pt x="20975" y="16369"/>
                      <a:pt x="21038" y="16369"/>
                    </a:cubicBezTo>
                    <a:cubicBezTo>
                      <a:pt x="21361" y="16369"/>
                      <a:pt x="21664" y="16179"/>
                      <a:pt x="21798" y="15868"/>
                    </a:cubicBezTo>
                    <a:cubicBezTo>
                      <a:pt x="21955" y="15499"/>
                      <a:pt x="21828" y="15072"/>
                      <a:pt x="21489" y="14852"/>
                    </a:cubicBezTo>
                    <a:lnTo>
                      <a:pt x="21485" y="14894"/>
                    </a:lnTo>
                    <a:cubicBezTo>
                      <a:pt x="21366" y="14818"/>
                      <a:pt x="21231" y="14771"/>
                      <a:pt x="21087" y="14763"/>
                    </a:cubicBezTo>
                    <a:lnTo>
                      <a:pt x="21396" y="9942"/>
                    </a:lnTo>
                    <a:lnTo>
                      <a:pt x="21476" y="9930"/>
                    </a:lnTo>
                    <a:lnTo>
                      <a:pt x="21595" y="9904"/>
                    </a:lnTo>
                    <a:lnTo>
                      <a:pt x="21637" y="9896"/>
                    </a:lnTo>
                    <a:lnTo>
                      <a:pt x="21764" y="9874"/>
                    </a:lnTo>
                    <a:lnTo>
                      <a:pt x="21904" y="9845"/>
                    </a:lnTo>
                    <a:lnTo>
                      <a:pt x="21967" y="9832"/>
                    </a:lnTo>
                    <a:lnTo>
                      <a:pt x="22048" y="9815"/>
                    </a:lnTo>
                    <a:cubicBezTo>
                      <a:pt x="22141" y="9798"/>
                      <a:pt x="22238" y="9777"/>
                      <a:pt x="22336" y="9756"/>
                    </a:cubicBezTo>
                    <a:lnTo>
                      <a:pt x="22640" y="3572"/>
                    </a:lnTo>
                    <a:lnTo>
                      <a:pt x="11352" y="3094"/>
                    </a:lnTo>
                    <a:lnTo>
                      <a:pt x="402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52"/>
              <p:cNvSpPr/>
              <p:nvPr/>
            </p:nvSpPr>
            <p:spPr>
              <a:xfrm>
                <a:off x="5332886" y="6502532"/>
                <a:ext cx="1293185" cy="454816"/>
              </a:xfrm>
              <a:custGeom>
                <a:rect b="b" l="l" r="r" t="t"/>
                <a:pathLst>
                  <a:path extrusionOk="0" h="10818" w="30759">
                    <a:moveTo>
                      <a:pt x="8700" y="0"/>
                    </a:moveTo>
                    <a:cubicBezTo>
                      <a:pt x="49" y="0"/>
                      <a:pt x="1" y="3157"/>
                      <a:pt x="4229" y="6084"/>
                    </a:cubicBezTo>
                    <a:cubicBezTo>
                      <a:pt x="8779" y="9237"/>
                      <a:pt x="16343" y="10456"/>
                      <a:pt x="16343" y="10456"/>
                    </a:cubicBezTo>
                    <a:cubicBezTo>
                      <a:pt x="18274" y="10687"/>
                      <a:pt x="20176" y="10817"/>
                      <a:pt x="21927" y="10817"/>
                    </a:cubicBezTo>
                    <a:cubicBezTo>
                      <a:pt x="26623" y="10817"/>
                      <a:pt x="30239" y="9881"/>
                      <a:pt x="30458" y="7442"/>
                    </a:cubicBezTo>
                    <a:cubicBezTo>
                      <a:pt x="30759" y="4090"/>
                      <a:pt x="21566" y="598"/>
                      <a:pt x="10824" y="57"/>
                    </a:cubicBezTo>
                    <a:cubicBezTo>
                      <a:pt x="10065" y="19"/>
                      <a:pt x="9357" y="0"/>
                      <a:pt x="8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52"/>
              <p:cNvSpPr/>
              <p:nvPr/>
            </p:nvSpPr>
            <p:spPr>
              <a:xfrm>
                <a:off x="5653371" y="6148876"/>
                <a:ext cx="746170" cy="657419"/>
              </a:xfrm>
              <a:custGeom>
                <a:rect b="b" l="l" r="r" t="t"/>
                <a:pathLst>
                  <a:path extrusionOk="0" h="15637" w="17748">
                    <a:moveTo>
                      <a:pt x="10415" y="1"/>
                    </a:moveTo>
                    <a:cubicBezTo>
                      <a:pt x="10214" y="1"/>
                      <a:pt x="10007" y="14"/>
                      <a:pt x="9795" y="42"/>
                    </a:cubicBezTo>
                    <a:cubicBezTo>
                      <a:pt x="2553" y="981"/>
                      <a:pt x="1" y="11245"/>
                      <a:pt x="1" y="11245"/>
                    </a:cubicBezTo>
                    <a:cubicBezTo>
                      <a:pt x="4250" y="14752"/>
                      <a:pt x="8646" y="15637"/>
                      <a:pt x="12000" y="15637"/>
                    </a:cubicBezTo>
                    <a:cubicBezTo>
                      <a:pt x="15414" y="15637"/>
                      <a:pt x="17748" y="14720"/>
                      <a:pt x="17748" y="14720"/>
                    </a:cubicBezTo>
                    <a:cubicBezTo>
                      <a:pt x="17748" y="14720"/>
                      <a:pt x="17078" y="1"/>
                      <a:pt x="1041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2"/>
              <p:cNvSpPr/>
              <p:nvPr/>
            </p:nvSpPr>
            <p:spPr>
              <a:xfrm>
                <a:off x="5749815" y="6148750"/>
                <a:ext cx="611676" cy="366316"/>
              </a:xfrm>
              <a:custGeom>
                <a:rect b="b" l="l" r="r" t="t"/>
                <a:pathLst>
                  <a:path extrusionOk="0" h="8713" w="14549">
                    <a:moveTo>
                      <a:pt x="8113" y="0"/>
                    </a:moveTo>
                    <a:cubicBezTo>
                      <a:pt x="7914" y="0"/>
                      <a:pt x="7710" y="14"/>
                      <a:pt x="7501" y="40"/>
                    </a:cubicBezTo>
                    <a:cubicBezTo>
                      <a:pt x="3967" y="502"/>
                      <a:pt x="1550" y="3181"/>
                      <a:pt x="1" y="5805"/>
                    </a:cubicBezTo>
                    <a:cubicBezTo>
                      <a:pt x="1740" y="6977"/>
                      <a:pt x="4458" y="8260"/>
                      <a:pt x="8267" y="8594"/>
                    </a:cubicBezTo>
                    <a:cubicBezTo>
                      <a:pt x="9188" y="8676"/>
                      <a:pt x="10039" y="8712"/>
                      <a:pt x="10821" y="8712"/>
                    </a:cubicBezTo>
                    <a:cubicBezTo>
                      <a:pt x="12296" y="8712"/>
                      <a:pt x="13530" y="8585"/>
                      <a:pt x="14548" y="8400"/>
                    </a:cubicBezTo>
                    <a:cubicBezTo>
                      <a:pt x="13617" y="4406"/>
                      <a:pt x="11764"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52"/>
              <p:cNvSpPr/>
              <p:nvPr/>
            </p:nvSpPr>
            <p:spPr>
              <a:xfrm>
                <a:off x="5795052" y="6369385"/>
                <a:ext cx="19760" cy="16691"/>
              </a:xfrm>
              <a:custGeom>
                <a:rect b="b" l="l" r="r" t="t"/>
                <a:pathLst>
                  <a:path extrusionOk="0" h="397" w="470">
                    <a:moveTo>
                      <a:pt x="247" y="1"/>
                    </a:moveTo>
                    <a:cubicBezTo>
                      <a:pt x="99" y="1"/>
                      <a:pt x="0" y="169"/>
                      <a:pt x="85" y="303"/>
                    </a:cubicBezTo>
                    <a:cubicBezTo>
                      <a:pt x="126" y="367"/>
                      <a:pt x="190" y="397"/>
                      <a:pt x="253" y="397"/>
                    </a:cubicBezTo>
                    <a:cubicBezTo>
                      <a:pt x="340" y="397"/>
                      <a:pt x="427" y="340"/>
                      <a:pt x="449" y="240"/>
                    </a:cubicBezTo>
                    <a:cubicBezTo>
                      <a:pt x="470" y="134"/>
                      <a:pt x="402" y="28"/>
                      <a:pt x="296" y="7"/>
                    </a:cubicBezTo>
                    <a:cubicBezTo>
                      <a:pt x="280" y="3"/>
                      <a:pt x="263" y="1"/>
                      <a:pt x="2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52"/>
              <p:cNvSpPr/>
              <p:nvPr/>
            </p:nvSpPr>
            <p:spPr>
              <a:xfrm>
                <a:off x="5855886" y="6395619"/>
                <a:ext cx="19802" cy="16733"/>
              </a:xfrm>
              <a:custGeom>
                <a:rect b="b" l="l" r="r" t="t"/>
                <a:pathLst>
                  <a:path extrusionOk="0" h="398" w="471">
                    <a:moveTo>
                      <a:pt x="252" y="0"/>
                    </a:moveTo>
                    <a:cubicBezTo>
                      <a:pt x="102" y="0"/>
                      <a:pt x="0" y="170"/>
                      <a:pt x="85" y="306"/>
                    </a:cubicBezTo>
                    <a:cubicBezTo>
                      <a:pt x="124" y="368"/>
                      <a:pt x="188" y="397"/>
                      <a:pt x="251" y="397"/>
                    </a:cubicBezTo>
                    <a:cubicBezTo>
                      <a:pt x="337" y="397"/>
                      <a:pt x="423" y="342"/>
                      <a:pt x="445" y="242"/>
                    </a:cubicBezTo>
                    <a:cubicBezTo>
                      <a:pt x="470" y="136"/>
                      <a:pt x="403" y="30"/>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2"/>
              <p:cNvSpPr/>
              <p:nvPr/>
            </p:nvSpPr>
            <p:spPr>
              <a:xfrm>
                <a:off x="6314815" y="6456117"/>
                <a:ext cx="19760" cy="16691"/>
              </a:xfrm>
              <a:custGeom>
                <a:rect b="b" l="l" r="r" t="t"/>
                <a:pathLst>
                  <a:path extrusionOk="0" h="397" w="470">
                    <a:moveTo>
                      <a:pt x="251" y="0"/>
                    </a:moveTo>
                    <a:cubicBezTo>
                      <a:pt x="101" y="0"/>
                      <a:pt x="0" y="167"/>
                      <a:pt x="85" y="306"/>
                    </a:cubicBezTo>
                    <a:cubicBezTo>
                      <a:pt x="124" y="368"/>
                      <a:pt x="186" y="396"/>
                      <a:pt x="249" y="396"/>
                    </a:cubicBezTo>
                    <a:cubicBezTo>
                      <a:pt x="336" y="396"/>
                      <a:pt x="422" y="341"/>
                      <a:pt x="445" y="242"/>
                    </a:cubicBezTo>
                    <a:cubicBezTo>
                      <a:pt x="470" y="132"/>
                      <a:pt x="402" y="26"/>
                      <a:pt x="296"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52"/>
              <p:cNvSpPr/>
              <p:nvPr/>
            </p:nvSpPr>
            <p:spPr>
              <a:xfrm>
                <a:off x="6254316" y="6463054"/>
                <a:ext cx="19760" cy="16691"/>
              </a:xfrm>
              <a:custGeom>
                <a:rect b="b" l="l" r="r" t="t"/>
                <a:pathLst>
                  <a:path extrusionOk="0" h="397" w="470">
                    <a:moveTo>
                      <a:pt x="253" y="0"/>
                    </a:moveTo>
                    <a:cubicBezTo>
                      <a:pt x="105" y="0"/>
                      <a:pt x="0" y="171"/>
                      <a:pt x="89" y="306"/>
                    </a:cubicBezTo>
                    <a:cubicBezTo>
                      <a:pt x="128" y="368"/>
                      <a:pt x="190" y="396"/>
                      <a:pt x="253" y="396"/>
                    </a:cubicBezTo>
                    <a:cubicBezTo>
                      <a:pt x="340" y="396"/>
                      <a:pt x="427" y="341"/>
                      <a:pt x="449" y="242"/>
                    </a:cubicBezTo>
                    <a:cubicBezTo>
                      <a:pt x="470" y="136"/>
                      <a:pt x="402" y="31"/>
                      <a:pt x="296" y="5"/>
                    </a:cubicBezTo>
                    <a:cubicBezTo>
                      <a:pt x="281" y="2"/>
                      <a:pt x="267" y="0"/>
                      <a:pt x="2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52"/>
              <p:cNvSpPr/>
              <p:nvPr/>
            </p:nvSpPr>
            <p:spPr>
              <a:xfrm>
                <a:off x="5877412" y="6355091"/>
                <a:ext cx="365896" cy="322886"/>
              </a:xfrm>
              <a:custGeom>
                <a:rect b="b" l="l" r="r" t="t"/>
                <a:pathLst>
                  <a:path extrusionOk="0" h="7680" w="8703">
                    <a:moveTo>
                      <a:pt x="4352" y="0"/>
                    </a:moveTo>
                    <a:cubicBezTo>
                      <a:pt x="3571" y="0"/>
                      <a:pt x="2782" y="238"/>
                      <a:pt x="2100" y="732"/>
                    </a:cubicBezTo>
                    <a:cubicBezTo>
                      <a:pt x="382" y="1972"/>
                      <a:pt x="1" y="4376"/>
                      <a:pt x="1245" y="6090"/>
                    </a:cubicBezTo>
                    <a:cubicBezTo>
                      <a:pt x="1994" y="7128"/>
                      <a:pt x="3166" y="7680"/>
                      <a:pt x="4355" y="7680"/>
                    </a:cubicBezTo>
                    <a:cubicBezTo>
                      <a:pt x="5135" y="7680"/>
                      <a:pt x="5923" y="7442"/>
                      <a:pt x="6603" y="6950"/>
                    </a:cubicBezTo>
                    <a:cubicBezTo>
                      <a:pt x="8322" y="5705"/>
                      <a:pt x="8703" y="3305"/>
                      <a:pt x="7463" y="1587"/>
                    </a:cubicBezTo>
                    <a:cubicBezTo>
                      <a:pt x="6712" y="550"/>
                      <a:pt x="5541" y="0"/>
                      <a:pt x="4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2"/>
              <p:cNvSpPr/>
              <p:nvPr/>
            </p:nvSpPr>
            <p:spPr>
              <a:xfrm>
                <a:off x="5941652" y="6407896"/>
                <a:ext cx="233882" cy="233714"/>
              </a:xfrm>
              <a:custGeom>
                <a:rect b="b" l="l" r="r" t="t"/>
                <a:pathLst>
                  <a:path extrusionOk="0" h="5559" w="5563">
                    <a:moveTo>
                      <a:pt x="2781" y="1"/>
                    </a:moveTo>
                    <a:cubicBezTo>
                      <a:pt x="1245" y="1"/>
                      <a:pt x="1" y="1245"/>
                      <a:pt x="1" y="2782"/>
                    </a:cubicBezTo>
                    <a:cubicBezTo>
                      <a:pt x="1" y="4314"/>
                      <a:pt x="1245" y="5558"/>
                      <a:pt x="2781" y="5558"/>
                    </a:cubicBezTo>
                    <a:cubicBezTo>
                      <a:pt x="4318" y="5558"/>
                      <a:pt x="5562" y="4314"/>
                      <a:pt x="5562" y="2782"/>
                    </a:cubicBezTo>
                    <a:cubicBezTo>
                      <a:pt x="5562" y="1245"/>
                      <a:pt x="4318" y="1"/>
                      <a:pt x="2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52"/>
              <p:cNvSpPr/>
              <p:nvPr/>
            </p:nvSpPr>
            <p:spPr>
              <a:xfrm>
                <a:off x="5971207" y="5813425"/>
                <a:ext cx="324778" cy="500432"/>
              </a:xfrm>
              <a:custGeom>
                <a:rect b="b" l="l" r="r" t="t"/>
                <a:pathLst>
                  <a:path extrusionOk="0" h="11903" w="7725">
                    <a:moveTo>
                      <a:pt x="5545" y="0"/>
                    </a:moveTo>
                    <a:lnTo>
                      <a:pt x="3263" y="7999"/>
                    </a:lnTo>
                    <a:cubicBezTo>
                      <a:pt x="3123" y="7986"/>
                      <a:pt x="2983" y="7979"/>
                      <a:pt x="2842" y="7979"/>
                    </a:cubicBezTo>
                    <a:cubicBezTo>
                      <a:pt x="2639" y="7979"/>
                      <a:pt x="2435" y="7993"/>
                      <a:pt x="2235" y="8021"/>
                    </a:cubicBezTo>
                    <a:cubicBezTo>
                      <a:pt x="1465" y="8118"/>
                      <a:pt x="711" y="8330"/>
                      <a:pt x="0" y="8647"/>
                    </a:cubicBezTo>
                    <a:cubicBezTo>
                      <a:pt x="694" y="10014"/>
                      <a:pt x="2032" y="11377"/>
                      <a:pt x="4449" y="11754"/>
                    </a:cubicBezTo>
                    <a:cubicBezTo>
                      <a:pt x="5121" y="11858"/>
                      <a:pt x="5744" y="11902"/>
                      <a:pt x="6320" y="11902"/>
                    </a:cubicBezTo>
                    <a:cubicBezTo>
                      <a:pt x="6824" y="11902"/>
                      <a:pt x="7292" y="11868"/>
                      <a:pt x="7725" y="11809"/>
                    </a:cubicBezTo>
                    <a:cubicBezTo>
                      <a:pt x="6882" y="10116"/>
                      <a:pt x="5761" y="8753"/>
                      <a:pt x="4262" y="8220"/>
                    </a:cubicBezTo>
                    <a:lnTo>
                      <a:pt x="554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2"/>
              <p:cNvSpPr/>
              <p:nvPr/>
            </p:nvSpPr>
            <p:spPr>
              <a:xfrm>
                <a:off x="6028678" y="6190960"/>
                <a:ext cx="19802" cy="16607"/>
              </a:xfrm>
              <a:custGeom>
                <a:rect b="b" l="l" r="r" t="t"/>
                <a:pathLst>
                  <a:path extrusionOk="0" h="395" w="471">
                    <a:moveTo>
                      <a:pt x="251" y="1"/>
                    </a:moveTo>
                    <a:cubicBezTo>
                      <a:pt x="101" y="1"/>
                      <a:pt x="0" y="167"/>
                      <a:pt x="85" y="302"/>
                    </a:cubicBezTo>
                    <a:cubicBezTo>
                      <a:pt x="124" y="365"/>
                      <a:pt x="188" y="394"/>
                      <a:pt x="252" y="394"/>
                    </a:cubicBezTo>
                    <a:cubicBezTo>
                      <a:pt x="338" y="394"/>
                      <a:pt x="423" y="340"/>
                      <a:pt x="445" y="243"/>
                    </a:cubicBezTo>
                    <a:cubicBezTo>
                      <a:pt x="470" y="133"/>
                      <a:pt x="402" y="27"/>
                      <a:pt x="297" y="6"/>
                    </a:cubicBezTo>
                    <a:cubicBezTo>
                      <a:pt x="281" y="2"/>
                      <a:pt x="266" y="1"/>
                      <a:pt x="2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2"/>
              <p:cNvSpPr/>
              <p:nvPr/>
            </p:nvSpPr>
            <p:spPr>
              <a:xfrm>
                <a:off x="6105531" y="6233674"/>
                <a:ext cx="19802" cy="16691"/>
              </a:xfrm>
              <a:custGeom>
                <a:rect b="b" l="l" r="r" t="t"/>
                <a:pathLst>
                  <a:path extrusionOk="0" h="397" w="471">
                    <a:moveTo>
                      <a:pt x="252" y="0"/>
                    </a:moveTo>
                    <a:cubicBezTo>
                      <a:pt x="105" y="0"/>
                      <a:pt x="1" y="167"/>
                      <a:pt x="90" y="306"/>
                    </a:cubicBezTo>
                    <a:cubicBezTo>
                      <a:pt x="129" y="368"/>
                      <a:pt x="191" y="397"/>
                      <a:pt x="254" y="397"/>
                    </a:cubicBezTo>
                    <a:cubicBezTo>
                      <a:pt x="341" y="397"/>
                      <a:pt x="427" y="341"/>
                      <a:pt x="449" y="242"/>
                    </a:cubicBezTo>
                    <a:cubicBezTo>
                      <a:pt x="471" y="137"/>
                      <a:pt x="407" y="31"/>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2"/>
              <p:cNvSpPr/>
              <p:nvPr/>
            </p:nvSpPr>
            <p:spPr>
              <a:xfrm>
                <a:off x="6194155" y="6253434"/>
                <a:ext cx="19802" cy="16565"/>
              </a:xfrm>
              <a:custGeom>
                <a:rect b="b" l="l" r="r" t="t"/>
                <a:pathLst>
                  <a:path extrusionOk="0" h="394" w="471">
                    <a:moveTo>
                      <a:pt x="251" y="0"/>
                    </a:moveTo>
                    <a:cubicBezTo>
                      <a:pt x="102" y="0"/>
                      <a:pt x="0" y="167"/>
                      <a:pt x="85" y="302"/>
                    </a:cubicBezTo>
                    <a:cubicBezTo>
                      <a:pt x="125" y="364"/>
                      <a:pt x="189" y="394"/>
                      <a:pt x="252" y="394"/>
                    </a:cubicBezTo>
                    <a:cubicBezTo>
                      <a:pt x="338" y="394"/>
                      <a:pt x="423" y="340"/>
                      <a:pt x="445" y="242"/>
                    </a:cubicBezTo>
                    <a:cubicBezTo>
                      <a:pt x="470" y="132"/>
                      <a:pt x="403" y="26"/>
                      <a:pt x="297"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7" name="Google Shape;3827;p52"/>
            <p:cNvGrpSpPr/>
            <p:nvPr/>
          </p:nvGrpSpPr>
          <p:grpSpPr>
            <a:xfrm>
              <a:off x="6058542" y="3251133"/>
              <a:ext cx="843111" cy="1080090"/>
              <a:chOff x="6891559" y="6021917"/>
              <a:chExt cx="1286014" cy="1647483"/>
            </a:xfrm>
          </p:grpSpPr>
          <p:sp>
            <p:nvSpPr>
              <p:cNvPr id="3828" name="Google Shape;3828;p52"/>
              <p:cNvSpPr/>
              <p:nvPr/>
            </p:nvSpPr>
            <p:spPr>
              <a:xfrm rot="-4086922">
                <a:off x="7069187" y="6409876"/>
                <a:ext cx="957369" cy="83627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52"/>
              <p:cNvSpPr/>
              <p:nvPr/>
            </p:nvSpPr>
            <p:spPr>
              <a:xfrm rot="-4086922">
                <a:off x="6807942" y="6444595"/>
                <a:ext cx="1453247" cy="802128"/>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52"/>
              <p:cNvSpPr/>
              <p:nvPr/>
            </p:nvSpPr>
            <p:spPr>
              <a:xfrm rot="-4086922">
                <a:off x="6837873" y="6461041"/>
                <a:ext cx="1393792" cy="768737"/>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52"/>
              <p:cNvSpPr/>
              <p:nvPr/>
            </p:nvSpPr>
            <p:spPr>
              <a:xfrm rot="-4086922">
                <a:off x="6891502" y="6491430"/>
                <a:ext cx="1286661" cy="708672"/>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52"/>
              <p:cNvSpPr/>
              <p:nvPr/>
            </p:nvSpPr>
            <p:spPr>
              <a:xfrm rot="-4086867">
                <a:off x="7062209" y="6583269"/>
                <a:ext cx="785919" cy="350523"/>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52"/>
              <p:cNvSpPr/>
              <p:nvPr/>
            </p:nvSpPr>
            <p:spPr>
              <a:xfrm rot="-4086966">
                <a:off x="7297252" y="6746616"/>
                <a:ext cx="733663" cy="366882"/>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52"/>
              <p:cNvSpPr/>
              <p:nvPr/>
            </p:nvSpPr>
            <p:spPr>
              <a:xfrm rot="-4086921">
                <a:off x="7547699" y="6969703"/>
                <a:ext cx="427457" cy="242151"/>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52"/>
              <p:cNvSpPr/>
              <p:nvPr/>
            </p:nvSpPr>
            <p:spPr>
              <a:xfrm rot="-4086921">
                <a:off x="7061345" y="6493090"/>
                <a:ext cx="487946" cy="222308"/>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6" name="Google Shape;3836;p52"/>
            <p:cNvGrpSpPr/>
            <p:nvPr/>
          </p:nvGrpSpPr>
          <p:grpSpPr>
            <a:xfrm>
              <a:off x="634412" y="3459834"/>
              <a:ext cx="727086" cy="662688"/>
              <a:chOff x="-302050" y="6407138"/>
              <a:chExt cx="1109039" cy="1010812"/>
            </a:xfrm>
          </p:grpSpPr>
          <p:sp>
            <p:nvSpPr>
              <p:cNvPr id="3837" name="Google Shape;3837;p52"/>
              <p:cNvSpPr/>
              <p:nvPr/>
            </p:nvSpPr>
            <p:spPr>
              <a:xfrm>
                <a:off x="-302050" y="64073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2"/>
              <p:cNvSpPr/>
              <p:nvPr/>
            </p:nvSpPr>
            <p:spPr>
              <a:xfrm>
                <a:off x="-302050" y="64071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2"/>
              <p:cNvSpPr/>
              <p:nvPr/>
            </p:nvSpPr>
            <p:spPr>
              <a:xfrm>
                <a:off x="-20640" y="6549201"/>
                <a:ext cx="107771" cy="9057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2"/>
              <p:cNvSpPr/>
              <p:nvPr/>
            </p:nvSpPr>
            <p:spPr>
              <a:xfrm>
                <a:off x="-199278" y="6940035"/>
                <a:ext cx="111025" cy="144003"/>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2"/>
              <p:cNvSpPr/>
              <p:nvPr/>
            </p:nvSpPr>
            <p:spPr>
              <a:xfrm>
                <a:off x="442516" y="6929447"/>
                <a:ext cx="248763" cy="281594"/>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2"/>
              <p:cNvSpPr/>
              <p:nvPr/>
            </p:nvSpPr>
            <p:spPr>
              <a:xfrm>
                <a:off x="257468" y="6779612"/>
                <a:ext cx="158136" cy="138417"/>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2"/>
              <p:cNvSpPr/>
              <p:nvPr/>
            </p:nvSpPr>
            <p:spPr>
              <a:xfrm>
                <a:off x="89126" y="7132902"/>
                <a:ext cx="56387" cy="49150"/>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2"/>
              <p:cNvSpPr/>
              <p:nvPr/>
            </p:nvSpPr>
            <p:spPr>
              <a:xfrm>
                <a:off x="-169505" y="6840032"/>
                <a:ext cx="61924" cy="63818"/>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2"/>
              <p:cNvSpPr/>
              <p:nvPr/>
            </p:nvSpPr>
            <p:spPr>
              <a:xfrm>
                <a:off x="-16755" y="6546627"/>
                <a:ext cx="102817" cy="97669"/>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2"/>
              <p:cNvSpPr/>
              <p:nvPr/>
            </p:nvSpPr>
            <p:spPr>
              <a:xfrm>
                <a:off x="248434" y="6479700"/>
                <a:ext cx="298350" cy="22967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2"/>
              <p:cNvSpPr/>
              <p:nvPr/>
            </p:nvSpPr>
            <p:spPr>
              <a:xfrm>
                <a:off x="551457" y="6638762"/>
                <a:ext cx="77319" cy="100438"/>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2"/>
              <p:cNvSpPr/>
              <p:nvPr/>
            </p:nvSpPr>
            <p:spPr>
              <a:xfrm>
                <a:off x="264462" y="6475280"/>
                <a:ext cx="265227" cy="236864"/>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2"/>
              <p:cNvSpPr/>
              <p:nvPr/>
            </p:nvSpPr>
            <p:spPr>
              <a:xfrm>
                <a:off x="550632" y="6635897"/>
                <a:ext cx="81059" cy="103934"/>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2"/>
              <p:cNvSpPr/>
              <p:nvPr/>
            </p:nvSpPr>
            <p:spPr>
              <a:xfrm>
                <a:off x="-199084" y="6937266"/>
                <a:ext cx="112288" cy="147208"/>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2"/>
              <p:cNvSpPr/>
              <p:nvPr/>
            </p:nvSpPr>
            <p:spPr>
              <a:xfrm>
                <a:off x="450725" y="6927601"/>
                <a:ext cx="232930" cy="28407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2"/>
              <p:cNvSpPr/>
              <p:nvPr/>
            </p:nvSpPr>
            <p:spPr>
              <a:xfrm>
                <a:off x="629800" y="6913031"/>
                <a:ext cx="64983" cy="200875"/>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52"/>
              <p:cNvSpPr/>
              <p:nvPr/>
            </p:nvSpPr>
            <p:spPr>
              <a:xfrm>
                <a:off x="426683" y="6922307"/>
                <a:ext cx="163478" cy="32224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52"/>
              <p:cNvSpPr/>
              <p:nvPr/>
            </p:nvSpPr>
            <p:spPr>
              <a:xfrm>
                <a:off x="259556" y="6775338"/>
                <a:ext cx="154833" cy="14793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52"/>
              <p:cNvSpPr/>
              <p:nvPr/>
            </p:nvSpPr>
            <p:spPr>
              <a:xfrm>
                <a:off x="89515" y="7128725"/>
                <a:ext cx="56581" cy="58524"/>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52"/>
              <p:cNvSpPr/>
              <p:nvPr/>
            </p:nvSpPr>
            <p:spPr>
              <a:xfrm>
                <a:off x="-39971" y="6526763"/>
                <a:ext cx="139632" cy="93201"/>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52"/>
              <p:cNvSpPr/>
              <p:nvPr/>
            </p:nvSpPr>
            <p:spPr>
              <a:xfrm>
                <a:off x="-168242" y="6836389"/>
                <a:ext cx="61292" cy="68917"/>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52"/>
              <p:cNvSpPr/>
              <p:nvPr/>
            </p:nvSpPr>
            <p:spPr>
              <a:xfrm>
                <a:off x="203847" y="7325623"/>
                <a:ext cx="101603" cy="46285"/>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52"/>
              <p:cNvSpPr/>
              <p:nvPr/>
            </p:nvSpPr>
            <p:spPr>
              <a:xfrm>
                <a:off x="305405" y="7300755"/>
                <a:ext cx="46285" cy="24915"/>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52"/>
              <p:cNvSpPr/>
              <p:nvPr/>
            </p:nvSpPr>
            <p:spPr>
              <a:xfrm>
                <a:off x="-165182" y="6706662"/>
                <a:ext cx="27635" cy="54104"/>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52"/>
              <p:cNvSpPr/>
              <p:nvPr/>
            </p:nvSpPr>
            <p:spPr>
              <a:xfrm>
                <a:off x="-195587" y="6775289"/>
                <a:ext cx="27586" cy="23798"/>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52"/>
              <p:cNvSpPr/>
              <p:nvPr/>
            </p:nvSpPr>
            <p:spPr>
              <a:xfrm>
                <a:off x="509494" y="6836389"/>
                <a:ext cx="57018" cy="36814"/>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52"/>
              <p:cNvSpPr/>
              <p:nvPr/>
            </p:nvSpPr>
            <p:spPr>
              <a:xfrm>
                <a:off x="551263" y="6798942"/>
                <a:ext cx="30452" cy="18747"/>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52"/>
              <p:cNvSpPr/>
              <p:nvPr/>
            </p:nvSpPr>
            <p:spPr>
              <a:xfrm>
                <a:off x="157366" y="6484022"/>
                <a:ext cx="50025" cy="42885"/>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52"/>
              <p:cNvSpPr/>
              <p:nvPr/>
            </p:nvSpPr>
            <p:spPr>
              <a:xfrm>
                <a:off x="13698" y="6967913"/>
                <a:ext cx="104469" cy="8951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52"/>
              <p:cNvSpPr/>
              <p:nvPr/>
            </p:nvSpPr>
            <p:spPr>
              <a:xfrm>
                <a:off x="185974" y="7270303"/>
                <a:ext cx="30258" cy="30306"/>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52"/>
              <p:cNvSpPr/>
              <p:nvPr/>
            </p:nvSpPr>
            <p:spPr>
              <a:xfrm>
                <a:off x="-104325" y="7326011"/>
                <a:ext cx="151142" cy="91938"/>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52"/>
              <p:cNvSpPr/>
              <p:nvPr/>
            </p:nvSpPr>
            <p:spPr>
              <a:xfrm>
                <a:off x="573654" y="6475377"/>
                <a:ext cx="163478" cy="19635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9" name="Google Shape;3869;p52"/>
            <p:cNvGrpSpPr/>
            <p:nvPr/>
          </p:nvGrpSpPr>
          <p:grpSpPr>
            <a:xfrm>
              <a:off x="1692419" y="3316428"/>
              <a:ext cx="813036" cy="949501"/>
              <a:chOff x="1162200" y="6648730"/>
              <a:chExt cx="2881065" cy="3364638"/>
            </a:xfrm>
          </p:grpSpPr>
          <p:sp>
            <p:nvSpPr>
              <p:cNvPr id="3870" name="Google Shape;3870;p52"/>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52"/>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52"/>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52"/>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52"/>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52"/>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52"/>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52"/>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52"/>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52"/>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52"/>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52"/>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52"/>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52"/>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52"/>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52"/>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52"/>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52"/>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52"/>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52"/>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52"/>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52"/>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52"/>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52"/>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52"/>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52"/>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52"/>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52"/>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52"/>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52"/>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52"/>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52"/>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52"/>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52"/>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52"/>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52"/>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52"/>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52"/>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52"/>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52"/>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0" name="Google Shape;3910;p52"/>
            <p:cNvGrpSpPr/>
            <p:nvPr/>
          </p:nvGrpSpPr>
          <p:grpSpPr>
            <a:xfrm>
              <a:off x="2836377" y="3327681"/>
              <a:ext cx="727086" cy="926994"/>
              <a:chOff x="2569330" y="6021233"/>
              <a:chExt cx="1109039" cy="1413963"/>
            </a:xfrm>
          </p:grpSpPr>
          <p:sp>
            <p:nvSpPr>
              <p:cNvPr id="3911" name="Google Shape;3911;p52"/>
              <p:cNvSpPr/>
              <p:nvPr/>
            </p:nvSpPr>
            <p:spPr>
              <a:xfrm>
                <a:off x="3107801" y="6614274"/>
                <a:ext cx="281180" cy="820922"/>
              </a:xfrm>
              <a:custGeom>
                <a:rect b="b" l="l" r="r" t="t"/>
                <a:pathLst>
                  <a:path extrusionOk="0" h="19526" w="6688">
                    <a:moveTo>
                      <a:pt x="1901" y="1"/>
                    </a:moveTo>
                    <a:lnTo>
                      <a:pt x="1" y="293"/>
                    </a:lnTo>
                    <a:lnTo>
                      <a:pt x="627" y="19525"/>
                    </a:lnTo>
                    <a:lnTo>
                      <a:pt x="6688" y="19525"/>
                    </a:lnTo>
                    <a:lnTo>
                      <a:pt x="1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52"/>
              <p:cNvSpPr/>
              <p:nvPr/>
            </p:nvSpPr>
            <p:spPr>
              <a:xfrm>
                <a:off x="2569330" y="6207520"/>
                <a:ext cx="1100294" cy="383301"/>
              </a:xfrm>
              <a:custGeom>
                <a:rect b="b" l="l" r="r" t="t"/>
                <a:pathLst>
                  <a:path extrusionOk="0" h="9117" w="26171">
                    <a:moveTo>
                      <a:pt x="17141" y="1"/>
                    </a:moveTo>
                    <a:cubicBezTo>
                      <a:pt x="4909" y="1"/>
                      <a:pt x="1" y="6243"/>
                      <a:pt x="1" y="6243"/>
                    </a:cubicBezTo>
                    <a:cubicBezTo>
                      <a:pt x="3430" y="8324"/>
                      <a:pt x="6711" y="9117"/>
                      <a:pt x="9719" y="9117"/>
                    </a:cubicBezTo>
                    <a:cubicBezTo>
                      <a:pt x="19338" y="9117"/>
                      <a:pt x="26171" y="1012"/>
                      <a:pt x="26171" y="1012"/>
                    </a:cubicBezTo>
                    <a:cubicBezTo>
                      <a:pt x="22799" y="295"/>
                      <a:pt x="19797" y="1"/>
                      <a:pt x="17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52"/>
              <p:cNvSpPr/>
              <p:nvPr/>
            </p:nvSpPr>
            <p:spPr>
              <a:xfrm>
                <a:off x="2569330" y="6250024"/>
                <a:ext cx="1109039" cy="407140"/>
              </a:xfrm>
              <a:custGeom>
                <a:rect b="b" l="l" r="r" t="t"/>
                <a:pathLst>
                  <a:path extrusionOk="0" h="9684" w="26379">
                    <a:moveTo>
                      <a:pt x="26171" y="1"/>
                    </a:moveTo>
                    <a:cubicBezTo>
                      <a:pt x="26171" y="1"/>
                      <a:pt x="19337" y="8104"/>
                      <a:pt x="9720" y="8104"/>
                    </a:cubicBezTo>
                    <a:cubicBezTo>
                      <a:pt x="6712" y="8104"/>
                      <a:pt x="3430" y="7311"/>
                      <a:pt x="1" y="5228"/>
                    </a:cubicBezTo>
                    <a:lnTo>
                      <a:pt x="1" y="6735"/>
                    </a:lnTo>
                    <a:cubicBezTo>
                      <a:pt x="3667" y="8875"/>
                      <a:pt x="7117" y="9683"/>
                      <a:pt x="10237" y="9683"/>
                    </a:cubicBezTo>
                    <a:cubicBezTo>
                      <a:pt x="19884" y="9683"/>
                      <a:pt x="26378" y="1952"/>
                      <a:pt x="26378" y="1952"/>
                    </a:cubicBezTo>
                    <a:lnTo>
                      <a:pt x="261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52"/>
              <p:cNvSpPr/>
              <p:nvPr/>
            </p:nvSpPr>
            <p:spPr>
              <a:xfrm>
                <a:off x="3373295" y="6268901"/>
                <a:ext cx="186795" cy="100776"/>
              </a:xfrm>
              <a:custGeom>
                <a:rect b="b" l="l" r="r" t="t"/>
                <a:pathLst>
                  <a:path extrusionOk="0" h="2397" w="4443">
                    <a:moveTo>
                      <a:pt x="3660" y="1"/>
                    </a:moveTo>
                    <a:cubicBezTo>
                      <a:pt x="2952" y="1"/>
                      <a:pt x="1660" y="805"/>
                      <a:pt x="1660" y="805"/>
                    </a:cubicBezTo>
                    <a:cubicBezTo>
                      <a:pt x="1660" y="805"/>
                      <a:pt x="1" y="1875"/>
                      <a:pt x="944" y="2337"/>
                    </a:cubicBezTo>
                    <a:cubicBezTo>
                      <a:pt x="1028" y="2378"/>
                      <a:pt x="1124" y="2397"/>
                      <a:pt x="1230" y="2397"/>
                    </a:cubicBezTo>
                    <a:cubicBezTo>
                      <a:pt x="2323" y="2397"/>
                      <a:pt x="4443" y="385"/>
                      <a:pt x="3945" y="68"/>
                    </a:cubicBezTo>
                    <a:cubicBezTo>
                      <a:pt x="3870" y="21"/>
                      <a:pt x="3772" y="1"/>
                      <a:pt x="3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52"/>
              <p:cNvSpPr/>
              <p:nvPr/>
            </p:nvSpPr>
            <p:spPr>
              <a:xfrm>
                <a:off x="2811154" y="6453633"/>
                <a:ext cx="157617" cy="61887"/>
              </a:xfrm>
              <a:custGeom>
                <a:rect b="b" l="l" r="r" t="t"/>
                <a:pathLst>
                  <a:path extrusionOk="0" h="1472" w="3749">
                    <a:moveTo>
                      <a:pt x="1116" y="0"/>
                    </a:moveTo>
                    <a:cubicBezTo>
                      <a:pt x="512" y="0"/>
                      <a:pt x="40" y="117"/>
                      <a:pt x="31" y="415"/>
                    </a:cubicBezTo>
                    <a:cubicBezTo>
                      <a:pt x="1" y="1253"/>
                      <a:pt x="1419" y="1375"/>
                      <a:pt x="1419" y="1375"/>
                    </a:cubicBezTo>
                    <a:cubicBezTo>
                      <a:pt x="1654" y="1440"/>
                      <a:pt x="1925" y="1472"/>
                      <a:pt x="2195" y="1472"/>
                    </a:cubicBezTo>
                    <a:cubicBezTo>
                      <a:pt x="2933" y="1472"/>
                      <a:pt x="3673" y="1236"/>
                      <a:pt x="3713" y="787"/>
                    </a:cubicBezTo>
                    <a:cubicBezTo>
                      <a:pt x="3748" y="388"/>
                      <a:pt x="2215" y="0"/>
                      <a:pt x="1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52"/>
              <p:cNvSpPr/>
              <p:nvPr/>
            </p:nvSpPr>
            <p:spPr>
              <a:xfrm>
                <a:off x="3096786" y="6413651"/>
                <a:ext cx="214291" cy="78872"/>
              </a:xfrm>
              <a:custGeom>
                <a:rect b="b" l="l" r="r" t="t"/>
                <a:pathLst>
                  <a:path extrusionOk="0" h="1876" w="5097">
                    <a:moveTo>
                      <a:pt x="4143" y="1"/>
                    </a:moveTo>
                    <a:cubicBezTo>
                      <a:pt x="3372" y="1"/>
                      <a:pt x="2188" y="481"/>
                      <a:pt x="2188" y="481"/>
                    </a:cubicBezTo>
                    <a:cubicBezTo>
                      <a:pt x="2188" y="481"/>
                      <a:pt x="0" y="1425"/>
                      <a:pt x="1304" y="1810"/>
                    </a:cubicBezTo>
                    <a:cubicBezTo>
                      <a:pt x="1454" y="1855"/>
                      <a:pt x="1620" y="1875"/>
                      <a:pt x="1797" y="1875"/>
                    </a:cubicBezTo>
                    <a:cubicBezTo>
                      <a:pt x="3153" y="1875"/>
                      <a:pt x="5097" y="676"/>
                      <a:pt x="4711" y="189"/>
                    </a:cubicBezTo>
                    <a:cubicBezTo>
                      <a:pt x="4603" y="52"/>
                      <a:pt x="4395" y="1"/>
                      <a:pt x="4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52"/>
              <p:cNvSpPr/>
              <p:nvPr/>
            </p:nvSpPr>
            <p:spPr>
              <a:xfrm>
                <a:off x="2616879" y="6383675"/>
                <a:ext cx="99136" cy="65628"/>
              </a:xfrm>
              <a:custGeom>
                <a:rect b="b" l="l" r="r" t="t"/>
                <a:pathLst>
                  <a:path extrusionOk="0" h="1561" w="2358">
                    <a:moveTo>
                      <a:pt x="1168" y="0"/>
                    </a:moveTo>
                    <a:cubicBezTo>
                      <a:pt x="707" y="331"/>
                      <a:pt x="322" y="644"/>
                      <a:pt x="0" y="923"/>
                    </a:cubicBezTo>
                    <a:cubicBezTo>
                      <a:pt x="479" y="1245"/>
                      <a:pt x="1068" y="1561"/>
                      <a:pt x="1540" y="1561"/>
                    </a:cubicBezTo>
                    <a:cubicBezTo>
                      <a:pt x="1639" y="1561"/>
                      <a:pt x="1733" y="1547"/>
                      <a:pt x="1820" y="1516"/>
                    </a:cubicBezTo>
                    <a:cubicBezTo>
                      <a:pt x="2358" y="1329"/>
                      <a:pt x="1761" y="585"/>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52"/>
              <p:cNvSpPr/>
              <p:nvPr/>
            </p:nvSpPr>
            <p:spPr>
              <a:xfrm>
                <a:off x="2901376" y="6653962"/>
                <a:ext cx="90812" cy="307709"/>
              </a:xfrm>
              <a:custGeom>
                <a:rect b="b" l="l" r="r" t="t"/>
                <a:pathLst>
                  <a:path extrusionOk="0" h="7319" w="2160">
                    <a:moveTo>
                      <a:pt x="687" y="1"/>
                    </a:moveTo>
                    <a:lnTo>
                      <a:pt x="869" y="5384"/>
                    </a:lnTo>
                    <a:cubicBezTo>
                      <a:pt x="365" y="5456"/>
                      <a:pt x="1" y="5905"/>
                      <a:pt x="35" y="6417"/>
                    </a:cubicBezTo>
                    <a:cubicBezTo>
                      <a:pt x="73" y="6925"/>
                      <a:pt x="496" y="7319"/>
                      <a:pt x="1008" y="7319"/>
                    </a:cubicBezTo>
                    <a:cubicBezTo>
                      <a:pt x="1520" y="7319"/>
                      <a:pt x="1944" y="6925"/>
                      <a:pt x="1977" y="6417"/>
                    </a:cubicBezTo>
                    <a:cubicBezTo>
                      <a:pt x="2016" y="5905"/>
                      <a:pt x="1652" y="5456"/>
                      <a:pt x="1144" y="5384"/>
                    </a:cubicBezTo>
                    <a:lnTo>
                      <a:pt x="1144" y="5380"/>
                    </a:lnTo>
                    <a:lnTo>
                      <a:pt x="2159" y="77"/>
                    </a:lnTo>
                    <a:cubicBezTo>
                      <a:pt x="1677" y="68"/>
                      <a:pt x="1186" y="47"/>
                      <a:pt x="6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52"/>
              <p:cNvSpPr/>
              <p:nvPr/>
            </p:nvSpPr>
            <p:spPr>
              <a:xfrm>
                <a:off x="3345169" y="6551464"/>
                <a:ext cx="158963" cy="261588"/>
              </a:xfrm>
              <a:custGeom>
                <a:rect b="b" l="l" r="r" t="t"/>
                <a:pathLst>
                  <a:path extrusionOk="0" h="6222" w="3781">
                    <a:moveTo>
                      <a:pt x="1254" y="1"/>
                    </a:moveTo>
                    <a:cubicBezTo>
                      <a:pt x="852" y="217"/>
                      <a:pt x="432" y="428"/>
                      <a:pt x="1" y="631"/>
                    </a:cubicBezTo>
                    <a:lnTo>
                      <a:pt x="2210" y="4441"/>
                    </a:lnTo>
                    <a:cubicBezTo>
                      <a:pt x="1808" y="4707"/>
                      <a:pt x="1664" y="5228"/>
                      <a:pt x="1872" y="5664"/>
                    </a:cubicBezTo>
                    <a:cubicBezTo>
                      <a:pt x="2034" y="6012"/>
                      <a:pt x="2382" y="6222"/>
                      <a:pt x="2750" y="6222"/>
                    </a:cubicBezTo>
                    <a:cubicBezTo>
                      <a:pt x="2843" y="6222"/>
                      <a:pt x="2938" y="6208"/>
                      <a:pt x="3031" y="6180"/>
                    </a:cubicBezTo>
                    <a:cubicBezTo>
                      <a:pt x="3493" y="6040"/>
                      <a:pt x="3780" y="5583"/>
                      <a:pt x="3713" y="5105"/>
                    </a:cubicBezTo>
                    <a:cubicBezTo>
                      <a:pt x="3641" y="4627"/>
                      <a:pt x="3230" y="4276"/>
                      <a:pt x="2748" y="4276"/>
                    </a:cubicBezTo>
                    <a:cubicBezTo>
                      <a:pt x="2680" y="4276"/>
                      <a:pt x="2612" y="4284"/>
                      <a:pt x="2549" y="4297"/>
                    </a:cubicBezTo>
                    <a:lnTo>
                      <a:pt x="12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52"/>
              <p:cNvSpPr/>
              <p:nvPr/>
            </p:nvSpPr>
            <p:spPr>
              <a:xfrm>
                <a:off x="277613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52"/>
              <p:cNvSpPr/>
              <p:nvPr/>
            </p:nvSpPr>
            <p:spPr>
              <a:xfrm>
                <a:off x="277748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52"/>
              <p:cNvSpPr/>
              <p:nvPr/>
            </p:nvSpPr>
            <p:spPr>
              <a:xfrm>
                <a:off x="2864379" y="6097581"/>
                <a:ext cx="89677" cy="134158"/>
              </a:xfrm>
              <a:custGeom>
                <a:rect b="b" l="l" r="r" t="t"/>
                <a:pathLst>
                  <a:path extrusionOk="0" h="3191" w="2133">
                    <a:moveTo>
                      <a:pt x="1644" y="1"/>
                    </a:moveTo>
                    <a:cubicBezTo>
                      <a:pt x="1582" y="1"/>
                      <a:pt x="1480" y="37"/>
                      <a:pt x="1330" y="118"/>
                    </a:cubicBezTo>
                    <a:cubicBezTo>
                      <a:pt x="1" y="833"/>
                      <a:pt x="204" y="3191"/>
                      <a:pt x="204" y="3191"/>
                    </a:cubicBezTo>
                    <a:cubicBezTo>
                      <a:pt x="174" y="2267"/>
                      <a:pt x="2133" y="1"/>
                      <a:pt x="16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52"/>
              <p:cNvSpPr/>
              <p:nvPr/>
            </p:nvSpPr>
            <p:spPr>
              <a:xfrm>
                <a:off x="2849790" y="6256078"/>
                <a:ext cx="40067" cy="34139"/>
              </a:xfrm>
              <a:custGeom>
                <a:rect b="b" l="l" r="r" t="t"/>
                <a:pathLst>
                  <a:path extrusionOk="0" h="812" w="953">
                    <a:moveTo>
                      <a:pt x="546" y="1"/>
                    </a:moveTo>
                    <a:cubicBezTo>
                      <a:pt x="182" y="1"/>
                      <a:pt x="0" y="437"/>
                      <a:pt x="259" y="691"/>
                    </a:cubicBezTo>
                    <a:cubicBezTo>
                      <a:pt x="341" y="774"/>
                      <a:pt x="443" y="812"/>
                      <a:pt x="543" y="812"/>
                    </a:cubicBezTo>
                    <a:cubicBezTo>
                      <a:pt x="752" y="812"/>
                      <a:pt x="953" y="650"/>
                      <a:pt x="953" y="407"/>
                    </a:cubicBezTo>
                    <a:cubicBezTo>
                      <a:pt x="953" y="183"/>
                      <a:pt x="771" y="1"/>
                      <a:pt x="5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24" name="Google Shape;3924;p52"/>
          <p:cNvSpPr/>
          <p:nvPr/>
        </p:nvSpPr>
        <p:spPr>
          <a:xfrm>
            <a:off x="3046550" y="8903525"/>
            <a:ext cx="3476700" cy="793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925" name="Google Shape;3925;p52"/>
          <p:cNvSpPr txBox="1"/>
          <p:nvPr/>
        </p:nvSpPr>
        <p:spPr>
          <a:xfrm>
            <a:off x="3060350" y="8833750"/>
            <a:ext cx="3449100" cy="95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Print the spinner and place a paper clip with a thumbtack in the center so you can spin it</a:t>
            </a:r>
            <a:endParaRPr sz="1600">
              <a:solidFill>
                <a:schemeClr val="dk2"/>
              </a:solidFill>
              <a:latin typeface="Roboto"/>
              <a:ea typeface="Roboto"/>
              <a:cs typeface="Roboto"/>
              <a:sym typeface="Roboto"/>
            </a:endParaRPr>
          </a:p>
        </p:txBody>
      </p:sp>
      <p:grpSp>
        <p:nvGrpSpPr>
          <p:cNvPr id="3926" name="Google Shape;3926;p52"/>
          <p:cNvGrpSpPr/>
          <p:nvPr/>
        </p:nvGrpSpPr>
        <p:grpSpPr>
          <a:xfrm>
            <a:off x="634412" y="4386664"/>
            <a:ext cx="6267240" cy="1153528"/>
            <a:chOff x="634412" y="3214414"/>
            <a:chExt cx="6267240" cy="1153528"/>
          </a:xfrm>
        </p:grpSpPr>
        <p:grpSp>
          <p:nvGrpSpPr>
            <p:cNvPr id="3927" name="Google Shape;3927;p52"/>
            <p:cNvGrpSpPr/>
            <p:nvPr/>
          </p:nvGrpSpPr>
          <p:grpSpPr>
            <a:xfrm>
              <a:off x="3894384" y="3214414"/>
              <a:ext cx="654504" cy="1153528"/>
              <a:chOff x="3966715" y="5802910"/>
              <a:chExt cx="998328" cy="1759499"/>
            </a:xfrm>
          </p:grpSpPr>
          <p:sp>
            <p:nvSpPr>
              <p:cNvPr id="3928" name="Google Shape;3928;p52"/>
              <p:cNvSpPr/>
              <p:nvPr/>
            </p:nvSpPr>
            <p:spPr>
              <a:xfrm>
                <a:off x="3966715" y="5946104"/>
                <a:ext cx="959536" cy="1123334"/>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52"/>
              <p:cNvSpPr/>
              <p:nvPr/>
            </p:nvSpPr>
            <p:spPr>
              <a:xfrm>
                <a:off x="4257140" y="6205922"/>
                <a:ext cx="138656" cy="49904"/>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52"/>
              <p:cNvSpPr/>
              <p:nvPr/>
            </p:nvSpPr>
            <p:spPr>
              <a:xfrm>
                <a:off x="4540417" y="6169094"/>
                <a:ext cx="107713" cy="66553"/>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52"/>
              <p:cNvSpPr/>
              <p:nvPr/>
            </p:nvSpPr>
            <p:spPr>
              <a:xfrm>
                <a:off x="4634381" y="6417477"/>
                <a:ext cx="113725" cy="7727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52"/>
              <p:cNvSpPr/>
              <p:nvPr/>
            </p:nvSpPr>
            <p:spPr>
              <a:xfrm>
                <a:off x="4227794" y="6478689"/>
                <a:ext cx="159089" cy="50871"/>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52"/>
              <p:cNvSpPr/>
              <p:nvPr/>
            </p:nvSpPr>
            <p:spPr>
              <a:xfrm>
                <a:off x="4297878" y="6774075"/>
                <a:ext cx="392761" cy="69286"/>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52"/>
              <p:cNvSpPr/>
              <p:nvPr/>
            </p:nvSpPr>
            <p:spPr>
              <a:xfrm>
                <a:off x="4453054" y="6932783"/>
                <a:ext cx="289715" cy="79376"/>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52"/>
              <p:cNvSpPr/>
              <p:nvPr/>
            </p:nvSpPr>
            <p:spPr>
              <a:xfrm>
                <a:off x="4671041" y="6658754"/>
                <a:ext cx="54823" cy="391542"/>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52"/>
              <p:cNvSpPr/>
              <p:nvPr/>
            </p:nvSpPr>
            <p:spPr>
              <a:xfrm>
                <a:off x="4506784" y="6084380"/>
                <a:ext cx="198987" cy="468017"/>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52"/>
              <p:cNvSpPr/>
              <p:nvPr/>
            </p:nvSpPr>
            <p:spPr>
              <a:xfrm>
                <a:off x="4126348" y="6686712"/>
                <a:ext cx="197221" cy="417482"/>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52"/>
              <p:cNvSpPr/>
              <p:nvPr/>
            </p:nvSpPr>
            <p:spPr>
              <a:xfrm>
                <a:off x="4821677" y="7056301"/>
                <a:ext cx="462" cy="757"/>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52"/>
              <p:cNvSpPr/>
              <p:nvPr/>
            </p:nvSpPr>
            <p:spPr>
              <a:xfrm>
                <a:off x="4761599" y="6631553"/>
                <a:ext cx="203444" cy="424797"/>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52"/>
              <p:cNvSpPr/>
              <p:nvPr/>
            </p:nvSpPr>
            <p:spPr>
              <a:xfrm>
                <a:off x="4322809" y="6253598"/>
                <a:ext cx="334406" cy="284207"/>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52"/>
              <p:cNvSpPr/>
              <p:nvPr/>
            </p:nvSpPr>
            <p:spPr>
              <a:xfrm>
                <a:off x="4375277" y="6290679"/>
                <a:ext cx="233168" cy="198188"/>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52"/>
              <p:cNvSpPr/>
              <p:nvPr/>
            </p:nvSpPr>
            <p:spPr>
              <a:xfrm>
                <a:off x="4464448" y="6590184"/>
                <a:ext cx="200417" cy="173846"/>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52"/>
              <p:cNvSpPr/>
              <p:nvPr/>
            </p:nvSpPr>
            <p:spPr>
              <a:xfrm>
                <a:off x="4480634" y="6632520"/>
                <a:ext cx="120494" cy="103971"/>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52"/>
              <p:cNvSpPr/>
              <p:nvPr/>
            </p:nvSpPr>
            <p:spPr>
              <a:xfrm>
                <a:off x="4327938" y="5802910"/>
                <a:ext cx="227492" cy="297871"/>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52"/>
              <p:cNvSpPr/>
              <p:nvPr/>
            </p:nvSpPr>
            <p:spPr>
              <a:xfrm>
                <a:off x="4374773" y="7024980"/>
                <a:ext cx="518552" cy="537429"/>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52"/>
              <p:cNvSpPr/>
              <p:nvPr/>
            </p:nvSpPr>
            <p:spPr>
              <a:xfrm>
                <a:off x="4486520" y="7045959"/>
                <a:ext cx="266213" cy="328016"/>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52"/>
            <p:cNvGrpSpPr/>
            <p:nvPr/>
          </p:nvGrpSpPr>
          <p:grpSpPr>
            <a:xfrm>
              <a:off x="4879808" y="3273067"/>
              <a:ext cx="847812" cy="1036223"/>
              <a:chOff x="5332886" y="5813425"/>
              <a:chExt cx="1293185" cy="1580572"/>
            </a:xfrm>
          </p:grpSpPr>
          <p:sp>
            <p:nvSpPr>
              <p:cNvPr id="3948" name="Google Shape;3948;p52"/>
              <p:cNvSpPr/>
              <p:nvPr/>
            </p:nvSpPr>
            <p:spPr>
              <a:xfrm>
                <a:off x="5450351" y="6705804"/>
                <a:ext cx="951884" cy="688194"/>
              </a:xfrm>
              <a:custGeom>
                <a:rect b="b" l="l" r="r" t="t"/>
                <a:pathLst>
                  <a:path extrusionOk="0" h="16369" w="22641">
                    <a:moveTo>
                      <a:pt x="4026" y="0"/>
                    </a:moveTo>
                    <a:cubicBezTo>
                      <a:pt x="3878" y="279"/>
                      <a:pt x="2367" y="4664"/>
                      <a:pt x="2367" y="4664"/>
                    </a:cubicBezTo>
                    <a:lnTo>
                      <a:pt x="2367" y="4669"/>
                    </a:lnTo>
                    <a:lnTo>
                      <a:pt x="2371" y="4673"/>
                    </a:lnTo>
                    <a:cubicBezTo>
                      <a:pt x="2371" y="4673"/>
                      <a:pt x="2375" y="4677"/>
                      <a:pt x="2375" y="4677"/>
                    </a:cubicBezTo>
                    <a:lnTo>
                      <a:pt x="2379" y="4681"/>
                    </a:lnTo>
                    <a:lnTo>
                      <a:pt x="2383" y="4690"/>
                    </a:lnTo>
                    <a:lnTo>
                      <a:pt x="2388" y="4694"/>
                    </a:lnTo>
                    <a:lnTo>
                      <a:pt x="2392" y="4698"/>
                    </a:lnTo>
                    <a:lnTo>
                      <a:pt x="2396" y="4702"/>
                    </a:lnTo>
                    <a:lnTo>
                      <a:pt x="2405" y="4711"/>
                    </a:lnTo>
                    <a:cubicBezTo>
                      <a:pt x="2405" y="4715"/>
                      <a:pt x="2409" y="4719"/>
                      <a:pt x="2409" y="4719"/>
                    </a:cubicBezTo>
                    <a:cubicBezTo>
                      <a:pt x="2413" y="4724"/>
                      <a:pt x="2413" y="4728"/>
                      <a:pt x="2417" y="4732"/>
                    </a:cubicBezTo>
                    <a:lnTo>
                      <a:pt x="2426" y="4740"/>
                    </a:lnTo>
                    <a:cubicBezTo>
                      <a:pt x="2426" y="4745"/>
                      <a:pt x="2430" y="4749"/>
                      <a:pt x="2434" y="4753"/>
                    </a:cubicBezTo>
                    <a:lnTo>
                      <a:pt x="2443" y="4762"/>
                    </a:lnTo>
                    <a:lnTo>
                      <a:pt x="2451" y="4774"/>
                    </a:lnTo>
                    <a:lnTo>
                      <a:pt x="2455" y="4779"/>
                    </a:lnTo>
                    <a:lnTo>
                      <a:pt x="2460" y="4787"/>
                    </a:lnTo>
                    <a:lnTo>
                      <a:pt x="2472" y="4804"/>
                    </a:lnTo>
                    <a:cubicBezTo>
                      <a:pt x="2477" y="4804"/>
                      <a:pt x="2481" y="4808"/>
                      <a:pt x="2481" y="4812"/>
                    </a:cubicBezTo>
                    <a:lnTo>
                      <a:pt x="2498" y="4829"/>
                    </a:lnTo>
                    <a:lnTo>
                      <a:pt x="2506" y="4842"/>
                    </a:lnTo>
                    <a:lnTo>
                      <a:pt x="2523" y="4859"/>
                    </a:lnTo>
                    <a:lnTo>
                      <a:pt x="2532" y="4872"/>
                    </a:lnTo>
                    <a:cubicBezTo>
                      <a:pt x="2536" y="4876"/>
                      <a:pt x="2544" y="4884"/>
                      <a:pt x="2549" y="4893"/>
                    </a:cubicBezTo>
                    <a:lnTo>
                      <a:pt x="2557" y="4906"/>
                    </a:lnTo>
                    <a:lnTo>
                      <a:pt x="2578" y="4927"/>
                    </a:lnTo>
                    <a:cubicBezTo>
                      <a:pt x="2582" y="4931"/>
                      <a:pt x="2587" y="4935"/>
                      <a:pt x="2587" y="4939"/>
                    </a:cubicBezTo>
                    <a:lnTo>
                      <a:pt x="2595" y="4944"/>
                    </a:lnTo>
                    <a:lnTo>
                      <a:pt x="2608" y="4965"/>
                    </a:lnTo>
                    <a:lnTo>
                      <a:pt x="2621" y="4973"/>
                    </a:lnTo>
                    <a:cubicBezTo>
                      <a:pt x="2629" y="4986"/>
                      <a:pt x="2637" y="4994"/>
                      <a:pt x="2642" y="5003"/>
                    </a:cubicBezTo>
                    <a:lnTo>
                      <a:pt x="2650" y="5011"/>
                    </a:lnTo>
                    <a:lnTo>
                      <a:pt x="2680" y="5045"/>
                    </a:lnTo>
                    <a:lnTo>
                      <a:pt x="2684" y="5049"/>
                    </a:lnTo>
                    <a:cubicBezTo>
                      <a:pt x="2697" y="5062"/>
                      <a:pt x="2705" y="5071"/>
                      <a:pt x="2714" y="5083"/>
                    </a:cubicBezTo>
                    <a:cubicBezTo>
                      <a:pt x="2803" y="5185"/>
                      <a:pt x="2908" y="5295"/>
                      <a:pt x="3031" y="5422"/>
                    </a:cubicBezTo>
                    <a:lnTo>
                      <a:pt x="3052" y="5443"/>
                    </a:lnTo>
                    <a:cubicBezTo>
                      <a:pt x="2582" y="6797"/>
                      <a:pt x="1770" y="8998"/>
                      <a:pt x="1266" y="10344"/>
                    </a:cubicBezTo>
                    <a:cubicBezTo>
                      <a:pt x="1211" y="10323"/>
                      <a:pt x="1156" y="10306"/>
                      <a:pt x="1101" y="10294"/>
                    </a:cubicBezTo>
                    <a:cubicBezTo>
                      <a:pt x="1040" y="10280"/>
                      <a:pt x="978" y="10273"/>
                      <a:pt x="918" y="10273"/>
                    </a:cubicBezTo>
                    <a:cubicBezTo>
                      <a:pt x="569" y="10273"/>
                      <a:pt x="251" y="10493"/>
                      <a:pt x="136" y="10835"/>
                    </a:cubicBezTo>
                    <a:cubicBezTo>
                      <a:pt x="1" y="11237"/>
                      <a:pt x="187" y="11673"/>
                      <a:pt x="572" y="11851"/>
                    </a:cubicBezTo>
                    <a:cubicBezTo>
                      <a:pt x="683" y="11903"/>
                      <a:pt x="801" y="11927"/>
                      <a:pt x="917" y="11927"/>
                    </a:cubicBezTo>
                    <a:cubicBezTo>
                      <a:pt x="1202" y="11927"/>
                      <a:pt x="1477" y="11780"/>
                      <a:pt x="1630" y="11521"/>
                    </a:cubicBezTo>
                    <a:cubicBezTo>
                      <a:pt x="1846" y="11157"/>
                      <a:pt x="1753" y="10691"/>
                      <a:pt x="1414" y="10437"/>
                    </a:cubicBezTo>
                    <a:lnTo>
                      <a:pt x="3755" y="6112"/>
                    </a:lnTo>
                    <a:lnTo>
                      <a:pt x="3823" y="6167"/>
                    </a:lnTo>
                    <a:cubicBezTo>
                      <a:pt x="4242" y="6531"/>
                      <a:pt x="4678" y="6869"/>
                      <a:pt x="5135" y="7187"/>
                    </a:cubicBezTo>
                    <a:lnTo>
                      <a:pt x="5139" y="7187"/>
                    </a:lnTo>
                    <a:lnTo>
                      <a:pt x="5245" y="7259"/>
                    </a:lnTo>
                    <a:lnTo>
                      <a:pt x="5249" y="7263"/>
                    </a:lnTo>
                    <a:lnTo>
                      <a:pt x="5355" y="7335"/>
                    </a:lnTo>
                    <a:lnTo>
                      <a:pt x="5363" y="7339"/>
                    </a:lnTo>
                    <a:lnTo>
                      <a:pt x="5473" y="7411"/>
                    </a:lnTo>
                    <a:lnTo>
                      <a:pt x="5477" y="7415"/>
                    </a:lnTo>
                    <a:lnTo>
                      <a:pt x="5592" y="7487"/>
                    </a:lnTo>
                    <a:lnTo>
                      <a:pt x="5596" y="7492"/>
                    </a:lnTo>
                    <a:lnTo>
                      <a:pt x="5710" y="7568"/>
                    </a:lnTo>
                    <a:lnTo>
                      <a:pt x="5714" y="7568"/>
                    </a:lnTo>
                    <a:cubicBezTo>
                      <a:pt x="5757" y="7593"/>
                      <a:pt x="5795" y="7619"/>
                      <a:pt x="5833" y="7644"/>
                    </a:cubicBezTo>
                    <a:lnTo>
                      <a:pt x="5837" y="7644"/>
                    </a:lnTo>
                    <a:cubicBezTo>
                      <a:pt x="6612" y="8122"/>
                      <a:pt x="7424" y="8541"/>
                      <a:pt x="8267" y="8893"/>
                    </a:cubicBezTo>
                    <a:lnTo>
                      <a:pt x="8271" y="8893"/>
                    </a:lnTo>
                    <a:lnTo>
                      <a:pt x="8428" y="8960"/>
                    </a:lnTo>
                    <a:lnTo>
                      <a:pt x="8436" y="8960"/>
                    </a:lnTo>
                    <a:cubicBezTo>
                      <a:pt x="8487" y="8981"/>
                      <a:pt x="8542" y="9003"/>
                      <a:pt x="8597" y="9024"/>
                    </a:cubicBezTo>
                    <a:lnTo>
                      <a:pt x="8601" y="9028"/>
                    </a:lnTo>
                    <a:lnTo>
                      <a:pt x="8766" y="9091"/>
                    </a:lnTo>
                    <a:lnTo>
                      <a:pt x="8770" y="9091"/>
                    </a:lnTo>
                    <a:lnTo>
                      <a:pt x="8940" y="9155"/>
                    </a:lnTo>
                    <a:lnTo>
                      <a:pt x="8944" y="9155"/>
                    </a:lnTo>
                    <a:lnTo>
                      <a:pt x="9113" y="9214"/>
                    </a:lnTo>
                    <a:cubicBezTo>
                      <a:pt x="9676" y="9417"/>
                      <a:pt x="10273" y="9604"/>
                      <a:pt x="10908" y="9764"/>
                    </a:cubicBezTo>
                    <a:cubicBezTo>
                      <a:pt x="10802" y="11021"/>
                      <a:pt x="10679" y="12367"/>
                      <a:pt x="10599" y="13201"/>
                    </a:cubicBezTo>
                    <a:lnTo>
                      <a:pt x="10556" y="13189"/>
                    </a:lnTo>
                    <a:cubicBezTo>
                      <a:pt x="10496" y="13176"/>
                      <a:pt x="10437" y="13169"/>
                      <a:pt x="10378" y="13169"/>
                    </a:cubicBezTo>
                    <a:cubicBezTo>
                      <a:pt x="10012" y="13169"/>
                      <a:pt x="9681" y="13409"/>
                      <a:pt x="9579" y="13777"/>
                    </a:cubicBezTo>
                    <a:cubicBezTo>
                      <a:pt x="9460" y="14200"/>
                      <a:pt x="9693" y="14640"/>
                      <a:pt x="10112" y="14780"/>
                    </a:cubicBezTo>
                    <a:cubicBezTo>
                      <a:pt x="10199" y="14809"/>
                      <a:pt x="10288" y="14823"/>
                      <a:pt x="10375" y="14823"/>
                    </a:cubicBezTo>
                    <a:cubicBezTo>
                      <a:pt x="10707" y="14823"/>
                      <a:pt x="11017" y="14623"/>
                      <a:pt x="11145" y="14297"/>
                    </a:cubicBezTo>
                    <a:cubicBezTo>
                      <a:pt x="11306" y="13887"/>
                      <a:pt x="11115" y="13426"/>
                      <a:pt x="10713" y="13244"/>
                    </a:cubicBezTo>
                    <a:cubicBezTo>
                      <a:pt x="10959" y="12448"/>
                      <a:pt x="11378" y="11161"/>
                      <a:pt x="11780" y="9963"/>
                    </a:cubicBezTo>
                    <a:cubicBezTo>
                      <a:pt x="11928" y="9993"/>
                      <a:pt x="12080" y="10023"/>
                      <a:pt x="12233" y="10052"/>
                    </a:cubicBezTo>
                    <a:lnTo>
                      <a:pt x="12241" y="10052"/>
                    </a:lnTo>
                    <a:cubicBezTo>
                      <a:pt x="12309" y="10065"/>
                      <a:pt x="12381" y="10078"/>
                      <a:pt x="12448" y="10086"/>
                    </a:cubicBezTo>
                    <a:lnTo>
                      <a:pt x="12461" y="10086"/>
                    </a:lnTo>
                    <a:lnTo>
                      <a:pt x="12664" y="10120"/>
                    </a:lnTo>
                    <a:lnTo>
                      <a:pt x="12681" y="10120"/>
                    </a:lnTo>
                    <a:lnTo>
                      <a:pt x="12863" y="10150"/>
                    </a:lnTo>
                    <a:lnTo>
                      <a:pt x="12906" y="10150"/>
                    </a:lnTo>
                    <a:cubicBezTo>
                      <a:pt x="12973" y="10158"/>
                      <a:pt x="13041" y="10171"/>
                      <a:pt x="13113" y="10179"/>
                    </a:cubicBezTo>
                    <a:lnTo>
                      <a:pt x="13138" y="10179"/>
                    </a:lnTo>
                    <a:lnTo>
                      <a:pt x="13155" y="10183"/>
                    </a:lnTo>
                    <a:lnTo>
                      <a:pt x="13341" y="10205"/>
                    </a:lnTo>
                    <a:lnTo>
                      <a:pt x="13354" y="10205"/>
                    </a:lnTo>
                    <a:lnTo>
                      <a:pt x="13570" y="10234"/>
                    </a:lnTo>
                    <a:lnTo>
                      <a:pt x="13583" y="10234"/>
                    </a:lnTo>
                    <a:lnTo>
                      <a:pt x="13803" y="10255"/>
                    </a:lnTo>
                    <a:lnTo>
                      <a:pt x="13811" y="10255"/>
                    </a:lnTo>
                    <a:cubicBezTo>
                      <a:pt x="13972" y="10272"/>
                      <a:pt x="14137" y="10289"/>
                      <a:pt x="14302" y="10302"/>
                    </a:cubicBezTo>
                    <a:lnTo>
                      <a:pt x="14336" y="10306"/>
                    </a:lnTo>
                    <a:lnTo>
                      <a:pt x="14594" y="10327"/>
                    </a:lnTo>
                    <a:lnTo>
                      <a:pt x="14637" y="10327"/>
                    </a:lnTo>
                    <a:lnTo>
                      <a:pt x="14908" y="10344"/>
                    </a:lnTo>
                    <a:lnTo>
                      <a:pt x="14929" y="10344"/>
                    </a:lnTo>
                    <a:cubicBezTo>
                      <a:pt x="15132" y="10357"/>
                      <a:pt x="15335" y="10365"/>
                      <a:pt x="15542" y="10374"/>
                    </a:cubicBezTo>
                    <a:lnTo>
                      <a:pt x="15568" y="10374"/>
                    </a:lnTo>
                    <a:cubicBezTo>
                      <a:pt x="15657" y="10374"/>
                      <a:pt x="15750" y="10378"/>
                      <a:pt x="15843" y="10378"/>
                    </a:cubicBezTo>
                    <a:lnTo>
                      <a:pt x="16541" y="10378"/>
                    </a:lnTo>
                    <a:cubicBezTo>
                      <a:pt x="16715" y="10378"/>
                      <a:pt x="16888" y="10374"/>
                      <a:pt x="17062" y="10370"/>
                    </a:cubicBezTo>
                    <a:lnTo>
                      <a:pt x="17070" y="10370"/>
                    </a:lnTo>
                    <a:lnTo>
                      <a:pt x="17180" y="10365"/>
                    </a:lnTo>
                    <a:lnTo>
                      <a:pt x="17240" y="10365"/>
                    </a:lnTo>
                    <a:lnTo>
                      <a:pt x="17320" y="10361"/>
                    </a:lnTo>
                    <a:lnTo>
                      <a:pt x="17345" y="10361"/>
                    </a:lnTo>
                    <a:lnTo>
                      <a:pt x="17498" y="10353"/>
                    </a:lnTo>
                    <a:lnTo>
                      <a:pt x="17587" y="10349"/>
                    </a:lnTo>
                    <a:lnTo>
                      <a:pt x="17621" y="10349"/>
                    </a:lnTo>
                    <a:lnTo>
                      <a:pt x="17824" y="10340"/>
                    </a:lnTo>
                    <a:lnTo>
                      <a:pt x="17921" y="10332"/>
                    </a:lnTo>
                    <a:lnTo>
                      <a:pt x="18133" y="10319"/>
                    </a:lnTo>
                    <a:lnTo>
                      <a:pt x="18171" y="10319"/>
                    </a:lnTo>
                    <a:lnTo>
                      <a:pt x="18247" y="10315"/>
                    </a:lnTo>
                    <a:lnTo>
                      <a:pt x="18412" y="10298"/>
                    </a:lnTo>
                    <a:lnTo>
                      <a:pt x="18459" y="10294"/>
                    </a:lnTo>
                    <a:lnTo>
                      <a:pt x="18696" y="10277"/>
                    </a:lnTo>
                    <a:lnTo>
                      <a:pt x="18742" y="10272"/>
                    </a:lnTo>
                    <a:lnTo>
                      <a:pt x="18911" y="10255"/>
                    </a:lnTo>
                    <a:lnTo>
                      <a:pt x="18988" y="10247"/>
                    </a:lnTo>
                    <a:lnTo>
                      <a:pt x="19030" y="10243"/>
                    </a:lnTo>
                    <a:lnTo>
                      <a:pt x="19246" y="10217"/>
                    </a:lnTo>
                    <a:lnTo>
                      <a:pt x="19364" y="10205"/>
                    </a:lnTo>
                    <a:lnTo>
                      <a:pt x="19563" y="10183"/>
                    </a:lnTo>
                    <a:lnTo>
                      <a:pt x="19597" y="10179"/>
                    </a:lnTo>
                    <a:cubicBezTo>
                      <a:pt x="19635" y="10171"/>
                      <a:pt x="19673" y="10167"/>
                      <a:pt x="19711" y="10162"/>
                    </a:cubicBezTo>
                    <a:lnTo>
                      <a:pt x="19860" y="10145"/>
                    </a:lnTo>
                    <a:lnTo>
                      <a:pt x="19893" y="10137"/>
                    </a:lnTo>
                    <a:lnTo>
                      <a:pt x="19953" y="10133"/>
                    </a:lnTo>
                    <a:lnTo>
                      <a:pt x="20058" y="10116"/>
                    </a:lnTo>
                    <a:lnTo>
                      <a:pt x="20164" y="10103"/>
                    </a:lnTo>
                    <a:lnTo>
                      <a:pt x="20181" y="10099"/>
                    </a:lnTo>
                    <a:cubicBezTo>
                      <a:pt x="20279" y="10086"/>
                      <a:pt x="20372" y="10073"/>
                      <a:pt x="20465" y="10056"/>
                    </a:cubicBezTo>
                    <a:cubicBezTo>
                      <a:pt x="20630" y="11597"/>
                      <a:pt x="20837" y="13612"/>
                      <a:pt x="20956" y="14721"/>
                    </a:cubicBezTo>
                    <a:cubicBezTo>
                      <a:pt x="20554" y="14763"/>
                      <a:pt x="20245" y="15089"/>
                      <a:pt x="20215" y="15487"/>
                    </a:cubicBezTo>
                    <a:cubicBezTo>
                      <a:pt x="20190" y="15889"/>
                      <a:pt x="20456" y="16253"/>
                      <a:pt x="20846" y="16346"/>
                    </a:cubicBezTo>
                    <a:cubicBezTo>
                      <a:pt x="20910" y="16361"/>
                      <a:pt x="20975" y="16369"/>
                      <a:pt x="21038" y="16369"/>
                    </a:cubicBezTo>
                    <a:cubicBezTo>
                      <a:pt x="21361" y="16369"/>
                      <a:pt x="21664" y="16179"/>
                      <a:pt x="21798" y="15868"/>
                    </a:cubicBezTo>
                    <a:cubicBezTo>
                      <a:pt x="21955" y="15499"/>
                      <a:pt x="21828" y="15072"/>
                      <a:pt x="21489" y="14852"/>
                    </a:cubicBezTo>
                    <a:lnTo>
                      <a:pt x="21485" y="14894"/>
                    </a:lnTo>
                    <a:cubicBezTo>
                      <a:pt x="21366" y="14818"/>
                      <a:pt x="21231" y="14771"/>
                      <a:pt x="21087" y="14763"/>
                    </a:cubicBezTo>
                    <a:lnTo>
                      <a:pt x="21396" y="9942"/>
                    </a:lnTo>
                    <a:lnTo>
                      <a:pt x="21476" y="9930"/>
                    </a:lnTo>
                    <a:lnTo>
                      <a:pt x="21595" y="9904"/>
                    </a:lnTo>
                    <a:lnTo>
                      <a:pt x="21637" y="9896"/>
                    </a:lnTo>
                    <a:lnTo>
                      <a:pt x="21764" y="9874"/>
                    </a:lnTo>
                    <a:lnTo>
                      <a:pt x="21904" y="9845"/>
                    </a:lnTo>
                    <a:lnTo>
                      <a:pt x="21967" y="9832"/>
                    </a:lnTo>
                    <a:lnTo>
                      <a:pt x="22048" y="9815"/>
                    </a:lnTo>
                    <a:cubicBezTo>
                      <a:pt x="22141" y="9798"/>
                      <a:pt x="22238" y="9777"/>
                      <a:pt x="22336" y="9756"/>
                    </a:cubicBezTo>
                    <a:lnTo>
                      <a:pt x="22640" y="3572"/>
                    </a:lnTo>
                    <a:lnTo>
                      <a:pt x="11352" y="3094"/>
                    </a:lnTo>
                    <a:lnTo>
                      <a:pt x="402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52"/>
              <p:cNvSpPr/>
              <p:nvPr/>
            </p:nvSpPr>
            <p:spPr>
              <a:xfrm>
                <a:off x="5332886" y="6502532"/>
                <a:ext cx="1293185" cy="454816"/>
              </a:xfrm>
              <a:custGeom>
                <a:rect b="b" l="l" r="r" t="t"/>
                <a:pathLst>
                  <a:path extrusionOk="0" h="10818" w="30759">
                    <a:moveTo>
                      <a:pt x="8700" y="0"/>
                    </a:moveTo>
                    <a:cubicBezTo>
                      <a:pt x="49" y="0"/>
                      <a:pt x="1" y="3157"/>
                      <a:pt x="4229" y="6084"/>
                    </a:cubicBezTo>
                    <a:cubicBezTo>
                      <a:pt x="8779" y="9237"/>
                      <a:pt x="16343" y="10456"/>
                      <a:pt x="16343" y="10456"/>
                    </a:cubicBezTo>
                    <a:cubicBezTo>
                      <a:pt x="18274" y="10687"/>
                      <a:pt x="20176" y="10817"/>
                      <a:pt x="21927" y="10817"/>
                    </a:cubicBezTo>
                    <a:cubicBezTo>
                      <a:pt x="26623" y="10817"/>
                      <a:pt x="30239" y="9881"/>
                      <a:pt x="30458" y="7442"/>
                    </a:cubicBezTo>
                    <a:cubicBezTo>
                      <a:pt x="30759" y="4090"/>
                      <a:pt x="21566" y="598"/>
                      <a:pt x="10824" y="57"/>
                    </a:cubicBezTo>
                    <a:cubicBezTo>
                      <a:pt x="10065" y="19"/>
                      <a:pt x="9357" y="0"/>
                      <a:pt x="8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52"/>
              <p:cNvSpPr/>
              <p:nvPr/>
            </p:nvSpPr>
            <p:spPr>
              <a:xfrm>
                <a:off x="5653371" y="6148876"/>
                <a:ext cx="746170" cy="657419"/>
              </a:xfrm>
              <a:custGeom>
                <a:rect b="b" l="l" r="r" t="t"/>
                <a:pathLst>
                  <a:path extrusionOk="0" h="15637" w="17748">
                    <a:moveTo>
                      <a:pt x="10415" y="1"/>
                    </a:moveTo>
                    <a:cubicBezTo>
                      <a:pt x="10214" y="1"/>
                      <a:pt x="10007" y="14"/>
                      <a:pt x="9795" y="42"/>
                    </a:cubicBezTo>
                    <a:cubicBezTo>
                      <a:pt x="2553" y="981"/>
                      <a:pt x="1" y="11245"/>
                      <a:pt x="1" y="11245"/>
                    </a:cubicBezTo>
                    <a:cubicBezTo>
                      <a:pt x="4250" y="14752"/>
                      <a:pt x="8646" y="15637"/>
                      <a:pt x="12000" y="15637"/>
                    </a:cubicBezTo>
                    <a:cubicBezTo>
                      <a:pt x="15414" y="15637"/>
                      <a:pt x="17748" y="14720"/>
                      <a:pt x="17748" y="14720"/>
                    </a:cubicBezTo>
                    <a:cubicBezTo>
                      <a:pt x="17748" y="14720"/>
                      <a:pt x="17078" y="1"/>
                      <a:pt x="1041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52"/>
              <p:cNvSpPr/>
              <p:nvPr/>
            </p:nvSpPr>
            <p:spPr>
              <a:xfrm>
                <a:off x="5749815" y="6148750"/>
                <a:ext cx="611676" cy="366316"/>
              </a:xfrm>
              <a:custGeom>
                <a:rect b="b" l="l" r="r" t="t"/>
                <a:pathLst>
                  <a:path extrusionOk="0" h="8713" w="14549">
                    <a:moveTo>
                      <a:pt x="8113" y="0"/>
                    </a:moveTo>
                    <a:cubicBezTo>
                      <a:pt x="7914" y="0"/>
                      <a:pt x="7710" y="14"/>
                      <a:pt x="7501" y="40"/>
                    </a:cubicBezTo>
                    <a:cubicBezTo>
                      <a:pt x="3967" y="502"/>
                      <a:pt x="1550" y="3181"/>
                      <a:pt x="1" y="5805"/>
                    </a:cubicBezTo>
                    <a:cubicBezTo>
                      <a:pt x="1740" y="6977"/>
                      <a:pt x="4458" y="8260"/>
                      <a:pt x="8267" y="8594"/>
                    </a:cubicBezTo>
                    <a:cubicBezTo>
                      <a:pt x="9188" y="8676"/>
                      <a:pt x="10039" y="8712"/>
                      <a:pt x="10821" y="8712"/>
                    </a:cubicBezTo>
                    <a:cubicBezTo>
                      <a:pt x="12296" y="8712"/>
                      <a:pt x="13530" y="8585"/>
                      <a:pt x="14548" y="8400"/>
                    </a:cubicBezTo>
                    <a:cubicBezTo>
                      <a:pt x="13617" y="4406"/>
                      <a:pt x="11764"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52"/>
              <p:cNvSpPr/>
              <p:nvPr/>
            </p:nvSpPr>
            <p:spPr>
              <a:xfrm>
                <a:off x="5795052" y="6369385"/>
                <a:ext cx="19760" cy="16691"/>
              </a:xfrm>
              <a:custGeom>
                <a:rect b="b" l="l" r="r" t="t"/>
                <a:pathLst>
                  <a:path extrusionOk="0" h="397" w="470">
                    <a:moveTo>
                      <a:pt x="247" y="1"/>
                    </a:moveTo>
                    <a:cubicBezTo>
                      <a:pt x="99" y="1"/>
                      <a:pt x="0" y="169"/>
                      <a:pt x="85" y="303"/>
                    </a:cubicBezTo>
                    <a:cubicBezTo>
                      <a:pt x="126" y="367"/>
                      <a:pt x="190" y="397"/>
                      <a:pt x="253" y="397"/>
                    </a:cubicBezTo>
                    <a:cubicBezTo>
                      <a:pt x="340" y="397"/>
                      <a:pt x="427" y="340"/>
                      <a:pt x="449" y="240"/>
                    </a:cubicBezTo>
                    <a:cubicBezTo>
                      <a:pt x="470" y="134"/>
                      <a:pt x="402" y="28"/>
                      <a:pt x="296" y="7"/>
                    </a:cubicBezTo>
                    <a:cubicBezTo>
                      <a:pt x="280" y="3"/>
                      <a:pt x="263" y="1"/>
                      <a:pt x="2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52"/>
              <p:cNvSpPr/>
              <p:nvPr/>
            </p:nvSpPr>
            <p:spPr>
              <a:xfrm>
                <a:off x="5855886" y="6395619"/>
                <a:ext cx="19802" cy="16733"/>
              </a:xfrm>
              <a:custGeom>
                <a:rect b="b" l="l" r="r" t="t"/>
                <a:pathLst>
                  <a:path extrusionOk="0" h="398" w="471">
                    <a:moveTo>
                      <a:pt x="252" y="0"/>
                    </a:moveTo>
                    <a:cubicBezTo>
                      <a:pt x="102" y="0"/>
                      <a:pt x="0" y="170"/>
                      <a:pt x="85" y="306"/>
                    </a:cubicBezTo>
                    <a:cubicBezTo>
                      <a:pt x="124" y="368"/>
                      <a:pt x="188" y="397"/>
                      <a:pt x="251" y="397"/>
                    </a:cubicBezTo>
                    <a:cubicBezTo>
                      <a:pt x="337" y="397"/>
                      <a:pt x="423" y="342"/>
                      <a:pt x="445" y="242"/>
                    </a:cubicBezTo>
                    <a:cubicBezTo>
                      <a:pt x="470" y="136"/>
                      <a:pt x="403" y="30"/>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52"/>
              <p:cNvSpPr/>
              <p:nvPr/>
            </p:nvSpPr>
            <p:spPr>
              <a:xfrm>
                <a:off x="6314815" y="6456117"/>
                <a:ext cx="19760" cy="16691"/>
              </a:xfrm>
              <a:custGeom>
                <a:rect b="b" l="l" r="r" t="t"/>
                <a:pathLst>
                  <a:path extrusionOk="0" h="397" w="470">
                    <a:moveTo>
                      <a:pt x="251" y="0"/>
                    </a:moveTo>
                    <a:cubicBezTo>
                      <a:pt x="101" y="0"/>
                      <a:pt x="0" y="167"/>
                      <a:pt x="85" y="306"/>
                    </a:cubicBezTo>
                    <a:cubicBezTo>
                      <a:pt x="124" y="368"/>
                      <a:pt x="186" y="396"/>
                      <a:pt x="249" y="396"/>
                    </a:cubicBezTo>
                    <a:cubicBezTo>
                      <a:pt x="336" y="396"/>
                      <a:pt x="422" y="341"/>
                      <a:pt x="445" y="242"/>
                    </a:cubicBezTo>
                    <a:cubicBezTo>
                      <a:pt x="470" y="132"/>
                      <a:pt x="402" y="26"/>
                      <a:pt x="296"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52"/>
              <p:cNvSpPr/>
              <p:nvPr/>
            </p:nvSpPr>
            <p:spPr>
              <a:xfrm>
                <a:off x="6254316" y="6463054"/>
                <a:ext cx="19760" cy="16691"/>
              </a:xfrm>
              <a:custGeom>
                <a:rect b="b" l="l" r="r" t="t"/>
                <a:pathLst>
                  <a:path extrusionOk="0" h="397" w="470">
                    <a:moveTo>
                      <a:pt x="253" y="0"/>
                    </a:moveTo>
                    <a:cubicBezTo>
                      <a:pt x="105" y="0"/>
                      <a:pt x="0" y="171"/>
                      <a:pt x="89" y="306"/>
                    </a:cubicBezTo>
                    <a:cubicBezTo>
                      <a:pt x="128" y="368"/>
                      <a:pt x="190" y="396"/>
                      <a:pt x="253" y="396"/>
                    </a:cubicBezTo>
                    <a:cubicBezTo>
                      <a:pt x="340" y="396"/>
                      <a:pt x="427" y="341"/>
                      <a:pt x="449" y="242"/>
                    </a:cubicBezTo>
                    <a:cubicBezTo>
                      <a:pt x="470" y="136"/>
                      <a:pt x="402" y="31"/>
                      <a:pt x="296" y="5"/>
                    </a:cubicBezTo>
                    <a:cubicBezTo>
                      <a:pt x="281" y="2"/>
                      <a:pt x="267" y="0"/>
                      <a:pt x="2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52"/>
              <p:cNvSpPr/>
              <p:nvPr/>
            </p:nvSpPr>
            <p:spPr>
              <a:xfrm>
                <a:off x="5877412" y="6355091"/>
                <a:ext cx="365896" cy="322886"/>
              </a:xfrm>
              <a:custGeom>
                <a:rect b="b" l="l" r="r" t="t"/>
                <a:pathLst>
                  <a:path extrusionOk="0" h="7680" w="8703">
                    <a:moveTo>
                      <a:pt x="4352" y="0"/>
                    </a:moveTo>
                    <a:cubicBezTo>
                      <a:pt x="3571" y="0"/>
                      <a:pt x="2782" y="238"/>
                      <a:pt x="2100" y="732"/>
                    </a:cubicBezTo>
                    <a:cubicBezTo>
                      <a:pt x="382" y="1972"/>
                      <a:pt x="1" y="4376"/>
                      <a:pt x="1245" y="6090"/>
                    </a:cubicBezTo>
                    <a:cubicBezTo>
                      <a:pt x="1994" y="7128"/>
                      <a:pt x="3166" y="7680"/>
                      <a:pt x="4355" y="7680"/>
                    </a:cubicBezTo>
                    <a:cubicBezTo>
                      <a:pt x="5135" y="7680"/>
                      <a:pt x="5923" y="7442"/>
                      <a:pt x="6603" y="6950"/>
                    </a:cubicBezTo>
                    <a:cubicBezTo>
                      <a:pt x="8322" y="5705"/>
                      <a:pt x="8703" y="3305"/>
                      <a:pt x="7463" y="1587"/>
                    </a:cubicBezTo>
                    <a:cubicBezTo>
                      <a:pt x="6712" y="550"/>
                      <a:pt x="5541" y="0"/>
                      <a:pt x="4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52"/>
              <p:cNvSpPr/>
              <p:nvPr/>
            </p:nvSpPr>
            <p:spPr>
              <a:xfrm>
                <a:off x="5941652" y="6407896"/>
                <a:ext cx="233882" cy="233714"/>
              </a:xfrm>
              <a:custGeom>
                <a:rect b="b" l="l" r="r" t="t"/>
                <a:pathLst>
                  <a:path extrusionOk="0" h="5559" w="5563">
                    <a:moveTo>
                      <a:pt x="2781" y="1"/>
                    </a:moveTo>
                    <a:cubicBezTo>
                      <a:pt x="1245" y="1"/>
                      <a:pt x="1" y="1245"/>
                      <a:pt x="1" y="2782"/>
                    </a:cubicBezTo>
                    <a:cubicBezTo>
                      <a:pt x="1" y="4314"/>
                      <a:pt x="1245" y="5558"/>
                      <a:pt x="2781" y="5558"/>
                    </a:cubicBezTo>
                    <a:cubicBezTo>
                      <a:pt x="4318" y="5558"/>
                      <a:pt x="5562" y="4314"/>
                      <a:pt x="5562" y="2782"/>
                    </a:cubicBezTo>
                    <a:cubicBezTo>
                      <a:pt x="5562" y="1245"/>
                      <a:pt x="4318" y="1"/>
                      <a:pt x="2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52"/>
              <p:cNvSpPr/>
              <p:nvPr/>
            </p:nvSpPr>
            <p:spPr>
              <a:xfrm>
                <a:off x="5971207" y="5813425"/>
                <a:ext cx="324778" cy="500432"/>
              </a:xfrm>
              <a:custGeom>
                <a:rect b="b" l="l" r="r" t="t"/>
                <a:pathLst>
                  <a:path extrusionOk="0" h="11903" w="7725">
                    <a:moveTo>
                      <a:pt x="5545" y="0"/>
                    </a:moveTo>
                    <a:lnTo>
                      <a:pt x="3263" y="7999"/>
                    </a:lnTo>
                    <a:cubicBezTo>
                      <a:pt x="3123" y="7986"/>
                      <a:pt x="2983" y="7979"/>
                      <a:pt x="2842" y="7979"/>
                    </a:cubicBezTo>
                    <a:cubicBezTo>
                      <a:pt x="2639" y="7979"/>
                      <a:pt x="2435" y="7993"/>
                      <a:pt x="2235" y="8021"/>
                    </a:cubicBezTo>
                    <a:cubicBezTo>
                      <a:pt x="1465" y="8118"/>
                      <a:pt x="711" y="8330"/>
                      <a:pt x="0" y="8647"/>
                    </a:cubicBezTo>
                    <a:cubicBezTo>
                      <a:pt x="694" y="10014"/>
                      <a:pt x="2032" y="11377"/>
                      <a:pt x="4449" y="11754"/>
                    </a:cubicBezTo>
                    <a:cubicBezTo>
                      <a:pt x="5121" y="11858"/>
                      <a:pt x="5744" y="11902"/>
                      <a:pt x="6320" y="11902"/>
                    </a:cubicBezTo>
                    <a:cubicBezTo>
                      <a:pt x="6824" y="11902"/>
                      <a:pt x="7292" y="11868"/>
                      <a:pt x="7725" y="11809"/>
                    </a:cubicBezTo>
                    <a:cubicBezTo>
                      <a:pt x="6882" y="10116"/>
                      <a:pt x="5761" y="8753"/>
                      <a:pt x="4262" y="8220"/>
                    </a:cubicBezTo>
                    <a:lnTo>
                      <a:pt x="554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52"/>
              <p:cNvSpPr/>
              <p:nvPr/>
            </p:nvSpPr>
            <p:spPr>
              <a:xfrm>
                <a:off x="6028678" y="6190960"/>
                <a:ext cx="19802" cy="16607"/>
              </a:xfrm>
              <a:custGeom>
                <a:rect b="b" l="l" r="r" t="t"/>
                <a:pathLst>
                  <a:path extrusionOk="0" h="395" w="471">
                    <a:moveTo>
                      <a:pt x="251" y="1"/>
                    </a:moveTo>
                    <a:cubicBezTo>
                      <a:pt x="101" y="1"/>
                      <a:pt x="0" y="167"/>
                      <a:pt x="85" y="302"/>
                    </a:cubicBezTo>
                    <a:cubicBezTo>
                      <a:pt x="124" y="365"/>
                      <a:pt x="188" y="394"/>
                      <a:pt x="252" y="394"/>
                    </a:cubicBezTo>
                    <a:cubicBezTo>
                      <a:pt x="338" y="394"/>
                      <a:pt x="423" y="340"/>
                      <a:pt x="445" y="243"/>
                    </a:cubicBezTo>
                    <a:cubicBezTo>
                      <a:pt x="470" y="133"/>
                      <a:pt x="402" y="27"/>
                      <a:pt x="297" y="6"/>
                    </a:cubicBezTo>
                    <a:cubicBezTo>
                      <a:pt x="281" y="2"/>
                      <a:pt x="266" y="1"/>
                      <a:pt x="2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52"/>
              <p:cNvSpPr/>
              <p:nvPr/>
            </p:nvSpPr>
            <p:spPr>
              <a:xfrm>
                <a:off x="6105531" y="6233674"/>
                <a:ext cx="19802" cy="16691"/>
              </a:xfrm>
              <a:custGeom>
                <a:rect b="b" l="l" r="r" t="t"/>
                <a:pathLst>
                  <a:path extrusionOk="0" h="397" w="471">
                    <a:moveTo>
                      <a:pt x="252" y="0"/>
                    </a:moveTo>
                    <a:cubicBezTo>
                      <a:pt x="105" y="0"/>
                      <a:pt x="1" y="167"/>
                      <a:pt x="90" y="306"/>
                    </a:cubicBezTo>
                    <a:cubicBezTo>
                      <a:pt x="129" y="368"/>
                      <a:pt x="191" y="397"/>
                      <a:pt x="254" y="397"/>
                    </a:cubicBezTo>
                    <a:cubicBezTo>
                      <a:pt x="341" y="397"/>
                      <a:pt x="427" y="341"/>
                      <a:pt x="449" y="242"/>
                    </a:cubicBezTo>
                    <a:cubicBezTo>
                      <a:pt x="471" y="137"/>
                      <a:pt x="407" y="31"/>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52"/>
              <p:cNvSpPr/>
              <p:nvPr/>
            </p:nvSpPr>
            <p:spPr>
              <a:xfrm>
                <a:off x="6194155" y="6253434"/>
                <a:ext cx="19802" cy="16565"/>
              </a:xfrm>
              <a:custGeom>
                <a:rect b="b" l="l" r="r" t="t"/>
                <a:pathLst>
                  <a:path extrusionOk="0" h="394" w="471">
                    <a:moveTo>
                      <a:pt x="251" y="0"/>
                    </a:moveTo>
                    <a:cubicBezTo>
                      <a:pt x="102" y="0"/>
                      <a:pt x="0" y="167"/>
                      <a:pt x="85" y="302"/>
                    </a:cubicBezTo>
                    <a:cubicBezTo>
                      <a:pt x="125" y="364"/>
                      <a:pt x="189" y="394"/>
                      <a:pt x="252" y="394"/>
                    </a:cubicBezTo>
                    <a:cubicBezTo>
                      <a:pt x="338" y="394"/>
                      <a:pt x="423" y="340"/>
                      <a:pt x="445" y="242"/>
                    </a:cubicBezTo>
                    <a:cubicBezTo>
                      <a:pt x="470" y="132"/>
                      <a:pt x="403" y="26"/>
                      <a:pt x="297"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2" name="Google Shape;3962;p52"/>
            <p:cNvGrpSpPr/>
            <p:nvPr/>
          </p:nvGrpSpPr>
          <p:grpSpPr>
            <a:xfrm>
              <a:off x="6058542" y="3251133"/>
              <a:ext cx="843111" cy="1080090"/>
              <a:chOff x="6891559" y="6021917"/>
              <a:chExt cx="1286014" cy="1647483"/>
            </a:xfrm>
          </p:grpSpPr>
          <p:sp>
            <p:nvSpPr>
              <p:cNvPr id="3963" name="Google Shape;3963;p52"/>
              <p:cNvSpPr/>
              <p:nvPr/>
            </p:nvSpPr>
            <p:spPr>
              <a:xfrm rot="-4086922">
                <a:off x="7069187" y="6409876"/>
                <a:ext cx="957369" cy="83627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52"/>
              <p:cNvSpPr/>
              <p:nvPr/>
            </p:nvSpPr>
            <p:spPr>
              <a:xfrm rot="-4086922">
                <a:off x="6807942" y="6444595"/>
                <a:ext cx="1453247" cy="802128"/>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52"/>
              <p:cNvSpPr/>
              <p:nvPr/>
            </p:nvSpPr>
            <p:spPr>
              <a:xfrm rot="-4086922">
                <a:off x="6837873" y="6461041"/>
                <a:ext cx="1393792" cy="768737"/>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52"/>
              <p:cNvSpPr/>
              <p:nvPr/>
            </p:nvSpPr>
            <p:spPr>
              <a:xfrm rot="-4086922">
                <a:off x="6891502" y="6491430"/>
                <a:ext cx="1286661" cy="708672"/>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52"/>
              <p:cNvSpPr/>
              <p:nvPr/>
            </p:nvSpPr>
            <p:spPr>
              <a:xfrm rot="-4086867">
                <a:off x="7062209" y="6583269"/>
                <a:ext cx="785919" cy="350523"/>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52"/>
              <p:cNvSpPr/>
              <p:nvPr/>
            </p:nvSpPr>
            <p:spPr>
              <a:xfrm rot="-4086966">
                <a:off x="7297252" y="6746616"/>
                <a:ext cx="733663" cy="366882"/>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52"/>
              <p:cNvSpPr/>
              <p:nvPr/>
            </p:nvSpPr>
            <p:spPr>
              <a:xfrm rot="-4086921">
                <a:off x="7547699" y="6969703"/>
                <a:ext cx="427457" cy="242151"/>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52"/>
              <p:cNvSpPr/>
              <p:nvPr/>
            </p:nvSpPr>
            <p:spPr>
              <a:xfrm rot="-4086921">
                <a:off x="7061345" y="6493090"/>
                <a:ext cx="487946" cy="222308"/>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1" name="Google Shape;3971;p52"/>
            <p:cNvGrpSpPr/>
            <p:nvPr/>
          </p:nvGrpSpPr>
          <p:grpSpPr>
            <a:xfrm>
              <a:off x="634412" y="3459834"/>
              <a:ext cx="727086" cy="662688"/>
              <a:chOff x="-302050" y="6407138"/>
              <a:chExt cx="1109039" cy="1010812"/>
            </a:xfrm>
          </p:grpSpPr>
          <p:sp>
            <p:nvSpPr>
              <p:cNvPr id="3972" name="Google Shape;3972;p52"/>
              <p:cNvSpPr/>
              <p:nvPr/>
            </p:nvSpPr>
            <p:spPr>
              <a:xfrm>
                <a:off x="-302050" y="64073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52"/>
              <p:cNvSpPr/>
              <p:nvPr/>
            </p:nvSpPr>
            <p:spPr>
              <a:xfrm>
                <a:off x="-302050" y="64071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52"/>
              <p:cNvSpPr/>
              <p:nvPr/>
            </p:nvSpPr>
            <p:spPr>
              <a:xfrm>
                <a:off x="-20640" y="6549201"/>
                <a:ext cx="107771" cy="9057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52"/>
              <p:cNvSpPr/>
              <p:nvPr/>
            </p:nvSpPr>
            <p:spPr>
              <a:xfrm>
                <a:off x="-199278" y="6940035"/>
                <a:ext cx="111025" cy="144003"/>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52"/>
              <p:cNvSpPr/>
              <p:nvPr/>
            </p:nvSpPr>
            <p:spPr>
              <a:xfrm>
                <a:off x="442516" y="6929447"/>
                <a:ext cx="248763" cy="281594"/>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52"/>
              <p:cNvSpPr/>
              <p:nvPr/>
            </p:nvSpPr>
            <p:spPr>
              <a:xfrm>
                <a:off x="257468" y="6779612"/>
                <a:ext cx="158136" cy="138417"/>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52"/>
              <p:cNvSpPr/>
              <p:nvPr/>
            </p:nvSpPr>
            <p:spPr>
              <a:xfrm>
                <a:off x="89126" y="7132902"/>
                <a:ext cx="56387" cy="49150"/>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52"/>
              <p:cNvSpPr/>
              <p:nvPr/>
            </p:nvSpPr>
            <p:spPr>
              <a:xfrm>
                <a:off x="-169505" y="6840032"/>
                <a:ext cx="61924" cy="63818"/>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52"/>
              <p:cNvSpPr/>
              <p:nvPr/>
            </p:nvSpPr>
            <p:spPr>
              <a:xfrm>
                <a:off x="-16755" y="6546627"/>
                <a:ext cx="102817" cy="97669"/>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52"/>
              <p:cNvSpPr/>
              <p:nvPr/>
            </p:nvSpPr>
            <p:spPr>
              <a:xfrm>
                <a:off x="248434" y="6479700"/>
                <a:ext cx="298350" cy="22967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52"/>
              <p:cNvSpPr/>
              <p:nvPr/>
            </p:nvSpPr>
            <p:spPr>
              <a:xfrm>
                <a:off x="551457" y="6638762"/>
                <a:ext cx="77319" cy="100438"/>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52"/>
              <p:cNvSpPr/>
              <p:nvPr/>
            </p:nvSpPr>
            <p:spPr>
              <a:xfrm>
                <a:off x="264462" y="6475280"/>
                <a:ext cx="265227" cy="236864"/>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52"/>
              <p:cNvSpPr/>
              <p:nvPr/>
            </p:nvSpPr>
            <p:spPr>
              <a:xfrm>
                <a:off x="550632" y="6635897"/>
                <a:ext cx="81059" cy="103934"/>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52"/>
              <p:cNvSpPr/>
              <p:nvPr/>
            </p:nvSpPr>
            <p:spPr>
              <a:xfrm>
                <a:off x="-199084" y="6937266"/>
                <a:ext cx="112288" cy="147208"/>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52"/>
              <p:cNvSpPr/>
              <p:nvPr/>
            </p:nvSpPr>
            <p:spPr>
              <a:xfrm>
                <a:off x="450725" y="6927601"/>
                <a:ext cx="232930" cy="28407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52"/>
              <p:cNvSpPr/>
              <p:nvPr/>
            </p:nvSpPr>
            <p:spPr>
              <a:xfrm>
                <a:off x="629800" y="6913031"/>
                <a:ext cx="64983" cy="200875"/>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52"/>
              <p:cNvSpPr/>
              <p:nvPr/>
            </p:nvSpPr>
            <p:spPr>
              <a:xfrm>
                <a:off x="426683" y="6922307"/>
                <a:ext cx="163478" cy="32224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52"/>
              <p:cNvSpPr/>
              <p:nvPr/>
            </p:nvSpPr>
            <p:spPr>
              <a:xfrm>
                <a:off x="259556" y="6775338"/>
                <a:ext cx="154833" cy="14793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52"/>
              <p:cNvSpPr/>
              <p:nvPr/>
            </p:nvSpPr>
            <p:spPr>
              <a:xfrm>
                <a:off x="89515" y="7128725"/>
                <a:ext cx="56581" cy="58524"/>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52"/>
              <p:cNvSpPr/>
              <p:nvPr/>
            </p:nvSpPr>
            <p:spPr>
              <a:xfrm>
                <a:off x="-39971" y="6526763"/>
                <a:ext cx="139632" cy="93201"/>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52"/>
              <p:cNvSpPr/>
              <p:nvPr/>
            </p:nvSpPr>
            <p:spPr>
              <a:xfrm>
                <a:off x="-168242" y="6836389"/>
                <a:ext cx="61292" cy="68917"/>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52"/>
              <p:cNvSpPr/>
              <p:nvPr/>
            </p:nvSpPr>
            <p:spPr>
              <a:xfrm>
                <a:off x="203847" y="7325623"/>
                <a:ext cx="101603" cy="46285"/>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52"/>
              <p:cNvSpPr/>
              <p:nvPr/>
            </p:nvSpPr>
            <p:spPr>
              <a:xfrm>
                <a:off x="305405" y="7300755"/>
                <a:ext cx="46285" cy="24915"/>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52"/>
              <p:cNvSpPr/>
              <p:nvPr/>
            </p:nvSpPr>
            <p:spPr>
              <a:xfrm>
                <a:off x="-165182" y="6706662"/>
                <a:ext cx="27635" cy="54104"/>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52"/>
              <p:cNvSpPr/>
              <p:nvPr/>
            </p:nvSpPr>
            <p:spPr>
              <a:xfrm>
                <a:off x="-195587" y="6775289"/>
                <a:ext cx="27586" cy="23798"/>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52"/>
              <p:cNvSpPr/>
              <p:nvPr/>
            </p:nvSpPr>
            <p:spPr>
              <a:xfrm>
                <a:off x="509494" y="6836389"/>
                <a:ext cx="57018" cy="36814"/>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52"/>
              <p:cNvSpPr/>
              <p:nvPr/>
            </p:nvSpPr>
            <p:spPr>
              <a:xfrm>
                <a:off x="551263" y="6798942"/>
                <a:ext cx="30452" cy="18747"/>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52"/>
              <p:cNvSpPr/>
              <p:nvPr/>
            </p:nvSpPr>
            <p:spPr>
              <a:xfrm>
                <a:off x="157366" y="6484022"/>
                <a:ext cx="50025" cy="42885"/>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52"/>
              <p:cNvSpPr/>
              <p:nvPr/>
            </p:nvSpPr>
            <p:spPr>
              <a:xfrm>
                <a:off x="13698" y="6967913"/>
                <a:ext cx="104469" cy="8951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52"/>
              <p:cNvSpPr/>
              <p:nvPr/>
            </p:nvSpPr>
            <p:spPr>
              <a:xfrm>
                <a:off x="185974" y="7270303"/>
                <a:ext cx="30258" cy="30306"/>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52"/>
              <p:cNvSpPr/>
              <p:nvPr/>
            </p:nvSpPr>
            <p:spPr>
              <a:xfrm>
                <a:off x="-104325" y="7326011"/>
                <a:ext cx="151142" cy="91938"/>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52"/>
              <p:cNvSpPr/>
              <p:nvPr/>
            </p:nvSpPr>
            <p:spPr>
              <a:xfrm>
                <a:off x="573654" y="6475377"/>
                <a:ext cx="163478" cy="19635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4" name="Google Shape;4004;p52"/>
            <p:cNvGrpSpPr/>
            <p:nvPr/>
          </p:nvGrpSpPr>
          <p:grpSpPr>
            <a:xfrm>
              <a:off x="1692419" y="3316428"/>
              <a:ext cx="813036" cy="949501"/>
              <a:chOff x="1162200" y="6648730"/>
              <a:chExt cx="2881065" cy="3364638"/>
            </a:xfrm>
          </p:grpSpPr>
          <p:sp>
            <p:nvSpPr>
              <p:cNvPr id="4005" name="Google Shape;4005;p52"/>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52"/>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52"/>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52"/>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52"/>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52"/>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52"/>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52"/>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52"/>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52"/>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52"/>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52"/>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52"/>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52"/>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52"/>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52"/>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52"/>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52"/>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52"/>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52"/>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52"/>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52"/>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52"/>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52"/>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52"/>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52"/>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52"/>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52"/>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52"/>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52"/>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52"/>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52"/>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52"/>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52"/>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52"/>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52"/>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52"/>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52"/>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52"/>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52"/>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52"/>
            <p:cNvGrpSpPr/>
            <p:nvPr/>
          </p:nvGrpSpPr>
          <p:grpSpPr>
            <a:xfrm>
              <a:off x="2836377" y="3327681"/>
              <a:ext cx="727086" cy="926994"/>
              <a:chOff x="2569330" y="6021233"/>
              <a:chExt cx="1109039" cy="1413963"/>
            </a:xfrm>
          </p:grpSpPr>
          <p:sp>
            <p:nvSpPr>
              <p:cNvPr id="4046" name="Google Shape;4046;p52"/>
              <p:cNvSpPr/>
              <p:nvPr/>
            </p:nvSpPr>
            <p:spPr>
              <a:xfrm>
                <a:off x="3107801" y="6614274"/>
                <a:ext cx="281180" cy="820922"/>
              </a:xfrm>
              <a:custGeom>
                <a:rect b="b" l="l" r="r" t="t"/>
                <a:pathLst>
                  <a:path extrusionOk="0" h="19526" w="6688">
                    <a:moveTo>
                      <a:pt x="1901" y="1"/>
                    </a:moveTo>
                    <a:lnTo>
                      <a:pt x="1" y="293"/>
                    </a:lnTo>
                    <a:lnTo>
                      <a:pt x="627" y="19525"/>
                    </a:lnTo>
                    <a:lnTo>
                      <a:pt x="6688" y="19525"/>
                    </a:lnTo>
                    <a:lnTo>
                      <a:pt x="1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52"/>
              <p:cNvSpPr/>
              <p:nvPr/>
            </p:nvSpPr>
            <p:spPr>
              <a:xfrm>
                <a:off x="2569330" y="6207520"/>
                <a:ext cx="1100294" cy="383301"/>
              </a:xfrm>
              <a:custGeom>
                <a:rect b="b" l="l" r="r" t="t"/>
                <a:pathLst>
                  <a:path extrusionOk="0" h="9117" w="26171">
                    <a:moveTo>
                      <a:pt x="17141" y="1"/>
                    </a:moveTo>
                    <a:cubicBezTo>
                      <a:pt x="4909" y="1"/>
                      <a:pt x="1" y="6243"/>
                      <a:pt x="1" y="6243"/>
                    </a:cubicBezTo>
                    <a:cubicBezTo>
                      <a:pt x="3430" y="8324"/>
                      <a:pt x="6711" y="9117"/>
                      <a:pt x="9719" y="9117"/>
                    </a:cubicBezTo>
                    <a:cubicBezTo>
                      <a:pt x="19338" y="9117"/>
                      <a:pt x="26171" y="1012"/>
                      <a:pt x="26171" y="1012"/>
                    </a:cubicBezTo>
                    <a:cubicBezTo>
                      <a:pt x="22799" y="295"/>
                      <a:pt x="19797" y="1"/>
                      <a:pt x="17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52"/>
              <p:cNvSpPr/>
              <p:nvPr/>
            </p:nvSpPr>
            <p:spPr>
              <a:xfrm>
                <a:off x="2569330" y="6250024"/>
                <a:ext cx="1109039" cy="407140"/>
              </a:xfrm>
              <a:custGeom>
                <a:rect b="b" l="l" r="r" t="t"/>
                <a:pathLst>
                  <a:path extrusionOk="0" h="9684" w="26379">
                    <a:moveTo>
                      <a:pt x="26171" y="1"/>
                    </a:moveTo>
                    <a:cubicBezTo>
                      <a:pt x="26171" y="1"/>
                      <a:pt x="19337" y="8104"/>
                      <a:pt x="9720" y="8104"/>
                    </a:cubicBezTo>
                    <a:cubicBezTo>
                      <a:pt x="6712" y="8104"/>
                      <a:pt x="3430" y="7311"/>
                      <a:pt x="1" y="5228"/>
                    </a:cubicBezTo>
                    <a:lnTo>
                      <a:pt x="1" y="6735"/>
                    </a:lnTo>
                    <a:cubicBezTo>
                      <a:pt x="3667" y="8875"/>
                      <a:pt x="7117" y="9683"/>
                      <a:pt x="10237" y="9683"/>
                    </a:cubicBezTo>
                    <a:cubicBezTo>
                      <a:pt x="19884" y="9683"/>
                      <a:pt x="26378" y="1952"/>
                      <a:pt x="26378" y="1952"/>
                    </a:cubicBezTo>
                    <a:lnTo>
                      <a:pt x="261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52"/>
              <p:cNvSpPr/>
              <p:nvPr/>
            </p:nvSpPr>
            <p:spPr>
              <a:xfrm>
                <a:off x="3373295" y="6268901"/>
                <a:ext cx="186795" cy="100776"/>
              </a:xfrm>
              <a:custGeom>
                <a:rect b="b" l="l" r="r" t="t"/>
                <a:pathLst>
                  <a:path extrusionOk="0" h="2397" w="4443">
                    <a:moveTo>
                      <a:pt x="3660" y="1"/>
                    </a:moveTo>
                    <a:cubicBezTo>
                      <a:pt x="2952" y="1"/>
                      <a:pt x="1660" y="805"/>
                      <a:pt x="1660" y="805"/>
                    </a:cubicBezTo>
                    <a:cubicBezTo>
                      <a:pt x="1660" y="805"/>
                      <a:pt x="1" y="1875"/>
                      <a:pt x="944" y="2337"/>
                    </a:cubicBezTo>
                    <a:cubicBezTo>
                      <a:pt x="1028" y="2378"/>
                      <a:pt x="1124" y="2397"/>
                      <a:pt x="1230" y="2397"/>
                    </a:cubicBezTo>
                    <a:cubicBezTo>
                      <a:pt x="2323" y="2397"/>
                      <a:pt x="4443" y="385"/>
                      <a:pt x="3945" y="68"/>
                    </a:cubicBezTo>
                    <a:cubicBezTo>
                      <a:pt x="3870" y="21"/>
                      <a:pt x="3772" y="1"/>
                      <a:pt x="3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52"/>
              <p:cNvSpPr/>
              <p:nvPr/>
            </p:nvSpPr>
            <p:spPr>
              <a:xfrm>
                <a:off x="2811154" y="6453633"/>
                <a:ext cx="157617" cy="61887"/>
              </a:xfrm>
              <a:custGeom>
                <a:rect b="b" l="l" r="r" t="t"/>
                <a:pathLst>
                  <a:path extrusionOk="0" h="1472" w="3749">
                    <a:moveTo>
                      <a:pt x="1116" y="0"/>
                    </a:moveTo>
                    <a:cubicBezTo>
                      <a:pt x="512" y="0"/>
                      <a:pt x="40" y="117"/>
                      <a:pt x="31" y="415"/>
                    </a:cubicBezTo>
                    <a:cubicBezTo>
                      <a:pt x="1" y="1253"/>
                      <a:pt x="1419" y="1375"/>
                      <a:pt x="1419" y="1375"/>
                    </a:cubicBezTo>
                    <a:cubicBezTo>
                      <a:pt x="1654" y="1440"/>
                      <a:pt x="1925" y="1472"/>
                      <a:pt x="2195" y="1472"/>
                    </a:cubicBezTo>
                    <a:cubicBezTo>
                      <a:pt x="2933" y="1472"/>
                      <a:pt x="3673" y="1236"/>
                      <a:pt x="3713" y="787"/>
                    </a:cubicBezTo>
                    <a:cubicBezTo>
                      <a:pt x="3748" y="388"/>
                      <a:pt x="2215" y="0"/>
                      <a:pt x="1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52"/>
              <p:cNvSpPr/>
              <p:nvPr/>
            </p:nvSpPr>
            <p:spPr>
              <a:xfrm>
                <a:off x="3096786" y="6413651"/>
                <a:ext cx="214291" cy="78872"/>
              </a:xfrm>
              <a:custGeom>
                <a:rect b="b" l="l" r="r" t="t"/>
                <a:pathLst>
                  <a:path extrusionOk="0" h="1876" w="5097">
                    <a:moveTo>
                      <a:pt x="4143" y="1"/>
                    </a:moveTo>
                    <a:cubicBezTo>
                      <a:pt x="3372" y="1"/>
                      <a:pt x="2188" y="481"/>
                      <a:pt x="2188" y="481"/>
                    </a:cubicBezTo>
                    <a:cubicBezTo>
                      <a:pt x="2188" y="481"/>
                      <a:pt x="0" y="1425"/>
                      <a:pt x="1304" y="1810"/>
                    </a:cubicBezTo>
                    <a:cubicBezTo>
                      <a:pt x="1454" y="1855"/>
                      <a:pt x="1620" y="1875"/>
                      <a:pt x="1797" y="1875"/>
                    </a:cubicBezTo>
                    <a:cubicBezTo>
                      <a:pt x="3153" y="1875"/>
                      <a:pt x="5097" y="676"/>
                      <a:pt x="4711" y="189"/>
                    </a:cubicBezTo>
                    <a:cubicBezTo>
                      <a:pt x="4603" y="52"/>
                      <a:pt x="4395" y="1"/>
                      <a:pt x="4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52"/>
              <p:cNvSpPr/>
              <p:nvPr/>
            </p:nvSpPr>
            <p:spPr>
              <a:xfrm>
                <a:off x="2616879" y="6383675"/>
                <a:ext cx="99136" cy="65628"/>
              </a:xfrm>
              <a:custGeom>
                <a:rect b="b" l="l" r="r" t="t"/>
                <a:pathLst>
                  <a:path extrusionOk="0" h="1561" w="2358">
                    <a:moveTo>
                      <a:pt x="1168" y="0"/>
                    </a:moveTo>
                    <a:cubicBezTo>
                      <a:pt x="707" y="331"/>
                      <a:pt x="322" y="644"/>
                      <a:pt x="0" y="923"/>
                    </a:cubicBezTo>
                    <a:cubicBezTo>
                      <a:pt x="479" y="1245"/>
                      <a:pt x="1068" y="1561"/>
                      <a:pt x="1540" y="1561"/>
                    </a:cubicBezTo>
                    <a:cubicBezTo>
                      <a:pt x="1639" y="1561"/>
                      <a:pt x="1733" y="1547"/>
                      <a:pt x="1820" y="1516"/>
                    </a:cubicBezTo>
                    <a:cubicBezTo>
                      <a:pt x="2358" y="1329"/>
                      <a:pt x="1761" y="585"/>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52"/>
              <p:cNvSpPr/>
              <p:nvPr/>
            </p:nvSpPr>
            <p:spPr>
              <a:xfrm>
                <a:off x="2901376" y="6653962"/>
                <a:ext cx="90812" cy="307709"/>
              </a:xfrm>
              <a:custGeom>
                <a:rect b="b" l="l" r="r" t="t"/>
                <a:pathLst>
                  <a:path extrusionOk="0" h="7319" w="2160">
                    <a:moveTo>
                      <a:pt x="687" y="1"/>
                    </a:moveTo>
                    <a:lnTo>
                      <a:pt x="869" y="5384"/>
                    </a:lnTo>
                    <a:cubicBezTo>
                      <a:pt x="365" y="5456"/>
                      <a:pt x="1" y="5905"/>
                      <a:pt x="35" y="6417"/>
                    </a:cubicBezTo>
                    <a:cubicBezTo>
                      <a:pt x="73" y="6925"/>
                      <a:pt x="496" y="7319"/>
                      <a:pt x="1008" y="7319"/>
                    </a:cubicBezTo>
                    <a:cubicBezTo>
                      <a:pt x="1520" y="7319"/>
                      <a:pt x="1944" y="6925"/>
                      <a:pt x="1977" y="6417"/>
                    </a:cubicBezTo>
                    <a:cubicBezTo>
                      <a:pt x="2016" y="5905"/>
                      <a:pt x="1652" y="5456"/>
                      <a:pt x="1144" y="5384"/>
                    </a:cubicBezTo>
                    <a:lnTo>
                      <a:pt x="1144" y="5380"/>
                    </a:lnTo>
                    <a:lnTo>
                      <a:pt x="2159" y="77"/>
                    </a:lnTo>
                    <a:cubicBezTo>
                      <a:pt x="1677" y="68"/>
                      <a:pt x="1186" y="47"/>
                      <a:pt x="6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52"/>
              <p:cNvSpPr/>
              <p:nvPr/>
            </p:nvSpPr>
            <p:spPr>
              <a:xfrm>
                <a:off x="3345169" y="6551464"/>
                <a:ext cx="158963" cy="261588"/>
              </a:xfrm>
              <a:custGeom>
                <a:rect b="b" l="l" r="r" t="t"/>
                <a:pathLst>
                  <a:path extrusionOk="0" h="6222" w="3781">
                    <a:moveTo>
                      <a:pt x="1254" y="1"/>
                    </a:moveTo>
                    <a:cubicBezTo>
                      <a:pt x="852" y="217"/>
                      <a:pt x="432" y="428"/>
                      <a:pt x="1" y="631"/>
                    </a:cubicBezTo>
                    <a:lnTo>
                      <a:pt x="2210" y="4441"/>
                    </a:lnTo>
                    <a:cubicBezTo>
                      <a:pt x="1808" y="4707"/>
                      <a:pt x="1664" y="5228"/>
                      <a:pt x="1872" y="5664"/>
                    </a:cubicBezTo>
                    <a:cubicBezTo>
                      <a:pt x="2034" y="6012"/>
                      <a:pt x="2382" y="6222"/>
                      <a:pt x="2750" y="6222"/>
                    </a:cubicBezTo>
                    <a:cubicBezTo>
                      <a:pt x="2843" y="6222"/>
                      <a:pt x="2938" y="6208"/>
                      <a:pt x="3031" y="6180"/>
                    </a:cubicBezTo>
                    <a:cubicBezTo>
                      <a:pt x="3493" y="6040"/>
                      <a:pt x="3780" y="5583"/>
                      <a:pt x="3713" y="5105"/>
                    </a:cubicBezTo>
                    <a:cubicBezTo>
                      <a:pt x="3641" y="4627"/>
                      <a:pt x="3230" y="4276"/>
                      <a:pt x="2748" y="4276"/>
                    </a:cubicBezTo>
                    <a:cubicBezTo>
                      <a:pt x="2680" y="4276"/>
                      <a:pt x="2612" y="4284"/>
                      <a:pt x="2549" y="4297"/>
                    </a:cubicBezTo>
                    <a:lnTo>
                      <a:pt x="12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52"/>
              <p:cNvSpPr/>
              <p:nvPr/>
            </p:nvSpPr>
            <p:spPr>
              <a:xfrm>
                <a:off x="277613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52"/>
              <p:cNvSpPr/>
              <p:nvPr/>
            </p:nvSpPr>
            <p:spPr>
              <a:xfrm>
                <a:off x="277748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52"/>
              <p:cNvSpPr/>
              <p:nvPr/>
            </p:nvSpPr>
            <p:spPr>
              <a:xfrm>
                <a:off x="2864379" y="6097581"/>
                <a:ext cx="89677" cy="134158"/>
              </a:xfrm>
              <a:custGeom>
                <a:rect b="b" l="l" r="r" t="t"/>
                <a:pathLst>
                  <a:path extrusionOk="0" h="3191" w="2133">
                    <a:moveTo>
                      <a:pt x="1644" y="1"/>
                    </a:moveTo>
                    <a:cubicBezTo>
                      <a:pt x="1582" y="1"/>
                      <a:pt x="1480" y="37"/>
                      <a:pt x="1330" y="118"/>
                    </a:cubicBezTo>
                    <a:cubicBezTo>
                      <a:pt x="1" y="833"/>
                      <a:pt x="204" y="3191"/>
                      <a:pt x="204" y="3191"/>
                    </a:cubicBezTo>
                    <a:cubicBezTo>
                      <a:pt x="174" y="2267"/>
                      <a:pt x="2133" y="1"/>
                      <a:pt x="16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52"/>
              <p:cNvSpPr/>
              <p:nvPr/>
            </p:nvSpPr>
            <p:spPr>
              <a:xfrm>
                <a:off x="2849790" y="6256078"/>
                <a:ext cx="40067" cy="34139"/>
              </a:xfrm>
              <a:custGeom>
                <a:rect b="b" l="l" r="r" t="t"/>
                <a:pathLst>
                  <a:path extrusionOk="0" h="812" w="953">
                    <a:moveTo>
                      <a:pt x="546" y="1"/>
                    </a:moveTo>
                    <a:cubicBezTo>
                      <a:pt x="182" y="1"/>
                      <a:pt x="0" y="437"/>
                      <a:pt x="259" y="691"/>
                    </a:cubicBezTo>
                    <a:cubicBezTo>
                      <a:pt x="341" y="774"/>
                      <a:pt x="443" y="812"/>
                      <a:pt x="543" y="812"/>
                    </a:cubicBezTo>
                    <a:cubicBezTo>
                      <a:pt x="752" y="812"/>
                      <a:pt x="953" y="650"/>
                      <a:pt x="953" y="407"/>
                    </a:cubicBezTo>
                    <a:cubicBezTo>
                      <a:pt x="953" y="183"/>
                      <a:pt x="771" y="1"/>
                      <a:pt x="5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59" name="Google Shape;4059;p52"/>
          <p:cNvGrpSpPr/>
          <p:nvPr/>
        </p:nvGrpSpPr>
        <p:grpSpPr>
          <a:xfrm>
            <a:off x="646387" y="5558914"/>
            <a:ext cx="6267240" cy="1153528"/>
            <a:chOff x="634412" y="3214414"/>
            <a:chExt cx="6267240" cy="1153528"/>
          </a:xfrm>
        </p:grpSpPr>
        <p:grpSp>
          <p:nvGrpSpPr>
            <p:cNvPr id="4060" name="Google Shape;4060;p52"/>
            <p:cNvGrpSpPr/>
            <p:nvPr/>
          </p:nvGrpSpPr>
          <p:grpSpPr>
            <a:xfrm>
              <a:off x="3894384" y="3214414"/>
              <a:ext cx="654504" cy="1153528"/>
              <a:chOff x="3966715" y="5802910"/>
              <a:chExt cx="998328" cy="1759499"/>
            </a:xfrm>
          </p:grpSpPr>
          <p:sp>
            <p:nvSpPr>
              <p:cNvPr id="4061" name="Google Shape;4061;p52"/>
              <p:cNvSpPr/>
              <p:nvPr/>
            </p:nvSpPr>
            <p:spPr>
              <a:xfrm>
                <a:off x="3966715" y="5946104"/>
                <a:ext cx="959536" cy="1123334"/>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52"/>
              <p:cNvSpPr/>
              <p:nvPr/>
            </p:nvSpPr>
            <p:spPr>
              <a:xfrm>
                <a:off x="4257140" y="6205922"/>
                <a:ext cx="138656" cy="49904"/>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52"/>
              <p:cNvSpPr/>
              <p:nvPr/>
            </p:nvSpPr>
            <p:spPr>
              <a:xfrm>
                <a:off x="4540417" y="6169094"/>
                <a:ext cx="107713" cy="66553"/>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52"/>
              <p:cNvSpPr/>
              <p:nvPr/>
            </p:nvSpPr>
            <p:spPr>
              <a:xfrm>
                <a:off x="4634381" y="6417477"/>
                <a:ext cx="113725" cy="7727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52"/>
              <p:cNvSpPr/>
              <p:nvPr/>
            </p:nvSpPr>
            <p:spPr>
              <a:xfrm>
                <a:off x="4227794" y="6478689"/>
                <a:ext cx="159089" cy="50871"/>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52"/>
              <p:cNvSpPr/>
              <p:nvPr/>
            </p:nvSpPr>
            <p:spPr>
              <a:xfrm>
                <a:off x="4297878" y="6774075"/>
                <a:ext cx="392761" cy="69286"/>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52"/>
              <p:cNvSpPr/>
              <p:nvPr/>
            </p:nvSpPr>
            <p:spPr>
              <a:xfrm>
                <a:off x="4453054" y="6932783"/>
                <a:ext cx="289715" cy="79376"/>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52"/>
              <p:cNvSpPr/>
              <p:nvPr/>
            </p:nvSpPr>
            <p:spPr>
              <a:xfrm>
                <a:off x="4671041" y="6658754"/>
                <a:ext cx="54823" cy="391542"/>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52"/>
              <p:cNvSpPr/>
              <p:nvPr/>
            </p:nvSpPr>
            <p:spPr>
              <a:xfrm>
                <a:off x="4506784" y="6084380"/>
                <a:ext cx="198987" cy="468017"/>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52"/>
              <p:cNvSpPr/>
              <p:nvPr/>
            </p:nvSpPr>
            <p:spPr>
              <a:xfrm>
                <a:off x="4126348" y="6686712"/>
                <a:ext cx="197221" cy="417482"/>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52"/>
              <p:cNvSpPr/>
              <p:nvPr/>
            </p:nvSpPr>
            <p:spPr>
              <a:xfrm>
                <a:off x="4821677" y="7056301"/>
                <a:ext cx="462" cy="757"/>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52"/>
              <p:cNvSpPr/>
              <p:nvPr/>
            </p:nvSpPr>
            <p:spPr>
              <a:xfrm>
                <a:off x="4761599" y="6631553"/>
                <a:ext cx="203444" cy="424797"/>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52"/>
              <p:cNvSpPr/>
              <p:nvPr/>
            </p:nvSpPr>
            <p:spPr>
              <a:xfrm>
                <a:off x="4322809" y="6253598"/>
                <a:ext cx="334406" cy="284207"/>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52"/>
              <p:cNvSpPr/>
              <p:nvPr/>
            </p:nvSpPr>
            <p:spPr>
              <a:xfrm>
                <a:off x="4375277" y="6290679"/>
                <a:ext cx="233168" cy="198188"/>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52"/>
              <p:cNvSpPr/>
              <p:nvPr/>
            </p:nvSpPr>
            <p:spPr>
              <a:xfrm>
                <a:off x="4464448" y="6590184"/>
                <a:ext cx="200417" cy="173846"/>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52"/>
              <p:cNvSpPr/>
              <p:nvPr/>
            </p:nvSpPr>
            <p:spPr>
              <a:xfrm>
                <a:off x="4480634" y="6632520"/>
                <a:ext cx="120494" cy="103971"/>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52"/>
              <p:cNvSpPr/>
              <p:nvPr/>
            </p:nvSpPr>
            <p:spPr>
              <a:xfrm>
                <a:off x="4327938" y="5802910"/>
                <a:ext cx="227492" cy="297871"/>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52"/>
              <p:cNvSpPr/>
              <p:nvPr/>
            </p:nvSpPr>
            <p:spPr>
              <a:xfrm>
                <a:off x="4374773" y="7024980"/>
                <a:ext cx="518552" cy="537429"/>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52"/>
              <p:cNvSpPr/>
              <p:nvPr/>
            </p:nvSpPr>
            <p:spPr>
              <a:xfrm>
                <a:off x="4486520" y="7045959"/>
                <a:ext cx="266213" cy="328016"/>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0" name="Google Shape;4080;p52"/>
            <p:cNvGrpSpPr/>
            <p:nvPr/>
          </p:nvGrpSpPr>
          <p:grpSpPr>
            <a:xfrm>
              <a:off x="4879808" y="3273067"/>
              <a:ext cx="847812" cy="1036223"/>
              <a:chOff x="5332886" y="5813425"/>
              <a:chExt cx="1293185" cy="1580572"/>
            </a:xfrm>
          </p:grpSpPr>
          <p:sp>
            <p:nvSpPr>
              <p:cNvPr id="4081" name="Google Shape;4081;p52"/>
              <p:cNvSpPr/>
              <p:nvPr/>
            </p:nvSpPr>
            <p:spPr>
              <a:xfrm>
                <a:off x="5450351" y="6705804"/>
                <a:ext cx="951884" cy="688194"/>
              </a:xfrm>
              <a:custGeom>
                <a:rect b="b" l="l" r="r" t="t"/>
                <a:pathLst>
                  <a:path extrusionOk="0" h="16369" w="22641">
                    <a:moveTo>
                      <a:pt x="4026" y="0"/>
                    </a:moveTo>
                    <a:cubicBezTo>
                      <a:pt x="3878" y="279"/>
                      <a:pt x="2367" y="4664"/>
                      <a:pt x="2367" y="4664"/>
                    </a:cubicBezTo>
                    <a:lnTo>
                      <a:pt x="2367" y="4669"/>
                    </a:lnTo>
                    <a:lnTo>
                      <a:pt x="2371" y="4673"/>
                    </a:lnTo>
                    <a:cubicBezTo>
                      <a:pt x="2371" y="4673"/>
                      <a:pt x="2375" y="4677"/>
                      <a:pt x="2375" y="4677"/>
                    </a:cubicBezTo>
                    <a:lnTo>
                      <a:pt x="2379" y="4681"/>
                    </a:lnTo>
                    <a:lnTo>
                      <a:pt x="2383" y="4690"/>
                    </a:lnTo>
                    <a:lnTo>
                      <a:pt x="2388" y="4694"/>
                    </a:lnTo>
                    <a:lnTo>
                      <a:pt x="2392" y="4698"/>
                    </a:lnTo>
                    <a:lnTo>
                      <a:pt x="2396" y="4702"/>
                    </a:lnTo>
                    <a:lnTo>
                      <a:pt x="2405" y="4711"/>
                    </a:lnTo>
                    <a:cubicBezTo>
                      <a:pt x="2405" y="4715"/>
                      <a:pt x="2409" y="4719"/>
                      <a:pt x="2409" y="4719"/>
                    </a:cubicBezTo>
                    <a:cubicBezTo>
                      <a:pt x="2413" y="4724"/>
                      <a:pt x="2413" y="4728"/>
                      <a:pt x="2417" y="4732"/>
                    </a:cubicBezTo>
                    <a:lnTo>
                      <a:pt x="2426" y="4740"/>
                    </a:lnTo>
                    <a:cubicBezTo>
                      <a:pt x="2426" y="4745"/>
                      <a:pt x="2430" y="4749"/>
                      <a:pt x="2434" y="4753"/>
                    </a:cubicBezTo>
                    <a:lnTo>
                      <a:pt x="2443" y="4762"/>
                    </a:lnTo>
                    <a:lnTo>
                      <a:pt x="2451" y="4774"/>
                    </a:lnTo>
                    <a:lnTo>
                      <a:pt x="2455" y="4779"/>
                    </a:lnTo>
                    <a:lnTo>
                      <a:pt x="2460" y="4787"/>
                    </a:lnTo>
                    <a:lnTo>
                      <a:pt x="2472" y="4804"/>
                    </a:lnTo>
                    <a:cubicBezTo>
                      <a:pt x="2477" y="4804"/>
                      <a:pt x="2481" y="4808"/>
                      <a:pt x="2481" y="4812"/>
                    </a:cubicBezTo>
                    <a:lnTo>
                      <a:pt x="2498" y="4829"/>
                    </a:lnTo>
                    <a:lnTo>
                      <a:pt x="2506" y="4842"/>
                    </a:lnTo>
                    <a:lnTo>
                      <a:pt x="2523" y="4859"/>
                    </a:lnTo>
                    <a:lnTo>
                      <a:pt x="2532" y="4872"/>
                    </a:lnTo>
                    <a:cubicBezTo>
                      <a:pt x="2536" y="4876"/>
                      <a:pt x="2544" y="4884"/>
                      <a:pt x="2549" y="4893"/>
                    </a:cubicBezTo>
                    <a:lnTo>
                      <a:pt x="2557" y="4906"/>
                    </a:lnTo>
                    <a:lnTo>
                      <a:pt x="2578" y="4927"/>
                    </a:lnTo>
                    <a:cubicBezTo>
                      <a:pt x="2582" y="4931"/>
                      <a:pt x="2587" y="4935"/>
                      <a:pt x="2587" y="4939"/>
                    </a:cubicBezTo>
                    <a:lnTo>
                      <a:pt x="2595" y="4944"/>
                    </a:lnTo>
                    <a:lnTo>
                      <a:pt x="2608" y="4965"/>
                    </a:lnTo>
                    <a:lnTo>
                      <a:pt x="2621" y="4973"/>
                    </a:lnTo>
                    <a:cubicBezTo>
                      <a:pt x="2629" y="4986"/>
                      <a:pt x="2637" y="4994"/>
                      <a:pt x="2642" y="5003"/>
                    </a:cubicBezTo>
                    <a:lnTo>
                      <a:pt x="2650" y="5011"/>
                    </a:lnTo>
                    <a:lnTo>
                      <a:pt x="2680" y="5045"/>
                    </a:lnTo>
                    <a:lnTo>
                      <a:pt x="2684" y="5049"/>
                    </a:lnTo>
                    <a:cubicBezTo>
                      <a:pt x="2697" y="5062"/>
                      <a:pt x="2705" y="5071"/>
                      <a:pt x="2714" y="5083"/>
                    </a:cubicBezTo>
                    <a:cubicBezTo>
                      <a:pt x="2803" y="5185"/>
                      <a:pt x="2908" y="5295"/>
                      <a:pt x="3031" y="5422"/>
                    </a:cubicBezTo>
                    <a:lnTo>
                      <a:pt x="3052" y="5443"/>
                    </a:lnTo>
                    <a:cubicBezTo>
                      <a:pt x="2582" y="6797"/>
                      <a:pt x="1770" y="8998"/>
                      <a:pt x="1266" y="10344"/>
                    </a:cubicBezTo>
                    <a:cubicBezTo>
                      <a:pt x="1211" y="10323"/>
                      <a:pt x="1156" y="10306"/>
                      <a:pt x="1101" y="10294"/>
                    </a:cubicBezTo>
                    <a:cubicBezTo>
                      <a:pt x="1040" y="10280"/>
                      <a:pt x="978" y="10273"/>
                      <a:pt x="918" y="10273"/>
                    </a:cubicBezTo>
                    <a:cubicBezTo>
                      <a:pt x="569" y="10273"/>
                      <a:pt x="251" y="10493"/>
                      <a:pt x="136" y="10835"/>
                    </a:cubicBezTo>
                    <a:cubicBezTo>
                      <a:pt x="1" y="11237"/>
                      <a:pt x="187" y="11673"/>
                      <a:pt x="572" y="11851"/>
                    </a:cubicBezTo>
                    <a:cubicBezTo>
                      <a:pt x="683" y="11903"/>
                      <a:pt x="801" y="11927"/>
                      <a:pt x="917" y="11927"/>
                    </a:cubicBezTo>
                    <a:cubicBezTo>
                      <a:pt x="1202" y="11927"/>
                      <a:pt x="1477" y="11780"/>
                      <a:pt x="1630" y="11521"/>
                    </a:cubicBezTo>
                    <a:cubicBezTo>
                      <a:pt x="1846" y="11157"/>
                      <a:pt x="1753" y="10691"/>
                      <a:pt x="1414" y="10437"/>
                    </a:cubicBezTo>
                    <a:lnTo>
                      <a:pt x="3755" y="6112"/>
                    </a:lnTo>
                    <a:lnTo>
                      <a:pt x="3823" y="6167"/>
                    </a:lnTo>
                    <a:cubicBezTo>
                      <a:pt x="4242" y="6531"/>
                      <a:pt x="4678" y="6869"/>
                      <a:pt x="5135" y="7187"/>
                    </a:cubicBezTo>
                    <a:lnTo>
                      <a:pt x="5139" y="7187"/>
                    </a:lnTo>
                    <a:lnTo>
                      <a:pt x="5245" y="7259"/>
                    </a:lnTo>
                    <a:lnTo>
                      <a:pt x="5249" y="7263"/>
                    </a:lnTo>
                    <a:lnTo>
                      <a:pt x="5355" y="7335"/>
                    </a:lnTo>
                    <a:lnTo>
                      <a:pt x="5363" y="7339"/>
                    </a:lnTo>
                    <a:lnTo>
                      <a:pt x="5473" y="7411"/>
                    </a:lnTo>
                    <a:lnTo>
                      <a:pt x="5477" y="7415"/>
                    </a:lnTo>
                    <a:lnTo>
                      <a:pt x="5592" y="7487"/>
                    </a:lnTo>
                    <a:lnTo>
                      <a:pt x="5596" y="7492"/>
                    </a:lnTo>
                    <a:lnTo>
                      <a:pt x="5710" y="7568"/>
                    </a:lnTo>
                    <a:lnTo>
                      <a:pt x="5714" y="7568"/>
                    </a:lnTo>
                    <a:cubicBezTo>
                      <a:pt x="5757" y="7593"/>
                      <a:pt x="5795" y="7619"/>
                      <a:pt x="5833" y="7644"/>
                    </a:cubicBezTo>
                    <a:lnTo>
                      <a:pt x="5837" y="7644"/>
                    </a:lnTo>
                    <a:cubicBezTo>
                      <a:pt x="6612" y="8122"/>
                      <a:pt x="7424" y="8541"/>
                      <a:pt x="8267" y="8893"/>
                    </a:cubicBezTo>
                    <a:lnTo>
                      <a:pt x="8271" y="8893"/>
                    </a:lnTo>
                    <a:lnTo>
                      <a:pt x="8428" y="8960"/>
                    </a:lnTo>
                    <a:lnTo>
                      <a:pt x="8436" y="8960"/>
                    </a:lnTo>
                    <a:cubicBezTo>
                      <a:pt x="8487" y="8981"/>
                      <a:pt x="8542" y="9003"/>
                      <a:pt x="8597" y="9024"/>
                    </a:cubicBezTo>
                    <a:lnTo>
                      <a:pt x="8601" y="9028"/>
                    </a:lnTo>
                    <a:lnTo>
                      <a:pt x="8766" y="9091"/>
                    </a:lnTo>
                    <a:lnTo>
                      <a:pt x="8770" y="9091"/>
                    </a:lnTo>
                    <a:lnTo>
                      <a:pt x="8940" y="9155"/>
                    </a:lnTo>
                    <a:lnTo>
                      <a:pt x="8944" y="9155"/>
                    </a:lnTo>
                    <a:lnTo>
                      <a:pt x="9113" y="9214"/>
                    </a:lnTo>
                    <a:cubicBezTo>
                      <a:pt x="9676" y="9417"/>
                      <a:pt x="10273" y="9604"/>
                      <a:pt x="10908" y="9764"/>
                    </a:cubicBezTo>
                    <a:cubicBezTo>
                      <a:pt x="10802" y="11021"/>
                      <a:pt x="10679" y="12367"/>
                      <a:pt x="10599" y="13201"/>
                    </a:cubicBezTo>
                    <a:lnTo>
                      <a:pt x="10556" y="13189"/>
                    </a:lnTo>
                    <a:cubicBezTo>
                      <a:pt x="10496" y="13176"/>
                      <a:pt x="10437" y="13169"/>
                      <a:pt x="10378" y="13169"/>
                    </a:cubicBezTo>
                    <a:cubicBezTo>
                      <a:pt x="10012" y="13169"/>
                      <a:pt x="9681" y="13409"/>
                      <a:pt x="9579" y="13777"/>
                    </a:cubicBezTo>
                    <a:cubicBezTo>
                      <a:pt x="9460" y="14200"/>
                      <a:pt x="9693" y="14640"/>
                      <a:pt x="10112" y="14780"/>
                    </a:cubicBezTo>
                    <a:cubicBezTo>
                      <a:pt x="10199" y="14809"/>
                      <a:pt x="10288" y="14823"/>
                      <a:pt x="10375" y="14823"/>
                    </a:cubicBezTo>
                    <a:cubicBezTo>
                      <a:pt x="10707" y="14823"/>
                      <a:pt x="11017" y="14623"/>
                      <a:pt x="11145" y="14297"/>
                    </a:cubicBezTo>
                    <a:cubicBezTo>
                      <a:pt x="11306" y="13887"/>
                      <a:pt x="11115" y="13426"/>
                      <a:pt x="10713" y="13244"/>
                    </a:cubicBezTo>
                    <a:cubicBezTo>
                      <a:pt x="10959" y="12448"/>
                      <a:pt x="11378" y="11161"/>
                      <a:pt x="11780" y="9963"/>
                    </a:cubicBezTo>
                    <a:cubicBezTo>
                      <a:pt x="11928" y="9993"/>
                      <a:pt x="12080" y="10023"/>
                      <a:pt x="12233" y="10052"/>
                    </a:cubicBezTo>
                    <a:lnTo>
                      <a:pt x="12241" y="10052"/>
                    </a:lnTo>
                    <a:cubicBezTo>
                      <a:pt x="12309" y="10065"/>
                      <a:pt x="12381" y="10078"/>
                      <a:pt x="12448" y="10086"/>
                    </a:cubicBezTo>
                    <a:lnTo>
                      <a:pt x="12461" y="10086"/>
                    </a:lnTo>
                    <a:lnTo>
                      <a:pt x="12664" y="10120"/>
                    </a:lnTo>
                    <a:lnTo>
                      <a:pt x="12681" y="10120"/>
                    </a:lnTo>
                    <a:lnTo>
                      <a:pt x="12863" y="10150"/>
                    </a:lnTo>
                    <a:lnTo>
                      <a:pt x="12906" y="10150"/>
                    </a:lnTo>
                    <a:cubicBezTo>
                      <a:pt x="12973" y="10158"/>
                      <a:pt x="13041" y="10171"/>
                      <a:pt x="13113" y="10179"/>
                    </a:cubicBezTo>
                    <a:lnTo>
                      <a:pt x="13138" y="10179"/>
                    </a:lnTo>
                    <a:lnTo>
                      <a:pt x="13155" y="10183"/>
                    </a:lnTo>
                    <a:lnTo>
                      <a:pt x="13341" y="10205"/>
                    </a:lnTo>
                    <a:lnTo>
                      <a:pt x="13354" y="10205"/>
                    </a:lnTo>
                    <a:lnTo>
                      <a:pt x="13570" y="10234"/>
                    </a:lnTo>
                    <a:lnTo>
                      <a:pt x="13583" y="10234"/>
                    </a:lnTo>
                    <a:lnTo>
                      <a:pt x="13803" y="10255"/>
                    </a:lnTo>
                    <a:lnTo>
                      <a:pt x="13811" y="10255"/>
                    </a:lnTo>
                    <a:cubicBezTo>
                      <a:pt x="13972" y="10272"/>
                      <a:pt x="14137" y="10289"/>
                      <a:pt x="14302" y="10302"/>
                    </a:cubicBezTo>
                    <a:lnTo>
                      <a:pt x="14336" y="10306"/>
                    </a:lnTo>
                    <a:lnTo>
                      <a:pt x="14594" y="10327"/>
                    </a:lnTo>
                    <a:lnTo>
                      <a:pt x="14637" y="10327"/>
                    </a:lnTo>
                    <a:lnTo>
                      <a:pt x="14908" y="10344"/>
                    </a:lnTo>
                    <a:lnTo>
                      <a:pt x="14929" y="10344"/>
                    </a:lnTo>
                    <a:cubicBezTo>
                      <a:pt x="15132" y="10357"/>
                      <a:pt x="15335" y="10365"/>
                      <a:pt x="15542" y="10374"/>
                    </a:cubicBezTo>
                    <a:lnTo>
                      <a:pt x="15568" y="10374"/>
                    </a:lnTo>
                    <a:cubicBezTo>
                      <a:pt x="15657" y="10374"/>
                      <a:pt x="15750" y="10378"/>
                      <a:pt x="15843" y="10378"/>
                    </a:cubicBezTo>
                    <a:lnTo>
                      <a:pt x="16541" y="10378"/>
                    </a:lnTo>
                    <a:cubicBezTo>
                      <a:pt x="16715" y="10378"/>
                      <a:pt x="16888" y="10374"/>
                      <a:pt x="17062" y="10370"/>
                    </a:cubicBezTo>
                    <a:lnTo>
                      <a:pt x="17070" y="10370"/>
                    </a:lnTo>
                    <a:lnTo>
                      <a:pt x="17180" y="10365"/>
                    </a:lnTo>
                    <a:lnTo>
                      <a:pt x="17240" y="10365"/>
                    </a:lnTo>
                    <a:lnTo>
                      <a:pt x="17320" y="10361"/>
                    </a:lnTo>
                    <a:lnTo>
                      <a:pt x="17345" y="10361"/>
                    </a:lnTo>
                    <a:lnTo>
                      <a:pt x="17498" y="10353"/>
                    </a:lnTo>
                    <a:lnTo>
                      <a:pt x="17587" y="10349"/>
                    </a:lnTo>
                    <a:lnTo>
                      <a:pt x="17621" y="10349"/>
                    </a:lnTo>
                    <a:lnTo>
                      <a:pt x="17824" y="10340"/>
                    </a:lnTo>
                    <a:lnTo>
                      <a:pt x="17921" y="10332"/>
                    </a:lnTo>
                    <a:lnTo>
                      <a:pt x="18133" y="10319"/>
                    </a:lnTo>
                    <a:lnTo>
                      <a:pt x="18171" y="10319"/>
                    </a:lnTo>
                    <a:lnTo>
                      <a:pt x="18247" y="10315"/>
                    </a:lnTo>
                    <a:lnTo>
                      <a:pt x="18412" y="10298"/>
                    </a:lnTo>
                    <a:lnTo>
                      <a:pt x="18459" y="10294"/>
                    </a:lnTo>
                    <a:lnTo>
                      <a:pt x="18696" y="10277"/>
                    </a:lnTo>
                    <a:lnTo>
                      <a:pt x="18742" y="10272"/>
                    </a:lnTo>
                    <a:lnTo>
                      <a:pt x="18911" y="10255"/>
                    </a:lnTo>
                    <a:lnTo>
                      <a:pt x="18988" y="10247"/>
                    </a:lnTo>
                    <a:lnTo>
                      <a:pt x="19030" y="10243"/>
                    </a:lnTo>
                    <a:lnTo>
                      <a:pt x="19246" y="10217"/>
                    </a:lnTo>
                    <a:lnTo>
                      <a:pt x="19364" y="10205"/>
                    </a:lnTo>
                    <a:lnTo>
                      <a:pt x="19563" y="10183"/>
                    </a:lnTo>
                    <a:lnTo>
                      <a:pt x="19597" y="10179"/>
                    </a:lnTo>
                    <a:cubicBezTo>
                      <a:pt x="19635" y="10171"/>
                      <a:pt x="19673" y="10167"/>
                      <a:pt x="19711" y="10162"/>
                    </a:cubicBezTo>
                    <a:lnTo>
                      <a:pt x="19860" y="10145"/>
                    </a:lnTo>
                    <a:lnTo>
                      <a:pt x="19893" y="10137"/>
                    </a:lnTo>
                    <a:lnTo>
                      <a:pt x="19953" y="10133"/>
                    </a:lnTo>
                    <a:lnTo>
                      <a:pt x="20058" y="10116"/>
                    </a:lnTo>
                    <a:lnTo>
                      <a:pt x="20164" y="10103"/>
                    </a:lnTo>
                    <a:lnTo>
                      <a:pt x="20181" y="10099"/>
                    </a:lnTo>
                    <a:cubicBezTo>
                      <a:pt x="20279" y="10086"/>
                      <a:pt x="20372" y="10073"/>
                      <a:pt x="20465" y="10056"/>
                    </a:cubicBezTo>
                    <a:cubicBezTo>
                      <a:pt x="20630" y="11597"/>
                      <a:pt x="20837" y="13612"/>
                      <a:pt x="20956" y="14721"/>
                    </a:cubicBezTo>
                    <a:cubicBezTo>
                      <a:pt x="20554" y="14763"/>
                      <a:pt x="20245" y="15089"/>
                      <a:pt x="20215" y="15487"/>
                    </a:cubicBezTo>
                    <a:cubicBezTo>
                      <a:pt x="20190" y="15889"/>
                      <a:pt x="20456" y="16253"/>
                      <a:pt x="20846" y="16346"/>
                    </a:cubicBezTo>
                    <a:cubicBezTo>
                      <a:pt x="20910" y="16361"/>
                      <a:pt x="20975" y="16369"/>
                      <a:pt x="21038" y="16369"/>
                    </a:cubicBezTo>
                    <a:cubicBezTo>
                      <a:pt x="21361" y="16369"/>
                      <a:pt x="21664" y="16179"/>
                      <a:pt x="21798" y="15868"/>
                    </a:cubicBezTo>
                    <a:cubicBezTo>
                      <a:pt x="21955" y="15499"/>
                      <a:pt x="21828" y="15072"/>
                      <a:pt x="21489" y="14852"/>
                    </a:cubicBezTo>
                    <a:lnTo>
                      <a:pt x="21485" y="14894"/>
                    </a:lnTo>
                    <a:cubicBezTo>
                      <a:pt x="21366" y="14818"/>
                      <a:pt x="21231" y="14771"/>
                      <a:pt x="21087" y="14763"/>
                    </a:cubicBezTo>
                    <a:lnTo>
                      <a:pt x="21396" y="9942"/>
                    </a:lnTo>
                    <a:lnTo>
                      <a:pt x="21476" y="9930"/>
                    </a:lnTo>
                    <a:lnTo>
                      <a:pt x="21595" y="9904"/>
                    </a:lnTo>
                    <a:lnTo>
                      <a:pt x="21637" y="9896"/>
                    </a:lnTo>
                    <a:lnTo>
                      <a:pt x="21764" y="9874"/>
                    </a:lnTo>
                    <a:lnTo>
                      <a:pt x="21904" y="9845"/>
                    </a:lnTo>
                    <a:lnTo>
                      <a:pt x="21967" y="9832"/>
                    </a:lnTo>
                    <a:lnTo>
                      <a:pt x="22048" y="9815"/>
                    </a:lnTo>
                    <a:cubicBezTo>
                      <a:pt x="22141" y="9798"/>
                      <a:pt x="22238" y="9777"/>
                      <a:pt x="22336" y="9756"/>
                    </a:cubicBezTo>
                    <a:lnTo>
                      <a:pt x="22640" y="3572"/>
                    </a:lnTo>
                    <a:lnTo>
                      <a:pt x="11352" y="3094"/>
                    </a:lnTo>
                    <a:lnTo>
                      <a:pt x="402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52"/>
              <p:cNvSpPr/>
              <p:nvPr/>
            </p:nvSpPr>
            <p:spPr>
              <a:xfrm>
                <a:off x="5332886" y="6502532"/>
                <a:ext cx="1293185" cy="454816"/>
              </a:xfrm>
              <a:custGeom>
                <a:rect b="b" l="l" r="r" t="t"/>
                <a:pathLst>
                  <a:path extrusionOk="0" h="10818" w="30759">
                    <a:moveTo>
                      <a:pt x="8700" y="0"/>
                    </a:moveTo>
                    <a:cubicBezTo>
                      <a:pt x="49" y="0"/>
                      <a:pt x="1" y="3157"/>
                      <a:pt x="4229" y="6084"/>
                    </a:cubicBezTo>
                    <a:cubicBezTo>
                      <a:pt x="8779" y="9237"/>
                      <a:pt x="16343" y="10456"/>
                      <a:pt x="16343" y="10456"/>
                    </a:cubicBezTo>
                    <a:cubicBezTo>
                      <a:pt x="18274" y="10687"/>
                      <a:pt x="20176" y="10817"/>
                      <a:pt x="21927" y="10817"/>
                    </a:cubicBezTo>
                    <a:cubicBezTo>
                      <a:pt x="26623" y="10817"/>
                      <a:pt x="30239" y="9881"/>
                      <a:pt x="30458" y="7442"/>
                    </a:cubicBezTo>
                    <a:cubicBezTo>
                      <a:pt x="30759" y="4090"/>
                      <a:pt x="21566" y="598"/>
                      <a:pt x="10824" y="57"/>
                    </a:cubicBezTo>
                    <a:cubicBezTo>
                      <a:pt x="10065" y="19"/>
                      <a:pt x="9357" y="0"/>
                      <a:pt x="8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52"/>
              <p:cNvSpPr/>
              <p:nvPr/>
            </p:nvSpPr>
            <p:spPr>
              <a:xfrm>
                <a:off x="5653371" y="6148876"/>
                <a:ext cx="746170" cy="657419"/>
              </a:xfrm>
              <a:custGeom>
                <a:rect b="b" l="l" r="r" t="t"/>
                <a:pathLst>
                  <a:path extrusionOk="0" h="15637" w="17748">
                    <a:moveTo>
                      <a:pt x="10415" y="1"/>
                    </a:moveTo>
                    <a:cubicBezTo>
                      <a:pt x="10214" y="1"/>
                      <a:pt x="10007" y="14"/>
                      <a:pt x="9795" y="42"/>
                    </a:cubicBezTo>
                    <a:cubicBezTo>
                      <a:pt x="2553" y="981"/>
                      <a:pt x="1" y="11245"/>
                      <a:pt x="1" y="11245"/>
                    </a:cubicBezTo>
                    <a:cubicBezTo>
                      <a:pt x="4250" y="14752"/>
                      <a:pt x="8646" y="15637"/>
                      <a:pt x="12000" y="15637"/>
                    </a:cubicBezTo>
                    <a:cubicBezTo>
                      <a:pt x="15414" y="15637"/>
                      <a:pt x="17748" y="14720"/>
                      <a:pt x="17748" y="14720"/>
                    </a:cubicBezTo>
                    <a:cubicBezTo>
                      <a:pt x="17748" y="14720"/>
                      <a:pt x="17078" y="1"/>
                      <a:pt x="1041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52"/>
              <p:cNvSpPr/>
              <p:nvPr/>
            </p:nvSpPr>
            <p:spPr>
              <a:xfrm>
                <a:off x="5749815" y="6148750"/>
                <a:ext cx="611676" cy="366316"/>
              </a:xfrm>
              <a:custGeom>
                <a:rect b="b" l="l" r="r" t="t"/>
                <a:pathLst>
                  <a:path extrusionOk="0" h="8713" w="14549">
                    <a:moveTo>
                      <a:pt x="8113" y="0"/>
                    </a:moveTo>
                    <a:cubicBezTo>
                      <a:pt x="7914" y="0"/>
                      <a:pt x="7710" y="14"/>
                      <a:pt x="7501" y="40"/>
                    </a:cubicBezTo>
                    <a:cubicBezTo>
                      <a:pt x="3967" y="502"/>
                      <a:pt x="1550" y="3181"/>
                      <a:pt x="1" y="5805"/>
                    </a:cubicBezTo>
                    <a:cubicBezTo>
                      <a:pt x="1740" y="6977"/>
                      <a:pt x="4458" y="8260"/>
                      <a:pt x="8267" y="8594"/>
                    </a:cubicBezTo>
                    <a:cubicBezTo>
                      <a:pt x="9188" y="8676"/>
                      <a:pt x="10039" y="8712"/>
                      <a:pt x="10821" y="8712"/>
                    </a:cubicBezTo>
                    <a:cubicBezTo>
                      <a:pt x="12296" y="8712"/>
                      <a:pt x="13530" y="8585"/>
                      <a:pt x="14548" y="8400"/>
                    </a:cubicBezTo>
                    <a:cubicBezTo>
                      <a:pt x="13617" y="4406"/>
                      <a:pt x="11764"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52"/>
              <p:cNvSpPr/>
              <p:nvPr/>
            </p:nvSpPr>
            <p:spPr>
              <a:xfrm>
                <a:off x="5795052" y="6369385"/>
                <a:ext cx="19760" cy="16691"/>
              </a:xfrm>
              <a:custGeom>
                <a:rect b="b" l="l" r="r" t="t"/>
                <a:pathLst>
                  <a:path extrusionOk="0" h="397" w="470">
                    <a:moveTo>
                      <a:pt x="247" y="1"/>
                    </a:moveTo>
                    <a:cubicBezTo>
                      <a:pt x="99" y="1"/>
                      <a:pt x="0" y="169"/>
                      <a:pt x="85" y="303"/>
                    </a:cubicBezTo>
                    <a:cubicBezTo>
                      <a:pt x="126" y="367"/>
                      <a:pt x="190" y="397"/>
                      <a:pt x="253" y="397"/>
                    </a:cubicBezTo>
                    <a:cubicBezTo>
                      <a:pt x="340" y="397"/>
                      <a:pt x="427" y="340"/>
                      <a:pt x="449" y="240"/>
                    </a:cubicBezTo>
                    <a:cubicBezTo>
                      <a:pt x="470" y="134"/>
                      <a:pt x="402" y="28"/>
                      <a:pt x="296" y="7"/>
                    </a:cubicBezTo>
                    <a:cubicBezTo>
                      <a:pt x="280" y="3"/>
                      <a:pt x="263" y="1"/>
                      <a:pt x="2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52"/>
              <p:cNvSpPr/>
              <p:nvPr/>
            </p:nvSpPr>
            <p:spPr>
              <a:xfrm>
                <a:off x="5855886" y="6395619"/>
                <a:ext cx="19802" cy="16733"/>
              </a:xfrm>
              <a:custGeom>
                <a:rect b="b" l="l" r="r" t="t"/>
                <a:pathLst>
                  <a:path extrusionOk="0" h="398" w="471">
                    <a:moveTo>
                      <a:pt x="252" y="0"/>
                    </a:moveTo>
                    <a:cubicBezTo>
                      <a:pt x="102" y="0"/>
                      <a:pt x="0" y="170"/>
                      <a:pt x="85" y="306"/>
                    </a:cubicBezTo>
                    <a:cubicBezTo>
                      <a:pt x="124" y="368"/>
                      <a:pt x="188" y="397"/>
                      <a:pt x="251" y="397"/>
                    </a:cubicBezTo>
                    <a:cubicBezTo>
                      <a:pt x="337" y="397"/>
                      <a:pt x="423" y="342"/>
                      <a:pt x="445" y="242"/>
                    </a:cubicBezTo>
                    <a:cubicBezTo>
                      <a:pt x="470" y="136"/>
                      <a:pt x="403" y="30"/>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52"/>
              <p:cNvSpPr/>
              <p:nvPr/>
            </p:nvSpPr>
            <p:spPr>
              <a:xfrm>
                <a:off x="6314815" y="6456117"/>
                <a:ext cx="19760" cy="16691"/>
              </a:xfrm>
              <a:custGeom>
                <a:rect b="b" l="l" r="r" t="t"/>
                <a:pathLst>
                  <a:path extrusionOk="0" h="397" w="470">
                    <a:moveTo>
                      <a:pt x="251" y="0"/>
                    </a:moveTo>
                    <a:cubicBezTo>
                      <a:pt x="101" y="0"/>
                      <a:pt x="0" y="167"/>
                      <a:pt x="85" y="306"/>
                    </a:cubicBezTo>
                    <a:cubicBezTo>
                      <a:pt x="124" y="368"/>
                      <a:pt x="186" y="396"/>
                      <a:pt x="249" y="396"/>
                    </a:cubicBezTo>
                    <a:cubicBezTo>
                      <a:pt x="336" y="396"/>
                      <a:pt x="422" y="341"/>
                      <a:pt x="445" y="242"/>
                    </a:cubicBezTo>
                    <a:cubicBezTo>
                      <a:pt x="470" y="132"/>
                      <a:pt x="402" y="26"/>
                      <a:pt x="296"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52"/>
              <p:cNvSpPr/>
              <p:nvPr/>
            </p:nvSpPr>
            <p:spPr>
              <a:xfrm>
                <a:off x="6254316" y="6463054"/>
                <a:ext cx="19760" cy="16691"/>
              </a:xfrm>
              <a:custGeom>
                <a:rect b="b" l="l" r="r" t="t"/>
                <a:pathLst>
                  <a:path extrusionOk="0" h="397" w="470">
                    <a:moveTo>
                      <a:pt x="253" y="0"/>
                    </a:moveTo>
                    <a:cubicBezTo>
                      <a:pt x="105" y="0"/>
                      <a:pt x="0" y="171"/>
                      <a:pt x="89" y="306"/>
                    </a:cubicBezTo>
                    <a:cubicBezTo>
                      <a:pt x="128" y="368"/>
                      <a:pt x="190" y="396"/>
                      <a:pt x="253" y="396"/>
                    </a:cubicBezTo>
                    <a:cubicBezTo>
                      <a:pt x="340" y="396"/>
                      <a:pt x="427" y="341"/>
                      <a:pt x="449" y="242"/>
                    </a:cubicBezTo>
                    <a:cubicBezTo>
                      <a:pt x="470" y="136"/>
                      <a:pt x="402" y="31"/>
                      <a:pt x="296" y="5"/>
                    </a:cubicBezTo>
                    <a:cubicBezTo>
                      <a:pt x="281" y="2"/>
                      <a:pt x="267" y="0"/>
                      <a:pt x="2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52"/>
              <p:cNvSpPr/>
              <p:nvPr/>
            </p:nvSpPr>
            <p:spPr>
              <a:xfrm>
                <a:off x="5877412" y="6355091"/>
                <a:ext cx="365896" cy="322886"/>
              </a:xfrm>
              <a:custGeom>
                <a:rect b="b" l="l" r="r" t="t"/>
                <a:pathLst>
                  <a:path extrusionOk="0" h="7680" w="8703">
                    <a:moveTo>
                      <a:pt x="4352" y="0"/>
                    </a:moveTo>
                    <a:cubicBezTo>
                      <a:pt x="3571" y="0"/>
                      <a:pt x="2782" y="238"/>
                      <a:pt x="2100" y="732"/>
                    </a:cubicBezTo>
                    <a:cubicBezTo>
                      <a:pt x="382" y="1972"/>
                      <a:pt x="1" y="4376"/>
                      <a:pt x="1245" y="6090"/>
                    </a:cubicBezTo>
                    <a:cubicBezTo>
                      <a:pt x="1994" y="7128"/>
                      <a:pt x="3166" y="7680"/>
                      <a:pt x="4355" y="7680"/>
                    </a:cubicBezTo>
                    <a:cubicBezTo>
                      <a:pt x="5135" y="7680"/>
                      <a:pt x="5923" y="7442"/>
                      <a:pt x="6603" y="6950"/>
                    </a:cubicBezTo>
                    <a:cubicBezTo>
                      <a:pt x="8322" y="5705"/>
                      <a:pt x="8703" y="3305"/>
                      <a:pt x="7463" y="1587"/>
                    </a:cubicBezTo>
                    <a:cubicBezTo>
                      <a:pt x="6712" y="550"/>
                      <a:pt x="5541" y="0"/>
                      <a:pt x="4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52"/>
              <p:cNvSpPr/>
              <p:nvPr/>
            </p:nvSpPr>
            <p:spPr>
              <a:xfrm>
                <a:off x="5941652" y="6407896"/>
                <a:ext cx="233882" cy="233714"/>
              </a:xfrm>
              <a:custGeom>
                <a:rect b="b" l="l" r="r" t="t"/>
                <a:pathLst>
                  <a:path extrusionOk="0" h="5559" w="5563">
                    <a:moveTo>
                      <a:pt x="2781" y="1"/>
                    </a:moveTo>
                    <a:cubicBezTo>
                      <a:pt x="1245" y="1"/>
                      <a:pt x="1" y="1245"/>
                      <a:pt x="1" y="2782"/>
                    </a:cubicBezTo>
                    <a:cubicBezTo>
                      <a:pt x="1" y="4314"/>
                      <a:pt x="1245" y="5558"/>
                      <a:pt x="2781" y="5558"/>
                    </a:cubicBezTo>
                    <a:cubicBezTo>
                      <a:pt x="4318" y="5558"/>
                      <a:pt x="5562" y="4314"/>
                      <a:pt x="5562" y="2782"/>
                    </a:cubicBezTo>
                    <a:cubicBezTo>
                      <a:pt x="5562" y="1245"/>
                      <a:pt x="4318" y="1"/>
                      <a:pt x="2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52"/>
              <p:cNvSpPr/>
              <p:nvPr/>
            </p:nvSpPr>
            <p:spPr>
              <a:xfrm>
                <a:off x="5971207" y="5813425"/>
                <a:ext cx="324778" cy="500432"/>
              </a:xfrm>
              <a:custGeom>
                <a:rect b="b" l="l" r="r" t="t"/>
                <a:pathLst>
                  <a:path extrusionOk="0" h="11903" w="7725">
                    <a:moveTo>
                      <a:pt x="5545" y="0"/>
                    </a:moveTo>
                    <a:lnTo>
                      <a:pt x="3263" y="7999"/>
                    </a:lnTo>
                    <a:cubicBezTo>
                      <a:pt x="3123" y="7986"/>
                      <a:pt x="2983" y="7979"/>
                      <a:pt x="2842" y="7979"/>
                    </a:cubicBezTo>
                    <a:cubicBezTo>
                      <a:pt x="2639" y="7979"/>
                      <a:pt x="2435" y="7993"/>
                      <a:pt x="2235" y="8021"/>
                    </a:cubicBezTo>
                    <a:cubicBezTo>
                      <a:pt x="1465" y="8118"/>
                      <a:pt x="711" y="8330"/>
                      <a:pt x="0" y="8647"/>
                    </a:cubicBezTo>
                    <a:cubicBezTo>
                      <a:pt x="694" y="10014"/>
                      <a:pt x="2032" y="11377"/>
                      <a:pt x="4449" y="11754"/>
                    </a:cubicBezTo>
                    <a:cubicBezTo>
                      <a:pt x="5121" y="11858"/>
                      <a:pt x="5744" y="11902"/>
                      <a:pt x="6320" y="11902"/>
                    </a:cubicBezTo>
                    <a:cubicBezTo>
                      <a:pt x="6824" y="11902"/>
                      <a:pt x="7292" y="11868"/>
                      <a:pt x="7725" y="11809"/>
                    </a:cubicBezTo>
                    <a:cubicBezTo>
                      <a:pt x="6882" y="10116"/>
                      <a:pt x="5761" y="8753"/>
                      <a:pt x="4262" y="8220"/>
                    </a:cubicBezTo>
                    <a:lnTo>
                      <a:pt x="554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52"/>
              <p:cNvSpPr/>
              <p:nvPr/>
            </p:nvSpPr>
            <p:spPr>
              <a:xfrm>
                <a:off x="6028678" y="6190960"/>
                <a:ext cx="19802" cy="16607"/>
              </a:xfrm>
              <a:custGeom>
                <a:rect b="b" l="l" r="r" t="t"/>
                <a:pathLst>
                  <a:path extrusionOk="0" h="395" w="471">
                    <a:moveTo>
                      <a:pt x="251" y="1"/>
                    </a:moveTo>
                    <a:cubicBezTo>
                      <a:pt x="101" y="1"/>
                      <a:pt x="0" y="167"/>
                      <a:pt x="85" y="302"/>
                    </a:cubicBezTo>
                    <a:cubicBezTo>
                      <a:pt x="124" y="365"/>
                      <a:pt x="188" y="394"/>
                      <a:pt x="252" y="394"/>
                    </a:cubicBezTo>
                    <a:cubicBezTo>
                      <a:pt x="338" y="394"/>
                      <a:pt x="423" y="340"/>
                      <a:pt x="445" y="243"/>
                    </a:cubicBezTo>
                    <a:cubicBezTo>
                      <a:pt x="470" y="133"/>
                      <a:pt x="402" y="27"/>
                      <a:pt x="297" y="6"/>
                    </a:cubicBezTo>
                    <a:cubicBezTo>
                      <a:pt x="281" y="2"/>
                      <a:pt x="266" y="1"/>
                      <a:pt x="2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52"/>
              <p:cNvSpPr/>
              <p:nvPr/>
            </p:nvSpPr>
            <p:spPr>
              <a:xfrm>
                <a:off x="6105531" y="6233674"/>
                <a:ext cx="19802" cy="16691"/>
              </a:xfrm>
              <a:custGeom>
                <a:rect b="b" l="l" r="r" t="t"/>
                <a:pathLst>
                  <a:path extrusionOk="0" h="397" w="471">
                    <a:moveTo>
                      <a:pt x="252" y="0"/>
                    </a:moveTo>
                    <a:cubicBezTo>
                      <a:pt x="105" y="0"/>
                      <a:pt x="1" y="167"/>
                      <a:pt x="90" y="306"/>
                    </a:cubicBezTo>
                    <a:cubicBezTo>
                      <a:pt x="129" y="368"/>
                      <a:pt x="191" y="397"/>
                      <a:pt x="254" y="397"/>
                    </a:cubicBezTo>
                    <a:cubicBezTo>
                      <a:pt x="341" y="397"/>
                      <a:pt x="427" y="341"/>
                      <a:pt x="449" y="242"/>
                    </a:cubicBezTo>
                    <a:cubicBezTo>
                      <a:pt x="471" y="137"/>
                      <a:pt x="407" y="31"/>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52"/>
              <p:cNvSpPr/>
              <p:nvPr/>
            </p:nvSpPr>
            <p:spPr>
              <a:xfrm>
                <a:off x="6194155" y="6253434"/>
                <a:ext cx="19802" cy="16565"/>
              </a:xfrm>
              <a:custGeom>
                <a:rect b="b" l="l" r="r" t="t"/>
                <a:pathLst>
                  <a:path extrusionOk="0" h="394" w="471">
                    <a:moveTo>
                      <a:pt x="251" y="0"/>
                    </a:moveTo>
                    <a:cubicBezTo>
                      <a:pt x="102" y="0"/>
                      <a:pt x="0" y="167"/>
                      <a:pt x="85" y="302"/>
                    </a:cubicBezTo>
                    <a:cubicBezTo>
                      <a:pt x="125" y="364"/>
                      <a:pt x="189" y="394"/>
                      <a:pt x="252" y="394"/>
                    </a:cubicBezTo>
                    <a:cubicBezTo>
                      <a:pt x="338" y="394"/>
                      <a:pt x="423" y="340"/>
                      <a:pt x="445" y="242"/>
                    </a:cubicBezTo>
                    <a:cubicBezTo>
                      <a:pt x="470" y="132"/>
                      <a:pt x="403" y="26"/>
                      <a:pt x="297"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5" name="Google Shape;4095;p52"/>
            <p:cNvGrpSpPr/>
            <p:nvPr/>
          </p:nvGrpSpPr>
          <p:grpSpPr>
            <a:xfrm>
              <a:off x="6058542" y="3251133"/>
              <a:ext cx="843111" cy="1080090"/>
              <a:chOff x="6891559" y="6021917"/>
              <a:chExt cx="1286014" cy="1647483"/>
            </a:xfrm>
          </p:grpSpPr>
          <p:sp>
            <p:nvSpPr>
              <p:cNvPr id="4096" name="Google Shape;4096;p52"/>
              <p:cNvSpPr/>
              <p:nvPr/>
            </p:nvSpPr>
            <p:spPr>
              <a:xfrm rot="-4086922">
                <a:off x="7069187" y="6409876"/>
                <a:ext cx="957369" cy="83627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52"/>
              <p:cNvSpPr/>
              <p:nvPr/>
            </p:nvSpPr>
            <p:spPr>
              <a:xfrm rot="-4086922">
                <a:off x="6807942" y="6444595"/>
                <a:ext cx="1453247" cy="802128"/>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52"/>
              <p:cNvSpPr/>
              <p:nvPr/>
            </p:nvSpPr>
            <p:spPr>
              <a:xfrm rot="-4086922">
                <a:off x="6837873" y="6461041"/>
                <a:ext cx="1393792" cy="768737"/>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52"/>
              <p:cNvSpPr/>
              <p:nvPr/>
            </p:nvSpPr>
            <p:spPr>
              <a:xfrm rot="-4086922">
                <a:off x="6891502" y="6491430"/>
                <a:ext cx="1286661" cy="708672"/>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52"/>
              <p:cNvSpPr/>
              <p:nvPr/>
            </p:nvSpPr>
            <p:spPr>
              <a:xfrm rot="-4086867">
                <a:off x="7062209" y="6583269"/>
                <a:ext cx="785919" cy="350523"/>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52"/>
              <p:cNvSpPr/>
              <p:nvPr/>
            </p:nvSpPr>
            <p:spPr>
              <a:xfrm rot="-4086966">
                <a:off x="7297252" y="6746616"/>
                <a:ext cx="733663" cy="366882"/>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52"/>
              <p:cNvSpPr/>
              <p:nvPr/>
            </p:nvSpPr>
            <p:spPr>
              <a:xfrm rot="-4086921">
                <a:off x="7547699" y="6969703"/>
                <a:ext cx="427457" cy="242151"/>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52"/>
              <p:cNvSpPr/>
              <p:nvPr/>
            </p:nvSpPr>
            <p:spPr>
              <a:xfrm rot="-4086921">
                <a:off x="7061345" y="6493090"/>
                <a:ext cx="487946" cy="222308"/>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4" name="Google Shape;4104;p52"/>
            <p:cNvGrpSpPr/>
            <p:nvPr/>
          </p:nvGrpSpPr>
          <p:grpSpPr>
            <a:xfrm>
              <a:off x="634412" y="3459834"/>
              <a:ext cx="727086" cy="662688"/>
              <a:chOff x="-302050" y="6407138"/>
              <a:chExt cx="1109039" cy="1010812"/>
            </a:xfrm>
          </p:grpSpPr>
          <p:sp>
            <p:nvSpPr>
              <p:cNvPr id="4105" name="Google Shape;4105;p52"/>
              <p:cNvSpPr/>
              <p:nvPr/>
            </p:nvSpPr>
            <p:spPr>
              <a:xfrm>
                <a:off x="-302050" y="64073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52"/>
              <p:cNvSpPr/>
              <p:nvPr/>
            </p:nvSpPr>
            <p:spPr>
              <a:xfrm>
                <a:off x="-302050" y="64071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52"/>
              <p:cNvSpPr/>
              <p:nvPr/>
            </p:nvSpPr>
            <p:spPr>
              <a:xfrm>
                <a:off x="-20640" y="6549201"/>
                <a:ext cx="107771" cy="9057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52"/>
              <p:cNvSpPr/>
              <p:nvPr/>
            </p:nvSpPr>
            <p:spPr>
              <a:xfrm>
                <a:off x="-199278" y="6940035"/>
                <a:ext cx="111025" cy="144003"/>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52"/>
              <p:cNvSpPr/>
              <p:nvPr/>
            </p:nvSpPr>
            <p:spPr>
              <a:xfrm>
                <a:off x="442516" y="6929447"/>
                <a:ext cx="248763" cy="281594"/>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52"/>
              <p:cNvSpPr/>
              <p:nvPr/>
            </p:nvSpPr>
            <p:spPr>
              <a:xfrm>
                <a:off x="257468" y="6779612"/>
                <a:ext cx="158136" cy="138417"/>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52"/>
              <p:cNvSpPr/>
              <p:nvPr/>
            </p:nvSpPr>
            <p:spPr>
              <a:xfrm>
                <a:off x="89126" y="7132902"/>
                <a:ext cx="56387" cy="49150"/>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52"/>
              <p:cNvSpPr/>
              <p:nvPr/>
            </p:nvSpPr>
            <p:spPr>
              <a:xfrm>
                <a:off x="-169505" y="6840032"/>
                <a:ext cx="61924" cy="63818"/>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52"/>
              <p:cNvSpPr/>
              <p:nvPr/>
            </p:nvSpPr>
            <p:spPr>
              <a:xfrm>
                <a:off x="-16755" y="6546627"/>
                <a:ext cx="102817" cy="97669"/>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52"/>
              <p:cNvSpPr/>
              <p:nvPr/>
            </p:nvSpPr>
            <p:spPr>
              <a:xfrm>
                <a:off x="248434" y="6479700"/>
                <a:ext cx="298350" cy="22967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52"/>
              <p:cNvSpPr/>
              <p:nvPr/>
            </p:nvSpPr>
            <p:spPr>
              <a:xfrm>
                <a:off x="551457" y="6638762"/>
                <a:ext cx="77319" cy="100438"/>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52"/>
              <p:cNvSpPr/>
              <p:nvPr/>
            </p:nvSpPr>
            <p:spPr>
              <a:xfrm>
                <a:off x="264462" y="6475280"/>
                <a:ext cx="265227" cy="236864"/>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52"/>
              <p:cNvSpPr/>
              <p:nvPr/>
            </p:nvSpPr>
            <p:spPr>
              <a:xfrm>
                <a:off x="550632" y="6635897"/>
                <a:ext cx="81059" cy="103934"/>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52"/>
              <p:cNvSpPr/>
              <p:nvPr/>
            </p:nvSpPr>
            <p:spPr>
              <a:xfrm>
                <a:off x="-199084" y="6937266"/>
                <a:ext cx="112288" cy="147208"/>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52"/>
              <p:cNvSpPr/>
              <p:nvPr/>
            </p:nvSpPr>
            <p:spPr>
              <a:xfrm>
                <a:off x="450725" y="6927601"/>
                <a:ext cx="232930" cy="28407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52"/>
              <p:cNvSpPr/>
              <p:nvPr/>
            </p:nvSpPr>
            <p:spPr>
              <a:xfrm>
                <a:off x="629800" y="6913031"/>
                <a:ext cx="64983" cy="200875"/>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52"/>
              <p:cNvSpPr/>
              <p:nvPr/>
            </p:nvSpPr>
            <p:spPr>
              <a:xfrm>
                <a:off x="426683" y="6922307"/>
                <a:ext cx="163478" cy="32224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52"/>
              <p:cNvSpPr/>
              <p:nvPr/>
            </p:nvSpPr>
            <p:spPr>
              <a:xfrm>
                <a:off x="259556" y="6775338"/>
                <a:ext cx="154833" cy="14793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52"/>
              <p:cNvSpPr/>
              <p:nvPr/>
            </p:nvSpPr>
            <p:spPr>
              <a:xfrm>
                <a:off x="89515" y="7128725"/>
                <a:ext cx="56581" cy="58524"/>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52"/>
              <p:cNvSpPr/>
              <p:nvPr/>
            </p:nvSpPr>
            <p:spPr>
              <a:xfrm>
                <a:off x="-39971" y="6526763"/>
                <a:ext cx="139632" cy="93201"/>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52"/>
              <p:cNvSpPr/>
              <p:nvPr/>
            </p:nvSpPr>
            <p:spPr>
              <a:xfrm>
                <a:off x="-168242" y="6836389"/>
                <a:ext cx="61292" cy="68917"/>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52"/>
              <p:cNvSpPr/>
              <p:nvPr/>
            </p:nvSpPr>
            <p:spPr>
              <a:xfrm>
                <a:off x="203847" y="7325623"/>
                <a:ext cx="101603" cy="46285"/>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52"/>
              <p:cNvSpPr/>
              <p:nvPr/>
            </p:nvSpPr>
            <p:spPr>
              <a:xfrm>
                <a:off x="305405" y="7300755"/>
                <a:ext cx="46285" cy="24915"/>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52"/>
              <p:cNvSpPr/>
              <p:nvPr/>
            </p:nvSpPr>
            <p:spPr>
              <a:xfrm>
                <a:off x="-165182" y="6706662"/>
                <a:ext cx="27635" cy="54104"/>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52"/>
              <p:cNvSpPr/>
              <p:nvPr/>
            </p:nvSpPr>
            <p:spPr>
              <a:xfrm>
                <a:off x="-195587" y="6775289"/>
                <a:ext cx="27586" cy="23798"/>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52"/>
              <p:cNvSpPr/>
              <p:nvPr/>
            </p:nvSpPr>
            <p:spPr>
              <a:xfrm>
                <a:off x="509494" y="6836389"/>
                <a:ext cx="57018" cy="36814"/>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52"/>
              <p:cNvSpPr/>
              <p:nvPr/>
            </p:nvSpPr>
            <p:spPr>
              <a:xfrm>
                <a:off x="551263" y="6798942"/>
                <a:ext cx="30452" cy="18747"/>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52"/>
              <p:cNvSpPr/>
              <p:nvPr/>
            </p:nvSpPr>
            <p:spPr>
              <a:xfrm>
                <a:off x="157366" y="6484022"/>
                <a:ext cx="50025" cy="42885"/>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52"/>
              <p:cNvSpPr/>
              <p:nvPr/>
            </p:nvSpPr>
            <p:spPr>
              <a:xfrm>
                <a:off x="13698" y="6967913"/>
                <a:ext cx="104469" cy="8951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52"/>
              <p:cNvSpPr/>
              <p:nvPr/>
            </p:nvSpPr>
            <p:spPr>
              <a:xfrm>
                <a:off x="185974" y="7270303"/>
                <a:ext cx="30258" cy="30306"/>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52"/>
              <p:cNvSpPr/>
              <p:nvPr/>
            </p:nvSpPr>
            <p:spPr>
              <a:xfrm>
                <a:off x="-104325" y="7326011"/>
                <a:ext cx="151142" cy="91938"/>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52"/>
              <p:cNvSpPr/>
              <p:nvPr/>
            </p:nvSpPr>
            <p:spPr>
              <a:xfrm>
                <a:off x="573654" y="6475377"/>
                <a:ext cx="163478" cy="19635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52"/>
            <p:cNvGrpSpPr/>
            <p:nvPr/>
          </p:nvGrpSpPr>
          <p:grpSpPr>
            <a:xfrm>
              <a:off x="1692419" y="3316428"/>
              <a:ext cx="813036" cy="949501"/>
              <a:chOff x="1162200" y="6648730"/>
              <a:chExt cx="2881065" cy="3364638"/>
            </a:xfrm>
          </p:grpSpPr>
          <p:sp>
            <p:nvSpPr>
              <p:cNvPr id="4138" name="Google Shape;4138;p52"/>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52"/>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52"/>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52"/>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52"/>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52"/>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52"/>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52"/>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52"/>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52"/>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52"/>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52"/>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52"/>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52"/>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52"/>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52"/>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52"/>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52"/>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52"/>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52"/>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52"/>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52"/>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52"/>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52"/>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52"/>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52"/>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52"/>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52"/>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52"/>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52"/>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52"/>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52"/>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52"/>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52"/>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52"/>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52"/>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52"/>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52"/>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52"/>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52"/>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52"/>
            <p:cNvGrpSpPr/>
            <p:nvPr/>
          </p:nvGrpSpPr>
          <p:grpSpPr>
            <a:xfrm>
              <a:off x="2836377" y="3327681"/>
              <a:ext cx="727086" cy="926994"/>
              <a:chOff x="2569330" y="6021233"/>
              <a:chExt cx="1109039" cy="1413963"/>
            </a:xfrm>
          </p:grpSpPr>
          <p:sp>
            <p:nvSpPr>
              <p:cNvPr id="4179" name="Google Shape;4179;p52"/>
              <p:cNvSpPr/>
              <p:nvPr/>
            </p:nvSpPr>
            <p:spPr>
              <a:xfrm>
                <a:off x="3107801" y="6614274"/>
                <a:ext cx="281180" cy="820922"/>
              </a:xfrm>
              <a:custGeom>
                <a:rect b="b" l="l" r="r" t="t"/>
                <a:pathLst>
                  <a:path extrusionOk="0" h="19526" w="6688">
                    <a:moveTo>
                      <a:pt x="1901" y="1"/>
                    </a:moveTo>
                    <a:lnTo>
                      <a:pt x="1" y="293"/>
                    </a:lnTo>
                    <a:lnTo>
                      <a:pt x="627" y="19525"/>
                    </a:lnTo>
                    <a:lnTo>
                      <a:pt x="6688" y="19525"/>
                    </a:lnTo>
                    <a:lnTo>
                      <a:pt x="1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52"/>
              <p:cNvSpPr/>
              <p:nvPr/>
            </p:nvSpPr>
            <p:spPr>
              <a:xfrm>
                <a:off x="2569330" y="6207520"/>
                <a:ext cx="1100294" cy="383301"/>
              </a:xfrm>
              <a:custGeom>
                <a:rect b="b" l="l" r="r" t="t"/>
                <a:pathLst>
                  <a:path extrusionOk="0" h="9117" w="26171">
                    <a:moveTo>
                      <a:pt x="17141" y="1"/>
                    </a:moveTo>
                    <a:cubicBezTo>
                      <a:pt x="4909" y="1"/>
                      <a:pt x="1" y="6243"/>
                      <a:pt x="1" y="6243"/>
                    </a:cubicBezTo>
                    <a:cubicBezTo>
                      <a:pt x="3430" y="8324"/>
                      <a:pt x="6711" y="9117"/>
                      <a:pt x="9719" y="9117"/>
                    </a:cubicBezTo>
                    <a:cubicBezTo>
                      <a:pt x="19338" y="9117"/>
                      <a:pt x="26171" y="1012"/>
                      <a:pt x="26171" y="1012"/>
                    </a:cubicBezTo>
                    <a:cubicBezTo>
                      <a:pt x="22799" y="295"/>
                      <a:pt x="19797" y="1"/>
                      <a:pt x="17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52"/>
              <p:cNvSpPr/>
              <p:nvPr/>
            </p:nvSpPr>
            <p:spPr>
              <a:xfrm>
                <a:off x="2569330" y="6250024"/>
                <a:ext cx="1109039" cy="407140"/>
              </a:xfrm>
              <a:custGeom>
                <a:rect b="b" l="l" r="r" t="t"/>
                <a:pathLst>
                  <a:path extrusionOk="0" h="9684" w="26379">
                    <a:moveTo>
                      <a:pt x="26171" y="1"/>
                    </a:moveTo>
                    <a:cubicBezTo>
                      <a:pt x="26171" y="1"/>
                      <a:pt x="19337" y="8104"/>
                      <a:pt x="9720" y="8104"/>
                    </a:cubicBezTo>
                    <a:cubicBezTo>
                      <a:pt x="6712" y="8104"/>
                      <a:pt x="3430" y="7311"/>
                      <a:pt x="1" y="5228"/>
                    </a:cubicBezTo>
                    <a:lnTo>
                      <a:pt x="1" y="6735"/>
                    </a:lnTo>
                    <a:cubicBezTo>
                      <a:pt x="3667" y="8875"/>
                      <a:pt x="7117" y="9683"/>
                      <a:pt x="10237" y="9683"/>
                    </a:cubicBezTo>
                    <a:cubicBezTo>
                      <a:pt x="19884" y="9683"/>
                      <a:pt x="26378" y="1952"/>
                      <a:pt x="26378" y="1952"/>
                    </a:cubicBezTo>
                    <a:lnTo>
                      <a:pt x="261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52"/>
              <p:cNvSpPr/>
              <p:nvPr/>
            </p:nvSpPr>
            <p:spPr>
              <a:xfrm>
                <a:off x="3373295" y="6268901"/>
                <a:ext cx="186795" cy="100776"/>
              </a:xfrm>
              <a:custGeom>
                <a:rect b="b" l="l" r="r" t="t"/>
                <a:pathLst>
                  <a:path extrusionOk="0" h="2397" w="4443">
                    <a:moveTo>
                      <a:pt x="3660" y="1"/>
                    </a:moveTo>
                    <a:cubicBezTo>
                      <a:pt x="2952" y="1"/>
                      <a:pt x="1660" y="805"/>
                      <a:pt x="1660" y="805"/>
                    </a:cubicBezTo>
                    <a:cubicBezTo>
                      <a:pt x="1660" y="805"/>
                      <a:pt x="1" y="1875"/>
                      <a:pt x="944" y="2337"/>
                    </a:cubicBezTo>
                    <a:cubicBezTo>
                      <a:pt x="1028" y="2378"/>
                      <a:pt x="1124" y="2397"/>
                      <a:pt x="1230" y="2397"/>
                    </a:cubicBezTo>
                    <a:cubicBezTo>
                      <a:pt x="2323" y="2397"/>
                      <a:pt x="4443" y="385"/>
                      <a:pt x="3945" y="68"/>
                    </a:cubicBezTo>
                    <a:cubicBezTo>
                      <a:pt x="3870" y="21"/>
                      <a:pt x="3772" y="1"/>
                      <a:pt x="3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52"/>
              <p:cNvSpPr/>
              <p:nvPr/>
            </p:nvSpPr>
            <p:spPr>
              <a:xfrm>
                <a:off x="2811154" y="6453633"/>
                <a:ext cx="157617" cy="61887"/>
              </a:xfrm>
              <a:custGeom>
                <a:rect b="b" l="l" r="r" t="t"/>
                <a:pathLst>
                  <a:path extrusionOk="0" h="1472" w="3749">
                    <a:moveTo>
                      <a:pt x="1116" y="0"/>
                    </a:moveTo>
                    <a:cubicBezTo>
                      <a:pt x="512" y="0"/>
                      <a:pt x="40" y="117"/>
                      <a:pt x="31" y="415"/>
                    </a:cubicBezTo>
                    <a:cubicBezTo>
                      <a:pt x="1" y="1253"/>
                      <a:pt x="1419" y="1375"/>
                      <a:pt x="1419" y="1375"/>
                    </a:cubicBezTo>
                    <a:cubicBezTo>
                      <a:pt x="1654" y="1440"/>
                      <a:pt x="1925" y="1472"/>
                      <a:pt x="2195" y="1472"/>
                    </a:cubicBezTo>
                    <a:cubicBezTo>
                      <a:pt x="2933" y="1472"/>
                      <a:pt x="3673" y="1236"/>
                      <a:pt x="3713" y="787"/>
                    </a:cubicBezTo>
                    <a:cubicBezTo>
                      <a:pt x="3748" y="388"/>
                      <a:pt x="2215" y="0"/>
                      <a:pt x="1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52"/>
              <p:cNvSpPr/>
              <p:nvPr/>
            </p:nvSpPr>
            <p:spPr>
              <a:xfrm>
                <a:off x="3096786" y="6413651"/>
                <a:ext cx="214291" cy="78872"/>
              </a:xfrm>
              <a:custGeom>
                <a:rect b="b" l="l" r="r" t="t"/>
                <a:pathLst>
                  <a:path extrusionOk="0" h="1876" w="5097">
                    <a:moveTo>
                      <a:pt x="4143" y="1"/>
                    </a:moveTo>
                    <a:cubicBezTo>
                      <a:pt x="3372" y="1"/>
                      <a:pt x="2188" y="481"/>
                      <a:pt x="2188" y="481"/>
                    </a:cubicBezTo>
                    <a:cubicBezTo>
                      <a:pt x="2188" y="481"/>
                      <a:pt x="0" y="1425"/>
                      <a:pt x="1304" y="1810"/>
                    </a:cubicBezTo>
                    <a:cubicBezTo>
                      <a:pt x="1454" y="1855"/>
                      <a:pt x="1620" y="1875"/>
                      <a:pt x="1797" y="1875"/>
                    </a:cubicBezTo>
                    <a:cubicBezTo>
                      <a:pt x="3153" y="1875"/>
                      <a:pt x="5097" y="676"/>
                      <a:pt x="4711" y="189"/>
                    </a:cubicBezTo>
                    <a:cubicBezTo>
                      <a:pt x="4603" y="52"/>
                      <a:pt x="4395" y="1"/>
                      <a:pt x="4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52"/>
              <p:cNvSpPr/>
              <p:nvPr/>
            </p:nvSpPr>
            <p:spPr>
              <a:xfrm>
                <a:off x="2616879" y="6383675"/>
                <a:ext cx="99136" cy="65628"/>
              </a:xfrm>
              <a:custGeom>
                <a:rect b="b" l="l" r="r" t="t"/>
                <a:pathLst>
                  <a:path extrusionOk="0" h="1561" w="2358">
                    <a:moveTo>
                      <a:pt x="1168" y="0"/>
                    </a:moveTo>
                    <a:cubicBezTo>
                      <a:pt x="707" y="331"/>
                      <a:pt x="322" y="644"/>
                      <a:pt x="0" y="923"/>
                    </a:cubicBezTo>
                    <a:cubicBezTo>
                      <a:pt x="479" y="1245"/>
                      <a:pt x="1068" y="1561"/>
                      <a:pt x="1540" y="1561"/>
                    </a:cubicBezTo>
                    <a:cubicBezTo>
                      <a:pt x="1639" y="1561"/>
                      <a:pt x="1733" y="1547"/>
                      <a:pt x="1820" y="1516"/>
                    </a:cubicBezTo>
                    <a:cubicBezTo>
                      <a:pt x="2358" y="1329"/>
                      <a:pt x="1761" y="585"/>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52"/>
              <p:cNvSpPr/>
              <p:nvPr/>
            </p:nvSpPr>
            <p:spPr>
              <a:xfrm>
                <a:off x="2901376" y="6653962"/>
                <a:ext cx="90812" cy="307709"/>
              </a:xfrm>
              <a:custGeom>
                <a:rect b="b" l="l" r="r" t="t"/>
                <a:pathLst>
                  <a:path extrusionOk="0" h="7319" w="2160">
                    <a:moveTo>
                      <a:pt x="687" y="1"/>
                    </a:moveTo>
                    <a:lnTo>
                      <a:pt x="869" y="5384"/>
                    </a:lnTo>
                    <a:cubicBezTo>
                      <a:pt x="365" y="5456"/>
                      <a:pt x="1" y="5905"/>
                      <a:pt x="35" y="6417"/>
                    </a:cubicBezTo>
                    <a:cubicBezTo>
                      <a:pt x="73" y="6925"/>
                      <a:pt x="496" y="7319"/>
                      <a:pt x="1008" y="7319"/>
                    </a:cubicBezTo>
                    <a:cubicBezTo>
                      <a:pt x="1520" y="7319"/>
                      <a:pt x="1944" y="6925"/>
                      <a:pt x="1977" y="6417"/>
                    </a:cubicBezTo>
                    <a:cubicBezTo>
                      <a:pt x="2016" y="5905"/>
                      <a:pt x="1652" y="5456"/>
                      <a:pt x="1144" y="5384"/>
                    </a:cubicBezTo>
                    <a:lnTo>
                      <a:pt x="1144" y="5380"/>
                    </a:lnTo>
                    <a:lnTo>
                      <a:pt x="2159" y="77"/>
                    </a:lnTo>
                    <a:cubicBezTo>
                      <a:pt x="1677" y="68"/>
                      <a:pt x="1186" y="47"/>
                      <a:pt x="6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52"/>
              <p:cNvSpPr/>
              <p:nvPr/>
            </p:nvSpPr>
            <p:spPr>
              <a:xfrm>
                <a:off x="3345169" y="6551464"/>
                <a:ext cx="158963" cy="261588"/>
              </a:xfrm>
              <a:custGeom>
                <a:rect b="b" l="l" r="r" t="t"/>
                <a:pathLst>
                  <a:path extrusionOk="0" h="6222" w="3781">
                    <a:moveTo>
                      <a:pt x="1254" y="1"/>
                    </a:moveTo>
                    <a:cubicBezTo>
                      <a:pt x="852" y="217"/>
                      <a:pt x="432" y="428"/>
                      <a:pt x="1" y="631"/>
                    </a:cubicBezTo>
                    <a:lnTo>
                      <a:pt x="2210" y="4441"/>
                    </a:lnTo>
                    <a:cubicBezTo>
                      <a:pt x="1808" y="4707"/>
                      <a:pt x="1664" y="5228"/>
                      <a:pt x="1872" y="5664"/>
                    </a:cubicBezTo>
                    <a:cubicBezTo>
                      <a:pt x="2034" y="6012"/>
                      <a:pt x="2382" y="6222"/>
                      <a:pt x="2750" y="6222"/>
                    </a:cubicBezTo>
                    <a:cubicBezTo>
                      <a:pt x="2843" y="6222"/>
                      <a:pt x="2938" y="6208"/>
                      <a:pt x="3031" y="6180"/>
                    </a:cubicBezTo>
                    <a:cubicBezTo>
                      <a:pt x="3493" y="6040"/>
                      <a:pt x="3780" y="5583"/>
                      <a:pt x="3713" y="5105"/>
                    </a:cubicBezTo>
                    <a:cubicBezTo>
                      <a:pt x="3641" y="4627"/>
                      <a:pt x="3230" y="4276"/>
                      <a:pt x="2748" y="4276"/>
                    </a:cubicBezTo>
                    <a:cubicBezTo>
                      <a:pt x="2680" y="4276"/>
                      <a:pt x="2612" y="4284"/>
                      <a:pt x="2549" y="4297"/>
                    </a:cubicBezTo>
                    <a:lnTo>
                      <a:pt x="12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52"/>
              <p:cNvSpPr/>
              <p:nvPr/>
            </p:nvSpPr>
            <p:spPr>
              <a:xfrm>
                <a:off x="277613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52"/>
              <p:cNvSpPr/>
              <p:nvPr/>
            </p:nvSpPr>
            <p:spPr>
              <a:xfrm>
                <a:off x="277748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52"/>
              <p:cNvSpPr/>
              <p:nvPr/>
            </p:nvSpPr>
            <p:spPr>
              <a:xfrm>
                <a:off x="2864379" y="6097581"/>
                <a:ext cx="89677" cy="134158"/>
              </a:xfrm>
              <a:custGeom>
                <a:rect b="b" l="l" r="r" t="t"/>
                <a:pathLst>
                  <a:path extrusionOk="0" h="3191" w="2133">
                    <a:moveTo>
                      <a:pt x="1644" y="1"/>
                    </a:moveTo>
                    <a:cubicBezTo>
                      <a:pt x="1582" y="1"/>
                      <a:pt x="1480" y="37"/>
                      <a:pt x="1330" y="118"/>
                    </a:cubicBezTo>
                    <a:cubicBezTo>
                      <a:pt x="1" y="833"/>
                      <a:pt x="204" y="3191"/>
                      <a:pt x="204" y="3191"/>
                    </a:cubicBezTo>
                    <a:cubicBezTo>
                      <a:pt x="174" y="2267"/>
                      <a:pt x="2133" y="1"/>
                      <a:pt x="16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52"/>
              <p:cNvSpPr/>
              <p:nvPr/>
            </p:nvSpPr>
            <p:spPr>
              <a:xfrm>
                <a:off x="2849790" y="6256078"/>
                <a:ext cx="40067" cy="34139"/>
              </a:xfrm>
              <a:custGeom>
                <a:rect b="b" l="l" r="r" t="t"/>
                <a:pathLst>
                  <a:path extrusionOk="0" h="812" w="953">
                    <a:moveTo>
                      <a:pt x="546" y="1"/>
                    </a:moveTo>
                    <a:cubicBezTo>
                      <a:pt x="182" y="1"/>
                      <a:pt x="0" y="437"/>
                      <a:pt x="259" y="691"/>
                    </a:cubicBezTo>
                    <a:cubicBezTo>
                      <a:pt x="341" y="774"/>
                      <a:pt x="443" y="812"/>
                      <a:pt x="543" y="812"/>
                    </a:cubicBezTo>
                    <a:cubicBezTo>
                      <a:pt x="752" y="812"/>
                      <a:pt x="953" y="650"/>
                      <a:pt x="953" y="407"/>
                    </a:cubicBezTo>
                    <a:cubicBezTo>
                      <a:pt x="953" y="183"/>
                      <a:pt x="771" y="1"/>
                      <a:pt x="5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92" name="Google Shape;4192;p52"/>
          <p:cNvGrpSpPr/>
          <p:nvPr/>
        </p:nvGrpSpPr>
        <p:grpSpPr>
          <a:xfrm>
            <a:off x="646387" y="6731164"/>
            <a:ext cx="6267240" cy="1153528"/>
            <a:chOff x="634412" y="3214414"/>
            <a:chExt cx="6267240" cy="1153528"/>
          </a:xfrm>
        </p:grpSpPr>
        <p:grpSp>
          <p:nvGrpSpPr>
            <p:cNvPr id="4193" name="Google Shape;4193;p52"/>
            <p:cNvGrpSpPr/>
            <p:nvPr/>
          </p:nvGrpSpPr>
          <p:grpSpPr>
            <a:xfrm>
              <a:off x="3894384" y="3214414"/>
              <a:ext cx="654504" cy="1153528"/>
              <a:chOff x="3966715" y="5802910"/>
              <a:chExt cx="998328" cy="1759499"/>
            </a:xfrm>
          </p:grpSpPr>
          <p:sp>
            <p:nvSpPr>
              <p:cNvPr id="4194" name="Google Shape;4194;p52"/>
              <p:cNvSpPr/>
              <p:nvPr/>
            </p:nvSpPr>
            <p:spPr>
              <a:xfrm>
                <a:off x="3966715" y="5946104"/>
                <a:ext cx="959536" cy="1123334"/>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52"/>
              <p:cNvSpPr/>
              <p:nvPr/>
            </p:nvSpPr>
            <p:spPr>
              <a:xfrm>
                <a:off x="4257140" y="6205922"/>
                <a:ext cx="138656" cy="49904"/>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52"/>
              <p:cNvSpPr/>
              <p:nvPr/>
            </p:nvSpPr>
            <p:spPr>
              <a:xfrm>
                <a:off x="4540417" y="6169094"/>
                <a:ext cx="107713" cy="66553"/>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52"/>
              <p:cNvSpPr/>
              <p:nvPr/>
            </p:nvSpPr>
            <p:spPr>
              <a:xfrm>
                <a:off x="4634381" y="6417477"/>
                <a:ext cx="113725" cy="7727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52"/>
              <p:cNvSpPr/>
              <p:nvPr/>
            </p:nvSpPr>
            <p:spPr>
              <a:xfrm>
                <a:off x="4227794" y="6478689"/>
                <a:ext cx="159089" cy="50871"/>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52"/>
              <p:cNvSpPr/>
              <p:nvPr/>
            </p:nvSpPr>
            <p:spPr>
              <a:xfrm>
                <a:off x="4297878" y="6774075"/>
                <a:ext cx="392761" cy="69286"/>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52"/>
              <p:cNvSpPr/>
              <p:nvPr/>
            </p:nvSpPr>
            <p:spPr>
              <a:xfrm>
                <a:off x="4453054" y="6932783"/>
                <a:ext cx="289715" cy="79376"/>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52"/>
              <p:cNvSpPr/>
              <p:nvPr/>
            </p:nvSpPr>
            <p:spPr>
              <a:xfrm>
                <a:off x="4671041" y="6658754"/>
                <a:ext cx="54823" cy="391542"/>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52"/>
              <p:cNvSpPr/>
              <p:nvPr/>
            </p:nvSpPr>
            <p:spPr>
              <a:xfrm>
                <a:off x="4506784" y="6084380"/>
                <a:ext cx="198987" cy="468017"/>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52"/>
              <p:cNvSpPr/>
              <p:nvPr/>
            </p:nvSpPr>
            <p:spPr>
              <a:xfrm>
                <a:off x="4126348" y="6686712"/>
                <a:ext cx="197221" cy="417482"/>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52"/>
              <p:cNvSpPr/>
              <p:nvPr/>
            </p:nvSpPr>
            <p:spPr>
              <a:xfrm>
                <a:off x="4821677" y="7056301"/>
                <a:ext cx="462" cy="757"/>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52"/>
              <p:cNvSpPr/>
              <p:nvPr/>
            </p:nvSpPr>
            <p:spPr>
              <a:xfrm>
                <a:off x="4761599" y="6631553"/>
                <a:ext cx="203444" cy="424797"/>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52"/>
              <p:cNvSpPr/>
              <p:nvPr/>
            </p:nvSpPr>
            <p:spPr>
              <a:xfrm>
                <a:off x="4322809" y="6253598"/>
                <a:ext cx="334406" cy="284207"/>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52"/>
              <p:cNvSpPr/>
              <p:nvPr/>
            </p:nvSpPr>
            <p:spPr>
              <a:xfrm>
                <a:off x="4375277" y="6290679"/>
                <a:ext cx="233168" cy="198188"/>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52"/>
              <p:cNvSpPr/>
              <p:nvPr/>
            </p:nvSpPr>
            <p:spPr>
              <a:xfrm>
                <a:off x="4464448" y="6590184"/>
                <a:ext cx="200417" cy="173846"/>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52"/>
              <p:cNvSpPr/>
              <p:nvPr/>
            </p:nvSpPr>
            <p:spPr>
              <a:xfrm>
                <a:off x="4480634" y="6632520"/>
                <a:ext cx="120494" cy="103971"/>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52"/>
              <p:cNvSpPr/>
              <p:nvPr/>
            </p:nvSpPr>
            <p:spPr>
              <a:xfrm>
                <a:off x="4327938" y="5802910"/>
                <a:ext cx="227492" cy="297871"/>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52"/>
              <p:cNvSpPr/>
              <p:nvPr/>
            </p:nvSpPr>
            <p:spPr>
              <a:xfrm>
                <a:off x="4374773" y="7024980"/>
                <a:ext cx="518552" cy="537429"/>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52"/>
              <p:cNvSpPr/>
              <p:nvPr/>
            </p:nvSpPr>
            <p:spPr>
              <a:xfrm>
                <a:off x="4486520" y="7045959"/>
                <a:ext cx="266213" cy="328016"/>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52"/>
            <p:cNvGrpSpPr/>
            <p:nvPr/>
          </p:nvGrpSpPr>
          <p:grpSpPr>
            <a:xfrm>
              <a:off x="4879808" y="3273067"/>
              <a:ext cx="847812" cy="1036223"/>
              <a:chOff x="5332886" y="5813425"/>
              <a:chExt cx="1293185" cy="1580572"/>
            </a:xfrm>
          </p:grpSpPr>
          <p:sp>
            <p:nvSpPr>
              <p:cNvPr id="4214" name="Google Shape;4214;p52"/>
              <p:cNvSpPr/>
              <p:nvPr/>
            </p:nvSpPr>
            <p:spPr>
              <a:xfrm>
                <a:off x="5450351" y="6705804"/>
                <a:ext cx="951884" cy="688194"/>
              </a:xfrm>
              <a:custGeom>
                <a:rect b="b" l="l" r="r" t="t"/>
                <a:pathLst>
                  <a:path extrusionOk="0" h="16369" w="22641">
                    <a:moveTo>
                      <a:pt x="4026" y="0"/>
                    </a:moveTo>
                    <a:cubicBezTo>
                      <a:pt x="3878" y="279"/>
                      <a:pt x="2367" y="4664"/>
                      <a:pt x="2367" y="4664"/>
                    </a:cubicBezTo>
                    <a:lnTo>
                      <a:pt x="2367" y="4669"/>
                    </a:lnTo>
                    <a:lnTo>
                      <a:pt x="2371" y="4673"/>
                    </a:lnTo>
                    <a:cubicBezTo>
                      <a:pt x="2371" y="4673"/>
                      <a:pt x="2375" y="4677"/>
                      <a:pt x="2375" y="4677"/>
                    </a:cubicBezTo>
                    <a:lnTo>
                      <a:pt x="2379" y="4681"/>
                    </a:lnTo>
                    <a:lnTo>
                      <a:pt x="2383" y="4690"/>
                    </a:lnTo>
                    <a:lnTo>
                      <a:pt x="2388" y="4694"/>
                    </a:lnTo>
                    <a:lnTo>
                      <a:pt x="2392" y="4698"/>
                    </a:lnTo>
                    <a:lnTo>
                      <a:pt x="2396" y="4702"/>
                    </a:lnTo>
                    <a:lnTo>
                      <a:pt x="2405" y="4711"/>
                    </a:lnTo>
                    <a:cubicBezTo>
                      <a:pt x="2405" y="4715"/>
                      <a:pt x="2409" y="4719"/>
                      <a:pt x="2409" y="4719"/>
                    </a:cubicBezTo>
                    <a:cubicBezTo>
                      <a:pt x="2413" y="4724"/>
                      <a:pt x="2413" y="4728"/>
                      <a:pt x="2417" y="4732"/>
                    </a:cubicBezTo>
                    <a:lnTo>
                      <a:pt x="2426" y="4740"/>
                    </a:lnTo>
                    <a:cubicBezTo>
                      <a:pt x="2426" y="4745"/>
                      <a:pt x="2430" y="4749"/>
                      <a:pt x="2434" y="4753"/>
                    </a:cubicBezTo>
                    <a:lnTo>
                      <a:pt x="2443" y="4762"/>
                    </a:lnTo>
                    <a:lnTo>
                      <a:pt x="2451" y="4774"/>
                    </a:lnTo>
                    <a:lnTo>
                      <a:pt x="2455" y="4779"/>
                    </a:lnTo>
                    <a:lnTo>
                      <a:pt x="2460" y="4787"/>
                    </a:lnTo>
                    <a:lnTo>
                      <a:pt x="2472" y="4804"/>
                    </a:lnTo>
                    <a:cubicBezTo>
                      <a:pt x="2477" y="4804"/>
                      <a:pt x="2481" y="4808"/>
                      <a:pt x="2481" y="4812"/>
                    </a:cubicBezTo>
                    <a:lnTo>
                      <a:pt x="2498" y="4829"/>
                    </a:lnTo>
                    <a:lnTo>
                      <a:pt x="2506" y="4842"/>
                    </a:lnTo>
                    <a:lnTo>
                      <a:pt x="2523" y="4859"/>
                    </a:lnTo>
                    <a:lnTo>
                      <a:pt x="2532" y="4872"/>
                    </a:lnTo>
                    <a:cubicBezTo>
                      <a:pt x="2536" y="4876"/>
                      <a:pt x="2544" y="4884"/>
                      <a:pt x="2549" y="4893"/>
                    </a:cubicBezTo>
                    <a:lnTo>
                      <a:pt x="2557" y="4906"/>
                    </a:lnTo>
                    <a:lnTo>
                      <a:pt x="2578" y="4927"/>
                    </a:lnTo>
                    <a:cubicBezTo>
                      <a:pt x="2582" y="4931"/>
                      <a:pt x="2587" y="4935"/>
                      <a:pt x="2587" y="4939"/>
                    </a:cubicBezTo>
                    <a:lnTo>
                      <a:pt x="2595" y="4944"/>
                    </a:lnTo>
                    <a:lnTo>
                      <a:pt x="2608" y="4965"/>
                    </a:lnTo>
                    <a:lnTo>
                      <a:pt x="2621" y="4973"/>
                    </a:lnTo>
                    <a:cubicBezTo>
                      <a:pt x="2629" y="4986"/>
                      <a:pt x="2637" y="4994"/>
                      <a:pt x="2642" y="5003"/>
                    </a:cubicBezTo>
                    <a:lnTo>
                      <a:pt x="2650" y="5011"/>
                    </a:lnTo>
                    <a:lnTo>
                      <a:pt x="2680" y="5045"/>
                    </a:lnTo>
                    <a:lnTo>
                      <a:pt x="2684" y="5049"/>
                    </a:lnTo>
                    <a:cubicBezTo>
                      <a:pt x="2697" y="5062"/>
                      <a:pt x="2705" y="5071"/>
                      <a:pt x="2714" y="5083"/>
                    </a:cubicBezTo>
                    <a:cubicBezTo>
                      <a:pt x="2803" y="5185"/>
                      <a:pt x="2908" y="5295"/>
                      <a:pt x="3031" y="5422"/>
                    </a:cubicBezTo>
                    <a:lnTo>
                      <a:pt x="3052" y="5443"/>
                    </a:lnTo>
                    <a:cubicBezTo>
                      <a:pt x="2582" y="6797"/>
                      <a:pt x="1770" y="8998"/>
                      <a:pt x="1266" y="10344"/>
                    </a:cubicBezTo>
                    <a:cubicBezTo>
                      <a:pt x="1211" y="10323"/>
                      <a:pt x="1156" y="10306"/>
                      <a:pt x="1101" y="10294"/>
                    </a:cubicBezTo>
                    <a:cubicBezTo>
                      <a:pt x="1040" y="10280"/>
                      <a:pt x="978" y="10273"/>
                      <a:pt x="918" y="10273"/>
                    </a:cubicBezTo>
                    <a:cubicBezTo>
                      <a:pt x="569" y="10273"/>
                      <a:pt x="251" y="10493"/>
                      <a:pt x="136" y="10835"/>
                    </a:cubicBezTo>
                    <a:cubicBezTo>
                      <a:pt x="1" y="11237"/>
                      <a:pt x="187" y="11673"/>
                      <a:pt x="572" y="11851"/>
                    </a:cubicBezTo>
                    <a:cubicBezTo>
                      <a:pt x="683" y="11903"/>
                      <a:pt x="801" y="11927"/>
                      <a:pt x="917" y="11927"/>
                    </a:cubicBezTo>
                    <a:cubicBezTo>
                      <a:pt x="1202" y="11927"/>
                      <a:pt x="1477" y="11780"/>
                      <a:pt x="1630" y="11521"/>
                    </a:cubicBezTo>
                    <a:cubicBezTo>
                      <a:pt x="1846" y="11157"/>
                      <a:pt x="1753" y="10691"/>
                      <a:pt x="1414" y="10437"/>
                    </a:cubicBezTo>
                    <a:lnTo>
                      <a:pt x="3755" y="6112"/>
                    </a:lnTo>
                    <a:lnTo>
                      <a:pt x="3823" y="6167"/>
                    </a:lnTo>
                    <a:cubicBezTo>
                      <a:pt x="4242" y="6531"/>
                      <a:pt x="4678" y="6869"/>
                      <a:pt x="5135" y="7187"/>
                    </a:cubicBezTo>
                    <a:lnTo>
                      <a:pt x="5139" y="7187"/>
                    </a:lnTo>
                    <a:lnTo>
                      <a:pt x="5245" y="7259"/>
                    </a:lnTo>
                    <a:lnTo>
                      <a:pt x="5249" y="7263"/>
                    </a:lnTo>
                    <a:lnTo>
                      <a:pt x="5355" y="7335"/>
                    </a:lnTo>
                    <a:lnTo>
                      <a:pt x="5363" y="7339"/>
                    </a:lnTo>
                    <a:lnTo>
                      <a:pt x="5473" y="7411"/>
                    </a:lnTo>
                    <a:lnTo>
                      <a:pt x="5477" y="7415"/>
                    </a:lnTo>
                    <a:lnTo>
                      <a:pt x="5592" y="7487"/>
                    </a:lnTo>
                    <a:lnTo>
                      <a:pt x="5596" y="7492"/>
                    </a:lnTo>
                    <a:lnTo>
                      <a:pt x="5710" y="7568"/>
                    </a:lnTo>
                    <a:lnTo>
                      <a:pt x="5714" y="7568"/>
                    </a:lnTo>
                    <a:cubicBezTo>
                      <a:pt x="5757" y="7593"/>
                      <a:pt x="5795" y="7619"/>
                      <a:pt x="5833" y="7644"/>
                    </a:cubicBezTo>
                    <a:lnTo>
                      <a:pt x="5837" y="7644"/>
                    </a:lnTo>
                    <a:cubicBezTo>
                      <a:pt x="6612" y="8122"/>
                      <a:pt x="7424" y="8541"/>
                      <a:pt x="8267" y="8893"/>
                    </a:cubicBezTo>
                    <a:lnTo>
                      <a:pt x="8271" y="8893"/>
                    </a:lnTo>
                    <a:lnTo>
                      <a:pt x="8428" y="8960"/>
                    </a:lnTo>
                    <a:lnTo>
                      <a:pt x="8436" y="8960"/>
                    </a:lnTo>
                    <a:cubicBezTo>
                      <a:pt x="8487" y="8981"/>
                      <a:pt x="8542" y="9003"/>
                      <a:pt x="8597" y="9024"/>
                    </a:cubicBezTo>
                    <a:lnTo>
                      <a:pt x="8601" y="9028"/>
                    </a:lnTo>
                    <a:lnTo>
                      <a:pt x="8766" y="9091"/>
                    </a:lnTo>
                    <a:lnTo>
                      <a:pt x="8770" y="9091"/>
                    </a:lnTo>
                    <a:lnTo>
                      <a:pt x="8940" y="9155"/>
                    </a:lnTo>
                    <a:lnTo>
                      <a:pt x="8944" y="9155"/>
                    </a:lnTo>
                    <a:lnTo>
                      <a:pt x="9113" y="9214"/>
                    </a:lnTo>
                    <a:cubicBezTo>
                      <a:pt x="9676" y="9417"/>
                      <a:pt x="10273" y="9604"/>
                      <a:pt x="10908" y="9764"/>
                    </a:cubicBezTo>
                    <a:cubicBezTo>
                      <a:pt x="10802" y="11021"/>
                      <a:pt x="10679" y="12367"/>
                      <a:pt x="10599" y="13201"/>
                    </a:cubicBezTo>
                    <a:lnTo>
                      <a:pt x="10556" y="13189"/>
                    </a:lnTo>
                    <a:cubicBezTo>
                      <a:pt x="10496" y="13176"/>
                      <a:pt x="10437" y="13169"/>
                      <a:pt x="10378" y="13169"/>
                    </a:cubicBezTo>
                    <a:cubicBezTo>
                      <a:pt x="10012" y="13169"/>
                      <a:pt x="9681" y="13409"/>
                      <a:pt x="9579" y="13777"/>
                    </a:cubicBezTo>
                    <a:cubicBezTo>
                      <a:pt x="9460" y="14200"/>
                      <a:pt x="9693" y="14640"/>
                      <a:pt x="10112" y="14780"/>
                    </a:cubicBezTo>
                    <a:cubicBezTo>
                      <a:pt x="10199" y="14809"/>
                      <a:pt x="10288" y="14823"/>
                      <a:pt x="10375" y="14823"/>
                    </a:cubicBezTo>
                    <a:cubicBezTo>
                      <a:pt x="10707" y="14823"/>
                      <a:pt x="11017" y="14623"/>
                      <a:pt x="11145" y="14297"/>
                    </a:cubicBezTo>
                    <a:cubicBezTo>
                      <a:pt x="11306" y="13887"/>
                      <a:pt x="11115" y="13426"/>
                      <a:pt x="10713" y="13244"/>
                    </a:cubicBezTo>
                    <a:cubicBezTo>
                      <a:pt x="10959" y="12448"/>
                      <a:pt x="11378" y="11161"/>
                      <a:pt x="11780" y="9963"/>
                    </a:cubicBezTo>
                    <a:cubicBezTo>
                      <a:pt x="11928" y="9993"/>
                      <a:pt x="12080" y="10023"/>
                      <a:pt x="12233" y="10052"/>
                    </a:cubicBezTo>
                    <a:lnTo>
                      <a:pt x="12241" y="10052"/>
                    </a:lnTo>
                    <a:cubicBezTo>
                      <a:pt x="12309" y="10065"/>
                      <a:pt x="12381" y="10078"/>
                      <a:pt x="12448" y="10086"/>
                    </a:cubicBezTo>
                    <a:lnTo>
                      <a:pt x="12461" y="10086"/>
                    </a:lnTo>
                    <a:lnTo>
                      <a:pt x="12664" y="10120"/>
                    </a:lnTo>
                    <a:lnTo>
                      <a:pt x="12681" y="10120"/>
                    </a:lnTo>
                    <a:lnTo>
                      <a:pt x="12863" y="10150"/>
                    </a:lnTo>
                    <a:lnTo>
                      <a:pt x="12906" y="10150"/>
                    </a:lnTo>
                    <a:cubicBezTo>
                      <a:pt x="12973" y="10158"/>
                      <a:pt x="13041" y="10171"/>
                      <a:pt x="13113" y="10179"/>
                    </a:cubicBezTo>
                    <a:lnTo>
                      <a:pt x="13138" y="10179"/>
                    </a:lnTo>
                    <a:lnTo>
                      <a:pt x="13155" y="10183"/>
                    </a:lnTo>
                    <a:lnTo>
                      <a:pt x="13341" y="10205"/>
                    </a:lnTo>
                    <a:lnTo>
                      <a:pt x="13354" y="10205"/>
                    </a:lnTo>
                    <a:lnTo>
                      <a:pt x="13570" y="10234"/>
                    </a:lnTo>
                    <a:lnTo>
                      <a:pt x="13583" y="10234"/>
                    </a:lnTo>
                    <a:lnTo>
                      <a:pt x="13803" y="10255"/>
                    </a:lnTo>
                    <a:lnTo>
                      <a:pt x="13811" y="10255"/>
                    </a:lnTo>
                    <a:cubicBezTo>
                      <a:pt x="13972" y="10272"/>
                      <a:pt x="14137" y="10289"/>
                      <a:pt x="14302" y="10302"/>
                    </a:cubicBezTo>
                    <a:lnTo>
                      <a:pt x="14336" y="10306"/>
                    </a:lnTo>
                    <a:lnTo>
                      <a:pt x="14594" y="10327"/>
                    </a:lnTo>
                    <a:lnTo>
                      <a:pt x="14637" y="10327"/>
                    </a:lnTo>
                    <a:lnTo>
                      <a:pt x="14908" y="10344"/>
                    </a:lnTo>
                    <a:lnTo>
                      <a:pt x="14929" y="10344"/>
                    </a:lnTo>
                    <a:cubicBezTo>
                      <a:pt x="15132" y="10357"/>
                      <a:pt x="15335" y="10365"/>
                      <a:pt x="15542" y="10374"/>
                    </a:cubicBezTo>
                    <a:lnTo>
                      <a:pt x="15568" y="10374"/>
                    </a:lnTo>
                    <a:cubicBezTo>
                      <a:pt x="15657" y="10374"/>
                      <a:pt x="15750" y="10378"/>
                      <a:pt x="15843" y="10378"/>
                    </a:cubicBezTo>
                    <a:lnTo>
                      <a:pt x="16541" y="10378"/>
                    </a:lnTo>
                    <a:cubicBezTo>
                      <a:pt x="16715" y="10378"/>
                      <a:pt x="16888" y="10374"/>
                      <a:pt x="17062" y="10370"/>
                    </a:cubicBezTo>
                    <a:lnTo>
                      <a:pt x="17070" y="10370"/>
                    </a:lnTo>
                    <a:lnTo>
                      <a:pt x="17180" y="10365"/>
                    </a:lnTo>
                    <a:lnTo>
                      <a:pt x="17240" y="10365"/>
                    </a:lnTo>
                    <a:lnTo>
                      <a:pt x="17320" y="10361"/>
                    </a:lnTo>
                    <a:lnTo>
                      <a:pt x="17345" y="10361"/>
                    </a:lnTo>
                    <a:lnTo>
                      <a:pt x="17498" y="10353"/>
                    </a:lnTo>
                    <a:lnTo>
                      <a:pt x="17587" y="10349"/>
                    </a:lnTo>
                    <a:lnTo>
                      <a:pt x="17621" y="10349"/>
                    </a:lnTo>
                    <a:lnTo>
                      <a:pt x="17824" y="10340"/>
                    </a:lnTo>
                    <a:lnTo>
                      <a:pt x="17921" y="10332"/>
                    </a:lnTo>
                    <a:lnTo>
                      <a:pt x="18133" y="10319"/>
                    </a:lnTo>
                    <a:lnTo>
                      <a:pt x="18171" y="10319"/>
                    </a:lnTo>
                    <a:lnTo>
                      <a:pt x="18247" y="10315"/>
                    </a:lnTo>
                    <a:lnTo>
                      <a:pt x="18412" y="10298"/>
                    </a:lnTo>
                    <a:lnTo>
                      <a:pt x="18459" y="10294"/>
                    </a:lnTo>
                    <a:lnTo>
                      <a:pt x="18696" y="10277"/>
                    </a:lnTo>
                    <a:lnTo>
                      <a:pt x="18742" y="10272"/>
                    </a:lnTo>
                    <a:lnTo>
                      <a:pt x="18911" y="10255"/>
                    </a:lnTo>
                    <a:lnTo>
                      <a:pt x="18988" y="10247"/>
                    </a:lnTo>
                    <a:lnTo>
                      <a:pt x="19030" y="10243"/>
                    </a:lnTo>
                    <a:lnTo>
                      <a:pt x="19246" y="10217"/>
                    </a:lnTo>
                    <a:lnTo>
                      <a:pt x="19364" y="10205"/>
                    </a:lnTo>
                    <a:lnTo>
                      <a:pt x="19563" y="10183"/>
                    </a:lnTo>
                    <a:lnTo>
                      <a:pt x="19597" y="10179"/>
                    </a:lnTo>
                    <a:cubicBezTo>
                      <a:pt x="19635" y="10171"/>
                      <a:pt x="19673" y="10167"/>
                      <a:pt x="19711" y="10162"/>
                    </a:cubicBezTo>
                    <a:lnTo>
                      <a:pt x="19860" y="10145"/>
                    </a:lnTo>
                    <a:lnTo>
                      <a:pt x="19893" y="10137"/>
                    </a:lnTo>
                    <a:lnTo>
                      <a:pt x="19953" y="10133"/>
                    </a:lnTo>
                    <a:lnTo>
                      <a:pt x="20058" y="10116"/>
                    </a:lnTo>
                    <a:lnTo>
                      <a:pt x="20164" y="10103"/>
                    </a:lnTo>
                    <a:lnTo>
                      <a:pt x="20181" y="10099"/>
                    </a:lnTo>
                    <a:cubicBezTo>
                      <a:pt x="20279" y="10086"/>
                      <a:pt x="20372" y="10073"/>
                      <a:pt x="20465" y="10056"/>
                    </a:cubicBezTo>
                    <a:cubicBezTo>
                      <a:pt x="20630" y="11597"/>
                      <a:pt x="20837" y="13612"/>
                      <a:pt x="20956" y="14721"/>
                    </a:cubicBezTo>
                    <a:cubicBezTo>
                      <a:pt x="20554" y="14763"/>
                      <a:pt x="20245" y="15089"/>
                      <a:pt x="20215" y="15487"/>
                    </a:cubicBezTo>
                    <a:cubicBezTo>
                      <a:pt x="20190" y="15889"/>
                      <a:pt x="20456" y="16253"/>
                      <a:pt x="20846" y="16346"/>
                    </a:cubicBezTo>
                    <a:cubicBezTo>
                      <a:pt x="20910" y="16361"/>
                      <a:pt x="20975" y="16369"/>
                      <a:pt x="21038" y="16369"/>
                    </a:cubicBezTo>
                    <a:cubicBezTo>
                      <a:pt x="21361" y="16369"/>
                      <a:pt x="21664" y="16179"/>
                      <a:pt x="21798" y="15868"/>
                    </a:cubicBezTo>
                    <a:cubicBezTo>
                      <a:pt x="21955" y="15499"/>
                      <a:pt x="21828" y="15072"/>
                      <a:pt x="21489" y="14852"/>
                    </a:cubicBezTo>
                    <a:lnTo>
                      <a:pt x="21485" y="14894"/>
                    </a:lnTo>
                    <a:cubicBezTo>
                      <a:pt x="21366" y="14818"/>
                      <a:pt x="21231" y="14771"/>
                      <a:pt x="21087" y="14763"/>
                    </a:cubicBezTo>
                    <a:lnTo>
                      <a:pt x="21396" y="9942"/>
                    </a:lnTo>
                    <a:lnTo>
                      <a:pt x="21476" y="9930"/>
                    </a:lnTo>
                    <a:lnTo>
                      <a:pt x="21595" y="9904"/>
                    </a:lnTo>
                    <a:lnTo>
                      <a:pt x="21637" y="9896"/>
                    </a:lnTo>
                    <a:lnTo>
                      <a:pt x="21764" y="9874"/>
                    </a:lnTo>
                    <a:lnTo>
                      <a:pt x="21904" y="9845"/>
                    </a:lnTo>
                    <a:lnTo>
                      <a:pt x="21967" y="9832"/>
                    </a:lnTo>
                    <a:lnTo>
                      <a:pt x="22048" y="9815"/>
                    </a:lnTo>
                    <a:cubicBezTo>
                      <a:pt x="22141" y="9798"/>
                      <a:pt x="22238" y="9777"/>
                      <a:pt x="22336" y="9756"/>
                    </a:cubicBezTo>
                    <a:lnTo>
                      <a:pt x="22640" y="3572"/>
                    </a:lnTo>
                    <a:lnTo>
                      <a:pt x="11352" y="3094"/>
                    </a:lnTo>
                    <a:lnTo>
                      <a:pt x="4026"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52"/>
              <p:cNvSpPr/>
              <p:nvPr/>
            </p:nvSpPr>
            <p:spPr>
              <a:xfrm>
                <a:off x="5332886" y="6502532"/>
                <a:ext cx="1293185" cy="454816"/>
              </a:xfrm>
              <a:custGeom>
                <a:rect b="b" l="l" r="r" t="t"/>
                <a:pathLst>
                  <a:path extrusionOk="0" h="10818" w="30759">
                    <a:moveTo>
                      <a:pt x="8700" y="0"/>
                    </a:moveTo>
                    <a:cubicBezTo>
                      <a:pt x="49" y="0"/>
                      <a:pt x="1" y="3157"/>
                      <a:pt x="4229" y="6084"/>
                    </a:cubicBezTo>
                    <a:cubicBezTo>
                      <a:pt x="8779" y="9237"/>
                      <a:pt x="16343" y="10456"/>
                      <a:pt x="16343" y="10456"/>
                    </a:cubicBezTo>
                    <a:cubicBezTo>
                      <a:pt x="18274" y="10687"/>
                      <a:pt x="20176" y="10817"/>
                      <a:pt x="21927" y="10817"/>
                    </a:cubicBezTo>
                    <a:cubicBezTo>
                      <a:pt x="26623" y="10817"/>
                      <a:pt x="30239" y="9881"/>
                      <a:pt x="30458" y="7442"/>
                    </a:cubicBezTo>
                    <a:cubicBezTo>
                      <a:pt x="30759" y="4090"/>
                      <a:pt x="21566" y="598"/>
                      <a:pt x="10824" y="57"/>
                    </a:cubicBezTo>
                    <a:cubicBezTo>
                      <a:pt x="10065" y="19"/>
                      <a:pt x="9357" y="0"/>
                      <a:pt x="87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52"/>
              <p:cNvSpPr/>
              <p:nvPr/>
            </p:nvSpPr>
            <p:spPr>
              <a:xfrm>
                <a:off x="5653371" y="6148876"/>
                <a:ext cx="746170" cy="657419"/>
              </a:xfrm>
              <a:custGeom>
                <a:rect b="b" l="l" r="r" t="t"/>
                <a:pathLst>
                  <a:path extrusionOk="0" h="15637" w="17748">
                    <a:moveTo>
                      <a:pt x="10415" y="1"/>
                    </a:moveTo>
                    <a:cubicBezTo>
                      <a:pt x="10214" y="1"/>
                      <a:pt x="10007" y="14"/>
                      <a:pt x="9795" y="42"/>
                    </a:cubicBezTo>
                    <a:cubicBezTo>
                      <a:pt x="2553" y="981"/>
                      <a:pt x="1" y="11245"/>
                      <a:pt x="1" y="11245"/>
                    </a:cubicBezTo>
                    <a:cubicBezTo>
                      <a:pt x="4250" y="14752"/>
                      <a:pt x="8646" y="15637"/>
                      <a:pt x="12000" y="15637"/>
                    </a:cubicBezTo>
                    <a:cubicBezTo>
                      <a:pt x="15414" y="15637"/>
                      <a:pt x="17748" y="14720"/>
                      <a:pt x="17748" y="14720"/>
                    </a:cubicBezTo>
                    <a:cubicBezTo>
                      <a:pt x="17748" y="14720"/>
                      <a:pt x="17078" y="1"/>
                      <a:pt x="10415"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52"/>
              <p:cNvSpPr/>
              <p:nvPr/>
            </p:nvSpPr>
            <p:spPr>
              <a:xfrm>
                <a:off x="5749815" y="6148750"/>
                <a:ext cx="611676" cy="366316"/>
              </a:xfrm>
              <a:custGeom>
                <a:rect b="b" l="l" r="r" t="t"/>
                <a:pathLst>
                  <a:path extrusionOk="0" h="8713" w="14549">
                    <a:moveTo>
                      <a:pt x="8113" y="0"/>
                    </a:moveTo>
                    <a:cubicBezTo>
                      <a:pt x="7914" y="0"/>
                      <a:pt x="7710" y="14"/>
                      <a:pt x="7501" y="40"/>
                    </a:cubicBezTo>
                    <a:cubicBezTo>
                      <a:pt x="3967" y="502"/>
                      <a:pt x="1550" y="3181"/>
                      <a:pt x="1" y="5805"/>
                    </a:cubicBezTo>
                    <a:cubicBezTo>
                      <a:pt x="1740" y="6977"/>
                      <a:pt x="4458" y="8260"/>
                      <a:pt x="8267" y="8594"/>
                    </a:cubicBezTo>
                    <a:cubicBezTo>
                      <a:pt x="9188" y="8676"/>
                      <a:pt x="10039" y="8712"/>
                      <a:pt x="10821" y="8712"/>
                    </a:cubicBezTo>
                    <a:cubicBezTo>
                      <a:pt x="12296" y="8712"/>
                      <a:pt x="13530" y="8585"/>
                      <a:pt x="14548" y="8400"/>
                    </a:cubicBezTo>
                    <a:cubicBezTo>
                      <a:pt x="13617" y="4406"/>
                      <a:pt x="11764" y="0"/>
                      <a:pt x="81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52"/>
              <p:cNvSpPr/>
              <p:nvPr/>
            </p:nvSpPr>
            <p:spPr>
              <a:xfrm>
                <a:off x="5795052" y="6369385"/>
                <a:ext cx="19760" cy="16691"/>
              </a:xfrm>
              <a:custGeom>
                <a:rect b="b" l="l" r="r" t="t"/>
                <a:pathLst>
                  <a:path extrusionOk="0" h="397" w="470">
                    <a:moveTo>
                      <a:pt x="247" y="1"/>
                    </a:moveTo>
                    <a:cubicBezTo>
                      <a:pt x="99" y="1"/>
                      <a:pt x="0" y="169"/>
                      <a:pt x="85" y="303"/>
                    </a:cubicBezTo>
                    <a:cubicBezTo>
                      <a:pt x="126" y="367"/>
                      <a:pt x="190" y="397"/>
                      <a:pt x="253" y="397"/>
                    </a:cubicBezTo>
                    <a:cubicBezTo>
                      <a:pt x="340" y="397"/>
                      <a:pt x="427" y="340"/>
                      <a:pt x="449" y="240"/>
                    </a:cubicBezTo>
                    <a:cubicBezTo>
                      <a:pt x="470" y="134"/>
                      <a:pt x="402" y="28"/>
                      <a:pt x="296" y="7"/>
                    </a:cubicBezTo>
                    <a:cubicBezTo>
                      <a:pt x="280" y="3"/>
                      <a:pt x="263" y="1"/>
                      <a:pt x="2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52"/>
              <p:cNvSpPr/>
              <p:nvPr/>
            </p:nvSpPr>
            <p:spPr>
              <a:xfrm>
                <a:off x="5855886" y="6395619"/>
                <a:ext cx="19802" cy="16733"/>
              </a:xfrm>
              <a:custGeom>
                <a:rect b="b" l="l" r="r" t="t"/>
                <a:pathLst>
                  <a:path extrusionOk="0" h="398" w="471">
                    <a:moveTo>
                      <a:pt x="252" y="0"/>
                    </a:moveTo>
                    <a:cubicBezTo>
                      <a:pt x="102" y="0"/>
                      <a:pt x="0" y="170"/>
                      <a:pt x="85" y="306"/>
                    </a:cubicBezTo>
                    <a:cubicBezTo>
                      <a:pt x="124" y="368"/>
                      <a:pt x="188" y="397"/>
                      <a:pt x="251" y="397"/>
                    </a:cubicBezTo>
                    <a:cubicBezTo>
                      <a:pt x="337" y="397"/>
                      <a:pt x="423" y="342"/>
                      <a:pt x="445" y="242"/>
                    </a:cubicBezTo>
                    <a:cubicBezTo>
                      <a:pt x="470" y="136"/>
                      <a:pt x="403" y="30"/>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52"/>
              <p:cNvSpPr/>
              <p:nvPr/>
            </p:nvSpPr>
            <p:spPr>
              <a:xfrm>
                <a:off x="6314815" y="6456117"/>
                <a:ext cx="19760" cy="16691"/>
              </a:xfrm>
              <a:custGeom>
                <a:rect b="b" l="l" r="r" t="t"/>
                <a:pathLst>
                  <a:path extrusionOk="0" h="397" w="470">
                    <a:moveTo>
                      <a:pt x="251" y="0"/>
                    </a:moveTo>
                    <a:cubicBezTo>
                      <a:pt x="101" y="0"/>
                      <a:pt x="0" y="167"/>
                      <a:pt x="85" y="306"/>
                    </a:cubicBezTo>
                    <a:cubicBezTo>
                      <a:pt x="124" y="368"/>
                      <a:pt x="186" y="396"/>
                      <a:pt x="249" y="396"/>
                    </a:cubicBezTo>
                    <a:cubicBezTo>
                      <a:pt x="336" y="396"/>
                      <a:pt x="422" y="341"/>
                      <a:pt x="445" y="242"/>
                    </a:cubicBezTo>
                    <a:cubicBezTo>
                      <a:pt x="470" y="132"/>
                      <a:pt x="402" y="26"/>
                      <a:pt x="296"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52"/>
              <p:cNvSpPr/>
              <p:nvPr/>
            </p:nvSpPr>
            <p:spPr>
              <a:xfrm>
                <a:off x="6254316" y="6463054"/>
                <a:ext cx="19760" cy="16691"/>
              </a:xfrm>
              <a:custGeom>
                <a:rect b="b" l="l" r="r" t="t"/>
                <a:pathLst>
                  <a:path extrusionOk="0" h="397" w="470">
                    <a:moveTo>
                      <a:pt x="253" y="0"/>
                    </a:moveTo>
                    <a:cubicBezTo>
                      <a:pt x="105" y="0"/>
                      <a:pt x="0" y="171"/>
                      <a:pt x="89" y="306"/>
                    </a:cubicBezTo>
                    <a:cubicBezTo>
                      <a:pt x="128" y="368"/>
                      <a:pt x="190" y="396"/>
                      <a:pt x="253" y="396"/>
                    </a:cubicBezTo>
                    <a:cubicBezTo>
                      <a:pt x="340" y="396"/>
                      <a:pt x="427" y="341"/>
                      <a:pt x="449" y="242"/>
                    </a:cubicBezTo>
                    <a:cubicBezTo>
                      <a:pt x="470" y="136"/>
                      <a:pt x="402" y="31"/>
                      <a:pt x="296" y="5"/>
                    </a:cubicBezTo>
                    <a:cubicBezTo>
                      <a:pt x="281" y="2"/>
                      <a:pt x="267" y="0"/>
                      <a:pt x="25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52"/>
              <p:cNvSpPr/>
              <p:nvPr/>
            </p:nvSpPr>
            <p:spPr>
              <a:xfrm>
                <a:off x="5877412" y="6355091"/>
                <a:ext cx="365896" cy="322886"/>
              </a:xfrm>
              <a:custGeom>
                <a:rect b="b" l="l" r="r" t="t"/>
                <a:pathLst>
                  <a:path extrusionOk="0" h="7680" w="8703">
                    <a:moveTo>
                      <a:pt x="4352" y="0"/>
                    </a:moveTo>
                    <a:cubicBezTo>
                      <a:pt x="3571" y="0"/>
                      <a:pt x="2782" y="238"/>
                      <a:pt x="2100" y="732"/>
                    </a:cubicBezTo>
                    <a:cubicBezTo>
                      <a:pt x="382" y="1972"/>
                      <a:pt x="1" y="4376"/>
                      <a:pt x="1245" y="6090"/>
                    </a:cubicBezTo>
                    <a:cubicBezTo>
                      <a:pt x="1994" y="7128"/>
                      <a:pt x="3166" y="7680"/>
                      <a:pt x="4355" y="7680"/>
                    </a:cubicBezTo>
                    <a:cubicBezTo>
                      <a:pt x="5135" y="7680"/>
                      <a:pt x="5923" y="7442"/>
                      <a:pt x="6603" y="6950"/>
                    </a:cubicBezTo>
                    <a:cubicBezTo>
                      <a:pt x="8322" y="5705"/>
                      <a:pt x="8703" y="3305"/>
                      <a:pt x="7463" y="1587"/>
                    </a:cubicBezTo>
                    <a:cubicBezTo>
                      <a:pt x="6712" y="550"/>
                      <a:pt x="5541" y="0"/>
                      <a:pt x="4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52"/>
              <p:cNvSpPr/>
              <p:nvPr/>
            </p:nvSpPr>
            <p:spPr>
              <a:xfrm>
                <a:off x="5941652" y="6407896"/>
                <a:ext cx="233882" cy="233714"/>
              </a:xfrm>
              <a:custGeom>
                <a:rect b="b" l="l" r="r" t="t"/>
                <a:pathLst>
                  <a:path extrusionOk="0" h="5559" w="5563">
                    <a:moveTo>
                      <a:pt x="2781" y="1"/>
                    </a:moveTo>
                    <a:cubicBezTo>
                      <a:pt x="1245" y="1"/>
                      <a:pt x="1" y="1245"/>
                      <a:pt x="1" y="2782"/>
                    </a:cubicBezTo>
                    <a:cubicBezTo>
                      <a:pt x="1" y="4314"/>
                      <a:pt x="1245" y="5558"/>
                      <a:pt x="2781" y="5558"/>
                    </a:cubicBezTo>
                    <a:cubicBezTo>
                      <a:pt x="4318" y="5558"/>
                      <a:pt x="5562" y="4314"/>
                      <a:pt x="5562" y="2782"/>
                    </a:cubicBezTo>
                    <a:cubicBezTo>
                      <a:pt x="5562" y="1245"/>
                      <a:pt x="4318" y="1"/>
                      <a:pt x="27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52"/>
              <p:cNvSpPr/>
              <p:nvPr/>
            </p:nvSpPr>
            <p:spPr>
              <a:xfrm>
                <a:off x="5971207" y="5813425"/>
                <a:ext cx="324778" cy="500432"/>
              </a:xfrm>
              <a:custGeom>
                <a:rect b="b" l="l" r="r" t="t"/>
                <a:pathLst>
                  <a:path extrusionOk="0" h="11903" w="7725">
                    <a:moveTo>
                      <a:pt x="5545" y="0"/>
                    </a:moveTo>
                    <a:lnTo>
                      <a:pt x="3263" y="7999"/>
                    </a:lnTo>
                    <a:cubicBezTo>
                      <a:pt x="3123" y="7986"/>
                      <a:pt x="2983" y="7979"/>
                      <a:pt x="2842" y="7979"/>
                    </a:cubicBezTo>
                    <a:cubicBezTo>
                      <a:pt x="2639" y="7979"/>
                      <a:pt x="2435" y="7993"/>
                      <a:pt x="2235" y="8021"/>
                    </a:cubicBezTo>
                    <a:cubicBezTo>
                      <a:pt x="1465" y="8118"/>
                      <a:pt x="711" y="8330"/>
                      <a:pt x="0" y="8647"/>
                    </a:cubicBezTo>
                    <a:cubicBezTo>
                      <a:pt x="694" y="10014"/>
                      <a:pt x="2032" y="11377"/>
                      <a:pt x="4449" y="11754"/>
                    </a:cubicBezTo>
                    <a:cubicBezTo>
                      <a:pt x="5121" y="11858"/>
                      <a:pt x="5744" y="11902"/>
                      <a:pt x="6320" y="11902"/>
                    </a:cubicBezTo>
                    <a:cubicBezTo>
                      <a:pt x="6824" y="11902"/>
                      <a:pt x="7292" y="11868"/>
                      <a:pt x="7725" y="11809"/>
                    </a:cubicBezTo>
                    <a:cubicBezTo>
                      <a:pt x="6882" y="10116"/>
                      <a:pt x="5761" y="8753"/>
                      <a:pt x="4262" y="8220"/>
                    </a:cubicBezTo>
                    <a:lnTo>
                      <a:pt x="5545" y="0"/>
                    </a:ln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52"/>
              <p:cNvSpPr/>
              <p:nvPr/>
            </p:nvSpPr>
            <p:spPr>
              <a:xfrm>
                <a:off x="6028678" y="6190960"/>
                <a:ext cx="19802" cy="16607"/>
              </a:xfrm>
              <a:custGeom>
                <a:rect b="b" l="l" r="r" t="t"/>
                <a:pathLst>
                  <a:path extrusionOk="0" h="395" w="471">
                    <a:moveTo>
                      <a:pt x="251" y="1"/>
                    </a:moveTo>
                    <a:cubicBezTo>
                      <a:pt x="101" y="1"/>
                      <a:pt x="0" y="167"/>
                      <a:pt x="85" y="302"/>
                    </a:cubicBezTo>
                    <a:cubicBezTo>
                      <a:pt x="124" y="365"/>
                      <a:pt x="188" y="394"/>
                      <a:pt x="252" y="394"/>
                    </a:cubicBezTo>
                    <a:cubicBezTo>
                      <a:pt x="338" y="394"/>
                      <a:pt x="423" y="340"/>
                      <a:pt x="445" y="243"/>
                    </a:cubicBezTo>
                    <a:cubicBezTo>
                      <a:pt x="470" y="133"/>
                      <a:pt x="402" y="27"/>
                      <a:pt x="297" y="6"/>
                    </a:cubicBezTo>
                    <a:cubicBezTo>
                      <a:pt x="281" y="2"/>
                      <a:pt x="266" y="1"/>
                      <a:pt x="2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52"/>
              <p:cNvSpPr/>
              <p:nvPr/>
            </p:nvSpPr>
            <p:spPr>
              <a:xfrm>
                <a:off x="6105531" y="6233674"/>
                <a:ext cx="19802" cy="16691"/>
              </a:xfrm>
              <a:custGeom>
                <a:rect b="b" l="l" r="r" t="t"/>
                <a:pathLst>
                  <a:path extrusionOk="0" h="397" w="471">
                    <a:moveTo>
                      <a:pt x="252" y="0"/>
                    </a:moveTo>
                    <a:cubicBezTo>
                      <a:pt x="105" y="0"/>
                      <a:pt x="1" y="167"/>
                      <a:pt x="90" y="306"/>
                    </a:cubicBezTo>
                    <a:cubicBezTo>
                      <a:pt x="129" y="368"/>
                      <a:pt x="191" y="397"/>
                      <a:pt x="254" y="397"/>
                    </a:cubicBezTo>
                    <a:cubicBezTo>
                      <a:pt x="341" y="397"/>
                      <a:pt x="427" y="341"/>
                      <a:pt x="449" y="242"/>
                    </a:cubicBezTo>
                    <a:cubicBezTo>
                      <a:pt x="471" y="137"/>
                      <a:pt x="407" y="31"/>
                      <a:pt x="297" y="5"/>
                    </a:cubicBezTo>
                    <a:cubicBezTo>
                      <a:pt x="282" y="2"/>
                      <a:pt x="267" y="0"/>
                      <a:pt x="25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52"/>
              <p:cNvSpPr/>
              <p:nvPr/>
            </p:nvSpPr>
            <p:spPr>
              <a:xfrm>
                <a:off x="6194155" y="6253434"/>
                <a:ext cx="19802" cy="16565"/>
              </a:xfrm>
              <a:custGeom>
                <a:rect b="b" l="l" r="r" t="t"/>
                <a:pathLst>
                  <a:path extrusionOk="0" h="394" w="471">
                    <a:moveTo>
                      <a:pt x="251" y="0"/>
                    </a:moveTo>
                    <a:cubicBezTo>
                      <a:pt x="102" y="0"/>
                      <a:pt x="0" y="167"/>
                      <a:pt x="85" y="302"/>
                    </a:cubicBezTo>
                    <a:cubicBezTo>
                      <a:pt x="125" y="364"/>
                      <a:pt x="189" y="394"/>
                      <a:pt x="252" y="394"/>
                    </a:cubicBezTo>
                    <a:cubicBezTo>
                      <a:pt x="338" y="394"/>
                      <a:pt x="423" y="340"/>
                      <a:pt x="445" y="242"/>
                    </a:cubicBezTo>
                    <a:cubicBezTo>
                      <a:pt x="470" y="132"/>
                      <a:pt x="403" y="26"/>
                      <a:pt x="297" y="5"/>
                    </a:cubicBezTo>
                    <a:cubicBezTo>
                      <a:pt x="281" y="2"/>
                      <a:pt x="266" y="0"/>
                      <a:pt x="25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8" name="Google Shape;4228;p52"/>
            <p:cNvGrpSpPr/>
            <p:nvPr/>
          </p:nvGrpSpPr>
          <p:grpSpPr>
            <a:xfrm>
              <a:off x="6058542" y="3251133"/>
              <a:ext cx="843111" cy="1080090"/>
              <a:chOff x="6891559" y="6021917"/>
              <a:chExt cx="1286014" cy="1647483"/>
            </a:xfrm>
          </p:grpSpPr>
          <p:sp>
            <p:nvSpPr>
              <p:cNvPr id="4229" name="Google Shape;4229;p52"/>
              <p:cNvSpPr/>
              <p:nvPr/>
            </p:nvSpPr>
            <p:spPr>
              <a:xfrm rot="-4086922">
                <a:off x="7069187" y="6409876"/>
                <a:ext cx="957369" cy="836275"/>
              </a:xfrm>
              <a:custGeom>
                <a:rect b="b" l="l" r="r" t="t"/>
                <a:pathLst>
                  <a:path extrusionOk="0" h="17682" w="20241">
                    <a:moveTo>
                      <a:pt x="10086" y="1"/>
                    </a:moveTo>
                    <a:cubicBezTo>
                      <a:pt x="6856" y="1"/>
                      <a:pt x="3743" y="1782"/>
                      <a:pt x="2197" y="4874"/>
                    </a:cubicBezTo>
                    <a:cubicBezTo>
                      <a:pt x="0" y="9267"/>
                      <a:pt x="1816" y="14609"/>
                      <a:pt x="6239" y="16750"/>
                    </a:cubicBezTo>
                    <a:cubicBezTo>
                      <a:pt x="7503" y="17382"/>
                      <a:pt x="8847" y="17682"/>
                      <a:pt x="10170" y="17682"/>
                    </a:cubicBezTo>
                    <a:cubicBezTo>
                      <a:pt x="13403" y="17682"/>
                      <a:pt x="16517" y="15895"/>
                      <a:pt x="18060" y="12805"/>
                    </a:cubicBezTo>
                    <a:cubicBezTo>
                      <a:pt x="20240" y="8450"/>
                      <a:pt x="18471" y="3160"/>
                      <a:pt x="14120" y="984"/>
                    </a:cubicBezTo>
                    <a:cubicBezTo>
                      <a:pt x="12827" y="317"/>
                      <a:pt x="11446" y="1"/>
                      <a:pt x="100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52"/>
              <p:cNvSpPr/>
              <p:nvPr/>
            </p:nvSpPr>
            <p:spPr>
              <a:xfrm rot="-4086922">
                <a:off x="6807942" y="6444595"/>
                <a:ext cx="1453247" cy="802128"/>
              </a:xfrm>
              <a:custGeom>
                <a:rect b="b" l="l" r="r" t="t"/>
                <a:pathLst>
                  <a:path extrusionOk="0" fill="none" h="16960" w="30725">
                    <a:moveTo>
                      <a:pt x="24545" y="10416"/>
                    </a:moveTo>
                    <a:cubicBezTo>
                      <a:pt x="24536" y="10459"/>
                      <a:pt x="24524" y="10501"/>
                      <a:pt x="24515" y="10543"/>
                    </a:cubicBezTo>
                    <a:cubicBezTo>
                      <a:pt x="28007" y="12787"/>
                      <a:pt x="30098" y="14653"/>
                      <a:pt x="29725" y="15398"/>
                    </a:cubicBezTo>
                    <a:cubicBezTo>
                      <a:pt x="29120" y="16609"/>
                      <a:pt x="22251" y="14403"/>
                      <a:pt x="14383" y="10471"/>
                    </a:cubicBezTo>
                    <a:cubicBezTo>
                      <a:pt x="6514" y="6539"/>
                      <a:pt x="627" y="2370"/>
                      <a:pt x="1232" y="1160"/>
                    </a:cubicBezTo>
                    <a:cubicBezTo>
                      <a:pt x="1638" y="356"/>
                      <a:pt x="4821" y="1063"/>
                      <a:pt x="9223" y="2789"/>
                    </a:cubicBezTo>
                    <a:cubicBezTo>
                      <a:pt x="9249" y="2760"/>
                      <a:pt x="9274" y="2726"/>
                      <a:pt x="9304" y="2696"/>
                    </a:cubicBezTo>
                    <a:cubicBezTo>
                      <a:pt x="4538" y="796"/>
                      <a:pt x="1063" y="0"/>
                      <a:pt x="631" y="859"/>
                    </a:cubicBezTo>
                    <a:cubicBezTo>
                      <a:pt x="1" y="2125"/>
                      <a:pt x="6133" y="6467"/>
                      <a:pt x="14336" y="10565"/>
                    </a:cubicBezTo>
                    <a:cubicBezTo>
                      <a:pt x="22534" y="14662"/>
                      <a:pt x="29692" y="16960"/>
                      <a:pt x="30322" y="15699"/>
                    </a:cubicBezTo>
                    <a:cubicBezTo>
                      <a:pt x="30724" y="14894"/>
                      <a:pt x="28396" y="12850"/>
                      <a:pt x="24545" y="10416"/>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52"/>
              <p:cNvSpPr/>
              <p:nvPr/>
            </p:nvSpPr>
            <p:spPr>
              <a:xfrm rot="-4086922">
                <a:off x="6837873" y="6461041"/>
                <a:ext cx="1393792" cy="768737"/>
              </a:xfrm>
              <a:custGeom>
                <a:rect b="b" l="l" r="r" t="t"/>
                <a:pathLst>
                  <a:path extrusionOk="0" fill="none" h="16254" w="29468">
                    <a:moveTo>
                      <a:pt x="28007" y="14501"/>
                    </a:moveTo>
                    <a:cubicBezTo>
                      <a:pt x="27448" y="15623"/>
                      <a:pt x="21104" y="13583"/>
                      <a:pt x="13832" y="9951"/>
                    </a:cubicBezTo>
                    <a:cubicBezTo>
                      <a:pt x="6565" y="6320"/>
                      <a:pt x="1126" y="2464"/>
                      <a:pt x="1685" y="1347"/>
                    </a:cubicBezTo>
                    <a:cubicBezTo>
                      <a:pt x="2036" y="640"/>
                      <a:pt x="4698" y="1194"/>
                      <a:pt x="8448" y="2612"/>
                    </a:cubicBezTo>
                    <a:cubicBezTo>
                      <a:pt x="8495" y="2553"/>
                      <a:pt x="8542" y="2494"/>
                      <a:pt x="8592" y="2434"/>
                    </a:cubicBezTo>
                    <a:cubicBezTo>
                      <a:pt x="4191" y="712"/>
                      <a:pt x="1003" y="1"/>
                      <a:pt x="606" y="805"/>
                    </a:cubicBezTo>
                    <a:cubicBezTo>
                      <a:pt x="0" y="2020"/>
                      <a:pt x="5888" y="6189"/>
                      <a:pt x="13752" y="10116"/>
                    </a:cubicBezTo>
                    <a:cubicBezTo>
                      <a:pt x="21620" y="14048"/>
                      <a:pt x="28489" y="16254"/>
                      <a:pt x="29095" y="15043"/>
                    </a:cubicBezTo>
                    <a:cubicBezTo>
                      <a:pt x="29467" y="14298"/>
                      <a:pt x="27381" y="12432"/>
                      <a:pt x="23884" y="10188"/>
                    </a:cubicBezTo>
                    <a:cubicBezTo>
                      <a:pt x="23868" y="10269"/>
                      <a:pt x="23846" y="10349"/>
                      <a:pt x="23829" y="10430"/>
                    </a:cubicBezTo>
                    <a:cubicBezTo>
                      <a:pt x="26669" y="12313"/>
                      <a:pt x="28333" y="13858"/>
                      <a:pt x="28007" y="14501"/>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52"/>
              <p:cNvSpPr/>
              <p:nvPr/>
            </p:nvSpPr>
            <p:spPr>
              <a:xfrm rot="-4086922">
                <a:off x="6891502" y="6491430"/>
                <a:ext cx="1286661" cy="708672"/>
              </a:xfrm>
              <a:custGeom>
                <a:rect b="b" l="l" r="r" t="t"/>
                <a:pathLst>
                  <a:path extrusionOk="0" fill="none" h="14984" w="27203">
                    <a:moveTo>
                      <a:pt x="559" y="708"/>
                    </a:moveTo>
                    <a:cubicBezTo>
                      <a:pt x="0" y="1829"/>
                      <a:pt x="5439" y="5681"/>
                      <a:pt x="12706" y="9312"/>
                    </a:cubicBezTo>
                    <a:cubicBezTo>
                      <a:pt x="19978" y="12944"/>
                      <a:pt x="26322" y="14984"/>
                      <a:pt x="26881" y="13862"/>
                    </a:cubicBezTo>
                    <a:cubicBezTo>
                      <a:pt x="27203" y="13219"/>
                      <a:pt x="25543" y="11674"/>
                      <a:pt x="22695" y="9791"/>
                    </a:cubicBezTo>
                    <a:cubicBezTo>
                      <a:pt x="22661" y="9913"/>
                      <a:pt x="22627" y="10040"/>
                      <a:pt x="22585" y="10163"/>
                    </a:cubicBezTo>
                    <a:cubicBezTo>
                      <a:pt x="24468" y="11505"/>
                      <a:pt x="25505" y="12571"/>
                      <a:pt x="25264" y="13054"/>
                    </a:cubicBezTo>
                    <a:cubicBezTo>
                      <a:pt x="24773" y="14036"/>
                      <a:pt x="19207" y="12250"/>
                      <a:pt x="12833" y="9063"/>
                    </a:cubicBezTo>
                    <a:cubicBezTo>
                      <a:pt x="6455" y="5876"/>
                      <a:pt x="1685" y="2498"/>
                      <a:pt x="2176" y="1516"/>
                    </a:cubicBezTo>
                    <a:cubicBezTo>
                      <a:pt x="2451" y="962"/>
                      <a:pt x="4351" y="1292"/>
                      <a:pt x="7102" y="2257"/>
                    </a:cubicBezTo>
                    <a:cubicBezTo>
                      <a:pt x="7174" y="2159"/>
                      <a:pt x="7246" y="2066"/>
                      <a:pt x="7322" y="1973"/>
                    </a:cubicBezTo>
                    <a:cubicBezTo>
                      <a:pt x="3577" y="555"/>
                      <a:pt x="910" y="1"/>
                      <a:pt x="559" y="708"/>
                    </a:cubicBezTo>
                    <a:close/>
                  </a:path>
                </a:pathLst>
              </a:custGeom>
              <a:noFill/>
              <a:ln cap="flat" cmpd="sng" w="9525">
                <a:solidFill>
                  <a:schemeClr val="dk2"/>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52"/>
              <p:cNvSpPr/>
              <p:nvPr/>
            </p:nvSpPr>
            <p:spPr>
              <a:xfrm rot="-4086867">
                <a:off x="7062209" y="6583269"/>
                <a:ext cx="785919" cy="350523"/>
              </a:xfrm>
              <a:custGeom>
                <a:rect b="b" l="l" r="r" t="t"/>
                <a:pathLst>
                  <a:path extrusionOk="0" h="6887" w="15441">
                    <a:moveTo>
                      <a:pt x="1164" y="0"/>
                    </a:moveTo>
                    <a:cubicBezTo>
                      <a:pt x="758" y="474"/>
                      <a:pt x="301" y="935"/>
                      <a:pt x="0" y="1515"/>
                    </a:cubicBezTo>
                    <a:cubicBezTo>
                      <a:pt x="6218" y="5650"/>
                      <a:pt x="9773" y="6577"/>
                      <a:pt x="15284" y="6886"/>
                    </a:cubicBezTo>
                    <a:cubicBezTo>
                      <a:pt x="15441" y="6108"/>
                      <a:pt x="15364" y="5287"/>
                      <a:pt x="15288" y="4512"/>
                    </a:cubicBezTo>
                    <a:cubicBezTo>
                      <a:pt x="9820" y="4364"/>
                      <a:pt x="5714" y="2844"/>
                      <a:pt x="116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52"/>
              <p:cNvSpPr/>
              <p:nvPr/>
            </p:nvSpPr>
            <p:spPr>
              <a:xfrm rot="-4086966">
                <a:off x="7297252" y="6746616"/>
                <a:ext cx="733663" cy="366882"/>
              </a:xfrm>
              <a:custGeom>
                <a:rect b="b" l="l" r="r" t="t"/>
                <a:pathLst>
                  <a:path extrusionOk="0" h="7201" w="14400">
                    <a:moveTo>
                      <a:pt x="55" y="1"/>
                    </a:moveTo>
                    <a:cubicBezTo>
                      <a:pt x="0" y="703"/>
                      <a:pt x="30" y="1410"/>
                      <a:pt x="152" y="2109"/>
                    </a:cubicBezTo>
                    <a:cubicBezTo>
                      <a:pt x="610" y="2578"/>
                      <a:pt x="1122" y="2993"/>
                      <a:pt x="1680" y="3345"/>
                    </a:cubicBezTo>
                    <a:cubicBezTo>
                      <a:pt x="5003" y="5461"/>
                      <a:pt x="8977" y="6041"/>
                      <a:pt x="12715" y="7056"/>
                    </a:cubicBezTo>
                    <a:cubicBezTo>
                      <a:pt x="12909" y="7107"/>
                      <a:pt x="13108" y="7154"/>
                      <a:pt x="13307" y="7200"/>
                    </a:cubicBezTo>
                    <a:cubicBezTo>
                      <a:pt x="13701" y="6896"/>
                      <a:pt x="14069" y="6557"/>
                      <a:pt x="14399" y="6189"/>
                    </a:cubicBezTo>
                    <a:cubicBezTo>
                      <a:pt x="12740" y="5753"/>
                      <a:pt x="11115" y="5181"/>
                      <a:pt x="9515" y="4568"/>
                    </a:cubicBezTo>
                    <a:cubicBezTo>
                      <a:pt x="6315" y="3218"/>
                      <a:pt x="2988" y="1897"/>
                      <a:pt x="5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52"/>
              <p:cNvSpPr/>
              <p:nvPr/>
            </p:nvSpPr>
            <p:spPr>
              <a:xfrm rot="-4086921">
                <a:off x="7547699" y="6969703"/>
                <a:ext cx="427457" cy="242151"/>
              </a:xfrm>
              <a:custGeom>
                <a:rect b="b" l="l" r="r" t="t"/>
                <a:pathLst>
                  <a:path extrusionOk="0" h="4796" w="8466">
                    <a:moveTo>
                      <a:pt x="0" y="1"/>
                    </a:moveTo>
                    <a:lnTo>
                      <a:pt x="0" y="1"/>
                    </a:lnTo>
                    <a:cubicBezTo>
                      <a:pt x="1356" y="2947"/>
                      <a:pt x="4299" y="4795"/>
                      <a:pt x="7486" y="4795"/>
                    </a:cubicBezTo>
                    <a:cubicBezTo>
                      <a:pt x="7810" y="4795"/>
                      <a:pt x="8137" y="4776"/>
                      <a:pt x="8465" y="4737"/>
                    </a:cubicBezTo>
                    <a:cubicBezTo>
                      <a:pt x="3264" y="3662"/>
                      <a:pt x="2256" y="1562"/>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52"/>
              <p:cNvSpPr/>
              <p:nvPr/>
            </p:nvSpPr>
            <p:spPr>
              <a:xfrm rot="-4086921">
                <a:off x="7061345" y="6493090"/>
                <a:ext cx="487946" cy="222308"/>
              </a:xfrm>
              <a:custGeom>
                <a:rect b="b" l="l" r="r" t="t"/>
                <a:pathLst>
                  <a:path extrusionOk="0" h="4403" w="9664">
                    <a:moveTo>
                      <a:pt x="2508" y="0"/>
                    </a:moveTo>
                    <a:cubicBezTo>
                      <a:pt x="1665" y="0"/>
                      <a:pt x="819" y="130"/>
                      <a:pt x="1" y="393"/>
                    </a:cubicBezTo>
                    <a:cubicBezTo>
                      <a:pt x="1787" y="2095"/>
                      <a:pt x="3700" y="3741"/>
                      <a:pt x="6180" y="4203"/>
                    </a:cubicBezTo>
                    <a:cubicBezTo>
                      <a:pt x="6827" y="4300"/>
                      <a:pt x="7488" y="4402"/>
                      <a:pt x="8142" y="4402"/>
                    </a:cubicBezTo>
                    <a:cubicBezTo>
                      <a:pt x="8656" y="4402"/>
                      <a:pt x="9166" y="4339"/>
                      <a:pt x="9664" y="4160"/>
                    </a:cubicBezTo>
                    <a:cubicBezTo>
                      <a:pt x="8876" y="2776"/>
                      <a:pt x="7704" y="1650"/>
                      <a:pt x="6286" y="922"/>
                    </a:cubicBezTo>
                    <a:cubicBezTo>
                      <a:pt x="5107" y="311"/>
                      <a:pt x="3810" y="0"/>
                      <a:pt x="250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7" name="Google Shape;4237;p52"/>
            <p:cNvGrpSpPr/>
            <p:nvPr/>
          </p:nvGrpSpPr>
          <p:grpSpPr>
            <a:xfrm>
              <a:off x="634412" y="3459834"/>
              <a:ext cx="727086" cy="662688"/>
              <a:chOff x="-302050" y="6407138"/>
              <a:chExt cx="1109039" cy="1010812"/>
            </a:xfrm>
          </p:grpSpPr>
          <p:sp>
            <p:nvSpPr>
              <p:cNvPr id="4238" name="Google Shape;4238;p52"/>
              <p:cNvSpPr/>
              <p:nvPr/>
            </p:nvSpPr>
            <p:spPr>
              <a:xfrm>
                <a:off x="-302050" y="64073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52"/>
              <p:cNvSpPr/>
              <p:nvPr/>
            </p:nvSpPr>
            <p:spPr>
              <a:xfrm>
                <a:off x="-302050" y="6407138"/>
                <a:ext cx="1109039" cy="1010398"/>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52"/>
              <p:cNvSpPr/>
              <p:nvPr/>
            </p:nvSpPr>
            <p:spPr>
              <a:xfrm>
                <a:off x="-20640" y="6549201"/>
                <a:ext cx="107771" cy="9057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52"/>
              <p:cNvSpPr/>
              <p:nvPr/>
            </p:nvSpPr>
            <p:spPr>
              <a:xfrm>
                <a:off x="-199278" y="6940035"/>
                <a:ext cx="111025" cy="144003"/>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52"/>
              <p:cNvSpPr/>
              <p:nvPr/>
            </p:nvSpPr>
            <p:spPr>
              <a:xfrm>
                <a:off x="442516" y="6929447"/>
                <a:ext cx="248763" cy="281594"/>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52"/>
              <p:cNvSpPr/>
              <p:nvPr/>
            </p:nvSpPr>
            <p:spPr>
              <a:xfrm>
                <a:off x="257468" y="6779612"/>
                <a:ext cx="158136" cy="138417"/>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52"/>
              <p:cNvSpPr/>
              <p:nvPr/>
            </p:nvSpPr>
            <p:spPr>
              <a:xfrm>
                <a:off x="89126" y="7132902"/>
                <a:ext cx="56387" cy="49150"/>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52"/>
              <p:cNvSpPr/>
              <p:nvPr/>
            </p:nvSpPr>
            <p:spPr>
              <a:xfrm>
                <a:off x="-169505" y="6840032"/>
                <a:ext cx="61924" cy="63818"/>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52"/>
              <p:cNvSpPr/>
              <p:nvPr/>
            </p:nvSpPr>
            <p:spPr>
              <a:xfrm>
                <a:off x="-16755" y="6546627"/>
                <a:ext cx="102817" cy="97669"/>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52"/>
              <p:cNvSpPr/>
              <p:nvPr/>
            </p:nvSpPr>
            <p:spPr>
              <a:xfrm>
                <a:off x="248434" y="6479700"/>
                <a:ext cx="298350" cy="22967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52"/>
              <p:cNvSpPr/>
              <p:nvPr/>
            </p:nvSpPr>
            <p:spPr>
              <a:xfrm>
                <a:off x="551457" y="6638762"/>
                <a:ext cx="77319" cy="100438"/>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52"/>
              <p:cNvSpPr/>
              <p:nvPr/>
            </p:nvSpPr>
            <p:spPr>
              <a:xfrm>
                <a:off x="264462" y="6475280"/>
                <a:ext cx="265227" cy="236864"/>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52"/>
              <p:cNvSpPr/>
              <p:nvPr/>
            </p:nvSpPr>
            <p:spPr>
              <a:xfrm>
                <a:off x="550632" y="6635897"/>
                <a:ext cx="81059" cy="103934"/>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52"/>
              <p:cNvSpPr/>
              <p:nvPr/>
            </p:nvSpPr>
            <p:spPr>
              <a:xfrm>
                <a:off x="-199084" y="6937266"/>
                <a:ext cx="112288" cy="147208"/>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52"/>
              <p:cNvSpPr/>
              <p:nvPr/>
            </p:nvSpPr>
            <p:spPr>
              <a:xfrm>
                <a:off x="450725" y="6927601"/>
                <a:ext cx="232930" cy="28407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52"/>
              <p:cNvSpPr/>
              <p:nvPr/>
            </p:nvSpPr>
            <p:spPr>
              <a:xfrm>
                <a:off x="629800" y="6913031"/>
                <a:ext cx="64983" cy="200875"/>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52"/>
              <p:cNvSpPr/>
              <p:nvPr/>
            </p:nvSpPr>
            <p:spPr>
              <a:xfrm>
                <a:off x="426683" y="6922307"/>
                <a:ext cx="163478" cy="32224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52"/>
              <p:cNvSpPr/>
              <p:nvPr/>
            </p:nvSpPr>
            <p:spPr>
              <a:xfrm>
                <a:off x="259556" y="6775338"/>
                <a:ext cx="154833" cy="14793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52"/>
              <p:cNvSpPr/>
              <p:nvPr/>
            </p:nvSpPr>
            <p:spPr>
              <a:xfrm>
                <a:off x="89515" y="7128725"/>
                <a:ext cx="56581" cy="58524"/>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52"/>
              <p:cNvSpPr/>
              <p:nvPr/>
            </p:nvSpPr>
            <p:spPr>
              <a:xfrm>
                <a:off x="-39971" y="6526763"/>
                <a:ext cx="139632" cy="93201"/>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52"/>
              <p:cNvSpPr/>
              <p:nvPr/>
            </p:nvSpPr>
            <p:spPr>
              <a:xfrm>
                <a:off x="-168242" y="6836389"/>
                <a:ext cx="61292" cy="68917"/>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52"/>
              <p:cNvSpPr/>
              <p:nvPr/>
            </p:nvSpPr>
            <p:spPr>
              <a:xfrm>
                <a:off x="203847" y="7325623"/>
                <a:ext cx="101603" cy="46285"/>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52"/>
              <p:cNvSpPr/>
              <p:nvPr/>
            </p:nvSpPr>
            <p:spPr>
              <a:xfrm>
                <a:off x="305405" y="7300755"/>
                <a:ext cx="46285" cy="24915"/>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52"/>
              <p:cNvSpPr/>
              <p:nvPr/>
            </p:nvSpPr>
            <p:spPr>
              <a:xfrm>
                <a:off x="-165182" y="6706662"/>
                <a:ext cx="27635" cy="54104"/>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52"/>
              <p:cNvSpPr/>
              <p:nvPr/>
            </p:nvSpPr>
            <p:spPr>
              <a:xfrm>
                <a:off x="-195587" y="6775289"/>
                <a:ext cx="27586" cy="23798"/>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52"/>
              <p:cNvSpPr/>
              <p:nvPr/>
            </p:nvSpPr>
            <p:spPr>
              <a:xfrm>
                <a:off x="509494" y="6836389"/>
                <a:ext cx="57018" cy="36814"/>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52"/>
              <p:cNvSpPr/>
              <p:nvPr/>
            </p:nvSpPr>
            <p:spPr>
              <a:xfrm>
                <a:off x="551263" y="6798942"/>
                <a:ext cx="30452" cy="18747"/>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52"/>
              <p:cNvSpPr/>
              <p:nvPr/>
            </p:nvSpPr>
            <p:spPr>
              <a:xfrm>
                <a:off x="157366" y="6484022"/>
                <a:ext cx="50025" cy="42885"/>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52"/>
              <p:cNvSpPr/>
              <p:nvPr/>
            </p:nvSpPr>
            <p:spPr>
              <a:xfrm>
                <a:off x="13698" y="6967913"/>
                <a:ext cx="104469" cy="8951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52"/>
              <p:cNvSpPr/>
              <p:nvPr/>
            </p:nvSpPr>
            <p:spPr>
              <a:xfrm>
                <a:off x="185974" y="7270303"/>
                <a:ext cx="30258" cy="30306"/>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52"/>
              <p:cNvSpPr/>
              <p:nvPr/>
            </p:nvSpPr>
            <p:spPr>
              <a:xfrm>
                <a:off x="-104325" y="7326011"/>
                <a:ext cx="151142" cy="91938"/>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52"/>
              <p:cNvSpPr/>
              <p:nvPr/>
            </p:nvSpPr>
            <p:spPr>
              <a:xfrm>
                <a:off x="573654" y="6475377"/>
                <a:ext cx="163478" cy="19635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0" name="Google Shape;4270;p52"/>
            <p:cNvGrpSpPr/>
            <p:nvPr/>
          </p:nvGrpSpPr>
          <p:grpSpPr>
            <a:xfrm>
              <a:off x="1692419" y="3316428"/>
              <a:ext cx="813036" cy="949501"/>
              <a:chOff x="1162200" y="6648730"/>
              <a:chExt cx="2881065" cy="3364638"/>
            </a:xfrm>
          </p:grpSpPr>
          <p:sp>
            <p:nvSpPr>
              <p:cNvPr id="4271" name="Google Shape;4271;p52"/>
              <p:cNvSpPr/>
              <p:nvPr/>
            </p:nvSpPr>
            <p:spPr>
              <a:xfrm>
                <a:off x="1733724" y="7542396"/>
                <a:ext cx="1822501" cy="1804667"/>
              </a:xfrm>
              <a:custGeom>
                <a:rect b="b" l="l" r="r" t="t"/>
                <a:pathLst>
                  <a:path extrusionOk="0" h="17708" w="17883">
                    <a:moveTo>
                      <a:pt x="12120" y="0"/>
                    </a:moveTo>
                    <a:cubicBezTo>
                      <a:pt x="11987" y="0"/>
                      <a:pt x="11847" y="15"/>
                      <a:pt x="11699" y="48"/>
                    </a:cubicBezTo>
                    <a:cubicBezTo>
                      <a:pt x="9752" y="484"/>
                      <a:pt x="4538" y="2287"/>
                      <a:pt x="4538" y="2287"/>
                    </a:cubicBezTo>
                    <a:cubicBezTo>
                      <a:pt x="4538" y="2287"/>
                      <a:pt x="0" y="3709"/>
                      <a:pt x="263" y="5838"/>
                    </a:cubicBezTo>
                    <a:cubicBezTo>
                      <a:pt x="525" y="7963"/>
                      <a:pt x="4415" y="15869"/>
                      <a:pt x="4415" y="15869"/>
                    </a:cubicBezTo>
                    <a:cubicBezTo>
                      <a:pt x="4415" y="15869"/>
                      <a:pt x="5079" y="17707"/>
                      <a:pt x="6699" y="17707"/>
                    </a:cubicBezTo>
                    <a:cubicBezTo>
                      <a:pt x="6927" y="17707"/>
                      <a:pt x="7174" y="17671"/>
                      <a:pt x="7441" y="17588"/>
                    </a:cubicBezTo>
                    <a:cubicBezTo>
                      <a:pt x="9604" y="16915"/>
                      <a:pt x="16283" y="13944"/>
                      <a:pt x="16283" y="13944"/>
                    </a:cubicBezTo>
                    <a:cubicBezTo>
                      <a:pt x="16283" y="13944"/>
                      <a:pt x="17883" y="13525"/>
                      <a:pt x="16969" y="10723"/>
                    </a:cubicBezTo>
                    <a:cubicBezTo>
                      <a:pt x="16774" y="10126"/>
                      <a:pt x="16545" y="9402"/>
                      <a:pt x="16300" y="8632"/>
                    </a:cubicBezTo>
                    <a:cubicBezTo>
                      <a:pt x="15657" y="7438"/>
                      <a:pt x="15225" y="6211"/>
                      <a:pt x="15102" y="4852"/>
                    </a:cubicBezTo>
                    <a:cubicBezTo>
                      <a:pt x="14637" y="3362"/>
                      <a:pt x="14285" y="2241"/>
                      <a:pt x="14285" y="2241"/>
                    </a:cubicBezTo>
                    <a:cubicBezTo>
                      <a:pt x="14285" y="2241"/>
                      <a:pt x="13736" y="0"/>
                      <a:pt x="12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52"/>
              <p:cNvSpPr/>
              <p:nvPr/>
            </p:nvSpPr>
            <p:spPr>
              <a:xfrm>
                <a:off x="1737597" y="8802436"/>
                <a:ext cx="307266" cy="406121"/>
              </a:xfrm>
              <a:custGeom>
                <a:rect b="b" l="l" r="r" t="t"/>
                <a:pathLst>
                  <a:path extrusionOk="0" h="3985" w="3015">
                    <a:moveTo>
                      <a:pt x="322" y="1"/>
                    </a:moveTo>
                    <a:lnTo>
                      <a:pt x="322" y="1"/>
                    </a:lnTo>
                    <a:cubicBezTo>
                      <a:pt x="1" y="2164"/>
                      <a:pt x="420" y="3768"/>
                      <a:pt x="1799" y="3967"/>
                    </a:cubicBezTo>
                    <a:cubicBezTo>
                      <a:pt x="1882" y="3979"/>
                      <a:pt x="1960" y="3984"/>
                      <a:pt x="2036" y="3984"/>
                    </a:cubicBezTo>
                    <a:cubicBezTo>
                      <a:pt x="2445" y="3984"/>
                      <a:pt x="2757" y="3816"/>
                      <a:pt x="3014" y="3548"/>
                    </a:cubicBezTo>
                    <a:lnTo>
                      <a:pt x="322" y="1"/>
                    </a:ln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52"/>
              <p:cNvSpPr/>
              <p:nvPr/>
            </p:nvSpPr>
            <p:spPr>
              <a:xfrm>
                <a:off x="1788043" y="7195488"/>
                <a:ext cx="2255222" cy="2817881"/>
              </a:xfrm>
              <a:custGeom>
                <a:rect b="b" l="l" r="r" t="t"/>
                <a:pathLst>
                  <a:path extrusionOk="0" h="27650" w="22129">
                    <a:moveTo>
                      <a:pt x="16980" y="1"/>
                    </a:moveTo>
                    <a:cubicBezTo>
                      <a:pt x="16801" y="1"/>
                      <a:pt x="16628" y="36"/>
                      <a:pt x="16474" y="96"/>
                    </a:cubicBezTo>
                    <a:cubicBezTo>
                      <a:pt x="15742" y="380"/>
                      <a:pt x="14182" y="5329"/>
                      <a:pt x="11886" y="5329"/>
                    </a:cubicBezTo>
                    <a:cubicBezTo>
                      <a:pt x="11859" y="5329"/>
                      <a:pt x="11832" y="5329"/>
                      <a:pt x="11805" y="5327"/>
                    </a:cubicBezTo>
                    <a:cubicBezTo>
                      <a:pt x="11738" y="5679"/>
                      <a:pt x="11572" y="6089"/>
                      <a:pt x="11234" y="6542"/>
                    </a:cubicBezTo>
                    <a:cubicBezTo>
                      <a:pt x="10281" y="7821"/>
                      <a:pt x="7334" y="8780"/>
                      <a:pt x="5565" y="8780"/>
                    </a:cubicBezTo>
                    <a:cubicBezTo>
                      <a:pt x="5221" y="8780"/>
                      <a:pt x="4922" y="8744"/>
                      <a:pt x="4690" y="8667"/>
                    </a:cubicBezTo>
                    <a:cubicBezTo>
                      <a:pt x="4491" y="8603"/>
                      <a:pt x="4305" y="8510"/>
                      <a:pt x="4140" y="8387"/>
                    </a:cubicBezTo>
                    <a:cubicBezTo>
                      <a:pt x="3302" y="9192"/>
                      <a:pt x="873" y="11693"/>
                      <a:pt x="191" y="14122"/>
                    </a:cubicBezTo>
                    <a:cubicBezTo>
                      <a:pt x="119" y="14372"/>
                      <a:pt x="56" y="14622"/>
                      <a:pt x="1" y="14867"/>
                    </a:cubicBezTo>
                    <a:lnTo>
                      <a:pt x="2964" y="18681"/>
                    </a:lnTo>
                    <a:cubicBezTo>
                      <a:pt x="3374" y="17936"/>
                      <a:pt x="3679" y="16967"/>
                      <a:pt x="4225" y="16328"/>
                    </a:cubicBezTo>
                    <a:lnTo>
                      <a:pt x="5279" y="15109"/>
                    </a:lnTo>
                    <a:cubicBezTo>
                      <a:pt x="5279" y="15109"/>
                      <a:pt x="5791" y="16670"/>
                      <a:pt x="5512" y="17800"/>
                    </a:cubicBezTo>
                    <a:cubicBezTo>
                      <a:pt x="5236" y="18935"/>
                      <a:pt x="4826" y="21999"/>
                      <a:pt x="8174" y="22600"/>
                    </a:cubicBezTo>
                    <a:cubicBezTo>
                      <a:pt x="8174" y="22600"/>
                      <a:pt x="7509" y="24886"/>
                      <a:pt x="8165" y="25681"/>
                    </a:cubicBezTo>
                    <a:cubicBezTo>
                      <a:pt x="8821" y="26481"/>
                      <a:pt x="10227" y="27633"/>
                      <a:pt x="11407" y="27649"/>
                    </a:cubicBezTo>
                    <a:cubicBezTo>
                      <a:pt x="11424" y="27650"/>
                      <a:pt x="11441" y="27650"/>
                      <a:pt x="11458" y="27650"/>
                    </a:cubicBezTo>
                    <a:cubicBezTo>
                      <a:pt x="12633" y="27650"/>
                      <a:pt x="14288" y="27212"/>
                      <a:pt x="12719" y="25339"/>
                    </a:cubicBezTo>
                    <a:cubicBezTo>
                      <a:pt x="12719" y="25339"/>
                      <a:pt x="15047" y="21732"/>
                      <a:pt x="13968" y="19874"/>
                    </a:cubicBezTo>
                    <a:lnTo>
                      <a:pt x="12889" y="18021"/>
                    </a:lnTo>
                    <a:cubicBezTo>
                      <a:pt x="12889" y="18021"/>
                      <a:pt x="13334" y="17952"/>
                      <a:pt x="13860" y="17952"/>
                    </a:cubicBezTo>
                    <a:cubicBezTo>
                      <a:pt x="14549" y="17952"/>
                      <a:pt x="15376" y="18069"/>
                      <a:pt x="15530" y="18609"/>
                    </a:cubicBezTo>
                    <a:cubicBezTo>
                      <a:pt x="15801" y="19561"/>
                      <a:pt x="15492" y="20526"/>
                      <a:pt x="15153" y="21106"/>
                    </a:cubicBezTo>
                    <a:cubicBezTo>
                      <a:pt x="14815" y="21682"/>
                      <a:pt x="16296" y="22731"/>
                      <a:pt x="17515" y="23002"/>
                    </a:cubicBezTo>
                    <a:cubicBezTo>
                      <a:pt x="18045" y="23120"/>
                      <a:pt x="18640" y="23235"/>
                      <a:pt x="19138" y="23235"/>
                    </a:cubicBezTo>
                    <a:cubicBezTo>
                      <a:pt x="19786" y="23235"/>
                      <a:pt x="20270" y="23041"/>
                      <a:pt x="20236" y="22410"/>
                    </a:cubicBezTo>
                    <a:cubicBezTo>
                      <a:pt x="20173" y="21288"/>
                      <a:pt x="19479" y="21017"/>
                      <a:pt x="19479" y="21017"/>
                    </a:cubicBezTo>
                    <a:cubicBezTo>
                      <a:pt x="19479" y="21017"/>
                      <a:pt x="22128" y="16962"/>
                      <a:pt x="20812" y="14973"/>
                    </a:cubicBezTo>
                    <a:cubicBezTo>
                      <a:pt x="19496" y="12984"/>
                      <a:pt x="16745" y="12370"/>
                      <a:pt x="16745" y="12370"/>
                    </a:cubicBezTo>
                    <a:lnTo>
                      <a:pt x="15471" y="8464"/>
                    </a:lnTo>
                    <a:cubicBezTo>
                      <a:pt x="15471" y="8464"/>
                      <a:pt x="18878" y="4781"/>
                      <a:pt x="18675" y="2441"/>
                    </a:cubicBezTo>
                    <a:cubicBezTo>
                      <a:pt x="18509" y="566"/>
                      <a:pt x="17694" y="1"/>
                      <a:pt x="16980"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52"/>
              <p:cNvSpPr/>
              <p:nvPr/>
            </p:nvSpPr>
            <p:spPr>
              <a:xfrm>
                <a:off x="2115487" y="7611085"/>
                <a:ext cx="884804" cy="406835"/>
              </a:xfrm>
              <a:custGeom>
                <a:rect b="b" l="l" r="r" t="t"/>
                <a:pathLst>
                  <a:path extrusionOk="0" h="3992" w="8682">
                    <a:moveTo>
                      <a:pt x="8681" y="1"/>
                    </a:moveTo>
                    <a:cubicBezTo>
                      <a:pt x="8643" y="90"/>
                      <a:pt x="8597" y="174"/>
                      <a:pt x="8541" y="255"/>
                    </a:cubicBezTo>
                    <a:cubicBezTo>
                      <a:pt x="8121" y="846"/>
                      <a:pt x="6276" y="3462"/>
                      <a:pt x="2570" y="3462"/>
                    </a:cubicBezTo>
                    <a:cubicBezTo>
                      <a:pt x="1796" y="3462"/>
                      <a:pt x="941" y="3348"/>
                      <a:pt x="0" y="3078"/>
                    </a:cubicBezTo>
                    <a:lnTo>
                      <a:pt x="0" y="3078"/>
                    </a:lnTo>
                    <a:cubicBezTo>
                      <a:pt x="346" y="3470"/>
                      <a:pt x="1020" y="3991"/>
                      <a:pt x="2330" y="3991"/>
                    </a:cubicBezTo>
                    <a:cubicBezTo>
                      <a:pt x="2785" y="3991"/>
                      <a:pt x="3316" y="3929"/>
                      <a:pt x="3937" y="3776"/>
                    </a:cubicBezTo>
                    <a:cubicBezTo>
                      <a:pt x="7022" y="3023"/>
                      <a:pt x="8474" y="1596"/>
                      <a:pt x="86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52"/>
              <p:cNvSpPr/>
              <p:nvPr/>
            </p:nvSpPr>
            <p:spPr>
              <a:xfrm>
                <a:off x="2387185" y="7852209"/>
                <a:ext cx="797261" cy="809695"/>
              </a:xfrm>
              <a:custGeom>
                <a:rect b="b" l="l" r="r" t="t"/>
                <a:pathLst>
                  <a:path extrusionOk="0" h="7945" w="7823">
                    <a:moveTo>
                      <a:pt x="5423" y="1"/>
                    </a:moveTo>
                    <a:cubicBezTo>
                      <a:pt x="5401" y="34"/>
                      <a:pt x="5380" y="64"/>
                      <a:pt x="5355" y="98"/>
                    </a:cubicBezTo>
                    <a:cubicBezTo>
                      <a:pt x="4458" y="1304"/>
                      <a:pt x="1787" y="2223"/>
                      <a:pt x="1" y="2324"/>
                    </a:cubicBezTo>
                    <a:cubicBezTo>
                      <a:pt x="73" y="3484"/>
                      <a:pt x="437" y="6337"/>
                      <a:pt x="2303" y="7454"/>
                    </a:cubicBezTo>
                    <a:cubicBezTo>
                      <a:pt x="2872" y="7795"/>
                      <a:pt x="3432" y="7944"/>
                      <a:pt x="3962" y="7944"/>
                    </a:cubicBezTo>
                    <a:cubicBezTo>
                      <a:pt x="5634" y="7944"/>
                      <a:pt x="6999" y="6458"/>
                      <a:pt x="7365" y="4834"/>
                    </a:cubicBezTo>
                    <a:cubicBezTo>
                      <a:pt x="7822" y="2824"/>
                      <a:pt x="6345" y="784"/>
                      <a:pt x="5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52"/>
              <p:cNvSpPr/>
              <p:nvPr/>
            </p:nvSpPr>
            <p:spPr>
              <a:xfrm>
                <a:off x="2440689" y="7912642"/>
                <a:ext cx="684648" cy="683119"/>
              </a:xfrm>
              <a:custGeom>
                <a:rect b="b" l="l" r="r" t="t"/>
                <a:pathLst>
                  <a:path extrusionOk="0" h="6703" w="6718">
                    <a:moveTo>
                      <a:pt x="4343" y="0"/>
                    </a:moveTo>
                    <a:cubicBezTo>
                      <a:pt x="3315" y="851"/>
                      <a:pt x="1473" y="1490"/>
                      <a:pt x="1" y="1685"/>
                    </a:cubicBezTo>
                    <a:cubicBezTo>
                      <a:pt x="80" y="2889"/>
                      <a:pt x="515" y="6702"/>
                      <a:pt x="3188" y="6702"/>
                    </a:cubicBezTo>
                    <a:cubicBezTo>
                      <a:pt x="3221" y="6702"/>
                      <a:pt x="3255" y="6701"/>
                      <a:pt x="3289" y="6700"/>
                    </a:cubicBezTo>
                    <a:cubicBezTo>
                      <a:pt x="6332" y="6594"/>
                      <a:pt x="6718" y="3517"/>
                      <a:pt x="5990" y="2104"/>
                    </a:cubicBezTo>
                    <a:cubicBezTo>
                      <a:pt x="5579" y="1304"/>
                      <a:pt x="5020" y="593"/>
                      <a:pt x="43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52"/>
              <p:cNvSpPr/>
              <p:nvPr/>
            </p:nvSpPr>
            <p:spPr>
              <a:xfrm>
                <a:off x="2835395" y="8090275"/>
                <a:ext cx="139009" cy="133913"/>
              </a:xfrm>
              <a:custGeom>
                <a:rect b="b" l="l" r="r" t="t"/>
                <a:pathLst>
                  <a:path extrusionOk="0" h="1314" w="1364">
                    <a:moveTo>
                      <a:pt x="982" y="1"/>
                    </a:moveTo>
                    <a:lnTo>
                      <a:pt x="0" y="560"/>
                    </a:lnTo>
                    <a:lnTo>
                      <a:pt x="555" y="1313"/>
                    </a:lnTo>
                    <a:lnTo>
                      <a:pt x="1363" y="915"/>
                    </a:lnTo>
                    <a:lnTo>
                      <a:pt x="98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52"/>
              <p:cNvSpPr/>
              <p:nvPr/>
            </p:nvSpPr>
            <p:spPr>
              <a:xfrm>
                <a:off x="2543824" y="8174862"/>
                <a:ext cx="276998" cy="153276"/>
              </a:xfrm>
              <a:custGeom>
                <a:rect b="b" l="l" r="r" t="t"/>
                <a:pathLst>
                  <a:path extrusionOk="0" h="1504" w="2718">
                    <a:moveTo>
                      <a:pt x="2616" y="1"/>
                    </a:moveTo>
                    <a:lnTo>
                      <a:pt x="0" y="1067"/>
                    </a:lnTo>
                    <a:lnTo>
                      <a:pt x="292" y="1503"/>
                    </a:lnTo>
                    <a:lnTo>
                      <a:pt x="2717" y="602"/>
                    </a:lnTo>
                    <a:lnTo>
                      <a:pt x="2616"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52"/>
              <p:cNvSpPr/>
              <p:nvPr/>
            </p:nvSpPr>
            <p:spPr>
              <a:xfrm>
                <a:off x="2901842" y="8237436"/>
                <a:ext cx="142372" cy="144104"/>
              </a:xfrm>
              <a:custGeom>
                <a:rect b="b" l="l" r="r" t="t"/>
                <a:pathLst>
                  <a:path extrusionOk="0" h="1414" w="1397">
                    <a:moveTo>
                      <a:pt x="1063" y="0"/>
                    </a:moveTo>
                    <a:lnTo>
                      <a:pt x="0" y="436"/>
                    </a:lnTo>
                    <a:lnTo>
                      <a:pt x="394" y="1414"/>
                    </a:lnTo>
                    <a:lnTo>
                      <a:pt x="1397" y="1012"/>
                    </a:lnTo>
                    <a:lnTo>
                      <a:pt x="106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52"/>
              <p:cNvSpPr/>
              <p:nvPr/>
            </p:nvSpPr>
            <p:spPr>
              <a:xfrm>
                <a:off x="2633507" y="8328036"/>
                <a:ext cx="260183" cy="163570"/>
              </a:xfrm>
              <a:custGeom>
                <a:rect b="b" l="l" r="r" t="t"/>
                <a:pathLst>
                  <a:path extrusionOk="0" h="1605" w="2553">
                    <a:moveTo>
                      <a:pt x="2286" y="0"/>
                    </a:moveTo>
                    <a:lnTo>
                      <a:pt x="1" y="910"/>
                    </a:lnTo>
                    <a:lnTo>
                      <a:pt x="119" y="1604"/>
                    </a:lnTo>
                    <a:lnTo>
                      <a:pt x="2553" y="605"/>
                    </a:lnTo>
                    <a:lnTo>
                      <a:pt x="2286"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52"/>
              <p:cNvSpPr/>
              <p:nvPr/>
            </p:nvSpPr>
            <p:spPr>
              <a:xfrm>
                <a:off x="1371426" y="8243041"/>
                <a:ext cx="828243" cy="1039202"/>
              </a:xfrm>
              <a:custGeom>
                <a:rect b="b" l="l" r="r" t="t"/>
                <a:pathLst>
                  <a:path extrusionOk="0" h="10197" w="8127">
                    <a:moveTo>
                      <a:pt x="529" y="0"/>
                    </a:moveTo>
                    <a:lnTo>
                      <a:pt x="0" y="335"/>
                    </a:lnTo>
                    <a:lnTo>
                      <a:pt x="7487" y="10196"/>
                    </a:lnTo>
                    <a:lnTo>
                      <a:pt x="8127" y="9794"/>
                    </a:lnTo>
                    <a:lnTo>
                      <a:pt x="52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52"/>
              <p:cNvSpPr/>
              <p:nvPr/>
            </p:nvSpPr>
            <p:spPr>
              <a:xfrm>
                <a:off x="1162200" y="8340061"/>
                <a:ext cx="345585" cy="498760"/>
              </a:xfrm>
              <a:custGeom>
                <a:rect b="b" l="l" r="r" t="t"/>
                <a:pathLst>
                  <a:path extrusionOk="0" h="4894" w="3391">
                    <a:moveTo>
                      <a:pt x="2523" y="1"/>
                    </a:moveTo>
                    <a:cubicBezTo>
                      <a:pt x="1888" y="335"/>
                      <a:pt x="521" y="1105"/>
                      <a:pt x="386" y="1626"/>
                    </a:cubicBezTo>
                    <a:cubicBezTo>
                      <a:pt x="208" y="2303"/>
                      <a:pt x="889" y="2091"/>
                      <a:pt x="881" y="2417"/>
                    </a:cubicBezTo>
                    <a:cubicBezTo>
                      <a:pt x="868" y="2743"/>
                      <a:pt x="0" y="3937"/>
                      <a:pt x="0" y="3937"/>
                    </a:cubicBezTo>
                    <a:lnTo>
                      <a:pt x="1042" y="3755"/>
                    </a:lnTo>
                    <a:lnTo>
                      <a:pt x="877" y="4893"/>
                    </a:lnTo>
                    <a:cubicBezTo>
                      <a:pt x="877" y="4893"/>
                      <a:pt x="2489" y="3281"/>
                      <a:pt x="2235" y="2739"/>
                    </a:cubicBezTo>
                    <a:cubicBezTo>
                      <a:pt x="1981" y="2197"/>
                      <a:pt x="1579" y="1926"/>
                      <a:pt x="2299" y="1567"/>
                    </a:cubicBezTo>
                    <a:cubicBezTo>
                      <a:pt x="2650" y="1397"/>
                      <a:pt x="3014" y="1253"/>
                      <a:pt x="3391" y="1143"/>
                    </a:cubicBezTo>
                    <a:lnTo>
                      <a:pt x="252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52"/>
              <p:cNvSpPr/>
              <p:nvPr/>
            </p:nvSpPr>
            <p:spPr>
              <a:xfrm>
                <a:off x="1480472" y="6648730"/>
                <a:ext cx="1701429" cy="1333423"/>
              </a:xfrm>
              <a:custGeom>
                <a:rect b="b" l="l" r="r" t="t"/>
                <a:pathLst>
                  <a:path extrusionOk="0" h="13084" w="16695">
                    <a:moveTo>
                      <a:pt x="8635" y="1"/>
                    </a:moveTo>
                    <a:cubicBezTo>
                      <a:pt x="4835" y="1"/>
                      <a:pt x="2672" y="3501"/>
                      <a:pt x="2528" y="3747"/>
                    </a:cubicBezTo>
                    <a:cubicBezTo>
                      <a:pt x="2092" y="4288"/>
                      <a:pt x="1732" y="5101"/>
                      <a:pt x="1542" y="5948"/>
                    </a:cubicBezTo>
                    <a:lnTo>
                      <a:pt x="1" y="6214"/>
                    </a:lnTo>
                    <a:lnTo>
                      <a:pt x="1279" y="11238"/>
                    </a:lnTo>
                    <a:lnTo>
                      <a:pt x="2684" y="10692"/>
                    </a:lnTo>
                    <a:cubicBezTo>
                      <a:pt x="3425" y="11509"/>
                      <a:pt x="4471" y="12140"/>
                      <a:pt x="5795" y="12571"/>
                    </a:cubicBezTo>
                    <a:cubicBezTo>
                      <a:pt x="6837" y="12910"/>
                      <a:pt x="7848" y="13084"/>
                      <a:pt x="8805" y="13084"/>
                    </a:cubicBezTo>
                    <a:cubicBezTo>
                      <a:pt x="10527" y="13084"/>
                      <a:pt x="12986" y="12516"/>
                      <a:pt x="14921" y="9799"/>
                    </a:cubicBezTo>
                    <a:cubicBezTo>
                      <a:pt x="15204" y="9397"/>
                      <a:pt x="15721" y="7924"/>
                      <a:pt x="15653" y="6286"/>
                    </a:cubicBezTo>
                    <a:lnTo>
                      <a:pt x="16694" y="5910"/>
                    </a:lnTo>
                    <a:lnTo>
                      <a:pt x="15403" y="2109"/>
                    </a:lnTo>
                    <a:lnTo>
                      <a:pt x="14218" y="2532"/>
                    </a:lnTo>
                    <a:cubicBezTo>
                      <a:pt x="13554" y="1757"/>
                      <a:pt x="12656" y="1127"/>
                      <a:pt x="11556" y="649"/>
                    </a:cubicBezTo>
                    <a:cubicBezTo>
                      <a:pt x="10565" y="217"/>
                      <a:pt x="9583" y="1"/>
                      <a:pt x="8635"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52"/>
              <p:cNvSpPr/>
              <p:nvPr/>
            </p:nvSpPr>
            <p:spPr>
              <a:xfrm>
                <a:off x="1426153" y="7261731"/>
                <a:ext cx="237354" cy="546557"/>
              </a:xfrm>
              <a:custGeom>
                <a:rect b="b" l="l" r="r" t="t"/>
                <a:pathLst>
                  <a:path extrusionOk="0" h="5363" w="2329">
                    <a:moveTo>
                      <a:pt x="856" y="0"/>
                    </a:moveTo>
                    <a:lnTo>
                      <a:pt x="1" y="309"/>
                    </a:lnTo>
                    <a:lnTo>
                      <a:pt x="1283" y="5363"/>
                    </a:lnTo>
                    <a:lnTo>
                      <a:pt x="2329" y="5185"/>
                    </a:lnTo>
                    <a:lnTo>
                      <a:pt x="8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52"/>
              <p:cNvSpPr/>
              <p:nvPr/>
            </p:nvSpPr>
            <p:spPr>
              <a:xfrm>
                <a:off x="2990709" y="6843280"/>
                <a:ext cx="256310" cy="445256"/>
              </a:xfrm>
              <a:custGeom>
                <a:rect b="b" l="l" r="r" t="t"/>
                <a:pathLst>
                  <a:path extrusionOk="0" h="4369" w="2515">
                    <a:moveTo>
                      <a:pt x="1177" y="1"/>
                    </a:moveTo>
                    <a:lnTo>
                      <a:pt x="0" y="200"/>
                    </a:lnTo>
                    <a:lnTo>
                      <a:pt x="1498" y="4369"/>
                    </a:lnTo>
                    <a:lnTo>
                      <a:pt x="2514" y="4022"/>
                    </a:lnTo>
                    <a:lnTo>
                      <a:pt x="11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52"/>
              <p:cNvSpPr/>
              <p:nvPr/>
            </p:nvSpPr>
            <p:spPr>
              <a:xfrm>
                <a:off x="1784578" y="6835943"/>
                <a:ext cx="1341169" cy="1065088"/>
              </a:xfrm>
              <a:custGeom>
                <a:rect b="b" l="l" r="r" t="t"/>
                <a:pathLst>
                  <a:path extrusionOk="0" h="10451" w="13160">
                    <a:moveTo>
                      <a:pt x="6258" y="1"/>
                    </a:moveTo>
                    <a:cubicBezTo>
                      <a:pt x="5449" y="1"/>
                      <a:pt x="4532" y="182"/>
                      <a:pt x="3505" y="636"/>
                    </a:cubicBezTo>
                    <a:cubicBezTo>
                      <a:pt x="1" y="2185"/>
                      <a:pt x="742" y="5926"/>
                      <a:pt x="742" y="5926"/>
                    </a:cubicBezTo>
                    <a:cubicBezTo>
                      <a:pt x="1104" y="8461"/>
                      <a:pt x="3336" y="10451"/>
                      <a:pt x="5968" y="10451"/>
                    </a:cubicBezTo>
                    <a:cubicBezTo>
                      <a:pt x="7055" y="10451"/>
                      <a:pt x="8209" y="10112"/>
                      <a:pt x="9329" y="9334"/>
                    </a:cubicBezTo>
                    <a:cubicBezTo>
                      <a:pt x="13160" y="6671"/>
                      <a:pt x="11255" y="3082"/>
                      <a:pt x="10248" y="1897"/>
                    </a:cubicBezTo>
                    <a:cubicBezTo>
                      <a:pt x="9538" y="1059"/>
                      <a:pt x="8213" y="1"/>
                      <a:pt x="62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52"/>
              <p:cNvSpPr/>
              <p:nvPr/>
            </p:nvSpPr>
            <p:spPr>
              <a:xfrm>
                <a:off x="1868350" y="6899740"/>
                <a:ext cx="1159051" cy="920678"/>
              </a:xfrm>
              <a:custGeom>
                <a:rect b="b" l="l" r="r" t="t"/>
                <a:pathLst>
                  <a:path extrusionOk="0" h="9034" w="11373">
                    <a:moveTo>
                      <a:pt x="5407" y="1"/>
                    </a:moveTo>
                    <a:cubicBezTo>
                      <a:pt x="4707" y="1"/>
                      <a:pt x="3913" y="158"/>
                      <a:pt x="3026" y="551"/>
                    </a:cubicBezTo>
                    <a:cubicBezTo>
                      <a:pt x="0" y="1893"/>
                      <a:pt x="639" y="5127"/>
                      <a:pt x="639" y="5127"/>
                    </a:cubicBezTo>
                    <a:cubicBezTo>
                      <a:pt x="954" y="7314"/>
                      <a:pt x="2881" y="9033"/>
                      <a:pt x="5156" y="9033"/>
                    </a:cubicBezTo>
                    <a:cubicBezTo>
                      <a:pt x="6094" y="9033"/>
                      <a:pt x="7091" y="8741"/>
                      <a:pt x="8059" y="8068"/>
                    </a:cubicBezTo>
                    <a:cubicBezTo>
                      <a:pt x="11373" y="5766"/>
                      <a:pt x="9722" y="2664"/>
                      <a:pt x="8854" y="1639"/>
                    </a:cubicBezTo>
                    <a:cubicBezTo>
                      <a:pt x="8241" y="915"/>
                      <a:pt x="7095" y="1"/>
                      <a:pt x="540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52"/>
              <p:cNvSpPr/>
              <p:nvPr/>
            </p:nvSpPr>
            <p:spPr>
              <a:xfrm>
                <a:off x="1921344" y="7075130"/>
                <a:ext cx="200156" cy="383802"/>
              </a:xfrm>
              <a:custGeom>
                <a:rect b="b" l="l" r="r" t="t"/>
                <a:pathLst>
                  <a:path extrusionOk="0" h="3766" w="1964">
                    <a:moveTo>
                      <a:pt x="1662" y="1"/>
                    </a:moveTo>
                    <a:cubicBezTo>
                      <a:pt x="1599" y="1"/>
                      <a:pt x="1471" y="117"/>
                      <a:pt x="1253" y="388"/>
                    </a:cubicBezTo>
                    <a:cubicBezTo>
                      <a:pt x="1" y="1950"/>
                      <a:pt x="1050" y="3766"/>
                      <a:pt x="1050" y="3766"/>
                    </a:cubicBezTo>
                    <a:cubicBezTo>
                      <a:pt x="820" y="2622"/>
                      <a:pt x="1963" y="1"/>
                      <a:pt x="16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52"/>
              <p:cNvSpPr/>
              <p:nvPr/>
            </p:nvSpPr>
            <p:spPr>
              <a:xfrm>
                <a:off x="2022747" y="7516205"/>
                <a:ext cx="80715" cy="67160"/>
              </a:xfrm>
              <a:custGeom>
                <a:rect b="b" l="l" r="r" t="t"/>
                <a:pathLst>
                  <a:path extrusionOk="0" h="659" w="792">
                    <a:moveTo>
                      <a:pt x="429" y="0"/>
                    </a:moveTo>
                    <a:cubicBezTo>
                      <a:pt x="410" y="0"/>
                      <a:pt x="392" y="2"/>
                      <a:pt x="373" y="5"/>
                    </a:cubicBezTo>
                    <a:cubicBezTo>
                      <a:pt x="85" y="56"/>
                      <a:pt x="0" y="428"/>
                      <a:pt x="242" y="597"/>
                    </a:cubicBezTo>
                    <a:cubicBezTo>
                      <a:pt x="301" y="640"/>
                      <a:pt x="366" y="659"/>
                      <a:pt x="430" y="659"/>
                    </a:cubicBezTo>
                    <a:cubicBezTo>
                      <a:pt x="619" y="659"/>
                      <a:pt x="792" y="490"/>
                      <a:pt x="754" y="271"/>
                    </a:cubicBezTo>
                    <a:cubicBezTo>
                      <a:pt x="727" y="112"/>
                      <a:pt x="588" y="0"/>
                      <a:pt x="42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52"/>
              <p:cNvSpPr/>
              <p:nvPr/>
            </p:nvSpPr>
            <p:spPr>
              <a:xfrm>
                <a:off x="2649507" y="9164427"/>
                <a:ext cx="508441" cy="273126"/>
              </a:xfrm>
              <a:custGeom>
                <a:rect b="b" l="l" r="r" t="t"/>
                <a:pathLst>
                  <a:path extrusionOk="0" h="2680" w="4989">
                    <a:moveTo>
                      <a:pt x="3556" y="1"/>
                    </a:moveTo>
                    <a:cubicBezTo>
                      <a:pt x="2001" y="1"/>
                      <a:pt x="546" y="981"/>
                      <a:pt x="17" y="2544"/>
                    </a:cubicBezTo>
                    <a:cubicBezTo>
                      <a:pt x="0" y="2594"/>
                      <a:pt x="26" y="2654"/>
                      <a:pt x="81" y="2675"/>
                    </a:cubicBezTo>
                    <a:cubicBezTo>
                      <a:pt x="93" y="2675"/>
                      <a:pt x="102" y="2679"/>
                      <a:pt x="114" y="2679"/>
                    </a:cubicBezTo>
                    <a:cubicBezTo>
                      <a:pt x="157" y="2679"/>
                      <a:pt x="195" y="2649"/>
                      <a:pt x="212" y="2607"/>
                    </a:cubicBezTo>
                    <a:cubicBezTo>
                      <a:pt x="711" y="1133"/>
                      <a:pt x="2087" y="209"/>
                      <a:pt x="3557" y="209"/>
                    </a:cubicBezTo>
                    <a:cubicBezTo>
                      <a:pt x="3970" y="209"/>
                      <a:pt x="4390" y="282"/>
                      <a:pt x="4800" y="436"/>
                    </a:cubicBezTo>
                    <a:cubicBezTo>
                      <a:pt x="4814" y="442"/>
                      <a:pt x="4828" y="444"/>
                      <a:pt x="4840" y="444"/>
                    </a:cubicBezTo>
                    <a:cubicBezTo>
                      <a:pt x="4941" y="444"/>
                      <a:pt x="4988" y="283"/>
                      <a:pt x="4872" y="241"/>
                    </a:cubicBezTo>
                    <a:cubicBezTo>
                      <a:pt x="4437" y="78"/>
                      <a:pt x="3993" y="1"/>
                      <a:pt x="355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52"/>
              <p:cNvSpPr/>
              <p:nvPr/>
            </p:nvSpPr>
            <p:spPr>
              <a:xfrm>
                <a:off x="2604156" y="9203663"/>
                <a:ext cx="152461" cy="176512"/>
              </a:xfrm>
              <a:custGeom>
                <a:rect b="b" l="l" r="r" t="t"/>
                <a:pathLst>
                  <a:path extrusionOk="0" h="1732" w="1496">
                    <a:moveTo>
                      <a:pt x="1348" y="0"/>
                    </a:moveTo>
                    <a:cubicBezTo>
                      <a:pt x="1338" y="0"/>
                      <a:pt x="1328" y="1"/>
                      <a:pt x="1317" y="4"/>
                    </a:cubicBezTo>
                    <a:cubicBezTo>
                      <a:pt x="695" y="351"/>
                      <a:pt x="229" y="919"/>
                      <a:pt x="18" y="1600"/>
                    </a:cubicBezTo>
                    <a:cubicBezTo>
                      <a:pt x="1" y="1655"/>
                      <a:pt x="30" y="1710"/>
                      <a:pt x="85" y="1727"/>
                    </a:cubicBezTo>
                    <a:cubicBezTo>
                      <a:pt x="94" y="1731"/>
                      <a:pt x="107" y="1731"/>
                      <a:pt x="115" y="1731"/>
                    </a:cubicBezTo>
                    <a:cubicBezTo>
                      <a:pt x="162" y="1731"/>
                      <a:pt x="200" y="1702"/>
                      <a:pt x="217" y="1659"/>
                    </a:cubicBezTo>
                    <a:cubicBezTo>
                      <a:pt x="411" y="1033"/>
                      <a:pt x="843" y="504"/>
                      <a:pt x="1419" y="186"/>
                    </a:cubicBezTo>
                    <a:cubicBezTo>
                      <a:pt x="1495" y="117"/>
                      <a:pt x="1440" y="0"/>
                      <a:pt x="13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52"/>
              <p:cNvSpPr/>
              <p:nvPr/>
            </p:nvSpPr>
            <p:spPr>
              <a:xfrm>
                <a:off x="2388102" y="8913214"/>
                <a:ext cx="611679" cy="161531"/>
              </a:xfrm>
              <a:custGeom>
                <a:rect b="b" l="l" r="r" t="t"/>
                <a:pathLst>
                  <a:path extrusionOk="0" h="1585" w="6002">
                    <a:moveTo>
                      <a:pt x="3376" y="0"/>
                    </a:moveTo>
                    <a:cubicBezTo>
                      <a:pt x="2160" y="0"/>
                      <a:pt x="954" y="480"/>
                      <a:pt x="59" y="1407"/>
                    </a:cubicBezTo>
                    <a:cubicBezTo>
                      <a:pt x="0" y="1475"/>
                      <a:pt x="43" y="1576"/>
                      <a:pt x="131" y="1585"/>
                    </a:cubicBezTo>
                    <a:cubicBezTo>
                      <a:pt x="161" y="1585"/>
                      <a:pt x="186" y="1572"/>
                      <a:pt x="208" y="1551"/>
                    </a:cubicBezTo>
                    <a:cubicBezTo>
                      <a:pt x="1062" y="664"/>
                      <a:pt x="2212" y="205"/>
                      <a:pt x="3373" y="205"/>
                    </a:cubicBezTo>
                    <a:cubicBezTo>
                      <a:pt x="4212" y="205"/>
                      <a:pt x="5056" y="445"/>
                      <a:pt x="5799" y="937"/>
                    </a:cubicBezTo>
                    <a:cubicBezTo>
                      <a:pt x="5818" y="948"/>
                      <a:pt x="5837" y="953"/>
                      <a:pt x="5854" y="953"/>
                    </a:cubicBezTo>
                    <a:cubicBezTo>
                      <a:pt x="5942" y="953"/>
                      <a:pt x="6001" y="830"/>
                      <a:pt x="5913" y="763"/>
                    </a:cubicBezTo>
                    <a:cubicBezTo>
                      <a:pt x="5137" y="251"/>
                      <a:pt x="4254" y="0"/>
                      <a:pt x="337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52"/>
              <p:cNvSpPr/>
              <p:nvPr/>
            </p:nvSpPr>
            <p:spPr>
              <a:xfrm>
                <a:off x="2729610" y="8863787"/>
                <a:ext cx="103747" cy="38829"/>
              </a:xfrm>
              <a:custGeom>
                <a:rect b="b" l="l" r="r" t="t"/>
                <a:pathLst>
                  <a:path extrusionOk="0" h="381" w="1018">
                    <a:moveTo>
                      <a:pt x="131" y="1"/>
                    </a:moveTo>
                    <a:cubicBezTo>
                      <a:pt x="38" y="1"/>
                      <a:pt x="1" y="211"/>
                      <a:pt x="116" y="211"/>
                    </a:cubicBezTo>
                    <a:lnTo>
                      <a:pt x="869" y="377"/>
                    </a:lnTo>
                    <a:cubicBezTo>
                      <a:pt x="877" y="377"/>
                      <a:pt x="886" y="377"/>
                      <a:pt x="894" y="381"/>
                    </a:cubicBezTo>
                    <a:cubicBezTo>
                      <a:pt x="1004" y="364"/>
                      <a:pt x="1017" y="211"/>
                      <a:pt x="916" y="173"/>
                    </a:cubicBezTo>
                    <a:lnTo>
                      <a:pt x="162" y="8"/>
                    </a:lnTo>
                    <a:cubicBezTo>
                      <a:pt x="151" y="3"/>
                      <a:pt x="141" y="1"/>
                      <a:pt x="13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52"/>
              <p:cNvSpPr/>
              <p:nvPr/>
            </p:nvSpPr>
            <p:spPr>
              <a:xfrm>
                <a:off x="3090278" y="8513617"/>
                <a:ext cx="308081" cy="454632"/>
              </a:xfrm>
              <a:custGeom>
                <a:rect b="b" l="l" r="r" t="t"/>
                <a:pathLst>
                  <a:path extrusionOk="0" h="4461" w="3023">
                    <a:moveTo>
                      <a:pt x="2880" y="0"/>
                    </a:moveTo>
                    <a:cubicBezTo>
                      <a:pt x="2868" y="0"/>
                      <a:pt x="2855" y="2"/>
                      <a:pt x="2841" y="8"/>
                    </a:cubicBezTo>
                    <a:cubicBezTo>
                      <a:pt x="1063" y="672"/>
                      <a:pt x="1" y="2500"/>
                      <a:pt x="301" y="4375"/>
                    </a:cubicBezTo>
                    <a:cubicBezTo>
                      <a:pt x="310" y="4422"/>
                      <a:pt x="352" y="4460"/>
                      <a:pt x="403" y="4460"/>
                    </a:cubicBezTo>
                    <a:lnTo>
                      <a:pt x="420" y="4460"/>
                    </a:lnTo>
                    <a:cubicBezTo>
                      <a:pt x="475" y="4452"/>
                      <a:pt x="513" y="4397"/>
                      <a:pt x="504" y="4342"/>
                    </a:cubicBezTo>
                    <a:cubicBezTo>
                      <a:pt x="217" y="2564"/>
                      <a:pt x="1224" y="833"/>
                      <a:pt x="2913" y="198"/>
                    </a:cubicBezTo>
                    <a:cubicBezTo>
                      <a:pt x="3022" y="153"/>
                      <a:pt x="2980" y="0"/>
                      <a:pt x="288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52"/>
              <p:cNvSpPr/>
              <p:nvPr/>
            </p:nvSpPr>
            <p:spPr>
              <a:xfrm>
                <a:off x="3275350" y="8586382"/>
                <a:ext cx="86931" cy="70829"/>
              </a:xfrm>
              <a:custGeom>
                <a:rect b="b" l="l" r="r" t="t"/>
                <a:pathLst>
                  <a:path extrusionOk="0" h="695" w="853">
                    <a:moveTo>
                      <a:pt x="683" y="1"/>
                    </a:moveTo>
                    <a:cubicBezTo>
                      <a:pt x="665" y="1"/>
                      <a:pt x="646" y="8"/>
                      <a:pt x="631" y="26"/>
                    </a:cubicBezTo>
                    <a:lnTo>
                      <a:pt x="68" y="512"/>
                    </a:lnTo>
                    <a:cubicBezTo>
                      <a:pt x="1" y="580"/>
                      <a:pt x="43" y="690"/>
                      <a:pt x="136" y="694"/>
                    </a:cubicBezTo>
                    <a:cubicBezTo>
                      <a:pt x="157" y="694"/>
                      <a:pt x="183" y="686"/>
                      <a:pt x="204" y="673"/>
                    </a:cubicBezTo>
                    <a:lnTo>
                      <a:pt x="767" y="187"/>
                    </a:lnTo>
                    <a:cubicBezTo>
                      <a:pt x="852" y="135"/>
                      <a:pt x="763" y="1"/>
                      <a:pt x="68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52"/>
              <p:cNvSpPr/>
              <p:nvPr/>
            </p:nvSpPr>
            <p:spPr>
              <a:xfrm>
                <a:off x="3399683" y="8952246"/>
                <a:ext cx="461562" cy="153174"/>
              </a:xfrm>
              <a:custGeom>
                <a:rect b="b" l="l" r="r" t="t"/>
                <a:pathLst>
                  <a:path extrusionOk="0" h="1503" w="4529">
                    <a:moveTo>
                      <a:pt x="4353" y="1"/>
                    </a:moveTo>
                    <a:cubicBezTo>
                      <a:pt x="4328" y="1"/>
                      <a:pt x="4305" y="13"/>
                      <a:pt x="4291" y="42"/>
                    </a:cubicBezTo>
                    <a:cubicBezTo>
                      <a:pt x="3634" y="854"/>
                      <a:pt x="2662" y="1295"/>
                      <a:pt x="1669" y="1295"/>
                    </a:cubicBezTo>
                    <a:cubicBezTo>
                      <a:pt x="1172" y="1295"/>
                      <a:pt x="670" y="1185"/>
                      <a:pt x="198" y="956"/>
                    </a:cubicBezTo>
                    <a:cubicBezTo>
                      <a:pt x="185" y="945"/>
                      <a:pt x="171" y="941"/>
                      <a:pt x="157" y="941"/>
                    </a:cubicBezTo>
                    <a:cubicBezTo>
                      <a:pt x="73" y="941"/>
                      <a:pt x="0" y="1117"/>
                      <a:pt x="110" y="1142"/>
                    </a:cubicBezTo>
                    <a:cubicBezTo>
                      <a:pt x="596" y="1379"/>
                      <a:pt x="1130" y="1502"/>
                      <a:pt x="1671" y="1502"/>
                    </a:cubicBezTo>
                    <a:lnTo>
                      <a:pt x="1671" y="1498"/>
                    </a:lnTo>
                    <a:cubicBezTo>
                      <a:pt x="2751" y="1498"/>
                      <a:pt x="3771" y="1011"/>
                      <a:pt x="4452" y="169"/>
                    </a:cubicBezTo>
                    <a:cubicBezTo>
                      <a:pt x="4529" y="111"/>
                      <a:pt x="4430" y="1"/>
                      <a:pt x="435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52"/>
              <p:cNvSpPr/>
              <p:nvPr/>
            </p:nvSpPr>
            <p:spPr>
              <a:xfrm>
                <a:off x="3422715" y="9088706"/>
                <a:ext cx="397663" cy="85708"/>
              </a:xfrm>
              <a:custGeom>
                <a:rect b="b" l="l" r="r" t="t"/>
                <a:pathLst>
                  <a:path extrusionOk="0" h="841" w="3902">
                    <a:moveTo>
                      <a:pt x="3762" y="1"/>
                    </a:moveTo>
                    <a:cubicBezTo>
                      <a:pt x="3748" y="1"/>
                      <a:pt x="3733" y="4"/>
                      <a:pt x="3718" y="11"/>
                    </a:cubicBezTo>
                    <a:cubicBezTo>
                      <a:pt x="3132" y="422"/>
                      <a:pt x="2409" y="634"/>
                      <a:pt x="1687" y="634"/>
                    </a:cubicBezTo>
                    <a:cubicBezTo>
                      <a:pt x="1163" y="634"/>
                      <a:pt x="640" y="522"/>
                      <a:pt x="171" y="294"/>
                    </a:cubicBezTo>
                    <a:cubicBezTo>
                      <a:pt x="162" y="292"/>
                      <a:pt x="154" y="291"/>
                      <a:pt x="145" y="291"/>
                    </a:cubicBezTo>
                    <a:cubicBezTo>
                      <a:pt x="51" y="291"/>
                      <a:pt x="1" y="414"/>
                      <a:pt x="82" y="481"/>
                    </a:cubicBezTo>
                    <a:cubicBezTo>
                      <a:pt x="574" y="718"/>
                      <a:pt x="1114" y="840"/>
                      <a:pt x="1659" y="840"/>
                    </a:cubicBezTo>
                    <a:cubicBezTo>
                      <a:pt x="1668" y="840"/>
                      <a:pt x="1677" y="840"/>
                      <a:pt x="1687" y="840"/>
                    </a:cubicBezTo>
                    <a:cubicBezTo>
                      <a:pt x="1694" y="840"/>
                      <a:pt x="1701" y="840"/>
                      <a:pt x="1707" y="840"/>
                    </a:cubicBezTo>
                    <a:cubicBezTo>
                      <a:pt x="2466" y="840"/>
                      <a:pt x="3212" y="612"/>
                      <a:pt x="3837" y="176"/>
                    </a:cubicBezTo>
                    <a:cubicBezTo>
                      <a:pt x="3902" y="107"/>
                      <a:pt x="3846" y="1"/>
                      <a:pt x="376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52"/>
              <p:cNvSpPr/>
              <p:nvPr/>
            </p:nvSpPr>
            <p:spPr>
              <a:xfrm>
                <a:off x="3675254" y="9383945"/>
                <a:ext cx="126066" cy="136767"/>
              </a:xfrm>
              <a:custGeom>
                <a:rect b="b" l="l" r="r" t="t"/>
                <a:pathLst>
                  <a:path extrusionOk="0" h="1342" w="1237">
                    <a:moveTo>
                      <a:pt x="1107" y="1"/>
                    </a:moveTo>
                    <a:cubicBezTo>
                      <a:pt x="1097" y="1"/>
                      <a:pt x="1086" y="3"/>
                      <a:pt x="1075" y="9"/>
                    </a:cubicBezTo>
                    <a:cubicBezTo>
                      <a:pt x="499" y="153"/>
                      <a:pt x="76" y="639"/>
                      <a:pt x="4" y="1228"/>
                    </a:cubicBezTo>
                    <a:cubicBezTo>
                      <a:pt x="0" y="1283"/>
                      <a:pt x="42" y="1334"/>
                      <a:pt x="102" y="1342"/>
                    </a:cubicBezTo>
                    <a:lnTo>
                      <a:pt x="110" y="1342"/>
                    </a:lnTo>
                    <a:cubicBezTo>
                      <a:pt x="161" y="1338"/>
                      <a:pt x="207" y="1300"/>
                      <a:pt x="212" y="1249"/>
                    </a:cubicBezTo>
                    <a:cubicBezTo>
                      <a:pt x="271" y="745"/>
                      <a:pt x="631" y="335"/>
                      <a:pt x="1122" y="208"/>
                    </a:cubicBezTo>
                    <a:cubicBezTo>
                      <a:pt x="1236" y="208"/>
                      <a:pt x="1199" y="1"/>
                      <a:pt x="110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52"/>
              <p:cNvSpPr/>
              <p:nvPr/>
            </p:nvSpPr>
            <p:spPr>
              <a:xfrm>
                <a:off x="2944034" y="9842447"/>
                <a:ext cx="118320" cy="98447"/>
              </a:xfrm>
              <a:custGeom>
                <a:rect b="b" l="l" r="r" t="t"/>
                <a:pathLst>
                  <a:path extrusionOk="0" h="966" w="1161">
                    <a:moveTo>
                      <a:pt x="1050" y="0"/>
                    </a:moveTo>
                    <a:cubicBezTo>
                      <a:pt x="1047" y="0"/>
                      <a:pt x="1045" y="0"/>
                      <a:pt x="1042" y="0"/>
                    </a:cubicBezTo>
                    <a:cubicBezTo>
                      <a:pt x="560" y="43"/>
                      <a:pt x="153" y="373"/>
                      <a:pt x="14" y="834"/>
                    </a:cubicBezTo>
                    <a:cubicBezTo>
                      <a:pt x="1" y="889"/>
                      <a:pt x="31" y="944"/>
                      <a:pt x="86" y="961"/>
                    </a:cubicBezTo>
                    <a:cubicBezTo>
                      <a:pt x="94" y="965"/>
                      <a:pt x="103" y="965"/>
                      <a:pt x="111" y="965"/>
                    </a:cubicBezTo>
                    <a:cubicBezTo>
                      <a:pt x="158" y="965"/>
                      <a:pt x="200" y="936"/>
                      <a:pt x="213" y="893"/>
                    </a:cubicBezTo>
                    <a:cubicBezTo>
                      <a:pt x="331" y="513"/>
                      <a:pt x="665" y="246"/>
                      <a:pt x="1059" y="204"/>
                    </a:cubicBezTo>
                    <a:cubicBezTo>
                      <a:pt x="1114" y="199"/>
                      <a:pt x="1161" y="149"/>
                      <a:pt x="1152" y="94"/>
                    </a:cubicBezTo>
                    <a:cubicBezTo>
                      <a:pt x="1148" y="41"/>
                      <a:pt x="1102" y="0"/>
                      <a:pt x="105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52"/>
              <p:cNvSpPr/>
              <p:nvPr/>
            </p:nvSpPr>
            <p:spPr>
              <a:xfrm>
                <a:off x="2930683" y="9957404"/>
                <a:ext cx="21300" cy="21911"/>
              </a:xfrm>
              <a:custGeom>
                <a:rect b="b" l="l" r="r" t="t"/>
                <a:pathLst>
                  <a:path extrusionOk="0" h="215" w="209">
                    <a:moveTo>
                      <a:pt x="104" y="0"/>
                    </a:moveTo>
                    <a:cubicBezTo>
                      <a:pt x="59" y="0"/>
                      <a:pt x="13" y="28"/>
                      <a:pt x="1" y="83"/>
                    </a:cubicBezTo>
                    <a:lnTo>
                      <a:pt x="1" y="113"/>
                    </a:lnTo>
                    <a:cubicBezTo>
                      <a:pt x="1" y="168"/>
                      <a:pt x="47" y="214"/>
                      <a:pt x="107" y="214"/>
                    </a:cubicBezTo>
                    <a:cubicBezTo>
                      <a:pt x="162" y="214"/>
                      <a:pt x="208" y="168"/>
                      <a:pt x="208" y="113"/>
                    </a:cubicBezTo>
                    <a:lnTo>
                      <a:pt x="208" y="83"/>
                    </a:lnTo>
                    <a:cubicBezTo>
                      <a:pt x="195" y="28"/>
                      <a:pt x="150" y="0"/>
                      <a:pt x="1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52"/>
              <p:cNvSpPr/>
              <p:nvPr/>
            </p:nvSpPr>
            <p:spPr>
              <a:xfrm>
                <a:off x="2712081" y="9399436"/>
                <a:ext cx="444848" cy="148487"/>
              </a:xfrm>
              <a:custGeom>
                <a:rect b="b" l="l" r="r" t="t"/>
                <a:pathLst>
                  <a:path extrusionOk="0" h="1457" w="4365">
                    <a:moveTo>
                      <a:pt x="4186" y="0"/>
                    </a:moveTo>
                    <a:cubicBezTo>
                      <a:pt x="4162" y="0"/>
                      <a:pt x="4140" y="11"/>
                      <a:pt x="4127" y="39"/>
                    </a:cubicBezTo>
                    <a:cubicBezTo>
                      <a:pt x="3488" y="826"/>
                      <a:pt x="2544" y="1252"/>
                      <a:pt x="1578" y="1252"/>
                    </a:cubicBezTo>
                    <a:cubicBezTo>
                      <a:pt x="1110" y="1252"/>
                      <a:pt x="636" y="1152"/>
                      <a:pt x="190" y="944"/>
                    </a:cubicBezTo>
                    <a:cubicBezTo>
                      <a:pt x="177" y="934"/>
                      <a:pt x="163" y="929"/>
                      <a:pt x="150" y="929"/>
                    </a:cubicBezTo>
                    <a:cubicBezTo>
                      <a:pt x="67" y="929"/>
                      <a:pt x="0" y="1105"/>
                      <a:pt x="106" y="1131"/>
                    </a:cubicBezTo>
                    <a:cubicBezTo>
                      <a:pt x="567" y="1347"/>
                      <a:pt x="1075" y="1457"/>
                      <a:pt x="1587" y="1457"/>
                    </a:cubicBezTo>
                    <a:cubicBezTo>
                      <a:pt x="1845" y="1457"/>
                      <a:pt x="2103" y="1427"/>
                      <a:pt x="2357" y="1372"/>
                    </a:cubicBezTo>
                    <a:cubicBezTo>
                      <a:pt x="3115" y="1194"/>
                      <a:pt x="3796" y="771"/>
                      <a:pt x="4287" y="170"/>
                    </a:cubicBezTo>
                    <a:cubicBezTo>
                      <a:pt x="4365" y="112"/>
                      <a:pt x="4263" y="0"/>
                      <a:pt x="418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52"/>
              <p:cNvSpPr/>
              <p:nvPr/>
            </p:nvSpPr>
            <p:spPr>
              <a:xfrm>
                <a:off x="2978582" y="9533042"/>
                <a:ext cx="102830" cy="45963"/>
              </a:xfrm>
              <a:custGeom>
                <a:rect b="b" l="l" r="r" t="t"/>
                <a:pathLst>
                  <a:path extrusionOk="0" h="451" w="1009">
                    <a:moveTo>
                      <a:pt x="865" y="1"/>
                    </a:moveTo>
                    <a:cubicBezTo>
                      <a:pt x="860" y="1"/>
                      <a:pt x="856" y="1"/>
                      <a:pt x="851" y="2"/>
                    </a:cubicBezTo>
                    <a:lnTo>
                      <a:pt x="98" y="247"/>
                    </a:lnTo>
                    <a:cubicBezTo>
                      <a:pt x="1" y="290"/>
                      <a:pt x="22" y="438"/>
                      <a:pt x="132" y="450"/>
                    </a:cubicBezTo>
                    <a:cubicBezTo>
                      <a:pt x="140" y="446"/>
                      <a:pt x="153" y="446"/>
                      <a:pt x="161" y="442"/>
                    </a:cubicBezTo>
                    <a:lnTo>
                      <a:pt x="915" y="196"/>
                    </a:lnTo>
                    <a:cubicBezTo>
                      <a:pt x="1008" y="144"/>
                      <a:pt x="969" y="1"/>
                      <a:pt x="8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52"/>
              <p:cNvSpPr/>
              <p:nvPr/>
            </p:nvSpPr>
            <p:spPr>
              <a:xfrm>
                <a:off x="2082977" y="8286659"/>
                <a:ext cx="251724" cy="369229"/>
              </a:xfrm>
              <a:custGeom>
                <a:rect b="b" l="l" r="r" t="t"/>
                <a:pathLst>
                  <a:path extrusionOk="0" h="3623" w="2470">
                    <a:moveTo>
                      <a:pt x="153" y="0"/>
                    </a:moveTo>
                    <a:cubicBezTo>
                      <a:pt x="59" y="0"/>
                      <a:pt x="1" y="142"/>
                      <a:pt x="108" y="199"/>
                    </a:cubicBezTo>
                    <a:cubicBezTo>
                      <a:pt x="1310" y="855"/>
                      <a:pt x="2152" y="2163"/>
                      <a:pt x="2258" y="3525"/>
                    </a:cubicBezTo>
                    <a:cubicBezTo>
                      <a:pt x="2266" y="3580"/>
                      <a:pt x="2309" y="3619"/>
                      <a:pt x="2364" y="3623"/>
                    </a:cubicBezTo>
                    <a:lnTo>
                      <a:pt x="2372" y="3619"/>
                    </a:lnTo>
                    <a:cubicBezTo>
                      <a:pt x="2427" y="3614"/>
                      <a:pt x="2469" y="3564"/>
                      <a:pt x="2465" y="3509"/>
                    </a:cubicBezTo>
                    <a:cubicBezTo>
                      <a:pt x="2355" y="2078"/>
                      <a:pt x="1466" y="702"/>
                      <a:pt x="209" y="17"/>
                    </a:cubicBezTo>
                    <a:cubicBezTo>
                      <a:pt x="190" y="5"/>
                      <a:pt x="171" y="0"/>
                      <a:pt x="1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52"/>
              <p:cNvSpPr/>
              <p:nvPr/>
            </p:nvSpPr>
            <p:spPr>
              <a:xfrm>
                <a:off x="2072174" y="8376036"/>
                <a:ext cx="169786" cy="167340"/>
              </a:xfrm>
              <a:custGeom>
                <a:rect b="b" l="l" r="r" t="t"/>
                <a:pathLst>
                  <a:path extrusionOk="0" h="1642" w="1666">
                    <a:moveTo>
                      <a:pt x="142" y="0"/>
                    </a:moveTo>
                    <a:cubicBezTo>
                      <a:pt x="48" y="0"/>
                      <a:pt x="1" y="131"/>
                      <a:pt x="87" y="194"/>
                    </a:cubicBezTo>
                    <a:cubicBezTo>
                      <a:pt x="705" y="460"/>
                      <a:pt x="1196" y="955"/>
                      <a:pt x="1454" y="1578"/>
                    </a:cubicBezTo>
                    <a:cubicBezTo>
                      <a:pt x="1471" y="1616"/>
                      <a:pt x="1509" y="1641"/>
                      <a:pt x="1551" y="1641"/>
                    </a:cubicBezTo>
                    <a:cubicBezTo>
                      <a:pt x="1564" y="1641"/>
                      <a:pt x="1577" y="1637"/>
                      <a:pt x="1589" y="1633"/>
                    </a:cubicBezTo>
                    <a:cubicBezTo>
                      <a:pt x="1640" y="1611"/>
                      <a:pt x="1665" y="1552"/>
                      <a:pt x="1644" y="1497"/>
                    </a:cubicBezTo>
                    <a:cubicBezTo>
                      <a:pt x="1365" y="828"/>
                      <a:pt x="836" y="291"/>
                      <a:pt x="167" y="3"/>
                    </a:cubicBezTo>
                    <a:cubicBezTo>
                      <a:pt x="159" y="1"/>
                      <a:pt x="150" y="0"/>
                      <a:pt x="1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52"/>
              <p:cNvSpPr/>
              <p:nvPr/>
            </p:nvSpPr>
            <p:spPr>
              <a:xfrm>
                <a:off x="2235540" y="8573338"/>
                <a:ext cx="30981" cy="41173"/>
              </a:xfrm>
              <a:custGeom>
                <a:rect b="b" l="l" r="r" t="t"/>
                <a:pathLst>
                  <a:path extrusionOk="0" h="404" w="304">
                    <a:moveTo>
                      <a:pt x="118" y="1"/>
                    </a:moveTo>
                    <a:cubicBezTo>
                      <a:pt x="59" y="1"/>
                      <a:pt x="1" y="49"/>
                      <a:pt x="12" y="120"/>
                    </a:cubicBezTo>
                    <a:lnTo>
                      <a:pt x="92" y="336"/>
                    </a:lnTo>
                    <a:cubicBezTo>
                      <a:pt x="109" y="378"/>
                      <a:pt x="147" y="403"/>
                      <a:pt x="189" y="403"/>
                    </a:cubicBezTo>
                    <a:cubicBezTo>
                      <a:pt x="202" y="403"/>
                      <a:pt x="215" y="403"/>
                      <a:pt x="227" y="399"/>
                    </a:cubicBezTo>
                    <a:cubicBezTo>
                      <a:pt x="278" y="378"/>
                      <a:pt x="304" y="319"/>
                      <a:pt x="287" y="264"/>
                    </a:cubicBezTo>
                    <a:lnTo>
                      <a:pt x="206" y="48"/>
                    </a:lnTo>
                    <a:cubicBezTo>
                      <a:pt x="184" y="15"/>
                      <a:pt x="151" y="1"/>
                      <a:pt x="118" y="1"/>
                    </a:cubicBezTo>
                    <a:close/>
                  </a:path>
                </a:pathLst>
              </a:custGeom>
              <a:solidFill>
                <a:srgbClr val="B0B5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52"/>
              <p:cNvSpPr/>
              <p:nvPr/>
            </p:nvSpPr>
            <p:spPr>
              <a:xfrm>
                <a:off x="1961090" y="8705008"/>
                <a:ext cx="229099" cy="147569"/>
              </a:xfrm>
              <a:custGeom>
                <a:rect b="b" l="l" r="r" t="t"/>
                <a:pathLst>
                  <a:path extrusionOk="0" h="1448" w="2248">
                    <a:moveTo>
                      <a:pt x="107" y="0"/>
                    </a:moveTo>
                    <a:cubicBezTo>
                      <a:pt x="55" y="0"/>
                      <a:pt x="8" y="41"/>
                      <a:pt x="4" y="93"/>
                    </a:cubicBezTo>
                    <a:cubicBezTo>
                      <a:pt x="0" y="148"/>
                      <a:pt x="38" y="199"/>
                      <a:pt x="97" y="203"/>
                    </a:cubicBezTo>
                    <a:cubicBezTo>
                      <a:pt x="889" y="284"/>
                      <a:pt x="1604" y="724"/>
                      <a:pt x="2032" y="1397"/>
                    </a:cubicBezTo>
                    <a:cubicBezTo>
                      <a:pt x="2049" y="1427"/>
                      <a:pt x="2082" y="1448"/>
                      <a:pt x="2116" y="1448"/>
                    </a:cubicBezTo>
                    <a:cubicBezTo>
                      <a:pt x="2201" y="1448"/>
                      <a:pt x="2247" y="1359"/>
                      <a:pt x="2205" y="1287"/>
                    </a:cubicBezTo>
                    <a:cubicBezTo>
                      <a:pt x="1744" y="559"/>
                      <a:pt x="974" y="85"/>
                      <a:pt x="114" y="0"/>
                    </a:cubicBezTo>
                    <a:cubicBezTo>
                      <a:pt x="112" y="0"/>
                      <a:pt x="109" y="0"/>
                      <a:pt x="1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52"/>
              <p:cNvSpPr/>
              <p:nvPr/>
            </p:nvSpPr>
            <p:spPr>
              <a:xfrm>
                <a:off x="3121565" y="7759673"/>
                <a:ext cx="212080" cy="209940"/>
              </a:xfrm>
              <a:custGeom>
                <a:rect b="b" l="l" r="r" t="t"/>
                <a:pathLst>
                  <a:path extrusionOk="0" h="2060" w="2081">
                    <a:moveTo>
                      <a:pt x="143" y="1"/>
                    </a:moveTo>
                    <a:cubicBezTo>
                      <a:pt x="46" y="1"/>
                      <a:pt x="0" y="134"/>
                      <a:pt x="87" y="193"/>
                    </a:cubicBezTo>
                    <a:cubicBezTo>
                      <a:pt x="904" y="523"/>
                      <a:pt x="1552" y="1171"/>
                      <a:pt x="1869" y="1992"/>
                    </a:cubicBezTo>
                    <a:cubicBezTo>
                      <a:pt x="1886" y="2034"/>
                      <a:pt x="1924" y="2060"/>
                      <a:pt x="1967" y="2060"/>
                    </a:cubicBezTo>
                    <a:cubicBezTo>
                      <a:pt x="1979" y="2060"/>
                      <a:pt x="1992" y="2060"/>
                      <a:pt x="2000" y="2056"/>
                    </a:cubicBezTo>
                    <a:cubicBezTo>
                      <a:pt x="2055" y="2034"/>
                      <a:pt x="2081" y="1975"/>
                      <a:pt x="2064" y="1920"/>
                    </a:cubicBezTo>
                    <a:cubicBezTo>
                      <a:pt x="1721" y="1048"/>
                      <a:pt x="1035" y="350"/>
                      <a:pt x="164" y="3"/>
                    </a:cubicBezTo>
                    <a:cubicBezTo>
                      <a:pt x="156" y="1"/>
                      <a:pt x="149" y="1"/>
                      <a:pt x="14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52"/>
              <p:cNvSpPr/>
              <p:nvPr/>
            </p:nvSpPr>
            <p:spPr>
              <a:xfrm>
                <a:off x="3304293" y="7537606"/>
                <a:ext cx="220029" cy="102116"/>
              </a:xfrm>
              <a:custGeom>
                <a:rect b="b" l="l" r="r" t="t"/>
                <a:pathLst>
                  <a:path extrusionOk="0" h="1002" w="2159">
                    <a:moveTo>
                      <a:pt x="201" y="0"/>
                    </a:moveTo>
                    <a:cubicBezTo>
                      <a:pt x="166" y="0"/>
                      <a:pt x="132" y="1"/>
                      <a:pt x="97" y="2"/>
                    </a:cubicBezTo>
                    <a:cubicBezTo>
                      <a:pt x="42" y="6"/>
                      <a:pt x="0" y="53"/>
                      <a:pt x="0" y="108"/>
                    </a:cubicBezTo>
                    <a:cubicBezTo>
                      <a:pt x="0" y="165"/>
                      <a:pt x="47" y="210"/>
                      <a:pt x="99" y="210"/>
                    </a:cubicBezTo>
                    <a:cubicBezTo>
                      <a:pt x="101" y="210"/>
                      <a:pt x="104" y="210"/>
                      <a:pt x="106" y="210"/>
                    </a:cubicBezTo>
                    <a:cubicBezTo>
                      <a:pt x="144" y="208"/>
                      <a:pt x="182" y="207"/>
                      <a:pt x="220" y="207"/>
                    </a:cubicBezTo>
                    <a:cubicBezTo>
                      <a:pt x="882" y="207"/>
                      <a:pt x="1516" y="483"/>
                      <a:pt x="1968" y="967"/>
                    </a:cubicBezTo>
                    <a:cubicBezTo>
                      <a:pt x="1985" y="988"/>
                      <a:pt x="2015" y="1001"/>
                      <a:pt x="2044" y="1001"/>
                    </a:cubicBezTo>
                    <a:cubicBezTo>
                      <a:pt x="2048" y="1002"/>
                      <a:pt x="2051" y="1002"/>
                      <a:pt x="2054" y="1002"/>
                    </a:cubicBezTo>
                    <a:cubicBezTo>
                      <a:pt x="2076" y="1002"/>
                      <a:pt x="2098" y="990"/>
                      <a:pt x="2116" y="976"/>
                    </a:cubicBezTo>
                    <a:cubicBezTo>
                      <a:pt x="2159" y="938"/>
                      <a:pt x="2159" y="874"/>
                      <a:pt x="2121" y="832"/>
                    </a:cubicBezTo>
                    <a:cubicBezTo>
                      <a:pt x="1623" y="298"/>
                      <a:pt x="929" y="0"/>
                      <a:pt x="20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52"/>
              <p:cNvSpPr/>
              <p:nvPr/>
            </p:nvSpPr>
            <p:spPr>
              <a:xfrm>
                <a:off x="3484168" y="7527008"/>
                <a:ext cx="111390" cy="79899"/>
              </a:xfrm>
              <a:custGeom>
                <a:rect b="b" l="l" r="r" t="t"/>
                <a:pathLst>
                  <a:path extrusionOk="0" h="784" w="1093">
                    <a:moveTo>
                      <a:pt x="127" y="0"/>
                    </a:moveTo>
                    <a:cubicBezTo>
                      <a:pt x="13" y="13"/>
                      <a:pt x="0" y="170"/>
                      <a:pt x="106" y="208"/>
                    </a:cubicBezTo>
                    <a:cubicBezTo>
                      <a:pt x="436" y="242"/>
                      <a:pt x="728" y="436"/>
                      <a:pt x="885" y="728"/>
                    </a:cubicBezTo>
                    <a:cubicBezTo>
                      <a:pt x="902" y="762"/>
                      <a:pt x="935" y="783"/>
                      <a:pt x="974" y="783"/>
                    </a:cubicBezTo>
                    <a:cubicBezTo>
                      <a:pt x="990" y="783"/>
                      <a:pt x="1007" y="783"/>
                      <a:pt x="1024" y="775"/>
                    </a:cubicBezTo>
                    <a:cubicBezTo>
                      <a:pt x="1071" y="749"/>
                      <a:pt x="1092" y="686"/>
                      <a:pt x="1067" y="635"/>
                    </a:cubicBezTo>
                    <a:cubicBezTo>
                      <a:pt x="876" y="280"/>
                      <a:pt x="525" y="43"/>
                      <a:pt x="12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52"/>
              <p:cNvSpPr/>
              <p:nvPr/>
            </p:nvSpPr>
            <p:spPr>
              <a:xfrm>
                <a:off x="2156863" y="7655926"/>
                <a:ext cx="844243" cy="434453"/>
              </a:xfrm>
              <a:custGeom>
                <a:rect b="b" l="l" r="r" t="t"/>
                <a:pathLst>
                  <a:path extrusionOk="0" h="4263" w="8284">
                    <a:moveTo>
                      <a:pt x="8186" y="1"/>
                    </a:moveTo>
                    <a:lnTo>
                      <a:pt x="8186" y="1"/>
                    </a:lnTo>
                    <a:cubicBezTo>
                      <a:pt x="7784" y="1415"/>
                      <a:pt x="6328" y="2650"/>
                      <a:pt x="3531" y="3336"/>
                    </a:cubicBezTo>
                    <a:cubicBezTo>
                      <a:pt x="2912" y="3489"/>
                      <a:pt x="2381" y="3551"/>
                      <a:pt x="1927" y="3551"/>
                    </a:cubicBezTo>
                    <a:cubicBezTo>
                      <a:pt x="1008" y="3551"/>
                      <a:pt x="400" y="3295"/>
                      <a:pt x="1" y="3006"/>
                    </a:cubicBezTo>
                    <a:lnTo>
                      <a:pt x="1" y="3006"/>
                    </a:lnTo>
                    <a:cubicBezTo>
                      <a:pt x="77" y="3416"/>
                      <a:pt x="331" y="3903"/>
                      <a:pt x="1071" y="4149"/>
                    </a:cubicBezTo>
                    <a:cubicBezTo>
                      <a:pt x="1303" y="4226"/>
                      <a:pt x="1602" y="4262"/>
                      <a:pt x="1946" y="4262"/>
                    </a:cubicBezTo>
                    <a:cubicBezTo>
                      <a:pt x="3715" y="4262"/>
                      <a:pt x="6662" y="3303"/>
                      <a:pt x="7615" y="2024"/>
                    </a:cubicBezTo>
                    <a:cubicBezTo>
                      <a:pt x="8258" y="1161"/>
                      <a:pt x="8284" y="454"/>
                      <a:pt x="8186" y="1"/>
                    </a:cubicBezTo>
                    <a:close/>
                  </a:path>
                </a:pathLst>
              </a:custGeom>
              <a:solidFill>
                <a:schemeClr val="accent3"/>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1" name="Google Shape;4311;p52"/>
            <p:cNvGrpSpPr/>
            <p:nvPr/>
          </p:nvGrpSpPr>
          <p:grpSpPr>
            <a:xfrm>
              <a:off x="2836377" y="3327681"/>
              <a:ext cx="727086" cy="926994"/>
              <a:chOff x="2569330" y="6021233"/>
              <a:chExt cx="1109039" cy="1413963"/>
            </a:xfrm>
          </p:grpSpPr>
          <p:sp>
            <p:nvSpPr>
              <p:cNvPr id="4312" name="Google Shape;4312;p52"/>
              <p:cNvSpPr/>
              <p:nvPr/>
            </p:nvSpPr>
            <p:spPr>
              <a:xfrm>
                <a:off x="3107801" y="6614274"/>
                <a:ext cx="281180" cy="820922"/>
              </a:xfrm>
              <a:custGeom>
                <a:rect b="b" l="l" r="r" t="t"/>
                <a:pathLst>
                  <a:path extrusionOk="0" h="19526" w="6688">
                    <a:moveTo>
                      <a:pt x="1901" y="1"/>
                    </a:moveTo>
                    <a:lnTo>
                      <a:pt x="1" y="293"/>
                    </a:lnTo>
                    <a:lnTo>
                      <a:pt x="627" y="19525"/>
                    </a:lnTo>
                    <a:lnTo>
                      <a:pt x="6688" y="19525"/>
                    </a:lnTo>
                    <a:lnTo>
                      <a:pt x="190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52"/>
              <p:cNvSpPr/>
              <p:nvPr/>
            </p:nvSpPr>
            <p:spPr>
              <a:xfrm>
                <a:off x="2569330" y="6207520"/>
                <a:ext cx="1100294" cy="383301"/>
              </a:xfrm>
              <a:custGeom>
                <a:rect b="b" l="l" r="r" t="t"/>
                <a:pathLst>
                  <a:path extrusionOk="0" h="9117" w="26171">
                    <a:moveTo>
                      <a:pt x="17141" y="1"/>
                    </a:moveTo>
                    <a:cubicBezTo>
                      <a:pt x="4909" y="1"/>
                      <a:pt x="1" y="6243"/>
                      <a:pt x="1" y="6243"/>
                    </a:cubicBezTo>
                    <a:cubicBezTo>
                      <a:pt x="3430" y="8324"/>
                      <a:pt x="6711" y="9117"/>
                      <a:pt x="9719" y="9117"/>
                    </a:cubicBezTo>
                    <a:cubicBezTo>
                      <a:pt x="19338" y="9117"/>
                      <a:pt x="26171" y="1012"/>
                      <a:pt x="26171" y="1012"/>
                    </a:cubicBezTo>
                    <a:cubicBezTo>
                      <a:pt x="22799" y="295"/>
                      <a:pt x="19797" y="1"/>
                      <a:pt x="1714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52"/>
              <p:cNvSpPr/>
              <p:nvPr/>
            </p:nvSpPr>
            <p:spPr>
              <a:xfrm>
                <a:off x="2569330" y="6250024"/>
                <a:ext cx="1109039" cy="407140"/>
              </a:xfrm>
              <a:custGeom>
                <a:rect b="b" l="l" r="r" t="t"/>
                <a:pathLst>
                  <a:path extrusionOk="0" h="9684" w="26379">
                    <a:moveTo>
                      <a:pt x="26171" y="1"/>
                    </a:moveTo>
                    <a:cubicBezTo>
                      <a:pt x="26171" y="1"/>
                      <a:pt x="19337" y="8104"/>
                      <a:pt x="9720" y="8104"/>
                    </a:cubicBezTo>
                    <a:cubicBezTo>
                      <a:pt x="6712" y="8104"/>
                      <a:pt x="3430" y="7311"/>
                      <a:pt x="1" y="5228"/>
                    </a:cubicBezTo>
                    <a:lnTo>
                      <a:pt x="1" y="6735"/>
                    </a:lnTo>
                    <a:cubicBezTo>
                      <a:pt x="3667" y="8875"/>
                      <a:pt x="7117" y="9683"/>
                      <a:pt x="10237" y="9683"/>
                    </a:cubicBezTo>
                    <a:cubicBezTo>
                      <a:pt x="19884" y="9683"/>
                      <a:pt x="26378" y="1952"/>
                      <a:pt x="26378" y="1952"/>
                    </a:cubicBezTo>
                    <a:lnTo>
                      <a:pt x="2617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52"/>
              <p:cNvSpPr/>
              <p:nvPr/>
            </p:nvSpPr>
            <p:spPr>
              <a:xfrm>
                <a:off x="3373295" y="6268901"/>
                <a:ext cx="186795" cy="100776"/>
              </a:xfrm>
              <a:custGeom>
                <a:rect b="b" l="l" r="r" t="t"/>
                <a:pathLst>
                  <a:path extrusionOk="0" h="2397" w="4443">
                    <a:moveTo>
                      <a:pt x="3660" y="1"/>
                    </a:moveTo>
                    <a:cubicBezTo>
                      <a:pt x="2952" y="1"/>
                      <a:pt x="1660" y="805"/>
                      <a:pt x="1660" y="805"/>
                    </a:cubicBezTo>
                    <a:cubicBezTo>
                      <a:pt x="1660" y="805"/>
                      <a:pt x="1" y="1875"/>
                      <a:pt x="944" y="2337"/>
                    </a:cubicBezTo>
                    <a:cubicBezTo>
                      <a:pt x="1028" y="2378"/>
                      <a:pt x="1124" y="2397"/>
                      <a:pt x="1230" y="2397"/>
                    </a:cubicBezTo>
                    <a:cubicBezTo>
                      <a:pt x="2323" y="2397"/>
                      <a:pt x="4443" y="385"/>
                      <a:pt x="3945" y="68"/>
                    </a:cubicBezTo>
                    <a:cubicBezTo>
                      <a:pt x="3870" y="21"/>
                      <a:pt x="3772" y="1"/>
                      <a:pt x="36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52"/>
              <p:cNvSpPr/>
              <p:nvPr/>
            </p:nvSpPr>
            <p:spPr>
              <a:xfrm>
                <a:off x="2811154" y="6453633"/>
                <a:ext cx="157617" cy="61887"/>
              </a:xfrm>
              <a:custGeom>
                <a:rect b="b" l="l" r="r" t="t"/>
                <a:pathLst>
                  <a:path extrusionOk="0" h="1472" w="3749">
                    <a:moveTo>
                      <a:pt x="1116" y="0"/>
                    </a:moveTo>
                    <a:cubicBezTo>
                      <a:pt x="512" y="0"/>
                      <a:pt x="40" y="117"/>
                      <a:pt x="31" y="415"/>
                    </a:cubicBezTo>
                    <a:cubicBezTo>
                      <a:pt x="1" y="1253"/>
                      <a:pt x="1419" y="1375"/>
                      <a:pt x="1419" y="1375"/>
                    </a:cubicBezTo>
                    <a:cubicBezTo>
                      <a:pt x="1654" y="1440"/>
                      <a:pt x="1925" y="1472"/>
                      <a:pt x="2195" y="1472"/>
                    </a:cubicBezTo>
                    <a:cubicBezTo>
                      <a:pt x="2933" y="1472"/>
                      <a:pt x="3673" y="1236"/>
                      <a:pt x="3713" y="787"/>
                    </a:cubicBezTo>
                    <a:cubicBezTo>
                      <a:pt x="3748" y="388"/>
                      <a:pt x="2215" y="0"/>
                      <a:pt x="1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52"/>
              <p:cNvSpPr/>
              <p:nvPr/>
            </p:nvSpPr>
            <p:spPr>
              <a:xfrm>
                <a:off x="3096786" y="6413651"/>
                <a:ext cx="214291" cy="78872"/>
              </a:xfrm>
              <a:custGeom>
                <a:rect b="b" l="l" r="r" t="t"/>
                <a:pathLst>
                  <a:path extrusionOk="0" h="1876" w="5097">
                    <a:moveTo>
                      <a:pt x="4143" y="1"/>
                    </a:moveTo>
                    <a:cubicBezTo>
                      <a:pt x="3372" y="1"/>
                      <a:pt x="2188" y="481"/>
                      <a:pt x="2188" y="481"/>
                    </a:cubicBezTo>
                    <a:cubicBezTo>
                      <a:pt x="2188" y="481"/>
                      <a:pt x="0" y="1425"/>
                      <a:pt x="1304" y="1810"/>
                    </a:cubicBezTo>
                    <a:cubicBezTo>
                      <a:pt x="1454" y="1855"/>
                      <a:pt x="1620" y="1875"/>
                      <a:pt x="1797" y="1875"/>
                    </a:cubicBezTo>
                    <a:cubicBezTo>
                      <a:pt x="3153" y="1875"/>
                      <a:pt x="5097" y="676"/>
                      <a:pt x="4711" y="189"/>
                    </a:cubicBezTo>
                    <a:cubicBezTo>
                      <a:pt x="4603" y="52"/>
                      <a:pt x="4395" y="1"/>
                      <a:pt x="4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52"/>
              <p:cNvSpPr/>
              <p:nvPr/>
            </p:nvSpPr>
            <p:spPr>
              <a:xfrm>
                <a:off x="2616879" y="6383675"/>
                <a:ext cx="99136" cy="65628"/>
              </a:xfrm>
              <a:custGeom>
                <a:rect b="b" l="l" r="r" t="t"/>
                <a:pathLst>
                  <a:path extrusionOk="0" h="1561" w="2358">
                    <a:moveTo>
                      <a:pt x="1168" y="0"/>
                    </a:moveTo>
                    <a:cubicBezTo>
                      <a:pt x="707" y="331"/>
                      <a:pt x="322" y="644"/>
                      <a:pt x="0" y="923"/>
                    </a:cubicBezTo>
                    <a:cubicBezTo>
                      <a:pt x="479" y="1245"/>
                      <a:pt x="1068" y="1561"/>
                      <a:pt x="1540" y="1561"/>
                    </a:cubicBezTo>
                    <a:cubicBezTo>
                      <a:pt x="1639" y="1561"/>
                      <a:pt x="1733" y="1547"/>
                      <a:pt x="1820" y="1516"/>
                    </a:cubicBezTo>
                    <a:cubicBezTo>
                      <a:pt x="2358" y="1329"/>
                      <a:pt x="1761" y="585"/>
                      <a:pt x="11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52"/>
              <p:cNvSpPr/>
              <p:nvPr/>
            </p:nvSpPr>
            <p:spPr>
              <a:xfrm>
                <a:off x="2901376" y="6653962"/>
                <a:ext cx="90812" cy="307709"/>
              </a:xfrm>
              <a:custGeom>
                <a:rect b="b" l="l" r="r" t="t"/>
                <a:pathLst>
                  <a:path extrusionOk="0" h="7319" w="2160">
                    <a:moveTo>
                      <a:pt x="687" y="1"/>
                    </a:moveTo>
                    <a:lnTo>
                      <a:pt x="869" y="5384"/>
                    </a:lnTo>
                    <a:cubicBezTo>
                      <a:pt x="365" y="5456"/>
                      <a:pt x="1" y="5905"/>
                      <a:pt x="35" y="6417"/>
                    </a:cubicBezTo>
                    <a:cubicBezTo>
                      <a:pt x="73" y="6925"/>
                      <a:pt x="496" y="7319"/>
                      <a:pt x="1008" y="7319"/>
                    </a:cubicBezTo>
                    <a:cubicBezTo>
                      <a:pt x="1520" y="7319"/>
                      <a:pt x="1944" y="6925"/>
                      <a:pt x="1977" y="6417"/>
                    </a:cubicBezTo>
                    <a:cubicBezTo>
                      <a:pt x="2016" y="5905"/>
                      <a:pt x="1652" y="5456"/>
                      <a:pt x="1144" y="5384"/>
                    </a:cubicBezTo>
                    <a:lnTo>
                      <a:pt x="1144" y="5380"/>
                    </a:lnTo>
                    <a:lnTo>
                      <a:pt x="2159" y="77"/>
                    </a:lnTo>
                    <a:cubicBezTo>
                      <a:pt x="1677" y="68"/>
                      <a:pt x="1186" y="47"/>
                      <a:pt x="68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52"/>
              <p:cNvSpPr/>
              <p:nvPr/>
            </p:nvSpPr>
            <p:spPr>
              <a:xfrm>
                <a:off x="3345169" y="6551464"/>
                <a:ext cx="158963" cy="261588"/>
              </a:xfrm>
              <a:custGeom>
                <a:rect b="b" l="l" r="r" t="t"/>
                <a:pathLst>
                  <a:path extrusionOk="0" h="6222" w="3781">
                    <a:moveTo>
                      <a:pt x="1254" y="1"/>
                    </a:moveTo>
                    <a:cubicBezTo>
                      <a:pt x="852" y="217"/>
                      <a:pt x="432" y="428"/>
                      <a:pt x="1" y="631"/>
                    </a:cubicBezTo>
                    <a:lnTo>
                      <a:pt x="2210" y="4441"/>
                    </a:lnTo>
                    <a:cubicBezTo>
                      <a:pt x="1808" y="4707"/>
                      <a:pt x="1664" y="5228"/>
                      <a:pt x="1872" y="5664"/>
                    </a:cubicBezTo>
                    <a:cubicBezTo>
                      <a:pt x="2034" y="6012"/>
                      <a:pt x="2382" y="6222"/>
                      <a:pt x="2750" y="6222"/>
                    </a:cubicBezTo>
                    <a:cubicBezTo>
                      <a:pt x="2843" y="6222"/>
                      <a:pt x="2938" y="6208"/>
                      <a:pt x="3031" y="6180"/>
                    </a:cubicBezTo>
                    <a:cubicBezTo>
                      <a:pt x="3493" y="6040"/>
                      <a:pt x="3780" y="5583"/>
                      <a:pt x="3713" y="5105"/>
                    </a:cubicBezTo>
                    <a:cubicBezTo>
                      <a:pt x="3641" y="4627"/>
                      <a:pt x="3230" y="4276"/>
                      <a:pt x="2748" y="4276"/>
                    </a:cubicBezTo>
                    <a:cubicBezTo>
                      <a:pt x="2680" y="4276"/>
                      <a:pt x="2612" y="4284"/>
                      <a:pt x="2549" y="4297"/>
                    </a:cubicBezTo>
                    <a:lnTo>
                      <a:pt x="125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52"/>
              <p:cNvSpPr/>
              <p:nvPr/>
            </p:nvSpPr>
            <p:spPr>
              <a:xfrm>
                <a:off x="277613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52"/>
              <p:cNvSpPr/>
              <p:nvPr/>
            </p:nvSpPr>
            <p:spPr>
              <a:xfrm>
                <a:off x="2777483" y="6021233"/>
                <a:ext cx="549159" cy="345421"/>
              </a:xfrm>
              <a:custGeom>
                <a:rect b="b" l="l" r="r" t="t"/>
                <a:pathLst>
                  <a:path extrusionOk="0" h="8216" w="13062">
                    <a:moveTo>
                      <a:pt x="7462" y="0"/>
                    </a:moveTo>
                    <a:cubicBezTo>
                      <a:pt x="7100" y="0"/>
                      <a:pt x="6713" y="30"/>
                      <a:pt x="6302" y="93"/>
                    </a:cubicBezTo>
                    <a:cubicBezTo>
                      <a:pt x="0" y="1062"/>
                      <a:pt x="1435" y="7394"/>
                      <a:pt x="1435" y="7394"/>
                    </a:cubicBezTo>
                    <a:cubicBezTo>
                      <a:pt x="3112" y="7990"/>
                      <a:pt x="4665" y="8215"/>
                      <a:pt x="6052" y="8215"/>
                    </a:cubicBezTo>
                    <a:cubicBezTo>
                      <a:pt x="10341" y="8215"/>
                      <a:pt x="13062" y="6065"/>
                      <a:pt x="13062" y="6065"/>
                    </a:cubicBezTo>
                    <a:cubicBezTo>
                      <a:pt x="13062" y="6065"/>
                      <a:pt x="12659" y="0"/>
                      <a:pt x="746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52"/>
              <p:cNvSpPr/>
              <p:nvPr/>
            </p:nvSpPr>
            <p:spPr>
              <a:xfrm>
                <a:off x="2864379" y="6097581"/>
                <a:ext cx="89677" cy="134158"/>
              </a:xfrm>
              <a:custGeom>
                <a:rect b="b" l="l" r="r" t="t"/>
                <a:pathLst>
                  <a:path extrusionOk="0" h="3191" w="2133">
                    <a:moveTo>
                      <a:pt x="1644" y="1"/>
                    </a:moveTo>
                    <a:cubicBezTo>
                      <a:pt x="1582" y="1"/>
                      <a:pt x="1480" y="37"/>
                      <a:pt x="1330" y="118"/>
                    </a:cubicBezTo>
                    <a:cubicBezTo>
                      <a:pt x="1" y="833"/>
                      <a:pt x="204" y="3191"/>
                      <a:pt x="204" y="3191"/>
                    </a:cubicBezTo>
                    <a:cubicBezTo>
                      <a:pt x="174" y="2267"/>
                      <a:pt x="2133" y="1"/>
                      <a:pt x="16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52"/>
              <p:cNvSpPr/>
              <p:nvPr/>
            </p:nvSpPr>
            <p:spPr>
              <a:xfrm>
                <a:off x="2849790" y="6256078"/>
                <a:ext cx="40067" cy="34139"/>
              </a:xfrm>
              <a:custGeom>
                <a:rect b="b" l="l" r="r" t="t"/>
                <a:pathLst>
                  <a:path extrusionOk="0" h="812" w="953">
                    <a:moveTo>
                      <a:pt x="546" y="1"/>
                    </a:moveTo>
                    <a:cubicBezTo>
                      <a:pt x="182" y="1"/>
                      <a:pt x="0" y="437"/>
                      <a:pt x="259" y="691"/>
                    </a:cubicBezTo>
                    <a:cubicBezTo>
                      <a:pt x="341" y="774"/>
                      <a:pt x="443" y="812"/>
                      <a:pt x="543" y="812"/>
                    </a:cubicBezTo>
                    <a:cubicBezTo>
                      <a:pt x="752" y="812"/>
                      <a:pt x="953" y="650"/>
                      <a:pt x="953" y="407"/>
                    </a:cubicBezTo>
                    <a:cubicBezTo>
                      <a:pt x="953" y="183"/>
                      <a:pt x="771" y="1"/>
                      <a:pt x="5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325" name="Google Shape;4325;p52"/>
          <p:cNvGrpSpPr/>
          <p:nvPr/>
        </p:nvGrpSpPr>
        <p:grpSpPr>
          <a:xfrm flipH="1">
            <a:off x="382223" y="203869"/>
            <a:ext cx="1245804" cy="1209196"/>
            <a:chOff x="5931850" y="326975"/>
            <a:chExt cx="1279585" cy="1242239"/>
          </a:xfrm>
        </p:grpSpPr>
        <p:sp>
          <p:nvSpPr>
            <p:cNvPr id="4326" name="Google Shape;4326;p52"/>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52"/>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52"/>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52"/>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52"/>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52"/>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52"/>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52"/>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52"/>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52"/>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52"/>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52"/>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52"/>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52"/>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52"/>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52"/>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52"/>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52"/>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52"/>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52"/>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52"/>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7" name="Google Shape;4347;p52"/>
          <p:cNvGrpSpPr/>
          <p:nvPr/>
        </p:nvGrpSpPr>
        <p:grpSpPr>
          <a:xfrm flipH="1">
            <a:off x="6682799" y="9400532"/>
            <a:ext cx="1046188" cy="1015530"/>
            <a:chOff x="5931850" y="326975"/>
            <a:chExt cx="1279585" cy="1242239"/>
          </a:xfrm>
        </p:grpSpPr>
        <p:sp>
          <p:nvSpPr>
            <p:cNvPr id="4348" name="Google Shape;4348;p52"/>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52"/>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52"/>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52"/>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52"/>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52"/>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52"/>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52"/>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52"/>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52"/>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52"/>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52"/>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52"/>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52"/>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52"/>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52"/>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52"/>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52"/>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52"/>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52"/>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52"/>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69" name="Google Shape;4369;p52"/>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Space </a:t>
            </a:r>
            <a:r>
              <a:rPr lang="en">
                <a:solidFill>
                  <a:schemeClr val="lt1"/>
                </a:solidFill>
              </a:rPr>
              <a:t>bingo</a:t>
            </a:r>
            <a:endParaRPr>
              <a:solidFill>
                <a:schemeClr val="lt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9" name="Shape 489"/>
        <p:cNvGrpSpPr/>
        <p:nvPr/>
      </p:nvGrpSpPr>
      <p:grpSpPr>
        <a:xfrm>
          <a:off x="0" y="0"/>
          <a:ext cx="0" cy="0"/>
          <a:chOff x="0" y="0"/>
          <a:chExt cx="0" cy="0"/>
        </a:xfrm>
      </p:grpSpPr>
      <p:sp>
        <p:nvSpPr>
          <p:cNvPr id="490" name="Google Shape;490;p35"/>
          <p:cNvSpPr txBox="1"/>
          <p:nvPr>
            <p:ph idx="1" type="body"/>
          </p:nvPr>
        </p:nvSpPr>
        <p:spPr>
          <a:xfrm>
            <a:off x="723975" y="3230425"/>
            <a:ext cx="6111900" cy="6267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 this template you will find downloadable slides. You can modify them to your liking and then download them as .png files (if you want to share them digitally) or .jpg files (if you want to print them). This way, you’ll have a tailor-made version on your computer.</a:t>
            </a:r>
            <a:endParaRPr/>
          </a:p>
          <a:p>
            <a:pPr indent="-330200" lvl="0" marL="457200" rtl="0" algn="l">
              <a:spcBef>
                <a:spcPts val="1600"/>
              </a:spcBef>
              <a:spcAft>
                <a:spcPts val="0"/>
              </a:spcAft>
              <a:buClr>
                <a:schemeClr val="dk2"/>
              </a:buClr>
              <a:buSzPts val="1600"/>
              <a:buFont typeface="Roboto"/>
              <a:buChar char="●"/>
            </a:pPr>
            <a:r>
              <a:rPr lang="en"/>
              <a:t>Select the slide you want to save or print</a:t>
            </a:r>
            <a:endParaRPr/>
          </a:p>
          <a:p>
            <a:pPr indent="-330200" lvl="0" marL="457200" rtl="0" algn="l">
              <a:spcBef>
                <a:spcPts val="0"/>
              </a:spcBef>
              <a:spcAft>
                <a:spcPts val="0"/>
              </a:spcAft>
              <a:buClr>
                <a:schemeClr val="dk2"/>
              </a:buClr>
              <a:buSzPts val="1600"/>
              <a:buFont typeface="Roboto"/>
              <a:buChar char="●"/>
            </a:pPr>
            <a:r>
              <a:rPr lang="en"/>
              <a:t>Modify it and add text if needed</a:t>
            </a:r>
            <a:endParaRPr/>
          </a:p>
          <a:p>
            <a:pPr indent="-330200" lvl="0" marL="457200" rtl="0" algn="l">
              <a:spcBef>
                <a:spcPts val="0"/>
              </a:spcBef>
              <a:spcAft>
                <a:spcPts val="0"/>
              </a:spcAft>
              <a:buClr>
                <a:schemeClr val="dk2"/>
              </a:buClr>
              <a:buSzPts val="1600"/>
              <a:buFont typeface="Roboto"/>
              <a:buChar char="●"/>
            </a:pPr>
            <a:r>
              <a:rPr lang="en"/>
              <a:t>Click File &gt; Download &gt; PNG image/JPEG image</a:t>
            </a:r>
            <a:endParaRPr/>
          </a:p>
          <a:p>
            <a:pPr indent="-330200" lvl="0" marL="457200" rtl="0" algn="l">
              <a:spcBef>
                <a:spcPts val="0"/>
              </a:spcBef>
              <a:spcAft>
                <a:spcPts val="0"/>
              </a:spcAft>
              <a:buClr>
                <a:schemeClr val="dk2"/>
              </a:buClr>
              <a:buSzPts val="1600"/>
              <a:buFont typeface="Roboto"/>
              <a:buChar char="●"/>
            </a:pPr>
            <a:r>
              <a:rPr lang="en"/>
              <a:t>It will be downloaded to your computer, and now you can print the slide or use it elsewhere</a:t>
            </a:r>
            <a:endParaRPr/>
          </a:p>
          <a:p>
            <a:pPr indent="0" lvl="0" marL="0" rtl="0" algn="l">
              <a:spcBef>
                <a:spcPts val="1600"/>
              </a:spcBef>
              <a:spcAft>
                <a:spcPts val="0"/>
              </a:spcAft>
              <a:buNone/>
            </a:pPr>
            <a:r>
              <a:rPr lang="en"/>
              <a:t>You can also download a printable PDF file:</a:t>
            </a:r>
            <a:endParaRPr/>
          </a:p>
          <a:p>
            <a:pPr indent="-330200" lvl="0" marL="457200" rtl="0" algn="l">
              <a:spcBef>
                <a:spcPts val="1600"/>
              </a:spcBef>
              <a:spcAft>
                <a:spcPts val="0"/>
              </a:spcAft>
              <a:buClr>
                <a:schemeClr val="dk2"/>
              </a:buClr>
              <a:buSzPts val="1600"/>
              <a:buFont typeface="Roboto"/>
              <a:buChar char="●"/>
            </a:pPr>
            <a:r>
              <a:rPr lang="en"/>
              <a:t>Edit the slides you need and delete those you do not use.</a:t>
            </a:r>
            <a:endParaRPr/>
          </a:p>
          <a:p>
            <a:pPr indent="-330200" lvl="0" marL="457200" rtl="0" algn="l">
              <a:spcBef>
                <a:spcPts val="0"/>
              </a:spcBef>
              <a:spcAft>
                <a:spcPts val="0"/>
              </a:spcAft>
              <a:buClr>
                <a:schemeClr val="dk2"/>
              </a:buClr>
              <a:buSzPts val="1600"/>
              <a:buFont typeface="Roboto"/>
              <a:buChar char="●"/>
            </a:pPr>
            <a:r>
              <a:rPr lang="en"/>
              <a:t>Click File &gt; Download &gt; PDF document</a:t>
            </a:r>
            <a:endParaRPr/>
          </a:p>
        </p:txBody>
      </p:sp>
      <p:grpSp>
        <p:nvGrpSpPr>
          <p:cNvPr id="491" name="Google Shape;491;p35"/>
          <p:cNvGrpSpPr/>
          <p:nvPr/>
        </p:nvGrpSpPr>
        <p:grpSpPr>
          <a:xfrm>
            <a:off x="270284" y="353986"/>
            <a:ext cx="1283556" cy="1281340"/>
            <a:chOff x="723975" y="8018542"/>
            <a:chExt cx="2004929" cy="2001469"/>
          </a:xfrm>
        </p:grpSpPr>
        <p:sp>
          <p:nvSpPr>
            <p:cNvPr id="492" name="Google Shape;492;p35"/>
            <p:cNvSpPr/>
            <p:nvPr/>
          </p:nvSpPr>
          <p:spPr>
            <a:xfrm>
              <a:off x="723975" y="8018542"/>
              <a:ext cx="2004593" cy="2001469"/>
            </a:xfrm>
            <a:custGeom>
              <a:rect b="b" l="l" r="r" t="t"/>
              <a:pathLst>
                <a:path extrusionOk="0" h="17061" w="17088">
                  <a:moveTo>
                    <a:pt x="8546" y="7430"/>
                  </a:moveTo>
                  <a:lnTo>
                    <a:pt x="8833" y="7465"/>
                  </a:lnTo>
                  <a:lnTo>
                    <a:pt x="9098" y="7580"/>
                  </a:lnTo>
                  <a:lnTo>
                    <a:pt x="9324" y="7749"/>
                  </a:lnTo>
                  <a:lnTo>
                    <a:pt x="9496" y="7975"/>
                  </a:lnTo>
                  <a:lnTo>
                    <a:pt x="9604" y="8220"/>
                  </a:lnTo>
                  <a:lnTo>
                    <a:pt x="9646" y="8489"/>
                  </a:lnTo>
                  <a:lnTo>
                    <a:pt x="9623" y="8784"/>
                  </a:lnTo>
                  <a:lnTo>
                    <a:pt x="9512" y="9056"/>
                  </a:lnTo>
                  <a:lnTo>
                    <a:pt x="9347" y="9294"/>
                  </a:lnTo>
                  <a:lnTo>
                    <a:pt x="9121" y="9470"/>
                  </a:lnTo>
                  <a:lnTo>
                    <a:pt x="8845" y="9597"/>
                  </a:lnTo>
                  <a:lnTo>
                    <a:pt x="8546" y="9631"/>
                  </a:lnTo>
                  <a:lnTo>
                    <a:pt x="8258" y="9600"/>
                  </a:lnTo>
                  <a:lnTo>
                    <a:pt x="7994" y="9482"/>
                  </a:lnTo>
                  <a:lnTo>
                    <a:pt x="7767" y="9313"/>
                  </a:lnTo>
                  <a:lnTo>
                    <a:pt x="7599" y="9090"/>
                  </a:lnTo>
                  <a:lnTo>
                    <a:pt x="7488" y="8841"/>
                  </a:lnTo>
                  <a:lnTo>
                    <a:pt x="7445" y="8573"/>
                  </a:lnTo>
                  <a:lnTo>
                    <a:pt x="7468" y="8282"/>
                  </a:lnTo>
                  <a:lnTo>
                    <a:pt x="7580" y="8006"/>
                  </a:lnTo>
                  <a:lnTo>
                    <a:pt x="7744" y="7768"/>
                  </a:lnTo>
                  <a:lnTo>
                    <a:pt x="7974" y="7591"/>
                  </a:lnTo>
                  <a:lnTo>
                    <a:pt x="8247" y="7465"/>
                  </a:lnTo>
                  <a:lnTo>
                    <a:pt x="8546" y="7430"/>
                  </a:lnTo>
                  <a:close/>
                  <a:moveTo>
                    <a:pt x="8546" y="1"/>
                  </a:moveTo>
                  <a:cubicBezTo>
                    <a:pt x="8009" y="1"/>
                    <a:pt x="7392" y="380"/>
                    <a:pt x="7166" y="886"/>
                  </a:cubicBezTo>
                  <a:cubicBezTo>
                    <a:pt x="6936" y="1415"/>
                    <a:pt x="6878" y="2086"/>
                    <a:pt x="6936" y="2796"/>
                  </a:cubicBezTo>
                  <a:cubicBezTo>
                    <a:pt x="6610" y="2163"/>
                    <a:pt x="6215" y="1619"/>
                    <a:pt x="5743" y="1285"/>
                  </a:cubicBezTo>
                  <a:cubicBezTo>
                    <a:pt x="5510" y="1124"/>
                    <a:pt x="5203" y="1048"/>
                    <a:pt x="4900" y="1048"/>
                  </a:cubicBezTo>
                  <a:cubicBezTo>
                    <a:pt x="4609" y="1048"/>
                    <a:pt x="4322" y="1118"/>
                    <a:pt x="4102" y="1251"/>
                  </a:cubicBezTo>
                  <a:cubicBezTo>
                    <a:pt x="3646" y="1530"/>
                    <a:pt x="3313" y="2174"/>
                    <a:pt x="3386" y="2723"/>
                  </a:cubicBezTo>
                  <a:cubicBezTo>
                    <a:pt x="3451" y="3210"/>
                    <a:pt x="3681" y="3716"/>
                    <a:pt x="4003" y="4214"/>
                  </a:cubicBezTo>
                  <a:cubicBezTo>
                    <a:pt x="3493" y="3915"/>
                    <a:pt x="2975" y="3712"/>
                    <a:pt x="2485" y="3670"/>
                  </a:cubicBezTo>
                  <a:cubicBezTo>
                    <a:pt x="2454" y="3667"/>
                    <a:pt x="2423" y="3666"/>
                    <a:pt x="2392" y="3666"/>
                  </a:cubicBezTo>
                  <a:cubicBezTo>
                    <a:pt x="1864" y="3666"/>
                    <a:pt x="1286" y="4028"/>
                    <a:pt x="1047" y="4459"/>
                  </a:cubicBezTo>
                  <a:cubicBezTo>
                    <a:pt x="790" y="4931"/>
                    <a:pt x="828" y="5655"/>
                    <a:pt x="1166" y="6096"/>
                  </a:cubicBezTo>
                  <a:cubicBezTo>
                    <a:pt x="1492" y="6514"/>
                    <a:pt x="1998" y="6859"/>
                    <a:pt x="2580" y="7139"/>
                  </a:cubicBezTo>
                  <a:cubicBezTo>
                    <a:pt x="2554" y="7139"/>
                    <a:pt x="2527" y="7139"/>
                    <a:pt x="2501" y="7139"/>
                  </a:cubicBezTo>
                  <a:cubicBezTo>
                    <a:pt x="1883" y="7139"/>
                    <a:pt x="1307" y="7225"/>
                    <a:pt x="851" y="7450"/>
                  </a:cubicBezTo>
                  <a:cubicBezTo>
                    <a:pt x="349" y="7691"/>
                    <a:pt x="0" y="8339"/>
                    <a:pt x="20" y="8860"/>
                  </a:cubicBezTo>
                  <a:cubicBezTo>
                    <a:pt x="39" y="9397"/>
                    <a:pt x="441" y="9999"/>
                    <a:pt x="955" y="10206"/>
                  </a:cubicBezTo>
                  <a:cubicBezTo>
                    <a:pt x="1308" y="10344"/>
                    <a:pt x="1714" y="10402"/>
                    <a:pt x="2147" y="10405"/>
                  </a:cubicBezTo>
                  <a:cubicBezTo>
                    <a:pt x="1783" y="10643"/>
                    <a:pt x="1472" y="10911"/>
                    <a:pt x="1254" y="11214"/>
                  </a:cubicBezTo>
                  <a:cubicBezTo>
                    <a:pt x="928" y="11667"/>
                    <a:pt x="924" y="12403"/>
                    <a:pt x="1189" y="12855"/>
                  </a:cubicBezTo>
                  <a:cubicBezTo>
                    <a:pt x="1439" y="13278"/>
                    <a:pt x="1999" y="13603"/>
                    <a:pt x="2513" y="13603"/>
                  </a:cubicBezTo>
                  <a:cubicBezTo>
                    <a:pt x="2559" y="13603"/>
                    <a:pt x="2605" y="13600"/>
                    <a:pt x="2649" y="13595"/>
                  </a:cubicBezTo>
                  <a:cubicBezTo>
                    <a:pt x="3098" y="13541"/>
                    <a:pt x="3562" y="13354"/>
                    <a:pt x="4022" y="13081"/>
                  </a:cubicBezTo>
                  <a:lnTo>
                    <a:pt x="4022" y="13081"/>
                  </a:lnTo>
                  <a:cubicBezTo>
                    <a:pt x="3750" y="13541"/>
                    <a:pt x="3566" y="14005"/>
                    <a:pt x="3516" y="14454"/>
                  </a:cubicBezTo>
                  <a:cubicBezTo>
                    <a:pt x="3455" y="15006"/>
                    <a:pt x="3811" y="15650"/>
                    <a:pt x="4263" y="15911"/>
                  </a:cubicBezTo>
                  <a:cubicBezTo>
                    <a:pt x="4478" y="16035"/>
                    <a:pt x="4749" y="16098"/>
                    <a:pt x="5022" y="16098"/>
                  </a:cubicBezTo>
                  <a:cubicBezTo>
                    <a:pt x="5339" y="16098"/>
                    <a:pt x="5659" y="16013"/>
                    <a:pt x="5900" y="15838"/>
                  </a:cubicBezTo>
                  <a:cubicBezTo>
                    <a:pt x="6299" y="15550"/>
                    <a:pt x="6633" y="15102"/>
                    <a:pt x="6912" y="14584"/>
                  </a:cubicBezTo>
                  <a:lnTo>
                    <a:pt x="6912" y="14584"/>
                  </a:lnTo>
                  <a:cubicBezTo>
                    <a:pt x="6897" y="15175"/>
                    <a:pt x="6966" y="15727"/>
                    <a:pt x="7162" y="16175"/>
                  </a:cubicBezTo>
                  <a:cubicBezTo>
                    <a:pt x="7388" y="16685"/>
                    <a:pt x="8020" y="17061"/>
                    <a:pt x="8542" y="17061"/>
                  </a:cubicBezTo>
                  <a:cubicBezTo>
                    <a:pt x="9079" y="17061"/>
                    <a:pt x="9696" y="16685"/>
                    <a:pt x="9922" y="16175"/>
                  </a:cubicBezTo>
                  <a:cubicBezTo>
                    <a:pt x="10156" y="15650"/>
                    <a:pt x="10209" y="14979"/>
                    <a:pt x="10152" y="14266"/>
                  </a:cubicBezTo>
                  <a:lnTo>
                    <a:pt x="10152" y="14266"/>
                  </a:lnTo>
                  <a:cubicBezTo>
                    <a:pt x="10478" y="14902"/>
                    <a:pt x="10873" y="15447"/>
                    <a:pt x="11344" y="15776"/>
                  </a:cubicBezTo>
                  <a:cubicBezTo>
                    <a:pt x="11577" y="15939"/>
                    <a:pt x="11882" y="16015"/>
                    <a:pt x="12185" y="16015"/>
                  </a:cubicBezTo>
                  <a:cubicBezTo>
                    <a:pt x="12476" y="16015"/>
                    <a:pt x="12765" y="15944"/>
                    <a:pt x="12985" y="15811"/>
                  </a:cubicBezTo>
                  <a:cubicBezTo>
                    <a:pt x="13441" y="15535"/>
                    <a:pt x="13775" y="14891"/>
                    <a:pt x="13702" y="14339"/>
                  </a:cubicBezTo>
                  <a:cubicBezTo>
                    <a:pt x="13637" y="13852"/>
                    <a:pt x="13407" y="13346"/>
                    <a:pt x="13085" y="12851"/>
                  </a:cubicBezTo>
                  <a:lnTo>
                    <a:pt x="13085" y="12851"/>
                  </a:lnTo>
                  <a:cubicBezTo>
                    <a:pt x="13598" y="13147"/>
                    <a:pt x="14116" y="13354"/>
                    <a:pt x="14603" y="13392"/>
                  </a:cubicBezTo>
                  <a:cubicBezTo>
                    <a:pt x="14636" y="13395"/>
                    <a:pt x="14669" y="13396"/>
                    <a:pt x="14703" y="13396"/>
                  </a:cubicBezTo>
                  <a:cubicBezTo>
                    <a:pt x="15233" y="13396"/>
                    <a:pt x="15806" y="13035"/>
                    <a:pt x="16041" y="12602"/>
                  </a:cubicBezTo>
                  <a:cubicBezTo>
                    <a:pt x="16297" y="12131"/>
                    <a:pt x="16263" y="11406"/>
                    <a:pt x="15922" y="10969"/>
                  </a:cubicBezTo>
                  <a:cubicBezTo>
                    <a:pt x="15596" y="10547"/>
                    <a:pt x="15094" y="10202"/>
                    <a:pt x="14507" y="9922"/>
                  </a:cubicBezTo>
                  <a:lnTo>
                    <a:pt x="14507" y="9922"/>
                  </a:lnTo>
                  <a:cubicBezTo>
                    <a:pt x="14545" y="9923"/>
                    <a:pt x="14583" y="9923"/>
                    <a:pt x="14621" y="9923"/>
                  </a:cubicBezTo>
                  <a:cubicBezTo>
                    <a:pt x="15226" y="9923"/>
                    <a:pt x="15789" y="9836"/>
                    <a:pt x="16240" y="9616"/>
                  </a:cubicBezTo>
                  <a:cubicBezTo>
                    <a:pt x="16738" y="9370"/>
                    <a:pt x="17087" y="8722"/>
                    <a:pt x="17068" y="8201"/>
                  </a:cubicBezTo>
                  <a:cubicBezTo>
                    <a:pt x="17049" y="7664"/>
                    <a:pt x="16650" y="7062"/>
                    <a:pt x="16133" y="6859"/>
                  </a:cubicBezTo>
                  <a:cubicBezTo>
                    <a:pt x="15784" y="6721"/>
                    <a:pt x="15377" y="6660"/>
                    <a:pt x="14940" y="6660"/>
                  </a:cubicBezTo>
                  <a:cubicBezTo>
                    <a:pt x="15304" y="6418"/>
                    <a:pt x="15615" y="6150"/>
                    <a:pt x="15837" y="5847"/>
                  </a:cubicBezTo>
                  <a:cubicBezTo>
                    <a:pt x="16159" y="5395"/>
                    <a:pt x="16163" y="4659"/>
                    <a:pt x="15899" y="4210"/>
                  </a:cubicBezTo>
                  <a:cubicBezTo>
                    <a:pt x="15649" y="3785"/>
                    <a:pt x="15093" y="3462"/>
                    <a:pt x="14576" y="3462"/>
                  </a:cubicBezTo>
                  <a:cubicBezTo>
                    <a:pt x="14530" y="3462"/>
                    <a:pt x="14484" y="3465"/>
                    <a:pt x="14438" y="3470"/>
                  </a:cubicBezTo>
                  <a:cubicBezTo>
                    <a:pt x="13993" y="3520"/>
                    <a:pt x="13526" y="3708"/>
                    <a:pt x="13069" y="3980"/>
                  </a:cubicBezTo>
                  <a:cubicBezTo>
                    <a:pt x="13338" y="3520"/>
                    <a:pt x="13526" y="3056"/>
                    <a:pt x="13575" y="2612"/>
                  </a:cubicBezTo>
                  <a:cubicBezTo>
                    <a:pt x="13637" y="2059"/>
                    <a:pt x="13276" y="1415"/>
                    <a:pt x="12824" y="1151"/>
                  </a:cubicBezTo>
                  <a:cubicBezTo>
                    <a:pt x="12610" y="1027"/>
                    <a:pt x="12340" y="964"/>
                    <a:pt x="12068" y="964"/>
                  </a:cubicBezTo>
                  <a:cubicBezTo>
                    <a:pt x="11750" y="964"/>
                    <a:pt x="11429" y="1050"/>
                    <a:pt x="11187" y="1228"/>
                  </a:cubicBezTo>
                  <a:cubicBezTo>
                    <a:pt x="10792" y="1515"/>
                    <a:pt x="10455" y="1960"/>
                    <a:pt x="10175" y="2477"/>
                  </a:cubicBezTo>
                  <a:cubicBezTo>
                    <a:pt x="10190" y="1887"/>
                    <a:pt x="10125" y="1335"/>
                    <a:pt x="9926" y="886"/>
                  </a:cubicBezTo>
                  <a:cubicBezTo>
                    <a:pt x="9703" y="380"/>
                    <a:pt x="9067" y="1"/>
                    <a:pt x="85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5"/>
            <p:cNvSpPr/>
            <p:nvPr/>
          </p:nvSpPr>
          <p:spPr>
            <a:xfrm>
              <a:off x="1707019" y="8021709"/>
              <a:ext cx="291985" cy="873040"/>
            </a:xfrm>
            <a:custGeom>
              <a:rect b="b" l="l" r="r" t="t"/>
              <a:pathLst>
                <a:path extrusionOk="0" h="7442" w="2489">
                  <a:moveTo>
                    <a:pt x="400" y="1"/>
                  </a:moveTo>
                  <a:lnTo>
                    <a:pt x="400" y="1"/>
                  </a:lnTo>
                  <a:cubicBezTo>
                    <a:pt x="430" y="58"/>
                    <a:pt x="457" y="119"/>
                    <a:pt x="476" y="185"/>
                  </a:cubicBezTo>
                  <a:cubicBezTo>
                    <a:pt x="672" y="783"/>
                    <a:pt x="787" y="1408"/>
                    <a:pt x="817" y="2040"/>
                  </a:cubicBezTo>
                  <a:cubicBezTo>
                    <a:pt x="879" y="3129"/>
                    <a:pt x="729" y="4222"/>
                    <a:pt x="515" y="5295"/>
                  </a:cubicBezTo>
                  <a:cubicBezTo>
                    <a:pt x="369" y="6012"/>
                    <a:pt x="196" y="6721"/>
                    <a:pt x="1" y="7423"/>
                  </a:cubicBezTo>
                  <a:lnTo>
                    <a:pt x="166" y="7403"/>
                  </a:lnTo>
                  <a:lnTo>
                    <a:pt x="480" y="7442"/>
                  </a:lnTo>
                  <a:cubicBezTo>
                    <a:pt x="480" y="7442"/>
                    <a:pt x="2489" y="2995"/>
                    <a:pt x="1546" y="859"/>
                  </a:cubicBezTo>
                  <a:cubicBezTo>
                    <a:pt x="1354" y="426"/>
                    <a:pt x="863" y="89"/>
                    <a:pt x="40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5"/>
            <p:cNvSpPr/>
            <p:nvPr/>
          </p:nvSpPr>
          <p:spPr>
            <a:xfrm>
              <a:off x="1833829" y="8554183"/>
              <a:ext cx="784100" cy="434174"/>
            </a:xfrm>
            <a:custGeom>
              <a:rect b="b" l="l" r="r" t="t"/>
              <a:pathLst>
                <a:path extrusionOk="0" h="3701" w="6684">
                  <a:moveTo>
                    <a:pt x="6580" y="1"/>
                  </a:moveTo>
                  <a:cubicBezTo>
                    <a:pt x="6564" y="20"/>
                    <a:pt x="6549" y="39"/>
                    <a:pt x="6534" y="58"/>
                  </a:cubicBezTo>
                  <a:cubicBezTo>
                    <a:pt x="6116" y="534"/>
                    <a:pt x="5636" y="948"/>
                    <a:pt x="5111" y="1296"/>
                  </a:cubicBezTo>
                  <a:cubicBezTo>
                    <a:pt x="4203" y="1906"/>
                    <a:pt x="3187" y="2335"/>
                    <a:pt x="2155" y="2700"/>
                  </a:cubicBezTo>
                  <a:cubicBezTo>
                    <a:pt x="1446" y="2949"/>
                    <a:pt x="725" y="3167"/>
                    <a:pt x="1" y="3363"/>
                  </a:cubicBezTo>
                  <a:lnTo>
                    <a:pt x="35" y="3409"/>
                  </a:lnTo>
                  <a:lnTo>
                    <a:pt x="162" y="3700"/>
                  </a:lnTo>
                  <a:cubicBezTo>
                    <a:pt x="162" y="3700"/>
                    <a:pt x="5012" y="3175"/>
                    <a:pt x="6376" y="1281"/>
                  </a:cubicBezTo>
                  <a:cubicBezTo>
                    <a:pt x="6626" y="936"/>
                    <a:pt x="6683" y="422"/>
                    <a:pt x="658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5"/>
            <p:cNvSpPr/>
            <p:nvPr/>
          </p:nvSpPr>
          <p:spPr>
            <a:xfrm>
              <a:off x="1818579" y="9066948"/>
              <a:ext cx="774950" cy="523096"/>
            </a:xfrm>
            <a:custGeom>
              <a:rect b="b" l="l" r="r" t="t"/>
              <a:pathLst>
                <a:path extrusionOk="0" h="4459" w="6606">
                  <a:moveTo>
                    <a:pt x="231" y="0"/>
                  </a:moveTo>
                  <a:lnTo>
                    <a:pt x="181" y="119"/>
                  </a:lnTo>
                  <a:lnTo>
                    <a:pt x="1" y="380"/>
                  </a:lnTo>
                  <a:cubicBezTo>
                    <a:pt x="1" y="380"/>
                    <a:pt x="2949" y="4263"/>
                    <a:pt x="5276" y="4455"/>
                  </a:cubicBezTo>
                  <a:cubicBezTo>
                    <a:pt x="5307" y="4458"/>
                    <a:pt x="5339" y="4459"/>
                    <a:pt x="5371" y="4459"/>
                  </a:cubicBezTo>
                  <a:cubicBezTo>
                    <a:pt x="5833" y="4459"/>
                    <a:pt x="6333" y="4181"/>
                    <a:pt x="6606" y="3818"/>
                  </a:cubicBezTo>
                  <a:cubicBezTo>
                    <a:pt x="6000" y="3723"/>
                    <a:pt x="5406" y="3550"/>
                    <a:pt x="4843" y="3301"/>
                  </a:cubicBezTo>
                  <a:cubicBezTo>
                    <a:pt x="3842" y="2864"/>
                    <a:pt x="2933" y="2239"/>
                    <a:pt x="2071" y="1568"/>
                  </a:cubicBezTo>
                  <a:cubicBezTo>
                    <a:pt x="1434" y="1074"/>
                    <a:pt x="821" y="552"/>
                    <a:pt x="231"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5"/>
            <p:cNvSpPr/>
            <p:nvPr/>
          </p:nvSpPr>
          <p:spPr>
            <a:xfrm>
              <a:off x="1454337" y="9144256"/>
              <a:ext cx="304537" cy="873040"/>
            </a:xfrm>
            <a:custGeom>
              <a:rect b="b" l="l" r="r" t="t"/>
              <a:pathLst>
                <a:path extrusionOk="0" h="7442" w="2596">
                  <a:moveTo>
                    <a:pt x="2005" y="1"/>
                  </a:moveTo>
                  <a:cubicBezTo>
                    <a:pt x="2005" y="1"/>
                    <a:pt x="0" y="4444"/>
                    <a:pt x="940" y="6579"/>
                  </a:cubicBezTo>
                  <a:cubicBezTo>
                    <a:pt x="1131" y="7020"/>
                    <a:pt x="1633" y="7361"/>
                    <a:pt x="2101" y="7442"/>
                  </a:cubicBezTo>
                  <a:cubicBezTo>
                    <a:pt x="1921" y="6886"/>
                    <a:pt x="1814" y="6307"/>
                    <a:pt x="1775" y="5724"/>
                  </a:cubicBezTo>
                  <a:cubicBezTo>
                    <a:pt x="1699" y="4632"/>
                    <a:pt x="1829" y="3539"/>
                    <a:pt x="2028" y="2466"/>
                  </a:cubicBezTo>
                  <a:cubicBezTo>
                    <a:pt x="2182" y="1638"/>
                    <a:pt x="2369" y="817"/>
                    <a:pt x="2596" y="4"/>
                  </a:cubicBezTo>
                  <a:lnTo>
                    <a:pt x="2596" y="4"/>
                  </a:lnTo>
                  <a:lnTo>
                    <a:pt x="2320" y="35"/>
                  </a:lnTo>
                  <a:lnTo>
                    <a:pt x="2005" y="1"/>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5"/>
            <p:cNvSpPr/>
            <p:nvPr/>
          </p:nvSpPr>
          <p:spPr>
            <a:xfrm>
              <a:off x="835066" y="9050290"/>
              <a:ext cx="802870" cy="434526"/>
            </a:xfrm>
            <a:custGeom>
              <a:rect b="b" l="l" r="r" t="t"/>
              <a:pathLst>
                <a:path extrusionOk="0" h="3704" w="6844">
                  <a:moveTo>
                    <a:pt x="6521" y="0"/>
                  </a:moveTo>
                  <a:cubicBezTo>
                    <a:pt x="6521" y="0"/>
                    <a:pt x="1672" y="525"/>
                    <a:pt x="311" y="2419"/>
                  </a:cubicBezTo>
                  <a:cubicBezTo>
                    <a:pt x="58" y="2764"/>
                    <a:pt x="0" y="3282"/>
                    <a:pt x="108" y="3704"/>
                  </a:cubicBezTo>
                  <a:cubicBezTo>
                    <a:pt x="522" y="3263"/>
                    <a:pt x="993" y="2879"/>
                    <a:pt x="1503" y="2557"/>
                  </a:cubicBezTo>
                  <a:cubicBezTo>
                    <a:pt x="2427" y="1971"/>
                    <a:pt x="3454" y="1572"/>
                    <a:pt x="4493" y="1235"/>
                  </a:cubicBezTo>
                  <a:cubicBezTo>
                    <a:pt x="5256" y="986"/>
                    <a:pt x="6027" y="775"/>
                    <a:pt x="6809" y="594"/>
                  </a:cubicBezTo>
                  <a:lnTo>
                    <a:pt x="6843" y="545"/>
                  </a:lnTo>
                  <a:lnTo>
                    <a:pt x="6652" y="292"/>
                  </a:lnTo>
                  <a:lnTo>
                    <a:pt x="6521" y="0"/>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5"/>
            <p:cNvSpPr/>
            <p:nvPr/>
          </p:nvSpPr>
          <p:spPr>
            <a:xfrm>
              <a:off x="886799" y="8448603"/>
              <a:ext cx="747499" cy="540576"/>
            </a:xfrm>
            <a:custGeom>
              <a:rect b="b" l="l" r="r" t="t"/>
              <a:pathLst>
                <a:path extrusionOk="0" h="4608" w="6372">
                  <a:moveTo>
                    <a:pt x="1010" y="0"/>
                  </a:moveTo>
                  <a:cubicBezTo>
                    <a:pt x="656" y="0"/>
                    <a:pt x="283" y="162"/>
                    <a:pt x="0" y="398"/>
                  </a:cubicBezTo>
                  <a:cubicBezTo>
                    <a:pt x="15" y="402"/>
                    <a:pt x="31" y="402"/>
                    <a:pt x="42" y="406"/>
                  </a:cubicBezTo>
                  <a:cubicBezTo>
                    <a:pt x="660" y="544"/>
                    <a:pt x="1254" y="767"/>
                    <a:pt x="1810" y="1066"/>
                  </a:cubicBezTo>
                  <a:cubicBezTo>
                    <a:pt x="2776" y="1575"/>
                    <a:pt x="3638" y="2262"/>
                    <a:pt x="4447" y="2998"/>
                  </a:cubicBezTo>
                  <a:cubicBezTo>
                    <a:pt x="5015" y="3511"/>
                    <a:pt x="5559" y="4052"/>
                    <a:pt x="6080" y="4608"/>
                  </a:cubicBezTo>
                  <a:lnTo>
                    <a:pt x="6188" y="4340"/>
                  </a:lnTo>
                  <a:lnTo>
                    <a:pt x="6372" y="4079"/>
                  </a:lnTo>
                  <a:cubicBezTo>
                    <a:pt x="6372" y="4079"/>
                    <a:pt x="3424" y="195"/>
                    <a:pt x="1100" y="4"/>
                  </a:cubicBezTo>
                  <a:cubicBezTo>
                    <a:pt x="1071" y="1"/>
                    <a:pt x="1041" y="0"/>
                    <a:pt x="1010"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5"/>
            <p:cNvSpPr/>
            <p:nvPr/>
          </p:nvSpPr>
          <p:spPr>
            <a:xfrm>
              <a:off x="1112500" y="8141601"/>
              <a:ext cx="580333" cy="790921"/>
            </a:xfrm>
            <a:custGeom>
              <a:rect b="b" l="l" r="r" t="t"/>
              <a:pathLst>
                <a:path extrusionOk="0" h="6742" w="4947">
                  <a:moveTo>
                    <a:pt x="1588" y="1"/>
                  </a:moveTo>
                  <a:cubicBezTo>
                    <a:pt x="1297" y="1"/>
                    <a:pt x="1010" y="70"/>
                    <a:pt x="790" y="202"/>
                  </a:cubicBezTo>
                  <a:cubicBezTo>
                    <a:pt x="334" y="481"/>
                    <a:pt x="1" y="1125"/>
                    <a:pt x="74" y="1678"/>
                  </a:cubicBezTo>
                  <a:cubicBezTo>
                    <a:pt x="384" y="3989"/>
                    <a:pt x="4409" y="6742"/>
                    <a:pt x="4409" y="6742"/>
                  </a:cubicBezTo>
                  <a:lnTo>
                    <a:pt x="4659" y="6546"/>
                  </a:lnTo>
                  <a:lnTo>
                    <a:pt x="4946" y="6412"/>
                  </a:lnTo>
                  <a:cubicBezTo>
                    <a:pt x="4946" y="6412"/>
                    <a:pt x="4344" y="1570"/>
                    <a:pt x="2431" y="240"/>
                  </a:cubicBezTo>
                  <a:cubicBezTo>
                    <a:pt x="2198" y="77"/>
                    <a:pt x="1891" y="1"/>
                    <a:pt x="1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5"/>
            <p:cNvSpPr/>
            <p:nvPr/>
          </p:nvSpPr>
          <p:spPr>
            <a:xfrm>
              <a:off x="1760159" y="9106482"/>
              <a:ext cx="580215" cy="790921"/>
            </a:xfrm>
            <a:custGeom>
              <a:rect b="b" l="l" r="r" t="t"/>
              <a:pathLst>
                <a:path extrusionOk="0" h="6742" w="4946">
                  <a:moveTo>
                    <a:pt x="537" y="0"/>
                  </a:moveTo>
                  <a:lnTo>
                    <a:pt x="288" y="196"/>
                  </a:lnTo>
                  <a:lnTo>
                    <a:pt x="0" y="330"/>
                  </a:lnTo>
                  <a:cubicBezTo>
                    <a:pt x="0" y="330"/>
                    <a:pt x="602" y="5168"/>
                    <a:pt x="2515" y="6502"/>
                  </a:cubicBezTo>
                  <a:cubicBezTo>
                    <a:pt x="2748" y="6665"/>
                    <a:pt x="3054" y="6741"/>
                    <a:pt x="3357" y="6741"/>
                  </a:cubicBezTo>
                  <a:cubicBezTo>
                    <a:pt x="3649" y="6741"/>
                    <a:pt x="3938" y="6670"/>
                    <a:pt x="4156" y="6537"/>
                  </a:cubicBezTo>
                  <a:cubicBezTo>
                    <a:pt x="4612" y="6261"/>
                    <a:pt x="4946" y="5617"/>
                    <a:pt x="4873" y="5065"/>
                  </a:cubicBezTo>
                  <a:cubicBezTo>
                    <a:pt x="4566" y="2753"/>
                    <a:pt x="537" y="0"/>
                    <a:pt x="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5"/>
            <p:cNvSpPr/>
            <p:nvPr/>
          </p:nvSpPr>
          <p:spPr>
            <a:xfrm>
              <a:off x="724444" y="8855906"/>
              <a:ext cx="878887" cy="383377"/>
            </a:xfrm>
            <a:custGeom>
              <a:rect b="b" l="l" r="r" t="t"/>
              <a:pathLst>
                <a:path extrusionOk="0" h="3268" w="7492">
                  <a:moveTo>
                    <a:pt x="2499" y="1"/>
                  </a:moveTo>
                  <a:cubicBezTo>
                    <a:pt x="1882" y="1"/>
                    <a:pt x="1309" y="88"/>
                    <a:pt x="851" y="312"/>
                  </a:cubicBezTo>
                  <a:cubicBezTo>
                    <a:pt x="349" y="553"/>
                    <a:pt x="0" y="1201"/>
                    <a:pt x="19" y="1722"/>
                  </a:cubicBezTo>
                  <a:cubicBezTo>
                    <a:pt x="39" y="2259"/>
                    <a:pt x="441" y="2861"/>
                    <a:pt x="955" y="3068"/>
                  </a:cubicBezTo>
                  <a:cubicBezTo>
                    <a:pt x="1312" y="3209"/>
                    <a:pt x="1728" y="3267"/>
                    <a:pt x="2175" y="3267"/>
                  </a:cubicBezTo>
                  <a:cubicBezTo>
                    <a:pt x="4445" y="3267"/>
                    <a:pt x="7491" y="1749"/>
                    <a:pt x="7491" y="1749"/>
                  </a:cubicBezTo>
                  <a:lnTo>
                    <a:pt x="7445" y="1435"/>
                  </a:lnTo>
                  <a:lnTo>
                    <a:pt x="7468" y="1121"/>
                  </a:lnTo>
                  <a:cubicBezTo>
                    <a:pt x="7468" y="1121"/>
                    <a:pt x="4706" y="1"/>
                    <a:pt x="24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5"/>
            <p:cNvSpPr/>
            <p:nvPr/>
          </p:nvSpPr>
          <p:spPr>
            <a:xfrm>
              <a:off x="1849666" y="8799597"/>
              <a:ext cx="879238" cy="383260"/>
            </a:xfrm>
            <a:custGeom>
              <a:rect b="b" l="l" r="r" t="t"/>
              <a:pathLst>
                <a:path extrusionOk="0" h="3267" w="7495">
                  <a:moveTo>
                    <a:pt x="5313" y="0"/>
                  </a:moveTo>
                  <a:cubicBezTo>
                    <a:pt x="3045" y="0"/>
                    <a:pt x="0" y="1516"/>
                    <a:pt x="0" y="1516"/>
                  </a:cubicBezTo>
                  <a:lnTo>
                    <a:pt x="50" y="1831"/>
                  </a:lnTo>
                  <a:lnTo>
                    <a:pt x="27" y="2149"/>
                  </a:lnTo>
                  <a:cubicBezTo>
                    <a:pt x="27" y="2149"/>
                    <a:pt x="2788" y="3267"/>
                    <a:pt x="4997" y="3267"/>
                  </a:cubicBezTo>
                  <a:cubicBezTo>
                    <a:pt x="5613" y="3267"/>
                    <a:pt x="6186" y="3180"/>
                    <a:pt x="6644" y="2958"/>
                  </a:cubicBezTo>
                  <a:cubicBezTo>
                    <a:pt x="7142" y="2712"/>
                    <a:pt x="7495" y="2064"/>
                    <a:pt x="7472" y="1543"/>
                  </a:cubicBezTo>
                  <a:cubicBezTo>
                    <a:pt x="7453" y="1006"/>
                    <a:pt x="7054" y="404"/>
                    <a:pt x="6537" y="201"/>
                  </a:cubicBezTo>
                  <a:cubicBezTo>
                    <a:pt x="6179" y="60"/>
                    <a:pt x="5761" y="0"/>
                    <a:pt x="5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5"/>
            <p:cNvSpPr/>
            <p:nvPr/>
          </p:nvSpPr>
          <p:spPr>
            <a:xfrm>
              <a:off x="1129158" y="9108241"/>
              <a:ext cx="566725" cy="798898"/>
            </a:xfrm>
            <a:custGeom>
              <a:rect b="b" l="l" r="r" t="t"/>
              <a:pathLst>
                <a:path extrusionOk="0" h="6810" w="4831">
                  <a:moveTo>
                    <a:pt x="4287" y="1"/>
                  </a:moveTo>
                  <a:cubicBezTo>
                    <a:pt x="4287" y="1"/>
                    <a:pt x="323" y="2845"/>
                    <a:pt x="66" y="5165"/>
                  </a:cubicBezTo>
                  <a:cubicBezTo>
                    <a:pt x="1" y="5717"/>
                    <a:pt x="361" y="6361"/>
                    <a:pt x="813" y="6622"/>
                  </a:cubicBezTo>
                  <a:cubicBezTo>
                    <a:pt x="1028" y="6746"/>
                    <a:pt x="1299" y="6809"/>
                    <a:pt x="1572" y="6809"/>
                  </a:cubicBezTo>
                  <a:cubicBezTo>
                    <a:pt x="1889" y="6809"/>
                    <a:pt x="2209" y="6724"/>
                    <a:pt x="2450" y="6549"/>
                  </a:cubicBezTo>
                  <a:cubicBezTo>
                    <a:pt x="4336" y="5172"/>
                    <a:pt x="4831" y="323"/>
                    <a:pt x="4831" y="323"/>
                  </a:cubicBezTo>
                  <a:lnTo>
                    <a:pt x="4540" y="193"/>
                  </a:lnTo>
                  <a:lnTo>
                    <a:pt x="4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5"/>
            <p:cNvSpPr/>
            <p:nvPr/>
          </p:nvSpPr>
          <p:spPr>
            <a:xfrm>
              <a:off x="1756992" y="8131512"/>
              <a:ext cx="566725" cy="798781"/>
            </a:xfrm>
            <a:custGeom>
              <a:rect b="b" l="l" r="r" t="t"/>
              <a:pathLst>
                <a:path extrusionOk="0" h="6809" w="4831">
                  <a:moveTo>
                    <a:pt x="3262" y="1"/>
                  </a:moveTo>
                  <a:cubicBezTo>
                    <a:pt x="2944" y="1"/>
                    <a:pt x="2623" y="87"/>
                    <a:pt x="2381" y="265"/>
                  </a:cubicBezTo>
                  <a:cubicBezTo>
                    <a:pt x="495" y="1637"/>
                    <a:pt x="0" y="6490"/>
                    <a:pt x="0" y="6490"/>
                  </a:cubicBezTo>
                  <a:lnTo>
                    <a:pt x="292" y="6617"/>
                  </a:lnTo>
                  <a:lnTo>
                    <a:pt x="549" y="6809"/>
                  </a:lnTo>
                  <a:cubicBezTo>
                    <a:pt x="549" y="6809"/>
                    <a:pt x="4513" y="3968"/>
                    <a:pt x="4769" y="1649"/>
                  </a:cubicBezTo>
                  <a:cubicBezTo>
                    <a:pt x="4831" y="1096"/>
                    <a:pt x="4470" y="452"/>
                    <a:pt x="4018" y="188"/>
                  </a:cubicBezTo>
                  <a:cubicBezTo>
                    <a:pt x="3804" y="64"/>
                    <a:pt x="3534" y="1"/>
                    <a:pt x="3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5"/>
            <p:cNvSpPr/>
            <p:nvPr/>
          </p:nvSpPr>
          <p:spPr>
            <a:xfrm>
              <a:off x="1226289" y="8528140"/>
              <a:ext cx="1000302" cy="982375"/>
            </a:xfrm>
            <a:custGeom>
              <a:rect b="b" l="l" r="r" t="t"/>
              <a:pathLst>
                <a:path extrusionOk="0" h="8374" w="8527">
                  <a:moveTo>
                    <a:pt x="4264" y="0"/>
                  </a:moveTo>
                  <a:cubicBezTo>
                    <a:pt x="1910" y="0"/>
                    <a:pt x="1" y="1875"/>
                    <a:pt x="1" y="4187"/>
                  </a:cubicBezTo>
                  <a:cubicBezTo>
                    <a:pt x="1" y="6498"/>
                    <a:pt x="1910" y="8373"/>
                    <a:pt x="4264" y="8373"/>
                  </a:cubicBezTo>
                  <a:cubicBezTo>
                    <a:pt x="6618" y="8373"/>
                    <a:pt x="8527" y="6498"/>
                    <a:pt x="8527" y="4187"/>
                  </a:cubicBezTo>
                  <a:cubicBezTo>
                    <a:pt x="8527" y="1875"/>
                    <a:pt x="6618" y="0"/>
                    <a:pt x="42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5"/>
            <p:cNvSpPr/>
            <p:nvPr/>
          </p:nvSpPr>
          <p:spPr>
            <a:xfrm>
              <a:off x="1511466" y="8750326"/>
              <a:ext cx="715122" cy="760185"/>
            </a:xfrm>
            <a:custGeom>
              <a:rect b="b" l="l" r="r" t="t"/>
              <a:pathLst>
                <a:path extrusionOk="0" h="6480" w="6096">
                  <a:moveTo>
                    <a:pt x="5448" y="0"/>
                  </a:moveTo>
                  <a:cubicBezTo>
                    <a:pt x="5283" y="1258"/>
                    <a:pt x="4819" y="2473"/>
                    <a:pt x="4072" y="3493"/>
                  </a:cubicBezTo>
                  <a:cubicBezTo>
                    <a:pt x="3094" y="4827"/>
                    <a:pt x="1614" y="5797"/>
                    <a:pt x="0" y="6115"/>
                  </a:cubicBezTo>
                  <a:cubicBezTo>
                    <a:pt x="570" y="6357"/>
                    <a:pt x="1185" y="6479"/>
                    <a:pt x="1804" y="6479"/>
                  </a:cubicBezTo>
                  <a:cubicBezTo>
                    <a:pt x="1814" y="6479"/>
                    <a:pt x="1823" y="6479"/>
                    <a:pt x="1833" y="6479"/>
                  </a:cubicBezTo>
                  <a:cubicBezTo>
                    <a:pt x="4187" y="6479"/>
                    <a:pt x="6096" y="4555"/>
                    <a:pt x="6096" y="2293"/>
                  </a:cubicBezTo>
                  <a:cubicBezTo>
                    <a:pt x="6096" y="1422"/>
                    <a:pt x="5858" y="640"/>
                    <a:pt x="5448"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 name="Google Shape;507;p35"/>
          <p:cNvGrpSpPr/>
          <p:nvPr/>
        </p:nvGrpSpPr>
        <p:grpSpPr>
          <a:xfrm>
            <a:off x="5766473" y="8819329"/>
            <a:ext cx="1283556" cy="1281340"/>
            <a:chOff x="723975" y="8018542"/>
            <a:chExt cx="2004929" cy="2001469"/>
          </a:xfrm>
        </p:grpSpPr>
        <p:sp>
          <p:nvSpPr>
            <p:cNvPr id="508" name="Google Shape;508;p35"/>
            <p:cNvSpPr/>
            <p:nvPr/>
          </p:nvSpPr>
          <p:spPr>
            <a:xfrm>
              <a:off x="723975" y="8018542"/>
              <a:ext cx="2004593" cy="2001469"/>
            </a:xfrm>
            <a:custGeom>
              <a:rect b="b" l="l" r="r" t="t"/>
              <a:pathLst>
                <a:path extrusionOk="0" h="17061" w="17088">
                  <a:moveTo>
                    <a:pt x="8546" y="7430"/>
                  </a:moveTo>
                  <a:lnTo>
                    <a:pt x="8833" y="7465"/>
                  </a:lnTo>
                  <a:lnTo>
                    <a:pt x="9098" y="7580"/>
                  </a:lnTo>
                  <a:lnTo>
                    <a:pt x="9324" y="7749"/>
                  </a:lnTo>
                  <a:lnTo>
                    <a:pt x="9496" y="7975"/>
                  </a:lnTo>
                  <a:lnTo>
                    <a:pt x="9604" y="8220"/>
                  </a:lnTo>
                  <a:lnTo>
                    <a:pt x="9646" y="8489"/>
                  </a:lnTo>
                  <a:lnTo>
                    <a:pt x="9623" y="8784"/>
                  </a:lnTo>
                  <a:lnTo>
                    <a:pt x="9512" y="9056"/>
                  </a:lnTo>
                  <a:lnTo>
                    <a:pt x="9347" y="9294"/>
                  </a:lnTo>
                  <a:lnTo>
                    <a:pt x="9121" y="9470"/>
                  </a:lnTo>
                  <a:lnTo>
                    <a:pt x="8845" y="9597"/>
                  </a:lnTo>
                  <a:lnTo>
                    <a:pt x="8546" y="9631"/>
                  </a:lnTo>
                  <a:lnTo>
                    <a:pt x="8258" y="9600"/>
                  </a:lnTo>
                  <a:lnTo>
                    <a:pt x="7994" y="9482"/>
                  </a:lnTo>
                  <a:lnTo>
                    <a:pt x="7767" y="9313"/>
                  </a:lnTo>
                  <a:lnTo>
                    <a:pt x="7599" y="9090"/>
                  </a:lnTo>
                  <a:lnTo>
                    <a:pt x="7488" y="8841"/>
                  </a:lnTo>
                  <a:lnTo>
                    <a:pt x="7445" y="8573"/>
                  </a:lnTo>
                  <a:lnTo>
                    <a:pt x="7468" y="8282"/>
                  </a:lnTo>
                  <a:lnTo>
                    <a:pt x="7580" y="8006"/>
                  </a:lnTo>
                  <a:lnTo>
                    <a:pt x="7744" y="7768"/>
                  </a:lnTo>
                  <a:lnTo>
                    <a:pt x="7974" y="7591"/>
                  </a:lnTo>
                  <a:lnTo>
                    <a:pt x="8247" y="7465"/>
                  </a:lnTo>
                  <a:lnTo>
                    <a:pt x="8546" y="7430"/>
                  </a:lnTo>
                  <a:close/>
                  <a:moveTo>
                    <a:pt x="8546" y="1"/>
                  </a:moveTo>
                  <a:cubicBezTo>
                    <a:pt x="8009" y="1"/>
                    <a:pt x="7392" y="380"/>
                    <a:pt x="7166" y="886"/>
                  </a:cubicBezTo>
                  <a:cubicBezTo>
                    <a:pt x="6936" y="1415"/>
                    <a:pt x="6878" y="2086"/>
                    <a:pt x="6936" y="2796"/>
                  </a:cubicBezTo>
                  <a:cubicBezTo>
                    <a:pt x="6610" y="2163"/>
                    <a:pt x="6215" y="1619"/>
                    <a:pt x="5743" y="1285"/>
                  </a:cubicBezTo>
                  <a:cubicBezTo>
                    <a:pt x="5510" y="1124"/>
                    <a:pt x="5203" y="1048"/>
                    <a:pt x="4900" y="1048"/>
                  </a:cubicBezTo>
                  <a:cubicBezTo>
                    <a:pt x="4609" y="1048"/>
                    <a:pt x="4322" y="1118"/>
                    <a:pt x="4102" y="1251"/>
                  </a:cubicBezTo>
                  <a:cubicBezTo>
                    <a:pt x="3646" y="1530"/>
                    <a:pt x="3313" y="2174"/>
                    <a:pt x="3386" y="2723"/>
                  </a:cubicBezTo>
                  <a:cubicBezTo>
                    <a:pt x="3451" y="3210"/>
                    <a:pt x="3681" y="3716"/>
                    <a:pt x="4003" y="4214"/>
                  </a:cubicBezTo>
                  <a:cubicBezTo>
                    <a:pt x="3493" y="3915"/>
                    <a:pt x="2975" y="3712"/>
                    <a:pt x="2485" y="3670"/>
                  </a:cubicBezTo>
                  <a:cubicBezTo>
                    <a:pt x="2454" y="3667"/>
                    <a:pt x="2423" y="3666"/>
                    <a:pt x="2392" y="3666"/>
                  </a:cubicBezTo>
                  <a:cubicBezTo>
                    <a:pt x="1864" y="3666"/>
                    <a:pt x="1286" y="4028"/>
                    <a:pt x="1047" y="4459"/>
                  </a:cubicBezTo>
                  <a:cubicBezTo>
                    <a:pt x="790" y="4931"/>
                    <a:pt x="828" y="5655"/>
                    <a:pt x="1166" y="6096"/>
                  </a:cubicBezTo>
                  <a:cubicBezTo>
                    <a:pt x="1492" y="6514"/>
                    <a:pt x="1998" y="6859"/>
                    <a:pt x="2580" y="7139"/>
                  </a:cubicBezTo>
                  <a:cubicBezTo>
                    <a:pt x="2554" y="7139"/>
                    <a:pt x="2527" y="7139"/>
                    <a:pt x="2501" y="7139"/>
                  </a:cubicBezTo>
                  <a:cubicBezTo>
                    <a:pt x="1883" y="7139"/>
                    <a:pt x="1307" y="7225"/>
                    <a:pt x="851" y="7450"/>
                  </a:cubicBezTo>
                  <a:cubicBezTo>
                    <a:pt x="349" y="7691"/>
                    <a:pt x="0" y="8339"/>
                    <a:pt x="20" y="8860"/>
                  </a:cubicBezTo>
                  <a:cubicBezTo>
                    <a:pt x="39" y="9397"/>
                    <a:pt x="441" y="9999"/>
                    <a:pt x="955" y="10206"/>
                  </a:cubicBezTo>
                  <a:cubicBezTo>
                    <a:pt x="1308" y="10344"/>
                    <a:pt x="1714" y="10402"/>
                    <a:pt x="2147" y="10405"/>
                  </a:cubicBezTo>
                  <a:cubicBezTo>
                    <a:pt x="1783" y="10643"/>
                    <a:pt x="1472" y="10911"/>
                    <a:pt x="1254" y="11214"/>
                  </a:cubicBezTo>
                  <a:cubicBezTo>
                    <a:pt x="928" y="11667"/>
                    <a:pt x="924" y="12403"/>
                    <a:pt x="1189" y="12855"/>
                  </a:cubicBezTo>
                  <a:cubicBezTo>
                    <a:pt x="1439" y="13278"/>
                    <a:pt x="1999" y="13603"/>
                    <a:pt x="2513" y="13603"/>
                  </a:cubicBezTo>
                  <a:cubicBezTo>
                    <a:pt x="2559" y="13603"/>
                    <a:pt x="2605" y="13600"/>
                    <a:pt x="2649" y="13595"/>
                  </a:cubicBezTo>
                  <a:cubicBezTo>
                    <a:pt x="3098" y="13541"/>
                    <a:pt x="3562" y="13354"/>
                    <a:pt x="4022" y="13081"/>
                  </a:cubicBezTo>
                  <a:lnTo>
                    <a:pt x="4022" y="13081"/>
                  </a:lnTo>
                  <a:cubicBezTo>
                    <a:pt x="3750" y="13541"/>
                    <a:pt x="3566" y="14005"/>
                    <a:pt x="3516" y="14454"/>
                  </a:cubicBezTo>
                  <a:cubicBezTo>
                    <a:pt x="3455" y="15006"/>
                    <a:pt x="3811" y="15650"/>
                    <a:pt x="4263" y="15911"/>
                  </a:cubicBezTo>
                  <a:cubicBezTo>
                    <a:pt x="4478" y="16035"/>
                    <a:pt x="4749" y="16098"/>
                    <a:pt x="5022" y="16098"/>
                  </a:cubicBezTo>
                  <a:cubicBezTo>
                    <a:pt x="5339" y="16098"/>
                    <a:pt x="5659" y="16013"/>
                    <a:pt x="5900" y="15838"/>
                  </a:cubicBezTo>
                  <a:cubicBezTo>
                    <a:pt x="6299" y="15550"/>
                    <a:pt x="6633" y="15102"/>
                    <a:pt x="6912" y="14584"/>
                  </a:cubicBezTo>
                  <a:lnTo>
                    <a:pt x="6912" y="14584"/>
                  </a:lnTo>
                  <a:cubicBezTo>
                    <a:pt x="6897" y="15175"/>
                    <a:pt x="6966" y="15727"/>
                    <a:pt x="7162" y="16175"/>
                  </a:cubicBezTo>
                  <a:cubicBezTo>
                    <a:pt x="7388" y="16685"/>
                    <a:pt x="8020" y="17061"/>
                    <a:pt x="8542" y="17061"/>
                  </a:cubicBezTo>
                  <a:cubicBezTo>
                    <a:pt x="9079" y="17061"/>
                    <a:pt x="9696" y="16685"/>
                    <a:pt x="9922" y="16175"/>
                  </a:cubicBezTo>
                  <a:cubicBezTo>
                    <a:pt x="10156" y="15650"/>
                    <a:pt x="10209" y="14979"/>
                    <a:pt x="10152" y="14266"/>
                  </a:cubicBezTo>
                  <a:lnTo>
                    <a:pt x="10152" y="14266"/>
                  </a:lnTo>
                  <a:cubicBezTo>
                    <a:pt x="10478" y="14902"/>
                    <a:pt x="10873" y="15447"/>
                    <a:pt x="11344" y="15776"/>
                  </a:cubicBezTo>
                  <a:cubicBezTo>
                    <a:pt x="11577" y="15939"/>
                    <a:pt x="11882" y="16015"/>
                    <a:pt x="12185" y="16015"/>
                  </a:cubicBezTo>
                  <a:cubicBezTo>
                    <a:pt x="12476" y="16015"/>
                    <a:pt x="12765" y="15944"/>
                    <a:pt x="12985" y="15811"/>
                  </a:cubicBezTo>
                  <a:cubicBezTo>
                    <a:pt x="13441" y="15535"/>
                    <a:pt x="13775" y="14891"/>
                    <a:pt x="13702" y="14339"/>
                  </a:cubicBezTo>
                  <a:cubicBezTo>
                    <a:pt x="13637" y="13852"/>
                    <a:pt x="13407" y="13346"/>
                    <a:pt x="13085" y="12851"/>
                  </a:cubicBezTo>
                  <a:lnTo>
                    <a:pt x="13085" y="12851"/>
                  </a:lnTo>
                  <a:cubicBezTo>
                    <a:pt x="13598" y="13147"/>
                    <a:pt x="14116" y="13354"/>
                    <a:pt x="14603" y="13392"/>
                  </a:cubicBezTo>
                  <a:cubicBezTo>
                    <a:pt x="14636" y="13395"/>
                    <a:pt x="14669" y="13396"/>
                    <a:pt x="14703" y="13396"/>
                  </a:cubicBezTo>
                  <a:cubicBezTo>
                    <a:pt x="15233" y="13396"/>
                    <a:pt x="15806" y="13035"/>
                    <a:pt x="16041" y="12602"/>
                  </a:cubicBezTo>
                  <a:cubicBezTo>
                    <a:pt x="16297" y="12131"/>
                    <a:pt x="16263" y="11406"/>
                    <a:pt x="15922" y="10969"/>
                  </a:cubicBezTo>
                  <a:cubicBezTo>
                    <a:pt x="15596" y="10547"/>
                    <a:pt x="15094" y="10202"/>
                    <a:pt x="14507" y="9922"/>
                  </a:cubicBezTo>
                  <a:lnTo>
                    <a:pt x="14507" y="9922"/>
                  </a:lnTo>
                  <a:cubicBezTo>
                    <a:pt x="14545" y="9923"/>
                    <a:pt x="14583" y="9923"/>
                    <a:pt x="14621" y="9923"/>
                  </a:cubicBezTo>
                  <a:cubicBezTo>
                    <a:pt x="15226" y="9923"/>
                    <a:pt x="15789" y="9836"/>
                    <a:pt x="16240" y="9616"/>
                  </a:cubicBezTo>
                  <a:cubicBezTo>
                    <a:pt x="16738" y="9370"/>
                    <a:pt x="17087" y="8722"/>
                    <a:pt x="17068" y="8201"/>
                  </a:cubicBezTo>
                  <a:cubicBezTo>
                    <a:pt x="17049" y="7664"/>
                    <a:pt x="16650" y="7062"/>
                    <a:pt x="16133" y="6859"/>
                  </a:cubicBezTo>
                  <a:cubicBezTo>
                    <a:pt x="15784" y="6721"/>
                    <a:pt x="15377" y="6660"/>
                    <a:pt x="14940" y="6660"/>
                  </a:cubicBezTo>
                  <a:cubicBezTo>
                    <a:pt x="15304" y="6418"/>
                    <a:pt x="15615" y="6150"/>
                    <a:pt x="15837" y="5847"/>
                  </a:cubicBezTo>
                  <a:cubicBezTo>
                    <a:pt x="16159" y="5395"/>
                    <a:pt x="16163" y="4659"/>
                    <a:pt x="15899" y="4210"/>
                  </a:cubicBezTo>
                  <a:cubicBezTo>
                    <a:pt x="15649" y="3785"/>
                    <a:pt x="15093" y="3462"/>
                    <a:pt x="14576" y="3462"/>
                  </a:cubicBezTo>
                  <a:cubicBezTo>
                    <a:pt x="14530" y="3462"/>
                    <a:pt x="14484" y="3465"/>
                    <a:pt x="14438" y="3470"/>
                  </a:cubicBezTo>
                  <a:cubicBezTo>
                    <a:pt x="13993" y="3520"/>
                    <a:pt x="13526" y="3708"/>
                    <a:pt x="13069" y="3980"/>
                  </a:cubicBezTo>
                  <a:cubicBezTo>
                    <a:pt x="13338" y="3520"/>
                    <a:pt x="13526" y="3056"/>
                    <a:pt x="13575" y="2612"/>
                  </a:cubicBezTo>
                  <a:cubicBezTo>
                    <a:pt x="13637" y="2059"/>
                    <a:pt x="13276" y="1415"/>
                    <a:pt x="12824" y="1151"/>
                  </a:cubicBezTo>
                  <a:cubicBezTo>
                    <a:pt x="12610" y="1027"/>
                    <a:pt x="12340" y="964"/>
                    <a:pt x="12068" y="964"/>
                  </a:cubicBezTo>
                  <a:cubicBezTo>
                    <a:pt x="11750" y="964"/>
                    <a:pt x="11429" y="1050"/>
                    <a:pt x="11187" y="1228"/>
                  </a:cubicBezTo>
                  <a:cubicBezTo>
                    <a:pt x="10792" y="1515"/>
                    <a:pt x="10455" y="1960"/>
                    <a:pt x="10175" y="2477"/>
                  </a:cubicBezTo>
                  <a:cubicBezTo>
                    <a:pt x="10190" y="1887"/>
                    <a:pt x="10125" y="1335"/>
                    <a:pt x="9926" y="886"/>
                  </a:cubicBezTo>
                  <a:cubicBezTo>
                    <a:pt x="9703" y="380"/>
                    <a:pt x="9067" y="1"/>
                    <a:pt x="85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5"/>
            <p:cNvSpPr/>
            <p:nvPr/>
          </p:nvSpPr>
          <p:spPr>
            <a:xfrm>
              <a:off x="1707019" y="8021709"/>
              <a:ext cx="291985" cy="873040"/>
            </a:xfrm>
            <a:custGeom>
              <a:rect b="b" l="l" r="r" t="t"/>
              <a:pathLst>
                <a:path extrusionOk="0" h="7442" w="2489">
                  <a:moveTo>
                    <a:pt x="400" y="1"/>
                  </a:moveTo>
                  <a:lnTo>
                    <a:pt x="400" y="1"/>
                  </a:lnTo>
                  <a:cubicBezTo>
                    <a:pt x="430" y="58"/>
                    <a:pt x="457" y="119"/>
                    <a:pt x="476" y="185"/>
                  </a:cubicBezTo>
                  <a:cubicBezTo>
                    <a:pt x="672" y="783"/>
                    <a:pt x="787" y="1408"/>
                    <a:pt x="817" y="2040"/>
                  </a:cubicBezTo>
                  <a:cubicBezTo>
                    <a:pt x="879" y="3129"/>
                    <a:pt x="729" y="4222"/>
                    <a:pt x="515" y="5295"/>
                  </a:cubicBezTo>
                  <a:cubicBezTo>
                    <a:pt x="369" y="6012"/>
                    <a:pt x="196" y="6721"/>
                    <a:pt x="1" y="7423"/>
                  </a:cubicBezTo>
                  <a:lnTo>
                    <a:pt x="166" y="7403"/>
                  </a:lnTo>
                  <a:lnTo>
                    <a:pt x="480" y="7442"/>
                  </a:lnTo>
                  <a:cubicBezTo>
                    <a:pt x="480" y="7442"/>
                    <a:pt x="2489" y="2995"/>
                    <a:pt x="1546" y="859"/>
                  </a:cubicBezTo>
                  <a:cubicBezTo>
                    <a:pt x="1354" y="426"/>
                    <a:pt x="863" y="89"/>
                    <a:pt x="40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5"/>
            <p:cNvSpPr/>
            <p:nvPr/>
          </p:nvSpPr>
          <p:spPr>
            <a:xfrm>
              <a:off x="1833829" y="8554183"/>
              <a:ext cx="784100" cy="434174"/>
            </a:xfrm>
            <a:custGeom>
              <a:rect b="b" l="l" r="r" t="t"/>
              <a:pathLst>
                <a:path extrusionOk="0" h="3701" w="6684">
                  <a:moveTo>
                    <a:pt x="6580" y="1"/>
                  </a:moveTo>
                  <a:cubicBezTo>
                    <a:pt x="6564" y="20"/>
                    <a:pt x="6549" y="39"/>
                    <a:pt x="6534" y="58"/>
                  </a:cubicBezTo>
                  <a:cubicBezTo>
                    <a:pt x="6116" y="534"/>
                    <a:pt x="5636" y="948"/>
                    <a:pt x="5111" y="1296"/>
                  </a:cubicBezTo>
                  <a:cubicBezTo>
                    <a:pt x="4203" y="1906"/>
                    <a:pt x="3187" y="2335"/>
                    <a:pt x="2155" y="2700"/>
                  </a:cubicBezTo>
                  <a:cubicBezTo>
                    <a:pt x="1446" y="2949"/>
                    <a:pt x="725" y="3167"/>
                    <a:pt x="1" y="3363"/>
                  </a:cubicBezTo>
                  <a:lnTo>
                    <a:pt x="35" y="3409"/>
                  </a:lnTo>
                  <a:lnTo>
                    <a:pt x="162" y="3700"/>
                  </a:lnTo>
                  <a:cubicBezTo>
                    <a:pt x="162" y="3700"/>
                    <a:pt x="5012" y="3175"/>
                    <a:pt x="6376" y="1281"/>
                  </a:cubicBezTo>
                  <a:cubicBezTo>
                    <a:pt x="6626" y="936"/>
                    <a:pt x="6683" y="422"/>
                    <a:pt x="658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5"/>
            <p:cNvSpPr/>
            <p:nvPr/>
          </p:nvSpPr>
          <p:spPr>
            <a:xfrm>
              <a:off x="1818579" y="9066948"/>
              <a:ext cx="774950" cy="523096"/>
            </a:xfrm>
            <a:custGeom>
              <a:rect b="b" l="l" r="r" t="t"/>
              <a:pathLst>
                <a:path extrusionOk="0" h="4459" w="6606">
                  <a:moveTo>
                    <a:pt x="231" y="0"/>
                  </a:moveTo>
                  <a:lnTo>
                    <a:pt x="181" y="119"/>
                  </a:lnTo>
                  <a:lnTo>
                    <a:pt x="1" y="380"/>
                  </a:lnTo>
                  <a:cubicBezTo>
                    <a:pt x="1" y="380"/>
                    <a:pt x="2949" y="4263"/>
                    <a:pt x="5276" y="4455"/>
                  </a:cubicBezTo>
                  <a:cubicBezTo>
                    <a:pt x="5307" y="4458"/>
                    <a:pt x="5339" y="4459"/>
                    <a:pt x="5371" y="4459"/>
                  </a:cubicBezTo>
                  <a:cubicBezTo>
                    <a:pt x="5833" y="4459"/>
                    <a:pt x="6333" y="4181"/>
                    <a:pt x="6606" y="3818"/>
                  </a:cubicBezTo>
                  <a:cubicBezTo>
                    <a:pt x="6000" y="3723"/>
                    <a:pt x="5406" y="3550"/>
                    <a:pt x="4843" y="3301"/>
                  </a:cubicBezTo>
                  <a:cubicBezTo>
                    <a:pt x="3842" y="2864"/>
                    <a:pt x="2933" y="2239"/>
                    <a:pt x="2071" y="1568"/>
                  </a:cubicBezTo>
                  <a:cubicBezTo>
                    <a:pt x="1434" y="1074"/>
                    <a:pt x="821" y="552"/>
                    <a:pt x="231"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5"/>
            <p:cNvSpPr/>
            <p:nvPr/>
          </p:nvSpPr>
          <p:spPr>
            <a:xfrm>
              <a:off x="1454337" y="9144256"/>
              <a:ext cx="304537" cy="873040"/>
            </a:xfrm>
            <a:custGeom>
              <a:rect b="b" l="l" r="r" t="t"/>
              <a:pathLst>
                <a:path extrusionOk="0" h="7442" w="2596">
                  <a:moveTo>
                    <a:pt x="2005" y="1"/>
                  </a:moveTo>
                  <a:cubicBezTo>
                    <a:pt x="2005" y="1"/>
                    <a:pt x="0" y="4444"/>
                    <a:pt x="940" y="6579"/>
                  </a:cubicBezTo>
                  <a:cubicBezTo>
                    <a:pt x="1131" y="7020"/>
                    <a:pt x="1633" y="7361"/>
                    <a:pt x="2101" y="7442"/>
                  </a:cubicBezTo>
                  <a:cubicBezTo>
                    <a:pt x="1921" y="6886"/>
                    <a:pt x="1814" y="6307"/>
                    <a:pt x="1775" y="5724"/>
                  </a:cubicBezTo>
                  <a:cubicBezTo>
                    <a:pt x="1699" y="4632"/>
                    <a:pt x="1829" y="3539"/>
                    <a:pt x="2028" y="2466"/>
                  </a:cubicBezTo>
                  <a:cubicBezTo>
                    <a:pt x="2182" y="1638"/>
                    <a:pt x="2369" y="817"/>
                    <a:pt x="2596" y="4"/>
                  </a:cubicBezTo>
                  <a:lnTo>
                    <a:pt x="2596" y="4"/>
                  </a:lnTo>
                  <a:lnTo>
                    <a:pt x="2320" y="35"/>
                  </a:lnTo>
                  <a:lnTo>
                    <a:pt x="2005" y="1"/>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5"/>
            <p:cNvSpPr/>
            <p:nvPr/>
          </p:nvSpPr>
          <p:spPr>
            <a:xfrm>
              <a:off x="835066" y="9050290"/>
              <a:ext cx="802870" cy="434526"/>
            </a:xfrm>
            <a:custGeom>
              <a:rect b="b" l="l" r="r" t="t"/>
              <a:pathLst>
                <a:path extrusionOk="0" h="3704" w="6844">
                  <a:moveTo>
                    <a:pt x="6521" y="0"/>
                  </a:moveTo>
                  <a:cubicBezTo>
                    <a:pt x="6521" y="0"/>
                    <a:pt x="1672" y="525"/>
                    <a:pt x="311" y="2419"/>
                  </a:cubicBezTo>
                  <a:cubicBezTo>
                    <a:pt x="58" y="2764"/>
                    <a:pt x="0" y="3282"/>
                    <a:pt x="108" y="3704"/>
                  </a:cubicBezTo>
                  <a:cubicBezTo>
                    <a:pt x="522" y="3263"/>
                    <a:pt x="993" y="2879"/>
                    <a:pt x="1503" y="2557"/>
                  </a:cubicBezTo>
                  <a:cubicBezTo>
                    <a:pt x="2427" y="1971"/>
                    <a:pt x="3454" y="1572"/>
                    <a:pt x="4493" y="1235"/>
                  </a:cubicBezTo>
                  <a:cubicBezTo>
                    <a:pt x="5256" y="986"/>
                    <a:pt x="6027" y="775"/>
                    <a:pt x="6809" y="594"/>
                  </a:cubicBezTo>
                  <a:lnTo>
                    <a:pt x="6843" y="545"/>
                  </a:lnTo>
                  <a:lnTo>
                    <a:pt x="6652" y="292"/>
                  </a:lnTo>
                  <a:lnTo>
                    <a:pt x="6521" y="0"/>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5"/>
            <p:cNvSpPr/>
            <p:nvPr/>
          </p:nvSpPr>
          <p:spPr>
            <a:xfrm>
              <a:off x="886799" y="8448603"/>
              <a:ext cx="747499" cy="540576"/>
            </a:xfrm>
            <a:custGeom>
              <a:rect b="b" l="l" r="r" t="t"/>
              <a:pathLst>
                <a:path extrusionOk="0" h="4608" w="6372">
                  <a:moveTo>
                    <a:pt x="1010" y="0"/>
                  </a:moveTo>
                  <a:cubicBezTo>
                    <a:pt x="656" y="0"/>
                    <a:pt x="283" y="162"/>
                    <a:pt x="0" y="398"/>
                  </a:cubicBezTo>
                  <a:cubicBezTo>
                    <a:pt x="15" y="402"/>
                    <a:pt x="31" y="402"/>
                    <a:pt x="42" y="406"/>
                  </a:cubicBezTo>
                  <a:cubicBezTo>
                    <a:pt x="660" y="544"/>
                    <a:pt x="1254" y="767"/>
                    <a:pt x="1810" y="1066"/>
                  </a:cubicBezTo>
                  <a:cubicBezTo>
                    <a:pt x="2776" y="1575"/>
                    <a:pt x="3638" y="2262"/>
                    <a:pt x="4447" y="2998"/>
                  </a:cubicBezTo>
                  <a:cubicBezTo>
                    <a:pt x="5015" y="3511"/>
                    <a:pt x="5559" y="4052"/>
                    <a:pt x="6080" y="4608"/>
                  </a:cubicBezTo>
                  <a:lnTo>
                    <a:pt x="6188" y="4340"/>
                  </a:lnTo>
                  <a:lnTo>
                    <a:pt x="6372" y="4079"/>
                  </a:lnTo>
                  <a:cubicBezTo>
                    <a:pt x="6372" y="4079"/>
                    <a:pt x="3424" y="195"/>
                    <a:pt x="1100" y="4"/>
                  </a:cubicBezTo>
                  <a:cubicBezTo>
                    <a:pt x="1071" y="1"/>
                    <a:pt x="1041" y="0"/>
                    <a:pt x="1010"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5"/>
            <p:cNvSpPr/>
            <p:nvPr/>
          </p:nvSpPr>
          <p:spPr>
            <a:xfrm>
              <a:off x="1112500" y="8141601"/>
              <a:ext cx="580333" cy="790921"/>
            </a:xfrm>
            <a:custGeom>
              <a:rect b="b" l="l" r="r" t="t"/>
              <a:pathLst>
                <a:path extrusionOk="0" h="6742" w="4947">
                  <a:moveTo>
                    <a:pt x="1588" y="1"/>
                  </a:moveTo>
                  <a:cubicBezTo>
                    <a:pt x="1297" y="1"/>
                    <a:pt x="1010" y="70"/>
                    <a:pt x="790" y="202"/>
                  </a:cubicBezTo>
                  <a:cubicBezTo>
                    <a:pt x="334" y="481"/>
                    <a:pt x="1" y="1125"/>
                    <a:pt x="74" y="1678"/>
                  </a:cubicBezTo>
                  <a:cubicBezTo>
                    <a:pt x="384" y="3989"/>
                    <a:pt x="4409" y="6742"/>
                    <a:pt x="4409" y="6742"/>
                  </a:cubicBezTo>
                  <a:lnTo>
                    <a:pt x="4659" y="6546"/>
                  </a:lnTo>
                  <a:lnTo>
                    <a:pt x="4946" y="6412"/>
                  </a:lnTo>
                  <a:cubicBezTo>
                    <a:pt x="4946" y="6412"/>
                    <a:pt x="4344" y="1570"/>
                    <a:pt x="2431" y="240"/>
                  </a:cubicBezTo>
                  <a:cubicBezTo>
                    <a:pt x="2198" y="77"/>
                    <a:pt x="1891" y="1"/>
                    <a:pt x="1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5"/>
            <p:cNvSpPr/>
            <p:nvPr/>
          </p:nvSpPr>
          <p:spPr>
            <a:xfrm>
              <a:off x="1760159" y="9106482"/>
              <a:ext cx="580215" cy="790921"/>
            </a:xfrm>
            <a:custGeom>
              <a:rect b="b" l="l" r="r" t="t"/>
              <a:pathLst>
                <a:path extrusionOk="0" h="6742" w="4946">
                  <a:moveTo>
                    <a:pt x="537" y="0"/>
                  </a:moveTo>
                  <a:lnTo>
                    <a:pt x="288" y="196"/>
                  </a:lnTo>
                  <a:lnTo>
                    <a:pt x="0" y="330"/>
                  </a:lnTo>
                  <a:cubicBezTo>
                    <a:pt x="0" y="330"/>
                    <a:pt x="602" y="5168"/>
                    <a:pt x="2515" y="6502"/>
                  </a:cubicBezTo>
                  <a:cubicBezTo>
                    <a:pt x="2748" y="6665"/>
                    <a:pt x="3054" y="6741"/>
                    <a:pt x="3357" y="6741"/>
                  </a:cubicBezTo>
                  <a:cubicBezTo>
                    <a:pt x="3649" y="6741"/>
                    <a:pt x="3938" y="6670"/>
                    <a:pt x="4156" y="6537"/>
                  </a:cubicBezTo>
                  <a:cubicBezTo>
                    <a:pt x="4612" y="6261"/>
                    <a:pt x="4946" y="5617"/>
                    <a:pt x="4873" y="5065"/>
                  </a:cubicBezTo>
                  <a:cubicBezTo>
                    <a:pt x="4566" y="2753"/>
                    <a:pt x="537" y="0"/>
                    <a:pt x="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5"/>
            <p:cNvSpPr/>
            <p:nvPr/>
          </p:nvSpPr>
          <p:spPr>
            <a:xfrm>
              <a:off x="724444" y="8855906"/>
              <a:ext cx="878887" cy="383377"/>
            </a:xfrm>
            <a:custGeom>
              <a:rect b="b" l="l" r="r" t="t"/>
              <a:pathLst>
                <a:path extrusionOk="0" h="3268" w="7492">
                  <a:moveTo>
                    <a:pt x="2499" y="1"/>
                  </a:moveTo>
                  <a:cubicBezTo>
                    <a:pt x="1882" y="1"/>
                    <a:pt x="1309" y="88"/>
                    <a:pt x="851" y="312"/>
                  </a:cubicBezTo>
                  <a:cubicBezTo>
                    <a:pt x="349" y="553"/>
                    <a:pt x="0" y="1201"/>
                    <a:pt x="19" y="1722"/>
                  </a:cubicBezTo>
                  <a:cubicBezTo>
                    <a:pt x="39" y="2259"/>
                    <a:pt x="441" y="2861"/>
                    <a:pt x="955" y="3068"/>
                  </a:cubicBezTo>
                  <a:cubicBezTo>
                    <a:pt x="1312" y="3209"/>
                    <a:pt x="1728" y="3267"/>
                    <a:pt x="2175" y="3267"/>
                  </a:cubicBezTo>
                  <a:cubicBezTo>
                    <a:pt x="4445" y="3267"/>
                    <a:pt x="7491" y="1749"/>
                    <a:pt x="7491" y="1749"/>
                  </a:cubicBezTo>
                  <a:lnTo>
                    <a:pt x="7445" y="1435"/>
                  </a:lnTo>
                  <a:lnTo>
                    <a:pt x="7468" y="1121"/>
                  </a:lnTo>
                  <a:cubicBezTo>
                    <a:pt x="7468" y="1121"/>
                    <a:pt x="4706" y="1"/>
                    <a:pt x="24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5"/>
            <p:cNvSpPr/>
            <p:nvPr/>
          </p:nvSpPr>
          <p:spPr>
            <a:xfrm>
              <a:off x="1849666" y="8799597"/>
              <a:ext cx="879238" cy="383260"/>
            </a:xfrm>
            <a:custGeom>
              <a:rect b="b" l="l" r="r" t="t"/>
              <a:pathLst>
                <a:path extrusionOk="0" h="3267" w="7495">
                  <a:moveTo>
                    <a:pt x="5313" y="0"/>
                  </a:moveTo>
                  <a:cubicBezTo>
                    <a:pt x="3045" y="0"/>
                    <a:pt x="0" y="1516"/>
                    <a:pt x="0" y="1516"/>
                  </a:cubicBezTo>
                  <a:lnTo>
                    <a:pt x="50" y="1831"/>
                  </a:lnTo>
                  <a:lnTo>
                    <a:pt x="27" y="2149"/>
                  </a:lnTo>
                  <a:cubicBezTo>
                    <a:pt x="27" y="2149"/>
                    <a:pt x="2788" y="3267"/>
                    <a:pt x="4997" y="3267"/>
                  </a:cubicBezTo>
                  <a:cubicBezTo>
                    <a:pt x="5613" y="3267"/>
                    <a:pt x="6186" y="3180"/>
                    <a:pt x="6644" y="2958"/>
                  </a:cubicBezTo>
                  <a:cubicBezTo>
                    <a:pt x="7142" y="2712"/>
                    <a:pt x="7495" y="2064"/>
                    <a:pt x="7472" y="1543"/>
                  </a:cubicBezTo>
                  <a:cubicBezTo>
                    <a:pt x="7453" y="1006"/>
                    <a:pt x="7054" y="404"/>
                    <a:pt x="6537" y="201"/>
                  </a:cubicBezTo>
                  <a:cubicBezTo>
                    <a:pt x="6179" y="60"/>
                    <a:pt x="5761" y="0"/>
                    <a:pt x="5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5"/>
            <p:cNvSpPr/>
            <p:nvPr/>
          </p:nvSpPr>
          <p:spPr>
            <a:xfrm>
              <a:off x="1129158" y="9108241"/>
              <a:ext cx="566725" cy="798898"/>
            </a:xfrm>
            <a:custGeom>
              <a:rect b="b" l="l" r="r" t="t"/>
              <a:pathLst>
                <a:path extrusionOk="0" h="6810" w="4831">
                  <a:moveTo>
                    <a:pt x="4287" y="1"/>
                  </a:moveTo>
                  <a:cubicBezTo>
                    <a:pt x="4287" y="1"/>
                    <a:pt x="323" y="2845"/>
                    <a:pt x="66" y="5165"/>
                  </a:cubicBezTo>
                  <a:cubicBezTo>
                    <a:pt x="1" y="5717"/>
                    <a:pt x="361" y="6361"/>
                    <a:pt x="813" y="6622"/>
                  </a:cubicBezTo>
                  <a:cubicBezTo>
                    <a:pt x="1028" y="6746"/>
                    <a:pt x="1299" y="6809"/>
                    <a:pt x="1572" y="6809"/>
                  </a:cubicBezTo>
                  <a:cubicBezTo>
                    <a:pt x="1889" y="6809"/>
                    <a:pt x="2209" y="6724"/>
                    <a:pt x="2450" y="6549"/>
                  </a:cubicBezTo>
                  <a:cubicBezTo>
                    <a:pt x="4336" y="5172"/>
                    <a:pt x="4831" y="323"/>
                    <a:pt x="4831" y="323"/>
                  </a:cubicBezTo>
                  <a:lnTo>
                    <a:pt x="4540" y="193"/>
                  </a:lnTo>
                  <a:lnTo>
                    <a:pt x="428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5"/>
            <p:cNvSpPr/>
            <p:nvPr/>
          </p:nvSpPr>
          <p:spPr>
            <a:xfrm>
              <a:off x="1756992" y="8131512"/>
              <a:ext cx="566725" cy="798781"/>
            </a:xfrm>
            <a:custGeom>
              <a:rect b="b" l="l" r="r" t="t"/>
              <a:pathLst>
                <a:path extrusionOk="0" h="6809" w="4831">
                  <a:moveTo>
                    <a:pt x="3262" y="1"/>
                  </a:moveTo>
                  <a:cubicBezTo>
                    <a:pt x="2944" y="1"/>
                    <a:pt x="2623" y="87"/>
                    <a:pt x="2381" y="265"/>
                  </a:cubicBezTo>
                  <a:cubicBezTo>
                    <a:pt x="495" y="1637"/>
                    <a:pt x="0" y="6490"/>
                    <a:pt x="0" y="6490"/>
                  </a:cubicBezTo>
                  <a:lnTo>
                    <a:pt x="292" y="6617"/>
                  </a:lnTo>
                  <a:lnTo>
                    <a:pt x="549" y="6809"/>
                  </a:lnTo>
                  <a:cubicBezTo>
                    <a:pt x="549" y="6809"/>
                    <a:pt x="4513" y="3968"/>
                    <a:pt x="4769" y="1649"/>
                  </a:cubicBezTo>
                  <a:cubicBezTo>
                    <a:pt x="4831" y="1096"/>
                    <a:pt x="4470" y="452"/>
                    <a:pt x="4018" y="188"/>
                  </a:cubicBezTo>
                  <a:cubicBezTo>
                    <a:pt x="3804" y="64"/>
                    <a:pt x="3534" y="1"/>
                    <a:pt x="32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5"/>
            <p:cNvSpPr/>
            <p:nvPr/>
          </p:nvSpPr>
          <p:spPr>
            <a:xfrm>
              <a:off x="1226289" y="8528140"/>
              <a:ext cx="1000302" cy="982375"/>
            </a:xfrm>
            <a:custGeom>
              <a:rect b="b" l="l" r="r" t="t"/>
              <a:pathLst>
                <a:path extrusionOk="0" h="8374" w="8527">
                  <a:moveTo>
                    <a:pt x="4264" y="0"/>
                  </a:moveTo>
                  <a:cubicBezTo>
                    <a:pt x="1910" y="0"/>
                    <a:pt x="1" y="1875"/>
                    <a:pt x="1" y="4187"/>
                  </a:cubicBezTo>
                  <a:cubicBezTo>
                    <a:pt x="1" y="6498"/>
                    <a:pt x="1910" y="8373"/>
                    <a:pt x="4264" y="8373"/>
                  </a:cubicBezTo>
                  <a:cubicBezTo>
                    <a:pt x="6618" y="8373"/>
                    <a:pt x="8527" y="6498"/>
                    <a:pt x="8527" y="4187"/>
                  </a:cubicBezTo>
                  <a:cubicBezTo>
                    <a:pt x="8527" y="1875"/>
                    <a:pt x="6618" y="0"/>
                    <a:pt x="426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5"/>
            <p:cNvSpPr/>
            <p:nvPr/>
          </p:nvSpPr>
          <p:spPr>
            <a:xfrm>
              <a:off x="1511466" y="8750326"/>
              <a:ext cx="715122" cy="760185"/>
            </a:xfrm>
            <a:custGeom>
              <a:rect b="b" l="l" r="r" t="t"/>
              <a:pathLst>
                <a:path extrusionOk="0" h="6480" w="6096">
                  <a:moveTo>
                    <a:pt x="5448" y="0"/>
                  </a:moveTo>
                  <a:cubicBezTo>
                    <a:pt x="5283" y="1258"/>
                    <a:pt x="4819" y="2473"/>
                    <a:pt x="4072" y="3493"/>
                  </a:cubicBezTo>
                  <a:cubicBezTo>
                    <a:pt x="3094" y="4827"/>
                    <a:pt x="1614" y="5797"/>
                    <a:pt x="0" y="6115"/>
                  </a:cubicBezTo>
                  <a:cubicBezTo>
                    <a:pt x="570" y="6357"/>
                    <a:pt x="1185" y="6479"/>
                    <a:pt x="1804" y="6479"/>
                  </a:cubicBezTo>
                  <a:cubicBezTo>
                    <a:pt x="1814" y="6479"/>
                    <a:pt x="1823" y="6479"/>
                    <a:pt x="1833" y="6479"/>
                  </a:cubicBezTo>
                  <a:cubicBezTo>
                    <a:pt x="4187" y="6479"/>
                    <a:pt x="6096" y="4555"/>
                    <a:pt x="6096" y="2293"/>
                  </a:cubicBezTo>
                  <a:cubicBezTo>
                    <a:pt x="6096" y="1422"/>
                    <a:pt x="5858" y="640"/>
                    <a:pt x="5448"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3" name="Google Shape;523;p35"/>
          <p:cNvSpPr txBox="1"/>
          <p:nvPr>
            <p:ph type="title"/>
          </p:nvPr>
        </p:nvSpPr>
        <p:spPr>
          <a:xfrm>
            <a:off x="1307850" y="948825"/>
            <a:ext cx="4944300" cy="190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Downloadable </a:t>
            </a:r>
            <a:r>
              <a:rPr lang="en">
                <a:solidFill>
                  <a:schemeClr val="lt1"/>
                </a:solidFill>
              </a:rPr>
              <a:t>elements of this template</a:t>
            </a:r>
            <a:endParaRPr>
              <a:solidFill>
                <a:schemeClr val="lt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373" name="Shape 4373"/>
        <p:cNvGrpSpPr/>
        <p:nvPr/>
      </p:nvGrpSpPr>
      <p:grpSpPr>
        <a:xfrm>
          <a:off x="0" y="0"/>
          <a:ext cx="0" cy="0"/>
          <a:chOff x="0" y="0"/>
          <a:chExt cx="0" cy="0"/>
        </a:xfrm>
      </p:grpSpPr>
      <p:sp>
        <p:nvSpPr>
          <p:cNvPr id="4374" name="Google Shape;4374;p53"/>
          <p:cNvSpPr txBox="1"/>
          <p:nvPr/>
        </p:nvSpPr>
        <p:spPr>
          <a:xfrm>
            <a:off x="4287880" y="9149925"/>
            <a:ext cx="2058300" cy="88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Despite being red, Mars is a cold place. It’s full of iron</a:t>
            </a:r>
            <a:endParaRPr sz="1600">
              <a:solidFill>
                <a:schemeClr val="dk2"/>
              </a:solidFill>
              <a:latin typeface="Roboto"/>
              <a:ea typeface="Roboto"/>
              <a:cs typeface="Roboto"/>
              <a:sym typeface="Roboto"/>
            </a:endParaRPr>
          </a:p>
        </p:txBody>
      </p:sp>
      <p:sp>
        <p:nvSpPr>
          <p:cNvPr id="4375" name="Google Shape;4375;p53"/>
          <p:cNvSpPr txBox="1"/>
          <p:nvPr/>
        </p:nvSpPr>
        <p:spPr>
          <a:xfrm>
            <a:off x="4621829" y="8773642"/>
            <a:ext cx="1390800" cy="368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Mars</a:t>
            </a:r>
            <a:endParaRPr sz="2400">
              <a:solidFill>
                <a:schemeClr val="dk1"/>
              </a:solidFill>
              <a:latin typeface="Titan One"/>
              <a:ea typeface="Titan One"/>
              <a:cs typeface="Titan One"/>
              <a:sym typeface="Titan One"/>
            </a:endParaRPr>
          </a:p>
        </p:txBody>
      </p:sp>
      <p:sp>
        <p:nvSpPr>
          <p:cNvPr id="4376" name="Google Shape;4376;p53"/>
          <p:cNvSpPr txBox="1"/>
          <p:nvPr/>
        </p:nvSpPr>
        <p:spPr>
          <a:xfrm>
            <a:off x="1321575" y="9149925"/>
            <a:ext cx="2058300" cy="88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It has a beautiful name and very high temperatures</a:t>
            </a:r>
            <a:endParaRPr sz="1600">
              <a:solidFill>
                <a:schemeClr val="dk2"/>
              </a:solidFill>
              <a:latin typeface="Roboto"/>
              <a:ea typeface="Roboto"/>
              <a:cs typeface="Roboto"/>
              <a:sym typeface="Roboto"/>
            </a:endParaRPr>
          </a:p>
        </p:txBody>
      </p:sp>
      <p:sp>
        <p:nvSpPr>
          <p:cNvPr id="4377" name="Google Shape;4377;p53"/>
          <p:cNvSpPr txBox="1"/>
          <p:nvPr/>
        </p:nvSpPr>
        <p:spPr>
          <a:xfrm>
            <a:off x="1655085" y="8781349"/>
            <a:ext cx="1390800" cy="368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Venus</a:t>
            </a:r>
            <a:endParaRPr sz="2400">
              <a:solidFill>
                <a:schemeClr val="dk1"/>
              </a:solidFill>
              <a:latin typeface="Titan One"/>
              <a:ea typeface="Titan One"/>
              <a:cs typeface="Titan One"/>
              <a:sym typeface="Titan One"/>
            </a:endParaRPr>
          </a:p>
        </p:txBody>
      </p:sp>
      <p:sp>
        <p:nvSpPr>
          <p:cNvPr id="4378" name="Google Shape;4378;p53"/>
          <p:cNvSpPr/>
          <p:nvPr/>
        </p:nvSpPr>
        <p:spPr>
          <a:xfrm>
            <a:off x="1218635" y="6463802"/>
            <a:ext cx="2263500" cy="21657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53"/>
          <p:cNvSpPr/>
          <p:nvPr/>
        </p:nvSpPr>
        <p:spPr>
          <a:xfrm>
            <a:off x="4185378" y="6463802"/>
            <a:ext cx="2263500" cy="21657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80" name="Google Shape;4380;p53"/>
          <p:cNvGrpSpPr/>
          <p:nvPr/>
        </p:nvGrpSpPr>
        <p:grpSpPr>
          <a:xfrm>
            <a:off x="1669828" y="4631879"/>
            <a:ext cx="1361041" cy="1361041"/>
            <a:chOff x="1315075" y="4730468"/>
            <a:chExt cx="1566395" cy="1566395"/>
          </a:xfrm>
        </p:grpSpPr>
        <p:sp>
          <p:nvSpPr>
            <p:cNvPr id="4381" name="Google Shape;4381;p53"/>
            <p:cNvSpPr/>
            <p:nvPr/>
          </p:nvSpPr>
          <p:spPr>
            <a:xfrm>
              <a:off x="1315075" y="4730468"/>
              <a:ext cx="1566395" cy="1566395"/>
            </a:xfrm>
            <a:custGeom>
              <a:rect b="b" l="l" r="r" t="t"/>
              <a:pathLst>
                <a:path extrusionOk="0" h="22027" w="22027">
                  <a:moveTo>
                    <a:pt x="11013" y="1"/>
                  </a:moveTo>
                  <a:cubicBezTo>
                    <a:pt x="4927" y="1"/>
                    <a:pt x="0" y="4932"/>
                    <a:pt x="0" y="11014"/>
                  </a:cubicBezTo>
                  <a:cubicBezTo>
                    <a:pt x="0" y="17096"/>
                    <a:pt x="4927" y="22027"/>
                    <a:pt x="11013" y="22027"/>
                  </a:cubicBezTo>
                  <a:cubicBezTo>
                    <a:pt x="17095" y="22027"/>
                    <a:pt x="22026" y="17096"/>
                    <a:pt x="22026" y="11014"/>
                  </a:cubicBezTo>
                  <a:cubicBezTo>
                    <a:pt x="22026" y="4932"/>
                    <a:pt x="17095" y="1"/>
                    <a:pt x="110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53"/>
            <p:cNvSpPr/>
            <p:nvPr/>
          </p:nvSpPr>
          <p:spPr>
            <a:xfrm>
              <a:off x="2092230" y="4842973"/>
              <a:ext cx="462089" cy="355989"/>
            </a:xfrm>
            <a:custGeom>
              <a:rect b="b" l="l" r="r" t="t"/>
              <a:pathLst>
                <a:path extrusionOk="0" h="5006" w="6498">
                  <a:moveTo>
                    <a:pt x="2323" y="0"/>
                  </a:moveTo>
                  <a:cubicBezTo>
                    <a:pt x="1619" y="0"/>
                    <a:pt x="1010" y="254"/>
                    <a:pt x="669" y="759"/>
                  </a:cubicBezTo>
                  <a:cubicBezTo>
                    <a:pt x="0" y="1750"/>
                    <a:pt x="610" y="3337"/>
                    <a:pt x="2036" y="4298"/>
                  </a:cubicBezTo>
                  <a:cubicBezTo>
                    <a:pt x="2733" y="4771"/>
                    <a:pt x="3498" y="5006"/>
                    <a:pt x="4175" y="5006"/>
                  </a:cubicBezTo>
                  <a:cubicBezTo>
                    <a:pt x="4879" y="5006"/>
                    <a:pt x="5488" y="4752"/>
                    <a:pt x="5829" y="4247"/>
                  </a:cubicBezTo>
                  <a:cubicBezTo>
                    <a:pt x="6497" y="3256"/>
                    <a:pt x="5888" y="1669"/>
                    <a:pt x="4462" y="708"/>
                  </a:cubicBezTo>
                  <a:cubicBezTo>
                    <a:pt x="3764" y="235"/>
                    <a:pt x="3000" y="0"/>
                    <a:pt x="232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53"/>
            <p:cNvSpPr/>
            <p:nvPr/>
          </p:nvSpPr>
          <p:spPr>
            <a:xfrm>
              <a:off x="2561453" y="5089461"/>
              <a:ext cx="120180" cy="155879"/>
            </a:xfrm>
            <a:custGeom>
              <a:rect b="b" l="l" r="r" t="t"/>
              <a:pathLst>
                <a:path extrusionOk="0" h="2192" w="1690">
                  <a:moveTo>
                    <a:pt x="767" y="1"/>
                  </a:moveTo>
                  <a:cubicBezTo>
                    <a:pt x="742" y="1"/>
                    <a:pt x="716" y="3"/>
                    <a:pt x="691" y="6"/>
                  </a:cubicBezTo>
                  <a:cubicBezTo>
                    <a:pt x="272" y="65"/>
                    <a:pt x="1" y="603"/>
                    <a:pt x="86" y="1204"/>
                  </a:cubicBezTo>
                  <a:cubicBezTo>
                    <a:pt x="169" y="1769"/>
                    <a:pt x="533" y="2191"/>
                    <a:pt x="924" y="2191"/>
                  </a:cubicBezTo>
                  <a:cubicBezTo>
                    <a:pt x="949" y="2191"/>
                    <a:pt x="974" y="2190"/>
                    <a:pt x="1000" y="2186"/>
                  </a:cubicBezTo>
                  <a:cubicBezTo>
                    <a:pt x="1419" y="2127"/>
                    <a:pt x="1690" y="1589"/>
                    <a:pt x="1605" y="988"/>
                  </a:cubicBezTo>
                  <a:cubicBezTo>
                    <a:pt x="1522" y="424"/>
                    <a:pt x="1158" y="1"/>
                    <a:pt x="7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53"/>
            <p:cNvSpPr/>
            <p:nvPr/>
          </p:nvSpPr>
          <p:spPr>
            <a:xfrm>
              <a:off x="2116623" y="4836004"/>
              <a:ext cx="411528" cy="367225"/>
            </a:xfrm>
            <a:custGeom>
              <a:rect b="b" l="l" r="r" t="t"/>
              <a:pathLst>
                <a:path extrusionOk="0" h="5164" w="5787">
                  <a:moveTo>
                    <a:pt x="1947" y="191"/>
                  </a:moveTo>
                  <a:cubicBezTo>
                    <a:pt x="2021" y="191"/>
                    <a:pt x="2094" y="195"/>
                    <a:pt x="2167" y="201"/>
                  </a:cubicBezTo>
                  <a:cubicBezTo>
                    <a:pt x="2845" y="260"/>
                    <a:pt x="3492" y="523"/>
                    <a:pt x="4059" y="895"/>
                  </a:cubicBezTo>
                  <a:cubicBezTo>
                    <a:pt x="4618" y="1280"/>
                    <a:pt x="5109" y="1776"/>
                    <a:pt x="5431" y="2377"/>
                  </a:cubicBezTo>
                  <a:cubicBezTo>
                    <a:pt x="5596" y="2677"/>
                    <a:pt x="5697" y="3012"/>
                    <a:pt x="5723" y="3354"/>
                  </a:cubicBezTo>
                  <a:cubicBezTo>
                    <a:pt x="5752" y="3701"/>
                    <a:pt x="5663" y="4044"/>
                    <a:pt x="5477" y="4341"/>
                  </a:cubicBezTo>
                  <a:cubicBezTo>
                    <a:pt x="5274" y="4624"/>
                    <a:pt x="4986" y="4832"/>
                    <a:pt x="4656" y="4937"/>
                  </a:cubicBezTo>
                  <a:cubicBezTo>
                    <a:pt x="4419" y="5010"/>
                    <a:pt x="4173" y="5048"/>
                    <a:pt x="3928" y="5048"/>
                  </a:cubicBezTo>
                  <a:cubicBezTo>
                    <a:pt x="3832" y="5048"/>
                    <a:pt x="3736" y="5042"/>
                    <a:pt x="3640" y="5030"/>
                  </a:cubicBezTo>
                  <a:cubicBezTo>
                    <a:pt x="2959" y="4954"/>
                    <a:pt x="2307" y="4705"/>
                    <a:pt x="1740" y="4328"/>
                  </a:cubicBezTo>
                  <a:cubicBezTo>
                    <a:pt x="1173" y="3951"/>
                    <a:pt x="652" y="3460"/>
                    <a:pt x="347" y="2838"/>
                  </a:cubicBezTo>
                  <a:cubicBezTo>
                    <a:pt x="191" y="2529"/>
                    <a:pt x="106" y="2195"/>
                    <a:pt x="93" y="1848"/>
                  </a:cubicBezTo>
                  <a:cubicBezTo>
                    <a:pt x="81" y="1505"/>
                    <a:pt x="178" y="1170"/>
                    <a:pt x="373" y="891"/>
                  </a:cubicBezTo>
                  <a:cubicBezTo>
                    <a:pt x="576" y="620"/>
                    <a:pt x="855" y="421"/>
                    <a:pt x="1173" y="315"/>
                  </a:cubicBezTo>
                  <a:cubicBezTo>
                    <a:pt x="1424" y="233"/>
                    <a:pt x="1686" y="191"/>
                    <a:pt x="1947" y="191"/>
                  </a:cubicBezTo>
                  <a:close/>
                  <a:moveTo>
                    <a:pt x="2008" y="0"/>
                  </a:moveTo>
                  <a:cubicBezTo>
                    <a:pt x="1705" y="0"/>
                    <a:pt x="1402" y="56"/>
                    <a:pt x="1118" y="163"/>
                  </a:cubicBezTo>
                  <a:cubicBezTo>
                    <a:pt x="775" y="290"/>
                    <a:pt x="479" y="523"/>
                    <a:pt x="280" y="828"/>
                  </a:cubicBezTo>
                  <a:cubicBezTo>
                    <a:pt x="89" y="1132"/>
                    <a:pt x="0" y="1492"/>
                    <a:pt x="21" y="1852"/>
                  </a:cubicBezTo>
                  <a:cubicBezTo>
                    <a:pt x="43" y="2203"/>
                    <a:pt x="131" y="2550"/>
                    <a:pt x="284" y="2868"/>
                  </a:cubicBezTo>
                  <a:cubicBezTo>
                    <a:pt x="597" y="3507"/>
                    <a:pt x="1063" y="4057"/>
                    <a:pt x="1642" y="4468"/>
                  </a:cubicBezTo>
                  <a:cubicBezTo>
                    <a:pt x="2227" y="4865"/>
                    <a:pt x="2916" y="5145"/>
                    <a:pt x="3632" y="5162"/>
                  </a:cubicBezTo>
                  <a:cubicBezTo>
                    <a:pt x="3665" y="5163"/>
                    <a:pt x="3698" y="5163"/>
                    <a:pt x="3731" y="5163"/>
                  </a:cubicBezTo>
                  <a:cubicBezTo>
                    <a:pt x="4053" y="5163"/>
                    <a:pt x="4374" y="5107"/>
                    <a:pt x="4673" y="4988"/>
                  </a:cubicBezTo>
                  <a:cubicBezTo>
                    <a:pt x="5003" y="4861"/>
                    <a:pt x="5287" y="4637"/>
                    <a:pt x="5494" y="4349"/>
                  </a:cubicBezTo>
                  <a:cubicBezTo>
                    <a:pt x="5685" y="4053"/>
                    <a:pt x="5786" y="3706"/>
                    <a:pt x="5782" y="3350"/>
                  </a:cubicBezTo>
                  <a:cubicBezTo>
                    <a:pt x="5778" y="2995"/>
                    <a:pt x="5697" y="2643"/>
                    <a:pt x="5553" y="2317"/>
                  </a:cubicBezTo>
                  <a:cubicBezTo>
                    <a:pt x="5270" y="1661"/>
                    <a:pt x="4766" y="1115"/>
                    <a:pt x="4178" y="718"/>
                  </a:cubicBezTo>
                  <a:cubicBezTo>
                    <a:pt x="3589" y="320"/>
                    <a:pt x="2900" y="49"/>
                    <a:pt x="2180" y="6"/>
                  </a:cubicBezTo>
                  <a:cubicBezTo>
                    <a:pt x="2123" y="2"/>
                    <a:pt x="2065" y="0"/>
                    <a:pt x="200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53"/>
            <p:cNvSpPr/>
            <p:nvPr/>
          </p:nvSpPr>
          <p:spPr>
            <a:xfrm>
              <a:off x="2560244" y="5084981"/>
              <a:ext cx="125940" cy="160999"/>
            </a:xfrm>
            <a:custGeom>
              <a:rect b="b" l="l" r="r" t="t"/>
              <a:pathLst>
                <a:path extrusionOk="0" h="2264" w="1771">
                  <a:moveTo>
                    <a:pt x="727" y="124"/>
                  </a:moveTo>
                  <a:cubicBezTo>
                    <a:pt x="947" y="124"/>
                    <a:pt x="1137" y="258"/>
                    <a:pt x="1267" y="437"/>
                  </a:cubicBezTo>
                  <a:cubicBezTo>
                    <a:pt x="1398" y="624"/>
                    <a:pt x="1482" y="840"/>
                    <a:pt x="1512" y="1068"/>
                  </a:cubicBezTo>
                  <a:cubicBezTo>
                    <a:pt x="1546" y="1292"/>
                    <a:pt x="1537" y="1525"/>
                    <a:pt x="1478" y="1750"/>
                  </a:cubicBezTo>
                  <a:cubicBezTo>
                    <a:pt x="1423" y="1974"/>
                    <a:pt x="1267" y="2198"/>
                    <a:pt x="1017" y="2236"/>
                  </a:cubicBezTo>
                  <a:cubicBezTo>
                    <a:pt x="994" y="2239"/>
                    <a:pt x="972" y="2241"/>
                    <a:pt x="949" y="2241"/>
                  </a:cubicBezTo>
                  <a:cubicBezTo>
                    <a:pt x="851" y="2241"/>
                    <a:pt x="757" y="2211"/>
                    <a:pt x="674" y="2156"/>
                  </a:cubicBezTo>
                  <a:cubicBezTo>
                    <a:pt x="577" y="2088"/>
                    <a:pt x="492" y="2003"/>
                    <a:pt x="433" y="1902"/>
                  </a:cubicBezTo>
                  <a:cubicBezTo>
                    <a:pt x="314" y="1699"/>
                    <a:pt x="234" y="1483"/>
                    <a:pt x="191" y="1254"/>
                  </a:cubicBezTo>
                  <a:cubicBezTo>
                    <a:pt x="145" y="1030"/>
                    <a:pt x="136" y="776"/>
                    <a:pt x="213" y="552"/>
                  </a:cubicBezTo>
                  <a:cubicBezTo>
                    <a:pt x="293" y="332"/>
                    <a:pt x="492" y="133"/>
                    <a:pt x="716" y="124"/>
                  </a:cubicBezTo>
                  <a:cubicBezTo>
                    <a:pt x="720" y="124"/>
                    <a:pt x="723" y="124"/>
                    <a:pt x="727" y="124"/>
                  </a:cubicBezTo>
                  <a:close/>
                  <a:moveTo>
                    <a:pt x="824" y="0"/>
                  </a:moveTo>
                  <a:cubicBezTo>
                    <a:pt x="782" y="0"/>
                    <a:pt x="741" y="5"/>
                    <a:pt x="699" y="14"/>
                  </a:cubicBezTo>
                  <a:cubicBezTo>
                    <a:pt x="424" y="73"/>
                    <a:pt x="251" y="302"/>
                    <a:pt x="153" y="526"/>
                  </a:cubicBezTo>
                  <a:cubicBezTo>
                    <a:pt x="48" y="763"/>
                    <a:pt x="1" y="1022"/>
                    <a:pt x="18" y="1280"/>
                  </a:cubicBezTo>
                  <a:cubicBezTo>
                    <a:pt x="39" y="1542"/>
                    <a:pt x="149" y="1788"/>
                    <a:pt x="331" y="1982"/>
                  </a:cubicBezTo>
                  <a:cubicBezTo>
                    <a:pt x="489" y="2151"/>
                    <a:pt x="709" y="2263"/>
                    <a:pt x="934" y="2263"/>
                  </a:cubicBezTo>
                  <a:cubicBezTo>
                    <a:pt x="963" y="2263"/>
                    <a:pt x="992" y="2261"/>
                    <a:pt x="1021" y="2257"/>
                  </a:cubicBezTo>
                  <a:cubicBezTo>
                    <a:pt x="1271" y="2224"/>
                    <a:pt x="1482" y="2037"/>
                    <a:pt x="1605" y="1800"/>
                  </a:cubicBezTo>
                  <a:cubicBezTo>
                    <a:pt x="1724" y="1568"/>
                    <a:pt x="1770" y="1297"/>
                    <a:pt x="1728" y="1034"/>
                  </a:cubicBezTo>
                  <a:cubicBezTo>
                    <a:pt x="1694" y="772"/>
                    <a:pt x="1588" y="522"/>
                    <a:pt x="1419" y="315"/>
                  </a:cubicBezTo>
                  <a:cubicBezTo>
                    <a:pt x="1279" y="142"/>
                    <a:pt x="1056" y="0"/>
                    <a:pt x="82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53"/>
            <p:cNvSpPr/>
            <p:nvPr/>
          </p:nvSpPr>
          <p:spPr>
            <a:xfrm>
              <a:off x="1397854" y="5556479"/>
              <a:ext cx="172234" cy="223293"/>
            </a:xfrm>
            <a:custGeom>
              <a:rect b="b" l="l" r="r" t="t"/>
              <a:pathLst>
                <a:path extrusionOk="0" h="3140" w="2422">
                  <a:moveTo>
                    <a:pt x="1095" y="0"/>
                  </a:moveTo>
                  <a:cubicBezTo>
                    <a:pt x="1059" y="0"/>
                    <a:pt x="1022" y="3"/>
                    <a:pt x="986" y="8"/>
                  </a:cubicBezTo>
                  <a:cubicBezTo>
                    <a:pt x="389" y="93"/>
                    <a:pt x="0" y="863"/>
                    <a:pt x="123" y="1726"/>
                  </a:cubicBezTo>
                  <a:cubicBezTo>
                    <a:pt x="238" y="2534"/>
                    <a:pt x="764" y="3139"/>
                    <a:pt x="1323" y="3139"/>
                  </a:cubicBezTo>
                  <a:cubicBezTo>
                    <a:pt x="1359" y="3139"/>
                    <a:pt x="1395" y="3137"/>
                    <a:pt x="1431" y="3132"/>
                  </a:cubicBezTo>
                  <a:cubicBezTo>
                    <a:pt x="2032" y="3047"/>
                    <a:pt x="2421" y="2277"/>
                    <a:pt x="2298" y="1418"/>
                  </a:cubicBezTo>
                  <a:cubicBezTo>
                    <a:pt x="2183" y="606"/>
                    <a:pt x="1657" y="0"/>
                    <a:pt x="109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53"/>
            <p:cNvSpPr/>
            <p:nvPr/>
          </p:nvSpPr>
          <p:spPr>
            <a:xfrm>
              <a:off x="2392909" y="5540194"/>
              <a:ext cx="385643" cy="436631"/>
            </a:xfrm>
            <a:custGeom>
              <a:rect b="b" l="l" r="r" t="t"/>
              <a:pathLst>
                <a:path extrusionOk="0" h="6140" w="5423">
                  <a:moveTo>
                    <a:pt x="3296" y="0"/>
                  </a:moveTo>
                  <a:cubicBezTo>
                    <a:pt x="2289" y="0"/>
                    <a:pt x="1198" y="890"/>
                    <a:pt x="657" y="2248"/>
                  </a:cubicBezTo>
                  <a:cubicBezTo>
                    <a:pt x="1" y="3881"/>
                    <a:pt x="394" y="5570"/>
                    <a:pt x="1533" y="6027"/>
                  </a:cubicBezTo>
                  <a:cubicBezTo>
                    <a:pt x="1723" y="6103"/>
                    <a:pt x="1923" y="6140"/>
                    <a:pt x="2126" y="6140"/>
                  </a:cubicBezTo>
                  <a:cubicBezTo>
                    <a:pt x="3132" y="6140"/>
                    <a:pt x="4228" y="5249"/>
                    <a:pt x="4771" y="3890"/>
                  </a:cubicBezTo>
                  <a:cubicBezTo>
                    <a:pt x="5423" y="2260"/>
                    <a:pt x="5029" y="567"/>
                    <a:pt x="3895" y="114"/>
                  </a:cubicBezTo>
                  <a:cubicBezTo>
                    <a:pt x="3702" y="37"/>
                    <a:pt x="3501" y="0"/>
                    <a:pt x="329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53"/>
            <p:cNvSpPr/>
            <p:nvPr/>
          </p:nvSpPr>
          <p:spPr>
            <a:xfrm>
              <a:off x="2105742" y="5307716"/>
              <a:ext cx="245409" cy="214831"/>
            </a:xfrm>
            <a:custGeom>
              <a:rect b="b" l="l" r="r" t="t"/>
              <a:pathLst>
                <a:path extrusionOk="0" h="3021" w="3451">
                  <a:moveTo>
                    <a:pt x="1693" y="1"/>
                  </a:moveTo>
                  <a:cubicBezTo>
                    <a:pt x="907" y="1"/>
                    <a:pt x="231" y="533"/>
                    <a:pt x="124" y="1280"/>
                  </a:cubicBezTo>
                  <a:cubicBezTo>
                    <a:pt x="1" y="2101"/>
                    <a:pt x="623" y="2875"/>
                    <a:pt x="1508" y="3002"/>
                  </a:cubicBezTo>
                  <a:cubicBezTo>
                    <a:pt x="1592" y="3014"/>
                    <a:pt x="1676" y="3020"/>
                    <a:pt x="1758" y="3020"/>
                  </a:cubicBezTo>
                  <a:cubicBezTo>
                    <a:pt x="2544" y="3020"/>
                    <a:pt x="3220" y="2489"/>
                    <a:pt x="3328" y="1745"/>
                  </a:cubicBezTo>
                  <a:cubicBezTo>
                    <a:pt x="3450" y="920"/>
                    <a:pt x="2828" y="150"/>
                    <a:pt x="1944" y="19"/>
                  </a:cubicBezTo>
                  <a:cubicBezTo>
                    <a:pt x="1859" y="6"/>
                    <a:pt x="1776" y="1"/>
                    <a:pt x="169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53"/>
            <p:cNvSpPr/>
            <p:nvPr/>
          </p:nvSpPr>
          <p:spPr>
            <a:xfrm>
              <a:off x="1845102" y="5855735"/>
              <a:ext cx="87326" cy="76304"/>
            </a:xfrm>
            <a:custGeom>
              <a:rect b="b" l="l" r="r" t="t"/>
              <a:pathLst>
                <a:path extrusionOk="0" h="1073" w="1228">
                  <a:moveTo>
                    <a:pt x="599" y="0"/>
                  </a:moveTo>
                  <a:cubicBezTo>
                    <a:pt x="323" y="0"/>
                    <a:pt x="85" y="188"/>
                    <a:pt x="47" y="452"/>
                  </a:cubicBezTo>
                  <a:cubicBezTo>
                    <a:pt x="1" y="744"/>
                    <a:pt x="225" y="1019"/>
                    <a:pt x="538" y="1065"/>
                  </a:cubicBezTo>
                  <a:cubicBezTo>
                    <a:pt x="569" y="1070"/>
                    <a:pt x="599" y="1072"/>
                    <a:pt x="629" y="1072"/>
                  </a:cubicBezTo>
                  <a:cubicBezTo>
                    <a:pt x="906" y="1072"/>
                    <a:pt x="1147" y="884"/>
                    <a:pt x="1186" y="617"/>
                  </a:cubicBezTo>
                  <a:cubicBezTo>
                    <a:pt x="1228" y="325"/>
                    <a:pt x="1004" y="54"/>
                    <a:pt x="690" y="7"/>
                  </a:cubicBezTo>
                  <a:cubicBezTo>
                    <a:pt x="660" y="3"/>
                    <a:pt x="629" y="0"/>
                    <a:pt x="59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53"/>
            <p:cNvSpPr/>
            <p:nvPr/>
          </p:nvSpPr>
          <p:spPr>
            <a:xfrm>
              <a:off x="1674708" y="4950856"/>
              <a:ext cx="166830" cy="140163"/>
            </a:xfrm>
            <a:custGeom>
              <a:rect b="b" l="l" r="r" t="t"/>
              <a:pathLst>
                <a:path extrusionOk="0" h="1971" w="2346">
                  <a:moveTo>
                    <a:pt x="1228" y="1"/>
                  </a:moveTo>
                  <a:cubicBezTo>
                    <a:pt x="1095" y="1"/>
                    <a:pt x="959" y="25"/>
                    <a:pt x="826" y="76"/>
                  </a:cubicBezTo>
                  <a:cubicBezTo>
                    <a:pt x="285" y="283"/>
                    <a:pt x="1" y="859"/>
                    <a:pt x="196" y="1363"/>
                  </a:cubicBezTo>
                  <a:cubicBezTo>
                    <a:pt x="343" y="1743"/>
                    <a:pt x="716" y="1971"/>
                    <a:pt x="1123" y="1971"/>
                  </a:cubicBezTo>
                  <a:cubicBezTo>
                    <a:pt x="1256" y="1971"/>
                    <a:pt x="1392" y="1947"/>
                    <a:pt x="1525" y="1896"/>
                  </a:cubicBezTo>
                  <a:cubicBezTo>
                    <a:pt x="2066" y="1689"/>
                    <a:pt x="2346" y="1113"/>
                    <a:pt x="2155" y="609"/>
                  </a:cubicBezTo>
                  <a:cubicBezTo>
                    <a:pt x="2012" y="229"/>
                    <a:pt x="1636" y="1"/>
                    <a:pt x="1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53"/>
            <p:cNvSpPr/>
            <p:nvPr/>
          </p:nvSpPr>
          <p:spPr>
            <a:xfrm>
              <a:off x="1444150" y="5401589"/>
              <a:ext cx="95789" cy="98917"/>
            </a:xfrm>
            <a:custGeom>
              <a:rect b="b" l="l" r="r" t="t"/>
              <a:pathLst>
                <a:path extrusionOk="0" h="1391" w="1347">
                  <a:moveTo>
                    <a:pt x="471" y="1"/>
                  </a:moveTo>
                  <a:cubicBezTo>
                    <a:pt x="389" y="1"/>
                    <a:pt x="312" y="22"/>
                    <a:pt x="246" y="66"/>
                  </a:cubicBezTo>
                  <a:cubicBezTo>
                    <a:pt x="5" y="231"/>
                    <a:pt x="1" y="645"/>
                    <a:pt x="238" y="993"/>
                  </a:cubicBezTo>
                  <a:cubicBezTo>
                    <a:pt x="409" y="1243"/>
                    <a:pt x="658" y="1390"/>
                    <a:pt x="873" y="1390"/>
                  </a:cubicBezTo>
                  <a:cubicBezTo>
                    <a:pt x="956" y="1390"/>
                    <a:pt x="1034" y="1368"/>
                    <a:pt x="1101" y="1323"/>
                  </a:cubicBezTo>
                  <a:cubicBezTo>
                    <a:pt x="1347" y="1158"/>
                    <a:pt x="1347" y="747"/>
                    <a:pt x="1110" y="400"/>
                  </a:cubicBezTo>
                  <a:cubicBezTo>
                    <a:pt x="941" y="148"/>
                    <a:pt x="689" y="1"/>
                    <a:pt x="47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53"/>
            <p:cNvSpPr/>
            <p:nvPr/>
          </p:nvSpPr>
          <p:spPr>
            <a:xfrm>
              <a:off x="1398138" y="5552283"/>
              <a:ext cx="174012" cy="228342"/>
            </a:xfrm>
            <a:custGeom>
              <a:rect b="b" l="l" r="r" t="t"/>
              <a:pathLst>
                <a:path extrusionOk="0" h="3211" w="2447">
                  <a:moveTo>
                    <a:pt x="1047" y="124"/>
                  </a:moveTo>
                  <a:cubicBezTo>
                    <a:pt x="1358" y="124"/>
                    <a:pt x="1633" y="319"/>
                    <a:pt x="1820" y="567"/>
                  </a:cubicBezTo>
                  <a:cubicBezTo>
                    <a:pt x="2015" y="842"/>
                    <a:pt x="2138" y="1159"/>
                    <a:pt x="2184" y="1489"/>
                  </a:cubicBezTo>
                  <a:cubicBezTo>
                    <a:pt x="2235" y="1824"/>
                    <a:pt x="2214" y="2166"/>
                    <a:pt x="2116" y="2488"/>
                  </a:cubicBezTo>
                  <a:cubicBezTo>
                    <a:pt x="2070" y="2653"/>
                    <a:pt x="1985" y="2806"/>
                    <a:pt x="1871" y="2932"/>
                  </a:cubicBezTo>
                  <a:cubicBezTo>
                    <a:pt x="1757" y="3064"/>
                    <a:pt x="1600" y="3153"/>
                    <a:pt x="1427" y="3182"/>
                  </a:cubicBezTo>
                  <a:cubicBezTo>
                    <a:pt x="1395" y="3186"/>
                    <a:pt x="1364" y="3188"/>
                    <a:pt x="1333" y="3188"/>
                  </a:cubicBezTo>
                  <a:cubicBezTo>
                    <a:pt x="1192" y="3188"/>
                    <a:pt x="1053" y="3149"/>
                    <a:pt x="931" y="3072"/>
                  </a:cubicBezTo>
                  <a:cubicBezTo>
                    <a:pt x="787" y="2979"/>
                    <a:pt x="661" y="2856"/>
                    <a:pt x="567" y="2717"/>
                  </a:cubicBezTo>
                  <a:cubicBezTo>
                    <a:pt x="385" y="2429"/>
                    <a:pt x="263" y="2107"/>
                    <a:pt x="203" y="1777"/>
                  </a:cubicBezTo>
                  <a:cubicBezTo>
                    <a:pt x="144" y="1443"/>
                    <a:pt x="144" y="1083"/>
                    <a:pt x="263" y="761"/>
                  </a:cubicBezTo>
                  <a:cubicBezTo>
                    <a:pt x="381" y="435"/>
                    <a:pt x="661" y="148"/>
                    <a:pt x="991" y="126"/>
                  </a:cubicBezTo>
                  <a:cubicBezTo>
                    <a:pt x="1010" y="125"/>
                    <a:pt x="1028" y="124"/>
                    <a:pt x="1047" y="124"/>
                  </a:cubicBezTo>
                  <a:close/>
                  <a:moveTo>
                    <a:pt x="1127" y="0"/>
                  </a:moveTo>
                  <a:cubicBezTo>
                    <a:pt x="1077" y="0"/>
                    <a:pt x="1027" y="4"/>
                    <a:pt x="978" y="12"/>
                  </a:cubicBezTo>
                  <a:cubicBezTo>
                    <a:pt x="792" y="54"/>
                    <a:pt x="627" y="143"/>
                    <a:pt x="495" y="279"/>
                  </a:cubicBezTo>
                  <a:cubicBezTo>
                    <a:pt x="368" y="410"/>
                    <a:pt x="271" y="562"/>
                    <a:pt x="199" y="732"/>
                  </a:cubicBezTo>
                  <a:cubicBezTo>
                    <a:pt x="59" y="1066"/>
                    <a:pt x="0" y="1434"/>
                    <a:pt x="34" y="1798"/>
                  </a:cubicBezTo>
                  <a:cubicBezTo>
                    <a:pt x="68" y="2166"/>
                    <a:pt x="220" y="2513"/>
                    <a:pt x="466" y="2793"/>
                  </a:cubicBezTo>
                  <a:cubicBezTo>
                    <a:pt x="686" y="3036"/>
                    <a:pt x="998" y="3211"/>
                    <a:pt x="1319" y="3211"/>
                  </a:cubicBezTo>
                  <a:cubicBezTo>
                    <a:pt x="1356" y="3211"/>
                    <a:pt x="1394" y="3208"/>
                    <a:pt x="1431" y="3203"/>
                  </a:cubicBezTo>
                  <a:cubicBezTo>
                    <a:pt x="1791" y="3148"/>
                    <a:pt x="2083" y="2873"/>
                    <a:pt x="2243" y="2543"/>
                  </a:cubicBezTo>
                  <a:cubicBezTo>
                    <a:pt x="2413" y="2213"/>
                    <a:pt x="2447" y="1828"/>
                    <a:pt x="2404" y="1460"/>
                  </a:cubicBezTo>
                  <a:cubicBezTo>
                    <a:pt x="2354" y="1091"/>
                    <a:pt x="2205" y="740"/>
                    <a:pt x="1973" y="448"/>
                  </a:cubicBezTo>
                  <a:cubicBezTo>
                    <a:pt x="1854" y="300"/>
                    <a:pt x="1702" y="181"/>
                    <a:pt x="1532" y="97"/>
                  </a:cubicBezTo>
                  <a:cubicBezTo>
                    <a:pt x="1408" y="31"/>
                    <a:pt x="1267" y="0"/>
                    <a:pt x="11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53"/>
            <p:cNvSpPr/>
            <p:nvPr/>
          </p:nvSpPr>
          <p:spPr>
            <a:xfrm>
              <a:off x="2405567" y="5537136"/>
              <a:ext cx="361536" cy="440471"/>
            </a:xfrm>
            <a:custGeom>
              <a:rect b="b" l="l" r="r" t="t"/>
              <a:pathLst>
                <a:path extrusionOk="0" h="6194" w="5084">
                  <a:moveTo>
                    <a:pt x="3084" y="90"/>
                  </a:moveTo>
                  <a:cubicBezTo>
                    <a:pt x="3292" y="90"/>
                    <a:pt x="3499" y="129"/>
                    <a:pt x="3695" y="208"/>
                  </a:cubicBezTo>
                  <a:cubicBezTo>
                    <a:pt x="4009" y="352"/>
                    <a:pt x="4267" y="589"/>
                    <a:pt x="4445" y="885"/>
                  </a:cubicBezTo>
                  <a:cubicBezTo>
                    <a:pt x="4618" y="1182"/>
                    <a:pt x="4728" y="1512"/>
                    <a:pt x="4775" y="1855"/>
                  </a:cubicBezTo>
                  <a:cubicBezTo>
                    <a:pt x="4864" y="2544"/>
                    <a:pt x="4741" y="3247"/>
                    <a:pt x="4495" y="3895"/>
                  </a:cubicBezTo>
                  <a:cubicBezTo>
                    <a:pt x="4229" y="4538"/>
                    <a:pt x="3839" y="5135"/>
                    <a:pt x="3310" y="5588"/>
                  </a:cubicBezTo>
                  <a:cubicBezTo>
                    <a:pt x="3044" y="5820"/>
                    <a:pt x="2730" y="5990"/>
                    <a:pt x="2396" y="6091"/>
                  </a:cubicBezTo>
                  <a:cubicBezTo>
                    <a:pt x="2242" y="6137"/>
                    <a:pt x="2083" y="6161"/>
                    <a:pt x="1923" y="6161"/>
                  </a:cubicBezTo>
                  <a:cubicBezTo>
                    <a:pt x="1731" y="6161"/>
                    <a:pt x="1539" y="6127"/>
                    <a:pt x="1359" y="6057"/>
                  </a:cubicBezTo>
                  <a:cubicBezTo>
                    <a:pt x="1029" y="5918"/>
                    <a:pt x="758" y="5677"/>
                    <a:pt x="580" y="5368"/>
                  </a:cubicBezTo>
                  <a:cubicBezTo>
                    <a:pt x="407" y="5063"/>
                    <a:pt x="301" y="4724"/>
                    <a:pt x="263" y="4377"/>
                  </a:cubicBezTo>
                  <a:cubicBezTo>
                    <a:pt x="195" y="3679"/>
                    <a:pt x="305" y="2972"/>
                    <a:pt x="555" y="2324"/>
                  </a:cubicBezTo>
                  <a:cubicBezTo>
                    <a:pt x="809" y="1673"/>
                    <a:pt x="1186" y="1050"/>
                    <a:pt x="1740" y="610"/>
                  </a:cubicBezTo>
                  <a:cubicBezTo>
                    <a:pt x="2015" y="386"/>
                    <a:pt x="2333" y="225"/>
                    <a:pt x="2675" y="140"/>
                  </a:cubicBezTo>
                  <a:cubicBezTo>
                    <a:pt x="2810" y="107"/>
                    <a:pt x="2947" y="90"/>
                    <a:pt x="3084" y="90"/>
                  </a:cubicBezTo>
                  <a:close/>
                  <a:moveTo>
                    <a:pt x="3143" y="0"/>
                  </a:moveTo>
                  <a:cubicBezTo>
                    <a:pt x="2981" y="0"/>
                    <a:pt x="2818" y="23"/>
                    <a:pt x="2659" y="68"/>
                  </a:cubicBezTo>
                  <a:cubicBezTo>
                    <a:pt x="2307" y="166"/>
                    <a:pt x="1981" y="327"/>
                    <a:pt x="1698" y="551"/>
                  </a:cubicBezTo>
                  <a:cubicBezTo>
                    <a:pt x="1126" y="1000"/>
                    <a:pt x="682" y="1588"/>
                    <a:pt x="398" y="2257"/>
                  </a:cubicBezTo>
                  <a:cubicBezTo>
                    <a:pt x="127" y="2925"/>
                    <a:pt x="0" y="3675"/>
                    <a:pt x="136" y="4394"/>
                  </a:cubicBezTo>
                  <a:cubicBezTo>
                    <a:pt x="199" y="4750"/>
                    <a:pt x="335" y="5092"/>
                    <a:pt x="534" y="5397"/>
                  </a:cubicBezTo>
                  <a:cubicBezTo>
                    <a:pt x="733" y="5698"/>
                    <a:pt x="1016" y="5935"/>
                    <a:pt x="1351" y="6079"/>
                  </a:cubicBezTo>
                  <a:cubicBezTo>
                    <a:pt x="1556" y="6156"/>
                    <a:pt x="1773" y="6194"/>
                    <a:pt x="1991" y="6194"/>
                  </a:cubicBezTo>
                  <a:cubicBezTo>
                    <a:pt x="2132" y="6194"/>
                    <a:pt x="2273" y="6178"/>
                    <a:pt x="2413" y="6146"/>
                  </a:cubicBezTo>
                  <a:cubicBezTo>
                    <a:pt x="2769" y="6066"/>
                    <a:pt x="3103" y="5909"/>
                    <a:pt x="3395" y="5693"/>
                  </a:cubicBezTo>
                  <a:cubicBezTo>
                    <a:pt x="3988" y="5266"/>
                    <a:pt x="4423" y="4648"/>
                    <a:pt x="4694" y="3971"/>
                  </a:cubicBezTo>
                  <a:cubicBezTo>
                    <a:pt x="4965" y="3298"/>
                    <a:pt x="5084" y="2549"/>
                    <a:pt x="4965" y="1825"/>
                  </a:cubicBezTo>
                  <a:cubicBezTo>
                    <a:pt x="4914" y="1457"/>
                    <a:pt x="4783" y="1105"/>
                    <a:pt x="4584" y="796"/>
                  </a:cubicBezTo>
                  <a:cubicBezTo>
                    <a:pt x="4381" y="479"/>
                    <a:pt x="4085" y="238"/>
                    <a:pt x="3738" y="102"/>
                  </a:cubicBezTo>
                  <a:cubicBezTo>
                    <a:pt x="3544" y="35"/>
                    <a:pt x="3344" y="0"/>
                    <a:pt x="314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53"/>
            <p:cNvSpPr/>
            <p:nvPr/>
          </p:nvSpPr>
          <p:spPr>
            <a:xfrm>
              <a:off x="2683062" y="5514876"/>
              <a:ext cx="100909" cy="311615"/>
            </a:xfrm>
            <a:custGeom>
              <a:rect b="b" l="l" r="r" t="t"/>
              <a:pathLst>
                <a:path extrusionOk="0" h="4382" w="1419">
                  <a:moveTo>
                    <a:pt x="1" y="1"/>
                  </a:moveTo>
                  <a:cubicBezTo>
                    <a:pt x="378" y="170"/>
                    <a:pt x="691" y="449"/>
                    <a:pt x="907" y="805"/>
                  </a:cubicBezTo>
                  <a:cubicBezTo>
                    <a:pt x="1122" y="1156"/>
                    <a:pt x="1258" y="1550"/>
                    <a:pt x="1309" y="1956"/>
                  </a:cubicBezTo>
                  <a:cubicBezTo>
                    <a:pt x="1372" y="2362"/>
                    <a:pt x="1372" y="2777"/>
                    <a:pt x="1317" y="3183"/>
                  </a:cubicBezTo>
                  <a:cubicBezTo>
                    <a:pt x="1258" y="3590"/>
                    <a:pt x="1156" y="3992"/>
                    <a:pt x="1017" y="4381"/>
                  </a:cubicBezTo>
                  <a:cubicBezTo>
                    <a:pt x="1178" y="3996"/>
                    <a:pt x="1288" y="3598"/>
                    <a:pt x="1351" y="3188"/>
                  </a:cubicBezTo>
                  <a:cubicBezTo>
                    <a:pt x="1415" y="2777"/>
                    <a:pt x="1419" y="2358"/>
                    <a:pt x="1364" y="1947"/>
                  </a:cubicBezTo>
                  <a:cubicBezTo>
                    <a:pt x="1304" y="1533"/>
                    <a:pt x="1161" y="1139"/>
                    <a:pt x="940" y="784"/>
                  </a:cubicBezTo>
                  <a:cubicBezTo>
                    <a:pt x="716" y="428"/>
                    <a:pt x="390" y="153"/>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53"/>
            <p:cNvSpPr/>
            <p:nvPr/>
          </p:nvSpPr>
          <p:spPr>
            <a:xfrm>
              <a:off x="2367662" y="5529028"/>
              <a:ext cx="254085" cy="499636"/>
            </a:xfrm>
            <a:custGeom>
              <a:rect b="b" l="l" r="r" t="t"/>
              <a:pathLst>
                <a:path extrusionOk="0" h="7026" w="3573">
                  <a:moveTo>
                    <a:pt x="2078" y="0"/>
                  </a:moveTo>
                  <a:cubicBezTo>
                    <a:pt x="1384" y="500"/>
                    <a:pt x="864" y="1202"/>
                    <a:pt x="517" y="1981"/>
                  </a:cubicBezTo>
                  <a:cubicBezTo>
                    <a:pt x="174" y="2756"/>
                    <a:pt x="0" y="3615"/>
                    <a:pt x="68" y="4462"/>
                  </a:cubicBezTo>
                  <a:cubicBezTo>
                    <a:pt x="98" y="4885"/>
                    <a:pt x="199" y="5304"/>
                    <a:pt x="368" y="5693"/>
                  </a:cubicBezTo>
                  <a:cubicBezTo>
                    <a:pt x="538" y="6087"/>
                    <a:pt x="809" y="6425"/>
                    <a:pt x="1156" y="6675"/>
                  </a:cubicBezTo>
                  <a:cubicBezTo>
                    <a:pt x="1202" y="6705"/>
                    <a:pt x="1245" y="6739"/>
                    <a:pt x="1291" y="6768"/>
                  </a:cubicBezTo>
                  <a:lnTo>
                    <a:pt x="1435" y="6836"/>
                  </a:lnTo>
                  <a:cubicBezTo>
                    <a:pt x="1528" y="6887"/>
                    <a:pt x="1630" y="6925"/>
                    <a:pt x="1731" y="6954"/>
                  </a:cubicBezTo>
                  <a:cubicBezTo>
                    <a:pt x="1903" y="7000"/>
                    <a:pt x="2081" y="7025"/>
                    <a:pt x="2258" y="7025"/>
                  </a:cubicBezTo>
                  <a:cubicBezTo>
                    <a:pt x="2294" y="7025"/>
                    <a:pt x="2330" y="7024"/>
                    <a:pt x="2366" y="7022"/>
                  </a:cubicBezTo>
                  <a:cubicBezTo>
                    <a:pt x="2794" y="6997"/>
                    <a:pt x="3208" y="6866"/>
                    <a:pt x="3572" y="6646"/>
                  </a:cubicBezTo>
                  <a:lnTo>
                    <a:pt x="3568" y="6641"/>
                  </a:lnTo>
                  <a:cubicBezTo>
                    <a:pt x="3196" y="6836"/>
                    <a:pt x="2789" y="6976"/>
                    <a:pt x="2366" y="6988"/>
                  </a:cubicBezTo>
                  <a:cubicBezTo>
                    <a:pt x="2346" y="6989"/>
                    <a:pt x="2325" y="6989"/>
                    <a:pt x="2305" y="6989"/>
                  </a:cubicBezTo>
                  <a:cubicBezTo>
                    <a:pt x="1903" y="6989"/>
                    <a:pt x="1511" y="6871"/>
                    <a:pt x="1181" y="6646"/>
                  </a:cubicBezTo>
                  <a:cubicBezTo>
                    <a:pt x="834" y="6404"/>
                    <a:pt x="559" y="6070"/>
                    <a:pt x="385" y="5685"/>
                  </a:cubicBezTo>
                  <a:cubicBezTo>
                    <a:pt x="216" y="5300"/>
                    <a:pt x="114" y="4881"/>
                    <a:pt x="93" y="4462"/>
                  </a:cubicBezTo>
                  <a:cubicBezTo>
                    <a:pt x="55" y="3615"/>
                    <a:pt x="216" y="2773"/>
                    <a:pt x="563" y="1998"/>
                  </a:cubicBezTo>
                  <a:cubicBezTo>
                    <a:pt x="906" y="1232"/>
                    <a:pt x="1405" y="525"/>
                    <a:pt x="2078" y="5"/>
                  </a:cubicBezTo>
                  <a:lnTo>
                    <a:pt x="2078"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53"/>
            <p:cNvSpPr/>
            <p:nvPr/>
          </p:nvSpPr>
          <p:spPr>
            <a:xfrm>
              <a:off x="2109085" y="5301244"/>
              <a:ext cx="240218" cy="229124"/>
            </a:xfrm>
            <a:custGeom>
              <a:rect b="b" l="l" r="r" t="t"/>
              <a:pathLst>
                <a:path extrusionOk="0" h="3222" w="3378">
                  <a:moveTo>
                    <a:pt x="1681" y="183"/>
                  </a:moveTo>
                  <a:cubicBezTo>
                    <a:pt x="1748" y="183"/>
                    <a:pt x="1816" y="187"/>
                    <a:pt x="1884" y="194"/>
                  </a:cubicBezTo>
                  <a:cubicBezTo>
                    <a:pt x="2269" y="236"/>
                    <a:pt x="2658" y="406"/>
                    <a:pt x="2921" y="711"/>
                  </a:cubicBezTo>
                  <a:cubicBezTo>
                    <a:pt x="3188" y="1015"/>
                    <a:pt x="3302" y="1426"/>
                    <a:pt x="3226" y="1828"/>
                  </a:cubicBezTo>
                  <a:cubicBezTo>
                    <a:pt x="3149" y="2213"/>
                    <a:pt x="2917" y="2547"/>
                    <a:pt x="2582" y="2755"/>
                  </a:cubicBezTo>
                  <a:cubicBezTo>
                    <a:pt x="2320" y="2916"/>
                    <a:pt x="2020" y="3000"/>
                    <a:pt x="1715" y="3000"/>
                  </a:cubicBezTo>
                  <a:cubicBezTo>
                    <a:pt x="1636" y="3000"/>
                    <a:pt x="1557" y="2995"/>
                    <a:pt x="1478" y="2983"/>
                  </a:cubicBezTo>
                  <a:cubicBezTo>
                    <a:pt x="1092" y="2928"/>
                    <a:pt x="737" y="2751"/>
                    <a:pt x="462" y="2471"/>
                  </a:cubicBezTo>
                  <a:cubicBezTo>
                    <a:pt x="191" y="2192"/>
                    <a:pt x="22" y="1777"/>
                    <a:pt x="85" y="1371"/>
                  </a:cubicBezTo>
                  <a:cubicBezTo>
                    <a:pt x="136" y="960"/>
                    <a:pt x="415" y="613"/>
                    <a:pt x="758" y="423"/>
                  </a:cubicBezTo>
                  <a:cubicBezTo>
                    <a:pt x="1041" y="265"/>
                    <a:pt x="1359" y="183"/>
                    <a:pt x="1681" y="183"/>
                  </a:cubicBezTo>
                  <a:close/>
                  <a:moveTo>
                    <a:pt x="1628" y="0"/>
                  </a:moveTo>
                  <a:cubicBezTo>
                    <a:pt x="1290" y="0"/>
                    <a:pt x="958" y="107"/>
                    <a:pt x="686" y="313"/>
                  </a:cubicBezTo>
                  <a:cubicBezTo>
                    <a:pt x="348" y="571"/>
                    <a:pt x="123" y="948"/>
                    <a:pt x="64" y="1367"/>
                  </a:cubicBezTo>
                  <a:cubicBezTo>
                    <a:pt x="0" y="1786"/>
                    <a:pt x="106" y="2213"/>
                    <a:pt x="360" y="2556"/>
                  </a:cubicBezTo>
                  <a:cubicBezTo>
                    <a:pt x="623" y="2907"/>
                    <a:pt x="1012" y="3140"/>
                    <a:pt x="1448" y="3203"/>
                  </a:cubicBezTo>
                  <a:cubicBezTo>
                    <a:pt x="1533" y="3216"/>
                    <a:pt x="1617" y="3222"/>
                    <a:pt x="1702" y="3222"/>
                  </a:cubicBezTo>
                  <a:cubicBezTo>
                    <a:pt x="2052" y="3222"/>
                    <a:pt x="2395" y="3117"/>
                    <a:pt x="2688" y="2916"/>
                  </a:cubicBezTo>
                  <a:cubicBezTo>
                    <a:pt x="3056" y="2674"/>
                    <a:pt x="3293" y="2281"/>
                    <a:pt x="3340" y="1845"/>
                  </a:cubicBezTo>
                  <a:cubicBezTo>
                    <a:pt x="3378" y="1417"/>
                    <a:pt x="3247" y="994"/>
                    <a:pt x="2972" y="668"/>
                  </a:cubicBezTo>
                  <a:cubicBezTo>
                    <a:pt x="2705" y="334"/>
                    <a:pt x="2328" y="105"/>
                    <a:pt x="1909" y="25"/>
                  </a:cubicBezTo>
                  <a:cubicBezTo>
                    <a:pt x="1816" y="8"/>
                    <a:pt x="1722" y="0"/>
                    <a:pt x="162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53"/>
            <p:cNvSpPr/>
            <p:nvPr/>
          </p:nvSpPr>
          <p:spPr>
            <a:xfrm>
              <a:off x="1845387" y="5849121"/>
              <a:ext cx="87682" cy="90740"/>
            </a:xfrm>
            <a:custGeom>
              <a:rect b="b" l="l" r="r" t="t"/>
              <a:pathLst>
                <a:path extrusionOk="0" h="1276" w="1233">
                  <a:moveTo>
                    <a:pt x="615" y="183"/>
                  </a:moveTo>
                  <a:cubicBezTo>
                    <a:pt x="633" y="183"/>
                    <a:pt x="651" y="184"/>
                    <a:pt x="670" y="185"/>
                  </a:cubicBezTo>
                  <a:cubicBezTo>
                    <a:pt x="675" y="185"/>
                    <a:pt x="680" y="185"/>
                    <a:pt x="685" y="185"/>
                  </a:cubicBezTo>
                  <a:cubicBezTo>
                    <a:pt x="815" y="185"/>
                    <a:pt x="936" y="235"/>
                    <a:pt x="1029" y="325"/>
                  </a:cubicBezTo>
                  <a:cubicBezTo>
                    <a:pt x="1122" y="426"/>
                    <a:pt x="1156" y="570"/>
                    <a:pt x="1118" y="701"/>
                  </a:cubicBezTo>
                  <a:cubicBezTo>
                    <a:pt x="1080" y="820"/>
                    <a:pt x="1000" y="921"/>
                    <a:pt x="894" y="985"/>
                  </a:cubicBezTo>
                  <a:cubicBezTo>
                    <a:pt x="808" y="1031"/>
                    <a:pt x="718" y="1054"/>
                    <a:pt x="626" y="1054"/>
                  </a:cubicBezTo>
                  <a:cubicBezTo>
                    <a:pt x="599" y="1054"/>
                    <a:pt x="573" y="1052"/>
                    <a:pt x="547" y="1048"/>
                  </a:cubicBezTo>
                  <a:cubicBezTo>
                    <a:pt x="424" y="1031"/>
                    <a:pt x="306" y="985"/>
                    <a:pt x="208" y="909"/>
                  </a:cubicBezTo>
                  <a:cubicBezTo>
                    <a:pt x="94" y="824"/>
                    <a:pt x="35" y="689"/>
                    <a:pt x="47" y="549"/>
                  </a:cubicBezTo>
                  <a:cubicBezTo>
                    <a:pt x="73" y="409"/>
                    <a:pt x="166" y="295"/>
                    <a:pt x="301" y="244"/>
                  </a:cubicBezTo>
                  <a:cubicBezTo>
                    <a:pt x="403" y="204"/>
                    <a:pt x="507" y="183"/>
                    <a:pt x="615" y="183"/>
                  </a:cubicBezTo>
                  <a:close/>
                  <a:moveTo>
                    <a:pt x="575" y="0"/>
                  </a:moveTo>
                  <a:cubicBezTo>
                    <a:pt x="448" y="0"/>
                    <a:pt x="326" y="48"/>
                    <a:pt x="234" y="134"/>
                  </a:cubicBezTo>
                  <a:cubicBezTo>
                    <a:pt x="119" y="244"/>
                    <a:pt x="47" y="388"/>
                    <a:pt x="30" y="545"/>
                  </a:cubicBezTo>
                  <a:cubicBezTo>
                    <a:pt x="1" y="697"/>
                    <a:pt x="30" y="858"/>
                    <a:pt x="107" y="997"/>
                  </a:cubicBezTo>
                  <a:cubicBezTo>
                    <a:pt x="195" y="1141"/>
                    <a:pt x="344" y="1243"/>
                    <a:pt x="517" y="1268"/>
                  </a:cubicBezTo>
                  <a:cubicBezTo>
                    <a:pt x="549" y="1273"/>
                    <a:pt x="581" y="1276"/>
                    <a:pt x="614" y="1276"/>
                  </a:cubicBezTo>
                  <a:cubicBezTo>
                    <a:pt x="752" y="1276"/>
                    <a:pt x="891" y="1231"/>
                    <a:pt x="1004" y="1146"/>
                  </a:cubicBezTo>
                  <a:cubicBezTo>
                    <a:pt x="1144" y="1048"/>
                    <a:pt x="1228" y="892"/>
                    <a:pt x="1232" y="718"/>
                  </a:cubicBezTo>
                  <a:cubicBezTo>
                    <a:pt x="1228" y="392"/>
                    <a:pt x="1012" y="104"/>
                    <a:pt x="699" y="16"/>
                  </a:cubicBezTo>
                  <a:cubicBezTo>
                    <a:pt x="658" y="5"/>
                    <a:pt x="616" y="0"/>
                    <a:pt x="57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53"/>
            <p:cNvSpPr/>
            <p:nvPr/>
          </p:nvSpPr>
          <p:spPr>
            <a:xfrm>
              <a:off x="1680753" y="4946731"/>
              <a:ext cx="159576" cy="151256"/>
            </a:xfrm>
            <a:custGeom>
              <a:rect b="b" l="l" r="r" t="t"/>
              <a:pathLst>
                <a:path extrusionOk="0" h="2127" w="2244">
                  <a:moveTo>
                    <a:pt x="1207" y="113"/>
                  </a:moveTo>
                  <a:cubicBezTo>
                    <a:pt x="1308" y="113"/>
                    <a:pt x="1410" y="129"/>
                    <a:pt x="1507" y="159"/>
                  </a:cubicBezTo>
                  <a:cubicBezTo>
                    <a:pt x="1753" y="244"/>
                    <a:pt x="1943" y="439"/>
                    <a:pt x="2019" y="688"/>
                  </a:cubicBezTo>
                  <a:cubicBezTo>
                    <a:pt x="2087" y="925"/>
                    <a:pt x="2053" y="1179"/>
                    <a:pt x="1935" y="1395"/>
                  </a:cubicBezTo>
                  <a:cubicBezTo>
                    <a:pt x="1816" y="1603"/>
                    <a:pt x="1626" y="1764"/>
                    <a:pt x="1402" y="1852"/>
                  </a:cubicBezTo>
                  <a:cubicBezTo>
                    <a:pt x="1266" y="1905"/>
                    <a:pt x="1123" y="1931"/>
                    <a:pt x="980" y="1931"/>
                  </a:cubicBezTo>
                  <a:cubicBezTo>
                    <a:pt x="881" y="1931"/>
                    <a:pt x="783" y="1919"/>
                    <a:pt x="686" y="1895"/>
                  </a:cubicBezTo>
                  <a:cubicBezTo>
                    <a:pt x="432" y="1835"/>
                    <a:pt x="221" y="1658"/>
                    <a:pt x="119" y="1416"/>
                  </a:cubicBezTo>
                  <a:cubicBezTo>
                    <a:pt x="22" y="1167"/>
                    <a:pt x="81" y="883"/>
                    <a:pt x="216" y="680"/>
                  </a:cubicBezTo>
                  <a:cubicBezTo>
                    <a:pt x="356" y="473"/>
                    <a:pt x="547" y="312"/>
                    <a:pt x="771" y="214"/>
                  </a:cubicBezTo>
                  <a:cubicBezTo>
                    <a:pt x="909" y="146"/>
                    <a:pt x="1058" y="113"/>
                    <a:pt x="1207" y="113"/>
                  </a:cubicBezTo>
                  <a:close/>
                  <a:moveTo>
                    <a:pt x="1060" y="0"/>
                  </a:moveTo>
                  <a:cubicBezTo>
                    <a:pt x="942" y="0"/>
                    <a:pt x="825" y="18"/>
                    <a:pt x="712" y="54"/>
                  </a:cubicBezTo>
                  <a:cubicBezTo>
                    <a:pt x="432" y="142"/>
                    <a:pt x="212" y="350"/>
                    <a:pt x="102" y="621"/>
                  </a:cubicBezTo>
                  <a:cubicBezTo>
                    <a:pt x="1" y="879"/>
                    <a:pt x="1" y="1163"/>
                    <a:pt x="102" y="1425"/>
                  </a:cubicBezTo>
                  <a:cubicBezTo>
                    <a:pt x="200" y="1683"/>
                    <a:pt x="390" y="1895"/>
                    <a:pt x="640" y="2022"/>
                  </a:cubicBezTo>
                  <a:cubicBezTo>
                    <a:pt x="784" y="2092"/>
                    <a:pt x="941" y="2127"/>
                    <a:pt x="1098" y="2127"/>
                  </a:cubicBezTo>
                  <a:cubicBezTo>
                    <a:pt x="1227" y="2127"/>
                    <a:pt x="1356" y="2103"/>
                    <a:pt x="1478" y="2056"/>
                  </a:cubicBezTo>
                  <a:cubicBezTo>
                    <a:pt x="1753" y="1954"/>
                    <a:pt x="1981" y="1747"/>
                    <a:pt x="2108" y="1480"/>
                  </a:cubicBezTo>
                  <a:cubicBezTo>
                    <a:pt x="2240" y="1218"/>
                    <a:pt x="2244" y="913"/>
                    <a:pt x="2125" y="646"/>
                  </a:cubicBezTo>
                  <a:cubicBezTo>
                    <a:pt x="2003" y="396"/>
                    <a:pt x="1791" y="197"/>
                    <a:pt x="1533" y="96"/>
                  </a:cubicBezTo>
                  <a:cubicBezTo>
                    <a:pt x="1382" y="33"/>
                    <a:pt x="1221" y="0"/>
                    <a:pt x="106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53"/>
            <p:cNvSpPr/>
            <p:nvPr/>
          </p:nvSpPr>
          <p:spPr>
            <a:xfrm>
              <a:off x="1644911" y="4916080"/>
              <a:ext cx="216182" cy="144358"/>
            </a:xfrm>
            <a:custGeom>
              <a:rect b="b" l="l" r="r" t="t"/>
              <a:pathLst>
                <a:path extrusionOk="0" h="2030" w="3040">
                  <a:moveTo>
                    <a:pt x="1651" y="0"/>
                  </a:moveTo>
                  <a:cubicBezTo>
                    <a:pt x="1057" y="0"/>
                    <a:pt x="488" y="328"/>
                    <a:pt x="204" y="887"/>
                  </a:cubicBezTo>
                  <a:cubicBezTo>
                    <a:pt x="22" y="1238"/>
                    <a:pt x="1" y="1657"/>
                    <a:pt x="149" y="2029"/>
                  </a:cubicBezTo>
                  <a:cubicBezTo>
                    <a:pt x="22" y="1657"/>
                    <a:pt x="52" y="1251"/>
                    <a:pt x="238" y="899"/>
                  </a:cubicBezTo>
                  <a:cubicBezTo>
                    <a:pt x="532" y="364"/>
                    <a:pt x="1089" y="47"/>
                    <a:pt x="1673" y="47"/>
                  </a:cubicBezTo>
                  <a:cubicBezTo>
                    <a:pt x="1855" y="47"/>
                    <a:pt x="2039" y="77"/>
                    <a:pt x="2219" y="142"/>
                  </a:cubicBezTo>
                  <a:cubicBezTo>
                    <a:pt x="2591" y="277"/>
                    <a:pt x="2887" y="557"/>
                    <a:pt x="3040" y="921"/>
                  </a:cubicBezTo>
                  <a:cubicBezTo>
                    <a:pt x="2904" y="544"/>
                    <a:pt x="2608" y="248"/>
                    <a:pt x="2231" y="108"/>
                  </a:cubicBezTo>
                  <a:cubicBezTo>
                    <a:pt x="2041" y="35"/>
                    <a:pt x="1845" y="0"/>
                    <a:pt x="165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53"/>
            <p:cNvSpPr/>
            <p:nvPr/>
          </p:nvSpPr>
          <p:spPr>
            <a:xfrm>
              <a:off x="1445999" y="5395828"/>
              <a:ext cx="94864" cy="106740"/>
            </a:xfrm>
            <a:custGeom>
              <a:rect b="b" l="l" r="r" t="t"/>
              <a:pathLst>
                <a:path extrusionOk="0" h="1501" w="1334">
                  <a:moveTo>
                    <a:pt x="405" y="164"/>
                  </a:moveTo>
                  <a:cubicBezTo>
                    <a:pt x="493" y="164"/>
                    <a:pt x="582" y="193"/>
                    <a:pt x="665" y="235"/>
                  </a:cubicBezTo>
                  <a:cubicBezTo>
                    <a:pt x="796" y="312"/>
                    <a:pt x="910" y="413"/>
                    <a:pt x="995" y="540"/>
                  </a:cubicBezTo>
                  <a:cubicBezTo>
                    <a:pt x="1084" y="667"/>
                    <a:pt x="1147" y="807"/>
                    <a:pt x="1190" y="959"/>
                  </a:cubicBezTo>
                  <a:cubicBezTo>
                    <a:pt x="1228" y="1103"/>
                    <a:pt x="1211" y="1298"/>
                    <a:pt x="1071" y="1395"/>
                  </a:cubicBezTo>
                  <a:cubicBezTo>
                    <a:pt x="1017" y="1434"/>
                    <a:pt x="955" y="1450"/>
                    <a:pt x="894" y="1450"/>
                  </a:cubicBezTo>
                  <a:cubicBezTo>
                    <a:pt x="793" y="1450"/>
                    <a:pt x="692" y="1407"/>
                    <a:pt x="618" y="1349"/>
                  </a:cubicBezTo>
                  <a:cubicBezTo>
                    <a:pt x="495" y="1256"/>
                    <a:pt x="381" y="1145"/>
                    <a:pt x="284" y="1027"/>
                  </a:cubicBezTo>
                  <a:cubicBezTo>
                    <a:pt x="182" y="904"/>
                    <a:pt x="93" y="760"/>
                    <a:pt x="72" y="599"/>
                  </a:cubicBezTo>
                  <a:cubicBezTo>
                    <a:pt x="51" y="439"/>
                    <a:pt x="119" y="257"/>
                    <a:pt x="254" y="197"/>
                  </a:cubicBezTo>
                  <a:cubicBezTo>
                    <a:pt x="303" y="174"/>
                    <a:pt x="354" y="164"/>
                    <a:pt x="405" y="164"/>
                  </a:cubicBezTo>
                  <a:close/>
                  <a:moveTo>
                    <a:pt x="491" y="0"/>
                  </a:moveTo>
                  <a:cubicBezTo>
                    <a:pt x="382" y="0"/>
                    <a:pt x="272" y="31"/>
                    <a:pt x="186" y="100"/>
                  </a:cubicBezTo>
                  <a:cubicBezTo>
                    <a:pt x="34" y="231"/>
                    <a:pt x="0" y="430"/>
                    <a:pt x="4" y="604"/>
                  </a:cubicBezTo>
                  <a:cubicBezTo>
                    <a:pt x="4" y="781"/>
                    <a:pt x="51" y="963"/>
                    <a:pt x="136" y="1120"/>
                  </a:cubicBezTo>
                  <a:cubicBezTo>
                    <a:pt x="229" y="1285"/>
                    <a:pt x="381" y="1408"/>
                    <a:pt x="559" y="1467"/>
                  </a:cubicBezTo>
                  <a:cubicBezTo>
                    <a:pt x="624" y="1489"/>
                    <a:pt x="692" y="1500"/>
                    <a:pt x="759" y="1500"/>
                  </a:cubicBezTo>
                  <a:cubicBezTo>
                    <a:pt x="871" y="1500"/>
                    <a:pt x="982" y="1470"/>
                    <a:pt x="1080" y="1412"/>
                  </a:cubicBezTo>
                  <a:cubicBezTo>
                    <a:pt x="1228" y="1302"/>
                    <a:pt x="1317" y="1129"/>
                    <a:pt x="1321" y="947"/>
                  </a:cubicBezTo>
                  <a:cubicBezTo>
                    <a:pt x="1333" y="756"/>
                    <a:pt x="1283" y="570"/>
                    <a:pt x="1173" y="417"/>
                  </a:cubicBezTo>
                  <a:cubicBezTo>
                    <a:pt x="1067" y="257"/>
                    <a:pt x="923" y="134"/>
                    <a:pt x="749" y="58"/>
                  </a:cubicBezTo>
                  <a:cubicBezTo>
                    <a:pt x="673" y="21"/>
                    <a:pt x="582" y="0"/>
                    <a:pt x="49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53"/>
            <p:cNvSpPr/>
            <p:nvPr/>
          </p:nvSpPr>
          <p:spPr>
            <a:xfrm>
              <a:off x="2022679" y="6154209"/>
              <a:ext cx="157514" cy="71966"/>
            </a:xfrm>
            <a:custGeom>
              <a:rect b="b" l="l" r="r" t="t"/>
              <a:pathLst>
                <a:path extrusionOk="0" h="1012" w="2215">
                  <a:moveTo>
                    <a:pt x="1110" y="0"/>
                  </a:moveTo>
                  <a:cubicBezTo>
                    <a:pt x="496" y="0"/>
                    <a:pt x="1" y="229"/>
                    <a:pt x="1" y="508"/>
                  </a:cubicBezTo>
                  <a:cubicBezTo>
                    <a:pt x="1" y="788"/>
                    <a:pt x="496" y="1012"/>
                    <a:pt x="1110" y="1012"/>
                  </a:cubicBezTo>
                  <a:cubicBezTo>
                    <a:pt x="1719" y="1012"/>
                    <a:pt x="2214" y="788"/>
                    <a:pt x="2214" y="508"/>
                  </a:cubicBezTo>
                  <a:cubicBezTo>
                    <a:pt x="2214" y="229"/>
                    <a:pt x="1719" y="0"/>
                    <a:pt x="111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53"/>
            <p:cNvSpPr/>
            <p:nvPr/>
          </p:nvSpPr>
          <p:spPr>
            <a:xfrm>
              <a:off x="2180130" y="6115664"/>
              <a:ext cx="71966" cy="38614"/>
            </a:xfrm>
            <a:custGeom>
              <a:rect b="b" l="l" r="r" t="t"/>
              <a:pathLst>
                <a:path extrusionOk="0" h="543" w="1012">
                  <a:moveTo>
                    <a:pt x="508" y="1"/>
                  </a:moveTo>
                  <a:cubicBezTo>
                    <a:pt x="229" y="1"/>
                    <a:pt x="0" y="123"/>
                    <a:pt x="0" y="272"/>
                  </a:cubicBezTo>
                  <a:cubicBezTo>
                    <a:pt x="0" y="420"/>
                    <a:pt x="229" y="542"/>
                    <a:pt x="508" y="542"/>
                  </a:cubicBezTo>
                  <a:cubicBezTo>
                    <a:pt x="783" y="542"/>
                    <a:pt x="1012" y="424"/>
                    <a:pt x="1012" y="272"/>
                  </a:cubicBezTo>
                  <a:cubicBezTo>
                    <a:pt x="1012" y="123"/>
                    <a:pt x="783" y="1"/>
                    <a:pt x="50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53"/>
            <p:cNvSpPr/>
            <p:nvPr/>
          </p:nvSpPr>
          <p:spPr>
            <a:xfrm>
              <a:off x="2496453" y="5395686"/>
              <a:ext cx="88606" cy="57530"/>
            </a:xfrm>
            <a:custGeom>
              <a:rect b="b" l="l" r="r" t="t"/>
              <a:pathLst>
                <a:path extrusionOk="0" h="809" w="1246">
                  <a:moveTo>
                    <a:pt x="623" y="0"/>
                  </a:moveTo>
                  <a:cubicBezTo>
                    <a:pt x="280" y="0"/>
                    <a:pt x="1" y="182"/>
                    <a:pt x="1" y="403"/>
                  </a:cubicBezTo>
                  <a:cubicBezTo>
                    <a:pt x="1" y="627"/>
                    <a:pt x="280" y="809"/>
                    <a:pt x="623" y="809"/>
                  </a:cubicBezTo>
                  <a:cubicBezTo>
                    <a:pt x="966" y="809"/>
                    <a:pt x="1245" y="627"/>
                    <a:pt x="1245" y="403"/>
                  </a:cubicBezTo>
                  <a:cubicBezTo>
                    <a:pt x="1245" y="182"/>
                    <a:pt x="970" y="0"/>
                    <a:pt x="62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53"/>
            <p:cNvSpPr/>
            <p:nvPr/>
          </p:nvSpPr>
          <p:spPr>
            <a:xfrm>
              <a:off x="2561169" y="5337869"/>
              <a:ext cx="47361" cy="29298"/>
            </a:xfrm>
            <a:custGeom>
              <a:rect b="b" l="l" r="r" t="t"/>
              <a:pathLst>
                <a:path extrusionOk="0" h="412" w="666">
                  <a:moveTo>
                    <a:pt x="331" y="1"/>
                  </a:moveTo>
                  <a:cubicBezTo>
                    <a:pt x="149" y="1"/>
                    <a:pt x="1" y="94"/>
                    <a:pt x="1" y="204"/>
                  </a:cubicBezTo>
                  <a:cubicBezTo>
                    <a:pt x="1" y="318"/>
                    <a:pt x="149" y="411"/>
                    <a:pt x="331" y="411"/>
                  </a:cubicBezTo>
                  <a:cubicBezTo>
                    <a:pt x="513" y="411"/>
                    <a:pt x="665" y="318"/>
                    <a:pt x="665" y="204"/>
                  </a:cubicBezTo>
                  <a:cubicBezTo>
                    <a:pt x="665" y="94"/>
                    <a:pt x="513" y="1"/>
                    <a:pt x="33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53"/>
            <p:cNvSpPr/>
            <p:nvPr/>
          </p:nvSpPr>
          <p:spPr>
            <a:xfrm>
              <a:off x="1950781" y="4849658"/>
              <a:ext cx="77370" cy="66348"/>
            </a:xfrm>
            <a:custGeom>
              <a:rect b="b" l="l" r="r" t="t"/>
              <a:pathLst>
                <a:path extrusionOk="0" h="933" w="1088">
                  <a:moveTo>
                    <a:pt x="622" y="1"/>
                  </a:moveTo>
                  <a:cubicBezTo>
                    <a:pt x="208" y="1"/>
                    <a:pt x="0" y="504"/>
                    <a:pt x="292" y="796"/>
                  </a:cubicBezTo>
                  <a:cubicBezTo>
                    <a:pt x="388" y="891"/>
                    <a:pt x="505" y="933"/>
                    <a:pt x="619" y="933"/>
                  </a:cubicBezTo>
                  <a:cubicBezTo>
                    <a:pt x="859" y="933"/>
                    <a:pt x="1088" y="747"/>
                    <a:pt x="1088" y="466"/>
                  </a:cubicBezTo>
                  <a:cubicBezTo>
                    <a:pt x="1088" y="208"/>
                    <a:pt x="881" y="1"/>
                    <a:pt x="62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53"/>
            <p:cNvSpPr/>
            <p:nvPr/>
          </p:nvSpPr>
          <p:spPr>
            <a:xfrm>
              <a:off x="1728045" y="5599789"/>
              <a:ext cx="161994" cy="138812"/>
            </a:xfrm>
            <a:custGeom>
              <a:rect b="b" l="l" r="r" t="t"/>
              <a:pathLst>
                <a:path extrusionOk="0" h="1952" w="2278">
                  <a:moveTo>
                    <a:pt x="1304" y="0"/>
                  </a:moveTo>
                  <a:cubicBezTo>
                    <a:pt x="436" y="0"/>
                    <a:pt x="0" y="1050"/>
                    <a:pt x="614" y="1663"/>
                  </a:cubicBezTo>
                  <a:cubicBezTo>
                    <a:pt x="813" y="1862"/>
                    <a:pt x="1057" y="1952"/>
                    <a:pt x="1297" y="1952"/>
                  </a:cubicBezTo>
                  <a:cubicBezTo>
                    <a:pt x="1798" y="1952"/>
                    <a:pt x="2277" y="1564"/>
                    <a:pt x="2277" y="978"/>
                  </a:cubicBezTo>
                  <a:cubicBezTo>
                    <a:pt x="2277" y="436"/>
                    <a:pt x="1841" y="0"/>
                    <a:pt x="13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53"/>
            <p:cNvSpPr/>
            <p:nvPr/>
          </p:nvSpPr>
          <p:spPr>
            <a:xfrm>
              <a:off x="1987192" y="6068727"/>
              <a:ext cx="54828" cy="47005"/>
            </a:xfrm>
            <a:custGeom>
              <a:rect b="b" l="l" r="r" t="t"/>
              <a:pathLst>
                <a:path extrusionOk="0" h="661" w="771">
                  <a:moveTo>
                    <a:pt x="440" y="0"/>
                  </a:moveTo>
                  <a:cubicBezTo>
                    <a:pt x="148" y="0"/>
                    <a:pt x="0" y="356"/>
                    <a:pt x="208" y="563"/>
                  </a:cubicBezTo>
                  <a:cubicBezTo>
                    <a:pt x="275" y="630"/>
                    <a:pt x="357" y="660"/>
                    <a:pt x="438" y="660"/>
                  </a:cubicBezTo>
                  <a:cubicBezTo>
                    <a:pt x="607" y="660"/>
                    <a:pt x="771" y="528"/>
                    <a:pt x="771" y="330"/>
                  </a:cubicBezTo>
                  <a:cubicBezTo>
                    <a:pt x="771" y="148"/>
                    <a:pt x="622" y="0"/>
                    <a:pt x="44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8" name="Google Shape;4408;p53"/>
          <p:cNvGrpSpPr/>
          <p:nvPr/>
        </p:nvGrpSpPr>
        <p:grpSpPr>
          <a:xfrm>
            <a:off x="4571105" y="2837257"/>
            <a:ext cx="1492362" cy="1361095"/>
            <a:chOff x="1714499" y="2688800"/>
            <a:chExt cx="1625666" cy="1482674"/>
          </a:xfrm>
        </p:grpSpPr>
        <p:sp>
          <p:nvSpPr>
            <p:cNvPr id="4409" name="Google Shape;4409;p53"/>
            <p:cNvSpPr/>
            <p:nvPr/>
          </p:nvSpPr>
          <p:spPr>
            <a:xfrm>
              <a:off x="1716311" y="2688800"/>
              <a:ext cx="1623854" cy="1479424"/>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53"/>
            <p:cNvSpPr/>
            <p:nvPr/>
          </p:nvSpPr>
          <p:spPr>
            <a:xfrm>
              <a:off x="1714499" y="2692050"/>
              <a:ext cx="1623854" cy="1479424"/>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53"/>
            <p:cNvSpPr/>
            <p:nvPr/>
          </p:nvSpPr>
          <p:spPr>
            <a:xfrm>
              <a:off x="2128357" y="2896814"/>
              <a:ext cx="157799" cy="132625"/>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53"/>
            <p:cNvSpPr/>
            <p:nvPr/>
          </p:nvSpPr>
          <p:spPr>
            <a:xfrm>
              <a:off x="1866793" y="3469084"/>
              <a:ext cx="162563" cy="210849"/>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53"/>
            <p:cNvSpPr/>
            <p:nvPr/>
          </p:nvSpPr>
          <p:spPr>
            <a:xfrm>
              <a:off x="2806519" y="3453581"/>
              <a:ext cx="364238" cy="412310"/>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53"/>
            <p:cNvSpPr/>
            <p:nvPr/>
          </p:nvSpPr>
          <p:spPr>
            <a:xfrm>
              <a:off x="2535567" y="3234188"/>
              <a:ext cx="231542" cy="202671"/>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53"/>
            <p:cNvSpPr/>
            <p:nvPr/>
          </p:nvSpPr>
          <p:spPr>
            <a:xfrm>
              <a:off x="2289079" y="3751486"/>
              <a:ext cx="82562" cy="71966"/>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53"/>
            <p:cNvSpPr/>
            <p:nvPr/>
          </p:nvSpPr>
          <p:spPr>
            <a:xfrm>
              <a:off x="1910387" y="3322657"/>
              <a:ext cx="90668" cy="93442"/>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53"/>
            <p:cNvSpPr/>
            <p:nvPr/>
          </p:nvSpPr>
          <p:spPr>
            <a:xfrm>
              <a:off x="2134046" y="2893045"/>
              <a:ext cx="150545" cy="143007"/>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53"/>
            <p:cNvSpPr/>
            <p:nvPr/>
          </p:nvSpPr>
          <p:spPr>
            <a:xfrm>
              <a:off x="2522340" y="2795048"/>
              <a:ext cx="436844" cy="336291"/>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53"/>
            <p:cNvSpPr/>
            <p:nvPr/>
          </p:nvSpPr>
          <p:spPr>
            <a:xfrm>
              <a:off x="2966032" y="3027952"/>
              <a:ext cx="113211" cy="147061"/>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53"/>
            <p:cNvSpPr/>
            <p:nvPr/>
          </p:nvSpPr>
          <p:spPr>
            <a:xfrm>
              <a:off x="2545808" y="2788576"/>
              <a:ext cx="388345" cy="346816"/>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53"/>
            <p:cNvSpPr/>
            <p:nvPr/>
          </p:nvSpPr>
          <p:spPr>
            <a:xfrm>
              <a:off x="2964823" y="3023756"/>
              <a:ext cx="118687" cy="152181"/>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53"/>
            <p:cNvSpPr/>
            <p:nvPr/>
          </p:nvSpPr>
          <p:spPr>
            <a:xfrm>
              <a:off x="1867077" y="3465031"/>
              <a:ext cx="164412" cy="215542"/>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53"/>
            <p:cNvSpPr/>
            <p:nvPr/>
          </p:nvSpPr>
          <p:spPr>
            <a:xfrm>
              <a:off x="2818538" y="3450879"/>
              <a:ext cx="341056" cy="415937"/>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53"/>
            <p:cNvSpPr/>
            <p:nvPr/>
          </p:nvSpPr>
          <p:spPr>
            <a:xfrm>
              <a:off x="3080742" y="3429544"/>
              <a:ext cx="95149" cy="294121"/>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53"/>
            <p:cNvSpPr/>
            <p:nvPr/>
          </p:nvSpPr>
          <p:spPr>
            <a:xfrm>
              <a:off x="2783335" y="3443127"/>
              <a:ext cx="239365" cy="471831"/>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53"/>
            <p:cNvSpPr/>
            <p:nvPr/>
          </p:nvSpPr>
          <p:spPr>
            <a:xfrm>
              <a:off x="2538625" y="3227930"/>
              <a:ext cx="226707" cy="216609"/>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53"/>
            <p:cNvSpPr/>
            <p:nvPr/>
          </p:nvSpPr>
          <p:spPr>
            <a:xfrm>
              <a:off x="2289648" y="3745370"/>
              <a:ext cx="82846" cy="85691"/>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53"/>
            <p:cNvSpPr/>
            <p:nvPr/>
          </p:nvSpPr>
          <p:spPr>
            <a:xfrm>
              <a:off x="2100053" y="2863959"/>
              <a:ext cx="204448" cy="136465"/>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53"/>
            <p:cNvSpPr/>
            <p:nvPr/>
          </p:nvSpPr>
          <p:spPr>
            <a:xfrm>
              <a:off x="1912236" y="3317323"/>
              <a:ext cx="89744" cy="100909"/>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53"/>
            <p:cNvSpPr/>
            <p:nvPr/>
          </p:nvSpPr>
          <p:spPr>
            <a:xfrm>
              <a:off x="2457055" y="4033674"/>
              <a:ext cx="148767" cy="67770"/>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53"/>
            <p:cNvSpPr/>
            <p:nvPr/>
          </p:nvSpPr>
          <p:spPr>
            <a:xfrm>
              <a:off x="2605759" y="3997262"/>
              <a:ext cx="67770" cy="36481"/>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53"/>
            <p:cNvSpPr/>
            <p:nvPr/>
          </p:nvSpPr>
          <p:spPr>
            <a:xfrm>
              <a:off x="1916716" y="3127372"/>
              <a:ext cx="40463" cy="79219"/>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53"/>
            <p:cNvSpPr/>
            <p:nvPr/>
          </p:nvSpPr>
          <p:spPr>
            <a:xfrm>
              <a:off x="1872197" y="3227859"/>
              <a:ext cx="40392" cy="34845"/>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53"/>
            <p:cNvSpPr/>
            <p:nvPr/>
          </p:nvSpPr>
          <p:spPr>
            <a:xfrm>
              <a:off x="2904588" y="3317323"/>
              <a:ext cx="83486" cy="53903"/>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53"/>
            <p:cNvSpPr/>
            <p:nvPr/>
          </p:nvSpPr>
          <p:spPr>
            <a:xfrm>
              <a:off x="2965748" y="3262493"/>
              <a:ext cx="44588" cy="27449"/>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53"/>
            <p:cNvSpPr/>
            <p:nvPr/>
          </p:nvSpPr>
          <p:spPr>
            <a:xfrm>
              <a:off x="2388997" y="2801377"/>
              <a:ext cx="73246" cy="62792"/>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53"/>
            <p:cNvSpPr/>
            <p:nvPr/>
          </p:nvSpPr>
          <p:spPr>
            <a:xfrm>
              <a:off x="2178636" y="3509905"/>
              <a:ext cx="152963" cy="13106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53"/>
            <p:cNvSpPr/>
            <p:nvPr/>
          </p:nvSpPr>
          <p:spPr>
            <a:xfrm>
              <a:off x="2430884" y="3952673"/>
              <a:ext cx="44303" cy="44374"/>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53"/>
            <p:cNvSpPr/>
            <p:nvPr/>
          </p:nvSpPr>
          <p:spPr>
            <a:xfrm>
              <a:off x="2005824" y="4034243"/>
              <a:ext cx="221302" cy="134616"/>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53"/>
            <p:cNvSpPr/>
            <p:nvPr/>
          </p:nvSpPr>
          <p:spPr>
            <a:xfrm>
              <a:off x="2998532" y="2788718"/>
              <a:ext cx="239365" cy="28750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1" name="Google Shape;4441;p53"/>
          <p:cNvGrpSpPr/>
          <p:nvPr/>
        </p:nvGrpSpPr>
        <p:grpSpPr>
          <a:xfrm>
            <a:off x="4365554" y="4602379"/>
            <a:ext cx="1902947" cy="1410807"/>
            <a:chOff x="3572813" y="4547795"/>
            <a:chExt cx="1997425" cy="1480852"/>
          </a:xfrm>
        </p:grpSpPr>
        <p:sp>
          <p:nvSpPr>
            <p:cNvPr id="4442" name="Google Shape;4442;p53"/>
            <p:cNvSpPr/>
            <p:nvPr/>
          </p:nvSpPr>
          <p:spPr>
            <a:xfrm>
              <a:off x="3861558" y="4547795"/>
              <a:ext cx="1419941" cy="1480852"/>
            </a:xfrm>
            <a:custGeom>
              <a:rect b="b" l="l" r="r" t="t"/>
              <a:pathLst>
                <a:path extrusionOk="0" h="27351" w="26226">
                  <a:moveTo>
                    <a:pt x="26225" y="13337"/>
                  </a:moveTo>
                  <a:cubicBezTo>
                    <a:pt x="26225" y="13790"/>
                    <a:pt x="26200" y="14243"/>
                    <a:pt x="26153" y="14691"/>
                  </a:cubicBezTo>
                  <a:cubicBezTo>
                    <a:pt x="26111" y="15132"/>
                    <a:pt x="26043" y="15568"/>
                    <a:pt x="25954" y="15995"/>
                  </a:cubicBezTo>
                  <a:cubicBezTo>
                    <a:pt x="25747" y="17002"/>
                    <a:pt x="25421" y="17984"/>
                    <a:pt x="24981" y="18916"/>
                  </a:cubicBezTo>
                  <a:cubicBezTo>
                    <a:pt x="22425" y="24350"/>
                    <a:pt x="16507" y="27351"/>
                    <a:pt x="10612" y="26204"/>
                  </a:cubicBezTo>
                  <a:cubicBezTo>
                    <a:pt x="4720" y="25061"/>
                    <a:pt x="360" y="20058"/>
                    <a:pt x="26" y="14065"/>
                  </a:cubicBezTo>
                  <a:cubicBezTo>
                    <a:pt x="13" y="13824"/>
                    <a:pt x="5" y="13578"/>
                    <a:pt x="5" y="13337"/>
                  </a:cubicBezTo>
                  <a:cubicBezTo>
                    <a:pt x="1" y="6256"/>
                    <a:pt x="5621" y="453"/>
                    <a:pt x="12694" y="229"/>
                  </a:cubicBezTo>
                  <a:cubicBezTo>
                    <a:pt x="19771" y="0"/>
                    <a:pt x="25747" y="5435"/>
                    <a:pt x="26200" y="12499"/>
                  </a:cubicBezTo>
                  <a:cubicBezTo>
                    <a:pt x="26217" y="12774"/>
                    <a:pt x="26225" y="13054"/>
                    <a:pt x="26225" y="1333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53"/>
            <p:cNvSpPr/>
            <p:nvPr/>
          </p:nvSpPr>
          <p:spPr>
            <a:xfrm>
              <a:off x="4238070" y="5535044"/>
              <a:ext cx="98160" cy="102600"/>
            </a:xfrm>
            <a:custGeom>
              <a:rect b="b" l="l" r="r" t="t"/>
              <a:pathLst>
                <a:path extrusionOk="0" h="1895" w="1813">
                  <a:moveTo>
                    <a:pt x="775" y="0"/>
                  </a:moveTo>
                  <a:cubicBezTo>
                    <a:pt x="525" y="4"/>
                    <a:pt x="263" y="394"/>
                    <a:pt x="145" y="808"/>
                  </a:cubicBezTo>
                  <a:cubicBezTo>
                    <a:pt x="1" y="1319"/>
                    <a:pt x="60" y="1894"/>
                    <a:pt x="455" y="1894"/>
                  </a:cubicBezTo>
                  <a:cubicBezTo>
                    <a:pt x="478" y="1894"/>
                    <a:pt x="503" y="1892"/>
                    <a:pt x="530" y="1888"/>
                  </a:cubicBezTo>
                  <a:cubicBezTo>
                    <a:pt x="547" y="1884"/>
                    <a:pt x="564" y="1884"/>
                    <a:pt x="585" y="1879"/>
                  </a:cubicBezTo>
                  <a:cubicBezTo>
                    <a:pt x="1055" y="1761"/>
                    <a:pt x="1812" y="1079"/>
                    <a:pt x="991" y="114"/>
                  </a:cubicBezTo>
                  <a:cubicBezTo>
                    <a:pt x="945" y="47"/>
                    <a:pt x="860" y="4"/>
                    <a:pt x="77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53"/>
            <p:cNvSpPr/>
            <p:nvPr/>
          </p:nvSpPr>
          <p:spPr>
            <a:xfrm>
              <a:off x="4044183" y="5737160"/>
              <a:ext cx="238173" cy="180403"/>
            </a:xfrm>
            <a:custGeom>
              <a:rect b="b" l="l" r="r" t="t"/>
              <a:pathLst>
                <a:path extrusionOk="0" h="3332" w="4399">
                  <a:moveTo>
                    <a:pt x="767" y="0"/>
                  </a:moveTo>
                  <a:cubicBezTo>
                    <a:pt x="505" y="0"/>
                    <a:pt x="246" y="51"/>
                    <a:pt x="1" y="144"/>
                  </a:cubicBezTo>
                  <a:cubicBezTo>
                    <a:pt x="1220" y="1498"/>
                    <a:pt x="2710" y="2582"/>
                    <a:pt x="4373" y="3331"/>
                  </a:cubicBezTo>
                  <a:cubicBezTo>
                    <a:pt x="4399" y="3170"/>
                    <a:pt x="4382" y="3009"/>
                    <a:pt x="4314" y="2861"/>
                  </a:cubicBezTo>
                  <a:cubicBezTo>
                    <a:pt x="4246" y="2692"/>
                    <a:pt x="4153" y="2535"/>
                    <a:pt x="4035" y="2396"/>
                  </a:cubicBezTo>
                  <a:cubicBezTo>
                    <a:pt x="3417" y="1625"/>
                    <a:pt x="3340" y="161"/>
                    <a:pt x="1029" y="4"/>
                  </a:cubicBezTo>
                  <a:cubicBezTo>
                    <a:pt x="936" y="0"/>
                    <a:pt x="852" y="0"/>
                    <a:pt x="76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53"/>
            <p:cNvSpPr/>
            <p:nvPr/>
          </p:nvSpPr>
          <p:spPr>
            <a:xfrm>
              <a:off x="4308889" y="5705432"/>
              <a:ext cx="340665" cy="189824"/>
            </a:xfrm>
            <a:custGeom>
              <a:rect b="b" l="l" r="r" t="t"/>
              <a:pathLst>
                <a:path extrusionOk="0" h="3506" w="6292">
                  <a:moveTo>
                    <a:pt x="964" y="1"/>
                  </a:moveTo>
                  <a:cubicBezTo>
                    <a:pt x="504" y="1"/>
                    <a:pt x="156" y="111"/>
                    <a:pt x="72" y="442"/>
                  </a:cubicBezTo>
                  <a:cubicBezTo>
                    <a:pt x="60" y="493"/>
                    <a:pt x="51" y="544"/>
                    <a:pt x="47" y="599"/>
                  </a:cubicBezTo>
                  <a:cubicBezTo>
                    <a:pt x="1" y="1403"/>
                    <a:pt x="1224" y="1737"/>
                    <a:pt x="2307" y="2753"/>
                  </a:cubicBezTo>
                  <a:cubicBezTo>
                    <a:pt x="2829" y="3239"/>
                    <a:pt x="3708" y="3506"/>
                    <a:pt x="4496" y="3506"/>
                  </a:cubicBezTo>
                  <a:cubicBezTo>
                    <a:pt x="5462" y="3506"/>
                    <a:pt x="6291" y="3105"/>
                    <a:pt x="6163" y="2216"/>
                  </a:cubicBezTo>
                  <a:cubicBezTo>
                    <a:pt x="5930" y="595"/>
                    <a:pt x="4851" y="595"/>
                    <a:pt x="3619" y="442"/>
                  </a:cubicBezTo>
                  <a:cubicBezTo>
                    <a:pt x="2980" y="361"/>
                    <a:pt x="1792" y="1"/>
                    <a:pt x="96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53"/>
            <p:cNvSpPr/>
            <p:nvPr/>
          </p:nvSpPr>
          <p:spPr>
            <a:xfrm>
              <a:off x="4705325" y="5555023"/>
              <a:ext cx="258801" cy="155551"/>
            </a:xfrm>
            <a:custGeom>
              <a:rect b="b" l="l" r="r" t="t"/>
              <a:pathLst>
                <a:path extrusionOk="0" h="2873" w="4780">
                  <a:moveTo>
                    <a:pt x="3805" y="1"/>
                  </a:moveTo>
                  <a:cubicBezTo>
                    <a:pt x="3783" y="1"/>
                    <a:pt x="3761" y="2"/>
                    <a:pt x="3738" y="4"/>
                  </a:cubicBezTo>
                  <a:cubicBezTo>
                    <a:pt x="3340" y="37"/>
                    <a:pt x="2820" y="368"/>
                    <a:pt x="2240" y="825"/>
                  </a:cubicBezTo>
                  <a:cubicBezTo>
                    <a:pt x="1643" y="1294"/>
                    <a:pt x="1" y="1362"/>
                    <a:pt x="1" y="2056"/>
                  </a:cubicBezTo>
                  <a:cubicBezTo>
                    <a:pt x="1" y="2132"/>
                    <a:pt x="18" y="2209"/>
                    <a:pt x="47" y="2276"/>
                  </a:cubicBezTo>
                  <a:cubicBezTo>
                    <a:pt x="208" y="2655"/>
                    <a:pt x="789" y="2872"/>
                    <a:pt x="1430" y="2872"/>
                  </a:cubicBezTo>
                  <a:cubicBezTo>
                    <a:pt x="1698" y="2872"/>
                    <a:pt x="1976" y="2835"/>
                    <a:pt x="2240" y="2755"/>
                  </a:cubicBezTo>
                  <a:cubicBezTo>
                    <a:pt x="3239" y="2446"/>
                    <a:pt x="4779" y="1828"/>
                    <a:pt x="4475" y="668"/>
                  </a:cubicBezTo>
                  <a:cubicBezTo>
                    <a:pt x="4348" y="198"/>
                    <a:pt x="4115" y="1"/>
                    <a:pt x="380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53"/>
            <p:cNvSpPr/>
            <p:nvPr/>
          </p:nvSpPr>
          <p:spPr>
            <a:xfrm>
              <a:off x="5037385" y="5089824"/>
              <a:ext cx="185655" cy="146943"/>
            </a:xfrm>
            <a:custGeom>
              <a:rect b="b" l="l" r="r" t="t"/>
              <a:pathLst>
                <a:path extrusionOk="0" h="2714" w="3429">
                  <a:moveTo>
                    <a:pt x="2089" y="1"/>
                  </a:moveTo>
                  <a:cubicBezTo>
                    <a:pt x="1414" y="1"/>
                    <a:pt x="541" y="546"/>
                    <a:pt x="191" y="1553"/>
                  </a:cubicBezTo>
                  <a:cubicBezTo>
                    <a:pt x="30" y="2010"/>
                    <a:pt x="1" y="2306"/>
                    <a:pt x="51" y="2484"/>
                  </a:cubicBezTo>
                  <a:cubicBezTo>
                    <a:pt x="102" y="2649"/>
                    <a:pt x="226" y="2713"/>
                    <a:pt x="388" y="2713"/>
                  </a:cubicBezTo>
                  <a:cubicBezTo>
                    <a:pt x="636" y="2713"/>
                    <a:pt x="973" y="2563"/>
                    <a:pt x="1270" y="2399"/>
                  </a:cubicBezTo>
                  <a:cubicBezTo>
                    <a:pt x="1965" y="2014"/>
                    <a:pt x="3429" y="1705"/>
                    <a:pt x="2887" y="473"/>
                  </a:cubicBezTo>
                  <a:cubicBezTo>
                    <a:pt x="2803" y="270"/>
                    <a:pt x="2629" y="114"/>
                    <a:pt x="2417" y="50"/>
                  </a:cubicBezTo>
                  <a:cubicBezTo>
                    <a:pt x="2316" y="17"/>
                    <a:pt x="2205" y="1"/>
                    <a:pt x="208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53"/>
            <p:cNvSpPr/>
            <p:nvPr/>
          </p:nvSpPr>
          <p:spPr>
            <a:xfrm>
              <a:off x="3971848" y="5354909"/>
              <a:ext cx="227777" cy="125935"/>
            </a:xfrm>
            <a:custGeom>
              <a:rect b="b" l="l" r="r" t="t"/>
              <a:pathLst>
                <a:path extrusionOk="0" h="2326" w="4207">
                  <a:moveTo>
                    <a:pt x="624" y="1"/>
                  </a:moveTo>
                  <a:cubicBezTo>
                    <a:pt x="442" y="1"/>
                    <a:pt x="317" y="44"/>
                    <a:pt x="232" y="165"/>
                  </a:cubicBezTo>
                  <a:cubicBezTo>
                    <a:pt x="181" y="246"/>
                    <a:pt x="143" y="339"/>
                    <a:pt x="126" y="436"/>
                  </a:cubicBezTo>
                  <a:cubicBezTo>
                    <a:pt x="1" y="1009"/>
                    <a:pt x="1311" y="2326"/>
                    <a:pt x="2581" y="2326"/>
                  </a:cubicBezTo>
                  <a:cubicBezTo>
                    <a:pt x="2850" y="2326"/>
                    <a:pt x="3117" y="2267"/>
                    <a:pt x="3369" y="2129"/>
                  </a:cubicBezTo>
                  <a:lnTo>
                    <a:pt x="3385" y="2121"/>
                  </a:lnTo>
                  <a:cubicBezTo>
                    <a:pt x="4207" y="1651"/>
                    <a:pt x="3512" y="356"/>
                    <a:pt x="2133" y="203"/>
                  </a:cubicBezTo>
                  <a:cubicBezTo>
                    <a:pt x="1405" y="124"/>
                    <a:pt x="932" y="1"/>
                    <a:pt x="62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53"/>
            <p:cNvSpPr/>
            <p:nvPr/>
          </p:nvSpPr>
          <p:spPr>
            <a:xfrm>
              <a:off x="3914781" y="5137524"/>
              <a:ext cx="97402" cy="112129"/>
            </a:xfrm>
            <a:custGeom>
              <a:rect b="b" l="l" r="r" t="t"/>
              <a:pathLst>
                <a:path extrusionOk="0" h="2071" w="1799">
                  <a:moveTo>
                    <a:pt x="356" y="1"/>
                  </a:moveTo>
                  <a:cubicBezTo>
                    <a:pt x="142" y="1"/>
                    <a:pt x="0" y="217"/>
                    <a:pt x="177" y="748"/>
                  </a:cubicBezTo>
                  <a:cubicBezTo>
                    <a:pt x="371" y="1329"/>
                    <a:pt x="512" y="2071"/>
                    <a:pt x="915" y="2071"/>
                  </a:cubicBezTo>
                  <a:cubicBezTo>
                    <a:pt x="952" y="2071"/>
                    <a:pt x="991" y="2065"/>
                    <a:pt x="1032" y="2051"/>
                  </a:cubicBezTo>
                  <a:cubicBezTo>
                    <a:pt x="1083" y="2035"/>
                    <a:pt x="1134" y="2013"/>
                    <a:pt x="1180" y="1984"/>
                  </a:cubicBezTo>
                  <a:cubicBezTo>
                    <a:pt x="1798" y="1594"/>
                    <a:pt x="1337" y="439"/>
                    <a:pt x="567" y="58"/>
                  </a:cubicBezTo>
                  <a:cubicBezTo>
                    <a:pt x="520" y="33"/>
                    <a:pt x="469" y="16"/>
                    <a:pt x="423" y="7"/>
                  </a:cubicBezTo>
                  <a:cubicBezTo>
                    <a:pt x="400" y="3"/>
                    <a:pt x="378" y="1"/>
                    <a:pt x="35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53"/>
            <p:cNvSpPr/>
            <p:nvPr/>
          </p:nvSpPr>
          <p:spPr>
            <a:xfrm>
              <a:off x="4773383" y="5819891"/>
              <a:ext cx="228319" cy="124257"/>
            </a:xfrm>
            <a:custGeom>
              <a:rect b="b" l="l" r="r" t="t"/>
              <a:pathLst>
                <a:path extrusionOk="0" h="2295" w="4217">
                  <a:moveTo>
                    <a:pt x="3346" y="31"/>
                  </a:moveTo>
                  <a:cubicBezTo>
                    <a:pt x="3173" y="31"/>
                    <a:pt x="2976" y="50"/>
                    <a:pt x="2752" y="97"/>
                  </a:cubicBezTo>
                  <a:cubicBezTo>
                    <a:pt x="1673" y="326"/>
                    <a:pt x="924" y="0"/>
                    <a:pt x="284" y="1024"/>
                  </a:cubicBezTo>
                  <a:cubicBezTo>
                    <a:pt x="1" y="1473"/>
                    <a:pt x="52" y="1833"/>
                    <a:pt x="225" y="2104"/>
                  </a:cubicBezTo>
                  <a:cubicBezTo>
                    <a:pt x="267" y="2171"/>
                    <a:pt x="318" y="2239"/>
                    <a:pt x="378" y="2294"/>
                  </a:cubicBezTo>
                  <a:cubicBezTo>
                    <a:pt x="1762" y="1841"/>
                    <a:pt x="3057" y="1156"/>
                    <a:pt x="4216" y="271"/>
                  </a:cubicBezTo>
                  <a:cubicBezTo>
                    <a:pt x="4064" y="165"/>
                    <a:pt x="3895" y="97"/>
                    <a:pt x="3717" y="64"/>
                  </a:cubicBezTo>
                  <a:cubicBezTo>
                    <a:pt x="3607" y="43"/>
                    <a:pt x="3484" y="31"/>
                    <a:pt x="3346" y="3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53"/>
            <p:cNvSpPr/>
            <p:nvPr/>
          </p:nvSpPr>
          <p:spPr>
            <a:xfrm>
              <a:off x="5060071" y="5407753"/>
              <a:ext cx="206770" cy="307421"/>
            </a:xfrm>
            <a:custGeom>
              <a:rect b="b" l="l" r="r" t="t"/>
              <a:pathLst>
                <a:path extrusionOk="0" h="5678" w="3819">
                  <a:moveTo>
                    <a:pt x="3115" y="1"/>
                  </a:moveTo>
                  <a:cubicBezTo>
                    <a:pt x="2559" y="1"/>
                    <a:pt x="1873" y="240"/>
                    <a:pt x="1618" y="1310"/>
                  </a:cubicBezTo>
                  <a:cubicBezTo>
                    <a:pt x="1156" y="3236"/>
                    <a:pt x="1" y="4239"/>
                    <a:pt x="771" y="5318"/>
                  </a:cubicBezTo>
                  <a:cubicBezTo>
                    <a:pt x="775" y="5322"/>
                    <a:pt x="779" y="5327"/>
                    <a:pt x="779" y="5335"/>
                  </a:cubicBezTo>
                  <a:cubicBezTo>
                    <a:pt x="890" y="5479"/>
                    <a:pt x="1025" y="5597"/>
                    <a:pt x="1190" y="5678"/>
                  </a:cubicBezTo>
                  <a:cubicBezTo>
                    <a:pt x="2498" y="4057"/>
                    <a:pt x="3399" y="2148"/>
                    <a:pt x="3818" y="112"/>
                  </a:cubicBezTo>
                  <a:cubicBezTo>
                    <a:pt x="3641" y="53"/>
                    <a:pt x="3454" y="19"/>
                    <a:pt x="3264" y="6"/>
                  </a:cubicBezTo>
                  <a:cubicBezTo>
                    <a:pt x="3216" y="3"/>
                    <a:pt x="3166" y="1"/>
                    <a:pt x="31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53"/>
            <p:cNvSpPr/>
            <p:nvPr/>
          </p:nvSpPr>
          <p:spPr>
            <a:xfrm>
              <a:off x="4421615" y="5523024"/>
              <a:ext cx="206554" cy="114728"/>
            </a:xfrm>
            <a:custGeom>
              <a:rect b="b" l="l" r="r" t="t"/>
              <a:pathLst>
                <a:path extrusionOk="0" h="2119" w="3815">
                  <a:moveTo>
                    <a:pt x="736" y="1"/>
                  </a:moveTo>
                  <a:cubicBezTo>
                    <a:pt x="557" y="1"/>
                    <a:pt x="405" y="94"/>
                    <a:pt x="306" y="341"/>
                  </a:cubicBezTo>
                  <a:cubicBezTo>
                    <a:pt x="1" y="1073"/>
                    <a:pt x="1076" y="1805"/>
                    <a:pt x="1537" y="1957"/>
                  </a:cubicBezTo>
                  <a:cubicBezTo>
                    <a:pt x="1743" y="2027"/>
                    <a:pt x="2214" y="2119"/>
                    <a:pt x="2665" y="2119"/>
                  </a:cubicBezTo>
                  <a:cubicBezTo>
                    <a:pt x="3151" y="2119"/>
                    <a:pt x="3613" y="2012"/>
                    <a:pt x="3696" y="1657"/>
                  </a:cubicBezTo>
                  <a:lnTo>
                    <a:pt x="3696" y="1653"/>
                  </a:lnTo>
                  <a:cubicBezTo>
                    <a:pt x="3814" y="1115"/>
                    <a:pt x="3222" y="1009"/>
                    <a:pt x="2388" y="802"/>
                  </a:cubicBezTo>
                  <a:cubicBezTo>
                    <a:pt x="1944" y="692"/>
                    <a:pt x="1262" y="23"/>
                    <a:pt x="771" y="2"/>
                  </a:cubicBezTo>
                  <a:cubicBezTo>
                    <a:pt x="759" y="1"/>
                    <a:pt x="748" y="1"/>
                    <a:pt x="73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53"/>
            <p:cNvSpPr/>
            <p:nvPr/>
          </p:nvSpPr>
          <p:spPr>
            <a:xfrm>
              <a:off x="3950245" y="5530279"/>
              <a:ext cx="124474" cy="82297"/>
            </a:xfrm>
            <a:custGeom>
              <a:rect b="b" l="l" r="r" t="t"/>
              <a:pathLst>
                <a:path extrusionOk="0" h="1520" w="2299">
                  <a:moveTo>
                    <a:pt x="291" y="1"/>
                  </a:moveTo>
                  <a:cubicBezTo>
                    <a:pt x="241" y="1"/>
                    <a:pt x="201" y="15"/>
                    <a:pt x="170" y="42"/>
                  </a:cubicBezTo>
                  <a:cubicBezTo>
                    <a:pt x="1" y="190"/>
                    <a:pt x="153" y="736"/>
                    <a:pt x="525" y="1053"/>
                  </a:cubicBezTo>
                  <a:cubicBezTo>
                    <a:pt x="845" y="1327"/>
                    <a:pt x="1192" y="1520"/>
                    <a:pt x="1484" y="1520"/>
                  </a:cubicBezTo>
                  <a:cubicBezTo>
                    <a:pt x="1603" y="1520"/>
                    <a:pt x="1713" y="1488"/>
                    <a:pt x="1808" y="1417"/>
                  </a:cubicBezTo>
                  <a:cubicBezTo>
                    <a:pt x="1884" y="1362"/>
                    <a:pt x="1948" y="1290"/>
                    <a:pt x="1990" y="1205"/>
                  </a:cubicBezTo>
                  <a:cubicBezTo>
                    <a:pt x="2299" y="664"/>
                    <a:pt x="1296" y="588"/>
                    <a:pt x="606" y="126"/>
                  </a:cubicBezTo>
                  <a:cubicBezTo>
                    <a:pt x="473" y="38"/>
                    <a:pt x="370" y="1"/>
                    <a:pt x="29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53"/>
            <p:cNvSpPr/>
            <p:nvPr/>
          </p:nvSpPr>
          <p:spPr>
            <a:xfrm>
              <a:off x="4947075" y="5522320"/>
              <a:ext cx="58528" cy="51923"/>
            </a:xfrm>
            <a:custGeom>
              <a:rect b="b" l="l" r="r" t="t"/>
              <a:pathLst>
                <a:path extrusionOk="0" h="959" w="1081">
                  <a:moveTo>
                    <a:pt x="195" y="1"/>
                  </a:moveTo>
                  <a:cubicBezTo>
                    <a:pt x="35" y="1"/>
                    <a:pt x="1" y="132"/>
                    <a:pt x="31" y="349"/>
                  </a:cubicBezTo>
                  <a:cubicBezTo>
                    <a:pt x="48" y="447"/>
                    <a:pt x="81" y="536"/>
                    <a:pt x="132" y="620"/>
                  </a:cubicBezTo>
                  <a:cubicBezTo>
                    <a:pt x="240" y="802"/>
                    <a:pt x="416" y="959"/>
                    <a:pt x="601" y="959"/>
                  </a:cubicBezTo>
                  <a:cubicBezTo>
                    <a:pt x="679" y="959"/>
                    <a:pt x="758" y="931"/>
                    <a:pt x="835" y="866"/>
                  </a:cubicBezTo>
                  <a:cubicBezTo>
                    <a:pt x="1025" y="705"/>
                    <a:pt x="1080" y="569"/>
                    <a:pt x="1004" y="442"/>
                  </a:cubicBezTo>
                  <a:cubicBezTo>
                    <a:pt x="949" y="341"/>
                    <a:pt x="809" y="239"/>
                    <a:pt x="594" y="134"/>
                  </a:cubicBezTo>
                  <a:cubicBezTo>
                    <a:pt x="414" y="42"/>
                    <a:pt x="285" y="1"/>
                    <a:pt x="1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53"/>
            <p:cNvSpPr/>
            <p:nvPr/>
          </p:nvSpPr>
          <p:spPr>
            <a:xfrm>
              <a:off x="4986274" y="5328866"/>
              <a:ext cx="144127" cy="97294"/>
            </a:xfrm>
            <a:custGeom>
              <a:rect b="b" l="l" r="r" t="t"/>
              <a:pathLst>
                <a:path extrusionOk="0" h="1797" w="2662">
                  <a:moveTo>
                    <a:pt x="2026" y="1"/>
                  </a:moveTo>
                  <a:cubicBezTo>
                    <a:pt x="1728" y="1"/>
                    <a:pt x="1340" y="347"/>
                    <a:pt x="1135" y="608"/>
                  </a:cubicBezTo>
                  <a:cubicBezTo>
                    <a:pt x="830" y="985"/>
                    <a:pt x="1" y="1065"/>
                    <a:pt x="272" y="1586"/>
                  </a:cubicBezTo>
                  <a:cubicBezTo>
                    <a:pt x="276" y="1594"/>
                    <a:pt x="280" y="1603"/>
                    <a:pt x="284" y="1611"/>
                  </a:cubicBezTo>
                  <a:cubicBezTo>
                    <a:pt x="357" y="1738"/>
                    <a:pt x="533" y="1796"/>
                    <a:pt x="753" y="1796"/>
                  </a:cubicBezTo>
                  <a:cubicBezTo>
                    <a:pt x="1469" y="1796"/>
                    <a:pt x="2661" y="1183"/>
                    <a:pt x="2367" y="299"/>
                  </a:cubicBezTo>
                  <a:cubicBezTo>
                    <a:pt x="2346" y="223"/>
                    <a:pt x="2303" y="151"/>
                    <a:pt x="2248" y="92"/>
                  </a:cubicBezTo>
                  <a:cubicBezTo>
                    <a:pt x="2185" y="28"/>
                    <a:pt x="2109" y="1"/>
                    <a:pt x="202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53"/>
            <p:cNvSpPr/>
            <p:nvPr/>
          </p:nvSpPr>
          <p:spPr>
            <a:xfrm>
              <a:off x="4659304" y="5774952"/>
              <a:ext cx="63022" cy="100813"/>
            </a:xfrm>
            <a:custGeom>
              <a:rect b="b" l="l" r="r" t="t"/>
              <a:pathLst>
                <a:path extrusionOk="0" h="1862" w="1164">
                  <a:moveTo>
                    <a:pt x="309" y="1"/>
                  </a:moveTo>
                  <a:cubicBezTo>
                    <a:pt x="0" y="1"/>
                    <a:pt x="0" y="618"/>
                    <a:pt x="76" y="1160"/>
                  </a:cubicBezTo>
                  <a:cubicBezTo>
                    <a:pt x="85" y="1207"/>
                    <a:pt x="93" y="1253"/>
                    <a:pt x="102" y="1296"/>
                  </a:cubicBezTo>
                  <a:cubicBezTo>
                    <a:pt x="195" y="1719"/>
                    <a:pt x="402" y="1825"/>
                    <a:pt x="542" y="1854"/>
                  </a:cubicBezTo>
                  <a:cubicBezTo>
                    <a:pt x="567" y="1860"/>
                    <a:pt x="593" y="1862"/>
                    <a:pt x="618" y="1862"/>
                  </a:cubicBezTo>
                  <a:cubicBezTo>
                    <a:pt x="903" y="1862"/>
                    <a:pt x="1163" y="1547"/>
                    <a:pt x="1109" y="1275"/>
                  </a:cubicBezTo>
                  <a:cubicBezTo>
                    <a:pt x="1092" y="1203"/>
                    <a:pt x="1058" y="1135"/>
                    <a:pt x="1003" y="1084"/>
                  </a:cubicBezTo>
                  <a:cubicBezTo>
                    <a:pt x="461" y="542"/>
                    <a:pt x="461" y="1"/>
                    <a:pt x="30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53"/>
            <p:cNvSpPr/>
            <p:nvPr/>
          </p:nvSpPr>
          <p:spPr>
            <a:xfrm>
              <a:off x="4742088" y="5397087"/>
              <a:ext cx="135898" cy="93991"/>
            </a:xfrm>
            <a:custGeom>
              <a:rect b="b" l="l" r="r" t="t"/>
              <a:pathLst>
                <a:path extrusionOk="0" h="1736" w="2510">
                  <a:moveTo>
                    <a:pt x="1137" y="1"/>
                  </a:moveTo>
                  <a:cubicBezTo>
                    <a:pt x="510" y="1"/>
                    <a:pt x="0" y="1204"/>
                    <a:pt x="630" y="1583"/>
                  </a:cubicBezTo>
                  <a:cubicBezTo>
                    <a:pt x="748" y="1651"/>
                    <a:pt x="875" y="1697"/>
                    <a:pt x="1011" y="1719"/>
                  </a:cubicBezTo>
                  <a:cubicBezTo>
                    <a:pt x="1077" y="1730"/>
                    <a:pt x="1144" y="1735"/>
                    <a:pt x="1211" y="1735"/>
                  </a:cubicBezTo>
                  <a:cubicBezTo>
                    <a:pt x="1894" y="1735"/>
                    <a:pt x="2509" y="1151"/>
                    <a:pt x="1557" y="195"/>
                  </a:cubicBezTo>
                  <a:cubicBezTo>
                    <a:pt x="1535" y="174"/>
                    <a:pt x="1510" y="152"/>
                    <a:pt x="1489" y="136"/>
                  </a:cubicBezTo>
                  <a:cubicBezTo>
                    <a:pt x="1372" y="42"/>
                    <a:pt x="1252" y="1"/>
                    <a:pt x="113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53"/>
            <p:cNvSpPr/>
            <p:nvPr/>
          </p:nvSpPr>
          <p:spPr>
            <a:xfrm>
              <a:off x="4251822" y="5535044"/>
              <a:ext cx="84408" cy="101788"/>
            </a:xfrm>
            <a:custGeom>
              <a:rect b="b" l="l" r="r" t="t"/>
              <a:pathLst>
                <a:path extrusionOk="0" h="1880" w="1559">
                  <a:moveTo>
                    <a:pt x="521" y="0"/>
                  </a:moveTo>
                  <a:cubicBezTo>
                    <a:pt x="369" y="296"/>
                    <a:pt x="1" y="1071"/>
                    <a:pt x="123" y="1503"/>
                  </a:cubicBezTo>
                  <a:cubicBezTo>
                    <a:pt x="161" y="1642"/>
                    <a:pt x="233" y="1769"/>
                    <a:pt x="331" y="1879"/>
                  </a:cubicBezTo>
                  <a:cubicBezTo>
                    <a:pt x="801" y="1761"/>
                    <a:pt x="1558" y="1079"/>
                    <a:pt x="741" y="114"/>
                  </a:cubicBezTo>
                  <a:cubicBezTo>
                    <a:pt x="691" y="47"/>
                    <a:pt x="610" y="4"/>
                    <a:pt x="52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53"/>
            <p:cNvSpPr/>
            <p:nvPr/>
          </p:nvSpPr>
          <p:spPr>
            <a:xfrm>
              <a:off x="4321288" y="5595522"/>
              <a:ext cx="44289" cy="37900"/>
            </a:xfrm>
            <a:custGeom>
              <a:rect b="b" l="l" r="r" t="t"/>
              <a:pathLst>
                <a:path extrusionOk="0" h="700" w="818">
                  <a:moveTo>
                    <a:pt x="233" y="0"/>
                  </a:moveTo>
                  <a:cubicBezTo>
                    <a:pt x="76" y="0"/>
                    <a:pt x="0" y="618"/>
                    <a:pt x="152" y="695"/>
                  </a:cubicBezTo>
                  <a:cubicBezTo>
                    <a:pt x="160" y="698"/>
                    <a:pt x="168" y="700"/>
                    <a:pt x="177" y="700"/>
                  </a:cubicBezTo>
                  <a:cubicBezTo>
                    <a:pt x="357" y="700"/>
                    <a:pt x="818" y="0"/>
                    <a:pt x="2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53"/>
            <p:cNvSpPr/>
            <p:nvPr/>
          </p:nvSpPr>
          <p:spPr>
            <a:xfrm>
              <a:off x="5118438" y="5000162"/>
              <a:ext cx="95020" cy="50569"/>
            </a:xfrm>
            <a:custGeom>
              <a:rect b="b" l="l" r="r" t="t"/>
              <a:pathLst>
                <a:path extrusionOk="0" h="934" w="1755">
                  <a:moveTo>
                    <a:pt x="586" y="1"/>
                  </a:moveTo>
                  <a:cubicBezTo>
                    <a:pt x="1" y="1"/>
                    <a:pt x="99" y="756"/>
                    <a:pt x="696" y="915"/>
                  </a:cubicBezTo>
                  <a:cubicBezTo>
                    <a:pt x="745" y="928"/>
                    <a:pt x="794" y="934"/>
                    <a:pt x="841" y="934"/>
                  </a:cubicBezTo>
                  <a:cubicBezTo>
                    <a:pt x="1391" y="934"/>
                    <a:pt x="1754" y="110"/>
                    <a:pt x="662" y="5"/>
                  </a:cubicBezTo>
                  <a:cubicBezTo>
                    <a:pt x="636" y="2"/>
                    <a:pt x="610" y="1"/>
                    <a:pt x="58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53"/>
            <p:cNvSpPr/>
            <p:nvPr/>
          </p:nvSpPr>
          <p:spPr>
            <a:xfrm>
              <a:off x="4945721" y="5724978"/>
              <a:ext cx="90743" cy="36871"/>
            </a:xfrm>
            <a:custGeom>
              <a:rect b="b" l="l" r="r" t="t"/>
              <a:pathLst>
                <a:path extrusionOk="0" h="681" w="1676">
                  <a:moveTo>
                    <a:pt x="415" y="1"/>
                  </a:moveTo>
                  <a:cubicBezTo>
                    <a:pt x="1" y="1"/>
                    <a:pt x="30" y="310"/>
                    <a:pt x="415" y="619"/>
                  </a:cubicBezTo>
                  <a:cubicBezTo>
                    <a:pt x="470" y="662"/>
                    <a:pt x="539" y="681"/>
                    <a:pt x="612" y="681"/>
                  </a:cubicBezTo>
                  <a:cubicBezTo>
                    <a:pt x="1056" y="681"/>
                    <a:pt x="1676" y="1"/>
                    <a:pt x="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53"/>
            <p:cNvSpPr/>
            <p:nvPr/>
          </p:nvSpPr>
          <p:spPr>
            <a:xfrm>
              <a:off x="4000923" y="5246298"/>
              <a:ext cx="65837" cy="45209"/>
            </a:xfrm>
            <a:custGeom>
              <a:rect b="b" l="l" r="r" t="t"/>
              <a:pathLst>
                <a:path extrusionOk="0" h="835" w="1216">
                  <a:moveTo>
                    <a:pt x="742" y="1"/>
                  </a:moveTo>
                  <a:cubicBezTo>
                    <a:pt x="678" y="1"/>
                    <a:pt x="603" y="16"/>
                    <a:pt x="516" y="51"/>
                  </a:cubicBezTo>
                  <a:cubicBezTo>
                    <a:pt x="0" y="258"/>
                    <a:pt x="360" y="669"/>
                    <a:pt x="749" y="821"/>
                  </a:cubicBezTo>
                  <a:cubicBezTo>
                    <a:pt x="772" y="830"/>
                    <a:pt x="794" y="834"/>
                    <a:pt x="814" y="834"/>
                  </a:cubicBezTo>
                  <a:cubicBezTo>
                    <a:pt x="1109" y="834"/>
                    <a:pt x="1216" y="1"/>
                    <a:pt x="74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53"/>
            <p:cNvSpPr/>
            <p:nvPr/>
          </p:nvSpPr>
          <p:spPr>
            <a:xfrm>
              <a:off x="3936709" y="5039200"/>
              <a:ext cx="57066" cy="34814"/>
            </a:xfrm>
            <a:custGeom>
              <a:rect b="b" l="l" r="r" t="t"/>
              <a:pathLst>
                <a:path extrusionOk="0" h="643" w="1054">
                  <a:moveTo>
                    <a:pt x="493" y="1"/>
                  </a:moveTo>
                  <a:cubicBezTo>
                    <a:pt x="439" y="1"/>
                    <a:pt x="379" y="7"/>
                    <a:pt x="314" y="20"/>
                  </a:cubicBezTo>
                  <a:cubicBezTo>
                    <a:pt x="1" y="84"/>
                    <a:pt x="162" y="558"/>
                    <a:pt x="623" y="638"/>
                  </a:cubicBezTo>
                  <a:cubicBezTo>
                    <a:pt x="643" y="641"/>
                    <a:pt x="662" y="643"/>
                    <a:pt x="680" y="643"/>
                  </a:cubicBezTo>
                  <a:cubicBezTo>
                    <a:pt x="1047" y="643"/>
                    <a:pt x="1053" y="1"/>
                    <a:pt x="49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53"/>
            <p:cNvSpPr/>
            <p:nvPr/>
          </p:nvSpPr>
          <p:spPr>
            <a:xfrm>
              <a:off x="5134518" y="4931021"/>
              <a:ext cx="53330" cy="33839"/>
            </a:xfrm>
            <a:custGeom>
              <a:rect b="b" l="l" r="r" t="t"/>
              <a:pathLst>
                <a:path extrusionOk="0" h="625" w="985">
                  <a:moveTo>
                    <a:pt x="440" y="0"/>
                  </a:moveTo>
                  <a:cubicBezTo>
                    <a:pt x="402" y="0"/>
                    <a:pt x="363" y="4"/>
                    <a:pt x="323" y="12"/>
                  </a:cubicBezTo>
                  <a:cubicBezTo>
                    <a:pt x="1" y="76"/>
                    <a:pt x="271" y="625"/>
                    <a:pt x="548" y="625"/>
                  </a:cubicBezTo>
                  <a:cubicBezTo>
                    <a:pt x="603" y="625"/>
                    <a:pt x="657" y="604"/>
                    <a:pt x="708" y="554"/>
                  </a:cubicBezTo>
                  <a:cubicBezTo>
                    <a:pt x="985" y="277"/>
                    <a:pt x="766" y="0"/>
                    <a:pt x="44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53"/>
            <p:cNvSpPr/>
            <p:nvPr/>
          </p:nvSpPr>
          <p:spPr>
            <a:xfrm>
              <a:off x="4408675" y="5440185"/>
              <a:ext cx="74500" cy="43855"/>
            </a:xfrm>
            <a:custGeom>
              <a:rect b="b" l="l" r="r" t="t"/>
              <a:pathLst>
                <a:path extrusionOk="0" h="810" w="1376">
                  <a:moveTo>
                    <a:pt x="641" y="0"/>
                  </a:moveTo>
                  <a:cubicBezTo>
                    <a:pt x="541" y="0"/>
                    <a:pt x="430" y="28"/>
                    <a:pt x="312" y="93"/>
                  </a:cubicBezTo>
                  <a:cubicBezTo>
                    <a:pt x="0" y="264"/>
                    <a:pt x="309" y="810"/>
                    <a:pt x="765" y="810"/>
                  </a:cubicBezTo>
                  <a:cubicBezTo>
                    <a:pt x="817" y="810"/>
                    <a:pt x="870" y="803"/>
                    <a:pt x="926" y="787"/>
                  </a:cubicBezTo>
                  <a:cubicBezTo>
                    <a:pt x="1375" y="661"/>
                    <a:pt x="1134" y="0"/>
                    <a:pt x="64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53"/>
            <p:cNvSpPr/>
            <p:nvPr/>
          </p:nvSpPr>
          <p:spPr>
            <a:xfrm>
              <a:off x="4664772" y="5843931"/>
              <a:ext cx="57337" cy="31836"/>
            </a:xfrm>
            <a:custGeom>
              <a:rect b="b" l="l" r="r" t="t"/>
              <a:pathLst>
                <a:path extrusionOk="0" h="588" w="1059">
                  <a:moveTo>
                    <a:pt x="1008" y="1"/>
                  </a:moveTo>
                  <a:lnTo>
                    <a:pt x="1008" y="1"/>
                  </a:lnTo>
                  <a:cubicBezTo>
                    <a:pt x="860" y="81"/>
                    <a:pt x="680" y="143"/>
                    <a:pt x="479" y="143"/>
                  </a:cubicBezTo>
                  <a:cubicBezTo>
                    <a:pt x="329" y="143"/>
                    <a:pt x="168" y="108"/>
                    <a:pt x="1" y="22"/>
                  </a:cubicBezTo>
                  <a:lnTo>
                    <a:pt x="1" y="22"/>
                  </a:lnTo>
                  <a:cubicBezTo>
                    <a:pt x="94" y="445"/>
                    <a:pt x="301" y="551"/>
                    <a:pt x="441" y="580"/>
                  </a:cubicBezTo>
                  <a:cubicBezTo>
                    <a:pt x="466" y="586"/>
                    <a:pt x="491" y="588"/>
                    <a:pt x="516" y="588"/>
                  </a:cubicBezTo>
                  <a:cubicBezTo>
                    <a:pt x="798" y="588"/>
                    <a:pt x="1059" y="273"/>
                    <a:pt x="100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53"/>
            <p:cNvSpPr/>
            <p:nvPr/>
          </p:nvSpPr>
          <p:spPr>
            <a:xfrm>
              <a:off x="3914781" y="5137524"/>
              <a:ext cx="55929" cy="112346"/>
            </a:xfrm>
            <a:custGeom>
              <a:rect b="b" l="l" r="r" t="t"/>
              <a:pathLst>
                <a:path extrusionOk="0" h="2075" w="1033">
                  <a:moveTo>
                    <a:pt x="356" y="1"/>
                  </a:moveTo>
                  <a:cubicBezTo>
                    <a:pt x="142" y="1"/>
                    <a:pt x="0" y="217"/>
                    <a:pt x="177" y="748"/>
                  </a:cubicBezTo>
                  <a:cubicBezTo>
                    <a:pt x="371" y="1330"/>
                    <a:pt x="512" y="2075"/>
                    <a:pt x="915" y="2075"/>
                  </a:cubicBezTo>
                  <a:cubicBezTo>
                    <a:pt x="952" y="2075"/>
                    <a:pt x="991" y="2069"/>
                    <a:pt x="1032" y="2056"/>
                  </a:cubicBezTo>
                  <a:cubicBezTo>
                    <a:pt x="744" y="1586"/>
                    <a:pt x="177" y="536"/>
                    <a:pt x="423" y="7"/>
                  </a:cubicBezTo>
                  <a:cubicBezTo>
                    <a:pt x="400" y="3"/>
                    <a:pt x="378" y="1"/>
                    <a:pt x="35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53"/>
            <p:cNvSpPr/>
            <p:nvPr/>
          </p:nvSpPr>
          <p:spPr>
            <a:xfrm>
              <a:off x="3950245" y="5532499"/>
              <a:ext cx="97890" cy="80023"/>
            </a:xfrm>
            <a:custGeom>
              <a:rect b="b" l="l" r="r" t="t"/>
              <a:pathLst>
                <a:path extrusionOk="0" h="1478" w="1808">
                  <a:moveTo>
                    <a:pt x="170" y="1"/>
                  </a:moveTo>
                  <a:cubicBezTo>
                    <a:pt x="1" y="149"/>
                    <a:pt x="153" y="695"/>
                    <a:pt x="525" y="1012"/>
                  </a:cubicBezTo>
                  <a:cubicBezTo>
                    <a:pt x="845" y="1284"/>
                    <a:pt x="1193" y="1478"/>
                    <a:pt x="1486" y="1478"/>
                  </a:cubicBezTo>
                  <a:cubicBezTo>
                    <a:pt x="1604" y="1478"/>
                    <a:pt x="1713" y="1447"/>
                    <a:pt x="1808" y="1376"/>
                  </a:cubicBezTo>
                  <a:cubicBezTo>
                    <a:pt x="1266" y="1215"/>
                    <a:pt x="356" y="830"/>
                    <a:pt x="17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53"/>
            <p:cNvSpPr/>
            <p:nvPr/>
          </p:nvSpPr>
          <p:spPr>
            <a:xfrm>
              <a:off x="3971848" y="5363843"/>
              <a:ext cx="183327" cy="117002"/>
            </a:xfrm>
            <a:custGeom>
              <a:rect b="b" l="l" r="r" t="t"/>
              <a:pathLst>
                <a:path extrusionOk="0" h="2161" w="3386">
                  <a:moveTo>
                    <a:pt x="232" y="0"/>
                  </a:moveTo>
                  <a:cubicBezTo>
                    <a:pt x="181" y="81"/>
                    <a:pt x="143" y="174"/>
                    <a:pt x="126" y="271"/>
                  </a:cubicBezTo>
                  <a:cubicBezTo>
                    <a:pt x="1" y="844"/>
                    <a:pt x="1311" y="2161"/>
                    <a:pt x="2581" y="2161"/>
                  </a:cubicBezTo>
                  <a:cubicBezTo>
                    <a:pt x="2850" y="2161"/>
                    <a:pt x="3117" y="2102"/>
                    <a:pt x="3369" y="1964"/>
                  </a:cubicBezTo>
                  <a:lnTo>
                    <a:pt x="3385" y="1956"/>
                  </a:lnTo>
                  <a:lnTo>
                    <a:pt x="3385" y="1956"/>
                  </a:lnTo>
                  <a:cubicBezTo>
                    <a:pt x="3363" y="1957"/>
                    <a:pt x="3341" y="1957"/>
                    <a:pt x="3317" y="1957"/>
                  </a:cubicBezTo>
                  <a:cubicBezTo>
                    <a:pt x="2861" y="1957"/>
                    <a:pt x="2192" y="1790"/>
                    <a:pt x="1358" y="1118"/>
                  </a:cubicBezTo>
                  <a:cubicBezTo>
                    <a:pt x="799" y="661"/>
                    <a:pt x="448" y="292"/>
                    <a:pt x="2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53"/>
            <p:cNvSpPr/>
            <p:nvPr/>
          </p:nvSpPr>
          <p:spPr>
            <a:xfrm>
              <a:off x="4421399" y="5522807"/>
              <a:ext cx="200327" cy="114836"/>
            </a:xfrm>
            <a:custGeom>
              <a:rect b="b" l="l" r="r" t="t"/>
              <a:pathLst>
                <a:path extrusionOk="0" h="2121" w="3700">
                  <a:moveTo>
                    <a:pt x="738" y="1"/>
                  </a:moveTo>
                  <a:cubicBezTo>
                    <a:pt x="561" y="1"/>
                    <a:pt x="409" y="97"/>
                    <a:pt x="305" y="340"/>
                  </a:cubicBezTo>
                  <a:cubicBezTo>
                    <a:pt x="1" y="1073"/>
                    <a:pt x="1080" y="1805"/>
                    <a:pt x="1541" y="1961"/>
                  </a:cubicBezTo>
                  <a:cubicBezTo>
                    <a:pt x="1745" y="2029"/>
                    <a:pt x="2216" y="2121"/>
                    <a:pt x="2668" y="2121"/>
                  </a:cubicBezTo>
                  <a:cubicBezTo>
                    <a:pt x="3153" y="2121"/>
                    <a:pt x="3617" y="2014"/>
                    <a:pt x="3700" y="1657"/>
                  </a:cubicBezTo>
                  <a:lnTo>
                    <a:pt x="3700" y="1657"/>
                  </a:lnTo>
                  <a:cubicBezTo>
                    <a:pt x="3411" y="1757"/>
                    <a:pt x="2989" y="1867"/>
                    <a:pt x="2525" y="1867"/>
                  </a:cubicBezTo>
                  <a:cubicBezTo>
                    <a:pt x="2028" y="1867"/>
                    <a:pt x="1483" y="1741"/>
                    <a:pt x="1000" y="1343"/>
                  </a:cubicBezTo>
                  <a:cubicBezTo>
                    <a:pt x="403" y="848"/>
                    <a:pt x="496" y="374"/>
                    <a:pt x="771" y="2"/>
                  </a:cubicBezTo>
                  <a:cubicBezTo>
                    <a:pt x="760" y="1"/>
                    <a:pt x="749" y="1"/>
                    <a:pt x="73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53"/>
            <p:cNvSpPr/>
            <p:nvPr/>
          </p:nvSpPr>
          <p:spPr>
            <a:xfrm>
              <a:off x="4308889" y="5737810"/>
              <a:ext cx="340665" cy="157446"/>
            </a:xfrm>
            <a:custGeom>
              <a:rect b="b" l="l" r="r" t="t"/>
              <a:pathLst>
                <a:path extrusionOk="0" h="2908" w="6292">
                  <a:moveTo>
                    <a:pt x="47" y="1"/>
                  </a:moveTo>
                  <a:lnTo>
                    <a:pt x="47" y="1"/>
                  </a:lnTo>
                  <a:cubicBezTo>
                    <a:pt x="1" y="805"/>
                    <a:pt x="1224" y="1139"/>
                    <a:pt x="2307" y="2155"/>
                  </a:cubicBezTo>
                  <a:cubicBezTo>
                    <a:pt x="2828" y="2640"/>
                    <a:pt x="3707" y="2907"/>
                    <a:pt x="4495" y="2907"/>
                  </a:cubicBezTo>
                  <a:cubicBezTo>
                    <a:pt x="5461" y="2907"/>
                    <a:pt x="6291" y="2506"/>
                    <a:pt x="6163" y="1613"/>
                  </a:cubicBezTo>
                  <a:lnTo>
                    <a:pt x="6163" y="1613"/>
                  </a:lnTo>
                  <a:cubicBezTo>
                    <a:pt x="6163" y="1614"/>
                    <a:pt x="5729" y="2654"/>
                    <a:pt x="4666" y="2654"/>
                  </a:cubicBezTo>
                  <a:cubicBezTo>
                    <a:pt x="4312" y="2654"/>
                    <a:pt x="3888" y="2539"/>
                    <a:pt x="3387" y="2231"/>
                  </a:cubicBezTo>
                  <a:cubicBezTo>
                    <a:pt x="1994" y="1372"/>
                    <a:pt x="784" y="437"/>
                    <a:pt x="4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53"/>
            <p:cNvSpPr/>
            <p:nvPr/>
          </p:nvSpPr>
          <p:spPr>
            <a:xfrm>
              <a:off x="4796773" y="5404179"/>
              <a:ext cx="81214" cy="86899"/>
            </a:xfrm>
            <a:custGeom>
              <a:rect b="b" l="l" r="r" t="t"/>
              <a:pathLst>
                <a:path extrusionOk="0" h="1605" w="1500">
                  <a:moveTo>
                    <a:pt x="479" y="0"/>
                  </a:moveTo>
                  <a:lnTo>
                    <a:pt x="479" y="0"/>
                  </a:lnTo>
                  <a:cubicBezTo>
                    <a:pt x="589" y="504"/>
                    <a:pt x="690" y="1427"/>
                    <a:pt x="1" y="1588"/>
                  </a:cubicBezTo>
                  <a:cubicBezTo>
                    <a:pt x="67" y="1599"/>
                    <a:pt x="134" y="1604"/>
                    <a:pt x="201" y="1604"/>
                  </a:cubicBezTo>
                  <a:cubicBezTo>
                    <a:pt x="884" y="1604"/>
                    <a:pt x="1499" y="1020"/>
                    <a:pt x="547" y="64"/>
                  </a:cubicBezTo>
                  <a:cubicBezTo>
                    <a:pt x="525" y="43"/>
                    <a:pt x="500" y="21"/>
                    <a:pt x="47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53"/>
            <p:cNvSpPr/>
            <p:nvPr/>
          </p:nvSpPr>
          <p:spPr>
            <a:xfrm>
              <a:off x="4707653" y="5555077"/>
              <a:ext cx="256473" cy="155497"/>
            </a:xfrm>
            <a:custGeom>
              <a:rect b="b" l="l" r="r" t="t"/>
              <a:pathLst>
                <a:path extrusionOk="0" h="2872" w="4737">
                  <a:moveTo>
                    <a:pt x="3755" y="0"/>
                  </a:moveTo>
                  <a:cubicBezTo>
                    <a:pt x="3735" y="0"/>
                    <a:pt x="3715" y="1"/>
                    <a:pt x="3695" y="3"/>
                  </a:cubicBezTo>
                  <a:cubicBezTo>
                    <a:pt x="3919" y="244"/>
                    <a:pt x="4123" y="663"/>
                    <a:pt x="3809" y="1285"/>
                  </a:cubicBezTo>
                  <a:cubicBezTo>
                    <a:pt x="3323" y="2262"/>
                    <a:pt x="1947" y="2608"/>
                    <a:pt x="1176" y="2608"/>
                  </a:cubicBezTo>
                  <a:cubicBezTo>
                    <a:pt x="1096" y="2608"/>
                    <a:pt x="1022" y="2604"/>
                    <a:pt x="957" y="2597"/>
                  </a:cubicBezTo>
                  <a:cubicBezTo>
                    <a:pt x="588" y="2555"/>
                    <a:pt x="246" y="2407"/>
                    <a:pt x="0" y="2275"/>
                  </a:cubicBezTo>
                  <a:lnTo>
                    <a:pt x="0" y="2275"/>
                  </a:lnTo>
                  <a:cubicBezTo>
                    <a:pt x="164" y="2654"/>
                    <a:pt x="745" y="2871"/>
                    <a:pt x="1385" y="2871"/>
                  </a:cubicBezTo>
                  <a:cubicBezTo>
                    <a:pt x="1653" y="2871"/>
                    <a:pt x="1930" y="2834"/>
                    <a:pt x="2193" y="2754"/>
                  </a:cubicBezTo>
                  <a:cubicBezTo>
                    <a:pt x="3196" y="2445"/>
                    <a:pt x="4736" y="1827"/>
                    <a:pt x="4427" y="671"/>
                  </a:cubicBezTo>
                  <a:cubicBezTo>
                    <a:pt x="4300" y="193"/>
                    <a:pt x="4068" y="0"/>
                    <a:pt x="375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53"/>
            <p:cNvSpPr/>
            <p:nvPr/>
          </p:nvSpPr>
          <p:spPr>
            <a:xfrm>
              <a:off x="4954221" y="5546251"/>
              <a:ext cx="51381" cy="27883"/>
            </a:xfrm>
            <a:custGeom>
              <a:rect b="b" l="l" r="r" t="t"/>
              <a:pathLst>
                <a:path extrusionOk="0" h="515" w="949">
                  <a:moveTo>
                    <a:pt x="872" y="0"/>
                  </a:moveTo>
                  <a:lnTo>
                    <a:pt x="872" y="0"/>
                  </a:lnTo>
                  <a:cubicBezTo>
                    <a:pt x="745" y="119"/>
                    <a:pt x="546" y="250"/>
                    <a:pt x="306" y="250"/>
                  </a:cubicBezTo>
                  <a:cubicBezTo>
                    <a:pt x="210" y="250"/>
                    <a:pt x="108" y="229"/>
                    <a:pt x="0" y="178"/>
                  </a:cubicBezTo>
                  <a:lnTo>
                    <a:pt x="0" y="178"/>
                  </a:lnTo>
                  <a:cubicBezTo>
                    <a:pt x="108" y="360"/>
                    <a:pt x="284" y="515"/>
                    <a:pt x="470" y="515"/>
                  </a:cubicBezTo>
                  <a:cubicBezTo>
                    <a:pt x="547" y="515"/>
                    <a:pt x="627" y="488"/>
                    <a:pt x="703" y="424"/>
                  </a:cubicBezTo>
                  <a:cubicBezTo>
                    <a:pt x="893" y="263"/>
                    <a:pt x="948" y="127"/>
                    <a:pt x="87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53"/>
            <p:cNvSpPr/>
            <p:nvPr/>
          </p:nvSpPr>
          <p:spPr>
            <a:xfrm>
              <a:off x="5000947" y="5333793"/>
              <a:ext cx="129455" cy="92367"/>
            </a:xfrm>
            <a:custGeom>
              <a:rect b="b" l="l" r="r" t="t"/>
              <a:pathLst>
                <a:path extrusionOk="0" h="1706" w="2391">
                  <a:moveTo>
                    <a:pt x="1977" y="1"/>
                  </a:moveTo>
                  <a:lnTo>
                    <a:pt x="1977" y="1"/>
                  </a:lnTo>
                  <a:cubicBezTo>
                    <a:pt x="1990" y="560"/>
                    <a:pt x="1694" y="1347"/>
                    <a:pt x="1" y="1495"/>
                  </a:cubicBezTo>
                  <a:cubicBezTo>
                    <a:pt x="5" y="1503"/>
                    <a:pt x="9" y="1512"/>
                    <a:pt x="13" y="1520"/>
                  </a:cubicBezTo>
                  <a:cubicBezTo>
                    <a:pt x="86" y="1647"/>
                    <a:pt x="262" y="1705"/>
                    <a:pt x="482" y="1705"/>
                  </a:cubicBezTo>
                  <a:cubicBezTo>
                    <a:pt x="1198" y="1705"/>
                    <a:pt x="2390" y="1092"/>
                    <a:pt x="2096" y="208"/>
                  </a:cubicBezTo>
                  <a:cubicBezTo>
                    <a:pt x="2075" y="132"/>
                    <a:pt x="2032" y="60"/>
                    <a:pt x="197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53"/>
            <p:cNvSpPr/>
            <p:nvPr/>
          </p:nvSpPr>
          <p:spPr>
            <a:xfrm>
              <a:off x="5040147" y="5092531"/>
              <a:ext cx="182893" cy="144236"/>
            </a:xfrm>
            <a:custGeom>
              <a:rect b="b" l="l" r="r" t="t"/>
              <a:pathLst>
                <a:path extrusionOk="0" h="2664" w="3378">
                  <a:moveTo>
                    <a:pt x="2366" y="0"/>
                  </a:moveTo>
                  <a:lnTo>
                    <a:pt x="2366" y="0"/>
                  </a:lnTo>
                  <a:cubicBezTo>
                    <a:pt x="2671" y="318"/>
                    <a:pt x="3039" y="859"/>
                    <a:pt x="2527" y="1270"/>
                  </a:cubicBezTo>
                  <a:cubicBezTo>
                    <a:pt x="1892" y="1778"/>
                    <a:pt x="572" y="1922"/>
                    <a:pt x="0" y="2434"/>
                  </a:cubicBezTo>
                  <a:cubicBezTo>
                    <a:pt x="51" y="2599"/>
                    <a:pt x="175" y="2663"/>
                    <a:pt x="337" y="2663"/>
                  </a:cubicBezTo>
                  <a:cubicBezTo>
                    <a:pt x="585" y="2663"/>
                    <a:pt x="922" y="2513"/>
                    <a:pt x="1219" y="2349"/>
                  </a:cubicBezTo>
                  <a:cubicBezTo>
                    <a:pt x="1914" y="1964"/>
                    <a:pt x="3378" y="1655"/>
                    <a:pt x="2836" y="423"/>
                  </a:cubicBezTo>
                  <a:cubicBezTo>
                    <a:pt x="2752" y="220"/>
                    <a:pt x="2578" y="64"/>
                    <a:pt x="236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53"/>
            <p:cNvSpPr/>
            <p:nvPr/>
          </p:nvSpPr>
          <p:spPr>
            <a:xfrm>
              <a:off x="4044183" y="5737160"/>
              <a:ext cx="238173" cy="180403"/>
            </a:xfrm>
            <a:custGeom>
              <a:rect b="b" l="l" r="r" t="t"/>
              <a:pathLst>
                <a:path extrusionOk="0" h="3332" w="4399">
                  <a:moveTo>
                    <a:pt x="767" y="0"/>
                  </a:moveTo>
                  <a:cubicBezTo>
                    <a:pt x="505" y="0"/>
                    <a:pt x="246" y="51"/>
                    <a:pt x="1" y="144"/>
                  </a:cubicBezTo>
                  <a:cubicBezTo>
                    <a:pt x="1220" y="1498"/>
                    <a:pt x="2710" y="2582"/>
                    <a:pt x="4373" y="3331"/>
                  </a:cubicBezTo>
                  <a:cubicBezTo>
                    <a:pt x="4399" y="3170"/>
                    <a:pt x="4382" y="3009"/>
                    <a:pt x="4314" y="2861"/>
                  </a:cubicBezTo>
                  <a:cubicBezTo>
                    <a:pt x="3374" y="2493"/>
                    <a:pt x="2570" y="2036"/>
                    <a:pt x="2033" y="1473"/>
                  </a:cubicBezTo>
                  <a:cubicBezTo>
                    <a:pt x="1575" y="1012"/>
                    <a:pt x="1152" y="521"/>
                    <a:pt x="76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53"/>
            <p:cNvSpPr/>
            <p:nvPr/>
          </p:nvSpPr>
          <p:spPr>
            <a:xfrm>
              <a:off x="4785565" y="5823302"/>
              <a:ext cx="216137" cy="120846"/>
            </a:xfrm>
            <a:custGeom>
              <a:rect b="b" l="l" r="r" t="t"/>
              <a:pathLst>
                <a:path extrusionOk="0" h="2232" w="3992">
                  <a:moveTo>
                    <a:pt x="3492" y="1"/>
                  </a:moveTo>
                  <a:cubicBezTo>
                    <a:pt x="2823" y="530"/>
                    <a:pt x="1460" y="1520"/>
                    <a:pt x="0" y="2041"/>
                  </a:cubicBezTo>
                  <a:cubicBezTo>
                    <a:pt x="42" y="2108"/>
                    <a:pt x="93" y="2176"/>
                    <a:pt x="153" y="2231"/>
                  </a:cubicBezTo>
                  <a:cubicBezTo>
                    <a:pt x="1537" y="1778"/>
                    <a:pt x="2832" y="1093"/>
                    <a:pt x="3991" y="208"/>
                  </a:cubicBezTo>
                  <a:cubicBezTo>
                    <a:pt x="3839" y="102"/>
                    <a:pt x="3670" y="34"/>
                    <a:pt x="349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53"/>
            <p:cNvSpPr/>
            <p:nvPr/>
          </p:nvSpPr>
          <p:spPr>
            <a:xfrm>
              <a:off x="5102249" y="5408078"/>
              <a:ext cx="164593" cy="307096"/>
            </a:xfrm>
            <a:custGeom>
              <a:rect b="b" l="l" r="r" t="t"/>
              <a:pathLst>
                <a:path extrusionOk="0" h="5672" w="3040">
                  <a:moveTo>
                    <a:pt x="2489" y="0"/>
                  </a:moveTo>
                  <a:cubicBezTo>
                    <a:pt x="2299" y="872"/>
                    <a:pt x="1541" y="3932"/>
                    <a:pt x="0" y="5329"/>
                  </a:cubicBezTo>
                  <a:cubicBezTo>
                    <a:pt x="111" y="5473"/>
                    <a:pt x="246" y="5591"/>
                    <a:pt x="411" y="5672"/>
                  </a:cubicBezTo>
                  <a:cubicBezTo>
                    <a:pt x="1719" y="4051"/>
                    <a:pt x="2620" y="2142"/>
                    <a:pt x="3039" y="106"/>
                  </a:cubicBezTo>
                  <a:cubicBezTo>
                    <a:pt x="2862" y="47"/>
                    <a:pt x="2675" y="13"/>
                    <a:pt x="248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53"/>
            <p:cNvSpPr/>
            <p:nvPr/>
          </p:nvSpPr>
          <p:spPr>
            <a:xfrm>
              <a:off x="3572813" y="5040716"/>
              <a:ext cx="1997425" cy="556693"/>
            </a:xfrm>
            <a:custGeom>
              <a:rect b="b" l="l" r="r" t="t"/>
              <a:pathLst>
                <a:path extrusionOk="0" h="10282" w="36892">
                  <a:moveTo>
                    <a:pt x="32473" y="4009"/>
                  </a:moveTo>
                  <a:cubicBezTo>
                    <a:pt x="32176" y="3882"/>
                    <a:pt x="31867" y="3755"/>
                    <a:pt x="31546" y="3632"/>
                  </a:cubicBezTo>
                  <a:cubicBezTo>
                    <a:pt x="31419" y="3581"/>
                    <a:pt x="31287" y="3530"/>
                    <a:pt x="31160" y="3484"/>
                  </a:cubicBezTo>
                  <a:cubicBezTo>
                    <a:pt x="31042" y="3547"/>
                    <a:pt x="30923" y="3611"/>
                    <a:pt x="30801" y="3674"/>
                  </a:cubicBezTo>
                  <a:cubicBezTo>
                    <a:pt x="31063" y="3763"/>
                    <a:pt x="31313" y="3856"/>
                    <a:pt x="31554" y="3950"/>
                  </a:cubicBezTo>
                  <a:cubicBezTo>
                    <a:pt x="31766" y="4030"/>
                    <a:pt x="31969" y="4110"/>
                    <a:pt x="32168" y="4191"/>
                  </a:cubicBezTo>
                  <a:cubicBezTo>
                    <a:pt x="34576" y="5181"/>
                    <a:pt x="35960" y="6205"/>
                    <a:pt x="35833" y="7086"/>
                  </a:cubicBezTo>
                  <a:cubicBezTo>
                    <a:pt x="35693" y="8055"/>
                    <a:pt x="33755" y="8673"/>
                    <a:pt x="30703" y="8897"/>
                  </a:cubicBezTo>
                  <a:cubicBezTo>
                    <a:pt x="28295" y="9071"/>
                    <a:pt x="25197" y="9003"/>
                    <a:pt x="21747" y="8665"/>
                  </a:cubicBezTo>
                  <a:cubicBezTo>
                    <a:pt x="20753" y="8567"/>
                    <a:pt x="19728" y="8449"/>
                    <a:pt x="18679" y="8305"/>
                  </a:cubicBezTo>
                  <a:cubicBezTo>
                    <a:pt x="18446" y="8275"/>
                    <a:pt x="18213" y="8241"/>
                    <a:pt x="17980" y="8207"/>
                  </a:cubicBezTo>
                  <a:cubicBezTo>
                    <a:pt x="13274" y="7526"/>
                    <a:pt x="9054" y="6514"/>
                    <a:pt x="6024" y="5427"/>
                  </a:cubicBezTo>
                  <a:cubicBezTo>
                    <a:pt x="5897" y="5380"/>
                    <a:pt x="5770" y="5334"/>
                    <a:pt x="5647" y="5287"/>
                  </a:cubicBezTo>
                  <a:cubicBezTo>
                    <a:pt x="5554" y="5253"/>
                    <a:pt x="5461" y="5219"/>
                    <a:pt x="5367" y="5181"/>
                  </a:cubicBezTo>
                  <a:cubicBezTo>
                    <a:pt x="2638" y="4131"/>
                    <a:pt x="1042" y="3023"/>
                    <a:pt x="1177" y="2079"/>
                  </a:cubicBezTo>
                  <a:cubicBezTo>
                    <a:pt x="1313" y="1152"/>
                    <a:pt x="3103" y="547"/>
                    <a:pt x="5935" y="301"/>
                  </a:cubicBezTo>
                  <a:cubicBezTo>
                    <a:pt x="5964" y="200"/>
                    <a:pt x="5998" y="98"/>
                    <a:pt x="6032" y="1"/>
                  </a:cubicBezTo>
                  <a:cubicBezTo>
                    <a:pt x="2574" y="318"/>
                    <a:pt x="339" y="1131"/>
                    <a:pt x="161" y="2362"/>
                  </a:cubicBezTo>
                  <a:cubicBezTo>
                    <a:pt x="1" y="3497"/>
                    <a:pt x="1622" y="4792"/>
                    <a:pt x="4415" y="5998"/>
                  </a:cubicBezTo>
                  <a:cubicBezTo>
                    <a:pt x="4521" y="6040"/>
                    <a:pt x="4631" y="6087"/>
                    <a:pt x="4741" y="6133"/>
                  </a:cubicBezTo>
                  <a:cubicBezTo>
                    <a:pt x="4995" y="6239"/>
                    <a:pt x="5253" y="6341"/>
                    <a:pt x="5520" y="6442"/>
                  </a:cubicBezTo>
                  <a:cubicBezTo>
                    <a:pt x="8208" y="7471"/>
                    <a:pt x="11733" y="8411"/>
                    <a:pt x="15691" y="9092"/>
                  </a:cubicBezTo>
                  <a:cubicBezTo>
                    <a:pt x="16385" y="9215"/>
                    <a:pt x="17087" y="9325"/>
                    <a:pt x="17803" y="9431"/>
                  </a:cubicBezTo>
                  <a:cubicBezTo>
                    <a:pt x="18124" y="9477"/>
                    <a:pt x="18446" y="9519"/>
                    <a:pt x="18768" y="9562"/>
                  </a:cubicBezTo>
                  <a:cubicBezTo>
                    <a:pt x="23093" y="10133"/>
                    <a:pt x="27076" y="10281"/>
                    <a:pt x="30187" y="10061"/>
                  </a:cubicBezTo>
                  <a:cubicBezTo>
                    <a:pt x="34026" y="9790"/>
                    <a:pt x="36532" y="8948"/>
                    <a:pt x="36722" y="7644"/>
                  </a:cubicBezTo>
                  <a:cubicBezTo>
                    <a:pt x="36891" y="6510"/>
                    <a:pt x="35270" y="5215"/>
                    <a:pt x="32473" y="4009"/>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53"/>
            <p:cNvSpPr/>
            <p:nvPr/>
          </p:nvSpPr>
          <p:spPr>
            <a:xfrm>
              <a:off x="3594578" y="4940117"/>
              <a:ext cx="1954328" cy="747329"/>
            </a:xfrm>
            <a:custGeom>
              <a:rect b="b" l="l" r="r" t="t"/>
              <a:pathLst>
                <a:path extrusionOk="0" h="13803" w="36096">
                  <a:moveTo>
                    <a:pt x="35770" y="1672"/>
                  </a:moveTo>
                  <a:cubicBezTo>
                    <a:pt x="35427" y="491"/>
                    <a:pt x="33146" y="1"/>
                    <a:pt x="29738" y="153"/>
                  </a:cubicBezTo>
                  <a:cubicBezTo>
                    <a:pt x="29789" y="250"/>
                    <a:pt x="29836" y="343"/>
                    <a:pt x="29878" y="441"/>
                  </a:cubicBezTo>
                  <a:cubicBezTo>
                    <a:pt x="32659" y="297"/>
                    <a:pt x="34466" y="648"/>
                    <a:pt x="34729" y="1533"/>
                  </a:cubicBezTo>
                  <a:cubicBezTo>
                    <a:pt x="34991" y="2438"/>
                    <a:pt x="33611" y="3734"/>
                    <a:pt x="31122" y="5139"/>
                  </a:cubicBezTo>
                  <a:cubicBezTo>
                    <a:pt x="31004" y="5206"/>
                    <a:pt x="30881" y="5274"/>
                    <a:pt x="30758" y="5342"/>
                  </a:cubicBezTo>
                  <a:cubicBezTo>
                    <a:pt x="30636" y="5410"/>
                    <a:pt x="30526" y="5469"/>
                    <a:pt x="30403" y="5532"/>
                  </a:cubicBezTo>
                  <a:cubicBezTo>
                    <a:pt x="27554" y="7039"/>
                    <a:pt x="23525" y="8631"/>
                    <a:pt x="18958" y="9972"/>
                  </a:cubicBezTo>
                  <a:cubicBezTo>
                    <a:pt x="18734" y="10036"/>
                    <a:pt x="18505" y="10103"/>
                    <a:pt x="18281" y="10163"/>
                  </a:cubicBezTo>
                  <a:cubicBezTo>
                    <a:pt x="17265" y="10455"/>
                    <a:pt x="16271" y="10717"/>
                    <a:pt x="15297" y="10954"/>
                  </a:cubicBezTo>
                  <a:cubicBezTo>
                    <a:pt x="11979" y="11758"/>
                    <a:pt x="8965" y="12262"/>
                    <a:pt x="6574" y="12436"/>
                  </a:cubicBezTo>
                  <a:cubicBezTo>
                    <a:pt x="3459" y="12660"/>
                    <a:pt x="1406" y="12326"/>
                    <a:pt x="1131" y="11377"/>
                  </a:cubicBezTo>
                  <a:cubicBezTo>
                    <a:pt x="877" y="10523"/>
                    <a:pt x="2104" y="9312"/>
                    <a:pt x="4348" y="7996"/>
                  </a:cubicBezTo>
                  <a:cubicBezTo>
                    <a:pt x="4237" y="7949"/>
                    <a:pt x="4127" y="7903"/>
                    <a:pt x="4022" y="7856"/>
                  </a:cubicBezTo>
                  <a:cubicBezTo>
                    <a:pt x="1423" y="9443"/>
                    <a:pt x="1" y="10950"/>
                    <a:pt x="322" y="12055"/>
                  </a:cubicBezTo>
                  <a:cubicBezTo>
                    <a:pt x="699" y="13333"/>
                    <a:pt x="3344" y="13803"/>
                    <a:pt x="7243" y="13519"/>
                  </a:cubicBezTo>
                  <a:cubicBezTo>
                    <a:pt x="10337" y="13291"/>
                    <a:pt x="14218" y="12584"/>
                    <a:pt x="18370" y="11420"/>
                  </a:cubicBezTo>
                  <a:cubicBezTo>
                    <a:pt x="18683" y="11335"/>
                    <a:pt x="18992" y="11246"/>
                    <a:pt x="19305" y="11157"/>
                  </a:cubicBezTo>
                  <a:cubicBezTo>
                    <a:pt x="19999" y="10954"/>
                    <a:pt x="20681" y="10743"/>
                    <a:pt x="21350" y="10527"/>
                  </a:cubicBezTo>
                  <a:cubicBezTo>
                    <a:pt x="25227" y="9274"/>
                    <a:pt x="28625" y="7826"/>
                    <a:pt x="31152" y="6409"/>
                  </a:cubicBezTo>
                  <a:cubicBezTo>
                    <a:pt x="31364" y="6290"/>
                    <a:pt x="31571" y="6171"/>
                    <a:pt x="31770" y="6053"/>
                  </a:cubicBezTo>
                  <a:cubicBezTo>
                    <a:pt x="31876" y="5994"/>
                    <a:pt x="31973" y="5934"/>
                    <a:pt x="32075" y="5871"/>
                  </a:cubicBezTo>
                  <a:cubicBezTo>
                    <a:pt x="34669" y="4284"/>
                    <a:pt x="36096" y="2773"/>
                    <a:pt x="35770" y="1672"/>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53"/>
            <p:cNvSpPr/>
            <p:nvPr/>
          </p:nvSpPr>
          <p:spPr>
            <a:xfrm>
              <a:off x="3594366" y="4940117"/>
              <a:ext cx="1954328" cy="747329"/>
            </a:xfrm>
            <a:custGeom>
              <a:rect b="b" l="l" r="r" t="t"/>
              <a:pathLst>
                <a:path extrusionOk="0" h="13803" w="36096">
                  <a:moveTo>
                    <a:pt x="35770" y="1672"/>
                  </a:moveTo>
                  <a:cubicBezTo>
                    <a:pt x="35427" y="491"/>
                    <a:pt x="33146" y="1"/>
                    <a:pt x="29738" y="153"/>
                  </a:cubicBezTo>
                  <a:cubicBezTo>
                    <a:pt x="29789" y="250"/>
                    <a:pt x="29836" y="343"/>
                    <a:pt x="29878" y="441"/>
                  </a:cubicBezTo>
                  <a:cubicBezTo>
                    <a:pt x="32659" y="297"/>
                    <a:pt x="34466" y="648"/>
                    <a:pt x="34729" y="1533"/>
                  </a:cubicBezTo>
                  <a:cubicBezTo>
                    <a:pt x="34991" y="2438"/>
                    <a:pt x="33611" y="3734"/>
                    <a:pt x="31122" y="5139"/>
                  </a:cubicBezTo>
                  <a:cubicBezTo>
                    <a:pt x="31004" y="5206"/>
                    <a:pt x="30881" y="5274"/>
                    <a:pt x="30758" y="5342"/>
                  </a:cubicBezTo>
                  <a:cubicBezTo>
                    <a:pt x="30636" y="5410"/>
                    <a:pt x="30526" y="5469"/>
                    <a:pt x="30403" y="5532"/>
                  </a:cubicBezTo>
                  <a:cubicBezTo>
                    <a:pt x="27554" y="7039"/>
                    <a:pt x="23525" y="8631"/>
                    <a:pt x="18958" y="9972"/>
                  </a:cubicBezTo>
                  <a:cubicBezTo>
                    <a:pt x="18734" y="10036"/>
                    <a:pt x="18505" y="10103"/>
                    <a:pt x="18281" y="10163"/>
                  </a:cubicBezTo>
                  <a:cubicBezTo>
                    <a:pt x="17265" y="10455"/>
                    <a:pt x="16271" y="10717"/>
                    <a:pt x="15297" y="10954"/>
                  </a:cubicBezTo>
                  <a:cubicBezTo>
                    <a:pt x="11979" y="11758"/>
                    <a:pt x="8965" y="12262"/>
                    <a:pt x="6574" y="12436"/>
                  </a:cubicBezTo>
                  <a:cubicBezTo>
                    <a:pt x="3459" y="12660"/>
                    <a:pt x="1406" y="12326"/>
                    <a:pt x="1131" y="11377"/>
                  </a:cubicBezTo>
                  <a:cubicBezTo>
                    <a:pt x="877" y="10523"/>
                    <a:pt x="2104" y="9312"/>
                    <a:pt x="4348" y="7996"/>
                  </a:cubicBezTo>
                  <a:cubicBezTo>
                    <a:pt x="4237" y="7949"/>
                    <a:pt x="4127" y="7903"/>
                    <a:pt x="4022" y="7856"/>
                  </a:cubicBezTo>
                  <a:cubicBezTo>
                    <a:pt x="1423" y="9443"/>
                    <a:pt x="1" y="10950"/>
                    <a:pt x="322" y="12055"/>
                  </a:cubicBezTo>
                  <a:cubicBezTo>
                    <a:pt x="699" y="13333"/>
                    <a:pt x="3344" y="13803"/>
                    <a:pt x="7243" y="13519"/>
                  </a:cubicBezTo>
                  <a:cubicBezTo>
                    <a:pt x="10337" y="13291"/>
                    <a:pt x="14218" y="12584"/>
                    <a:pt x="18370" y="11420"/>
                  </a:cubicBezTo>
                  <a:cubicBezTo>
                    <a:pt x="18683" y="11335"/>
                    <a:pt x="18992" y="11246"/>
                    <a:pt x="19305" y="11157"/>
                  </a:cubicBezTo>
                  <a:cubicBezTo>
                    <a:pt x="19999" y="10954"/>
                    <a:pt x="20681" y="10743"/>
                    <a:pt x="21350" y="10527"/>
                  </a:cubicBezTo>
                  <a:cubicBezTo>
                    <a:pt x="25227" y="9274"/>
                    <a:pt x="28625" y="7826"/>
                    <a:pt x="31152" y="6409"/>
                  </a:cubicBezTo>
                  <a:cubicBezTo>
                    <a:pt x="31364" y="6290"/>
                    <a:pt x="31571" y="6171"/>
                    <a:pt x="31770" y="6053"/>
                  </a:cubicBezTo>
                  <a:cubicBezTo>
                    <a:pt x="31876" y="5994"/>
                    <a:pt x="31973" y="5934"/>
                    <a:pt x="32075" y="5871"/>
                  </a:cubicBezTo>
                  <a:cubicBezTo>
                    <a:pt x="34669" y="4284"/>
                    <a:pt x="36096" y="2773"/>
                    <a:pt x="35770" y="1672"/>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83" name="Google Shape;4483;p53"/>
          <p:cNvGrpSpPr/>
          <p:nvPr/>
        </p:nvGrpSpPr>
        <p:grpSpPr>
          <a:xfrm>
            <a:off x="113723" y="61344"/>
            <a:ext cx="997410" cy="887475"/>
            <a:chOff x="2428224" y="4918874"/>
            <a:chExt cx="1878007" cy="1671013"/>
          </a:xfrm>
        </p:grpSpPr>
        <p:sp>
          <p:nvSpPr>
            <p:cNvPr id="4484" name="Google Shape;4484;p53"/>
            <p:cNvSpPr/>
            <p:nvPr/>
          </p:nvSpPr>
          <p:spPr>
            <a:xfrm>
              <a:off x="2428224" y="4918874"/>
              <a:ext cx="1878007" cy="1671013"/>
            </a:xfrm>
            <a:custGeom>
              <a:rect b="b" l="l" r="r" t="t"/>
              <a:pathLst>
                <a:path extrusionOk="0" h="21086" w="23698">
                  <a:moveTo>
                    <a:pt x="11160" y="0"/>
                  </a:moveTo>
                  <a:cubicBezTo>
                    <a:pt x="9289" y="0"/>
                    <a:pt x="7506" y="1475"/>
                    <a:pt x="8411" y="4164"/>
                  </a:cubicBezTo>
                  <a:cubicBezTo>
                    <a:pt x="7740" y="3159"/>
                    <a:pt x="6831" y="2747"/>
                    <a:pt x="5946" y="2747"/>
                  </a:cubicBezTo>
                  <a:cubicBezTo>
                    <a:pt x="3636" y="2747"/>
                    <a:pt x="1495" y="5556"/>
                    <a:pt x="4212" y="7965"/>
                  </a:cubicBezTo>
                  <a:cubicBezTo>
                    <a:pt x="1" y="7965"/>
                    <a:pt x="204" y="13539"/>
                    <a:pt x="3950" y="13539"/>
                  </a:cubicBezTo>
                  <a:cubicBezTo>
                    <a:pt x="906" y="15167"/>
                    <a:pt x="2947" y="18742"/>
                    <a:pt x="5444" y="18742"/>
                  </a:cubicBezTo>
                  <a:cubicBezTo>
                    <a:pt x="6200" y="18742"/>
                    <a:pt x="6997" y="18415"/>
                    <a:pt x="7708" y="17606"/>
                  </a:cubicBezTo>
                  <a:lnTo>
                    <a:pt x="7708" y="17606"/>
                  </a:lnTo>
                  <a:cubicBezTo>
                    <a:pt x="6991" y="19833"/>
                    <a:pt x="8654" y="21086"/>
                    <a:pt x="10414" y="21086"/>
                  </a:cubicBezTo>
                  <a:cubicBezTo>
                    <a:pt x="12010" y="21086"/>
                    <a:pt x="13688" y="20055"/>
                    <a:pt x="13744" y="17784"/>
                  </a:cubicBezTo>
                  <a:cubicBezTo>
                    <a:pt x="14361" y="19075"/>
                    <a:pt x="15456" y="19612"/>
                    <a:pt x="16557" y="19612"/>
                  </a:cubicBezTo>
                  <a:cubicBezTo>
                    <a:pt x="18926" y="19612"/>
                    <a:pt x="21327" y="17131"/>
                    <a:pt x="19077" y="14335"/>
                  </a:cubicBezTo>
                  <a:lnTo>
                    <a:pt x="19077" y="14335"/>
                  </a:lnTo>
                  <a:cubicBezTo>
                    <a:pt x="19304" y="14377"/>
                    <a:pt x="19521" y="14397"/>
                    <a:pt x="19728" y="14397"/>
                  </a:cubicBezTo>
                  <a:cubicBezTo>
                    <a:pt x="23480" y="14397"/>
                    <a:pt x="23698" y="7733"/>
                    <a:pt x="19799" y="7733"/>
                  </a:cubicBezTo>
                  <a:cubicBezTo>
                    <a:pt x="19599" y="7733"/>
                    <a:pt x="19388" y="7750"/>
                    <a:pt x="19166" y="7787"/>
                  </a:cubicBezTo>
                  <a:cubicBezTo>
                    <a:pt x="22498" y="5548"/>
                    <a:pt x="19817" y="1970"/>
                    <a:pt x="17186" y="1970"/>
                  </a:cubicBezTo>
                  <a:cubicBezTo>
                    <a:pt x="16181" y="1970"/>
                    <a:pt x="15184" y="2492"/>
                    <a:pt x="14531" y="3808"/>
                  </a:cubicBezTo>
                  <a:cubicBezTo>
                    <a:pt x="14616" y="1206"/>
                    <a:pt x="12851" y="0"/>
                    <a:pt x="111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53"/>
            <p:cNvSpPr/>
            <p:nvPr/>
          </p:nvSpPr>
          <p:spPr>
            <a:xfrm>
              <a:off x="2823028" y="5269698"/>
              <a:ext cx="1089415" cy="969355"/>
            </a:xfrm>
            <a:custGeom>
              <a:rect b="b" l="l" r="r" t="t"/>
              <a:pathLst>
                <a:path extrusionOk="0" h="12232" w="13747">
                  <a:moveTo>
                    <a:pt x="6474" y="0"/>
                  </a:moveTo>
                  <a:cubicBezTo>
                    <a:pt x="5389" y="0"/>
                    <a:pt x="4354" y="856"/>
                    <a:pt x="4877" y="2416"/>
                  </a:cubicBezTo>
                  <a:cubicBezTo>
                    <a:pt x="4488" y="1834"/>
                    <a:pt x="3960" y="1595"/>
                    <a:pt x="3447" y="1595"/>
                  </a:cubicBezTo>
                  <a:cubicBezTo>
                    <a:pt x="2106" y="1595"/>
                    <a:pt x="863" y="3225"/>
                    <a:pt x="2443" y="4621"/>
                  </a:cubicBezTo>
                  <a:cubicBezTo>
                    <a:pt x="1" y="4621"/>
                    <a:pt x="119" y="7855"/>
                    <a:pt x="2290" y="7855"/>
                  </a:cubicBezTo>
                  <a:cubicBezTo>
                    <a:pt x="523" y="8797"/>
                    <a:pt x="1708" y="10872"/>
                    <a:pt x="3157" y="10872"/>
                  </a:cubicBezTo>
                  <a:cubicBezTo>
                    <a:pt x="3596" y="10872"/>
                    <a:pt x="4058" y="10682"/>
                    <a:pt x="4470" y="10212"/>
                  </a:cubicBezTo>
                  <a:lnTo>
                    <a:pt x="4470" y="10212"/>
                  </a:lnTo>
                  <a:cubicBezTo>
                    <a:pt x="4053" y="11504"/>
                    <a:pt x="5017" y="12231"/>
                    <a:pt x="6038" y="12231"/>
                  </a:cubicBezTo>
                  <a:cubicBezTo>
                    <a:pt x="6965" y="12231"/>
                    <a:pt x="7938" y="11633"/>
                    <a:pt x="7970" y="10314"/>
                  </a:cubicBezTo>
                  <a:cubicBezTo>
                    <a:pt x="8328" y="11064"/>
                    <a:pt x="8963" y="11376"/>
                    <a:pt x="9602" y="11376"/>
                  </a:cubicBezTo>
                  <a:cubicBezTo>
                    <a:pt x="10975" y="11376"/>
                    <a:pt x="12367" y="9937"/>
                    <a:pt x="11064" y="8316"/>
                  </a:cubicBezTo>
                  <a:lnTo>
                    <a:pt x="11064" y="8316"/>
                  </a:lnTo>
                  <a:cubicBezTo>
                    <a:pt x="11196" y="8341"/>
                    <a:pt x="11322" y="8352"/>
                    <a:pt x="11442" y="8352"/>
                  </a:cubicBezTo>
                  <a:cubicBezTo>
                    <a:pt x="13620" y="8352"/>
                    <a:pt x="13747" y="4488"/>
                    <a:pt x="11486" y="4488"/>
                  </a:cubicBezTo>
                  <a:cubicBezTo>
                    <a:pt x="11370" y="4488"/>
                    <a:pt x="11248" y="4498"/>
                    <a:pt x="11119" y="4520"/>
                  </a:cubicBezTo>
                  <a:cubicBezTo>
                    <a:pt x="13053" y="3221"/>
                    <a:pt x="11495" y="1143"/>
                    <a:pt x="9968" y="1143"/>
                  </a:cubicBezTo>
                  <a:cubicBezTo>
                    <a:pt x="9385" y="1143"/>
                    <a:pt x="8806" y="1446"/>
                    <a:pt x="8428" y="2209"/>
                  </a:cubicBezTo>
                  <a:cubicBezTo>
                    <a:pt x="8478" y="700"/>
                    <a:pt x="7456" y="0"/>
                    <a:pt x="6474" y="0"/>
                  </a:cubicBezTo>
                  <a:close/>
                </a:path>
              </a:pathLst>
            </a:custGeom>
            <a:solidFill>
              <a:srgbClr val="EE3F00">
                <a:alpha val="576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53"/>
            <p:cNvSpPr/>
            <p:nvPr/>
          </p:nvSpPr>
          <p:spPr>
            <a:xfrm>
              <a:off x="3308409" y="5395065"/>
              <a:ext cx="109045" cy="236633"/>
            </a:xfrm>
            <a:custGeom>
              <a:rect b="b" l="l" r="r" t="t"/>
              <a:pathLst>
                <a:path extrusionOk="0" h="2986" w="1376">
                  <a:moveTo>
                    <a:pt x="521" y="0"/>
                  </a:moveTo>
                  <a:cubicBezTo>
                    <a:pt x="478" y="364"/>
                    <a:pt x="428" y="728"/>
                    <a:pt x="356" y="1080"/>
                  </a:cubicBezTo>
                  <a:cubicBezTo>
                    <a:pt x="292" y="1418"/>
                    <a:pt x="195" y="1753"/>
                    <a:pt x="68" y="2070"/>
                  </a:cubicBezTo>
                  <a:cubicBezTo>
                    <a:pt x="17" y="2184"/>
                    <a:pt x="0" y="2311"/>
                    <a:pt x="25" y="2438"/>
                  </a:cubicBezTo>
                  <a:cubicBezTo>
                    <a:pt x="75" y="2759"/>
                    <a:pt x="349" y="2986"/>
                    <a:pt x="664" y="2986"/>
                  </a:cubicBezTo>
                  <a:cubicBezTo>
                    <a:pt x="702" y="2986"/>
                    <a:pt x="740" y="2983"/>
                    <a:pt x="779" y="2976"/>
                  </a:cubicBezTo>
                  <a:cubicBezTo>
                    <a:pt x="1139" y="2912"/>
                    <a:pt x="1376" y="2569"/>
                    <a:pt x="1304" y="2210"/>
                  </a:cubicBezTo>
                  <a:lnTo>
                    <a:pt x="1295" y="2163"/>
                  </a:lnTo>
                  <a:cubicBezTo>
                    <a:pt x="1223" y="1774"/>
                    <a:pt x="1113" y="1393"/>
                    <a:pt x="969" y="1025"/>
                  </a:cubicBezTo>
                  <a:cubicBezTo>
                    <a:pt x="834" y="669"/>
                    <a:pt x="682" y="330"/>
                    <a:pt x="52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53"/>
            <p:cNvSpPr/>
            <p:nvPr/>
          </p:nvSpPr>
          <p:spPr>
            <a:xfrm>
              <a:off x="3098408" y="5516788"/>
              <a:ext cx="209055" cy="169352"/>
            </a:xfrm>
            <a:custGeom>
              <a:rect b="b" l="l" r="r" t="t"/>
              <a:pathLst>
                <a:path extrusionOk="0" h="2137" w="2638">
                  <a:moveTo>
                    <a:pt x="1" y="1"/>
                  </a:moveTo>
                  <a:cubicBezTo>
                    <a:pt x="140" y="123"/>
                    <a:pt x="271" y="259"/>
                    <a:pt x="390" y="411"/>
                  </a:cubicBezTo>
                  <a:cubicBezTo>
                    <a:pt x="504" y="555"/>
                    <a:pt x="610" y="708"/>
                    <a:pt x="716" y="864"/>
                  </a:cubicBezTo>
                  <a:cubicBezTo>
                    <a:pt x="923" y="1177"/>
                    <a:pt x="1114" y="1499"/>
                    <a:pt x="1330" y="1833"/>
                  </a:cubicBezTo>
                  <a:lnTo>
                    <a:pt x="1338" y="1846"/>
                  </a:lnTo>
                  <a:cubicBezTo>
                    <a:pt x="1464" y="2038"/>
                    <a:pt x="1668" y="2136"/>
                    <a:pt x="1874" y="2136"/>
                  </a:cubicBezTo>
                  <a:cubicBezTo>
                    <a:pt x="2050" y="2136"/>
                    <a:pt x="2227" y="2064"/>
                    <a:pt x="2358" y="1918"/>
                  </a:cubicBezTo>
                  <a:cubicBezTo>
                    <a:pt x="2637" y="1601"/>
                    <a:pt x="2540" y="1101"/>
                    <a:pt x="2159" y="915"/>
                  </a:cubicBezTo>
                  <a:cubicBezTo>
                    <a:pt x="1821" y="754"/>
                    <a:pt x="1473" y="564"/>
                    <a:pt x="1118" y="394"/>
                  </a:cubicBezTo>
                  <a:cubicBezTo>
                    <a:pt x="936" y="310"/>
                    <a:pt x="754" y="225"/>
                    <a:pt x="568" y="157"/>
                  </a:cubicBezTo>
                  <a:cubicBezTo>
                    <a:pt x="381" y="85"/>
                    <a:pt x="195" y="35"/>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53"/>
            <p:cNvSpPr/>
            <p:nvPr/>
          </p:nvSpPr>
          <p:spPr>
            <a:xfrm>
              <a:off x="3001807" y="5717677"/>
              <a:ext cx="238931" cy="102071"/>
            </a:xfrm>
            <a:custGeom>
              <a:rect b="b" l="l" r="r" t="t"/>
              <a:pathLst>
                <a:path extrusionOk="0" h="1288" w="3015">
                  <a:moveTo>
                    <a:pt x="2296" y="1"/>
                  </a:moveTo>
                  <a:cubicBezTo>
                    <a:pt x="2237" y="1"/>
                    <a:pt x="2177" y="9"/>
                    <a:pt x="2117" y="26"/>
                  </a:cubicBezTo>
                  <a:cubicBezTo>
                    <a:pt x="1778" y="128"/>
                    <a:pt x="1427" y="217"/>
                    <a:pt x="1071" y="306"/>
                  </a:cubicBezTo>
                  <a:cubicBezTo>
                    <a:pt x="716" y="399"/>
                    <a:pt x="356" y="488"/>
                    <a:pt x="1" y="589"/>
                  </a:cubicBezTo>
                  <a:cubicBezTo>
                    <a:pt x="356" y="691"/>
                    <a:pt x="699" y="809"/>
                    <a:pt x="1050" y="924"/>
                  </a:cubicBezTo>
                  <a:cubicBezTo>
                    <a:pt x="1397" y="1042"/>
                    <a:pt x="1753" y="1152"/>
                    <a:pt x="2117" y="1258"/>
                  </a:cubicBezTo>
                  <a:lnTo>
                    <a:pt x="2130" y="1262"/>
                  </a:lnTo>
                  <a:cubicBezTo>
                    <a:pt x="2187" y="1279"/>
                    <a:pt x="2247" y="1287"/>
                    <a:pt x="2306" y="1287"/>
                  </a:cubicBezTo>
                  <a:cubicBezTo>
                    <a:pt x="2369" y="1287"/>
                    <a:pt x="2433" y="1278"/>
                    <a:pt x="2494" y="1258"/>
                  </a:cubicBezTo>
                  <a:cubicBezTo>
                    <a:pt x="2828" y="1152"/>
                    <a:pt x="3014" y="792"/>
                    <a:pt x="2913" y="458"/>
                  </a:cubicBezTo>
                  <a:cubicBezTo>
                    <a:pt x="2829" y="179"/>
                    <a:pt x="2573" y="1"/>
                    <a:pt x="22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53"/>
            <p:cNvSpPr/>
            <p:nvPr/>
          </p:nvSpPr>
          <p:spPr>
            <a:xfrm>
              <a:off x="3073287" y="5833456"/>
              <a:ext cx="205964" cy="157703"/>
            </a:xfrm>
            <a:custGeom>
              <a:rect b="b" l="l" r="r" t="t"/>
              <a:pathLst>
                <a:path extrusionOk="0" h="1990" w="2599">
                  <a:moveTo>
                    <a:pt x="1834" y="1"/>
                  </a:moveTo>
                  <a:cubicBezTo>
                    <a:pt x="1619" y="1"/>
                    <a:pt x="1406" y="106"/>
                    <a:pt x="1283" y="309"/>
                  </a:cubicBezTo>
                  <a:cubicBezTo>
                    <a:pt x="1096" y="610"/>
                    <a:pt x="906" y="906"/>
                    <a:pt x="698" y="1190"/>
                  </a:cubicBezTo>
                  <a:cubicBezTo>
                    <a:pt x="597" y="1333"/>
                    <a:pt x="491" y="1473"/>
                    <a:pt x="373" y="1604"/>
                  </a:cubicBezTo>
                  <a:cubicBezTo>
                    <a:pt x="258" y="1744"/>
                    <a:pt x="131" y="1871"/>
                    <a:pt x="0" y="1990"/>
                  </a:cubicBezTo>
                  <a:cubicBezTo>
                    <a:pt x="182" y="1960"/>
                    <a:pt x="364" y="1922"/>
                    <a:pt x="538" y="1867"/>
                  </a:cubicBezTo>
                  <a:cubicBezTo>
                    <a:pt x="720" y="1816"/>
                    <a:pt x="897" y="1752"/>
                    <a:pt x="1071" y="1685"/>
                  </a:cubicBezTo>
                  <a:cubicBezTo>
                    <a:pt x="1422" y="1549"/>
                    <a:pt x="1765" y="1393"/>
                    <a:pt x="2104" y="1232"/>
                  </a:cubicBezTo>
                  <a:lnTo>
                    <a:pt x="2112" y="1228"/>
                  </a:lnTo>
                  <a:cubicBezTo>
                    <a:pt x="2502" y="1041"/>
                    <a:pt x="2599" y="534"/>
                    <a:pt x="2311" y="212"/>
                  </a:cubicBezTo>
                  <a:cubicBezTo>
                    <a:pt x="2182" y="70"/>
                    <a:pt x="2008" y="1"/>
                    <a:pt x="183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53"/>
            <p:cNvSpPr/>
            <p:nvPr/>
          </p:nvSpPr>
          <p:spPr>
            <a:xfrm>
              <a:off x="3266488" y="5879736"/>
              <a:ext cx="116018" cy="241229"/>
            </a:xfrm>
            <a:custGeom>
              <a:rect b="b" l="l" r="r" t="t"/>
              <a:pathLst>
                <a:path extrusionOk="0" h="3044" w="1464">
                  <a:moveTo>
                    <a:pt x="735" y="0"/>
                  </a:moveTo>
                  <a:cubicBezTo>
                    <a:pt x="732" y="0"/>
                    <a:pt x="730" y="0"/>
                    <a:pt x="728" y="0"/>
                  </a:cubicBezTo>
                  <a:cubicBezTo>
                    <a:pt x="301" y="5"/>
                    <a:pt x="0" y="415"/>
                    <a:pt x="119" y="821"/>
                  </a:cubicBezTo>
                  <a:cubicBezTo>
                    <a:pt x="322" y="1532"/>
                    <a:pt x="474" y="2303"/>
                    <a:pt x="681" y="3043"/>
                  </a:cubicBezTo>
                  <a:cubicBezTo>
                    <a:pt x="889" y="2303"/>
                    <a:pt x="1147" y="1592"/>
                    <a:pt x="1350" y="821"/>
                  </a:cubicBezTo>
                  <a:lnTo>
                    <a:pt x="1354" y="809"/>
                  </a:lnTo>
                  <a:cubicBezTo>
                    <a:pt x="1464" y="396"/>
                    <a:pt x="1155" y="0"/>
                    <a:pt x="7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53"/>
            <p:cNvSpPr/>
            <p:nvPr/>
          </p:nvSpPr>
          <p:spPr>
            <a:xfrm>
              <a:off x="3411350" y="5840588"/>
              <a:ext cx="189956" cy="204934"/>
            </a:xfrm>
            <a:custGeom>
              <a:rect b="b" l="l" r="r" t="t"/>
              <a:pathLst>
                <a:path extrusionOk="0" h="2586" w="2397">
                  <a:moveTo>
                    <a:pt x="727" y="0"/>
                  </a:moveTo>
                  <a:cubicBezTo>
                    <a:pt x="435" y="0"/>
                    <a:pt x="168" y="197"/>
                    <a:pt x="89" y="494"/>
                  </a:cubicBezTo>
                  <a:cubicBezTo>
                    <a:pt x="0" y="846"/>
                    <a:pt x="212" y="1201"/>
                    <a:pt x="563" y="1290"/>
                  </a:cubicBezTo>
                  <a:cubicBezTo>
                    <a:pt x="724" y="1341"/>
                    <a:pt x="881" y="1409"/>
                    <a:pt x="1025" y="1493"/>
                  </a:cubicBezTo>
                  <a:cubicBezTo>
                    <a:pt x="1190" y="1591"/>
                    <a:pt x="1346" y="1696"/>
                    <a:pt x="1499" y="1806"/>
                  </a:cubicBezTo>
                  <a:cubicBezTo>
                    <a:pt x="1655" y="1921"/>
                    <a:pt x="1812" y="2043"/>
                    <a:pt x="1960" y="2175"/>
                  </a:cubicBezTo>
                  <a:cubicBezTo>
                    <a:pt x="2113" y="2306"/>
                    <a:pt x="2256" y="2441"/>
                    <a:pt x="2396" y="2585"/>
                  </a:cubicBezTo>
                  <a:cubicBezTo>
                    <a:pt x="2350" y="2390"/>
                    <a:pt x="2286" y="2196"/>
                    <a:pt x="2218" y="2001"/>
                  </a:cubicBezTo>
                  <a:cubicBezTo>
                    <a:pt x="2146" y="1806"/>
                    <a:pt x="2070" y="1612"/>
                    <a:pt x="1986" y="1421"/>
                  </a:cubicBezTo>
                  <a:cubicBezTo>
                    <a:pt x="1897" y="1227"/>
                    <a:pt x="1795" y="1036"/>
                    <a:pt x="1689" y="850"/>
                  </a:cubicBezTo>
                  <a:cubicBezTo>
                    <a:pt x="1571" y="647"/>
                    <a:pt x="1431" y="456"/>
                    <a:pt x="1270" y="283"/>
                  </a:cubicBezTo>
                  <a:lnTo>
                    <a:pt x="1203" y="207"/>
                  </a:lnTo>
                  <a:cubicBezTo>
                    <a:pt x="1118" y="118"/>
                    <a:pt x="1008" y="54"/>
                    <a:pt x="889" y="20"/>
                  </a:cubicBezTo>
                  <a:cubicBezTo>
                    <a:pt x="835" y="7"/>
                    <a:pt x="781"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53"/>
            <p:cNvSpPr/>
            <p:nvPr/>
          </p:nvSpPr>
          <p:spPr>
            <a:xfrm>
              <a:off x="3499392" y="5721164"/>
              <a:ext cx="232037" cy="103101"/>
            </a:xfrm>
            <a:custGeom>
              <a:rect b="b" l="l" r="r" t="t"/>
              <a:pathLst>
                <a:path extrusionOk="0" h="1301" w="2928">
                  <a:moveTo>
                    <a:pt x="659" y="0"/>
                  </a:moveTo>
                  <a:cubicBezTo>
                    <a:pt x="322" y="0"/>
                    <a:pt x="22" y="269"/>
                    <a:pt x="11" y="630"/>
                  </a:cubicBezTo>
                  <a:cubicBezTo>
                    <a:pt x="0" y="1006"/>
                    <a:pt x="305" y="1301"/>
                    <a:pt x="658" y="1301"/>
                  </a:cubicBezTo>
                  <a:cubicBezTo>
                    <a:pt x="713" y="1301"/>
                    <a:pt x="771" y="1293"/>
                    <a:pt x="828" y="1278"/>
                  </a:cubicBezTo>
                  <a:lnTo>
                    <a:pt x="862" y="1269"/>
                  </a:lnTo>
                  <a:cubicBezTo>
                    <a:pt x="1052" y="1218"/>
                    <a:pt x="1230" y="1159"/>
                    <a:pt x="1399" y="1100"/>
                  </a:cubicBezTo>
                  <a:cubicBezTo>
                    <a:pt x="1569" y="1041"/>
                    <a:pt x="1734" y="986"/>
                    <a:pt x="1899" y="935"/>
                  </a:cubicBezTo>
                  <a:cubicBezTo>
                    <a:pt x="2064" y="880"/>
                    <a:pt x="2233" y="837"/>
                    <a:pt x="2402" y="804"/>
                  </a:cubicBezTo>
                  <a:cubicBezTo>
                    <a:pt x="2555" y="773"/>
                    <a:pt x="2714" y="756"/>
                    <a:pt x="2873" y="756"/>
                  </a:cubicBezTo>
                  <a:cubicBezTo>
                    <a:pt x="2891" y="756"/>
                    <a:pt x="2909" y="757"/>
                    <a:pt x="2927" y="757"/>
                  </a:cubicBezTo>
                  <a:cubicBezTo>
                    <a:pt x="2771" y="651"/>
                    <a:pt x="2606" y="566"/>
                    <a:pt x="2436" y="499"/>
                  </a:cubicBezTo>
                  <a:cubicBezTo>
                    <a:pt x="2259" y="427"/>
                    <a:pt x="2081" y="368"/>
                    <a:pt x="1899" y="317"/>
                  </a:cubicBezTo>
                  <a:cubicBezTo>
                    <a:pt x="1721" y="266"/>
                    <a:pt x="1539" y="219"/>
                    <a:pt x="1366" y="173"/>
                  </a:cubicBezTo>
                  <a:cubicBezTo>
                    <a:pt x="1188" y="131"/>
                    <a:pt x="1018" y="88"/>
                    <a:pt x="862" y="33"/>
                  </a:cubicBezTo>
                  <a:cubicBezTo>
                    <a:pt x="794" y="11"/>
                    <a:pt x="726" y="0"/>
                    <a:pt x="6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53"/>
            <p:cNvSpPr/>
            <p:nvPr/>
          </p:nvSpPr>
          <p:spPr>
            <a:xfrm>
              <a:off x="3409686" y="5491350"/>
              <a:ext cx="199941" cy="188371"/>
            </a:xfrm>
            <a:custGeom>
              <a:rect b="b" l="l" r="r" t="t"/>
              <a:pathLst>
                <a:path extrusionOk="0" h="2377" w="2523">
                  <a:moveTo>
                    <a:pt x="2523" y="0"/>
                  </a:moveTo>
                  <a:lnTo>
                    <a:pt x="2523" y="0"/>
                  </a:lnTo>
                  <a:cubicBezTo>
                    <a:pt x="2345" y="80"/>
                    <a:pt x="2176" y="178"/>
                    <a:pt x="2011" y="288"/>
                  </a:cubicBezTo>
                  <a:cubicBezTo>
                    <a:pt x="1850" y="398"/>
                    <a:pt x="1693" y="516"/>
                    <a:pt x="1537" y="622"/>
                  </a:cubicBezTo>
                  <a:cubicBezTo>
                    <a:pt x="1389" y="728"/>
                    <a:pt x="1236" y="825"/>
                    <a:pt x="1080" y="910"/>
                  </a:cubicBezTo>
                  <a:cubicBezTo>
                    <a:pt x="944" y="986"/>
                    <a:pt x="800" y="1041"/>
                    <a:pt x="648" y="1079"/>
                  </a:cubicBezTo>
                  <a:lnTo>
                    <a:pt x="648" y="1075"/>
                  </a:lnTo>
                  <a:cubicBezTo>
                    <a:pt x="216" y="1172"/>
                    <a:pt x="0" y="1655"/>
                    <a:pt x="216" y="2040"/>
                  </a:cubicBezTo>
                  <a:cubicBezTo>
                    <a:pt x="340" y="2260"/>
                    <a:pt x="564" y="2377"/>
                    <a:pt x="791" y="2377"/>
                  </a:cubicBezTo>
                  <a:cubicBezTo>
                    <a:pt x="960" y="2377"/>
                    <a:pt x="1131" y="2312"/>
                    <a:pt x="1262" y="2176"/>
                  </a:cubicBezTo>
                  <a:lnTo>
                    <a:pt x="1334" y="2104"/>
                  </a:lnTo>
                  <a:cubicBezTo>
                    <a:pt x="1490" y="1939"/>
                    <a:pt x="1630" y="1757"/>
                    <a:pt x="1744" y="1558"/>
                  </a:cubicBezTo>
                  <a:cubicBezTo>
                    <a:pt x="1846" y="1380"/>
                    <a:pt x="1935" y="1198"/>
                    <a:pt x="2015" y="1012"/>
                  </a:cubicBezTo>
                  <a:cubicBezTo>
                    <a:pt x="2172" y="656"/>
                    <a:pt x="2303" y="318"/>
                    <a:pt x="252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53"/>
            <p:cNvSpPr/>
            <p:nvPr/>
          </p:nvSpPr>
          <p:spPr>
            <a:xfrm>
              <a:off x="3098408" y="5513063"/>
              <a:ext cx="540468" cy="481270"/>
            </a:xfrm>
            <a:custGeom>
              <a:rect b="b" l="l" r="r" t="t"/>
              <a:pathLst>
                <a:path extrusionOk="0" h="6073" w="6820">
                  <a:moveTo>
                    <a:pt x="3212" y="1"/>
                  </a:moveTo>
                  <a:cubicBezTo>
                    <a:pt x="2676" y="1"/>
                    <a:pt x="2165" y="422"/>
                    <a:pt x="2419" y="1191"/>
                  </a:cubicBezTo>
                  <a:lnTo>
                    <a:pt x="2419" y="1191"/>
                  </a:lnTo>
                  <a:cubicBezTo>
                    <a:pt x="2226" y="905"/>
                    <a:pt x="1965" y="788"/>
                    <a:pt x="1711" y="788"/>
                  </a:cubicBezTo>
                  <a:cubicBezTo>
                    <a:pt x="1045" y="788"/>
                    <a:pt x="427" y="1596"/>
                    <a:pt x="1211" y="2291"/>
                  </a:cubicBezTo>
                  <a:cubicBezTo>
                    <a:pt x="1" y="2291"/>
                    <a:pt x="60" y="3895"/>
                    <a:pt x="1139" y="3895"/>
                  </a:cubicBezTo>
                  <a:cubicBezTo>
                    <a:pt x="262" y="4366"/>
                    <a:pt x="848" y="5395"/>
                    <a:pt x="1566" y="5395"/>
                  </a:cubicBezTo>
                  <a:cubicBezTo>
                    <a:pt x="1784" y="5395"/>
                    <a:pt x="2014" y="5301"/>
                    <a:pt x="2218" y="5067"/>
                  </a:cubicBezTo>
                  <a:lnTo>
                    <a:pt x="2218" y="5067"/>
                  </a:lnTo>
                  <a:cubicBezTo>
                    <a:pt x="2012" y="5710"/>
                    <a:pt x="2492" y="6072"/>
                    <a:pt x="3000" y="6072"/>
                  </a:cubicBezTo>
                  <a:cubicBezTo>
                    <a:pt x="3460" y="6072"/>
                    <a:pt x="3942" y="5776"/>
                    <a:pt x="3958" y="5123"/>
                  </a:cubicBezTo>
                  <a:cubicBezTo>
                    <a:pt x="4135" y="5493"/>
                    <a:pt x="4450" y="5647"/>
                    <a:pt x="4767" y="5647"/>
                  </a:cubicBezTo>
                  <a:cubicBezTo>
                    <a:pt x="5450" y="5647"/>
                    <a:pt x="6142" y="4934"/>
                    <a:pt x="5494" y="4128"/>
                  </a:cubicBezTo>
                  <a:lnTo>
                    <a:pt x="5494" y="4128"/>
                  </a:lnTo>
                  <a:cubicBezTo>
                    <a:pt x="5560" y="4140"/>
                    <a:pt x="5622" y="4146"/>
                    <a:pt x="5681" y="4146"/>
                  </a:cubicBezTo>
                  <a:cubicBezTo>
                    <a:pt x="6759" y="4146"/>
                    <a:pt x="6819" y="2228"/>
                    <a:pt x="5700" y="2228"/>
                  </a:cubicBezTo>
                  <a:cubicBezTo>
                    <a:pt x="5642" y="2228"/>
                    <a:pt x="5580" y="2233"/>
                    <a:pt x="5516" y="2244"/>
                  </a:cubicBezTo>
                  <a:cubicBezTo>
                    <a:pt x="6477" y="1598"/>
                    <a:pt x="5706" y="567"/>
                    <a:pt x="4948" y="567"/>
                  </a:cubicBezTo>
                  <a:cubicBezTo>
                    <a:pt x="4658" y="567"/>
                    <a:pt x="4371" y="717"/>
                    <a:pt x="4182" y="1097"/>
                  </a:cubicBezTo>
                  <a:cubicBezTo>
                    <a:pt x="4206" y="348"/>
                    <a:pt x="3699" y="1"/>
                    <a:pt x="32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53"/>
            <p:cNvSpPr/>
            <p:nvPr/>
          </p:nvSpPr>
          <p:spPr>
            <a:xfrm>
              <a:off x="3254601" y="5734240"/>
              <a:ext cx="65458" cy="54522"/>
            </a:xfrm>
            <a:custGeom>
              <a:rect b="b" l="l" r="r" t="t"/>
              <a:pathLst>
                <a:path extrusionOk="0" h="688" w="826">
                  <a:moveTo>
                    <a:pt x="398" y="1"/>
                  </a:moveTo>
                  <a:cubicBezTo>
                    <a:pt x="262" y="1"/>
                    <a:pt x="128" y="76"/>
                    <a:pt x="87" y="241"/>
                  </a:cubicBezTo>
                  <a:cubicBezTo>
                    <a:pt x="0" y="519"/>
                    <a:pt x="219" y="688"/>
                    <a:pt x="427" y="688"/>
                  </a:cubicBezTo>
                  <a:cubicBezTo>
                    <a:pt x="555" y="688"/>
                    <a:pt x="679" y="624"/>
                    <a:pt x="726" y="482"/>
                  </a:cubicBezTo>
                  <a:cubicBezTo>
                    <a:pt x="826" y="179"/>
                    <a:pt x="608" y="1"/>
                    <a:pt x="39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53"/>
            <p:cNvSpPr/>
            <p:nvPr/>
          </p:nvSpPr>
          <p:spPr>
            <a:xfrm>
              <a:off x="3293511" y="5653329"/>
              <a:ext cx="71640" cy="59594"/>
            </a:xfrm>
            <a:custGeom>
              <a:rect b="b" l="l" r="r" t="t"/>
              <a:pathLst>
                <a:path extrusionOk="0" h="752" w="904">
                  <a:moveTo>
                    <a:pt x="435" y="1"/>
                  </a:moveTo>
                  <a:cubicBezTo>
                    <a:pt x="286" y="1"/>
                    <a:pt x="140" y="83"/>
                    <a:pt x="95" y="263"/>
                  </a:cubicBezTo>
                  <a:cubicBezTo>
                    <a:pt x="1" y="567"/>
                    <a:pt x="240" y="751"/>
                    <a:pt x="467" y="751"/>
                  </a:cubicBezTo>
                  <a:cubicBezTo>
                    <a:pt x="607" y="751"/>
                    <a:pt x="742" y="682"/>
                    <a:pt x="793" y="529"/>
                  </a:cubicBezTo>
                  <a:cubicBezTo>
                    <a:pt x="904" y="196"/>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53"/>
            <p:cNvSpPr/>
            <p:nvPr/>
          </p:nvSpPr>
          <p:spPr>
            <a:xfrm>
              <a:off x="3338206" y="5725206"/>
              <a:ext cx="77742" cy="64349"/>
            </a:xfrm>
            <a:custGeom>
              <a:rect b="b" l="l" r="r" t="t"/>
              <a:pathLst>
                <a:path extrusionOk="0" h="812" w="981">
                  <a:moveTo>
                    <a:pt x="472" y="0"/>
                  </a:moveTo>
                  <a:cubicBezTo>
                    <a:pt x="310" y="0"/>
                    <a:pt x="151" y="90"/>
                    <a:pt x="102" y="287"/>
                  </a:cubicBezTo>
                  <a:cubicBezTo>
                    <a:pt x="0" y="614"/>
                    <a:pt x="258" y="812"/>
                    <a:pt x="504" y="812"/>
                  </a:cubicBezTo>
                  <a:cubicBezTo>
                    <a:pt x="656" y="812"/>
                    <a:pt x="803" y="737"/>
                    <a:pt x="860" y="571"/>
                  </a:cubicBezTo>
                  <a:cubicBezTo>
                    <a:pt x="980" y="212"/>
                    <a:pt x="722" y="0"/>
                    <a:pt x="4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53"/>
            <p:cNvSpPr/>
            <p:nvPr/>
          </p:nvSpPr>
          <p:spPr>
            <a:xfrm>
              <a:off x="3377987" y="5657212"/>
              <a:ext cx="65696" cy="54602"/>
            </a:xfrm>
            <a:custGeom>
              <a:rect b="b" l="l" r="r" t="t"/>
              <a:pathLst>
                <a:path extrusionOk="0" h="689" w="829">
                  <a:moveTo>
                    <a:pt x="401" y="0"/>
                  </a:moveTo>
                  <a:cubicBezTo>
                    <a:pt x="263" y="0"/>
                    <a:pt x="129" y="76"/>
                    <a:pt x="87" y="243"/>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53"/>
            <p:cNvSpPr/>
            <p:nvPr/>
          </p:nvSpPr>
          <p:spPr>
            <a:xfrm>
              <a:off x="3298266" y="5802550"/>
              <a:ext cx="71560" cy="59515"/>
            </a:xfrm>
            <a:custGeom>
              <a:rect b="b" l="l" r="r" t="t"/>
              <a:pathLst>
                <a:path extrusionOk="0" h="751" w="903">
                  <a:moveTo>
                    <a:pt x="435" y="1"/>
                  </a:moveTo>
                  <a:cubicBezTo>
                    <a:pt x="286" y="1"/>
                    <a:pt x="139" y="83"/>
                    <a:pt x="94" y="263"/>
                  </a:cubicBezTo>
                  <a:cubicBezTo>
                    <a:pt x="0" y="567"/>
                    <a:pt x="238" y="751"/>
                    <a:pt x="465" y="751"/>
                  </a:cubicBezTo>
                  <a:cubicBezTo>
                    <a:pt x="605" y="751"/>
                    <a:pt x="741" y="681"/>
                    <a:pt x="793" y="526"/>
                  </a:cubicBezTo>
                  <a:cubicBezTo>
                    <a:pt x="903" y="195"/>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53"/>
            <p:cNvSpPr/>
            <p:nvPr/>
          </p:nvSpPr>
          <p:spPr>
            <a:xfrm>
              <a:off x="3426407" y="5740263"/>
              <a:ext cx="66806" cy="56028"/>
            </a:xfrm>
            <a:custGeom>
              <a:rect b="b" l="l" r="r" t="t"/>
              <a:pathLst>
                <a:path extrusionOk="0" h="707" w="843">
                  <a:moveTo>
                    <a:pt x="409" y="0"/>
                  </a:moveTo>
                  <a:cubicBezTo>
                    <a:pt x="269" y="0"/>
                    <a:pt x="132" y="79"/>
                    <a:pt x="90" y="249"/>
                  </a:cubicBezTo>
                  <a:cubicBezTo>
                    <a:pt x="1" y="534"/>
                    <a:pt x="221" y="706"/>
                    <a:pt x="431" y="706"/>
                  </a:cubicBezTo>
                  <a:cubicBezTo>
                    <a:pt x="562" y="706"/>
                    <a:pt x="689" y="640"/>
                    <a:pt x="737" y="495"/>
                  </a:cubicBezTo>
                  <a:cubicBezTo>
                    <a:pt x="842" y="183"/>
                    <a:pt x="622" y="0"/>
                    <a:pt x="40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53"/>
            <p:cNvSpPr/>
            <p:nvPr/>
          </p:nvSpPr>
          <p:spPr>
            <a:xfrm>
              <a:off x="3388052" y="5808811"/>
              <a:ext cx="65696" cy="54602"/>
            </a:xfrm>
            <a:custGeom>
              <a:rect b="b" l="l" r="r" t="t"/>
              <a:pathLst>
                <a:path extrusionOk="0" h="689" w="829">
                  <a:moveTo>
                    <a:pt x="401" y="0"/>
                  </a:moveTo>
                  <a:cubicBezTo>
                    <a:pt x="263" y="0"/>
                    <a:pt x="129" y="77"/>
                    <a:pt x="87" y="244"/>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53"/>
            <p:cNvSpPr/>
            <p:nvPr/>
          </p:nvSpPr>
          <p:spPr>
            <a:xfrm>
              <a:off x="3470230" y="5816498"/>
              <a:ext cx="50164" cy="41684"/>
            </a:xfrm>
            <a:custGeom>
              <a:rect b="b" l="l" r="r" t="t"/>
              <a:pathLst>
                <a:path extrusionOk="0" h="526" w="633">
                  <a:moveTo>
                    <a:pt x="305" y="0"/>
                  </a:moveTo>
                  <a:cubicBezTo>
                    <a:pt x="200" y="0"/>
                    <a:pt x="98" y="58"/>
                    <a:pt x="66" y="185"/>
                  </a:cubicBezTo>
                  <a:cubicBezTo>
                    <a:pt x="0" y="397"/>
                    <a:pt x="167" y="525"/>
                    <a:pt x="326" y="525"/>
                  </a:cubicBezTo>
                  <a:cubicBezTo>
                    <a:pt x="423" y="525"/>
                    <a:pt x="517" y="477"/>
                    <a:pt x="553" y="371"/>
                  </a:cubicBezTo>
                  <a:cubicBezTo>
                    <a:pt x="632" y="137"/>
                    <a:pt x="466" y="0"/>
                    <a:pt x="30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53"/>
            <p:cNvSpPr/>
            <p:nvPr/>
          </p:nvSpPr>
          <p:spPr>
            <a:xfrm>
              <a:off x="3445346" y="5661967"/>
              <a:ext cx="54285" cy="45250"/>
            </a:xfrm>
            <a:custGeom>
              <a:rect b="b" l="l" r="r" t="t"/>
              <a:pathLst>
                <a:path extrusionOk="0" h="571" w="685">
                  <a:moveTo>
                    <a:pt x="331" y="1"/>
                  </a:moveTo>
                  <a:cubicBezTo>
                    <a:pt x="217" y="1"/>
                    <a:pt x="106" y="63"/>
                    <a:pt x="71" y="200"/>
                  </a:cubicBezTo>
                  <a:cubicBezTo>
                    <a:pt x="0" y="431"/>
                    <a:pt x="180" y="570"/>
                    <a:pt x="352" y="570"/>
                  </a:cubicBezTo>
                  <a:cubicBezTo>
                    <a:pt x="458" y="570"/>
                    <a:pt x="561" y="517"/>
                    <a:pt x="600" y="399"/>
                  </a:cubicBezTo>
                  <a:cubicBezTo>
                    <a:pt x="685" y="148"/>
                    <a:pt x="505" y="1"/>
                    <a:pt x="3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53"/>
            <p:cNvSpPr/>
            <p:nvPr/>
          </p:nvSpPr>
          <p:spPr>
            <a:xfrm>
              <a:off x="3361583" y="5874664"/>
              <a:ext cx="40258" cy="33284"/>
            </a:xfrm>
            <a:custGeom>
              <a:rect b="b" l="l" r="r" t="t"/>
              <a:pathLst>
                <a:path extrusionOk="0" h="420" w="508">
                  <a:moveTo>
                    <a:pt x="245" y="0"/>
                  </a:moveTo>
                  <a:cubicBezTo>
                    <a:pt x="161" y="0"/>
                    <a:pt x="78" y="47"/>
                    <a:pt x="53" y="149"/>
                  </a:cubicBezTo>
                  <a:cubicBezTo>
                    <a:pt x="1" y="316"/>
                    <a:pt x="134" y="419"/>
                    <a:pt x="262" y="419"/>
                  </a:cubicBezTo>
                  <a:cubicBezTo>
                    <a:pt x="341" y="419"/>
                    <a:pt x="417" y="380"/>
                    <a:pt x="446" y="293"/>
                  </a:cubicBezTo>
                  <a:cubicBezTo>
                    <a:pt x="508" y="109"/>
                    <a:pt x="375" y="0"/>
                    <a:pt x="24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53"/>
            <p:cNvSpPr/>
            <p:nvPr/>
          </p:nvSpPr>
          <p:spPr>
            <a:xfrm>
              <a:off x="3353421" y="5610536"/>
              <a:ext cx="43507" cy="36137"/>
            </a:xfrm>
            <a:custGeom>
              <a:rect b="b" l="l" r="r" t="t"/>
              <a:pathLst>
                <a:path extrusionOk="0" h="456" w="549">
                  <a:moveTo>
                    <a:pt x="265" y="1"/>
                  </a:moveTo>
                  <a:cubicBezTo>
                    <a:pt x="174" y="1"/>
                    <a:pt x="85" y="51"/>
                    <a:pt x="59" y="159"/>
                  </a:cubicBezTo>
                  <a:cubicBezTo>
                    <a:pt x="1" y="343"/>
                    <a:pt x="145" y="455"/>
                    <a:pt x="283" y="455"/>
                  </a:cubicBezTo>
                  <a:cubicBezTo>
                    <a:pt x="368" y="455"/>
                    <a:pt x="450" y="413"/>
                    <a:pt x="482" y="320"/>
                  </a:cubicBezTo>
                  <a:cubicBezTo>
                    <a:pt x="548" y="118"/>
                    <a:pt x="404" y="1"/>
                    <a:pt x="26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53"/>
            <p:cNvSpPr/>
            <p:nvPr/>
          </p:nvSpPr>
          <p:spPr>
            <a:xfrm>
              <a:off x="3242556" y="5807543"/>
              <a:ext cx="50164" cy="41684"/>
            </a:xfrm>
            <a:custGeom>
              <a:rect b="b" l="l" r="r" t="t"/>
              <a:pathLst>
                <a:path extrusionOk="0" h="526" w="633">
                  <a:moveTo>
                    <a:pt x="305" y="1"/>
                  </a:moveTo>
                  <a:cubicBezTo>
                    <a:pt x="201" y="1"/>
                    <a:pt x="99" y="58"/>
                    <a:pt x="69" y="183"/>
                  </a:cubicBezTo>
                  <a:cubicBezTo>
                    <a:pt x="1" y="396"/>
                    <a:pt x="169" y="526"/>
                    <a:pt x="329" y="526"/>
                  </a:cubicBezTo>
                  <a:cubicBezTo>
                    <a:pt x="426" y="526"/>
                    <a:pt x="521" y="477"/>
                    <a:pt x="556" y="370"/>
                  </a:cubicBezTo>
                  <a:cubicBezTo>
                    <a:pt x="633" y="136"/>
                    <a:pt x="466" y="1"/>
                    <a:pt x="3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53"/>
            <p:cNvSpPr/>
            <p:nvPr/>
          </p:nvSpPr>
          <p:spPr>
            <a:xfrm>
              <a:off x="3226786" y="5677420"/>
              <a:ext cx="54522" cy="45013"/>
            </a:xfrm>
            <a:custGeom>
              <a:rect b="b" l="l" r="r" t="t"/>
              <a:pathLst>
                <a:path extrusionOk="0" h="568" w="688">
                  <a:moveTo>
                    <a:pt x="332" y="1"/>
                  </a:moveTo>
                  <a:cubicBezTo>
                    <a:pt x="218" y="1"/>
                    <a:pt x="107" y="63"/>
                    <a:pt x="74" y="200"/>
                  </a:cubicBezTo>
                  <a:cubicBezTo>
                    <a:pt x="0" y="428"/>
                    <a:pt x="180" y="567"/>
                    <a:pt x="353" y="567"/>
                  </a:cubicBezTo>
                  <a:cubicBezTo>
                    <a:pt x="459" y="567"/>
                    <a:pt x="562" y="515"/>
                    <a:pt x="603" y="399"/>
                  </a:cubicBezTo>
                  <a:cubicBezTo>
                    <a:pt x="687" y="148"/>
                    <a:pt x="506" y="1"/>
                    <a:pt x="3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53"/>
            <p:cNvSpPr/>
            <p:nvPr/>
          </p:nvSpPr>
          <p:spPr>
            <a:xfrm>
              <a:off x="3510645" y="5735983"/>
              <a:ext cx="32333" cy="26706"/>
            </a:xfrm>
            <a:custGeom>
              <a:rect b="b" l="l" r="r" t="t"/>
              <a:pathLst>
                <a:path extrusionOk="0" h="337" w="408">
                  <a:moveTo>
                    <a:pt x="198" y="0"/>
                  </a:moveTo>
                  <a:cubicBezTo>
                    <a:pt x="131" y="0"/>
                    <a:pt x="64" y="37"/>
                    <a:pt x="43" y="117"/>
                  </a:cubicBezTo>
                  <a:cubicBezTo>
                    <a:pt x="1" y="253"/>
                    <a:pt x="108" y="336"/>
                    <a:pt x="210" y="336"/>
                  </a:cubicBezTo>
                  <a:cubicBezTo>
                    <a:pt x="273" y="336"/>
                    <a:pt x="333" y="305"/>
                    <a:pt x="356" y="236"/>
                  </a:cubicBezTo>
                  <a:cubicBezTo>
                    <a:pt x="407" y="87"/>
                    <a:pt x="302" y="0"/>
                    <a:pt x="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53"/>
            <p:cNvSpPr/>
            <p:nvPr/>
          </p:nvSpPr>
          <p:spPr>
            <a:xfrm>
              <a:off x="3283605" y="5613389"/>
              <a:ext cx="32095" cy="26627"/>
            </a:xfrm>
            <a:custGeom>
              <a:rect b="b" l="l" r="r" t="t"/>
              <a:pathLst>
                <a:path extrusionOk="0" h="336" w="405">
                  <a:moveTo>
                    <a:pt x="194" y="1"/>
                  </a:moveTo>
                  <a:cubicBezTo>
                    <a:pt x="127" y="1"/>
                    <a:pt x="62" y="38"/>
                    <a:pt x="42" y="119"/>
                  </a:cubicBezTo>
                  <a:cubicBezTo>
                    <a:pt x="0" y="253"/>
                    <a:pt x="107" y="335"/>
                    <a:pt x="209" y="335"/>
                  </a:cubicBezTo>
                  <a:cubicBezTo>
                    <a:pt x="271" y="335"/>
                    <a:pt x="331" y="305"/>
                    <a:pt x="355" y="238"/>
                  </a:cubicBezTo>
                  <a:cubicBezTo>
                    <a:pt x="404" y="89"/>
                    <a:pt x="297" y="1"/>
                    <a:pt x="19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53"/>
            <p:cNvSpPr/>
            <p:nvPr/>
          </p:nvSpPr>
          <p:spPr>
            <a:xfrm>
              <a:off x="3421810" y="5613072"/>
              <a:ext cx="32254" cy="26865"/>
            </a:xfrm>
            <a:custGeom>
              <a:rect b="b" l="l" r="r" t="t"/>
              <a:pathLst>
                <a:path extrusionOk="0" h="339" w="407">
                  <a:moveTo>
                    <a:pt x="197" y="0"/>
                  </a:moveTo>
                  <a:cubicBezTo>
                    <a:pt x="130" y="0"/>
                    <a:pt x="64" y="37"/>
                    <a:pt x="42" y="119"/>
                  </a:cubicBezTo>
                  <a:cubicBezTo>
                    <a:pt x="0" y="255"/>
                    <a:pt x="107" y="338"/>
                    <a:pt x="209" y="338"/>
                  </a:cubicBezTo>
                  <a:cubicBezTo>
                    <a:pt x="272" y="338"/>
                    <a:pt x="333" y="307"/>
                    <a:pt x="355" y="237"/>
                  </a:cubicBezTo>
                  <a:cubicBezTo>
                    <a:pt x="407" y="89"/>
                    <a:pt x="301" y="0"/>
                    <a:pt x="19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53"/>
            <p:cNvSpPr/>
            <p:nvPr/>
          </p:nvSpPr>
          <p:spPr>
            <a:xfrm>
              <a:off x="3207450" y="5752070"/>
              <a:ext cx="32095" cy="26706"/>
            </a:xfrm>
            <a:custGeom>
              <a:rect b="b" l="l" r="r" t="t"/>
              <a:pathLst>
                <a:path extrusionOk="0" h="337" w="405">
                  <a:moveTo>
                    <a:pt x="195" y="0"/>
                  </a:moveTo>
                  <a:cubicBezTo>
                    <a:pt x="128" y="0"/>
                    <a:pt x="62" y="37"/>
                    <a:pt x="42" y="117"/>
                  </a:cubicBezTo>
                  <a:cubicBezTo>
                    <a:pt x="0" y="254"/>
                    <a:pt x="106" y="336"/>
                    <a:pt x="208" y="336"/>
                  </a:cubicBezTo>
                  <a:cubicBezTo>
                    <a:pt x="271" y="336"/>
                    <a:pt x="331" y="305"/>
                    <a:pt x="356" y="236"/>
                  </a:cubicBezTo>
                  <a:cubicBezTo>
                    <a:pt x="404" y="87"/>
                    <a:pt x="298" y="0"/>
                    <a:pt x="19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2" name="Google Shape;4512;p53"/>
          <p:cNvGrpSpPr/>
          <p:nvPr/>
        </p:nvGrpSpPr>
        <p:grpSpPr>
          <a:xfrm rot="2067956">
            <a:off x="1314270" y="2886320"/>
            <a:ext cx="2072882" cy="1360916"/>
            <a:chOff x="8158689" y="6375351"/>
            <a:chExt cx="2008006" cy="1318323"/>
          </a:xfrm>
        </p:grpSpPr>
        <p:sp>
          <p:nvSpPr>
            <p:cNvPr id="4513" name="Google Shape;4513;p53"/>
            <p:cNvSpPr/>
            <p:nvPr/>
          </p:nvSpPr>
          <p:spPr>
            <a:xfrm>
              <a:off x="8158689" y="6666050"/>
              <a:ext cx="2008006" cy="789495"/>
            </a:xfrm>
            <a:custGeom>
              <a:rect b="b" l="l" r="r" t="t"/>
              <a:pathLst>
                <a:path extrusionOk="0" h="7948" w="20215">
                  <a:moveTo>
                    <a:pt x="17568" y="1"/>
                  </a:moveTo>
                  <a:cubicBezTo>
                    <a:pt x="16527" y="1"/>
                    <a:pt x="15184" y="165"/>
                    <a:pt x="13663" y="483"/>
                  </a:cubicBezTo>
                  <a:cubicBezTo>
                    <a:pt x="13688" y="508"/>
                    <a:pt x="13714" y="538"/>
                    <a:pt x="13743" y="563"/>
                  </a:cubicBezTo>
                  <a:lnTo>
                    <a:pt x="13777" y="593"/>
                  </a:lnTo>
                  <a:cubicBezTo>
                    <a:pt x="13811" y="631"/>
                    <a:pt x="13845" y="665"/>
                    <a:pt x="13875" y="699"/>
                  </a:cubicBezTo>
                  <a:cubicBezTo>
                    <a:pt x="13887" y="715"/>
                    <a:pt x="13904" y="732"/>
                    <a:pt x="13917" y="749"/>
                  </a:cubicBezTo>
                  <a:cubicBezTo>
                    <a:pt x="14686" y="622"/>
                    <a:pt x="15363" y="557"/>
                    <a:pt x="15911" y="557"/>
                  </a:cubicBezTo>
                  <a:cubicBezTo>
                    <a:pt x="16751" y="557"/>
                    <a:pt x="17289" y="710"/>
                    <a:pt x="17396" y="1033"/>
                  </a:cubicBezTo>
                  <a:cubicBezTo>
                    <a:pt x="17692" y="1917"/>
                    <a:pt x="14573" y="3754"/>
                    <a:pt x="10434" y="5134"/>
                  </a:cubicBezTo>
                  <a:cubicBezTo>
                    <a:pt x="7786" y="6014"/>
                    <a:pt x="5361" y="6494"/>
                    <a:pt x="3880" y="6494"/>
                  </a:cubicBezTo>
                  <a:cubicBezTo>
                    <a:pt x="3046" y="6494"/>
                    <a:pt x="2511" y="6342"/>
                    <a:pt x="2404" y="6023"/>
                  </a:cubicBezTo>
                  <a:cubicBezTo>
                    <a:pt x="2231" y="5494"/>
                    <a:pt x="3251" y="4639"/>
                    <a:pt x="4965" y="3742"/>
                  </a:cubicBezTo>
                  <a:lnTo>
                    <a:pt x="4965" y="3657"/>
                  </a:lnTo>
                  <a:lnTo>
                    <a:pt x="4965" y="3636"/>
                  </a:lnTo>
                  <a:cubicBezTo>
                    <a:pt x="4965" y="3589"/>
                    <a:pt x="4969" y="3543"/>
                    <a:pt x="4969" y="3492"/>
                  </a:cubicBezTo>
                  <a:lnTo>
                    <a:pt x="4969" y="3458"/>
                  </a:lnTo>
                  <a:cubicBezTo>
                    <a:pt x="4969" y="3433"/>
                    <a:pt x="4974" y="3407"/>
                    <a:pt x="4974" y="3386"/>
                  </a:cubicBezTo>
                  <a:lnTo>
                    <a:pt x="4974" y="3386"/>
                  </a:lnTo>
                  <a:cubicBezTo>
                    <a:pt x="1922" y="4821"/>
                    <a:pt x="0" y="6319"/>
                    <a:pt x="301" y="7217"/>
                  </a:cubicBezTo>
                  <a:cubicBezTo>
                    <a:pt x="466" y="7710"/>
                    <a:pt x="1278" y="7948"/>
                    <a:pt x="2525" y="7948"/>
                  </a:cubicBezTo>
                  <a:cubicBezTo>
                    <a:pt x="4485" y="7948"/>
                    <a:pt x="7521" y="7362"/>
                    <a:pt x="10810" y="6269"/>
                  </a:cubicBezTo>
                  <a:cubicBezTo>
                    <a:pt x="16190" y="4478"/>
                    <a:pt x="20215" y="2002"/>
                    <a:pt x="19796" y="732"/>
                  </a:cubicBezTo>
                  <a:cubicBezTo>
                    <a:pt x="19632" y="238"/>
                    <a:pt x="18818" y="1"/>
                    <a:pt x="17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53"/>
            <p:cNvSpPr/>
            <p:nvPr/>
          </p:nvSpPr>
          <p:spPr>
            <a:xfrm>
              <a:off x="8284099" y="6375351"/>
              <a:ext cx="1677681" cy="1318323"/>
            </a:xfrm>
            <a:custGeom>
              <a:rect b="b" l="l" r="r" t="t"/>
              <a:pathLst>
                <a:path extrusionOk="0" h="9972" w="12690">
                  <a:moveTo>
                    <a:pt x="6328" y="0"/>
                  </a:moveTo>
                  <a:cubicBezTo>
                    <a:pt x="5295" y="0"/>
                    <a:pt x="4161" y="320"/>
                    <a:pt x="3027" y="1173"/>
                  </a:cubicBezTo>
                  <a:cubicBezTo>
                    <a:pt x="1" y="3450"/>
                    <a:pt x="1829" y="7259"/>
                    <a:pt x="1829" y="7259"/>
                  </a:cubicBezTo>
                  <a:cubicBezTo>
                    <a:pt x="2456" y="8579"/>
                    <a:pt x="4143" y="9971"/>
                    <a:pt x="6223" y="9971"/>
                  </a:cubicBezTo>
                  <a:cubicBezTo>
                    <a:pt x="7191" y="9971"/>
                    <a:pt x="8245" y="9670"/>
                    <a:pt x="9316" y="8918"/>
                  </a:cubicBezTo>
                  <a:cubicBezTo>
                    <a:pt x="12690" y="6552"/>
                    <a:pt x="11318" y="2925"/>
                    <a:pt x="10193" y="1668"/>
                  </a:cubicBezTo>
                  <a:cubicBezTo>
                    <a:pt x="9489" y="885"/>
                    <a:pt x="8048" y="0"/>
                    <a:pt x="6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53"/>
            <p:cNvSpPr/>
            <p:nvPr/>
          </p:nvSpPr>
          <p:spPr>
            <a:xfrm>
              <a:off x="8753558" y="6773676"/>
              <a:ext cx="1019168" cy="890384"/>
            </a:xfrm>
            <a:custGeom>
              <a:rect b="b" l="l" r="r" t="t"/>
              <a:pathLst>
                <a:path extrusionOk="0" h="6735" w="7709">
                  <a:moveTo>
                    <a:pt x="7463" y="1"/>
                  </a:moveTo>
                  <a:cubicBezTo>
                    <a:pt x="6455" y="1012"/>
                    <a:pt x="5613" y="1770"/>
                    <a:pt x="5613" y="1770"/>
                  </a:cubicBezTo>
                  <a:cubicBezTo>
                    <a:pt x="5613" y="1770"/>
                    <a:pt x="2798" y="4136"/>
                    <a:pt x="1" y="6142"/>
                  </a:cubicBezTo>
                  <a:cubicBezTo>
                    <a:pt x="386" y="6396"/>
                    <a:pt x="801" y="6591"/>
                    <a:pt x="1241" y="6735"/>
                  </a:cubicBezTo>
                  <a:cubicBezTo>
                    <a:pt x="3586" y="4915"/>
                    <a:pt x="5829" y="2765"/>
                    <a:pt x="7708" y="708"/>
                  </a:cubicBezTo>
                  <a:cubicBezTo>
                    <a:pt x="7640" y="471"/>
                    <a:pt x="7560" y="233"/>
                    <a:pt x="7463" y="1"/>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53"/>
            <p:cNvSpPr/>
            <p:nvPr/>
          </p:nvSpPr>
          <p:spPr>
            <a:xfrm>
              <a:off x="8473284" y="6416201"/>
              <a:ext cx="1009517" cy="826001"/>
            </a:xfrm>
            <a:custGeom>
              <a:rect b="b" l="l" r="r" t="t"/>
              <a:pathLst>
                <a:path extrusionOk="0" h="6248" w="7636">
                  <a:moveTo>
                    <a:pt x="6658" y="0"/>
                  </a:moveTo>
                  <a:cubicBezTo>
                    <a:pt x="5189" y="1071"/>
                    <a:pt x="4127" y="1917"/>
                    <a:pt x="4127" y="1917"/>
                  </a:cubicBezTo>
                  <a:cubicBezTo>
                    <a:pt x="4127" y="1917"/>
                    <a:pt x="2193" y="3602"/>
                    <a:pt x="0" y="5710"/>
                  </a:cubicBezTo>
                  <a:cubicBezTo>
                    <a:pt x="43" y="5904"/>
                    <a:pt x="89" y="6086"/>
                    <a:pt x="140" y="6247"/>
                  </a:cubicBezTo>
                  <a:cubicBezTo>
                    <a:pt x="796" y="5672"/>
                    <a:pt x="1274" y="5303"/>
                    <a:pt x="1274" y="5303"/>
                  </a:cubicBezTo>
                  <a:cubicBezTo>
                    <a:pt x="1274" y="5303"/>
                    <a:pt x="4559" y="2620"/>
                    <a:pt x="7636" y="457"/>
                  </a:cubicBezTo>
                  <a:cubicBezTo>
                    <a:pt x="7323" y="275"/>
                    <a:pt x="6997" y="119"/>
                    <a:pt x="6658" y="0"/>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53"/>
            <p:cNvSpPr/>
            <p:nvPr/>
          </p:nvSpPr>
          <p:spPr>
            <a:xfrm>
              <a:off x="8531454" y="6503984"/>
              <a:ext cx="1157323" cy="1025230"/>
            </a:xfrm>
            <a:custGeom>
              <a:rect b="b" l="l" r="r" t="t"/>
              <a:pathLst>
                <a:path extrusionOk="0" h="7755" w="8754">
                  <a:moveTo>
                    <a:pt x="7522" y="1"/>
                  </a:moveTo>
                  <a:cubicBezTo>
                    <a:pt x="5702" y="1287"/>
                    <a:pt x="3831" y="2845"/>
                    <a:pt x="3831" y="2845"/>
                  </a:cubicBezTo>
                  <a:cubicBezTo>
                    <a:pt x="2489" y="4043"/>
                    <a:pt x="1114" y="5283"/>
                    <a:pt x="0" y="6366"/>
                  </a:cubicBezTo>
                  <a:cubicBezTo>
                    <a:pt x="280" y="6895"/>
                    <a:pt x="657" y="7365"/>
                    <a:pt x="1114" y="7755"/>
                  </a:cubicBezTo>
                  <a:cubicBezTo>
                    <a:pt x="2946" y="6451"/>
                    <a:pt x="4838" y="4898"/>
                    <a:pt x="4838" y="4898"/>
                  </a:cubicBezTo>
                  <a:cubicBezTo>
                    <a:pt x="4838" y="4898"/>
                    <a:pt x="7005" y="3018"/>
                    <a:pt x="8753" y="1270"/>
                  </a:cubicBezTo>
                  <a:cubicBezTo>
                    <a:pt x="8626" y="1067"/>
                    <a:pt x="8482" y="873"/>
                    <a:pt x="8326" y="695"/>
                  </a:cubicBezTo>
                  <a:cubicBezTo>
                    <a:pt x="8085" y="432"/>
                    <a:pt x="7818" y="200"/>
                    <a:pt x="7522" y="1"/>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53"/>
            <p:cNvSpPr/>
            <p:nvPr/>
          </p:nvSpPr>
          <p:spPr>
            <a:xfrm>
              <a:off x="8471297" y="6886489"/>
              <a:ext cx="1403625" cy="556200"/>
            </a:xfrm>
            <a:custGeom>
              <a:rect b="b" l="l" r="r" t="t"/>
              <a:pathLst>
                <a:path extrusionOk="0" h="22248" w="56145">
                  <a:moveTo>
                    <a:pt x="9674" y="16264"/>
                  </a:moveTo>
                  <a:cubicBezTo>
                    <a:pt x="12958" y="15792"/>
                    <a:pt x="15969" y="15589"/>
                    <a:pt x="20473" y="14342"/>
                  </a:cubicBezTo>
                  <a:cubicBezTo>
                    <a:pt x="24977" y="13096"/>
                    <a:pt x="31584" y="10928"/>
                    <a:pt x="36697" y="8785"/>
                  </a:cubicBezTo>
                  <a:cubicBezTo>
                    <a:pt x="41810" y="6642"/>
                    <a:pt x="48265" y="2942"/>
                    <a:pt x="51150" y="1483"/>
                  </a:cubicBezTo>
                  <a:cubicBezTo>
                    <a:pt x="54035" y="24"/>
                    <a:pt x="53279" y="-77"/>
                    <a:pt x="54007" y="31"/>
                  </a:cubicBezTo>
                  <a:cubicBezTo>
                    <a:pt x="54735" y="139"/>
                    <a:pt x="55178" y="1418"/>
                    <a:pt x="55518" y="2133"/>
                  </a:cubicBezTo>
                  <a:cubicBezTo>
                    <a:pt x="55858" y="2849"/>
                    <a:pt x="56360" y="3647"/>
                    <a:pt x="56045" y="4324"/>
                  </a:cubicBezTo>
                  <a:cubicBezTo>
                    <a:pt x="55730" y="5002"/>
                    <a:pt x="54985" y="5367"/>
                    <a:pt x="53626" y="6198"/>
                  </a:cubicBezTo>
                  <a:cubicBezTo>
                    <a:pt x="52267" y="7030"/>
                    <a:pt x="51011" y="7902"/>
                    <a:pt x="47892" y="9313"/>
                  </a:cubicBezTo>
                  <a:cubicBezTo>
                    <a:pt x="44773" y="10725"/>
                    <a:pt x="39206" y="13106"/>
                    <a:pt x="34913" y="14667"/>
                  </a:cubicBezTo>
                  <a:cubicBezTo>
                    <a:pt x="30620" y="16229"/>
                    <a:pt x="26104" y="17594"/>
                    <a:pt x="22136" y="18682"/>
                  </a:cubicBezTo>
                  <a:cubicBezTo>
                    <a:pt x="18168" y="19770"/>
                    <a:pt x="14100" y="20603"/>
                    <a:pt x="11103" y="21197"/>
                  </a:cubicBezTo>
                  <a:cubicBezTo>
                    <a:pt x="8106" y="21791"/>
                    <a:pt x="5355" y="22248"/>
                    <a:pt x="4152" y="22248"/>
                  </a:cubicBezTo>
                  <a:cubicBezTo>
                    <a:pt x="2949" y="22248"/>
                    <a:pt x="4439" y="21828"/>
                    <a:pt x="3883" y="21197"/>
                  </a:cubicBezTo>
                  <a:cubicBezTo>
                    <a:pt x="3327" y="20566"/>
                    <a:pt x="1337" y="19132"/>
                    <a:pt x="818" y="18462"/>
                  </a:cubicBezTo>
                  <a:cubicBezTo>
                    <a:pt x="299" y="17792"/>
                    <a:pt x="-705" y="17542"/>
                    <a:pt x="771" y="17176"/>
                  </a:cubicBezTo>
                  <a:cubicBezTo>
                    <a:pt x="2247" y="16810"/>
                    <a:pt x="6390" y="16736"/>
                    <a:pt x="9674" y="16264"/>
                  </a:cubicBezTo>
                  <a:close/>
                </a:path>
              </a:pathLst>
            </a:custGeom>
            <a:solidFill>
              <a:schemeClr val="accent1"/>
            </a:solidFill>
            <a:ln>
              <a:noFill/>
            </a:ln>
          </p:spPr>
        </p:sp>
      </p:grpSp>
      <p:grpSp>
        <p:nvGrpSpPr>
          <p:cNvPr id="4519" name="Google Shape;4519;p53"/>
          <p:cNvGrpSpPr/>
          <p:nvPr/>
        </p:nvGrpSpPr>
        <p:grpSpPr>
          <a:xfrm>
            <a:off x="6595098" y="1490645"/>
            <a:ext cx="1254321" cy="1116069"/>
            <a:chOff x="2428224" y="4918874"/>
            <a:chExt cx="1878007" cy="1671013"/>
          </a:xfrm>
        </p:grpSpPr>
        <p:sp>
          <p:nvSpPr>
            <p:cNvPr id="4520" name="Google Shape;4520;p53"/>
            <p:cNvSpPr/>
            <p:nvPr/>
          </p:nvSpPr>
          <p:spPr>
            <a:xfrm>
              <a:off x="2428224" y="4918874"/>
              <a:ext cx="1878007" cy="1671013"/>
            </a:xfrm>
            <a:custGeom>
              <a:rect b="b" l="l" r="r" t="t"/>
              <a:pathLst>
                <a:path extrusionOk="0" h="21086" w="23698">
                  <a:moveTo>
                    <a:pt x="11160" y="0"/>
                  </a:moveTo>
                  <a:cubicBezTo>
                    <a:pt x="9289" y="0"/>
                    <a:pt x="7506" y="1475"/>
                    <a:pt x="8411" y="4164"/>
                  </a:cubicBezTo>
                  <a:cubicBezTo>
                    <a:pt x="7740" y="3159"/>
                    <a:pt x="6831" y="2747"/>
                    <a:pt x="5946" y="2747"/>
                  </a:cubicBezTo>
                  <a:cubicBezTo>
                    <a:pt x="3636" y="2747"/>
                    <a:pt x="1495" y="5556"/>
                    <a:pt x="4212" y="7965"/>
                  </a:cubicBezTo>
                  <a:cubicBezTo>
                    <a:pt x="1" y="7965"/>
                    <a:pt x="204" y="13539"/>
                    <a:pt x="3950" y="13539"/>
                  </a:cubicBezTo>
                  <a:cubicBezTo>
                    <a:pt x="906" y="15167"/>
                    <a:pt x="2947" y="18742"/>
                    <a:pt x="5444" y="18742"/>
                  </a:cubicBezTo>
                  <a:cubicBezTo>
                    <a:pt x="6200" y="18742"/>
                    <a:pt x="6997" y="18415"/>
                    <a:pt x="7708" y="17606"/>
                  </a:cubicBezTo>
                  <a:lnTo>
                    <a:pt x="7708" y="17606"/>
                  </a:lnTo>
                  <a:cubicBezTo>
                    <a:pt x="6991" y="19833"/>
                    <a:pt x="8654" y="21086"/>
                    <a:pt x="10414" y="21086"/>
                  </a:cubicBezTo>
                  <a:cubicBezTo>
                    <a:pt x="12010" y="21086"/>
                    <a:pt x="13688" y="20055"/>
                    <a:pt x="13744" y="17784"/>
                  </a:cubicBezTo>
                  <a:cubicBezTo>
                    <a:pt x="14361" y="19075"/>
                    <a:pt x="15456" y="19612"/>
                    <a:pt x="16557" y="19612"/>
                  </a:cubicBezTo>
                  <a:cubicBezTo>
                    <a:pt x="18926" y="19612"/>
                    <a:pt x="21327" y="17131"/>
                    <a:pt x="19077" y="14335"/>
                  </a:cubicBezTo>
                  <a:lnTo>
                    <a:pt x="19077" y="14335"/>
                  </a:lnTo>
                  <a:cubicBezTo>
                    <a:pt x="19304" y="14377"/>
                    <a:pt x="19521" y="14397"/>
                    <a:pt x="19728" y="14397"/>
                  </a:cubicBezTo>
                  <a:cubicBezTo>
                    <a:pt x="23480" y="14397"/>
                    <a:pt x="23698" y="7733"/>
                    <a:pt x="19799" y="7733"/>
                  </a:cubicBezTo>
                  <a:cubicBezTo>
                    <a:pt x="19599" y="7733"/>
                    <a:pt x="19388" y="7750"/>
                    <a:pt x="19166" y="7787"/>
                  </a:cubicBezTo>
                  <a:cubicBezTo>
                    <a:pt x="22498" y="5548"/>
                    <a:pt x="19817" y="1970"/>
                    <a:pt x="17186" y="1970"/>
                  </a:cubicBezTo>
                  <a:cubicBezTo>
                    <a:pt x="16181" y="1970"/>
                    <a:pt x="15184" y="2492"/>
                    <a:pt x="14531" y="3808"/>
                  </a:cubicBezTo>
                  <a:cubicBezTo>
                    <a:pt x="14616" y="1206"/>
                    <a:pt x="12851" y="0"/>
                    <a:pt x="11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53"/>
            <p:cNvSpPr/>
            <p:nvPr/>
          </p:nvSpPr>
          <p:spPr>
            <a:xfrm>
              <a:off x="2823028" y="5269698"/>
              <a:ext cx="1089415" cy="969355"/>
            </a:xfrm>
            <a:custGeom>
              <a:rect b="b" l="l" r="r" t="t"/>
              <a:pathLst>
                <a:path extrusionOk="0" h="12232" w="13747">
                  <a:moveTo>
                    <a:pt x="6474" y="0"/>
                  </a:moveTo>
                  <a:cubicBezTo>
                    <a:pt x="5389" y="0"/>
                    <a:pt x="4354" y="856"/>
                    <a:pt x="4877" y="2416"/>
                  </a:cubicBezTo>
                  <a:cubicBezTo>
                    <a:pt x="4488" y="1834"/>
                    <a:pt x="3960" y="1595"/>
                    <a:pt x="3447" y="1595"/>
                  </a:cubicBezTo>
                  <a:cubicBezTo>
                    <a:pt x="2106" y="1595"/>
                    <a:pt x="863" y="3225"/>
                    <a:pt x="2443" y="4621"/>
                  </a:cubicBezTo>
                  <a:cubicBezTo>
                    <a:pt x="1" y="4621"/>
                    <a:pt x="119" y="7855"/>
                    <a:pt x="2290" y="7855"/>
                  </a:cubicBezTo>
                  <a:cubicBezTo>
                    <a:pt x="523" y="8797"/>
                    <a:pt x="1708" y="10872"/>
                    <a:pt x="3157" y="10872"/>
                  </a:cubicBezTo>
                  <a:cubicBezTo>
                    <a:pt x="3596" y="10872"/>
                    <a:pt x="4058" y="10682"/>
                    <a:pt x="4470" y="10212"/>
                  </a:cubicBezTo>
                  <a:lnTo>
                    <a:pt x="4470" y="10212"/>
                  </a:lnTo>
                  <a:cubicBezTo>
                    <a:pt x="4053" y="11504"/>
                    <a:pt x="5017" y="12231"/>
                    <a:pt x="6038" y="12231"/>
                  </a:cubicBezTo>
                  <a:cubicBezTo>
                    <a:pt x="6965" y="12231"/>
                    <a:pt x="7938" y="11633"/>
                    <a:pt x="7970" y="10314"/>
                  </a:cubicBezTo>
                  <a:cubicBezTo>
                    <a:pt x="8328" y="11064"/>
                    <a:pt x="8963" y="11376"/>
                    <a:pt x="9602" y="11376"/>
                  </a:cubicBezTo>
                  <a:cubicBezTo>
                    <a:pt x="10975" y="11376"/>
                    <a:pt x="12367" y="9937"/>
                    <a:pt x="11064" y="8316"/>
                  </a:cubicBezTo>
                  <a:lnTo>
                    <a:pt x="11064" y="8316"/>
                  </a:lnTo>
                  <a:cubicBezTo>
                    <a:pt x="11196" y="8341"/>
                    <a:pt x="11322" y="8352"/>
                    <a:pt x="11442" y="8352"/>
                  </a:cubicBezTo>
                  <a:cubicBezTo>
                    <a:pt x="13620" y="8352"/>
                    <a:pt x="13747" y="4488"/>
                    <a:pt x="11486" y="4488"/>
                  </a:cubicBezTo>
                  <a:cubicBezTo>
                    <a:pt x="11370" y="4488"/>
                    <a:pt x="11248" y="4498"/>
                    <a:pt x="11119" y="4520"/>
                  </a:cubicBezTo>
                  <a:cubicBezTo>
                    <a:pt x="13053" y="3221"/>
                    <a:pt x="11495" y="1143"/>
                    <a:pt x="9968" y="1143"/>
                  </a:cubicBezTo>
                  <a:cubicBezTo>
                    <a:pt x="9385" y="1143"/>
                    <a:pt x="8806" y="1446"/>
                    <a:pt x="8428" y="2209"/>
                  </a:cubicBezTo>
                  <a:cubicBezTo>
                    <a:pt x="8478" y="700"/>
                    <a:pt x="7456" y="0"/>
                    <a:pt x="6474" y="0"/>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53"/>
            <p:cNvSpPr/>
            <p:nvPr/>
          </p:nvSpPr>
          <p:spPr>
            <a:xfrm>
              <a:off x="3308409" y="5395065"/>
              <a:ext cx="109045" cy="236633"/>
            </a:xfrm>
            <a:custGeom>
              <a:rect b="b" l="l" r="r" t="t"/>
              <a:pathLst>
                <a:path extrusionOk="0" h="2986" w="1376">
                  <a:moveTo>
                    <a:pt x="521" y="0"/>
                  </a:moveTo>
                  <a:cubicBezTo>
                    <a:pt x="478" y="364"/>
                    <a:pt x="428" y="728"/>
                    <a:pt x="356" y="1080"/>
                  </a:cubicBezTo>
                  <a:cubicBezTo>
                    <a:pt x="292" y="1418"/>
                    <a:pt x="195" y="1753"/>
                    <a:pt x="68" y="2070"/>
                  </a:cubicBezTo>
                  <a:cubicBezTo>
                    <a:pt x="17" y="2184"/>
                    <a:pt x="0" y="2311"/>
                    <a:pt x="25" y="2438"/>
                  </a:cubicBezTo>
                  <a:cubicBezTo>
                    <a:pt x="75" y="2759"/>
                    <a:pt x="349" y="2986"/>
                    <a:pt x="664" y="2986"/>
                  </a:cubicBezTo>
                  <a:cubicBezTo>
                    <a:pt x="702" y="2986"/>
                    <a:pt x="740" y="2983"/>
                    <a:pt x="779" y="2976"/>
                  </a:cubicBezTo>
                  <a:cubicBezTo>
                    <a:pt x="1139" y="2912"/>
                    <a:pt x="1376" y="2569"/>
                    <a:pt x="1304" y="2210"/>
                  </a:cubicBezTo>
                  <a:lnTo>
                    <a:pt x="1295" y="2163"/>
                  </a:lnTo>
                  <a:cubicBezTo>
                    <a:pt x="1223" y="1774"/>
                    <a:pt x="1113" y="1393"/>
                    <a:pt x="969" y="1025"/>
                  </a:cubicBezTo>
                  <a:cubicBezTo>
                    <a:pt x="834" y="669"/>
                    <a:pt x="682" y="330"/>
                    <a:pt x="52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53"/>
            <p:cNvSpPr/>
            <p:nvPr/>
          </p:nvSpPr>
          <p:spPr>
            <a:xfrm>
              <a:off x="3098408" y="5516788"/>
              <a:ext cx="209055" cy="169352"/>
            </a:xfrm>
            <a:custGeom>
              <a:rect b="b" l="l" r="r" t="t"/>
              <a:pathLst>
                <a:path extrusionOk="0" h="2137" w="2638">
                  <a:moveTo>
                    <a:pt x="1" y="1"/>
                  </a:moveTo>
                  <a:cubicBezTo>
                    <a:pt x="140" y="123"/>
                    <a:pt x="271" y="259"/>
                    <a:pt x="390" y="411"/>
                  </a:cubicBezTo>
                  <a:cubicBezTo>
                    <a:pt x="504" y="555"/>
                    <a:pt x="610" y="708"/>
                    <a:pt x="716" y="864"/>
                  </a:cubicBezTo>
                  <a:cubicBezTo>
                    <a:pt x="923" y="1177"/>
                    <a:pt x="1114" y="1499"/>
                    <a:pt x="1330" y="1833"/>
                  </a:cubicBezTo>
                  <a:lnTo>
                    <a:pt x="1338" y="1846"/>
                  </a:lnTo>
                  <a:cubicBezTo>
                    <a:pt x="1464" y="2038"/>
                    <a:pt x="1668" y="2136"/>
                    <a:pt x="1874" y="2136"/>
                  </a:cubicBezTo>
                  <a:cubicBezTo>
                    <a:pt x="2050" y="2136"/>
                    <a:pt x="2227" y="2064"/>
                    <a:pt x="2358" y="1918"/>
                  </a:cubicBezTo>
                  <a:cubicBezTo>
                    <a:pt x="2637" y="1601"/>
                    <a:pt x="2540" y="1101"/>
                    <a:pt x="2159" y="915"/>
                  </a:cubicBezTo>
                  <a:cubicBezTo>
                    <a:pt x="1821" y="754"/>
                    <a:pt x="1473" y="564"/>
                    <a:pt x="1118" y="394"/>
                  </a:cubicBezTo>
                  <a:cubicBezTo>
                    <a:pt x="936" y="310"/>
                    <a:pt x="754" y="225"/>
                    <a:pt x="568" y="157"/>
                  </a:cubicBezTo>
                  <a:cubicBezTo>
                    <a:pt x="381" y="85"/>
                    <a:pt x="195" y="35"/>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53"/>
            <p:cNvSpPr/>
            <p:nvPr/>
          </p:nvSpPr>
          <p:spPr>
            <a:xfrm>
              <a:off x="3001807" y="5717677"/>
              <a:ext cx="238931" cy="102071"/>
            </a:xfrm>
            <a:custGeom>
              <a:rect b="b" l="l" r="r" t="t"/>
              <a:pathLst>
                <a:path extrusionOk="0" h="1288" w="3015">
                  <a:moveTo>
                    <a:pt x="2296" y="1"/>
                  </a:moveTo>
                  <a:cubicBezTo>
                    <a:pt x="2237" y="1"/>
                    <a:pt x="2177" y="9"/>
                    <a:pt x="2117" y="26"/>
                  </a:cubicBezTo>
                  <a:cubicBezTo>
                    <a:pt x="1778" y="128"/>
                    <a:pt x="1427" y="217"/>
                    <a:pt x="1071" y="306"/>
                  </a:cubicBezTo>
                  <a:cubicBezTo>
                    <a:pt x="716" y="399"/>
                    <a:pt x="356" y="488"/>
                    <a:pt x="1" y="589"/>
                  </a:cubicBezTo>
                  <a:cubicBezTo>
                    <a:pt x="356" y="691"/>
                    <a:pt x="699" y="809"/>
                    <a:pt x="1050" y="924"/>
                  </a:cubicBezTo>
                  <a:cubicBezTo>
                    <a:pt x="1397" y="1042"/>
                    <a:pt x="1753" y="1152"/>
                    <a:pt x="2117" y="1258"/>
                  </a:cubicBezTo>
                  <a:lnTo>
                    <a:pt x="2130" y="1262"/>
                  </a:lnTo>
                  <a:cubicBezTo>
                    <a:pt x="2187" y="1279"/>
                    <a:pt x="2247" y="1287"/>
                    <a:pt x="2306" y="1287"/>
                  </a:cubicBezTo>
                  <a:cubicBezTo>
                    <a:pt x="2369" y="1287"/>
                    <a:pt x="2433" y="1278"/>
                    <a:pt x="2494" y="1258"/>
                  </a:cubicBezTo>
                  <a:cubicBezTo>
                    <a:pt x="2828" y="1152"/>
                    <a:pt x="3014" y="792"/>
                    <a:pt x="2913" y="458"/>
                  </a:cubicBezTo>
                  <a:cubicBezTo>
                    <a:pt x="2829" y="179"/>
                    <a:pt x="2573" y="1"/>
                    <a:pt x="22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53"/>
            <p:cNvSpPr/>
            <p:nvPr/>
          </p:nvSpPr>
          <p:spPr>
            <a:xfrm>
              <a:off x="3073287" y="5833456"/>
              <a:ext cx="205964" cy="157703"/>
            </a:xfrm>
            <a:custGeom>
              <a:rect b="b" l="l" r="r" t="t"/>
              <a:pathLst>
                <a:path extrusionOk="0" h="1990" w="2599">
                  <a:moveTo>
                    <a:pt x="1834" y="1"/>
                  </a:moveTo>
                  <a:cubicBezTo>
                    <a:pt x="1619" y="1"/>
                    <a:pt x="1406" y="106"/>
                    <a:pt x="1283" y="309"/>
                  </a:cubicBezTo>
                  <a:cubicBezTo>
                    <a:pt x="1096" y="610"/>
                    <a:pt x="906" y="906"/>
                    <a:pt x="698" y="1190"/>
                  </a:cubicBezTo>
                  <a:cubicBezTo>
                    <a:pt x="597" y="1333"/>
                    <a:pt x="491" y="1473"/>
                    <a:pt x="373" y="1604"/>
                  </a:cubicBezTo>
                  <a:cubicBezTo>
                    <a:pt x="258" y="1744"/>
                    <a:pt x="131" y="1871"/>
                    <a:pt x="0" y="1990"/>
                  </a:cubicBezTo>
                  <a:cubicBezTo>
                    <a:pt x="182" y="1960"/>
                    <a:pt x="364" y="1922"/>
                    <a:pt x="538" y="1867"/>
                  </a:cubicBezTo>
                  <a:cubicBezTo>
                    <a:pt x="720" y="1816"/>
                    <a:pt x="897" y="1752"/>
                    <a:pt x="1071" y="1685"/>
                  </a:cubicBezTo>
                  <a:cubicBezTo>
                    <a:pt x="1422" y="1549"/>
                    <a:pt x="1765" y="1393"/>
                    <a:pt x="2104" y="1232"/>
                  </a:cubicBezTo>
                  <a:lnTo>
                    <a:pt x="2112" y="1228"/>
                  </a:lnTo>
                  <a:cubicBezTo>
                    <a:pt x="2502" y="1041"/>
                    <a:pt x="2599" y="534"/>
                    <a:pt x="2311" y="212"/>
                  </a:cubicBezTo>
                  <a:cubicBezTo>
                    <a:pt x="2182" y="70"/>
                    <a:pt x="2008" y="1"/>
                    <a:pt x="183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53"/>
            <p:cNvSpPr/>
            <p:nvPr/>
          </p:nvSpPr>
          <p:spPr>
            <a:xfrm>
              <a:off x="3266488" y="5879736"/>
              <a:ext cx="116018" cy="241229"/>
            </a:xfrm>
            <a:custGeom>
              <a:rect b="b" l="l" r="r" t="t"/>
              <a:pathLst>
                <a:path extrusionOk="0" h="3044" w="1464">
                  <a:moveTo>
                    <a:pt x="735" y="0"/>
                  </a:moveTo>
                  <a:cubicBezTo>
                    <a:pt x="732" y="0"/>
                    <a:pt x="730" y="0"/>
                    <a:pt x="728" y="0"/>
                  </a:cubicBezTo>
                  <a:cubicBezTo>
                    <a:pt x="301" y="5"/>
                    <a:pt x="0" y="415"/>
                    <a:pt x="119" y="821"/>
                  </a:cubicBezTo>
                  <a:cubicBezTo>
                    <a:pt x="322" y="1532"/>
                    <a:pt x="474" y="2303"/>
                    <a:pt x="681" y="3043"/>
                  </a:cubicBezTo>
                  <a:cubicBezTo>
                    <a:pt x="889" y="2303"/>
                    <a:pt x="1147" y="1592"/>
                    <a:pt x="1350" y="821"/>
                  </a:cubicBezTo>
                  <a:lnTo>
                    <a:pt x="1354" y="809"/>
                  </a:lnTo>
                  <a:cubicBezTo>
                    <a:pt x="1464" y="396"/>
                    <a:pt x="1155" y="0"/>
                    <a:pt x="7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53"/>
            <p:cNvSpPr/>
            <p:nvPr/>
          </p:nvSpPr>
          <p:spPr>
            <a:xfrm>
              <a:off x="3411350" y="5840588"/>
              <a:ext cx="189956" cy="204934"/>
            </a:xfrm>
            <a:custGeom>
              <a:rect b="b" l="l" r="r" t="t"/>
              <a:pathLst>
                <a:path extrusionOk="0" h="2586" w="2397">
                  <a:moveTo>
                    <a:pt x="727" y="0"/>
                  </a:moveTo>
                  <a:cubicBezTo>
                    <a:pt x="435" y="0"/>
                    <a:pt x="168" y="197"/>
                    <a:pt x="89" y="494"/>
                  </a:cubicBezTo>
                  <a:cubicBezTo>
                    <a:pt x="0" y="846"/>
                    <a:pt x="212" y="1201"/>
                    <a:pt x="563" y="1290"/>
                  </a:cubicBezTo>
                  <a:cubicBezTo>
                    <a:pt x="724" y="1341"/>
                    <a:pt x="881" y="1409"/>
                    <a:pt x="1025" y="1493"/>
                  </a:cubicBezTo>
                  <a:cubicBezTo>
                    <a:pt x="1190" y="1591"/>
                    <a:pt x="1346" y="1696"/>
                    <a:pt x="1499" y="1806"/>
                  </a:cubicBezTo>
                  <a:cubicBezTo>
                    <a:pt x="1655" y="1921"/>
                    <a:pt x="1812" y="2043"/>
                    <a:pt x="1960" y="2175"/>
                  </a:cubicBezTo>
                  <a:cubicBezTo>
                    <a:pt x="2113" y="2306"/>
                    <a:pt x="2256" y="2441"/>
                    <a:pt x="2396" y="2585"/>
                  </a:cubicBezTo>
                  <a:cubicBezTo>
                    <a:pt x="2350" y="2390"/>
                    <a:pt x="2286" y="2196"/>
                    <a:pt x="2218" y="2001"/>
                  </a:cubicBezTo>
                  <a:cubicBezTo>
                    <a:pt x="2146" y="1806"/>
                    <a:pt x="2070" y="1612"/>
                    <a:pt x="1986" y="1421"/>
                  </a:cubicBezTo>
                  <a:cubicBezTo>
                    <a:pt x="1897" y="1227"/>
                    <a:pt x="1795" y="1036"/>
                    <a:pt x="1689" y="850"/>
                  </a:cubicBezTo>
                  <a:cubicBezTo>
                    <a:pt x="1571" y="647"/>
                    <a:pt x="1431" y="456"/>
                    <a:pt x="1270" y="283"/>
                  </a:cubicBezTo>
                  <a:lnTo>
                    <a:pt x="1203" y="207"/>
                  </a:lnTo>
                  <a:cubicBezTo>
                    <a:pt x="1118" y="118"/>
                    <a:pt x="1008" y="54"/>
                    <a:pt x="889" y="20"/>
                  </a:cubicBezTo>
                  <a:cubicBezTo>
                    <a:pt x="835" y="7"/>
                    <a:pt x="781"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53"/>
            <p:cNvSpPr/>
            <p:nvPr/>
          </p:nvSpPr>
          <p:spPr>
            <a:xfrm>
              <a:off x="3499392" y="5721164"/>
              <a:ext cx="232037" cy="103101"/>
            </a:xfrm>
            <a:custGeom>
              <a:rect b="b" l="l" r="r" t="t"/>
              <a:pathLst>
                <a:path extrusionOk="0" h="1301" w="2928">
                  <a:moveTo>
                    <a:pt x="659" y="0"/>
                  </a:moveTo>
                  <a:cubicBezTo>
                    <a:pt x="322" y="0"/>
                    <a:pt x="22" y="269"/>
                    <a:pt x="11" y="630"/>
                  </a:cubicBezTo>
                  <a:cubicBezTo>
                    <a:pt x="0" y="1006"/>
                    <a:pt x="305" y="1301"/>
                    <a:pt x="658" y="1301"/>
                  </a:cubicBezTo>
                  <a:cubicBezTo>
                    <a:pt x="713" y="1301"/>
                    <a:pt x="771" y="1293"/>
                    <a:pt x="828" y="1278"/>
                  </a:cubicBezTo>
                  <a:lnTo>
                    <a:pt x="862" y="1269"/>
                  </a:lnTo>
                  <a:cubicBezTo>
                    <a:pt x="1052" y="1218"/>
                    <a:pt x="1230" y="1159"/>
                    <a:pt x="1399" y="1100"/>
                  </a:cubicBezTo>
                  <a:cubicBezTo>
                    <a:pt x="1569" y="1041"/>
                    <a:pt x="1734" y="986"/>
                    <a:pt x="1899" y="935"/>
                  </a:cubicBezTo>
                  <a:cubicBezTo>
                    <a:pt x="2064" y="880"/>
                    <a:pt x="2233" y="837"/>
                    <a:pt x="2402" y="804"/>
                  </a:cubicBezTo>
                  <a:cubicBezTo>
                    <a:pt x="2555" y="773"/>
                    <a:pt x="2714" y="756"/>
                    <a:pt x="2873" y="756"/>
                  </a:cubicBezTo>
                  <a:cubicBezTo>
                    <a:pt x="2891" y="756"/>
                    <a:pt x="2909" y="757"/>
                    <a:pt x="2927" y="757"/>
                  </a:cubicBezTo>
                  <a:cubicBezTo>
                    <a:pt x="2771" y="651"/>
                    <a:pt x="2606" y="566"/>
                    <a:pt x="2436" y="499"/>
                  </a:cubicBezTo>
                  <a:cubicBezTo>
                    <a:pt x="2259" y="427"/>
                    <a:pt x="2081" y="368"/>
                    <a:pt x="1899" y="317"/>
                  </a:cubicBezTo>
                  <a:cubicBezTo>
                    <a:pt x="1721" y="266"/>
                    <a:pt x="1539" y="219"/>
                    <a:pt x="1366" y="173"/>
                  </a:cubicBezTo>
                  <a:cubicBezTo>
                    <a:pt x="1188" y="131"/>
                    <a:pt x="1018" y="88"/>
                    <a:pt x="862" y="33"/>
                  </a:cubicBezTo>
                  <a:cubicBezTo>
                    <a:pt x="794" y="11"/>
                    <a:pt x="726" y="0"/>
                    <a:pt x="6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53"/>
            <p:cNvSpPr/>
            <p:nvPr/>
          </p:nvSpPr>
          <p:spPr>
            <a:xfrm>
              <a:off x="3409686" y="5491350"/>
              <a:ext cx="199941" cy="188371"/>
            </a:xfrm>
            <a:custGeom>
              <a:rect b="b" l="l" r="r" t="t"/>
              <a:pathLst>
                <a:path extrusionOk="0" h="2377" w="2523">
                  <a:moveTo>
                    <a:pt x="2523" y="0"/>
                  </a:moveTo>
                  <a:lnTo>
                    <a:pt x="2523" y="0"/>
                  </a:lnTo>
                  <a:cubicBezTo>
                    <a:pt x="2345" y="80"/>
                    <a:pt x="2176" y="178"/>
                    <a:pt x="2011" y="288"/>
                  </a:cubicBezTo>
                  <a:cubicBezTo>
                    <a:pt x="1850" y="398"/>
                    <a:pt x="1693" y="516"/>
                    <a:pt x="1537" y="622"/>
                  </a:cubicBezTo>
                  <a:cubicBezTo>
                    <a:pt x="1389" y="728"/>
                    <a:pt x="1236" y="825"/>
                    <a:pt x="1080" y="910"/>
                  </a:cubicBezTo>
                  <a:cubicBezTo>
                    <a:pt x="944" y="986"/>
                    <a:pt x="800" y="1041"/>
                    <a:pt x="648" y="1079"/>
                  </a:cubicBezTo>
                  <a:lnTo>
                    <a:pt x="648" y="1075"/>
                  </a:lnTo>
                  <a:cubicBezTo>
                    <a:pt x="216" y="1172"/>
                    <a:pt x="0" y="1655"/>
                    <a:pt x="216" y="2040"/>
                  </a:cubicBezTo>
                  <a:cubicBezTo>
                    <a:pt x="340" y="2260"/>
                    <a:pt x="564" y="2377"/>
                    <a:pt x="791" y="2377"/>
                  </a:cubicBezTo>
                  <a:cubicBezTo>
                    <a:pt x="960" y="2377"/>
                    <a:pt x="1131" y="2312"/>
                    <a:pt x="1262" y="2176"/>
                  </a:cubicBezTo>
                  <a:lnTo>
                    <a:pt x="1334" y="2104"/>
                  </a:lnTo>
                  <a:cubicBezTo>
                    <a:pt x="1490" y="1939"/>
                    <a:pt x="1630" y="1757"/>
                    <a:pt x="1744" y="1558"/>
                  </a:cubicBezTo>
                  <a:cubicBezTo>
                    <a:pt x="1846" y="1380"/>
                    <a:pt x="1935" y="1198"/>
                    <a:pt x="2015" y="1012"/>
                  </a:cubicBezTo>
                  <a:cubicBezTo>
                    <a:pt x="2172" y="656"/>
                    <a:pt x="2303" y="318"/>
                    <a:pt x="252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53"/>
            <p:cNvSpPr/>
            <p:nvPr/>
          </p:nvSpPr>
          <p:spPr>
            <a:xfrm>
              <a:off x="3098408" y="5513063"/>
              <a:ext cx="540468" cy="481270"/>
            </a:xfrm>
            <a:custGeom>
              <a:rect b="b" l="l" r="r" t="t"/>
              <a:pathLst>
                <a:path extrusionOk="0" h="6073" w="6820">
                  <a:moveTo>
                    <a:pt x="3212" y="1"/>
                  </a:moveTo>
                  <a:cubicBezTo>
                    <a:pt x="2676" y="1"/>
                    <a:pt x="2165" y="422"/>
                    <a:pt x="2419" y="1191"/>
                  </a:cubicBezTo>
                  <a:lnTo>
                    <a:pt x="2419" y="1191"/>
                  </a:lnTo>
                  <a:cubicBezTo>
                    <a:pt x="2226" y="905"/>
                    <a:pt x="1965" y="788"/>
                    <a:pt x="1711" y="788"/>
                  </a:cubicBezTo>
                  <a:cubicBezTo>
                    <a:pt x="1045" y="788"/>
                    <a:pt x="427" y="1596"/>
                    <a:pt x="1211" y="2291"/>
                  </a:cubicBezTo>
                  <a:cubicBezTo>
                    <a:pt x="1" y="2291"/>
                    <a:pt x="60" y="3895"/>
                    <a:pt x="1139" y="3895"/>
                  </a:cubicBezTo>
                  <a:cubicBezTo>
                    <a:pt x="262" y="4366"/>
                    <a:pt x="848" y="5395"/>
                    <a:pt x="1566" y="5395"/>
                  </a:cubicBezTo>
                  <a:cubicBezTo>
                    <a:pt x="1784" y="5395"/>
                    <a:pt x="2014" y="5301"/>
                    <a:pt x="2218" y="5067"/>
                  </a:cubicBezTo>
                  <a:lnTo>
                    <a:pt x="2218" y="5067"/>
                  </a:lnTo>
                  <a:cubicBezTo>
                    <a:pt x="2012" y="5710"/>
                    <a:pt x="2492" y="6072"/>
                    <a:pt x="3000" y="6072"/>
                  </a:cubicBezTo>
                  <a:cubicBezTo>
                    <a:pt x="3460" y="6072"/>
                    <a:pt x="3942" y="5776"/>
                    <a:pt x="3958" y="5123"/>
                  </a:cubicBezTo>
                  <a:cubicBezTo>
                    <a:pt x="4135" y="5493"/>
                    <a:pt x="4450" y="5647"/>
                    <a:pt x="4767" y="5647"/>
                  </a:cubicBezTo>
                  <a:cubicBezTo>
                    <a:pt x="5450" y="5647"/>
                    <a:pt x="6142" y="4934"/>
                    <a:pt x="5494" y="4128"/>
                  </a:cubicBezTo>
                  <a:lnTo>
                    <a:pt x="5494" y="4128"/>
                  </a:lnTo>
                  <a:cubicBezTo>
                    <a:pt x="5560" y="4140"/>
                    <a:pt x="5622" y="4146"/>
                    <a:pt x="5681" y="4146"/>
                  </a:cubicBezTo>
                  <a:cubicBezTo>
                    <a:pt x="6759" y="4146"/>
                    <a:pt x="6819" y="2228"/>
                    <a:pt x="5700" y="2228"/>
                  </a:cubicBezTo>
                  <a:cubicBezTo>
                    <a:pt x="5642" y="2228"/>
                    <a:pt x="5580" y="2233"/>
                    <a:pt x="5516" y="2244"/>
                  </a:cubicBezTo>
                  <a:cubicBezTo>
                    <a:pt x="6477" y="1598"/>
                    <a:pt x="5706" y="567"/>
                    <a:pt x="4948" y="567"/>
                  </a:cubicBezTo>
                  <a:cubicBezTo>
                    <a:pt x="4658" y="567"/>
                    <a:pt x="4371" y="717"/>
                    <a:pt x="4182" y="1097"/>
                  </a:cubicBezTo>
                  <a:cubicBezTo>
                    <a:pt x="4206" y="348"/>
                    <a:pt x="3699" y="1"/>
                    <a:pt x="32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53"/>
            <p:cNvSpPr/>
            <p:nvPr/>
          </p:nvSpPr>
          <p:spPr>
            <a:xfrm>
              <a:off x="3254601" y="5734240"/>
              <a:ext cx="65458" cy="54522"/>
            </a:xfrm>
            <a:custGeom>
              <a:rect b="b" l="l" r="r" t="t"/>
              <a:pathLst>
                <a:path extrusionOk="0" h="688" w="826">
                  <a:moveTo>
                    <a:pt x="398" y="1"/>
                  </a:moveTo>
                  <a:cubicBezTo>
                    <a:pt x="262" y="1"/>
                    <a:pt x="128" y="76"/>
                    <a:pt x="87" y="241"/>
                  </a:cubicBezTo>
                  <a:cubicBezTo>
                    <a:pt x="0" y="519"/>
                    <a:pt x="219" y="688"/>
                    <a:pt x="427" y="688"/>
                  </a:cubicBezTo>
                  <a:cubicBezTo>
                    <a:pt x="555" y="688"/>
                    <a:pt x="679" y="624"/>
                    <a:pt x="726" y="482"/>
                  </a:cubicBezTo>
                  <a:cubicBezTo>
                    <a:pt x="826" y="179"/>
                    <a:pt x="608" y="1"/>
                    <a:pt x="39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53"/>
            <p:cNvSpPr/>
            <p:nvPr/>
          </p:nvSpPr>
          <p:spPr>
            <a:xfrm>
              <a:off x="3293511" y="5653329"/>
              <a:ext cx="71640" cy="59594"/>
            </a:xfrm>
            <a:custGeom>
              <a:rect b="b" l="l" r="r" t="t"/>
              <a:pathLst>
                <a:path extrusionOk="0" h="752" w="904">
                  <a:moveTo>
                    <a:pt x="435" y="1"/>
                  </a:moveTo>
                  <a:cubicBezTo>
                    <a:pt x="286" y="1"/>
                    <a:pt x="140" y="83"/>
                    <a:pt x="95" y="263"/>
                  </a:cubicBezTo>
                  <a:cubicBezTo>
                    <a:pt x="1" y="567"/>
                    <a:pt x="240" y="751"/>
                    <a:pt x="467" y="751"/>
                  </a:cubicBezTo>
                  <a:cubicBezTo>
                    <a:pt x="607" y="751"/>
                    <a:pt x="742" y="682"/>
                    <a:pt x="793" y="529"/>
                  </a:cubicBezTo>
                  <a:cubicBezTo>
                    <a:pt x="904" y="196"/>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53"/>
            <p:cNvSpPr/>
            <p:nvPr/>
          </p:nvSpPr>
          <p:spPr>
            <a:xfrm>
              <a:off x="3338206" y="5725206"/>
              <a:ext cx="77742" cy="64349"/>
            </a:xfrm>
            <a:custGeom>
              <a:rect b="b" l="l" r="r" t="t"/>
              <a:pathLst>
                <a:path extrusionOk="0" h="812" w="981">
                  <a:moveTo>
                    <a:pt x="472" y="0"/>
                  </a:moveTo>
                  <a:cubicBezTo>
                    <a:pt x="310" y="0"/>
                    <a:pt x="151" y="90"/>
                    <a:pt x="102" y="287"/>
                  </a:cubicBezTo>
                  <a:cubicBezTo>
                    <a:pt x="0" y="614"/>
                    <a:pt x="258" y="812"/>
                    <a:pt x="504" y="812"/>
                  </a:cubicBezTo>
                  <a:cubicBezTo>
                    <a:pt x="656" y="812"/>
                    <a:pt x="803" y="737"/>
                    <a:pt x="860" y="571"/>
                  </a:cubicBezTo>
                  <a:cubicBezTo>
                    <a:pt x="980" y="212"/>
                    <a:pt x="722" y="0"/>
                    <a:pt x="4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53"/>
            <p:cNvSpPr/>
            <p:nvPr/>
          </p:nvSpPr>
          <p:spPr>
            <a:xfrm>
              <a:off x="3377987" y="5657212"/>
              <a:ext cx="65696" cy="54602"/>
            </a:xfrm>
            <a:custGeom>
              <a:rect b="b" l="l" r="r" t="t"/>
              <a:pathLst>
                <a:path extrusionOk="0" h="689" w="829">
                  <a:moveTo>
                    <a:pt x="401" y="0"/>
                  </a:moveTo>
                  <a:cubicBezTo>
                    <a:pt x="263" y="0"/>
                    <a:pt x="129" y="76"/>
                    <a:pt x="87" y="243"/>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53"/>
            <p:cNvSpPr/>
            <p:nvPr/>
          </p:nvSpPr>
          <p:spPr>
            <a:xfrm>
              <a:off x="3298266" y="5802550"/>
              <a:ext cx="71560" cy="59515"/>
            </a:xfrm>
            <a:custGeom>
              <a:rect b="b" l="l" r="r" t="t"/>
              <a:pathLst>
                <a:path extrusionOk="0" h="751" w="903">
                  <a:moveTo>
                    <a:pt x="435" y="1"/>
                  </a:moveTo>
                  <a:cubicBezTo>
                    <a:pt x="286" y="1"/>
                    <a:pt x="139" y="83"/>
                    <a:pt x="94" y="263"/>
                  </a:cubicBezTo>
                  <a:cubicBezTo>
                    <a:pt x="0" y="567"/>
                    <a:pt x="238" y="751"/>
                    <a:pt x="465" y="751"/>
                  </a:cubicBezTo>
                  <a:cubicBezTo>
                    <a:pt x="605" y="751"/>
                    <a:pt x="741" y="681"/>
                    <a:pt x="793" y="526"/>
                  </a:cubicBezTo>
                  <a:cubicBezTo>
                    <a:pt x="903" y="195"/>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53"/>
            <p:cNvSpPr/>
            <p:nvPr/>
          </p:nvSpPr>
          <p:spPr>
            <a:xfrm>
              <a:off x="3426407" y="5740263"/>
              <a:ext cx="66806" cy="56028"/>
            </a:xfrm>
            <a:custGeom>
              <a:rect b="b" l="l" r="r" t="t"/>
              <a:pathLst>
                <a:path extrusionOk="0" h="707" w="843">
                  <a:moveTo>
                    <a:pt x="409" y="0"/>
                  </a:moveTo>
                  <a:cubicBezTo>
                    <a:pt x="269" y="0"/>
                    <a:pt x="132" y="79"/>
                    <a:pt x="90" y="249"/>
                  </a:cubicBezTo>
                  <a:cubicBezTo>
                    <a:pt x="1" y="534"/>
                    <a:pt x="221" y="706"/>
                    <a:pt x="431" y="706"/>
                  </a:cubicBezTo>
                  <a:cubicBezTo>
                    <a:pt x="562" y="706"/>
                    <a:pt x="689" y="640"/>
                    <a:pt x="737" y="495"/>
                  </a:cubicBezTo>
                  <a:cubicBezTo>
                    <a:pt x="842" y="183"/>
                    <a:pt x="622" y="0"/>
                    <a:pt x="40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53"/>
            <p:cNvSpPr/>
            <p:nvPr/>
          </p:nvSpPr>
          <p:spPr>
            <a:xfrm>
              <a:off x="3388052" y="5808811"/>
              <a:ext cx="65696" cy="54602"/>
            </a:xfrm>
            <a:custGeom>
              <a:rect b="b" l="l" r="r" t="t"/>
              <a:pathLst>
                <a:path extrusionOk="0" h="689" w="829">
                  <a:moveTo>
                    <a:pt x="401" y="0"/>
                  </a:moveTo>
                  <a:cubicBezTo>
                    <a:pt x="263" y="0"/>
                    <a:pt x="129" y="77"/>
                    <a:pt x="87" y="244"/>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53"/>
            <p:cNvSpPr/>
            <p:nvPr/>
          </p:nvSpPr>
          <p:spPr>
            <a:xfrm>
              <a:off x="3470230" y="5816498"/>
              <a:ext cx="50164" cy="41684"/>
            </a:xfrm>
            <a:custGeom>
              <a:rect b="b" l="l" r="r" t="t"/>
              <a:pathLst>
                <a:path extrusionOk="0" h="526" w="633">
                  <a:moveTo>
                    <a:pt x="305" y="0"/>
                  </a:moveTo>
                  <a:cubicBezTo>
                    <a:pt x="200" y="0"/>
                    <a:pt x="98" y="58"/>
                    <a:pt x="66" y="185"/>
                  </a:cubicBezTo>
                  <a:cubicBezTo>
                    <a:pt x="0" y="397"/>
                    <a:pt x="167" y="525"/>
                    <a:pt x="326" y="525"/>
                  </a:cubicBezTo>
                  <a:cubicBezTo>
                    <a:pt x="423" y="525"/>
                    <a:pt x="517" y="477"/>
                    <a:pt x="553" y="371"/>
                  </a:cubicBezTo>
                  <a:cubicBezTo>
                    <a:pt x="632" y="137"/>
                    <a:pt x="466" y="0"/>
                    <a:pt x="30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53"/>
            <p:cNvSpPr/>
            <p:nvPr/>
          </p:nvSpPr>
          <p:spPr>
            <a:xfrm>
              <a:off x="3445346" y="5661967"/>
              <a:ext cx="54285" cy="45250"/>
            </a:xfrm>
            <a:custGeom>
              <a:rect b="b" l="l" r="r" t="t"/>
              <a:pathLst>
                <a:path extrusionOk="0" h="571" w="685">
                  <a:moveTo>
                    <a:pt x="331" y="1"/>
                  </a:moveTo>
                  <a:cubicBezTo>
                    <a:pt x="217" y="1"/>
                    <a:pt x="106" y="63"/>
                    <a:pt x="71" y="200"/>
                  </a:cubicBezTo>
                  <a:cubicBezTo>
                    <a:pt x="0" y="431"/>
                    <a:pt x="180" y="570"/>
                    <a:pt x="352" y="570"/>
                  </a:cubicBezTo>
                  <a:cubicBezTo>
                    <a:pt x="458" y="570"/>
                    <a:pt x="561" y="517"/>
                    <a:pt x="600" y="399"/>
                  </a:cubicBezTo>
                  <a:cubicBezTo>
                    <a:pt x="685" y="148"/>
                    <a:pt x="505" y="1"/>
                    <a:pt x="3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53"/>
            <p:cNvSpPr/>
            <p:nvPr/>
          </p:nvSpPr>
          <p:spPr>
            <a:xfrm>
              <a:off x="3361583" y="5874664"/>
              <a:ext cx="40258" cy="33284"/>
            </a:xfrm>
            <a:custGeom>
              <a:rect b="b" l="l" r="r" t="t"/>
              <a:pathLst>
                <a:path extrusionOk="0" h="420" w="508">
                  <a:moveTo>
                    <a:pt x="245" y="0"/>
                  </a:moveTo>
                  <a:cubicBezTo>
                    <a:pt x="161" y="0"/>
                    <a:pt x="78" y="47"/>
                    <a:pt x="53" y="149"/>
                  </a:cubicBezTo>
                  <a:cubicBezTo>
                    <a:pt x="1" y="316"/>
                    <a:pt x="134" y="419"/>
                    <a:pt x="262" y="419"/>
                  </a:cubicBezTo>
                  <a:cubicBezTo>
                    <a:pt x="341" y="419"/>
                    <a:pt x="417" y="380"/>
                    <a:pt x="446" y="293"/>
                  </a:cubicBezTo>
                  <a:cubicBezTo>
                    <a:pt x="508" y="109"/>
                    <a:pt x="375" y="0"/>
                    <a:pt x="24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53"/>
            <p:cNvSpPr/>
            <p:nvPr/>
          </p:nvSpPr>
          <p:spPr>
            <a:xfrm>
              <a:off x="3353421" y="5610536"/>
              <a:ext cx="43507" cy="36137"/>
            </a:xfrm>
            <a:custGeom>
              <a:rect b="b" l="l" r="r" t="t"/>
              <a:pathLst>
                <a:path extrusionOk="0" h="456" w="549">
                  <a:moveTo>
                    <a:pt x="265" y="1"/>
                  </a:moveTo>
                  <a:cubicBezTo>
                    <a:pt x="174" y="1"/>
                    <a:pt x="85" y="51"/>
                    <a:pt x="59" y="159"/>
                  </a:cubicBezTo>
                  <a:cubicBezTo>
                    <a:pt x="1" y="343"/>
                    <a:pt x="145" y="455"/>
                    <a:pt x="283" y="455"/>
                  </a:cubicBezTo>
                  <a:cubicBezTo>
                    <a:pt x="368" y="455"/>
                    <a:pt x="450" y="413"/>
                    <a:pt x="482" y="320"/>
                  </a:cubicBezTo>
                  <a:cubicBezTo>
                    <a:pt x="548" y="118"/>
                    <a:pt x="404" y="1"/>
                    <a:pt x="26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53"/>
            <p:cNvSpPr/>
            <p:nvPr/>
          </p:nvSpPr>
          <p:spPr>
            <a:xfrm>
              <a:off x="3242556" y="5807543"/>
              <a:ext cx="50164" cy="41684"/>
            </a:xfrm>
            <a:custGeom>
              <a:rect b="b" l="l" r="r" t="t"/>
              <a:pathLst>
                <a:path extrusionOk="0" h="526" w="633">
                  <a:moveTo>
                    <a:pt x="305" y="1"/>
                  </a:moveTo>
                  <a:cubicBezTo>
                    <a:pt x="201" y="1"/>
                    <a:pt x="99" y="58"/>
                    <a:pt x="69" y="183"/>
                  </a:cubicBezTo>
                  <a:cubicBezTo>
                    <a:pt x="1" y="396"/>
                    <a:pt x="169" y="526"/>
                    <a:pt x="329" y="526"/>
                  </a:cubicBezTo>
                  <a:cubicBezTo>
                    <a:pt x="426" y="526"/>
                    <a:pt x="521" y="477"/>
                    <a:pt x="556" y="370"/>
                  </a:cubicBezTo>
                  <a:cubicBezTo>
                    <a:pt x="633" y="136"/>
                    <a:pt x="466" y="1"/>
                    <a:pt x="3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53"/>
            <p:cNvSpPr/>
            <p:nvPr/>
          </p:nvSpPr>
          <p:spPr>
            <a:xfrm>
              <a:off x="3226786" y="5677420"/>
              <a:ext cx="54522" cy="45013"/>
            </a:xfrm>
            <a:custGeom>
              <a:rect b="b" l="l" r="r" t="t"/>
              <a:pathLst>
                <a:path extrusionOk="0" h="568" w="688">
                  <a:moveTo>
                    <a:pt x="332" y="1"/>
                  </a:moveTo>
                  <a:cubicBezTo>
                    <a:pt x="218" y="1"/>
                    <a:pt x="107" y="63"/>
                    <a:pt x="74" y="200"/>
                  </a:cubicBezTo>
                  <a:cubicBezTo>
                    <a:pt x="0" y="428"/>
                    <a:pt x="180" y="567"/>
                    <a:pt x="353" y="567"/>
                  </a:cubicBezTo>
                  <a:cubicBezTo>
                    <a:pt x="459" y="567"/>
                    <a:pt x="562" y="515"/>
                    <a:pt x="603" y="399"/>
                  </a:cubicBezTo>
                  <a:cubicBezTo>
                    <a:pt x="687" y="148"/>
                    <a:pt x="506" y="1"/>
                    <a:pt x="3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53"/>
            <p:cNvSpPr/>
            <p:nvPr/>
          </p:nvSpPr>
          <p:spPr>
            <a:xfrm>
              <a:off x="3510645" y="5735983"/>
              <a:ext cx="32333" cy="26706"/>
            </a:xfrm>
            <a:custGeom>
              <a:rect b="b" l="l" r="r" t="t"/>
              <a:pathLst>
                <a:path extrusionOk="0" h="337" w="408">
                  <a:moveTo>
                    <a:pt x="198" y="0"/>
                  </a:moveTo>
                  <a:cubicBezTo>
                    <a:pt x="131" y="0"/>
                    <a:pt x="64" y="37"/>
                    <a:pt x="43" y="117"/>
                  </a:cubicBezTo>
                  <a:cubicBezTo>
                    <a:pt x="1" y="253"/>
                    <a:pt x="108" y="336"/>
                    <a:pt x="210" y="336"/>
                  </a:cubicBezTo>
                  <a:cubicBezTo>
                    <a:pt x="273" y="336"/>
                    <a:pt x="333" y="305"/>
                    <a:pt x="356" y="236"/>
                  </a:cubicBezTo>
                  <a:cubicBezTo>
                    <a:pt x="407" y="87"/>
                    <a:pt x="302" y="0"/>
                    <a:pt x="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53"/>
            <p:cNvSpPr/>
            <p:nvPr/>
          </p:nvSpPr>
          <p:spPr>
            <a:xfrm>
              <a:off x="3283605" y="5613389"/>
              <a:ext cx="32095" cy="26627"/>
            </a:xfrm>
            <a:custGeom>
              <a:rect b="b" l="l" r="r" t="t"/>
              <a:pathLst>
                <a:path extrusionOk="0" h="336" w="405">
                  <a:moveTo>
                    <a:pt x="194" y="1"/>
                  </a:moveTo>
                  <a:cubicBezTo>
                    <a:pt x="127" y="1"/>
                    <a:pt x="62" y="38"/>
                    <a:pt x="42" y="119"/>
                  </a:cubicBezTo>
                  <a:cubicBezTo>
                    <a:pt x="0" y="253"/>
                    <a:pt x="107" y="335"/>
                    <a:pt x="209" y="335"/>
                  </a:cubicBezTo>
                  <a:cubicBezTo>
                    <a:pt x="271" y="335"/>
                    <a:pt x="331" y="305"/>
                    <a:pt x="355" y="238"/>
                  </a:cubicBezTo>
                  <a:cubicBezTo>
                    <a:pt x="404" y="89"/>
                    <a:pt x="297" y="1"/>
                    <a:pt x="19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53"/>
            <p:cNvSpPr/>
            <p:nvPr/>
          </p:nvSpPr>
          <p:spPr>
            <a:xfrm>
              <a:off x="3421810" y="5613072"/>
              <a:ext cx="32254" cy="26865"/>
            </a:xfrm>
            <a:custGeom>
              <a:rect b="b" l="l" r="r" t="t"/>
              <a:pathLst>
                <a:path extrusionOk="0" h="339" w="407">
                  <a:moveTo>
                    <a:pt x="197" y="0"/>
                  </a:moveTo>
                  <a:cubicBezTo>
                    <a:pt x="130" y="0"/>
                    <a:pt x="64" y="37"/>
                    <a:pt x="42" y="119"/>
                  </a:cubicBezTo>
                  <a:cubicBezTo>
                    <a:pt x="0" y="255"/>
                    <a:pt x="107" y="338"/>
                    <a:pt x="209" y="338"/>
                  </a:cubicBezTo>
                  <a:cubicBezTo>
                    <a:pt x="272" y="338"/>
                    <a:pt x="333" y="307"/>
                    <a:pt x="355" y="237"/>
                  </a:cubicBezTo>
                  <a:cubicBezTo>
                    <a:pt x="407" y="89"/>
                    <a:pt x="301" y="0"/>
                    <a:pt x="19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53"/>
            <p:cNvSpPr/>
            <p:nvPr/>
          </p:nvSpPr>
          <p:spPr>
            <a:xfrm>
              <a:off x="3207450" y="5752070"/>
              <a:ext cx="32095" cy="26706"/>
            </a:xfrm>
            <a:custGeom>
              <a:rect b="b" l="l" r="r" t="t"/>
              <a:pathLst>
                <a:path extrusionOk="0" h="337" w="405">
                  <a:moveTo>
                    <a:pt x="195" y="0"/>
                  </a:moveTo>
                  <a:cubicBezTo>
                    <a:pt x="128" y="0"/>
                    <a:pt x="62" y="37"/>
                    <a:pt x="42" y="117"/>
                  </a:cubicBezTo>
                  <a:cubicBezTo>
                    <a:pt x="0" y="254"/>
                    <a:pt x="106" y="336"/>
                    <a:pt x="208" y="336"/>
                  </a:cubicBezTo>
                  <a:cubicBezTo>
                    <a:pt x="271" y="336"/>
                    <a:pt x="331" y="305"/>
                    <a:pt x="356" y="236"/>
                  </a:cubicBezTo>
                  <a:cubicBezTo>
                    <a:pt x="404" y="87"/>
                    <a:pt x="298" y="0"/>
                    <a:pt x="19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48" name="Google Shape;4548;p53"/>
          <p:cNvSpPr/>
          <p:nvPr/>
        </p:nvSpPr>
        <p:spPr>
          <a:xfrm>
            <a:off x="1136250" y="1923400"/>
            <a:ext cx="5287500" cy="4959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a:t>
            </a:r>
            <a:r>
              <a:rPr b="1" lang="en" sz="1600">
                <a:solidFill>
                  <a:schemeClr val="dk2"/>
                </a:solidFill>
                <a:latin typeface="Roboto"/>
                <a:ea typeface="Roboto"/>
                <a:cs typeface="Roboto"/>
                <a:sym typeface="Roboto"/>
              </a:rPr>
              <a:t>nstructions:</a:t>
            </a:r>
            <a:r>
              <a:rPr lang="en" sz="1600">
                <a:solidFill>
                  <a:schemeClr val="dk2"/>
                </a:solidFill>
                <a:latin typeface="Roboto"/>
                <a:ea typeface="Roboto"/>
                <a:cs typeface="Roboto"/>
                <a:sym typeface="Roboto"/>
              </a:rPr>
              <a:t> Place the correct planet inside the square</a:t>
            </a:r>
            <a:endParaRPr/>
          </a:p>
        </p:txBody>
      </p:sp>
      <p:sp>
        <p:nvSpPr>
          <p:cNvPr id="4549" name="Google Shape;4549;p53"/>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Select the </a:t>
            </a:r>
            <a:r>
              <a:rPr lang="en">
                <a:solidFill>
                  <a:schemeClr val="lt1"/>
                </a:solidFill>
              </a:rPr>
              <a:t>correct one</a:t>
            </a:r>
            <a:endParaRPr>
              <a:solidFill>
                <a:schemeClr val="lt1"/>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553" name="Shape 4553"/>
        <p:cNvGrpSpPr/>
        <p:nvPr/>
      </p:nvGrpSpPr>
      <p:grpSpPr>
        <a:xfrm>
          <a:off x="0" y="0"/>
          <a:ext cx="0" cy="0"/>
          <a:chOff x="0" y="0"/>
          <a:chExt cx="0" cy="0"/>
        </a:xfrm>
      </p:grpSpPr>
      <p:sp>
        <p:nvSpPr>
          <p:cNvPr id="4554" name="Google Shape;4554;p54"/>
          <p:cNvSpPr/>
          <p:nvPr/>
        </p:nvSpPr>
        <p:spPr>
          <a:xfrm>
            <a:off x="3326650" y="2998375"/>
            <a:ext cx="3723300" cy="6657000"/>
          </a:xfrm>
          <a:prstGeom prst="roundRect">
            <a:avLst>
              <a:gd fmla="val 7493"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54"/>
          <p:cNvSpPr/>
          <p:nvPr/>
        </p:nvSpPr>
        <p:spPr>
          <a:xfrm>
            <a:off x="1919850" y="2998380"/>
            <a:ext cx="1094700" cy="10473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54"/>
          <p:cNvSpPr txBox="1"/>
          <p:nvPr/>
        </p:nvSpPr>
        <p:spPr>
          <a:xfrm>
            <a:off x="2107623" y="3277080"/>
            <a:ext cx="718800" cy="48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4557" name="Google Shape;4557;p54"/>
          <p:cNvGrpSpPr/>
          <p:nvPr/>
        </p:nvGrpSpPr>
        <p:grpSpPr>
          <a:xfrm>
            <a:off x="574739" y="3050970"/>
            <a:ext cx="1094624" cy="942120"/>
            <a:chOff x="4663850" y="3055675"/>
            <a:chExt cx="1094624" cy="942120"/>
          </a:xfrm>
        </p:grpSpPr>
        <p:sp>
          <p:nvSpPr>
            <p:cNvPr id="4558" name="Google Shape;4558;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587" name="Google Shape;4587;p54"/>
          <p:cNvSpPr/>
          <p:nvPr/>
        </p:nvSpPr>
        <p:spPr>
          <a:xfrm>
            <a:off x="1919964" y="4830983"/>
            <a:ext cx="1094700" cy="10473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54"/>
          <p:cNvSpPr txBox="1"/>
          <p:nvPr/>
        </p:nvSpPr>
        <p:spPr>
          <a:xfrm>
            <a:off x="2107737" y="5109683"/>
            <a:ext cx="718800" cy="48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4589" name="Google Shape;4589;p54"/>
          <p:cNvSpPr/>
          <p:nvPr/>
        </p:nvSpPr>
        <p:spPr>
          <a:xfrm>
            <a:off x="1101211" y="5613022"/>
            <a:ext cx="39146" cy="145719"/>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54"/>
          <p:cNvSpPr/>
          <p:nvPr/>
        </p:nvSpPr>
        <p:spPr>
          <a:xfrm>
            <a:off x="1101211" y="5689606"/>
            <a:ext cx="39146" cy="69135"/>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54"/>
          <p:cNvSpPr/>
          <p:nvPr/>
        </p:nvSpPr>
        <p:spPr>
          <a:xfrm>
            <a:off x="1057367" y="5751433"/>
            <a:ext cx="126834" cy="48446"/>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54"/>
          <p:cNvSpPr/>
          <p:nvPr/>
        </p:nvSpPr>
        <p:spPr>
          <a:xfrm>
            <a:off x="1058838" y="5751433"/>
            <a:ext cx="123939" cy="16228"/>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54"/>
          <p:cNvSpPr/>
          <p:nvPr/>
        </p:nvSpPr>
        <p:spPr>
          <a:xfrm>
            <a:off x="891674" y="5595892"/>
            <a:ext cx="63725" cy="150322"/>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54"/>
          <p:cNvSpPr/>
          <p:nvPr/>
        </p:nvSpPr>
        <p:spPr>
          <a:xfrm>
            <a:off x="891484" y="5671053"/>
            <a:ext cx="50629" cy="75161"/>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54"/>
          <p:cNvSpPr/>
          <p:nvPr/>
        </p:nvSpPr>
        <p:spPr>
          <a:xfrm>
            <a:off x="842706" y="5727898"/>
            <a:ext cx="127783" cy="61970"/>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54"/>
          <p:cNvSpPr/>
          <p:nvPr/>
        </p:nvSpPr>
        <p:spPr>
          <a:xfrm>
            <a:off x="848020" y="5727946"/>
            <a:ext cx="121899" cy="33927"/>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54"/>
          <p:cNvSpPr/>
          <p:nvPr/>
        </p:nvSpPr>
        <p:spPr>
          <a:xfrm>
            <a:off x="1289300" y="5594991"/>
            <a:ext cx="63725" cy="150322"/>
          </a:xfrm>
          <a:custGeom>
            <a:rect b="b" l="l" r="r" t="t"/>
            <a:pathLst>
              <a:path extrusionOk="0" h="3168" w="1343">
                <a:moveTo>
                  <a:pt x="810" y="1"/>
                </a:moveTo>
                <a:lnTo>
                  <a:pt x="1" y="142"/>
                </a:lnTo>
                <a:lnTo>
                  <a:pt x="534" y="3167"/>
                </a:lnTo>
                <a:lnTo>
                  <a:pt x="1342" y="3022"/>
                </a:lnTo>
                <a:lnTo>
                  <a:pt x="81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54"/>
          <p:cNvSpPr/>
          <p:nvPr/>
        </p:nvSpPr>
        <p:spPr>
          <a:xfrm>
            <a:off x="1299447" y="5666160"/>
            <a:ext cx="50107" cy="74639"/>
          </a:xfrm>
          <a:custGeom>
            <a:rect b="b" l="l" r="r" t="t"/>
            <a:pathLst>
              <a:path extrusionOk="0" h="1573" w="1056">
                <a:moveTo>
                  <a:pt x="810" y="0"/>
                </a:moveTo>
                <a:lnTo>
                  <a:pt x="1" y="142"/>
                </a:lnTo>
                <a:lnTo>
                  <a:pt x="250" y="1572"/>
                </a:lnTo>
                <a:lnTo>
                  <a:pt x="1055" y="1430"/>
                </a:lnTo>
                <a:lnTo>
                  <a:pt x="810"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54"/>
          <p:cNvSpPr/>
          <p:nvPr/>
        </p:nvSpPr>
        <p:spPr>
          <a:xfrm>
            <a:off x="1273500" y="5727898"/>
            <a:ext cx="127735" cy="61970"/>
          </a:xfrm>
          <a:custGeom>
            <a:rect b="b" l="l" r="r" t="t"/>
            <a:pathLst>
              <a:path extrusionOk="0" h="1306" w="2692">
                <a:moveTo>
                  <a:pt x="2147" y="0"/>
                </a:moveTo>
                <a:cubicBezTo>
                  <a:pt x="2115" y="0"/>
                  <a:pt x="2083" y="3"/>
                  <a:pt x="2051" y="10"/>
                </a:cubicBezTo>
                <a:lnTo>
                  <a:pt x="426" y="297"/>
                </a:lnTo>
                <a:cubicBezTo>
                  <a:pt x="211" y="332"/>
                  <a:pt x="46" y="500"/>
                  <a:pt x="15" y="715"/>
                </a:cubicBezTo>
                <a:cubicBezTo>
                  <a:pt x="4" y="769"/>
                  <a:pt x="0" y="826"/>
                  <a:pt x="12" y="884"/>
                </a:cubicBezTo>
                <a:cubicBezTo>
                  <a:pt x="53" y="1130"/>
                  <a:pt x="267" y="1306"/>
                  <a:pt x="509" y="1306"/>
                </a:cubicBezTo>
                <a:cubicBezTo>
                  <a:pt x="538" y="1306"/>
                  <a:pt x="568" y="1303"/>
                  <a:pt x="598" y="1298"/>
                </a:cubicBezTo>
                <a:lnTo>
                  <a:pt x="2228" y="1010"/>
                </a:lnTo>
                <a:cubicBezTo>
                  <a:pt x="2504" y="960"/>
                  <a:pt x="2691" y="696"/>
                  <a:pt x="2642" y="420"/>
                </a:cubicBezTo>
                <a:cubicBezTo>
                  <a:pt x="2630" y="362"/>
                  <a:pt x="2611" y="309"/>
                  <a:pt x="2584" y="263"/>
                </a:cubicBezTo>
                <a:cubicBezTo>
                  <a:pt x="2493" y="100"/>
                  <a:pt x="2326" y="0"/>
                  <a:pt x="2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54"/>
          <p:cNvSpPr/>
          <p:nvPr/>
        </p:nvSpPr>
        <p:spPr>
          <a:xfrm>
            <a:off x="1274022" y="5727946"/>
            <a:ext cx="121947" cy="33927"/>
          </a:xfrm>
          <a:custGeom>
            <a:rect b="b" l="l" r="r" t="t"/>
            <a:pathLst>
              <a:path extrusionOk="0" h="715" w="2570">
                <a:moveTo>
                  <a:pt x="2128" y="1"/>
                </a:moveTo>
                <a:cubicBezTo>
                  <a:pt x="2097" y="1"/>
                  <a:pt x="2067" y="3"/>
                  <a:pt x="2036" y="9"/>
                </a:cubicBezTo>
                <a:lnTo>
                  <a:pt x="411" y="296"/>
                </a:lnTo>
                <a:cubicBezTo>
                  <a:pt x="200" y="331"/>
                  <a:pt x="31" y="499"/>
                  <a:pt x="1" y="714"/>
                </a:cubicBezTo>
                <a:lnTo>
                  <a:pt x="2569" y="262"/>
                </a:lnTo>
                <a:cubicBezTo>
                  <a:pt x="2480" y="97"/>
                  <a:pt x="2310" y="1"/>
                  <a:pt x="2128"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54"/>
          <p:cNvSpPr/>
          <p:nvPr/>
        </p:nvSpPr>
        <p:spPr>
          <a:xfrm>
            <a:off x="805790" y="4909386"/>
            <a:ext cx="644751" cy="517917"/>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54"/>
          <p:cNvSpPr/>
          <p:nvPr/>
        </p:nvSpPr>
        <p:spPr>
          <a:xfrm>
            <a:off x="805790" y="4910999"/>
            <a:ext cx="644751" cy="51630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54"/>
          <p:cNvSpPr/>
          <p:nvPr/>
        </p:nvSpPr>
        <p:spPr>
          <a:xfrm>
            <a:off x="1279289" y="5056766"/>
            <a:ext cx="121994" cy="184486"/>
          </a:xfrm>
          <a:custGeom>
            <a:rect b="b" l="l" r="r" t="t"/>
            <a:pathLst>
              <a:path extrusionOk="0" h="3888" w="2571">
                <a:moveTo>
                  <a:pt x="745" y="1"/>
                </a:moveTo>
                <a:cubicBezTo>
                  <a:pt x="726" y="1"/>
                  <a:pt x="706" y="3"/>
                  <a:pt x="687" y="7"/>
                </a:cubicBezTo>
                <a:cubicBezTo>
                  <a:pt x="1" y="172"/>
                  <a:pt x="384" y="3047"/>
                  <a:pt x="848" y="3623"/>
                </a:cubicBezTo>
                <a:cubicBezTo>
                  <a:pt x="995" y="3804"/>
                  <a:pt x="1245" y="3888"/>
                  <a:pt x="1505" y="3888"/>
                </a:cubicBezTo>
                <a:cubicBezTo>
                  <a:pt x="1936" y="3888"/>
                  <a:pt x="2397" y="3658"/>
                  <a:pt x="2466" y="3266"/>
                </a:cubicBezTo>
                <a:cubicBezTo>
                  <a:pt x="2570" y="2655"/>
                  <a:pt x="1436" y="1"/>
                  <a:pt x="745"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54"/>
          <p:cNvSpPr/>
          <p:nvPr/>
        </p:nvSpPr>
        <p:spPr>
          <a:xfrm>
            <a:off x="1253998" y="4979232"/>
            <a:ext cx="58269" cy="49490"/>
          </a:xfrm>
          <a:custGeom>
            <a:rect b="b" l="l" r="r" t="t"/>
            <a:pathLst>
              <a:path extrusionOk="0" h="1043" w="1228">
                <a:moveTo>
                  <a:pt x="706" y="0"/>
                </a:moveTo>
                <a:cubicBezTo>
                  <a:pt x="703" y="0"/>
                  <a:pt x="701" y="0"/>
                  <a:pt x="699" y="1"/>
                </a:cubicBezTo>
                <a:cubicBezTo>
                  <a:pt x="235" y="1"/>
                  <a:pt x="1" y="568"/>
                  <a:pt x="338" y="894"/>
                </a:cubicBezTo>
                <a:cubicBezTo>
                  <a:pt x="444" y="997"/>
                  <a:pt x="571" y="1043"/>
                  <a:pt x="697" y="1043"/>
                </a:cubicBezTo>
                <a:cubicBezTo>
                  <a:pt x="968" y="1043"/>
                  <a:pt x="1228" y="827"/>
                  <a:pt x="1220" y="507"/>
                </a:cubicBezTo>
                <a:cubicBezTo>
                  <a:pt x="1216" y="225"/>
                  <a:pt x="986" y="0"/>
                  <a:pt x="706"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54"/>
          <p:cNvSpPr/>
          <p:nvPr/>
        </p:nvSpPr>
        <p:spPr>
          <a:xfrm>
            <a:off x="574759" y="5260468"/>
            <a:ext cx="1094434" cy="40569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54"/>
          <p:cNvSpPr/>
          <p:nvPr/>
        </p:nvSpPr>
        <p:spPr>
          <a:xfrm>
            <a:off x="1368636" y="5267206"/>
            <a:ext cx="300548" cy="295803"/>
          </a:xfrm>
          <a:custGeom>
            <a:rect b="b" l="l" r="r" t="t"/>
            <a:pathLst>
              <a:path extrusionOk="0" h="6234" w="6334">
                <a:moveTo>
                  <a:pt x="1495" y="0"/>
                </a:moveTo>
                <a:cubicBezTo>
                  <a:pt x="1273" y="249"/>
                  <a:pt x="794" y="710"/>
                  <a:pt x="0" y="1170"/>
                </a:cubicBezTo>
                <a:cubicBezTo>
                  <a:pt x="1058" y="2427"/>
                  <a:pt x="3025" y="4628"/>
                  <a:pt x="4463" y="6234"/>
                </a:cubicBezTo>
                <a:cubicBezTo>
                  <a:pt x="4900" y="5912"/>
                  <a:pt x="5287" y="5521"/>
                  <a:pt x="5609" y="5084"/>
                </a:cubicBezTo>
                <a:cubicBezTo>
                  <a:pt x="6333" y="4098"/>
                  <a:pt x="6100" y="3654"/>
                  <a:pt x="5444" y="3090"/>
                </a:cubicBezTo>
                <a:cubicBezTo>
                  <a:pt x="5011" y="2718"/>
                  <a:pt x="3301" y="1396"/>
                  <a:pt x="2208" y="552"/>
                </a:cubicBezTo>
                <a:cubicBezTo>
                  <a:pt x="2155" y="506"/>
                  <a:pt x="2097" y="464"/>
                  <a:pt x="2044" y="422"/>
                </a:cubicBezTo>
                <a:cubicBezTo>
                  <a:pt x="1821" y="249"/>
                  <a:pt x="1633" y="108"/>
                  <a:pt x="149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54"/>
          <p:cNvSpPr/>
          <p:nvPr/>
        </p:nvSpPr>
        <p:spPr>
          <a:xfrm>
            <a:off x="1288589" y="5336341"/>
            <a:ext cx="245601" cy="297274"/>
          </a:xfrm>
          <a:custGeom>
            <a:rect b="b" l="l" r="r" t="t"/>
            <a:pathLst>
              <a:path extrusionOk="0" h="6265" w="5176">
                <a:moveTo>
                  <a:pt x="1147" y="0"/>
                </a:moveTo>
                <a:cubicBezTo>
                  <a:pt x="775" y="180"/>
                  <a:pt x="391" y="334"/>
                  <a:pt x="0" y="456"/>
                </a:cubicBezTo>
                <a:lnTo>
                  <a:pt x="2807" y="6264"/>
                </a:lnTo>
                <a:cubicBezTo>
                  <a:pt x="3792" y="6007"/>
                  <a:pt x="4566" y="5701"/>
                  <a:pt x="5176" y="5383"/>
                </a:cubicBez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54"/>
          <p:cNvSpPr/>
          <p:nvPr/>
        </p:nvSpPr>
        <p:spPr>
          <a:xfrm>
            <a:off x="708851" y="5406519"/>
            <a:ext cx="78245" cy="67047"/>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54"/>
          <p:cNvSpPr/>
          <p:nvPr/>
        </p:nvSpPr>
        <p:spPr>
          <a:xfrm>
            <a:off x="874734" y="5483294"/>
            <a:ext cx="78292" cy="67047"/>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54"/>
          <p:cNvSpPr/>
          <p:nvPr/>
        </p:nvSpPr>
        <p:spPr>
          <a:xfrm>
            <a:off x="1085220" y="5506212"/>
            <a:ext cx="66999" cy="66999"/>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54"/>
          <p:cNvSpPr/>
          <p:nvPr/>
        </p:nvSpPr>
        <p:spPr>
          <a:xfrm>
            <a:off x="1300973" y="5477125"/>
            <a:ext cx="66952" cy="66999"/>
          </a:xfrm>
          <a:custGeom>
            <a:rect b="b" l="l" r="r" t="t"/>
            <a:pathLst>
              <a:path extrusionOk="0" h="1412" w="1411">
                <a:moveTo>
                  <a:pt x="705" y="0"/>
                </a:moveTo>
                <a:cubicBezTo>
                  <a:pt x="314" y="0"/>
                  <a:pt x="0" y="315"/>
                  <a:pt x="0" y="706"/>
                </a:cubicBezTo>
                <a:cubicBezTo>
                  <a:pt x="0" y="1097"/>
                  <a:pt x="314" y="1411"/>
                  <a:pt x="705" y="1411"/>
                </a:cubicBezTo>
                <a:cubicBezTo>
                  <a:pt x="1093" y="1411"/>
                  <a:pt x="1411" y="1097"/>
                  <a:pt x="1411" y="706"/>
                </a:cubicBezTo>
                <a:cubicBezTo>
                  <a:pt x="1411" y="315"/>
                  <a:pt x="1093" y="0"/>
                  <a:pt x="70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54"/>
          <p:cNvSpPr/>
          <p:nvPr/>
        </p:nvSpPr>
        <p:spPr>
          <a:xfrm>
            <a:off x="1454092" y="5397457"/>
            <a:ext cx="78482" cy="67047"/>
          </a:xfrm>
          <a:custGeom>
            <a:rect b="b" l="l" r="r" t="t"/>
            <a:pathLst>
              <a:path extrusionOk="0" h="1413" w="1654">
                <a:moveTo>
                  <a:pt x="948" y="0"/>
                </a:moveTo>
                <a:cubicBezTo>
                  <a:pt x="319" y="0"/>
                  <a:pt x="1" y="763"/>
                  <a:pt x="446" y="1204"/>
                </a:cubicBezTo>
                <a:cubicBezTo>
                  <a:pt x="590" y="1348"/>
                  <a:pt x="766" y="1412"/>
                  <a:pt x="940" y="1412"/>
                </a:cubicBezTo>
                <a:cubicBezTo>
                  <a:pt x="1303" y="1412"/>
                  <a:pt x="1651" y="1131"/>
                  <a:pt x="1653" y="706"/>
                </a:cubicBezTo>
                <a:cubicBezTo>
                  <a:pt x="1653" y="318"/>
                  <a:pt x="1335" y="0"/>
                  <a:pt x="9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54"/>
          <p:cNvSpPr/>
          <p:nvPr/>
        </p:nvSpPr>
        <p:spPr>
          <a:xfrm>
            <a:off x="574759" y="5260468"/>
            <a:ext cx="898703" cy="320952"/>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54"/>
          <p:cNvSpPr/>
          <p:nvPr/>
        </p:nvSpPr>
        <p:spPr>
          <a:xfrm>
            <a:off x="789610" y="5248274"/>
            <a:ext cx="675119" cy="174142"/>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54"/>
          <p:cNvSpPr/>
          <p:nvPr/>
        </p:nvSpPr>
        <p:spPr>
          <a:xfrm>
            <a:off x="789610" y="5248274"/>
            <a:ext cx="675119" cy="174142"/>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54"/>
          <p:cNvSpPr/>
          <p:nvPr/>
        </p:nvSpPr>
        <p:spPr>
          <a:xfrm>
            <a:off x="1920050" y="6663586"/>
            <a:ext cx="1094700" cy="10473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54"/>
          <p:cNvSpPr txBox="1"/>
          <p:nvPr/>
        </p:nvSpPr>
        <p:spPr>
          <a:xfrm>
            <a:off x="2107822" y="6942286"/>
            <a:ext cx="718800" cy="48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4618" name="Google Shape;4618;p54"/>
          <p:cNvGrpSpPr/>
          <p:nvPr/>
        </p:nvGrpSpPr>
        <p:grpSpPr>
          <a:xfrm>
            <a:off x="512081" y="6766331"/>
            <a:ext cx="1219939" cy="841810"/>
            <a:chOff x="4536875" y="5935699"/>
            <a:chExt cx="1219939" cy="841810"/>
          </a:xfrm>
        </p:grpSpPr>
        <p:sp>
          <p:nvSpPr>
            <p:cNvPr id="4619" name="Google Shape;4619;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43" name="Google Shape;4643;p54"/>
          <p:cNvSpPr/>
          <p:nvPr/>
        </p:nvSpPr>
        <p:spPr>
          <a:xfrm>
            <a:off x="1920043" y="8588843"/>
            <a:ext cx="1094700" cy="10473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54"/>
          <p:cNvSpPr txBox="1"/>
          <p:nvPr/>
        </p:nvSpPr>
        <p:spPr>
          <a:xfrm>
            <a:off x="2107815" y="8867543"/>
            <a:ext cx="718800" cy="489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4645" name="Google Shape;4645;p54"/>
          <p:cNvGrpSpPr/>
          <p:nvPr/>
        </p:nvGrpSpPr>
        <p:grpSpPr>
          <a:xfrm>
            <a:off x="520836" y="8496189"/>
            <a:ext cx="1202430" cy="1232608"/>
            <a:chOff x="4537634" y="7155164"/>
            <a:chExt cx="1202430" cy="1232608"/>
          </a:xfrm>
        </p:grpSpPr>
        <p:sp>
          <p:nvSpPr>
            <p:cNvPr id="4646" name="Google Shape;4646;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2" name="Google Shape;4662;p54"/>
          <p:cNvGrpSpPr/>
          <p:nvPr/>
        </p:nvGrpSpPr>
        <p:grpSpPr>
          <a:xfrm>
            <a:off x="5968732" y="4171246"/>
            <a:ext cx="757151" cy="651664"/>
            <a:chOff x="4663850" y="3055675"/>
            <a:chExt cx="1094624" cy="942120"/>
          </a:xfrm>
        </p:grpSpPr>
        <p:sp>
          <p:nvSpPr>
            <p:cNvPr id="4663" name="Google Shape;4663;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92" name="Google Shape;4692;p54"/>
          <p:cNvGrpSpPr/>
          <p:nvPr/>
        </p:nvGrpSpPr>
        <p:grpSpPr>
          <a:xfrm>
            <a:off x="5969211" y="3273664"/>
            <a:ext cx="757111" cy="616019"/>
            <a:chOff x="8401068" y="4491417"/>
            <a:chExt cx="806295" cy="656037"/>
          </a:xfrm>
        </p:grpSpPr>
        <p:sp>
          <p:nvSpPr>
            <p:cNvPr id="4693" name="Google Shape;4693;p54"/>
            <p:cNvSpPr/>
            <p:nvPr/>
          </p:nvSpPr>
          <p:spPr>
            <a:xfrm>
              <a:off x="8788918" y="5009793"/>
              <a:ext cx="28840" cy="107354"/>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54"/>
            <p:cNvSpPr/>
            <p:nvPr/>
          </p:nvSpPr>
          <p:spPr>
            <a:xfrm>
              <a:off x="8788918" y="5066214"/>
              <a:ext cx="28840" cy="50933"/>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54"/>
            <p:cNvSpPr/>
            <p:nvPr/>
          </p:nvSpPr>
          <p:spPr>
            <a:xfrm>
              <a:off x="8756617" y="5111763"/>
              <a:ext cx="93441" cy="35692"/>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54"/>
            <p:cNvSpPr/>
            <p:nvPr/>
          </p:nvSpPr>
          <p:spPr>
            <a:xfrm>
              <a:off x="8757701" y="5111763"/>
              <a:ext cx="91309" cy="11955"/>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54"/>
            <p:cNvSpPr/>
            <p:nvPr/>
          </p:nvSpPr>
          <p:spPr>
            <a:xfrm>
              <a:off x="8634547" y="4997174"/>
              <a:ext cx="46948" cy="110745"/>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54"/>
            <p:cNvSpPr/>
            <p:nvPr/>
          </p:nvSpPr>
          <p:spPr>
            <a:xfrm>
              <a:off x="8634407" y="5052546"/>
              <a:ext cx="37300" cy="55373"/>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54"/>
            <p:cNvSpPr/>
            <p:nvPr/>
          </p:nvSpPr>
          <p:spPr>
            <a:xfrm>
              <a:off x="8598471" y="5094424"/>
              <a:ext cx="94141" cy="45654"/>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54"/>
            <p:cNvSpPr/>
            <p:nvPr/>
          </p:nvSpPr>
          <p:spPr>
            <a:xfrm>
              <a:off x="8602387" y="5094459"/>
              <a:ext cx="89806" cy="24995"/>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54"/>
            <p:cNvSpPr/>
            <p:nvPr/>
          </p:nvSpPr>
          <p:spPr>
            <a:xfrm>
              <a:off x="8571275" y="4491417"/>
              <a:ext cx="475003" cy="381561"/>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54"/>
            <p:cNvSpPr/>
            <p:nvPr/>
          </p:nvSpPr>
          <p:spPr>
            <a:xfrm>
              <a:off x="8571275" y="4492606"/>
              <a:ext cx="475003" cy="38037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54"/>
            <p:cNvSpPr/>
            <p:nvPr/>
          </p:nvSpPr>
          <p:spPr>
            <a:xfrm>
              <a:off x="8401068" y="4750064"/>
              <a:ext cx="806295" cy="29888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54"/>
            <p:cNvSpPr/>
            <p:nvPr/>
          </p:nvSpPr>
          <p:spPr>
            <a:xfrm>
              <a:off x="8499857" y="4857661"/>
              <a:ext cx="57645" cy="49395"/>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54"/>
            <p:cNvSpPr/>
            <p:nvPr/>
          </p:nvSpPr>
          <p:spPr>
            <a:xfrm>
              <a:off x="8622067" y="4914221"/>
              <a:ext cx="57680" cy="49395"/>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54"/>
            <p:cNvSpPr/>
            <p:nvPr/>
          </p:nvSpPr>
          <p:spPr>
            <a:xfrm>
              <a:off x="8777137" y="4931105"/>
              <a:ext cx="49360" cy="49360"/>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54"/>
            <p:cNvSpPr/>
            <p:nvPr/>
          </p:nvSpPr>
          <p:spPr>
            <a:xfrm>
              <a:off x="8401068" y="4750064"/>
              <a:ext cx="662095" cy="236453"/>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54"/>
          <p:cNvGrpSpPr/>
          <p:nvPr/>
        </p:nvGrpSpPr>
        <p:grpSpPr>
          <a:xfrm>
            <a:off x="3624917" y="3290144"/>
            <a:ext cx="843832" cy="582280"/>
            <a:chOff x="4536875" y="5935699"/>
            <a:chExt cx="1219939" cy="841810"/>
          </a:xfrm>
        </p:grpSpPr>
        <p:sp>
          <p:nvSpPr>
            <p:cNvPr id="4711" name="Google Shape;4711;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5" name="Google Shape;4735;p54"/>
          <p:cNvGrpSpPr/>
          <p:nvPr/>
        </p:nvGrpSpPr>
        <p:grpSpPr>
          <a:xfrm>
            <a:off x="4802914" y="3154919"/>
            <a:ext cx="831721" cy="852595"/>
            <a:chOff x="4537634" y="7155164"/>
            <a:chExt cx="1202430" cy="1232608"/>
          </a:xfrm>
        </p:grpSpPr>
        <p:sp>
          <p:nvSpPr>
            <p:cNvPr id="4736" name="Google Shape;4736;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2" name="Google Shape;4752;p54"/>
          <p:cNvGrpSpPr/>
          <p:nvPr/>
        </p:nvGrpSpPr>
        <p:grpSpPr>
          <a:xfrm>
            <a:off x="4840674" y="4272780"/>
            <a:ext cx="757111" cy="616019"/>
            <a:chOff x="8401068" y="4491417"/>
            <a:chExt cx="806295" cy="656037"/>
          </a:xfrm>
        </p:grpSpPr>
        <p:sp>
          <p:nvSpPr>
            <p:cNvPr id="4753" name="Google Shape;4753;p54"/>
            <p:cNvSpPr/>
            <p:nvPr/>
          </p:nvSpPr>
          <p:spPr>
            <a:xfrm>
              <a:off x="8788918" y="5009793"/>
              <a:ext cx="28840" cy="107354"/>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54"/>
            <p:cNvSpPr/>
            <p:nvPr/>
          </p:nvSpPr>
          <p:spPr>
            <a:xfrm>
              <a:off x="8788918" y="5066214"/>
              <a:ext cx="28840" cy="50933"/>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54"/>
            <p:cNvSpPr/>
            <p:nvPr/>
          </p:nvSpPr>
          <p:spPr>
            <a:xfrm>
              <a:off x="8756617" y="5111763"/>
              <a:ext cx="93441" cy="35692"/>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54"/>
            <p:cNvSpPr/>
            <p:nvPr/>
          </p:nvSpPr>
          <p:spPr>
            <a:xfrm>
              <a:off x="8757701" y="5111763"/>
              <a:ext cx="91309" cy="11955"/>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54"/>
            <p:cNvSpPr/>
            <p:nvPr/>
          </p:nvSpPr>
          <p:spPr>
            <a:xfrm>
              <a:off x="8634547" y="4997174"/>
              <a:ext cx="46948" cy="110745"/>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54"/>
            <p:cNvSpPr/>
            <p:nvPr/>
          </p:nvSpPr>
          <p:spPr>
            <a:xfrm>
              <a:off x="8634407" y="5052546"/>
              <a:ext cx="37300" cy="55373"/>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54"/>
            <p:cNvSpPr/>
            <p:nvPr/>
          </p:nvSpPr>
          <p:spPr>
            <a:xfrm>
              <a:off x="8598471" y="5094424"/>
              <a:ext cx="94141" cy="45654"/>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54"/>
            <p:cNvSpPr/>
            <p:nvPr/>
          </p:nvSpPr>
          <p:spPr>
            <a:xfrm>
              <a:off x="8602387" y="5094459"/>
              <a:ext cx="89806" cy="24995"/>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54"/>
            <p:cNvSpPr/>
            <p:nvPr/>
          </p:nvSpPr>
          <p:spPr>
            <a:xfrm>
              <a:off x="8571275" y="4491417"/>
              <a:ext cx="475003" cy="381561"/>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54"/>
            <p:cNvSpPr/>
            <p:nvPr/>
          </p:nvSpPr>
          <p:spPr>
            <a:xfrm>
              <a:off x="8571275" y="4492606"/>
              <a:ext cx="475003" cy="38037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54"/>
            <p:cNvSpPr/>
            <p:nvPr/>
          </p:nvSpPr>
          <p:spPr>
            <a:xfrm>
              <a:off x="8401068" y="4750064"/>
              <a:ext cx="806295" cy="29888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54"/>
            <p:cNvSpPr/>
            <p:nvPr/>
          </p:nvSpPr>
          <p:spPr>
            <a:xfrm>
              <a:off x="8499857" y="4857661"/>
              <a:ext cx="57645" cy="49395"/>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54"/>
            <p:cNvSpPr/>
            <p:nvPr/>
          </p:nvSpPr>
          <p:spPr>
            <a:xfrm>
              <a:off x="8622067" y="4914221"/>
              <a:ext cx="57680" cy="49395"/>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54"/>
            <p:cNvSpPr/>
            <p:nvPr/>
          </p:nvSpPr>
          <p:spPr>
            <a:xfrm>
              <a:off x="8777137" y="4931105"/>
              <a:ext cx="49360" cy="49360"/>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54"/>
            <p:cNvSpPr/>
            <p:nvPr/>
          </p:nvSpPr>
          <p:spPr>
            <a:xfrm>
              <a:off x="8401068" y="4750064"/>
              <a:ext cx="662095" cy="236453"/>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0" name="Google Shape;4770;p54"/>
          <p:cNvGrpSpPr/>
          <p:nvPr/>
        </p:nvGrpSpPr>
        <p:grpSpPr>
          <a:xfrm>
            <a:off x="3622370" y="4154035"/>
            <a:ext cx="831721" cy="852595"/>
            <a:chOff x="4537634" y="7155164"/>
            <a:chExt cx="1202430" cy="1232608"/>
          </a:xfrm>
        </p:grpSpPr>
        <p:sp>
          <p:nvSpPr>
            <p:cNvPr id="4771" name="Google Shape;4771;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7" name="Google Shape;4787;p54"/>
          <p:cNvGrpSpPr/>
          <p:nvPr/>
        </p:nvGrpSpPr>
        <p:grpSpPr>
          <a:xfrm>
            <a:off x="3667667" y="5211442"/>
            <a:ext cx="757151" cy="651664"/>
            <a:chOff x="4663850" y="3055675"/>
            <a:chExt cx="1094624" cy="942120"/>
          </a:xfrm>
        </p:grpSpPr>
        <p:sp>
          <p:nvSpPr>
            <p:cNvPr id="4788" name="Google Shape;4788;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54"/>
          <p:cNvGrpSpPr/>
          <p:nvPr/>
        </p:nvGrpSpPr>
        <p:grpSpPr>
          <a:xfrm>
            <a:off x="4796858" y="5153211"/>
            <a:ext cx="843832" cy="582280"/>
            <a:chOff x="4536875" y="5935699"/>
            <a:chExt cx="1219939" cy="841810"/>
          </a:xfrm>
        </p:grpSpPr>
        <p:sp>
          <p:nvSpPr>
            <p:cNvPr id="4818" name="Google Shape;4818;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2" name="Google Shape;4842;p54"/>
          <p:cNvGrpSpPr/>
          <p:nvPr/>
        </p:nvGrpSpPr>
        <p:grpSpPr>
          <a:xfrm>
            <a:off x="5931451" y="5017986"/>
            <a:ext cx="831721" cy="852595"/>
            <a:chOff x="4537634" y="7155164"/>
            <a:chExt cx="1202430" cy="1232608"/>
          </a:xfrm>
        </p:grpSpPr>
        <p:sp>
          <p:nvSpPr>
            <p:cNvPr id="4843" name="Google Shape;4843;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9" name="Google Shape;4859;p54"/>
          <p:cNvGrpSpPr/>
          <p:nvPr/>
        </p:nvGrpSpPr>
        <p:grpSpPr>
          <a:xfrm>
            <a:off x="3624917" y="6067608"/>
            <a:ext cx="843832" cy="582280"/>
            <a:chOff x="4536875" y="5935699"/>
            <a:chExt cx="1219939" cy="841810"/>
          </a:xfrm>
        </p:grpSpPr>
        <p:sp>
          <p:nvSpPr>
            <p:cNvPr id="4860" name="Google Shape;4860;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54"/>
          <p:cNvGrpSpPr/>
          <p:nvPr/>
        </p:nvGrpSpPr>
        <p:grpSpPr>
          <a:xfrm>
            <a:off x="5969223" y="6066269"/>
            <a:ext cx="757111" cy="616019"/>
            <a:chOff x="8401068" y="4491417"/>
            <a:chExt cx="806295" cy="656037"/>
          </a:xfrm>
        </p:grpSpPr>
        <p:sp>
          <p:nvSpPr>
            <p:cNvPr id="4885" name="Google Shape;4885;p54"/>
            <p:cNvSpPr/>
            <p:nvPr/>
          </p:nvSpPr>
          <p:spPr>
            <a:xfrm>
              <a:off x="8788918" y="5009793"/>
              <a:ext cx="28840" cy="107354"/>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54"/>
            <p:cNvSpPr/>
            <p:nvPr/>
          </p:nvSpPr>
          <p:spPr>
            <a:xfrm>
              <a:off x="8788918" y="5066214"/>
              <a:ext cx="28840" cy="50933"/>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54"/>
            <p:cNvSpPr/>
            <p:nvPr/>
          </p:nvSpPr>
          <p:spPr>
            <a:xfrm>
              <a:off x="8756617" y="5111763"/>
              <a:ext cx="93441" cy="35692"/>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54"/>
            <p:cNvSpPr/>
            <p:nvPr/>
          </p:nvSpPr>
          <p:spPr>
            <a:xfrm>
              <a:off x="8757701" y="5111763"/>
              <a:ext cx="91309" cy="11955"/>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54"/>
            <p:cNvSpPr/>
            <p:nvPr/>
          </p:nvSpPr>
          <p:spPr>
            <a:xfrm>
              <a:off x="8634547" y="4997174"/>
              <a:ext cx="46948" cy="110745"/>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54"/>
            <p:cNvSpPr/>
            <p:nvPr/>
          </p:nvSpPr>
          <p:spPr>
            <a:xfrm>
              <a:off x="8634407" y="5052546"/>
              <a:ext cx="37300" cy="55373"/>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54"/>
            <p:cNvSpPr/>
            <p:nvPr/>
          </p:nvSpPr>
          <p:spPr>
            <a:xfrm>
              <a:off x="8598471" y="5094424"/>
              <a:ext cx="94141" cy="45654"/>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54"/>
            <p:cNvSpPr/>
            <p:nvPr/>
          </p:nvSpPr>
          <p:spPr>
            <a:xfrm>
              <a:off x="8602387" y="5094459"/>
              <a:ext cx="89806" cy="24995"/>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54"/>
            <p:cNvSpPr/>
            <p:nvPr/>
          </p:nvSpPr>
          <p:spPr>
            <a:xfrm>
              <a:off x="8571275" y="4491417"/>
              <a:ext cx="475003" cy="381561"/>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54"/>
            <p:cNvSpPr/>
            <p:nvPr/>
          </p:nvSpPr>
          <p:spPr>
            <a:xfrm>
              <a:off x="8571275" y="4492606"/>
              <a:ext cx="475003" cy="38037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54"/>
            <p:cNvSpPr/>
            <p:nvPr/>
          </p:nvSpPr>
          <p:spPr>
            <a:xfrm>
              <a:off x="8401068" y="4750064"/>
              <a:ext cx="806295" cy="29888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54"/>
            <p:cNvSpPr/>
            <p:nvPr/>
          </p:nvSpPr>
          <p:spPr>
            <a:xfrm>
              <a:off x="8499857" y="4857661"/>
              <a:ext cx="57645" cy="49395"/>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54"/>
            <p:cNvSpPr/>
            <p:nvPr/>
          </p:nvSpPr>
          <p:spPr>
            <a:xfrm>
              <a:off x="8622067" y="4914221"/>
              <a:ext cx="57680" cy="49395"/>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54"/>
            <p:cNvSpPr/>
            <p:nvPr/>
          </p:nvSpPr>
          <p:spPr>
            <a:xfrm>
              <a:off x="8777137" y="4931105"/>
              <a:ext cx="49360" cy="49360"/>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54"/>
            <p:cNvSpPr/>
            <p:nvPr/>
          </p:nvSpPr>
          <p:spPr>
            <a:xfrm>
              <a:off x="8401068" y="4750064"/>
              <a:ext cx="662095" cy="236453"/>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54"/>
          <p:cNvGrpSpPr/>
          <p:nvPr/>
        </p:nvGrpSpPr>
        <p:grpSpPr>
          <a:xfrm>
            <a:off x="4840195" y="6000439"/>
            <a:ext cx="757151" cy="651664"/>
            <a:chOff x="4663850" y="3055675"/>
            <a:chExt cx="1094624" cy="942120"/>
          </a:xfrm>
        </p:grpSpPr>
        <p:sp>
          <p:nvSpPr>
            <p:cNvPr id="4903" name="Google Shape;4903;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2" name="Google Shape;4932;p54"/>
          <p:cNvGrpSpPr/>
          <p:nvPr/>
        </p:nvGrpSpPr>
        <p:grpSpPr>
          <a:xfrm>
            <a:off x="5970879" y="6894273"/>
            <a:ext cx="757151" cy="651664"/>
            <a:chOff x="4663850" y="3055675"/>
            <a:chExt cx="1094624" cy="942120"/>
          </a:xfrm>
        </p:grpSpPr>
        <p:sp>
          <p:nvSpPr>
            <p:cNvPr id="4933" name="Google Shape;4933;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54"/>
          <p:cNvGrpSpPr/>
          <p:nvPr/>
        </p:nvGrpSpPr>
        <p:grpSpPr>
          <a:xfrm>
            <a:off x="4842822" y="6995807"/>
            <a:ext cx="757111" cy="616019"/>
            <a:chOff x="8401068" y="4491417"/>
            <a:chExt cx="806295" cy="656037"/>
          </a:xfrm>
        </p:grpSpPr>
        <p:sp>
          <p:nvSpPr>
            <p:cNvPr id="4963" name="Google Shape;4963;p54"/>
            <p:cNvSpPr/>
            <p:nvPr/>
          </p:nvSpPr>
          <p:spPr>
            <a:xfrm>
              <a:off x="8788918" y="5009793"/>
              <a:ext cx="28840" cy="107354"/>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54"/>
            <p:cNvSpPr/>
            <p:nvPr/>
          </p:nvSpPr>
          <p:spPr>
            <a:xfrm>
              <a:off x="8788918" y="5066214"/>
              <a:ext cx="28840" cy="50933"/>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54"/>
            <p:cNvSpPr/>
            <p:nvPr/>
          </p:nvSpPr>
          <p:spPr>
            <a:xfrm>
              <a:off x="8756617" y="5111763"/>
              <a:ext cx="93441" cy="35692"/>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54"/>
            <p:cNvSpPr/>
            <p:nvPr/>
          </p:nvSpPr>
          <p:spPr>
            <a:xfrm>
              <a:off x="8757701" y="5111763"/>
              <a:ext cx="91309" cy="11955"/>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54"/>
            <p:cNvSpPr/>
            <p:nvPr/>
          </p:nvSpPr>
          <p:spPr>
            <a:xfrm>
              <a:off x="8634547" y="4997174"/>
              <a:ext cx="46948" cy="110745"/>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54"/>
            <p:cNvSpPr/>
            <p:nvPr/>
          </p:nvSpPr>
          <p:spPr>
            <a:xfrm>
              <a:off x="8634407" y="5052546"/>
              <a:ext cx="37300" cy="55373"/>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54"/>
            <p:cNvSpPr/>
            <p:nvPr/>
          </p:nvSpPr>
          <p:spPr>
            <a:xfrm>
              <a:off x="8598471" y="5094424"/>
              <a:ext cx="94141" cy="45654"/>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54"/>
            <p:cNvSpPr/>
            <p:nvPr/>
          </p:nvSpPr>
          <p:spPr>
            <a:xfrm>
              <a:off x="8602387" y="5094459"/>
              <a:ext cx="89806" cy="24995"/>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54"/>
            <p:cNvSpPr/>
            <p:nvPr/>
          </p:nvSpPr>
          <p:spPr>
            <a:xfrm>
              <a:off x="8571275" y="4491417"/>
              <a:ext cx="475003" cy="381561"/>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54"/>
            <p:cNvSpPr/>
            <p:nvPr/>
          </p:nvSpPr>
          <p:spPr>
            <a:xfrm>
              <a:off x="8571275" y="4492606"/>
              <a:ext cx="475003" cy="38037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54"/>
            <p:cNvSpPr/>
            <p:nvPr/>
          </p:nvSpPr>
          <p:spPr>
            <a:xfrm>
              <a:off x="8401068" y="4750064"/>
              <a:ext cx="806295" cy="29888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54"/>
            <p:cNvSpPr/>
            <p:nvPr/>
          </p:nvSpPr>
          <p:spPr>
            <a:xfrm>
              <a:off x="8499857" y="4857661"/>
              <a:ext cx="57645" cy="49395"/>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54"/>
            <p:cNvSpPr/>
            <p:nvPr/>
          </p:nvSpPr>
          <p:spPr>
            <a:xfrm>
              <a:off x="8622067" y="4914221"/>
              <a:ext cx="57680" cy="49395"/>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54"/>
            <p:cNvSpPr/>
            <p:nvPr/>
          </p:nvSpPr>
          <p:spPr>
            <a:xfrm>
              <a:off x="8777137" y="4931105"/>
              <a:ext cx="49360" cy="49360"/>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54"/>
            <p:cNvSpPr/>
            <p:nvPr/>
          </p:nvSpPr>
          <p:spPr>
            <a:xfrm>
              <a:off x="8401068" y="4750064"/>
              <a:ext cx="662095" cy="236453"/>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0" name="Google Shape;4980;p54"/>
          <p:cNvGrpSpPr/>
          <p:nvPr/>
        </p:nvGrpSpPr>
        <p:grpSpPr>
          <a:xfrm>
            <a:off x="3624518" y="6877062"/>
            <a:ext cx="831721" cy="852595"/>
            <a:chOff x="4537634" y="7155164"/>
            <a:chExt cx="1202430" cy="1232608"/>
          </a:xfrm>
        </p:grpSpPr>
        <p:sp>
          <p:nvSpPr>
            <p:cNvPr id="4981" name="Google Shape;4981;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97" name="Google Shape;4997;p54"/>
          <p:cNvGrpSpPr/>
          <p:nvPr/>
        </p:nvGrpSpPr>
        <p:grpSpPr>
          <a:xfrm>
            <a:off x="3659650" y="7957075"/>
            <a:ext cx="757151" cy="651664"/>
            <a:chOff x="4663850" y="3055675"/>
            <a:chExt cx="1094624" cy="942120"/>
          </a:xfrm>
        </p:grpSpPr>
        <p:sp>
          <p:nvSpPr>
            <p:cNvPr id="4998" name="Google Shape;4998;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7" name="Google Shape;5027;p54"/>
          <p:cNvGrpSpPr/>
          <p:nvPr/>
        </p:nvGrpSpPr>
        <p:grpSpPr>
          <a:xfrm>
            <a:off x="5931451" y="7856425"/>
            <a:ext cx="831721" cy="852595"/>
            <a:chOff x="4537634" y="7155164"/>
            <a:chExt cx="1202430" cy="1232608"/>
          </a:xfrm>
        </p:grpSpPr>
        <p:sp>
          <p:nvSpPr>
            <p:cNvPr id="5028" name="Google Shape;5028;p54"/>
            <p:cNvSpPr/>
            <p:nvPr/>
          </p:nvSpPr>
          <p:spPr>
            <a:xfrm>
              <a:off x="4955617" y="7922668"/>
              <a:ext cx="451582" cy="465105"/>
            </a:xfrm>
            <a:custGeom>
              <a:rect b="b" l="l" r="r" t="t"/>
              <a:pathLst>
                <a:path extrusionOk="0" h="9802" w="9517">
                  <a:moveTo>
                    <a:pt x="2761" y="0"/>
                  </a:moveTo>
                  <a:cubicBezTo>
                    <a:pt x="2761" y="0"/>
                    <a:pt x="1" y="5130"/>
                    <a:pt x="1132" y="6015"/>
                  </a:cubicBezTo>
                  <a:cubicBezTo>
                    <a:pt x="1243" y="6103"/>
                    <a:pt x="1381" y="6161"/>
                    <a:pt x="1523" y="6176"/>
                  </a:cubicBezTo>
                  <a:cubicBezTo>
                    <a:pt x="1542" y="6178"/>
                    <a:pt x="1561" y="6179"/>
                    <a:pt x="1581" y="6179"/>
                  </a:cubicBezTo>
                  <a:cubicBezTo>
                    <a:pt x="2602" y="6179"/>
                    <a:pt x="3647" y="3926"/>
                    <a:pt x="3647" y="3926"/>
                  </a:cubicBezTo>
                  <a:lnTo>
                    <a:pt x="3647" y="3926"/>
                  </a:lnTo>
                  <a:cubicBezTo>
                    <a:pt x="3647" y="3926"/>
                    <a:pt x="2872" y="9657"/>
                    <a:pt x="4567" y="9799"/>
                  </a:cubicBezTo>
                  <a:cubicBezTo>
                    <a:pt x="4586" y="9801"/>
                    <a:pt x="4606" y="9802"/>
                    <a:pt x="4625" y="9802"/>
                  </a:cubicBezTo>
                  <a:cubicBezTo>
                    <a:pt x="6258" y="9802"/>
                    <a:pt x="5947" y="3715"/>
                    <a:pt x="5947" y="3715"/>
                  </a:cubicBezTo>
                  <a:lnTo>
                    <a:pt x="5947" y="3715"/>
                  </a:lnTo>
                  <a:cubicBezTo>
                    <a:pt x="5947" y="3715"/>
                    <a:pt x="7063" y="6404"/>
                    <a:pt x="8214" y="6404"/>
                  </a:cubicBezTo>
                  <a:cubicBezTo>
                    <a:pt x="8343" y="6404"/>
                    <a:pt x="8472" y="6370"/>
                    <a:pt x="8600" y="6295"/>
                  </a:cubicBezTo>
                  <a:cubicBezTo>
                    <a:pt x="9516" y="5762"/>
                    <a:pt x="8493" y="2852"/>
                    <a:pt x="7852" y="1258"/>
                  </a:cubicBezTo>
                  <a:lnTo>
                    <a:pt x="7849" y="1258"/>
                  </a:lnTo>
                  <a:cubicBezTo>
                    <a:pt x="7595" y="633"/>
                    <a:pt x="7400" y="211"/>
                    <a:pt x="7400" y="211"/>
                  </a:cubicBezTo>
                  <a:lnTo>
                    <a:pt x="276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54"/>
            <p:cNvSpPr/>
            <p:nvPr/>
          </p:nvSpPr>
          <p:spPr>
            <a:xfrm>
              <a:off x="4955617" y="7922668"/>
              <a:ext cx="372245" cy="293099"/>
            </a:xfrm>
            <a:custGeom>
              <a:rect b="b" l="l" r="r" t="t"/>
              <a:pathLst>
                <a:path extrusionOk="0" h="6177" w="7845">
                  <a:moveTo>
                    <a:pt x="2761" y="0"/>
                  </a:moveTo>
                  <a:cubicBezTo>
                    <a:pt x="2761" y="0"/>
                    <a:pt x="1" y="5130"/>
                    <a:pt x="1132" y="6015"/>
                  </a:cubicBezTo>
                  <a:cubicBezTo>
                    <a:pt x="1243" y="6103"/>
                    <a:pt x="1381" y="6161"/>
                    <a:pt x="1523" y="6176"/>
                  </a:cubicBezTo>
                  <a:cubicBezTo>
                    <a:pt x="1431" y="3941"/>
                    <a:pt x="3283" y="1472"/>
                    <a:pt x="3693" y="1472"/>
                  </a:cubicBezTo>
                  <a:cubicBezTo>
                    <a:pt x="4034" y="1472"/>
                    <a:pt x="6626" y="1315"/>
                    <a:pt x="7845" y="1258"/>
                  </a:cubicBezTo>
                  <a:cubicBezTo>
                    <a:pt x="7595" y="637"/>
                    <a:pt x="7400" y="211"/>
                    <a:pt x="7400" y="211"/>
                  </a:cubicBezTo>
                  <a:lnTo>
                    <a:pt x="276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54"/>
            <p:cNvSpPr/>
            <p:nvPr/>
          </p:nvSpPr>
          <p:spPr>
            <a:xfrm>
              <a:off x="5135735" y="7171914"/>
              <a:ext cx="45505" cy="144106"/>
            </a:xfrm>
            <a:custGeom>
              <a:rect b="b" l="l" r="r" t="t"/>
              <a:pathLst>
                <a:path extrusionOk="0" h="3037" w="959">
                  <a:moveTo>
                    <a:pt x="0" y="0"/>
                  </a:moveTo>
                  <a:lnTo>
                    <a:pt x="0" y="3037"/>
                  </a:lnTo>
                  <a:cubicBezTo>
                    <a:pt x="164" y="3037"/>
                    <a:pt x="416" y="3033"/>
                    <a:pt x="645" y="3033"/>
                  </a:cubicBezTo>
                  <a:cubicBezTo>
                    <a:pt x="760" y="3033"/>
                    <a:pt x="869" y="3034"/>
                    <a:pt x="959" y="3037"/>
                  </a:cubicBezTo>
                  <a:lnTo>
                    <a:pt x="95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54"/>
            <p:cNvSpPr/>
            <p:nvPr/>
          </p:nvSpPr>
          <p:spPr>
            <a:xfrm>
              <a:off x="5135735" y="7292864"/>
              <a:ext cx="45505" cy="23156"/>
            </a:xfrm>
            <a:custGeom>
              <a:rect b="b" l="l" r="r" t="t"/>
              <a:pathLst>
                <a:path extrusionOk="0" h="488" w="959">
                  <a:moveTo>
                    <a:pt x="0" y="1"/>
                  </a:moveTo>
                  <a:lnTo>
                    <a:pt x="0" y="488"/>
                  </a:lnTo>
                  <a:cubicBezTo>
                    <a:pt x="164" y="488"/>
                    <a:pt x="416" y="484"/>
                    <a:pt x="645" y="484"/>
                  </a:cubicBezTo>
                  <a:cubicBezTo>
                    <a:pt x="760" y="484"/>
                    <a:pt x="869" y="485"/>
                    <a:pt x="959" y="488"/>
                  </a:cubicBezTo>
                  <a:lnTo>
                    <a:pt x="959"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54"/>
            <p:cNvSpPr/>
            <p:nvPr/>
          </p:nvSpPr>
          <p:spPr>
            <a:xfrm>
              <a:off x="5086245" y="7155164"/>
              <a:ext cx="144485" cy="50439"/>
            </a:xfrm>
            <a:custGeom>
              <a:rect b="b" l="l" r="r" t="t"/>
              <a:pathLst>
                <a:path extrusionOk="0" h="1063" w="3045">
                  <a:moveTo>
                    <a:pt x="533" y="1"/>
                  </a:moveTo>
                  <a:cubicBezTo>
                    <a:pt x="392" y="1"/>
                    <a:pt x="257" y="58"/>
                    <a:pt x="158" y="158"/>
                  </a:cubicBezTo>
                  <a:cubicBezTo>
                    <a:pt x="85" y="223"/>
                    <a:pt x="39" y="311"/>
                    <a:pt x="20" y="407"/>
                  </a:cubicBezTo>
                  <a:cubicBezTo>
                    <a:pt x="8" y="445"/>
                    <a:pt x="1" y="488"/>
                    <a:pt x="1" y="530"/>
                  </a:cubicBezTo>
                  <a:cubicBezTo>
                    <a:pt x="1" y="825"/>
                    <a:pt x="238" y="1063"/>
                    <a:pt x="533" y="1063"/>
                  </a:cubicBezTo>
                  <a:lnTo>
                    <a:pt x="2515" y="1063"/>
                  </a:lnTo>
                  <a:cubicBezTo>
                    <a:pt x="2807" y="1063"/>
                    <a:pt x="3044" y="825"/>
                    <a:pt x="3041" y="530"/>
                  </a:cubicBezTo>
                  <a:cubicBezTo>
                    <a:pt x="3044" y="488"/>
                    <a:pt x="3037" y="445"/>
                    <a:pt x="3029" y="407"/>
                  </a:cubicBezTo>
                  <a:cubicBezTo>
                    <a:pt x="2972" y="169"/>
                    <a:pt x="2761" y="1"/>
                    <a:pt x="25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54"/>
            <p:cNvSpPr/>
            <p:nvPr/>
          </p:nvSpPr>
          <p:spPr>
            <a:xfrm>
              <a:off x="5086957" y="7155164"/>
              <a:ext cx="142872" cy="19360"/>
            </a:xfrm>
            <a:custGeom>
              <a:rect b="b" l="l" r="r" t="t"/>
              <a:pathLst>
                <a:path extrusionOk="0" h="408" w="3011">
                  <a:moveTo>
                    <a:pt x="515" y="1"/>
                  </a:moveTo>
                  <a:cubicBezTo>
                    <a:pt x="373" y="1"/>
                    <a:pt x="239" y="58"/>
                    <a:pt x="139" y="158"/>
                  </a:cubicBezTo>
                  <a:cubicBezTo>
                    <a:pt x="70" y="223"/>
                    <a:pt x="20" y="311"/>
                    <a:pt x="1" y="407"/>
                  </a:cubicBezTo>
                  <a:lnTo>
                    <a:pt x="3010" y="407"/>
                  </a:lnTo>
                  <a:cubicBezTo>
                    <a:pt x="2957" y="169"/>
                    <a:pt x="2742" y="1"/>
                    <a:pt x="24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54"/>
            <p:cNvSpPr/>
            <p:nvPr/>
          </p:nvSpPr>
          <p:spPr>
            <a:xfrm>
              <a:off x="4813553" y="7315735"/>
              <a:ext cx="681477" cy="351083"/>
            </a:xfrm>
            <a:custGeom>
              <a:rect b="b" l="l" r="r" t="t"/>
              <a:pathLst>
                <a:path extrusionOk="0" h="7399" w="14362">
                  <a:moveTo>
                    <a:pt x="7285" y="1"/>
                  </a:moveTo>
                  <a:cubicBezTo>
                    <a:pt x="7035" y="1"/>
                    <a:pt x="6785" y="4"/>
                    <a:pt x="6671" y="10"/>
                  </a:cubicBezTo>
                  <a:cubicBezTo>
                    <a:pt x="5970" y="48"/>
                    <a:pt x="5088" y="98"/>
                    <a:pt x="4295" y="148"/>
                  </a:cubicBezTo>
                  <a:cubicBezTo>
                    <a:pt x="3700" y="186"/>
                    <a:pt x="3164" y="232"/>
                    <a:pt x="2796" y="278"/>
                  </a:cubicBezTo>
                  <a:cubicBezTo>
                    <a:pt x="1412" y="439"/>
                    <a:pt x="1017" y="1152"/>
                    <a:pt x="863" y="1815"/>
                  </a:cubicBezTo>
                  <a:cubicBezTo>
                    <a:pt x="676" y="2647"/>
                    <a:pt x="1" y="5764"/>
                    <a:pt x="354" y="6021"/>
                  </a:cubicBezTo>
                  <a:cubicBezTo>
                    <a:pt x="1948" y="7180"/>
                    <a:pt x="4783" y="7399"/>
                    <a:pt x="6630" y="7399"/>
                  </a:cubicBezTo>
                  <a:cubicBezTo>
                    <a:pt x="6866" y="7399"/>
                    <a:pt x="7086" y="7395"/>
                    <a:pt x="7285" y="7389"/>
                  </a:cubicBezTo>
                  <a:cubicBezTo>
                    <a:pt x="7484" y="7395"/>
                    <a:pt x="7704" y="7399"/>
                    <a:pt x="7940" y="7399"/>
                  </a:cubicBezTo>
                  <a:cubicBezTo>
                    <a:pt x="9786" y="7399"/>
                    <a:pt x="12622" y="7180"/>
                    <a:pt x="14216" y="6021"/>
                  </a:cubicBezTo>
                  <a:cubicBezTo>
                    <a:pt x="14362" y="5913"/>
                    <a:pt x="14331" y="5315"/>
                    <a:pt x="14228" y="4591"/>
                  </a:cubicBezTo>
                  <a:cubicBezTo>
                    <a:pt x="14090" y="3571"/>
                    <a:pt x="13814" y="2302"/>
                    <a:pt x="13702" y="1815"/>
                  </a:cubicBezTo>
                  <a:cubicBezTo>
                    <a:pt x="13549" y="1152"/>
                    <a:pt x="13158" y="439"/>
                    <a:pt x="11774" y="278"/>
                  </a:cubicBezTo>
                  <a:cubicBezTo>
                    <a:pt x="10908" y="174"/>
                    <a:pt x="9114" y="75"/>
                    <a:pt x="7898" y="10"/>
                  </a:cubicBezTo>
                  <a:cubicBezTo>
                    <a:pt x="7785" y="4"/>
                    <a:pt x="7535" y="1"/>
                    <a:pt x="728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54"/>
            <p:cNvSpPr/>
            <p:nvPr/>
          </p:nvSpPr>
          <p:spPr>
            <a:xfrm>
              <a:off x="4813553" y="7322710"/>
              <a:ext cx="681477" cy="344107"/>
            </a:xfrm>
            <a:custGeom>
              <a:rect b="b" l="l" r="r" t="t"/>
              <a:pathLst>
                <a:path extrusionOk="0" h="7252" w="14362">
                  <a:moveTo>
                    <a:pt x="4295" y="1"/>
                  </a:moveTo>
                  <a:lnTo>
                    <a:pt x="4295" y="1"/>
                  </a:lnTo>
                  <a:cubicBezTo>
                    <a:pt x="3700" y="39"/>
                    <a:pt x="3164" y="85"/>
                    <a:pt x="2796" y="131"/>
                  </a:cubicBezTo>
                  <a:cubicBezTo>
                    <a:pt x="1412" y="292"/>
                    <a:pt x="1017" y="1005"/>
                    <a:pt x="863" y="1668"/>
                  </a:cubicBezTo>
                  <a:cubicBezTo>
                    <a:pt x="676" y="2500"/>
                    <a:pt x="1" y="5617"/>
                    <a:pt x="354" y="5874"/>
                  </a:cubicBezTo>
                  <a:cubicBezTo>
                    <a:pt x="1948" y="7033"/>
                    <a:pt x="4783" y="7252"/>
                    <a:pt x="6630" y="7252"/>
                  </a:cubicBezTo>
                  <a:cubicBezTo>
                    <a:pt x="6866" y="7252"/>
                    <a:pt x="7086" y="7248"/>
                    <a:pt x="7285" y="7242"/>
                  </a:cubicBezTo>
                  <a:cubicBezTo>
                    <a:pt x="7484" y="7248"/>
                    <a:pt x="7704" y="7252"/>
                    <a:pt x="7940" y="7252"/>
                  </a:cubicBezTo>
                  <a:cubicBezTo>
                    <a:pt x="9786" y="7252"/>
                    <a:pt x="12622" y="7033"/>
                    <a:pt x="14216" y="5874"/>
                  </a:cubicBezTo>
                  <a:cubicBezTo>
                    <a:pt x="14362" y="5766"/>
                    <a:pt x="14331" y="5168"/>
                    <a:pt x="14228" y="4444"/>
                  </a:cubicBezTo>
                  <a:lnTo>
                    <a:pt x="14228" y="4444"/>
                  </a:lnTo>
                  <a:cubicBezTo>
                    <a:pt x="13163" y="5694"/>
                    <a:pt x="10767" y="5896"/>
                    <a:pt x="8740" y="5896"/>
                  </a:cubicBezTo>
                  <a:cubicBezTo>
                    <a:pt x="8591" y="5896"/>
                    <a:pt x="8445" y="5895"/>
                    <a:pt x="8301" y="5893"/>
                  </a:cubicBezTo>
                  <a:cubicBezTo>
                    <a:pt x="6077" y="5862"/>
                    <a:pt x="3160" y="5502"/>
                    <a:pt x="3432" y="2615"/>
                  </a:cubicBezTo>
                  <a:cubicBezTo>
                    <a:pt x="3551" y="1365"/>
                    <a:pt x="3915" y="541"/>
                    <a:pt x="42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54"/>
            <p:cNvSpPr/>
            <p:nvPr/>
          </p:nvSpPr>
          <p:spPr>
            <a:xfrm>
              <a:off x="5313101" y="7353648"/>
              <a:ext cx="148281" cy="180357"/>
            </a:xfrm>
            <a:custGeom>
              <a:rect b="b" l="l" r="r" t="t"/>
              <a:pathLst>
                <a:path extrusionOk="0" h="3801" w="3125">
                  <a:moveTo>
                    <a:pt x="639" y="1"/>
                  </a:moveTo>
                  <a:cubicBezTo>
                    <a:pt x="531" y="1"/>
                    <a:pt x="437" y="14"/>
                    <a:pt x="361" y="39"/>
                  </a:cubicBezTo>
                  <a:cubicBezTo>
                    <a:pt x="0" y="161"/>
                    <a:pt x="870" y="671"/>
                    <a:pt x="1231" y="1572"/>
                  </a:cubicBezTo>
                  <a:cubicBezTo>
                    <a:pt x="1591" y="2477"/>
                    <a:pt x="962" y="3769"/>
                    <a:pt x="2043" y="3799"/>
                  </a:cubicBezTo>
                  <a:cubicBezTo>
                    <a:pt x="2056" y="3800"/>
                    <a:pt x="2068" y="3800"/>
                    <a:pt x="2080" y="3800"/>
                  </a:cubicBezTo>
                  <a:cubicBezTo>
                    <a:pt x="3125" y="3800"/>
                    <a:pt x="3120" y="2495"/>
                    <a:pt x="2703" y="1392"/>
                  </a:cubicBezTo>
                  <a:cubicBezTo>
                    <a:pt x="2346" y="441"/>
                    <a:pt x="1271" y="1"/>
                    <a:pt x="6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54"/>
            <p:cNvSpPr/>
            <p:nvPr/>
          </p:nvSpPr>
          <p:spPr>
            <a:xfrm>
              <a:off x="4537634" y="7601906"/>
              <a:ext cx="1202430" cy="360288"/>
            </a:xfrm>
            <a:custGeom>
              <a:rect b="b" l="l" r="r" t="t"/>
              <a:pathLst>
                <a:path extrusionOk="0" h="7593" w="25341">
                  <a:moveTo>
                    <a:pt x="5801" y="1"/>
                  </a:moveTo>
                  <a:cubicBezTo>
                    <a:pt x="5736" y="1"/>
                    <a:pt x="4955" y="484"/>
                    <a:pt x="4029" y="1071"/>
                  </a:cubicBezTo>
                  <a:cubicBezTo>
                    <a:pt x="3397" y="1473"/>
                    <a:pt x="2691" y="1930"/>
                    <a:pt x="2109" y="2309"/>
                  </a:cubicBezTo>
                  <a:cubicBezTo>
                    <a:pt x="1472" y="2719"/>
                    <a:pt x="974" y="3049"/>
                    <a:pt x="851" y="3133"/>
                  </a:cubicBezTo>
                  <a:cubicBezTo>
                    <a:pt x="441" y="3417"/>
                    <a:pt x="0" y="3789"/>
                    <a:pt x="778" y="4724"/>
                  </a:cubicBezTo>
                  <a:cubicBezTo>
                    <a:pt x="1158" y="5184"/>
                    <a:pt x="2354" y="5882"/>
                    <a:pt x="4305" y="6473"/>
                  </a:cubicBezTo>
                  <a:cubicBezTo>
                    <a:pt x="6299" y="7078"/>
                    <a:pt x="9078" y="7573"/>
                    <a:pt x="12567" y="7592"/>
                  </a:cubicBezTo>
                  <a:lnTo>
                    <a:pt x="12778" y="7592"/>
                  </a:lnTo>
                  <a:cubicBezTo>
                    <a:pt x="15086" y="7581"/>
                    <a:pt x="17083" y="7358"/>
                    <a:pt x="18747" y="7032"/>
                  </a:cubicBezTo>
                  <a:cubicBezTo>
                    <a:pt x="19613" y="6871"/>
                    <a:pt x="20472" y="6653"/>
                    <a:pt x="21312" y="6384"/>
                  </a:cubicBezTo>
                  <a:cubicBezTo>
                    <a:pt x="21576" y="6304"/>
                    <a:pt x="21829" y="6216"/>
                    <a:pt x="22063" y="6128"/>
                  </a:cubicBezTo>
                  <a:cubicBezTo>
                    <a:pt x="23409" y="5625"/>
                    <a:pt x="24256" y="5100"/>
                    <a:pt x="24563" y="4724"/>
                  </a:cubicBezTo>
                  <a:cubicBezTo>
                    <a:pt x="25341" y="3789"/>
                    <a:pt x="24900" y="3417"/>
                    <a:pt x="24486" y="3133"/>
                  </a:cubicBezTo>
                  <a:cubicBezTo>
                    <a:pt x="24382" y="3064"/>
                    <a:pt x="24030" y="2831"/>
                    <a:pt x="23550" y="2516"/>
                  </a:cubicBezTo>
                  <a:cubicBezTo>
                    <a:pt x="22949" y="2125"/>
                    <a:pt x="22155" y="1611"/>
                    <a:pt x="21438" y="1151"/>
                  </a:cubicBezTo>
                  <a:cubicBezTo>
                    <a:pt x="21177" y="990"/>
                    <a:pt x="20928" y="829"/>
                    <a:pt x="20698" y="688"/>
                  </a:cubicBezTo>
                  <a:cubicBezTo>
                    <a:pt x="20055" y="289"/>
                    <a:pt x="19578" y="1"/>
                    <a:pt x="19535" y="1"/>
                  </a:cubicBezTo>
                  <a:cubicBezTo>
                    <a:pt x="19534" y="1"/>
                    <a:pt x="19533" y="1"/>
                    <a:pt x="19533" y="1"/>
                  </a:cubicBezTo>
                  <a:cubicBezTo>
                    <a:pt x="19299" y="139"/>
                    <a:pt x="18900" y="273"/>
                    <a:pt x="18410" y="400"/>
                  </a:cubicBezTo>
                  <a:cubicBezTo>
                    <a:pt x="18206" y="458"/>
                    <a:pt x="17984" y="511"/>
                    <a:pt x="17750" y="561"/>
                  </a:cubicBezTo>
                  <a:cubicBezTo>
                    <a:pt x="17723" y="569"/>
                    <a:pt x="17696" y="573"/>
                    <a:pt x="17670" y="580"/>
                  </a:cubicBezTo>
                  <a:cubicBezTo>
                    <a:pt x="17543" y="607"/>
                    <a:pt x="17417" y="634"/>
                    <a:pt x="17286" y="661"/>
                  </a:cubicBezTo>
                  <a:cubicBezTo>
                    <a:pt x="17252" y="668"/>
                    <a:pt x="17221" y="676"/>
                    <a:pt x="17190" y="680"/>
                  </a:cubicBezTo>
                  <a:cubicBezTo>
                    <a:pt x="15450" y="1029"/>
                    <a:pt x="13353" y="1301"/>
                    <a:pt x="12670" y="1389"/>
                  </a:cubicBezTo>
                  <a:cubicBezTo>
                    <a:pt x="11582" y="1251"/>
                    <a:pt x="6912" y="642"/>
                    <a:pt x="5804" y="1"/>
                  </a:cubicBezTo>
                  <a:cubicBezTo>
                    <a:pt x="5804" y="1"/>
                    <a:pt x="5803" y="1"/>
                    <a:pt x="58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54"/>
            <p:cNvSpPr/>
            <p:nvPr/>
          </p:nvSpPr>
          <p:spPr>
            <a:xfrm>
              <a:off x="4637658" y="7652867"/>
              <a:ext cx="1017660" cy="216182"/>
            </a:xfrm>
            <a:custGeom>
              <a:rect b="b" l="l" r="r" t="t"/>
              <a:pathLst>
                <a:path extrusionOk="0" h="4556" w="21447">
                  <a:moveTo>
                    <a:pt x="1921" y="1"/>
                  </a:moveTo>
                  <a:cubicBezTo>
                    <a:pt x="1289" y="403"/>
                    <a:pt x="583" y="856"/>
                    <a:pt x="1" y="1235"/>
                  </a:cubicBezTo>
                  <a:cubicBezTo>
                    <a:pt x="518" y="1841"/>
                    <a:pt x="1561" y="2753"/>
                    <a:pt x="3505" y="3474"/>
                  </a:cubicBezTo>
                  <a:cubicBezTo>
                    <a:pt x="5172" y="4084"/>
                    <a:pt x="7503" y="4555"/>
                    <a:pt x="10735" y="4555"/>
                  </a:cubicBezTo>
                  <a:cubicBezTo>
                    <a:pt x="12855" y="4555"/>
                    <a:pt x="14622" y="4329"/>
                    <a:pt x="16087" y="3980"/>
                  </a:cubicBezTo>
                  <a:cubicBezTo>
                    <a:pt x="16792" y="3815"/>
                    <a:pt x="17482" y="3604"/>
                    <a:pt x="18157" y="3348"/>
                  </a:cubicBezTo>
                  <a:cubicBezTo>
                    <a:pt x="18353" y="3271"/>
                    <a:pt x="18540" y="3194"/>
                    <a:pt x="18721" y="3118"/>
                  </a:cubicBezTo>
                  <a:cubicBezTo>
                    <a:pt x="19951" y="2577"/>
                    <a:pt x="20833" y="1967"/>
                    <a:pt x="21446" y="1442"/>
                  </a:cubicBezTo>
                  <a:cubicBezTo>
                    <a:pt x="20848" y="1051"/>
                    <a:pt x="20055" y="537"/>
                    <a:pt x="19338" y="81"/>
                  </a:cubicBezTo>
                  <a:cubicBezTo>
                    <a:pt x="18763" y="514"/>
                    <a:pt x="18134" y="871"/>
                    <a:pt x="17463" y="1139"/>
                  </a:cubicBezTo>
                  <a:cubicBezTo>
                    <a:pt x="17337" y="1193"/>
                    <a:pt x="17202" y="1243"/>
                    <a:pt x="17064" y="1293"/>
                  </a:cubicBezTo>
                  <a:cubicBezTo>
                    <a:pt x="16543" y="1477"/>
                    <a:pt x="16014" y="1630"/>
                    <a:pt x="15473" y="1741"/>
                  </a:cubicBezTo>
                  <a:cubicBezTo>
                    <a:pt x="14335" y="1994"/>
                    <a:pt x="12966" y="2144"/>
                    <a:pt x="11306" y="2144"/>
                  </a:cubicBezTo>
                  <a:cubicBezTo>
                    <a:pt x="8853" y="2144"/>
                    <a:pt x="6982" y="1910"/>
                    <a:pt x="5563" y="1576"/>
                  </a:cubicBezTo>
                  <a:cubicBezTo>
                    <a:pt x="3581" y="1113"/>
                    <a:pt x="2489" y="461"/>
                    <a:pt x="19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54"/>
            <p:cNvSpPr/>
            <p:nvPr/>
          </p:nvSpPr>
          <p:spPr>
            <a:xfrm>
              <a:off x="4537634" y="7601906"/>
              <a:ext cx="982500" cy="307144"/>
            </a:xfrm>
            <a:custGeom>
              <a:rect b="b" l="l" r="r" t="t"/>
              <a:pathLst>
                <a:path extrusionOk="0" h="6473" w="20706">
                  <a:moveTo>
                    <a:pt x="5801" y="1"/>
                  </a:moveTo>
                  <a:cubicBezTo>
                    <a:pt x="5736" y="1"/>
                    <a:pt x="4955" y="484"/>
                    <a:pt x="4029" y="1071"/>
                  </a:cubicBezTo>
                  <a:cubicBezTo>
                    <a:pt x="3397" y="1473"/>
                    <a:pt x="2691" y="1926"/>
                    <a:pt x="2109" y="2305"/>
                  </a:cubicBezTo>
                  <a:cubicBezTo>
                    <a:pt x="1472" y="2719"/>
                    <a:pt x="974" y="3045"/>
                    <a:pt x="851" y="3133"/>
                  </a:cubicBezTo>
                  <a:cubicBezTo>
                    <a:pt x="441" y="3413"/>
                    <a:pt x="0" y="3785"/>
                    <a:pt x="778" y="4724"/>
                  </a:cubicBezTo>
                  <a:cubicBezTo>
                    <a:pt x="1158" y="5184"/>
                    <a:pt x="2358" y="5882"/>
                    <a:pt x="4309" y="6473"/>
                  </a:cubicBezTo>
                  <a:cubicBezTo>
                    <a:pt x="4700" y="5802"/>
                    <a:pt x="5133" y="5158"/>
                    <a:pt x="5613" y="4544"/>
                  </a:cubicBezTo>
                  <a:cubicBezTo>
                    <a:pt x="6330" y="3628"/>
                    <a:pt x="7008" y="3026"/>
                    <a:pt x="7671" y="2647"/>
                  </a:cubicBezTo>
                  <a:cubicBezTo>
                    <a:pt x="8370" y="2246"/>
                    <a:pt x="9051" y="2097"/>
                    <a:pt x="9748" y="2097"/>
                  </a:cubicBezTo>
                  <a:cubicBezTo>
                    <a:pt x="9984" y="2097"/>
                    <a:pt x="10222" y="2114"/>
                    <a:pt x="10462" y="2144"/>
                  </a:cubicBezTo>
                  <a:cubicBezTo>
                    <a:pt x="11102" y="2226"/>
                    <a:pt x="11870" y="2267"/>
                    <a:pt x="12700" y="2267"/>
                  </a:cubicBezTo>
                  <a:cubicBezTo>
                    <a:pt x="14591" y="2267"/>
                    <a:pt x="16800" y="2056"/>
                    <a:pt x="18525" y="1646"/>
                  </a:cubicBezTo>
                  <a:cubicBezTo>
                    <a:pt x="19985" y="1297"/>
                    <a:pt x="20518" y="933"/>
                    <a:pt x="20706" y="688"/>
                  </a:cubicBezTo>
                  <a:cubicBezTo>
                    <a:pt x="20059" y="289"/>
                    <a:pt x="19586" y="1"/>
                    <a:pt x="19539" y="1"/>
                  </a:cubicBezTo>
                  <a:cubicBezTo>
                    <a:pt x="19538" y="1"/>
                    <a:pt x="19537" y="1"/>
                    <a:pt x="19537" y="1"/>
                  </a:cubicBezTo>
                  <a:cubicBezTo>
                    <a:pt x="18429" y="642"/>
                    <a:pt x="13759" y="1251"/>
                    <a:pt x="12670" y="1385"/>
                  </a:cubicBezTo>
                  <a:cubicBezTo>
                    <a:pt x="11582" y="1251"/>
                    <a:pt x="6912" y="642"/>
                    <a:pt x="5804" y="1"/>
                  </a:cubicBezTo>
                  <a:cubicBezTo>
                    <a:pt x="5804" y="1"/>
                    <a:pt x="5803" y="1"/>
                    <a:pt x="580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54"/>
            <p:cNvSpPr/>
            <p:nvPr/>
          </p:nvSpPr>
          <p:spPr>
            <a:xfrm>
              <a:off x="5411321" y="7601906"/>
              <a:ext cx="328734" cy="290774"/>
            </a:xfrm>
            <a:custGeom>
              <a:rect b="b" l="l" r="r" t="t"/>
              <a:pathLst>
                <a:path extrusionOk="0" h="6128" w="6928">
                  <a:moveTo>
                    <a:pt x="1126" y="1"/>
                  </a:moveTo>
                  <a:cubicBezTo>
                    <a:pt x="1125" y="1"/>
                    <a:pt x="1124" y="1"/>
                    <a:pt x="1124" y="1"/>
                  </a:cubicBezTo>
                  <a:cubicBezTo>
                    <a:pt x="890" y="139"/>
                    <a:pt x="491" y="273"/>
                    <a:pt x="0" y="400"/>
                  </a:cubicBezTo>
                  <a:lnTo>
                    <a:pt x="1154" y="2210"/>
                  </a:lnTo>
                  <a:lnTo>
                    <a:pt x="2412" y="4192"/>
                  </a:lnTo>
                  <a:lnTo>
                    <a:pt x="3650" y="6128"/>
                  </a:lnTo>
                  <a:cubicBezTo>
                    <a:pt x="4996" y="5625"/>
                    <a:pt x="5843" y="5100"/>
                    <a:pt x="6150" y="4724"/>
                  </a:cubicBezTo>
                  <a:cubicBezTo>
                    <a:pt x="6928" y="3789"/>
                    <a:pt x="6487" y="3417"/>
                    <a:pt x="6077" y="3133"/>
                  </a:cubicBezTo>
                  <a:cubicBezTo>
                    <a:pt x="5973" y="3064"/>
                    <a:pt x="5621" y="2831"/>
                    <a:pt x="5141" y="2516"/>
                  </a:cubicBezTo>
                  <a:cubicBezTo>
                    <a:pt x="4543" y="2125"/>
                    <a:pt x="3746" y="1611"/>
                    <a:pt x="3029" y="1151"/>
                  </a:cubicBezTo>
                  <a:cubicBezTo>
                    <a:pt x="2772" y="990"/>
                    <a:pt x="2523" y="829"/>
                    <a:pt x="2293" y="688"/>
                  </a:cubicBezTo>
                  <a:cubicBezTo>
                    <a:pt x="1646" y="289"/>
                    <a:pt x="1169" y="1"/>
                    <a:pt x="112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54"/>
            <p:cNvSpPr/>
            <p:nvPr/>
          </p:nvSpPr>
          <p:spPr>
            <a:xfrm>
              <a:off x="5345272" y="7625251"/>
              <a:ext cx="203608" cy="310370"/>
            </a:xfrm>
            <a:custGeom>
              <a:rect b="b" l="l" r="r" t="t"/>
              <a:pathLst>
                <a:path extrusionOk="0" h="6541" w="4291">
                  <a:moveTo>
                    <a:pt x="1147" y="0"/>
                  </a:moveTo>
                  <a:cubicBezTo>
                    <a:pt x="1147" y="0"/>
                    <a:pt x="955" y="31"/>
                    <a:pt x="733" y="69"/>
                  </a:cubicBezTo>
                  <a:cubicBezTo>
                    <a:pt x="702" y="77"/>
                    <a:pt x="679" y="81"/>
                    <a:pt x="649" y="88"/>
                  </a:cubicBezTo>
                  <a:cubicBezTo>
                    <a:pt x="518" y="111"/>
                    <a:pt x="380" y="138"/>
                    <a:pt x="265" y="169"/>
                  </a:cubicBezTo>
                  <a:cubicBezTo>
                    <a:pt x="235" y="176"/>
                    <a:pt x="200" y="184"/>
                    <a:pt x="169" y="188"/>
                  </a:cubicBezTo>
                  <a:cubicBezTo>
                    <a:pt x="66" y="219"/>
                    <a:pt x="1" y="245"/>
                    <a:pt x="1" y="268"/>
                  </a:cubicBezTo>
                  <a:cubicBezTo>
                    <a:pt x="1" y="299"/>
                    <a:pt x="242" y="1177"/>
                    <a:pt x="557" y="2323"/>
                  </a:cubicBezTo>
                  <a:cubicBezTo>
                    <a:pt x="748" y="3017"/>
                    <a:pt x="967" y="3803"/>
                    <a:pt x="1174" y="4562"/>
                  </a:cubicBezTo>
                  <a:cubicBezTo>
                    <a:pt x="1377" y="5291"/>
                    <a:pt x="1576" y="5992"/>
                    <a:pt x="1726" y="6540"/>
                  </a:cubicBezTo>
                  <a:cubicBezTo>
                    <a:pt x="2592" y="6379"/>
                    <a:pt x="3451" y="6161"/>
                    <a:pt x="4291" y="5892"/>
                  </a:cubicBezTo>
                  <a:lnTo>
                    <a:pt x="3240" y="3926"/>
                  </a:lnTo>
                  <a:lnTo>
                    <a:pt x="2144" y="1871"/>
                  </a:lnTo>
                  <a:lnTo>
                    <a:pt x="1147" y="0"/>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54"/>
            <p:cNvSpPr/>
            <p:nvPr/>
          </p:nvSpPr>
          <p:spPr>
            <a:xfrm>
              <a:off x="4790445" y="7571016"/>
              <a:ext cx="713079" cy="117486"/>
            </a:xfrm>
            <a:custGeom>
              <a:rect b="b" l="l" r="r" t="t"/>
              <a:pathLst>
                <a:path extrusionOk="0" h="2476" w="15028">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cubicBezTo>
                    <a:pt x="15027" y="500"/>
                    <a:pt x="14953" y="151"/>
                    <a:pt x="14864" y="151"/>
                  </a:cubicBezTo>
                  <a:cubicBezTo>
                    <a:pt x="14855" y="151"/>
                    <a:pt x="14846" y="154"/>
                    <a:pt x="14837" y="162"/>
                  </a:cubicBezTo>
                  <a:cubicBezTo>
                    <a:pt x="14676" y="288"/>
                    <a:pt x="13710" y="1477"/>
                    <a:pt x="8033" y="1477"/>
                  </a:cubicBezTo>
                  <a:cubicBezTo>
                    <a:pt x="6154" y="1477"/>
                    <a:pt x="4693" y="1316"/>
                    <a:pt x="3585" y="1097"/>
                  </a:cubicBezTo>
                  <a:cubicBezTo>
                    <a:pt x="1339" y="660"/>
                    <a:pt x="519" y="1"/>
                    <a:pt x="5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54"/>
            <p:cNvSpPr/>
            <p:nvPr/>
          </p:nvSpPr>
          <p:spPr>
            <a:xfrm>
              <a:off x="4790445" y="7571016"/>
              <a:ext cx="712225" cy="117486"/>
            </a:xfrm>
            <a:custGeom>
              <a:rect b="b" l="l" r="r" t="t"/>
              <a:pathLst>
                <a:path extrusionOk="0" h="2476" w="15010">
                  <a:moveTo>
                    <a:pt x="519" y="1"/>
                  </a:moveTo>
                  <a:cubicBezTo>
                    <a:pt x="327" y="62"/>
                    <a:pt x="1" y="798"/>
                    <a:pt x="292" y="959"/>
                  </a:cubicBezTo>
                  <a:cubicBezTo>
                    <a:pt x="578" y="1117"/>
                    <a:pt x="1873" y="2475"/>
                    <a:pt x="7076" y="2475"/>
                  </a:cubicBezTo>
                  <a:cubicBezTo>
                    <a:pt x="7188" y="2475"/>
                    <a:pt x="7303" y="2475"/>
                    <a:pt x="7419" y="2473"/>
                  </a:cubicBezTo>
                  <a:cubicBezTo>
                    <a:pt x="12909" y="2408"/>
                    <a:pt x="14611" y="1507"/>
                    <a:pt x="14868" y="1281"/>
                  </a:cubicBezTo>
                  <a:cubicBezTo>
                    <a:pt x="14956" y="1201"/>
                    <a:pt x="15002" y="1013"/>
                    <a:pt x="15010" y="817"/>
                  </a:cubicBezTo>
                  <a:lnTo>
                    <a:pt x="15010" y="817"/>
                  </a:lnTo>
                  <a:cubicBezTo>
                    <a:pt x="14676" y="1101"/>
                    <a:pt x="14201" y="1400"/>
                    <a:pt x="12936" y="1695"/>
                  </a:cubicBezTo>
                  <a:cubicBezTo>
                    <a:pt x="11404" y="2055"/>
                    <a:pt x="9338" y="2169"/>
                    <a:pt x="7591" y="2169"/>
                  </a:cubicBezTo>
                  <a:cubicBezTo>
                    <a:pt x="6159" y="2169"/>
                    <a:pt x="4941" y="2093"/>
                    <a:pt x="4406" y="2013"/>
                  </a:cubicBezTo>
                  <a:cubicBezTo>
                    <a:pt x="3716" y="1910"/>
                    <a:pt x="3578" y="1465"/>
                    <a:pt x="3585" y="1097"/>
                  </a:cubicBezTo>
                  <a:cubicBezTo>
                    <a:pt x="1339" y="660"/>
                    <a:pt x="519" y="1"/>
                    <a:pt x="5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4" name="Google Shape;5044;p54"/>
          <p:cNvGrpSpPr/>
          <p:nvPr/>
        </p:nvGrpSpPr>
        <p:grpSpPr>
          <a:xfrm>
            <a:off x="4799006" y="8026333"/>
            <a:ext cx="843832" cy="582280"/>
            <a:chOff x="4536875" y="5935699"/>
            <a:chExt cx="1219939" cy="841810"/>
          </a:xfrm>
        </p:grpSpPr>
        <p:sp>
          <p:nvSpPr>
            <p:cNvPr id="5045" name="Google Shape;5045;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9" name="Google Shape;5069;p54"/>
          <p:cNvGrpSpPr/>
          <p:nvPr/>
        </p:nvGrpSpPr>
        <p:grpSpPr>
          <a:xfrm>
            <a:off x="3668733" y="8836198"/>
            <a:ext cx="757111" cy="616019"/>
            <a:chOff x="8401068" y="4491417"/>
            <a:chExt cx="806295" cy="656037"/>
          </a:xfrm>
        </p:grpSpPr>
        <p:sp>
          <p:nvSpPr>
            <p:cNvPr id="5070" name="Google Shape;5070;p54"/>
            <p:cNvSpPr/>
            <p:nvPr/>
          </p:nvSpPr>
          <p:spPr>
            <a:xfrm>
              <a:off x="8788918" y="5009793"/>
              <a:ext cx="28840" cy="107354"/>
            </a:xfrm>
            <a:custGeom>
              <a:rect b="b" l="l" r="r" t="t"/>
              <a:pathLst>
                <a:path extrusionOk="0" h="3071" w="825">
                  <a:moveTo>
                    <a:pt x="1" y="0"/>
                  </a:moveTo>
                  <a:lnTo>
                    <a:pt x="1" y="3071"/>
                  </a:lnTo>
                  <a:lnTo>
                    <a:pt x="825" y="3071"/>
                  </a:lnTo>
                  <a:lnTo>
                    <a:pt x="8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54"/>
            <p:cNvSpPr/>
            <p:nvPr/>
          </p:nvSpPr>
          <p:spPr>
            <a:xfrm>
              <a:off x="8788918" y="5066214"/>
              <a:ext cx="28840" cy="50933"/>
            </a:xfrm>
            <a:custGeom>
              <a:rect b="b" l="l" r="r" t="t"/>
              <a:pathLst>
                <a:path extrusionOk="0" h="1457" w="825">
                  <a:moveTo>
                    <a:pt x="1" y="0"/>
                  </a:moveTo>
                  <a:lnTo>
                    <a:pt x="1" y="1457"/>
                  </a:lnTo>
                  <a:lnTo>
                    <a:pt x="825" y="1457"/>
                  </a:lnTo>
                  <a:lnTo>
                    <a:pt x="825"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54"/>
            <p:cNvSpPr/>
            <p:nvPr/>
          </p:nvSpPr>
          <p:spPr>
            <a:xfrm>
              <a:off x="8756617" y="5111763"/>
              <a:ext cx="93441" cy="35692"/>
            </a:xfrm>
            <a:custGeom>
              <a:rect b="b" l="l" r="r" t="t"/>
              <a:pathLst>
                <a:path extrusionOk="0" h="1021" w="2673">
                  <a:moveTo>
                    <a:pt x="511" y="1"/>
                  </a:moveTo>
                  <a:cubicBezTo>
                    <a:pt x="296" y="1"/>
                    <a:pt x="100" y="139"/>
                    <a:pt x="31" y="342"/>
                  </a:cubicBezTo>
                  <a:cubicBezTo>
                    <a:pt x="12" y="395"/>
                    <a:pt x="1" y="453"/>
                    <a:pt x="1" y="510"/>
                  </a:cubicBezTo>
                  <a:cubicBezTo>
                    <a:pt x="1" y="790"/>
                    <a:pt x="231" y="1020"/>
                    <a:pt x="511" y="1020"/>
                  </a:cubicBezTo>
                  <a:lnTo>
                    <a:pt x="2163" y="1020"/>
                  </a:lnTo>
                  <a:cubicBezTo>
                    <a:pt x="2447" y="1020"/>
                    <a:pt x="2673" y="790"/>
                    <a:pt x="2673" y="510"/>
                  </a:cubicBezTo>
                  <a:cubicBezTo>
                    <a:pt x="2673" y="453"/>
                    <a:pt x="2661" y="395"/>
                    <a:pt x="2642" y="342"/>
                  </a:cubicBezTo>
                  <a:cubicBezTo>
                    <a:pt x="2573" y="139"/>
                    <a:pt x="2381" y="1"/>
                    <a:pt x="21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54"/>
            <p:cNvSpPr/>
            <p:nvPr/>
          </p:nvSpPr>
          <p:spPr>
            <a:xfrm>
              <a:off x="8757701" y="5111763"/>
              <a:ext cx="91309" cy="11955"/>
            </a:xfrm>
            <a:custGeom>
              <a:rect b="b" l="l" r="r" t="t"/>
              <a:pathLst>
                <a:path extrusionOk="0" h="342" w="2612">
                  <a:moveTo>
                    <a:pt x="480" y="1"/>
                  </a:moveTo>
                  <a:cubicBezTo>
                    <a:pt x="265" y="1"/>
                    <a:pt x="69" y="139"/>
                    <a:pt x="0" y="342"/>
                  </a:cubicBezTo>
                  <a:lnTo>
                    <a:pt x="2611" y="342"/>
                  </a:lnTo>
                  <a:cubicBezTo>
                    <a:pt x="2542" y="139"/>
                    <a:pt x="2347" y="1"/>
                    <a:pt x="213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54"/>
            <p:cNvSpPr/>
            <p:nvPr/>
          </p:nvSpPr>
          <p:spPr>
            <a:xfrm>
              <a:off x="8634547" y="4997174"/>
              <a:ext cx="46948" cy="110745"/>
            </a:xfrm>
            <a:custGeom>
              <a:rect b="b" l="l" r="r" t="t"/>
              <a:pathLst>
                <a:path extrusionOk="0" h="3168" w="1343">
                  <a:moveTo>
                    <a:pt x="533" y="1"/>
                  </a:moveTo>
                  <a:lnTo>
                    <a:pt x="0" y="3026"/>
                  </a:lnTo>
                  <a:lnTo>
                    <a:pt x="809" y="3167"/>
                  </a:lnTo>
                  <a:lnTo>
                    <a:pt x="1342" y="146"/>
                  </a:lnTo>
                  <a:lnTo>
                    <a:pt x="53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54"/>
            <p:cNvSpPr/>
            <p:nvPr/>
          </p:nvSpPr>
          <p:spPr>
            <a:xfrm>
              <a:off x="8634407" y="5052546"/>
              <a:ext cx="37300" cy="55373"/>
            </a:xfrm>
            <a:custGeom>
              <a:rect b="b" l="l" r="r" t="t"/>
              <a:pathLst>
                <a:path extrusionOk="0" h="1584" w="1067">
                  <a:moveTo>
                    <a:pt x="253" y="0"/>
                  </a:moveTo>
                  <a:lnTo>
                    <a:pt x="0" y="1438"/>
                  </a:lnTo>
                  <a:lnTo>
                    <a:pt x="813" y="1583"/>
                  </a:lnTo>
                  <a:lnTo>
                    <a:pt x="1066" y="146"/>
                  </a:lnTo>
                  <a:lnTo>
                    <a:pt x="253"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54"/>
            <p:cNvSpPr/>
            <p:nvPr/>
          </p:nvSpPr>
          <p:spPr>
            <a:xfrm>
              <a:off x="8598471" y="5094424"/>
              <a:ext cx="94141" cy="45654"/>
            </a:xfrm>
            <a:custGeom>
              <a:rect b="b" l="l" r="r" t="t"/>
              <a:pathLst>
                <a:path extrusionOk="0" h="1306" w="2693">
                  <a:moveTo>
                    <a:pt x="547" y="0"/>
                  </a:moveTo>
                  <a:cubicBezTo>
                    <a:pt x="369" y="0"/>
                    <a:pt x="200" y="100"/>
                    <a:pt x="112" y="263"/>
                  </a:cubicBezTo>
                  <a:cubicBezTo>
                    <a:pt x="81" y="309"/>
                    <a:pt x="62" y="362"/>
                    <a:pt x="51" y="420"/>
                  </a:cubicBezTo>
                  <a:cubicBezTo>
                    <a:pt x="1" y="696"/>
                    <a:pt x="189" y="964"/>
                    <a:pt x="465" y="1010"/>
                  </a:cubicBezTo>
                  <a:lnTo>
                    <a:pt x="2094" y="1298"/>
                  </a:lnTo>
                  <a:cubicBezTo>
                    <a:pt x="2124" y="1303"/>
                    <a:pt x="2154" y="1306"/>
                    <a:pt x="2183" y="1306"/>
                  </a:cubicBezTo>
                  <a:cubicBezTo>
                    <a:pt x="2425" y="1306"/>
                    <a:pt x="2640" y="1130"/>
                    <a:pt x="2685" y="884"/>
                  </a:cubicBezTo>
                  <a:cubicBezTo>
                    <a:pt x="2692" y="826"/>
                    <a:pt x="2692" y="769"/>
                    <a:pt x="2681" y="715"/>
                  </a:cubicBezTo>
                  <a:cubicBezTo>
                    <a:pt x="2646" y="500"/>
                    <a:pt x="2481" y="332"/>
                    <a:pt x="2271" y="297"/>
                  </a:cubicBezTo>
                  <a:lnTo>
                    <a:pt x="641" y="10"/>
                  </a:lnTo>
                  <a:cubicBezTo>
                    <a:pt x="610" y="3"/>
                    <a:pt x="578" y="0"/>
                    <a:pt x="5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54"/>
            <p:cNvSpPr/>
            <p:nvPr/>
          </p:nvSpPr>
          <p:spPr>
            <a:xfrm>
              <a:off x="8602387" y="5094459"/>
              <a:ext cx="89806" cy="24995"/>
            </a:xfrm>
            <a:custGeom>
              <a:rect b="b" l="l" r="r" t="t"/>
              <a:pathLst>
                <a:path extrusionOk="0" h="715" w="2569">
                  <a:moveTo>
                    <a:pt x="442" y="1"/>
                  </a:moveTo>
                  <a:cubicBezTo>
                    <a:pt x="260" y="1"/>
                    <a:pt x="92" y="97"/>
                    <a:pt x="0" y="262"/>
                  </a:cubicBezTo>
                  <a:lnTo>
                    <a:pt x="2569" y="714"/>
                  </a:lnTo>
                  <a:cubicBezTo>
                    <a:pt x="2538" y="499"/>
                    <a:pt x="2373" y="331"/>
                    <a:pt x="2159" y="296"/>
                  </a:cubicBezTo>
                  <a:lnTo>
                    <a:pt x="533" y="9"/>
                  </a:lnTo>
                  <a:cubicBezTo>
                    <a:pt x="502" y="3"/>
                    <a:pt x="472" y="1"/>
                    <a:pt x="44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54"/>
            <p:cNvSpPr/>
            <p:nvPr/>
          </p:nvSpPr>
          <p:spPr>
            <a:xfrm>
              <a:off x="8571275" y="4491417"/>
              <a:ext cx="475003" cy="381561"/>
            </a:xfrm>
            <a:custGeom>
              <a:rect b="b" l="l" r="r" t="t"/>
              <a:pathLst>
                <a:path extrusionOk="0" h="10915" w="13588">
                  <a:moveTo>
                    <a:pt x="4804" y="0"/>
                  </a:moveTo>
                  <a:cubicBezTo>
                    <a:pt x="4628" y="0"/>
                    <a:pt x="4452" y="12"/>
                    <a:pt x="4275" y="35"/>
                  </a:cubicBezTo>
                  <a:cubicBezTo>
                    <a:pt x="2903" y="215"/>
                    <a:pt x="2404" y="1139"/>
                    <a:pt x="1902" y="2439"/>
                  </a:cubicBezTo>
                  <a:cubicBezTo>
                    <a:pt x="1339" y="3888"/>
                    <a:pt x="1" y="7802"/>
                    <a:pt x="1" y="7802"/>
                  </a:cubicBezTo>
                  <a:cubicBezTo>
                    <a:pt x="994" y="10700"/>
                    <a:pt x="4505" y="10915"/>
                    <a:pt x="6794" y="10915"/>
                  </a:cubicBezTo>
                  <a:cubicBezTo>
                    <a:pt x="9087" y="10915"/>
                    <a:pt x="12598" y="10700"/>
                    <a:pt x="13587" y="7802"/>
                  </a:cubicBezTo>
                  <a:lnTo>
                    <a:pt x="13273" y="6893"/>
                  </a:lnTo>
                  <a:cubicBezTo>
                    <a:pt x="12844" y="5644"/>
                    <a:pt x="12081" y="3443"/>
                    <a:pt x="11690" y="2439"/>
                  </a:cubicBezTo>
                  <a:cubicBezTo>
                    <a:pt x="11126" y="986"/>
                    <a:pt x="10566" y="0"/>
                    <a:pt x="87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54"/>
            <p:cNvSpPr/>
            <p:nvPr/>
          </p:nvSpPr>
          <p:spPr>
            <a:xfrm>
              <a:off x="8571275" y="4492606"/>
              <a:ext cx="475003" cy="380373"/>
            </a:xfrm>
            <a:custGeom>
              <a:rect b="b" l="l" r="r" t="t"/>
              <a:pathLst>
                <a:path extrusionOk="0" h="10881" w="13588">
                  <a:moveTo>
                    <a:pt x="4275" y="1"/>
                  </a:moveTo>
                  <a:lnTo>
                    <a:pt x="4275" y="1"/>
                  </a:lnTo>
                  <a:cubicBezTo>
                    <a:pt x="2903" y="181"/>
                    <a:pt x="2404" y="1105"/>
                    <a:pt x="1902" y="2405"/>
                  </a:cubicBezTo>
                  <a:cubicBezTo>
                    <a:pt x="1339" y="3854"/>
                    <a:pt x="1" y="7768"/>
                    <a:pt x="1" y="7768"/>
                  </a:cubicBezTo>
                  <a:cubicBezTo>
                    <a:pt x="994" y="10666"/>
                    <a:pt x="4505" y="10881"/>
                    <a:pt x="6794" y="10881"/>
                  </a:cubicBezTo>
                  <a:cubicBezTo>
                    <a:pt x="9087" y="10881"/>
                    <a:pt x="12598" y="10666"/>
                    <a:pt x="13587" y="7768"/>
                  </a:cubicBezTo>
                  <a:lnTo>
                    <a:pt x="13273" y="6856"/>
                  </a:lnTo>
                  <a:cubicBezTo>
                    <a:pt x="11951" y="8115"/>
                    <a:pt x="9493" y="9219"/>
                    <a:pt x="7728" y="9219"/>
                  </a:cubicBezTo>
                  <a:cubicBezTo>
                    <a:pt x="7656" y="9219"/>
                    <a:pt x="7585" y="9217"/>
                    <a:pt x="7515" y="9213"/>
                  </a:cubicBezTo>
                  <a:cubicBezTo>
                    <a:pt x="5491" y="9102"/>
                    <a:pt x="2450" y="8638"/>
                    <a:pt x="2891" y="4613"/>
                  </a:cubicBezTo>
                  <a:cubicBezTo>
                    <a:pt x="3160" y="2132"/>
                    <a:pt x="3811" y="737"/>
                    <a:pt x="427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54"/>
            <p:cNvSpPr/>
            <p:nvPr/>
          </p:nvSpPr>
          <p:spPr>
            <a:xfrm>
              <a:off x="8401068" y="4750064"/>
              <a:ext cx="806295" cy="298887"/>
            </a:xfrm>
            <a:custGeom>
              <a:rect b="b" l="l" r="r" t="t"/>
              <a:pathLst>
                <a:path extrusionOk="0" h="8550" w="23065">
                  <a:moveTo>
                    <a:pt x="5023" y="0"/>
                  </a:moveTo>
                  <a:cubicBezTo>
                    <a:pt x="4923" y="81"/>
                    <a:pt x="4674" y="269"/>
                    <a:pt x="4352" y="518"/>
                  </a:cubicBezTo>
                  <a:cubicBezTo>
                    <a:pt x="3283" y="1346"/>
                    <a:pt x="1358" y="2834"/>
                    <a:pt x="890" y="3232"/>
                  </a:cubicBezTo>
                  <a:cubicBezTo>
                    <a:pt x="235" y="3796"/>
                    <a:pt x="1" y="4240"/>
                    <a:pt x="729" y="5222"/>
                  </a:cubicBezTo>
                  <a:cubicBezTo>
                    <a:pt x="1009" y="5605"/>
                    <a:pt x="1492" y="6188"/>
                    <a:pt x="2455" y="6763"/>
                  </a:cubicBezTo>
                  <a:cubicBezTo>
                    <a:pt x="3953" y="7656"/>
                    <a:pt x="6599" y="8523"/>
                    <a:pt x="11429" y="8546"/>
                  </a:cubicBezTo>
                  <a:cubicBezTo>
                    <a:pt x="11464" y="8550"/>
                    <a:pt x="11498" y="8550"/>
                    <a:pt x="11533" y="8550"/>
                  </a:cubicBezTo>
                  <a:cubicBezTo>
                    <a:pt x="11571" y="8550"/>
                    <a:pt x="11606" y="8550"/>
                    <a:pt x="11636" y="8546"/>
                  </a:cubicBezTo>
                  <a:lnTo>
                    <a:pt x="11640" y="8546"/>
                  </a:lnTo>
                  <a:cubicBezTo>
                    <a:pt x="14324" y="8534"/>
                    <a:pt x="16336" y="8258"/>
                    <a:pt x="17851" y="7863"/>
                  </a:cubicBezTo>
                  <a:cubicBezTo>
                    <a:pt x="18836" y="7606"/>
                    <a:pt x="19610" y="7300"/>
                    <a:pt x="20220" y="6982"/>
                  </a:cubicBezTo>
                  <a:cubicBezTo>
                    <a:pt x="20561" y="6805"/>
                    <a:pt x="20887" y="6602"/>
                    <a:pt x="21194" y="6376"/>
                  </a:cubicBezTo>
                  <a:cubicBezTo>
                    <a:pt x="21631" y="6054"/>
                    <a:pt x="22018" y="5663"/>
                    <a:pt x="22340" y="5226"/>
                  </a:cubicBezTo>
                  <a:cubicBezTo>
                    <a:pt x="23064" y="4240"/>
                    <a:pt x="22831" y="3796"/>
                    <a:pt x="22175" y="3232"/>
                  </a:cubicBezTo>
                  <a:cubicBezTo>
                    <a:pt x="21742" y="2860"/>
                    <a:pt x="20032" y="1538"/>
                    <a:pt x="18939" y="694"/>
                  </a:cubicBezTo>
                  <a:cubicBezTo>
                    <a:pt x="18882" y="648"/>
                    <a:pt x="18828" y="606"/>
                    <a:pt x="18775" y="568"/>
                  </a:cubicBezTo>
                  <a:cubicBezTo>
                    <a:pt x="18552" y="395"/>
                    <a:pt x="18364" y="250"/>
                    <a:pt x="18226" y="142"/>
                  </a:cubicBezTo>
                  <a:cubicBezTo>
                    <a:pt x="18004" y="391"/>
                    <a:pt x="17521" y="855"/>
                    <a:pt x="16731" y="1315"/>
                  </a:cubicBezTo>
                  <a:cubicBezTo>
                    <a:pt x="16562" y="1411"/>
                    <a:pt x="16382" y="1507"/>
                    <a:pt x="16191" y="1603"/>
                  </a:cubicBezTo>
                  <a:cubicBezTo>
                    <a:pt x="15819" y="1779"/>
                    <a:pt x="15435" y="1933"/>
                    <a:pt x="15041" y="2059"/>
                  </a:cubicBezTo>
                  <a:cubicBezTo>
                    <a:pt x="14028" y="2393"/>
                    <a:pt x="12759" y="2630"/>
                    <a:pt x="11199" y="2630"/>
                  </a:cubicBezTo>
                  <a:cubicBezTo>
                    <a:pt x="6894" y="2630"/>
                    <a:pt x="5452" y="702"/>
                    <a:pt x="50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54"/>
            <p:cNvSpPr/>
            <p:nvPr/>
          </p:nvSpPr>
          <p:spPr>
            <a:xfrm>
              <a:off x="8499857" y="4857661"/>
              <a:ext cx="57645" cy="49395"/>
            </a:xfrm>
            <a:custGeom>
              <a:rect b="b" l="l" r="r" t="t"/>
              <a:pathLst>
                <a:path extrusionOk="0" h="1413" w="1649">
                  <a:moveTo>
                    <a:pt x="943" y="1"/>
                  </a:moveTo>
                  <a:cubicBezTo>
                    <a:pt x="315" y="1"/>
                    <a:pt x="0" y="764"/>
                    <a:pt x="445" y="1205"/>
                  </a:cubicBezTo>
                  <a:cubicBezTo>
                    <a:pt x="589" y="1349"/>
                    <a:pt x="766" y="1413"/>
                    <a:pt x="939" y="1413"/>
                  </a:cubicBezTo>
                  <a:cubicBezTo>
                    <a:pt x="1302" y="1413"/>
                    <a:pt x="1649" y="1132"/>
                    <a:pt x="1649" y="706"/>
                  </a:cubicBezTo>
                  <a:cubicBezTo>
                    <a:pt x="1649" y="319"/>
                    <a:pt x="1335" y="1"/>
                    <a:pt x="943" y="1"/>
                  </a:cubicBezTo>
                  <a:close/>
                </a:path>
              </a:pathLst>
            </a:custGeom>
            <a:solidFill>
              <a:srgbClr val="FFC2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54"/>
            <p:cNvSpPr/>
            <p:nvPr/>
          </p:nvSpPr>
          <p:spPr>
            <a:xfrm>
              <a:off x="8622067" y="4914221"/>
              <a:ext cx="57680" cy="49395"/>
            </a:xfrm>
            <a:custGeom>
              <a:rect b="b" l="l" r="r" t="t"/>
              <a:pathLst>
                <a:path extrusionOk="0" h="1413" w="1650">
                  <a:moveTo>
                    <a:pt x="944" y="1"/>
                  </a:moveTo>
                  <a:cubicBezTo>
                    <a:pt x="315" y="1"/>
                    <a:pt x="1" y="760"/>
                    <a:pt x="445" y="1204"/>
                  </a:cubicBezTo>
                  <a:cubicBezTo>
                    <a:pt x="589" y="1348"/>
                    <a:pt x="766" y="1413"/>
                    <a:pt x="940" y="1413"/>
                  </a:cubicBezTo>
                  <a:cubicBezTo>
                    <a:pt x="1302" y="1413"/>
                    <a:pt x="1649" y="1131"/>
                    <a:pt x="1649" y="706"/>
                  </a:cubicBezTo>
                  <a:cubicBezTo>
                    <a:pt x="1649" y="319"/>
                    <a:pt x="1335" y="1"/>
                    <a:pt x="94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54"/>
            <p:cNvSpPr/>
            <p:nvPr/>
          </p:nvSpPr>
          <p:spPr>
            <a:xfrm>
              <a:off x="8777137" y="4931105"/>
              <a:ext cx="49360" cy="49360"/>
            </a:xfrm>
            <a:custGeom>
              <a:rect b="b" l="l" r="r" t="t"/>
              <a:pathLst>
                <a:path extrusionOk="0" h="1412" w="1412">
                  <a:moveTo>
                    <a:pt x="706" y="1"/>
                  </a:moveTo>
                  <a:cubicBezTo>
                    <a:pt x="315" y="1"/>
                    <a:pt x="0" y="315"/>
                    <a:pt x="0" y="706"/>
                  </a:cubicBezTo>
                  <a:cubicBezTo>
                    <a:pt x="0" y="1093"/>
                    <a:pt x="315" y="1412"/>
                    <a:pt x="706" y="1412"/>
                  </a:cubicBezTo>
                  <a:cubicBezTo>
                    <a:pt x="1093" y="1412"/>
                    <a:pt x="1411" y="1093"/>
                    <a:pt x="1411" y="706"/>
                  </a:cubicBezTo>
                  <a:cubicBezTo>
                    <a:pt x="1411" y="315"/>
                    <a:pt x="1093" y="1"/>
                    <a:pt x="70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54"/>
            <p:cNvSpPr/>
            <p:nvPr/>
          </p:nvSpPr>
          <p:spPr>
            <a:xfrm>
              <a:off x="8401068" y="4750064"/>
              <a:ext cx="662095" cy="236453"/>
            </a:xfrm>
            <a:custGeom>
              <a:rect b="b" l="l" r="r" t="t"/>
              <a:pathLst>
                <a:path extrusionOk="0" h="6764" w="18940">
                  <a:moveTo>
                    <a:pt x="5027" y="0"/>
                  </a:moveTo>
                  <a:cubicBezTo>
                    <a:pt x="4923" y="85"/>
                    <a:pt x="4674" y="273"/>
                    <a:pt x="4352" y="518"/>
                  </a:cubicBezTo>
                  <a:cubicBezTo>
                    <a:pt x="3283" y="1346"/>
                    <a:pt x="1358" y="2834"/>
                    <a:pt x="890" y="3232"/>
                  </a:cubicBezTo>
                  <a:cubicBezTo>
                    <a:pt x="235" y="3796"/>
                    <a:pt x="1" y="4240"/>
                    <a:pt x="729" y="5226"/>
                  </a:cubicBezTo>
                  <a:cubicBezTo>
                    <a:pt x="1009" y="5605"/>
                    <a:pt x="1492" y="6188"/>
                    <a:pt x="2455" y="6763"/>
                  </a:cubicBezTo>
                  <a:cubicBezTo>
                    <a:pt x="4552" y="4317"/>
                    <a:pt x="5599" y="2885"/>
                    <a:pt x="6312" y="2885"/>
                  </a:cubicBezTo>
                  <a:cubicBezTo>
                    <a:pt x="6374" y="2885"/>
                    <a:pt x="6434" y="2896"/>
                    <a:pt x="6491" y="2918"/>
                  </a:cubicBezTo>
                  <a:cubicBezTo>
                    <a:pt x="7023" y="3122"/>
                    <a:pt x="8784" y="3808"/>
                    <a:pt x="11412" y="3808"/>
                  </a:cubicBezTo>
                  <a:cubicBezTo>
                    <a:pt x="12344" y="3808"/>
                    <a:pt x="13385" y="3722"/>
                    <a:pt x="14519" y="3497"/>
                  </a:cubicBezTo>
                  <a:cubicBezTo>
                    <a:pt x="17954" y="2814"/>
                    <a:pt x="18755" y="1296"/>
                    <a:pt x="18939" y="694"/>
                  </a:cubicBezTo>
                  <a:cubicBezTo>
                    <a:pt x="18886" y="648"/>
                    <a:pt x="18828" y="606"/>
                    <a:pt x="18778" y="564"/>
                  </a:cubicBezTo>
                  <a:cubicBezTo>
                    <a:pt x="18556" y="395"/>
                    <a:pt x="18368" y="250"/>
                    <a:pt x="18230" y="142"/>
                  </a:cubicBezTo>
                  <a:cubicBezTo>
                    <a:pt x="17682" y="744"/>
                    <a:pt x="15616" y="2630"/>
                    <a:pt x="11203" y="2630"/>
                  </a:cubicBezTo>
                  <a:cubicBezTo>
                    <a:pt x="6898" y="2630"/>
                    <a:pt x="5456" y="702"/>
                    <a:pt x="50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967" y="307"/>
                    <a:pt x="13882" y="257"/>
                    <a:pt x="13794" y="215"/>
                  </a:cubicBezTo>
                  <a:cubicBezTo>
                    <a:pt x="13794" y="215"/>
                    <a:pt x="13744" y="284"/>
                    <a:pt x="13641" y="399"/>
                  </a:cubicBezTo>
                  <a:cubicBezTo>
                    <a:pt x="13108" y="1001"/>
                    <a:pt x="11080" y="2884"/>
                    <a:pt x="6752" y="2884"/>
                  </a:cubicBezTo>
                  <a:cubicBezTo>
                    <a:pt x="4126" y="2884"/>
                    <a:pt x="2584" y="2140"/>
                    <a:pt x="1695" y="1404"/>
                  </a:cubicBezTo>
                  <a:cubicBezTo>
                    <a:pt x="1296" y="1082"/>
                    <a:pt x="959" y="694"/>
                    <a:pt x="694" y="254"/>
                  </a:cubicBezTo>
                  <a:cubicBezTo>
                    <a:pt x="602" y="96"/>
                    <a:pt x="556" y="4"/>
                    <a:pt x="545" y="1"/>
                  </a:cubicBezTo>
                  <a:cubicBezTo>
                    <a:pt x="541" y="0"/>
                    <a:pt x="538" y="0"/>
                    <a:pt x="53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54"/>
            <p:cNvSpPr/>
            <p:nvPr/>
          </p:nvSpPr>
          <p:spPr>
            <a:xfrm>
              <a:off x="8559354" y="4741080"/>
              <a:ext cx="497375" cy="128294"/>
            </a:xfrm>
            <a:custGeom>
              <a:rect b="b" l="l" r="r" t="t"/>
              <a:pathLst>
                <a:path extrusionOk="0" h="3670" w="14228">
                  <a:moveTo>
                    <a:pt x="534" y="0"/>
                  </a:moveTo>
                  <a:cubicBezTo>
                    <a:pt x="362" y="0"/>
                    <a:pt x="23" y="350"/>
                    <a:pt x="1" y="576"/>
                  </a:cubicBezTo>
                  <a:cubicBezTo>
                    <a:pt x="1" y="645"/>
                    <a:pt x="12" y="710"/>
                    <a:pt x="31" y="775"/>
                  </a:cubicBezTo>
                  <a:cubicBezTo>
                    <a:pt x="234" y="1473"/>
                    <a:pt x="1415" y="3669"/>
                    <a:pt x="6732" y="3669"/>
                  </a:cubicBezTo>
                  <a:cubicBezTo>
                    <a:pt x="12383" y="3669"/>
                    <a:pt x="13959" y="1388"/>
                    <a:pt x="14181" y="821"/>
                  </a:cubicBezTo>
                  <a:cubicBezTo>
                    <a:pt x="14193" y="790"/>
                    <a:pt x="14201" y="760"/>
                    <a:pt x="14208" y="725"/>
                  </a:cubicBezTo>
                  <a:cubicBezTo>
                    <a:pt x="14227" y="579"/>
                    <a:pt x="14139" y="461"/>
                    <a:pt x="14040" y="372"/>
                  </a:cubicBezTo>
                  <a:cubicBezTo>
                    <a:pt x="13388" y="1914"/>
                    <a:pt x="10892" y="2999"/>
                    <a:pt x="8001" y="3359"/>
                  </a:cubicBezTo>
                  <a:cubicBezTo>
                    <a:pt x="7573" y="3412"/>
                    <a:pt x="7144" y="3435"/>
                    <a:pt x="6723" y="3435"/>
                  </a:cubicBezTo>
                  <a:cubicBezTo>
                    <a:pt x="4165" y="3435"/>
                    <a:pt x="1889" y="2573"/>
                    <a:pt x="1603" y="2274"/>
                  </a:cubicBezTo>
                  <a:cubicBezTo>
                    <a:pt x="1407" y="2071"/>
                    <a:pt x="1546" y="1695"/>
                    <a:pt x="1695" y="1404"/>
                  </a:cubicBezTo>
                  <a:cubicBezTo>
                    <a:pt x="1296" y="1082"/>
                    <a:pt x="959" y="694"/>
                    <a:pt x="694" y="254"/>
                  </a:cubicBezTo>
                  <a:cubicBezTo>
                    <a:pt x="602" y="96"/>
                    <a:pt x="556" y="4"/>
                    <a:pt x="545" y="1"/>
                  </a:cubicBezTo>
                  <a:cubicBezTo>
                    <a:pt x="541" y="0"/>
                    <a:pt x="538" y="0"/>
                    <a:pt x="5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7" name="Google Shape;5087;p54"/>
          <p:cNvGrpSpPr/>
          <p:nvPr/>
        </p:nvGrpSpPr>
        <p:grpSpPr>
          <a:xfrm>
            <a:off x="4752812" y="8847165"/>
            <a:ext cx="757151" cy="651664"/>
            <a:chOff x="4663850" y="3055675"/>
            <a:chExt cx="1094624" cy="942120"/>
          </a:xfrm>
        </p:grpSpPr>
        <p:sp>
          <p:nvSpPr>
            <p:cNvPr id="5088" name="Google Shape;5088;p54"/>
            <p:cNvSpPr/>
            <p:nvPr/>
          </p:nvSpPr>
          <p:spPr>
            <a:xfrm>
              <a:off x="4977823"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54"/>
            <p:cNvSpPr/>
            <p:nvPr/>
          </p:nvSpPr>
          <p:spPr>
            <a:xfrm>
              <a:off x="4977823"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54"/>
            <p:cNvSpPr/>
            <p:nvPr/>
          </p:nvSpPr>
          <p:spPr>
            <a:xfrm>
              <a:off x="4945984" y="3929941"/>
              <a:ext cx="73547" cy="67854"/>
            </a:xfrm>
            <a:custGeom>
              <a:rect b="b" l="l" r="r" t="t"/>
              <a:pathLst>
                <a:path extrusionOk="0" h="1430" w="1550">
                  <a:moveTo>
                    <a:pt x="833" y="0"/>
                  </a:moveTo>
                  <a:cubicBezTo>
                    <a:pt x="706" y="0"/>
                    <a:pt x="583" y="35"/>
                    <a:pt x="472" y="100"/>
                  </a:cubicBezTo>
                  <a:cubicBezTo>
                    <a:pt x="1" y="376"/>
                    <a:pt x="5" y="1062"/>
                    <a:pt x="480" y="1334"/>
                  </a:cubicBezTo>
                  <a:cubicBezTo>
                    <a:pt x="594" y="1400"/>
                    <a:pt x="715" y="1429"/>
                    <a:pt x="833" y="1429"/>
                  </a:cubicBezTo>
                  <a:cubicBezTo>
                    <a:pt x="1206" y="1429"/>
                    <a:pt x="1550" y="1130"/>
                    <a:pt x="1550" y="713"/>
                  </a:cubicBezTo>
                  <a:cubicBezTo>
                    <a:pt x="1550"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54"/>
            <p:cNvSpPr/>
            <p:nvPr/>
          </p:nvSpPr>
          <p:spPr>
            <a:xfrm>
              <a:off x="4967621" y="3929941"/>
              <a:ext cx="51531" cy="40238"/>
            </a:xfrm>
            <a:custGeom>
              <a:rect b="b" l="l" r="r" t="t"/>
              <a:pathLst>
                <a:path extrusionOk="0" h="848" w="1086">
                  <a:moveTo>
                    <a:pt x="377" y="0"/>
                  </a:moveTo>
                  <a:cubicBezTo>
                    <a:pt x="250" y="0"/>
                    <a:pt x="127" y="35"/>
                    <a:pt x="16" y="100"/>
                  </a:cubicBezTo>
                  <a:cubicBezTo>
                    <a:pt x="9" y="134"/>
                    <a:pt x="5" y="173"/>
                    <a:pt x="5" y="207"/>
                  </a:cubicBezTo>
                  <a:cubicBezTo>
                    <a:pt x="1" y="556"/>
                    <a:pt x="273" y="840"/>
                    <a:pt x="622" y="847"/>
                  </a:cubicBezTo>
                  <a:cubicBezTo>
                    <a:pt x="802" y="847"/>
                    <a:pt x="975" y="763"/>
                    <a:pt x="1086" y="625"/>
                  </a:cubicBezTo>
                  <a:cubicBezTo>
                    <a:pt x="1044" y="265"/>
                    <a:pt x="737" y="0"/>
                    <a:pt x="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54"/>
            <p:cNvSpPr/>
            <p:nvPr/>
          </p:nvSpPr>
          <p:spPr>
            <a:xfrm>
              <a:off x="5140432" y="3852076"/>
              <a:ext cx="15516" cy="108993"/>
            </a:xfrm>
            <a:custGeom>
              <a:rect b="b" l="l" r="r" t="t"/>
              <a:pathLst>
                <a:path extrusionOk="0" h="2297" w="327">
                  <a:moveTo>
                    <a:pt x="1" y="0"/>
                  </a:moveTo>
                  <a:lnTo>
                    <a:pt x="1" y="2297"/>
                  </a:lnTo>
                  <a:lnTo>
                    <a:pt x="327" y="2297"/>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54"/>
            <p:cNvSpPr/>
            <p:nvPr/>
          </p:nvSpPr>
          <p:spPr>
            <a:xfrm>
              <a:off x="5140432" y="3852076"/>
              <a:ext cx="15516" cy="42610"/>
            </a:xfrm>
            <a:custGeom>
              <a:rect b="b" l="l" r="r" t="t"/>
              <a:pathLst>
                <a:path extrusionOk="0" h="898" w="327">
                  <a:moveTo>
                    <a:pt x="1" y="0"/>
                  </a:moveTo>
                  <a:lnTo>
                    <a:pt x="1" y="898"/>
                  </a:lnTo>
                  <a:lnTo>
                    <a:pt x="327" y="898"/>
                  </a:lnTo>
                  <a:lnTo>
                    <a:pt x="32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54"/>
            <p:cNvSpPr/>
            <p:nvPr/>
          </p:nvSpPr>
          <p:spPr>
            <a:xfrm>
              <a:off x="5108783" y="3929941"/>
              <a:ext cx="73358" cy="67854"/>
            </a:xfrm>
            <a:custGeom>
              <a:rect b="b" l="l" r="r" t="t"/>
              <a:pathLst>
                <a:path extrusionOk="0" h="1430" w="1546">
                  <a:moveTo>
                    <a:pt x="833" y="0"/>
                  </a:moveTo>
                  <a:cubicBezTo>
                    <a:pt x="706" y="0"/>
                    <a:pt x="580" y="35"/>
                    <a:pt x="472" y="100"/>
                  </a:cubicBezTo>
                  <a:cubicBezTo>
                    <a:pt x="1" y="376"/>
                    <a:pt x="5" y="1062"/>
                    <a:pt x="480" y="1334"/>
                  </a:cubicBezTo>
                  <a:cubicBezTo>
                    <a:pt x="594" y="1400"/>
                    <a:pt x="715" y="1429"/>
                    <a:pt x="832" y="1429"/>
                  </a:cubicBezTo>
                  <a:cubicBezTo>
                    <a:pt x="1205" y="1429"/>
                    <a:pt x="1546" y="1130"/>
                    <a:pt x="1546" y="713"/>
                  </a:cubicBezTo>
                  <a:cubicBezTo>
                    <a:pt x="1546" y="686"/>
                    <a:pt x="1546" y="656"/>
                    <a:pt x="1542" y="621"/>
                  </a:cubicBezTo>
                  <a:cubicBezTo>
                    <a:pt x="1496" y="265"/>
                    <a:pt x="1193" y="0"/>
                    <a:pt x="8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54"/>
            <p:cNvSpPr/>
            <p:nvPr/>
          </p:nvSpPr>
          <p:spPr>
            <a:xfrm>
              <a:off x="5130468" y="3929941"/>
              <a:ext cx="51673" cy="40238"/>
            </a:xfrm>
            <a:custGeom>
              <a:rect b="b" l="l" r="r" t="t"/>
              <a:pathLst>
                <a:path extrusionOk="0" h="848" w="1089">
                  <a:moveTo>
                    <a:pt x="376" y="0"/>
                  </a:moveTo>
                  <a:cubicBezTo>
                    <a:pt x="249" y="0"/>
                    <a:pt x="127" y="35"/>
                    <a:pt x="15" y="100"/>
                  </a:cubicBezTo>
                  <a:cubicBezTo>
                    <a:pt x="8" y="134"/>
                    <a:pt x="4" y="173"/>
                    <a:pt x="8" y="207"/>
                  </a:cubicBezTo>
                  <a:cubicBezTo>
                    <a:pt x="0" y="556"/>
                    <a:pt x="276" y="840"/>
                    <a:pt x="621" y="847"/>
                  </a:cubicBezTo>
                  <a:cubicBezTo>
                    <a:pt x="801" y="847"/>
                    <a:pt x="974" y="763"/>
                    <a:pt x="1089" y="625"/>
                  </a:cubicBezTo>
                  <a:cubicBezTo>
                    <a:pt x="1043" y="265"/>
                    <a:pt x="736"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54"/>
            <p:cNvSpPr/>
            <p:nvPr/>
          </p:nvSpPr>
          <p:spPr>
            <a:xfrm>
              <a:off x="5465888" y="3852076"/>
              <a:ext cx="15706" cy="108993"/>
            </a:xfrm>
            <a:custGeom>
              <a:rect b="b" l="l" r="r" t="t"/>
              <a:pathLst>
                <a:path extrusionOk="0" h="2297" w="331">
                  <a:moveTo>
                    <a:pt x="0" y="0"/>
                  </a:moveTo>
                  <a:lnTo>
                    <a:pt x="0" y="2297"/>
                  </a:lnTo>
                  <a:lnTo>
                    <a:pt x="330" y="2297"/>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54"/>
            <p:cNvSpPr/>
            <p:nvPr/>
          </p:nvSpPr>
          <p:spPr>
            <a:xfrm>
              <a:off x="5465888" y="3852076"/>
              <a:ext cx="15706" cy="42610"/>
            </a:xfrm>
            <a:custGeom>
              <a:rect b="b" l="l" r="r" t="t"/>
              <a:pathLst>
                <a:path extrusionOk="0" h="898" w="331">
                  <a:moveTo>
                    <a:pt x="0" y="0"/>
                  </a:moveTo>
                  <a:lnTo>
                    <a:pt x="0" y="898"/>
                  </a:lnTo>
                  <a:lnTo>
                    <a:pt x="330" y="898"/>
                  </a:lnTo>
                  <a:lnTo>
                    <a:pt x="33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54"/>
            <p:cNvSpPr/>
            <p:nvPr/>
          </p:nvSpPr>
          <p:spPr>
            <a:xfrm>
              <a:off x="5434239" y="3929941"/>
              <a:ext cx="73547" cy="67854"/>
            </a:xfrm>
            <a:custGeom>
              <a:rect b="b" l="l" r="r" t="t"/>
              <a:pathLst>
                <a:path extrusionOk="0" h="1430" w="1550">
                  <a:moveTo>
                    <a:pt x="832" y="0"/>
                  </a:moveTo>
                  <a:cubicBezTo>
                    <a:pt x="706" y="0"/>
                    <a:pt x="579" y="35"/>
                    <a:pt x="472" y="100"/>
                  </a:cubicBezTo>
                  <a:cubicBezTo>
                    <a:pt x="0" y="376"/>
                    <a:pt x="4" y="1062"/>
                    <a:pt x="480" y="1334"/>
                  </a:cubicBezTo>
                  <a:cubicBezTo>
                    <a:pt x="594" y="1400"/>
                    <a:pt x="714" y="1429"/>
                    <a:pt x="832" y="1429"/>
                  </a:cubicBezTo>
                  <a:cubicBezTo>
                    <a:pt x="1206" y="1429"/>
                    <a:pt x="1549" y="1130"/>
                    <a:pt x="1549" y="713"/>
                  </a:cubicBezTo>
                  <a:cubicBezTo>
                    <a:pt x="1549" y="686"/>
                    <a:pt x="1545" y="656"/>
                    <a:pt x="1542" y="621"/>
                  </a:cubicBezTo>
                  <a:cubicBezTo>
                    <a:pt x="1496" y="265"/>
                    <a:pt x="1193" y="0"/>
                    <a:pt x="8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54"/>
            <p:cNvSpPr/>
            <p:nvPr/>
          </p:nvSpPr>
          <p:spPr>
            <a:xfrm>
              <a:off x="5455876" y="3929941"/>
              <a:ext cx="51531" cy="40238"/>
            </a:xfrm>
            <a:custGeom>
              <a:rect b="b" l="l" r="r" t="t"/>
              <a:pathLst>
                <a:path extrusionOk="0" h="848" w="1086">
                  <a:moveTo>
                    <a:pt x="376" y="0"/>
                  </a:moveTo>
                  <a:cubicBezTo>
                    <a:pt x="250" y="0"/>
                    <a:pt x="123" y="35"/>
                    <a:pt x="16" y="100"/>
                  </a:cubicBezTo>
                  <a:cubicBezTo>
                    <a:pt x="8" y="134"/>
                    <a:pt x="4" y="173"/>
                    <a:pt x="4" y="207"/>
                  </a:cubicBezTo>
                  <a:cubicBezTo>
                    <a:pt x="1" y="556"/>
                    <a:pt x="273" y="840"/>
                    <a:pt x="622" y="847"/>
                  </a:cubicBezTo>
                  <a:cubicBezTo>
                    <a:pt x="802" y="847"/>
                    <a:pt x="974" y="763"/>
                    <a:pt x="1086" y="625"/>
                  </a:cubicBezTo>
                  <a:cubicBezTo>
                    <a:pt x="1040" y="265"/>
                    <a:pt x="737" y="0"/>
                    <a:pt x="3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54"/>
            <p:cNvSpPr/>
            <p:nvPr/>
          </p:nvSpPr>
          <p:spPr>
            <a:xfrm>
              <a:off x="5303279" y="3852076"/>
              <a:ext cx="15469" cy="108993"/>
            </a:xfrm>
            <a:custGeom>
              <a:rect b="b" l="l" r="r" t="t"/>
              <a:pathLst>
                <a:path extrusionOk="0" h="2297" w="326">
                  <a:moveTo>
                    <a:pt x="0" y="0"/>
                  </a:moveTo>
                  <a:lnTo>
                    <a:pt x="0" y="2297"/>
                  </a:lnTo>
                  <a:lnTo>
                    <a:pt x="326" y="2297"/>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54"/>
            <p:cNvSpPr/>
            <p:nvPr/>
          </p:nvSpPr>
          <p:spPr>
            <a:xfrm>
              <a:off x="5303279" y="3852076"/>
              <a:ext cx="15469" cy="42610"/>
            </a:xfrm>
            <a:custGeom>
              <a:rect b="b" l="l" r="r" t="t"/>
              <a:pathLst>
                <a:path extrusionOk="0" h="898" w="326">
                  <a:moveTo>
                    <a:pt x="0" y="0"/>
                  </a:moveTo>
                  <a:lnTo>
                    <a:pt x="0" y="898"/>
                  </a:lnTo>
                  <a:lnTo>
                    <a:pt x="326" y="898"/>
                  </a:lnTo>
                  <a:lnTo>
                    <a:pt x="32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54"/>
            <p:cNvSpPr/>
            <p:nvPr/>
          </p:nvSpPr>
          <p:spPr>
            <a:xfrm>
              <a:off x="5271440" y="3929941"/>
              <a:ext cx="73547" cy="67854"/>
            </a:xfrm>
            <a:custGeom>
              <a:rect b="b" l="l" r="r" t="t"/>
              <a:pathLst>
                <a:path extrusionOk="0" h="1430" w="1550">
                  <a:moveTo>
                    <a:pt x="836" y="0"/>
                  </a:moveTo>
                  <a:cubicBezTo>
                    <a:pt x="706" y="0"/>
                    <a:pt x="583" y="35"/>
                    <a:pt x="476" y="100"/>
                  </a:cubicBezTo>
                  <a:cubicBezTo>
                    <a:pt x="0" y="376"/>
                    <a:pt x="4" y="1062"/>
                    <a:pt x="479" y="1334"/>
                  </a:cubicBezTo>
                  <a:cubicBezTo>
                    <a:pt x="594" y="1400"/>
                    <a:pt x="716" y="1429"/>
                    <a:pt x="834" y="1429"/>
                  </a:cubicBezTo>
                  <a:cubicBezTo>
                    <a:pt x="1208" y="1429"/>
                    <a:pt x="1549" y="1130"/>
                    <a:pt x="1549" y="713"/>
                  </a:cubicBezTo>
                  <a:cubicBezTo>
                    <a:pt x="1549" y="686"/>
                    <a:pt x="1545" y="656"/>
                    <a:pt x="1545" y="621"/>
                  </a:cubicBezTo>
                  <a:cubicBezTo>
                    <a:pt x="1499" y="265"/>
                    <a:pt x="1193" y="0"/>
                    <a:pt x="8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54"/>
            <p:cNvSpPr/>
            <p:nvPr/>
          </p:nvSpPr>
          <p:spPr>
            <a:xfrm>
              <a:off x="5293077" y="3929941"/>
              <a:ext cx="51721" cy="40238"/>
            </a:xfrm>
            <a:custGeom>
              <a:rect b="b" l="l" r="r" t="t"/>
              <a:pathLst>
                <a:path extrusionOk="0" h="848" w="1090">
                  <a:moveTo>
                    <a:pt x="380" y="0"/>
                  </a:moveTo>
                  <a:cubicBezTo>
                    <a:pt x="250" y="0"/>
                    <a:pt x="127" y="35"/>
                    <a:pt x="20" y="100"/>
                  </a:cubicBezTo>
                  <a:cubicBezTo>
                    <a:pt x="8" y="134"/>
                    <a:pt x="8" y="173"/>
                    <a:pt x="8" y="207"/>
                  </a:cubicBezTo>
                  <a:cubicBezTo>
                    <a:pt x="0" y="556"/>
                    <a:pt x="276" y="840"/>
                    <a:pt x="621" y="847"/>
                  </a:cubicBezTo>
                  <a:cubicBezTo>
                    <a:pt x="802" y="847"/>
                    <a:pt x="974" y="763"/>
                    <a:pt x="1089" y="625"/>
                  </a:cubicBezTo>
                  <a:cubicBezTo>
                    <a:pt x="1043" y="265"/>
                    <a:pt x="737" y="0"/>
                    <a:pt x="3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54"/>
            <p:cNvSpPr/>
            <p:nvPr/>
          </p:nvSpPr>
          <p:spPr>
            <a:xfrm>
              <a:off x="4838132" y="3693260"/>
              <a:ext cx="770256" cy="179503"/>
            </a:xfrm>
            <a:custGeom>
              <a:rect b="b" l="l" r="r" t="t"/>
              <a:pathLst>
                <a:path extrusionOk="0" h="3783" w="16233">
                  <a:moveTo>
                    <a:pt x="16232" y="1"/>
                  </a:moveTo>
                  <a:lnTo>
                    <a:pt x="8116" y="169"/>
                  </a:lnTo>
                  <a:lnTo>
                    <a:pt x="0" y="4"/>
                  </a:lnTo>
                  <a:lnTo>
                    <a:pt x="0" y="4"/>
                  </a:lnTo>
                  <a:cubicBezTo>
                    <a:pt x="0" y="4"/>
                    <a:pt x="146" y="833"/>
                    <a:pt x="299" y="1507"/>
                  </a:cubicBezTo>
                  <a:cubicBezTo>
                    <a:pt x="353" y="1730"/>
                    <a:pt x="403" y="1933"/>
                    <a:pt x="449" y="2086"/>
                  </a:cubicBezTo>
                  <a:cubicBezTo>
                    <a:pt x="633" y="2696"/>
                    <a:pt x="844" y="3374"/>
                    <a:pt x="2741" y="3608"/>
                  </a:cubicBezTo>
                  <a:cubicBezTo>
                    <a:pt x="3953" y="3755"/>
                    <a:pt x="6129" y="3783"/>
                    <a:pt x="7543" y="3783"/>
                  </a:cubicBezTo>
                  <a:cubicBezTo>
                    <a:pt x="7785" y="3783"/>
                    <a:pt x="8004" y="3782"/>
                    <a:pt x="8193" y="3781"/>
                  </a:cubicBezTo>
                  <a:lnTo>
                    <a:pt x="8289" y="3781"/>
                  </a:lnTo>
                  <a:cubicBezTo>
                    <a:pt x="8411" y="3781"/>
                    <a:pt x="8542" y="3781"/>
                    <a:pt x="8680" y="3781"/>
                  </a:cubicBezTo>
                  <a:cubicBezTo>
                    <a:pt x="10095" y="3781"/>
                    <a:pt x="12280" y="3758"/>
                    <a:pt x="13491" y="3608"/>
                  </a:cubicBezTo>
                  <a:cubicBezTo>
                    <a:pt x="15389" y="3374"/>
                    <a:pt x="15600" y="2696"/>
                    <a:pt x="15791" y="2086"/>
                  </a:cubicBezTo>
                  <a:cubicBezTo>
                    <a:pt x="15849" y="1883"/>
                    <a:pt x="15918" y="1588"/>
                    <a:pt x="15983" y="1281"/>
                  </a:cubicBezTo>
                  <a:cubicBezTo>
                    <a:pt x="16113" y="660"/>
                    <a:pt x="16232" y="1"/>
                    <a:pt x="162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54"/>
            <p:cNvSpPr/>
            <p:nvPr/>
          </p:nvSpPr>
          <p:spPr>
            <a:xfrm>
              <a:off x="4838321" y="3693260"/>
              <a:ext cx="770066" cy="114639"/>
            </a:xfrm>
            <a:custGeom>
              <a:rect b="b" l="l" r="r" t="t"/>
              <a:pathLst>
                <a:path extrusionOk="0" h="2416" w="16229">
                  <a:moveTo>
                    <a:pt x="16228" y="1"/>
                  </a:moveTo>
                  <a:lnTo>
                    <a:pt x="8112" y="173"/>
                  </a:lnTo>
                  <a:lnTo>
                    <a:pt x="0" y="8"/>
                  </a:lnTo>
                  <a:lnTo>
                    <a:pt x="0" y="8"/>
                  </a:lnTo>
                  <a:cubicBezTo>
                    <a:pt x="0" y="8"/>
                    <a:pt x="146" y="836"/>
                    <a:pt x="299" y="1507"/>
                  </a:cubicBezTo>
                  <a:cubicBezTo>
                    <a:pt x="1088" y="1905"/>
                    <a:pt x="2784" y="2415"/>
                    <a:pt x="6273" y="2415"/>
                  </a:cubicBezTo>
                  <a:cubicBezTo>
                    <a:pt x="6854" y="2415"/>
                    <a:pt x="7485" y="2401"/>
                    <a:pt x="8170" y="2370"/>
                  </a:cubicBezTo>
                  <a:cubicBezTo>
                    <a:pt x="12337" y="2186"/>
                    <a:pt x="14702" y="1684"/>
                    <a:pt x="15979" y="1281"/>
                  </a:cubicBezTo>
                  <a:cubicBezTo>
                    <a:pt x="16109" y="660"/>
                    <a:pt x="16228" y="1"/>
                    <a:pt x="16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54"/>
            <p:cNvSpPr/>
            <p:nvPr/>
          </p:nvSpPr>
          <p:spPr>
            <a:xfrm>
              <a:off x="4912343" y="3055675"/>
              <a:ext cx="573765" cy="430988"/>
            </a:xfrm>
            <a:custGeom>
              <a:rect b="b" l="l" r="r" t="t"/>
              <a:pathLst>
                <a:path extrusionOk="0" h="9083" w="12092">
                  <a:moveTo>
                    <a:pt x="5908" y="0"/>
                  </a:moveTo>
                  <a:cubicBezTo>
                    <a:pt x="4168" y="0"/>
                    <a:pt x="2949" y="645"/>
                    <a:pt x="2098" y="1553"/>
                  </a:cubicBezTo>
                  <a:cubicBezTo>
                    <a:pt x="1" y="3796"/>
                    <a:pt x="127" y="7676"/>
                    <a:pt x="173" y="7676"/>
                  </a:cubicBezTo>
                  <a:lnTo>
                    <a:pt x="6238" y="9083"/>
                  </a:lnTo>
                  <a:lnTo>
                    <a:pt x="12046" y="7676"/>
                  </a:lnTo>
                  <a:cubicBezTo>
                    <a:pt x="12065" y="7676"/>
                    <a:pt x="12092" y="7166"/>
                    <a:pt x="12019" y="6407"/>
                  </a:cubicBezTo>
                  <a:cubicBezTo>
                    <a:pt x="11808" y="4225"/>
                    <a:pt x="10773" y="0"/>
                    <a:pt x="631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54"/>
            <p:cNvSpPr/>
            <p:nvPr/>
          </p:nvSpPr>
          <p:spPr>
            <a:xfrm>
              <a:off x="4912343" y="3129365"/>
              <a:ext cx="573765" cy="357298"/>
            </a:xfrm>
            <a:custGeom>
              <a:rect b="b" l="l" r="r" t="t"/>
              <a:pathLst>
                <a:path extrusionOk="0" h="7530" w="12092">
                  <a:moveTo>
                    <a:pt x="2098" y="0"/>
                  </a:moveTo>
                  <a:lnTo>
                    <a:pt x="2098" y="0"/>
                  </a:lnTo>
                  <a:cubicBezTo>
                    <a:pt x="1" y="2243"/>
                    <a:pt x="127" y="6123"/>
                    <a:pt x="173" y="6123"/>
                  </a:cubicBezTo>
                  <a:lnTo>
                    <a:pt x="6238" y="7530"/>
                  </a:lnTo>
                  <a:lnTo>
                    <a:pt x="12046" y="6123"/>
                  </a:lnTo>
                  <a:cubicBezTo>
                    <a:pt x="12065" y="6123"/>
                    <a:pt x="12092" y="5613"/>
                    <a:pt x="12019" y="4854"/>
                  </a:cubicBezTo>
                  <a:cubicBezTo>
                    <a:pt x="11011" y="5208"/>
                    <a:pt x="9325" y="5649"/>
                    <a:pt x="7180" y="5649"/>
                  </a:cubicBezTo>
                  <a:cubicBezTo>
                    <a:pt x="6657" y="5649"/>
                    <a:pt x="6107" y="5623"/>
                    <a:pt x="5533" y="5563"/>
                  </a:cubicBezTo>
                  <a:cubicBezTo>
                    <a:pt x="2048" y="5199"/>
                    <a:pt x="1933" y="1629"/>
                    <a:pt x="209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54"/>
            <p:cNvSpPr/>
            <p:nvPr/>
          </p:nvSpPr>
          <p:spPr>
            <a:xfrm>
              <a:off x="5347169" y="3168796"/>
              <a:ext cx="114592" cy="178554"/>
            </a:xfrm>
            <a:custGeom>
              <a:rect b="b" l="l" r="r" t="t"/>
              <a:pathLst>
                <a:path extrusionOk="0" h="3763" w="2415">
                  <a:moveTo>
                    <a:pt x="448" y="0"/>
                  </a:moveTo>
                  <a:cubicBezTo>
                    <a:pt x="95" y="0"/>
                    <a:pt x="0" y="658"/>
                    <a:pt x="283" y="1864"/>
                  </a:cubicBezTo>
                  <a:cubicBezTo>
                    <a:pt x="534" y="2939"/>
                    <a:pt x="832" y="3762"/>
                    <a:pt x="1569" y="3762"/>
                  </a:cubicBezTo>
                  <a:cubicBezTo>
                    <a:pt x="1676" y="3762"/>
                    <a:pt x="1793" y="3745"/>
                    <a:pt x="1920" y="3708"/>
                  </a:cubicBezTo>
                  <a:cubicBezTo>
                    <a:pt x="2157" y="3639"/>
                    <a:pt x="2414" y="3156"/>
                    <a:pt x="2085" y="2213"/>
                  </a:cubicBezTo>
                  <a:cubicBezTo>
                    <a:pt x="1759" y="1270"/>
                    <a:pt x="892" y="24"/>
                    <a:pt x="467" y="1"/>
                  </a:cubicBezTo>
                  <a:cubicBezTo>
                    <a:pt x="461" y="1"/>
                    <a:pt x="454" y="0"/>
                    <a:pt x="44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54"/>
            <p:cNvSpPr/>
            <p:nvPr/>
          </p:nvSpPr>
          <p:spPr>
            <a:xfrm>
              <a:off x="5313101" y="3114418"/>
              <a:ext cx="45505" cy="41709"/>
            </a:xfrm>
            <a:custGeom>
              <a:rect b="b" l="l" r="r" t="t"/>
              <a:pathLst>
                <a:path extrusionOk="0" h="879" w="959">
                  <a:moveTo>
                    <a:pt x="479" y="1"/>
                  </a:moveTo>
                  <a:cubicBezTo>
                    <a:pt x="219" y="1"/>
                    <a:pt x="0" y="196"/>
                    <a:pt x="0" y="442"/>
                  </a:cubicBezTo>
                  <a:cubicBezTo>
                    <a:pt x="0" y="683"/>
                    <a:pt x="219" y="879"/>
                    <a:pt x="479" y="879"/>
                  </a:cubicBezTo>
                  <a:cubicBezTo>
                    <a:pt x="744" y="879"/>
                    <a:pt x="959" y="683"/>
                    <a:pt x="959" y="442"/>
                  </a:cubicBezTo>
                  <a:cubicBezTo>
                    <a:pt x="959" y="196"/>
                    <a:pt x="744" y="1"/>
                    <a:pt x="47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54"/>
            <p:cNvSpPr/>
            <p:nvPr/>
          </p:nvSpPr>
          <p:spPr>
            <a:xfrm>
              <a:off x="4663850" y="3410933"/>
              <a:ext cx="1094624" cy="366789"/>
            </a:xfrm>
            <a:custGeom>
              <a:rect b="b" l="l" r="r" t="t"/>
              <a:pathLst>
                <a:path extrusionOk="0" h="7730" w="23069">
                  <a:moveTo>
                    <a:pt x="5809" y="1"/>
                  </a:moveTo>
                  <a:cubicBezTo>
                    <a:pt x="5809" y="1"/>
                    <a:pt x="4532" y="856"/>
                    <a:pt x="3271" y="1707"/>
                  </a:cubicBezTo>
                  <a:cubicBezTo>
                    <a:pt x="2631" y="2140"/>
                    <a:pt x="1990" y="2565"/>
                    <a:pt x="1515" y="2880"/>
                  </a:cubicBezTo>
                  <a:cubicBezTo>
                    <a:pt x="1124" y="3140"/>
                    <a:pt x="848" y="3328"/>
                    <a:pt x="775" y="3374"/>
                  </a:cubicBezTo>
                  <a:cubicBezTo>
                    <a:pt x="449" y="3585"/>
                    <a:pt x="1" y="3938"/>
                    <a:pt x="468" y="4478"/>
                  </a:cubicBezTo>
                  <a:cubicBezTo>
                    <a:pt x="783" y="4839"/>
                    <a:pt x="2151" y="6188"/>
                    <a:pt x="5226" y="7028"/>
                  </a:cubicBezTo>
                  <a:cubicBezTo>
                    <a:pt x="6721" y="7438"/>
                    <a:pt x="8623" y="7729"/>
                    <a:pt x="11007" y="7729"/>
                  </a:cubicBezTo>
                  <a:lnTo>
                    <a:pt x="12061" y="7729"/>
                  </a:lnTo>
                  <a:cubicBezTo>
                    <a:pt x="14281" y="7729"/>
                    <a:pt x="16079" y="7480"/>
                    <a:pt x="17521" y="7112"/>
                  </a:cubicBezTo>
                  <a:cubicBezTo>
                    <a:pt x="18100" y="6970"/>
                    <a:pt x="18667" y="6790"/>
                    <a:pt x="19223" y="6579"/>
                  </a:cubicBezTo>
                  <a:cubicBezTo>
                    <a:pt x="20315" y="6158"/>
                    <a:pt x="21113" y="5694"/>
                    <a:pt x="21661" y="5295"/>
                  </a:cubicBezTo>
                  <a:cubicBezTo>
                    <a:pt x="22175" y="4927"/>
                    <a:pt x="22470" y="4624"/>
                    <a:pt x="22596" y="4478"/>
                  </a:cubicBezTo>
                  <a:cubicBezTo>
                    <a:pt x="23068" y="3938"/>
                    <a:pt x="22623" y="3585"/>
                    <a:pt x="22294" y="3374"/>
                  </a:cubicBezTo>
                  <a:cubicBezTo>
                    <a:pt x="22202" y="3313"/>
                    <a:pt x="21745" y="3010"/>
                    <a:pt x="21144" y="2608"/>
                  </a:cubicBezTo>
                  <a:cubicBezTo>
                    <a:pt x="20680" y="2297"/>
                    <a:pt x="20128" y="1929"/>
                    <a:pt x="19591" y="1569"/>
                  </a:cubicBezTo>
                  <a:cubicBezTo>
                    <a:pt x="18985" y="1158"/>
                    <a:pt x="18399" y="767"/>
                    <a:pt x="17965" y="476"/>
                  </a:cubicBezTo>
                  <a:cubicBezTo>
                    <a:pt x="17536" y="189"/>
                    <a:pt x="17260" y="1"/>
                    <a:pt x="17260" y="1"/>
                  </a:cubicBezTo>
                  <a:lnTo>
                    <a:pt x="15592" y="235"/>
                  </a:lnTo>
                  <a:lnTo>
                    <a:pt x="15098" y="304"/>
                  </a:lnTo>
                  <a:lnTo>
                    <a:pt x="14557" y="376"/>
                  </a:lnTo>
                  <a:lnTo>
                    <a:pt x="11348" y="829"/>
                  </a:lnTo>
                  <a:lnTo>
                    <a:pt x="5809"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54"/>
            <p:cNvSpPr/>
            <p:nvPr/>
          </p:nvSpPr>
          <p:spPr>
            <a:xfrm>
              <a:off x="4735736" y="3485335"/>
              <a:ext cx="931206" cy="226906"/>
            </a:xfrm>
            <a:custGeom>
              <a:rect b="b" l="l" r="r" t="t"/>
              <a:pathLst>
                <a:path extrusionOk="0" h="4782" w="19625">
                  <a:moveTo>
                    <a:pt x="18072" y="1"/>
                  </a:moveTo>
                  <a:cubicBezTo>
                    <a:pt x="17715" y="392"/>
                    <a:pt x="17309" y="733"/>
                    <a:pt x="16868" y="1024"/>
                  </a:cubicBezTo>
                  <a:cubicBezTo>
                    <a:pt x="15561" y="1898"/>
                    <a:pt x="13383" y="2765"/>
                    <a:pt x="9891" y="2765"/>
                  </a:cubicBezTo>
                  <a:cubicBezTo>
                    <a:pt x="7882" y="2765"/>
                    <a:pt x="6337" y="2519"/>
                    <a:pt x="5156" y="2171"/>
                  </a:cubicBezTo>
                  <a:cubicBezTo>
                    <a:pt x="3109" y="1569"/>
                    <a:pt x="2151" y="649"/>
                    <a:pt x="1752" y="139"/>
                  </a:cubicBezTo>
                  <a:cubicBezTo>
                    <a:pt x="1112" y="572"/>
                    <a:pt x="472" y="1001"/>
                    <a:pt x="0" y="1316"/>
                  </a:cubicBezTo>
                  <a:cubicBezTo>
                    <a:pt x="537" y="2044"/>
                    <a:pt x="1783" y="3317"/>
                    <a:pt x="4301" y="4099"/>
                  </a:cubicBezTo>
                  <a:cubicBezTo>
                    <a:pt x="5601" y="4505"/>
                    <a:pt x="7246" y="4781"/>
                    <a:pt x="9304" y="4781"/>
                  </a:cubicBezTo>
                  <a:cubicBezTo>
                    <a:pt x="13675" y="4781"/>
                    <a:pt x="16565" y="3409"/>
                    <a:pt x="18275" y="2186"/>
                  </a:cubicBezTo>
                  <a:cubicBezTo>
                    <a:pt x="18754" y="1845"/>
                    <a:pt x="19207" y="1461"/>
                    <a:pt x="19625" y="1043"/>
                  </a:cubicBezTo>
                  <a:cubicBezTo>
                    <a:pt x="19161" y="729"/>
                    <a:pt x="18609" y="361"/>
                    <a:pt x="180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54"/>
            <p:cNvSpPr/>
            <p:nvPr/>
          </p:nvSpPr>
          <p:spPr>
            <a:xfrm>
              <a:off x="4663850" y="3410933"/>
              <a:ext cx="852297" cy="333668"/>
            </a:xfrm>
            <a:custGeom>
              <a:rect b="b" l="l" r="r" t="t"/>
              <a:pathLst>
                <a:path extrusionOk="0" h="7032" w="17962">
                  <a:moveTo>
                    <a:pt x="5809" y="1"/>
                  </a:moveTo>
                  <a:cubicBezTo>
                    <a:pt x="5809" y="1"/>
                    <a:pt x="4532" y="856"/>
                    <a:pt x="3271" y="1707"/>
                  </a:cubicBezTo>
                  <a:cubicBezTo>
                    <a:pt x="2631" y="2140"/>
                    <a:pt x="1987" y="2565"/>
                    <a:pt x="1515" y="2880"/>
                  </a:cubicBezTo>
                  <a:cubicBezTo>
                    <a:pt x="1124" y="3140"/>
                    <a:pt x="848" y="3328"/>
                    <a:pt x="775" y="3374"/>
                  </a:cubicBezTo>
                  <a:cubicBezTo>
                    <a:pt x="449" y="3585"/>
                    <a:pt x="1" y="3938"/>
                    <a:pt x="468" y="4478"/>
                  </a:cubicBezTo>
                  <a:cubicBezTo>
                    <a:pt x="783" y="4839"/>
                    <a:pt x="2148" y="6188"/>
                    <a:pt x="5226" y="7032"/>
                  </a:cubicBezTo>
                  <a:cubicBezTo>
                    <a:pt x="5395" y="6637"/>
                    <a:pt x="5602" y="6161"/>
                    <a:pt x="5816" y="5667"/>
                  </a:cubicBezTo>
                  <a:cubicBezTo>
                    <a:pt x="6100" y="5011"/>
                    <a:pt x="6407" y="4321"/>
                    <a:pt x="6671" y="3739"/>
                  </a:cubicBezTo>
                  <a:cubicBezTo>
                    <a:pt x="6905" y="3233"/>
                    <a:pt x="7105" y="2807"/>
                    <a:pt x="7243" y="2554"/>
                  </a:cubicBezTo>
                  <a:cubicBezTo>
                    <a:pt x="7721" y="1658"/>
                    <a:pt x="7946" y="1499"/>
                    <a:pt x="8260" y="1499"/>
                  </a:cubicBezTo>
                  <a:cubicBezTo>
                    <a:pt x="8336" y="1499"/>
                    <a:pt x="8417" y="1508"/>
                    <a:pt x="8508" y="1519"/>
                  </a:cubicBezTo>
                  <a:cubicBezTo>
                    <a:pt x="8791" y="1552"/>
                    <a:pt x="9240" y="1640"/>
                    <a:pt x="10497" y="1640"/>
                  </a:cubicBezTo>
                  <a:cubicBezTo>
                    <a:pt x="11295" y="1640"/>
                    <a:pt x="12420" y="1605"/>
                    <a:pt x="14036" y="1496"/>
                  </a:cubicBezTo>
                  <a:cubicBezTo>
                    <a:pt x="15205" y="1415"/>
                    <a:pt x="16033" y="1277"/>
                    <a:pt x="16624" y="1128"/>
                  </a:cubicBezTo>
                  <a:cubicBezTo>
                    <a:pt x="17459" y="909"/>
                    <a:pt x="17812" y="660"/>
                    <a:pt x="17962" y="476"/>
                  </a:cubicBezTo>
                  <a:cubicBezTo>
                    <a:pt x="17536" y="192"/>
                    <a:pt x="17260" y="1"/>
                    <a:pt x="17260" y="1"/>
                  </a:cubicBezTo>
                  <a:lnTo>
                    <a:pt x="15588" y="235"/>
                  </a:lnTo>
                  <a:lnTo>
                    <a:pt x="11348" y="829"/>
                  </a:lnTo>
                  <a:lnTo>
                    <a:pt x="580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54"/>
            <p:cNvSpPr/>
            <p:nvPr/>
          </p:nvSpPr>
          <p:spPr>
            <a:xfrm>
              <a:off x="5403492" y="3411123"/>
              <a:ext cx="354973" cy="251105"/>
            </a:xfrm>
            <a:custGeom>
              <a:rect b="b" l="l" r="r" t="t"/>
              <a:pathLst>
                <a:path extrusionOk="0" h="5292" w="7481">
                  <a:moveTo>
                    <a:pt x="1672" y="1"/>
                  </a:moveTo>
                  <a:lnTo>
                    <a:pt x="0" y="231"/>
                  </a:lnTo>
                  <a:cubicBezTo>
                    <a:pt x="231" y="438"/>
                    <a:pt x="595" y="748"/>
                    <a:pt x="1039" y="1120"/>
                  </a:cubicBezTo>
                  <a:cubicBezTo>
                    <a:pt x="1545" y="1546"/>
                    <a:pt x="2155" y="2055"/>
                    <a:pt x="2799" y="2588"/>
                  </a:cubicBezTo>
                  <a:cubicBezTo>
                    <a:pt x="3259" y="2972"/>
                    <a:pt x="3734" y="3367"/>
                    <a:pt x="4202" y="3750"/>
                  </a:cubicBezTo>
                  <a:cubicBezTo>
                    <a:pt x="4873" y="4306"/>
                    <a:pt x="5525" y="4842"/>
                    <a:pt x="6073" y="5291"/>
                  </a:cubicBezTo>
                  <a:cubicBezTo>
                    <a:pt x="6587" y="4923"/>
                    <a:pt x="6882" y="4620"/>
                    <a:pt x="7008" y="4474"/>
                  </a:cubicBezTo>
                  <a:cubicBezTo>
                    <a:pt x="7480" y="3934"/>
                    <a:pt x="7035" y="3581"/>
                    <a:pt x="6706" y="3374"/>
                  </a:cubicBezTo>
                  <a:cubicBezTo>
                    <a:pt x="6614" y="3313"/>
                    <a:pt x="6157" y="3006"/>
                    <a:pt x="5552" y="2607"/>
                  </a:cubicBezTo>
                  <a:cubicBezTo>
                    <a:pt x="5092" y="2293"/>
                    <a:pt x="4540" y="1925"/>
                    <a:pt x="4003" y="1565"/>
                  </a:cubicBezTo>
                  <a:cubicBezTo>
                    <a:pt x="3397" y="1158"/>
                    <a:pt x="2811" y="763"/>
                    <a:pt x="2374" y="472"/>
                  </a:cubicBezTo>
                  <a:cubicBezTo>
                    <a:pt x="1948" y="188"/>
                    <a:pt x="1672" y="1"/>
                    <a:pt x="167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54"/>
            <p:cNvSpPr/>
            <p:nvPr/>
          </p:nvSpPr>
          <p:spPr>
            <a:xfrm>
              <a:off x="5346031" y="3418240"/>
              <a:ext cx="229943" cy="330205"/>
            </a:xfrm>
            <a:custGeom>
              <a:rect b="b" l="l" r="r" t="t"/>
              <a:pathLst>
                <a:path extrusionOk="0" h="6959" w="4846">
                  <a:moveTo>
                    <a:pt x="633" y="0"/>
                  </a:moveTo>
                  <a:lnTo>
                    <a:pt x="176" y="226"/>
                  </a:lnTo>
                  <a:lnTo>
                    <a:pt x="0" y="314"/>
                  </a:lnTo>
                  <a:lnTo>
                    <a:pt x="456" y="1273"/>
                  </a:lnTo>
                  <a:lnTo>
                    <a:pt x="1545" y="3577"/>
                  </a:lnTo>
                  <a:lnTo>
                    <a:pt x="2319" y="5214"/>
                  </a:lnTo>
                  <a:lnTo>
                    <a:pt x="3147" y="6958"/>
                  </a:lnTo>
                  <a:cubicBezTo>
                    <a:pt x="3723" y="6816"/>
                    <a:pt x="4290" y="6636"/>
                    <a:pt x="4846" y="6425"/>
                  </a:cubicBezTo>
                  <a:lnTo>
                    <a:pt x="3661" y="4643"/>
                  </a:lnTo>
                  <a:cubicBezTo>
                    <a:pt x="3347" y="4163"/>
                    <a:pt x="3006" y="3657"/>
                    <a:pt x="2676" y="3159"/>
                  </a:cubicBezTo>
                  <a:cubicBezTo>
                    <a:pt x="2197" y="2427"/>
                    <a:pt x="1729" y="1718"/>
                    <a:pt x="1365" y="1158"/>
                  </a:cubicBezTo>
                  <a:cubicBezTo>
                    <a:pt x="1066" y="702"/>
                    <a:pt x="836" y="345"/>
                    <a:pt x="717" y="153"/>
                  </a:cubicBezTo>
                  <a:cubicBezTo>
                    <a:pt x="686" y="104"/>
                    <a:pt x="656" y="54"/>
                    <a:pt x="63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54"/>
            <p:cNvSpPr/>
            <p:nvPr/>
          </p:nvSpPr>
          <p:spPr>
            <a:xfrm>
              <a:off x="4898345" y="3391431"/>
              <a:ext cx="606174" cy="78672"/>
            </a:xfrm>
            <a:custGeom>
              <a:rect b="b" l="l" r="r" t="t"/>
              <a:pathLst>
                <a:path extrusionOk="0" h="1658" w="12775">
                  <a:moveTo>
                    <a:pt x="12314" y="0"/>
                  </a:moveTo>
                  <a:cubicBezTo>
                    <a:pt x="12258" y="0"/>
                    <a:pt x="12201" y="12"/>
                    <a:pt x="12145" y="36"/>
                  </a:cubicBezTo>
                  <a:cubicBezTo>
                    <a:pt x="12130" y="44"/>
                    <a:pt x="10321" y="826"/>
                    <a:pt x="6406" y="826"/>
                  </a:cubicBezTo>
                  <a:cubicBezTo>
                    <a:pt x="6372" y="826"/>
                    <a:pt x="6338" y="826"/>
                    <a:pt x="6304" y="826"/>
                  </a:cubicBezTo>
                  <a:cubicBezTo>
                    <a:pt x="5177" y="826"/>
                    <a:pt x="4053" y="765"/>
                    <a:pt x="2937" y="642"/>
                  </a:cubicBezTo>
                  <a:cubicBezTo>
                    <a:pt x="1377" y="462"/>
                    <a:pt x="621" y="216"/>
                    <a:pt x="602" y="209"/>
                  </a:cubicBezTo>
                  <a:cubicBezTo>
                    <a:pt x="557" y="193"/>
                    <a:pt x="511" y="185"/>
                    <a:pt x="466" y="185"/>
                  </a:cubicBezTo>
                  <a:cubicBezTo>
                    <a:pt x="292" y="185"/>
                    <a:pt x="131" y="295"/>
                    <a:pt x="73" y="465"/>
                  </a:cubicBezTo>
                  <a:cubicBezTo>
                    <a:pt x="0" y="684"/>
                    <a:pt x="115" y="922"/>
                    <a:pt x="334" y="994"/>
                  </a:cubicBezTo>
                  <a:cubicBezTo>
                    <a:pt x="414" y="1021"/>
                    <a:pt x="2308" y="1658"/>
                    <a:pt x="6406" y="1658"/>
                  </a:cubicBezTo>
                  <a:cubicBezTo>
                    <a:pt x="10520" y="1658"/>
                    <a:pt x="12410" y="830"/>
                    <a:pt x="12487" y="795"/>
                  </a:cubicBezTo>
                  <a:cubicBezTo>
                    <a:pt x="12678" y="707"/>
                    <a:pt x="12774" y="488"/>
                    <a:pt x="12709" y="289"/>
                  </a:cubicBezTo>
                  <a:cubicBezTo>
                    <a:pt x="12705" y="274"/>
                    <a:pt x="12701" y="258"/>
                    <a:pt x="12694" y="247"/>
                  </a:cubicBezTo>
                  <a:cubicBezTo>
                    <a:pt x="12623" y="91"/>
                    <a:pt x="12473" y="0"/>
                    <a:pt x="1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54"/>
            <p:cNvSpPr/>
            <p:nvPr/>
          </p:nvSpPr>
          <p:spPr>
            <a:xfrm>
              <a:off x="4898345" y="3400209"/>
              <a:ext cx="606174" cy="69894"/>
            </a:xfrm>
            <a:custGeom>
              <a:rect b="b" l="l" r="r" t="t"/>
              <a:pathLst>
                <a:path extrusionOk="0" h="1473" w="12775">
                  <a:moveTo>
                    <a:pt x="466" y="0"/>
                  </a:moveTo>
                  <a:cubicBezTo>
                    <a:pt x="292" y="0"/>
                    <a:pt x="131" y="110"/>
                    <a:pt x="73" y="280"/>
                  </a:cubicBezTo>
                  <a:cubicBezTo>
                    <a:pt x="0" y="499"/>
                    <a:pt x="115" y="737"/>
                    <a:pt x="334" y="809"/>
                  </a:cubicBezTo>
                  <a:cubicBezTo>
                    <a:pt x="414" y="836"/>
                    <a:pt x="2308" y="1473"/>
                    <a:pt x="6406" y="1473"/>
                  </a:cubicBezTo>
                  <a:cubicBezTo>
                    <a:pt x="10520" y="1473"/>
                    <a:pt x="12410" y="645"/>
                    <a:pt x="12487" y="610"/>
                  </a:cubicBezTo>
                  <a:cubicBezTo>
                    <a:pt x="12678" y="522"/>
                    <a:pt x="12774" y="303"/>
                    <a:pt x="12709" y="104"/>
                  </a:cubicBezTo>
                  <a:lnTo>
                    <a:pt x="12709" y="104"/>
                  </a:lnTo>
                  <a:cubicBezTo>
                    <a:pt x="12253" y="323"/>
                    <a:pt x="11360" y="664"/>
                    <a:pt x="9822" y="921"/>
                  </a:cubicBezTo>
                  <a:cubicBezTo>
                    <a:pt x="8702" y="1106"/>
                    <a:pt x="7350" y="1165"/>
                    <a:pt x="6159" y="1165"/>
                  </a:cubicBezTo>
                  <a:cubicBezTo>
                    <a:pt x="4719" y="1165"/>
                    <a:pt x="3516" y="1079"/>
                    <a:pt x="3247" y="1024"/>
                  </a:cubicBezTo>
                  <a:cubicBezTo>
                    <a:pt x="2964" y="963"/>
                    <a:pt x="2918" y="683"/>
                    <a:pt x="2937" y="457"/>
                  </a:cubicBezTo>
                  <a:cubicBezTo>
                    <a:pt x="1377" y="277"/>
                    <a:pt x="621" y="31"/>
                    <a:pt x="602" y="24"/>
                  </a:cubicBezTo>
                  <a:cubicBezTo>
                    <a:pt x="557" y="8"/>
                    <a:pt x="511" y="0"/>
                    <a:pt x="46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54"/>
          <p:cNvGrpSpPr/>
          <p:nvPr/>
        </p:nvGrpSpPr>
        <p:grpSpPr>
          <a:xfrm>
            <a:off x="5882003" y="8788933"/>
            <a:ext cx="843832" cy="582280"/>
            <a:chOff x="4536875" y="5935699"/>
            <a:chExt cx="1219939" cy="841810"/>
          </a:xfrm>
        </p:grpSpPr>
        <p:sp>
          <p:nvSpPr>
            <p:cNvPr id="5118" name="Google Shape;5118;p54"/>
            <p:cNvSpPr/>
            <p:nvPr/>
          </p:nvSpPr>
          <p:spPr>
            <a:xfrm>
              <a:off x="5330752" y="6524839"/>
              <a:ext cx="335282" cy="212196"/>
            </a:xfrm>
            <a:custGeom>
              <a:rect b="b" l="l" r="r" t="t"/>
              <a:pathLst>
                <a:path extrusionOk="0" h="4472" w="7066">
                  <a:moveTo>
                    <a:pt x="6655" y="1"/>
                  </a:moveTo>
                  <a:cubicBezTo>
                    <a:pt x="6655" y="1"/>
                    <a:pt x="4111" y="3074"/>
                    <a:pt x="179" y="3074"/>
                  </a:cubicBezTo>
                  <a:cubicBezTo>
                    <a:pt x="120" y="3074"/>
                    <a:pt x="60" y="3073"/>
                    <a:pt x="0" y="3072"/>
                  </a:cubicBezTo>
                  <a:lnTo>
                    <a:pt x="0" y="3072"/>
                  </a:lnTo>
                  <a:cubicBezTo>
                    <a:pt x="0" y="3072"/>
                    <a:pt x="226" y="3662"/>
                    <a:pt x="893" y="4080"/>
                  </a:cubicBezTo>
                  <a:cubicBezTo>
                    <a:pt x="1251" y="4301"/>
                    <a:pt x="1737" y="4471"/>
                    <a:pt x="2383" y="4471"/>
                  </a:cubicBezTo>
                  <a:cubicBezTo>
                    <a:pt x="2892" y="4471"/>
                    <a:pt x="3500" y="4366"/>
                    <a:pt x="4225" y="4095"/>
                  </a:cubicBezTo>
                  <a:cubicBezTo>
                    <a:pt x="5586" y="3589"/>
                    <a:pt x="6260" y="2861"/>
                    <a:pt x="6571" y="2156"/>
                  </a:cubicBezTo>
                  <a:cubicBezTo>
                    <a:pt x="7065" y="1044"/>
                    <a:pt x="6655" y="1"/>
                    <a:pt x="665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54"/>
            <p:cNvSpPr/>
            <p:nvPr/>
          </p:nvSpPr>
          <p:spPr>
            <a:xfrm>
              <a:off x="5330752" y="6524839"/>
              <a:ext cx="335282" cy="193643"/>
            </a:xfrm>
            <a:custGeom>
              <a:rect b="b" l="l" r="r" t="t"/>
              <a:pathLst>
                <a:path extrusionOk="0" h="4081" w="7066">
                  <a:moveTo>
                    <a:pt x="6655" y="1"/>
                  </a:moveTo>
                  <a:cubicBezTo>
                    <a:pt x="6655" y="1"/>
                    <a:pt x="4111" y="3074"/>
                    <a:pt x="179" y="3074"/>
                  </a:cubicBezTo>
                  <a:cubicBezTo>
                    <a:pt x="120" y="3074"/>
                    <a:pt x="60" y="3073"/>
                    <a:pt x="0" y="3072"/>
                  </a:cubicBezTo>
                  <a:lnTo>
                    <a:pt x="0" y="3072"/>
                  </a:lnTo>
                  <a:cubicBezTo>
                    <a:pt x="0" y="3072"/>
                    <a:pt x="226" y="3662"/>
                    <a:pt x="893" y="4080"/>
                  </a:cubicBezTo>
                  <a:cubicBezTo>
                    <a:pt x="2109" y="3896"/>
                    <a:pt x="4689" y="3382"/>
                    <a:pt x="6571" y="2156"/>
                  </a:cubicBezTo>
                  <a:cubicBezTo>
                    <a:pt x="7065" y="1044"/>
                    <a:pt x="6655" y="1"/>
                    <a:pt x="665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54"/>
            <p:cNvSpPr/>
            <p:nvPr/>
          </p:nvSpPr>
          <p:spPr>
            <a:xfrm>
              <a:off x="4627836" y="6524839"/>
              <a:ext cx="335139" cy="212196"/>
            </a:xfrm>
            <a:custGeom>
              <a:rect b="b" l="l" r="r" t="t"/>
              <a:pathLst>
                <a:path extrusionOk="0" h="4472" w="7063">
                  <a:moveTo>
                    <a:pt x="407" y="1"/>
                  </a:moveTo>
                  <a:cubicBezTo>
                    <a:pt x="407" y="1"/>
                    <a:pt x="1" y="1044"/>
                    <a:pt x="495" y="2156"/>
                  </a:cubicBezTo>
                  <a:cubicBezTo>
                    <a:pt x="806" y="2861"/>
                    <a:pt x="1480" y="3589"/>
                    <a:pt x="2841" y="4095"/>
                  </a:cubicBezTo>
                  <a:cubicBezTo>
                    <a:pt x="3566" y="4366"/>
                    <a:pt x="4175" y="4471"/>
                    <a:pt x="4683" y="4471"/>
                  </a:cubicBezTo>
                  <a:cubicBezTo>
                    <a:pt x="5329" y="4471"/>
                    <a:pt x="5815" y="4301"/>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54"/>
            <p:cNvSpPr/>
            <p:nvPr/>
          </p:nvSpPr>
          <p:spPr>
            <a:xfrm>
              <a:off x="4627836" y="6524839"/>
              <a:ext cx="335139" cy="193643"/>
            </a:xfrm>
            <a:custGeom>
              <a:rect b="b" l="l" r="r" t="t"/>
              <a:pathLst>
                <a:path extrusionOk="0" h="4081" w="7063">
                  <a:moveTo>
                    <a:pt x="407" y="1"/>
                  </a:moveTo>
                  <a:cubicBezTo>
                    <a:pt x="407" y="1"/>
                    <a:pt x="1" y="1044"/>
                    <a:pt x="495" y="2156"/>
                  </a:cubicBezTo>
                  <a:cubicBezTo>
                    <a:pt x="2378" y="3382"/>
                    <a:pt x="4958" y="3896"/>
                    <a:pt x="6173" y="4080"/>
                  </a:cubicBezTo>
                  <a:cubicBezTo>
                    <a:pt x="6564" y="3838"/>
                    <a:pt x="6874" y="3490"/>
                    <a:pt x="7062" y="3072"/>
                  </a:cubicBezTo>
                  <a:lnTo>
                    <a:pt x="7062" y="3072"/>
                  </a:lnTo>
                  <a:cubicBezTo>
                    <a:pt x="7002" y="3073"/>
                    <a:pt x="6942" y="3074"/>
                    <a:pt x="6883" y="3074"/>
                  </a:cubicBezTo>
                  <a:cubicBezTo>
                    <a:pt x="2955" y="3074"/>
                    <a:pt x="407" y="1"/>
                    <a:pt x="4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54"/>
            <p:cNvSpPr/>
            <p:nvPr/>
          </p:nvSpPr>
          <p:spPr>
            <a:xfrm>
              <a:off x="4987123" y="6628564"/>
              <a:ext cx="348378" cy="148946"/>
            </a:xfrm>
            <a:custGeom>
              <a:rect b="b" l="l" r="r" t="t"/>
              <a:pathLst>
                <a:path extrusionOk="0" h="3139" w="7342">
                  <a:moveTo>
                    <a:pt x="7280" y="0"/>
                  </a:moveTo>
                  <a:cubicBezTo>
                    <a:pt x="7280" y="0"/>
                    <a:pt x="5244" y="1281"/>
                    <a:pt x="2586" y="1281"/>
                  </a:cubicBezTo>
                  <a:cubicBezTo>
                    <a:pt x="1769" y="1281"/>
                    <a:pt x="893" y="1160"/>
                    <a:pt x="0" y="844"/>
                  </a:cubicBezTo>
                  <a:lnTo>
                    <a:pt x="0" y="844"/>
                  </a:lnTo>
                  <a:cubicBezTo>
                    <a:pt x="46" y="1296"/>
                    <a:pt x="230" y="1729"/>
                    <a:pt x="529" y="2078"/>
                  </a:cubicBezTo>
                  <a:cubicBezTo>
                    <a:pt x="985" y="2620"/>
                    <a:pt x="1831" y="3138"/>
                    <a:pt x="3397" y="3138"/>
                  </a:cubicBezTo>
                  <a:cubicBezTo>
                    <a:pt x="3493" y="3138"/>
                    <a:pt x="3591" y="3136"/>
                    <a:pt x="3692" y="3132"/>
                  </a:cubicBezTo>
                  <a:cubicBezTo>
                    <a:pt x="5145" y="3075"/>
                    <a:pt x="6011" y="2592"/>
                    <a:pt x="6525" y="2021"/>
                  </a:cubicBezTo>
                  <a:cubicBezTo>
                    <a:pt x="7342" y="1120"/>
                    <a:pt x="7280" y="0"/>
                    <a:pt x="72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54"/>
            <p:cNvSpPr/>
            <p:nvPr/>
          </p:nvSpPr>
          <p:spPr>
            <a:xfrm>
              <a:off x="4987123" y="6628374"/>
              <a:ext cx="348378" cy="111745"/>
            </a:xfrm>
            <a:custGeom>
              <a:rect b="b" l="l" r="r" t="t"/>
              <a:pathLst>
                <a:path extrusionOk="0" h="2355" w="7342">
                  <a:moveTo>
                    <a:pt x="7280" y="0"/>
                  </a:moveTo>
                  <a:cubicBezTo>
                    <a:pt x="7280" y="0"/>
                    <a:pt x="5245" y="1283"/>
                    <a:pt x="2588" y="1283"/>
                  </a:cubicBezTo>
                  <a:cubicBezTo>
                    <a:pt x="1770" y="1283"/>
                    <a:pt x="894" y="1161"/>
                    <a:pt x="0" y="844"/>
                  </a:cubicBezTo>
                  <a:lnTo>
                    <a:pt x="0" y="844"/>
                  </a:lnTo>
                  <a:cubicBezTo>
                    <a:pt x="46" y="1300"/>
                    <a:pt x="230" y="1733"/>
                    <a:pt x="529" y="2082"/>
                  </a:cubicBezTo>
                  <a:cubicBezTo>
                    <a:pt x="1227" y="2199"/>
                    <a:pt x="2390" y="2354"/>
                    <a:pt x="3665" y="2354"/>
                  </a:cubicBezTo>
                  <a:cubicBezTo>
                    <a:pt x="4605" y="2354"/>
                    <a:pt x="5605" y="2270"/>
                    <a:pt x="6525" y="2025"/>
                  </a:cubicBezTo>
                  <a:cubicBezTo>
                    <a:pt x="7342" y="1124"/>
                    <a:pt x="7280" y="0"/>
                    <a:pt x="72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15826" y="8960"/>
                    <a:pt x="17540" y="8760"/>
                    <a:pt x="18939" y="8450"/>
                  </a:cubicBezTo>
                  <a:cubicBezTo>
                    <a:pt x="20078" y="8197"/>
                    <a:pt x="21009" y="7875"/>
                    <a:pt x="21776" y="7526"/>
                  </a:cubicBezTo>
                  <a:cubicBezTo>
                    <a:pt x="22321" y="7280"/>
                    <a:pt x="22842" y="6985"/>
                    <a:pt x="23333" y="6644"/>
                  </a:cubicBezTo>
                  <a:cubicBezTo>
                    <a:pt x="24360" y="5923"/>
                    <a:pt x="24820" y="5256"/>
                    <a:pt x="24985" y="5045"/>
                  </a:cubicBezTo>
                  <a:cubicBezTo>
                    <a:pt x="25414" y="4486"/>
                    <a:pt x="25710" y="4076"/>
                    <a:pt x="25111" y="3773"/>
                  </a:cubicBezTo>
                  <a:cubicBezTo>
                    <a:pt x="25042" y="3738"/>
                    <a:pt x="24893" y="3658"/>
                    <a:pt x="24682" y="3539"/>
                  </a:cubicBezTo>
                  <a:cubicBezTo>
                    <a:pt x="24441" y="3401"/>
                    <a:pt x="24119" y="3228"/>
                    <a:pt x="23750" y="3017"/>
                  </a:cubicBezTo>
                  <a:cubicBezTo>
                    <a:pt x="21768" y="1917"/>
                    <a:pt x="18383" y="0"/>
                    <a:pt x="18310" y="0"/>
                  </a:cubicBezTo>
                  <a:cubicBezTo>
                    <a:pt x="18038" y="134"/>
                    <a:pt x="17578" y="269"/>
                    <a:pt x="17022" y="395"/>
                  </a:cubicBezTo>
                  <a:cubicBezTo>
                    <a:pt x="16773" y="449"/>
                    <a:pt x="16509" y="506"/>
                    <a:pt x="16229" y="556"/>
                  </a:cubicBezTo>
                  <a:cubicBezTo>
                    <a:pt x="16029" y="595"/>
                    <a:pt x="15819" y="633"/>
                    <a:pt x="15608" y="671"/>
                  </a:cubicBezTo>
                  <a:cubicBezTo>
                    <a:pt x="14584" y="844"/>
                    <a:pt x="13530" y="986"/>
                    <a:pt x="12859" y="1074"/>
                  </a:cubicBezTo>
                  <a:cubicBezTo>
                    <a:pt x="11889" y="947"/>
                    <a:pt x="10129" y="710"/>
                    <a:pt x="8818" y="422"/>
                  </a:cubicBezTo>
                  <a:cubicBezTo>
                    <a:pt x="8205" y="288"/>
                    <a:pt x="7695" y="146"/>
                    <a:pt x="740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54"/>
            <p:cNvSpPr/>
            <p:nvPr/>
          </p:nvSpPr>
          <p:spPr>
            <a:xfrm>
              <a:off x="5340194" y="6268561"/>
              <a:ext cx="416611" cy="315305"/>
            </a:xfrm>
            <a:custGeom>
              <a:rect b="b" l="l" r="r" t="t"/>
              <a:pathLst>
                <a:path extrusionOk="0" h="6645" w="8780">
                  <a:moveTo>
                    <a:pt x="1380" y="0"/>
                  </a:moveTo>
                  <a:cubicBezTo>
                    <a:pt x="1112" y="134"/>
                    <a:pt x="648" y="269"/>
                    <a:pt x="96" y="395"/>
                  </a:cubicBezTo>
                  <a:lnTo>
                    <a:pt x="0" y="587"/>
                  </a:lnTo>
                  <a:cubicBezTo>
                    <a:pt x="0" y="694"/>
                    <a:pt x="3915" y="4340"/>
                    <a:pt x="6403" y="6644"/>
                  </a:cubicBezTo>
                  <a:cubicBezTo>
                    <a:pt x="7430" y="5923"/>
                    <a:pt x="7890" y="5256"/>
                    <a:pt x="8055" y="5045"/>
                  </a:cubicBezTo>
                  <a:cubicBezTo>
                    <a:pt x="8484" y="4486"/>
                    <a:pt x="8780" y="4076"/>
                    <a:pt x="8185" y="3773"/>
                  </a:cubicBezTo>
                  <a:cubicBezTo>
                    <a:pt x="8112" y="3738"/>
                    <a:pt x="7963" y="3658"/>
                    <a:pt x="7752" y="3535"/>
                  </a:cubicBezTo>
                  <a:cubicBezTo>
                    <a:pt x="7511" y="3401"/>
                    <a:pt x="7189" y="3224"/>
                    <a:pt x="6824" y="3017"/>
                  </a:cubicBezTo>
                  <a:cubicBezTo>
                    <a:pt x="4838" y="1917"/>
                    <a:pt x="1457" y="0"/>
                    <a:pt x="138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54"/>
            <p:cNvSpPr/>
            <p:nvPr/>
          </p:nvSpPr>
          <p:spPr>
            <a:xfrm>
              <a:off x="5277087" y="6293472"/>
              <a:ext cx="293099" cy="376041"/>
            </a:xfrm>
            <a:custGeom>
              <a:rect b="b" l="l" r="r" t="t"/>
              <a:pathLst>
                <a:path extrusionOk="0" h="7925" w="6177">
                  <a:moveTo>
                    <a:pt x="617" y="1"/>
                  </a:moveTo>
                  <a:lnTo>
                    <a:pt x="0" y="127"/>
                  </a:lnTo>
                  <a:lnTo>
                    <a:pt x="8" y="146"/>
                  </a:lnTo>
                  <a:lnTo>
                    <a:pt x="3339" y="7925"/>
                  </a:lnTo>
                  <a:cubicBezTo>
                    <a:pt x="4478" y="7672"/>
                    <a:pt x="5409" y="7350"/>
                    <a:pt x="6176" y="7001"/>
                  </a:cubicBezTo>
                  <a:cubicBezTo>
                    <a:pt x="4117" y="4463"/>
                    <a:pt x="863" y="434"/>
                    <a:pt x="633" y="31"/>
                  </a:cubicBezTo>
                  <a:cubicBezTo>
                    <a:pt x="625" y="24"/>
                    <a:pt x="621" y="12"/>
                    <a:pt x="61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54"/>
            <p:cNvSpPr/>
            <p:nvPr/>
          </p:nvSpPr>
          <p:spPr>
            <a:xfrm>
              <a:off x="4536875" y="6268561"/>
              <a:ext cx="1219939" cy="426243"/>
            </a:xfrm>
            <a:custGeom>
              <a:rect b="b" l="l" r="r" t="t"/>
              <a:pathLst>
                <a:path extrusionOk="0" h="8983" w="25710">
                  <a:moveTo>
                    <a:pt x="7404" y="0"/>
                  </a:moveTo>
                  <a:cubicBezTo>
                    <a:pt x="7315" y="0"/>
                    <a:pt x="2205" y="2902"/>
                    <a:pt x="871" y="3631"/>
                  </a:cubicBezTo>
                  <a:cubicBezTo>
                    <a:pt x="741" y="3700"/>
                    <a:pt x="653" y="3750"/>
                    <a:pt x="599" y="3776"/>
                  </a:cubicBezTo>
                  <a:cubicBezTo>
                    <a:pt x="1" y="4076"/>
                    <a:pt x="300" y="4486"/>
                    <a:pt x="733" y="5045"/>
                  </a:cubicBezTo>
                  <a:cubicBezTo>
                    <a:pt x="1136" y="5578"/>
                    <a:pt x="3562" y="8960"/>
                    <a:pt x="11970" y="8960"/>
                  </a:cubicBezTo>
                  <a:cubicBezTo>
                    <a:pt x="12238" y="8960"/>
                    <a:pt x="12516" y="8983"/>
                    <a:pt x="12798" y="8983"/>
                  </a:cubicBezTo>
                  <a:cubicBezTo>
                    <a:pt x="12819" y="8983"/>
                    <a:pt x="12839" y="8983"/>
                    <a:pt x="12859" y="8983"/>
                  </a:cubicBezTo>
                  <a:cubicBezTo>
                    <a:pt x="13158" y="8979"/>
                    <a:pt x="13453" y="8960"/>
                    <a:pt x="13741" y="8960"/>
                  </a:cubicBezTo>
                  <a:cubicBezTo>
                    <a:pt x="22309" y="8960"/>
                    <a:pt x="24575" y="5578"/>
                    <a:pt x="24985" y="5045"/>
                  </a:cubicBezTo>
                  <a:cubicBezTo>
                    <a:pt x="25414" y="4486"/>
                    <a:pt x="25710" y="4076"/>
                    <a:pt x="25111" y="3776"/>
                  </a:cubicBezTo>
                  <a:cubicBezTo>
                    <a:pt x="25042" y="3738"/>
                    <a:pt x="24893" y="3658"/>
                    <a:pt x="24682" y="3539"/>
                  </a:cubicBezTo>
                  <a:cubicBezTo>
                    <a:pt x="24441" y="3405"/>
                    <a:pt x="24119" y="3228"/>
                    <a:pt x="23754" y="3021"/>
                  </a:cubicBezTo>
                  <a:cubicBezTo>
                    <a:pt x="21668" y="6319"/>
                    <a:pt x="16748" y="7293"/>
                    <a:pt x="12938" y="7293"/>
                  </a:cubicBezTo>
                  <a:cubicBezTo>
                    <a:pt x="10405" y="7293"/>
                    <a:pt x="8362" y="6863"/>
                    <a:pt x="7967" y="6399"/>
                  </a:cubicBezTo>
                  <a:cubicBezTo>
                    <a:pt x="6886" y="5134"/>
                    <a:pt x="9044" y="959"/>
                    <a:pt x="9140" y="867"/>
                  </a:cubicBezTo>
                  <a:cubicBezTo>
                    <a:pt x="9140" y="867"/>
                    <a:pt x="9029" y="690"/>
                    <a:pt x="8818" y="422"/>
                  </a:cubicBezTo>
                  <a:cubicBezTo>
                    <a:pt x="8205" y="288"/>
                    <a:pt x="7695" y="146"/>
                    <a:pt x="74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54"/>
            <p:cNvSpPr/>
            <p:nvPr/>
          </p:nvSpPr>
          <p:spPr>
            <a:xfrm>
              <a:off x="4781002" y="5935699"/>
              <a:ext cx="715119" cy="384203"/>
            </a:xfrm>
            <a:custGeom>
              <a:rect b="b" l="l" r="r" t="t"/>
              <a:pathLst>
                <a:path extrusionOk="0" h="8097" w="15071">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cubicBezTo>
                    <a:pt x="14158" y="5049"/>
                    <a:pt x="15071" y="2273"/>
                    <a:pt x="13119" y="736"/>
                  </a:cubicBezTo>
                  <a:cubicBezTo>
                    <a:pt x="12560" y="295"/>
                    <a:pt x="12020" y="117"/>
                    <a:pt x="11512" y="117"/>
                  </a:cubicBezTo>
                  <a:cubicBezTo>
                    <a:pt x="9393" y="117"/>
                    <a:pt x="7848" y="3220"/>
                    <a:pt x="7848" y="3220"/>
                  </a:cubicBezTo>
                  <a:cubicBezTo>
                    <a:pt x="7572" y="2008"/>
                    <a:pt x="6522" y="671"/>
                    <a:pt x="5257" y="187"/>
                  </a:cubicBezTo>
                  <a:cubicBezTo>
                    <a:pt x="4941" y="68"/>
                    <a:pt x="4613" y="1"/>
                    <a:pt x="4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54"/>
            <p:cNvSpPr/>
            <p:nvPr/>
          </p:nvSpPr>
          <p:spPr>
            <a:xfrm>
              <a:off x="4781002" y="5935699"/>
              <a:ext cx="642378" cy="384203"/>
            </a:xfrm>
            <a:custGeom>
              <a:rect b="b" l="l" r="r" t="t"/>
              <a:pathLst>
                <a:path extrusionOk="0" h="8097" w="13538">
                  <a:moveTo>
                    <a:pt x="4280" y="1"/>
                  </a:moveTo>
                  <a:cubicBezTo>
                    <a:pt x="3597" y="1"/>
                    <a:pt x="2895" y="283"/>
                    <a:pt x="2243" y="973"/>
                  </a:cubicBezTo>
                  <a:cubicBezTo>
                    <a:pt x="1" y="3369"/>
                    <a:pt x="2493" y="6889"/>
                    <a:pt x="2573" y="6935"/>
                  </a:cubicBezTo>
                  <a:cubicBezTo>
                    <a:pt x="4139" y="7816"/>
                    <a:pt x="5958" y="8097"/>
                    <a:pt x="7640" y="8097"/>
                  </a:cubicBezTo>
                  <a:cubicBezTo>
                    <a:pt x="10589" y="8097"/>
                    <a:pt x="13116" y="7234"/>
                    <a:pt x="13116" y="7234"/>
                  </a:cubicBezTo>
                  <a:cubicBezTo>
                    <a:pt x="13273" y="6969"/>
                    <a:pt x="13411" y="6701"/>
                    <a:pt x="13537" y="6421"/>
                  </a:cubicBezTo>
                  <a:lnTo>
                    <a:pt x="13537" y="6421"/>
                  </a:lnTo>
                  <a:cubicBezTo>
                    <a:pt x="11889" y="6864"/>
                    <a:pt x="10368" y="7078"/>
                    <a:pt x="9035" y="7078"/>
                  </a:cubicBezTo>
                  <a:cubicBezTo>
                    <a:pt x="5794" y="7078"/>
                    <a:pt x="3659" y="5810"/>
                    <a:pt x="3474" y="3458"/>
                  </a:cubicBezTo>
                  <a:cubicBezTo>
                    <a:pt x="3305" y="1341"/>
                    <a:pt x="4413" y="513"/>
                    <a:pt x="5257" y="187"/>
                  </a:cubicBezTo>
                  <a:cubicBezTo>
                    <a:pt x="4941" y="68"/>
                    <a:pt x="4613" y="1"/>
                    <a:pt x="428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54"/>
            <p:cNvSpPr/>
            <p:nvPr/>
          </p:nvSpPr>
          <p:spPr>
            <a:xfrm>
              <a:off x="5346173" y="5979211"/>
              <a:ext cx="94758" cy="214616"/>
            </a:xfrm>
            <a:custGeom>
              <a:rect b="b" l="l" r="r" t="t"/>
              <a:pathLst>
                <a:path extrusionOk="0" h="4523" w="1997">
                  <a:moveTo>
                    <a:pt x="713" y="0"/>
                  </a:moveTo>
                  <a:cubicBezTo>
                    <a:pt x="671" y="0"/>
                    <a:pt x="629" y="5"/>
                    <a:pt x="587" y="14"/>
                  </a:cubicBezTo>
                  <a:cubicBezTo>
                    <a:pt x="39" y="133"/>
                    <a:pt x="1" y="884"/>
                    <a:pt x="553" y="1456"/>
                  </a:cubicBezTo>
                  <a:cubicBezTo>
                    <a:pt x="1373" y="2295"/>
                    <a:pt x="959" y="4381"/>
                    <a:pt x="1258" y="4507"/>
                  </a:cubicBezTo>
                  <a:cubicBezTo>
                    <a:pt x="1282" y="4518"/>
                    <a:pt x="1306" y="4523"/>
                    <a:pt x="1330" y="4523"/>
                  </a:cubicBezTo>
                  <a:cubicBezTo>
                    <a:pt x="1620" y="4523"/>
                    <a:pt x="1939" y="3789"/>
                    <a:pt x="1968" y="2483"/>
                  </a:cubicBezTo>
                  <a:cubicBezTo>
                    <a:pt x="1996" y="1155"/>
                    <a:pt x="1380" y="0"/>
                    <a:pt x="71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54"/>
            <p:cNvSpPr/>
            <p:nvPr/>
          </p:nvSpPr>
          <p:spPr>
            <a:xfrm>
              <a:off x="5296873" y="5964929"/>
              <a:ext cx="41376" cy="48826"/>
            </a:xfrm>
            <a:custGeom>
              <a:rect b="b" l="l" r="r" t="t"/>
              <a:pathLst>
                <a:path extrusionOk="0" h="1029" w="872">
                  <a:moveTo>
                    <a:pt x="434" y="1"/>
                  </a:moveTo>
                  <a:cubicBezTo>
                    <a:pt x="196" y="1"/>
                    <a:pt x="1" y="231"/>
                    <a:pt x="1" y="515"/>
                  </a:cubicBezTo>
                  <a:cubicBezTo>
                    <a:pt x="1" y="798"/>
                    <a:pt x="196" y="1028"/>
                    <a:pt x="434" y="1028"/>
                  </a:cubicBezTo>
                  <a:cubicBezTo>
                    <a:pt x="676" y="1028"/>
                    <a:pt x="871" y="798"/>
                    <a:pt x="871" y="515"/>
                  </a:cubicBezTo>
                  <a:cubicBezTo>
                    <a:pt x="871" y="231"/>
                    <a:pt x="676" y="1"/>
                    <a:pt x="43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54"/>
            <p:cNvSpPr/>
            <p:nvPr/>
          </p:nvSpPr>
          <p:spPr>
            <a:xfrm>
              <a:off x="5233955" y="6441896"/>
              <a:ext cx="36442" cy="66999"/>
            </a:xfrm>
            <a:custGeom>
              <a:rect b="b" l="l" r="r" t="t"/>
              <a:pathLst>
                <a:path extrusionOk="0" h="1412" w="768">
                  <a:moveTo>
                    <a:pt x="384" y="1"/>
                  </a:moveTo>
                  <a:cubicBezTo>
                    <a:pt x="173" y="1"/>
                    <a:pt x="0" y="315"/>
                    <a:pt x="0" y="706"/>
                  </a:cubicBezTo>
                  <a:cubicBezTo>
                    <a:pt x="0" y="1093"/>
                    <a:pt x="173" y="1412"/>
                    <a:pt x="384" y="1412"/>
                  </a:cubicBezTo>
                  <a:cubicBezTo>
                    <a:pt x="595" y="1412"/>
                    <a:pt x="767" y="1093"/>
                    <a:pt x="767" y="706"/>
                  </a:cubicBezTo>
                  <a:cubicBezTo>
                    <a:pt x="767" y="315"/>
                    <a:pt x="595"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54"/>
            <p:cNvSpPr/>
            <p:nvPr/>
          </p:nvSpPr>
          <p:spPr>
            <a:xfrm>
              <a:off x="5061144" y="6440805"/>
              <a:ext cx="36442" cy="66999"/>
            </a:xfrm>
            <a:custGeom>
              <a:rect b="b" l="l" r="r" t="t"/>
              <a:pathLst>
                <a:path extrusionOk="0" h="1412" w="768">
                  <a:moveTo>
                    <a:pt x="384" y="1"/>
                  </a:moveTo>
                  <a:cubicBezTo>
                    <a:pt x="173" y="1"/>
                    <a:pt x="0" y="315"/>
                    <a:pt x="0" y="706"/>
                  </a:cubicBezTo>
                  <a:cubicBezTo>
                    <a:pt x="0" y="1093"/>
                    <a:pt x="173" y="1412"/>
                    <a:pt x="384" y="1412"/>
                  </a:cubicBezTo>
                  <a:cubicBezTo>
                    <a:pt x="599" y="1412"/>
                    <a:pt x="767" y="1093"/>
                    <a:pt x="767" y="706"/>
                  </a:cubicBezTo>
                  <a:cubicBezTo>
                    <a:pt x="767" y="319"/>
                    <a:pt x="599" y="1"/>
                    <a:pt x="38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54"/>
            <p:cNvSpPr/>
            <p:nvPr/>
          </p:nvSpPr>
          <p:spPr>
            <a:xfrm>
              <a:off x="4900338" y="6408064"/>
              <a:ext cx="46596" cy="64295"/>
            </a:xfrm>
            <a:custGeom>
              <a:rect b="b" l="l" r="r" t="t"/>
              <a:pathLst>
                <a:path extrusionOk="0" h="1355" w="982">
                  <a:moveTo>
                    <a:pt x="652" y="0"/>
                  </a:moveTo>
                  <a:cubicBezTo>
                    <a:pt x="462" y="0"/>
                    <a:pt x="242" y="224"/>
                    <a:pt x="127" y="549"/>
                  </a:cubicBezTo>
                  <a:cubicBezTo>
                    <a:pt x="1" y="917"/>
                    <a:pt x="58" y="1270"/>
                    <a:pt x="257" y="1343"/>
                  </a:cubicBezTo>
                  <a:cubicBezTo>
                    <a:pt x="280" y="1350"/>
                    <a:pt x="304" y="1354"/>
                    <a:pt x="329" y="1354"/>
                  </a:cubicBezTo>
                  <a:cubicBezTo>
                    <a:pt x="517" y="1354"/>
                    <a:pt x="740" y="1128"/>
                    <a:pt x="852" y="806"/>
                  </a:cubicBezTo>
                  <a:cubicBezTo>
                    <a:pt x="982" y="438"/>
                    <a:pt x="924" y="81"/>
                    <a:pt x="725" y="12"/>
                  </a:cubicBezTo>
                  <a:cubicBezTo>
                    <a:pt x="701" y="4"/>
                    <a:pt x="677"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54"/>
            <p:cNvSpPr/>
            <p:nvPr/>
          </p:nvSpPr>
          <p:spPr>
            <a:xfrm>
              <a:off x="4778630" y="6351646"/>
              <a:ext cx="61543" cy="53903"/>
            </a:xfrm>
            <a:custGeom>
              <a:rect b="b" l="l" r="r" t="t"/>
              <a:pathLst>
                <a:path extrusionOk="0" h="1136" w="1297">
                  <a:moveTo>
                    <a:pt x="953" y="1"/>
                  </a:moveTo>
                  <a:cubicBezTo>
                    <a:pt x="784" y="1"/>
                    <a:pt x="563" y="107"/>
                    <a:pt x="376" y="296"/>
                  </a:cubicBezTo>
                  <a:cubicBezTo>
                    <a:pt x="100" y="573"/>
                    <a:pt x="1" y="918"/>
                    <a:pt x="150" y="1067"/>
                  </a:cubicBezTo>
                  <a:cubicBezTo>
                    <a:pt x="196" y="1114"/>
                    <a:pt x="260" y="1136"/>
                    <a:pt x="336" y="1136"/>
                  </a:cubicBezTo>
                  <a:cubicBezTo>
                    <a:pt x="504" y="1136"/>
                    <a:pt x="727" y="1028"/>
                    <a:pt x="917" y="841"/>
                  </a:cubicBezTo>
                  <a:cubicBezTo>
                    <a:pt x="1193" y="565"/>
                    <a:pt x="1297" y="220"/>
                    <a:pt x="1143" y="70"/>
                  </a:cubicBezTo>
                  <a:cubicBezTo>
                    <a:pt x="1096" y="23"/>
                    <a:pt x="1030" y="1"/>
                    <a:pt x="9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54"/>
            <p:cNvSpPr/>
            <p:nvPr/>
          </p:nvSpPr>
          <p:spPr>
            <a:xfrm>
              <a:off x="5366197" y="6408064"/>
              <a:ext cx="46454" cy="64295"/>
            </a:xfrm>
            <a:custGeom>
              <a:rect b="b" l="l" r="r" t="t"/>
              <a:pathLst>
                <a:path extrusionOk="0" h="1355" w="979">
                  <a:moveTo>
                    <a:pt x="329" y="0"/>
                  </a:moveTo>
                  <a:cubicBezTo>
                    <a:pt x="305" y="0"/>
                    <a:pt x="281" y="4"/>
                    <a:pt x="257" y="12"/>
                  </a:cubicBezTo>
                  <a:cubicBezTo>
                    <a:pt x="58" y="81"/>
                    <a:pt x="1" y="438"/>
                    <a:pt x="127" y="806"/>
                  </a:cubicBezTo>
                  <a:cubicBezTo>
                    <a:pt x="239" y="1128"/>
                    <a:pt x="462" y="1354"/>
                    <a:pt x="650" y="1354"/>
                  </a:cubicBezTo>
                  <a:cubicBezTo>
                    <a:pt x="675" y="1354"/>
                    <a:pt x="698" y="1350"/>
                    <a:pt x="721" y="1343"/>
                  </a:cubicBezTo>
                  <a:cubicBezTo>
                    <a:pt x="921" y="1270"/>
                    <a:pt x="978" y="917"/>
                    <a:pt x="852" y="549"/>
                  </a:cubicBezTo>
                  <a:cubicBezTo>
                    <a:pt x="736" y="224"/>
                    <a:pt x="517" y="0"/>
                    <a:pt x="3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54"/>
            <p:cNvSpPr/>
            <p:nvPr/>
          </p:nvSpPr>
          <p:spPr>
            <a:xfrm>
              <a:off x="5473148" y="6351646"/>
              <a:ext cx="61163" cy="53903"/>
            </a:xfrm>
            <a:custGeom>
              <a:rect b="b" l="l" r="r" t="t"/>
              <a:pathLst>
                <a:path extrusionOk="0" h="1136" w="1289">
                  <a:moveTo>
                    <a:pt x="339" y="1"/>
                  </a:moveTo>
                  <a:cubicBezTo>
                    <a:pt x="262" y="1"/>
                    <a:pt x="196" y="23"/>
                    <a:pt x="150" y="70"/>
                  </a:cubicBezTo>
                  <a:cubicBezTo>
                    <a:pt x="1" y="220"/>
                    <a:pt x="100" y="565"/>
                    <a:pt x="376" y="841"/>
                  </a:cubicBezTo>
                  <a:cubicBezTo>
                    <a:pt x="564" y="1028"/>
                    <a:pt x="786" y="1136"/>
                    <a:pt x="955" y="1136"/>
                  </a:cubicBezTo>
                  <a:cubicBezTo>
                    <a:pt x="1031" y="1136"/>
                    <a:pt x="1097" y="1114"/>
                    <a:pt x="1143" y="1067"/>
                  </a:cubicBezTo>
                  <a:cubicBezTo>
                    <a:pt x="1289" y="918"/>
                    <a:pt x="1189" y="573"/>
                    <a:pt x="917" y="296"/>
                  </a:cubicBezTo>
                  <a:cubicBezTo>
                    <a:pt x="728" y="107"/>
                    <a:pt x="506" y="1"/>
                    <a:pt x="3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496" y="241"/>
                    <a:pt x="11343" y="160"/>
                    <a:pt x="11187" y="160"/>
                  </a:cubicBezTo>
                  <a:cubicBezTo>
                    <a:pt x="11150" y="160"/>
                    <a:pt x="11112" y="164"/>
                    <a:pt x="11074" y="175"/>
                  </a:cubicBezTo>
                  <a:cubicBezTo>
                    <a:pt x="10744" y="267"/>
                    <a:pt x="8946" y="922"/>
                    <a:pt x="5711" y="922"/>
                  </a:cubicBezTo>
                  <a:cubicBezTo>
                    <a:pt x="4105" y="922"/>
                    <a:pt x="3131" y="857"/>
                    <a:pt x="2460" y="742"/>
                  </a:cubicBezTo>
                  <a:cubicBezTo>
                    <a:pt x="1517" y="577"/>
                    <a:pt x="1172" y="317"/>
                    <a:pt x="516" y="10"/>
                  </a:cubicBezTo>
                  <a:cubicBezTo>
                    <a:pt x="503" y="4"/>
                    <a:pt x="487" y="1"/>
                    <a:pt x="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54"/>
            <p:cNvSpPr/>
            <p:nvPr/>
          </p:nvSpPr>
          <p:spPr>
            <a:xfrm>
              <a:off x="4875142" y="6256461"/>
              <a:ext cx="556399" cy="85078"/>
            </a:xfrm>
            <a:custGeom>
              <a:rect b="b" l="l" r="r" t="t"/>
              <a:pathLst>
                <a:path extrusionOk="0" h="1793" w="11726">
                  <a:moveTo>
                    <a:pt x="469" y="1"/>
                  </a:moveTo>
                  <a:cubicBezTo>
                    <a:pt x="307" y="1"/>
                    <a:pt x="0" y="254"/>
                    <a:pt x="52" y="416"/>
                  </a:cubicBezTo>
                  <a:cubicBezTo>
                    <a:pt x="110" y="596"/>
                    <a:pt x="708" y="1793"/>
                    <a:pt x="5680" y="1793"/>
                  </a:cubicBezTo>
                  <a:cubicBezTo>
                    <a:pt x="10652" y="1793"/>
                    <a:pt x="11642" y="773"/>
                    <a:pt x="11703" y="596"/>
                  </a:cubicBezTo>
                  <a:cubicBezTo>
                    <a:pt x="11726" y="520"/>
                    <a:pt x="11680" y="420"/>
                    <a:pt x="11592" y="340"/>
                  </a:cubicBezTo>
                  <a:cubicBezTo>
                    <a:pt x="11005" y="781"/>
                    <a:pt x="9840" y="1271"/>
                    <a:pt x="8122" y="1444"/>
                  </a:cubicBezTo>
                  <a:cubicBezTo>
                    <a:pt x="7354" y="1520"/>
                    <a:pt x="6531" y="1551"/>
                    <a:pt x="5763" y="1551"/>
                  </a:cubicBezTo>
                  <a:cubicBezTo>
                    <a:pt x="4332" y="1551"/>
                    <a:pt x="3093" y="1443"/>
                    <a:pt x="2767" y="1321"/>
                  </a:cubicBezTo>
                  <a:cubicBezTo>
                    <a:pt x="2529" y="1237"/>
                    <a:pt x="2464" y="984"/>
                    <a:pt x="2460" y="742"/>
                  </a:cubicBezTo>
                  <a:cubicBezTo>
                    <a:pt x="1517" y="577"/>
                    <a:pt x="1172" y="317"/>
                    <a:pt x="516" y="10"/>
                  </a:cubicBezTo>
                  <a:cubicBezTo>
                    <a:pt x="503" y="4"/>
                    <a:pt x="487" y="1"/>
                    <a:pt x="469"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54"/>
            <p:cNvSpPr/>
            <p:nvPr/>
          </p:nvSpPr>
          <p:spPr>
            <a:xfrm>
              <a:off x="4540529" y="6436439"/>
              <a:ext cx="1213913" cy="258365"/>
            </a:xfrm>
            <a:custGeom>
              <a:rect b="b" l="l" r="r" t="t"/>
              <a:pathLst>
                <a:path extrusionOk="0" h="5445" w="25583">
                  <a:moveTo>
                    <a:pt x="24613" y="1"/>
                  </a:moveTo>
                  <a:cubicBezTo>
                    <a:pt x="22604" y="2435"/>
                    <a:pt x="19460" y="4390"/>
                    <a:pt x="14568" y="4390"/>
                  </a:cubicBezTo>
                  <a:cubicBezTo>
                    <a:pt x="4252" y="4390"/>
                    <a:pt x="1492" y="1320"/>
                    <a:pt x="802" y="93"/>
                  </a:cubicBezTo>
                  <a:cubicBezTo>
                    <a:pt x="675" y="162"/>
                    <a:pt x="583" y="212"/>
                    <a:pt x="530" y="238"/>
                  </a:cubicBezTo>
                  <a:cubicBezTo>
                    <a:pt x="472" y="265"/>
                    <a:pt x="418" y="300"/>
                    <a:pt x="369" y="338"/>
                  </a:cubicBezTo>
                  <a:cubicBezTo>
                    <a:pt x="0" y="626"/>
                    <a:pt x="280" y="1009"/>
                    <a:pt x="664" y="1507"/>
                  </a:cubicBezTo>
                  <a:cubicBezTo>
                    <a:pt x="1070" y="2040"/>
                    <a:pt x="3497" y="5422"/>
                    <a:pt x="11904" y="5422"/>
                  </a:cubicBezTo>
                  <a:cubicBezTo>
                    <a:pt x="12172" y="5422"/>
                    <a:pt x="12447" y="5445"/>
                    <a:pt x="12729" y="5445"/>
                  </a:cubicBezTo>
                  <a:cubicBezTo>
                    <a:pt x="12749" y="5445"/>
                    <a:pt x="12769" y="5445"/>
                    <a:pt x="12790" y="5445"/>
                  </a:cubicBezTo>
                  <a:cubicBezTo>
                    <a:pt x="13093" y="5441"/>
                    <a:pt x="13388" y="5422"/>
                    <a:pt x="13675" y="5422"/>
                  </a:cubicBezTo>
                  <a:cubicBezTo>
                    <a:pt x="22244" y="5422"/>
                    <a:pt x="24509" y="2040"/>
                    <a:pt x="24916" y="1507"/>
                  </a:cubicBezTo>
                  <a:cubicBezTo>
                    <a:pt x="25303" y="1001"/>
                    <a:pt x="25583" y="618"/>
                    <a:pt x="25199" y="334"/>
                  </a:cubicBezTo>
                  <a:cubicBezTo>
                    <a:pt x="25149" y="296"/>
                    <a:pt x="25100" y="265"/>
                    <a:pt x="25046" y="238"/>
                  </a:cubicBezTo>
                  <a:cubicBezTo>
                    <a:pt x="24973" y="200"/>
                    <a:pt x="24824" y="120"/>
                    <a:pt x="246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54"/>
            <p:cNvSpPr/>
            <p:nvPr/>
          </p:nvSpPr>
          <p:spPr>
            <a:xfrm>
              <a:off x="4557990" y="6436439"/>
              <a:ext cx="1178278" cy="236918"/>
            </a:xfrm>
            <a:custGeom>
              <a:rect b="b" l="l" r="r" t="t"/>
              <a:pathLst>
                <a:path extrusionOk="0" h="4993" w="24832">
                  <a:moveTo>
                    <a:pt x="24245" y="1"/>
                  </a:moveTo>
                  <a:cubicBezTo>
                    <a:pt x="22236" y="2435"/>
                    <a:pt x="19092" y="4390"/>
                    <a:pt x="14200" y="4390"/>
                  </a:cubicBezTo>
                  <a:cubicBezTo>
                    <a:pt x="3884" y="4390"/>
                    <a:pt x="1124" y="1320"/>
                    <a:pt x="434" y="93"/>
                  </a:cubicBezTo>
                  <a:cubicBezTo>
                    <a:pt x="307" y="162"/>
                    <a:pt x="215" y="212"/>
                    <a:pt x="162" y="238"/>
                  </a:cubicBezTo>
                  <a:cubicBezTo>
                    <a:pt x="104" y="265"/>
                    <a:pt x="50" y="300"/>
                    <a:pt x="1" y="338"/>
                  </a:cubicBezTo>
                  <a:cubicBezTo>
                    <a:pt x="725" y="1561"/>
                    <a:pt x="3612" y="4969"/>
                    <a:pt x="13403" y="4992"/>
                  </a:cubicBezTo>
                  <a:cubicBezTo>
                    <a:pt x="13428" y="4992"/>
                    <a:pt x="13453" y="4992"/>
                    <a:pt x="13478" y="4992"/>
                  </a:cubicBezTo>
                  <a:cubicBezTo>
                    <a:pt x="19648" y="4992"/>
                    <a:pt x="22972" y="2648"/>
                    <a:pt x="24831" y="330"/>
                  </a:cubicBezTo>
                  <a:cubicBezTo>
                    <a:pt x="24781" y="296"/>
                    <a:pt x="24732" y="265"/>
                    <a:pt x="24678" y="238"/>
                  </a:cubicBezTo>
                  <a:cubicBezTo>
                    <a:pt x="24605" y="200"/>
                    <a:pt x="24456" y="120"/>
                    <a:pt x="24245"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42" name="Google Shape;5142;p54"/>
          <p:cNvSpPr/>
          <p:nvPr/>
        </p:nvSpPr>
        <p:spPr>
          <a:xfrm>
            <a:off x="1949850" y="1918250"/>
            <a:ext cx="36603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Write inside each box the number each ship appears</a:t>
            </a:r>
            <a:endParaRPr/>
          </a:p>
        </p:txBody>
      </p:sp>
      <p:grpSp>
        <p:nvGrpSpPr>
          <p:cNvPr id="5143" name="Google Shape;5143;p54"/>
          <p:cNvGrpSpPr/>
          <p:nvPr/>
        </p:nvGrpSpPr>
        <p:grpSpPr>
          <a:xfrm>
            <a:off x="6475723" y="156602"/>
            <a:ext cx="979010" cy="950437"/>
            <a:chOff x="5931850" y="326975"/>
            <a:chExt cx="1279585" cy="1242239"/>
          </a:xfrm>
        </p:grpSpPr>
        <p:sp>
          <p:nvSpPr>
            <p:cNvPr id="5144" name="Google Shape;5144;p54"/>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54"/>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54"/>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54"/>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54"/>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54"/>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54"/>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54"/>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54"/>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54"/>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54"/>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54"/>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54"/>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54"/>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54"/>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54"/>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54"/>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54"/>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54"/>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54"/>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54"/>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5" name="Google Shape;5165;p54"/>
          <p:cNvGrpSpPr/>
          <p:nvPr/>
        </p:nvGrpSpPr>
        <p:grpSpPr>
          <a:xfrm>
            <a:off x="6850943" y="1227034"/>
            <a:ext cx="587969" cy="570809"/>
            <a:chOff x="5931850" y="326975"/>
            <a:chExt cx="1279585" cy="1242239"/>
          </a:xfrm>
        </p:grpSpPr>
        <p:sp>
          <p:nvSpPr>
            <p:cNvPr id="5166" name="Google Shape;5166;p54"/>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54"/>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54"/>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54"/>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54"/>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54"/>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54"/>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54"/>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54"/>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54"/>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54"/>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54"/>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54"/>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54"/>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54"/>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54"/>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54"/>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54"/>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54"/>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54"/>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54"/>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87" name="Google Shape;5187;p54"/>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spaceships</a:t>
            </a:r>
            <a:endParaRPr>
              <a:solidFill>
                <a:schemeClr val="lt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91" name="Shape 5191"/>
        <p:cNvGrpSpPr/>
        <p:nvPr/>
      </p:nvGrpSpPr>
      <p:grpSpPr>
        <a:xfrm>
          <a:off x="0" y="0"/>
          <a:ext cx="0" cy="0"/>
          <a:chOff x="0" y="0"/>
          <a:chExt cx="0" cy="0"/>
        </a:xfrm>
      </p:grpSpPr>
      <p:sp>
        <p:nvSpPr>
          <p:cNvPr id="5192" name="Google Shape;5192;p55"/>
          <p:cNvSpPr/>
          <p:nvPr/>
        </p:nvSpPr>
        <p:spPr>
          <a:xfrm>
            <a:off x="2017950" y="2808600"/>
            <a:ext cx="3524100" cy="23235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55"/>
          <p:cNvSpPr/>
          <p:nvPr/>
        </p:nvSpPr>
        <p:spPr>
          <a:xfrm>
            <a:off x="797088" y="5904325"/>
            <a:ext cx="6042300" cy="3632400"/>
          </a:xfrm>
          <a:prstGeom prst="roundRect">
            <a:avLst>
              <a:gd fmla="val 10556"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4" name="Google Shape;5194;p55"/>
          <p:cNvGrpSpPr/>
          <p:nvPr/>
        </p:nvGrpSpPr>
        <p:grpSpPr>
          <a:xfrm>
            <a:off x="2099084" y="2233087"/>
            <a:ext cx="3227968" cy="3159781"/>
            <a:chOff x="2223774" y="2399797"/>
            <a:chExt cx="2960081" cy="2897552"/>
          </a:xfrm>
        </p:grpSpPr>
        <p:sp>
          <p:nvSpPr>
            <p:cNvPr id="5195" name="Google Shape;5195;p55"/>
            <p:cNvSpPr/>
            <p:nvPr/>
          </p:nvSpPr>
          <p:spPr>
            <a:xfrm rot="1167089">
              <a:off x="2530468" y="2726487"/>
              <a:ext cx="2346693" cy="2244173"/>
            </a:xfrm>
            <a:custGeom>
              <a:rect b="b" l="l" r="r" t="t"/>
              <a:pathLst>
                <a:path extrusionOk="0" h="31062" w="32481">
                  <a:moveTo>
                    <a:pt x="32481" y="0"/>
                  </a:moveTo>
                  <a:cubicBezTo>
                    <a:pt x="32480" y="0"/>
                    <a:pt x="30225" y="606"/>
                    <a:pt x="29793" y="4241"/>
                  </a:cubicBezTo>
                  <a:cubicBezTo>
                    <a:pt x="29425" y="7345"/>
                    <a:pt x="26788" y="9944"/>
                    <a:pt x="24624" y="9944"/>
                  </a:cubicBezTo>
                  <a:cubicBezTo>
                    <a:pt x="24250" y="9944"/>
                    <a:pt x="23890" y="9867"/>
                    <a:pt x="23559" y="9701"/>
                  </a:cubicBezTo>
                  <a:cubicBezTo>
                    <a:pt x="21357" y="8600"/>
                    <a:pt x="24950" y="4929"/>
                    <a:pt x="27865" y="4929"/>
                  </a:cubicBezTo>
                  <a:cubicBezTo>
                    <a:pt x="27931" y="4929"/>
                    <a:pt x="27997" y="4931"/>
                    <a:pt x="28062" y="4935"/>
                  </a:cubicBezTo>
                  <a:cubicBezTo>
                    <a:pt x="28062" y="4935"/>
                    <a:pt x="27513" y="4816"/>
                    <a:pt x="26683" y="4816"/>
                  </a:cubicBezTo>
                  <a:cubicBezTo>
                    <a:pt x="24958" y="4816"/>
                    <a:pt x="22020" y="5329"/>
                    <a:pt x="20266" y="8486"/>
                  </a:cubicBezTo>
                  <a:cubicBezTo>
                    <a:pt x="17667" y="13163"/>
                    <a:pt x="10654" y="14636"/>
                    <a:pt x="10654" y="14636"/>
                  </a:cubicBezTo>
                  <a:cubicBezTo>
                    <a:pt x="10654" y="14636"/>
                    <a:pt x="10227" y="11181"/>
                    <a:pt x="15673" y="11181"/>
                  </a:cubicBezTo>
                  <a:cubicBezTo>
                    <a:pt x="15731" y="11181"/>
                    <a:pt x="15791" y="11182"/>
                    <a:pt x="15851" y="11182"/>
                  </a:cubicBezTo>
                  <a:cubicBezTo>
                    <a:pt x="15851" y="11182"/>
                    <a:pt x="14531" y="10368"/>
                    <a:pt x="12902" y="10368"/>
                  </a:cubicBezTo>
                  <a:cubicBezTo>
                    <a:pt x="11959" y="10368"/>
                    <a:pt x="10913" y="10641"/>
                    <a:pt x="9959" y="11504"/>
                  </a:cubicBezTo>
                  <a:cubicBezTo>
                    <a:pt x="7361" y="13853"/>
                    <a:pt x="8575" y="14666"/>
                    <a:pt x="5541" y="16600"/>
                  </a:cubicBezTo>
                  <a:cubicBezTo>
                    <a:pt x="2510" y="18530"/>
                    <a:pt x="0" y="20871"/>
                    <a:pt x="347" y="24248"/>
                  </a:cubicBezTo>
                  <a:cubicBezTo>
                    <a:pt x="690" y="27626"/>
                    <a:pt x="3289" y="29962"/>
                    <a:pt x="5803" y="30745"/>
                  </a:cubicBezTo>
                  <a:cubicBezTo>
                    <a:pt x="6498" y="30962"/>
                    <a:pt x="7150" y="31062"/>
                    <a:pt x="7767" y="31062"/>
                  </a:cubicBezTo>
                  <a:cubicBezTo>
                    <a:pt x="9378" y="31062"/>
                    <a:pt x="10749" y="30382"/>
                    <a:pt x="12016" y="29336"/>
                  </a:cubicBezTo>
                  <a:cubicBezTo>
                    <a:pt x="13773" y="27888"/>
                    <a:pt x="16715" y="24946"/>
                    <a:pt x="20007" y="24946"/>
                  </a:cubicBezTo>
                  <a:cubicBezTo>
                    <a:pt x="23296" y="24946"/>
                    <a:pt x="28062" y="21946"/>
                    <a:pt x="29188" y="16604"/>
                  </a:cubicBezTo>
                  <a:lnTo>
                    <a:pt x="29188" y="16604"/>
                  </a:lnTo>
                  <a:cubicBezTo>
                    <a:pt x="29187" y="16605"/>
                    <a:pt x="26936" y="19201"/>
                    <a:pt x="25629" y="19201"/>
                  </a:cubicBezTo>
                  <a:cubicBezTo>
                    <a:pt x="25393" y="19201"/>
                    <a:pt x="25187" y="19116"/>
                    <a:pt x="25031" y="18915"/>
                  </a:cubicBezTo>
                  <a:cubicBezTo>
                    <a:pt x="24011" y="17603"/>
                    <a:pt x="30055" y="15178"/>
                    <a:pt x="31092" y="11182"/>
                  </a:cubicBezTo>
                  <a:cubicBezTo>
                    <a:pt x="32129" y="7187"/>
                    <a:pt x="30572" y="1731"/>
                    <a:pt x="324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55"/>
            <p:cNvSpPr/>
            <p:nvPr/>
          </p:nvSpPr>
          <p:spPr>
            <a:xfrm rot="1167089">
              <a:off x="2948223" y="3738510"/>
              <a:ext cx="1297216" cy="970943"/>
            </a:xfrm>
            <a:custGeom>
              <a:rect b="b" l="l" r="r" t="t"/>
              <a:pathLst>
                <a:path extrusionOk="0" h="13439" w="17955">
                  <a:moveTo>
                    <a:pt x="17955" y="0"/>
                  </a:moveTo>
                  <a:cubicBezTo>
                    <a:pt x="16220" y="3031"/>
                    <a:pt x="10853" y="4707"/>
                    <a:pt x="10853" y="4707"/>
                  </a:cubicBezTo>
                  <a:cubicBezTo>
                    <a:pt x="10159" y="1973"/>
                    <a:pt x="13794" y="1037"/>
                    <a:pt x="13794" y="1037"/>
                  </a:cubicBezTo>
                  <a:cubicBezTo>
                    <a:pt x="13794" y="1037"/>
                    <a:pt x="13651" y="1027"/>
                    <a:pt x="13409" y="1027"/>
                  </a:cubicBezTo>
                  <a:cubicBezTo>
                    <a:pt x="12420" y="1027"/>
                    <a:pt x="9781" y="1197"/>
                    <a:pt x="8597" y="2925"/>
                  </a:cubicBezTo>
                  <a:cubicBezTo>
                    <a:pt x="7884" y="3969"/>
                    <a:pt x="6434" y="4238"/>
                    <a:pt x="5131" y="4238"/>
                  </a:cubicBezTo>
                  <a:cubicBezTo>
                    <a:pt x="3751" y="4238"/>
                    <a:pt x="2536" y="3937"/>
                    <a:pt x="2536" y="3937"/>
                  </a:cubicBezTo>
                  <a:cubicBezTo>
                    <a:pt x="3230" y="2527"/>
                    <a:pt x="4419" y="1990"/>
                    <a:pt x="4419" y="1990"/>
                  </a:cubicBezTo>
                  <a:cubicBezTo>
                    <a:pt x="4382" y="1989"/>
                    <a:pt x="4345" y="1988"/>
                    <a:pt x="4308" y="1988"/>
                  </a:cubicBezTo>
                  <a:cubicBezTo>
                    <a:pt x="2145" y="1988"/>
                    <a:pt x="741" y="3558"/>
                    <a:pt x="1" y="4707"/>
                  </a:cubicBezTo>
                  <a:cubicBezTo>
                    <a:pt x="894" y="4872"/>
                    <a:pt x="1842" y="5346"/>
                    <a:pt x="1842" y="5346"/>
                  </a:cubicBezTo>
                  <a:cubicBezTo>
                    <a:pt x="2038" y="5145"/>
                    <a:pt x="2268" y="5059"/>
                    <a:pt x="2512" y="5059"/>
                  </a:cubicBezTo>
                  <a:cubicBezTo>
                    <a:pt x="3129" y="5059"/>
                    <a:pt x="3828" y="5612"/>
                    <a:pt x="4250" y="6235"/>
                  </a:cubicBezTo>
                  <a:cubicBezTo>
                    <a:pt x="4838" y="7098"/>
                    <a:pt x="3721" y="7564"/>
                    <a:pt x="3721" y="7564"/>
                  </a:cubicBezTo>
                  <a:cubicBezTo>
                    <a:pt x="5075" y="10108"/>
                    <a:pt x="3404" y="11864"/>
                    <a:pt x="3404" y="11864"/>
                  </a:cubicBezTo>
                  <a:cubicBezTo>
                    <a:pt x="3882" y="12105"/>
                    <a:pt x="3776" y="12770"/>
                    <a:pt x="3349" y="13439"/>
                  </a:cubicBezTo>
                  <a:cubicBezTo>
                    <a:pt x="6070" y="10772"/>
                    <a:pt x="7039" y="11174"/>
                    <a:pt x="10332" y="10395"/>
                  </a:cubicBezTo>
                  <a:cubicBezTo>
                    <a:pt x="13621" y="9612"/>
                    <a:pt x="13710" y="7568"/>
                    <a:pt x="13710" y="7568"/>
                  </a:cubicBezTo>
                  <a:lnTo>
                    <a:pt x="13710" y="7568"/>
                  </a:lnTo>
                  <a:cubicBezTo>
                    <a:pt x="12793" y="8731"/>
                    <a:pt x="11350" y="8928"/>
                    <a:pt x="10476" y="8928"/>
                  </a:cubicBezTo>
                  <a:cubicBezTo>
                    <a:pt x="10026" y="8928"/>
                    <a:pt x="9727" y="8876"/>
                    <a:pt x="9727" y="8876"/>
                  </a:cubicBezTo>
                  <a:cubicBezTo>
                    <a:pt x="17260" y="5109"/>
                    <a:pt x="17955" y="1"/>
                    <a:pt x="179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55"/>
            <p:cNvSpPr/>
            <p:nvPr/>
          </p:nvSpPr>
          <p:spPr>
            <a:xfrm rot="1167089">
              <a:off x="2487911" y="3793463"/>
              <a:ext cx="796681" cy="799787"/>
            </a:xfrm>
            <a:custGeom>
              <a:rect b="b" l="l" r="r" t="t"/>
              <a:pathLst>
                <a:path extrusionOk="0" h="11070" w="11027">
                  <a:moveTo>
                    <a:pt x="3910" y="1"/>
                  </a:moveTo>
                  <a:cubicBezTo>
                    <a:pt x="3877" y="1"/>
                    <a:pt x="3844" y="3"/>
                    <a:pt x="3810" y="8"/>
                  </a:cubicBezTo>
                  <a:cubicBezTo>
                    <a:pt x="3205" y="92"/>
                    <a:pt x="1385" y="1134"/>
                    <a:pt x="1127" y="2259"/>
                  </a:cubicBezTo>
                  <a:cubicBezTo>
                    <a:pt x="947" y="3031"/>
                    <a:pt x="1258" y="3153"/>
                    <a:pt x="1472" y="3153"/>
                  </a:cubicBezTo>
                  <a:cubicBezTo>
                    <a:pt x="1570" y="3153"/>
                    <a:pt x="1647" y="3127"/>
                    <a:pt x="1647" y="3127"/>
                  </a:cubicBezTo>
                  <a:lnTo>
                    <a:pt x="1647" y="3127"/>
                  </a:lnTo>
                  <a:cubicBezTo>
                    <a:pt x="1647" y="3127"/>
                    <a:pt x="153" y="4774"/>
                    <a:pt x="1072" y="6505"/>
                  </a:cubicBezTo>
                  <a:cubicBezTo>
                    <a:pt x="1072" y="6505"/>
                    <a:pt x="1" y="6936"/>
                    <a:pt x="348" y="7715"/>
                  </a:cubicBezTo>
                  <a:cubicBezTo>
                    <a:pt x="659" y="8413"/>
                    <a:pt x="1457" y="9673"/>
                    <a:pt x="2116" y="9673"/>
                  </a:cubicBezTo>
                  <a:cubicBezTo>
                    <a:pt x="2192" y="9673"/>
                    <a:pt x="2266" y="9656"/>
                    <a:pt x="2337" y="9620"/>
                  </a:cubicBezTo>
                  <a:lnTo>
                    <a:pt x="3031" y="9277"/>
                  </a:lnTo>
                  <a:cubicBezTo>
                    <a:pt x="3031" y="9277"/>
                    <a:pt x="4047" y="10759"/>
                    <a:pt x="6006" y="10759"/>
                  </a:cubicBezTo>
                  <a:cubicBezTo>
                    <a:pt x="6109" y="10759"/>
                    <a:pt x="6215" y="10754"/>
                    <a:pt x="6324" y="10746"/>
                  </a:cubicBezTo>
                  <a:cubicBezTo>
                    <a:pt x="6324" y="10746"/>
                    <a:pt x="6362" y="11069"/>
                    <a:pt x="6806" y="11069"/>
                  </a:cubicBezTo>
                  <a:cubicBezTo>
                    <a:pt x="7024" y="11069"/>
                    <a:pt x="7340" y="10991"/>
                    <a:pt x="7797" y="10758"/>
                  </a:cubicBezTo>
                  <a:cubicBezTo>
                    <a:pt x="9181" y="10056"/>
                    <a:pt x="10222" y="8236"/>
                    <a:pt x="9355" y="7804"/>
                  </a:cubicBezTo>
                  <a:cubicBezTo>
                    <a:pt x="9355" y="7804"/>
                    <a:pt x="11026" y="6043"/>
                    <a:pt x="9672" y="3504"/>
                  </a:cubicBezTo>
                  <a:cubicBezTo>
                    <a:pt x="9672" y="3504"/>
                    <a:pt x="10789" y="3038"/>
                    <a:pt x="10201" y="2171"/>
                  </a:cubicBezTo>
                  <a:cubicBezTo>
                    <a:pt x="9779" y="1551"/>
                    <a:pt x="9080" y="999"/>
                    <a:pt x="8463" y="999"/>
                  </a:cubicBezTo>
                  <a:cubicBezTo>
                    <a:pt x="8220" y="999"/>
                    <a:pt x="7989" y="1085"/>
                    <a:pt x="7793" y="1286"/>
                  </a:cubicBezTo>
                  <a:cubicBezTo>
                    <a:pt x="7793" y="1286"/>
                    <a:pt x="6388" y="584"/>
                    <a:pt x="5388" y="584"/>
                  </a:cubicBezTo>
                  <a:cubicBezTo>
                    <a:pt x="5224" y="584"/>
                    <a:pt x="5070" y="603"/>
                    <a:pt x="4936" y="647"/>
                  </a:cubicBezTo>
                  <a:cubicBezTo>
                    <a:pt x="4936" y="647"/>
                    <a:pt x="4475" y="1"/>
                    <a:pt x="3910"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55"/>
            <p:cNvSpPr/>
            <p:nvPr/>
          </p:nvSpPr>
          <p:spPr>
            <a:xfrm rot="1167089">
              <a:off x="2877370" y="4442903"/>
              <a:ext cx="164003" cy="131058"/>
            </a:xfrm>
            <a:custGeom>
              <a:rect b="b" l="l" r="r" t="t"/>
              <a:pathLst>
                <a:path extrusionOk="0" h="1814" w="2270">
                  <a:moveTo>
                    <a:pt x="1998" y="0"/>
                  </a:moveTo>
                  <a:cubicBezTo>
                    <a:pt x="1767" y="0"/>
                    <a:pt x="1323" y="238"/>
                    <a:pt x="885" y="616"/>
                  </a:cubicBezTo>
                  <a:cubicBezTo>
                    <a:pt x="335" y="1090"/>
                    <a:pt x="0" y="1606"/>
                    <a:pt x="140" y="1767"/>
                  </a:cubicBezTo>
                  <a:cubicBezTo>
                    <a:pt x="168" y="1799"/>
                    <a:pt x="214" y="1814"/>
                    <a:pt x="272" y="1814"/>
                  </a:cubicBezTo>
                  <a:cubicBezTo>
                    <a:pt x="505" y="1814"/>
                    <a:pt x="950" y="1578"/>
                    <a:pt x="1389" y="1200"/>
                  </a:cubicBezTo>
                  <a:cubicBezTo>
                    <a:pt x="1935" y="726"/>
                    <a:pt x="2269" y="214"/>
                    <a:pt x="2129" y="49"/>
                  </a:cubicBezTo>
                  <a:cubicBezTo>
                    <a:pt x="2102" y="16"/>
                    <a:pt x="2057" y="0"/>
                    <a:pt x="199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55"/>
            <p:cNvSpPr/>
            <p:nvPr/>
          </p:nvSpPr>
          <p:spPr>
            <a:xfrm rot="1167089">
              <a:off x="2538268" y="4216415"/>
              <a:ext cx="108300" cy="101798"/>
            </a:xfrm>
            <a:custGeom>
              <a:rect b="b" l="l" r="r" t="t"/>
              <a:pathLst>
                <a:path extrusionOk="0" h="1409" w="1499">
                  <a:moveTo>
                    <a:pt x="503" y="0"/>
                  </a:moveTo>
                  <a:cubicBezTo>
                    <a:pt x="397" y="0"/>
                    <a:pt x="300" y="31"/>
                    <a:pt x="225" y="95"/>
                  </a:cubicBezTo>
                  <a:cubicBezTo>
                    <a:pt x="1" y="294"/>
                    <a:pt x="51" y="722"/>
                    <a:pt x="339" y="1060"/>
                  </a:cubicBezTo>
                  <a:cubicBezTo>
                    <a:pt x="531" y="1283"/>
                    <a:pt x="781" y="1408"/>
                    <a:pt x="994" y="1408"/>
                  </a:cubicBezTo>
                  <a:cubicBezTo>
                    <a:pt x="1100" y="1408"/>
                    <a:pt x="1198" y="1377"/>
                    <a:pt x="1274" y="1310"/>
                  </a:cubicBezTo>
                  <a:cubicBezTo>
                    <a:pt x="1499" y="1115"/>
                    <a:pt x="1448" y="684"/>
                    <a:pt x="1160" y="349"/>
                  </a:cubicBezTo>
                  <a:cubicBezTo>
                    <a:pt x="968" y="126"/>
                    <a:pt x="716" y="0"/>
                    <a:pt x="503"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55"/>
            <p:cNvSpPr/>
            <p:nvPr/>
          </p:nvSpPr>
          <p:spPr>
            <a:xfrm rot="1167089">
              <a:off x="2751943" y="3821070"/>
              <a:ext cx="118415" cy="92044"/>
            </a:xfrm>
            <a:custGeom>
              <a:rect b="b" l="l" r="r" t="t"/>
              <a:pathLst>
                <a:path extrusionOk="0" h="1274" w="1639">
                  <a:moveTo>
                    <a:pt x="1408" y="0"/>
                  </a:moveTo>
                  <a:cubicBezTo>
                    <a:pt x="1231" y="0"/>
                    <a:pt x="924" y="153"/>
                    <a:pt x="627" y="402"/>
                  </a:cubicBezTo>
                  <a:cubicBezTo>
                    <a:pt x="233" y="728"/>
                    <a:pt x="0" y="1100"/>
                    <a:pt x="110" y="1227"/>
                  </a:cubicBezTo>
                  <a:cubicBezTo>
                    <a:pt x="137" y="1258"/>
                    <a:pt x="180" y="1273"/>
                    <a:pt x="236" y="1273"/>
                  </a:cubicBezTo>
                  <a:cubicBezTo>
                    <a:pt x="414" y="1273"/>
                    <a:pt x="720" y="1123"/>
                    <a:pt x="1016" y="876"/>
                  </a:cubicBezTo>
                  <a:cubicBezTo>
                    <a:pt x="1410" y="550"/>
                    <a:pt x="1638" y="177"/>
                    <a:pt x="1532" y="46"/>
                  </a:cubicBezTo>
                  <a:cubicBezTo>
                    <a:pt x="1506" y="15"/>
                    <a:pt x="1464" y="0"/>
                    <a:pt x="140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55"/>
            <p:cNvSpPr/>
            <p:nvPr/>
          </p:nvSpPr>
          <p:spPr>
            <a:xfrm rot="1167089">
              <a:off x="3143095" y="4008418"/>
              <a:ext cx="120871" cy="88360"/>
            </a:xfrm>
            <a:custGeom>
              <a:rect b="b" l="l" r="r" t="t"/>
              <a:pathLst>
                <a:path extrusionOk="0" h="1223" w="1673">
                  <a:moveTo>
                    <a:pt x="236" y="0"/>
                  </a:moveTo>
                  <a:cubicBezTo>
                    <a:pt x="175" y="0"/>
                    <a:pt x="128" y="17"/>
                    <a:pt x="102" y="51"/>
                  </a:cubicBezTo>
                  <a:cubicBezTo>
                    <a:pt x="1" y="187"/>
                    <a:pt x="246" y="547"/>
                    <a:pt x="652" y="856"/>
                  </a:cubicBezTo>
                  <a:cubicBezTo>
                    <a:pt x="952" y="1086"/>
                    <a:pt x="1259" y="1222"/>
                    <a:pt x="1438" y="1222"/>
                  </a:cubicBezTo>
                  <a:cubicBezTo>
                    <a:pt x="1499" y="1222"/>
                    <a:pt x="1545" y="1206"/>
                    <a:pt x="1571" y="1173"/>
                  </a:cubicBezTo>
                  <a:cubicBezTo>
                    <a:pt x="1672" y="1038"/>
                    <a:pt x="1427" y="678"/>
                    <a:pt x="1025" y="369"/>
                  </a:cubicBezTo>
                  <a:cubicBezTo>
                    <a:pt x="722" y="139"/>
                    <a:pt x="415" y="0"/>
                    <a:pt x="236"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55"/>
            <p:cNvSpPr/>
            <p:nvPr/>
          </p:nvSpPr>
          <p:spPr>
            <a:xfrm rot="1167089">
              <a:off x="2655854" y="4052057"/>
              <a:ext cx="186617" cy="163787"/>
            </a:xfrm>
            <a:custGeom>
              <a:rect b="b" l="l" r="r" t="t"/>
              <a:pathLst>
                <a:path extrusionOk="0" h="2267" w="2583">
                  <a:moveTo>
                    <a:pt x="850" y="0"/>
                  </a:moveTo>
                  <a:cubicBezTo>
                    <a:pt x="652" y="0"/>
                    <a:pt x="476" y="62"/>
                    <a:pt x="347" y="190"/>
                  </a:cubicBezTo>
                  <a:cubicBezTo>
                    <a:pt x="0" y="537"/>
                    <a:pt x="144" y="1239"/>
                    <a:pt x="665" y="1760"/>
                  </a:cubicBezTo>
                  <a:cubicBezTo>
                    <a:pt x="993" y="2088"/>
                    <a:pt x="1394" y="2267"/>
                    <a:pt x="1732" y="2267"/>
                  </a:cubicBezTo>
                  <a:cubicBezTo>
                    <a:pt x="1930" y="2267"/>
                    <a:pt x="2107" y="2206"/>
                    <a:pt x="2235" y="2077"/>
                  </a:cubicBezTo>
                  <a:cubicBezTo>
                    <a:pt x="2582" y="1730"/>
                    <a:pt x="2438" y="1028"/>
                    <a:pt x="1918" y="507"/>
                  </a:cubicBezTo>
                  <a:cubicBezTo>
                    <a:pt x="1589" y="179"/>
                    <a:pt x="1189" y="0"/>
                    <a:pt x="85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3" name="Google Shape;5203;p55"/>
          <p:cNvSpPr txBox="1"/>
          <p:nvPr>
            <p:ph idx="4294967295" type="title"/>
          </p:nvPr>
        </p:nvSpPr>
        <p:spPr>
          <a:xfrm>
            <a:off x="906894"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N</a:t>
            </a:r>
            <a:endParaRPr sz="4800">
              <a:solidFill>
                <a:srgbClr val="D9D9D9"/>
              </a:solidFill>
            </a:endParaRPr>
          </a:p>
        </p:txBody>
      </p:sp>
      <p:sp>
        <p:nvSpPr>
          <p:cNvPr id="5204" name="Google Shape;5204;p55"/>
          <p:cNvSpPr txBox="1"/>
          <p:nvPr>
            <p:ph idx="4294967295" type="title"/>
          </p:nvPr>
        </p:nvSpPr>
        <p:spPr>
          <a:xfrm>
            <a:off x="2565915"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05" name="Google Shape;5205;p55"/>
          <p:cNvSpPr txBox="1"/>
          <p:nvPr>
            <p:ph idx="4294967295" type="title"/>
          </p:nvPr>
        </p:nvSpPr>
        <p:spPr>
          <a:xfrm>
            <a:off x="1751944"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06" name="Google Shape;5206;p55"/>
          <p:cNvSpPr txBox="1"/>
          <p:nvPr>
            <p:ph idx="4294967295" type="title"/>
          </p:nvPr>
        </p:nvSpPr>
        <p:spPr>
          <a:xfrm>
            <a:off x="3396306"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Z</a:t>
            </a:r>
            <a:endParaRPr sz="4800">
              <a:solidFill>
                <a:srgbClr val="D9D9D9"/>
              </a:solidFill>
            </a:endParaRPr>
          </a:p>
        </p:txBody>
      </p:sp>
      <p:sp>
        <p:nvSpPr>
          <p:cNvPr id="5207" name="Google Shape;5207;p55"/>
          <p:cNvSpPr txBox="1"/>
          <p:nvPr>
            <p:ph idx="4294967295" type="title"/>
          </p:nvPr>
        </p:nvSpPr>
        <p:spPr>
          <a:xfrm>
            <a:off x="3396306"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08" name="Google Shape;5208;p55"/>
          <p:cNvSpPr txBox="1"/>
          <p:nvPr>
            <p:ph idx="4294967295" type="title"/>
          </p:nvPr>
        </p:nvSpPr>
        <p:spPr>
          <a:xfrm>
            <a:off x="1751944"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P</a:t>
            </a:r>
            <a:endParaRPr sz="4800">
              <a:solidFill>
                <a:srgbClr val="D9D9D9"/>
              </a:solidFill>
            </a:endParaRPr>
          </a:p>
        </p:txBody>
      </p:sp>
      <p:sp>
        <p:nvSpPr>
          <p:cNvPr id="5209" name="Google Shape;5209;p55"/>
          <p:cNvSpPr txBox="1"/>
          <p:nvPr>
            <p:ph idx="4294967295" type="title"/>
          </p:nvPr>
        </p:nvSpPr>
        <p:spPr>
          <a:xfrm>
            <a:off x="2565915"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10" name="Google Shape;5210;p55"/>
          <p:cNvSpPr txBox="1"/>
          <p:nvPr>
            <p:ph idx="4294967295" type="title"/>
          </p:nvPr>
        </p:nvSpPr>
        <p:spPr>
          <a:xfrm>
            <a:off x="906894"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11" name="Google Shape;5211;p55"/>
          <p:cNvSpPr txBox="1"/>
          <p:nvPr>
            <p:ph idx="4294967295" type="title"/>
          </p:nvPr>
        </p:nvSpPr>
        <p:spPr>
          <a:xfrm>
            <a:off x="2565915"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212" name="Google Shape;5212;p55"/>
          <p:cNvSpPr txBox="1"/>
          <p:nvPr>
            <p:ph idx="4294967295" type="title"/>
          </p:nvPr>
        </p:nvSpPr>
        <p:spPr>
          <a:xfrm>
            <a:off x="3396306"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13" name="Google Shape;5213;p55"/>
          <p:cNvSpPr txBox="1"/>
          <p:nvPr>
            <p:ph idx="4294967295" type="title"/>
          </p:nvPr>
        </p:nvSpPr>
        <p:spPr>
          <a:xfrm>
            <a:off x="3396306"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S</a:t>
            </a:r>
            <a:endParaRPr sz="4800">
              <a:solidFill>
                <a:srgbClr val="D9D9D9"/>
              </a:solidFill>
            </a:endParaRPr>
          </a:p>
        </p:txBody>
      </p:sp>
      <p:sp>
        <p:nvSpPr>
          <p:cNvPr id="5214" name="Google Shape;5214;p55"/>
          <p:cNvSpPr txBox="1"/>
          <p:nvPr>
            <p:ph idx="4294967295" type="title"/>
          </p:nvPr>
        </p:nvSpPr>
        <p:spPr>
          <a:xfrm>
            <a:off x="4241110"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P</a:t>
            </a:r>
            <a:endParaRPr sz="4800">
              <a:solidFill>
                <a:srgbClr val="D9D9D9"/>
              </a:solidFill>
            </a:endParaRPr>
          </a:p>
        </p:txBody>
      </p:sp>
      <p:sp>
        <p:nvSpPr>
          <p:cNvPr id="5215" name="Google Shape;5215;p55"/>
          <p:cNvSpPr txBox="1"/>
          <p:nvPr>
            <p:ph idx="4294967295" type="title"/>
          </p:nvPr>
        </p:nvSpPr>
        <p:spPr>
          <a:xfrm>
            <a:off x="4241110"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16" name="Google Shape;5216;p55"/>
          <p:cNvSpPr txBox="1"/>
          <p:nvPr>
            <p:ph idx="4294967295" type="title"/>
          </p:nvPr>
        </p:nvSpPr>
        <p:spPr>
          <a:xfrm>
            <a:off x="4241110"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17" name="Google Shape;5217;p55"/>
          <p:cNvSpPr txBox="1"/>
          <p:nvPr>
            <p:ph idx="4294967295" type="title"/>
          </p:nvPr>
        </p:nvSpPr>
        <p:spPr>
          <a:xfrm>
            <a:off x="5078708"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18" name="Google Shape;5218;p55"/>
          <p:cNvSpPr txBox="1"/>
          <p:nvPr>
            <p:ph idx="4294967295" type="title"/>
          </p:nvPr>
        </p:nvSpPr>
        <p:spPr>
          <a:xfrm>
            <a:off x="5078708"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K</a:t>
            </a:r>
            <a:endParaRPr sz="4800">
              <a:solidFill>
                <a:srgbClr val="D9D9D9"/>
              </a:solidFill>
            </a:endParaRPr>
          </a:p>
        </p:txBody>
      </p:sp>
      <p:sp>
        <p:nvSpPr>
          <p:cNvPr id="5219" name="Google Shape;5219;p55"/>
          <p:cNvSpPr txBox="1"/>
          <p:nvPr>
            <p:ph idx="4294967295" type="title"/>
          </p:nvPr>
        </p:nvSpPr>
        <p:spPr>
          <a:xfrm>
            <a:off x="5078708"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220" name="Google Shape;5220;p55"/>
          <p:cNvSpPr txBox="1"/>
          <p:nvPr>
            <p:ph idx="4294967295" type="title"/>
          </p:nvPr>
        </p:nvSpPr>
        <p:spPr>
          <a:xfrm>
            <a:off x="5078708"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21" name="Google Shape;5221;p55"/>
          <p:cNvSpPr txBox="1"/>
          <p:nvPr>
            <p:ph idx="4294967295" type="title"/>
          </p:nvPr>
        </p:nvSpPr>
        <p:spPr>
          <a:xfrm>
            <a:off x="5916306"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R</a:t>
            </a:r>
            <a:endParaRPr sz="4800">
              <a:solidFill>
                <a:srgbClr val="D9D9D9"/>
              </a:solidFill>
            </a:endParaRPr>
          </a:p>
        </p:txBody>
      </p:sp>
      <p:sp>
        <p:nvSpPr>
          <p:cNvPr id="5222" name="Google Shape;5222;p55"/>
          <p:cNvSpPr txBox="1"/>
          <p:nvPr>
            <p:ph idx="4294967295" type="title"/>
          </p:nvPr>
        </p:nvSpPr>
        <p:spPr>
          <a:xfrm>
            <a:off x="5916306"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223" name="Google Shape;5223;p55"/>
          <p:cNvSpPr txBox="1"/>
          <p:nvPr>
            <p:ph idx="4294967295" type="title"/>
          </p:nvPr>
        </p:nvSpPr>
        <p:spPr>
          <a:xfrm>
            <a:off x="5916306"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X</a:t>
            </a:r>
            <a:endParaRPr sz="4800">
              <a:solidFill>
                <a:srgbClr val="D9D9D9"/>
              </a:solidFill>
            </a:endParaRPr>
          </a:p>
        </p:txBody>
      </p:sp>
      <p:sp>
        <p:nvSpPr>
          <p:cNvPr id="5224" name="Google Shape;5224;p55"/>
          <p:cNvSpPr txBox="1"/>
          <p:nvPr>
            <p:ph idx="4294967295" type="title"/>
          </p:nvPr>
        </p:nvSpPr>
        <p:spPr>
          <a:xfrm>
            <a:off x="906894"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V</a:t>
            </a:r>
            <a:endParaRPr sz="4800">
              <a:solidFill>
                <a:srgbClr val="D9D9D9"/>
              </a:solidFill>
            </a:endParaRPr>
          </a:p>
        </p:txBody>
      </p:sp>
      <p:sp>
        <p:nvSpPr>
          <p:cNvPr id="5225" name="Google Shape;5225;p55"/>
          <p:cNvSpPr txBox="1"/>
          <p:nvPr/>
        </p:nvSpPr>
        <p:spPr>
          <a:xfrm>
            <a:off x="2814450" y="5214800"/>
            <a:ext cx="19311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Meteorite</a:t>
            </a:r>
            <a:endParaRPr sz="2400">
              <a:solidFill>
                <a:schemeClr val="dk1"/>
              </a:solidFill>
              <a:latin typeface="Titan One"/>
              <a:ea typeface="Titan One"/>
              <a:cs typeface="Titan One"/>
              <a:sym typeface="Titan One"/>
            </a:endParaRPr>
          </a:p>
        </p:txBody>
      </p:sp>
      <p:sp>
        <p:nvSpPr>
          <p:cNvPr id="5226" name="Google Shape;5226;p55"/>
          <p:cNvSpPr txBox="1"/>
          <p:nvPr>
            <p:ph idx="4294967295" type="title"/>
          </p:nvPr>
        </p:nvSpPr>
        <p:spPr>
          <a:xfrm>
            <a:off x="5916306" y="69438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Z</a:t>
            </a:r>
            <a:endParaRPr sz="4800">
              <a:solidFill>
                <a:srgbClr val="D9D9D9"/>
              </a:solidFill>
            </a:endParaRPr>
          </a:p>
        </p:txBody>
      </p:sp>
      <p:sp>
        <p:nvSpPr>
          <p:cNvPr id="5227" name="Google Shape;5227;p55"/>
          <p:cNvSpPr txBox="1"/>
          <p:nvPr>
            <p:ph idx="4294967295" type="title"/>
          </p:nvPr>
        </p:nvSpPr>
        <p:spPr>
          <a:xfrm>
            <a:off x="2565915" y="60884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228" name="Google Shape;5228;p55"/>
          <p:cNvSpPr txBox="1"/>
          <p:nvPr>
            <p:ph idx="4294967295" type="title"/>
          </p:nvPr>
        </p:nvSpPr>
        <p:spPr>
          <a:xfrm>
            <a:off x="906894"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X</a:t>
            </a:r>
            <a:endParaRPr sz="4800">
              <a:solidFill>
                <a:srgbClr val="D9D9D9"/>
              </a:solidFill>
            </a:endParaRPr>
          </a:p>
        </p:txBody>
      </p:sp>
      <p:sp>
        <p:nvSpPr>
          <p:cNvPr id="5229" name="Google Shape;5229;p55"/>
          <p:cNvSpPr txBox="1"/>
          <p:nvPr>
            <p:ph idx="4294967295" type="title"/>
          </p:nvPr>
        </p:nvSpPr>
        <p:spPr>
          <a:xfrm>
            <a:off x="4241110" y="77993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O</a:t>
            </a:r>
            <a:endParaRPr sz="4800">
              <a:solidFill>
                <a:srgbClr val="D9D9D9"/>
              </a:solidFill>
            </a:endParaRPr>
          </a:p>
        </p:txBody>
      </p:sp>
      <p:sp>
        <p:nvSpPr>
          <p:cNvPr id="5230" name="Google Shape;5230;p55"/>
          <p:cNvSpPr txBox="1"/>
          <p:nvPr>
            <p:ph idx="4294967295" type="title"/>
          </p:nvPr>
        </p:nvSpPr>
        <p:spPr>
          <a:xfrm>
            <a:off x="1751944" y="86548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sp>
        <p:nvSpPr>
          <p:cNvPr id="5231" name="Google Shape;5231;p55"/>
          <p:cNvSpPr txBox="1"/>
          <p:nvPr>
            <p:ph idx="4294967295" type="title"/>
          </p:nvPr>
        </p:nvSpPr>
        <p:spPr>
          <a:xfrm>
            <a:off x="1751940" y="608844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J</a:t>
            </a:r>
            <a:endParaRPr sz="4800">
              <a:solidFill>
                <a:srgbClr val="D9D9D9"/>
              </a:solidFill>
            </a:endParaRPr>
          </a:p>
        </p:txBody>
      </p:sp>
      <p:sp>
        <p:nvSpPr>
          <p:cNvPr id="5232" name="Google Shape;5232;p55"/>
          <p:cNvSpPr/>
          <p:nvPr/>
        </p:nvSpPr>
        <p:spPr>
          <a:xfrm>
            <a:off x="1395275" y="1921202"/>
            <a:ext cx="4771500" cy="56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Select and color green the first letter of the name of the drawing that is in the box</a:t>
            </a:r>
            <a:endParaRPr/>
          </a:p>
        </p:txBody>
      </p:sp>
      <p:grpSp>
        <p:nvGrpSpPr>
          <p:cNvPr id="5233" name="Google Shape;5233;p55"/>
          <p:cNvGrpSpPr/>
          <p:nvPr/>
        </p:nvGrpSpPr>
        <p:grpSpPr>
          <a:xfrm>
            <a:off x="143538" y="160850"/>
            <a:ext cx="1163209" cy="1079424"/>
            <a:chOff x="5827949" y="260672"/>
            <a:chExt cx="1459118" cy="1354019"/>
          </a:xfrm>
        </p:grpSpPr>
        <p:sp>
          <p:nvSpPr>
            <p:cNvPr id="5234" name="Google Shape;5234;p55"/>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55"/>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55"/>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55"/>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55"/>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55"/>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55"/>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55"/>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55"/>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55"/>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55"/>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55"/>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55"/>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55"/>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55"/>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55"/>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55"/>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55"/>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55"/>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55"/>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55"/>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55"/>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55"/>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55"/>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55"/>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55"/>
          <p:cNvGrpSpPr/>
          <p:nvPr/>
        </p:nvGrpSpPr>
        <p:grpSpPr>
          <a:xfrm>
            <a:off x="6446953" y="3848045"/>
            <a:ext cx="1472834" cy="1366746"/>
            <a:chOff x="5827949" y="260672"/>
            <a:chExt cx="1459118" cy="1354019"/>
          </a:xfrm>
        </p:grpSpPr>
        <p:sp>
          <p:nvSpPr>
            <p:cNvPr id="5260" name="Google Shape;5260;p55"/>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55"/>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55"/>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55"/>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55"/>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55"/>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55"/>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55"/>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55"/>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55"/>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55"/>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55"/>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55"/>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55"/>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55"/>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55"/>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55"/>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55"/>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55"/>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55"/>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55"/>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55"/>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55"/>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55"/>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55"/>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85" name="Google Shape;5285;p55"/>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letter M</a:t>
            </a:r>
            <a:endParaRPr>
              <a:solidFill>
                <a:schemeClr val="lt1"/>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9" name="Shape 5289"/>
        <p:cNvGrpSpPr/>
        <p:nvPr/>
      </p:nvGrpSpPr>
      <p:grpSpPr>
        <a:xfrm>
          <a:off x="0" y="0"/>
          <a:ext cx="0" cy="0"/>
          <a:chOff x="0" y="0"/>
          <a:chExt cx="0" cy="0"/>
        </a:xfrm>
      </p:grpSpPr>
      <p:sp>
        <p:nvSpPr>
          <p:cNvPr id="5290" name="Google Shape;5290;p56"/>
          <p:cNvSpPr/>
          <p:nvPr/>
        </p:nvSpPr>
        <p:spPr>
          <a:xfrm>
            <a:off x="706950" y="4283087"/>
            <a:ext cx="6231300" cy="4298100"/>
          </a:xfrm>
          <a:prstGeom prst="roundRect">
            <a:avLst>
              <a:gd fmla="val 7493"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91" name="Google Shape;5291;p56"/>
          <p:cNvGrpSpPr/>
          <p:nvPr/>
        </p:nvGrpSpPr>
        <p:grpSpPr>
          <a:xfrm rot="658087">
            <a:off x="1977938" y="4361245"/>
            <a:ext cx="884624" cy="1559106"/>
            <a:chOff x="8298653" y="4883854"/>
            <a:chExt cx="978552" cy="1724649"/>
          </a:xfrm>
        </p:grpSpPr>
        <p:sp>
          <p:nvSpPr>
            <p:cNvPr id="5292" name="Google Shape;5292;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1" name="Google Shape;5311;p56"/>
          <p:cNvGrpSpPr/>
          <p:nvPr/>
        </p:nvGrpSpPr>
        <p:grpSpPr>
          <a:xfrm rot="-3357016">
            <a:off x="801566" y="4424724"/>
            <a:ext cx="967453" cy="1178920"/>
            <a:chOff x="-2249450" y="8870692"/>
            <a:chExt cx="817027" cy="995613"/>
          </a:xfrm>
        </p:grpSpPr>
        <p:sp>
          <p:nvSpPr>
            <p:cNvPr id="5312" name="Google Shape;5312;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32" name="Google Shape;5332;p56"/>
          <p:cNvSpPr/>
          <p:nvPr/>
        </p:nvSpPr>
        <p:spPr>
          <a:xfrm>
            <a:off x="3341238" y="2971987"/>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56"/>
          <p:cNvSpPr txBox="1"/>
          <p:nvPr/>
        </p:nvSpPr>
        <p:spPr>
          <a:xfrm>
            <a:off x="3506388" y="3216937"/>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5334" name="Google Shape;5334;p56"/>
          <p:cNvSpPr/>
          <p:nvPr/>
        </p:nvSpPr>
        <p:spPr>
          <a:xfrm>
            <a:off x="1760700" y="1932550"/>
            <a:ext cx="40386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Count all the red rockets and write the number in the box below</a:t>
            </a:r>
            <a:endParaRPr/>
          </a:p>
        </p:txBody>
      </p:sp>
      <p:grpSp>
        <p:nvGrpSpPr>
          <p:cNvPr id="5335" name="Google Shape;5335;p56"/>
          <p:cNvGrpSpPr/>
          <p:nvPr/>
        </p:nvGrpSpPr>
        <p:grpSpPr>
          <a:xfrm>
            <a:off x="2" y="9227446"/>
            <a:ext cx="1275227" cy="1464549"/>
            <a:chOff x="238813" y="8964725"/>
            <a:chExt cx="1503982" cy="1727267"/>
          </a:xfrm>
        </p:grpSpPr>
        <p:sp>
          <p:nvSpPr>
            <p:cNvPr id="5336" name="Google Shape;5336;p56"/>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56"/>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56"/>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56"/>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56"/>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56"/>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56"/>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56"/>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56"/>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56"/>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56"/>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56"/>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56"/>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56"/>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56"/>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56"/>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56"/>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56"/>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56"/>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55" name="Google Shape;5355;p56"/>
          <p:cNvGrpSpPr/>
          <p:nvPr/>
        </p:nvGrpSpPr>
        <p:grpSpPr>
          <a:xfrm>
            <a:off x="6284775" y="9227446"/>
            <a:ext cx="1275227" cy="1464549"/>
            <a:chOff x="238813" y="8964725"/>
            <a:chExt cx="1503982" cy="1727267"/>
          </a:xfrm>
        </p:grpSpPr>
        <p:sp>
          <p:nvSpPr>
            <p:cNvPr id="5356" name="Google Shape;5356;p56"/>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56"/>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56"/>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56"/>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56"/>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56"/>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56"/>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56"/>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56"/>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56"/>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56"/>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56"/>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56"/>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56"/>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56"/>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56"/>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56"/>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56"/>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56"/>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5" name="Google Shape;5375;p56"/>
          <p:cNvGrpSpPr/>
          <p:nvPr/>
        </p:nvGrpSpPr>
        <p:grpSpPr>
          <a:xfrm rot="-1472271">
            <a:off x="3316005" y="5652176"/>
            <a:ext cx="884550" cy="1558974"/>
            <a:chOff x="8298653" y="4883854"/>
            <a:chExt cx="978552" cy="1724649"/>
          </a:xfrm>
        </p:grpSpPr>
        <p:sp>
          <p:nvSpPr>
            <p:cNvPr id="5376" name="Google Shape;5376;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5" name="Google Shape;5395;p56"/>
          <p:cNvGrpSpPr/>
          <p:nvPr/>
        </p:nvGrpSpPr>
        <p:grpSpPr>
          <a:xfrm>
            <a:off x="3224310" y="7178399"/>
            <a:ext cx="967442" cy="1178906"/>
            <a:chOff x="-2249450" y="8870692"/>
            <a:chExt cx="817027" cy="995613"/>
          </a:xfrm>
        </p:grpSpPr>
        <p:sp>
          <p:nvSpPr>
            <p:cNvPr id="5396" name="Google Shape;5396;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6" name="Google Shape;5416;p56"/>
          <p:cNvGrpSpPr/>
          <p:nvPr/>
        </p:nvGrpSpPr>
        <p:grpSpPr>
          <a:xfrm rot="-2052414">
            <a:off x="1881789" y="7057666"/>
            <a:ext cx="884588" cy="1559041"/>
            <a:chOff x="8298653" y="4883854"/>
            <a:chExt cx="978552" cy="1724649"/>
          </a:xfrm>
        </p:grpSpPr>
        <p:sp>
          <p:nvSpPr>
            <p:cNvPr id="5417" name="Google Shape;5417;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6" name="Google Shape;5436;p56"/>
          <p:cNvGrpSpPr/>
          <p:nvPr/>
        </p:nvGrpSpPr>
        <p:grpSpPr>
          <a:xfrm rot="-1277841">
            <a:off x="801539" y="7178490"/>
            <a:ext cx="967499" cy="1178975"/>
            <a:chOff x="-2249450" y="8870692"/>
            <a:chExt cx="817027" cy="995613"/>
          </a:xfrm>
        </p:grpSpPr>
        <p:sp>
          <p:nvSpPr>
            <p:cNvPr id="5437" name="Google Shape;5437;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7" name="Google Shape;5457;p56"/>
          <p:cNvGrpSpPr/>
          <p:nvPr/>
        </p:nvGrpSpPr>
        <p:grpSpPr>
          <a:xfrm rot="-5400000">
            <a:off x="3108540" y="4377985"/>
            <a:ext cx="967442" cy="1178906"/>
            <a:chOff x="-2249450" y="8870692"/>
            <a:chExt cx="817027" cy="995613"/>
          </a:xfrm>
        </p:grpSpPr>
        <p:sp>
          <p:nvSpPr>
            <p:cNvPr id="5458" name="Google Shape;5458;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56"/>
          <p:cNvGrpSpPr/>
          <p:nvPr/>
        </p:nvGrpSpPr>
        <p:grpSpPr>
          <a:xfrm rot="3201648">
            <a:off x="4575709" y="4243218"/>
            <a:ext cx="884638" cy="1559130"/>
            <a:chOff x="8298653" y="4883854"/>
            <a:chExt cx="978552" cy="1724649"/>
          </a:xfrm>
        </p:grpSpPr>
        <p:sp>
          <p:nvSpPr>
            <p:cNvPr id="5479" name="Google Shape;5479;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56"/>
          <p:cNvGrpSpPr/>
          <p:nvPr/>
        </p:nvGrpSpPr>
        <p:grpSpPr>
          <a:xfrm rot="2918985">
            <a:off x="1955680" y="5990401"/>
            <a:ext cx="967457" cy="1178924"/>
            <a:chOff x="-2249450" y="8870692"/>
            <a:chExt cx="817027" cy="995613"/>
          </a:xfrm>
        </p:grpSpPr>
        <p:sp>
          <p:nvSpPr>
            <p:cNvPr id="5499" name="Google Shape;5499;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9" name="Google Shape;5519;p56"/>
          <p:cNvGrpSpPr/>
          <p:nvPr/>
        </p:nvGrpSpPr>
        <p:grpSpPr>
          <a:xfrm rot="2700000">
            <a:off x="843182" y="5535576"/>
            <a:ext cx="884577" cy="1559023"/>
            <a:chOff x="8298653" y="4883854"/>
            <a:chExt cx="978552" cy="1724649"/>
          </a:xfrm>
        </p:grpSpPr>
        <p:sp>
          <p:nvSpPr>
            <p:cNvPr id="5520" name="Google Shape;5520;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9" name="Google Shape;5539;p56"/>
          <p:cNvGrpSpPr/>
          <p:nvPr/>
        </p:nvGrpSpPr>
        <p:grpSpPr>
          <a:xfrm rot="-3357016">
            <a:off x="4534291" y="5842211"/>
            <a:ext cx="967453" cy="1178920"/>
            <a:chOff x="-2249450" y="8870692"/>
            <a:chExt cx="817027" cy="995613"/>
          </a:xfrm>
        </p:grpSpPr>
        <p:sp>
          <p:nvSpPr>
            <p:cNvPr id="5540" name="Google Shape;5540;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0" name="Google Shape;5560;p56"/>
          <p:cNvGrpSpPr/>
          <p:nvPr/>
        </p:nvGrpSpPr>
        <p:grpSpPr>
          <a:xfrm rot="5624140">
            <a:off x="4575703" y="7057631"/>
            <a:ext cx="884631" cy="1559118"/>
            <a:chOff x="8298653" y="4883854"/>
            <a:chExt cx="978552" cy="1724649"/>
          </a:xfrm>
        </p:grpSpPr>
        <p:sp>
          <p:nvSpPr>
            <p:cNvPr id="5561" name="Google Shape;5561;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0" name="Google Shape;5580;p56"/>
          <p:cNvGrpSpPr/>
          <p:nvPr/>
        </p:nvGrpSpPr>
        <p:grpSpPr>
          <a:xfrm rot="-1420622">
            <a:off x="5847705" y="4433347"/>
            <a:ext cx="967418" cy="1178877"/>
            <a:chOff x="-2249450" y="8870692"/>
            <a:chExt cx="817027" cy="995613"/>
          </a:xfrm>
        </p:grpSpPr>
        <p:sp>
          <p:nvSpPr>
            <p:cNvPr id="5581" name="Google Shape;5581;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1" name="Google Shape;5601;p56"/>
          <p:cNvGrpSpPr/>
          <p:nvPr/>
        </p:nvGrpSpPr>
        <p:grpSpPr>
          <a:xfrm rot="-3357016">
            <a:off x="5841966" y="7178399"/>
            <a:ext cx="967453" cy="1178920"/>
            <a:chOff x="-2249450" y="8870692"/>
            <a:chExt cx="817027" cy="995613"/>
          </a:xfrm>
        </p:grpSpPr>
        <p:sp>
          <p:nvSpPr>
            <p:cNvPr id="5602" name="Google Shape;5602;p56"/>
            <p:cNvSpPr/>
            <p:nvPr/>
          </p:nvSpPr>
          <p:spPr>
            <a:xfrm>
              <a:off x="-2085480" y="9652055"/>
              <a:ext cx="191173" cy="214251"/>
            </a:xfrm>
            <a:custGeom>
              <a:rect b="b" l="l" r="r" t="t"/>
              <a:pathLst>
                <a:path extrusionOk="0" h="5199" w="4639">
                  <a:moveTo>
                    <a:pt x="1422" y="1"/>
                  </a:moveTo>
                  <a:cubicBezTo>
                    <a:pt x="1422" y="1"/>
                    <a:pt x="0" y="2223"/>
                    <a:pt x="944" y="5198"/>
                  </a:cubicBezTo>
                  <a:cubicBezTo>
                    <a:pt x="4025" y="3031"/>
                    <a:pt x="4639" y="661"/>
                    <a:pt x="4639" y="661"/>
                  </a:cubicBezTo>
                  <a:lnTo>
                    <a:pt x="142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56"/>
            <p:cNvSpPr/>
            <p:nvPr/>
          </p:nvSpPr>
          <p:spPr>
            <a:xfrm>
              <a:off x="-2052719" y="9693923"/>
              <a:ext cx="115676" cy="129647"/>
            </a:xfrm>
            <a:custGeom>
              <a:rect b="b" l="l" r="r" t="t"/>
              <a:pathLst>
                <a:path extrusionOk="0" h="3146" w="2807">
                  <a:moveTo>
                    <a:pt x="860" y="1"/>
                  </a:moveTo>
                  <a:cubicBezTo>
                    <a:pt x="860" y="1"/>
                    <a:pt x="1" y="1342"/>
                    <a:pt x="576" y="3145"/>
                  </a:cubicBezTo>
                  <a:cubicBezTo>
                    <a:pt x="2439" y="1833"/>
                    <a:pt x="2807" y="399"/>
                    <a:pt x="2807" y="399"/>
                  </a:cubicBezTo>
                  <a:lnTo>
                    <a:pt x="8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56"/>
            <p:cNvSpPr/>
            <p:nvPr/>
          </p:nvSpPr>
          <p:spPr>
            <a:xfrm>
              <a:off x="-2249450" y="9399526"/>
              <a:ext cx="150375" cy="260159"/>
            </a:xfrm>
            <a:custGeom>
              <a:rect b="b" l="l" r="r" t="t"/>
              <a:pathLst>
                <a:path extrusionOk="0" h="6313" w="3649">
                  <a:moveTo>
                    <a:pt x="3638" y="0"/>
                  </a:moveTo>
                  <a:cubicBezTo>
                    <a:pt x="3458" y="0"/>
                    <a:pt x="1076" y="28"/>
                    <a:pt x="551" y="1473"/>
                  </a:cubicBezTo>
                  <a:cubicBezTo>
                    <a:pt x="0" y="2976"/>
                    <a:pt x="466" y="6209"/>
                    <a:pt x="767" y="6311"/>
                  </a:cubicBezTo>
                  <a:cubicBezTo>
                    <a:pt x="770" y="6312"/>
                    <a:pt x="773" y="6312"/>
                    <a:pt x="776" y="6312"/>
                  </a:cubicBezTo>
                  <a:cubicBezTo>
                    <a:pt x="1095" y="6312"/>
                    <a:pt x="2633" y="1566"/>
                    <a:pt x="2633" y="1566"/>
                  </a:cubicBezTo>
                  <a:lnTo>
                    <a:pt x="3649" y="0"/>
                  </a:lnTo>
                  <a:cubicBezTo>
                    <a:pt x="3649" y="0"/>
                    <a:pt x="3645" y="0"/>
                    <a:pt x="36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56"/>
            <p:cNvSpPr/>
            <p:nvPr/>
          </p:nvSpPr>
          <p:spPr>
            <a:xfrm>
              <a:off x="-1820919" y="9601821"/>
              <a:ext cx="199745" cy="260694"/>
            </a:xfrm>
            <a:custGeom>
              <a:rect b="b" l="l" r="r" t="t"/>
              <a:pathLst>
                <a:path extrusionOk="0" h="6326" w="4847">
                  <a:moveTo>
                    <a:pt x="3154" y="1"/>
                  </a:moveTo>
                  <a:lnTo>
                    <a:pt x="2638" y="1791"/>
                  </a:lnTo>
                  <a:cubicBezTo>
                    <a:pt x="2638" y="1791"/>
                    <a:pt x="1" y="6155"/>
                    <a:pt x="272" y="6316"/>
                  </a:cubicBezTo>
                  <a:cubicBezTo>
                    <a:pt x="283" y="6322"/>
                    <a:pt x="299" y="6326"/>
                    <a:pt x="318" y="6326"/>
                  </a:cubicBezTo>
                  <a:cubicBezTo>
                    <a:pt x="769" y="6326"/>
                    <a:pt x="3326" y="4649"/>
                    <a:pt x="4072" y="3307"/>
                  </a:cubicBezTo>
                  <a:cubicBezTo>
                    <a:pt x="4847" y="1906"/>
                    <a:pt x="3154" y="1"/>
                    <a:pt x="315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56"/>
            <p:cNvSpPr/>
            <p:nvPr/>
          </p:nvSpPr>
          <p:spPr>
            <a:xfrm>
              <a:off x="-1810616" y="9601821"/>
              <a:ext cx="189442" cy="260694"/>
            </a:xfrm>
            <a:custGeom>
              <a:rect b="b" l="l" r="r" t="t"/>
              <a:pathLst>
                <a:path extrusionOk="0" h="6326" w="4597">
                  <a:moveTo>
                    <a:pt x="2904" y="1"/>
                  </a:moveTo>
                  <a:lnTo>
                    <a:pt x="2879" y="98"/>
                  </a:lnTo>
                  <a:cubicBezTo>
                    <a:pt x="3268" y="598"/>
                    <a:pt x="4284" y="2083"/>
                    <a:pt x="3649" y="3230"/>
                  </a:cubicBezTo>
                  <a:cubicBezTo>
                    <a:pt x="2951" y="4487"/>
                    <a:pt x="661" y="6041"/>
                    <a:pt x="5" y="6227"/>
                  </a:cubicBezTo>
                  <a:cubicBezTo>
                    <a:pt x="0" y="6274"/>
                    <a:pt x="5" y="6303"/>
                    <a:pt x="22" y="6316"/>
                  </a:cubicBezTo>
                  <a:cubicBezTo>
                    <a:pt x="33" y="6322"/>
                    <a:pt x="49" y="6326"/>
                    <a:pt x="68" y="6326"/>
                  </a:cubicBezTo>
                  <a:cubicBezTo>
                    <a:pt x="518" y="6326"/>
                    <a:pt x="3076" y="4645"/>
                    <a:pt x="3822" y="3307"/>
                  </a:cubicBezTo>
                  <a:cubicBezTo>
                    <a:pt x="4597" y="1910"/>
                    <a:pt x="2904" y="1"/>
                    <a:pt x="29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56"/>
            <p:cNvSpPr/>
            <p:nvPr/>
          </p:nvSpPr>
          <p:spPr>
            <a:xfrm>
              <a:off x="-2129985" y="9496821"/>
              <a:ext cx="376618" cy="270585"/>
            </a:xfrm>
            <a:custGeom>
              <a:rect b="b" l="l" r="r" t="t"/>
              <a:pathLst>
                <a:path extrusionOk="0" h="6566" w="9139">
                  <a:moveTo>
                    <a:pt x="428" y="1"/>
                  </a:moveTo>
                  <a:cubicBezTo>
                    <a:pt x="204" y="1233"/>
                    <a:pt x="60" y="2473"/>
                    <a:pt x="1" y="3726"/>
                  </a:cubicBezTo>
                  <a:cubicBezTo>
                    <a:pt x="2291" y="4809"/>
                    <a:pt x="4648" y="5761"/>
                    <a:pt x="7052" y="6566"/>
                  </a:cubicBezTo>
                  <a:cubicBezTo>
                    <a:pt x="7822" y="5766"/>
                    <a:pt x="8521" y="4902"/>
                    <a:pt x="9139" y="3980"/>
                  </a:cubicBezTo>
                  <a:lnTo>
                    <a:pt x="428"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56"/>
            <p:cNvSpPr/>
            <p:nvPr/>
          </p:nvSpPr>
          <p:spPr>
            <a:xfrm>
              <a:off x="-2129985" y="9496821"/>
              <a:ext cx="374187" cy="200116"/>
            </a:xfrm>
            <a:custGeom>
              <a:rect b="b" l="l" r="r" t="t"/>
              <a:pathLst>
                <a:path extrusionOk="0" h="4856" w="9080">
                  <a:moveTo>
                    <a:pt x="428" y="1"/>
                  </a:moveTo>
                  <a:cubicBezTo>
                    <a:pt x="204" y="1233"/>
                    <a:pt x="60" y="2473"/>
                    <a:pt x="1" y="3726"/>
                  </a:cubicBezTo>
                  <a:cubicBezTo>
                    <a:pt x="1" y="3726"/>
                    <a:pt x="462" y="3950"/>
                    <a:pt x="1245" y="4297"/>
                  </a:cubicBezTo>
                  <a:cubicBezTo>
                    <a:pt x="1777" y="3719"/>
                    <a:pt x="2582" y="3508"/>
                    <a:pt x="3473" y="3508"/>
                  </a:cubicBezTo>
                  <a:cubicBezTo>
                    <a:pt x="5354" y="3508"/>
                    <a:pt x="7619" y="4448"/>
                    <a:pt x="8512" y="4856"/>
                  </a:cubicBezTo>
                  <a:cubicBezTo>
                    <a:pt x="8699" y="4610"/>
                    <a:pt x="8889" y="4348"/>
                    <a:pt x="9079" y="4068"/>
                  </a:cubicBezTo>
                  <a:cubicBezTo>
                    <a:pt x="8783" y="3899"/>
                    <a:pt x="8449" y="3709"/>
                    <a:pt x="8085" y="3497"/>
                  </a:cubicBezTo>
                  <a:lnTo>
                    <a:pt x="42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56"/>
            <p:cNvSpPr/>
            <p:nvPr/>
          </p:nvSpPr>
          <p:spPr>
            <a:xfrm>
              <a:off x="-2165384" y="8870692"/>
              <a:ext cx="732961" cy="837264"/>
            </a:xfrm>
            <a:custGeom>
              <a:rect b="b" l="l" r="r" t="t"/>
              <a:pathLst>
                <a:path extrusionOk="0" h="20317" w="17786">
                  <a:moveTo>
                    <a:pt x="13540" y="0"/>
                  </a:moveTo>
                  <a:lnTo>
                    <a:pt x="13540" y="0"/>
                  </a:lnTo>
                  <a:cubicBezTo>
                    <a:pt x="4098" y="2561"/>
                    <a:pt x="1" y="15398"/>
                    <a:pt x="1" y="15398"/>
                  </a:cubicBezTo>
                  <a:lnTo>
                    <a:pt x="5249" y="17794"/>
                  </a:lnTo>
                  <a:lnTo>
                    <a:pt x="5520" y="17921"/>
                  </a:lnTo>
                  <a:lnTo>
                    <a:pt x="10768" y="20316"/>
                  </a:lnTo>
                  <a:cubicBezTo>
                    <a:pt x="10768" y="20316"/>
                    <a:pt x="17786" y="8812"/>
                    <a:pt x="135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56"/>
            <p:cNvSpPr/>
            <p:nvPr/>
          </p:nvSpPr>
          <p:spPr>
            <a:xfrm>
              <a:off x="-2165384" y="8870692"/>
              <a:ext cx="559755" cy="684457"/>
            </a:xfrm>
            <a:custGeom>
              <a:rect b="b" l="l" r="r" t="t"/>
              <a:pathLst>
                <a:path extrusionOk="0" h="16609" w="13583">
                  <a:moveTo>
                    <a:pt x="13540" y="0"/>
                  </a:moveTo>
                  <a:cubicBezTo>
                    <a:pt x="4098" y="2561"/>
                    <a:pt x="1" y="15398"/>
                    <a:pt x="1" y="15398"/>
                  </a:cubicBezTo>
                  <a:lnTo>
                    <a:pt x="2654" y="16609"/>
                  </a:lnTo>
                  <a:cubicBezTo>
                    <a:pt x="3141" y="14856"/>
                    <a:pt x="3767" y="13142"/>
                    <a:pt x="4525" y="11487"/>
                  </a:cubicBezTo>
                  <a:cubicBezTo>
                    <a:pt x="6933" y="6218"/>
                    <a:pt x="10319" y="2121"/>
                    <a:pt x="13583" y="102"/>
                  </a:cubicBezTo>
                  <a:cubicBezTo>
                    <a:pt x="13570" y="68"/>
                    <a:pt x="13553" y="34"/>
                    <a:pt x="135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56"/>
            <p:cNvSpPr/>
            <p:nvPr/>
          </p:nvSpPr>
          <p:spPr>
            <a:xfrm>
              <a:off x="-2084820" y="8870857"/>
              <a:ext cx="571129" cy="596391"/>
            </a:xfrm>
            <a:custGeom>
              <a:rect b="b" l="l" r="r" t="t"/>
              <a:pathLst>
                <a:path extrusionOk="0" h="14472" w="13859">
                  <a:moveTo>
                    <a:pt x="11590" y="1"/>
                  </a:moveTo>
                  <a:cubicBezTo>
                    <a:pt x="6265" y="1444"/>
                    <a:pt x="2464" y="5808"/>
                    <a:pt x="1" y="9778"/>
                  </a:cubicBezTo>
                  <a:cubicBezTo>
                    <a:pt x="1978" y="10489"/>
                    <a:pt x="6709" y="12228"/>
                    <a:pt x="11987" y="14471"/>
                  </a:cubicBezTo>
                  <a:cubicBezTo>
                    <a:pt x="13244" y="10120"/>
                    <a:pt x="13858" y="4716"/>
                    <a:pt x="1159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56"/>
            <p:cNvSpPr/>
            <p:nvPr/>
          </p:nvSpPr>
          <p:spPr>
            <a:xfrm>
              <a:off x="-2034916" y="8870692"/>
              <a:ext cx="428955" cy="395080"/>
            </a:xfrm>
            <a:custGeom>
              <a:rect b="b" l="l" r="r" t="t"/>
              <a:pathLst>
                <a:path extrusionOk="0" h="9587" w="10409">
                  <a:moveTo>
                    <a:pt x="10366" y="0"/>
                  </a:moveTo>
                  <a:cubicBezTo>
                    <a:pt x="10218" y="38"/>
                    <a:pt x="10070" y="81"/>
                    <a:pt x="9926" y="127"/>
                  </a:cubicBezTo>
                  <a:cubicBezTo>
                    <a:pt x="9888" y="144"/>
                    <a:pt x="9845" y="157"/>
                    <a:pt x="9803" y="174"/>
                  </a:cubicBezTo>
                  <a:cubicBezTo>
                    <a:pt x="9701" y="203"/>
                    <a:pt x="9600" y="237"/>
                    <a:pt x="9498" y="271"/>
                  </a:cubicBezTo>
                  <a:cubicBezTo>
                    <a:pt x="9447" y="292"/>
                    <a:pt x="9388" y="313"/>
                    <a:pt x="9333" y="335"/>
                  </a:cubicBezTo>
                  <a:cubicBezTo>
                    <a:pt x="9248" y="364"/>
                    <a:pt x="9160" y="394"/>
                    <a:pt x="9075" y="428"/>
                  </a:cubicBezTo>
                  <a:cubicBezTo>
                    <a:pt x="9016" y="453"/>
                    <a:pt x="8956" y="474"/>
                    <a:pt x="8901" y="500"/>
                  </a:cubicBezTo>
                  <a:cubicBezTo>
                    <a:pt x="8817" y="534"/>
                    <a:pt x="8736" y="563"/>
                    <a:pt x="8656" y="601"/>
                  </a:cubicBezTo>
                  <a:cubicBezTo>
                    <a:pt x="8597" y="622"/>
                    <a:pt x="8542" y="652"/>
                    <a:pt x="8482" y="677"/>
                  </a:cubicBezTo>
                  <a:cubicBezTo>
                    <a:pt x="8402" y="711"/>
                    <a:pt x="8322" y="745"/>
                    <a:pt x="8250" y="783"/>
                  </a:cubicBezTo>
                  <a:cubicBezTo>
                    <a:pt x="8190" y="813"/>
                    <a:pt x="8131" y="843"/>
                    <a:pt x="8072" y="868"/>
                  </a:cubicBezTo>
                  <a:cubicBezTo>
                    <a:pt x="7996" y="906"/>
                    <a:pt x="7919" y="940"/>
                    <a:pt x="7848" y="978"/>
                  </a:cubicBezTo>
                  <a:cubicBezTo>
                    <a:pt x="7788" y="1008"/>
                    <a:pt x="7729" y="1041"/>
                    <a:pt x="7674" y="1071"/>
                  </a:cubicBezTo>
                  <a:cubicBezTo>
                    <a:pt x="7598" y="1109"/>
                    <a:pt x="7526" y="1147"/>
                    <a:pt x="7454" y="1190"/>
                  </a:cubicBezTo>
                  <a:cubicBezTo>
                    <a:pt x="7395" y="1219"/>
                    <a:pt x="7340" y="1253"/>
                    <a:pt x="7280" y="1287"/>
                  </a:cubicBezTo>
                  <a:cubicBezTo>
                    <a:pt x="7208" y="1325"/>
                    <a:pt x="7136" y="1367"/>
                    <a:pt x="7065" y="1405"/>
                  </a:cubicBezTo>
                  <a:cubicBezTo>
                    <a:pt x="7014" y="1439"/>
                    <a:pt x="6959" y="1473"/>
                    <a:pt x="6904" y="1507"/>
                  </a:cubicBezTo>
                  <a:cubicBezTo>
                    <a:pt x="6832" y="1549"/>
                    <a:pt x="6760" y="1592"/>
                    <a:pt x="6688" y="1638"/>
                  </a:cubicBezTo>
                  <a:cubicBezTo>
                    <a:pt x="6633" y="1672"/>
                    <a:pt x="6582" y="1706"/>
                    <a:pt x="6527" y="1740"/>
                  </a:cubicBezTo>
                  <a:cubicBezTo>
                    <a:pt x="6459" y="1786"/>
                    <a:pt x="6387" y="1833"/>
                    <a:pt x="6315" y="1880"/>
                  </a:cubicBezTo>
                  <a:cubicBezTo>
                    <a:pt x="6265" y="1913"/>
                    <a:pt x="6214" y="1951"/>
                    <a:pt x="6163" y="1985"/>
                  </a:cubicBezTo>
                  <a:cubicBezTo>
                    <a:pt x="6091" y="2032"/>
                    <a:pt x="6023" y="2083"/>
                    <a:pt x="5956" y="2129"/>
                  </a:cubicBezTo>
                  <a:cubicBezTo>
                    <a:pt x="5905" y="2167"/>
                    <a:pt x="5854" y="2201"/>
                    <a:pt x="5803" y="2239"/>
                  </a:cubicBezTo>
                  <a:cubicBezTo>
                    <a:pt x="5736" y="2290"/>
                    <a:pt x="5668" y="2341"/>
                    <a:pt x="5596" y="2392"/>
                  </a:cubicBezTo>
                  <a:cubicBezTo>
                    <a:pt x="5549" y="2426"/>
                    <a:pt x="5503" y="2464"/>
                    <a:pt x="5456" y="2497"/>
                  </a:cubicBezTo>
                  <a:cubicBezTo>
                    <a:pt x="5384" y="2552"/>
                    <a:pt x="5316" y="2603"/>
                    <a:pt x="5249" y="2658"/>
                  </a:cubicBezTo>
                  <a:lnTo>
                    <a:pt x="5113" y="2764"/>
                  </a:lnTo>
                  <a:cubicBezTo>
                    <a:pt x="5046" y="2823"/>
                    <a:pt x="4974" y="2878"/>
                    <a:pt x="4906" y="2933"/>
                  </a:cubicBezTo>
                  <a:cubicBezTo>
                    <a:pt x="4864" y="2972"/>
                    <a:pt x="4821" y="3005"/>
                    <a:pt x="4783" y="3039"/>
                  </a:cubicBezTo>
                  <a:cubicBezTo>
                    <a:pt x="4711" y="3098"/>
                    <a:pt x="4644" y="3158"/>
                    <a:pt x="4572" y="3221"/>
                  </a:cubicBezTo>
                  <a:cubicBezTo>
                    <a:pt x="4533" y="3255"/>
                    <a:pt x="4495" y="3289"/>
                    <a:pt x="4453" y="3327"/>
                  </a:cubicBezTo>
                  <a:cubicBezTo>
                    <a:pt x="4385" y="3386"/>
                    <a:pt x="4313" y="3450"/>
                    <a:pt x="4246" y="3513"/>
                  </a:cubicBezTo>
                  <a:cubicBezTo>
                    <a:pt x="4208" y="3547"/>
                    <a:pt x="4174" y="3581"/>
                    <a:pt x="4136" y="3619"/>
                  </a:cubicBezTo>
                  <a:cubicBezTo>
                    <a:pt x="4064" y="3683"/>
                    <a:pt x="3996" y="3746"/>
                    <a:pt x="3928" y="3814"/>
                  </a:cubicBezTo>
                  <a:lnTo>
                    <a:pt x="3822" y="3920"/>
                  </a:lnTo>
                  <a:cubicBezTo>
                    <a:pt x="3755" y="3983"/>
                    <a:pt x="3687" y="4051"/>
                    <a:pt x="3619" y="4119"/>
                  </a:cubicBezTo>
                  <a:cubicBezTo>
                    <a:pt x="3585" y="4152"/>
                    <a:pt x="3552" y="4186"/>
                    <a:pt x="3522" y="4220"/>
                  </a:cubicBezTo>
                  <a:cubicBezTo>
                    <a:pt x="3450" y="4288"/>
                    <a:pt x="3382" y="4360"/>
                    <a:pt x="3315" y="4432"/>
                  </a:cubicBezTo>
                  <a:cubicBezTo>
                    <a:pt x="3285" y="4461"/>
                    <a:pt x="3255" y="4491"/>
                    <a:pt x="3226" y="4525"/>
                  </a:cubicBezTo>
                  <a:cubicBezTo>
                    <a:pt x="3154" y="4597"/>
                    <a:pt x="3086" y="4673"/>
                    <a:pt x="3014" y="4745"/>
                  </a:cubicBezTo>
                  <a:cubicBezTo>
                    <a:pt x="2984" y="4775"/>
                    <a:pt x="2959" y="4804"/>
                    <a:pt x="2934" y="4834"/>
                  </a:cubicBezTo>
                  <a:cubicBezTo>
                    <a:pt x="2862" y="4914"/>
                    <a:pt x="2794" y="4990"/>
                    <a:pt x="2722" y="5067"/>
                  </a:cubicBezTo>
                  <a:lnTo>
                    <a:pt x="2650" y="5151"/>
                  </a:lnTo>
                  <a:lnTo>
                    <a:pt x="2438" y="5393"/>
                  </a:lnTo>
                  <a:cubicBezTo>
                    <a:pt x="2417" y="5418"/>
                    <a:pt x="2396" y="5443"/>
                    <a:pt x="2375" y="5469"/>
                  </a:cubicBezTo>
                  <a:cubicBezTo>
                    <a:pt x="2303" y="5553"/>
                    <a:pt x="2231" y="5638"/>
                    <a:pt x="2163" y="5723"/>
                  </a:cubicBezTo>
                  <a:lnTo>
                    <a:pt x="2104" y="5795"/>
                  </a:lnTo>
                  <a:cubicBezTo>
                    <a:pt x="2036" y="5879"/>
                    <a:pt x="1964" y="5964"/>
                    <a:pt x="1892" y="6053"/>
                  </a:cubicBezTo>
                  <a:lnTo>
                    <a:pt x="1842" y="6120"/>
                  </a:lnTo>
                  <a:cubicBezTo>
                    <a:pt x="1770" y="6209"/>
                    <a:pt x="1702" y="6298"/>
                    <a:pt x="1630" y="6387"/>
                  </a:cubicBezTo>
                  <a:lnTo>
                    <a:pt x="1588" y="6442"/>
                  </a:lnTo>
                  <a:cubicBezTo>
                    <a:pt x="1516" y="6540"/>
                    <a:pt x="1444" y="6633"/>
                    <a:pt x="1376" y="6726"/>
                  </a:cubicBezTo>
                  <a:lnTo>
                    <a:pt x="1342" y="6772"/>
                  </a:lnTo>
                  <a:cubicBezTo>
                    <a:pt x="1270" y="6870"/>
                    <a:pt x="1198" y="6963"/>
                    <a:pt x="1131" y="7060"/>
                  </a:cubicBezTo>
                  <a:lnTo>
                    <a:pt x="1101" y="7102"/>
                  </a:lnTo>
                  <a:cubicBezTo>
                    <a:pt x="1029" y="7200"/>
                    <a:pt x="957" y="7301"/>
                    <a:pt x="889" y="7399"/>
                  </a:cubicBezTo>
                  <a:cubicBezTo>
                    <a:pt x="881" y="7411"/>
                    <a:pt x="872" y="7424"/>
                    <a:pt x="864" y="7433"/>
                  </a:cubicBezTo>
                  <a:cubicBezTo>
                    <a:pt x="796" y="7534"/>
                    <a:pt x="724" y="7636"/>
                    <a:pt x="652" y="7737"/>
                  </a:cubicBezTo>
                  <a:lnTo>
                    <a:pt x="640" y="7763"/>
                  </a:lnTo>
                  <a:cubicBezTo>
                    <a:pt x="568" y="7869"/>
                    <a:pt x="496" y="7974"/>
                    <a:pt x="428" y="8076"/>
                  </a:cubicBezTo>
                  <a:lnTo>
                    <a:pt x="415" y="8097"/>
                  </a:lnTo>
                  <a:cubicBezTo>
                    <a:pt x="348" y="8203"/>
                    <a:pt x="280" y="8309"/>
                    <a:pt x="212" y="8415"/>
                  </a:cubicBezTo>
                  <a:lnTo>
                    <a:pt x="204" y="8423"/>
                  </a:lnTo>
                  <a:cubicBezTo>
                    <a:pt x="136" y="8533"/>
                    <a:pt x="68" y="8643"/>
                    <a:pt x="0" y="8749"/>
                  </a:cubicBezTo>
                  <a:cubicBezTo>
                    <a:pt x="546" y="8944"/>
                    <a:pt x="1329" y="9231"/>
                    <a:pt x="2286" y="9587"/>
                  </a:cubicBezTo>
                  <a:cubicBezTo>
                    <a:pt x="4593" y="5236"/>
                    <a:pt x="7547" y="1871"/>
                    <a:pt x="10408" y="102"/>
                  </a:cubicBezTo>
                  <a:cubicBezTo>
                    <a:pt x="10391" y="68"/>
                    <a:pt x="10379" y="34"/>
                    <a:pt x="1036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56"/>
            <p:cNvSpPr/>
            <p:nvPr/>
          </p:nvSpPr>
          <p:spPr>
            <a:xfrm>
              <a:off x="-1972320" y="9376037"/>
              <a:ext cx="190720" cy="172011"/>
            </a:xfrm>
            <a:custGeom>
              <a:rect b="b" l="l" r="r" t="t"/>
              <a:pathLst>
                <a:path extrusionOk="0" h="4174" w="4628">
                  <a:moveTo>
                    <a:pt x="2254" y="1"/>
                  </a:moveTo>
                  <a:cubicBezTo>
                    <a:pt x="1736" y="1"/>
                    <a:pt x="1225" y="194"/>
                    <a:pt x="830" y="562"/>
                  </a:cubicBezTo>
                  <a:cubicBezTo>
                    <a:pt x="213" y="1137"/>
                    <a:pt x="1" y="2026"/>
                    <a:pt x="297" y="2818"/>
                  </a:cubicBezTo>
                  <a:cubicBezTo>
                    <a:pt x="593" y="3609"/>
                    <a:pt x="1334" y="4142"/>
                    <a:pt x="2176" y="4172"/>
                  </a:cubicBezTo>
                  <a:cubicBezTo>
                    <a:pt x="2201" y="4173"/>
                    <a:pt x="2225" y="4173"/>
                    <a:pt x="2250" y="4173"/>
                  </a:cubicBezTo>
                  <a:cubicBezTo>
                    <a:pt x="3064" y="4173"/>
                    <a:pt x="3808" y="3697"/>
                    <a:pt x="4149" y="2953"/>
                  </a:cubicBezTo>
                  <a:cubicBezTo>
                    <a:pt x="4627" y="1908"/>
                    <a:pt x="4166" y="668"/>
                    <a:pt x="3120" y="189"/>
                  </a:cubicBezTo>
                  <a:cubicBezTo>
                    <a:pt x="2842" y="62"/>
                    <a:pt x="2547" y="1"/>
                    <a:pt x="225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56"/>
            <p:cNvSpPr/>
            <p:nvPr/>
          </p:nvSpPr>
          <p:spPr>
            <a:xfrm>
              <a:off x="-1968653" y="9373565"/>
              <a:ext cx="190679" cy="171846"/>
            </a:xfrm>
            <a:custGeom>
              <a:rect b="b" l="l" r="r" t="t"/>
              <a:pathLst>
                <a:path extrusionOk="0" h="4170" w="4627">
                  <a:moveTo>
                    <a:pt x="2249" y="0"/>
                  </a:moveTo>
                  <a:cubicBezTo>
                    <a:pt x="1732" y="0"/>
                    <a:pt x="1224" y="192"/>
                    <a:pt x="830" y="558"/>
                  </a:cubicBezTo>
                  <a:cubicBezTo>
                    <a:pt x="212" y="1130"/>
                    <a:pt x="1" y="2023"/>
                    <a:pt x="297" y="2810"/>
                  </a:cubicBezTo>
                  <a:cubicBezTo>
                    <a:pt x="589" y="3601"/>
                    <a:pt x="1330" y="4139"/>
                    <a:pt x="2172" y="4169"/>
                  </a:cubicBezTo>
                  <a:cubicBezTo>
                    <a:pt x="2197" y="4169"/>
                    <a:pt x="2222" y="4170"/>
                    <a:pt x="2246" y="4170"/>
                  </a:cubicBezTo>
                  <a:cubicBezTo>
                    <a:pt x="3064" y="4170"/>
                    <a:pt x="3808" y="3697"/>
                    <a:pt x="4149" y="2954"/>
                  </a:cubicBezTo>
                  <a:cubicBezTo>
                    <a:pt x="4627" y="1904"/>
                    <a:pt x="4166" y="668"/>
                    <a:pt x="3120" y="190"/>
                  </a:cubicBezTo>
                  <a:cubicBezTo>
                    <a:pt x="2840" y="62"/>
                    <a:pt x="2543" y="0"/>
                    <a:pt x="2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56"/>
            <p:cNvSpPr/>
            <p:nvPr/>
          </p:nvSpPr>
          <p:spPr>
            <a:xfrm>
              <a:off x="-1950453" y="9396294"/>
              <a:ext cx="145966" cy="125237"/>
            </a:xfrm>
            <a:custGeom>
              <a:rect b="b" l="l" r="r" t="t"/>
              <a:pathLst>
                <a:path extrusionOk="0" h="3039" w="3542">
                  <a:moveTo>
                    <a:pt x="1805" y="0"/>
                  </a:moveTo>
                  <a:cubicBezTo>
                    <a:pt x="817" y="0"/>
                    <a:pt x="1" y="1006"/>
                    <a:pt x="392" y="2051"/>
                  </a:cubicBezTo>
                  <a:cubicBezTo>
                    <a:pt x="604" y="2623"/>
                    <a:pt x="1146" y="3012"/>
                    <a:pt x="1755" y="3037"/>
                  </a:cubicBezTo>
                  <a:cubicBezTo>
                    <a:pt x="1773" y="3038"/>
                    <a:pt x="1790" y="3038"/>
                    <a:pt x="1808" y="3038"/>
                  </a:cubicBezTo>
                  <a:cubicBezTo>
                    <a:pt x="2401" y="3038"/>
                    <a:pt x="2943" y="2691"/>
                    <a:pt x="3190" y="2153"/>
                  </a:cubicBezTo>
                  <a:cubicBezTo>
                    <a:pt x="3541" y="1391"/>
                    <a:pt x="3203" y="489"/>
                    <a:pt x="2441" y="142"/>
                  </a:cubicBezTo>
                  <a:cubicBezTo>
                    <a:pt x="2228" y="45"/>
                    <a:pt x="2013" y="0"/>
                    <a:pt x="180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56"/>
            <p:cNvSpPr/>
            <p:nvPr/>
          </p:nvSpPr>
          <p:spPr>
            <a:xfrm>
              <a:off x="-1938941" y="9406614"/>
              <a:ext cx="122971" cy="105662"/>
            </a:xfrm>
            <a:custGeom>
              <a:rect b="b" l="l" r="r" t="t"/>
              <a:pathLst>
                <a:path extrusionOk="0" h="2564" w="2984">
                  <a:moveTo>
                    <a:pt x="1525" y="1"/>
                  </a:moveTo>
                  <a:cubicBezTo>
                    <a:pt x="690" y="1"/>
                    <a:pt x="0" y="851"/>
                    <a:pt x="329" y="1733"/>
                  </a:cubicBezTo>
                  <a:cubicBezTo>
                    <a:pt x="511" y="2215"/>
                    <a:pt x="969" y="2541"/>
                    <a:pt x="1485" y="2562"/>
                  </a:cubicBezTo>
                  <a:cubicBezTo>
                    <a:pt x="1499" y="2563"/>
                    <a:pt x="1513" y="2563"/>
                    <a:pt x="1527" y="2563"/>
                  </a:cubicBezTo>
                  <a:cubicBezTo>
                    <a:pt x="2027" y="2563"/>
                    <a:pt x="2481" y="2270"/>
                    <a:pt x="2691" y="1813"/>
                  </a:cubicBezTo>
                  <a:cubicBezTo>
                    <a:pt x="2983" y="1174"/>
                    <a:pt x="2700" y="417"/>
                    <a:pt x="2061" y="120"/>
                  </a:cubicBezTo>
                  <a:cubicBezTo>
                    <a:pt x="1881" y="38"/>
                    <a:pt x="1700" y="1"/>
                    <a:pt x="152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56"/>
            <p:cNvSpPr/>
            <p:nvPr/>
          </p:nvSpPr>
          <p:spPr>
            <a:xfrm>
              <a:off x="-1909353" y="9412054"/>
              <a:ext cx="86211" cy="82379"/>
            </a:xfrm>
            <a:custGeom>
              <a:rect b="b" l="l" r="r" t="t"/>
              <a:pathLst>
                <a:path extrusionOk="0" h="1999" w="2092">
                  <a:moveTo>
                    <a:pt x="818" y="1"/>
                  </a:moveTo>
                  <a:cubicBezTo>
                    <a:pt x="521" y="1"/>
                    <a:pt x="224" y="116"/>
                    <a:pt x="1" y="348"/>
                  </a:cubicBezTo>
                  <a:lnTo>
                    <a:pt x="1584" y="1999"/>
                  </a:lnTo>
                  <a:cubicBezTo>
                    <a:pt x="2066" y="1567"/>
                    <a:pt x="2092" y="822"/>
                    <a:pt x="1643" y="352"/>
                  </a:cubicBezTo>
                  <a:cubicBezTo>
                    <a:pt x="1418" y="118"/>
                    <a:pt x="1118" y="1"/>
                    <a:pt x="81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56"/>
            <p:cNvSpPr/>
            <p:nvPr/>
          </p:nvSpPr>
          <p:spPr>
            <a:xfrm>
              <a:off x="-1683981" y="8900692"/>
              <a:ext cx="151447" cy="472885"/>
            </a:xfrm>
            <a:custGeom>
              <a:rect b="b" l="l" r="r" t="t"/>
              <a:pathLst>
                <a:path extrusionOk="0" h="11475" w="3675">
                  <a:moveTo>
                    <a:pt x="1617" y="0"/>
                  </a:moveTo>
                  <a:lnTo>
                    <a:pt x="1617" y="0"/>
                  </a:lnTo>
                  <a:cubicBezTo>
                    <a:pt x="1774" y="4495"/>
                    <a:pt x="0" y="10734"/>
                    <a:pt x="0" y="10734"/>
                  </a:cubicBezTo>
                  <a:lnTo>
                    <a:pt x="1863" y="11475"/>
                  </a:lnTo>
                  <a:cubicBezTo>
                    <a:pt x="3674" y="4601"/>
                    <a:pt x="1617" y="1"/>
                    <a:pt x="16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56"/>
            <p:cNvSpPr/>
            <p:nvPr/>
          </p:nvSpPr>
          <p:spPr>
            <a:xfrm>
              <a:off x="-2010521" y="9568359"/>
              <a:ext cx="109248" cy="150540"/>
            </a:xfrm>
            <a:custGeom>
              <a:rect b="b" l="l" r="r" t="t"/>
              <a:pathLst>
                <a:path extrusionOk="0" h="3653" w="2651">
                  <a:moveTo>
                    <a:pt x="1334" y="0"/>
                  </a:moveTo>
                  <a:cubicBezTo>
                    <a:pt x="1228" y="9"/>
                    <a:pt x="1127" y="21"/>
                    <a:pt x="1021" y="47"/>
                  </a:cubicBezTo>
                  <a:cubicBezTo>
                    <a:pt x="898" y="81"/>
                    <a:pt x="801" y="178"/>
                    <a:pt x="771" y="301"/>
                  </a:cubicBezTo>
                  <a:lnTo>
                    <a:pt x="1" y="3276"/>
                  </a:lnTo>
                  <a:cubicBezTo>
                    <a:pt x="297" y="3395"/>
                    <a:pt x="610" y="3522"/>
                    <a:pt x="936" y="3653"/>
                  </a:cubicBezTo>
                  <a:lnTo>
                    <a:pt x="2570" y="1101"/>
                  </a:lnTo>
                  <a:cubicBezTo>
                    <a:pt x="2634" y="1008"/>
                    <a:pt x="2651" y="889"/>
                    <a:pt x="2608" y="783"/>
                  </a:cubicBezTo>
                  <a:cubicBezTo>
                    <a:pt x="2566" y="686"/>
                    <a:pt x="2515" y="597"/>
                    <a:pt x="2456" y="512"/>
                  </a:cubicBezTo>
                  <a:lnTo>
                    <a:pt x="1334"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56"/>
            <p:cNvSpPr/>
            <p:nvPr/>
          </p:nvSpPr>
          <p:spPr>
            <a:xfrm>
              <a:off x="-2011798" y="9561972"/>
              <a:ext cx="126061" cy="206627"/>
            </a:xfrm>
            <a:custGeom>
              <a:rect b="b" l="l" r="r" t="t"/>
              <a:pathLst>
                <a:path extrusionOk="0" h="5014" w="3059">
                  <a:moveTo>
                    <a:pt x="1829" y="0"/>
                  </a:moveTo>
                  <a:cubicBezTo>
                    <a:pt x="1676" y="0"/>
                    <a:pt x="1537" y="22"/>
                    <a:pt x="1433" y="45"/>
                  </a:cubicBezTo>
                  <a:cubicBezTo>
                    <a:pt x="1306" y="75"/>
                    <a:pt x="1213" y="172"/>
                    <a:pt x="1183" y="299"/>
                  </a:cubicBezTo>
                  <a:lnTo>
                    <a:pt x="57" y="4638"/>
                  </a:lnTo>
                  <a:cubicBezTo>
                    <a:pt x="0" y="4861"/>
                    <a:pt x="148" y="5014"/>
                    <a:pt x="313" y="5014"/>
                  </a:cubicBezTo>
                  <a:cubicBezTo>
                    <a:pt x="405" y="5014"/>
                    <a:pt x="503" y="4966"/>
                    <a:pt x="574" y="4858"/>
                  </a:cubicBezTo>
                  <a:lnTo>
                    <a:pt x="2982" y="1099"/>
                  </a:lnTo>
                  <a:cubicBezTo>
                    <a:pt x="3046" y="1006"/>
                    <a:pt x="3058" y="888"/>
                    <a:pt x="3020" y="786"/>
                  </a:cubicBezTo>
                  <a:cubicBezTo>
                    <a:pt x="2736" y="147"/>
                    <a:pt x="2230" y="0"/>
                    <a:pt x="182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56"/>
            <p:cNvSpPr/>
            <p:nvPr/>
          </p:nvSpPr>
          <p:spPr>
            <a:xfrm>
              <a:off x="-2001784" y="9562054"/>
              <a:ext cx="116212" cy="206627"/>
            </a:xfrm>
            <a:custGeom>
              <a:rect b="b" l="l" r="r" t="t"/>
              <a:pathLst>
                <a:path extrusionOk="0" h="5014" w="2820">
                  <a:moveTo>
                    <a:pt x="1630" y="1"/>
                  </a:moveTo>
                  <a:lnTo>
                    <a:pt x="1630" y="1"/>
                  </a:lnTo>
                  <a:cubicBezTo>
                    <a:pt x="1998" y="35"/>
                    <a:pt x="2417" y="217"/>
                    <a:pt x="2667" y="775"/>
                  </a:cubicBezTo>
                  <a:cubicBezTo>
                    <a:pt x="2709" y="881"/>
                    <a:pt x="2697" y="1000"/>
                    <a:pt x="2629" y="1093"/>
                  </a:cubicBezTo>
                  <a:lnTo>
                    <a:pt x="221" y="4851"/>
                  </a:lnTo>
                  <a:cubicBezTo>
                    <a:pt x="174" y="4932"/>
                    <a:pt x="94" y="4987"/>
                    <a:pt x="1" y="5004"/>
                  </a:cubicBezTo>
                  <a:cubicBezTo>
                    <a:pt x="25" y="5010"/>
                    <a:pt x="50" y="5013"/>
                    <a:pt x="75" y="5013"/>
                  </a:cubicBezTo>
                  <a:cubicBezTo>
                    <a:pt x="180" y="5013"/>
                    <a:pt x="279" y="4956"/>
                    <a:pt x="331" y="4860"/>
                  </a:cubicBezTo>
                  <a:lnTo>
                    <a:pt x="2739" y="1101"/>
                  </a:lnTo>
                  <a:cubicBezTo>
                    <a:pt x="2803" y="1008"/>
                    <a:pt x="2819" y="886"/>
                    <a:pt x="2777" y="784"/>
                  </a:cubicBezTo>
                  <a:cubicBezTo>
                    <a:pt x="2502" y="166"/>
                    <a:pt x="2024" y="9"/>
                    <a:pt x="16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2" name="Google Shape;5622;p56"/>
          <p:cNvGrpSpPr/>
          <p:nvPr/>
        </p:nvGrpSpPr>
        <p:grpSpPr>
          <a:xfrm rot="2700000">
            <a:off x="5832232" y="5535576"/>
            <a:ext cx="884577" cy="1559023"/>
            <a:chOff x="8298653" y="4883854"/>
            <a:chExt cx="978552" cy="1724649"/>
          </a:xfrm>
        </p:grpSpPr>
        <p:sp>
          <p:nvSpPr>
            <p:cNvPr id="5623" name="Google Shape;5623;p56"/>
            <p:cNvSpPr/>
            <p:nvPr/>
          </p:nvSpPr>
          <p:spPr>
            <a:xfrm>
              <a:off x="8298653" y="5024212"/>
              <a:ext cx="940536" cy="1101090"/>
            </a:xfrm>
            <a:custGeom>
              <a:rect b="b" l="l" r="r" t="t"/>
              <a:pathLst>
                <a:path extrusionOk="0" h="26719" w="22823">
                  <a:moveTo>
                    <a:pt x="10705" y="1"/>
                  </a:moveTo>
                  <a:lnTo>
                    <a:pt x="10705" y="1"/>
                  </a:lnTo>
                  <a:cubicBezTo>
                    <a:pt x="1" y="12228"/>
                    <a:pt x="11763" y="26407"/>
                    <a:pt x="11763" y="26407"/>
                  </a:cubicBezTo>
                  <a:cubicBezTo>
                    <a:pt x="12589" y="26631"/>
                    <a:pt x="13358" y="26718"/>
                    <a:pt x="14054" y="26718"/>
                  </a:cubicBezTo>
                  <a:cubicBezTo>
                    <a:pt x="16474" y="26718"/>
                    <a:pt x="18010" y="25667"/>
                    <a:pt x="18010" y="25667"/>
                  </a:cubicBezTo>
                  <a:cubicBezTo>
                    <a:pt x="22823" y="6176"/>
                    <a:pt x="10705" y="1"/>
                    <a:pt x="10705"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56"/>
            <p:cNvSpPr/>
            <p:nvPr/>
          </p:nvSpPr>
          <p:spPr>
            <a:xfrm>
              <a:off x="8583324" y="5278883"/>
              <a:ext cx="135911" cy="48916"/>
            </a:xfrm>
            <a:custGeom>
              <a:rect b="b" l="l" r="r" t="t"/>
              <a:pathLst>
                <a:path extrusionOk="0" h="1187" w="3298">
                  <a:moveTo>
                    <a:pt x="132" y="0"/>
                  </a:moveTo>
                  <a:cubicBezTo>
                    <a:pt x="85" y="136"/>
                    <a:pt x="43" y="271"/>
                    <a:pt x="0" y="402"/>
                  </a:cubicBezTo>
                  <a:cubicBezTo>
                    <a:pt x="1280" y="1085"/>
                    <a:pt x="2393" y="1186"/>
                    <a:pt x="2939" y="1186"/>
                  </a:cubicBezTo>
                  <a:cubicBezTo>
                    <a:pt x="3168" y="1186"/>
                    <a:pt x="3298" y="1168"/>
                    <a:pt x="3298" y="1168"/>
                  </a:cubicBezTo>
                  <a:cubicBezTo>
                    <a:pt x="2096" y="991"/>
                    <a:pt x="978" y="495"/>
                    <a:pt x="1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56"/>
            <p:cNvSpPr/>
            <p:nvPr/>
          </p:nvSpPr>
          <p:spPr>
            <a:xfrm>
              <a:off x="8860990" y="5242784"/>
              <a:ext cx="105580" cy="65235"/>
            </a:xfrm>
            <a:custGeom>
              <a:rect b="b" l="l" r="r" t="t"/>
              <a:pathLst>
                <a:path extrusionOk="0" h="1583" w="2562">
                  <a:moveTo>
                    <a:pt x="2350" y="0"/>
                  </a:moveTo>
                  <a:cubicBezTo>
                    <a:pt x="1795" y="656"/>
                    <a:pt x="1004" y="1337"/>
                    <a:pt x="1" y="1575"/>
                  </a:cubicBezTo>
                  <a:cubicBezTo>
                    <a:pt x="1" y="1575"/>
                    <a:pt x="45" y="1583"/>
                    <a:pt x="130" y="1583"/>
                  </a:cubicBezTo>
                  <a:cubicBezTo>
                    <a:pt x="452" y="1583"/>
                    <a:pt x="1351" y="1466"/>
                    <a:pt x="2561" y="343"/>
                  </a:cubicBezTo>
                  <a:cubicBezTo>
                    <a:pt x="2489" y="224"/>
                    <a:pt x="2422" y="110"/>
                    <a:pt x="23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56"/>
            <p:cNvSpPr/>
            <p:nvPr/>
          </p:nvSpPr>
          <p:spPr>
            <a:xfrm>
              <a:off x="8953092" y="5486247"/>
              <a:ext cx="111473" cy="75744"/>
            </a:xfrm>
            <a:custGeom>
              <a:rect b="b" l="l" r="r" t="t"/>
              <a:pathLst>
                <a:path extrusionOk="0" h="1838" w="2705">
                  <a:moveTo>
                    <a:pt x="2570" y="1"/>
                  </a:moveTo>
                  <a:cubicBezTo>
                    <a:pt x="1880" y="678"/>
                    <a:pt x="885" y="1529"/>
                    <a:pt x="0" y="1838"/>
                  </a:cubicBezTo>
                  <a:cubicBezTo>
                    <a:pt x="0" y="1838"/>
                    <a:pt x="1503" y="1545"/>
                    <a:pt x="2705" y="614"/>
                  </a:cubicBezTo>
                  <a:cubicBezTo>
                    <a:pt x="2663" y="407"/>
                    <a:pt x="2616" y="204"/>
                    <a:pt x="257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56"/>
            <p:cNvSpPr/>
            <p:nvPr/>
          </p:nvSpPr>
          <p:spPr>
            <a:xfrm>
              <a:off x="8554561" y="5546247"/>
              <a:ext cx="155939" cy="49864"/>
            </a:xfrm>
            <a:custGeom>
              <a:rect b="b" l="l" r="r" t="t"/>
              <a:pathLst>
                <a:path extrusionOk="0" h="1210" w="3784">
                  <a:moveTo>
                    <a:pt x="0" y="1"/>
                  </a:moveTo>
                  <a:lnTo>
                    <a:pt x="0" y="1"/>
                  </a:lnTo>
                  <a:cubicBezTo>
                    <a:pt x="9" y="161"/>
                    <a:pt x="21" y="318"/>
                    <a:pt x="34" y="475"/>
                  </a:cubicBezTo>
                  <a:cubicBezTo>
                    <a:pt x="1383" y="1111"/>
                    <a:pt x="2655" y="1210"/>
                    <a:pt x="3315" y="1210"/>
                  </a:cubicBezTo>
                  <a:cubicBezTo>
                    <a:pt x="3611" y="1210"/>
                    <a:pt x="3784" y="1190"/>
                    <a:pt x="3784" y="1190"/>
                  </a:cubicBezTo>
                  <a:cubicBezTo>
                    <a:pt x="1994" y="995"/>
                    <a:pt x="766" y="466"/>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56"/>
            <p:cNvSpPr/>
            <p:nvPr/>
          </p:nvSpPr>
          <p:spPr>
            <a:xfrm>
              <a:off x="8623256" y="5835781"/>
              <a:ext cx="384984" cy="67914"/>
            </a:xfrm>
            <a:custGeom>
              <a:rect b="b" l="l" r="r" t="t"/>
              <a:pathLst>
                <a:path extrusionOk="0" h="1648" w="9342">
                  <a:moveTo>
                    <a:pt x="1" y="1"/>
                  </a:moveTo>
                  <a:lnTo>
                    <a:pt x="1" y="1"/>
                  </a:lnTo>
                  <a:cubicBezTo>
                    <a:pt x="81" y="199"/>
                    <a:pt x="162" y="394"/>
                    <a:pt x="246" y="580"/>
                  </a:cubicBezTo>
                  <a:cubicBezTo>
                    <a:pt x="2185" y="1380"/>
                    <a:pt x="3839" y="1647"/>
                    <a:pt x="5184" y="1647"/>
                  </a:cubicBezTo>
                  <a:cubicBezTo>
                    <a:pt x="7888" y="1647"/>
                    <a:pt x="9342" y="568"/>
                    <a:pt x="9342" y="568"/>
                  </a:cubicBezTo>
                  <a:lnTo>
                    <a:pt x="9342" y="568"/>
                  </a:lnTo>
                  <a:cubicBezTo>
                    <a:pt x="8062" y="1079"/>
                    <a:pt x="6784" y="1274"/>
                    <a:pt x="5579" y="1274"/>
                  </a:cubicBezTo>
                  <a:cubicBezTo>
                    <a:pt x="3299" y="1274"/>
                    <a:pt x="1280" y="576"/>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56"/>
            <p:cNvSpPr/>
            <p:nvPr/>
          </p:nvSpPr>
          <p:spPr>
            <a:xfrm>
              <a:off x="8775358" y="5991345"/>
              <a:ext cx="283978" cy="77804"/>
            </a:xfrm>
            <a:custGeom>
              <a:rect b="b" l="l" r="r" t="t"/>
              <a:pathLst>
                <a:path extrusionOk="0" h="1888" w="6891">
                  <a:moveTo>
                    <a:pt x="6891" y="1"/>
                  </a:moveTo>
                  <a:lnTo>
                    <a:pt x="6891" y="1"/>
                  </a:lnTo>
                  <a:cubicBezTo>
                    <a:pt x="5889" y="758"/>
                    <a:pt x="4261" y="1606"/>
                    <a:pt x="2006" y="1606"/>
                  </a:cubicBezTo>
                  <a:cubicBezTo>
                    <a:pt x="1385" y="1606"/>
                    <a:pt x="716" y="1541"/>
                    <a:pt x="0" y="1393"/>
                  </a:cubicBezTo>
                  <a:lnTo>
                    <a:pt x="0" y="1393"/>
                  </a:lnTo>
                  <a:cubicBezTo>
                    <a:pt x="1" y="1393"/>
                    <a:pt x="964" y="1887"/>
                    <a:pt x="2451" y="1887"/>
                  </a:cubicBezTo>
                  <a:cubicBezTo>
                    <a:pt x="3642" y="1887"/>
                    <a:pt x="5167" y="1571"/>
                    <a:pt x="6802" y="433"/>
                  </a:cubicBezTo>
                  <a:cubicBezTo>
                    <a:pt x="6832" y="289"/>
                    <a:pt x="6861" y="145"/>
                    <a:pt x="689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56"/>
            <p:cNvSpPr/>
            <p:nvPr/>
          </p:nvSpPr>
          <p:spPr>
            <a:xfrm>
              <a:off x="8989026" y="5722745"/>
              <a:ext cx="53738" cy="383789"/>
            </a:xfrm>
            <a:custGeom>
              <a:rect b="b" l="l" r="r" t="t"/>
              <a:pathLst>
                <a:path extrusionOk="0" h="9313" w="1304">
                  <a:moveTo>
                    <a:pt x="1033" y="1"/>
                  </a:moveTo>
                  <a:lnTo>
                    <a:pt x="1033" y="1"/>
                  </a:lnTo>
                  <a:cubicBezTo>
                    <a:pt x="1033" y="2"/>
                    <a:pt x="703" y="6244"/>
                    <a:pt x="0" y="9312"/>
                  </a:cubicBezTo>
                  <a:cubicBezTo>
                    <a:pt x="93" y="9279"/>
                    <a:pt x="182" y="9245"/>
                    <a:pt x="263" y="9211"/>
                  </a:cubicBezTo>
                  <a:cubicBezTo>
                    <a:pt x="631" y="7175"/>
                    <a:pt x="1304" y="2866"/>
                    <a:pt x="103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56"/>
            <p:cNvSpPr/>
            <p:nvPr/>
          </p:nvSpPr>
          <p:spPr>
            <a:xfrm>
              <a:off x="8828023" y="5159748"/>
              <a:ext cx="195047" cy="458750"/>
            </a:xfrm>
            <a:custGeom>
              <a:rect b="b" l="l" r="r" t="t"/>
              <a:pathLst>
                <a:path extrusionOk="0" h="11132" w="4733">
                  <a:moveTo>
                    <a:pt x="161" y="0"/>
                  </a:moveTo>
                  <a:cubicBezTo>
                    <a:pt x="106" y="26"/>
                    <a:pt x="56" y="47"/>
                    <a:pt x="1" y="72"/>
                  </a:cubicBezTo>
                  <a:cubicBezTo>
                    <a:pt x="1448" y="1880"/>
                    <a:pt x="4047" y="5786"/>
                    <a:pt x="4673" y="11132"/>
                  </a:cubicBezTo>
                  <a:cubicBezTo>
                    <a:pt x="4673" y="11132"/>
                    <a:pt x="4733" y="5274"/>
                    <a:pt x="16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56"/>
            <p:cNvSpPr/>
            <p:nvPr/>
          </p:nvSpPr>
          <p:spPr>
            <a:xfrm>
              <a:off x="8455124" y="5750149"/>
              <a:ext cx="193316" cy="409215"/>
            </a:xfrm>
            <a:custGeom>
              <a:rect b="b" l="l" r="r" t="t"/>
              <a:pathLst>
                <a:path extrusionOk="0" h="9930" w="4691">
                  <a:moveTo>
                    <a:pt x="3370" y="0"/>
                  </a:moveTo>
                  <a:cubicBezTo>
                    <a:pt x="1935" y="445"/>
                    <a:pt x="1" y="1253"/>
                    <a:pt x="60" y="2396"/>
                  </a:cubicBezTo>
                  <a:cubicBezTo>
                    <a:pt x="153" y="4207"/>
                    <a:pt x="4563" y="9930"/>
                    <a:pt x="4563" y="9930"/>
                  </a:cubicBezTo>
                  <a:cubicBezTo>
                    <a:pt x="4563" y="9930"/>
                    <a:pt x="1126" y="3526"/>
                    <a:pt x="4690" y="3403"/>
                  </a:cubicBezTo>
                  <a:cubicBezTo>
                    <a:pt x="4170" y="2303"/>
                    <a:pt x="3729" y="1164"/>
                    <a:pt x="337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56"/>
            <p:cNvSpPr/>
            <p:nvPr/>
          </p:nvSpPr>
          <p:spPr>
            <a:xfrm>
              <a:off x="9136678" y="6112416"/>
              <a:ext cx="453" cy="742"/>
            </a:xfrm>
            <a:custGeom>
              <a:rect b="b" l="l" r="r" t="t"/>
              <a:pathLst>
                <a:path extrusionOk="0" h="18" w="11">
                  <a:moveTo>
                    <a:pt x="11" y="0"/>
                  </a:moveTo>
                  <a:lnTo>
                    <a:pt x="11" y="0"/>
                  </a:lnTo>
                  <a:cubicBezTo>
                    <a:pt x="9" y="4"/>
                    <a:pt x="7" y="7"/>
                    <a:pt x="6" y="9"/>
                  </a:cubicBezTo>
                  <a:lnTo>
                    <a:pt x="6" y="9"/>
                  </a:lnTo>
                  <a:cubicBezTo>
                    <a:pt x="9" y="6"/>
                    <a:pt x="11" y="3"/>
                    <a:pt x="11" y="0"/>
                  </a:cubicBezTo>
                  <a:close/>
                  <a:moveTo>
                    <a:pt x="6" y="9"/>
                  </a:moveTo>
                  <a:lnTo>
                    <a:pt x="6" y="9"/>
                  </a:lnTo>
                  <a:cubicBezTo>
                    <a:pt x="5" y="10"/>
                    <a:pt x="4" y="12"/>
                    <a:pt x="2" y="13"/>
                  </a:cubicBezTo>
                  <a:cubicBezTo>
                    <a:pt x="1" y="16"/>
                    <a:pt x="0" y="17"/>
                    <a:pt x="1" y="17"/>
                  </a:cubicBezTo>
                  <a:cubicBezTo>
                    <a:pt x="1" y="17"/>
                    <a:pt x="3" y="14"/>
                    <a:pt x="6" y="9"/>
                  </a:cubicBezTo>
                  <a:close/>
                </a:path>
              </a:pathLst>
            </a:custGeom>
            <a:solidFill>
              <a:srgbClr val="C3464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56"/>
            <p:cNvSpPr/>
            <p:nvPr/>
          </p:nvSpPr>
          <p:spPr>
            <a:xfrm>
              <a:off x="9077790" y="5696083"/>
              <a:ext cx="199415" cy="416386"/>
            </a:xfrm>
            <a:custGeom>
              <a:rect b="b" l="l" r="r" t="t"/>
              <a:pathLst>
                <a:path extrusionOk="0" h="10104" w="4839">
                  <a:moveTo>
                    <a:pt x="225" y="0"/>
                  </a:moveTo>
                  <a:lnTo>
                    <a:pt x="225" y="0"/>
                  </a:lnTo>
                  <a:cubicBezTo>
                    <a:pt x="259" y="1511"/>
                    <a:pt x="187" y="3022"/>
                    <a:pt x="1" y="4525"/>
                  </a:cubicBezTo>
                  <a:cubicBezTo>
                    <a:pt x="249" y="4446"/>
                    <a:pt x="469" y="4410"/>
                    <a:pt x="663" y="4410"/>
                  </a:cubicBezTo>
                  <a:cubicBezTo>
                    <a:pt x="3013" y="4410"/>
                    <a:pt x="1596" y="9759"/>
                    <a:pt x="1444" y="10103"/>
                  </a:cubicBezTo>
                  <a:cubicBezTo>
                    <a:pt x="1647" y="9760"/>
                    <a:pt x="4838" y="4787"/>
                    <a:pt x="4669" y="2790"/>
                  </a:cubicBezTo>
                  <a:cubicBezTo>
                    <a:pt x="4538" y="1211"/>
                    <a:pt x="1656" y="339"/>
                    <a:pt x="22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56"/>
            <p:cNvSpPr/>
            <p:nvPr/>
          </p:nvSpPr>
          <p:spPr>
            <a:xfrm>
              <a:off x="8647693" y="5325614"/>
              <a:ext cx="327784" cy="278580"/>
            </a:xfrm>
            <a:custGeom>
              <a:rect b="b" l="l" r="r" t="t"/>
              <a:pathLst>
                <a:path extrusionOk="0" h="6760" w="7954">
                  <a:moveTo>
                    <a:pt x="3843" y="0"/>
                  </a:moveTo>
                  <a:cubicBezTo>
                    <a:pt x="2370" y="0"/>
                    <a:pt x="1028" y="878"/>
                    <a:pt x="572" y="2273"/>
                  </a:cubicBezTo>
                  <a:cubicBezTo>
                    <a:pt x="0" y="4038"/>
                    <a:pt x="1058" y="5964"/>
                    <a:pt x="2938" y="6574"/>
                  </a:cubicBezTo>
                  <a:cubicBezTo>
                    <a:pt x="3327" y="6700"/>
                    <a:pt x="3721" y="6760"/>
                    <a:pt x="4106" y="6760"/>
                  </a:cubicBezTo>
                  <a:cubicBezTo>
                    <a:pt x="5580" y="6760"/>
                    <a:pt x="6925" y="5882"/>
                    <a:pt x="7378" y="4483"/>
                  </a:cubicBezTo>
                  <a:cubicBezTo>
                    <a:pt x="7953" y="2722"/>
                    <a:pt x="6891" y="796"/>
                    <a:pt x="5012" y="187"/>
                  </a:cubicBezTo>
                  <a:cubicBezTo>
                    <a:pt x="4622" y="60"/>
                    <a:pt x="4228" y="0"/>
                    <a:pt x="38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56"/>
            <p:cNvSpPr/>
            <p:nvPr/>
          </p:nvSpPr>
          <p:spPr>
            <a:xfrm>
              <a:off x="8699121" y="5361960"/>
              <a:ext cx="228551" cy="194264"/>
            </a:xfrm>
            <a:custGeom>
              <a:rect b="b" l="l" r="r" t="t"/>
              <a:pathLst>
                <a:path extrusionOk="0" h="4714" w="5546">
                  <a:moveTo>
                    <a:pt x="2683" y="1"/>
                  </a:moveTo>
                  <a:cubicBezTo>
                    <a:pt x="1655" y="1"/>
                    <a:pt x="719" y="612"/>
                    <a:pt x="403" y="1586"/>
                  </a:cubicBezTo>
                  <a:cubicBezTo>
                    <a:pt x="1" y="2818"/>
                    <a:pt x="742" y="4159"/>
                    <a:pt x="2049" y="4583"/>
                  </a:cubicBezTo>
                  <a:cubicBezTo>
                    <a:pt x="2322" y="4672"/>
                    <a:pt x="2598" y="4714"/>
                    <a:pt x="2868" y="4714"/>
                  </a:cubicBezTo>
                  <a:cubicBezTo>
                    <a:pt x="3895" y="4714"/>
                    <a:pt x="4829" y="4102"/>
                    <a:pt x="5148" y="3127"/>
                  </a:cubicBezTo>
                  <a:cubicBezTo>
                    <a:pt x="5545" y="1899"/>
                    <a:pt x="4805" y="558"/>
                    <a:pt x="3497" y="130"/>
                  </a:cubicBezTo>
                  <a:cubicBezTo>
                    <a:pt x="3226" y="43"/>
                    <a:pt x="2951" y="1"/>
                    <a:pt x="2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56"/>
            <p:cNvSpPr/>
            <p:nvPr/>
          </p:nvSpPr>
          <p:spPr>
            <a:xfrm>
              <a:off x="8786526" y="5655533"/>
              <a:ext cx="196448" cy="170403"/>
            </a:xfrm>
            <a:custGeom>
              <a:rect b="b" l="l" r="r" t="t"/>
              <a:pathLst>
                <a:path extrusionOk="0" h="4135" w="4767">
                  <a:moveTo>
                    <a:pt x="2441" y="1"/>
                  </a:moveTo>
                  <a:cubicBezTo>
                    <a:pt x="2280" y="1"/>
                    <a:pt x="2116" y="18"/>
                    <a:pt x="1952" y="53"/>
                  </a:cubicBezTo>
                  <a:cubicBezTo>
                    <a:pt x="766" y="307"/>
                    <a:pt x="0" y="1416"/>
                    <a:pt x="237" y="2529"/>
                  </a:cubicBezTo>
                  <a:cubicBezTo>
                    <a:pt x="445" y="3484"/>
                    <a:pt x="1328" y="4135"/>
                    <a:pt x="2326" y="4135"/>
                  </a:cubicBezTo>
                  <a:cubicBezTo>
                    <a:pt x="2487" y="4135"/>
                    <a:pt x="2650" y="4118"/>
                    <a:pt x="2815" y="4082"/>
                  </a:cubicBezTo>
                  <a:cubicBezTo>
                    <a:pt x="4000" y="3829"/>
                    <a:pt x="4766" y="2720"/>
                    <a:pt x="4529" y="1606"/>
                  </a:cubicBezTo>
                  <a:cubicBezTo>
                    <a:pt x="4325" y="651"/>
                    <a:pt x="3440" y="1"/>
                    <a:pt x="244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56"/>
            <p:cNvSpPr/>
            <p:nvPr/>
          </p:nvSpPr>
          <p:spPr>
            <a:xfrm>
              <a:off x="8825691" y="5689768"/>
              <a:ext cx="118108" cy="101912"/>
            </a:xfrm>
            <a:custGeom>
              <a:rect b="b" l="l" r="r" t="t"/>
              <a:pathLst>
                <a:path extrusionOk="0" h="2473" w="2866">
                  <a:moveTo>
                    <a:pt x="1459" y="1"/>
                  </a:moveTo>
                  <a:cubicBezTo>
                    <a:pt x="1414" y="1"/>
                    <a:pt x="1368" y="3"/>
                    <a:pt x="1321" y="7"/>
                  </a:cubicBezTo>
                  <a:cubicBezTo>
                    <a:pt x="563" y="75"/>
                    <a:pt x="0" y="671"/>
                    <a:pt x="60" y="1357"/>
                  </a:cubicBezTo>
                  <a:cubicBezTo>
                    <a:pt x="119" y="1997"/>
                    <a:pt x="705" y="2472"/>
                    <a:pt x="1403" y="2472"/>
                  </a:cubicBezTo>
                  <a:cubicBezTo>
                    <a:pt x="1448" y="2472"/>
                    <a:pt x="1495" y="2470"/>
                    <a:pt x="1541" y="2466"/>
                  </a:cubicBezTo>
                  <a:cubicBezTo>
                    <a:pt x="2299" y="2398"/>
                    <a:pt x="2866" y="1793"/>
                    <a:pt x="2802" y="1112"/>
                  </a:cubicBezTo>
                  <a:cubicBezTo>
                    <a:pt x="2747" y="476"/>
                    <a:pt x="2158" y="1"/>
                    <a:pt x="1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56"/>
            <p:cNvSpPr/>
            <p:nvPr/>
          </p:nvSpPr>
          <p:spPr>
            <a:xfrm>
              <a:off x="8652720" y="4883854"/>
              <a:ext cx="222987" cy="291973"/>
            </a:xfrm>
            <a:custGeom>
              <a:rect b="b" l="l" r="r" t="t"/>
              <a:pathLst>
                <a:path extrusionOk="0" h="7085" w="5411">
                  <a:moveTo>
                    <a:pt x="1840" y="0"/>
                  </a:moveTo>
                  <a:cubicBezTo>
                    <a:pt x="1608" y="0"/>
                    <a:pt x="1402" y="163"/>
                    <a:pt x="1351" y="397"/>
                  </a:cubicBezTo>
                  <a:cubicBezTo>
                    <a:pt x="1300" y="647"/>
                    <a:pt x="1444" y="897"/>
                    <a:pt x="1690" y="977"/>
                  </a:cubicBezTo>
                  <a:cubicBezTo>
                    <a:pt x="1741" y="994"/>
                    <a:pt x="1796" y="1003"/>
                    <a:pt x="1851" y="1003"/>
                  </a:cubicBezTo>
                  <a:cubicBezTo>
                    <a:pt x="1859" y="1485"/>
                    <a:pt x="1868" y="2619"/>
                    <a:pt x="1880" y="3678"/>
                  </a:cubicBezTo>
                  <a:cubicBezTo>
                    <a:pt x="1182" y="4494"/>
                    <a:pt x="555" y="5371"/>
                    <a:pt x="1" y="6293"/>
                  </a:cubicBezTo>
                  <a:cubicBezTo>
                    <a:pt x="642" y="6673"/>
                    <a:pt x="1586" y="7085"/>
                    <a:pt x="2665" y="7085"/>
                  </a:cubicBezTo>
                  <a:cubicBezTo>
                    <a:pt x="3523" y="7085"/>
                    <a:pt x="4467" y="6824"/>
                    <a:pt x="5410" y="6077"/>
                  </a:cubicBezTo>
                  <a:cubicBezTo>
                    <a:pt x="4081" y="4651"/>
                    <a:pt x="2879" y="3855"/>
                    <a:pt x="2371" y="3551"/>
                  </a:cubicBezTo>
                  <a:lnTo>
                    <a:pt x="1893" y="1003"/>
                  </a:lnTo>
                  <a:cubicBezTo>
                    <a:pt x="2151" y="977"/>
                    <a:pt x="2346" y="761"/>
                    <a:pt x="2346" y="503"/>
                  </a:cubicBezTo>
                  <a:cubicBezTo>
                    <a:pt x="2346" y="245"/>
                    <a:pt x="2155" y="29"/>
                    <a:pt x="1897" y="4"/>
                  </a:cubicBezTo>
                  <a:cubicBezTo>
                    <a:pt x="1878" y="1"/>
                    <a:pt x="1859" y="0"/>
                    <a:pt x="18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56"/>
            <p:cNvSpPr/>
            <p:nvPr/>
          </p:nvSpPr>
          <p:spPr>
            <a:xfrm>
              <a:off x="8698627" y="6081716"/>
              <a:ext cx="508284" cy="526787"/>
            </a:xfrm>
            <a:custGeom>
              <a:rect b="b" l="l" r="r" t="t"/>
              <a:pathLst>
                <a:path extrusionOk="0" h="12783" w="12334">
                  <a:moveTo>
                    <a:pt x="8304" y="0"/>
                  </a:moveTo>
                  <a:cubicBezTo>
                    <a:pt x="8008" y="191"/>
                    <a:pt x="7691" y="347"/>
                    <a:pt x="7360" y="479"/>
                  </a:cubicBezTo>
                  <a:cubicBezTo>
                    <a:pt x="8194" y="1537"/>
                    <a:pt x="9045" y="3645"/>
                    <a:pt x="6925" y="6942"/>
                  </a:cubicBezTo>
                  <a:lnTo>
                    <a:pt x="6620" y="5194"/>
                  </a:lnTo>
                  <a:lnTo>
                    <a:pt x="5612" y="8300"/>
                  </a:lnTo>
                  <a:cubicBezTo>
                    <a:pt x="5612" y="8300"/>
                    <a:pt x="3428" y="5676"/>
                    <a:pt x="3784" y="2955"/>
                  </a:cubicBezTo>
                  <a:lnTo>
                    <a:pt x="3784" y="2955"/>
                  </a:lnTo>
                  <a:lnTo>
                    <a:pt x="2959" y="4271"/>
                  </a:lnTo>
                  <a:cubicBezTo>
                    <a:pt x="2959" y="4271"/>
                    <a:pt x="2658" y="2540"/>
                    <a:pt x="3318" y="991"/>
                  </a:cubicBezTo>
                  <a:cubicBezTo>
                    <a:pt x="2895" y="940"/>
                    <a:pt x="2472" y="855"/>
                    <a:pt x="2057" y="745"/>
                  </a:cubicBezTo>
                  <a:cubicBezTo>
                    <a:pt x="2057" y="745"/>
                    <a:pt x="0" y="3835"/>
                    <a:pt x="1714" y="7695"/>
                  </a:cubicBezTo>
                  <a:cubicBezTo>
                    <a:pt x="1714" y="7695"/>
                    <a:pt x="2087" y="5947"/>
                    <a:pt x="2747" y="5943"/>
                  </a:cubicBezTo>
                  <a:lnTo>
                    <a:pt x="2747" y="5943"/>
                  </a:lnTo>
                  <a:cubicBezTo>
                    <a:pt x="2747" y="5943"/>
                    <a:pt x="1439" y="10374"/>
                    <a:pt x="8245" y="12783"/>
                  </a:cubicBezTo>
                  <a:cubicBezTo>
                    <a:pt x="8245" y="12783"/>
                    <a:pt x="12262" y="8347"/>
                    <a:pt x="9951" y="5088"/>
                  </a:cubicBezTo>
                  <a:lnTo>
                    <a:pt x="9951" y="5088"/>
                  </a:lnTo>
                  <a:cubicBezTo>
                    <a:pt x="9959" y="5095"/>
                    <a:pt x="11327" y="5540"/>
                    <a:pt x="11555" y="6667"/>
                  </a:cubicBezTo>
                  <a:cubicBezTo>
                    <a:pt x="11555" y="6667"/>
                    <a:pt x="12334" y="2235"/>
                    <a:pt x="8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56"/>
            <p:cNvSpPr/>
            <p:nvPr/>
          </p:nvSpPr>
          <p:spPr>
            <a:xfrm>
              <a:off x="8808160" y="6102279"/>
              <a:ext cx="260942" cy="321520"/>
            </a:xfrm>
            <a:custGeom>
              <a:rect b="b" l="l" r="r" t="t"/>
              <a:pathLst>
                <a:path extrusionOk="0" h="7802" w="6332">
                  <a:moveTo>
                    <a:pt x="4652" y="1"/>
                  </a:moveTo>
                  <a:cubicBezTo>
                    <a:pt x="3704" y="372"/>
                    <a:pt x="2695" y="560"/>
                    <a:pt x="1681" y="560"/>
                  </a:cubicBezTo>
                  <a:cubicBezTo>
                    <a:pt x="1340" y="560"/>
                    <a:pt x="1000" y="539"/>
                    <a:pt x="660" y="496"/>
                  </a:cubicBezTo>
                  <a:cubicBezTo>
                    <a:pt x="0" y="2045"/>
                    <a:pt x="301" y="3776"/>
                    <a:pt x="301" y="3776"/>
                  </a:cubicBezTo>
                  <a:lnTo>
                    <a:pt x="1126" y="2460"/>
                  </a:lnTo>
                  <a:lnTo>
                    <a:pt x="1126" y="2460"/>
                  </a:lnTo>
                  <a:cubicBezTo>
                    <a:pt x="770" y="5181"/>
                    <a:pt x="2954" y="7801"/>
                    <a:pt x="2954" y="7801"/>
                  </a:cubicBezTo>
                  <a:lnTo>
                    <a:pt x="3962" y="4699"/>
                  </a:lnTo>
                  <a:lnTo>
                    <a:pt x="4267" y="6447"/>
                  </a:lnTo>
                  <a:cubicBezTo>
                    <a:pt x="6332" y="3234"/>
                    <a:pt x="5579" y="1148"/>
                    <a:pt x="4770" y="64"/>
                  </a:cubicBezTo>
                  <a:lnTo>
                    <a:pt x="465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2" name="Google Shape;5642;p56"/>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color red</a:t>
            </a:r>
            <a:endParaRPr>
              <a:solidFill>
                <a:schemeClr val="lt1"/>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46" name="Shape 5646"/>
        <p:cNvGrpSpPr/>
        <p:nvPr/>
      </p:nvGrpSpPr>
      <p:grpSpPr>
        <a:xfrm>
          <a:off x="0" y="0"/>
          <a:ext cx="0" cy="0"/>
          <a:chOff x="0" y="0"/>
          <a:chExt cx="0" cy="0"/>
        </a:xfrm>
      </p:grpSpPr>
      <p:sp>
        <p:nvSpPr>
          <p:cNvPr id="5647" name="Google Shape;5647;p57"/>
          <p:cNvSpPr/>
          <p:nvPr/>
        </p:nvSpPr>
        <p:spPr>
          <a:xfrm>
            <a:off x="2776050" y="6723225"/>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57"/>
          <p:cNvSpPr/>
          <p:nvPr/>
        </p:nvSpPr>
        <p:spPr>
          <a:xfrm>
            <a:off x="529225" y="6723225"/>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57"/>
          <p:cNvSpPr/>
          <p:nvPr/>
        </p:nvSpPr>
        <p:spPr>
          <a:xfrm>
            <a:off x="2776050" y="34134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57"/>
          <p:cNvSpPr/>
          <p:nvPr/>
        </p:nvSpPr>
        <p:spPr>
          <a:xfrm>
            <a:off x="529225" y="34134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1" name="Google Shape;5651;p57"/>
          <p:cNvGrpSpPr/>
          <p:nvPr/>
        </p:nvGrpSpPr>
        <p:grpSpPr>
          <a:xfrm>
            <a:off x="3038430" y="3604351"/>
            <a:ext cx="1483141" cy="1538998"/>
            <a:chOff x="8086375" y="5652999"/>
            <a:chExt cx="1354343" cy="1405349"/>
          </a:xfrm>
        </p:grpSpPr>
        <p:sp>
          <p:nvSpPr>
            <p:cNvPr id="5652" name="Google Shape;5652;p57"/>
            <p:cNvSpPr/>
            <p:nvPr/>
          </p:nvSpPr>
          <p:spPr>
            <a:xfrm>
              <a:off x="8107835" y="5706451"/>
              <a:ext cx="1305916" cy="1298459"/>
            </a:xfrm>
            <a:custGeom>
              <a:rect b="b" l="l" r="r" t="t"/>
              <a:pathLst>
                <a:path extrusionOk="0" h="22810" w="22941">
                  <a:moveTo>
                    <a:pt x="11470" y="1"/>
                  </a:moveTo>
                  <a:cubicBezTo>
                    <a:pt x="10748" y="1"/>
                    <a:pt x="10025" y="336"/>
                    <a:pt x="9570" y="1008"/>
                  </a:cubicBezTo>
                  <a:cubicBezTo>
                    <a:pt x="9134" y="1648"/>
                    <a:pt x="8416" y="2011"/>
                    <a:pt x="7671" y="2011"/>
                  </a:cubicBezTo>
                  <a:cubicBezTo>
                    <a:pt x="7412" y="2011"/>
                    <a:pt x="7150" y="1967"/>
                    <a:pt x="6895" y="1875"/>
                  </a:cubicBezTo>
                  <a:cubicBezTo>
                    <a:pt x="6634" y="1782"/>
                    <a:pt x="6371" y="1739"/>
                    <a:pt x="6115" y="1739"/>
                  </a:cubicBezTo>
                  <a:cubicBezTo>
                    <a:pt x="4870" y="1739"/>
                    <a:pt x="3779" y="2766"/>
                    <a:pt x="3818" y="4110"/>
                  </a:cubicBezTo>
                  <a:cubicBezTo>
                    <a:pt x="3852" y="5156"/>
                    <a:pt x="3170" y="6091"/>
                    <a:pt x="2167" y="6383"/>
                  </a:cubicBezTo>
                  <a:cubicBezTo>
                    <a:pt x="610" y="6840"/>
                    <a:pt x="0" y="8715"/>
                    <a:pt x="991" y="9998"/>
                  </a:cubicBezTo>
                  <a:cubicBezTo>
                    <a:pt x="1634" y="10827"/>
                    <a:pt x="1634" y="11983"/>
                    <a:pt x="991" y="12812"/>
                  </a:cubicBezTo>
                  <a:cubicBezTo>
                    <a:pt x="0" y="14095"/>
                    <a:pt x="610" y="15974"/>
                    <a:pt x="2167" y="16427"/>
                  </a:cubicBezTo>
                  <a:cubicBezTo>
                    <a:pt x="3170" y="16719"/>
                    <a:pt x="3852" y="17654"/>
                    <a:pt x="3818" y="18700"/>
                  </a:cubicBezTo>
                  <a:cubicBezTo>
                    <a:pt x="3779" y="20044"/>
                    <a:pt x="4870" y="21071"/>
                    <a:pt x="6115" y="21071"/>
                  </a:cubicBezTo>
                  <a:cubicBezTo>
                    <a:pt x="6371" y="21071"/>
                    <a:pt x="6634" y="21028"/>
                    <a:pt x="6895" y="20934"/>
                  </a:cubicBezTo>
                  <a:cubicBezTo>
                    <a:pt x="7149" y="20843"/>
                    <a:pt x="7412" y="20798"/>
                    <a:pt x="7671" y="20798"/>
                  </a:cubicBezTo>
                  <a:cubicBezTo>
                    <a:pt x="8415" y="20798"/>
                    <a:pt x="9133" y="21163"/>
                    <a:pt x="9570" y="21806"/>
                  </a:cubicBezTo>
                  <a:cubicBezTo>
                    <a:pt x="10027" y="22475"/>
                    <a:pt x="10749" y="22809"/>
                    <a:pt x="11470" y="22809"/>
                  </a:cubicBezTo>
                  <a:cubicBezTo>
                    <a:pt x="12192" y="22809"/>
                    <a:pt x="12914" y="22475"/>
                    <a:pt x="13371" y="21806"/>
                  </a:cubicBezTo>
                  <a:cubicBezTo>
                    <a:pt x="13808" y="21161"/>
                    <a:pt x="14529" y="20797"/>
                    <a:pt x="15275" y="20797"/>
                  </a:cubicBezTo>
                  <a:cubicBezTo>
                    <a:pt x="15532" y="20797"/>
                    <a:pt x="15793" y="20840"/>
                    <a:pt x="16046" y="20930"/>
                  </a:cubicBezTo>
                  <a:cubicBezTo>
                    <a:pt x="16307" y="21024"/>
                    <a:pt x="16570" y="21068"/>
                    <a:pt x="16827" y="21068"/>
                  </a:cubicBezTo>
                  <a:cubicBezTo>
                    <a:pt x="18069" y="21068"/>
                    <a:pt x="19160" y="20039"/>
                    <a:pt x="19118" y="18700"/>
                  </a:cubicBezTo>
                  <a:cubicBezTo>
                    <a:pt x="19089" y="17650"/>
                    <a:pt x="19770" y="16715"/>
                    <a:pt x="20773" y="16423"/>
                  </a:cubicBezTo>
                  <a:cubicBezTo>
                    <a:pt x="22331" y="15970"/>
                    <a:pt x="22940" y="14090"/>
                    <a:pt x="21950" y="12808"/>
                  </a:cubicBezTo>
                  <a:cubicBezTo>
                    <a:pt x="21307" y="11983"/>
                    <a:pt x="21307" y="10823"/>
                    <a:pt x="21950" y="9993"/>
                  </a:cubicBezTo>
                  <a:cubicBezTo>
                    <a:pt x="22940" y="8715"/>
                    <a:pt x="22331" y="6836"/>
                    <a:pt x="20773" y="6383"/>
                  </a:cubicBezTo>
                  <a:cubicBezTo>
                    <a:pt x="19770" y="6087"/>
                    <a:pt x="19089" y="5151"/>
                    <a:pt x="19118" y="4106"/>
                  </a:cubicBezTo>
                  <a:cubicBezTo>
                    <a:pt x="19161" y="2762"/>
                    <a:pt x="18067" y="1734"/>
                    <a:pt x="16824" y="1734"/>
                  </a:cubicBezTo>
                  <a:cubicBezTo>
                    <a:pt x="16568" y="1734"/>
                    <a:pt x="16306" y="1778"/>
                    <a:pt x="16046" y="1871"/>
                  </a:cubicBezTo>
                  <a:cubicBezTo>
                    <a:pt x="15791" y="1963"/>
                    <a:pt x="15528" y="2007"/>
                    <a:pt x="15269" y="2007"/>
                  </a:cubicBezTo>
                  <a:cubicBezTo>
                    <a:pt x="14525" y="2007"/>
                    <a:pt x="13807" y="1644"/>
                    <a:pt x="13371" y="1004"/>
                  </a:cubicBezTo>
                  <a:cubicBezTo>
                    <a:pt x="12914" y="335"/>
                    <a:pt x="12192" y="1"/>
                    <a:pt x="114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57"/>
            <p:cNvSpPr/>
            <p:nvPr/>
          </p:nvSpPr>
          <p:spPr>
            <a:xfrm>
              <a:off x="9223093" y="6441799"/>
              <a:ext cx="217624" cy="359994"/>
            </a:xfrm>
            <a:custGeom>
              <a:rect b="b" l="l" r="r" t="t"/>
              <a:pathLst>
                <a:path extrusionOk="0" h="6324" w="3823">
                  <a:moveTo>
                    <a:pt x="3132" y="0"/>
                  </a:moveTo>
                  <a:lnTo>
                    <a:pt x="3132" y="0"/>
                  </a:lnTo>
                  <a:cubicBezTo>
                    <a:pt x="3293" y="296"/>
                    <a:pt x="3437" y="593"/>
                    <a:pt x="3505" y="914"/>
                  </a:cubicBezTo>
                  <a:cubicBezTo>
                    <a:pt x="3573" y="1232"/>
                    <a:pt x="3590" y="1558"/>
                    <a:pt x="3543" y="1883"/>
                  </a:cubicBezTo>
                  <a:cubicBezTo>
                    <a:pt x="3505" y="2209"/>
                    <a:pt x="3403" y="2527"/>
                    <a:pt x="3238" y="2815"/>
                  </a:cubicBezTo>
                  <a:cubicBezTo>
                    <a:pt x="3065" y="3098"/>
                    <a:pt x="2828" y="3335"/>
                    <a:pt x="2540" y="3505"/>
                  </a:cubicBezTo>
                  <a:cubicBezTo>
                    <a:pt x="2472" y="3551"/>
                    <a:pt x="2400" y="3589"/>
                    <a:pt x="2324" y="3623"/>
                  </a:cubicBezTo>
                  <a:cubicBezTo>
                    <a:pt x="2248" y="3653"/>
                    <a:pt x="2176" y="3695"/>
                    <a:pt x="2100" y="3720"/>
                  </a:cubicBezTo>
                  <a:lnTo>
                    <a:pt x="1626" y="3877"/>
                  </a:lnTo>
                  <a:cubicBezTo>
                    <a:pt x="1296" y="4000"/>
                    <a:pt x="999" y="4190"/>
                    <a:pt x="750" y="4436"/>
                  </a:cubicBezTo>
                  <a:cubicBezTo>
                    <a:pt x="267" y="4935"/>
                    <a:pt x="0" y="5650"/>
                    <a:pt x="98" y="6323"/>
                  </a:cubicBezTo>
                  <a:cubicBezTo>
                    <a:pt x="136" y="5989"/>
                    <a:pt x="199" y="5663"/>
                    <a:pt x="335" y="5367"/>
                  </a:cubicBezTo>
                  <a:cubicBezTo>
                    <a:pt x="601" y="4766"/>
                    <a:pt x="1084" y="4292"/>
                    <a:pt x="1685" y="4034"/>
                  </a:cubicBezTo>
                  <a:cubicBezTo>
                    <a:pt x="1761" y="4000"/>
                    <a:pt x="1837" y="3979"/>
                    <a:pt x="1914" y="3949"/>
                  </a:cubicBezTo>
                  <a:lnTo>
                    <a:pt x="2155" y="3852"/>
                  </a:lnTo>
                  <a:cubicBezTo>
                    <a:pt x="2235" y="3818"/>
                    <a:pt x="2311" y="3775"/>
                    <a:pt x="2383" y="3733"/>
                  </a:cubicBezTo>
                  <a:cubicBezTo>
                    <a:pt x="2460" y="3691"/>
                    <a:pt x="2531" y="3640"/>
                    <a:pt x="2595" y="3589"/>
                  </a:cubicBezTo>
                  <a:cubicBezTo>
                    <a:pt x="2870" y="3386"/>
                    <a:pt x="3107" y="3132"/>
                    <a:pt x="3289" y="2848"/>
                  </a:cubicBezTo>
                  <a:cubicBezTo>
                    <a:pt x="3480" y="2561"/>
                    <a:pt x="3615" y="2243"/>
                    <a:pt x="3691" y="1909"/>
                  </a:cubicBezTo>
                  <a:cubicBezTo>
                    <a:pt x="3822" y="1219"/>
                    <a:pt x="3615" y="508"/>
                    <a:pt x="31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57"/>
            <p:cNvSpPr/>
            <p:nvPr/>
          </p:nvSpPr>
          <p:spPr>
            <a:xfrm>
              <a:off x="9040481" y="5761838"/>
              <a:ext cx="395401" cy="507942"/>
            </a:xfrm>
            <a:custGeom>
              <a:rect b="b" l="l" r="r" t="t"/>
              <a:pathLst>
                <a:path extrusionOk="0" h="8923" w="6946">
                  <a:moveTo>
                    <a:pt x="924" y="1"/>
                  </a:moveTo>
                  <a:cubicBezTo>
                    <a:pt x="878" y="1"/>
                    <a:pt x="833" y="2"/>
                    <a:pt x="787" y="5"/>
                  </a:cubicBezTo>
                  <a:cubicBezTo>
                    <a:pt x="720" y="9"/>
                    <a:pt x="652" y="14"/>
                    <a:pt x="584" y="22"/>
                  </a:cubicBezTo>
                  <a:lnTo>
                    <a:pt x="385" y="64"/>
                  </a:lnTo>
                  <a:cubicBezTo>
                    <a:pt x="318" y="77"/>
                    <a:pt x="250" y="94"/>
                    <a:pt x="191" y="115"/>
                  </a:cubicBezTo>
                  <a:cubicBezTo>
                    <a:pt x="123" y="136"/>
                    <a:pt x="59" y="162"/>
                    <a:pt x="0" y="191"/>
                  </a:cubicBezTo>
                  <a:cubicBezTo>
                    <a:pt x="250" y="133"/>
                    <a:pt x="505" y="98"/>
                    <a:pt x="757" y="98"/>
                  </a:cubicBezTo>
                  <a:cubicBezTo>
                    <a:pt x="1032" y="98"/>
                    <a:pt x="1304" y="139"/>
                    <a:pt x="1562" y="234"/>
                  </a:cubicBezTo>
                  <a:cubicBezTo>
                    <a:pt x="1807" y="318"/>
                    <a:pt x="2040" y="437"/>
                    <a:pt x="2248" y="593"/>
                  </a:cubicBezTo>
                  <a:cubicBezTo>
                    <a:pt x="2455" y="750"/>
                    <a:pt x="2637" y="932"/>
                    <a:pt x="2794" y="1144"/>
                  </a:cubicBezTo>
                  <a:cubicBezTo>
                    <a:pt x="2950" y="1351"/>
                    <a:pt x="3073" y="1584"/>
                    <a:pt x="3153" y="1834"/>
                  </a:cubicBezTo>
                  <a:cubicBezTo>
                    <a:pt x="3196" y="1961"/>
                    <a:pt x="3225" y="2088"/>
                    <a:pt x="3247" y="2219"/>
                  </a:cubicBezTo>
                  <a:cubicBezTo>
                    <a:pt x="3263" y="2350"/>
                    <a:pt x="3272" y="2481"/>
                    <a:pt x="3272" y="2612"/>
                  </a:cubicBezTo>
                  <a:cubicBezTo>
                    <a:pt x="3268" y="3158"/>
                    <a:pt x="3429" y="3696"/>
                    <a:pt x="3733" y="4149"/>
                  </a:cubicBezTo>
                  <a:cubicBezTo>
                    <a:pt x="4046" y="4610"/>
                    <a:pt x="4508" y="4949"/>
                    <a:pt x="5037" y="5114"/>
                  </a:cubicBezTo>
                  <a:cubicBezTo>
                    <a:pt x="5536" y="5266"/>
                    <a:pt x="5972" y="5571"/>
                    <a:pt x="6285" y="5986"/>
                  </a:cubicBezTo>
                  <a:cubicBezTo>
                    <a:pt x="6442" y="6193"/>
                    <a:pt x="6565" y="6422"/>
                    <a:pt x="6654" y="6667"/>
                  </a:cubicBezTo>
                  <a:cubicBezTo>
                    <a:pt x="6738" y="6913"/>
                    <a:pt x="6781" y="7171"/>
                    <a:pt x="6785" y="7429"/>
                  </a:cubicBezTo>
                  <a:cubicBezTo>
                    <a:pt x="6806" y="7954"/>
                    <a:pt x="6624" y="8466"/>
                    <a:pt x="6340" y="8923"/>
                  </a:cubicBezTo>
                  <a:cubicBezTo>
                    <a:pt x="6391" y="8876"/>
                    <a:pt x="6434" y="8821"/>
                    <a:pt x="6472" y="8766"/>
                  </a:cubicBezTo>
                  <a:cubicBezTo>
                    <a:pt x="6514" y="8711"/>
                    <a:pt x="6552" y="8656"/>
                    <a:pt x="6582" y="8597"/>
                  </a:cubicBezTo>
                  <a:lnTo>
                    <a:pt x="6683" y="8419"/>
                  </a:lnTo>
                  <a:cubicBezTo>
                    <a:pt x="6713" y="8360"/>
                    <a:pt x="6738" y="8297"/>
                    <a:pt x="6764" y="8233"/>
                  </a:cubicBezTo>
                  <a:cubicBezTo>
                    <a:pt x="6815" y="8106"/>
                    <a:pt x="6853" y="7975"/>
                    <a:pt x="6882" y="7839"/>
                  </a:cubicBezTo>
                  <a:cubicBezTo>
                    <a:pt x="6899" y="7772"/>
                    <a:pt x="6899" y="7704"/>
                    <a:pt x="6912" y="7636"/>
                  </a:cubicBezTo>
                  <a:cubicBezTo>
                    <a:pt x="6925" y="7569"/>
                    <a:pt x="6929" y="7501"/>
                    <a:pt x="6925" y="7429"/>
                  </a:cubicBezTo>
                  <a:cubicBezTo>
                    <a:pt x="6946" y="6870"/>
                    <a:pt x="6772" y="6320"/>
                    <a:pt x="6438" y="5871"/>
                  </a:cubicBezTo>
                  <a:cubicBezTo>
                    <a:pt x="6103" y="5427"/>
                    <a:pt x="5625" y="5101"/>
                    <a:pt x="5088" y="4953"/>
                  </a:cubicBezTo>
                  <a:cubicBezTo>
                    <a:pt x="4584" y="4809"/>
                    <a:pt x="4135" y="4509"/>
                    <a:pt x="3814" y="4094"/>
                  </a:cubicBezTo>
                  <a:cubicBezTo>
                    <a:pt x="3488" y="3670"/>
                    <a:pt x="3318" y="3146"/>
                    <a:pt x="3340" y="2612"/>
                  </a:cubicBezTo>
                  <a:cubicBezTo>
                    <a:pt x="3352" y="2075"/>
                    <a:pt x="3234" y="1516"/>
                    <a:pt x="2916" y="1055"/>
                  </a:cubicBezTo>
                  <a:lnTo>
                    <a:pt x="2789" y="890"/>
                  </a:lnTo>
                  <a:cubicBezTo>
                    <a:pt x="2747" y="835"/>
                    <a:pt x="2696" y="792"/>
                    <a:pt x="2654" y="737"/>
                  </a:cubicBezTo>
                  <a:cubicBezTo>
                    <a:pt x="2557" y="636"/>
                    <a:pt x="2451" y="547"/>
                    <a:pt x="2341" y="462"/>
                  </a:cubicBezTo>
                  <a:cubicBezTo>
                    <a:pt x="2112" y="306"/>
                    <a:pt x="1862" y="183"/>
                    <a:pt x="1600" y="102"/>
                  </a:cubicBezTo>
                  <a:cubicBezTo>
                    <a:pt x="1537" y="77"/>
                    <a:pt x="1469" y="60"/>
                    <a:pt x="1401" y="52"/>
                  </a:cubicBezTo>
                  <a:cubicBezTo>
                    <a:pt x="1333" y="39"/>
                    <a:pt x="1266" y="22"/>
                    <a:pt x="1198" y="18"/>
                  </a:cubicBezTo>
                  <a:cubicBezTo>
                    <a:pt x="1108" y="7"/>
                    <a:pt x="1016" y="1"/>
                    <a:pt x="9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57"/>
            <p:cNvSpPr/>
            <p:nvPr/>
          </p:nvSpPr>
          <p:spPr>
            <a:xfrm>
              <a:off x="8481030" y="5652999"/>
              <a:ext cx="396141" cy="131724"/>
            </a:xfrm>
            <a:custGeom>
              <a:rect b="b" l="l" r="r" t="t"/>
              <a:pathLst>
                <a:path extrusionOk="0" h="2314" w="6959">
                  <a:moveTo>
                    <a:pt x="4946" y="1"/>
                  </a:moveTo>
                  <a:cubicBezTo>
                    <a:pt x="4375" y="1"/>
                    <a:pt x="3801" y="196"/>
                    <a:pt x="3378" y="571"/>
                  </a:cubicBezTo>
                  <a:cubicBezTo>
                    <a:pt x="3310" y="622"/>
                    <a:pt x="3247" y="681"/>
                    <a:pt x="3192" y="745"/>
                  </a:cubicBezTo>
                  <a:cubicBezTo>
                    <a:pt x="3137" y="812"/>
                    <a:pt x="3073" y="867"/>
                    <a:pt x="3022" y="935"/>
                  </a:cubicBezTo>
                  <a:cubicBezTo>
                    <a:pt x="2916" y="1071"/>
                    <a:pt x="2823" y="1210"/>
                    <a:pt x="2718" y="1337"/>
                  </a:cubicBezTo>
                  <a:cubicBezTo>
                    <a:pt x="2493" y="1583"/>
                    <a:pt x="2222" y="1777"/>
                    <a:pt x="1922" y="1913"/>
                  </a:cubicBezTo>
                  <a:cubicBezTo>
                    <a:pt x="1626" y="2053"/>
                    <a:pt x="1308" y="2141"/>
                    <a:pt x="982" y="2175"/>
                  </a:cubicBezTo>
                  <a:cubicBezTo>
                    <a:pt x="903" y="2184"/>
                    <a:pt x="823" y="2187"/>
                    <a:pt x="744" y="2187"/>
                  </a:cubicBezTo>
                  <a:cubicBezTo>
                    <a:pt x="497" y="2187"/>
                    <a:pt x="250" y="2151"/>
                    <a:pt x="0" y="2103"/>
                  </a:cubicBezTo>
                  <a:lnTo>
                    <a:pt x="0" y="2103"/>
                  </a:lnTo>
                  <a:cubicBezTo>
                    <a:pt x="281" y="2245"/>
                    <a:pt x="598" y="2313"/>
                    <a:pt x="918" y="2313"/>
                  </a:cubicBezTo>
                  <a:cubicBezTo>
                    <a:pt x="1289" y="2313"/>
                    <a:pt x="1664" y="2221"/>
                    <a:pt x="1994" y="2044"/>
                  </a:cubicBezTo>
                  <a:cubicBezTo>
                    <a:pt x="2290" y="1871"/>
                    <a:pt x="2548" y="1642"/>
                    <a:pt x="2760" y="1371"/>
                  </a:cubicBezTo>
                  <a:cubicBezTo>
                    <a:pt x="2861" y="1236"/>
                    <a:pt x="2963" y="1100"/>
                    <a:pt x="3069" y="973"/>
                  </a:cubicBezTo>
                  <a:cubicBezTo>
                    <a:pt x="3124" y="914"/>
                    <a:pt x="3183" y="855"/>
                    <a:pt x="3247" y="800"/>
                  </a:cubicBezTo>
                  <a:cubicBezTo>
                    <a:pt x="3306" y="745"/>
                    <a:pt x="3369" y="694"/>
                    <a:pt x="3441" y="647"/>
                  </a:cubicBezTo>
                  <a:cubicBezTo>
                    <a:pt x="3708" y="457"/>
                    <a:pt x="4008" y="326"/>
                    <a:pt x="4326" y="250"/>
                  </a:cubicBezTo>
                  <a:cubicBezTo>
                    <a:pt x="4513" y="210"/>
                    <a:pt x="4703" y="189"/>
                    <a:pt x="4893" y="189"/>
                  </a:cubicBezTo>
                  <a:cubicBezTo>
                    <a:pt x="5026" y="189"/>
                    <a:pt x="5159" y="199"/>
                    <a:pt x="5291" y="220"/>
                  </a:cubicBezTo>
                  <a:cubicBezTo>
                    <a:pt x="5613" y="262"/>
                    <a:pt x="5922" y="368"/>
                    <a:pt x="6201" y="537"/>
                  </a:cubicBezTo>
                  <a:cubicBezTo>
                    <a:pt x="6489" y="694"/>
                    <a:pt x="6726" y="927"/>
                    <a:pt x="6959" y="1172"/>
                  </a:cubicBezTo>
                  <a:cubicBezTo>
                    <a:pt x="6616" y="558"/>
                    <a:pt x="6010" y="139"/>
                    <a:pt x="5321" y="29"/>
                  </a:cubicBezTo>
                  <a:cubicBezTo>
                    <a:pt x="5197" y="10"/>
                    <a:pt x="5072" y="1"/>
                    <a:pt x="4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57"/>
            <p:cNvSpPr/>
            <p:nvPr/>
          </p:nvSpPr>
          <p:spPr>
            <a:xfrm>
              <a:off x="8288968" y="5801856"/>
              <a:ext cx="49240" cy="107531"/>
            </a:xfrm>
            <a:custGeom>
              <a:rect b="b" l="l" r="r" t="t"/>
              <a:pathLst>
                <a:path extrusionOk="0" h="1889" w="865">
                  <a:moveTo>
                    <a:pt x="852" y="0"/>
                  </a:moveTo>
                  <a:cubicBezTo>
                    <a:pt x="687" y="77"/>
                    <a:pt x="543" y="199"/>
                    <a:pt x="433" y="348"/>
                  </a:cubicBezTo>
                  <a:cubicBezTo>
                    <a:pt x="327" y="496"/>
                    <a:pt x="251" y="665"/>
                    <a:pt x="213" y="843"/>
                  </a:cubicBezTo>
                  <a:cubicBezTo>
                    <a:pt x="196" y="932"/>
                    <a:pt x="170" y="1016"/>
                    <a:pt x="141" y="1101"/>
                  </a:cubicBezTo>
                  <a:cubicBezTo>
                    <a:pt x="111" y="1186"/>
                    <a:pt x="64" y="1266"/>
                    <a:pt x="35" y="1351"/>
                  </a:cubicBezTo>
                  <a:cubicBezTo>
                    <a:pt x="14" y="1440"/>
                    <a:pt x="1" y="1528"/>
                    <a:pt x="5" y="1622"/>
                  </a:cubicBezTo>
                  <a:cubicBezTo>
                    <a:pt x="18" y="1710"/>
                    <a:pt x="18" y="1804"/>
                    <a:pt x="69" y="1888"/>
                  </a:cubicBezTo>
                  <a:cubicBezTo>
                    <a:pt x="94" y="1850"/>
                    <a:pt x="111" y="1804"/>
                    <a:pt x="115" y="1757"/>
                  </a:cubicBezTo>
                  <a:cubicBezTo>
                    <a:pt x="128" y="1715"/>
                    <a:pt x="136" y="1672"/>
                    <a:pt x="145" y="1630"/>
                  </a:cubicBezTo>
                  <a:cubicBezTo>
                    <a:pt x="162" y="1545"/>
                    <a:pt x="174" y="1461"/>
                    <a:pt x="183" y="1376"/>
                  </a:cubicBezTo>
                  <a:cubicBezTo>
                    <a:pt x="179" y="1291"/>
                    <a:pt x="183" y="1203"/>
                    <a:pt x="196" y="1118"/>
                  </a:cubicBezTo>
                  <a:cubicBezTo>
                    <a:pt x="217" y="1033"/>
                    <a:pt x="255" y="953"/>
                    <a:pt x="301" y="881"/>
                  </a:cubicBezTo>
                  <a:cubicBezTo>
                    <a:pt x="403" y="737"/>
                    <a:pt x="500" y="597"/>
                    <a:pt x="589" y="458"/>
                  </a:cubicBezTo>
                  <a:cubicBezTo>
                    <a:pt x="678" y="314"/>
                    <a:pt x="776" y="170"/>
                    <a:pt x="864" y="9"/>
                  </a:cubicBezTo>
                  <a:lnTo>
                    <a:pt x="85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57"/>
            <p:cNvSpPr/>
            <p:nvPr/>
          </p:nvSpPr>
          <p:spPr>
            <a:xfrm>
              <a:off x="8086375" y="6031489"/>
              <a:ext cx="142199" cy="238060"/>
            </a:xfrm>
            <a:custGeom>
              <a:rect b="b" l="l" r="r" t="t"/>
              <a:pathLst>
                <a:path extrusionOk="0" h="4182" w="2498">
                  <a:moveTo>
                    <a:pt x="2489" y="0"/>
                  </a:moveTo>
                  <a:cubicBezTo>
                    <a:pt x="2286" y="97"/>
                    <a:pt x="2070" y="174"/>
                    <a:pt x="1850" y="229"/>
                  </a:cubicBezTo>
                  <a:lnTo>
                    <a:pt x="1511" y="334"/>
                  </a:lnTo>
                  <a:cubicBezTo>
                    <a:pt x="1406" y="385"/>
                    <a:pt x="1296" y="432"/>
                    <a:pt x="1194" y="491"/>
                  </a:cubicBezTo>
                  <a:cubicBezTo>
                    <a:pt x="788" y="745"/>
                    <a:pt x="470" y="1117"/>
                    <a:pt x="288" y="1562"/>
                  </a:cubicBezTo>
                  <a:cubicBezTo>
                    <a:pt x="237" y="1663"/>
                    <a:pt x="212" y="1782"/>
                    <a:pt x="170" y="1888"/>
                  </a:cubicBezTo>
                  <a:cubicBezTo>
                    <a:pt x="144" y="2002"/>
                    <a:pt x="110" y="2112"/>
                    <a:pt x="89" y="2226"/>
                  </a:cubicBezTo>
                  <a:cubicBezTo>
                    <a:pt x="47" y="2455"/>
                    <a:pt x="0" y="2688"/>
                    <a:pt x="17" y="2925"/>
                  </a:cubicBezTo>
                  <a:cubicBezTo>
                    <a:pt x="22" y="3043"/>
                    <a:pt x="38" y="3162"/>
                    <a:pt x="68" y="3276"/>
                  </a:cubicBezTo>
                  <a:cubicBezTo>
                    <a:pt x="98" y="3390"/>
                    <a:pt x="136" y="3505"/>
                    <a:pt x="187" y="3610"/>
                  </a:cubicBezTo>
                  <a:cubicBezTo>
                    <a:pt x="237" y="3716"/>
                    <a:pt x="292" y="3822"/>
                    <a:pt x="360" y="3919"/>
                  </a:cubicBezTo>
                  <a:cubicBezTo>
                    <a:pt x="394" y="3966"/>
                    <a:pt x="428" y="4012"/>
                    <a:pt x="470" y="4055"/>
                  </a:cubicBezTo>
                  <a:cubicBezTo>
                    <a:pt x="504" y="4106"/>
                    <a:pt x="546" y="4148"/>
                    <a:pt x="593" y="4182"/>
                  </a:cubicBezTo>
                  <a:cubicBezTo>
                    <a:pt x="555" y="4067"/>
                    <a:pt x="479" y="3979"/>
                    <a:pt x="441" y="3869"/>
                  </a:cubicBezTo>
                  <a:cubicBezTo>
                    <a:pt x="402" y="3763"/>
                    <a:pt x="347" y="3665"/>
                    <a:pt x="314" y="3560"/>
                  </a:cubicBezTo>
                  <a:cubicBezTo>
                    <a:pt x="242" y="3348"/>
                    <a:pt x="191" y="3132"/>
                    <a:pt x="161" y="2912"/>
                  </a:cubicBezTo>
                  <a:cubicBezTo>
                    <a:pt x="157" y="2857"/>
                    <a:pt x="140" y="2802"/>
                    <a:pt x="136" y="2743"/>
                  </a:cubicBezTo>
                  <a:lnTo>
                    <a:pt x="127" y="2578"/>
                  </a:lnTo>
                  <a:cubicBezTo>
                    <a:pt x="123" y="2463"/>
                    <a:pt x="127" y="2349"/>
                    <a:pt x="144" y="2239"/>
                  </a:cubicBezTo>
                  <a:cubicBezTo>
                    <a:pt x="165" y="2125"/>
                    <a:pt x="191" y="2015"/>
                    <a:pt x="229" y="1909"/>
                  </a:cubicBezTo>
                  <a:cubicBezTo>
                    <a:pt x="271" y="1803"/>
                    <a:pt x="318" y="1702"/>
                    <a:pt x="373" y="1600"/>
                  </a:cubicBezTo>
                  <a:cubicBezTo>
                    <a:pt x="601" y="1215"/>
                    <a:pt x="915" y="893"/>
                    <a:pt x="1291" y="652"/>
                  </a:cubicBezTo>
                  <a:cubicBezTo>
                    <a:pt x="1384" y="593"/>
                    <a:pt x="1486" y="546"/>
                    <a:pt x="1579" y="491"/>
                  </a:cubicBezTo>
                  <a:lnTo>
                    <a:pt x="1892" y="360"/>
                  </a:lnTo>
                  <a:cubicBezTo>
                    <a:pt x="2112" y="284"/>
                    <a:pt x="2320" y="165"/>
                    <a:pt x="2498" y="17"/>
                  </a:cubicBezTo>
                  <a:lnTo>
                    <a:pt x="248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57"/>
            <p:cNvSpPr/>
            <p:nvPr/>
          </p:nvSpPr>
          <p:spPr>
            <a:xfrm>
              <a:off x="8118879" y="6402237"/>
              <a:ext cx="24649" cy="39563"/>
            </a:xfrm>
            <a:custGeom>
              <a:rect b="b" l="l" r="r" t="t"/>
              <a:pathLst>
                <a:path extrusionOk="0" h="695" w="433">
                  <a:moveTo>
                    <a:pt x="386" y="1"/>
                  </a:moveTo>
                  <a:cubicBezTo>
                    <a:pt x="322" y="35"/>
                    <a:pt x="272" y="86"/>
                    <a:pt x="234" y="149"/>
                  </a:cubicBezTo>
                  <a:cubicBezTo>
                    <a:pt x="208" y="208"/>
                    <a:pt x="191" y="272"/>
                    <a:pt x="191" y="339"/>
                  </a:cubicBezTo>
                  <a:cubicBezTo>
                    <a:pt x="191" y="373"/>
                    <a:pt x="183" y="407"/>
                    <a:pt x="162" y="433"/>
                  </a:cubicBezTo>
                  <a:cubicBezTo>
                    <a:pt x="140" y="458"/>
                    <a:pt x="98" y="471"/>
                    <a:pt x="73" y="492"/>
                  </a:cubicBezTo>
                  <a:cubicBezTo>
                    <a:pt x="47" y="513"/>
                    <a:pt x="30" y="543"/>
                    <a:pt x="22" y="572"/>
                  </a:cubicBezTo>
                  <a:cubicBezTo>
                    <a:pt x="18" y="589"/>
                    <a:pt x="13" y="606"/>
                    <a:pt x="13" y="627"/>
                  </a:cubicBezTo>
                  <a:cubicBezTo>
                    <a:pt x="13" y="648"/>
                    <a:pt x="1" y="657"/>
                    <a:pt x="22" y="695"/>
                  </a:cubicBezTo>
                  <a:cubicBezTo>
                    <a:pt x="64" y="695"/>
                    <a:pt x="102" y="678"/>
                    <a:pt x="136" y="653"/>
                  </a:cubicBezTo>
                  <a:cubicBezTo>
                    <a:pt x="162" y="632"/>
                    <a:pt x="187" y="602"/>
                    <a:pt x="195" y="572"/>
                  </a:cubicBezTo>
                  <a:cubicBezTo>
                    <a:pt x="204" y="534"/>
                    <a:pt x="200" y="492"/>
                    <a:pt x="212" y="462"/>
                  </a:cubicBezTo>
                  <a:cubicBezTo>
                    <a:pt x="225" y="428"/>
                    <a:pt x="246" y="403"/>
                    <a:pt x="280" y="386"/>
                  </a:cubicBezTo>
                  <a:cubicBezTo>
                    <a:pt x="335" y="348"/>
                    <a:pt x="382" y="293"/>
                    <a:pt x="411" y="225"/>
                  </a:cubicBezTo>
                  <a:cubicBezTo>
                    <a:pt x="433" y="157"/>
                    <a:pt x="433" y="77"/>
                    <a:pt x="403" y="9"/>
                  </a:cubicBezTo>
                  <a:lnTo>
                    <a:pt x="38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57"/>
            <p:cNvSpPr/>
            <p:nvPr/>
          </p:nvSpPr>
          <p:spPr>
            <a:xfrm>
              <a:off x="8090474" y="6539368"/>
              <a:ext cx="390619" cy="410258"/>
            </a:xfrm>
            <a:custGeom>
              <a:rect b="b" l="l" r="r" t="t"/>
              <a:pathLst>
                <a:path extrusionOk="0" h="7207" w="6862">
                  <a:moveTo>
                    <a:pt x="0" y="0"/>
                  </a:moveTo>
                  <a:cubicBezTo>
                    <a:pt x="13" y="474"/>
                    <a:pt x="165" y="931"/>
                    <a:pt x="436" y="1316"/>
                  </a:cubicBezTo>
                  <a:cubicBezTo>
                    <a:pt x="711" y="1706"/>
                    <a:pt x="1097" y="2011"/>
                    <a:pt x="1541" y="2184"/>
                  </a:cubicBezTo>
                  <a:cubicBezTo>
                    <a:pt x="1774" y="2265"/>
                    <a:pt x="1977" y="2324"/>
                    <a:pt x="2176" y="2425"/>
                  </a:cubicBezTo>
                  <a:cubicBezTo>
                    <a:pt x="2375" y="2523"/>
                    <a:pt x="2561" y="2650"/>
                    <a:pt x="2722" y="2802"/>
                  </a:cubicBezTo>
                  <a:cubicBezTo>
                    <a:pt x="3052" y="3103"/>
                    <a:pt x="3297" y="3492"/>
                    <a:pt x="3429" y="3919"/>
                  </a:cubicBezTo>
                  <a:cubicBezTo>
                    <a:pt x="3492" y="4135"/>
                    <a:pt x="3526" y="4364"/>
                    <a:pt x="3526" y="4588"/>
                  </a:cubicBezTo>
                  <a:lnTo>
                    <a:pt x="3539" y="4935"/>
                  </a:lnTo>
                  <a:cubicBezTo>
                    <a:pt x="3560" y="5050"/>
                    <a:pt x="3573" y="5168"/>
                    <a:pt x="3598" y="5278"/>
                  </a:cubicBezTo>
                  <a:cubicBezTo>
                    <a:pt x="3700" y="5739"/>
                    <a:pt x="3928" y="6163"/>
                    <a:pt x="4254" y="6506"/>
                  </a:cubicBezTo>
                  <a:cubicBezTo>
                    <a:pt x="4692" y="6958"/>
                    <a:pt x="5324" y="7207"/>
                    <a:pt x="5948" y="7207"/>
                  </a:cubicBezTo>
                  <a:cubicBezTo>
                    <a:pt x="6263" y="7207"/>
                    <a:pt x="6577" y="7143"/>
                    <a:pt x="6861" y="7009"/>
                  </a:cubicBezTo>
                  <a:lnTo>
                    <a:pt x="6861" y="7009"/>
                  </a:lnTo>
                  <a:cubicBezTo>
                    <a:pt x="6613" y="7068"/>
                    <a:pt x="6361" y="7102"/>
                    <a:pt x="6111" y="7102"/>
                  </a:cubicBezTo>
                  <a:cubicBezTo>
                    <a:pt x="5909" y="7102"/>
                    <a:pt x="5708" y="7080"/>
                    <a:pt x="5511" y="7030"/>
                  </a:cubicBezTo>
                  <a:cubicBezTo>
                    <a:pt x="5079" y="6925"/>
                    <a:pt x="4677" y="6709"/>
                    <a:pt x="4351" y="6400"/>
                  </a:cubicBezTo>
                  <a:cubicBezTo>
                    <a:pt x="4017" y="6099"/>
                    <a:pt x="3772" y="5706"/>
                    <a:pt x="3653" y="5270"/>
                  </a:cubicBezTo>
                  <a:cubicBezTo>
                    <a:pt x="3623" y="5160"/>
                    <a:pt x="3611" y="5045"/>
                    <a:pt x="3590" y="4931"/>
                  </a:cubicBezTo>
                  <a:lnTo>
                    <a:pt x="3585" y="4592"/>
                  </a:lnTo>
                  <a:cubicBezTo>
                    <a:pt x="3594" y="4360"/>
                    <a:pt x="3568" y="4123"/>
                    <a:pt x="3518" y="3898"/>
                  </a:cubicBezTo>
                  <a:cubicBezTo>
                    <a:pt x="3357" y="3196"/>
                    <a:pt x="2895" y="2595"/>
                    <a:pt x="2261" y="2260"/>
                  </a:cubicBezTo>
                  <a:cubicBezTo>
                    <a:pt x="2053" y="2146"/>
                    <a:pt x="1808" y="2078"/>
                    <a:pt x="1609" y="2006"/>
                  </a:cubicBezTo>
                  <a:cubicBezTo>
                    <a:pt x="1190" y="1850"/>
                    <a:pt x="821" y="1583"/>
                    <a:pt x="546" y="1232"/>
                  </a:cubicBezTo>
                  <a:cubicBezTo>
                    <a:pt x="267" y="876"/>
                    <a:pt x="85" y="453"/>
                    <a:pt x="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57"/>
            <p:cNvSpPr/>
            <p:nvPr/>
          </p:nvSpPr>
          <p:spPr>
            <a:xfrm>
              <a:off x="8644630" y="6926225"/>
              <a:ext cx="497354" cy="132123"/>
            </a:xfrm>
            <a:custGeom>
              <a:rect b="b" l="l" r="r" t="t"/>
              <a:pathLst>
                <a:path extrusionOk="0" h="2321" w="8737">
                  <a:moveTo>
                    <a:pt x="6246" y="0"/>
                  </a:moveTo>
                  <a:cubicBezTo>
                    <a:pt x="5854" y="0"/>
                    <a:pt x="5465" y="85"/>
                    <a:pt x="5109" y="256"/>
                  </a:cubicBezTo>
                  <a:cubicBezTo>
                    <a:pt x="4724" y="429"/>
                    <a:pt x="4389" y="687"/>
                    <a:pt x="4123" y="1009"/>
                  </a:cubicBezTo>
                  <a:lnTo>
                    <a:pt x="3928" y="1250"/>
                  </a:lnTo>
                  <a:cubicBezTo>
                    <a:pt x="3860" y="1326"/>
                    <a:pt x="3792" y="1398"/>
                    <a:pt x="3721" y="1470"/>
                  </a:cubicBezTo>
                  <a:cubicBezTo>
                    <a:pt x="3250" y="1909"/>
                    <a:pt x="2640" y="2139"/>
                    <a:pt x="2023" y="2139"/>
                  </a:cubicBezTo>
                  <a:cubicBezTo>
                    <a:pt x="1659" y="2139"/>
                    <a:pt x="1291" y="2059"/>
                    <a:pt x="948" y="1894"/>
                  </a:cubicBezTo>
                  <a:cubicBezTo>
                    <a:pt x="580" y="1728"/>
                    <a:pt x="271" y="1462"/>
                    <a:pt x="0" y="1149"/>
                  </a:cubicBezTo>
                  <a:lnTo>
                    <a:pt x="0" y="1149"/>
                  </a:lnTo>
                  <a:cubicBezTo>
                    <a:pt x="195" y="1517"/>
                    <a:pt x="517" y="1813"/>
                    <a:pt x="885" y="2020"/>
                  </a:cubicBezTo>
                  <a:cubicBezTo>
                    <a:pt x="1249" y="2221"/>
                    <a:pt x="1652" y="2321"/>
                    <a:pt x="2055" y="2321"/>
                  </a:cubicBezTo>
                  <a:cubicBezTo>
                    <a:pt x="2495" y="2321"/>
                    <a:pt x="2936" y="2202"/>
                    <a:pt x="3327" y="1965"/>
                  </a:cubicBezTo>
                  <a:cubicBezTo>
                    <a:pt x="3509" y="1860"/>
                    <a:pt x="3674" y="1724"/>
                    <a:pt x="3822" y="1572"/>
                  </a:cubicBezTo>
                  <a:cubicBezTo>
                    <a:pt x="3974" y="1424"/>
                    <a:pt x="4089" y="1233"/>
                    <a:pt x="4199" y="1072"/>
                  </a:cubicBezTo>
                  <a:cubicBezTo>
                    <a:pt x="4432" y="734"/>
                    <a:pt x="4757" y="471"/>
                    <a:pt x="5130" y="311"/>
                  </a:cubicBezTo>
                  <a:cubicBezTo>
                    <a:pt x="5417" y="191"/>
                    <a:pt x="5722" y="133"/>
                    <a:pt x="6031" y="133"/>
                  </a:cubicBezTo>
                  <a:cubicBezTo>
                    <a:pt x="6127" y="133"/>
                    <a:pt x="6223" y="139"/>
                    <a:pt x="6319" y="150"/>
                  </a:cubicBezTo>
                  <a:cubicBezTo>
                    <a:pt x="6514" y="175"/>
                    <a:pt x="6709" y="217"/>
                    <a:pt x="6899" y="277"/>
                  </a:cubicBezTo>
                  <a:cubicBezTo>
                    <a:pt x="7098" y="349"/>
                    <a:pt x="7305" y="391"/>
                    <a:pt x="7517" y="412"/>
                  </a:cubicBezTo>
                  <a:cubicBezTo>
                    <a:pt x="7585" y="418"/>
                    <a:pt x="7653" y="421"/>
                    <a:pt x="7720" y="421"/>
                  </a:cubicBezTo>
                  <a:cubicBezTo>
                    <a:pt x="8072" y="421"/>
                    <a:pt x="8420" y="339"/>
                    <a:pt x="8736" y="179"/>
                  </a:cubicBezTo>
                  <a:lnTo>
                    <a:pt x="8732" y="167"/>
                  </a:lnTo>
                  <a:cubicBezTo>
                    <a:pt x="8461" y="256"/>
                    <a:pt x="8178" y="301"/>
                    <a:pt x="7894" y="301"/>
                  </a:cubicBezTo>
                  <a:cubicBezTo>
                    <a:pt x="7774" y="301"/>
                    <a:pt x="7654" y="293"/>
                    <a:pt x="7534" y="277"/>
                  </a:cubicBezTo>
                  <a:cubicBezTo>
                    <a:pt x="7335" y="251"/>
                    <a:pt x="7140" y="201"/>
                    <a:pt x="6950" y="129"/>
                  </a:cubicBezTo>
                  <a:cubicBezTo>
                    <a:pt x="6751" y="57"/>
                    <a:pt x="6544" y="14"/>
                    <a:pt x="6328" y="2"/>
                  </a:cubicBezTo>
                  <a:cubicBezTo>
                    <a:pt x="6300" y="1"/>
                    <a:pt x="6273" y="0"/>
                    <a:pt x="62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57"/>
            <p:cNvSpPr/>
            <p:nvPr/>
          </p:nvSpPr>
          <p:spPr>
            <a:xfrm>
              <a:off x="8165158" y="5811818"/>
              <a:ext cx="1193888" cy="1087666"/>
            </a:xfrm>
            <a:custGeom>
              <a:rect b="b" l="l" r="r" t="t"/>
              <a:pathLst>
                <a:path extrusionOk="0" h="19107" w="20973">
                  <a:moveTo>
                    <a:pt x="10486" y="0"/>
                  </a:moveTo>
                  <a:cubicBezTo>
                    <a:pt x="8041" y="0"/>
                    <a:pt x="5596" y="932"/>
                    <a:pt x="3729" y="2797"/>
                  </a:cubicBezTo>
                  <a:cubicBezTo>
                    <a:pt x="0" y="6530"/>
                    <a:pt x="0" y="12578"/>
                    <a:pt x="3729" y="16307"/>
                  </a:cubicBezTo>
                  <a:cubicBezTo>
                    <a:pt x="5596" y="18173"/>
                    <a:pt x="8041" y="19107"/>
                    <a:pt x="10486" y="19107"/>
                  </a:cubicBezTo>
                  <a:cubicBezTo>
                    <a:pt x="12931" y="19107"/>
                    <a:pt x="15375" y="18173"/>
                    <a:pt x="17239" y="16307"/>
                  </a:cubicBezTo>
                  <a:cubicBezTo>
                    <a:pt x="20973" y="12578"/>
                    <a:pt x="20973" y="6530"/>
                    <a:pt x="17239" y="2797"/>
                  </a:cubicBezTo>
                  <a:cubicBezTo>
                    <a:pt x="15375" y="932"/>
                    <a:pt x="12931" y="0"/>
                    <a:pt x="10486"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2" name="Google Shape;5662;p57"/>
          <p:cNvGrpSpPr/>
          <p:nvPr/>
        </p:nvGrpSpPr>
        <p:grpSpPr>
          <a:xfrm>
            <a:off x="720036" y="6942706"/>
            <a:ext cx="1626279" cy="1481937"/>
            <a:chOff x="10232814" y="4003275"/>
            <a:chExt cx="1321855" cy="1204533"/>
          </a:xfrm>
        </p:grpSpPr>
        <p:sp>
          <p:nvSpPr>
            <p:cNvPr id="5663" name="Google Shape;5663;p57"/>
            <p:cNvSpPr/>
            <p:nvPr/>
          </p:nvSpPr>
          <p:spPr>
            <a:xfrm>
              <a:off x="10232814" y="4003275"/>
              <a:ext cx="1321855" cy="1204533"/>
            </a:xfrm>
            <a:custGeom>
              <a:rect b="b" l="l" r="r" t="t"/>
              <a:pathLst>
                <a:path extrusionOk="0" h="21160" w="23221">
                  <a:moveTo>
                    <a:pt x="11611" y="1"/>
                  </a:moveTo>
                  <a:cubicBezTo>
                    <a:pt x="8904" y="1"/>
                    <a:pt x="6197" y="1034"/>
                    <a:pt x="4132" y="3099"/>
                  </a:cubicBezTo>
                  <a:cubicBezTo>
                    <a:pt x="1" y="7230"/>
                    <a:pt x="1" y="13930"/>
                    <a:pt x="4132" y="18061"/>
                  </a:cubicBezTo>
                  <a:cubicBezTo>
                    <a:pt x="6197" y="20126"/>
                    <a:pt x="8904" y="21159"/>
                    <a:pt x="11611" y="21159"/>
                  </a:cubicBezTo>
                  <a:cubicBezTo>
                    <a:pt x="14317" y="21159"/>
                    <a:pt x="17024" y="20126"/>
                    <a:pt x="19090" y="18061"/>
                  </a:cubicBezTo>
                  <a:cubicBezTo>
                    <a:pt x="23221" y="13930"/>
                    <a:pt x="23221" y="7230"/>
                    <a:pt x="19090" y="3099"/>
                  </a:cubicBezTo>
                  <a:cubicBezTo>
                    <a:pt x="17024" y="1034"/>
                    <a:pt x="14317" y="1"/>
                    <a:pt x="116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57"/>
            <p:cNvSpPr/>
            <p:nvPr/>
          </p:nvSpPr>
          <p:spPr>
            <a:xfrm>
              <a:off x="10826818" y="4208316"/>
              <a:ext cx="704447" cy="626517"/>
            </a:xfrm>
            <a:custGeom>
              <a:rect b="b" l="l" r="r" t="t"/>
              <a:pathLst>
                <a:path extrusionOk="0" h="11006" w="12375">
                  <a:moveTo>
                    <a:pt x="9124" y="1"/>
                  </a:moveTo>
                  <a:cubicBezTo>
                    <a:pt x="8671" y="1"/>
                    <a:pt x="8303" y="195"/>
                    <a:pt x="8189" y="758"/>
                  </a:cubicBezTo>
                  <a:cubicBezTo>
                    <a:pt x="7940" y="1989"/>
                    <a:pt x="7407" y="2649"/>
                    <a:pt x="6871" y="2649"/>
                  </a:cubicBezTo>
                  <a:cubicBezTo>
                    <a:pt x="6615" y="2649"/>
                    <a:pt x="6358" y="2497"/>
                    <a:pt x="6132" y="2185"/>
                  </a:cubicBezTo>
                  <a:cubicBezTo>
                    <a:pt x="5654" y="1524"/>
                    <a:pt x="5064" y="684"/>
                    <a:pt x="4604" y="684"/>
                  </a:cubicBezTo>
                  <a:cubicBezTo>
                    <a:pt x="4393" y="684"/>
                    <a:pt x="4208" y="862"/>
                    <a:pt x="4075" y="1317"/>
                  </a:cubicBezTo>
                  <a:cubicBezTo>
                    <a:pt x="3919" y="1848"/>
                    <a:pt x="3907" y="1995"/>
                    <a:pt x="3984" y="1995"/>
                  </a:cubicBezTo>
                  <a:cubicBezTo>
                    <a:pt x="4078" y="1995"/>
                    <a:pt x="4306" y="1773"/>
                    <a:pt x="4564" y="1773"/>
                  </a:cubicBezTo>
                  <a:cubicBezTo>
                    <a:pt x="4666" y="1773"/>
                    <a:pt x="4774" y="1808"/>
                    <a:pt x="4879" y="1905"/>
                  </a:cubicBezTo>
                  <a:cubicBezTo>
                    <a:pt x="5467" y="2443"/>
                    <a:pt x="6356" y="3641"/>
                    <a:pt x="4431" y="4034"/>
                  </a:cubicBezTo>
                  <a:cubicBezTo>
                    <a:pt x="4049" y="4113"/>
                    <a:pt x="3617" y="4136"/>
                    <a:pt x="3179" y="4136"/>
                  </a:cubicBezTo>
                  <a:cubicBezTo>
                    <a:pt x="2539" y="4136"/>
                    <a:pt x="1890" y="4086"/>
                    <a:pt x="1378" y="4086"/>
                  </a:cubicBezTo>
                  <a:cubicBezTo>
                    <a:pt x="472" y="4086"/>
                    <a:pt x="1" y="4243"/>
                    <a:pt x="786" y="5114"/>
                  </a:cubicBezTo>
                  <a:cubicBezTo>
                    <a:pt x="2318" y="6811"/>
                    <a:pt x="4574" y="6989"/>
                    <a:pt x="3085" y="9003"/>
                  </a:cubicBezTo>
                  <a:cubicBezTo>
                    <a:pt x="2218" y="10181"/>
                    <a:pt x="2624" y="11006"/>
                    <a:pt x="3243" y="11006"/>
                  </a:cubicBezTo>
                  <a:cubicBezTo>
                    <a:pt x="3685" y="11006"/>
                    <a:pt x="4235" y="10585"/>
                    <a:pt x="4507" y="9570"/>
                  </a:cubicBezTo>
                  <a:cubicBezTo>
                    <a:pt x="5068" y="7477"/>
                    <a:pt x="4081" y="5897"/>
                    <a:pt x="4793" y="5897"/>
                  </a:cubicBezTo>
                  <a:cubicBezTo>
                    <a:pt x="4907" y="5897"/>
                    <a:pt x="5066" y="5937"/>
                    <a:pt x="5281" y="6024"/>
                  </a:cubicBezTo>
                  <a:cubicBezTo>
                    <a:pt x="6403" y="6470"/>
                    <a:pt x="7416" y="7808"/>
                    <a:pt x="7663" y="7808"/>
                  </a:cubicBezTo>
                  <a:cubicBezTo>
                    <a:pt x="7761" y="7808"/>
                    <a:pt x="7740" y="7602"/>
                    <a:pt x="7563" y="7056"/>
                  </a:cubicBezTo>
                  <a:cubicBezTo>
                    <a:pt x="7064" y="5522"/>
                    <a:pt x="7015" y="4070"/>
                    <a:pt x="7574" y="4070"/>
                  </a:cubicBezTo>
                  <a:cubicBezTo>
                    <a:pt x="7722" y="4070"/>
                    <a:pt x="7912" y="4171"/>
                    <a:pt x="8147" y="4398"/>
                  </a:cubicBezTo>
                  <a:cubicBezTo>
                    <a:pt x="9273" y="5490"/>
                    <a:pt x="7279" y="9274"/>
                    <a:pt x="10695" y="10074"/>
                  </a:cubicBezTo>
                  <a:cubicBezTo>
                    <a:pt x="10881" y="10121"/>
                    <a:pt x="11071" y="10146"/>
                    <a:pt x="11262" y="10163"/>
                  </a:cubicBezTo>
                  <a:cubicBezTo>
                    <a:pt x="12375" y="6633"/>
                    <a:pt x="11567" y="2781"/>
                    <a:pt x="91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57"/>
            <p:cNvSpPr/>
            <p:nvPr/>
          </p:nvSpPr>
          <p:spPr>
            <a:xfrm>
              <a:off x="10299814" y="4030257"/>
              <a:ext cx="560256" cy="993114"/>
            </a:xfrm>
            <a:custGeom>
              <a:rect b="b" l="l" r="r" t="t"/>
              <a:pathLst>
                <a:path extrusionOk="0" h="17446" w="9842">
                  <a:moveTo>
                    <a:pt x="7310" y="1"/>
                  </a:moveTo>
                  <a:cubicBezTo>
                    <a:pt x="4258" y="940"/>
                    <a:pt x="1795" y="3213"/>
                    <a:pt x="610" y="6180"/>
                  </a:cubicBezTo>
                  <a:cubicBezTo>
                    <a:pt x="331" y="6891"/>
                    <a:pt x="123" y="7628"/>
                    <a:pt x="1" y="8381"/>
                  </a:cubicBezTo>
                  <a:cubicBezTo>
                    <a:pt x="703" y="8669"/>
                    <a:pt x="1609" y="8936"/>
                    <a:pt x="2113" y="9731"/>
                  </a:cubicBezTo>
                  <a:cubicBezTo>
                    <a:pt x="3230" y="11505"/>
                    <a:pt x="1613" y="13955"/>
                    <a:pt x="3099" y="16474"/>
                  </a:cubicBezTo>
                  <a:cubicBezTo>
                    <a:pt x="3505" y="17165"/>
                    <a:pt x="3864" y="17445"/>
                    <a:pt x="4155" y="17445"/>
                  </a:cubicBezTo>
                  <a:cubicBezTo>
                    <a:pt x="4928" y="17445"/>
                    <a:pt x="5226" y="15477"/>
                    <a:pt x="4661" y="13968"/>
                  </a:cubicBezTo>
                  <a:cubicBezTo>
                    <a:pt x="3886" y="11890"/>
                    <a:pt x="7826" y="11374"/>
                    <a:pt x="7666" y="10066"/>
                  </a:cubicBezTo>
                  <a:cubicBezTo>
                    <a:pt x="7604" y="9550"/>
                    <a:pt x="7333" y="9463"/>
                    <a:pt x="6992" y="9463"/>
                  </a:cubicBezTo>
                  <a:cubicBezTo>
                    <a:pt x="6820" y="9463"/>
                    <a:pt x="6630" y="9485"/>
                    <a:pt x="6441" y="9485"/>
                  </a:cubicBezTo>
                  <a:cubicBezTo>
                    <a:pt x="6050" y="9485"/>
                    <a:pt x="5660" y="9392"/>
                    <a:pt x="5427" y="8821"/>
                  </a:cubicBezTo>
                  <a:cubicBezTo>
                    <a:pt x="4851" y="7420"/>
                    <a:pt x="2921" y="8974"/>
                    <a:pt x="3183" y="7209"/>
                  </a:cubicBezTo>
                  <a:cubicBezTo>
                    <a:pt x="3446" y="5448"/>
                    <a:pt x="5435" y="5397"/>
                    <a:pt x="7251" y="4674"/>
                  </a:cubicBezTo>
                  <a:cubicBezTo>
                    <a:pt x="9062" y="3954"/>
                    <a:pt x="9841" y="4424"/>
                    <a:pt x="8965" y="2989"/>
                  </a:cubicBezTo>
                  <a:cubicBezTo>
                    <a:pt x="8093" y="1554"/>
                    <a:pt x="7018" y="1931"/>
                    <a:pt x="7365" y="864"/>
                  </a:cubicBezTo>
                  <a:cubicBezTo>
                    <a:pt x="7458" y="581"/>
                    <a:pt x="7441" y="272"/>
                    <a:pt x="731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57"/>
            <p:cNvSpPr/>
            <p:nvPr/>
          </p:nvSpPr>
          <p:spPr>
            <a:xfrm>
              <a:off x="10776383" y="4502103"/>
              <a:ext cx="58576" cy="32903"/>
            </a:xfrm>
            <a:custGeom>
              <a:rect b="b" l="l" r="r" t="t"/>
              <a:pathLst>
                <a:path extrusionOk="0" h="578" w="1029">
                  <a:moveTo>
                    <a:pt x="282" y="0"/>
                  </a:moveTo>
                  <a:cubicBezTo>
                    <a:pt x="164" y="0"/>
                    <a:pt x="75" y="35"/>
                    <a:pt x="47" y="101"/>
                  </a:cubicBezTo>
                  <a:cubicBezTo>
                    <a:pt x="0" y="223"/>
                    <a:pt x="166" y="405"/>
                    <a:pt x="424" y="511"/>
                  </a:cubicBezTo>
                  <a:cubicBezTo>
                    <a:pt x="537" y="556"/>
                    <a:pt x="649" y="578"/>
                    <a:pt x="742" y="578"/>
                  </a:cubicBezTo>
                  <a:cubicBezTo>
                    <a:pt x="862" y="578"/>
                    <a:pt x="952" y="542"/>
                    <a:pt x="978" y="473"/>
                  </a:cubicBezTo>
                  <a:cubicBezTo>
                    <a:pt x="1029" y="355"/>
                    <a:pt x="860" y="168"/>
                    <a:pt x="601" y="67"/>
                  </a:cubicBezTo>
                  <a:cubicBezTo>
                    <a:pt x="487" y="22"/>
                    <a:pt x="375" y="0"/>
                    <a:pt x="28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57"/>
            <p:cNvSpPr/>
            <p:nvPr/>
          </p:nvSpPr>
          <p:spPr>
            <a:xfrm>
              <a:off x="10847481" y="4555270"/>
              <a:ext cx="22428" cy="19184"/>
            </a:xfrm>
            <a:custGeom>
              <a:rect b="b" l="l" r="r" t="t"/>
              <a:pathLst>
                <a:path extrusionOk="0" h="337" w="394">
                  <a:moveTo>
                    <a:pt x="203" y="1"/>
                  </a:moveTo>
                  <a:cubicBezTo>
                    <a:pt x="90" y="1"/>
                    <a:pt x="1" y="119"/>
                    <a:pt x="51" y="233"/>
                  </a:cubicBezTo>
                  <a:cubicBezTo>
                    <a:pt x="80" y="303"/>
                    <a:pt x="143" y="336"/>
                    <a:pt x="205" y="336"/>
                  </a:cubicBezTo>
                  <a:cubicBezTo>
                    <a:pt x="269" y="336"/>
                    <a:pt x="332" y="302"/>
                    <a:pt x="360" y="233"/>
                  </a:cubicBezTo>
                  <a:cubicBezTo>
                    <a:pt x="394" y="144"/>
                    <a:pt x="351" y="47"/>
                    <a:pt x="267" y="13"/>
                  </a:cubicBezTo>
                  <a:cubicBezTo>
                    <a:pt x="245" y="5"/>
                    <a:pt x="224" y="1"/>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57"/>
            <p:cNvSpPr/>
            <p:nvPr/>
          </p:nvSpPr>
          <p:spPr>
            <a:xfrm>
              <a:off x="11115594" y="4801069"/>
              <a:ext cx="59600" cy="64951"/>
            </a:xfrm>
            <a:custGeom>
              <a:rect b="b" l="l" r="r" t="t"/>
              <a:pathLst>
                <a:path extrusionOk="0" h="1141" w="1047">
                  <a:moveTo>
                    <a:pt x="618" y="0"/>
                  </a:moveTo>
                  <a:cubicBezTo>
                    <a:pt x="426" y="0"/>
                    <a:pt x="221" y="164"/>
                    <a:pt x="124" y="410"/>
                  </a:cubicBezTo>
                  <a:cubicBezTo>
                    <a:pt x="1" y="711"/>
                    <a:pt x="86" y="1028"/>
                    <a:pt x="306" y="1117"/>
                  </a:cubicBezTo>
                  <a:cubicBezTo>
                    <a:pt x="345" y="1133"/>
                    <a:pt x="387" y="1140"/>
                    <a:pt x="429" y="1140"/>
                  </a:cubicBezTo>
                  <a:cubicBezTo>
                    <a:pt x="624" y="1140"/>
                    <a:pt x="830" y="979"/>
                    <a:pt x="928" y="732"/>
                  </a:cubicBezTo>
                  <a:cubicBezTo>
                    <a:pt x="1046" y="427"/>
                    <a:pt x="966" y="114"/>
                    <a:pt x="742" y="25"/>
                  </a:cubicBezTo>
                  <a:cubicBezTo>
                    <a:pt x="702" y="8"/>
                    <a:pt x="660" y="0"/>
                    <a:pt x="6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57"/>
            <p:cNvSpPr/>
            <p:nvPr/>
          </p:nvSpPr>
          <p:spPr>
            <a:xfrm>
              <a:off x="11204054" y="4795662"/>
              <a:ext cx="23396" cy="19981"/>
            </a:xfrm>
            <a:custGeom>
              <a:rect b="b" l="l" r="r" t="t"/>
              <a:pathLst>
                <a:path extrusionOk="0" h="351" w="411">
                  <a:moveTo>
                    <a:pt x="212" y="1"/>
                  </a:moveTo>
                  <a:cubicBezTo>
                    <a:pt x="93" y="1"/>
                    <a:pt x="1" y="125"/>
                    <a:pt x="51" y="243"/>
                  </a:cubicBezTo>
                  <a:cubicBezTo>
                    <a:pt x="83" y="315"/>
                    <a:pt x="149" y="351"/>
                    <a:pt x="216" y="351"/>
                  </a:cubicBezTo>
                  <a:cubicBezTo>
                    <a:pt x="282" y="351"/>
                    <a:pt x="347" y="315"/>
                    <a:pt x="377" y="243"/>
                  </a:cubicBezTo>
                  <a:cubicBezTo>
                    <a:pt x="411" y="150"/>
                    <a:pt x="368" y="48"/>
                    <a:pt x="280" y="14"/>
                  </a:cubicBezTo>
                  <a:cubicBezTo>
                    <a:pt x="257" y="5"/>
                    <a:pt x="234" y="1"/>
                    <a:pt x="2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57"/>
            <p:cNvSpPr/>
            <p:nvPr/>
          </p:nvSpPr>
          <p:spPr>
            <a:xfrm>
              <a:off x="11003795" y="4269738"/>
              <a:ext cx="18899" cy="27096"/>
            </a:xfrm>
            <a:custGeom>
              <a:rect b="b" l="l" r="r" t="t"/>
              <a:pathLst>
                <a:path extrusionOk="0" h="476" w="332">
                  <a:moveTo>
                    <a:pt x="237" y="1"/>
                  </a:moveTo>
                  <a:cubicBezTo>
                    <a:pt x="178" y="1"/>
                    <a:pt x="101" y="80"/>
                    <a:pt x="56" y="191"/>
                  </a:cubicBezTo>
                  <a:cubicBezTo>
                    <a:pt x="1" y="323"/>
                    <a:pt x="9" y="450"/>
                    <a:pt x="73" y="471"/>
                  </a:cubicBezTo>
                  <a:cubicBezTo>
                    <a:pt x="81" y="474"/>
                    <a:pt x="89" y="475"/>
                    <a:pt x="97" y="475"/>
                  </a:cubicBezTo>
                  <a:cubicBezTo>
                    <a:pt x="158" y="475"/>
                    <a:pt x="236" y="396"/>
                    <a:pt x="280" y="285"/>
                  </a:cubicBezTo>
                  <a:cubicBezTo>
                    <a:pt x="331" y="153"/>
                    <a:pt x="323" y="26"/>
                    <a:pt x="259" y="5"/>
                  </a:cubicBezTo>
                  <a:cubicBezTo>
                    <a:pt x="252" y="2"/>
                    <a:pt x="244" y="1"/>
                    <a:pt x="23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57"/>
            <p:cNvSpPr/>
            <p:nvPr/>
          </p:nvSpPr>
          <p:spPr>
            <a:xfrm>
              <a:off x="10758566" y="4106308"/>
              <a:ext cx="60739" cy="35521"/>
            </a:xfrm>
            <a:custGeom>
              <a:rect b="b" l="l" r="r" t="t"/>
              <a:pathLst>
                <a:path extrusionOk="0" h="624" w="1067">
                  <a:moveTo>
                    <a:pt x="317" y="0"/>
                  </a:moveTo>
                  <a:cubicBezTo>
                    <a:pt x="186" y="0"/>
                    <a:pt x="83" y="42"/>
                    <a:pt x="51" y="121"/>
                  </a:cubicBezTo>
                  <a:cubicBezTo>
                    <a:pt x="0" y="256"/>
                    <a:pt x="170" y="451"/>
                    <a:pt x="436" y="557"/>
                  </a:cubicBezTo>
                  <a:cubicBezTo>
                    <a:pt x="548" y="602"/>
                    <a:pt x="660" y="624"/>
                    <a:pt x="755" y="624"/>
                  </a:cubicBezTo>
                  <a:cubicBezTo>
                    <a:pt x="884" y="624"/>
                    <a:pt x="984" y="584"/>
                    <a:pt x="1016" y="506"/>
                  </a:cubicBezTo>
                  <a:cubicBezTo>
                    <a:pt x="1067" y="371"/>
                    <a:pt x="898" y="172"/>
                    <a:pt x="631" y="66"/>
                  </a:cubicBezTo>
                  <a:cubicBezTo>
                    <a:pt x="521" y="22"/>
                    <a:pt x="412" y="0"/>
                    <a:pt x="3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57"/>
            <p:cNvSpPr/>
            <p:nvPr/>
          </p:nvSpPr>
          <p:spPr>
            <a:xfrm>
              <a:off x="10760956" y="4060256"/>
              <a:ext cx="25104" cy="15996"/>
            </a:xfrm>
            <a:custGeom>
              <a:rect b="b" l="l" r="r" t="t"/>
              <a:pathLst>
                <a:path extrusionOk="0" h="281" w="441">
                  <a:moveTo>
                    <a:pt x="152" y="1"/>
                  </a:moveTo>
                  <a:cubicBezTo>
                    <a:pt x="91" y="1"/>
                    <a:pt x="42" y="22"/>
                    <a:pt x="26" y="62"/>
                  </a:cubicBezTo>
                  <a:cubicBezTo>
                    <a:pt x="1" y="130"/>
                    <a:pt x="68" y="215"/>
                    <a:pt x="174" y="257"/>
                  </a:cubicBezTo>
                  <a:cubicBezTo>
                    <a:pt x="213" y="273"/>
                    <a:pt x="253" y="280"/>
                    <a:pt x="289" y="280"/>
                  </a:cubicBezTo>
                  <a:cubicBezTo>
                    <a:pt x="350" y="280"/>
                    <a:pt x="399" y="259"/>
                    <a:pt x="415" y="219"/>
                  </a:cubicBezTo>
                  <a:cubicBezTo>
                    <a:pt x="441" y="155"/>
                    <a:pt x="373" y="66"/>
                    <a:pt x="267" y="24"/>
                  </a:cubicBezTo>
                  <a:cubicBezTo>
                    <a:pt x="228" y="8"/>
                    <a:pt x="188" y="1"/>
                    <a:pt x="1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57"/>
            <p:cNvSpPr/>
            <p:nvPr/>
          </p:nvSpPr>
          <p:spPr>
            <a:xfrm>
              <a:off x="10597527" y="4867329"/>
              <a:ext cx="59885" cy="51289"/>
            </a:xfrm>
            <a:custGeom>
              <a:rect b="b" l="l" r="r" t="t"/>
              <a:pathLst>
                <a:path extrusionOk="0" h="901" w="1052">
                  <a:moveTo>
                    <a:pt x="544" y="0"/>
                  </a:moveTo>
                  <a:cubicBezTo>
                    <a:pt x="241" y="0"/>
                    <a:pt x="1" y="318"/>
                    <a:pt x="133" y="630"/>
                  </a:cubicBezTo>
                  <a:cubicBezTo>
                    <a:pt x="211" y="810"/>
                    <a:pt x="378" y="900"/>
                    <a:pt x="545" y="900"/>
                  </a:cubicBezTo>
                  <a:cubicBezTo>
                    <a:pt x="717" y="900"/>
                    <a:pt x="888" y="806"/>
                    <a:pt x="963" y="618"/>
                  </a:cubicBezTo>
                  <a:cubicBezTo>
                    <a:pt x="1052" y="385"/>
                    <a:pt x="942" y="127"/>
                    <a:pt x="713" y="33"/>
                  </a:cubicBezTo>
                  <a:cubicBezTo>
                    <a:pt x="656" y="11"/>
                    <a:pt x="599" y="0"/>
                    <a:pt x="54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57"/>
            <p:cNvSpPr/>
            <p:nvPr/>
          </p:nvSpPr>
          <p:spPr>
            <a:xfrm>
              <a:off x="10620638" y="4966378"/>
              <a:ext cx="26926" cy="23055"/>
            </a:xfrm>
            <a:custGeom>
              <a:rect b="b" l="l" r="r" t="t"/>
              <a:pathLst>
                <a:path extrusionOk="0" h="405" w="473">
                  <a:moveTo>
                    <a:pt x="242" y="1"/>
                  </a:moveTo>
                  <a:cubicBezTo>
                    <a:pt x="106" y="1"/>
                    <a:pt x="0" y="143"/>
                    <a:pt x="57" y="283"/>
                  </a:cubicBezTo>
                  <a:cubicBezTo>
                    <a:pt x="93" y="364"/>
                    <a:pt x="168" y="404"/>
                    <a:pt x="242" y="404"/>
                  </a:cubicBezTo>
                  <a:cubicBezTo>
                    <a:pt x="319" y="404"/>
                    <a:pt x="395" y="362"/>
                    <a:pt x="430" y="278"/>
                  </a:cubicBezTo>
                  <a:cubicBezTo>
                    <a:pt x="472" y="177"/>
                    <a:pt x="421" y="54"/>
                    <a:pt x="320" y="16"/>
                  </a:cubicBezTo>
                  <a:cubicBezTo>
                    <a:pt x="293" y="6"/>
                    <a:pt x="267" y="1"/>
                    <a:pt x="24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57"/>
            <p:cNvSpPr/>
            <p:nvPr/>
          </p:nvSpPr>
          <p:spPr>
            <a:xfrm>
              <a:off x="10672041" y="5042372"/>
              <a:ext cx="145842" cy="92560"/>
            </a:xfrm>
            <a:custGeom>
              <a:rect b="b" l="l" r="r" t="t"/>
              <a:pathLst>
                <a:path extrusionOk="0" h="1626" w="2562">
                  <a:moveTo>
                    <a:pt x="881" y="0"/>
                  </a:moveTo>
                  <a:cubicBezTo>
                    <a:pt x="529" y="0"/>
                    <a:pt x="246" y="127"/>
                    <a:pt x="153" y="361"/>
                  </a:cubicBezTo>
                  <a:cubicBezTo>
                    <a:pt x="1" y="734"/>
                    <a:pt x="390" y="1238"/>
                    <a:pt x="1012" y="1487"/>
                  </a:cubicBezTo>
                  <a:cubicBezTo>
                    <a:pt x="1246" y="1580"/>
                    <a:pt x="1480" y="1625"/>
                    <a:pt x="1689" y="1625"/>
                  </a:cubicBezTo>
                  <a:cubicBezTo>
                    <a:pt x="2040" y="1625"/>
                    <a:pt x="2320" y="1499"/>
                    <a:pt x="2413" y="1263"/>
                  </a:cubicBezTo>
                  <a:cubicBezTo>
                    <a:pt x="2561" y="890"/>
                    <a:pt x="2176" y="387"/>
                    <a:pt x="1554" y="137"/>
                  </a:cubicBezTo>
                  <a:cubicBezTo>
                    <a:pt x="1322" y="44"/>
                    <a:pt x="1089" y="0"/>
                    <a:pt x="8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57"/>
            <p:cNvSpPr/>
            <p:nvPr/>
          </p:nvSpPr>
          <p:spPr>
            <a:xfrm>
              <a:off x="10842415" y="5050626"/>
              <a:ext cx="58120" cy="35521"/>
            </a:xfrm>
            <a:custGeom>
              <a:rect b="b" l="l" r="r" t="t"/>
              <a:pathLst>
                <a:path extrusionOk="0" h="624" w="1021">
                  <a:moveTo>
                    <a:pt x="328" y="1"/>
                  </a:moveTo>
                  <a:cubicBezTo>
                    <a:pt x="194" y="1"/>
                    <a:pt x="89" y="47"/>
                    <a:pt x="55" y="132"/>
                  </a:cubicBezTo>
                  <a:cubicBezTo>
                    <a:pt x="0" y="271"/>
                    <a:pt x="161" y="466"/>
                    <a:pt x="411" y="563"/>
                  </a:cubicBezTo>
                  <a:cubicBezTo>
                    <a:pt x="511" y="604"/>
                    <a:pt x="611" y="624"/>
                    <a:pt x="699" y="624"/>
                  </a:cubicBezTo>
                  <a:cubicBezTo>
                    <a:pt x="831" y="624"/>
                    <a:pt x="935" y="580"/>
                    <a:pt x="965" y="496"/>
                  </a:cubicBezTo>
                  <a:cubicBezTo>
                    <a:pt x="1020" y="352"/>
                    <a:pt x="864" y="161"/>
                    <a:pt x="610" y="60"/>
                  </a:cubicBezTo>
                  <a:cubicBezTo>
                    <a:pt x="512" y="20"/>
                    <a:pt x="414" y="1"/>
                    <a:pt x="32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57"/>
            <p:cNvSpPr/>
            <p:nvPr/>
          </p:nvSpPr>
          <p:spPr>
            <a:xfrm>
              <a:off x="10337896" y="4505006"/>
              <a:ext cx="66773" cy="84192"/>
            </a:xfrm>
            <a:custGeom>
              <a:rect b="b" l="l" r="r" t="t"/>
              <a:pathLst>
                <a:path extrusionOk="0" h="1479" w="1173">
                  <a:moveTo>
                    <a:pt x="766" y="0"/>
                  </a:moveTo>
                  <a:cubicBezTo>
                    <a:pt x="548" y="0"/>
                    <a:pt x="295" y="229"/>
                    <a:pt x="157" y="570"/>
                  </a:cubicBezTo>
                  <a:cubicBezTo>
                    <a:pt x="0" y="964"/>
                    <a:pt x="64" y="1366"/>
                    <a:pt x="301" y="1459"/>
                  </a:cubicBezTo>
                  <a:cubicBezTo>
                    <a:pt x="335" y="1472"/>
                    <a:pt x="370" y="1479"/>
                    <a:pt x="407" y="1479"/>
                  </a:cubicBezTo>
                  <a:cubicBezTo>
                    <a:pt x="626" y="1479"/>
                    <a:pt x="878" y="1250"/>
                    <a:pt x="1016" y="913"/>
                  </a:cubicBezTo>
                  <a:cubicBezTo>
                    <a:pt x="1173" y="515"/>
                    <a:pt x="1109" y="117"/>
                    <a:pt x="872" y="20"/>
                  </a:cubicBezTo>
                  <a:cubicBezTo>
                    <a:pt x="838" y="7"/>
                    <a:pt x="803" y="0"/>
                    <a:pt x="766"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57"/>
            <p:cNvSpPr/>
            <p:nvPr/>
          </p:nvSpPr>
          <p:spPr>
            <a:xfrm>
              <a:off x="10357649" y="4434875"/>
              <a:ext cx="25844" cy="31081"/>
            </a:xfrm>
            <a:custGeom>
              <a:rect b="b" l="l" r="r" t="t"/>
              <a:pathLst>
                <a:path extrusionOk="0" h="546" w="454">
                  <a:moveTo>
                    <a:pt x="288" y="0"/>
                  </a:moveTo>
                  <a:cubicBezTo>
                    <a:pt x="202" y="0"/>
                    <a:pt x="106" y="80"/>
                    <a:pt x="55" y="207"/>
                  </a:cubicBezTo>
                  <a:cubicBezTo>
                    <a:pt x="0" y="351"/>
                    <a:pt x="26" y="499"/>
                    <a:pt x="119" y="537"/>
                  </a:cubicBezTo>
                  <a:cubicBezTo>
                    <a:pt x="133" y="543"/>
                    <a:pt x="149" y="546"/>
                    <a:pt x="165" y="546"/>
                  </a:cubicBezTo>
                  <a:cubicBezTo>
                    <a:pt x="249" y="546"/>
                    <a:pt x="344" y="463"/>
                    <a:pt x="394" y="342"/>
                  </a:cubicBezTo>
                  <a:cubicBezTo>
                    <a:pt x="453" y="194"/>
                    <a:pt x="424" y="46"/>
                    <a:pt x="330" y="8"/>
                  </a:cubicBezTo>
                  <a:cubicBezTo>
                    <a:pt x="317" y="3"/>
                    <a:pt x="302" y="0"/>
                    <a:pt x="28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57"/>
            <p:cNvSpPr/>
            <p:nvPr/>
          </p:nvSpPr>
          <p:spPr>
            <a:xfrm>
              <a:off x="10952506" y="4700427"/>
              <a:ext cx="80777" cy="63699"/>
            </a:xfrm>
            <a:custGeom>
              <a:rect b="b" l="l" r="r" t="t"/>
              <a:pathLst>
                <a:path extrusionOk="0" h="1119" w="1419">
                  <a:moveTo>
                    <a:pt x="637" y="0"/>
                  </a:moveTo>
                  <a:cubicBezTo>
                    <a:pt x="402" y="0"/>
                    <a:pt x="193" y="118"/>
                    <a:pt x="110" y="320"/>
                  </a:cubicBezTo>
                  <a:cubicBezTo>
                    <a:pt x="0" y="599"/>
                    <a:pt x="178" y="930"/>
                    <a:pt x="508" y="1065"/>
                  </a:cubicBezTo>
                  <a:cubicBezTo>
                    <a:pt x="600" y="1101"/>
                    <a:pt x="693" y="1119"/>
                    <a:pt x="782" y="1119"/>
                  </a:cubicBezTo>
                  <a:cubicBezTo>
                    <a:pt x="1017" y="1119"/>
                    <a:pt x="1226" y="1001"/>
                    <a:pt x="1308" y="798"/>
                  </a:cubicBezTo>
                  <a:cubicBezTo>
                    <a:pt x="1418" y="519"/>
                    <a:pt x="1241" y="189"/>
                    <a:pt x="910" y="53"/>
                  </a:cubicBezTo>
                  <a:cubicBezTo>
                    <a:pt x="819" y="17"/>
                    <a:pt x="726" y="0"/>
                    <a:pt x="63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57"/>
            <p:cNvSpPr/>
            <p:nvPr/>
          </p:nvSpPr>
          <p:spPr>
            <a:xfrm>
              <a:off x="10714222" y="4321539"/>
              <a:ext cx="101953" cy="59714"/>
            </a:xfrm>
            <a:custGeom>
              <a:rect b="b" l="l" r="r" t="t"/>
              <a:pathLst>
                <a:path extrusionOk="0" h="1049" w="1791">
                  <a:moveTo>
                    <a:pt x="1133" y="1"/>
                  </a:moveTo>
                  <a:cubicBezTo>
                    <a:pt x="1017" y="1"/>
                    <a:pt x="891" y="17"/>
                    <a:pt x="762" y="52"/>
                  </a:cubicBezTo>
                  <a:cubicBezTo>
                    <a:pt x="309" y="179"/>
                    <a:pt x="0" y="492"/>
                    <a:pt x="72" y="750"/>
                  </a:cubicBezTo>
                  <a:cubicBezTo>
                    <a:pt x="124" y="939"/>
                    <a:pt x="359" y="1048"/>
                    <a:pt x="655" y="1048"/>
                  </a:cubicBezTo>
                  <a:cubicBezTo>
                    <a:pt x="771" y="1048"/>
                    <a:pt x="897" y="1031"/>
                    <a:pt x="1025" y="996"/>
                  </a:cubicBezTo>
                  <a:cubicBezTo>
                    <a:pt x="1478" y="873"/>
                    <a:pt x="1791" y="560"/>
                    <a:pt x="1715" y="297"/>
                  </a:cubicBezTo>
                  <a:cubicBezTo>
                    <a:pt x="1663" y="109"/>
                    <a:pt x="1430" y="1"/>
                    <a:pt x="113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57"/>
          <p:cNvGrpSpPr/>
          <p:nvPr/>
        </p:nvGrpSpPr>
        <p:grpSpPr>
          <a:xfrm>
            <a:off x="3038390" y="6942065"/>
            <a:ext cx="1483219" cy="1483219"/>
            <a:chOff x="1315075" y="4730468"/>
            <a:chExt cx="1566395" cy="1566395"/>
          </a:xfrm>
        </p:grpSpPr>
        <p:sp>
          <p:nvSpPr>
            <p:cNvPr id="5682" name="Google Shape;5682;p57"/>
            <p:cNvSpPr/>
            <p:nvPr/>
          </p:nvSpPr>
          <p:spPr>
            <a:xfrm>
              <a:off x="1315075" y="4730468"/>
              <a:ext cx="1566395" cy="1566395"/>
            </a:xfrm>
            <a:custGeom>
              <a:rect b="b" l="l" r="r" t="t"/>
              <a:pathLst>
                <a:path extrusionOk="0" h="22027" w="22027">
                  <a:moveTo>
                    <a:pt x="11013" y="1"/>
                  </a:moveTo>
                  <a:cubicBezTo>
                    <a:pt x="4927" y="1"/>
                    <a:pt x="0" y="4932"/>
                    <a:pt x="0" y="11014"/>
                  </a:cubicBezTo>
                  <a:cubicBezTo>
                    <a:pt x="0" y="17096"/>
                    <a:pt x="4927" y="22027"/>
                    <a:pt x="11013" y="22027"/>
                  </a:cubicBezTo>
                  <a:cubicBezTo>
                    <a:pt x="17095" y="22027"/>
                    <a:pt x="22026" y="17096"/>
                    <a:pt x="22026" y="11014"/>
                  </a:cubicBezTo>
                  <a:cubicBezTo>
                    <a:pt x="22026" y="4932"/>
                    <a:pt x="17095" y="1"/>
                    <a:pt x="110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57"/>
            <p:cNvSpPr/>
            <p:nvPr/>
          </p:nvSpPr>
          <p:spPr>
            <a:xfrm>
              <a:off x="2092230" y="4842973"/>
              <a:ext cx="462089" cy="355989"/>
            </a:xfrm>
            <a:custGeom>
              <a:rect b="b" l="l" r="r" t="t"/>
              <a:pathLst>
                <a:path extrusionOk="0" h="5006" w="6498">
                  <a:moveTo>
                    <a:pt x="2323" y="0"/>
                  </a:moveTo>
                  <a:cubicBezTo>
                    <a:pt x="1619" y="0"/>
                    <a:pt x="1010" y="254"/>
                    <a:pt x="669" y="759"/>
                  </a:cubicBezTo>
                  <a:cubicBezTo>
                    <a:pt x="0" y="1750"/>
                    <a:pt x="610" y="3337"/>
                    <a:pt x="2036" y="4298"/>
                  </a:cubicBezTo>
                  <a:cubicBezTo>
                    <a:pt x="2733" y="4771"/>
                    <a:pt x="3498" y="5006"/>
                    <a:pt x="4175" y="5006"/>
                  </a:cubicBezTo>
                  <a:cubicBezTo>
                    <a:pt x="4879" y="5006"/>
                    <a:pt x="5488" y="4752"/>
                    <a:pt x="5829" y="4247"/>
                  </a:cubicBezTo>
                  <a:cubicBezTo>
                    <a:pt x="6497" y="3256"/>
                    <a:pt x="5888" y="1669"/>
                    <a:pt x="4462" y="708"/>
                  </a:cubicBezTo>
                  <a:cubicBezTo>
                    <a:pt x="3764" y="235"/>
                    <a:pt x="3000" y="0"/>
                    <a:pt x="232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57"/>
            <p:cNvSpPr/>
            <p:nvPr/>
          </p:nvSpPr>
          <p:spPr>
            <a:xfrm>
              <a:off x="2561453" y="5089461"/>
              <a:ext cx="120180" cy="155879"/>
            </a:xfrm>
            <a:custGeom>
              <a:rect b="b" l="l" r="r" t="t"/>
              <a:pathLst>
                <a:path extrusionOk="0" h="2192" w="1690">
                  <a:moveTo>
                    <a:pt x="767" y="1"/>
                  </a:moveTo>
                  <a:cubicBezTo>
                    <a:pt x="742" y="1"/>
                    <a:pt x="716" y="3"/>
                    <a:pt x="691" y="6"/>
                  </a:cubicBezTo>
                  <a:cubicBezTo>
                    <a:pt x="272" y="65"/>
                    <a:pt x="1" y="603"/>
                    <a:pt x="86" y="1204"/>
                  </a:cubicBezTo>
                  <a:cubicBezTo>
                    <a:pt x="169" y="1769"/>
                    <a:pt x="533" y="2191"/>
                    <a:pt x="924" y="2191"/>
                  </a:cubicBezTo>
                  <a:cubicBezTo>
                    <a:pt x="949" y="2191"/>
                    <a:pt x="974" y="2190"/>
                    <a:pt x="1000" y="2186"/>
                  </a:cubicBezTo>
                  <a:cubicBezTo>
                    <a:pt x="1419" y="2127"/>
                    <a:pt x="1690" y="1589"/>
                    <a:pt x="1605" y="988"/>
                  </a:cubicBezTo>
                  <a:cubicBezTo>
                    <a:pt x="1522" y="424"/>
                    <a:pt x="1158" y="1"/>
                    <a:pt x="7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57"/>
            <p:cNvSpPr/>
            <p:nvPr/>
          </p:nvSpPr>
          <p:spPr>
            <a:xfrm>
              <a:off x="2116623" y="4836004"/>
              <a:ext cx="411528" cy="367225"/>
            </a:xfrm>
            <a:custGeom>
              <a:rect b="b" l="l" r="r" t="t"/>
              <a:pathLst>
                <a:path extrusionOk="0" h="5164" w="5787">
                  <a:moveTo>
                    <a:pt x="1947" y="191"/>
                  </a:moveTo>
                  <a:cubicBezTo>
                    <a:pt x="2021" y="191"/>
                    <a:pt x="2094" y="195"/>
                    <a:pt x="2167" y="201"/>
                  </a:cubicBezTo>
                  <a:cubicBezTo>
                    <a:pt x="2845" y="260"/>
                    <a:pt x="3492" y="523"/>
                    <a:pt x="4059" y="895"/>
                  </a:cubicBezTo>
                  <a:cubicBezTo>
                    <a:pt x="4618" y="1280"/>
                    <a:pt x="5109" y="1776"/>
                    <a:pt x="5431" y="2377"/>
                  </a:cubicBezTo>
                  <a:cubicBezTo>
                    <a:pt x="5596" y="2677"/>
                    <a:pt x="5697" y="3012"/>
                    <a:pt x="5723" y="3354"/>
                  </a:cubicBezTo>
                  <a:cubicBezTo>
                    <a:pt x="5752" y="3701"/>
                    <a:pt x="5663" y="4044"/>
                    <a:pt x="5477" y="4341"/>
                  </a:cubicBezTo>
                  <a:cubicBezTo>
                    <a:pt x="5274" y="4624"/>
                    <a:pt x="4986" y="4832"/>
                    <a:pt x="4656" y="4937"/>
                  </a:cubicBezTo>
                  <a:cubicBezTo>
                    <a:pt x="4419" y="5010"/>
                    <a:pt x="4173" y="5048"/>
                    <a:pt x="3928" y="5048"/>
                  </a:cubicBezTo>
                  <a:cubicBezTo>
                    <a:pt x="3832" y="5048"/>
                    <a:pt x="3736" y="5042"/>
                    <a:pt x="3640" y="5030"/>
                  </a:cubicBezTo>
                  <a:cubicBezTo>
                    <a:pt x="2959" y="4954"/>
                    <a:pt x="2307" y="4705"/>
                    <a:pt x="1740" y="4328"/>
                  </a:cubicBezTo>
                  <a:cubicBezTo>
                    <a:pt x="1173" y="3951"/>
                    <a:pt x="652" y="3460"/>
                    <a:pt x="347" y="2838"/>
                  </a:cubicBezTo>
                  <a:cubicBezTo>
                    <a:pt x="191" y="2529"/>
                    <a:pt x="106" y="2195"/>
                    <a:pt x="93" y="1848"/>
                  </a:cubicBezTo>
                  <a:cubicBezTo>
                    <a:pt x="81" y="1505"/>
                    <a:pt x="178" y="1170"/>
                    <a:pt x="373" y="891"/>
                  </a:cubicBezTo>
                  <a:cubicBezTo>
                    <a:pt x="576" y="620"/>
                    <a:pt x="855" y="421"/>
                    <a:pt x="1173" y="315"/>
                  </a:cubicBezTo>
                  <a:cubicBezTo>
                    <a:pt x="1424" y="233"/>
                    <a:pt x="1686" y="191"/>
                    <a:pt x="1947" y="191"/>
                  </a:cubicBezTo>
                  <a:close/>
                  <a:moveTo>
                    <a:pt x="2008" y="0"/>
                  </a:moveTo>
                  <a:cubicBezTo>
                    <a:pt x="1705" y="0"/>
                    <a:pt x="1402" y="56"/>
                    <a:pt x="1118" y="163"/>
                  </a:cubicBezTo>
                  <a:cubicBezTo>
                    <a:pt x="775" y="290"/>
                    <a:pt x="479" y="523"/>
                    <a:pt x="280" y="828"/>
                  </a:cubicBezTo>
                  <a:cubicBezTo>
                    <a:pt x="89" y="1132"/>
                    <a:pt x="0" y="1492"/>
                    <a:pt x="21" y="1852"/>
                  </a:cubicBezTo>
                  <a:cubicBezTo>
                    <a:pt x="43" y="2203"/>
                    <a:pt x="131" y="2550"/>
                    <a:pt x="284" y="2868"/>
                  </a:cubicBezTo>
                  <a:cubicBezTo>
                    <a:pt x="597" y="3507"/>
                    <a:pt x="1063" y="4057"/>
                    <a:pt x="1642" y="4468"/>
                  </a:cubicBezTo>
                  <a:cubicBezTo>
                    <a:pt x="2227" y="4865"/>
                    <a:pt x="2916" y="5145"/>
                    <a:pt x="3632" y="5162"/>
                  </a:cubicBezTo>
                  <a:cubicBezTo>
                    <a:pt x="3665" y="5163"/>
                    <a:pt x="3698" y="5163"/>
                    <a:pt x="3731" y="5163"/>
                  </a:cubicBezTo>
                  <a:cubicBezTo>
                    <a:pt x="4053" y="5163"/>
                    <a:pt x="4374" y="5107"/>
                    <a:pt x="4673" y="4988"/>
                  </a:cubicBezTo>
                  <a:cubicBezTo>
                    <a:pt x="5003" y="4861"/>
                    <a:pt x="5287" y="4637"/>
                    <a:pt x="5494" y="4349"/>
                  </a:cubicBezTo>
                  <a:cubicBezTo>
                    <a:pt x="5685" y="4053"/>
                    <a:pt x="5786" y="3706"/>
                    <a:pt x="5782" y="3350"/>
                  </a:cubicBezTo>
                  <a:cubicBezTo>
                    <a:pt x="5778" y="2995"/>
                    <a:pt x="5697" y="2643"/>
                    <a:pt x="5553" y="2317"/>
                  </a:cubicBezTo>
                  <a:cubicBezTo>
                    <a:pt x="5270" y="1661"/>
                    <a:pt x="4766" y="1115"/>
                    <a:pt x="4178" y="718"/>
                  </a:cubicBezTo>
                  <a:cubicBezTo>
                    <a:pt x="3589" y="320"/>
                    <a:pt x="2900" y="49"/>
                    <a:pt x="2180" y="6"/>
                  </a:cubicBezTo>
                  <a:cubicBezTo>
                    <a:pt x="2123" y="2"/>
                    <a:pt x="2065" y="0"/>
                    <a:pt x="200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57"/>
            <p:cNvSpPr/>
            <p:nvPr/>
          </p:nvSpPr>
          <p:spPr>
            <a:xfrm>
              <a:off x="2560244" y="5084981"/>
              <a:ext cx="125940" cy="160999"/>
            </a:xfrm>
            <a:custGeom>
              <a:rect b="b" l="l" r="r" t="t"/>
              <a:pathLst>
                <a:path extrusionOk="0" h="2264" w="1771">
                  <a:moveTo>
                    <a:pt x="727" y="124"/>
                  </a:moveTo>
                  <a:cubicBezTo>
                    <a:pt x="947" y="124"/>
                    <a:pt x="1137" y="258"/>
                    <a:pt x="1267" y="437"/>
                  </a:cubicBezTo>
                  <a:cubicBezTo>
                    <a:pt x="1398" y="624"/>
                    <a:pt x="1482" y="840"/>
                    <a:pt x="1512" y="1068"/>
                  </a:cubicBezTo>
                  <a:cubicBezTo>
                    <a:pt x="1546" y="1292"/>
                    <a:pt x="1537" y="1525"/>
                    <a:pt x="1478" y="1750"/>
                  </a:cubicBezTo>
                  <a:cubicBezTo>
                    <a:pt x="1423" y="1974"/>
                    <a:pt x="1267" y="2198"/>
                    <a:pt x="1017" y="2236"/>
                  </a:cubicBezTo>
                  <a:cubicBezTo>
                    <a:pt x="994" y="2239"/>
                    <a:pt x="972" y="2241"/>
                    <a:pt x="949" y="2241"/>
                  </a:cubicBezTo>
                  <a:cubicBezTo>
                    <a:pt x="851" y="2241"/>
                    <a:pt x="757" y="2211"/>
                    <a:pt x="674" y="2156"/>
                  </a:cubicBezTo>
                  <a:cubicBezTo>
                    <a:pt x="577" y="2088"/>
                    <a:pt x="492" y="2003"/>
                    <a:pt x="433" y="1902"/>
                  </a:cubicBezTo>
                  <a:cubicBezTo>
                    <a:pt x="314" y="1699"/>
                    <a:pt x="234" y="1483"/>
                    <a:pt x="191" y="1254"/>
                  </a:cubicBezTo>
                  <a:cubicBezTo>
                    <a:pt x="145" y="1030"/>
                    <a:pt x="136" y="776"/>
                    <a:pt x="213" y="552"/>
                  </a:cubicBezTo>
                  <a:cubicBezTo>
                    <a:pt x="293" y="332"/>
                    <a:pt x="492" y="133"/>
                    <a:pt x="716" y="124"/>
                  </a:cubicBezTo>
                  <a:cubicBezTo>
                    <a:pt x="720" y="124"/>
                    <a:pt x="723" y="124"/>
                    <a:pt x="727" y="124"/>
                  </a:cubicBezTo>
                  <a:close/>
                  <a:moveTo>
                    <a:pt x="824" y="0"/>
                  </a:moveTo>
                  <a:cubicBezTo>
                    <a:pt x="782" y="0"/>
                    <a:pt x="741" y="5"/>
                    <a:pt x="699" y="14"/>
                  </a:cubicBezTo>
                  <a:cubicBezTo>
                    <a:pt x="424" y="73"/>
                    <a:pt x="251" y="302"/>
                    <a:pt x="153" y="526"/>
                  </a:cubicBezTo>
                  <a:cubicBezTo>
                    <a:pt x="48" y="763"/>
                    <a:pt x="1" y="1022"/>
                    <a:pt x="18" y="1280"/>
                  </a:cubicBezTo>
                  <a:cubicBezTo>
                    <a:pt x="39" y="1542"/>
                    <a:pt x="149" y="1788"/>
                    <a:pt x="331" y="1982"/>
                  </a:cubicBezTo>
                  <a:cubicBezTo>
                    <a:pt x="489" y="2151"/>
                    <a:pt x="709" y="2263"/>
                    <a:pt x="934" y="2263"/>
                  </a:cubicBezTo>
                  <a:cubicBezTo>
                    <a:pt x="963" y="2263"/>
                    <a:pt x="992" y="2261"/>
                    <a:pt x="1021" y="2257"/>
                  </a:cubicBezTo>
                  <a:cubicBezTo>
                    <a:pt x="1271" y="2224"/>
                    <a:pt x="1482" y="2037"/>
                    <a:pt x="1605" y="1800"/>
                  </a:cubicBezTo>
                  <a:cubicBezTo>
                    <a:pt x="1724" y="1568"/>
                    <a:pt x="1770" y="1297"/>
                    <a:pt x="1728" y="1034"/>
                  </a:cubicBezTo>
                  <a:cubicBezTo>
                    <a:pt x="1694" y="772"/>
                    <a:pt x="1588" y="522"/>
                    <a:pt x="1419" y="315"/>
                  </a:cubicBezTo>
                  <a:cubicBezTo>
                    <a:pt x="1279" y="142"/>
                    <a:pt x="1056" y="0"/>
                    <a:pt x="82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57"/>
            <p:cNvSpPr/>
            <p:nvPr/>
          </p:nvSpPr>
          <p:spPr>
            <a:xfrm>
              <a:off x="1397854" y="5556479"/>
              <a:ext cx="172234" cy="223293"/>
            </a:xfrm>
            <a:custGeom>
              <a:rect b="b" l="l" r="r" t="t"/>
              <a:pathLst>
                <a:path extrusionOk="0" h="3140" w="2422">
                  <a:moveTo>
                    <a:pt x="1095" y="0"/>
                  </a:moveTo>
                  <a:cubicBezTo>
                    <a:pt x="1059" y="0"/>
                    <a:pt x="1022" y="3"/>
                    <a:pt x="986" y="8"/>
                  </a:cubicBezTo>
                  <a:cubicBezTo>
                    <a:pt x="389" y="93"/>
                    <a:pt x="0" y="863"/>
                    <a:pt x="123" y="1726"/>
                  </a:cubicBezTo>
                  <a:cubicBezTo>
                    <a:pt x="238" y="2534"/>
                    <a:pt x="764" y="3139"/>
                    <a:pt x="1323" y="3139"/>
                  </a:cubicBezTo>
                  <a:cubicBezTo>
                    <a:pt x="1359" y="3139"/>
                    <a:pt x="1395" y="3137"/>
                    <a:pt x="1431" y="3132"/>
                  </a:cubicBezTo>
                  <a:cubicBezTo>
                    <a:pt x="2032" y="3047"/>
                    <a:pt x="2421" y="2277"/>
                    <a:pt x="2298" y="1418"/>
                  </a:cubicBezTo>
                  <a:cubicBezTo>
                    <a:pt x="2183" y="606"/>
                    <a:pt x="1657" y="0"/>
                    <a:pt x="109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57"/>
            <p:cNvSpPr/>
            <p:nvPr/>
          </p:nvSpPr>
          <p:spPr>
            <a:xfrm>
              <a:off x="2392909" y="5540194"/>
              <a:ext cx="385643" cy="436631"/>
            </a:xfrm>
            <a:custGeom>
              <a:rect b="b" l="l" r="r" t="t"/>
              <a:pathLst>
                <a:path extrusionOk="0" h="6140" w="5423">
                  <a:moveTo>
                    <a:pt x="3296" y="0"/>
                  </a:moveTo>
                  <a:cubicBezTo>
                    <a:pt x="2289" y="0"/>
                    <a:pt x="1198" y="890"/>
                    <a:pt x="657" y="2248"/>
                  </a:cubicBezTo>
                  <a:cubicBezTo>
                    <a:pt x="1" y="3881"/>
                    <a:pt x="394" y="5570"/>
                    <a:pt x="1533" y="6027"/>
                  </a:cubicBezTo>
                  <a:cubicBezTo>
                    <a:pt x="1723" y="6103"/>
                    <a:pt x="1923" y="6140"/>
                    <a:pt x="2126" y="6140"/>
                  </a:cubicBezTo>
                  <a:cubicBezTo>
                    <a:pt x="3132" y="6140"/>
                    <a:pt x="4228" y="5249"/>
                    <a:pt x="4771" y="3890"/>
                  </a:cubicBezTo>
                  <a:cubicBezTo>
                    <a:pt x="5423" y="2260"/>
                    <a:pt x="5029" y="567"/>
                    <a:pt x="3895" y="114"/>
                  </a:cubicBezTo>
                  <a:cubicBezTo>
                    <a:pt x="3702" y="37"/>
                    <a:pt x="3501" y="0"/>
                    <a:pt x="329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57"/>
            <p:cNvSpPr/>
            <p:nvPr/>
          </p:nvSpPr>
          <p:spPr>
            <a:xfrm>
              <a:off x="2105742" y="5307716"/>
              <a:ext cx="245409" cy="214831"/>
            </a:xfrm>
            <a:custGeom>
              <a:rect b="b" l="l" r="r" t="t"/>
              <a:pathLst>
                <a:path extrusionOk="0" h="3021" w="3451">
                  <a:moveTo>
                    <a:pt x="1693" y="1"/>
                  </a:moveTo>
                  <a:cubicBezTo>
                    <a:pt x="907" y="1"/>
                    <a:pt x="231" y="533"/>
                    <a:pt x="124" y="1280"/>
                  </a:cubicBezTo>
                  <a:cubicBezTo>
                    <a:pt x="1" y="2101"/>
                    <a:pt x="623" y="2875"/>
                    <a:pt x="1508" y="3002"/>
                  </a:cubicBezTo>
                  <a:cubicBezTo>
                    <a:pt x="1592" y="3014"/>
                    <a:pt x="1676" y="3020"/>
                    <a:pt x="1758" y="3020"/>
                  </a:cubicBezTo>
                  <a:cubicBezTo>
                    <a:pt x="2544" y="3020"/>
                    <a:pt x="3220" y="2489"/>
                    <a:pt x="3328" y="1745"/>
                  </a:cubicBezTo>
                  <a:cubicBezTo>
                    <a:pt x="3450" y="920"/>
                    <a:pt x="2828" y="150"/>
                    <a:pt x="1944" y="19"/>
                  </a:cubicBezTo>
                  <a:cubicBezTo>
                    <a:pt x="1859" y="6"/>
                    <a:pt x="1776" y="1"/>
                    <a:pt x="169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57"/>
            <p:cNvSpPr/>
            <p:nvPr/>
          </p:nvSpPr>
          <p:spPr>
            <a:xfrm>
              <a:off x="1845102" y="5855735"/>
              <a:ext cx="87326" cy="76304"/>
            </a:xfrm>
            <a:custGeom>
              <a:rect b="b" l="l" r="r" t="t"/>
              <a:pathLst>
                <a:path extrusionOk="0" h="1073" w="1228">
                  <a:moveTo>
                    <a:pt x="599" y="0"/>
                  </a:moveTo>
                  <a:cubicBezTo>
                    <a:pt x="323" y="0"/>
                    <a:pt x="85" y="188"/>
                    <a:pt x="47" y="452"/>
                  </a:cubicBezTo>
                  <a:cubicBezTo>
                    <a:pt x="1" y="744"/>
                    <a:pt x="225" y="1019"/>
                    <a:pt x="538" y="1065"/>
                  </a:cubicBezTo>
                  <a:cubicBezTo>
                    <a:pt x="569" y="1070"/>
                    <a:pt x="599" y="1072"/>
                    <a:pt x="629" y="1072"/>
                  </a:cubicBezTo>
                  <a:cubicBezTo>
                    <a:pt x="906" y="1072"/>
                    <a:pt x="1147" y="884"/>
                    <a:pt x="1186" y="617"/>
                  </a:cubicBezTo>
                  <a:cubicBezTo>
                    <a:pt x="1228" y="325"/>
                    <a:pt x="1004" y="54"/>
                    <a:pt x="690" y="7"/>
                  </a:cubicBezTo>
                  <a:cubicBezTo>
                    <a:pt x="660" y="3"/>
                    <a:pt x="629" y="0"/>
                    <a:pt x="59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57"/>
            <p:cNvSpPr/>
            <p:nvPr/>
          </p:nvSpPr>
          <p:spPr>
            <a:xfrm>
              <a:off x="1674708" y="4950856"/>
              <a:ext cx="166830" cy="140163"/>
            </a:xfrm>
            <a:custGeom>
              <a:rect b="b" l="l" r="r" t="t"/>
              <a:pathLst>
                <a:path extrusionOk="0" h="1971" w="2346">
                  <a:moveTo>
                    <a:pt x="1228" y="1"/>
                  </a:moveTo>
                  <a:cubicBezTo>
                    <a:pt x="1095" y="1"/>
                    <a:pt x="959" y="25"/>
                    <a:pt x="826" y="76"/>
                  </a:cubicBezTo>
                  <a:cubicBezTo>
                    <a:pt x="285" y="283"/>
                    <a:pt x="1" y="859"/>
                    <a:pt x="196" y="1363"/>
                  </a:cubicBezTo>
                  <a:cubicBezTo>
                    <a:pt x="343" y="1743"/>
                    <a:pt x="716" y="1971"/>
                    <a:pt x="1123" y="1971"/>
                  </a:cubicBezTo>
                  <a:cubicBezTo>
                    <a:pt x="1256" y="1971"/>
                    <a:pt x="1392" y="1947"/>
                    <a:pt x="1525" y="1896"/>
                  </a:cubicBezTo>
                  <a:cubicBezTo>
                    <a:pt x="2066" y="1689"/>
                    <a:pt x="2346" y="1113"/>
                    <a:pt x="2155" y="609"/>
                  </a:cubicBezTo>
                  <a:cubicBezTo>
                    <a:pt x="2012" y="229"/>
                    <a:pt x="1636" y="1"/>
                    <a:pt x="122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57"/>
            <p:cNvSpPr/>
            <p:nvPr/>
          </p:nvSpPr>
          <p:spPr>
            <a:xfrm>
              <a:off x="1444150" y="5401589"/>
              <a:ext cx="95789" cy="98917"/>
            </a:xfrm>
            <a:custGeom>
              <a:rect b="b" l="l" r="r" t="t"/>
              <a:pathLst>
                <a:path extrusionOk="0" h="1391" w="1347">
                  <a:moveTo>
                    <a:pt x="471" y="1"/>
                  </a:moveTo>
                  <a:cubicBezTo>
                    <a:pt x="389" y="1"/>
                    <a:pt x="312" y="22"/>
                    <a:pt x="246" y="66"/>
                  </a:cubicBezTo>
                  <a:cubicBezTo>
                    <a:pt x="5" y="231"/>
                    <a:pt x="1" y="645"/>
                    <a:pt x="238" y="993"/>
                  </a:cubicBezTo>
                  <a:cubicBezTo>
                    <a:pt x="409" y="1243"/>
                    <a:pt x="658" y="1390"/>
                    <a:pt x="873" y="1390"/>
                  </a:cubicBezTo>
                  <a:cubicBezTo>
                    <a:pt x="956" y="1390"/>
                    <a:pt x="1034" y="1368"/>
                    <a:pt x="1101" y="1323"/>
                  </a:cubicBezTo>
                  <a:cubicBezTo>
                    <a:pt x="1347" y="1158"/>
                    <a:pt x="1347" y="747"/>
                    <a:pt x="1110" y="400"/>
                  </a:cubicBezTo>
                  <a:cubicBezTo>
                    <a:pt x="941" y="148"/>
                    <a:pt x="689" y="1"/>
                    <a:pt x="47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57"/>
            <p:cNvSpPr/>
            <p:nvPr/>
          </p:nvSpPr>
          <p:spPr>
            <a:xfrm>
              <a:off x="1398138" y="5552283"/>
              <a:ext cx="174012" cy="228342"/>
            </a:xfrm>
            <a:custGeom>
              <a:rect b="b" l="l" r="r" t="t"/>
              <a:pathLst>
                <a:path extrusionOk="0" h="3211" w="2447">
                  <a:moveTo>
                    <a:pt x="1047" y="124"/>
                  </a:moveTo>
                  <a:cubicBezTo>
                    <a:pt x="1358" y="124"/>
                    <a:pt x="1633" y="319"/>
                    <a:pt x="1820" y="567"/>
                  </a:cubicBezTo>
                  <a:cubicBezTo>
                    <a:pt x="2015" y="842"/>
                    <a:pt x="2138" y="1159"/>
                    <a:pt x="2184" y="1489"/>
                  </a:cubicBezTo>
                  <a:cubicBezTo>
                    <a:pt x="2235" y="1824"/>
                    <a:pt x="2214" y="2166"/>
                    <a:pt x="2116" y="2488"/>
                  </a:cubicBezTo>
                  <a:cubicBezTo>
                    <a:pt x="2070" y="2653"/>
                    <a:pt x="1985" y="2806"/>
                    <a:pt x="1871" y="2932"/>
                  </a:cubicBezTo>
                  <a:cubicBezTo>
                    <a:pt x="1757" y="3064"/>
                    <a:pt x="1600" y="3153"/>
                    <a:pt x="1427" y="3182"/>
                  </a:cubicBezTo>
                  <a:cubicBezTo>
                    <a:pt x="1395" y="3186"/>
                    <a:pt x="1364" y="3188"/>
                    <a:pt x="1333" y="3188"/>
                  </a:cubicBezTo>
                  <a:cubicBezTo>
                    <a:pt x="1192" y="3188"/>
                    <a:pt x="1053" y="3149"/>
                    <a:pt x="931" y="3072"/>
                  </a:cubicBezTo>
                  <a:cubicBezTo>
                    <a:pt x="787" y="2979"/>
                    <a:pt x="661" y="2856"/>
                    <a:pt x="567" y="2717"/>
                  </a:cubicBezTo>
                  <a:cubicBezTo>
                    <a:pt x="385" y="2429"/>
                    <a:pt x="263" y="2107"/>
                    <a:pt x="203" y="1777"/>
                  </a:cubicBezTo>
                  <a:cubicBezTo>
                    <a:pt x="144" y="1443"/>
                    <a:pt x="144" y="1083"/>
                    <a:pt x="263" y="761"/>
                  </a:cubicBezTo>
                  <a:cubicBezTo>
                    <a:pt x="381" y="435"/>
                    <a:pt x="661" y="148"/>
                    <a:pt x="991" y="126"/>
                  </a:cubicBezTo>
                  <a:cubicBezTo>
                    <a:pt x="1010" y="125"/>
                    <a:pt x="1028" y="124"/>
                    <a:pt x="1047" y="124"/>
                  </a:cubicBezTo>
                  <a:close/>
                  <a:moveTo>
                    <a:pt x="1127" y="0"/>
                  </a:moveTo>
                  <a:cubicBezTo>
                    <a:pt x="1077" y="0"/>
                    <a:pt x="1027" y="4"/>
                    <a:pt x="978" y="12"/>
                  </a:cubicBezTo>
                  <a:cubicBezTo>
                    <a:pt x="792" y="54"/>
                    <a:pt x="627" y="143"/>
                    <a:pt x="495" y="279"/>
                  </a:cubicBezTo>
                  <a:cubicBezTo>
                    <a:pt x="368" y="410"/>
                    <a:pt x="271" y="562"/>
                    <a:pt x="199" y="732"/>
                  </a:cubicBezTo>
                  <a:cubicBezTo>
                    <a:pt x="59" y="1066"/>
                    <a:pt x="0" y="1434"/>
                    <a:pt x="34" y="1798"/>
                  </a:cubicBezTo>
                  <a:cubicBezTo>
                    <a:pt x="68" y="2166"/>
                    <a:pt x="220" y="2513"/>
                    <a:pt x="466" y="2793"/>
                  </a:cubicBezTo>
                  <a:cubicBezTo>
                    <a:pt x="686" y="3036"/>
                    <a:pt x="998" y="3211"/>
                    <a:pt x="1319" y="3211"/>
                  </a:cubicBezTo>
                  <a:cubicBezTo>
                    <a:pt x="1356" y="3211"/>
                    <a:pt x="1394" y="3208"/>
                    <a:pt x="1431" y="3203"/>
                  </a:cubicBezTo>
                  <a:cubicBezTo>
                    <a:pt x="1791" y="3148"/>
                    <a:pt x="2083" y="2873"/>
                    <a:pt x="2243" y="2543"/>
                  </a:cubicBezTo>
                  <a:cubicBezTo>
                    <a:pt x="2413" y="2213"/>
                    <a:pt x="2447" y="1828"/>
                    <a:pt x="2404" y="1460"/>
                  </a:cubicBezTo>
                  <a:cubicBezTo>
                    <a:pt x="2354" y="1091"/>
                    <a:pt x="2205" y="740"/>
                    <a:pt x="1973" y="448"/>
                  </a:cubicBezTo>
                  <a:cubicBezTo>
                    <a:pt x="1854" y="300"/>
                    <a:pt x="1702" y="181"/>
                    <a:pt x="1532" y="97"/>
                  </a:cubicBezTo>
                  <a:cubicBezTo>
                    <a:pt x="1408" y="31"/>
                    <a:pt x="1267" y="0"/>
                    <a:pt x="11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57"/>
            <p:cNvSpPr/>
            <p:nvPr/>
          </p:nvSpPr>
          <p:spPr>
            <a:xfrm>
              <a:off x="2405567" y="5537136"/>
              <a:ext cx="361536" cy="440471"/>
            </a:xfrm>
            <a:custGeom>
              <a:rect b="b" l="l" r="r" t="t"/>
              <a:pathLst>
                <a:path extrusionOk="0" h="6194" w="5084">
                  <a:moveTo>
                    <a:pt x="3084" y="90"/>
                  </a:moveTo>
                  <a:cubicBezTo>
                    <a:pt x="3292" y="90"/>
                    <a:pt x="3499" y="129"/>
                    <a:pt x="3695" y="208"/>
                  </a:cubicBezTo>
                  <a:cubicBezTo>
                    <a:pt x="4009" y="352"/>
                    <a:pt x="4267" y="589"/>
                    <a:pt x="4445" y="885"/>
                  </a:cubicBezTo>
                  <a:cubicBezTo>
                    <a:pt x="4618" y="1182"/>
                    <a:pt x="4728" y="1512"/>
                    <a:pt x="4775" y="1855"/>
                  </a:cubicBezTo>
                  <a:cubicBezTo>
                    <a:pt x="4864" y="2544"/>
                    <a:pt x="4741" y="3247"/>
                    <a:pt x="4495" y="3895"/>
                  </a:cubicBezTo>
                  <a:cubicBezTo>
                    <a:pt x="4229" y="4538"/>
                    <a:pt x="3839" y="5135"/>
                    <a:pt x="3310" y="5588"/>
                  </a:cubicBezTo>
                  <a:cubicBezTo>
                    <a:pt x="3044" y="5820"/>
                    <a:pt x="2730" y="5990"/>
                    <a:pt x="2396" y="6091"/>
                  </a:cubicBezTo>
                  <a:cubicBezTo>
                    <a:pt x="2242" y="6137"/>
                    <a:pt x="2083" y="6161"/>
                    <a:pt x="1923" y="6161"/>
                  </a:cubicBezTo>
                  <a:cubicBezTo>
                    <a:pt x="1731" y="6161"/>
                    <a:pt x="1539" y="6127"/>
                    <a:pt x="1359" y="6057"/>
                  </a:cubicBezTo>
                  <a:cubicBezTo>
                    <a:pt x="1029" y="5918"/>
                    <a:pt x="758" y="5677"/>
                    <a:pt x="580" y="5368"/>
                  </a:cubicBezTo>
                  <a:cubicBezTo>
                    <a:pt x="407" y="5063"/>
                    <a:pt x="301" y="4724"/>
                    <a:pt x="263" y="4377"/>
                  </a:cubicBezTo>
                  <a:cubicBezTo>
                    <a:pt x="195" y="3679"/>
                    <a:pt x="305" y="2972"/>
                    <a:pt x="555" y="2324"/>
                  </a:cubicBezTo>
                  <a:cubicBezTo>
                    <a:pt x="809" y="1673"/>
                    <a:pt x="1186" y="1050"/>
                    <a:pt x="1740" y="610"/>
                  </a:cubicBezTo>
                  <a:cubicBezTo>
                    <a:pt x="2015" y="386"/>
                    <a:pt x="2333" y="225"/>
                    <a:pt x="2675" y="140"/>
                  </a:cubicBezTo>
                  <a:cubicBezTo>
                    <a:pt x="2810" y="107"/>
                    <a:pt x="2947" y="90"/>
                    <a:pt x="3084" y="90"/>
                  </a:cubicBezTo>
                  <a:close/>
                  <a:moveTo>
                    <a:pt x="3143" y="0"/>
                  </a:moveTo>
                  <a:cubicBezTo>
                    <a:pt x="2981" y="0"/>
                    <a:pt x="2818" y="23"/>
                    <a:pt x="2659" y="68"/>
                  </a:cubicBezTo>
                  <a:cubicBezTo>
                    <a:pt x="2307" y="166"/>
                    <a:pt x="1981" y="327"/>
                    <a:pt x="1698" y="551"/>
                  </a:cubicBezTo>
                  <a:cubicBezTo>
                    <a:pt x="1126" y="1000"/>
                    <a:pt x="682" y="1588"/>
                    <a:pt x="398" y="2257"/>
                  </a:cubicBezTo>
                  <a:cubicBezTo>
                    <a:pt x="127" y="2925"/>
                    <a:pt x="0" y="3675"/>
                    <a:pt x="136" y="4394"/>
                  </a:cubicBezTo>
                  <a:cubicBezTo>
                    <a:pt x="199" y="4750"/>
                    <a:pt x="335" y="5092"/>
                    <a:pt x="534" y="5397"/>
                  </a:cubicBezTo>
                  <a:cubicBezTo>
                    <a:pt x="733" y="5698"/>
                    <a:pt x="1016" y="5935"/>
                    <a:pt x="1351" y="6079"/>
                  </a:cubicBezTo>
                  <a:cubicBezTo>
                    <a:pt x="1556" y="6156"/>
                    <a:pt x="1773" y="6194"/>
                    <a:pt x="1991" y="6194"/>
                  </a:cubicBezTo>
                  <a:cubicBezTo>
                    <a:pt x="2132" y="6194"/>
                    <a:pt x="2273" y="6178"/>
                    <a:pt x="2413" y="6146"/>
                  </a:cubicBezTo>
                  <a:cubicBezTo>
                    <a:pt x="2769" y="6066"/>
                    <a:pt x="3103" y="5909"/>
                    <a:pt x="3395" y="5693"/>
                  </a:cubicBezTo>
                  <a:cubicBezTo>
                    <a:pt x="3988" y="5266"/>
                    <a:pt x="4423" y="4648"/>
                    <a:pt x="4694" y="3971"/>
                  </a:cubicBezTo>
                  <a:cubicBezTo>
                    <a:pt x="4965" y="3298"/>
                    <a:pt x="5084" y="2549"/>
                    <a:pt x="4965" y="1825"/>
                  </a:cubicBezTo>
                  <a:cubicBezTo>
                    <a:pt x="4914" y="1457"/>
                    <a:pt x="4783" y="1105"/>
                    <a:pt x="4584" y="796"/>
                  </a:cubicBezTo>
                  <a:cubicBezTo>
                    <a:pt x="4381" y="479"/>
                    <a:pt x="4085" y="238"/>
                    <a:pt x="3738" y="102"/>
                  </a:cubicBezTo>
                  <a:cubicBezTo>
                    <a:pt x="3544" y="35"/>
                    <a:pt x="3344" y="0"/>
                    <a:pt x="314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57"/>
            <p:cNvSpPr/>
            <p:nvPr/>
          </p:nvSpPr>
          <p:spPr>
            <a:xfrm>
              <a:off x="2683062" y="5514876"/>
              <a:ext cx="100909" cy="311615"/>
            </a:xfrm>
            <a:custGeom>
              <a:rect b="b" l="l" r="r" t="t"/>
              <a:pathLst>
                <a:path extrusionOk="0" h="4382" w="1419">
                  <a:moveTo>
                    <a:pt x="1" y="1"/>
                  </a:moveTo>
                  <a:cubicBezTo>
                    <a:pt x="378" y="170"/>
                    <a:pt x="691" y="449"/>
                    <a:pt x="907" y="805"/>
                  </a:cubicBezTo>
                  <a:cubicBezTo>
                    <a:pt x="1122" y="1156"/>
                    <a:pt x="1258" y="1550"/>
                    <a:pt x="1309" y="1956"/>
                  </a:cubicBezTo>
                  <a:cubicBezTo>
                    <a:pt x="1372" y="2362"/>
                    <a:pt x="1372" y="2777"/>
                    <a:pt x="1317" y="3183"/>
                  </a:cubicBezTo>
                  <a:cubicBezTo>
                    <a:pt x="1258" y="3590"/>
                    <a:pt x="1156" y="3992"/>
                    <a:pt x="1017" y="4381"/>
                  </a:cubicBezTo>
                  <a:cubicBezTo>
                    <a:pt x="1178" y="3996"/>
                    <a:pt x="1288" y="3598"/>
                    <a:pt x="1351" y="3188"/>
                  </a:cubicBezTo>
                  <a:cubicBezTo>
                    <a:pt x="1415" y="2777"/>
                    <a:pt x="1419" y="2358"/>
                    <a:pt x="1364" y="1947"/>
                  </a:cubicBezTo>
                  <a:cubicBezTo>
                    <a:pt x="1304" y="1533"/>
                    <a:pt x="1161" y="1139"/>
                    <a:pt x="940" y="784"/>
                  </a:cubicBezTo>
                  <a:cubicBezTo>
                    <a:pt x="716" y="428"/>
                    <a:pt x="390" y="153"/>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57"/>
            <p:cNvSpPr/>
            <p:nvPr/>
          </p:nvSpPr>
          <p:spPr>
            <a:xfrm>
              <a:off x="2367662" y="5529028"/>
              <a:ext cx="254085" cy="499636"/>
            </a:xfrm>
            <a:custGeom>
              <a:rect b="b" l="l" r="r" t="t"/>
              <a:pathLst>
                <a:path extrusionOk="0" h="7026" w="3573">
                  <a:moveTo>
                    <a:pt x="2078" y="0"/>
                  </a:moveTo>
                  <a:cubicBezTo>
                    <a:pt x="1384" y="500"/>
                    <a:pt x="864" y="1202"/>
                    <a:pt x="517" y="1981"/>
                  </a:cubicBezTo>
                  <a:cubicBezTo>
                    <a:pt x="174" y="2756"/>
                    <a:pt x="0" y="3615"/>
                    <a:pt x="68" y="4462"/>
                  </a:cubicBezTo>
                  <a:cubicBezTo>
                    <a:pt x="98" y="4885"/>
                    <a:pt x="199" y="5304"/>
                    <a:pt x="368" y="5693"/>
                  </a:cubicBezTo>
                  <a:cubicBezTo>
                    <a:pt x="538" y="6087"/>
                    <a:pt x="809" y="6425"/>
                    <a:pt x="1156" y="6675"/>
                  </a:cubicBezTo>
                  <a:cubicBezTo>
                    <a:pt x="1202" y="6705"/>
                    <a:pt x="1245" y="6739"/>
                    <a:pt x="1291" y="6768"/>
                  </a:cubicBezTo>
                  <a:lnTo>
                    <a:pt x="1435" y="6836"/>
                  </a:lnTo>
                  <a:cubicBezTo>
                    <a:pt x="1528" y="6887"/>
                    <a:pt x="1630" y="6925"/>
                    <a:pt x="1731" y="6954"/>
                  </a:cubicBezTo>
                  <a:cubicBezTo>
                    <a:pt x="1903" y="7000"/>
                    <a:pt x="2081" y="7025"/>
                    <a:pt x="2258" y="7025"/>
                  </a:cubicBezTo>
                  <a:cubicBezTo>
                    <a:pt x="2294" y="7025"/>
                    <a:pt x="2330" y="7024"/>
                    <a:pt x="2366" y="7022"/>
                  </a:cubicBezTo>
                  <a:cubicBezTo>
                    <a:pt x="2794" y="6997"/>
                    <a:pt x="3208" y="6866"/>
                    <a:pt x="3572" y="6646"/>
                  </a:cubicBezTo>
                  <a:lnTo>
                    <a:pt x="3568" y="6641"/>
                  </a:lnTo>
                  <a:cubicBezTo>
                    <a:pt x="3196" y="6836"/>
                    <a:pt x="2789" y="6976"/>
                    <a:pt x="2366" y="6988"/>
                  </a:cubicBezTo>
                  <a:cubicBezTo>
                    <a:pt x="2346" y="6989"/>
                    <a:pt x="2325" y="6989"/>
                    <a:pt x="2305" y="6989"/>
                  </a:cubicBezTo>
                  <a:cubicBezTo>
                    <a:pt x="1903" y="6989"/>
                    <a:pt x="1511" y="6871"/>
                    <a:pt x="1181" y="6646"/>
                  </a:cubicBezTo>
                  <a:cubicBezTo>
                    <a:pt x="834" y="6404"/>
                    <a:pt x="559" y="6070"/>
                    <a:pt x="385" y="5685"/>
                  </a:cubicBezTo>
                  <a:cubicBezTo>
                    <a:pt x="216" y="5300"/>
                    <a:pt x="114" y="4881"/>
                    <a:pt x="93" y="4462"/>
                  </a:cubicBezTo>
                  <a:cubicBezTo>
                    <a:pt x="55" y="3615"/>
                    <a:pt x="216" y="2773"/>
                    <a:pt x="563" y="1998"/>
                  </a:cubicBezTo>
                  <a:cubicBezTo>
                    <a:pt x="906" y="1232"/>
                    <a:pt x="1405" y="525"/>
                    <a:pt x="2078" y="5"/>
                  </a:cubicBezTo>
                  <a:lnTo>
                    <a:pt x="2078"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57"/>
            <p:cNvSpPr/>
            <p:nvPr/>
          </p:nvSpPr>
          <p:spPr>
            <a:xfrm>
              <a:off x="2109085" y="5301244"/>
              <a:ext cx="240218" cy="229124"/>
            </a:xfrm>
            <a:custGeom>
              <a:rect b="b" l="l" r="r" t="t"/>
              <a:pathLst>
                <a:path extrusionOk="0" h="3222" w="3378">
                  <a:moveTo>
                    <a:pt x="1681" y="183"/>
                  </a:moveTo>
                  <a:cubicBezTo>
                    <a:pt x="1748" y="183"/>
                    <a:pt x="1816" y="187"/>
                    <a:pt x="1884" y="194"/>
                  </a:cubicBezTo>
                  <a:cubicBezTo>
                    <a:pt x="2269" y="236"/>
                    <a:pt x="2658" y="406"/>
                    <a:pt x="2921" y="711"/>
                  </a:cubicBezTo>
                  <a:cubicBezTo>
                    <a:pt x="3188" y="1015"/>
                    <a:pt x="3302" y="1426"/>
                    <a:pt x="3226" y="1828"/>
                  </a:cubicBezTo>
                  <a:cubicBezTo>
                    <a:pt x="3149" y="2213"/>
                    <a:pt x="2917" y="2547"/>
                    <a:pt x="2582" y="2755"/>
                  </a:cubicBezTo>
                  <a:cubicBezTo>
                    <a:pt x="2320" y="2916"/>
                    <a:pt x="2020" y="3000"/>
                    <a:pt x="1715" y="3000"/>
                  </a:cubicBezTo>
                  <a:cubicBezTo>
                    <a:pt x="1636" y="3000"/>
                    <a:pt x="1557" y="2995"/>
                    <a:pt x="1478" y="2983"/>
                  </a:cubicBezTo>
                  <a:cubicBezTo>
                    <a:pt x="1092" y="2928"/>
                    <a:pt x="737" y="2751"/>
                    <a:pt x="462" y="2471"/>
                  </a:cubicBezTo>
                  <a:cubicBezTo>
                    <a:pt x="191" y="2192"/>
                    <a:pt x="22" y="1777"/>
                    <a:pt x="85" y="1371"/>
                  </a:cubicBezTo>
                  <a:cubicBezTo>
                    <a:pt x="136" y="960"/>
                    <a:pt x="415" y="613"/>
                    <a:pt x="758" y="423"/>
                  </a:cubicBezTo>
                  <a:cubicBezTo>
                    <a:pt x="1041" y="265"/>
                    <a:pt x="1359" y="183"/>
                    <a:pt x="1681" y="183"/>
                  </a:cubicBezTo>
                  <a:close/>
                  <a:moveTo>
                    <a:pt x="1628" y="0"/>
                  </a:moveTo>
                  <a:cubicBezTo>
                    <a:pt x="1290" y="0"/>
                    <a:pt x="958" y="107"/>
                    <a:pt x="686" y="313"/>
                  </a:cubicBezTo>
                  <a:cubicBezTo>
                    <a:pt x="348" y="571"/>
                    <a:pt x="123" y="948"/>
                    <a:pt x="64" y="1367"/>
                  </a:cubicBezTo>
                  <a:cubicBezTo>
                    <a:pt x="0" y="1786"/>
                    <a:pt x="106" y="2213"/>
                    <a:pt x="360" y="2556"/>
                  </a:cubicBezTo>
                  <a:cubicBezTo>
                    <a:pt x="623" y="2907"/>
                    <a:pt x="1012" y="3140"/>
                    <a:pt x="1448" y="3203"/>
                  </a:cubicBezTo>
                  <a:cubicBezTo>
                    <a:pt x="1533" y="3216"/>
                    <a:pt x="1617" y="3222"/>
                    <a:pt x="1702" y="3222"/>
                  </a:cubicBezTo>
                  <a:cubicBezTo>
                    <a:pt x="2052" y="3222"/>
                    <a:pt x="2395" y="3117"/>
                    <a:pt x="2688" y="2916"/>
                  </a:cubicBezTo>
                  <a:cubicBezTo>
                    <a:pt x="3056" y="2674"/>
                    <a:pt x="3293" y="2281"/>
                    <a:pt x="3340" y="1845"/>
                  </a:cubicBezTo>
                  <a:cubicBezTo>
                    <a:pt x="3378" y="1417"/>
                    <a:pt x="3247" y="994"/>
                    <a:pt x="2972" y="668"/>
                  </a:cubicBezTo>
                  <a:cubicBezTo>
                    <a:pt x="2705" y="334"/>
                    <a:pt x="2328" y="105"/>
                    <a:pt x="1909" y="25"/>
                  </a:cubicBezTo>
                  <a:cubicBezTo>
                    <a:pt x="1816" y="8"/>
                    <a:pt x="1722" y="0"/>
                    <a:pt x="162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57"/>
            <p:cNvSpPr/>
            <p:nvPr/>
          </p:nvSpPr>
          <p:spPr>
            <a:xfrm>
              <a:off x="1845387" y="5849121"/>
              <a:ext cx="87682" cy="90740"/>
            </a:xfrm>
            <a:custGeom>
              <a:rect b="b" l="l" r="r" t="t"/>
              <a:pathLst>
                <a:path extrusionOk="0" h="1276" w="1233">
                  <a:moveTo>
                    <a:pt x="615" y="183"/>
                  </a:moveTo>
                  <a:cubicBezTo>
                    <a:pt x="633" y="183"/>
                    <a:pt x="651" y="184"/>
                    <a:pt x="670" y="185"/>
                  </a:cubicBezTo>
                  <a:cubicBezTo>
                    <a:pt x="675" y="185"/>
                    <a:pt x="680" y="185"/>
                    <a:pt x="685" y="185"/>
                  </a:cubicBezTo>
                  <a:cubicBezTo>
                    <a:pt x="815" y="185"/>
                    <a:pt x="936" y="235"/>
                    <a:pt x="1029" y="325"/>
                  </a:cubicBezTo>
                  <a:cubicBezTo>
                    <a:pt x="1122" y="426"/>
                    <a:pt x="1156" y="570"/>
                    <a:pt x="1118" y="701"/>
                  </a:cubicBezTo>
                  <a:cubicBezTo>
                    <a:pt x="1080" y="820"/>
                    <a:pt x="1000" y="921"/>
                    <a:pt x="894" y="985"/>
                  </a:cubicBezTo>
                  <a:cubicBezTo>
                    <a:pt x="808" y="1031"/>
                    <a:pt x="718" y="1054"/>
                    <a:pt x="626" y="1054"/>
                  </a:cubicBezTo>
                  <a:cubicBezTo>
                    <a:pt x="599" y="1054"/>
                    <a:pt x="573" y="1052"/>
                    <a:pt x="547" y="1048"/>
                  </a:cubicBezTo>
                  <a:cubicBezTo>
                    <a:pt x="424" y="1031"/>
                    <a:pt x="306" y="985"/>
                    <a:pt x="208" y="909"/>
                  </a:cubicBezTo>
                  <a:cubicBezTo>
                    <a:pt x="94" y="824"/>
                    <a:pt x="35" y="689"/>
                    <a:pt x="47" y="549"/>
                  </a:cubicBezTo>
                  <a:cubicBezTo>
                    <a:pt x="73" y="409"/>
                    <a:pt x="166" y="295"/>
                    <a:pt x="301" y="244"/>
                  </a:cubicBezTo>
                  <a:cubicBezTo>
                    <a:pt x="403" y="204"/>
                    <a:pt x="507" y="183"/>
                    <a:pt x="615" y="183"/>
                  </a:cubicBezTo>
                  <a:close/>
                  <a:moveTo>
                    <a:pt x="575" y="0"/>
                  </a:moveTo>
                  <a:cubicBezTo>
                    <a:pt x="448" y="0"/>
                    <a:pt x="326" y="48"/>
                    <a:pt x="234" y="134"/>
                  </a:cubicBezTo>
                  <a:cubicBezTo>
                    <a:pt x="119" y="244"/>
                    <a:pt x="47" y="388"/>
                    <a:pt x="30" y="545"/>
                  </a:cubicBezTo>
                  <a:cubicBezTo>
                    <a:pt x="1" y="697"/>
                    <a:pt x="30" y="858"/>
                    <a:pt x="107" y="997"/>
                  </a:cubicBezTo>
                  <a:cubicBezTo>
                    <a:pt x="195" y="1141"/>
                    <a:pt x="344" y="1243"/>
                    <a:pt x="517" y="1268"/>
                  </a:cubicBezTo>
                  <a:cubicBezTo>
                    <a:pt x="549" y="1273"/>
                    <a:pt x="581" y="1276"/>
                    <a:pt x="614" y="1276"/>
                  </a:cubicBezTo>
                  <a:cubicBezTo>
                    <a:pt x="752" y="1276"/>
                    <a:pt x="891" y="1231"/>
                    <a:pt x="1004" y="1146"/>
                  </a:cubicBezTo>
                  <a:cubicBezTo>
                    <a:pt x="1144" y="1048"/>
                    <a:pt x="1228" y="892"/>
                    <a:pt x="1232" y="718"/>
                  </a:cubicBezTo>
                  <a:cubicBezTo>
                    <a:pt x="1228" y="392"/>
                    <a:pt x="1012" y="104"/>
                    <a:pt x="699" y="16"/>
                  </a:cubicBezTo>
                  <a:cubicBezTo>
                    <a:pt x="658" y="5"/>
                    <a:pt x="616" y="0"/>
                    <a:pt x="57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57"/>
            <p:cNvSpPr/>
            <p:nvPr/>
          </p:nvSpPr>
          <p:spPr>
            <a:xfrm>
              <a:off x="1680753" y="4946731"/>
              <a:ext cx="159576" cy="151256"/>
            </a:xfrm>
            <a:custGeom>
              <a:rect b="b" l="l" r="r" t="t"/>
              <a:pathLst>
                <a:path extrusionOk="0" h="2127" w="2244">
                  <a:moveTo>
                    <a:pt x="1207" y="113"/>
                  </a:moveTo>
                  <a:cubicBezTo>
                    <a:pt x="1308" y="113"/>
                    <a:pt x="1410" y="129"/>
                    <a:pt x="1507" y="159"/>
                  </a:cubicBezTo>
                  <a:cubicBezTo>
                    <a:pt x="1753" y="244"/>
                    <a:pt x="1943" y="439"/>
                    <a:pt x="2019" y="688"/>
                  </a:cubicBezTo>
                  <a:cubicBezTo>
                    <a:pt x="2087" y="925"/>
                    <a:pt x="2053" y="1179"/>
                    <a:pt x="1935" y="1395"/>
                  </a:cubicBezTo>
                  <a:cubicBezTo>
                    <a:pt x="1816" y="1603"/>
                    <a:pt x="1626" y="1764"/>
                    <a:pt x="1402" y="1852"/>
                  </a:cubicBezTo>
                  <a:cubicBezTo>
                    <a:pt x="1266" y="1905"/>
                    <a:pt x="1123" y="1931"/>
                    <a:pt x="980" y="1931"/>
                  </a:cubicBezTo>
                  <a:cubicBezTo>
                    <a:pt x="881" y="1931"/>
                    <a:pt x="783" y="1919"/>
                    <a:pt x="686" y="1895"/>
                  </a:cubicBezTo>
                  <a:cubicBezTo>
                    <a:pt x="432" y="1835"/>
                    <a:pt x="221" y="1658"/>
                    <a:pt x="119" y="1416"/>
                  </a:cubicBezTo>
                  <a:cubicBezTo>
                    <a:pt x="22" y="1167"/>
                    <a:pt x="81" y="883"/>
                    <a:pt x="216" y="680"/>
                  </a:cubicBezTo>
                  <a:cubicBezTo>
                    <a:pt x="356" y="473"/>
                    <a:pt x="547" y="312"/>
                    <a:pt x="771" y="214"/>
                  </a:cubicBezTo>
                  <a:cubicBezTo>
                    <a:pt x="909" y="146"/>
                    <a:pt x="1058" y="113"/>
                    <a:pt x="1207" y="113"/>
                  </a:cubicBezTo>
                  <a:close/>
                  <a:moveTo>
                    <a:pt x="1060" y="0"/>
                  </a:moveTo>
                  <a:cubicBezTo>
                    <a:pt x="942" y="0"/>
                    <a:pt x="825" y="18"/>
                    <a:pt x="712" y="54"/>
                  </a:cubicBezTo>
                  <a:cubicBezTo>
                    <a:pt x="432" y="142"/>
                    <a:pt x="212" y="350"/>
                    <a:pt x="102" y="621"/>
                  </a:cubicBezTo>
                  <a:cubicBezTo>
                    <a:pt x="1" y="879"/>
                    <a:pt x="1" y="1163"/>
                    <a:pt x="102" y="1425"/>
                  </a:cubicBezTo>
                  <a:cubicBezTo>
                    <a:pt x="200" y="1683"/>
                    <a:pt x="390" y="1895"/>
                    <a:pt x="640" y="2022"/>
                  </a:cubicBezTo>
                  <a:cubicBezTo>
                    <a:pt x="784" y="2092"/>
                    <a:pt x="941" y="2127"/>
                    <a:pt x="1098" y="2127"/>
                  </a:cubicBezTo>
                  <a:cubicBezTo>
                    <a:pt x="1227" y="2127"/>
                    <a:pt x="1356" y="2103"/>
                    <a:pt x="1478" y="2056"/>
                  </a:cubicBezTo>
                  <a:cubicBezTo>
                    <a:pt x="1753" y="1954"/>
                    <a:pt x="1981" y="1747"/>
                    <a:pt x="2108" y="1480"/>
                  </a:cubicBezTo>
                  <a:cubicBezTo>
                    <a:pt x="2240" y="1218"/>
                    <a:pt x="2244" y="913"/>
                    <a:pt x="2125" y="646"/>
                  </a:cubicBezTo>
                  <a:cubicBezTo>
                    <a:pt x="2003" y="396"/>
                    <a:pt x="1791" y="197"/>
                    <a:pt x="1533" y="96"/>
                  </a:cubicBezTo>
                  <a:cubicBezTo>
                    <a:pt x="1382" y="33"/>
                    <a:pt x="1221" y="0"/>
                    <a:pt x="106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57"/>
            <p:cNvSpPr/>
            <p:nvPr/>
          </p:nvSpPr>
          <p:spPr>
            <a:xfrm>
              <a:off x="1644911" y="4916080"/>
              <a:ext cx="216182" cy="144358"/>
            </a:xfrm>
            <a:custGeom>
              <a:rect b="b" l="l" r="r" t="t"/>
              <a:pathLst>
                <a:path extrusionOk="0" h="2030" w="3040">
                  <a:moveTo>
                    <a:pt x="1651" y="0"/>
                  </a:moveTo>
                  <a:cubicBezTo>
                    <a:pt x="1057" y="0"/>
                    <a:pt x="488" y="328"/>
                    <a:pt x="204" y="887"/>
                  </a:cubicBezTo>
                  <a:cubicBezTo>
                    <a:pt x="22" y="1238"/>
                    <a:pt x="1" y="1657"/>
                    <a:pt x="149" y="2029"/>
                  </a:cubicBezTo>
                  <a:cubicBezTo>
                    <a:pt x="22" y="1657"/>
                    <a:pt x="52" y="1251"/>
                    <a:pt x="238" y="899"/>
                  </a:cubicBezTo>
                  <a:cubicBezTo>
                    <a:pt x="532" y="364"/>
                    <a:pt x="1089" y="47"/>
                    <a:pt x="1673" y="47"/>
                  </a:cubicBezTo>
                  <a:cubicBezTo>
                    <a:pt x="1855" y="47"/>
                    <a:pt x="2039" y="77"/>
                    <a:pt x="2219" y="142"/>
                  </a:cubicBezTo>
                  <a:cubicBezTo>
                    <a:pt x="2591" y="277"/>
                    <a:pt x="2887" y="557"/>
                    <a:pt x="3040" y="921"/>
                  </a:cubicBezTo>
                  <a:cubicBezTo>
                    <a:pt x="2904" y="544"/>
                    <a:pt x="2608" y="248"/>
                    <a:pt x="2231" y="108"/>
                  </a:cubicBezTo>
                  <a:cubicBezTo>
                    <a:pt x="2041" y="35"/>
                    <a:pt x="1845" y="0"/>
                    <a:pt x="165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57"/>
            <p:cNvSpPr/>
            <p:nvPr/>
          </p:nvSpPr>
          <p:spPr>
            <a:xfrm>
              <a:off x="1445999" y="5395828"/>
              <a:ext cx="94864" cy="106740"/>
            </a:xfrm>
            <a:custGeom>
              <a:rect b="b" l="l" r="r" t="t"/>
              <a:pathLst>
                <a:path extrusionOk="0" h="1501" w="1334">
                  <a:moveTo>
                    <a:pt x="405" y="164"/>
                  </a:moveTo>
                  <a:cubicBezTo>
                    <a:pt x="493" y="164"/>
                    <a:pt x="582" y="193"/>
                    <a:pt x="665" y="235"/>
                  </a:cubicBezTo>
                  <a:cubicBezTo>
                    <a:pt x="796" y="312"/>
                    <a:pt x="910" y="413"/>
                    <a:pt x="995" y="540"/>
                  </a:cubicBezTo>
                  <a:cubicBezTo>
                    <a:pt x="1084" y="667"/>
                    <a:pt x="1147" y="807"/>
                    <a:pt x="1190" y="959"/>
                  </a:cubicBezTo>
                  <a:cubicBezTo>
                    <a:pt x="1228" y="1103"/>
                    <a:pt x="1211" y="1298"/>
                    <a:pt x="1071" y="1395"/>
                  </a:cubicBezTo>
                  <a:cubicBezTo>
                    <a:pt x="1017" y="1434"/>
                    <a:pt x="955" y="1450"/>
                    <a:pt x="894" y="1450"/>
                  </a:cubicBezTo>
                  <a:cubicBezTo>
                    <a:pt x="793" y="1450"/>
                    <a:pt x="692" y="1407"/>
                    <a:pt x="618" y="1349"/>
                  </a:cubicBezTo>
                  <a:cubicBezTo>
                    <a:pt x="495" y="1256"/>
                    <a:pt x="381" y="1145"/>
                    <a:pt x="284" y="1027"/>
                  </a:cubicBezTo>
                  <a:cubicBezTo>
                    <a:pt x="182" y="904"/>
                    <a:pt x="93" y="760"/>
                    <a:pt x="72" y="599"/>
                  </a:cubicBezTo>
                  <a:cubicBezTo>
                    <a:pt x="51" y="439"/>
                    <a:pt x="119" y="257"/>
                    <a:pt x="254" y="197"/>
                  </a:cubicBezTo>
                  <a:cubicBezTo>
                    <a:pt x="303" y="174"/>
                    <a:pt x="354" y="164"/>
                    <a:pt x="405" y="164"/>
                  </a:cubicBezTo>
                  <a:close/>
                  <a:moveTo>
                    <a:pt x="491" y="0"/>
                  </a:moveTo>
                  <a:cubicBezTo>
                    <a:pt x="382" y="0"/>
                    <a:pt x="272" y="31"/>
                    <a:pt x="186" y="100"/>
                  </a:cubicBezTo>
                  <a:cubicBezTo>
                    <a:pt x="34" y="231"/>
                    <a:pt x="0" y="430"/>
                    <a:pt x="4" y="604"/>
                  </a:cubicBezTo>
                  <a:cubicBezTo>
                    <a:pt x="4" y="781"/>
                    <a:pt x="51" y="963"/>
                    <a:pt x="136" y="1120"/>
                  </a:cubicBezTo>
                  <a:cubicBezTo>
                    <a:pt x="229" y="1285"/>
                    <a:pt x="381" y="1408"/>
                    <a:pt x="559" y="1467"/>
                  </a:cubicBezTo>
                  <a:cubicBezTo>
                    <a:pt x="624" y="1489"/>
                    <a:pt x="692" y="1500"/>
                    <a:pt x="759" y="1500"/>
                  </a:cubicBezTo>
                  <a:cubicBezTo>
                    <a:pt x="871" y="1500"/>
                    <a:pt x="982" y="1470"/>
                    <a:pt x="1080" y="1412"/>
                  </a:cubicBezTo>
                  <a:cubicBezTo>
                    <a:pt x="1228" y="1302"/>
                    <a:pt x="1317" y="1129"/>
                    <a:pt x="1321" y="947"/>
                  </a:cubicBezTo>
                  <a:cubicBezTo>
                    <a:pt x="1333" y="756"/>
                    <a:pt x="1283" y="570"/>
                    <a:pt x="1173" y="417"/>
                  </a:cubicBezTo>
                  <a:cubicBezTo>
                    <a:pt x="1067" y="257"/>
                    <a:pt x="923" y="134"/>
                    <a:pt x="749" y="58"/>
                  </a:cubicBezTo>
                  <a:cubicBezTo>
                    <a:pt x="673" y="21"/>
                    <a:pt x="582" y="0"/>
                    <a:pt x="49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57"/>
            <p:cNvSpPr/>
            <p:nvPr/>
          </p:nvSpPr>
          <p:spPr>
            <a:xfrm>
              <a:off x="2022679" y="6154209"/>
              <a:ext cx="157514" cy="71966"/>
            </a:xfrm>
            <a:custGeom>
              <a:rect b="b" l="l" r="r" t="t"/>
              <a:pathLst>
                <a:path extrusionOk="0" h="1012" w="2215">
                  <a:moveTo>
                    <a:pt x="1110" y="0"/>
                  </a:moveTo>
                  <a:cubicBezTo>
                    <a:pt x="496" y="0"/>
                    <a:pt x="1" y="229"/>
                    <a:pt x="1" y="508"/>
                  </a:cubicBezTo>
                  <a:cubicBezTo>
                    <a:pt x="1" y="788"/>
                    <a:pt x="496" y="1012"/>
                    <a:pt x="1110" y="1012"/>
                  </a:cubicBezTo>
                  <a:cubicBezTo>
                    <a:pt x="1719" y="1012"/>
                    <a:pt x="2214" y="788"/>
                    <a:pt x="2214" y="508"/>
                  </a:cubicBezTo>
                  <a:cubicBezTo>
                    <a:pt x="2214" y="229"/>
                    <a:pt x="1719" y="0"/>
                    <a:pt x="111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57"/>
            <p:cNvSpPr/>
            <p:nvPr/>
          </p:nvSpPr>
          <p:spPr>
            <a:xfrm>
              <a:off x="2180130" y="6115664"/>
              <a:ext cx="71966" cy="38614"/>
            </a:xfrm>
            <a:custGeom>
              <a:rect b="b" l="l" r="r" t="t"/>
              <a:pathLst>
                <a:path extrusionOk="0" h="543" w="1012">
                  <a:moveTo>
                    <a:pt x="508" y="1"/>
                  </a:moveTo>
                  <a:cubicBezTo>
                    <a:pt x="229" y="1"/>
                    <a:pt x="0" y="123"/>
                    <a:pt x="0" y="272"/>
                  </a:cubicBezTo>
                  <a:cubicBezTo>
                    <a:pt x="0" y="420"/>
                    <a:pt x="229" y="542"/>
                    <a:pt x="508" y="542"/>
                  </a:cubicBezTo>
                  <a:cubicBezTo>
                    <a:pt x="783" y="542"/>
                    <a:pt x="1012" y="424"/>
                    <a:pt x="1012" y="272"/>
                  </a:cubicBezTo>
                  <a:cubicBezTo>
                    <a:pt x="1012" y="123"/>
                    <a:pt x="783" y="1"/>
                    <a:pt x="50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57"/>
            <p:cNvSpPr/>
            <p:nvPr/>
          </p:nvSpPr>
          <p:spPr>
            <a:xfrm>
              <a:off x="2496453" y="5395686"/>
              <a:ext cx="88606" cy="57530"/>
            </a:xfrm>
            <a:custGeom>
              <a:rect b="b" l="l" r="r" t="t"/>
              <a:pathLst>
                <a:path extrusionOk="0" h="809" w="1246">
                  <a:moveTo>
                    <a:pt x="623" y="0"/>
                  </a:moveTo>
                  <a:cubicBezTo>
                    <a:pt x="280" y="0"/>
                    <a:pt x="1" y="182"/>
                    <a:pt x="1" y="403"/>
                  </a:cubicBezTo>
                  <a:cubicBezTo>
                    <a:pt x="1" y="627"/>
                    <a:pt x="280" y="809"/>
                    <a:pt x="623" y="809"/>
                  </a:cubicBezTo>
                  <a:cubicBezTo>
                    <a:pt x="966" y="809"/>
                    <a:pt x="1245" y="627"/>
                    <a:pt x="1245" y="403"/>
                  </a:cubicBezTo>
                  <a:cubicBezTo>
                    <a:pt x="1245" y="182"/>
                    <a:pt x="970" y="0"/>
                    <a:pt x="62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57"/>
            <p:cNvSpPr/>
            <p:nvPr/>
          </p:nvSpPr>
          <p:spPr>
            <a:xfrm>
              <a:off x="2561169" y="5337869"/>
              <a:ext cx="47361" cy="29298"/>
            </a:xfrm>
            <a:custGeom>
              <a:rect b="b" l="l" r="r" t="t"/>
              <a:pathLst>
                <a:path extrusionOk="0" h="412" w="666">
                  <a:moveTo>
                    <a:pt x="331" y="1"/>
                  </a:moveTo>
                  <a:cubicBezTo>
                    <a:pt x="149" y="1"/>
                    <a:pt x="1" y="94"/>
                    <a:pt x="1" y="204"/>
                  </a:cubicBezTo>
                  <a:cubicBezTo>
                    <a:pt x="1" y="318"/>
                    <a:pt x="149" y="411"/>
                    <a:pt x="331" y="411"/>
                  </a:cubicBezTo>
                  <a:cubicBezTo>
                    <a:pt x="513" y="411"/>
                    <a:pt x="665" y="318"/>
                    <a:pt x="665" y="204"/>
                  </a:cubicBezTo>
                  <a:cubicBezTo>
                    <a:pt x="665" y="94"/>
                    <a:pt x="513" y="1"/>
                    <a:pt x="33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57"/>
            <p:cNvSpPr/>
            <p:nvPr/>
          </p:nvSpPr>
          <p:spPr>
            <a:xfrm>
              <a:off x="1950781" y="4849658"/>
              <a:ext cx="77370" cy="66348"/>
            </a:xfrm>
            <a:custGeom>
              <a:rect b="b" l="l" r="r" t="t"/>
              <a:pathLst>
                <a:path extrusionOk="0" h="933" w="1088">
                  <a:moveTo>
                    <a:pt x="622" y="1"/>
                  </a:moveTo>
                  <a:cubicBezTo>
                    <a:pt x="208" y="1"/>
                    <a:pt x="0" y="504"/>
                    <a:pt x="292" y="796"/>
                  </a:cubicBezTo>
                  <a:cubicBezTo>
                    <a:pt x="388" y="891"/>
                    <a:pt x="505" y="933"/>
                    <a:pt x="619" y="933"/>
                  </a:cubicBezTo>
                  <a:cubicBezTo>
                    <a:pt x="859" y="933"/>
                    <a:pt x="1088" y="747"/>
                    <a:pt x="1088" y="466"/>
                  </a:cubicBezTo>
                  <a:cubicBezTo>
                    <a:pt x="1088" y="208"/>
                    <a:pt x="881" y="1"/>
                    <a:pt x="62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57"/>
            <p:cNvSpPr/>
            <p:nvPr/>
          </p:nvSpPr>
          <p:spPr>
            <a:xfrm>
              <a:off x="1728045" y="5599789"/>
              <a:ext cx="161994" cy="138812"/>
            </a:xfrm>
            <a:custGeom>
              <a:rect b="b" l="l" r="r" t="t"/>
              <a:pathLst>
                <a:path extrusionOk="0" h="1952" w="2278">
                  <a:moveTo>
                    <a:pt x="1304" y="0"/>
                  </a:moveTo>
                  <a:cubicBezTo>
                    <a:pt x="436" y="0"/>
                    <a:pt x="0" y="1050"/>
                    <a:pt x="614" y="1663"/>
                  </a:cubicBezTo>
                  <a:cubicBezTo>
                    <a:pt x="813" y="1862"/>
                    <a:pt x="1057" y="1952"/>
                    <a:pt x="1297" y="1952"/>
                  </a:cubicBezTo>
                  <a:cubicBezTo>
                    <a:pt x="1798" y="1952"/>
                    <a:pt x="2277" y="1564"/>
                    <a:pt x="2277" y="978"/>
                  </a:cubicBezTo>
                  <a:cubicBezTo>
                    <a:pt x="2277" y="436"/>
                    <a:pt x="1841" y="0"/>
                    <a:pt x="130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57"/>
            <p:cNvSpPr/>
            <p:nvPr/>
          </p:nvSpPr>
          <p:spPr>
            <a:xfrm>
              <a:off x="1987192" y="6068727"/>
              <a:ext cx="54828" cy="47005"/>
            </a:xfrm>
            <a:custGeom>
              <a:rect b="b" l="l" r="r" t="t"/>
              <a:pathLst>
                <a:path extrusionOk="0" h="661" w="771">
                  <a:moveTo>
                    <a:pt x="440" y="0"/>
                  </a:moveTo>
                  <a:cubicBezTo>
                    <a:pt x="148" y="0"/>
                    <a:pt x="0" y="356"/>
                    <a:pt x="208" y="563"/>
                  </a:cubicBezTo>
                  <a:cubicBezTo>
                    <a:pt x="275" y="630"/>
                    <a:pt x="357" y="660"/>
                    <a:pt x="438" y="660"/>
                  </a:cubicBezTo>
                  <a:cubicBezTo>
                    <a:pt x="607" y="660"/>
                    <a:pt x="771" y="528"/>
                    <a:pt x="771" y="330"/>
                  </a:cubicBezTo>
                  <a:cubicBezTo>
                    <a:pt x="771" y="148"/>
                    <a:pt x="622" y="0"/>
                    <a:pt x="44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9" name="Google Shape;5709;p57"/>
          <p:cNvGrpSpPr/>
          <p:nvPr/>
        </p:nvGrpSpPr>
        <p:grpSpPr>
          <a:xfrm>
            <a:off x="720017" y="3632216"/>
            <a:ext cx="1626317" cy="1483268"/>
            <a:chOff x="1714499" y="2688800"/>
            <a:chExt cx="1625666" cy="1482674"/>
          </a:xfrm>
        </p:grpSpPr>
        <p:sp>
          <p:nvSpPr>
            <p:cNvPr id="5710" name="Google Shape;5710;p57"/>
            <p:cNvSpPr/>
            <p:nvPr/>
          </p:nvSpPr>
          <p:spPr>
            <a:xfrm>
              <a:off x="1716311" y="2688800"/>
              <a:ext cx="1623854" cy="1479424"/>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57"/>
            <p:cNvSpPr/>
            <p:nvPr/>
          </p:nvSpPr>
          <p:spPr>
            <a:xfrm>
              <a:off x="1714499" y="2692050"/>
              <a:ext cx="1623854" cy="1479424"/>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57"/>
            <p:cNvSpPr/>
            <p:nvPr/>
          </p:nvSpPr>
          <p:spPr>
            <a:xfrm>
              <a:off x="2128357" y="2896814"/>
              <a:ext cx="157799" cy="132625"/>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57"/>
            <p:cNvSpPr/>
            <p:nvPr/>
          </p:nvSpPr>
          <p:spPr>
            <a:xfrm>
              <a:off x="1866793" y="3469084"/>
              <a:ext cx="162563" cy="210849"/>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57"/>
            <p:cNvSpPr/>
            <p:nvPr/>
          </p:nvSpPr>
          <p:spPr>
            <a:xfrm>
              <a:off x="2806519" y="3453581"/>
              <a:ext cx="364238" cy="412310"/>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57"/>
            <p:cNvSpPr/>
            <p:nvPr/>
          </p:nvSpPr>
          <p:spPr>
            <a:xfrm>
              <a:off x="2535567" y="3234188"/>
              <a:ext cx="231542" cy="202671"/>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57"/>
            <p:cNvSpPr/>
            <p:nvPr/>
          </p:nvSpPr>
          <p:spPr>
            <a:xfrm>
              <a:off x="2289079" y="3751486"/>
              <a:ext cx="82562" cy="71966"/>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57"/>
            <p:cNvSpPr/>
            <p:nvPr/>
          </p:nvSpPr>
          <p:spPr>
            <a:xfrm>
              <a:off x="1910387" y="3322657"/>
              <a:ext cx="90668" cy="93442"/>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57"/>
            <p:cNvSpPr/>
            <p:nvPr/>
          </p:nvSpPr>
          <p:spPr>
            <a:xfrm>
              <a:off x="2134046" y="2893045"/>
              <a:ext cx="150545" cy="143007"/>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57"/>
            <p:cNvSpPr/>
            <p:nvPr/>
          </p:nvSpPr>
          <p:spPr>
            <a:xfrm>
              <a:off x="2522340" y="2795048"/>
              <a:ext cx="436844" cy="336291"/>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57"/>
            <p:cNvSpPr/>
            <p:nvPr/>
          </p:nvSpPr>
          <p:spPr>
            <a:xfrm>
              <a:off x="2966032" y="3027952"/>
              <a:ext cx="113211" cy="147061"/>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57"/>
            <p:cNvSpPr/>
            <p:nvPr/>
          </p:nvSpPr>
          <p:spPr>
            <a:xfrm>
              <a:off x="2545808" y="2788576"/>
              <a:ext cx="388345" cy="346816"/>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57"/>
            <p:cNvSpPr/>
            <p:nvPr/>
          </p:nvSpPr>
          <p:spPr>
            <a:xfrm>
              <a:off x="2964823" y="3023756"/>
              <a:ext cx="118687" cy="152181"/>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57"/>
            <p:cNvSpPr/>
            <p:nvPr/>
          </p:nvSpPr>
          <p:spPr>
            <a:xfrm>
              <a:off x="1867077" y="3465031"/>
              <a:ext cx="164412" cy="215542"/>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57"/>
            <p:cNvSpPr/>
            <p:nvPr/>
          </p:nvSpPr>
          <p:spPr>
            <a:xfrm>
              <a:off x="2818538" y="3450879"/>
              <a:ext cx="341056" cy="415937"/>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57"/>
            <p:cNvSpPr/>
            <p:nvPr/>
          </p:nvSpPr>
          <p:spPr>
            <a:xfrm>
              <a:off x="3080742" y="3429544"/>
              <a:ext cx="95149" cy="294121"/>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57"/>
            <p:cNvSpPr/>
            <p:nvPr/>
          </p:nvSpPr>
          <p:spPr>
            <a:xfrm>
              <a:off x="2783335" y="3443127"/>
              <a:ext cx="239365" cy="471831"/>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57"/>
            <p:cNvSpPr/>
            <p:nvPr/>
          </p:nvSpPr>
          <p:spPr>
            <a:xfrm>
              <a:off x="2538625" y="3227930"/>
              <a:ext cx="226707" cy="216609"/>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57"/>
            <p:cNvSpPr/>
            <p:nvPr/>
          </p:nvSpPr>
          <p:spPr>
            <a:xfrm>
              <a:off x="2289648" y="3745370"/>
              <a:ext cx="82846" cy="85691"/>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57"/>
            <p:cNvSpPr/>
            <p:nvPr/>
          </p:nvSpPr>
          <p:spPr>
            <a:xfrm>
              <a:off x="2100053" y="2863959"/>
              <a:ext cx="204448" cy="136465"/>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57"/>
            <p:cNvSpPr/>
            <p:nvPr/>
          </p:nvSpPr>
          <p:spPr>
            <a:xfrm>
              <a:off x="1912236" y="3317323"/>
              <a:ext cx="89744" cy="100909"/>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57"/>
            <p:cNvSpPr/>
            <p:nvPr/>
          </p:nvSpPr>
          <p:spPr>
            <a:xfrm>
              <a:off x="2457055" y="4033674"/>
              <a:ext cx="148767" cy="67770"/>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57"/>
            <p:cNvSpPr/>
            <p:nvPr/>
          </p:nvSpPr>
          <p:spPr>
            <a:xfrm>
              <a:off x="2605759" y="3997262"/>
              <a:ext cx="67770" cy="36481"/>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57"/>
            <p:cNvSpPr/>
            <p:nvPr/>
          </p:nvSpPr>
          <p:spPr>
            <a:xfrm>
              <a:off x="1916716" y="3127372"/>
              <a:ext cx="40463" cy="79219"/>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57"/>
            <p:cNvSpPr/>
            <p:nvPr/>
          </p:nvSpPr>
          <p:spPr>
            <a:xfrm>
              <a:off x="1872197" y="3227859"/>
              <a:ext cx="40392" cy="34845"/>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57"/>
            <p:cNvSpPr/>
            <p:nvPr/>
          </p:nvSpPr>
          <p:spPr>
            <a:xfrm>
              <a:off x="2904588" y="3317323"/>
              <a:ext cx="83486" cy="53903"/>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57"/>
            <p:cNvSpPr/>
            <p:nvPr/>
          </p:nvSpPr>
          <p:spPr>
            <a:xfrm>
              <a:off x="2965748" y="3262493"/>
              <a:ext cx="44588" cy="27449"/>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57"/>
            <p:cNvSpPr/>
            <p:nvPr/>
          </p:nvSpPr>
          <p:spPr>
            <a:xfrm>
              <a:off x="2388997" y="2801377"/>
              <a:ext cx="73246" cy="62792"/>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57"/>
            <p:cNvSpPr/>
            <p:nvPr/>
          </p:nvSpPr>
          <p:spPr>
            <a:xfrm>
              <a:off x="2178636" y="3509905"/>
              <a:ext cx="152963" cy="131060"/>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57"/>
            <p:cNvSpPr/>
            <p:nvPr/>
          </p:nvSpPr>
          <p:spPr>
            <a:xfrm>
              <a:off x="2430884" y="3952673"/>
              <a:ext cx="44303" cy="44374"/>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57"/>
            <p:cNvSpPr/>
            <p:nvPr/>
          </p:nvSpPr>
          <p:spPr>
            <a:xfrm>
              <a:off x="2005824" y="4034243"/>
              <a:ext cx="221302" cy="134616"/>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57"/>
            <p:cNvSpPr/>
            <p:nvPr/>
          </p:nvSpPr>
          <p:spPr>
            <a:xfrm>
              <a:off x="2998532" y="2788718"/>
              <a:ext cx="239365" cy="287508"/>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2" name="Google Shape;5742;p57"/>
          <p:cNvSpPr/>
          <p:nvPr/>
        </p:nvSpPr>
        <p:spPr>
          <a:xfrm>
            <a:off x="1375200" y="1917825"/>
            <a:ext cx="48096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Write under each box the correct name of each planet to which the drawing refers</a:t>
            </a:r>
            <a:endParaRPr/>
          </a:p>
        </p:txBody>
      </p:sp>
      <p:sp>
        <p:nvSpPr>
          <p:cNvPr id="5743" name="Google Shape;5743;p57"/>
          <p:cNvSpPr/>
          <p:nvPr/>
        </p:nvSpPr>
        <p:spPr>
          <a:xfrm>
            <a:off x="5042119" y="6723225"/>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57"/>
          <p:cNvSpPr/>
          <p:nvPr/>
        </p:nvSpPr>
        <p:spPr>
          <a:xfrm>
            <a:off x="5042119" y="34134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45" name="Google Shape;5745;p57"/>
          <p:cNvGrpSpPr/>
          <p:nvPr/>
        </p:nvGrpSpPr>
        <p:grpSpPr>
          <a:xfrm>
            <a:off x="5232892" y="3635672"/>
            <a:ext cx="1626384" cy="1476370"/>
            <a:chOff x="8211425" y="3462513"/>
            <a:chExt cx="2007882" cy="1822679"/>
          </a:xfrm>
        </p:grpSpPr>
        <p:sp>
          <p:nvSpPr>
            <p:cNvPr id="5746" name="Google Shape;5746;p57"/>
            <p:cNvSpPr/>
            <p:nvPr/>
          </p:nvSpPr>
          <p:spPr>
            <a:xfrm>
              <a:off x="8211425" y="3474053"/>
              <a:ext cx="2007882" cy="1811138"/>
            </a:xfrm>
            <a:custGeom>
              <a:rect b="b" l="l" r="r" t="t"/>
              <a:pathLst>
                <a:path extrusionOk="0" h="16478" w="18268">
                  <a:moveTo>
                    <a:pt x="8859" y="0"/>
                  </a:moveTo>
                  <a:cubicBezTo>
                    <a:pt x="6953" y="0"/>
                    <a:pt x="5063" y="661"/>
                    <a:pt x="3543" y="1944"/>
                  </a:cubicBezTo>
                  <a:cubicBezTo>
                    <a:pt x="999" y="4094"/>
                    <a:pt x="0" y="7564"/>
                    <a:pt x="1012" y="10739"/>
                  </a:cubicBezTo>
                  <a:cubicBezTo>
                    <a:pt x="2023" y="13913"/>
                    <a:pt x="4847" y="16169"/>
                    <a:pt x="8165" y="16448"/>
                  </a:cubicBezTo>
                  <a:cubicBezTo>
                    <a:pt x="8397" y="16468"/>
                    <a:pt x="8628" y="16477"/>
                    <a:pt x="8858" y="16477"/>
                  </a:cubicBezTo>
                  <a:cubicBezTo>
                    <a:pt x="11921" y="16477"/>
                    <a:pt x="14756" y="14773"/>
                    <a:pt x="16177" y="12021"/>
                  </a:cubicBezTo>
                  <a:cubicBezTo>
                    <a:pt x="18268" y="7979"/>
                    <a:pt x="16681" y="3006"/>
                    <a:pt x="12639" y="919"/>
                  </a:cubicBezTo>
                  <a:cubicBezTo>
                    <a:pt x="11445" y="303"/>
                    <a:pt x="10148" y="0"/>
                    <a:pt x="8859" y="0"/>
                  </a:cubicBezTo>
                  <a:close/>
                </a:path>
              </a:pathLst>
            </a:custGeom>
            <a:solidFill>
              <a:schemeClr val="accent4"/>
            </a:solidFill>
            <a:ln cap="flat" cmpd="sng" w="1700">
              <a:solidFill>
                <a:srgbClr val="5F4010"/>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57"/>
            <p:cNvSpPr/>
            <p:nvPr/>
          </p:nvSpPr>
          <p:spPr>
            <a:xfrm>
              <a:off x="8389155" y="3749936"/>
              <a:ext cx="1696719" cy="756967"/>
            </a:xfrm>
            <a:custGeom>
              <a:rect b="b" l="l" r="r" t="t"/>
              <a:pathLst>
                <a:path extrusionOk="0" h="6887" w="15437">
                  <a:moveTo>
                    <a:pt x="1164" y="1"/>
                  </a:moveTo>
                  <a:cubicBezTo>
                    <a:pt x="758" y="475"/>
                    <a:pt x="296" y="936"/>
                    <a:pt x="0" y="1512"/>
                  </a:cubicBezTo>
                  <a:cubicBezTo>
                    <a:pt x="6218" y="5647"/>
                    <a:pt x="9769" y="6574"/>
                    <a:pt x="15284" y="6887"/>
                  </a:cubicBezTo>
                  <a:cubicBezTo>
                    <a:pt x="15436" y="6108"/>
                    <a:pt x="15364" y="5283"/>
                    <a:pt x="15288" y="4513"/>
                  </a:cubicBezTo>
                  <a:cubicBezTo>
                    <a:pt x="9820" y="4360"/>
                    <a:pt x="5714" y="2845"/>
                    <a:pt x="116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57"/>
            <p:cNvSpPr/>
            <p:nvPr/>
          </p:nvSpPr>
          <p:spPr>
            <a:xfrm>
              <a:off x="8271877" y="4293788"/>
              <a:ext cx="1583180" cy="791370"/>
            </a:xfrm>
            <a:custGeom>
              <a:rect b="b" l="l" r="r" t="t"/>
              <a:pathLst>
                <a:path extrusionOk="0" h="7200" w="14404">
                  <a:moveTo>
                    <a:pt x="60" y="0"/>
                  </a:moveTo>
                  <a:cubicBezTo>
                    <a:pt x="1" y="703"/>
                    <a:pt x="34" y="1410"/>
                    <a:pt x="157" y="2104"/>
                  </a:cubicBezTo>
                  <a:cubicBezTo>
                    <a:pt x="614" y="2578"/>
                    <a:pt x="1126" y="2993"/>
                    <a:pt x="1681" y="3340"/>
                  </a:cubicBezTo>
                  <a:cubicBezTo>
                    <a:pt x="5003" y="5456"/>
                    <a:pt x="8978" y="6036"/>
                    <a:pt x="12719" y="7052"/>
                  </a:cubicBezTo>
                  <a:cubicBezTo>
                    <a:pt x="12914" y="7107"/>
                    <a:pt x="13113" y="7153"/>
                    <a:pt x="13312" y="7200"/>
                  </a:cubicBezTo>
                  <a:cubicBezTo>
                    <a:pt x="13705" y="6895"/>
                    <a:pt x="14069" y="6557"/>
                    <a:pt x="14404" y="6184"/>
                  </a:cubicBezTo>
                  <a:cubicBezTo>
                    <a:pt x="12740" y="5752"/>
                    <a:pt x="11115" y="5181"/>
                    <a:pt x="9519" y="4563"/>
                  </a:cubicBezTo>
                  <a:cubicBezTo>
                    <a:pt x="6320" y="3217"/>
                    <a:pt x="2989" y="1897"/>
                    <a:pt x="6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57"/>
            <p:cNvSpPr/>
            <p:nvPr/>
          </p:nvSpPr>
          <p:spPr>
            <a:xfrm>
              <a:off x="8291002" y="3999330"/>
              <a:ext cx="1762227" cy="910075"/>
            </a:xfrm>
            <a:custGeom>
              <a:rect b="b" l="l" r="r" t="t"/>
              <a:pathLst>
                <a:path extrusionOk="0" h="8280" w="16033">
                  <a:moveTo>
                    <a:pt x="639" y="0"/>
                  </a:moveTo>
                  <a:cubicBezTo>
                    <a:pt x="250" y="305"/>
                    <a:pt x="42" y="1372"/>
                    <a:pt x="4" y="1799"/>
                  </a:cubicBezTo>
                  <a:lnTo>
                    <a:pt x="0" y="1799"/>
                  </a:lnTo>
                  <a:cubicBezTo>
                    <a:pt x="1659" y="2231"/>
                    <a:pt x="3284" y="2806"/>
                    <a:pt x="4884" y="3420"/>
                  </a:cubicBezTo>
                  <a:cubicBezTo>
                    <a:pt x="8084" y="4766"/>
                    <a:pt x="11741" y="6383"/>
                    <a:pt x="14674" y="8279"/>
                  </a:cubicBezTo>
                  <a:cubicBezTo>
                    <a:pt x="14983" y="7746"/>
                    <a:pt x="16033" y="6408"/>
                    <a:pt x="15914" y="5718"/>
                  </a:cubicBezTo>
                  <a:cubicBezTo>
                    <a:pt x="15457" y="5253"/>
                    <a:pt x="13290" y="4995"/>
                    <a:pt x="12723" y="4643"/>
                  </a:cubicBezTo>
                  <a:cubicBezTo>
                    <a:pt x="8317" y="3306"/>
                    <a:pt x="5426" y="1947"/>
                    <a:pt x="1689" y="931"/>
                  </a:cubicBezTo>
                  <a:cubicBezTo>
                    <a:pt x="1494" y="876"/>
                    <a:pt x="838" y="47"/>
                    <a:pt x="63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57"/>
            <p:cNvSpPr/>
            <p:nvPr/>
          </p:nvSpPr>
          <p:spPr>
            <a:xfrm>
              <a:off x="8358819" y="4746852"/>
              <a:ext cx="930629" cy="526811"/>
            </a:xfrm>
            <a:custGeom>
              <a:rect b="b" l="l" r="r" t="t"/>
              <a:pathLst>
                <a:path extrusionOk="0" h="4793" w="8467">
                  <a:moveTo>
                    <a:pt x="1" y="1"/>
                  </a:moveTo>
                  <a:lnTo>
                    <a:pt x="1" y="1"/>
                  </a:lnTo>
                  <a:cubicBezTo>
                    <a:pt x="1356" y="2945"/>
                    <a:pt x="4294" y="4792"/>
                    <a:pt x="7478" y="4792"/>
                  </a:cubicBezTo>
                  <a:cubicBezTo>
                    <a:pt x="7805" y="4792"/>
                    <a:pt x="8135" y="4773"/>
                    <a:pt x="8466" y="4733"/>
                  </a:cubicBezTo>
                  <a:cubicBezTo>
                    <a:pt x="3260" y="3662"/>
                    <a:pt x="2257" y="1563"/>
                    <a:pt x="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57"/>
            <p:cNvSpPr/>
            <p:nvPr/>
          </p:nvSpPr>
          <p:spPr>
            <a:xfrm>
              <a:off x="8905968" y="3462513"/>
              <a:ext cx="1062194" cy="484055"/>
            </a:xfrm>
            <a:custGeom>
              <a:rect b="b" l="l" r="r" t="t"/>
              <a:pathLst>
                <a:path extrusionOk="0" h="4404" w="9664">
                  <a:moveTo>
                    <a:pt x="2507" y="1"/>
                  </a:moveTo>
                  <a:cubicBezTo>
                    <a:pt x="1665" y="1"/>
                    <a:pt x="819" y="131"/>
                    <a:pt x="0" y="394"/>
                  </a:cubicBezTo>
                  <a:cubicBezTo>
                    <a:pt x="1787" y="2095"/>
                    <a:pt x="3700" y="3746"/>
                    <a:pt x="6180" y="4203"/>
                  </a:cubicBezTo>
                  <a:cubicBezTo>
                    <a:pt x="6827" y="4300"/>
                    <a:pt x="7490" y="4403"/>
                    <a:pt x="8148" y="4403"/>
                  </a:cubicBezTo>
                  <a:cubicBezTo>
                    <a:pt x="8660" y="4403"/>
                    <a:pt x="9168" y="4341"/>
                    <a:pt x="9663" y="4165"/>
                  </a:cubicBezTo>
                  <a:cubicBezTo>
                    <a:pt x="8872" y="2777"/>
                    <a:pt x="7699" y="1651"/>
                    <a:pt x="6281" y="923"/>
                  </a:cubicBezTo>
                  <a:cubicBezTo>
                    <a:pt x="5105" y="311"/>
                    <a:pt x="3809" y="1"/>
                    <a:pt x="250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57"/>
          <p:cNvGrpSpPr/>
          <p:nvPr/>
        </p:nvGrpSpPr>
        <p:grpSpPr>
          <a:xfrm>
            <a:off x="5087368" y="7054244"/>
            <a:ext cx="1917451" cy="1258867"/>
            <a:chOff x="8158689" y="6375351"/>
            <a:chExt cx="2008013" cy="1318323"/>
          </a:xfrm>
        </p:grpSpPr>
        <p:sp>
          <p:nvSpPr>
            <p:cNvPr id="5753" name="Google Shape;5753;p57"/>
            <p:cNvSpPr/>
            <p:nvPr/>
          </p:nvSpPr>
          <p:spPr>
            <a:xfrm>
              <a:off x="8158689" y="6666050"/>
              <a:ext cx="2008013" cy="789497"/>
            </a:xfrm>
            <a:custGeom>
              <a:rect b="b" l="l" r="r" t="t"/>
              <a:pathLst>
                <a:path extrusionOk="0" h="7948" w="20215">
                  <a:moveTo>
                    <a:pt x="17568" y="1"/>
                  </a:moveTo>
                  <a:cubicBezTo>
                    <a:pt x="16527" y="1"/>
                    <a:pt x="15184" y="165"/>
                    <a:pt x="13663" y="483"/>
                  </a:cubicBezTo>
                  <a:cubicBezTo>
                    <a:pt x="13688" y="508"/>
                    <a:pt x="13714" y="538"/>
                    <a:pt x="13743" y="563"/>
                  </a:cubicBezTo>
                  <a:lnTo>
                    <a:pt x="13777" y="593"/>
                  </a:lnTo>
                  <a:cubicBezTo>
                    <a:pt x="13811" y="631"/>
                    <a:pt x="13845" y="665"/>
                    <a:pt x="13875" y="699"/>
                  </a:cubicBezTo>
                  <a:cubicBezTo>
                    <a:pt x="13887" y="715"/>
                    <a:pt x="13904" y="732"/>
                    <a:pt x="13917" y="749"/>
                  </a:cubicBezTo>
                  <a:cubicBezTo>
                    <a:pt x="14686" y="622"/>
                    <a:pt x="15363" y="557"/>
                    <a:pt x="15911" y="557"/>
                  </a:cubicBezTo>
                  <a:cubicBezTo>
                    <a:pt x="16751" y="557"/>
                    <a:pt x="17289" y="710"/>
                    <a:pt x="17396" y="1033"/>
                  </a:cubicBezTo>
                  <a:cubicBezTo>
                    <a:pt x="17692" y="1917"/>
                    <a:pt x="14573" y="3754"/>
                    <a:pt x="10434" y="5134"/>
                  </a:cubicBezTo>
                  <a:cubicBezTo>
                    <a:pt x="7786" y="6014"/>
                    <a:pt x="5361" y="6494"/>
                    <a:pt x="3880" y="6494"/>
                  </a:cubicBezTo>
                  <a:cubicBezTo>
                    <a:pt x="3046" y="6494"/>
                    <a:pt x="2511" y="6342"/>
                    <a:pt x="2404" y="6023"/>
                  </a:cubicBezTo>
                  <a:cubicBezTo>
                    <a:pt x="2231" y="5494"/>
                    <a:pt x="3251" y="4639"/>
                    <a:pt x="4965" y="3742"/>
                  </a:cubicBezTo>
                  <a:lnTo>
                    <a:pt x="4965" y="3657"/>
                  </a:lnTo>
                  <a:lnTo>
                    <a:pt x="4965" y="3636"/>
                  </a:lnTo>
                  <a:cubicBezTo>
                    <a:pt x="4965" y="3589"/>
                    <a:pt x="4969" y="3543"/>
                    <a:pt x="4969" y="3492"/>
                  </a:cubicBezTo>
                  <a:lnTo>
                    <a:pt x="4969" y="3458"/>
                  </a:lnTo>
                  <a:cubicBezTo>
                    <a:pt x="4969" y="3433"/>
                    <a:pt x="4974" y="3407"/>
                    <a:pt x="4974" y="3386"/>
                  </a:cubicBezTo>
                  <a:lnTo>
                    <a:pt x="4974" y="3386"/>
                  </a:lnTo>
                  <a:cubicBezTo>
                    <a:pt x="1922" y="4821"/>
                    <a:pt x="0" y="6319"/>
                    <a:pt x="301" y="7217"/>
                  </a:cubicBezTo>
                  <a:cubicBezTo>
                    <a:pt x="466" y="7710"/>
                    <a:pt x="1278" y="7948"/>
                    <a:pt x="2525" y="7948"/>
                  </a:cubicBezTo>
                  <a:cubicBezTo>
                    <a:pt x="4485" y="7948"/>
                    <a:pt x="7521" y="7362"/>
                    <a:pt x="10810" y="6269"/>
                  </a:cubicBezTo>
                  <a:cubicBezTo>
                    <a:pt x="16190" y="4478"/>
                    <a:pt x="20215" y="2002"/>
                    <a:pt x="19796" y="732"/>
                  </a:cubicBezTo>
                  <a:cubicBezTo>
                    <a:pt x="19632" y="238"/>
                    <a:pt x="18818" y="1"/>
                    <a:pt x="17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57"/>
            <p:cNvSpPr/>
            <p:nvPr/>
          </p:nvSpPr>
          <p:spPr>
            <a:xfrm>
              <a:off x="8284099" y="6375351"/>
              <a:ext cx="1677681" cy="1318323"/>
            </a:xfrm>
            <a:custGeom>
              <a:rect b="b" l="l" r="r" t="t"/>
              <a:pathLst>
                <a:path extrusionOk="0" h="9972" w="12690">
                  <a:moveTo>
                    <a:pt x="6328" y="0"/>
                  </a:moveTo>
                  <a:cubicBezTo>
                    <a:pt x="5295" y="0"/>
                    <a:pt x="4161" y="320"/>
                    <a:pt x="3027" y="1173"/>
                  </a:cubicBezTo>
                  <a:cubicBezTo>
                    <a:pt x="1" y="3450"/>
                    <a:pt x="1829" y="7259"/>
                    <a:pt x="1829" y="7259"/>
                  </a:cubicBezTo>
                  <a:cubicBezTo>
                    <a:pt x="2456" y="8579"/>
                    <a:pt x="4143" y="9971"/>
                    <a:pt x="6223" y="9971"/>
                  </a:cubicBezTo>
                  <a:cubicBezTo>
                    <a:pt x="7191" y="9971"/>
                    <a:pt x="8245" y="9670"/>
                    <a:pt x="9316" y="8918"/>
                  </a:cubicBezTo>
                  <a:cubicBezTo>
                    <a:pt x="12690" y="6552"/>
                    <a:pt x="11318" y="2925"/>
                    <a:pt x="10193" y="1668"/>
                  </a:cubicBezTo>
                  <a:cubicBezTo>
                    <a:pt x="9489" y="885"/>
                    <a:pt x="8048" y="0"/>
                    <a:pt x="6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57"/>
            <p:cNvSpPr/>
            <p:nvPr/>
          </p:nvSpPr>
          <p:spPr>
            <a:xfrm>
              <a:off x="8753558" y="6773676"/>
              <a:ext cx="1019168" cy="890384"/>
            </a:xfrm>
            <a:custGeom>
              <a:rect b="b" l="l" r="r" t="t"/>
              <a:pathLst>
                <a:path extrusionOk="0" h="6735" w="7709">
                  <a:moveTo>
                    <a:pt x="7463" y="1"/>
                  </a:moveTo>
                  <a:cubicBezTo>
                    <a:pt x="6455" y="1012"/>
                    <a:pt x="5613" y="1770"/>
                    <a:pt x="5613" y="1770"/>
                  </a:cubicBezTo>
                  <a:cubicBezTo>
                    <a:pt x="5613" y="1770"/>
                    <a:pt x="2798" y="4136"/>
                    <a:pt x="1" y="6142"/>
                  </a:cubicBezTo>
                  <a:cubicBezTo>
                    <a:pt x="386" y="6396"/>
                    <a:pt x="801" y="6591"/>
                    <a:pt x="1241" y="6735"/>
                  </a:cubicBezTo>
                  <a:cubicBezTo>
                    <a:pt x="3586" y="4915"/>
                    <a:pt x="5829" y="2765"/>
                    <a:pt x="7708" y="708"/>
                  </a:cubicBezTo>
                  <a:cubicBezTo>
                    <a:pt x="7640" y="471"/>
                    <a:pt x="7560" y="233"/>
                    <a:pt x="7463" y="1"/>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57"/>
            <p:cNvSpPr/>
            <p:nvPr/>
          </p:nvSpPr>
          <p:spPr>
            <a:xfrm>
              <a:off x="8473284" y="6416201"/>
              <a:ext cx="1009517" cy="826001"/>
            </a:xfrm>
            <a:custGeom>
              <a:rect b="b" l="l" r="r" t="t"/>
              <a:pathLst>
                <a:path extrusionOk="0" h="6248" w="7636">
                  <a:moveTo>
                    <a:pt x="6658" y="0"/>
                  </a:moveTo>
                  <a:cubicBezTo>
                    <a:pt x="5189" y="1071"/>
                    <a:pt x="4127" y="1917"/>
                    <a:pt x="4127" y="1917"/>
                  </a:cubicBezTo>
                  <a:cubicBezTo>
                    <a:pt x="4127" y="1917"/>
                    <a:pt x="2193" y="3602"/>
                    <a:pt x="0" y="5710"/>
                  </a:cubicBezTo>
                  <a:cubicBezTo>
                    <a:pt x="43" y="5904"/>
                    <a:pt x="89" y="6086"/>
                    <a:pt x="140" y="6247"/>
                  </a:cubicBezTo>
                  <a:cubicBezTo>
                    <a:pt x="796" y="5672"/>
                    <a:pt x="1274" y="5303"/>
                    <a:pt x="1274" y="5303"/>
                  </a:cubicBezTo>
                  <a:cubicBezTo>
                    <a:pt x="1274" y="5303"/>
                    <a:pt x="4559" y="2620"/>
                    <a:pt x="7636" y="457"/>
                  </a:cubicBezTo>
                  <a:cubicBezTo>
                    <a:pt x="7323" y="275"/>
                    <a:pt x="6997" y="119"/>
                    <a:pt x="6658" y="0"/>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57"/>
            <p:cNvSpPr/>
            <p:nvPr/>
          </p:nvSpPr>
          <p:spPr>
            <a:xfrm>
              <a:off x="8531454" y="6503984"/>
              <a:ext cx="1157323" cy="1025230"/>
            </a:xfrm>
            <a:custGeom>
              <a:rect b="b" l="l" r="r" t="t"/>
              <a:pathLst>
                <a:path extrusionOk="0" h="7755" w="8754">
                  <a:moveTo>
                    <a:pt x="7522" y="1"/>
                  </a:moveTo>
                  <a:cubicBezTo>
                    <a:pt x="5702" y="1287"/>
                    <a:pt x="3831" y="2845"/>
                    <a:pt x="3831" y="2845"/>
                  </a:cubicBezTo>
                  <a:cubicBezTo>
                    <a:pt x="2489" y="4043"/>
                    <a:pt x="1114" y="5283"/>
                    <a:pt x="0" y="6366"/>
                  </a:cubicBezTo>
                  <a:cubicBezTo>
                    <a:pt x="280" y="6895"/>
                    <a:pt x="657" y="7365"/>
                    <a:pt x="1114" y="7755"/>
                  </a:cubicBezTo>
                  <a:cubicBezTo>
                    <a:pt x="2946" y="6451"/>
                    <a:pt x="4838" y="4898"/>
                    <a:pt x="4838" y="4898"/>
                  </a:cubicBezTo>
                  <a:cubicBezTo>
                    <a:pt x="4838" y="4898"/>
                    <a:pt x="7005" y="3018"/>
                    <a:pt x="8753" y="1270"/>
                  </a:cubicBezTo>
                  <a:cubicBezTo>
                    <a:pt x="8626" y="1067"/>
                    <a:pt x="8482" y="873"/>
                    <a:pt x="8326" y="695"/>
                  </a:cubicBezTo>
                  <a:cubicBezTo>
                    <a:pt x="8085" y="432"/>
                    <a:pt x="7818" y="200"/>
                    <a:pt x="7522" y="1"/>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57"/>
            <p:cNvSpPr/>
            <p:nvPr/>
          </p:nvSpPr>
          <p:spPr>
            <a:xfrm>
              <a:off x="8471297" y="6886489"/>
              <a:ext cx="1403625" cy="556200"/>
            </a:xfrm>
            <a:custGeom>
              <a:rect b="b" l="l" r="r" t="t"/>
              <a:pathLst>
                <a:path extrusionOk="0" h="22248" w="56145">
                  <a:moveTo>
                    <a:pt x="9674" y="16264"/>
                  </a:moveTo>
                  <a:cubicBezTo>
                    <a:pt x="12958" y="15792"/>
                    <a:pt x="15969" y="15589"/>
                    <a:pt x="20473" y="14342"/>
                  </a:cubicBezTo>
                  <a:cubicBezTo>
                    <a:pt x="24977" y="13096"/>
                    <a:pt x="31584" y="10928"/>
                    <a:pt x="36697" y="8785"/>
                  </a:cubicBezTo>
                  <a:cubicBezTo>
                    <a:pt x="41810" y="6642"/>
                    <a:pt x="48265" y="2942"/>
                    <a:pt x="51150" y="1483"/>
                  </a:cubicBezTo>
                  <a:cubicBezTo>
                    <a:pt x="54035" y="24"/>
                    <a:pt x="53279" y="-77"/>
                    <a:pt x="54007" y="31"/>
                  </a:cubicBezTo>
                  <a:cubicBezTo>
                    <a:pt x="54735" y="139"/>
                    <a:pt x="55178" y="1418"/>
                    <a:pt x="55518" y="2133"/>
                  </a:cubicBezTo>
                  <a:cubicBezTo>
                    <a:pt x="55858" y="2849"/>
                    <a:pt x="56360" y="3647"/>
                    <a:pt x="56045" y="4324"/>
                  </a:cubicBezTo>
                  <a:cubicBezTo>
                    <a:pt x="55730" y="5002"/>
                    <a:pt x="54985" y="5367"/>
                    <a:pt x="53626" y="6198"/>
                  </a:cubicBezTo>
                  <a:cubicBezTo>
                    <a:pt x="52267" y="7030"/>
                    <a:pt x="51011" y="7902"/>
                    <a:pt x="47892" y="9313"/>
                  </a:cubicBezTo>
                  <a:cubicBezTo>
                    <a:pt x="44773" y="10725"/>
                    <a:pt x="39206" y="13106"/>
                    <a:pt x="34913" y="14667"/>
                  </a:cubicBezTo>
                  <a:cubicBezTo>
                    <a:pt x="30620" y="16229"/>
                    <a:pt x="26104" y="17594"/>
                    <a:pt x="22136" y="18682"/>
                  </a:cubicBezTo>
                  <a:cubicBezTo>
                    <a:pt x="18168" y="19770"/>
                    <a:pt x="14100" y="20603"/>
                    <a:pt x="11103" y="21197"/>
                  </a:cubicBezTo>
                  <a:cubicBezTo>
                    <a:pt x="8106" y="21791"/>
                    <a:pt x="5355" y="22248"/>
                    <a:pt x="4152" y="22248"/>
                  </a:cubicBezTo>
                  <a:cubicBezTo>
                    <a:pt x="2949" y="22248"/>
                    <a:pt x="4439" y="21828"/>
                    <a:pt x="3883" y="21197"/>
                  </a:cubicBezTo>
                  <a:cubicBezTo>
                    <a:pt x="3327" y="20566"/>
                    <a:pt x="1337" y="19132"/>
                    <a:pt x="818" y="18462"/>
                  </a:cubicBezTo>
                  <a:cubicBezTo>
                    <a:pt x="299" y="17792"/>
                    <a:pt x="-705" y="17542"/>
                    <a:pt x="771" y="17176"/>
                  </a:cubicBezTo>
                  <a:cubicBezTo>
                    <a:pt x="2247" y="16810"/>
                    <a:pt x="6390" y="16736"/>
                    <a:pt x="9674" y="16264"/>
                  </a:cubicBezTo>
                  <a:close/>
                </a:path>
              </a:pathLst>
            </a:custGeom>
            <a:solidFill>
              <a:schemeClr val="accent1"/>
            </a:solidFill>
            <a:ln>
              <a:noFill/>
            </a:ln>
          </p:spPr>
        </p:sp>
      </p:grpSp>
      <p:grpSp>
        <p:nvGrpSpPr>
          <p:cNvPr id="5759" name="Google Shape;5759;p57"/>
          <p:cNvGrpSpPr/>
          <p:nvPr/>
        </p:nvGrpSpPr>
        <p:grpSpPr>
          <a:xfrm>
            <a:off x="228050" y="253950"/>
            <a:ext cx="1279585" cy="1242239"/>
            <a:chOff x="5931850" y="326975"/>
            <a:chExt cx="1279585" cy="1242239"/>
          </a:xfrm>
        </p:grpSpPr>
        <p:sp>
          <p:nvSpPr>
            <p:cNvPr id="5760" name="Google Shape;5760;p57"/>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57"/>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57"/>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57"/>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57"/>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57"/>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57"/>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57"/>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57"/>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57"/>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57"/>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57"/>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57"/>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57"/>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57"/>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57"/>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57"/>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57"/>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57"/>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57"/>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57"/>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57"/>
          <p:cNvGrpSpPr/>
          <p:nvPr/>
        </p:nvGrpSpPr>
        <p:grpSpPr>
          <a:xfrm>
            <a:off x="6554354" y="1254567"/>
            <a:ext cx="768519" cy="746089"/>
            <a:chOff x="5931850" y="326975"/>
            <a:chExt cx="1279585" cy="1242239"/>
          </a:xfrm>
        </p:grpSpPr>
        <p:sp>
          <p:nvSpPr>
            <p:cNvPr id="5782" name="Google Shape;5782;p57"/>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57"/>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57"/>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57"/>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57"/>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57"/>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57"/>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57"/>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57"/>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57"/>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57"/>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57"/>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57"/>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57"/>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57"/>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57"/>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57"/>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57"/>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57"/>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57"/>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57"/>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3" name="Google Shape;5803;p57"/>
          <p:cNvSpPr txBox="1"/>
          <p:nvPr/>
        </p:nvSpPr>
        <p:spPr>
          <a:xfrm>
            <a:off x="2651575" y="5611369"/>
            <a:ext cx="2276100" cy="6330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4" name="Google Shape;5804;p57"/>
          <p:cNvSpPr txBox="1"/>
          <p:nvPr/>
        </p:nvSpPr>
        <p:spPr>
          <a:xfrm>
            <a:off x="395125" y="5611369"/>
            <a:ext cx="2276100" cy="6330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5" name="Google Shape;5805;p57"/>
          <p:cNvSpPr txBox="1"/>
          <p:nvPr/>
        </p:nvSpPr>
        <p:spPr>
          <a:xfrm>
            <a:off x="2651575" y="8900044"/>
            <a:ext cx="2276100" cy="6201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6" name="Google Shape;5806;p57"/>
          <p:cNvSpPr txBox="1"/>
          <p:nvPr/>
        </p:nvSpPr>
        <p:spPr>
          <a:xfrm>
            <a:off x="395125" y="8900044"/>
            <a:ext cx="2276100" cy="6201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7" name="Google Shape;5807;p57"/>
          <p:cNvSpPr txBox="1"/>
          <p:nvPr/>
        </p:nvSpPr>
        <p:spPr>
          <a:xfrm>
            <a:off x="4908025" y="5611369"/>
            <a:ext cx="2276100" cy="6330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8" name="Google Shape;5808;p57"/>
          <p:cNvSpPr txBox="1"/>
          <p:nvPr/>
        </p:nvSpPr>
        <p:spPr>
          <a:xfrm>
            <a:off x="4908025" y="8900044"/>
            <a:ext cx="2276100" cy="6201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Write the name here</a:t>
            </a:r>
            <a:endParaRPr sz="2400">
              <a:solidFill>
                <a:schemeClr val="dk1"/>
              </a:solidFill>
              <a:latin typeface="Titan One"/>
              <a:ea typeface="Titan One"/>
              <a:cs typeface="Titan One"/>
              <a:sym typeface="Titan One"/>
            </a:endParaRPr>
          </a:p>
        </p:txBody>
      </p:sp>
      <p:sp>
        <p:nvSpPr>
          <p:cNvPr id="5809" name="Google Shape;5809;p57"/>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a:t>
            </a:r>
            <a:r>
              <a:rPr lang="en">
                <a:solidFill>
                  <a:schemeClr val="lt1"/>
                </a:solidFill>
              </a:rPr>
              <a:t>the name</a:t>
            </a:r>
            <a:endParaRPr>
              <a:solidFill>
                <a:schemeClr val="lt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13" name="Shape 5813"/>
        <p:cNvGrpSpPr/>
        <p:nvPr/>
      </p:nvGrpSpPr>
      <p:grpSpPr>
        <a:xfrm>
          <a:off x="0" y="0"/>
          <a:ext cx="0" cy="0"/>
          <a:chOff x="0" y="0"/>
          <a:chExt cx="0" cy="0"/>
        </a:xfrm>
      </p:grpSpPr>
      <p:sp>
        <p:nvSpPr>
          <p:cNvPr id="5814" name="Google Shape;5814;p58"/>
          <p:cNvSpPr/>
          <p:nvPr/>
        </p:nvSpPr>
        <p:spPr>
          <a:xfrm>
            <a:off x="982900" y="4235190"/>
            <a:ext cx="1714500" cy="1639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58"/>
          <p:cNvSpPr txBox="1"/>
          <p:nvPr>
            <p:ph type="title"/>
          </p:nvPr>
        </p:nvSpPr>
        <p:spPr>
          <a:xfrm>
            <a:off x="2896675" y="4207400"/>
            <a:ext cx="3680400" cy="861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Food</a:t>
            </a:r>
            <a:endParaRPr/>
          </a:p>
        </p:txBody>
      </p:sp>
      <p:sp>
        <p:nvSpPr>
          <p:cNvPr id="5816" name="Google Shape;5816;p58"/>
          <p:cNvSpPr txBox="1"/>
          <p:nvPr>
            <p:ph idx="2" type="title"/>
          </p:nvPr>
        </p:nvSpPr>
        <p:spPr>
          <a:xfrm>
            <a:off x="982900" y="4337450"/>
            <a:ext cx="1714500" cy="121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817" name="Google Shape;5817;p58"/>
          <p:cNvSpPr txBox="1"/>
          <p:nvPr>
            <p:ph idx="1" type="subTitle"/>
          </p:nvPr>
        </p:nvSpPr>
        <p:spPr>
          <a:xfrm>
            <a:off x="2896675" y="5069300"/>
            <a:ext cx="3680400" cy="76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5818" name="Google Shape;5818;p58"/>
          <p:cNvSpPr/>
          <p:nvPr/>
        </p:nvSpPr>
        <p:spPr>
          <a:xfrm>
            <a:off x="10561971" y="3102777"/>
            <a:ext cx="86334" cy="64669"/>
          </a:xfrm>
          <a:custGeom>
            <a:rect b="b" l="l" r="r" t="t"/>
            <a:pathLst>
              <a:path extrusionOk="0" h="794" w="1060">
                <a:moveTo>
                  <a:pt x="1022" y="0"/>
                </a:moveTo>
                <a:cubicBezTo>
                  <a:pt x="1013" y="4"/>
                  <a:pt x="1005" y="9"/>
                  <a:pt x="996" y="13"/>
                </a:cubicBezTo>
                <a:lnTo>
                  <a:pt x="945" y="59"/>
                </a:lnTo>
                <a:cubicBezTo>
                  <a:pt x="806" y="178"/>
                  <a:pt x="666" y="296"/>
                  <a:pt x="518" y="407"/>
                </a:cubicBezTo>
                <a:cubicBezTo>
                  <a:pt x="361" y="521"/>
                  <a:pt x="201" y="627"/>
                  <a:pt x="36" y="728"/>
                </a:cubicBezTo>
                <a:cubicBezTo>
                  <a:pt x="0" y="749"/>
                  <a:pt x="24" y="794"/>
                  <a:pt x="54" y="794"/>
                </a:cubicBezTo>
                <a:cubicBezTo>
                  <a:pt x="60" y="794"/>
                  <a:pt x="67" y="792"/>
                  <a:pt x="74" y="787"/>
                </a:cubicBezTo>
                <a:cubicBezTo>
                  <a:pt x="247" y="682"/>
                  <a:pt x="412" y="567"/>
                  <a:pt x="573" y="449"/>
                </a:cubicBezTo>
                <a:cubicBezTo>
                  <a:pt x="738" y="326"/>
                  <a:pt x="895" y="195"/>
                  <a:pt x="1051" y="59"/>
                </a:cubicBezTo>
                <a:cubicBezTo>
                  <a:pt x="1056" y="51"/>
                  <a:pt x="1060" y="43"/>
                  <a:pt x="1060" y="34"/>
                </a:cubicBezTo>
                <a:cubicBezTo>
                  <a:pt x="1060" y="17"/>
                  <a:pt x="1043" y="0"/>
                  <a:pt x="102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58"/>
          <p:cNvSpPr/>
          <p:nvPr/>
        </p:nvSpPr>
        <p:spPr>
          <a:xfrm>
            <a:off x="10545193" y="3101066"/>
            <a:ext cx="27285" cy="59701"/>
          </a:xfrm>
          <a:custGeom>
            <a:rect b="b" l="l" r="r" t="t"/>
            <a:pathLst>
              <a:path extrusionOk="0" h="733" w="335">
                <a:moveTo>
                  <a:pt x="34" y="0"/>
                </a:moveTo>
                <a:cubicBezTo>
                  <a:pt x="30" y="0"/>
                  <a:pt x="21" y="4"/>
                  <a:pt x="17" y="4"/>
                </a:cubicBezTo>
                <a:lnTo>
                  <a:pt x="21" y="8"/>
                </a:lnTo>
                <a:cubicBezTo>
                  <a:pt x="13" y="13"/>
                  <a:pt x="4" y="21"/>
                  <a:pt x="4" y="30"/>
                </a:cubicBezTo>
                <a:cubicBezTo>
                  <a:pt x="0" y="38"/>
                  <a:pt x="0" y="47"/>
                  <a:pt x="4" y="55"/>
                </a:cubicBezTo>
                <a:cubicBezTo>
                  <a:pt x="30" y="106"/>
                  <a:pt x="51" y="165"/>
                  <a:pt x="72" y="220"/>
                </a:cubicBezTo>
                <a:lnTo>
                  <a:pt x="72" y="216"/>
                </a:lnTo>
                <a:cubicBezTo>
                  <a:pt x="136" y="381"/>
                  <a:pt x="195" y="550"/>
                  <a:pt x="263" y="715"/>
                </a:cubicBezTo>
                <a:cubicBezTo>
                  <a:pt x="271" y="727"/>
                  <a:pt x="283" y="732"/>
                  <a:pt x="296" y="732"/>
                </a:cubicBezTo>
                <a:cubicBezTo>
                  <a:pt x="302" y="732"/>
                  <a:pt x="308" y="731"/>
                  <a:pt x="313" y="728"/>
                </a:cubicBezTo>
                <a:cubicBezTo>
                  <a:pt x="326" y="720"/>
                  <a:pt x="335" y="698"/>
                  <a:pt x="326" y="681"/>
                </a:cubicBezTo>
                <a:cubicBezTo>
                  <a:pt x="305" y="631"/>
                  <a:pt x="284" y="584"/>
                  <a:pt x="267" y="533"/>
                </a:cubicBezTo>
                <a:cubicBezTo>
                  <a:pt x="199" y="364"/>
                  <a:pt x="140" y="186"/>
                  <a:pt x="64" y="17"/>
                </a:cubicBezTo>
                <a:cubicBezTo>
                  <a:pt x="60" y="8"/>
                  <a:pt x="47" y="0"/>
                  <a:pt x="3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0" name="Google Shape;5820;p58"/>
          <p:cNvGrpSpPr/>
          <p:nvPr/>
        </p:nvGrpSpPr>
        <p:grpSpPr>
          <a:xfrm rot="4067723">
            <a:off x="3752500" y="7039110"/>
            <a:ext cx="2074593" cy="3014058"/>
            <a:chOff x="9855333" y="2952425"/>
            <a:chExt cx="1458643" cy="2119180"/>
          </a:xfrm>
        </p:grpSpPr>
        <p:sp>
          <p:nvSpPr>
            <p:cNvPr id="5821" name="Google Shape;5821;p58"/>
            <p:cNvSpPr/>
            <p:nvPr/>
          </p:nvSpPr>
          <p:spPr>
            <a:xfrm>
              <a:off x="9855333" y="3314051"/>
              <a:ext cx="531689" cy="495119"/>
            </a:xfrm>
            <a:custGeom>
              <a:rect b="b" l="l" r="r" t="t"/>
              <a:pathLst>
                <a:path extrusionOk="0" h="6079" w="6528">
                  <a:moveTo>
                    <a:pt x="1" y="1"/>
                  </a:moveTo>
                  <a:cubicBezTo>
                    <a:pt x="69" y="94"/>
                    <a:pt x="132" y="191"/>
                    <a:pt x="200" y="293"/>
                  </a:cubicBezTo>
                  <a:cubicBezTo>
                    <a:pt x="500" y="801"/>
                    <a:pt x="712" y="1364"/>
                    <a:pt x="890" y="1901"/>
                  </a:cubicBezTo>
                  <a:cubicBezTo>
                    <a:pt x="932" y="2024"/>
                    <a:pt x="970" y="2151"/>
                    <a:pt x="1013" y="2278"/>
                  </a:cubicBezTo>
                  <a:cubicBezTo>
                    <a:pt x="1063" y="2426"/>
                    <a:pt x="1110" y="2578"/>
                    <a:pt x="1161" y="2731"/>
                  </a:cubicBezTo>
                  <a:cubicBezTo>
                    <a:pt x="1267" y="3031"/>
                    <a:pt x="1368" y="3294"/>
                    <a:pt x="1474" y="3531"/>
                  </a:cubicBezTo>
                  <a:cubicBezTo>
                    <a:pt x="1592" y="3797"/>
                    <a:pt x="1736" y="4047"/>
                    <a:pt x="1897" y="4288"/>
                  </a:cubicBezTo>
                  <a:cubicBezTo>
                    <a:pt x="2066" y="4534"/>
                    <a:pt x="2261" y="4762"/>
                    <a:pt x="2485" y="4965"/>
                  </a:cubicBezTo>
                  <a:cubicBezTo>
                    <a:pt x="2727" y="5181"/>
                    <a:pt x="2993" y="5368"/>
                    <a:pt x="3281" y="5520"/>
                  </a:cubicBezTo>
                  <a:cubicBezTo>
                    <a:pt x="3374" y="5566"/>
                    <a:pt x="3467" y="5609"/>
                    <a:pt x="3561" y="5647"/>
                  </a:cubicBezTo>
                  <a:cubicBezTo>
                    <a:pt x="3679" y="5702"/>
                    <a:pt x="3806" y="5744"/>
                    <a:pt x="3929" y="5787"/>
                  </a:cubicBezTo>
                  <a:cubicBezTo>
                    <a:pt x="4217" y="5884"/>
                    <a:pt x="4509" y="5960"/>
                    <a:pt x="4809" y="6015"/>
                  </a:cubicBezTo>
                  <a:cubicBezTo>
                    <a:pt x="5004" y="6057"/>
                    <a:pt x="5203" y="6079"/>
                    <a:pt x="5402" y="6079"/>
                  </a:cubicBezTo>
                  <a:cubicBezTo>
                    <a:pt x="5486" y="6079"/>
                    <a:pt x="5567" y="6074"/>
                    <a:pt x="5647" y="6066"/>
                  </a:cubicBezTo>
                  <a:cubicBezTo>
                    <a:pt x="5766" y="6053"/>
                    <a:pt x="5880" y="6019"/>
                    <a:pt x="5986" y="5973"/>
                  </a:cubicBezTo>
                  <a:cubicBezTo>
                    <a:pt x="6121" y="5905"/>
                    <a:pt x="6235" y="5803"/>
                    <a:pt x="6320" y="5681"/>
                  </a:cubicBezTo>
                  <a:cubicBezTo>
                    <a:pt x="6472" y="5465"/>
                    <a:pt x="6528" y="5173"/>
                    <a:pt x="6498" y="4788"/>
                  </a:cubicBezTo>
                  <a:cubicBezTo>
                    <a:pt x="6472" y="4474"/>
                    <a:pt x="6384" y="4166"/>
                    <a:pt x="6307" y="3895"/>
                  </a:cubicBezTo>
                  <a:cubicBezTo>
                    <a:pt x="6219" y="3577"/>
                    <a:pt x="6100" y="3268"/>
                    <a:pt x="5952" y="2968"/>
                  </a:cubicBezTo>
                  <a:cubicBezTo>
                    <a:pt x="5825" y="2710"/>
                    <a:pt x="5664" y="2464"/>
                    <a:pt x="5482" y="2240"/>
                  </a:cubicBezTo>
                  <a:cubicBezTo>
                    <a:pt x="5313" y="2032"/>
                    <a:pt x="5122" y="1850"/>
                    <a:pt x="4915" y="1685"/>
                  </a:cubicBezTo>
                  <a:cubicBezTo>
                    <a:pt x="4559" y="1410"/>
                    <a:pt x="4136" y="1186"/>
                    <a:pt x="3577" y="974"/>
                  </a:cubicBezTo>
                  <a:cubicBezTo>
                    <a:pt x="3383" y="898"/>
                    <a:pt x="3175" y="830"/>
                    <a:pt x="2976" y="767"/>
                  </a:cubicBezTo>
                  <a:cubicBezTo>
                    <a:pt x="2930" y="758"/>
                    <a:pt x="2883" y="746"/>
                    <a:pt x="2837" y="737"/>
                  </a:cubicBezTo>
                  <a:lnTo>
                    <a:pt x="2845" y="737"/>
                  </a:lnTo>
                  <a:cubicBezTo>
                    <a:pt x="2562" y="674"/>
                    <a:pt x="2278" y="627"/>
                    <a:pt x="1990" y="576"/>
                  </a:cubicBezTo>
                  <a:cubicBezTo>
                    <a:pt x="1707" y="530"/>
                    <a:pt x="1419" y="475"/>
                    <a:pt x="1135" y="407"/>
                  </a:cubicBezTo>
                  <a:cubicBezTo>
                    <a:pt x="860" y="348"/>
                    <a:pt x="589" y="263"/>
                    <a:pt x="323" y="157"/>
                  </a:cubicBezTo>
                  <a:cubicBezTo>
                    <a:pt x="213" y="111"/>
                    <a:pt x="107" y="60"/>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58"/>
            <p:cNvSpPr/>
            <p:nvPr/>
          </p:nvSpPr>
          <p:spPr>
            <a:xfrm>
              <a:off x="9855333" y="3314051"/>
              <a:ext cx="531689" cy="495119"/>
            </a:xfrm>
            <a:custGeom>
              <a:rect b="b" l="l" r="r" t="t"/>
              <a:pathLst>
                <a:path extrusionOk="0" h="6079" w="6528">
                  <a:moveTo>
                    <a:pt x="1" y="1"/>
                  </a:moveTo>
                  <a:cubicBezTo>
                    <a:pt x="69" y="94"/>
                    <a:pt x="132" y="191"/>
                    <a:pt x="200" y="293"/>
                  </a:cubicBezTo>
                  <a:cubicBezTo>
                    <a:pt x="500" y="801"/>
                    <a:pt x="712" y="1364"/>
                    <a:pt x="890" y="1901"/>
                  </a:cubicBezTo>
                  <a:cubicBezTo>
                    <a:pt x="932" y="2024"/>
                    <a:pt x="970" y="2151"/>
                    <a:pt x="1013" y="2278"/>
                  </a:cubicBezTo>
                  <a:cubicBezTo>
                    <a:pt x="1063" y="2426"/>
                    <a:pt x="1110" y="2578"/>
                    <a:pt x="1161" y="2731"/>
                  </a:cubicBezTo>
                  <a:cubicBezTo>
                    <a:pt x="1267" y="3031"/>
                    <a:pt x="1368" y="3294"/>
                    <a:pt x="1474" y="3531"/>
                  </a:cubicBezTo>
                  <a:cubicBezTo>
                    <a:pt x="1592" y="3797"/>
                    <a:pt x="1736" y="4047"/>
                    <a:pt x="1897" y="4288"/>
                  </a:cubicBezTo>
                  <a:cubicBezTo>
                    <a:pt x="2066" y="4534"/>
                    <a:pt x="2261" y="4762"/>
                    <a:pt x="2485" y="4965"/>
                  </a:cubicBezTo>
                  <a:cubicBezTo>
                    <a:pt x="2727" y="5181"/>
                    <a:pt x="2993" y="5368"/>
                    <a:pt x="3281" y="5520"/>
                  </a:cubicBezTo>
                  <a:cubicBezTo>
                    <a:pt x="3374" y="5566"/>
                    <a:pt x="3467" y="5609"/>
                    <a:pt x="3561" y="5647"/>
                  </a:cubicBezTo>
                  <a:cubicBezTo>
                    <a:pt x="3679" y="5702"/>
                    <a:pt x="3806" y="5744"/>
                    <a:pt x="3929" y="5787"/>
                  </a:cubicBezTo>
                  <a:cubicBezTo>
                    <a:pt x="4217" y="5884"/>
                    <a:pt x="4509" y="5960"/>
                    <a:pt x="4809" y="6015"/>
                  </a:cubicBezTo>
                  <a:cubicBezTo>
                    <a:pt x="5004" y="6057"/>
                    <a:pt x="5203" y="6079"/>
                    <a:pt x="5402" y="6079"/>
                  </a:cubicBezTo>
                  <a:cubicBezTo>
                    <a:pt x="5486" y="6079"/>
                    <a:pt x="5567" y="6074"/>
                    <a:pt x="5647" y="6066"/>
                  </a:cubicBezTo>
                  <a:cubicBezTo>
                    <a:pt x="5766" y="6053"/>
                    <a:pt x="5880" y="6019"/>
                    <a:pt x="5986" y="5973"/>
                  </a:cubicBezTo>
                  <a:cubicBezTo>
                    <a:pt x="6121" y="5905"/>
                    <a:pt x="6235" y="5803"/>
                    <a:pt x="6320" y="5681"/>
                  </a:cubicBezTo>
                  <a:cubicBezTo>
                    <a:pt x="6472" y="5465"/>
                    <a:pt x="6528" y="5173"/>
                    <a:pt x="6498" y="4788"/>
                  </a:cubicBezTo>
                  <a:cubicBezTo>
                    <a:pt x="6472" y="4474"/>
                    <a:pt x="6384" y="4166"/>
                    <a:pt x="6307" y="3895"/>
                  </a:cubicBezTo>
                  <a:cubicBezTo>
                    <a:pt x="6219" y="3577"/>
                    <a:pt x="6100" y="3268"/>
                    <a:pt x="5952" y="2968"/>
                  </a:cubicBezTo>
                  <a:cubicBezTo>
                    <a:pt x="5825" y="2710"/>
                    <a:pt x="5664" y="2464"/>
                    <a:pt x="5482" y="2240"/>
                  </a:cubicBezTo>
                  <a:cubicBezTo>
                    <a:pt x="5313" y="2032"/>
                    <a:pt x="5122" y="1850"/>
                    <a:pt x="4915" y="1685"/>
                  </a:cubicBezTo>
                  <a:cubicBezTo>
                    <a:pt x="4559" y="1410"/>
                    <a:pt x="4136" y="1186"/>
                    <a:pt x="3577" y="974"/>
                  </a:cubicBezTo>
                  <a:cubicBezTo>
                    <a:pt x="3383" y="898"/>
                    <a:pt x="3175" y="830"/>
                    <a:pt x="2976" y="767"/>
                  </a:cubicBezTo>
                  <a:cubicBezTo>
                    <a:pt x="2930" y="758"/>
                    <a:pt x="2883" y="746"/>
                    <a:pt x="2837" y="737"/>
                  </a:cubicBezTo>
                  <a:lnTo>
                    <a:pt x="2845" y="737"/>
                  </a:lnTo>
                  <a:cubicBezTo>
                    <a:pt x="2562" y="674"/>
                    <a:pt x="2278" y="627"/>
                    <a:pt x="1990" y="576"/>
                  </a:cubicBezTo>
                  <a:cubicBezTo>
                    <a:pt x="1707" y="530"/>
                    <a:pt x="1419" y="475"/>
                    <a:pt x="1135" y="407"/>
                  </a:cubicBezTo>
                  <a:cubicBezTo>
                    <a:pt x="860" y="348"/>
                    <a:pt x="589" y="263"/>
                    <a:pt x="323" y="157"/>
                  </a:cubicBezTo>
                  <a:cubicBezTo>
                    <a:pt x="213" y="111"/>
                    <a:pt x="107" y="60"/>
                    <a:pt x="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58"/>
            <p:cNvSpPr/>
            <p:nvPr/>
          </p:nvSpPr>
          <p:spPr>
            <a:xfrm>
              <a:off x="10246281" y="2952425"/>
              <a:ext cx="494061" cy="824004"/>
            </a:xfrm>
            <a:custGeom>
              <a:rect b="b" l="l" r="r" t="t"/>
              <a:pathLst>
                <a:path extrusionOk="0" h="10117" w="6066">
                  <a:moveTo>
                    <a:pt x="5020" y="1"/>
                  </a:moveTo>
                  <a:cubicBezTo>
                    <a:pt x="4999" y="5"/>
                    <a:pt x="4987" y="18"/>
                    <a:pt x="4978" y="35"/>
                  </a:cubicBezTo>
                  <a:lnTo>
                    <a:pt x="4974" y="39"/>
                  </a:lnTo>
                  <a:cubicBezTo>
                    <a:pt x="4877" y="204"/>
                    <a:pt x="4766" y="365"/>
                    <a:pt x="4648" y="517"/>
                  </a:cubicBezTo>
                  <a:cubicBezTo>
                    <a:pt x="4136" y="1177"/>
                    <a:pt x="3467" y="1702"/>
                    <a:pt x="2828" y="2210"/>
                  </a:cubicBezTo>
                  <a:cubicBezTo>
                    <a:pt x="2430" y="2523"/>
                    <a:pt x="2024" y="2845"/>
                    <a:pt x="1656" y="3192"/>
                  </a:cubicBezTo>
                  <a:cubicBezTo>
                    <a:pt x="1410" y="3425"/>
                    <a:pt x="1182" y="3675"/>
                    <a:pt x="978" y="3937"/>
                  </a:cubicBezTo>
                  <a:cubicBezTo>
                    <a:pt x="763" y="4212"/>
                    <a:pt x="581" y="4513"/>
                    <a:pt x="437" y="4826"/>
                  </a:cubicBezTo>
                  <a:cubicBezTo>
                    <a:pt x="360" y="4987"/>
                    <a:pt x="293" y="5152"/>
                    <a:pt x="238" y="5321"/>
                  </a:cubicBezTo>
                  <a:cubicBezTo>
                    <a:pt x="183" y="5486"/>
                    <a:pt x="136" y="5660"/>
                    <a:pt x="102" y="5829"/>
                  </a:cubicBezTo>
                  <a:cubicBezTo>
                    <a:pt x="30" y="6176"/>
                    <a:pt x="1" y="6527"/>
                    <a:pt x="5" y="6883"/>
                  </a:cubicBezTo>
                  <a:cubicBezTo>
                    <a:pt x="22" y="7742"/>
                    <a:pt x="263" y="8580"/>
                    <a:pt x="699" y="9321"/>
                  </a:cubicBezTo>
                  <a:lnTo>
                    <a:pt x="724" y="9359"/>
                  </a:lnTo>
                  <a:cubicBezTo>
                    <a:pt x="686" y="9384"/>
                    <a:pt x="665" y="9422"/>
                    <a:pt x="652" y="9465"/>
                  </a:cubicBezTo>
                  <a:cubicBezTo>
                    <a:pt x="623" y="9571"/>
                    <a:pt x="686" y="9685"/>
                    <a:pt x="796" y="9719"/>
                  </a:cubicBezTo>
                  <a:lnTo>
                    <a:pt x="826" y="9719"/>
                  </a:lnTo>
                  <a:lnTo>
                    <a:pt x="851" y="9723"/>
                  </a:lnTo>
                  <a:cubicBezTo>
                    <a:pt x="885" y="9723"/>
                    <a:pt x="923" y="9714"/>
                    <a:pt x="953" y="9697"/>
                  </a:cubicBezTo>
                  <a:cubicBezTo>
                    <a:pt x="1046" y="9829"/>
                    <a:pt x="1148" y="9951"/>
                    <a:pt x="1253" y="10066"/>
                  </a:cubicBezTo>
                  <a:cubicBezTo>
                    <a:pt x="1287" y="10100"/>
                    <a:pt x="1330" y="10117"/>
                    <a:pt x="1372" y="10117"/>
                  </a:cubicBezTo>
                  <a:cubicBezTo>
                    <a:pt x="1419" y="10117"/>
                    <a:pt x="1461" y="10100"/>
                    <a:pt x="1495" y="10066"/>
                  </a:cubicBezTo>
                  <a:cubicBezTo>
                    <a:pt x="1524" y="10036"/>
                    <a:pt x="1541" y="9994"/>
                    <a:pt x="1541" y="9947"/>
                  </a:cubicBezTo>
                  <a:cubicBezTo>
                    <a:pt x="1541" y="9901"/>
                    <a:pt x="1524" y="9858"/>
                    <a:pt x="1495" y="9829"/>
                  </a:cubicBezTo>
                  <a:lnTo>
                    <a:pt x="1427" y="9757"/>
                  </a:lnTo>
                  <a:cubicBezTo>
                    <a:pt x="1393" y="9714"/>
                    <a:pt x="1355" y="9676"/>
                    <a:pt x="1317" y="9634"/>
                  </a:cubicBezTo>
                  <a:lnTo>
                    <a:pt x="1266" y="9566"/>
                  </a:lnTo>
                  <a:cubicBezTo>
                    <a:pt x="1448" y="9499"/>
                    <a:pt x="1630" y="9431"/>
                    <a:pt x="1816" y="9367"/>
                  </a:cubicBezTo>
                  <a:cubicBezTo>
                    <a:pt x="1948" y="9317"/>
                    <a:pt x="2079" y="9270"/>
                    <a:pt x="2206" y="9223"/>
                  </a:cubicBezTo>
                  <a:cubicBezTo>
                    <a:pt x="2574" y="9084"/>
                    <a:pt x="2930" y="8927"/>
                    <a:pt x="3272" y="8745"/>
                  </a:cubicBezTo>
                  <a:cubicBezTo>
                    <a:pt x="3835" y="8457"/>
                    <a:pt x="4352" y="8085"/>
                    <a:pt x="4809" y="7645"/>
                  </a:cubicBezTo>
                  <a:cubicBezTo>
                    <a:pt x="5020" y="7429"/>
                    <a:pt x="5215" y="7192"/>
                    <a:pt x="5380" y="6938"/>
                  </a:cubicBezTo>
                  <a:cubicBezTo>
                    <a:pt x="5727" y="6409"/>
                    <a:pt x="5943" y="5812"/>
                    <a:pt x="6015" y="5186"/>
                  </a:cubicBezTo>
                  <a:cubicBezTo>
                    <a:pt x="6062" y="4822"/>
                    <a:pt x="6066" y="4458"/>
                    <a:pt x="6028" y="4098"/>
                  </a:cubicBezTo>
                  <a:cubicBezTo>
                    <a:pt x="5964" y="3518"/>
                    <a:pt x="5791" y="2976"/>
                    <a:pt x="5592" y="2375"/>
                  </a:cubicBezTo>
                  <a:lnTo>
                    <a:pt x="5571" y="2316"/>
                  </a:lnTo>
                  <a:cubicBezTo>
                    <a:pt x="5397" y="1800"/>
                    <a:pt x="5219" y="1266"/>
                    <a:pt x="5139" y="720"/>
                  </a:cubicBezTo>
                  <a:cubicBezTo>
                    <a:pt x="5084" y="483"/>
                    <a:pt x="5046" y="242"/>
                    <a:pt x="50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58"/>
            <p:cNvSpPr/>
            <p:nvPr/>
          </p:nvSpPr>
          <p:spPr>
            <a:xfrm>
              <a:off x="10328298" y="2995511"/>
              <a:ext cx="317971" cy="845181"/>
            </a:xfrm>
            <a:custGeom>
              <a:rect b="b" l="l" r="r" t="t"/>
              <a:pathLst>
                <a:path extrusionOk="0" h="10377" w="3904">
                  <a:moveTo>
                    <a:pt x="3865" y="1"/>
                  </a:moveTo>
                  <a:cubicBezTo>
                    <a:pt x="3848" y="1"/>
                    <a:pt x="3836" y="14"/>
                    <a:pt x="3831" y="26"/>
                  </a:cubicBezTo>
                  <a:lnTo>
                    <a:pt x="3836" y="26"/>
                  </a:lnTo>
                  <a:cubicBezTo>
                    <a:pt x="3802" y="141"/>
                    <a:pt x="3768" y="255"/>
                    <a:pt x="3730" y="369"/>
                  </a:cubicBezTo>
                  <a:lnTo>
                    <a:pt x="3730" y="365"/>
                  </a:lnTo>
                  <a:cubicBezTo>
                    <a:pt x="3594" y="737"/>
                    <a:pt x="3434" y="1097"/>
                    <a:pt x="3239" y="1444"/>
                  </a:cubicBezTo>
                  <a:cubicBezTo>
                    <a:pt x="3048" y="1791"/>
                    <a:pt x="2833" y="2121"/>
                    <a:pt x="2612" y="2447"/>
                  </a:cubicBezTo>
                  <a:cubicBezTo>
                    <a:pt x="2210" y="3031"/>
                    <a:pt x="1783" y="3594"/>
                    <a:pt x="1385" y="4178"/>
                  </a:cubicBezTo>
                  <a:cubicBezTo>
                    <a:pt x="991" y="4767"/>
                    <a:pt x="636" y="5376"/>
                    <a:pt x="395" y="6036"/>
                  </a:cubicBezTo>
                  <a:cubicBezTo>
                    <a:pt x="136" y="6714"/>
                    <a:pt x="5" y="7429"/>
                    <a:pt x="1" y="8153"/>
                  </a:cubicBezTo>
                  <a:cubicBezTo>
                    <a:pt x="1" y="8517"/>
                    <a:pt x="48" y="8881"/>
                    <a:pt x="132" y="9240"/>
                  </a:cubicBezTo>
                  <a:cubicBezTo>
                    <a:pt x="221" y="9613"/>
                    <a:pt x="361" y="9973"/>
                    <a:pt x="543" y="10311"/>
                  </a:cubicBezTo>
                  <a:cubicBezTo>
                    <a:pt x="560" y="10345"/>
                    <a:pt x="594" y="10366"/>
                    <a:pt x="636" y="10375"/>
                  </a:cubicBezTo>
                  <a:cubicBezTo>
                    <a:pt x="644" y="10376"/>
                    <a:pt x="652" y="10377"/>
                    <a:pt x="660" y="10377"/>
                  </a:cubicBezTo>
                  <a:cubicBezTo>
                    <a:pt x="724" y="10377"/>
                    <a:pt x="786" y="10333"/>
                    <a:pt x="801" y="10265"/>
                  </a:cubicBezTo>
                  <a:cubicBezTo>
                    <a:pt x="801" y="10252"/>
                    <a:pt x="801" y="10239"/>
                    <a:pt x="801" y="10231"/>
                  </a:cubicBezTo>
                  <a:cubicBezTo>
                    <a:pt x="801" y="10205"/>
                    <a:pt x="792" y="10180"/>
                    <a:pt x="780" y="10163"/>
                  </a:cubicBezTo>
                  <a:cubicBezTo>
                    <a:pt x="767" y="10142"/>
                    <a:pt x="759" y="10121"/>
                    <a:pt x="746" y="10095"/>
                  </a:cubicBezTo>
                  <a:lnTo>
                    <a:pt x="744" y="10091"/>
                  </a:lnTo>
                  <a:lnTo>
                    <a:pt x="746" y="10091"/>
                  </a:lnTo>
                  <a:cubicBezTo>
                    <a:pt x="745" y="10090"/>
                    <a:pt x="744" y="10089"/>
                    <a:pt x="743" y="10088"/>
                  </a:cubicBezTo>
                  <a:lnTo>
                    <a:pt x="743" y="10088"/>
                  </a:lnTo>
                  <a:lnTo>
                    <a:pt x="733" y="10066"/>
                  </a:lnTo>
                  <a:lnTo>
                    <a:pt x="733" y="10066"/>
                  </a:lnTo>
                  <a:cubicBezTo>
                    <a:pt x="733" y="10074"/>
                    <a:pt x="737" y="10078"/>
                    <a:pt x="737" y="10083"/>
                  </a:cubicBezTo>
                  <a:cubicBezTo>
                    <a:pt x="657" y="9913"/>
                    <a:pt x="589" y="9736"/>
                    <a:pt x="526" y="9558"/>
                  </a:cubicBezTo>
                  <a:cubicBezTo>
                    <a:pt x="467" y="9372"/>
                    <a:pt x="416" y="9177"/>
                    <a:pt x="378" y="8982"/>
                  </a:cubicBezTo>
                  <a:cubicBezTo>
                    <a:pt x="302" y="8559"/>
                    <a:pt x="276" y="8123"/>
                    <a:pt x="306" y="7691"/>
                  </a:cubicBezTo>
                  <a:lnTo>
                    <a:pt x="306" y="7691"/>
                  </a:lnTo>
                  <a:lnTo>
                    <a:pt x="306" y="7687"/>
                  </a:lnTo>
                  <a:lnTo>
                    <a:pt x="306" y="7679"/>
                  </a:lnTo>
                  <a:cubicBezTo>
                    <a:pt x="348" y="7137"/>
                    <a:pt x="458" y="6608"/>
                    <a:pt x="632" y="6096"/>
                  </a:cubicBezTo>
                  <a:cubicBezTo>
                    <a:pt x="750" y="5770"/>
                    <a:pt x="886" y="5448"/>
                    <a:pt x="1046" y="5139"/>
                  </a:cubicBezTo>
                  <a:cubicBezTo>
                    <a:pt x="1203" y="4826"/>
                    <a:pt x="1381" y="4525"/>
                    <a:pt x="1567" y="4225"/>
                  </a:cubicBezTo>
                  <a:cubicBezTo>
                    <a:pt x="1944" y="3624"/>
                    <a:pt x="2350" y="3048"/>
                    <a:pt x="2731" y="2456"/>
                  </a:cubicBezTo>
                  <a:cubicBezTo>
                    <a:pt x="2976" y="2083"/>
                    <a:pt x="3205" y="1694"/>
                    <a:pt x="3408" y="1296"/>
                  </a:cubicBezTo>
                  <a:cubicBezTo>
                    <a:pt x="3611" y="894"/>
                    <a:pt x="3776" y="475"/>
                    <a:pt x="3899" y="43"/>
                  </a:cubicBezTo>
                  <a:cubicBezTo>
                    <a:pt x="3903" y="22"/>
                    <a:pt x="3891" y="5"/>
                    <a:pt x="3874"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58"/>
            <p:cNvSpPr/>
            <p:nvPr/>
          </p:nvSpPr>
          <p:spPr>
            <a:xfrm>
              <a:off x="10471402" y="3200676"/>
              <a:ext cx="186922" cy="98877"/>
            </a:xfrm>
            <a:custGeom>
              <a:rect b="b" l="l" r="r" t="t"/>
              <a:pathLst>
                <a:path extrusionOk="0" h="1214" w="2295">
                  <a:moveTo>
                    <a:pt x="2248" y="0"/>
                  </a:moveTo>
                  <a:cubicBezTo>
                    <a:pt x="2239" y="0"/>
                    <a:pt x="2235" y="4"/>
                    <a:pt x="2231" y="9"/>
                  </a:cubicBezTo>
                  <a:cubicBezTo>
                    <a:pt x="1833" y="288"/>
                    <a:pt x="1418" y="538"/>
                    <a:pt x="982" y="754"/>
                  </a:cubicBezTo>
                  <a:lnTo>
                    <a:pt x="991" y="749"/>
                  </a:lnTo>
                  <a:lnTo>
                    <a:pt x="991" y="749"/>
                  </a:lnTo>
                  <a:cubicBezTo>
                    <a:pt x="839" y="821"/>
                    <a:pt x="690" y="889"/>
                    <a:pt x="534" y="948"/>
                  </a:cubicBezTo>
                  <a:cubicBezTo>
                    <a:pt x="373" y="1016"/>
                    <a:pt x="208" y="1071"/>
                    <a:pt x="39" y="1118"/>
                  </a:cubicBezTo>
                  <a:cubicBezTo>
                    <a:pt x="13" y="1126"/>
                    <a:pt x="0" y="1156"/>
                    <a:pt x="9" y="1181"/>
                  </a:cubicBezTo>
                  <a:cubicBezTo>
                    <a:pt x="16" y="1201"/>
                    <a:pt x="33" y="1213"/>
                    <a:pt x="52" y="1213"/>
                  </a:cubicBezTo>
                  <a:cubicBezTo>
                    <a:pt x="58" y="1213"/>
                    <a:pt x="63" y="1212"/>
                    <a:pt x="68" y="1211"/>
                  </a:cubicBezTo>
                  <a:cubicBezTo>
                    <a:pt x="462" y="1088"/>
                    <a:pt x="843" y="927"/>
                    <a:pt x="1207" y="728"/>
                  </a:cubicBezTo>
                  <a:cubicBezTo>
                    <a:pt x="1575" y="529"/>
                    <a:pt x="1926" y="305"/>
                    <a:pt x="2269" y="64"/>
                  </a:cubicBezTo>
                  <a:cubicBezTo>
                    <a:pt x="2295" y="47"/>
                    <a:pt x="2282" y="0"/>
                    <a:pt x="224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58"/>
            <p:cNvSpPr/>
            <p:nvPr/>
          </p:nvSpPr>
          <p:spPr>
            <a:xfrm>
              <a:off x="10383846" y="3343372"/>
              <a:ext cx="299320" cy="122090"/>
            </a:xfrm>
            <a:custGeom>
              <a:rect b="b" l="l" r="r" t="t"/>
              <a:pathLst>
                <a:path extrusionOk="0" h="1499" w="3675">
                  <a:moveTo>
                    <a:pt x="3636" y="0"/>
                  </a:moveTo>
                  <a:cubicBezTo>
                    <a:pt x="3628" y="0"/>
                    <a:pt x="3623" y="5"/>
                    <a:pt x="3615" y="9"/>
                  </a:cubicBezTo>
                  <a:cubicBezTo>
                    <a:pt x="3289" y="221"/>
                    <a:pt x="2950" y="415"/>
                    <a:pt x="2599" y="589"/>
                  </a:cubicBezTo>
                  <a:lnTo>
                    <a:pt x="2603" y="589"/>
                  </a:lnTo>
                  <a:cubicBezTo>
                    <a:pt x="2443" y="665"/>
                    <a:pt x="2278" y="741"/>
                    <a:pt x="2112" y="809"/>
                  </a:cubicBezTo>
                  <a:cubicBezTo>
                    <a:pt x="1947" y="877"/>
                    <a:pt x="1761" y="944"/>
                    <a:pt x="1583" y="999"/>
                  </a:cubicBezTo>
                  <a:cubicBezTo>
                    <a:pt x="1406" y="1059"/>
                    <a:pt x="1241" y="1105"/>
                    <a:pt x="1063" y="1152"/>
                  </a:cubicBezTo>
                  <a:cubicBezTo>
                    <a:pt x="881" y="1198"/>
                    <a:pt x="695" y="1236"/>
                    <a:pt x="504" y="1270"/>
                  </a:cubicBezTo>
                  <a:lnTo>
                    <a:pt x="529" y="1266"/>
                  </a:lnTo>
                  <a:lnTo>
                    <a:pt x="529" y="1266"/>
                  </a:lnTo>
                  <a:cubicBezTo>
                    <a:pt x="377" y="1296"/>
                    <a:pt x="225" y="1321"/>
                    <a:pt x="72" y="1342"/>
                  </a:cubicBezTo>
                  <a:cubicBezTo>
                    <a:pt x="51" y="1346"/>
                    <a:pt x="34" y="1355"/>
                    <a:pt x="22" y="1372"/>
                  </a:cubicBezTo>
                  <a:cubicBezTo>
                    <a:pt x="9" y="1385"/>
                    <a:pt x="0" y="1406"/>
                    <a:pt x="0" y="1423"/>
                  </a:cubicBezTo>
                  <a:cubicBezTo>
                    <a:pt x="5" y="1465"/>
                    <a:pt x="43" y="1499"/>
                    <a:pt x="85" y="1499"/>
                  </a:cubicBezTo>
                  <a:cubicBezTo>
                    <a:pt x="242" y="1478"/>
                    <a:pt x="403" y="1452"/>
                    <a:pt x="559" y="1423"/>
                  </a:cubicBezTo>
                  <a:cubicBezTo>
                    <a:pt x="720" y="1393"/>
                    <a:pt x="885" y="1351"/>
                    <a:pt x="1046" y="1304"/>
                  </a:cubicBezTo>
                  <a:cubicBezTo>
                    <a:pt x="1198" y="1262"/>
                    <a:pt x="1346" y="1215"/>
                    <a:pt x="1495" y="1164"/>
                  </a:cubicBezTo>
                  <a:cubicBezTo>
                    <a:pt x="1643" y="1114"/>
                    <a:pt x="1799" y="1050"/>
                    <a:pt x="1952" y="987"/>
                  </a:cubicBezTo>
                  <a:cubicBezTo>
                    <a:pt x="2548" y="733"/>
                    <a:pt x="3116" y="424"/>
                    <a:pt x="3657" y="64"/>
                  </a:cubicBezTo>
                  <a:cubicBezTo>
                    <a:pt x="3670" y="56"/>
                    <a:pt x="3674" y="34"/>
                    <a:pt x="3666" y="17"/>
                  </a:cubicBezTo>
                  <a:cubicBezTo>
                    <a:pt x="3657" y="9"/>
                    <a:pt x="3649" y="0"/>
                    <a:pt x="363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58"/>
            <p:cNvSpPr/>
            <p:nvPr/>
          </p:nvSpPr>
          <p:spPr>
            <a:xfrm>
              <a:off x="10343122" y="3521253"/>
              <a:ext cx="280750" cy="113538"/>
            </a:xfrm>
            <a:custGeom>
              <a:rect b="b" l="l" r="r" t="t"/>
              <a:pathLst>
                <a:path extrusionOk="0" h="1394" w="3447">
                  <a:moveTo>
                    <a:pt x="3404" y="0"/>
                  </a:moveTo>
                  <a:cubicBezTo>
                    <a:pt x="3400" y="0"/>
                    <a:pt x="3391" y="5"/>
                    <a:pt x="3387" y="9"/>
                  </a:cubicBezTo>
                  <a:lnTo>
                    <a:pt x="3387" y="5"/>
                  </a:lnTo>
                  <a:cubicBezTo>
                    <a:pt x="3235" y="115"/>
                    <a:pt x="3070" y="212"/>
                    <a:pt x="2900" y="292"/>
                  </a:cubicBezTo>
                  <a:cubicBezTo>
                    <a:pt x="2680" y="398"/>
                    <a:pt x="2456" y="487"/>
                    <a:pt x="2223" y="559"/>
                  </a:cubicBezTo>
                  <a:cubicBezTo>
                    <a:pt x="2105" y="593"/>
                    <a:pt x="1986" y="627"/>
                    <a:pt x="1868" y="656"/>
                  </a:cubicBezTo>
                  <a:cubicBezTo>
                    <a:pt x="1749" y="690"/>
                    <a:pt x="1618" y="724"/>
                    <a:pt x="1491" y="754"/>
                  </a:cubicBezTo>
                  <a:cubicBezTo>
                    <a:pt x="1241" y="817"/>
                    <a:pt x="996" y="877"/>
                    <a:pt x="754" y="953"/>
                  </a:cubicBezTo>
                  <a:cubicBezTo>
                    <a:pt x="636" y="991"/>
                    <a:pt x="522" y="1033"/>
                    <a:pt x="407" y="1080"/>
                  </a:cubicBezTo>
                  <a:cubicBezTo>
                    <a:pt x="285" y="1131"/>
                    <a:pt x="166" y="1186"/>
                    <a:pt x="52" y="1249"/>
                  </a:cubicBezTo>
                  <a:cubicBezTo>
                    <a:pt x="1" y="1283"/>
                    <a:pt x="5" y="1359"/>
                    <a:pt x="60" y="1384"/>
                  </a:cubicBezTo>
                  <a:cubicBezTo>
                    <a:pt x="71" y="1390"/>
                    <a:pt x="83" y="1393"/>
                    <a:pt x="95" y="1393"/>
                  </a:cubicBezTo>
                  <a:cubicBezTo>
                    <a:pt x="103" y="1393"/>
                    <a:pt x="111" y="1392"/>
                    <a:pt x="120" y="1389"/>
                  </a:cubicBezTo>
                  <a:cubicBezTo>
                    <a:pt x="255" y="1329"/>
                    <a:pt x="390" y="1274"/>
                    <a:pt x="526" y="1224"/>
                  </a:cubicBezTo>
                  <a:cubicBezTo>
                    <a:pt x="665" y="1169"/>
                    <a:pt x="801" y="1122"/>
                    <a:pt x="941" y="1076"/>
                  </a:cubicBezTo>
                  <a:cubicBezTo>
                    <a:pt x="1224" y="982"/>
                    <a:pt x="1512" y="894"/>
                    <a:pt x="1796" y="805"/>
                  </a:cubicBezTo>
                  <a:cubicBezTo>
                    <a:pt x="2083" y="720"/>
                    <a:pt x="2363" y="618"/>
                    <a:pt x="2638" y="504"/>
                  </a:cubicBezTo>
                  <a:cubicBezTo>
                    <a:pt x="2917" y="386"/>
                    <a:pt x="3180" y="242"/>
                    <a:pt x="3425" y="64"/>
                  </a:cubicBezTo>
                  <a:cubicBezTo>
                    <a:pt x="3442" y="55"/>
                    <a:pt x="3446" y="34"/>
                    <a:pt x="3434" y="17"/>
                  </a:cubicBezTo>
                  <a:cubicBezTo>
                    <a:pt x="3429" y="9"/>
                    <a:pt x="3417" y="0"/>
                    <a:pt x="340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58"/>
            <p:cNvSpPr/>
            <p:nvPr/>
          </p:nvSpPr>
          <p:spPr>
            <a:xfrm>
              <a:off x="10440696" y="3184713"/>
              <a:ext cx="41457" cy="106452"/>
            </a:xfrm>
            <a:custGeom>
              <a:rect b="b" l="l" r="r" t="t"/>
              <a:pathLst>
                <a:path extrusionOk="0" h="1307" w="509">
                  <a:moveTo>
                    <a:pt x="46" y="0"/>
                  </a:moveTo>
                  <a:cubicBezTo>
                    <a:pt x="43" y="0"/>
                    <a:pt x="41" y="1"/>
                    <a:pt x="39" y="2"/>
                  </a:cubicBezTo>
                  <a:cubicBezTo>
                    <a:pt x="35" y="2"/>
                    <a:pt x="26" y="2"/>
                    <a:pt x="22" y="6"/>
                  </a:cubicBezTo>
                  <a:cubicBezTo>
                    <a:pt x="13" y="10"/>
                    <a:pt x="9" y="14"/>
                    <a:pt x="5" y="27"/>
                  </a:cubicBezTo>
                  <a:cubicBezTo>
                    <a:pt x="1" y="35"/>
                    <a:pt x="5" y="44"/>
                    <a:pt x="9" y="52"/>
                  </a:cubicBezTo>
                  <a:cubicBezTo>
                    <a:pt x="18" y="73"/>
                    <a:pt x="26" y="95"/>
                    <a:pt x="35" y="116"/>
                  </a:cubicBezTo>
                  <a:cubicBezTo>
                    <a:pt x="69" y="209"/>
                    <a:pt x="98" y="306"/>
                    <a:pt x="124" y="404"/>
                  </a:cubicBezTo>
                  <a:cubicBezTo>
                    <a:pt x="149" y="497"/>
                    <a:pt x="170" y="603"/>
                    <a:pt x="195" y="704"/>
                  </a:cubicBezTo>
                  <a:cubicBezTo>
                    <a:pt x="221" y="801"/>
                    <a:pt x="251" y="899"/>
                    <a:pt x="284" y="996"/>
                  </a:cubicBezTo>
                  <a:cubicBezTo>
                    <a:pt x="322" y="1098"/>
                    <a:pt x="365" y="1195"/>
                    <a:pt x="420" y="1284"/>
                  </a:cubicBezTo>
                  <a:cubicBezTo>
                    <a:pt x="428" y="1298"/>
                    <a:pt x="443" y="1307"/>
                    <a:pt x="458" y="1307"/>
                  </a:cubicBezTo>
                  <a:cubicBezTo>
                    <a:pt x="465" y="1307"/>
                    <a:pt x="472" y="1305"/>
                    <a:pt x="479" y="1301"/>
                  </a:cubicBezTo>
                  <a:cubicBezTo>
                    <a:pt x="500" y="1288"/>
                    <a:pt x="509" y="1263"/>
                    <a:pt x="496" y="1242"/>
                  </a:cubicBezTo>
                  <a:cubicBezTo>
                    <a:pt x="449" y="1161"/>
                    <a:pt x="411" y="1077"/>
                    <a:pt x="377" y="992"/>
                  </a:cubicBezTo>
                  <a:cubicBezTo>
                    <a:pt x="318" y="831"/>
                    <a:pt x="272" y="666"/>
                    <a:pt x="229" y="501"/>
                  </a:cubicBezTo>
                  <a:cubicBezTo>
                    <a:pt x="187" y="336"/>
                    <a:pt x="132" y="175"/>
                    <a:pt x="69" y="18"/>
                  </a:cubicBezTo>
                  <a:cubicBezTo>
                    <a:pt x="65" y="8"/>
                    <a:pt x="56" y="0"/>
                    <a:pt x="46"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58"/>
            <p:cNvSpPr/>
            <p:nvPr/>
          </p:nvSpPr>
          <p:spPr>
            <a:xfrm>
              <a:off x="10332452" y="3305418"/>
              <a:ext cx="53267" cy="152714"/>
            </a:xfrm>
            <a:custGeom>
              <a:rect b="b" l="l" r="r" t="t"/>
              <a:pathLst>
                <a:path extrusionOk="0" h="1875" w="654">
                  <a:moveTo>
                    <a:pt x="30" y="1"/>
                  </a:moveTo>
                  <a:cubicBezTo>
                    <a:pt x="9" y="5"/>
                    <a:pt x="1" y="26"/>
                    <a:pt x="5" y="43"/>
                  </a:cubicBezTo>
                  <a:cubicBezTo>
                    <a:pt x="60" y="191"/>
                    <a:pt x="102" y="344"/>
                    <a:pt x="136" y="496"/>
                  </a:cubicBezTo>
                  <a:cubicBezTo>
                    <a:pt x="170" y="648"/>
                    <a:pt x="195" y="805"/>
                    <a:pt x="225" y="962"/>
                  </a:cubicBezTo>
                  <a:cubicBezTo>
                    <a:pt x="255" y="1114"/>
                    <a:pt x="293" y="1271"/>
                    <a:pt x="335" y="1419"/>
                  </a:cubicBezTo>
                  <a:cubicBezTo>
                    <a:pt x="382" y="1567"/>
                    <a:pt x="441" y="1711"/>
                    <a:pt x="521" y="1842"/>
                  </a:cubicBezTo>
                  <a:cubicBezTo>
                    <a:pt x="534" y="1865"/>
                    <a:pt x="553" y="1875"/>
                    <a:pt x="572" y="1875"/>
                  </a:cubicBezTo>
                  <a:cubicBezTo>
                    <a:pt x="613" y="1875"/>
                    <a:pt x="653" y="1832"/>
                    <a:pt x="627" y="1783"/>
                  </a:cubicBezTo>
                  <a:cubicBezTo>
                    <a:pt x="576" y="1698"/>
                    <a:pt x="534" y="1605"/>
                    <a:pt x="500" y="1516"/>
                  </a:cubicBezTo>
                  <a:cubicBezTo>
                    <a:pt x="314" y="1034"/>
                    <a:pt x="259" y="509"/>
                    <a:pt x="73" y="26"/>
                  </a:cubicBezTo>
                  <a:cubicBezTo>
                    <a:pt x="69" y="18"/>
                    <a:pt x="64" y="9"/>
                    <a:pt x="56" y="5"/>
                  </a:cubicBezTo>
                  <a:cubicBezTo>
                    <a:pt x="52" y="1"/>
                    <a:pt x="43" y="1"/>
                    <a:pt x="3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58"/>
            <p:cNvSpPr/>
            <p:nvPr/>
          </p:nvSpPr>
          <p:spPr>
            <a:xfrm>
              <a:off x="10270064" y="3480937"/>
              <a:ext cx="74769" cy="152633"/>
            </a:xfrm>
            <a:custGeom>
              <a:rect b="b" l="l" r="r" t="t"/>
              <a:pathLst>
                <a:path extrusionOk="0" h="1874" w="918">
                  <a:moveTo>
                    <a:pt x="39" y="0"/>
                  </a:moveTo>
                  <a:cubicBezTo>
                    <a:pt x="35" y="0"/>
                    <a:pt x="30" y="4"/>
                    <a:pt x="22" y="4"/>
                  </a:cubicBezTo>
                  <a:cubicBezTo>
                    <a:pt x="5" y="13"/>
                    <a:pt x="1" y="34"/>
                    <a:pt x="9" y="51"/>
                  </a:cubicBezTo>
                  <a:cubicBezTo>
                    <a:pt x="30" y="102"/>
                    <a:pt x="51" y="153"/>
                    <a:pt x="73" y="203"/>
                  </a:cubicBezTo>
                  <a:cubicBezTo>
                    <a:pt x="73" y="203"/>
                    <a:pt x="73" y="199"/>
                    <a:pt x="73" y="199"/>
                  </a:cubicBezTo>
                  <a:cubicBezTo>
                    <a:pt x="123" y="335"/>
                    <a:pt x="166" y="470"/>
                    <a:pt x="204" y="614"/>
                  </a:cubicBezTo>
                  <a:cubicBezTo>
                    <a:pt x="246" y="762"/>
                    <a:pt x="284" y="910"/>
                    <a:pt x="327" y="1058"/>
                  </a:cubicBezTo>
                  <a:cubicBezTo>
                    <a:pt x="415" y="1346"/>
                    <a:pt x="547" y="1630"/>
                    <a:pt x="758" y="1846"/>
                  </a:cubicBezTo>
                  <a:cubicBezTo>
                    <a:pt x="774" y="1866"/>
                    <a:pt x="793" y="1874"/>
                    <a:pt x="811" y="1874"/>
                  </a:cubicBezTo>
                  <a:cubicBezTo>
                    <a:pt x="867" y="1874"/>
                    <a:pt x="917" y="1799"/>
                    <a:pt x="860" y="1748"/>
                  </a:cubicBezTo>
                  <a:cubicBezTo>
                    <a:pt x="810" y="1699"/>
                    <a:pt x="761" y="1641"/>
                    <a:pt x="719" y="1587"/>
                  </a:cubicBezTo>
                  <a:lnTo>
                    <a:pt x="719" y="1587"/>
                  </a:lnTo>
                  <a:cubicBezTo>
                    <a:pt x="720" y="1587"/>
                    <a:pt x="720" y="1587"/>
                    <a:pt x="720" y="1587"/>
                  </a:cubicBezTo>
                  <a:lnTo>
                    <a:pt x="716" y="1583"/>
                  </a:lnTo>
                  <a:lnTo>
                    <a:pt x="716" y="1583"/>
                  </a:lnTo>
                  <a:cubicBezTo>
                    <a:pt x="717" y="1585"/>
                    <a:pt x="718" y="1586"/>
                    <a:pt x="719" y="1587"/>
                  </a:cubicBezTo>
                  <a:lnTo>
                    <a:pt x="719" y="1587"/>
                  </a:lnTo>
                  <a:cubicBezTo>
                    <a:pt x="716" y="1587"/>
                    <a:pt x="716" y="1583"/>
                    <a:pt x="712" y="1579"/>
                  </a:cubicBezTo>
                  <a:cubicBezTo>
                    <a:pt x="610" y="1431"/>
                    <a:pt x="521" y="1270"/>
                    <a:pt x="458" y="1096"/>
                  </a:cubicBezTo>
                  <a:cubicBezTo>
                    <a:pt x="322" y="741"/>
                    <a:pt x="233" y="364"/>
                    <a:pt x="73" y="17"/>
                  </a:cubicBezTo>
                  <a:cubicBezTo>
                    <a:pt x="64" y="9"/>
                    <a:pt x="51" y="0"/>
                    <a:pt x="3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58"/>
            <p:cNvSpPr/>
            <p:nvPr/>
          </p:nvSpPr>
          <p:spPr>
            <a:xfrm>
              <a:off x="10153594" y="3688057"/>
              <a:ext cx="1160383" cy="1382816"/>
            </a:xfrm>
            <a:custGeom>
              <a:rect b="b" l="l" r="r" t="t"/>
              <a:pathLst>
                <a:path extrusionOk="0" h="16978" w="14247">
                  <a:moveTo>
                    <a:pt x="2531" y="1"/>
                  </a:moveTo>
                  <a:lnTo>
                    <a:pt x="2535" y="5"/>
                  </a:lnTo>
                  <a:cubicBezTo>
                    <a:pt x="2497" y="5"/>
                    <a:pt x="2463" y="5"/>
                    <a:pt x="2430" y="9"/>
                  </a:cubicBezTo>
                  <a:cubicBezTo>
                    <a:pt x="2108" y="35"/>
                    <a:pt x="1803" y="170"/>
                    <a:pt x="1570" y="390"/>
                  </a:cubicBezTo>
                  <a:cubicBezTo>
                    <a:pt x="1388" y="581"/>
                    <a:pt x="1270" y="822"/>
                    <a:pt x="1223" y="1080"/>
                  </a:cubicBezTo>
                  <a:cubicBezTo>
                    <a:pt x="1177" y="1330"/>
                    <a:pt x="1164" y="1580"/>
                    <a:pt x="1194" y="1834"/>
                  </a:cubicBezTo>
                  <a:cubicBezTo>
                    <a:pt x="1219" y="2058"/>
                    <a:pt x="1261" y="2287"/>
                    <a:pt x="1325" y="2507"/>
                  </a:cubicBezTo>
                  <a:cubicBezTo>
                    <a:pt x="1134" y="2892"/>
                    <a:pt x="965" y="3277"/>
                    <a:pt x="821" y="3645"/>
                  </a:cubicBezTo>
                  <a:cubicBezTo>
                    <a:pt x="669" y="4022"/>
                    <a:pt x="538" y="4420"/>
                    <a:pt x="411" y="4856"/>
                  </a:cubicBezTo>
                  <a:cubicBezTo>
                    <a:pt x="296" y="5258"/>
                    <a:pt x="203" y="5664"/>
                    <a:pt x="136" y="6075"/>
                  </a:cubicBezTo>
                  <a:cubicBezTo>
                    <a:pt x="72" y="6481"/>
                    <a:pt x="34" y="6896"/>
                    <a:pt x="21" y="7306"/>
                  </a:cubicBezTo>
                  <a:cubicBezTo>
                    <a:pt x="0" y="8140"/>
                    <a:pt x="93" y="8974"/>
                    <a:pt x="301" y="9778"/>
                  </a:cubicBezTo>
                  <a:cubicBezTo>
                    <a:pt x="525" y="10642"/>
                    <a:pt x="864" y="11471"/>
                    <a:pt x="1308" y="12246"/>
                  </a:cubicBezTo>
                  <a:cubicBezTo>
                    <a:pt x="1672" y="12881"/>
                    <a:pt x="2112" y="13469"/>
                    <a:pt x="2620" y="13994"/>
                  </a:cubicBezTo>
                  <a:cubicBezTo>
                    <a:pt x="3107" y="14493"/>
                    <a:pt x="3661" y="14929"/>
                    <a:pt x="4262" y="15289"/>
                  </a:cubicBezTo>
                  <a:cubicBezTo>
                    <a:pt x="5485" y="16025"/>
                    <a:pt x="6937" y="16436"/>
                    <a:pt x="8452" y="16474"/>
                  </a:cubicBezTo>
                  <a:cubicBezTo>
                    <a:pt x="8533" y="16474"/>
                    <a:pt x="8618" y="16478"/>
                    <a:pt x="8702" y="16478"/>
                  </a:cubicBezTo>
                  <a:cubicBezTo>
                    <a:pt x="9210" y="16474"/>
                    <a:pt x="9718" y="16440"/>
                    <a:pt x="10226" y="16372"/>
                  </a:cubicBezTo>
                  <a:cubicBezTo>
                    <a:pt x="10332" y="16457"/>
                    <a:pt x="10442" y="16537"/>
                    <a:pt x="10560" y="16609"/>
                  </a:cubicBezTo>
                  <a:cubicBezTo>
                    <a:pt x="10713" y="16702"/>
                    <a:pt x="10873" y="16779"/>
                    <a:pt x="11043" y="16842"/>
                  </a:cubicBezTo>
                  <a:cubicBezTo>
                    <a:pt x="11267" y="16927"/>
                    <a:pt x="11508" y="16973"/>
                    <a:pt x="11754" y="16978"/>
                  </a:cubicBezTo>
                  <a:cubicBezTo>
                    <a:pt x="11817" y="16978"/>
                    <a:pt x="11881" y="16973"/>
                    <a:pt x="11944" y="16965"/>
                  </a:cubicBezTo>
                  <a:cubicBezTo>
                    <a:pt x="12020" y="16956"/>
                    <a:pt x="12092" y="16944"/>
                    <a:pt x="12164" y="16927"/>
                  </a:cubicBezTo>
                  <a:cubicBezTo>
                    <a:pt x="12236" y="16906"/>
                    <a:pt x="12308" y="16876"/>
                    <a:pt x="12380" y="16846"/>
                  </a:cubicBezTo>
                  <a:cubicBezTo>
                    <a:pt x="12499" y="16787"/>
                    <a:pt x="12609" y="16711"/>
                    <a:pt x="12698" y="16614"/>
                  </a:cubicBezTo>
                  <a:cubicBezTo>
                    <a:pt x="12892" y="16415"/>
                    <a:pt x="13002" y="16123"/>
                    <a:pt x="13002" y="15792"/>
                  </a:cubicBezTo>
                  <a:cubicBezTo>
                    <a:pt x="13002" y="15627"/>
                    <a:pt x="12981" y="15467"/>
                    <a:pt x="12939" y="15310"/>
                  </a:cubicBezTo>
                  <a:cubicBezTo>
                    <a:pt x="12897" y="15153"/>
                    <a:pt x="12842" y="15005"/>
                    <a:pt x="12770" y="14861"/>
                  </a:cubicBezTo>
                  <a:cubicBezTo>
                    <a:pt x="13316" y="14044"/>
                    <a:pt x="13713" y="13143"/>
                    <a:pt x="13942" y="12191"/>
                  </a:cubicBezTo>
                  <a:cubicBezTo>
                    <a:pt x="14175" y="11217"/>
                    <a:pt x="14247" y="10214"/>
                    <a:pt x="14149" y="9219"/>
                  </a:cubicBezTo>
                  <a:cubicBezTo>
                    <a:pt x="13946" y="7327"/>
                    <a:pt x="13252" y="5520"/>
                    <a:pt x="12139" y="3980"/>
                  </a:cubicBezTo>
                  <a:cubicBezTo>
                    <a:pt x="11864" y="3607"/>
                    <a:pt x="11563" y="3256"/>
                    <a:pt x="11233" y="2930"/>
                  </a:cubicBezTo>
                  <a:cubicBezTo>
                    <a:pt x="10903" y="2608"/>
                    <a:pt x="10548" y="2312"/>
                    <a:pt x="10171" y="2045"/>
                  </a:cubicBezTo>
                  <a:cubicBezTo>
                    <a:pt x="9765" y="1762"/>
                    <a:pt x="9329" y="1525"/>
                    <a:pt x="8867" y="1334"/>
                  </a:cubicBezTo>
                  <a:cubicBezTo>
                    <a:pt x="8389" y="1140"/>
                    <a:pt x="7890" y="991"/>
                    <a:pt x="7382" y="898"/>
                  </a:cubicBezTo>
                  <a:cubicBezTo>
                    <a:pt x="6302" y="691"/>
                    <a:pt x="5219" y="674"/>
                    <a:pt x="4013" y="674"/>
                  </a:cubicBezTo>
                  <a:lnTo>
                    <a:pt x="3771" y="674"/>
                  </a:lnTo>
                  <a:cubicBezTo>
                    <a:pt x="3661" y="547"/>
                    <a:pt x="3538" y="433"/>
                    <a:pt x="3403" y="331"/>
                  </a:cubicBezTo>
                  <a:cubicBezTo>
                    <a:pt x="3335" y="276"/>
                    <a:pt x="3259" y="225"/>
                    <a:pt x="3183" y="183"/>
                  </a:cubicBezTo>
                  <a:cubicBezTo>
                    <a:pt x="3103" y="136"/>
                    <a:pt x="3018" y="98"/>
                    <a:pt x="2929" y="69"/>
                  </a:cubicBezTo>
                  <a:cubicBezTo>
                    <a:pt x="2802" y="22"/>
                    <a:pt x="2667" y="1"/>
                    <a:pt x="253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58"/>
            <p:cNvSpPr/>
            <p:nvPr/>
          </p:nvSpPr>
          <p:spPr>
            <a:xfrm>
              <a:off x="10152861" y="4037955"/>
              <a:ext cx="1151179" cy="1033650"/>
            </a:xfrm>
            <a:custGeom>
              <a:rect b="b" l="l" r="r" t="t"/>
              <a:pathLst>
                <a:path extrusionOk="0" h="12691" w="14134">
                  <a:moveTo>
                    <a:pt x="589" y="1"/>
                  </a:moveTo>
                  <a:cubicBezTo>
                    <a:pt x="589" y="1"/>
                    <a:pt x="585" y="5"/>
                    <a:pt x="585" y="5"/>
                  </a:cubicBezTo>
                  <a:cubicBezTo>
                    <a:pt x="530" y="179"/>
                    <a:pt x="470" y="357"/>
                    <a:pt x="415" y="560"/>
                  </a:cubicBezTo>
                  <a:cubicBezTo>
                    <a:pt x="297" y="958"/>
                    <a:pt x="208" y="1364"/>
                    <a:pt x="140" y="1774"/>
                  </a:cubicBezTo>
                  <a:cubicBezTo>
                    <a:pt x="73" y="2185"/>
                    <a:pt x="35" y="2596"/>
                    <a:pt x="26" y="3006"/>
                  </a:cubicBezTo>
                  <a:cubicBezTo>
                    <a:pt x="1" y="3840"/>
                    <a:pt x="94" y="4674"/>
                    <a:pt x="305" y="5482"/>
                  </a:cubicBezTo>
                  <a:cubicBezTo>
                    <a:pt x="525" y="6346"/>
                    <a:pt x="868" y="7179"/>
                    <a:pt x="1313" y="7950"/>
                  </a:cubicBezTo>
                  <a:cubicBezTo>
                    <a:pt x="1672" y="8585"/>
                    <a:pt x="2113" y="9173"/>
                    <a:pt x="2625" y="9698"/>
                  </a:cubicBezTo>
                  <a:cubicBezTo>
                    <a:pt x="3116" y="10201"/>
                    <a:pt x="3666" y="10637"/>
                    <a:pt x="4271" y="10997"/>
                  </a:cubicBezTo>
                  <a:cubicBezTo>
                    <a:pt x="5494" y="11733"/>
                    <a:pt x="6946" y="12144"/>
                    <a:pt x="8461" y="12186"/>
                  </a:cubicBezTo>
                  <a:cubicBezTo>
                    <a:pt x="8542" y="12186"/>
                    <a:pt x="8627" y="12191"/>
                    <a:pt x="8711" y="12191"/>
                  </a:cubicBezTo>
                  <a:cubicBezTo>
                    <a:pt x="9219" y="12186"/>
                    <a:pt x="9731" y="12148"/>
                    <a:pt x="10235" y="12085"/>
                  </a:cubicBezTo>
                  <a:cubicBezTo>
                    <a:pt x="10480" y="12284"/>
                    <a:pt x="10751" y="12440"/>
                    <a:pt x="11048" y="12550"/>
                  </a:cubicBezTo>
                  <a:cubicBezTo>
                    <a:pt x="11276" y="12639"/>
                    <a:pt x="11517" y="12686"/>
                    <a:pt x="11763" y="12690"/>
                  </a:cubicBezTo>
                  <a:cubicBezTo>
                    <a:pt x="11826" y="12690"/>
                    <a:pt x="11890" y="12686"/>
                    <a:pt x="11958" y="12677"/>
                  </a:cubicBezTo>
                  <a:cubicBezTo>
                    <a:pt x="12029" y="12669"/>
                    <a:pt x="12106" y="12656"/>
                    <a:pt x="12178" y="12635"/>
                  </a:cubicBezTo>
                  <a:cubicBezTo>
                    <a:pt x="12250" y="12618"/>
                    <a:pt x="12322" y="12588"/>
                    <a:pt x="12393" y="12555"/>
                  </a:cubicBezTo>
                  <a:cubicBezTo>
                    <a:pt x="12512" y="12500"/>
                    <a:pt x="12622" y="12419"/>
                    <a:pt x="12715" y="12322"/>
                  </a:cubicBezTo>
                  <a:cubicBezTo>
                    <a:pt x="12910" y="12123"/>
                    <a:pt x="13020" y="11827"/>
                    <a:pt x="13024" y="11492"/>
                  </a:cubicBezTo>
                  <a:cubicBezTo>
                    <a:pt x="13020" y="11327"/>
                    <a:pt x="12999" y="11166"/>
                    <a:pt x="12952" y="11005"/>
                  </a:cubicBezTo>
                  <a:cubicBezTo>
                    <a:pt x="12914" y="10853"/>
                    <a:pt x="12859" y="10701"/>
                    <a:pt x="12787" y="10557"/>
                  </a:cubicBezTo>
                  <a:cubicBezTo>
                    <a:pt x="13333" y="9744"/>
                    <a:pt x="13731" y="8843"/>
                    <a:pt x="13959" y="7895"/>
                  </a:cubicBezTo>
                  <a:cubicBezTo>
                    <a:pt x="14036" y="7586"/>
                    <a:pt x="14091" y="7268"/>
                    <a:pt x="14133" y="6951"/>
                  </a:cubicBezTo>
                  <a:lnTo>
                    <a:pt x="14133" y="6951"/>
                  </a:lnTo>
                  <a:cubicBezTo>
                    <a:pt x="14040" y="7226"/>
                    <a:pt x="13926" y="7501"/>
                    <a:pt x="13803" y="7768"/>
                  </a:cubicBezTo>
                  <a:cubicBezTo>
                    <a:pt x="13655" y="8068"/>
                    <a:pt x="13481" y="8360"/>
                    <a:pt x="13287" y="8635"/>
                  </a:cubicBezTo>
                  <a:cubicBezTo>
                    <a:pt x="13088" y="8910"/>
                    <a:pt x="12867" y="9169"/>
                    <a:pt x="12622" y="9401"/>
                  </a:cubicBezTo>
                  <a:cubicBezTo>
                    <a:pt x="12381" y="9634"/>
                    <a:pt x="12118" y="9846"/>
                    <a:pt x="11839" y="10028"/>
                  </a:cubicBezTo>
                  <a:cubicBezTo>
                    <a:pt x="11555" y="10210"/>
                    <a:pt x="11251" y="10366"/>
                    <a:pt x="10937" y="10489"/>
                  </a:cubicBezTo>
                  <a:cubicBezTo>
                    <a:pt x="10616" y="10612"/>
                    <a:pt x="10281" y="10701"/>
                    <a:pt x="9943" y="10752"/>
                  </a:cubicBezTo>
                  <a:cubicBezTo>
                    <a:pt x="9782" y="10777"/>
                    <a:pt x="9608" y="10798"/>
                    <a:pt x="9422" y="10811"/>
                  </a:cubicBezTo>
                  <a:cubicBezTo>
                    <a:pt x="9266" y="10819"/>
                    <a:pt x="9117" y="10828"/>
                    <a:pt x="8969" y="10828"/>
                  </a:cubicBezTo>
                  <a:lnTo>
                    <a:pt x="8914" y="10828"/>
                  </a:lnTo>
                  <a:cubicBezTo>
                    <a:pt x="8584" y="10823"/>
                    <a:pt x="8258" y="10798"/>
                    <a:pt x="7932" y="10752"/>
                  </a:cubicBezTo>
                  <a:cubicBezTo>
                    <a:pt x="7285" y="10650"/>
                    <a:pt x="6658" y="10468"/>
                    <a:pt x="6062" y="10201"/>
                  </a:cubicBezTo>
                  <a:cubicBezTo>
                    <a:pt x="5465" y="9935"/>
                    <a:pt x="4902" y="9596"/>
                    <a:pt x="4381" y="9198"/>
                  </a:cubicBezTo>
                  <a:cubicBezTo>
                    <a:pt x="3856" y="8788"/>
                    <a:pt x="3374" y="8326"/>
                    <a:pt x="2942" y="7823"/>
                  </a:cubicBezTo>
                  <a:cubicBezTo>
                    <a:pt x="2502" y="7302"/>
                    <a:pt x="2117" y="6748"/>
                    <a:pt x="1783" y="6155"/>
                  </a:cubicBezTo>
                  <a:cubicBezTo>
                    <a:pt x="1452" y="5567"/>
                    <a:pt x="1182" y="4945"/>
                    <a:pt x="970" y="4305"/>
                  </a:cubicBezTo>
                  <a:cubicBezTo>
                    <a:pt x="758" y="3666"/>
                    <a:pt x="614" y="3010"/>
                    <a:pt x="538" y="2346"/>
                  </a:cubicBezTo>
                  <a:cubicBezTo>
                    <a:pt x="462" y="1690"/>
                    <a:pt x="462" y="1029"/>
                    <a:pt x="538" y="373"/>
                  </a:cubicBezTo>
                  <a:cubicBezTo>
                    <a:pt x="555" y="251"/>
                    <a:pt x="572" y="128"/>
                    <a:pt x="593" y="5"/>
                  </a:cubicBezTo>
                  <a:lnTo>
                    <a:pt x="589" y="1"/>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3" name="Google Shape;5833;p58"/>
          <p:cNvGrpSpPr/>
          <p:nvPr/>
        </p:nvGrpSpPr>
        <p:grpSpPr>
          <a:xfrm rot="-1113795">
            <a:off x="1741364" y="6309020"/>
            <a:ext cx="1962750" cy="2255295"/>
            <a:chOff x="8223779" y="3855268"/>
            <a:chExt cx="1403828" cy="1613067"/>
          </a:xfrm>
        </p:grpSpPr>
        <p:sp>
          <p:nvSpPr>
            <p:cNvPr id="5834" name="Google Shape;5834;p58"/>
            <p:cNvSpPr/>
            <p:nvPr/>
          </p:nvSpPr>
          <p:spPr>
            <a:xfrm>
              <a:off x="8757422" y="3855268"/>
              <a:ext cx="266170" cy="525499"/>
            </a:xfrm>
            <a:custGeom>
              <a:rect b="b" l="l" r="r" t="t"/>
              <a:pathLst>
                <a:path extrusionOk="0" h="6452" w="3268">
                  <a:moveTo>
                    <a:pt x="1634" y="1"/>
                  </a:moveTo>
                  <a:lnTo>
                    <a:pt x="1630" y="5"/>
                  </a:lnTo>
                  <a:cubicBezTo>
                    <a:pt x="1621" y="5"/>
                    <a:pt x="1613" y="5"/>
                    <a:pt x="1605" y="9"/>
                  </a:cubicBezTo>
                  <a:cubicBezTo>
                    <a:pt x="1583" y="18"/>
                    <a:pt x="1566" y="35"/>
                    <a:pt x="1562" y="60"/>
                  </a:cubicBezTo>
                  <a:cubicBezTo>
                    <a:pt x="1550" y="98"/>
                    <a:pt x="1541" y="140"/>
                    <a:pt x="1528" y="179"/>
                  </a:cubicBezTo>
                  <a:cubicBezTo>
                    <a:pt x="1406" y="530"/>
                    <a:pt x="1215" y="856"/>
                    <a:pt x="1042" y="1131"/>
                  </a:cubicBezTo>
                  <a:cubicBezTo>
                    <a:pt x="982" y="1224"/>
                    <a:pt x="919" y="1321"/>
                    <a:pt x="860" y="1414"/>
                  </a:cubicBezTo>
                  <a:cubicBezTo>
                    <a:pt x="724" y="1622"/>
                    <a:pt x="589" y="1833"/>
                    <a:pt x="466" y="2049"/>
                  </a:cubicBezTo>
                  <a:cubicBezTo>
                    <a:pt x="377" y="2206"/>
                    <a:pt x="301" y="2371"/>
                    <a:pt x="233" y="2536"/>
                  </a:cubicBezTo>
                  <a:cubicBezTo>
                    <a:pt x="170" y="2701"/>
                    <a:pt x="119" y="2875"/>
                    <a:pt x="85" y="3048"/>
                  </a:cubicBezTo>
                  <a:cubicBezTo>
                    <a:pt x="13" y="3395"/>
                    <a:pt x="0" y="3747"/>
                    <a:pt x="38" y="4098"/>
                  </a:cubicBezTo>
                  <a:cubicBezTo>
                    <a:pt x="127" y="4881"/>
                    <a:pt x="466" y="5617"/>
                    <a:pt x="1004" y="6193"/>
                  </a:cubicBezTo>
                  <a:cubicBezTo>
                    <a:pt x="991" y="6227"/>
                    <a:pt x="991" y="6265"/>
                    <a:pt x="1004" y="6299"/>
                  </a:cubicBezTo>
                  <a:cubicBezTo>
                    <a:pt x="1029" y="6362"/>
                    <a:pt x="1088" y="6405"/>
                    <a:pt x="1152" y="6405"/>
                  </a:cubicBezTo>
                  <a:cubicBezTo>
                    <a:pt x="1169" y="6405"/>
                    <a:pt x="1190" y="6400"/>
                    <a:pt x="1207" y="6396"/>
                  </a:cubicBezTo>
                  <a:lnTo>
                    <a:pt x="1253" y="6434"/>
                  </a:lnTo>
                  <a:cubicBezTo>
                    <a:pt x="1266" y="6443"/>
                    <a:pt x="1283" y="6451"/>
                    <a:pt x="1300" y="6451"/>
                  </a:cubicBezTo>
                  <a:cubicBezTo>
                    <a:pt x="1321" y="6451"/>
                    <a:pt x="1338" y="6443"/>
                    <a:pt x="1355" y="6426"/>
                  </a:cubicBezTo>
                  <a:cubicBezTo>
                    <a:pt x="1376" y="6396"/>
                    <a:pt x="1376" y="6354"/>
                    <a:pt x="1346" y="6328"/>
                  </a:cubicBezTo>
                  <a:cubicBezTo>
                    <a:pt x="1389" y="6303"/>
                    <a:pt x="1435" y="6278"/>
                    <a:pt x="1482" y="6256"/>
                  </a:cubicBezTo>
                  <a:cubicBezTo>
                    <a:pt x="1566" y="6210"/>
                    <a:pt x="1651" y="6163"/>
                    <a:pt x="1732" y="6117"/>
                  </a:cubicBezTo>
                  <a:cubicBezTo>
                    <a:pt x="1875" y="6028"/>
                    <a:pt x="2015" y="5930"/>
                    <a:pt x="2151" y="5825"/>
                  </a:cubicBezTo>
                  <a:cubicBezTo>
                    <a:pt x="2392" y="5634"/>
                    <a:pt x="2608" y="5406"/>
                    <a:pt x="2785" y="5152"/>
                  </a:cubicBezTo>
                  <a:cubicBezTo>
                    <a:pt x="2950" y="4919"/>
                    <a:pt x="3073" y="4657"/>
                    <a:pt x="3154" y="4377"/>
                  </a:cubicBezTo>
                  <a:cubicBezTo>
                    <a:pt x="3230" y="4119"/>
                    <a:pt x="3268" y="3848"/>
                    <a:pt x="3264" y="3577"/>
                  </a:cubicBezTo>
                  <a:cubicBezTo>
                    <a:pt x="3264" y="3074"/>
                    <a:pt x="3141" y="2523"/>
                    <a:pt x="2891" y="1943"/>
                  </a:cubicBezTo>
                  <a:cubicBezTo>
                    <a:pt x="2641" y="1381"/>
                    <a:pt x="2324" y="847"/>
                    <a:pt x="1952" y="356"/>
                  </a:cubicBezTo>
                  <a:cubicBezTo>
                    <a:pt x="1871" y="250"/>
                    <a:pt x="1778" y="128"/>
                    <a:pt x="1681" y="18"/>
                  </a:cubicBezTo>
                  <a:cubicBezTo>
                    <a:pt x="1668" y="9"/>
                    <a:pt x="1651" y="1"/>
                    <a:pt x="163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58"/>
            <p:cNvSpPr/>
            <p:nvPr/>
          </p:nvSpPr>
          <p:spPr>
            <a:xfrm>
              <a:off x="8742273" y="4223084"/>
              <a:ext cx="141067" cy="173972"/>
            </a:xfrm>
            <a:custGeom>
              <a:rect b="b" l="l" r="r" t="t"/>
              <a:pathLst>
                <a:path extrusionOk="0" h="2136" w="1732">
                  <a:moveTo>
                    <a:pt x="885" y="1"/>
                  </a:moveTo>
                  <a:cubicBezTo>
                    <a:pt x="754" y="5"/>
                    <a:pt x="622" y="26"/>
                    <a:pt x="495" y="73"/>
                  </a:cubicBezTo>
                  <a:cubicBezTo>
                    <a:pt x="377" y="115"/>
                    <a:pt x="271" y="183"/>
                    <a:pt x="178" y="267"/>
                  </a:cubicBezTo>
                  <a:cubicBezTo>
                    <a:pt x="123" y="327"/>
                    <a:pt x="76" y="394"/>
                    <a:pt x="47" y="466"/>
                  </a:cubicBezTo>
                  <a:cubicBezTo>
                    <a:pt x="13" y="547"/>
                    <a:pt x="0" y="636"/>
                    <a:pt x="13" y="720"/>
                  </a:cubicBezTo>
                  <a:cubicBezTo>
                    <a:pt x="21" y="801"/>
                    <a:pt x="51" y="873"/>
                    <a:pt x="89" y="945"/>
                  </a:cubicBezTo>
                  <a:cubicBezTo>
                    <a:pt x="140" y="1029"/>
                    <a:pt x="195" y="1110"/>
                    <a:pt x="258" y="1182"/>
                  </a:cubicBezTo>
                  <a:cubicBezTo>
                    <a:pt x="402" y="1351"/>
                    <a:pt x="555" y="1512"/>
                    <a:pt x="711" y="1664"/>
                  </a:cubicBezTo>
                  <a:lnTo>
                    <a:pt x="741" y="1694"/>
                  </a:lnTo>
                  <a:cubicBezTo>
                    <a:pt x="817" y="1766"/>
                    <a:pt x="897" y="1842"/>
                    <a:pt x="969" y="1922"/>
                  </a:cubicBezTo>
                  <a:lnTo>
                    <a:pt x="1033" y="1986"/>
                  </a:lnTo>
                  <a:cubicBezTo>
                    <a:pt x="1092" y="2037"/>
                    <a:pt x="1156" y="2083"/>
                    <a:pt x="1215" y="2134"/>
                  </a:cubicBezTo>
                  <a:lnTo>
                    <a:pt x="1236" y="2134"/>
                  </a:lnTo>
                  <a:cubicBezTo>
                    <a:pt x="1239" y="2135"/>
                    <a:pt x="1242" y="2135"/>
                    <a:pt x="1245" y="2135"/>
                  </a:cubicBezTo>
                  <a:cubicBezTo>
                    <a:pt x="1257" y="2135"/>
                    <a:pt x="1267" y="2128"/>
                    <a:pt x="1274" y="2117"/>
                  </a:cubicBezTo>
                  <a:cubicBezTo>
                    <a:pt x="1376" y="1999"/>
                    <a:pt x="1460" y="1867"/>
                    <a:pt x="1528" y="1723"/>
                  </a:cubicBezTo>
                  <a:cubicBezTo>
                    <a:pt x="1600" y="1575"/>
                    <a:pt x="1655" y="1414"/>
                    <a:pt x="1689" y="1249"/>
                  </a:cubicBezTo>
                  <a:cubicBezTo>
                    <a:pt x="1727" y="1089"/>
                    <a:pt x="1731" y="919"/>
                    <a:pt x="1714" y="754"/>
                  </a:cubicBezTo>
                  <a:cubicBezTo>
                    <a:pt x="1693" y="598"/>
                    <a:pt x="1638" y="445"/>
                    <a:pt x="1549" y="314"/>
                  </a:cubicBezTo>
                  <a:cubicBezTo>
                    <a:pt x="1507" y="255"/>
                    <a:pt x="1460" y="204"/>
                    <a:pt x="1410" y="162"/>
                  </a:cubicBezTo>
                  <a:cubicBezTo>
                    <a:pt x="1363" y="119"/>
                    <a:pt x="1308" y="90"/>
                    <a:pt x="1253" y="69"/>
                  </a:cubicBezTo>
                  <a:cubicBezTo>
                    <a:pt x="1139" y="22"/>
                    <a:pt x="1016" y="1"/>
                    <a:pt x="8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58"/>
            <p:cNvSpPr/>
            <p:nvPr/>
          </p:nvSpPr>
          <p:spPr>
            <a:xfrm>
              <a:off x="8223779" y="4275536"/>
              <a:ext cx="1402770" cy="1192147"/>
            </a:xfrm>
            <a:custGeom>
              <a:rect b="b" l="l" r="r" t="t"/>
              <a:pathLst>
                <a:path extrusionOk="0" h="14637" w="17223">
                  <a:moveTo>
                    <a:pt x="10798" y="0"/>
                  </a:moveTo>
                  <a:lnTo>
                    <a:pt x="10793" y="4"/>
                  </a:lnTo>
                  <a:cubicBezTo>
                    <a:pt x="10501" y="4"/>
                    <a:pt x="10209" y="26"/>
                    <a:pt x="9921" y="68"/>
                  </a:cubicBezTo>
                  <a:cubicBezTo>
                    <a:pt x="9473" y="131"/>
                    <a:pt x="9037" y="271"/>
                    <a:pt x="8635" y="478"/>
                  </a:cubicBezTo>
                  <a:cubicBezTo>
                    <a:pt x="8423" y="584"/>
                    <a:pt x="8228" y="715"/>
                    <a:pt x="8051" y="868"/>
                  </a:cubicBezTo>
                  <a:cubicBezTo>
                    <a:pt x="7966" y="944"/>
                    <a:pt x="7886" y="1020"/>
                    <a:pt x="7809" y="1109"/>
                  </a:cubicBezTo>
                  <a:cubicBezTo>
                    <a:pt x="7517" y="974"/>
                    <a:pt x="7213" y="885"/>
                    <a:pt x="6899" y="834"/>
                  </a:cubicBezTo>
                  <a:cubicBezTo>
                    <a:pt x="6654" y="792"/>
                    <a:pt x="6408" y="775"/>
                    <a:pt x="6159" y="775"/>
                  </a:cubicBezTo>
                  <a:cubicBezTo>
                    <a:pt x="6006" y="775"/>
                    <a:pt x="5846" y="783"/>
                    <a:pt x="5685" y="796"/>
                  </a:cubicBezTo>
                  <a:cubicBezTo>
                    <a:pt x="4826" y="876"/>
                    <a:pt x="3992" y="1113"/>
                    <a:pt x="3221" y="1494"/>
                  </a:cubicBezTo>
                  <a:cubicBezTo>
                    <a:pt x="2849" y="1676"/>
                    <a:pt x="2498" y="1888"/>
                    <a:pt x="2168" y="2133"/>
                  </a:cubicBezTo>
                  <a:cubicBezTo>
                    <a:pt x="1859" y="2358"/>
                    <a:pt x="1579" y="2616"/>
                    <a:pt x="1334" y="2908"/>
                  </a:cubicBezTo>
                  <a:cubicBezTo>
                    <a:pt x="1190" y="3081"/>
                    <a:pt x="1054" y="3263"/>
                    <a:pt x="936" y="3458"/>
                  </a:cubicBezTo>
                  <a:cubicBezTo>
                    <a:pt x="800" y="3670"/>
                    <a:pt x="678" y="3886"/>
                    <a:pt x="568" y="4114"/>
                  </a:cubicBezTo>
                  <a:cubicBezTo>
                    <a:pt x="360" y="4537"/>
                    <a:pt x="208" y="4986"/>
                    <a:pt x="115" y="5452"/>
                  </a:cubicBezTo>
                  <a:cubicBezTo>
                    <a:pt x="30" y="5888"/>
                    <a:pt x="0" y="6336"/>
                    <a:pt x="26" y="6785"/>
                  </a:cubicBezTo>
                  <a:cubicBezTo>
                    <a:pt x="51" y="7225"/>
                    <a:pt x="127" y="7661"/>
                    <a:pt x="250" y="8084"/>
                  </a:cubicBezTo>
                  <a:cubicBezTo>
                    <a:pt x="377" y="8512"/>
                    <a:pt x="546" y="8927"/>
                    <a:pt x="762" y="9320"/>
                  </a:cubicBezTo>
                  <a:cubicBezTo>
                    <a:pt x="978" y="9722"/>
                    <a:pt x="1232" y="10107"/>
                    <a:pt x="1520" y="10467"/>
                  </a:cubicBezTo>
                  <a:cubicBezTo>
                    <a:pt x="2108" y="11204"/>
                    <a:pt x="2802" y="11843"/>
                    <a:pt x="3585" y="12372"/>
                  </a:cubicBezTo>
                  <a:cubicBezTo>
                    <a:pt x="4517" y="13007"/>
                    <a:pt x="5566" y="13455"/>
                    <a:pt x="6379" y="13773"/>
                  </a:cubicBezTo>
                  <a:cubicBezTo>
                    <a:pt x="6815" y="13942"/>
                    <a:pt x="7276" y="14107"/>
                    <a:pt x="7877" y="14315"/>
                  </a:cubicBezTo>
                  <a:cubicBezTo>
                    <a:pt x="8114" y="14399"/>
                    <a:pt x="8355" y="14480"/>
                    <a:pt x="8597" y="14560"/>
                  </a:cubicBezTo>
                  <a:cubicBezTo>
                    <a:pt x="8698" y="14594"/>
                    <a:pt x="8804" y="14619"/>
                    <a:pt x="8910" y="14632"/>
                  </a:cubicBezTo>
                  <a:cubicBezTo>
                    <a:pt x="8948" y="14636"/>
                    <a:pt x="8990" y="14636"/>
                    <a:pt x="9028" y="14636"/>
                  </a:cubicBezTo>
                  <a:cubicBezTo>
                    <a:pt x="9096" y="14636"/>
                    <a:pt x="9164" y="14632"/>
                    <a:pt x="9232" y="14623"/>
                  </a:cubicBezTo>
                  <a:cubicBezTo>
                    <a:pt x="9435" y="14590"/>
                    <a:pt x="9634" y="14522"/>
                    <a:pt x="9816" y="14425"/>
                  </a:cubicBezTo>
                  <a:cubicBezTo>
                    <a:pt x="10010" y="14323"/>
                    <a:pt x="10197" y="14204"/>
                    <a:pt x="10374" y="14069"/>
                  </a:cubicBezTo>
                  <a:cubicBezTo>
                    <a:pt x="10476" y="13997"/>
                    <a:pt x="10578" y="13925"/>
                    <a:pt x="10679" y="13849"/>
                  </a:cubicBezTo>
                  <a:cubicBezTo>
                    <a:pt x="10950" y="13637"/>
                    <a:pt x="11238" y="13447"/>
                    <a:pt x="11534" y="13273"/>
                  </a:cubicBezTo>
                  <a:cubicBezTo>
                    <a:pt x="11602" y="13239"/>
                    <a:pt x="11670" y="13206"/>
                    <a:pt x="11737" y="13168"/>
                  </a:cubicBezTo>
                  <a:lnTo>
                    <a:pt x="11826" y="13125"/>
                  </a:lnTo>
                  <a:cubicBezTo>
                    <a:pt x="11932" y="13070"/>
                    <a:pt x="12038" y="13019"/>
                    <a:pt x="12144" y="12964"/>
                  </a:cubicBezTo>
                  <a:cubicBezTo>
                    <a:pt x="12355" y="12859"/>
                    <a:pt x="12541" y="12753"/>
                    <a:pt x="12728" y="12651"/>
                  </a:cubicBezTo>
                  <a:cubicBezTo>
                    <a:pt x="13138" y="12423"/>
                    <a:pt x="13494" y="12202"/>
                    <a:pt x="13811" y="11982"/>
                  </a:cubicBezTo>
                  <a:cubicBezTo>
                    <a:pt x="14154" y="11750"/>
                    <a:pt x="14480" y="11487"/>
                    <a:pt x="14789" y="11208"/>
                  </a:cubicBezTo>
                  <a:cubicBezTo>
                    <a:pt x="15094" y="10929"/>
                    <a:pt x="15373" y="10624"/>
                    <a:pt x="15627" y="10298"/>
                  </a:cubicBezTo>
                  <a:cubicBezTo>
                    <a:pt x="15885" y="9963"/>
                    <a:pt x="16109" y="9604"/>
                    <a:pt x="16304" y="9231"/>
                  </a:cubicBezTo>
                  <a:cubicBezTo>
                    <a:pt x="16516" y="8812"/>
                    <a:pt x="16689" y="8372"/>
                    <a:pt x="16829" y="7923"/>
                  </a:cubicBezTo>
                  <a:cubicBezTo>
                    <a:pt x="17113" y="7009"/>
                    <a:pt x="17223" y="6125"/>
                    <a:pt x="17159" y="5304"/>
                  </a:cubicBezTo>
                  <a:cubicBezTo>
                    <a:pt x="17129" y="4889"/>
                    <a:pt x="17053" y="4482"/>
                    <a:pt x="16926" y="4085"/>
                  </a:cubicBezTo>
                  <a:cubicBezTo>
                    <a:pt x="16804" y="3691"/>
                    <a:pt x="16634" y="3318"/>
                    <a:pt x="16423" y="2967"/>
                  </a:cubicBezTo>
                  <a:cubicBezTo>
                    <a:pt x="15982" y="2252"/>
                    <a:pt x="15339" y="1617"/>
                    <a:pt x="14518" y="1084"/>
                  </a:cubicBezTo>
                  <a:cubicBezTo>
                    <a:pt x="14192" y="876"/>
                    <a:pt x="13849" y="699"/>
                    <a:pt x="13494" y="555"/>
                  </a:cubicBezTo>
                  <a:cubicBezTo>
                    <a:pt x="13134" y="406"/>
                    <a:pt x="12762" y="284"/>
                    <a:pt x="12381" y="195"/>
                  </a:cubicBezTo>
                  <a:cubicBezTo>
                    <a:pt x="11978" y="102"/>
                    <a:pt x="11568" y="38"/>
                    <a:pt x="11153" y="13"/>
                  </a:cubicBezTo>
                  <a:cubicBezTo>
                    <a:pt x="11039" y="4"/>
                    <a:pt x="10920" y="0"/>
                    <a:pt x="107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58"/>
            <p:cNvSpPr/>
            <p:nvPr/>
          </p:nvSpPr>
          <p:spPr>
            <a:xfrm>
              <a:off x="8680862" y="4366187"/>
              <a:ext cx="242469" cy="973949"/>
            </a:xfrm>
            <a:custGeom>
              <a:rect b="b" l="l" r="r" t="t"/>
              <a:pathLst>
                <a:path extrusionOk="0" h="11958" w="2977">
                  <a:moveTo>
                    <a:pt x="2142" y="0"/>
                  </a:moveTo>
                  <a:cubicBezTo>
                    <a:pt x="2117" y="0"/>
                    <a:pt x="2092" y="13"/>
                    <a:pt x="2070" y="30"/>
                  </a:cubicBezTo>
                  <a:cubicBezTo>
                    <a:pt x="1584" y="517"/>
                    <a:pt x="1173" y="1080"/>
                    <a:pt x="856" y="1693"/>
                  </a:cubicBezTo>
                  <a:cubicBezTo>
                    <a:pt x="543" y="2299"/>
                    <a:pt x="318" y="2942"/>
                    <a:pt x="187" y="3611"/>
                  </a:cubicBezTo>
                  <a:cubicBezTo>
                    <a:pt x="52" y="4288"/>
                    <a:pt x="1" y="4982"/>
                    <a:pt x="30" y="5676"/>
                  </a:cubicBezTo>
                  <a:cubicBezTo>
                    <a:pt x="47" y="6010"/>
                    <a:pt x="81" y="6366"/>
                    <a:pt x="132" y="6734"/>
                  </a:cubicBezTo>
                  <a:cubicBezTo>
                    <a:pt x="183" y="7077"/>
                    <a:pt x="251" y="7416"/>
                    <a:pt x="335" y="7754"/>
                  </a:cubicBezTo>
                  <a:cubicBezTo>
                    <a:pt x="513" y="8436"/>
                    <a:pt x="754" y="9096"/>
                    <a:pt x="1063" y="9727"/>
                  </a:cubicBezTo>
                  <a:cubicBezTo>
                    <a:pt x="1364" y="10340"/>
                    <a:pt x="1732" y="10920"/>
                    <a:pt x="2159" y="11453"/>
                  </a:cubicBezTo>
                  <a:cubicBezTo>
                    <a:pt x="2274" y="11593"/>
                    <a:pt x="2396" y="11733"/>
                    <a:pt x="2549" y="11898"/>
                  </a:cubicBezTo>
                  <a:cubicBezTo>
                    <a:pt x="2587" y="11936"/>
                    <a:pt x="2638" y="11957"/>
                    <a:pt x="2697" y="11957"/>
                  </a:cubicBezTo>
                  <a:cubicBezTo>
                    <a:pt x="2883" y="11957"/>
                    <a:pt x="2976" y="11733"/>
                    <a:pt x="2845" y="11597"/>
                  </a:cubicBezTo>
                  <a:cubicBezTo>
                    <a:pt x="2688" y="11428"/>
                    <a:pt x="2528" y="11242"/>
                    <a:pt x="2367" y="11030"/>
                  </a:cubicBezTo>
                  <a:cubicBezTo>
                    <a:pt x="1855" y="10357"/>
                    <a:pt x="1427" y="9621"/>
                    <a:pt x="1101" y="8842"/>
                  </a:cubicBezTo>
                  <a:cubicBezTo>
                    <a:pt x="763" y="8025"/>
                    <a:pt x="530" y="7170"/>
                    <a:pt x="407" y="6294"/>
                  </a:cubicBezTo>
                  <a:lnTo>
                    <a:pt x="407" y="6315"/>
                  </a:lnTo>
                  <a:lnTo>
                    <a:pt x="407" y="6336"/>
                  </a:lnTo>
                  <a:cubicBezTo>
                    <a:pt x="310" y="5562"/>
                    <a:pt x="306" y="4775"/>
                    <a:pt x="403" y="4000"/>
                  </a:cubicBezTo>
                  <a:cubicBezTo>
                    <a:pt x="483" y="3365"/>
                    <a:pt x="648" y="2747"/>
                    <a:pt x="894" y="2155"/>
                  </a:cubicBezTo>
                  <a:lnTo>
                    <a:pt x="898" y="2138"/>
                  </a:lnTo>
                  <a:cubicBezTo>
                    <a:pt x="1110" y="1647"/>
                    <a:pt x="1381" y="1181"/>
                    <a:pt x="1706" y="754"/>
                  </a:cubicBezTo>
                  <a:lnTo>
                    <a:pt x="1719" y="737"/>
                  </a:lnTo>
                  <a:cubicBezTo>
                    <a:pt x="1872" y="542"/>
                    <a:pt x="2037" y="356"/>
                    <a:pt x="2214" y="178"/>
                  </a:cubicBezTo>
                  <a:cubicBezTo>
                    <a:pt x="2278" y="115"/>
                    <a:pt x="2231" y="5"/>
                    <a:pt x="2142" y="5"/>
                  </a:cubicBezTo>
                  <a:lnTo>
                    <a:pt x="214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58"/>
            <p:cNvSpPr/>
            <p:nvPr/>
          </p:nvSpPr>
          <p:spPr>
            <a:xfrm>
              <a:off x="8960797" y="4278631"/>
              <a:ext cx="666811" cy="1189704"/>
            </a:xfrm>
            <a:custGeom>
              <a:rect b="b" l="l" r="r" t="t"/>
              <a:pathLst>
                <a:path extrusionOk="0" h="14607" w="8187">
                  <a:moveTo>
                    <a:pt x="2460" y="0"/>
                  </a:moveTo>
                  <a:lnTo>
                    <a:pt x="2464" y="5"/>
                  </a:lnTo>
                  <a:cubicBezTo>
                    <a:pt x="2468" y="5"/>
                    <a:pt x="2472" y="5"/>
                    <a:pt x="2476" y="6"/>
                  </a:cubicBezTo>
                  <a:lnTo>
                    <a:pt x="2476" y="6"/>
                  </a:lnTo>
                  <a:cubicBezTo>
                    <a:pt x="2470" y="4"/>
                    <a:pt x="2465" y="2"/>
                    <a:pt x="2460" y="0"/>
                  </a:cubicBezTo>
                  <a:close/>
                  <a:moveTo>
                    <a:pt x="2476" y="6"/>
                  </a:moveTo>
                  <a:cubicBezTo>
                    <a:pt x="2651" y="67"/>
                    <a:pt x="2811" y="121"/>
                    <a:pt x="2959" y="178"/>
                  </a:cubicBezTo>
                  <a:cubicBezTo>
                    <a:pt x="3298" y="309"/>
                    <a:pt x="3628" y="470"/>
                    <a:pt x="3945" y="661"/>
                  </a:cubicBezTo>
                  <a:cubicBezTo>
                    <a:pt x="4263" y="847"/>
                    <a:pt x="4563" y="1063"/>
                    <a:pt x="4843" y="1295"/>
                  </a:cubicBezTo>
                  <a:cubicBezTo>
                    <a:pt x="5126" y="1532"/>
                    <a:pt x="5384" y="1791"/>
                    <a:pt x="5621" y="2070"/>
                  </a:cubicBezTo>
                  <a:cubicBezTo>
                    <a:pt x="5846" y="2332"/>
                    <a:pt x="6040" y="2620"/>
                    <a:pt x="6210" y="2921"/>
                  </a:cubicBezTo>
                  <a:cubicBezTo>
                    <a:pt x="6286" y="3069"/>
                    <a:pt x="6358" y="3217"/>
                    <a:pt x="6421" y="3369"/>
                  </a:cubicBezTo>
                  <a:cubicBezTo>
                    <a:pt x="6489" y="3547"/>
                    <a:pt x="6548" y="3725"/>
                    <a:pt x="6599" y="3911"/>
                  </a:cubicBezTo>
                  <a:cubicBezTo>
                    <a:pt x="6692" y="4288"/>
                    <a:pt x="6743" y="4673"/>
                    <a:pt x="6756" y="5058"/>
                  </a:cubicBezTo>
                  <a:cubicBezTo>
                    <a:pt x="6768" y="5460"/>
                    <a:pt x="6743" y="5862"/>
                    <a:pt x="6684" y="6260"/>
                  </a:cubicBezTo>
                  <a:cubicBezTo>
                    <a:pt x="6624" y="6666"/>
                    <a:pt x="6536" y="7073"/>
                    <a:pt x="6421" y="7466"/>
                  </a:cubicBezTo>
                  <a:cubicBezTo>
                    <a:pt x="6303" y="7852"/>
                    <a:pt x="6159" y="8232"/>
                    <a:pt x="5994" y="8596"/>
                  </a:cubicBezTo>
                  <a:cubicBezTo>
                    <a:pt x="5833" y="8956"/>
                    <a:pt x="5643" y="9299"/>
                    <a:pt x="5435" y="9629"/>
                  </a:cubicBezTo>
                  <a:cubicBezTo>
                    <a:pt x="5334" y="9790"/>
                    <a:pt x="5224" y="9947"/>
                    <a:pt x="5105" y="10095"/>
                  </a:cubicBezTo>
                  <a:cubicBezTo>
                    <a:pt x="4978" y="10256"/>
                    <a:pt x="4843" y="10408"/>
                    <a:pt x="4703" y="10552"/>
                  </a:cubicBezTo>
                  <a:cubicBezTo>
                    <a:pt x="4415" y="10844"/>
                    <a:pt x="4115" y="11115"/>
                    <a:pt x="3793" y="11369"/>
                  </a:cubicBezTo>
                  <a:cubicBezTo>
                    <a:pt x="3632" y="11500"/>
                    <a:pt x="3471" y="11627"/>
                    <a:pt x="3310" y="11750"/>
                  </a:cubicBezTo>
                  <a:lnTo>
                    <a:pt x="3272" y="11779"/>
                  </a:lnTo>
                  <a:lnTo>
                    <a:pt x="3251" y="11796"/>
                  </a:lnTo>
                  <a:lnTo>
                    <a:pt x="3167" y="11860"/>
                  </a:lnTo>
                  <a:lnTo>
                    <a:pt x="3065" y="11936"/>
                  </a:lnTo>
                  <a:lnTo>
                    <a:pt x="3052" y="11953"/>
                  </a:lnTo>
                  <a:lnTo>
                    <a:pt x="3035" y="11961"/>
                  </a:lnTo>
                  <a:cubicBezTo>
                    <a:pt x="2955" y="12025"/>
                    <a:pt x="2879" y="12084"/>
                    <a:pt x="2803" y="12143"/>
                  </a:cubicBezTo>
                  <a:cubicBezTo>
                    <a:pt x="2582" y="12317"/>
                    <a:pt x="2443" y="12431"/>
                    <a:pt x="2320" y="12533"/>
                  </a:cubicBezTo>
                  <a:cubicBezTo>
                    <a:pt x="2003" y="12791"/>
                    <a:pt x="1706" y="13074"/>
                    <a:pt x="1431" y="13379"/>
                  </a:cubicBezTo>
                  <a:cubicBezTo>
                    <a:pt x="1300" y="13523"/>
                    <a:pt x="1181" y="13659"/>
                    <a:pt x="1054" y="13786"/>
                  </a:cubicBezTo>
                  <a:cubicBezTo>
                    <a:pt x="923" y="13921"/>
                    <a:pt x="784" y="14052"/>
                    <a:pt x="635" y="14175"/>
                  </a:cubicBezTo>
                  <a:cubicBezTo>
                    <a:pt x="496" y="14293"/>
                    <a:pt x="348" y="14403"/>
                    <a:pt x="191" y="14497"/>
                  </a:cubicBezTo>
                  <a:cubicBezTo>
                    <a:pt x="128" y="14535"/>
                    <a:pt x="64" y="14569"/>
                    <a:pt x="1" y="14598"/>
                  </a:cubicBezTo>
                  <a:lnTo>
                    <a:pt x="22" y="14607"/>
                  </a:lnTo>
                  <a:cubicBezTo>
                    <a:pt x="77" y="14607"/>
                    <a:pt x="132" y="14602"/>
                    <a:pt x="187" y="14594"/>
                  </a:cubicBezTo>
                  <a:cubicBezTo>
                    <a:pt x="394" y="14564"/>
                    <a:pt x="593" y="14497"/>
                    <a:pt x="771" y="14395"/>
                  </a:cubicBezTo>
                  <a:cubicBezTo>
                    <a:pt x="970" y="14293"/>
                    <a:pt x="1156" y="14175"/>
                    <a:pt x="1334" y="14044"/>
                  </a:cubicBezTo>
                  <a:cubicBezTo>
                    <a:pt x="1418" y="13980"/>
                    <a:pt x="1507" y="13917"/>
                    <a:pt x="1592" y="13853"/>
                  </a:cubicBezTo>
                  <a:lnTo>
                    <a:pt x="1639" y="13819"/>
                  </a:lnTo>
                  <a:cubicBezTo>
                    <a:pt x="1909" y="13608"/>
                    <a:pt x="2197" y="13417"/>
                    <a:pt x="2494" y="13244"/>
                  </a:cubicBezTo>
                  <a:cubicBezTo>
                    <a:pt x="2561" y="13210"/>
                    <a:pt x="2629" y="13176"/>
                    <a:pt x="2697" y="13138"/>
                  </a:cubicBezTo>
                  <a:lnTo>
                    <a:pt x="2786" y="13096"/>
                  </a:lnTo>
                  <a:cubicBezTo>
                    <a:pt x="2891" y="13041"/>
                    <a:pt x="2997" y="12990"/>
                    <a:pt x="3099" y="12935"/>
                  </a:cubicBezTo>
                  <a:cubicBezTo>
                    <a:pt x="3315" y="12825"/>
                    <a:pt x="3509" y="12723"/>
                    <a:pt x="3683" y="12622"/>
                  </a:cubicBezTo>
                  <a:cubicBezTo>
                    <a:pt x="4102" y="12389"/>
                    <a:pt x="4457" y="12169"/>
                    <a:pt x="4766" y="11957"/>
                  </a:cubicBezTo>
                  <a:cubicBezTo>
                    <a:pt x="5109" y="11720"/>
                    <a:pt x="5439" y="11462"/>
                    <a:pt x="5748" y="11183"/>
                  </a:cubicBezTo>
                  <a:cubicBezTo>
                    <a:pt x="6053" y="10899"/>
                    <a:pt x="6332" y="10594"/>
                    <a:pt x="6586" y="10268"/>
                  </a:cubicBezTo>
                  <a:cubicBezTo>
                    <a:pt x="6845" y="9930"/>
                    <a:pt x="7069" y="9574"/>
                    <a:pt x="7264" y="9198"/>
                  </a:cubicBezTo>
                  <a:cubicBezTo>
                    <a:pt x="7475" y="8778"/>
                    <a:pt x="7649" y="8343"/>
                    <a:pt x="7788" y="7894"/>
                  </a:cubicBezTo>
                  <a:cubicBezTo>
                    <a:pt x="8072" y="6975"/>
                    <a:pt x="8186" y="6091"/>
                    <a:pt x="8123" y="5266"/>
                  </a:cubicBezTo>
                  <a:cubicBezTo>
                    <a:pt x="8093" y="4855"/>
                    <a:pt x="8013" y="4444"/>
                    <a:pt x="7890" y="4051"/>
                  </a:cubicBezTo>
                  <a:cubicBezTo>
                    <a:pt x="7763" y="3657"/>
                    <a:pt x="7589" y="3280"/>
                    <a:pt x="7374" y="2929"/>
                  </a:cubicBezTo>
                  <a:cubicBezTo>
                    <a:pt x="6933" y="2214"/>
                    <a:pt x="6294" y="1583"/>
                    <a:pt x="5469" y="1046"/>
                  </a:cubicBezTo>
                  <a:cubicBezTo>
                    <a:pt x="5147" y="838"/>
                    <a:pt x="4805" y="661"/>
                    <a:pt x="4449" y="517"/>
                  </a:cubicBezTo>
                  <a:cubicBezTo>
                    <a:pt x="4089" y="368"/>
                    <a:pt x="3717" y="246"/>
                    <a:pt x="3336" y="157"/>
                  </a:cubicBezTo>
                  <a:cubicBezTo>
                    <a:pt x="3052" y="90"/>
                    <a:pt x="2764" y="40"/>
                    <a:pt x="2476" y="6"/>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58"/>
            <p:cNvSpPr/>
            <p:nvPr/>
          </p:nvSpPr>
          <p:spPr>
            <a:xfrm>
              <a:off x="8226222" y="4197591"/>
              <a:ext cx="568829" cy="288976"/>
            </a:xfrm>
            <a:custGeom>
              <a:rect b="b" l="l" r="r" t="t"/>
              <a:pathLst>
                <a:path extrusionOk="0" h="3548" w="6984">
                  <a:moveTo>
                    <a:pt x="3915" y="1"/>
                  </a:moveTo>
                  <a:cubicBezTo>
                    <a:pt x="3687" y="1"/>
                    <a:pt x="3454" y="26"/>
                    <a:pt x="3230" y="77"/>
                  </a:cubicBezTo>
                  <a:cubicBezTo>
                    <a:pt x="2755" y="178"/>
                    <a:pt x="2277" y="373"/>
                    <a:pt x="1668" y="707"/>
                  </a:cubicBezTo>
                  <a:cubicBezTo>
                    <a:pt x="1371" y="868"/>
                    <a:pt x="1088" y="1042"/>
                    <a:pt x="876" y="1177"/>
                  </a:cubicBezTo>
                  <a:cubicBezTo>
                    <a:pt x="584" y="1359"/>
                    <a:pt x="301" y="1541"/>
                    <a:pt x="30" y="1719"/>
                  </a:cubicBezTo>
                  <a:cubicBezTo>
                    <a:pt x="13" y="1732"/>
                    <a:pt x="0" y="1757"/>
                    <a:pt x="4" y="1778"/>
                  </a:cubicBezTo>
                  <a:cubicBezTo>
                    <a:pt x="9" y="1799"/>
                    <a:pt x="25" y="1816"/>
                    <a:pt x="42" y="1825"/>
                  </a:cubicBezTo>
                  <a:cubicBezTo>
                    <a:pt x="246" y="1897"/>
                    <a:pt x="440" y="1986"/>
                    <a:pt x="627" y="2091"/>
                  </a:cubicBezTo>
                  <a:cubicBezTo>
                    <a:pt x="910" y="2248"/>
                    <a:pt x="1181" y="2430"/>
                    <a:pt x="1439" y="2608"/>
                  </a:cubicBezTo>
                  <a:cubicBezTo>
                    <a:pt x="1714" y="2794"/>
                    <a:pt x="1998" y="2985"/>
                    <a:pt x="2294" y="3150"/>
                  </a:cubicBezTo>
                  <a:cubicBezTo>
                    <a:pt x="2438" y="3226"/>
                    <a:pt x="2586" y="3294"/>
                    <a:pt x="2739" y="3353"/>
                  </a:cubicBezTo>
                  <a:cubicBezTo>
                    <a:pt x="2887" y="3412"/>
                    <a:pt x="3043" y="3459"/>
                    <a:pt x="3204" y="3492"/>
                  </a:cubicBezTo>
                  <a:cubicBezTo>
                    <a:pt x="3373" y="3526"/>
                    <a:pt x="3551" y="3547"/>
                    <a:pt x="3725" y="3547"/>
                  </a:cubicBezTo>
                  <a:lnTo>
                    <a:pt x="3759" y="3547"/>
                  </a:lnTo>
                  <a:cubicBezTo>
                    <a:pt x="3928" y="3547"/>
                    <a:pt x="4093" y="3531"/>
                    <a:pt x="4258" y="3505"/>
                  </a:cubicBezTo>
                  <a:cubicBezTo>
                    <a:pt x="4525" y="3463"/>
                    <a:pt x="4787" y="3387"/>
                    <a:pt x="5037" y="3281"/>
                  </a:cubicBezTo>
                  <a:cubicBezTo>
                    <a:pt x="5287" y="3175"/>
                    <a:pt x="5524" y="3044"/>
                    <a:pt x="5748" y="2891"/>
                  </a:cubicBezTo>
                  <a:cubicBezTo>
                    <a:pt x="6163" y="2612"/>
                    <a:pt x="6565" y="2240"/>
                    <a:pt x="6975" y="1761"/>
                  </a:cubicBezTo>
                  <a:cubicBezTo>
                    <a:pt x="6980" y="1753"/>
                    <a:pt x="6984" y="1744"/>
                    <a:pt x="6980" y="1736"/>
                  </a:cubicBezTo>
                  <a:cubicBezTo>
                    <a:pt x="6980" y="1727"/>
                    <a:pt x="6975" y="1719"/>
                    <a:pt x="6967" y="1711"/>
                  </a:cubicBezTo>
                  <a:cubicBezTo>
                    <a:pt x="6963" y="1694"/>
                    <a:pt x="6954" y="1681"/>
                    <a:pt x="6946" y="1668"/>
                  </a:cubicBezTo>
                  <a:cubicBezTo>
                    <a:pt x="6662" y="1347"/>
                    <a:pt x="6345" y="1050"/>
                    <a:pt x="6006" y="792"/>
                  </a:cubicBezTo>
                  <a:cubicBezTo>
                    <a:pt x="5710" y="564"/>
                    <a:pt x="5388" y="373"/>
                    <a:pt x="5045" y="229"/>
                  </a:cubicBezTo>
                  <a:cubicBezTo>
                    <a:pt x="4749" y="111"/>
                    <a:pt x="4440" y="34"/>
                    <a:pt x="4127" y="9"/>
                  </a:cubicBezTo>
                  <a:cubicBezTo>
                    <a:pt x="4055" y="5"/>
                    <a:pt x="3983" y="5"/>
                    <a:pt x="3915" y="5"/>
                  </a:cubicBezTo>
                  <a:lnTo>
                    <a:pt x="3915"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58"/>
            <p:cNvSpPr/>
            <p:nvPr/>
          </p:nvSpPr>
          <p:spPr>
            <a:xfrm>
              <a:off x="8269960" y="4295491"/>
              <a:ext cx="522323" cy="48135"/>
            </a:xfrm>
            <a:custGeom>
              <a:rect b="b" l="l" r="r" t="t"/>
              <a:pathLst>
                <a:path extrusionOk="0" h="591" w="6413">
                  <a:moveTo>
                    <a:pt x="3488" y="1"/>
                  </a:moveTo>
                  <a:cubicBezTo>
                    <a:pt x="3128" y="5"/>
                    <a:pt x="2773" y="30"/>
                    <a:pt x="2422" y="81"/>
                  </a:cubicBezTo>
                  <a:cubicBezTo>
                    <a:pt x="1986" y="140"/>
                    <a:pt x="1558" y="221"/>
                    <a:pt x="1126" y="297"/>
                  </a:cubicBezTo>
                  <a:cubicBezTo>
                    <a:pt x="851" y="348"/>
                    <a:pt x="572" y="394"/>
                    <a:pt x="293" y="432"/>
                  </a:cubicBezTo>
                  <a:cubicBezTo>
                    <a:pt x="208" y="441"/>
                    <a:pt x="123" y="454"/>
                    <a:pt x="34" y="462"/>
                  </a:cubicBezTo>
                  <a:cubicBezTo>
                    <a:pt x="18" y="462"/>
                    <a:pt x="1" y="479"/>
                    <a:pt x="1" y="496"/>
                  </a:cubicBezTo>
                  <a:cubicBezTo>
                    <a:pt x="1" y="517"/>
                    <a:pt x="18" y="530"/>
                    <a:pt x="34" y="534"/>
                  </a:cubicBezTo>
                  <a:cubicBezTo>
                    <a:pt x="775" y="449"/>
                    <a:pt x="1507" y="293"/>
                    <a:pt x="2244" y="191"/>
                  </a:cubicBezTo>
                  <a:lnTo>
                    <a:pt x="2235" y="191"/>
                  </a:lnTo>
                  <a:cubicBezTo>
                    <a:pt x="2557" y="149"/>
                    <a:pt x="2883" y="119"/>
                    <a:pt x="3209" y="111"/>
                  </a:cubicBezTo>
                  <a:cubicBezTo>
                    <a:pt x="3262" y="109"/>
                    <a:pt x="3315" y="109"/>
                    <a:pt x="3368" y="109"/>
                  </a:cubicBezTo>
                  <a:cubicBezTo>
                    <a:pt x="3636" y="109"/>
                    <a:pt x="3904" y="127"/>
                    <a:pt x="4170" y="166"/>
                  </a:cubicBezTo>
                  <a:lnTo>
                    <a:pt x="4187" y="166"/>
                  </a:lnTo>
                  <a:cubicBezTo>
                    <a:pt x="4898" y="259"/>
                    <a:pt x="5592" y="454"/>
                    <a:pt x="6299" y="589"/>
                  </a:cubicBezTo>
                  <a:cubicBezTo>
                    <a:pt x="6304" y="590"/>
                    <a:pt x="6309" y="591"/>
                    <a:pt x="6315" y="591"/>
                  </a:cubicBezTo>
                  <a:cubicBezTo>
                    <a:pt x="6332" y="591"/>
                    <a:pt x="6349" y="586"/>
                    <a:pt x="6362" y="576"/>
                  </a:cubicBezTo>
                  <a:cubicBezTo>
                    <a:pt x="6383" y="568"/>
                    <a:pt x="6400" y="547"/>
                    <a:pt x="6404" y="525"/>
                  </a:cubicBezTo>
                  <a:cubicBezTo>
                    <a:pt x="6413" y="504"/>
                    <a:pt x="6409" y="479"/>
                    <a:pt x="6396" y="458"/>
                  </a:cubicBezTo>
                  <a:cubicBezTo>
                    <a:pt x="6383" y="437"/>
                    <a:pt x="6366" y="424"/>
                    <a:pt x="6345" y="420"/>
                  </a:cubicBezTo>
                  <a:cubicBezTo>
                    <a:pt x="5478" y="272"/>
                    <a:pt x="4618" y="47"/>
                    <a:pt x="3738" y="5"/>
                  </a:cubicBezTo>
                  <a:cubicBezTo>
                    <a:pt x="3653" y="1"/>
                    <a:pt x="3569" y="1"/>
                    <a:pt x="348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58"/>
            <p:cNvSpPr/>
            <p:nvPr/>
          </p:nvSpPr>
          <p:spPr>
            <a:xfrm>
              <a:off x="8320620" y="4316912"/>
              <a:ext cx="80063" cy="49113"/>
            </a:xfrm>
            <a:custGeom>
              <a:rect b="b" l="l" r="r" t="t"/>
              <a:pathLst>
                <a:path extrusionOk="0" h="603" w="983">
                  <a:moveTo>
                    <a:pt x="942" y="1"/>
                  </a:moveTo>
                  <a:cubicBezTo>
                    <a:pt x="934" y="1"/>
                    <a:pt x="926" y="3"/>
                    <a:pt x="919" y="9"/>
                  </a:cubicBezTo>
                  <a:lnTo>
                    <a:pt x="923" y="9"/>
                  </a:lnTo>
                  <a:cubicBezTo>
                    <a:pt x="826" y="85"/>
                    <a:pt x="725" y="152"/>
                    <a:pt x="623" y="220"/>
                  </a:cubicBezTo>
                  <a:cubicBezTo>
                    <a:pt x="433" y="334"/>
                    <a:pt x="234" y="440"/>
                    <a:pt x="26" y="538"/>
                  </a:cubicBezTo>
                  <a:cubicBezTo>
                    <a:pt x="9" y="546"/>
                    <a:pt x="1" y="563"/>
                    <a:pt x="9" y="584"/>
                  </a:cubicBezTo>
                  <a:cubicBezTo>
                    <a:pt x="16" y="597"/>
                    <a:pt x="30" y="603"/>
                    <a:pt x="43" y="603"/>
                  </a:cubicBezTo>
                  <a:cubicBezTo>
                    <a:pt x="48" y="603"/>
                    <a:pt x="52" y="602"/>
                    <a:pt x="56" y="601"/>
                  </a:cubicBezTo>
                  <a:cubicBezTo>
                    <a:pt x="373" y="449"/>
                    <a:pt x="691" y="284"/>
                    <a:pt x="966" y="64"/>
                  </a:cubicBezTo>
                  <a:cubicBezTo>
                    <a:pt x="979" y="51"/>
                    <a:pt x="983" y="30"/>
                    <a:pt x="970" y="13"/>
                  </a:cubicBezTo>
                  <a:cubicBezTo>
                    <a:pt x="963" y="5"/>
                    <a:pt x="952" y="1"/>
                    <a:pt x="94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58"/>
            <p:cNvSpPr/>
            <p:nvPr/>
          </p:nvSpPr>
          <p:spPr>
            <a:xfrm>
              <a:off x="8409968" y="4296224"/>
              <a:ext cx="165827" cy="113538"/>
            </a:xfrm>
            <a:custGeom>
              <a:rect b="b" l="l" r="r" t="t"/>
              <a:pathLst>
                <a:path extrusionOk="0" h="1394" w="2036">
                  <a:moveTo>
                    <a:pt x="1981" y="0"/>
                  </a:moveTo>
                  <a:cubicBezTo>
                    <a:pt x="1968" y="0"/>
                    <a:pt x="1955" y="4"/>
                    <a:pt x="1947" y="13"/>
                  </a:cubicBezTo>
                  <a:lnTo>
                    <a:pt x="1947" y="17"/>
                  </a:lnTo>
                  <a:cubicBezTo>
                    <a:pt x="1854" y="102"/>
                    <a:pt x="1761" y="191"/>
                    <a:pt x="1668" y="275"/>
                  </a:cubicBezTo>
                  <a:cubicBezTo>
                    <a:pt x="1579" y="360"/>
                    <a:pt x="1481" y="453"/>
                    <a:pt x="1384" y="538"/>
                  </a:cubicBezTo>
                  <a:cubicBezTo>
                    <a:pt x="1198" y="707"/>
                    <a:pt x="999" y="859"/>
                    <a:pt x="787" y="991"/>
                  </a:cubicBezTo>
                  <a:lnTo>
                    <a:pt x="796" y="986"/>
                  </a:lnTo>
                  <a:lnTo>
                    <a:pt x="796" y="986"/>
                  </a:lnTo>
                  <a:cubicBezTo>
                    <a:pt x="686" y="1054"/>
                    <a:pt x="571" y="1118"/>
                    <a:pt x="453" y="1173"/>
                  </a:cubicBezTo>
                  <a:cubicBezTo>
                    <a:pt x="330" y="1232"/>
                    <a:pt x="207" y="1278"/>
                    <a:pt x="76" y="1316"/>
                  </a:cubicBezTo>
                  <a:lnTo>
                    <a:pt x="68" y="1316"/>
                  </a:lnTo>
                  <a:lnTo>
                    <a:pt x="34" y="1325"/>
                  </a:lnTo>
                  <a:cubicBezTo>
                    <a:pt x="21" y="1329"/>
                    <a:pt x="17" y="1333"/>
                    <a:pt x="8" y="1342"/>
                  </a:cubicBezTo>
                  <a:cubicBezTo>
                    <a:pt x="4" y="1346"/>
                    <a:pt x="0" y="1355"/>
                    <a:pt x="4" y="1367"/>
                  </a:cubicBezTo>
                  <a:cubicBezTo>
                    <a:pt x="8" y="1382"/>
                    <a:pt x="21" y="1393"/>
                    <a:pt x="36" y="1393"/>
                  </a:cubicBezTo>
                  <a:cubicBezTo>
                    <a:pt x="38" y="1393"/>
                    <a:pt x="40" y="1393"/>
                    <a:pt x="42" y="1393"/>
                  </a:cubicBezTo>
                  <a:cubicBezTo>
                    <a:pt x="135" y="1367"/>
                    <a:pt x="229" y="1342"/>
                    <a:pt x="317" y="1304"/>
                  </a:cubicBezTo>
                  <a:cubicBezTo>
                    <a:pt x="415" y="1270"/>
                    <a:pt x="508" y="1228"/>
                    <a:pt x="601" y="1181"/>
                  </a:cubicBezTo>
                  <a:cubicBezTo>
                    <a:pt x="779" y="1096"/>
                    <a:pt x="948" y="995"/>
                    <a:pt x="1109" y="876"/>
                  </a:cubicBezTo>
                  <a:cubicBezTo>
                    <a:pt x="1266" y="766"/>
                    <a:pt x="1418" y="648"/>
                    <a:pt x="1562" y="521"/>
                  </a:cubicBezTo>
                  <a:cubicBezTo>
                    <a:pt x="1718" y="385"/>
                    <a:pt x="1871" y="246"/>
                    <a:pt x="2015" y="97"/>
                  </a:cubicBezTo>
                  <a:cubicBezTo>
                    <a:pt x="2027" y="89"/>
                    <a:pt x="2032" y="76"/>
                    <a:pt x="2036" y="59"/>
                  </a:cubicBezTo>
                  <a:cubicBezTo>
                    <a:pt x="2036" y="47"/>
                    <a:pt x="2032" y="34"/>
                    <a:pt x="2023" y="21"/>
                  </a:cubicBezTo>
                  <a:cubicBezTo>
                    <a:pt x="2010" y="9"/>
                    <a:pt x="1998" y="0"/>
                    <a:pt x="198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58"/>
            <p:cNvSpPr/>
            <p:nvPr/>
          </p:nvSpPr>
          <p:spPr>
            <a:xfrm>
              <a:off x="8569686" y="4323753"/>
              <a:ext cx="174053" cy="123800"/>
            </a:xfrm>
            <a:custGeom>
              <a:rect b="b" l="l" r="r" t="t"/>
              <a:pathLst>
                <a:path extrusionOk="0" h="1520" w="2137">
                  <a:moveTo>
                    <a:pt x="2077" y="1"/>
                  </a:moveTo>
                  <a:cubicBezTo>
                    <a:pt x="2068" y="1"/>
                    <a:pt x="2060" y="1"/>
                    <a:pt x="2051" y="5"/>
                  </a:cubicBezTo>
                  <a:lnTo>
                    <a:pt x="2056" y="5"/>
                  </a:lnTo>
                  <a:cubicBezTo>
                    <a:pt x="1878" y="94"/>
                    <a:pt x="1704" y="200"/>
                    <a:pt x="1544" y="314"/>
                  </a:cubicBezTo>
                  <a:cubicBezTo>
                    <a:pt x="1370" y="437"/>
                    <a:pt x="1205" y="564"/>
                    <a:pt x="1040" y="695"/>
                  </a:cubicBezTo>
                  <a:cubicBezTo>
                    <a:pt x="706" y="953"/>
                    <a:pt x="380" y="1224"/>
                    <a:pt x="28" y="1457"/>
                  </a:cubicBezTo>
                  <a:cubicBezTo>
                    <a:pt x="1" y="1474"/>
                    <a:pt x="29" y="1519"/>
                    <a:pt x="55" y="1519"/>
                  </a:cubicBezTo>
                  <a:cubicBezTo>
                    <a:pt x="60" y="1519"/>
                    <a:pt x="66" y="1517"/>
                    <a:pt x="71" y="1512"/>
                  </a:cubicBezTo>
                  <a:cubicBezTo>
                    <a:pt x="358" y="1321"/>
                    <a:pt x="629" y="1114"/>
                    <a:pt x="900" y="906"/>
                  </a:cubicBezTo>
                  <a:cubicBezTo>
                    <a:pt x="1036" y="801"/>
                    <a:pt x="1171" y="703"/>
                    <a:pt x="1311" y="602"/>
                  </a:cubicBezTo>
                  <a:cubicBezTo>
                    <a:pt x="1450" y="504"/>
                    <a:pt x="1590" y="411"/>
                    <a:pt x="1734" y="318"/>
                  </a:cubicBezTo>
                  <a:lnTo>
                    <a:pt x="1734" y="318"/>
                  </a:lnTo>
                  <a:lnTo>
                    <a:pt x="1721" y="327"/>
                  </a:lnTo>
                  <a:cubicBezTo>
                    <a:pt x="1844" y="250"/>
                    <a:pt x="1971" y="178"/>
                    <a:pt x="2102" y="107"/>
                  </a:cubicBezTo>
                  <a:cubicBezTo>
                    <a:pt x="2115" y="98"/>
                    <a:pt x="2123" y="90"/>
                    <a:pt x="2128" y="77"/>
                  </a:cubicBezTo>
                  <a:cubicBezTo>
                    <a:pt x="2136" y="60"/>
                    <a:pt x="2136" y="47"/>
                    <a:pt x="2128" y="35"/>
                  </a:cubicBezTo>
                  <a:cubicBezTo>
                    <a:pt x="2119" y="13"/>
                    <a:pt x="2098" y="1"/>
                    <a:pt x="207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58"/>
            <p:cNvSpPr/>
            <p:nvPr/>
          </p:nvSpPr>
          <p:spPr>
            <a:xfrm>
              <a:off x="8343425" y="4290360"/>
              <a:ext cx="62063" cy="28262"/>
            </a:xfrm>
            <a:custGeom>
              <a:rect b="b" l="l" r="r" t="t"/>
              <a:pathLst>
                <a:path extrusionOk="0" h="347" w="762">
                  <a:moveTo>
                    <a:pt x="17" y="0"/>
                  </a:moveTo>
                  <a:lnTo>
                    <a:pt x="21" y="4"/>
                  </a:lnTo>
                  <a:cubicBezTo>
                    <a:pt x="13" y="9"/>
                    <a:pt x="4" y="13"/>
                    <a:pt x="4" y="21"/>
                  </a:cubicBezTo>
                  <a:cubicBezTo>
                    <a:pt x="0" y="30"/>
                    <a:pt x="0" y="43"/>
                    <a:pt x="4" y="51"/>
                  </a:cubicBezTo>
                  <a:cubicBezTo>
                    <a:pt x="4" y="55"/>
                    <a:pt x="13" y="64"/>
                    <a:pt x="21" y="68"/>
                  </a:cubicBezTo>
                  <a:cubicBezTo>
                    <a:pt x="208" y="110"/>
                    <a:pt x="390" y="174"/>
                    <a:pt x="563" y="258"/>
                  </a:cubicBezTo>
                  <a:cubicBezTo>
                    <a:pt x="610" y="284"/>
                    <a:pt x="656" y="309"/>
                    <a:pt x="703" y="339"/>
                  </a:cubicBezTo>
                  <a:cubicBezTo>
                    <a:pt x="709" y="344"/>
                    <a:pt x="717" y="346"/>
                    <a:pt x="724" y="346"/>
                  </a:cubicBezTo>
                  <a:cubicBezTo>
                    <a:pt x="735" y="346"/>
                    <a:pt x="746" y="341"/>
                    <a:pt x="754" y="330"/>
                  </a:cubicBezTo>
                  <a:cubicBezTo>
                    <a:pt x="758" y="322"/>
                    <a:pt x="762" y="309"/>
                    <a:pt x="758" y="301"/>
                  </a:cubicBezTo>
                  <a:cubicBezTo>
                    <a:pt x="758" y="292"/>
                    <a:pt x="754" y="280"/>
                    <a:pt x="745" y="275"/>
                  </a:cubicBezTo>
                  <a:cubicBezTo>
                    <a:pt x="690" y="246"/>
                    <a:pt x="639" y="216"/>
                    <a:pt x="584" y="191"/>
                  </a:cubicBezTo>
                  <a:cubicBezTo>
                    <a:pt x="533" y="165"/>
                    <a:pt x="470" y="140"/>
                    <a:pt x="411" y="114"/>
                  </a:cubicBezTo>
                  <a:cubicBezTo>
                    <a:pt x="292" y="68"/>
                    <a:pt x="169" y="30"/>
                    <a:pt x="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58"/>
            <p:cNvSpPr/>
            <p:nvPr/>
          </p:nvSpPr>
          <p:spPr>
            <a:xfrm>
              <a:off x="8448167" y="4242387"/>
              <a:ext cx="127628" cy="63936"/>
            </a:xfrm>
            <a:custGeom>
              <a:rect b="b" l="l" r="r" t="t"/>
              <a:pathLst>
                <a:path extrusionOk="0" h="785" w="1567">
                  <a:moveTo>
                    <a:pt x="39" y="1"/>
                  </a:moveTo>
                  <a:cubicBezTo>
                    <a:pt x="30" y="1"/>
                    <a:pt x="18" y="9"/>
                    <a:pt x="14" y="18"/>
                  </a:cubicBezTo>
                  <a:cubicBezTo>
                    <a:pt x="1" y="35"/>
                    <a:pt x="5" y="56"/>
                    <a:pt x="22" y="64"/>
                  </a:cubicBezTo>
                  <a:cubicBezTo>
                    <a:pt x="102" y="115"/>
                    <a:pt x="183" y="162"/>
                    <a:pt x="267" y="200"/>
                  </a:cubicBezTo>
                  <a:cubicBezTo>
                    <a:pt x="365" y="246"/>
                    <a:pt x="462" y="289"/>
                    <a:pt x="560" y="327"/>
                  </a:cubicBezTo>
                  <a:cubicBezTo>
                    <a:pt x="657" y="365"/>
                    <a:pt x="758" y="403"/>
                    <a:pt x="856" y="445"/>
                  </a:cubicBezTo>
                  <a:cubicBezTo>
                    <a:pt x="949" y="488"/>
                    <a:pt x="1042" y="530"/>
                    <a:pt x="1131" y="576"/>
                  </a:cubicBezTo>
                  <a:cubicBezTo>
                    <a:pt x="1186" y="602"/>
                    <a:pt x="1232" y="627"/>
                    <a:pt x="1283" y="661"/>
                  </a:cubicBezTo>
                  <a:cubicBezTo>
                    <a:pt x="1347" y="695"/>
                    <a:pt x="1402" y="733"/>
                    <a:pt x="1461" y="771"/>
                  </a:cubicBezTo>
                  <a:cubicBezTo>
                    <a:pt x="1473" y="780"/>
                    <a:pt x="1488" y="784"/>
                    <a:pt x="1502" y="784"/>
                  </a:cubicBezTo>
                  <a:cubicBezTo>
                    <a:pt x="1522" y="784"/>
                    <a:pt x="1542" y="776"/>
                    <a:pt x="1554" y="758"/>
                  </a:cubicBezTo>
                  <a:cubicBezTo>
                    <a:pt x="1563" y="742"/>
                    <a:pt x="1567" y="725"/>
                    <a:pt x="1567" y="708"/>
                  </a:cubicBezTo>
                  <a:cubicBezTo>
                    <a:pt x="1563" y="691"/>
                    <a:pt x="1550" y="674"/>
                    <a:pt x="1537" y="661"/>
                  </a:cubicBezTo>
                  <a:cubicBezTo>
                    <a:pt x="1347" y="500"/>
                    <a:pt x="1106" y="416"/>
                    <a:pt x="869" y="339"/>
                  </a:cubicBezTo>
                  <a:cubicBezTo>
                    <a:pt x="633" y="268"/>
                    <a:pt x="402" y="180"/>
                    <a:pt x="175" y="75"/>
                  </a:cubicBezTo>
                  <a:lnTo>
                    <a:pt x="175" y="75"/>
                  </a:lnTo>
                  <a:cubicBezTo>
                    <a:pt x="138" y="55"/>
                    <a:pt x="97" y="34"/>
                    <a:pt x="60" y="9"/>
                  </a:cubicBezTo>
                  <a:cubicBezTo>
                    <a:pt x="56" y="5"/>
                    <a:pt x="47" y="1"/>
                    <a:pt x="3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58"/>
            <p:cNvSpPr/>
            <p:nvPr/>
          </p:nvSpPr>
          <p:spPr>
            <a:xfrm>
              <a:off x="8614319" y="4251754"/>
              <a:ext cx="122823" cy="81692"/>
            </a:xfrm>
            <a:custGeom>
              <a:rect b="b" l="l" r="r" t="t"/>
              <a:pathLst>
                <a:path extrusionOk="0" h="1003" w="1508">
                  <a:moveTo>
                    <a:pt x="43" y="0"/>
                  </a:moveTo>
                  <a:cubicBezTo>
                    <a:pt x="31" y="0"/>
                    <a:pt x="22" y="4"/>
                    <a:pt x="14" y="13"/>
                  </a:cubicBezTo>
                  <a:cubicBezTo>
                    <a:pt x="1" y="30"/>
                    <a:pt x="5" y="51"/>
                    <a:pt x="22" y="64"/>
                  </a:cubicBezTo>
                  <a:cubicBezTo>
                    <a:pt x="234" y="191"/>
                    <a:pt x="454" y="301"/>
                    <a:pt x="670" y="428"/>
                  </a:cubicBezTo>
                  <a:cubicBezTo>
                    <a:pt x="775" y="487"/>
                    <a:pt x="873" y="555"/>
                    <a:pt x="974" y="627"/>
                  </a:cubicBezTo>
                  <a:cubicBezTo>
                    <a:pt x="1080" y="703"/>
                    <a:pt x="1182" y="783"/>
                    <a:pt x="1279" y="872"/>
                  </a:cubicBezTo>
                  <a:cubicBezTo>
                    <a:pt x="1313" y="906"/>
                    <a:pt x="1347" y="944"/>
                    <a:pt x="1385" y="978"/>
                  </a:cubicBezTo>
                  <a:cubicBezTo>
                    <a:pt x="1397" y="994"/>
                    <a:pt x="1415" y="1003"/>
                    <a:pt x="1433" y="1003"/>
                  </a:cubicBezTo>
                  <a:cubicBezTo>
                    <a:pt x="1448" y="1003"/>
                    <a:pt x="1463" y="998"/>
                    <a:pt x="1474" y="986"/>
                  </a:cubicBezTo>
                  <a:cubicBezTo>
                    <a:pt x="1503" y="965"/>
                    <a:pt x="1508" y="923"/>
                    <a:pt x="1482" y="897"/>
                  </a:cubicBezTo>
                  <a:cubicBezTo>
                    <a:pt x="1406" y="813"/>
                    <a:pt x="1321" y="732"/>
                    <a:pt x="1228" y="665"/>
                  </a:cubicBezTo>
                  <a:cubicBezTo>
                    <a:pt x="1139" y="593"/>
                    <a:pt x="1042" y="533"/>
                    <a:pt x="941" y="474"/>
                  </a:cubicBezTo>
                  <a:cubicBezTo>
                    <a:pt x="894" y="449"/>
                    <a:pt x="847" y="423"/>
                    <a:pt x="801" y="398"/>
                  </a:cubicBezTo>
                  <a:lnTo>
                    <a:pt x="636" y="313"/>
                  </a:lnTo>
                  <a:cubicBezTo>
                    <a:pt x="541" y="260"/>
                    <a:pt x="446" y="214"/>
                    <a:pt x="348" y="165"/>
                  </a:cubicBezTo>
                  <a:lnTo>
                    <a:pt x="348" y="165"/>
                  </a:lnTo>
                  <a:cubicBezTo>
                    <a:pt x="255" y="110"/>
                    <a:pt x="157" y="59"/>
                    <a:pt x="64" y="4"/>
                  </a:cubicBezTo>
                  <a:cubicBezTo>
                    <a:pt x="56" y="0"/>
                    <a:pt x="47" y="0"/>
                    <a:pt x="4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58"/>
          <p:cNvGrpSpPr/>
          <p:nvPr/>
        </p:nvGrpSpPr>
        <p:grpSpPr>
          <a:xfrm>
            <a:off x="5459120" y="2765395"/>
            <a:ext cx="2729231" cy="1442010"/>
            <a:chOff x="-4253125" y="5346992"/>
            <a:chExt cx="4253127" cy="2247172"/>
          </a:xfrm>
        </p:grpSpPr>
        <p:sp>
          <p:nvSpPr>
            <p:cNvPr id="5848" name="Google Shape;5848;p5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5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58"/>
          <p:cNvGrpSpPr/>
          <p:nvPr/>
        </p:nvGrpSpPr>
        <p:grpSpPr>
          <a:xfrm>
            <a:off x="-908370" y="6457377"/>
            <a:ext cx="2151657" cy="1136844"/>
            <a:chOff x="-4253125" y="5346992"/>
            <a:chExt cx="4253127" cy="2247172"/>
          </a:xfrm>
        </p:grpSpPr>
        <p:sp>
          <p:nvSpPr>
            <p:cNvPr id="5851" name="Google Shape;5851;p5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5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58"/>
          <p:cNvGrpSpPr/>
          <p:nvPr/>
        </p:nvGrpSpPr>
        <p:grpSpPr>
          <a:xfrm>
            <a:off x="982912" y="854762"/>
            <a:ext cx="3260500" cy="2248025"/>
            <a:chOff x="3976722" y="871525"/>
            <a:chExt cx="2850835" cy="1965572"/>
          </a:xfrm>
        </p:grpSpPr>
        <p:sp>
          <p:nvSpPr>
            <p:cNvPr id="5854" name="Google Shape;5854;p58"/>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58"/>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58"/>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58"/>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58"/>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58"/>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58"/>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58"/>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58"/>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58"/>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58"/>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58"/>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58"/>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58"/>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58"/>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58"/>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58"/>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58"/>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58"/>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58"/>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58"/>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58"/>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58"/>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58"/>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58"/>
            <p:cNvSpPr/>
            <p:nvPr/>
          </p:nvSpPr>
          <p:spPr>
            <a:xfrm>
              <a:off x="4806061" y="126475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58"/>
            <p:cNvSpPr/>
            <p:nvPr/>
          </p:nvSpPr>
          <p:spPr>
            <a:xfrm>
              <a:off x="5122725" y="162772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58"/>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58"/>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58"/>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58"/>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58"/>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58"/>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58"/>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58"/>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891" name="Shape 5891"/>
        <p:cNvGrpSpPr/>
        <p:nvPr/>
      </p:nvGrpSpPr>
      <p:grpSpPr>
        <a:xfrm>
          <a:off x="0" y="0"/>
          <a:ext cx="0" cy="0"/>
          <a:chOff x="0" y="0"/>
          <a:chExt cx="0" cy="0"/>
        </a:xfrm>
      </p:grpSpPr>
      <p:sp>
        <p:nvSpPr>
          <p:cNvPr id="5892" name="Google Shape;5892;p59"/>
          <p:cNvSpPr/>
          <p:nvPr/>
        </p:nvSpPr>
        <p:spPr>
          <a:xfrm>
            <a:off x="1139850" y="2939500"/>
            <a:ext cx="2274600" cy="2175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59"/>
          <p:cNvSpPr/>
          <p:nvPr/>
        </p:nvSpPr>
        <p:spPr>
          <a:xfrm>
            <a:off x="797088" y="5980525"/>
            <a:ext cx="6042300" cy="3632400"/>
          </a:xfrm>
          <a:prstGeom prst="roundRect">
            <a:avLst>
              <a:gd fmla="val 10556"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59"/>
          <p:cNvSpPr txBox="1"/>
          <p:nvPr>
            <p:ph idx="4294967295" type="title"/>
          </p:nvPr>
        </p:nvSpPr>
        <p:spPr>
          <a:xfrm>
            <a:off x="906894"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G</a:t>
            </a:r>
            <a:endParaRPr sz="4800">
              <a:solidFill>
                <a:srgbClr val="D9D9D9"/>
              </a:solidFill>
            </a:endParaRPr>
          </a:p>
        </p:txBody>
      </p:sp>
      <p:sp>
        <p:nvSpPr>
          <p:cNvPr id="5895" name="Google Shape;5895;p59"/>
          <p:cNvSpPr txBox="1"/>
          <p:nvPr>
            <p:ph idx="4294967295" type="title"/>
          </p:nvPr>
        </p:nvSpPr>
        <p:spPr>
          <a:xfrm>
            <a:off x="2565915"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896" name="Google Shape;5896;p59"/>
          <p:cNvSpPr txBox="1"/>
          <p:nvPr>
            <p:ph idx="4294967295" type="title"/>
          </p:nvPr>
        </p:nvSpPr>
        <p:spPr>
          <a:xfrm>
            <a:off x="1751944"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R</a:t>
            </a:r>
            <a:endParaRPr sz="4800">
              <a:solidFill>
                <a:srgbClr val="D9D9D9"/>
              </a:solidFill>
            </a:endParaRPr>
          </a:p>
        </p:txBody>
      </p:sp>
      <p:sp>
        <p:nvSpPr>
          <p:cNvPr id="5897" name="Google Shape;5897;p59"/>
          <p:cNvSpPr txBox="1"/>
          <p:nvPr>
            <p:ph idx="4294967295" type="title"/>
          </p:nvPr>
        </p:nvSpPr>
        <p:spPr>
          <a:xfrm>
            <a:off x="3396306"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Z</a:t>
            </a:r>
            <a:endParaRPr sz="4800">
              <a:solidFill>
                <a:srgbClr val="D9D9D9"/>
              </a:solidFill>
            </a:endParaRPr>
          </a:p>
        </p:txBody>
      </p:sp>
      <p:sp>
        <p:nvSpPr>
          <p:cNvPr id="5898" name="Google Shape;5898;p59"/>
          <p:cNvSpPr txBox="1"/>
          <p:nvPr>
            <p:ph idx="4294967295" type="title"/>
          </p:nvPr>
        </p:nvSpPr>
        <p:spPr>
          <a:xfrm>
            <a:off x="3396306"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899" name="Google Shape;5899;p59"/>
          <p:cNvSpPr txBox="1"/>
          <p:nvPr>
            <p:ph idx="4294967295" type="title"/>
          </p:nvPr>
        </p:nvSpPr>
        <p:spPr>
          <a:xfrm>
            <a:off x="1751944"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900" name="Google Shape;5900;p59"/>
          <p:cNvSpPr txBox="1"/>
          <p:nvPr>
            <p:ph idx="4294967295" type="title"/>
          </p:nvPr>
        </p:nvSpPr>
        <p:spPr>
          <a:xfrm>
            <a:off x="2565915"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Y</a:t>
            </a:r>
            <a:endParaRPr sz="4800">
              <a:solidFill>
                <a:srgbClr val="D9D9D9"/>
              </a:solidFill>
            </a:endParaRPr>
          </a:p>
        </p:txBody>
      </p:sp>
      <p:sp>
        <p:nvSpPr>
          <p:cNvPr id="5901" name="Google Shape;5901;p59"/>
          <p:cNvSpPr txBox="1"/>
          <p:nvPr>
            <p:ph idx="4294967295" type="title"/>
          </p:nvPr>
        </p:nvSpPr>
        <p:spPr>
          <a:xfrm>
            <a:off x="906894"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X</a:t>
            </a:r>
            <a:endParaRPr sz="4800">
              <a:solidFill>
                <a:srgbClr val="D9D9D9"/>
              </a:solidFill>
            </a:endParaRPr>
          </a:p>
        </p:txBody>
      </p:sp>
      <p:sp>
        <p:nvSpPr>
          <p:cNvPr id="5902" name="Google Shape;5902;p59"/>
          <p:cNvSpPr txBox="1"/>
          <p:nvPr>
            <p:ph idx="4294967295" type="title"/>
          </p:nvPr>
        </p:nvSpPr>
        <p:spPr>
          <a:xfrm>
            <a:off x="2565915"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N</a:t>
            </a:r>
            <a:endParaRPr sz="4800">
              <a:solidFill>
                <a:srgbClr val="D9D9D9"/>
              </a:solidFill>
            </a:endParaRPr>
          </a:p>
        </p:txBody>
      </p:sp>
      <p:sp>
        <p:nvSpPr>
          <p:cNvPr id="5903" name="Google Shape;5903;p59"/>
          <p:cNvSpPr txBox="1"/>
          <p:nvPr>
            <p:ph idx="4294967295" type="title"/>
          </p:nvPr>
        </p:nvSpPr>
        <p:spPr>
          <a:xfrm>
            <a:off x="3396306"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904" name="Google Shape;5904;p59"/>
          <p:cNvSpPr txBox="1"/>
          <p:nvPr>
            <p:ph idx="4294967295" type="title"/>
          </p:nvPr>
        </p:nvSpPr>
        <p:spPr>
          <a:xfrm>
            <a:off x="3396306"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905" name="Google Shape;5905;p59"/>
          <p:cNvSpPr txBox="1"/>
          <p:nvPr>
            <p:ph idx="4294967295" type="title"/>
          </p:nvPr>
        </p:nvSpPr>
        <p:spPr>
          <a:xfrm>
            <a:off x="4241110"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J</a:t>
            </a:r>
            <a:endParaRPr sz="4800">
              <a:solidFill>
                <a:srgbClr val="D9D9D9"/>
              </a:solidFill>
            </a:endParaRPr>
          </a:p>
        </p:txBody>
      </p:sp>
      <p:sp>
        <p:nvSpPr>
          <p:cNvPr id="5906" name="Google Shape;5906;p59"/>
          <p:cNvSpPr txBox="1"/>
          <p:nvPr>
            <p:ph idx="4294967295" type="title"/>
          </p:nvPr>
        </p:nvSpPr>
        <p:spPr>
          <a:xfrm>
            <a:off x="4241110"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907" name="Google Shape;5907;p59"/>
          <p:cNvSpPr txBox="1"/>
          <p:nvPr>
            <p:ph idx="4294967295" type="title"/>
          </p:nvPr>
        </p:nvSpPr>
        <p:spPr>
          <a:xfrm>
            <a:off x="4241110"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G</a:t>
            </a:r>
            <a:endParaRPr sz="4800">
              <a:solidFill>
                <a:srgbClr val="D9D9D9"/>
              </a:solidFill>
            </a:endParaRPr>
          </a:p>
        </p:txBody>
      </p:sp>
      <p:sp>
        <p:nvSpPr>
          <p:cNvPr id="5908" name="Google Shape;5908;p59"/>
          <p:cNvSpPr txBox="1"/>
          <p:nvPr>
            <p:ph idx="4294967295" type="title"/>
          </p:nvPr>
        </p:nvSpPr>
        <p:spPr>
          <a:xfrm>
            <a:off x="5078708"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909" name="Google Shape;5909;p59"/>
          <p:cNvSpPr txBox="1"/>
          <p:nvPr>
            <p:ph idx="4294967295" type="title"/>
          </p:nvPr>
        </p:nvSpPr>
        <p:spPr>
          <a:xfrm>
            <a:off x="5078708"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K</a:t>
            </a:r>
            <a:endParaRPr sz="4800">
              <a:solidFill>
                <a:srgbClr val="D9D9D9"/>
              </a:solidFill>
            </a:endParaRPr>
          </a:p>
        </p:txBody>
      </p:sp>
      <p:sp>
        <p:nvSpPr>
          <p:cNvPr id="5910" name="Google Shape;5910;p59"/>
          <p:cNvSpPr txBox="1"/>
          <p:nvPr>
            <p:ph idx="4294967295" type="title"/>
          </p:nvPr>
        </p:nvSpPr>
        <p:spPr>
          <a:xfrm>
            <a:off x="5078708"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sp>
        <p:nvSpPr>
          <p:cNvPr id="5911" name="Google Shape;5911;p59"/>
          <p:cNvSpPr txBox="1"/>
          <p:nvPr>
            <p:ph idx="4294967295" type="title"/>
          </p:nvPr>
        </p:nvSpPr>
        <p:spPr>
          <a:xfrm>
            <a:off x="5078708"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912" name="Google Shape;5912;p59"/>
          <p:cNvSpPr txBox="1"/>
          <p:nvPr>
            <p:ph idx="4294967295" type="title"/>
          </p:nvPr>
        </p:nvSpPr>
        <p:spPr>
          <a:xfrm>
            <a:off x="5916306"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T</a:t>
            </a:r>
            <a:endParaRPr sz="4800">
              <a:solidFill>
                <a:srgbClr val="D9D9D9"/>
              </a:solidFill>
            </a:endParaRPr>
          </a:p>
        </p:txBody>
      </p:sp>
      <p:sp>
        <p:nvSpPr>
          <p:cNvPr id="5913" name="Google Shape;5913;p59"/>
          <p:cNvSpPr txBox="1"/>
          <p:nvPr>
            <p:ph idx="4294967295" type="title"/>
          </p:nvPr>
        </p:nvSpPr>
        <p:spPr>
          <a:xfrm>
            <a:off x="5916306"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L</a:t>
            </a:r>
            <a:endParaRPr sz="4800">
              <a:solidFill>
                <a:srgbClr val="D9D9D9"/>
              </a:solidFill>
            </a:endParaRPr>
          </a:p>
        </p:txBody>
      </p:sp>
      <p:sp>
        <p:nvSpPr>
          <p:cNvPr id="5914" name="Google Shape;5914;p59"/>
          <p:cNvSpPr txBox="1"/>
          <p:nvPr>
            <p:ph idx="4294967295" type="title"/>
          </p:nvPr>
        </p:nvSpPr>
        <p:spPr>
          <a:xfrm>
            <a:off x="5916306"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915" name="Google Shape;5915;p59"/>
          <p:cNvSpPr txBox="1"/>
          <p:nvPr>
            <p:ph idx="4294967295" type="title"/>
          </p:nvPr>
        </p:nvSpPr>
        <p:spPr>
          <a:xfrm>
            <a:off x="906894"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916" name="Google Shape;5916;p59"/>
          <p:cNvSpPr txBox="1"/>
          <p:nvPr/>
        </p:nvSpPr>
        <p:spPr>
          <a:xfrm>
            <a:off x="1519381" y="523218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Burger</a:t>
            </a:r>
            <a:endParaRPr sz="2400">
              <a:solidFill>
                <a:schemeClr val="dk1"/>
              </a:solidFill>
              <a:latin typeface="Titan One"/>
              <a:ea typeface="Titan One"/>
              <a:cs typeface="Titan One"/>
              <a:sym typeface="Titan One"/>
            </a:endParaRPr>
          </a:p>
        </p:txBody>
      </p:sp>
      <p:sp>
        <p:nvSpPr>
          <p:cNvPr id="5917" name="Google Shape;5917;p59"/>
          <p:cNvSpPr txBox="1"/>
          <p:nvPr>
            <p:ph idx="4294967295" type="title"/>
          </p:nvPr>
        </p:nvSpPr>
        <p:spPr>
          <a:xfrm>
            <a:off x="5916306" y="7020096"/>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918" name="Google Shape;5918;p59"/>
          <p:cNvSpPr txBox="1"/>
          <p:nvPr>
            <p:ph idx="4294967295" type="title"/>
          </p:nvPr>
        </p:nvSpPr>
        <p:spPr>
          <a:xfrm>
            <a:off x="2565915"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M</a:t>
            </a:r>
            <a:endParaRPr sz="4800">
              <a:solidFill>
                <a:srgbClr val="D9D9D9"/>
              </a:solidFill>
            </a:endParaRPr>
          </a:p>
        </p:txBody>
      </p:sp>
      <p:sp>
        <p:nvSpPr>
          <p:cNvPr id="5919" name="Google Shape;5919;p59"/>
          <p:cNvSpPr txBox="1"/>
          <p:nvPr>
            <p:ph idx="4294967295" type="title"/>
          </p:nvPr>
        </p:nvSpPr>
        <p:spPr>
          <a:xfrm>
            <a:off x="906894"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B</a:t>
            </a:r>
            <a:endParaRPr sz="4800">
              <a:solidFill>
                <a:srgbClr val="D9D9D9"/>
              </a:solidFill>
            </a:endParaRPr>
          </a:p>
        </p:txBody>
      </p:sp>
      <p:sp>
        <p:nvSpPr>
          <p:cNvPr id="5920" name="Google Shape;5920;p59"/>
          <p:cNvSpPr txBox="1"/>
          <p:nvPr>
            <p:ph idx="4294967295" type="title"/>
          </p:nvPr>
        </p:nvSpPr>
        <p:spPr>
          <a:xfrm>
            <a:off x="4241110" y="7875560"/>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O</a:t>
            </a:r>
            <a:endParaRPr sz="4800">
              <a:solidFill>
                <a:srgbClr val="D9D9D9"/>
              </a:solidFill>
            </a:endParaRPr>
          </a:p>
        </p:txBody>
      </p:sp>
      <p:sp>
        <p:nvSpPr>
          <p:cNvPr id="5921" name="Google Shape;5921;p59"/>
          <p:cNvSpPr txBox="1"/>
          <p:nvPr>
            <p:ph idx="4294967295" type="title"/>
          </p:nvPr>
        </p:nvSpPr>
        <p:spPr>
          <a:xfrm>
            <a:off x="1751944" y="8731025"/>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D</a:t>
            </a:r>
            <a:endParaRPr sz="4800">
              <a:solidFill>
                <a:srgbClr val="D9D9D9"/>
              </a:solidFill>
            </a:endParaRPr>
          </a:p>
        </p:txBody>
      </p:sp>
      <p:sp>
        <p:nvSpPr>
          <p:cNvPr id="5922" name="Google Shape;5922;p59"/>
          <p:cNvSpPr/>
          <p:nvPr/>
        </p:nvSpPr>
        <p:spPr>
          <a:xfrm>
            <a:off x="1395275" y="1921202"/>
            <a:ext cx="4771500" cy="561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Select and color green the first letter of the name of the drawings below</a:t>
            </a:r>
            <a:endParaRPr/>
          </a:p>
        </p:txBody>
      </p:sp>
      <p:sp>
        <p:nvSpPr>
          <p:cNvPr id="5923" name="Google Shape;5923;p59"/>
          <p:cNvSpPr/>
          <p:nvPr/>
        </p:nvSpPr>
        <p:spPr>
          <a:xfrm>
            <a:off x="4145550" y="2939500"/>
            <a:ext cx="2274600" cy="2175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59"/>
          <p:cNvSpPr txBox="1"/>
          <p:nvPr/>
        </p:nvSpPr>
        <p:spPr>
          <a:xfrm>
            <a:off x="4525081" y="523218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Dona</a:t>
            </a:r>
            <a:endParaRPr sz="2400">
              <a:solidFill>
                <a:schemeClr val="dk1"/>
              </a:solidFill>
              <a:latin typeface="Titan One"/>
              <a:ea typeface="Titan One"/>
              <a:cs typeface="Titan One"/>
              <a:sym typeface="Titan One"/>
            </a:endParaRPr>
          </a:p>
        </p:txBody>
      </p:sp>
      <p:sp>
        <p:nvSpPr>
          <p:cNvPr id="5925" name="Google Shape;5925;p59"/>
          <p:cNvSpPr txBox="1"/>
          <p:nvPr>
            <p:ph idx="4294967295" type="title"/>
          </p:nvPr>
        </p:nvSpPr>
        <p:spPr>
          <a:xfrm>
            <a:off x="1751958" y="6164631"/>
            <a:ext cx="813300" cy="697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800">
                <a:solidFill>
                  <a:srgbClr val="D9D9D9"/>
                </a:solidFill>
              </a:rPr>
              <a:t>I</a:t>
            </a:r>
            <a:endParaRPr sz="4800">
              <a:solidFill>
                <a:srgbClr val="D9D9D9"/>
              </a:solidFill>
            </a:endParaRPr>
          </a:p>
        </p:txBody>
      </p:sp>
      <p:grpSp>
        <p:nvGrpSpPr>
          <p:cNvPr id="5926" name="Google Shape;5926;p59"/>
          <p:cNvGrpSpPr/>
          <p:nvPr/>
        </p:nvGrpSpPr>
        <p:grpSpPr>
          <a:xfrm rot="-644549">
            <a:off x="1545488" y="3274846"/>
            <a:ext cx="1462976" cy="1505286"/>
            <a:chOff x="-3053019" y="3165075"/>
            <a:chExt cx="1462938" cy="1505248"/>
          </a:xfrm>
        </p:grpSpPr>
        <p:sp>
          <p:nvSpPr>
            <p:cNvPr id="5927" name="Google Shape;5927;p59"/>
            <p:cNvSpPr/>
            <p:nvPr/>
          </p:nvSpPr>
          <p:spPr>
            <a:xfrm>
              <a:off x="-3053019" y="4190393"/>
              <a:ext cx="1304990" cy="479930"/>
            </a:xfrm>
            <a:custGeom>
              <a:rect b="b" l="l" r="r" t="t"/>
              <a:pathLst>
                <a:path extrusionOk="0" h="4810" w="13079">
                  <a:moveTo>
                    <a:pt x="1248" y="0"/>
                  </a:moveTo>
                  <a:cubicBezTo>
                    <a:pt x="1" y="0"/>
                    <a:pt x="308" y="1829"/>
                    <a:pt x="822" y="2496"/>
                  </a:cubicBezTo>
                  <a:cubicBezTo>
                    <a:pt x="1109" y="2873"/>
                    <a:pt x="1630" y="3038"/>
                    <a:pt x="2117" y="3173"/>
                  </a:cubicBezTo>
                  <a:cubicBezTo>
                    <a:pt x="4826" y="3918"/>
                    <a:pt x="7589" y="4451"/>
                    <a:pt x="10383" y="4769"/>
                  </a:cubicBezTo>
                  <a:cubicBezTo>
                    <a:pt x="10570" y="4790"/>
                    <a:pt x="10764" y="4809"/>
                    <a:pt x="10954" y="4809"/>
                  </a:cubicBezTo>
                  <a:cubicBezTo>
                    <a:pt x="11186" y="4809"/>
                    <a:pt x="11412" y="4781"/>
                    <a:pt x="11619" y="4692"/>
                  </a:cubicBezTo>
                  <a:cubicBezTo>
                    <a:pt x="12101" y="4485"/>
                    <a:pt x="12347" y="4011"/>
                    <a:pt x="12558" y="3567"/>
                  </a:cubicBezTo>
                  <a:lnTo>
                    <a:pt x="13020" y="2602"/>
                  </a:lnTo>
                  <a:cubicBezTo>
                    <a:pt x="13058" y="2538"/>
                    <a:pt x="13079" y="2462"/>
                    <a:pt x="13075" y="2382"/>
                  </a:cubicBezTo>
                  <a:cubicBezTo>
                    <a:pt x="13062" y="2284"/>
                    <a:pt x="12977" y="2204"/>
                    <a:pt x="12889" y="2140"/>
                  </a:cubicBezTo>
                  <a:cubicBezTo>
                    <a:pt x="12537" y="1895"/>
                    <a:pt x="12089" y="1806"/>
                    <a:pt x="11653" y="1721"/>
                  </a:cubicBezTo>
                  <a:cubicBezTo>
                    <a:pt x="9795" y="1370"/>
                    <a:pt x="7941" y="1019"/>
                    <a:pt x="6066" y="752"/>
                  </a:cubicBezTo>
                  <a:cubicBezTo>
                    <a:pt x="4478" y="523"/>
                    <a:pt x="2967" y="96"/>
                    <a:pt x="1329" y="3"/>
                  </a:cubicBezTo>
                  <a:cubicBezTo>
                    <a:pt x="1302" y="1"/>
                    <a:pt x="1275" y="0"/>
                    <a:pt x="12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59"/>
            <p:cNvSpPr/>
            <p:nvPr/>
          </p:nvSpPr>
          <p:spPr>
            <a:xfrm>
              <a:off x="-3017498" y="4072056"/>
              <a:ext cx="1295711" cy="412081"/>
            </a:xfrm>
            <a:custGeom>
              <a:rect b="b" l="l" r="r" t="t"/>
              <a:pathLst>
                <a:path extrusionOk="0" h="4130" w="12986">
                  <a:moveTo>
                    <a:pt x="2084" y="0"/>
                  </a:moveTo>
                  <a:cubicBezTo>
                    <a:pt x="1906" y="0"/>
                    <a:pt x="1719" y="15"/>
                    <a:pt x="1515" y="50"/>
                  </a:cubicBezTo>
                  <a:cubicBezTo>
                    <a:pt x="1007" y="135"/>
                    <a:pt x="0" y="660"/>
                    <a:pt x="165" y="1282"/>
                  </a:cubicBezTo>
                  <a:cubicBezTo>
                    <a:pt x="258" y="1616"/>
                    <a:pt x="694" y="1722"/>
                    <a:pt x="1054" y="1726"/>
                  </a:cubicBezTo>
                  <a:cubicBezTo>
                    <a:pt x="1087" y="1726"/>
                    <a:pt x="1120" y="1726"/>
                    <a:pt x="1153" y="1726"/>
                  </a:cubicBezTo>
                  <a:cubicBezTo>
                    <a:pt x="1491" y="1726"/>
                    <a:pt x="1854" y="1737"/>
                    <a:pt x="2070" y="1972"/>
                  </a:cubicBezTo>
                  <a:cubicBezTo>
                    <a:pt x="2290" y="2213"/>
                    <a:pt x="2252" y="2598"/>
                    <a:pt x="2442" y="2861"/>
                  </a:cubicBezTo>
                  <a:cubicBezTo>
                    <a:pt x="2599" y="3079"/>
                    <a:pt x="2884" y="3173"/>
                    <a:pt x="3163" y="3173"/>
                  </a:cubicBezTo>
                  <a:cubicBezTo>
                    <a:pt x="3208" y="3173"/>
                    <a:pt x="3253" y="3170"/>
                    <a:pt x="3297" y="3165"/>
                  </a:cubicBezTo>
                  <a:cubicBezTo>
                    <a:pt x="3615" y="3132"/>
                    <a:pt x="3911" y="3000"/>
                    <a:pt x="4211" y="2899"/>
                  </a:cubicBezTo>
                  <a:cubicBezTo>
                    <a:pt x="4498" y="2803"/>
                    <a:pt x="4816" y="2742"/>
                    <a:pt x="5124" y="2742"/>
                  </a:cubicBezTo>
                  <a:cubicBezTo>
                    <a:pt x="5540" y="2742"/>
                    <a:pt x="5937" y="2854"/>
                    <a:pt x="6209" y="3149"/>
                  </a:cubicBezTo>
                  <a:cubicBezTo>
                    <a:pt x="6353" y="3301"/>
                    <a:pt x="6446" y="3491"/>
                    <a:pt x="6586" y="3648"/>
                  </a:cubicBezTo>
                  <a:cubicBezTo>
                    <a:pt x="6808" y="3873"/>
                    <a:pt x="7108" y="3995"/>
                    <a:pt x="7414" y="3995"/>
                  </a:cubicBezTo>
                  <a:cubicBezTo>
                    <a:pt x="7545" y="3995"/>
                    <a:pt x="7677" y="3973"/>
                    <a:pt x="7805" y="3927"/>
                  </a:cubicBezTo>
                  <a:cubicBezTo>
                    <a:pt x="8232" y="3766"/>
                    <a:pt x="8533" y="3360"/>
                    <a:pt x="8977" y="3242"/>
                  </a:cubicBezTo>
                  <a:cubicBezTo>
                    <a:pt x="9064" y="3219"/>
                    <a:pt x="9152" y="3209"/>
                    <a:pt x="9240" y="3209"/>
                  </a:cubicBezTo>
                  <a:cubicBezTo>
                    <a:pt x="9535" y="3209"/>
                    <a:pt x="9834" y="3323"/>
                    <a:pt x="10095" y="3466"/>
                  </a:cubicBezTo>
                  <a:cubicBezTo>
                    <a:pt x="10433" y="3652"/>
                    <a:pt x="10746" y="3889"/>
                    <a:pt x="11110" y="4025"/>
                  </a:cubicBezTo>
                  <a:cubicBezTo>
                    <a:pt x="11295" y="4092"/>
                    <a:pt x="11496" y="4129"/>
                    <a:pt x="11695" y="4129"/>
                  </a:cubicBezTo>
                  <a:cubicBezTo>
                    <a:pt x="11968" y="4129"/>
                    <a:pt x="12238" y="4059"/>
                    <a:pt x="12456" y="3902"/>
                  </a:cubicBezTo>
                  <a:cubicBezTo>
                    <a:pt x="12833" y="3627"/>
                    <a:pt x="12985" y="3068"/>
                    <a:pt x="12715" y="2700"/>
                  </a:cubicBezTo>
                  <a:cubicBezTo>
                    <a:pt x="12604" y="2548"/>
                    <a:pt x="12439" y="2442"/>
                    <a:pt x="12270" y="2349"/>
                  </a:cubicBezTo>
                  <a:cubicBezTo>
                    <a:pt x="11957" y="2179"/>
                    <a:pt x="11631" y="2040"/>
                    <a:pt x="11297" y="1921"/>
                  </a:cubicBezTo>
                  <a:cubicBezTo>
                    <a:pt x="9616" y="1303"/>
                    <a:pt x="7877" y="842"/>
                    <a:pt x="6112" y="546"/>
                  </a:cubicBezTo>
                  <a:cubicBezTo>
                    <a:pt x="5316" y="410"/>
                    <a:pt x="4457" y="419"/>
                    <a:pt x="3678" y="262"/>
                  </a:cubicBezTo>
                  <a:cubicBezTo>
                    <a:pt x="3091" y="141"/>
                    <a:pt x="2631" y="0"/>
                    <a:pt x="20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59"/>
            <p:cNvSpPr/>
            <p:nvPr/>
          </p:nvSpPr>
          <p:spPr>
            <a:xfrm>
              <a:off x="-2929295" y="3958509"/>
              <a:ext cx="1196133" cy="413378"/>
            </a:xfrm>
            <a:custGeom>
              <a:rect b="b" l="l" r="r" t="t"/>
              <a:pathLst>
                <a:path extrusionOk="0" h="4143" w="11988">
                  <a:moveTo>
                    <a:pt x="1152" y="1"/>
                  </a:moveTo>
                  <a:cubicBezTo>
                    <a:pt x="1084" y="1"/>
                    <a:pt x="1017" y="2"/>
                    <a:pt x="949" y="3"/>
                  </a:cubicBezTo>
                  <a:cubicBezTo>
                    <a:pt x="221" y="24"/>
                    <a:pt x="89" y="490"/>
                    <a:pt x="34" y="1104"/>
                  </a:cubicBezTo>
                  <a:cubicBezTo>
                    <a:pt x="18" y="1328"/>
                    <a:pt x="1" y="1565"/>
                    <a:pt x="106" y="1768"/>
                  </a:cubicBezTo>
                  <a:cubicBezTo>
                    <a:pt x="225" y="1993"/>
                    <a:pt x="487" y="2124"/>
                    <a:pt x="682" y="2276"/>
                  </a:cubicBezTo>
                  <a:cubicBezTo>
                    <a:pt x="957" y="2488"/>
                    <a:pt x="1258" y="2665"/>
                    <a:pt x="1571" y="2809"/>
                  </a:cubicBezTo>
                  <a:cubicBezTo>
                    <a:pt x="2680" y="3313"/>
                    <a:pt x="3878" y="3575"/>
                    <a:pt x="5092" y="3749"/>
                  </a:cubicBezTo>
                  <a:cubicBezTo>
                    <a:pt x="5757" y="3846"/>
                    <a:pt x="6430" y="3914"/>
                    <a:pt x="7094" y="3978"/>
                  </a:cubicBezTo>
                  <a:cubicBezTo>
                    <a:pt x="7683" y="4037"/>
                    <a:pt x="8224" y="4143"/>
                    <a:pt x="8825" y="4143"/>
                  </a:cubicBezTo>
                  <a:cubicBezTo>
                    <a:pt x="9440" y="4139"/>
                    <a:pt x="10066" y="4114"/>
                    <a:pt x="10674" y="4114"/>
                  </a:cubicBezTo>
                  <a:cubicBezTo>
                    <a:pt x="10786" y="4114"/>
                    <a:pt x="10898" y="4115"/>
                    <a:pt x="11009" y="4117"/>
                  </a:cubicBezTo>
                  <a:cubicBezTo>
                    <a:pt x="11015" y="4117"/>
                    <a:pt x="11020" y="4117"/>
                    <a:pt x="11025" y="4117"/>
                  </a:cubicBezTo>
                  <a:cubicBezTo>
                    <a:pt x="11602" y="4117"/>
                    <a:pt x="11827" y="3647"/>
                    <a:pt x="11915" y="3165"/>
                  </a:cubicBezTo>
                  <a:cubicBezTo>
                    <a:pt x="11966" y="2953"/>
                    <a:pt x="11987" y="2737"/>
                    <a:pt x="11979" y="2522"/>
                  </a:cubicBezTo>
                  <a:cubicBezTo>
                    <a:pt x="11949" y="2056"/>
                    <a:pt x="11632" y="1802"/>
                    <a:pt x="11196" y="1671"/>
                  </a:cubicBezTo>
                  <a:cubicBezTo>
                    <a:pt x="10586" y="1493"/>
                    <a:pt x="9964" y="1353"/>
                    <a:pt x="9338" y="1252"/>
                  </a:cubicBezTo>
                  <a:lnTo>
                    <a:pt x="4204" y="355"/>
                  </a:lnTo>
                  <a:cubicBezTo>
                    <a:pt x="3195" y="176"/>
                    <a:pt x="2179" y="1"/>
                    <a:pt x="11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59"/>
            <p:cNvSpPr/>
            <p:nvPr/>
          </p:nvSpPr>
          <p:spPr>
            <a:xfrm>
              <a:off x="-2843984" y="3891558"/>
              <a:ext cx="563044" cy="215919"/>
            </a:xfrm>
            <a:custGeom>
              <a:rect b="b" l="l" r="r" t="t"/>
              <a:pathLst>
                <a:path extrusionOk="0" h="2164" w="5643">
                  <a:moveTo>
                    <a:pt x="2588" y="1"/>
                  </a:moveTo>
                  <a:cubicBezTo>
                    <a:pt x="2561" y="1"/>
                    <a:pt x="2534" y="1"/>
                    <a:pt x="2506" y="1"/>
                  </a:cubicBezTo>
                  <a:cubicBezTo>
                    <a:pt x="1736" y="14"/>
                    <a:pt x="707" y="39"/>
                    <a:pt x="187" y="700"/>
                  </a:cubicBezTo>
                  <a:cubicBezTo>
                    <a:pt x="98" y="810"/>
                    <a:pt x="22" y="941"/>
                    <a:pt x="13" y="1085"/>
                  </a:cubicBezTo>
                  <a:cubicBezTo>
                    <a:pt x="1" y="1377"/>
                    <a:pt x="284" y="1588"/>
                    <a:pt x="547" y="1703"/>
                  </a:cubicBezTo>
                  <a:cubicBezTo>
                    <a:pt x="1126" y="1965"/>
                    <a:pt x="1761" y="2071"/>
                    <a:pt x="2396" y="2126"/>
                  </a:cubicBezTo>
                  <a:cubicBezTo>
                    <a:pt x="2661" y="2149"/>
                    <a:pt x="2928" y="2163"/>
                    <a:pt x="3195" y="2163"/>
                  </a:cubicBezTo>
                  <a:cubicBezTo>
                    <a:pt x="3745" y="2163"/>
                    <a:pt x="4294" y="2104"/>
                    <a:pt x="4821" y="1944"/>
                  </a:cubicBezTo>
                  <a:cubicBezTo>
                    <a:pt x="4991" y="1897"/>
                    <a:pt x="5152" y="1825"/>
                    <a:pt x="5295" y="1724"/>
                  </a:cubicBezTo>
                  <a:cubicBezTo>
                    <a:pt x="5444" y="1618"/>
                    <a:pt x="5545" y="1457"/>
                    <a:pt x="5571" y="1279"/>
                  </a:cubicBezTo>
                  <a:cubicBezTo>
                    <a:pt x="5643" y="683"/>
                    <a:pt x="5037" y="441"/>
                    <a:pt x="4606" y="306"/>
                  </a:cubicBezTo>
                  <a:cubicBezTo>
                    <a:pt x="3950" y="103"/>
                    <a:pt x="3272" y="1"/>
                    <a:pt x="25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59"/>
            <p:cNvSpPr/>
            <p:nvPr/>
          </p:nvSpPr>
          <p:spPr>
            <a:xfrm>
              <a:off x="-2846978" y="3991735"/>
              <a:ext cx="560550" cy="151662"/>
            </a:xfrm>
            <a:custGeom>
              <a:rect b="b" l="l" r="r" t="t"/>
              <a:pathLst>
                <a:path extrusionOk="0" h="1520" w="5618">
                  <a:moveTo>
                    <a:pt x="56" y="0"/>
                  </a:moveTo>
                  <a:lnTo>
                    <a:pt x="56" y="0"/>
                  </a:lnTo>
                  <a:cubicBezTo>
                    <a:pt x="31" y="9"/>
                    <a:pt x="26" y="30"/>
                    <a:pt x="22" y="98"/>
                  </a:cubicBezTo>
                  <a:cubicBezTo>
                    <a:pt x="18" y="161"/>
                    <a:pt x="14" y="233"/>
                    <a:pt x="14" y="301"/>
                  </a:cubicBezTo>
                  <a:cubicBezTo>
                    <a:pt x="1" y="436"/>
                    <a:pt x="31" y="576"/>
                    <a:pt x="94" y="699"/>
                  </a:cubicBezTo>
                  <a:cubicBezTo>
                    <a:pt x="200" y="868"/>
                    <a:pt x="382" y="982"/>
                    <a:pt x="555" y="1058"/>
                  </a:cubicBezTo>
                  <a:cubicBezTo>
                    <a:pt x="1140" y="1321"/>
                    <a:pt x="1774" y="1427"/>
                    <a:pt x="2409" y="1482"/>
                  </a:cubicBezTo>
                  <a:cubicBezTo>
                    <a:pt x="2673" y="1505"/>
                    <a:pt x="2939" y="1519"/>
                    <a:pt x="3205" y="1519"/>
                  </a:cubicBezTo>
                  <a:cubicBezTo>
                    <a:pt x="3754" y="1519"/>
                    <a:pt x="4303" y="1459"/>
                    <a:pt x="4830" y="1300"/>
                  </a:cubicBezTo>
                  <a:cubicBezTo>
                    <a:pt x="5000" y="1253"/>
                    <a:pt x="5160" y="1181"/>
                    <a:pt x="5309" y="1080"/>
                  </a:cubicBezTo>
                  <a:cubicBezTo>
                    <a:pt x="5448" y="970"/>
                    <a:pt x="5550" y="817"/>
                    <a:pt x="5592" y="648"/>
                  </a:cubicBezTo>
                  <a:cubicBezTo>
                    <a:pt x="5609" y="551"/>
                    <a:pt x="5618" y="449"/>
                    <a:pt x="5613" y="352"/>
                  </a:cubicBezTo>
                  <a:cubicBezTo>
                    <a:pt x="5613" y="335"/>
                    <a:pt x="5609" y="267"/>
                    <a:pt x="5609" y="204"/>
                  </a:cubicBezTo>
                  <a:cubicBezTo>
                    <a:pt x="5609" y="225"/>
                    <a:pt x="5609" y="250"/>
                    <a:pt x="5605" y="275"/>
                  </a:cubicBezTo>
                  <a:cubicBezTo>
                    <a:pt x="5575" y="453"/>
                    <a:pt x="5478" y="614"/>
                    <a:pt x="5330" y="720"/>
                  </a:cubicBezTo>
                  <a:cubicBezTo>
                    <a:pt x="5186" y="821"/>
                    <a:pt x="5025" y="893"/>
                    <a:pt x="4851" y="940"/>
                  </a:cubicBezTo>
                  <a:cubicBezTo>
                    <a:pt x="4327" y="1100"/>
                    <a:pt x="3779" y="1159"/>
                    <a:pt x="3229" y="1159"/>
                  </a:cubicBezTo>
                  <a:cubicBezTo>
                    <a:pt x="2962" y="1159"/>
                    <a:pt x="2696" y="1145"/>
                    <a:pt x="2430" y="1122"/>
                  </a:cubicBezTo>
                  <a:cubicBezTo>
                    <a:pt x="1796" y="1071"/>
                    <a:pt x="1161" y="961"/>
                    <a:pt x="581" y="699"/>
                  </a:cubicBezTo>
                  <a:cubicBezTo>
                    <a:pt x="314" y="580"/>
                    <a:pt x="31" y="373"/>
                    <a:pt x="48" y="77"/>
                  </a:cubicBezTo>
                  <a:cubicBezTo>
                    <a:pt x="48" y="51"/>
                    <a:pt x="52" y="26"/>
                    <a:pt x="56" y="0"/>
                  </a:cubicBezTo>
                  <a:close/>
                </a:path>
              </a:pathLst>
            </a:custGeom>
            <a:solidFill>
              <a:srgbClr val="CC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59"/>
            <p:cNvSpPr/>
            <p:nvPr/>
          </p:nvSpPr>
          <p:spPr>
            <a:xfrm>
              <a:off x="-2636247" y="3968687"/>
              <a:ext cx="96884" cy="110354"/>
            </a:xfrm>
            <a:custGeom>
              <a:rect b="b" l="l" r="r" t="t"/>
              <a:pathLst>
                <a:path extrusionOk="0" h="1106" w="971">
                  <a:moveTo>
                    <a:pt x="505" y="1"/>
                  </a:moveTo>
                  <a:cubicBezTo>
                    <a:pt x="465" y="1"/>
                    <a:pt x="430" y="37"/>
                    <a:pt x="407" y="71"/>
                  </a:cubicBezTo>
                  <a:cubicBezTo>
                    <a:pt x="289" y="231"/>
                    <a:pt x="183" y="396"/>
                    <a:pt x="94" y="574"/>
                  </a:cubicBezTo>
                  <a:cubicBezTo>
                    <a:pt x="56" y="638"/>
                    <a:pt x="31" y="705"/>
                    <a:pt x="18" y="777"/>
                  </a:cubicBezTo>
                  <a:cubicBezTo>
                    <a:pt x="1" y="854"/>
                    <a:pt x="26" y="930"/>
                    <a:pt x="77" y="981"/>
                  </a:cubicBezTo>
                  <a:cubicBezTo>
                    <a:pt x="124" y="1014"/>
                    <a:pt x="179" y="1036"/>
                    <a:pt x="238" y="1040"/>
                  </a:cubicBezTo>
                  <a:lnTo>
                    <a:pt x="530" y="1086"/>
                  </a:lnTo>
                  <a:lnTo>
                    <a:pt x="581" y="1091"/>
                  </a:lnTo>
                  <a:cubicBezTo>
                    <a:pt x="622" y="1098"/>
                    <a:pt x="667" y="1105"/>
                    <a:pt x="710" y="1105"/>
                  </a:cubicBezTo>
                  <a:cubicBezTo>
                    <a:pt x="759" y="1105"/>
                    <a:pt x="807" y="1096"/>
                    <a:pt x="847" y="1069"/>
                  </a:cubicBezTo>
                  <a:cubicBezTo>
                    <a:pt x="928" y="1010"/>
                    <a:pt x="970" y="913"/>
                    <a:pt x="958" y="811"/>
                  </a:cubicBezTo>
                  <a:cubicBezTo>
                    <a:pt x="953" y="714"/>
                    <a:pt x="907" y="629"/>
                    <a:pt x="886" y="536"/>
                  </a:cubicBezTo>
                  <a:cubicBezTo>
                    <a:pt x="864" y="439"/>
                    <a:pt x="822" y="346"/>
                    <a:pt x="767" y="265"/>
                  </a:cubicBezTo>
                  <a:cubicBezTo>
                    <a:pt x="704" y="176"/>
                    <a:pt x="636" y="100"/>
                    <a:pt x="560" y="28"/>
                  </a:cubicBezTo>
                  <a:cubicBezTo>
                    <a:pt x="547" y="20"/>
                    <a:pt x="534" y="11"/>
                    <a:pt x="522" y="3"/>
                  </a:cubicBezTo>
                  <a:cubicBezTo>
                    <a:pt x="516" y="1"/>
                    <a:pt x="510" y="1"/>
                    <a:pt x="50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59"/>
            <p:cNvSpPr/>
            <p:nvPr/>
          </p:nvSpPr>
          <p:spPr>
            <a:xfrm>
              <a:off x="-2787011" y="3951325"/>
              <a:ext cx="173713" cy="96485"/>
            </a:xfrm>
            <a:custGeom>
              <a:rect b="b" l="l" r="r" t="t"/>
              <a:pathLst>
                <a:path extrusionOk="0" h="967" w="1741">
                  <a:moveTo>
                    <a:pt x="1527" y="0"/>
                  </a:moveTo>
                  <a:cubicBezTo>
                    <a:pt x="1508" y="0"/>
                    <a:pt x="1489" y="1"/>
                    <a:pt x="1470" y="3"/>
                  </a:cubicBezTo>
                  <a:cubicBezTo>
                    <a:pt x="1059" y="20"/>
                    <a:pt x="644" y="92"/>
                    <a:pt x="276" y="287"/>
                  </a:cubicBezTo>
                  <a:cubicBezTo>
                    <a:pt x="204" y="321"/>
                    <a:pt x="136" y="367"/>
                    <a:pt x="86" y="422"/>
                  </a:cubicBezTo>
                  <a:cubicBezTo>
                    <a:pt x="26" y="482"/>
                    <a:pt x="1" y="562"/>
                    <a:pt x="5" y="642"/>
                  </a:cubicBezTo>
                  <a:cubicBezTo>
                    <a:pt x="26" y="731"/>
                    <a:pt x="81" y="807"/>
                    <a:pt x="162" y="854"/>
                  </a:cubicBezTo>
                  <a:cubicBezTo>
                    <a:pt x="293" y="934"/>
                    <a:pt x="467" y="947"/>
                    <a:pt x="615" y="964"/>
                  </a:cubicBezTo>
                  <a:cubicBezTo>
                    <a:pt x="632" y="966"/>
                    <a:pt x="650" y="967"/>
                    <a:pt x="668" y="967"/>
                  </a:cubicBezTo>
                  <a:cubicBezTo>
                    <a:pt x="847" y="967"/>
                    <a:pt x="1036" y="875"/>
                    <a:pt x="1182" y="791"/>
                  </a:cubicBezTo>
                  <a:cubicBezTo>
                    <a:pt x="1461" y="634"/>
                    <a:pt x="1614" y="435"/>
                    <a:pt x="1728" y="134"/>
                  </a:cubicBezTo>
                  <a:cubicBezTo>
                    <a:pt x="1736" y="122"/>
                    <a:pt x="1741" y="101"/>
                    <a:pt x="1741" y="84"/>
                  </a:cubicBezTo>
                  <a:cubicBezTo>
                    <a:pt x="1732" y="58"/>
                    <a:pt x="1715" y="37"/>
                    <a:pt x="1690" y="29"/>
                  </a:cubicBezTo>
                  <a:cubicBezTo>
                    <a:pt x="1639" y="10"/>
                    <a:pt x="1583" y="0"/>
                    <a:pt x="152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59"/>
            <p:cNvSpPr/>
            <p:nvPr/>
          </p:nvSpPr>
          <p:spPr>
            <a:xfrm>
              <a:off x="-2641734" y="3905926"/>
              <a:ext cx="94789" cy="41408"/>
            </a:xfrm>
            <a:custGeom>
              <a:rect b="b" l="l" r="r" t="t"/>
              <a:pathLst>
                <a:path extrusionOk="0" h="415" w="950">
                  <a:moveTo>
                    <a:pt x="524" y="1"/>
                  </a:moveTo>
                  <a:cubicBezTo>
                    <a:pt x="370" y="1"/>
                    <a:pt x="216" y="32"/>
                    <a:pt x="73" y="94"/>
                  </a:cubicBezTo>
                  <a:cubicBezTo>
                    <a:pt x="39" y="111"/>
                    <a:pt x="1" y="145"/>
                    <a:pt x="18" y="179"/>
                  </a:cubicBezTo>
                  <a:cubicBezTo>
                    <a:pt x="26" y="196"/>
                    <a:pt x="39" y="204"/>
                    <a:pt x="56" y="213"/>
                  </a:cubicBezTo>
                  <a:cubicBezTo>
                    <a:pt x="145" y="247"/>
                    <a:pt x="238" y="281"/>
                    <a:pt x="331" y="302"/>
                  </a:cubicBezTo>
                  <a:cubicBezTo>
                    <a:pt x="420" y="327"/>
                    <a:pt x="462" y="378"/>
                    <a:pt x="543" y="407"/>
                  </a:cubicBezTo>
                  <a:cubicBezTo>
                    <a:pt x="557" y="412"/>
                    <a:pt x="572" y="415"/>
                    <a:pt x="587" y="415"/>
                  </a:cubicBezTo>
                  <a:cubicBezTo>
                    <a:pt x="611" y="415"/>
                    <a:pt x="636" y="408"/>
                    <a:pt x="657" y="395"/>
                  </a:cubicBezTo>
                  <a:cubicBezTo>
                    <a:pt x="720" y="348"/>
                    <a:pt x="788" y="319"/>
                    <a:pt x="856" y="276"/>
                  </a:cubicBezTo>
                  <a:cubicBezTo>
                    <a:pt x="898" y="259"/>
                    <a:pt x="932" y="221"/>
                    <a:pt x="945" y="175"/>
                  </a:cubicBezTo>
                  <a:cubicBezTo>
                    <a:pt x="949" y="137"/>
                    <a:pt x="932" y="94"/>
                    <a:pt x="898" y="69"/>
                  </a:cubicBezTo>
                  <a:cubicBezTo>
                    <a:pt x="860" y="48"/>
                    <a:pt x="822" y="35"/>
                    <a:pt x="784" y="31"/>
                  </a:cubicBezTo>
                  <a:cubicBezTo>
                    <a:pt x="698" y="11"/>
                    <a:pt x="611"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59"/>
            <p:cNvSpPr/>
            <p:nvPr/>
          </p:nvSpPr>
          <p:spPr>
            <a:xfrm>
              <a:off x="-2550937" y="3924884"/>
              <a:ext cx="156850" cy="47694"/>
            </a:xfrm>
            <a:custGeom>
              <a:rect b="b" l="l" r="r" t="t"/>
              <a:pathLst>
                <a:path extrusionOk="0" h="478" w="1572">
                  <a:moveTo>
                    <a:pt x="998" y="0"/>
                  </a:moveTo>
                  <a:cubicBezTo>
                    <a:pt x="979" y="0"/>
                    <a:pt x="960" y="1"/>
                    <a:pt x="941" y="2"/>
                  </a:cubicBezTo>
                  <a:cubicBezTo>
                    <a:pt x="771" y="6"/>
                    <a:pt x="602" y="35"/>
                    <a:pt x="437" y="82"/>
                  </a:cubicBezTo>
                  <a:cubicBezTo>
                    <a:pt x="314" y="120"/>
                    <a:pt x="141" y="167"/>
                    <a:pt x="35" y="247"/>
                  </a:cubicBezTo>
                  <a:cubicBezTo>
                    <a:pt x="26" y="251"/>
                    <a:pt x="22" y="256"/>
                    <a:pt x="18" y="264"/>
                  </a:cubicBezTo>
                  <a:cubicBezTo>
                    <a:pt x="1" y="328"/>
                    <a:pt x="560" y="450"/>
                    <a:pt x="610" y="455"/>
                  </a:cubicBezTo>
                  <a:cubicBezTo>
                    <a:pt x="714" y="470"/>
                    <a:pt x="820" y="478"/>
                    <a:pt x="925" y="478"/>
                  </a:cubicBezTo>
                  <a:cubicBezTo>
                    <a:pt x="1078" y="478"/>
                    <a:pt x="1231" y="462"/>
                    <a:pt x="1381" y="429"/>
                  </a:cubicBezTo>
                  <a:cubicBezTo>
                    <a:pt x="1427" y="421"/>
                    <a:pt x="1470" y="404"/>
                    <a:pt x="1508" y="378"/>
                  </a:cubicBezTo>
                  <a:cubicBezTo>
                    <a:pt x="1550" y="353"/>
                    <a:pt x="1571" y="306"/>
                    <a:pt x="1567" y="260"/>
                  </a:cubicBezTo>
                  <a:cubicBezTo>
                    <a:pt x="1559" y="226"/>
                    <a:pt x="1542" y="201"/>
                    <a:pt x="1520" y="179"/>
                  </a:cubicBezTo>
                  <a:cubicBezTo>
                    <a:pt x="1386" y="41"/>
                    <a:pt x="1189" y="0"/>
                    <a:pt x="9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59"/>
            <p:cNvSpPr/>
            <p:nvPr/>
          </p:nvSpPr>
          <p:spPr>
            <a:xfrm>
              <a:off x="-2550438" y="3968487"/>
              <a:ext cx="177903" cy="100177"/>
            </a:xfrm>
            <a:custGeom>
              <a:rect b="b" l="l" r="r" t="t"/>
              <a:pathLst>
                <a:path extrusionOk="0" h="1004" w="1783">
                  <a:moveTo>
                    <a:pt x="0" y="1"/>
                  </a:moveTo>
                  <a:cubicBezTo>
                    <a:pt x="0" y="47"/>
                    <a:pt x="21" y="89"/>
                    <a:pt x="55" y="123"/>
                  </a:cubicBezTo>
                  <a:cubicBezTo>
                    <a:pt x="237" y="352"/>
                    <a:pt x="368" y="640"/>
                    <a:pt x="593" y="830"/>
                  </a:cubicBezTo>
                  <a:cubicBezTo>
                    <a:pt x="743" y="957"/>
                    <a:pt x="905" y="1004"/>
                    <a:pt x="1072" y="1004"/>
                  </a:cubicBezTo>
                  <a:cubicBezTo>
                    <a:pt x="1211" y="1004"/>
                    <a:pt x="1354" y="972"/>
                    <a:pt x="1498" y="927"/>
                  </a:cubicBezTo>
                  <a:cubicBezTo>
                    <a:pt x="1570" y="911"/>
                    <a:pt x="1634" y="877"/>
                    <a:pt x="1693" y="830"/>
                  </a:cubicBezTo>
                  <a:cubicBezTo>
                    <a:pt x="1748" y="784"/>
                    <a:pt x="1782" y="712"/>
                    <a:pt x="1782" y="635"/>
                  </a:cubicBezTo>
                  <a:cubicBezTo>
                    <a:pt x="1778" y="589"/>
                    <a:pt x="1761" y="542"/>
                    <a:pt x="1736" y="504"/>
                  </a:cubicBezTo>
                  <a:cubicBezTo>
                    <a:pt x="1651" y="386"/>
                    <a:pt x="1511" y="326"/>
                    <a:pt x="1376" y="280"/>
                  </a:cubicBezTo>
                  <a:cubicBezTo>
                    <a:pt x="1139" y="200"/>
                    <a:pt x="897" y="149"/>
                    <a:pt x="652" y="119"/>
                  </a:cubicBezTo>
                  <a:cubicBezTo>
                    <a:pt x="542" y="102"/>
                    <a:pt x="423" y="115"/>
                    <a:pt x="318" y="98"/>
                  </a:cubicBezTo>
                  <a:cubicBezTo>
                    <a:pt x="212" y="85"/>
                    <a:pt x="110" y="18"/>
                    <a:pt x="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59"/>
            <p:cNvSpPr/>
            <p:nvPr/>
          </p:nvSpPr>
          <p:spPr>
            <a:xfrm>
              <a:off x="-2770448" y="3923886"/>
              <a:ext cx="142782" cy="39412"/>
            </a:xfrm>
            <a:custGeom>
              <a:rect b="b" l="l" r="r" t="t"/>
              <a:pathLst>
                <a:path extrusionOk="0" h="395" w="1431">
                  <a:moveTo>
                    <a:pt x="660" y="0"/>
                  </a:moveTo>
                  <a:cubicBezTo>
                    <a:pt x="517" y="0"/>
                    <a:pt x="376" y="33"/>
                    <a:pt x="250" y="96"/>
                  </a:cubicBezTo>
                  <a:cubicBezTo>
                    <a:pt x="148" y="143"/>
                    <a:pt x="68" y="223"/>
                    <a:pt x="13" y="316"/>
                  </a:cubicBezTo>
                  <a:cubicBezTo>
                    <a:pt x="4" y="333"/>
                    <a:pt x="0" y="354"/>
                    <a:pt x="9" y="371"/>
                  </a:cubicBezTo>
                  <a:cubicBezTo>
                    <a:pt x="15" y="388"/>
                    <a:pt x="34" y="394"/>
                    <a:pt x="55" y="394"/>
                  </a:cubicBezTo>
                  <a:cubicBezTo>
                    <a:pt x="60" y="394"/>
                    <a:pt x="66" y="394"/>
                    <a:pt x="72" y="393"/>
                  </a:cubicBezTo>
                  <a:cubicBezTo>
                    <a:pt x="301" y="367"/>
                    <a:pt x="529" y="333"/>
                    <a:pt x="758" y="291"/>
                  </a:cubicBezTo>
                  <a:cubicBezTo>
                    <a:pt x="880" y="270"/>
                    <a:pt x="1003" y="240"/>
                    <a:pt x="1126" y="223"/>
                  </a:cubicBezTo>
                  <a:cubicBezTo>
                    <a:pt x="1227" y="206"/>
                    <a:pt x="1333" y="223"/>
                    <a:pt x="1431" y="198"/>
                  </a:cubicBezTo>
                  <a:cubicBezTo>
                    <a:pt x="1363" y="164"/>
                    <a:pt x="1291" y="139"/>
                    <a:pt x="1215" y="122"/>
                  </a:cubicBezTo>
                  <a:cubicBezTo>
                    <a:pt x="1079" y="71"/>
                    <a:pt x="944" y="37"/>
                    <a:pt x="804" y="12"/>
                  </a:cubicBezTo>
                  <a:cubicBezTo>
                    <a:pt x="756" y="4"/>
                    <a:pt x="708" y="0"/>
                    <a:pt x="66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59"/>
            <p:cNvSpPr/>
            <p:nvPr/>
          </p:nvSpPr>
          <p:spPr>
            <a:xfrm>
              <a:off x="-2281037" y="3958509"/>
              <a:ext cx="561348" cy="270796"/>
            </a:xfrm>
            <a:custGeom>
              <a:rect b="b" l="l" r="r" t="t"/>
              <a:pathLst>
                <a:path extrusionOk="0" h="2714" w="5626">
                  <a:moveTo>
                    <a:pt x="1410" y="1"/>
                  </a:moveTo>
                  <a:cubicBezTo>
                    <a:pt x="1038" y="1"/>
                    <a:pt x="677" y="77"/>
                    <a:pt x="373" y="295"/>
                  </a:cubicBezTo>
                  <a:cubicBezTo>
                    <a:pt x="259" y="376"/>
                    <a:pt x="144" y="481"/>
                    <a:pt x="98" y="617"/>
                  </a:cubicBezTo>
                  <a:cubicBezTo>
                    <a:pt x="1" y="896"/>
                    <a:pt x="212" y="1171"/>
                    <a:pt x="432" y="1353"/>
                  </a:cubicBezTo>
                  <a:cubicBezTo>
                    <a:pt x="919" y="1755"/>
                    <a:pt x="1499" y="2026"/>
                    <a:pt x="2091" y="2246"/>
                  </a:cubicBezTo>
                  <a:cubicBezTo>
                    <a:pt x="2813" y="2516"/>
                    <a:pt x="3576" y="2714"/>
                    <a:pt x="4353" y="2714"/>
                  </a:cubicBezTo>
                  <a:cubicBezTo>
                    <a:pt x="4392" y="2714"/>
                    <a:pt x="4431" y="2713"/>
                    <a:pt x="4470" y="2712"/>
                  </a:cubicBezTo>
                  <a:cubicBezTo>
                    <a:pt x="4648" y="2712"/>
                    <a:pt x="4826" y="2682"/>
                    <a:pt x="4995" y="2623"/>
                  </a:cubicBezTo>
                  <a:cubicBezTo>
                    <a:pt x="5164" y="2564"/>
                    <a:pt x="5308" y="2437"/>
                    <a:pt x="5384" y="2272"/>
                  </a:cubicBezTo>
                  <a:cubicBezTo>
                    <a:pt x="5626" y="1713"/>
                    <a:pt x="5113" y="1324"/>
                    <a:pt x="4737" y="1078"/>
                  </a:cubicBezTo>
                  <a:cubicBezTo>
                    <a:pt x="4140" y="697"/>
                    <a:pt x="3488" y="410"/>
                    <a:pt x="2807" y="236"/>
                  </a:cubicBezTo>
                  <a:cubicBezTo>
                    <a:pt x="2388" y="126"/>
                    <a:pt x="1889" y="1"/>
                    <a:pt x="1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59"/>
            <p:cNvSpPr/>
            <p:nvPr/>
          </p:nvSpPr>
          <p:spPr>
            <a:xfrm>
              <a:off x="-2287822" y="4012788"/>
              <a:ext cx="546980" cy="250342"/>
            </a:xfrm>
            <a:custGeom>
              <a:rect b="b" l="l" r="r" t="t"/>
              <a:pathLst>
                <a:path extrusionOk="0" h="2509" w="5482">
                  <a:moveTo>
                    <a:pt x="204" y="1"/>
                  </a:moveTo>
                  <a:cubicBezTo>
                    <a:pt x="170" y="1"/>
                    <a:pt x="166" y="22"/>
                    <a:pt x="140" y="86"/>
                  </a:cubicBezTo>
                  <a:cubicBezTo>
                    <a:pt x="119" y="149"/>
                    <a:pt x="94" y="213"/>
                    <a:pt x="73" y="276"/>
                  </a:cubicBezTo>
                  <a:cubicBezTo>
                    <a:pt x="30" y="407"/>
                    <a:pt x="1" y="551"/>
                    <a:pt x="39" y="682"/>
                  </a:cubicBezTo>
                  <a:cubicBezTo>
                    <a:pt x="90" y="873"/>
                    <a:pt x="234" y="1029"/>
                    <a:pt x="378" y="1152"/>
                  </a:cubicBezTo>
                  <a:cubicBezTo>
                    <a:pt x="864" y="1554"/>
                    <a:pt x="1444" y="1825"/>
                    <a:pt x="2037" y="2045"/>
                  </a:cubicBezTo>
                  <a:cubicBezTo>
                    <a:pt x="2758" y="2311"/>
                    <a:pt x="3521" y="2508"/>
                    <a:pt x="4302" y="2508"/>
                  </a:cubicBezTo>
                  <a:cubicBezTo>
                    <a:pt x="4341" y="2508"/>
                    <a:pt x="4380" y="2508"/>
                    <a:pt x="4420" y="2507"/>
                  </a:cubicBezTo>
                  <a:cubicBezTo>
                    <a:pt x="4430" y="2507"/>
                    <a:pt x="4441" y="2507"/>
                    <a:pt x="4452" y="2507"/>
                  </a:cubicBezTo>
                  <a:cubicBezTo>
                    <a:pt x="4615" y="2507"/>
                    <a:pt x="4781" y="2478"/>
                    <a:pt x="4940" y="2422"/>
                  </a:cubicBezTo>
                  <a:cubicBezTo>
                    <a:pt x="5105" y="2354"/>
                    <a:pt x="5245" y="2236"/>
                    <a:pt x="5338" y="2079"/>
                  </a:cubicBezTo>
                  <a:cubicBezTo>
                    <a:pt x="5380" y="1994"/>
                    <a:pt x="5418" y="1901"/>
                    <a:pt x="5444" y="1804"/>
                  </a:cubicBezTo>
                  <a:cubicBezTo>
                    <a:pt x="5448" y="1787"/>
                    <a:pt x="5465" y="1719"/>
                    <a:pt x="5482" y="1656"/>
                  </a:cubicBezTo>
                  <a:lnTo>
                    <a:pt x="5482" y="1656"/>
                  </a:lnTo>
                  <a:cubicBezTo>
                    <a:pt x="5473" y="1681"/>
                    <a:pt x="5465" y="1702"/>
                    <a:pt x="5457" y="1728"/>
                  </a:cubicBezTo>
                  <a:cubicBezTo>
                    <a:pt x="5376" y="1893"/>
                    <a:pt x="5236" y="2020"/>
                    <a:pt x="5063" y="2079"/>
                  </a:cubicBezTo>
                  <a:cubicBezTo>
                    <a:pt x="4898" y="2138"/>
                    <a:pt x="4720" y="2168"/>
                    <a:pt x="4542" y="2168"/>
                  </a:cubicBezTo>
                  <a:cubicBezTo>
                    <a:pt x="4503" y="2169"/>
                    <a:pt x="4464" y="2170"/>
                    <a:pt x="4424" y="2170"/>
                  </a:cubicBezTo>
                  <a:cubicBezTo>
                    <a:pt x="3645" y="2170"/>
                    <a:pt x="2885" y="1972"/>
                    <a:pt x="2164" y="1702"/>
                  </a:cubicBezTo>
                  <a:cubicBezTo>
                    <a:pt x="1567" y="1487"/>
                    <a:pt x="987" y="1211"/>
                    <a:pt x="504" y="809"/>
                  </a:cubicBezTo>
                  <a:cubicBezTo>
                    <a:pt x="284" y="627"/>
                    <a:pt x="73" y="352"/>
                    <a:pt x="170" y="73"/>
                  </a:cubicBezTo>
                  <a:cubicBezTo>
                    <a:pt x="179" y="48"/>
                    <a:pt x="191" y="22"/>
                    <a:pt x="204" y="1"/>
                  </a:cubicBezTo>
                  <a:close/>
                </a:path>
              </a:pathLst>
            </a:custGeom>
            <a:solidFill>
              <a:srgbClr val="CC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59"/>
            <p:cNvSpPr/>
            <p:nvPr/>
          </p:nvSpPr>
          <p:spPr>
            <a:xfrm>
              <a:off x="-2088466" y="4057888"/>
              <a:ext cx="95587" cy="112549"/>
            </a:xfrm>
            <a:custGeom>
              <a:rect b="b" l="l" r="r" t="t"/>
              <a:pathLst>
                <a:path extrusionOk="0" h="1128" w="958">
                  <a:moveTo>
                    <a:pt x="710" y="1"/>
                  </a:moveTo>
                  <a:cubicBezTo>
                    <a:pt x="677" y="1"/>
                    <a:pt x="642" y="22"/>
                    <a:pt x="614" y="44"/>
                  </a:cubicBezTo>
                  <a:cubicBezTo>
                    <a:pt x="458" y="163"/>
                    <a:pt x="310" y="298"/>
                    <a:pt x="174" y="442"/>
                  </a:cubicBezTo>
                  <a:cubicBezTo>
                    <a:pt x="119" y="493"/>
                    <a:pt x="73" y="552"/>
                    <a:pt x="39" y="620"/>
                  </a:cubicBezTo>
                  <a:cubicBezTo>
                    <a:pt x="1" y="688"/>
                    <a:pt x="1" y="768"/>
                    <a:pt x="39" y="831"/>
                  </a:cubicBezTo>
                  <a:cubicBezTo>
                    <a:pt x="73" y="878"/>
                    <a:pt x="123" y="912"/>
                    <a:pt x="178" y="929"/>
                  </a:cubicBezTo>
                  <a:lnTo>
                    <a:pt x="445" y="1052"/>
                  </a:lnTo>
                  <a:lnTo>
                    <a:pt x="487" y="1068"/>
                  </a:lnTo>
                  <a:cubicBezTo>
                    <a:pt x="553" y="1098"/>
                    <a:pt x="624" y="1127"/>
                    <a:pt x="693" y="1127"/>
                  </a:cubicBezTo>
                  <a:cubicBezTo>
                    <a:pt x="714" y="1127"/>
                    <a:pt x="734" y="1125"/>
                    <a:pt x="754" y="1119"/>
                  </a:cubicBezTo>
                  <a:cubicBezTo>
                    <a:pt x="847" y="1081"/>
                    <a:pt x="919" y="1001"/>
                    <a:pt x="936" y="899"/>
                  </a:cubicBezTo>
                  <a:cubicBezTo>
                    <a:pt x="957" y="806"/>
                    <a:pt x="936" y="713"/>
                    <a:pt x="940" y="616"/>
                  </a:cubicBezTo>
                  <a:cubicBezTo>
                    <a:pt x="949" y="518"/>
                    <a:pt x="936" y="417"/>
                    <a:pt x="906" y="324"/>
                  </a:cubicBezTo>
                  <a:cubicBezTo>
                    <a:pt x="872" y="226"/>
                    <a:pt x="826" y="129"/>
                    <a:pt x="771" y="44"/>
                  </a:cubicBezTo>
                  <a:cubicBezTo>
                    <a:pt x="767" y="31"/>
                    <a:pt x="754" y="19"/>
                    <a:pt x="745" y="10"/>
                  </a:cubicBezTo>
                  <a:cubicBezTo>
                    <a:pt x="734" y="4"/>
                    <a:pt x="722" y="1"/>
                    <a:pt x="71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59"/>
            <p:cNvSpPr/>
            <p:nvPr/>
          </p:nvSpPr>
          <p:spPr>
            <a:xfrm>
              <a:off x="-2222368" y="4017977"/>
              <a:ext cx="182992" cy="82815"/>
            </a:xfrm>
            <a:custGeom>
              <a:rect b="b" l="l" r="r" t="t"/>
              <a:pathLst>
                <a:path extrusionOk="0" h="830" w="1834">
                  <a:moveTo>
                    <a:pt x="854" y="0"/>
                  </a:moveTo>
                  <a:cubicBezTo>
                    <a:pt x="690" y="0"/>
                    <a:pt x="527" y="16"/>
                    <a:pt x="365" y="51"/>
                  </a:cubicBezTo>
                  <a:cubicBezTo>
                    <a:pt x="289" y="63"/>
                    <a:pt x="212" y="89"/>
                    <a:pt x="145" y="131"/>
                  </a:cubicBezTo>
                  <a:cubicBezTo>
                    <a:pt x="77" y="173"/>
                    <a:pt x="26" y="241"/>
                    <a:pt x="9" y="317"/>
                  </a:cubicBezTo>
                  <a:cubicBezTo>
                    <a:pt x="1" y="410"/>
                    <a:pt x="30" y="499"/>
                    <a:pt x="94" y="563"/>
                  </a:cubicBezTo>
                  <a:cubicBezTo>
                    <a:pt x="200" y="681"/>
                    <a:pt x="361" y="736"/>
                    <a:pt x="500" y="791"/>
                  </a:cubicBezTo>
                  <a:cubicBezTo>
                    <a:pt x="571" y="819"/>
                    <a:pt x="648" y="830"/>
                    <a:pt x="727" y="830"/>
                  </a:cubicBezTo>
                  <a:cubicBezTo>
                    <a:pt x="852" y="830"/>
                    <a:pt x="981" y="803"/>
                    <a:pt x="1093" y="774"/>
                  </a:cubicBezTo>
                  <a:cubicBezTo>
                    <a:pt x="1410" y="694"/>
                    <a:pt x="1609" y="546"/>
                    <a:pt x="1808" y="288"/>
                  </a:cubicBezTo>
                  <a:cubicBezTo>
                    <a:pt x="1821" y="275"/>
                    <a:pt x="1829" y="258"/>
                    <a:pt x="1834" y="237"/>
                  </a:cubicBezTo>
                  <a:cubicBezTo>
                    <a:pt x="1834" y="211"/>
                    <a:pt x="1821" y="190"/>
                    <a:pt x="1800" y="178"/>
                  </a:cubicBezTo>
                  <a:cubicBezTo>
                    <a:pt x="1740" y="131"/>
                    <a:pt x="1673" y="101"/>
                    <a:pt x="1597" y="93"/>
                  </a:cubicBezTo>
                  <a:cubicBezTo>
                    <a:pt x="1355" y="36"/>
                    <a:pt x="1105" y="0"/>
                    <a:pt x="85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59"/>
            <p:cNvSpPr/>
            <p:nvPr/>
          </p:nvSpPr>
          <p:spPr>
            <a:xfrm>
              <a:off x="-2055539" y="3992733"/>
              <a:ext cx="91296" cy="46097"/>
            </a:xfrm>
            <a:custGeom>
              <a:rect b="b" l="l" r="r" t="t"/>
              <a:pathLst>
                <a:path extrusionOk="0" h="462" w="915">
                  <a:moveTo>
                    <a:pt x="247" y="0"/>
                  </a:moveTo>
                  <a:cubicBezTo>
                    <a:pt x="193" y="0"/>
                    <a:pt x="139" y="4"/>
                    <a:pt x="85" y="12"/>
                  </a:cubicBezTo>
                  <a:cubicBezTo>
                    <a:pt x="47" y="20"/>
                    <a:pt x="1" y="41"/>
                    <a:pt x="5" y="79"/>
                  </a:cubicBezTo>
                  <a:cubicBezTo>
                    <a:pt x="9" y="92"/>
                    <a:pt x="22" y="109"/>
                    <a:pt x="35" y="117"/>
                  </a:cubicBezTo>
                  <a:cubicBezTo>
                    <a:pt x="111" y="177"/>
                    <a:pt x="191" y="232"/>
                    <a:pt x="276" y="282"/>
                  </a:cubicBezTo>
                  <a:cubicBezTo>
                    <a:pt x="352" y="325"/>
                    <a:pt x="382" y="388"/>
                    <a:pt x="449" y="435"/>
                  </a:cubicBezTo>
                  <a:cubicBezTo>
                    <a:pt x="470" y="452"/>
                    <a:pt x="496" y="462"/>
                    <a:pt x="523" y="462"/>
                  </a:cubicBezTo>
                  <a:cubicBezTo>
                    <a:pt x="535" y="462"/>
                    <a:pt x="548" y="460"/>
                    <a:pt x="559" y="456"/>
                  </a:cubicBezTo>
                  <a:cubicBezTo>
                    <a:pt x="631" y="426"/>
                    <a:pt x="712" y="414"/>
                    <a:pt x="784" y="392"/>
                  </a:cubicBezTo>
                  <a:cubicBezTo>
                    <a:pt x="835" y="384"/>
                    <a:pt x="877" y="359"/>
                    <a:pt x="902" y="316"/>
                  </a:cubicBezTo>
                  <a:cubicBezTo>
                    <a:pt x="915" y="278"/>
                    <a:pt x="911" y="236"/>
                    <a:pt x="885" y="206"/>
                  </a:cubicBezTo>
                  <a:cubicBezTo>
                    <a:pt x="856" y="172"/>
                    <a:pt x="826" y="151"/>
                    <a:pt x="788" y="134"/>
                  </a:cubicBezTo>
                  <a:cubicBezTo>
                    <a:pt x="620" y="46"/>
                    <a:pt x="435" y="0"/>
                    <a:pt x="2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59"/>
            <p:cNvSpPr/>
            <p:nvPr/>
          </p:nvSpPr>
          <p:spPr>
            <a:xfrm>
              <a:off x="-1978610" y="4044418"/>
              <a:ext cx="152061" cy="58170"/>
            </a:xfrm>
            <a:custGeom>
              <a:rect b="b" l="l" r="r" t="t"/>
              <a:pathLst>
                <a:path extrusionOk="0" h="583" w="1524">
                  <a:moveTo>
                    <a:pt x="541" y="1"/>
                  </a:moveTo>
                  <a:cubicBezTo>
                    <a:pt x="525" y="1"/>
                    <a:pt x="508" y="1"/>
                    <a:pt x="491" y="1"/>
                  </a:cubicBezTo>
                  <a:cubicBezTo>
                    <a:pt x="360" y="6"/>
                    <a:pt x="178" y="6"/>
                    <a:pt x="55" y="52"/>
                  </a:cubicBezTo>
                  <a:cubicBezTo>
                    <a:pt x="47" y="52"/>
                    <a:pt x="38" y="61"/>
                    <a:pt x="34" y="65"/>
                  </a:cubicBezTo>
                  <a:cubicBezTo>
                    <a:pt x="0" y="124"/>
                    <a:pt x="499" y="387"/>
                    <a:pt x="546" y="404"/>
                  </a:cubicBezTo>
                  <a:cubicBezTo>
                    <a:pt x="783" y="505"/>
                    <a:pt x="1037" y="569"/>
                    <a:pt x="1295" y="581"/>
                  </a:cubicBezTo>
                  <a:cubicBezTo>
                    <a:pt x="1307" y="582"/>
                    <a:pt x="1318" y="583"/>
                    <a:pt x="1330" y="583"/>
                  </a:cubicBezTo>
                  <a:cubicBezTo>
                    <a:pt x="1365" y="583"/>
                    <a:pt x="1400" y="578"/>
                    <a:pt x="1435" y="569"/>
                  </a:cubicBezTo>
                  <a:cubicBezTo>
                    <a:pt x="1481" y="552"/>
                    <a:pt x="1515" y="514"/>
                    <a:pt x="1524" y="467"/>
                  </a:cubicBezTo>
                  <a:cubicBezTo>
                    <a:pt x="1524" y="433"/>
                    <a:pt x="1515" y="404"/>
                    <a:pt x="1503" y="378"/>
                  </a:cubicBezTo>
                  <a:cubicBezTo>
                    <a:pt x="1405" y="192"/>
                    <a:pt x="1198" y="103"/>
                    <a:pt x="995" y="56"/>
                  </a:cubicBezTo>
                  <a:cubicBezTo>
                    <a:pt x="846" y="18"/>
                    <a:pt x="694" y="1"/>
                    <a:pt x="54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59"/>
            <p:cNvSpPr/>
            <p:nvPr/>
          </p:nvSpPr>
          <p:spPr>
            <a:xfrm>
              <a:off x="-1982502" y="4066868"/>
              <a:ext cx="155154" cy="129012"/>
            </a:xfrm>
            <a:custGeom>
              <a:rect b="b" l="l" r="r" t="t"/>
              <a:pathLst>
                <a:path extrusionOk="0" h="1293" w="1555">
                  <a:moveTo>
                    <a:pt x="14" y="1"/>
                  </a:moveTo>
                  <a:lnTo>
                    <a:pt x="14" y="1"/>
                  </a:lnTo>
                  <a:cubicBezTo>
                    <a:pt x="1" y="47"/>
                    <a:pt x="5" y="94"/>
                    <a:pt x="26" y="132"/>
                  </a:cubicBezTo>
                  <a:cubicBezTo>
                    <a:pt x="136" y="403"/>
                    <a:pt x="179" y="716"/>
                    <a:pt x="344" y="957"/>
                  </a:cubicBezTo>
                  <a:cubicBezTo>
                    <a:pt x="529" y="1233"/>
                    <a:pt x="810" y="1293"/>
                    <a:pt x="1118" y="1293"/>
                  </a:cubicBezTo>
                  <a:cubicBezTo>
                    <a:pt x="1140" y="1293"/>
                    <a:pt x="1163" y="1292"/>
                    <a:pt x="1186" y="1292"/>
                  </a:cubicBezTo>
                  <a:cubicBezTo>
                    <a:pt x="1258" y="1292"/>
                    <a:pt x="1330" y="1275"/>
                    <a:pt x="1402" y="1249"/>
                  </a:cubicBezTo>
                  <a:cubicBezTo>
                    <a:pt x="1470" y="1215"/>
                    <a:pt x="1520" y="1156"/>
                    <a:pt x="1546" y="1084"/>
                  </a:cubicBezTo>
                  <a:cubicBezTo>
                    <a:pt x="1554" y="1038"/>
                    <a:pt x="1550" y="991"/>
                    <a:pt x="1537" y="945"/>
                  </a:cubicBezTo>
                  <a:cubicBezTo>
                    <a:pt x="1491" y="809"/>
                    <a:pt x="1372" y="712"/>
                    <a:pt x="1254" y="636"/>
                  </a:cubicBezTo>
                  <a:cubicBezTo>
                    <a:pt x="1051" y="496"/>
                    <a:pt x="835" y="382"/>
                    <a:pt x="606" y="289"/>
                  </a:cubicBezTo>
                  <a:cubicBezTo>
                    <a:pt x="505" y="246"/>
                    <a:pt x="386" y="225"/>
                    <a:pt x="289" y="183"/>
                  </a:cubicBezTo>
                  <a:cubicBezTo>
                    <a:pt x="191" y="136"/>
                    <a:pt x="115" y="47"/>
                    <a:pt x="1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59"/>
            <p:cNvSpPr/>
            <p:nvPr/>
          </p:nvSpPr>
          <p:spPr>
            <a:xfrm>
              <a:off x="-2190239" y="3980161"/>
              <a:ext cx="141584" cy="42904"/>
            </a:xfrm>
            <a:custGeom>
              <a:rect b="b" l="l" r="r" t="t"/>
              <a:pathLst>
                <a:path extrusionOk="0" h="430" w="1419">
                  <a:moveTo>
                    <a:pt x="494" y="1"/>
                  </a:moveTo>
                  <a:cubicBezTo>
                    <a:pt x="432" y="1"/>
                    <a:pt x="371" y="7"/>
                    <a:pt x="309" y="19"/>
                  </a:cubicBezTo>
                  <a:cubicBezTo>
                    <a:pt x="204" y="36"/>
                    <a:pt x="102" y="91"/>
                    <a:pt x="22" y="171"/>
                  </a:cubicBezTo>
                  <a:cubicBezTo>
                    <a:pt x="9" y="180"/>
                    <a:pt x="1" y="201"/>
                    <a:pt x="1" y="218"/>
                  </a:cubicBezTo>
                  <a:cubicBezTo>
                    <a:pt x="5" y="243"/>
                    <a:pt x="34" y="252"/>
                    <a:pt x="60" y="256"/>
                  </a:cubicBezTo>
                  <a:cubicBezTo>
                    <a:pt x="284" y="290"/>
                    <a:pt x="517" y="320"/>
                    <a:pt x="745" y="341"/>
                  </a:cubicBezTo>
                  <a:cubicBezTo>
                    <a:pt x="872" y="349"/>
                    <a:pt x="995" y="353"/>
                    <a:pt x="1122" y="370"/>
                  </a:cubicBezTo>
                  <a:cubicBezTo>
                    <a:pt x="1219" y="383"/>
                    <a:pt x="1321" y="421"/>
                    <a:pt x="1418" y="430"/>
                  </a:cubicBezTo>
                  <a:cubicBezTo>
                    <a:pt x="1363" y="379"/>
                    <a:pt x="1300" y="332"/>
                    <a:pt x="1232" y="298"/>
                  </a:cubicBezTo>
                  <a:cubicBezTo>
                    <a:pt x="1118" y="214"/>
                    <a:pt x="995" y="142"/>
                    <a:pt x="868" y="83"/>
                  </a:cubicBezTo>
                  <a:cubicBezTo>
                    <a:pt x="750" y="28"/>
                    <a:pt x="623" y="1"/>
                    <a:pt x="4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59"/>
            <p:cNvSpPr/>
            <p:nvPr/>
          </p:nvSpPr>
          <p:spPr>
            <a:xfrm>
              <a:off x="-2871533" y="3797317"/>
              <a:ext cx="1154725" cy="396316"/>
            </a:xfrm>
            <a:custGeom>
              <a:rect b="b" l="l" r="r" t="t"/>
              <a:pathLst>
                <a:path extrusionOk="0" h="3972" w="11573">
                  <a:moveTo>
                    <a:pt x="3651" y="0"/>
                  </a:moveTo>
                  <a:cubicBezTo>
                    <a:pt x="3581" y="0"/>
                    <a:pt x="3511" y="1"/>
                    <a:pt x="3442" y="2"/>
                  </a:cubicBezTo>
                  <a:cubicBezTo>
                    <a:pt x="2684" y="10"/>
                    <a:pt x="1833" y="52"/>
                    <a:pt x="1114" y="281"/>
                  </a:cubicBezTo>
                  <a:cubicBezTo>
                    <a:pt x="733" y="400"/>
                    <a:pt x="339" y="560"/>
                    <a:pt x="115" y="878"/>
                  </a:cubicBezTo>
                  <a:cubicBezTo>
                    <a:pt x="51" y="971"/>
                    <a:pt x="0" y="1094"/>
                    <a:pt x="43" y="1199"/>
                  </a:cubicBezTo>
                  <a:cubicBezTo>
                    <a:pt x="106" y="1369"/>
                    <a:pt x="339" y="1407"/>
                    <a:pt x="525" y="1411"/>
                  </a:cubicBezTo>
                  <a:cubicBezTo>
                    <a:pt x="1084" y="1420"/>
                    <a:pt x="2197" y="1356"/>
                    <a:pt x="2498" y="1944"/>
                  </a:cubicBezTo>
                  <a:cubicBezTo>
                    <a:pt x="2599" y="2143"/>
                    <a:pt x="2608" y="2427"/>
                    <a:pt x="2824" y="2512"/>
                  </a:cubicBezTo>
                  <a:cubicBezTo>
                    <a:pt x="2870" y="2524"/>
                    <a:pt x="2919" y="2531"/>
                    <a:pt x="2967" y="2531"/>
                  </a:cubicBezTo>
                  <a:cubicBezTo>
                    <a:pt x="3016" y="2531"/>
                    <a:pt x="3065" y="2524"/>
                    <a:pt x="3111" y="2512"/>
                  </a:cubicBezTo>
                  <a:cubicBezTo>
                    <a:pt x="3337" y="2462"/>
                    <a:pt x="3573" y="2386"/>
                    <a:pt x="3798" y="2386"/>
                  </a:cubicBezTo>
                  <a:cubicBezTo>
                    <a:pt x="3898" y="2386"/>
                    <a:pt x="3995" y="2401"/>
                    <a:pt x="4089" y="2440"/>
                  </a:cubicBezTo>
                  <a:cubicBezTo>
                    <a:pt x="4364" y="2554"/>
                    <a:pt x="4512" y="2837"/>
                    <a:pt x="4610" y="3108"/>
                  </a:cubicBezTo>
                  <a:cubicBezTo>
                    <a:pt x="4703" y="3375"/>
                    <a:pt x="4783" y="3667"/>
                    <a:pt x="4991" y="3874"/>
                  </a:cubicBezTo>
                  <a:cubicBezTo>
                    <a:pt x="5041" y="3938"/>
                    <a:pt x="5118" y="3972"/>
                    <a:pt x="5202" y="3972"/>
                  </a:cubicBezTo>
                  <a:cubicBezTo>
                    <a:pt x="5287" y="3963"/>
                    <a:pt x="5350" y="3891"/>
                    <a:pt x="5401" y="3819"/>
                  </a:cubicBezTo>
                  <a:cubicBezTo>
                    <a:pt x="5549" y="3591"/>
                    <a:pt x="5621" y="3324"/>
                    <a:pt x="5736" y="3079"/>
                  </a:cubicBezTo>
                  <a:cubicBezTo>
                    <a:pt x="5850" y="2829"/>
                    <a:pt x="6015" y="2588"/>
                    <a:pt x="6269" y="2473"/>
                  </a:cubicBezTo>
                  <a:cubicBezTo>
                    <a:pt x="6373" y="2429"/>
                    <a:pt x="6481" y="2410"/>
                    <a:pt x="6590" y="2410"/>
                  </a:cubicBezTo>
                  <a:cubicBezTo>
                    <a:pt x="6946" y="2410"/>
                    <a:pt x="7315" y="2615"/>
                    <a:pt x="7623" y="2816"/>
                  </a:cubicBezTo>
                  <a:cubicBezTo>
                    <a:pt x="7935" y="3023"/>
                    <a:pt x="8305" y="3235"/>
                    <a:pt x="8667" y="3235"/>
                  </a:cubicBezTo>
                  <a:cubicBezTo>
                    <a:pt x="8772" y="3235"/>
                    <a:pt x="8876" y="3217"/>
                    <a:pt x="8978" y="3176"/>
                  </a:cubicBezTo>
                  <a:cubicBezTo>
                    <a:pt x="9155" y="3100"/>
                    <a:pt x="9304" y="2960"/>
                    <a:pt x="9494" y="2914"/>
                  </a:cubicBezTo>
                  <a:cubicBezTo>
                    <a:pt x="9537" y="2904"/>
                    <a:pt x="9580" y="2900"/>
                    <a:pt x="9624" y="2900"/>
                  </a:cubicBezTo>
                  <a:cubicBezTo>
                    <a:pt x="9793" y="2900"/>
                    <a:pt x="9965" y="2962"/>
                    <a:pt x="10133" y="3003"/>
                  </a:cubicBezTo>
                  <a:cubicBezTo>
                    <a:pt x="10318" y="3052"/>
                    <a:pt x="10506" y="3076"/>
                    <a:pt x="10696" y="3076"/>
                  </a:cubicBezTo>
                  <a:cubicBezTo>
                    <a:pt x="10749" y="3076"/>
                    <a:pt x="10803" y="3074"/>
                    <a:pt x="10857" y="3070"/>
                  </a:cubicBezTo>
                  <a:cubicBezTo>
                    <a:pt x="11119" y="3053"/>
                    <a:pt x="11416" y="2960"/>
                    <a:pt x="11509" y="2723"/>
                  </a:cubicBezTo>
                  <a:cubicBezTo>
                    <a:pt x="11572" y="2558"/>
                    <a:pt x="11509" y="2368"/>
                    <a:pt x="11394" y="2228"/>
                  </a:cubicBezTo>
                  <a:cubicBezTo>
                    <a:pt x="11280" y="2088"/>
                    <a:pt x="11119" y="1995"/>
                    <a:pt x="10963" y="1906"/>
                  </a:cubicBezTo>
                  <a:cubicBezTo>
                    <a:pt x="9443" y="1056"/>
                    <a:pt x="7788" y="476"/>
                    <a:pt x="6070" y="196"/>
                  </a:cubicBezTo>
                  <a:cubicBezTo>
                    <a:pt x="5271" y="68"/>
                    <a:pt x="4461" y="0"/>
                    <a:pt x="36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59"/>
            <p:cNvSpPr/>
            <p:nvPr/>
          </p:nvSpPr>
          <p:spPr>
            <a:xfrm>
              <a:off x="-2889982" y="4056591"/>
              <a:ext cx="1031400" cy="216118"/>
            </a:xfrm>
            <a:custGeom>
              <a:rect b="b" l="l" r="r" t="t"/>
              <a:pathLst>
                <a:path extrusionOk="0" h="2166" w="10337">
                  <a:moveTo>
                    <a:pt x="17" y="1"/>
                  </a:moveTo>
                  <a:cubicBezTo>
                    <a:pt x="15" y="1"/>
                    <a:pt x="14" y="1"/>
                    <a:pt x="13" y="2"/>
                  </a:cubicBezTo>
                  <a:cubicBezTo>
                    <a:pt x="0" y="15"/>
                    <a:pt x="93" y="108"/>
                    <a:pt x="297" y="248"/>
                  </a:cubicBezTo>
                  <a:cubicBezTo>
                    <a:pt x="584" y="442"/>
                    <a:pt x="898" y="599"/>
                    <a:pt x="1223" y="726"/>
                  </a:cubicBezTo>
                  <a:cubicBezTo>
                    <a:pt x="2311" y="1158"/>
                    <a:pt x="3437" y="1492"/>
                    <a:pt x="4584" y="1729"/>
                  </a:cubicBezTo>
                  <a:cubicBezTo>
                    <a:pt x="4719" y="1759"/>
                    <a:pt x="4859" y="1784"/>
                    <a:pt x="4995" y="1809"/>
                  </a:cubicBezTo>
                  <a:cubicBezTo>
                    <a:pt x="5130" y="1835"/>
                    <a:pt x="5265" y="1864"/>
                    <a:pt x="5405" y="1881"/>
                  </a:cubicBezTo>
                  <a:cubicBezTo>
                    <a:pt x="6540" y="2072"/>
                    <a:pt x="7686" y="2165"/>
                    <a:pt x="8837" y="2165"/>
                  </a:cubicBezTo>
                  <a:cubicBezTo>
                    <a:pt x="8863" y="2165"/>
                    <a:pt x="8888" y="2165"/>
                    <a:pt x="8914" y="2165"/>
                  </a:cubicBezTo>
                  <a:cubicBezTo>
                    <a:pt x="9134" y="2165"/>
                    <a:pt x="9337" y="2157"/>
                    <a:pt x="9511" y="2148"/>
                  </a:cubicBezTo>
                  <a:cubicBezTo>
                    <a:pt x="9684" y="2140"/>
                    <a:pt x="9837" y="2131"/>
                    <a:pt x="9959" y="2118"/>
                  </a:cubicBezTo>
                  <a:cubicBezTo>
                    <a:pt x="10201" y="2097"/>
                    <a:pt x="10336" y="2080"/>
                    <a:pt x="10336" y="2068"/>
                  </a:cubicBezTo>
                  <a:cubicBezTo>
                    <a:pt x="10336" y="2034"/>
                    <a:pt x="9799" y="2055"/>
                    <a:pt x="8914" y="2034"/>
                  </a:cubicBezTo>
                  <a:cubicBezTo>
                    <a:pt x="7750" y="2013"/>
                    <a:pt x="6586" y="1903"/>
                    <a:pt x="5439" y="1708"/>
                  </a:cubicBezTo>
                  <a:cubicBezTo>
                    <a:pt x="5299" y="1687"/>
                    <a:pt x="5164" y="1661"/>
                    <a:pt x="5028" y="1636"/>
                  </a:cubicBezTo>
                  <a:cubicBezTo>
                    <a:pt x="4893" y="1611"/>
                    <a:pt x="4758" y="1589"/>
                    <a:pt x="4622" y="1560"/>
                  </a:cubicBezTo>
                  <a:cubicBezTo>
                    <a:pt x="3484" y="1323"/>
                    <a:pt x="2362" y="1005"/>
                    <a:pt x="1270" y="607"/>
                  </a:cubicBezTo>
                  <a:cubicBezTo>
                    <a:pt x="948" y="493"/>
                    <a:pt x="635" y="349"/>
                    <a:pt x="339" y="184"/>
                  </a:cubicBezTo>
                  <a:cubicBezTo>
                    <a:pt x="146" y="78"/>
                    <a:pt x="41" y="1"/>
                    <a:pt x="1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59"/>
            <p:cNvSpPr/>
            <p:nvPr/>
          </p:nvSpPr>
          <p:spPr>
            <a:xfrm>
              <a:off x="-2877310" y="3620661"/>
              <a:ext cx="1195634" cy="413378"/>
            </a:xfrm>
            <a:custGeom>
              <a:rect b="b" l="l" r="r" t="t"/>
              <a:pathLst>
                <a:path extrusionOk="0" h="4143" w="11983">
                  <a:moveTo>
                    <a:pt x="1177" y="0"/>
                  </a:moveTo>
                  <a:cubicBezTo>
                    <a:pt x="1101" y="0"/>
                    <a:pt x="1024" y="1"/>
                    <a:pt x="948" y="3"/>
                  </a:cubicBezTo>
                  <a:cubicBezTo>
                    <a:pt x="216" y="24"/>
                    <a:pt x="85" y="490"/>
                    <a:pt x="34" y="1104"/>
                  </a:cubicBezTo>
                  <a:cubicBezTo>
                    <a:pt x="13" y="1328"/>
                    <a:pt x="0" y="1565"/>
                    <a:pt x="106" y="1768"/>
                  </a:cubicBezTo>
                  <a:cubicBezTo>
                    <a:pt x="225" y="1992"/>
                    <a:pt x="483" y="2124"/>
                    <a:pt x="682" y="2276"/>
                  </a:cubicBezTo>
                  <a:cubicBezTo>
                    <a:pt x="957" y="2488"/>
                    <a:pt x="1253" y="2665"/>
                    <a:pt x="1570" y="2809"/>
                  </a:cubicBezTo>
                  <a:cubicBezTo>
                    <a:pt x="2679" y="3313"/>
                    <a:pt x="3873" y="3575"/>
                    <a:pt x="5092" y="3749"/>
                  </a:cubicBezTo>
                  <a:cubicBezTo>
                    <a:pt x="5756" y="3842"/>
                    <a:pt x="6425" y="3910"/>
                    <a:pt x="7090" y="3978"/>
                  </a:cubicBezTo>
                  <a:cubicBezTo>
                    <a:pt x="7682" y="4037"/>
                    <a:pt x="8220" y="4143"/>
                    <a:pt x="8825" y="4143"/>
                  </a:cubicBezTo>
                  <a:cubicBezTo>
                    <a:pt x="9473" y="4139"/>
                    <a:pt x="10130" y="4112"/>
                    <a:pt x="10771" y="4112"/>
                  </a:cubicBezTo>
                  <a:cubicBezTo>
                    <a:pt x="10851" y="4112"/>
                    <a:pt x="10930" y="4112"/>
                    <a:pt x="11009" y="4113"/>
                  </a:cubicBezTo>
                  <a:cubicBezTo>
                    <a:pt x="11017" y="4113"/>
                    <a:pt x="11024" y="4113"/>
                    <a:pt x="11032" y="4113"/>
                  </a:cubicBezTo>
                  <a:cubicBezTo>
                    <a:pt x="11603" y="4113"/>
                    <a:pt x="11823" y="3645"/>
                    <a:pt x="11915" y="3161"/>
                  </a:cubicBezTo>
                  <a:cubicBezTo>
                    <a:pt x="11961" y="2953"/>
                    <a:pt x="11982" y="2737"/>
                    <a:pt x="11978" y="2522"/>
                  </a:cubicBezTo>
                  <a:cubicBezTo>
                    <a:pt x="11949" y="2056"/>
                    <a:pt x="11627" y="1802"/>
                    <a:pt x="11191" y="1671"/>
                  </a:cubicBezTo>
                  <a:cubicBezTo>
                    <a:pt x="10582" y="1493"/>
                    <a:pt x="9964" y="1353"/>
                    <a:pt x="9337" y="1252"/>
                  </a:cubicBezTo>
                  <a:lnTo>
                    <a:pt x="4203" y="355"/>
                  </a:lnTo>
                  <a:cubicBezTo>
                    <a:pt x="3203" y="177"/>
                    <a:pt x="2192" y="0"/>
                    <a:pt x="1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59"/>
            <p:cNvSpPr/>
            <p:nvPr/>
          </p:nvSpPr>
          <p:spPr>
            <a:xfrm>
              <a:off x="-2797089" y="3725827"/>
              <a:ext cx="1030901" cy="215819"/>
            </a:xfrm>
            <a:custGeom>
              <a:rect b="b" l="l" r="r" t="t"/>
              <a:pathLst>
                <a:path extrusionOk="0" h="2163" w="10332">
                  <a:moveTo>
                    <a:pt x="14" y="1"/>
                  </a:moveTo>
                  <a:cubicBezTo>
                    <a:pt x="11" y="1"/>
                    <a:pt x="10" y="2"/>
                    <a:pt x="9" y="3"/>
                  </a:cubicBezTo>
                  <a:cubicBezTo>
                    <a:pt x="0" y="16"/>
                    <a:pt x="89" y="109"/>
                    <a:pt x="292" y="249"/>
                  </a:cubicBezTo>
                  <a:cubicBezTo>
                    <a:pt x="584" y="439"/>
                    <a:pt x="893" y="600"/>
                    <a:pt x="1219" y="723"/>
                  </a:cubicBezTo>
                  <a:cubicBezTo>
                    <a:pt x="2307" y="1154"/>
                    <a:pt x="3433" y="1493"/>
                    <a:pt x="4580" y="1730"/>
                  </a:cubicBezTo>
                  <a:cubicBezTo>
                    <a:pt x="4720" y="1760"/>
                    <a:pt x="4855" y="1781"/>
                    <a:pt x="4991" y="1810"/>
                  </a:cubicBezTo>
                  <a:cubicBezTo>
                    <a:pt x="5126" y="1836"/>
                    <a:pt x="5261" y="1861"/>
                    <a:pt x="5401" y="1882"/>
                  </a:cubicBezTo>
                  <a:cubicBezTo>
                    <a:pt x="6512" y="2069"/>
                    <a:pt x="7639" y="2162"/>
                    <a:pt x="8763" y="2162"/>
                  </a:cubicBezTo>
                  <a:cubicBezTo>
                    <a:pt x="8812" y="2162"/>
                    <a:pt x="8861" y="2162"/>
                    <a:pt x="8910" y="2162"/>
                  </a:cubicBezTo>
                  <a:cubicBezTo>
                    <a:pt x="9134" y="2162"/>
                    <a:pt x="9333" y="2153"/>
                    <a:pt x="9507" y="2145"/>
                  </a:cubicBezTo>
                  <a:cubicBezTo>
                    <a:pt x="9680" y="2136"/>
                    <a:pt x="9833" y="2128"/>
                    <a:pt x="9955" y="2119"/>
                  </a:cubicBezTo>
                  <a:cubicBezTo>
                    <a:pt x="10201" y="2098"/>
                    <a:pt x="10332" y="2081"/>
                    <a:pt x="10332" y="2064"/>
                  </a:cubicBezTo>
                  <a:cubicBezTo>
                    <a:pt x="10332" y="2030"/>
                    <a:pt x="9794" y="2052"/>
                    <a:pt x="8910" y="2035"/>
                  </a:cubicBezTo>
                  <a:cubicBezTo>
                    <a:pt x="7746" y="2009"/>
                    <a:pt x="6582" y="1899"/>
                    <a:pt x="5435" y="1709"/>
                  </a:cubicBezTo>
                  <a:cubicBezTo>
                    <a:pt x="5295" y="1688"/>
                    <a:pt x="5160" y="1662"/>
                    <a:pt x="5024" y="1637"/>
                  </a:cubicBezTo>
                  <a:cubicBezTo>
                    <a:pt x="4889" y="1611"/>
                    <a:pt x="4754" y="1586"/>
                    <a:pt x="4618" y="1556"/>
                  </a:cubicBezTo>
                  <a:cubicBezTo>
                    <a:pt x="3480" y="1319"/>
                    <a:pt x="2362" y="1002"/>
                    <a:pt x="1266" y="604"/>
                  </a:cubicBezTo>
                  <a:cubicBezTo>
                    <a:pt x="944" y="490"/>
                    <a:pt x="635" y="350"/>
                    <a:pt x="335" y="185"/>
                  </a:cubicBezTo>
                  <a:cubicBezTo>
                    <a:pt x="146" y="77"/>
                    <a:pt x="38" y="1"/>
                    <a:pt x="1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59"/>
            <p:cNvSpPr/>
            <p:nvPr/>
          </p:nvSpPr>
          <p:spPr>
            <a:xfrm>
              <a:off x="-2910237" y="3165075"/>
              <a:ext cx="1320156" cy="708420"/>
            </a:xfrm>
            <a:custGeom>
              <a:rect b="b" l="l" r="r" t="t"/>
              <a:pathLst>
                <a:path extrusionOk="0" h="7100" w="13231">
                  <a:moveTo>
                    <a:pt x="6653" y="1"/>
                  </a:moveTo>
                  <a:cubicBezTo>
                    <a:pt x="5535" y="1"/>
                    <a:pt x="4412" y="208"/>
                    <a:pt x="3352" y="561"/>
                  </a:cubicBezTo>
                  <a:cubicBezTo>
                    <a:pt x="2620" y="802"/>
                    <a:pt x="1956" y="1132"/>
                    <a:pt x="1393" y="1640"/>
                  </a:cubicBezTo>
                  <a:cubicBezTo>
                    <a:pt x="639" y="2322"/>
                    <a:pt x="0" y="3354"/>
                    <a:pt x="402" y="4273"/>
                  </a:cubicBezTo>
                  <a:cubicBezTo>
                    <a:pt x="660" y="4861"/>
                    <a:pt x="1283" y="5225"/>
                    <a:pt x="1892" y="5475"/>
                  </a:cubicBezTo>
                  <a:cubicBezTo>
                    <a:pt x="3691" y="6224"/>
                    <a:pt x="5689" y="6368"/>
                    <a:pt x="7619" y="6677"/>
                  </a:cubicBezTo>
                  <a:cubicBezTo>
                    <a:pt x="8287" y="6783"/>
                    <a:pt x="8956" y="6918"/>
                    <a:pt x="9629" y="6969"/>
                  </a:cubicBezTo>
                  <a:cubicBezTo>
                    <a:pt x="10078" y="7006"/>
                    <a:pt x="10550" y="7100"/>
                    <a:pt x="11008" y="7100"/>
                  </a:cubicBezTo>
                  <a:cubicBezTo>
                    <a:pt x="11185" y="7100"/>
                    <a:pt x="11359" y="7086"/>
                    <a:pt x="11529" y="7049"/>
                  </a:cubicBezTo>
                  <a:cubicBezTo>
                    <a:pt x="11915" y="6965"/>
                    <a:pt x="12283" y="6774"/>
                    <a:pt x="12537" y="6487"/>
                  </a:cubicBezTo>
                  <a:cubicBezTo>
                    <a:pt x="13062" y="5881"/>
                    <a:pt x="13231" y="5352"/>
                    <a:pt x="13151" y="4565"/>
                  </a:cubicBezTo>
                  <a:cubicBezTo>
                    <a:pt x="13032" y="3405"/>
                    <a:pt x="12317" y="2377"/>
                    <a:pt x="11364" y="1602"/>
                  </a:cubicBezTo>
                  <a:cubicBezTo>
                    <a:pt x="10603" y="984"/>
                    <a:pt x="9722" y="531"/>
                    <a:pt x="8778" y="273"/>
                  </a:cubicBezTo>
                  <a:cubicBezTo>
                    <a:pt x="8085" y="86"/>
                    <a:pt x="7370" y="1"/>
                    <a:pt x="66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59"/>
            <p:cNvSpPr/>
            <p:nvPr/>
          </p:nvSpPr>
          <p:spPr>
            <a:xfrm>
              <a:off x="-2213887" y="3646304"/>
              <a:ext cx="38913" cy="53980"/>
            </a:xfrm>
            <a:custGeom>
              <a:rect b="b" l="l" r="r" t="t"/>
              <a:pathLst>
                <a:path extrusionOk="0" h="541" w="390">
                  <a:moveTo>
                    <a:pt x="254" y="0"/>
                  </a:moveTo>
                  <a:cubicBezTo>
                    <a:pt x="136" y="98"/>
                    <a:pt x="1" y="313"/>
                    <a:pt x="89" y="466"/>
                  </a:cubicBezTo>
                  <a:cubicBezTo>
                    <a:pt x="122" y="519"/>
                    <a:pt x="161" y="540"/>
                    <a:pt x="200" y="540"/>
                  </a:cubicBezTo>
                  <a:cubicBezTo>
                    <a:pt x="297" y="540"/>
                    <a:pt x="389" y="404"/>
                    <a:pt x="356" y="292"/>
                  </a:cubicBezTo>
                  <a:cubicBezTo>
                    <a:pt x="326" y="195"/>
                    <a:pt x="293" y="98"/>
                    <a:pt x="25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59"/>
            <p:cNvSpPr/>
            <p:nvPr/>
          </p:nvSpPr>
          <p:spPr>
            <a:xfrm>
              <a:off x="-2343698" y="3564785"/>
              <a:ext cx="39113" cy="45000"/>
            </a:xfrm>
            <a:custGeom>
              <a:rect b="b" l="l" r="r" t="t"/>
              <a:pathLst>
                <a:path extrusionOk="0" h="451" w="392">
                  <a:moveTo>
                    <a:pt x="392" y="0"/>
                  </a:moveTo>
                  <a:lnTo>
                    <a:pt x="392" y="0"/>
                  </a:lnTo>
                  <a:cubicBezTo>
                    <a:pt x="239" y="26"/>
                    <a:pt x="6" y="140"/>
                    <a:pt x="2" y="314"/>
                  </a:cubicBezTo>
                  <a:cubicBezTo>
                    <a:pt x="0" y="411"/>
                    <a:pt x="54" y="450"/>
                    <a:pt x="118" y="450"/>
                  </a:cubicBezTo>
                  <a:cubicBezTo>
                    <a:pt x="199" y="450"/>
                    <a:pt x="296" y="388"/>
                    <a:pt x="320" y="301"/>
                  </a:cubicBezTo>
                  <a:cubicBezTo>
                    <a:pt x="349" y="203"/>
                    <a:pt x="375" y="102"/>
                    <a:pt x="39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59"/>
            <p:cNvSpPr/>
            <p:nvPr/>
          </p:nvSpPr>
          <p:spPr>
            <a:xfrm>
              <a:off x="-2490272" y="3500528"/>
              <a:ext cx="39113" cy="45000"/>
            </a:xfrm>
            <a:custGeom>
              <a:rect b="b" l="l" r="r" t="t"/>
              <a:pathLst>
                <a:path extrusionOk="0" h="451" w="392">
                  <a:moveTo>
                    <a:pt x="392" y="1"/>
                  </a:moveTo>
                  <a:cubicBezTo>
                    <a:pt x="244" y="26"/>
                    <a:pt x="7" y="141"/>
                    <a:pt x="2" y="314"/>
                  </a:cubicBezTo>
                  <a:cubicBezTo>
                    <a:pt x="1" y="412"/>
                    <a:pt x="54" y="451"/>
                    <a:pt x="118" y="451"/>
                  </a:cubicBezTo>
                  <a:cubicBezTo>
                    <a:pt x="199" y="451"/>
                    <a:pt x="296" y="389"/>
                    <a:pt x="320" y="301"/>
                  </a:cubicBezTo>
                  <a:cubicBezTo>
                    <a:pt x="349" y="204"/>
                    <a:pt x="375" y="103"/>
                    <a:pt x="39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59"/>
            <p:cNvSpPr/>
            <p:nvPr/>
          </p:nvSpPr>
          <p:spPr>
            <a:xfrm>
              <a:off x="-2595637" y="3363533"/>
              <a:ext cx="55377" cy="33326"/>
            </a:xfrm>
            <a:custGeom>
              <a:rect b="b" l="l" r="r" t="t"/>
              <a:pathLst>
                <a:path extrusionOk="0" h="334" w="555">
                  <a:moveTo>
                    <a:pt x="395" y="1"/>
                  </a:moveTo>
                  <a:cubicBezTo>
                    <a:pt x="263" y="1"/>
                    <a:pt x="120" y="38"/>
                    <a:pt x="64" y="147"/>
                  </a:cubicBezTo>
                  <a:cubicBezTo>
                    <a:pt x="0" y="271"/>
                    <a:pt x="89" y="334"/>
                    <a:pt x="191" y="334"/>
                  </a:cubicBezTo>
                  <a:cubicBezTo>
                    <a:pt x="252" y="334"/>
                    <a:pt x="319" y="311"/>
                    <a:pt x="360" y="265"/>
                  </a:cubicBezTo>
                  <a:cubicBezTo>
                    <a:pt x="428" y="189"/>
                    <a:pt x="496" y="104"/>
                    <a:pt x="555" y="20"/>
                  </a:cubicBezTo>
                  <a:cubicBezTo>
                    <a:pt x="509" y="8"/>
                    <a:pt x="453" y="1"/>
                    <a:pt x="39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59"/>
            <p:cNvSpPr/>
            <p:nvPr/>
          </p:nvSpPr>
          <p:spPr>
            <a:xfrm>
              <a:off x="-2487578" y="3279919"/>
              <a:ext cx="61363" cy="30233"/>
            </a:xfrm>
            <a:custGeom>
              <a:rect b="b" l="l" r="r" t="t"/>
              <a:pathLst>
                <a:path extrusionOk="0" h="303" w="615">
                  <a:moveTo>
                    <a:pt x="331" y="0"/>
                  </a:moveTo>
                  <a:cubicBezTo>
                    <a:pt x="241" y="0"/>
                    <a:pt x="156" y="24"/>
                    <a:pt x="102" y="87"/>
                  </a:cubicBezTo>
                  <a:cubicBezTo>
                    <a:pt x="0" y="214"/>
                    <a:pt x="116" y="303"/>
                    <a:pt x="240" y="303"/>
                  </a:cubicBezTo>
                  <a:cubicBezTo>
                    <a:pt x="285" y="303"/>
                    <a:pt x="332" y="291"/>
                    <a:pt x="369" y="265"/>
                  </a:cubicBezTo>
                  <a:cubicBezTo>
                    <a:pt x="454" y="202"/>
                    <a:pt x="534" y="138"/>
                    <a:pt x="615" y="66"/>
                  </a:cubicBezTo>
                  <a:cubicBezTo>
                    <a:pt x="540" y="30"/>
                    <a:pt x="433" y="0"/>
                    <a:pt x="33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59"/>
            <p:cNvSpPr/>
            <p:nvPr/>
          </p:nvSpPr>
          <p:spPr>
            <a:xfrm>
              <a:off x="-2394185" y="3391571"/>
              <a:ext cx="41408" cy="43603"/>
            </a:xfrm>
            <a:custGeom>
              <a:rect b="b" l="l" r="r" t="t"/>
              <a:pathLst>
                <a:path extrusionOk="0" h="437" w="415">
                  <a:moveTo>
                    <a:pt x="415" y="1"/>
                  </a:moveTo>
                  <a:lnTo>
                    <a:pt x="415" y="1"/>
                  </a:lnTo>
                  <a:cubicBezTo>
                    <a:pt x="258" y="18"/>
                    <a:pt x="21" y="124"/>
                    <a:pt x="9" y="297"/>
                  </a:cubicBezTo>
                  <a:cubicBezTo>
                    <a:pt x="1" y="396"/>
                    <a:pt x="56" y="436"/>
                    <a:pt x="124" y="436"/>
                  </a:cubicBezTo>
                  <a:cubicBezTo>
                    <a:pt x="203" y="436"/>
                    <a:pt x="301" y="380"/>
                    <a:pt x="330" y="297"/>
                  </a:cubicBezTo>
                  <a:cubicBezTo>
                    <a:pt x="364" y="200"/>
                    <a:pt x="394" y="98"/>
                    <a:pt x="41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59"/>
            <p:cNvSpPr/>
            <p:nvPr/>
          </p:nvSpPr>
          <p:spPr>
            <a:xfrm>
              <a:off x="-2226159" y="3470994"/>
              <a:ext cx="36419" cy="52383"/>
            </a:xfrm>
            <a:custGeom>
              <a:rect b="b" l="l" r="r" t="t"/>
              <a:pathLst>
                <a:path extrusionOk="0" h="525" w="365">
                  <a:moveTo>
                    <a:pt x="310" y="1"/>
                  </a:moveTo>
                  <a:cubicBezTo>
                    <a:pt x="179" y="77"/>
                    <a:pt x="1" y="263"/>
                    <a:pt x="60" y="428"/>
                  </a:cubicBezTo>
                  <a:cubicBezTo>
                    <a:pt x="85" y="497"/>
                    <a:pt x="128" y="524"/>
                    <a:pt x="173" y="524"/>
                  </a:cubicBezTo>
                  <a:cubicBezTo>
                    <a:pt x="264" y="524"/>
                    <a:pt x="365" y="413"/>
                    <a:pt x="356" y="305"/>
                  </a:cubicBezTo>
                  <a:cubicBezTo>
                    <a:pt x="344" y="204"/>
                    <a:pt x="331" y="102"/>
                    <a:pt x="31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59"/>
            <p:cNvSpPr/>
            <p:nvPr/>
          </p:nvSpPr>
          <p:spPr>
            <a:xfrm>
              <a:off x="-2281037" y="3306361"/>
              <a:ext cx="35621" cy="49091"/>
            </a:xfrm>
            <a:custGeom>
              <a:rect b="b" l="l" r="r" t="t"/>
              <a:pathLst>
                <a:path extrusionOk="0" h="492" w="357">
                  <a:moveTo>
                    <a:pt x="356" y="0"/>
                  </a:moveTo>
                  <a:lnTo>
                    <a:pt x="356" y="0"/>
                  </a:lnTo>
                  <a:cubicBezTo>
                    <a:pt x="208" y="51"/>
                    <a:pt x="1" y="203"/>
                    <a:pt x="30" y="377"/>
                  </a:cubicBezTo>
                  <a:cubicBezTo>
                    <a:pt x="45" y="459"/>
                    <a:pt x="91" y="491"/>
                    <a:pt x="144" y="491"/>
                  </a:cubicBezTo>
                  <a:cubicBezTo>
                    <a:pt x="230" y="491"/>
                    <a:pt x="333" y="404"/>
                    <a:pt x="343" y="305"/>
                  </a:cubicBezTo>
                  <a:cubicBezTo>
                    <a:pt x="352" y="203"/>
                    <a:pt x="356" y="102"/>
                    <a:pt x="35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59"/>
            <p:cNvSpPr/>
            <p:nvPr/>
          </p:nvSpPr>
          <p:spPr>
            <a:xfrm>
              <a:off x="-2370239" y="3239110"/>
              <a:ext cx="48292" cy="38414"/>
            </a:xfrm>
            <a:custGeom>
              <a:rect b="b" l="l" r="r" t="t"/>
              <a:pathLst>
                <a:path extrusionOk="0" h="385" w="484">
                  <a:moveTo>
                    <a:pt x="456" y="0"/>
                  </a:moveTo>
                  <a:cubicBezTo>
                    <a:pt x="298" y="0"/>
                    <a:pt x="67" y="66"/>
                    <a:pt x="27" y="225"/>
                  </a:cubicBezTo>
                  <a:cubicBezTo>
                    <a:pt x="0" y="337"/>
                    <a:pt x="67" y="385"/>
                    <a:pt x="149" y="385"/>
                  </a:cubicBezTo>
                  <a:cubicBezTo>
                    <a:pt x="222" y="385"/>
                    <a:pt x="306" y="346"/>
                    <a:pt x="344" y="280"/>
                  </a:cubicBezTo>
                  <a:cubicBezTo>
                    <a:pt x="395" y="187"/>
                    <a:pt x="442" y="98"/>
                    <a:pt x="484" y="1"/>
                  </a:cubicBezTo>
                  <a:cubicBezTo>
                    <a:pt x="475" y="1"/>
                    <a:pt x="465" y="0"/>
                    <a:pt x="45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59"/>
            <p:cNvSpPr/>
            <p:nvPr/>
          </p:nvSpPr>
          <p:spPr>
            <a:xfrm>
              <a:off x="-2066515" y="3589730"/>
              <a:ext cx="35122" cy="50288"/>
            </a:xfrm>
            <a:custGeom>
              <a:rect b="b" l="l" r="r" t="t"/>
              <a:pathLst>
                <a:path extrusionOk="0" h="504" w="352">
                  <a:moveTo>
                    <a:pt x="13" y="0"/>
                  </a:moveTo>
                  <a:cubicBezTo>
                    <a:pt x="5" y="102"/>
                    <a:pt x="1" y="203"/>
                    <a:pt x="1" y="305"/>
                  </a:cubicBezTo>
                  <a:cubicBezTo>
                    <a:pt x="3" y="408"/>
                    <a:pt x="107" y="504"/>
                    <a:pt x="194" y="504"/>
                  </a:cubicBezTo>
                  <a:cubicBezTo>
                    <a:pt x="243" y="504"/>
                    <a:pt x="287" y="474"/>
                    <a:pt x="305" y="398"/>
                  </a:cubicBezTo>
                  <a:cubicBezTo>
                    <a:pt x="352" y="229"/>
                    <a:pt x="153" y="59"/>
                    <a:pt x="1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59"/>
            <p:cNvSpPr/>
            <p:nvPr/>
          </p:nvSpPr>
          <p:spPr>
            <a:xfrm>
              <a:off x="-1907668" y="3563887"/>
              <a:ext cx="34723" cy="50587"/>
            </a:xfrm>
            <a:custGeom>
              <a:rect b="b" l="l" r="r" t="t"/>
              <a:pathLst>
                <a:path extrusionOk="0" h="507" w="348">
                  <a:moveTo>
                    <a:pt x="13" y="1"/>
                  </a:moveTo>
                  <a:cubicBezTo>
                    <a:pt x="0" y="102"/>
                    <a:pt x="0" y="204"/>
                    <a:pt x="0" y="310"/>
                  </a:cubicBezTo>
                  <a:cubicBezTo>
                    <a:pt x="0" y="412"/>
                    <a:pt x="103" y="506"/>
                    <a:pt x="191" y="506"/>
                  </a:cubicBezTo>
                  <a:cubicBezTo>
                    <a:pt x="241" y="506"/>
                    <a:pt x="286" y="476"/>
                    <a:pt x="305" y="399"/>
                  </a:cubicBezTo>
                  <a:cubicBezTo>
                    <a:pt x="347" y="229"/>
                    <a:pt x="152" y="64"/>
                    <a:pt x="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59"/>
            <p:cNvSpPr/>
            <p:nvPr/>
          </p:nvSpPr>
          <p:spPr>
            <a:xfrm>
              <a:off x="-1783944" y="3455429"/>
              <a:ext cx="46297" cy="40111"/>
            </a:xfrm>
            <a:custGeom>
              <a:rect b="b" l="l" r="r" t="t"/>
              <a:pathLst>
                <a:path extrusionOk="0" h="402" w="464">
                  <a:moveTo>
                    <a:pt x="0" y="0"/>
                  </a:moveTo>
                  <a:cubicBezTo>
                    <a:pt x="38" y="97"/>
                    <a:pt x="81" y="195"/>
                    <a:pt x="123" y="284"/>
                  </a:cubicBezTo>
                  <a:cubicBezTo>
                    <a:pt x="161" y="357"/>
                    <a:pt x="250" y="401"/>
                    <a:pt x="325" y="401"/>
                  </a:cubicBezTo>
                  <a:cubicBezTo>
                    <a:pt x="402" y="401"/>
                    <a:pt x="464" y="355"/>
                    <a:pt x="440" y="246"/>
                  </a:cubicBezTo>
                  <a:cubicBezTo>
                    <a:pt x="407" y="76"/>
                    <a:pt x="157" y="0"/>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59"/>
            <p:cNvSpPr/>
            <p:nvPr/>
          </p:nvSpPr>
          <p:spPr>
            <a:xfrm>
              <a:off x="-1972324" y="3434675"/>
              <a:ext cx="35122" cy="49490"/>
            </a:xfrm>
            <a:custGeom>
              <a:rect b="b" l="l" r="r" t="t"/>
              <a:pathLst>
                <a:path extrusionOk="0" h="496" w="352">
                  <a:moveTo>
                    <a:pt x="5" y="1"/>
                  </a:moveTo>
                  <a:cubicBezTo>
                    <a:pt x="1" y="102"/>
                    <a:pt x="1" y="204"/>
                    <a:pt x="9" y="305"/>
                  </a:cubicBezTo>
                  <a:cubicBezTo>
                    <a:pt x="14" y="406"/>
                    <a:pt x="118" y="496"/>
                    <a:pt x="205" y="496"/>
                  </a:cubicBezTo>
                  <a:cubicBezTo>
                    <a:pt x="257" y="496"/>
                    <a:pt x="302" y="465"/>
                    <a:pt x="318" y="386"/>
                  </a:cubicBezTo>
                  <a:cubicBezTo>
                    <a:pt x="352" y="212"/>
                    <a:pt x="149" y="51"/>
                    <a:pt x="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59"/>
            <p:cNvSpPr/>
            <p:nvPr/>
          </p:nvSpPr>
          <p:spPr>
            <a:xfrm>
              <a:off x="-2154020" y="3267048"/>
              <a:ext cx="39911" cy="54379"/>
            </a:xfrm>
            <a:custGeom>
              <a:rect b="b" l="l" r="r" t="t"/>
              <a:pathLst>
                <a:path extrusionOk="0" h="545" w="400">
                  <a:moveTo>
                    <a:pt x="171" y="0"/>
                  </a:moveTo>
                  <a:cubicBezTo>
                    <a:pt x="120" y="93"/>
                    <a:pt x="78" y="191"/>
                    <a:pt x="44" y="288"/>
                  </a:cubicBezTo>
                  <a:cubicBezTo>
                    <a:pt x="0" y="397"/>
                    <a:pt x="87" y="545"/>
                    <a:pt x="187" y="545"/>
                  </a:cubicBezTo>
                  <a:cubicBezTo>
                    <a:pt x="222" y="545"/>
                    <a:pt x="260" y="526"/>
                    <a:pt x="294" y="479"/>
                  </a:cubicBezTo>
                  <a:cubicBezTo>
                    <a:pt x="399" y="331"/>
                    <a:pt x="277" y="106"/>
                    <a:pt x="1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59"/>
            <p:cNvSpPr/>
            <p:nvPr/>
          </p:nvSpPr>
          <p:spPr>
            <a:xfrm>
              <a:off x="-2092158" y="3402147"/>
              <a:ext cx="38015" cy="53181"/>
            </a:xfrm>
            <a:custGeom>
              <a:rect b="b" l="l" r="r" t="t"/>
              <a:pathLst>
                <a:path extrusionOk="0" h="533" w="381">
                  <a:moveTo>
                    <a:pt x="93" y="1"/>
                  </a:moveTo>
                  <a:cubicBezTo>
                    <a:pt x="63" y="98"/>
                    <a:pt x="42" y="200"/>
                    <a:pt x="21" y="301"/>
                  </a:cubicBezTo>
                  <a:cubicBezTo>
                    <a:pt x="0" y="412"/>
                    <a:pt x="98" y="532"/>
                    <a:pt x="191" y="532"/>
                  </a:cubicBezTo>
                  <a:cubicBezTo>
                    <a:pt x="234" y="532"/>
                    <a:pt x="275" y="507"/>
                    <a:pt x="304" y="445"/>
                  </a:cubicBezTo>
                  <a:cubicBezTo>
                    <a:pt x="380" y="289"/>
                    <a:pt x="220" y="85"/>
                    <a:pt x="9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59"/>
            <p:cNvSpPr/>
            <p:nvPr/>
          </p:nvSpPr>
          <p:spPr>
            <a:xfrm>
              <a:off x="-1960451" y="3279321"/>
              <a:ext cx="38514" cy="45997"/>
            </a:xfrm>
            <a:custGeom>
              <a:rect b="b" l="l" r="r" t="t"/>
              <a:pathLst>
                <a:path extrusionOk="0" h="461" w="386">
                  <a:moveTo>
                    <a:pt x="0" y="0"/>
                  </a:moveTo>
                  <a:lnTo>
                    <a:pt x="0" y="0"/>
                  </a:lnTo>
                  <a:cubicBezTo>
                    <a:pt x="17" y="102"/>
                    <a:pt x="34" y="203"/>
                    <a:pt x="63" y="305"/>
                  </a:cubicBezTo>
                  <a:cubicBezTo>
                    <a:pt x="85" y="394"/>
                    <a:pt x="184" y="460"/>
                    <a:pt x="266" y="460"/>
                  </a:cubicBezTo>
                  <a:cubicBezTo>
                    <a:pt x="327" y="460"/>
                    <a:pt x="379" y="423"/>
                    <a:pt x="381" y="330"/>
                  </a:cubicBezTo>
                  <a:cubicBezTo>
                    <a:pt x="385" y="157"/>
                    <a:pt x="152" y="30"/>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59"/>
            <p:cNvSpPr/>
            <p:nvPr/>
          </p:nvSpPr>
          <p:spPr>
            <a:xfrm>
              <a:off x="-2396281" y="3194709"/>
              <a:ext cx="666015" cy="302426"/>
            </a:xfrm>
            <a:custGeom>
              <a:rect b="b" l="l" r="r" t="t"/>
              <a:pathLst>
                <a:path extrusionOk="0" h="3031" w="6675">
                  <a:moveTo>
                    <a:pt x="1491" y="1"/>
                  </a:moveTo>
                  <a:cubicBezTo>
                    <a:pt x="1327" y="1"/>
                    <a:pt x="1162" y="8"/>
                    <a:pt x="999" y="23"/>
                  </a:cubicBezTo>
                  <a:cubicBezTo>
                    <a:pt x="677" y="65"/>
                    <a:pt x="419" y="120"/>
                    <a:pt x="254" y="196"/>
                  </a:cubicBezTo>
                  <a:cubicBezTo>
                    <a:pt x="85" y="273"/>
                    <a:pt x="0" y="332"/>
                    <a:pt x="13" y="391"/>
                  </a:cubicBezTo>
                  <a:cubicBezTo>
                    <a:pt x="25" y="450"/>
                    <a:pt x="127" y="476"/>
                    <a:pt x="301" y="497"/>
                  </a:cubicBezTo>
                  <a:lnTo>
                    <a:pt x="1012" y="539"/>
                  </a:lnTo>
                  <a:cubicBezTo>
                    <a:pt x="1359" y="565"/>
                    <a:pt x="1706" y="615"/>
                    <a:pt x="2049" y="683"/>
                  </a:cubicBezTo>
                  <a:cubicBezTo>
                    <a:pt x="2468" y="768"/>
                    <a:pt x="2882" y="886"/>
                    <a:pt x="3280" y="1043"/>
                  </a:cubicBezTo>
                  <a:lnTo>
                    <a:pt x="3538" y="1140"/>
                  </a:lnTo>
                  <a:lnTo>
                    <a:pt x="3792" y="1254"/>
                  </a:lnTo>
                  <a:cubicBezTo>
                    <a:pt x="4182" y="1432"/>
                    <a:pt x="4563" y="1640"/>
                    <a:pt x="4922" y="1872"/>
                  </a:cubicBezTo>
                  <a:cubicBezTo>
                    <a:pt x="5257" y="2084"/>
                    <a:pt x="5536" y="2300"/>
                    <a:pt x="5777" y="2478"/>
                  </a:cubicBezTo>
                  <a:cubicBezTo>
                    <a:pt x="6014" y="2655"/>
                    <a:pt x="6201" y="2808"/>
                    <a:pt x="6340" y="2909"/>
                  </a:cubicBezTo>
                  <a:cubicBezTo>
                    <a:pt x="6448" y="2988"/>
                    <a:pt x="6533" y="3031"/>
                    <a:pt x="6586" y="3031"/>
                  </a:cubicBezTo>
                  <a:cubicBezTo>
                    <a:pt x="6602" y="3031"/>
                    <a:pt x="6614" y="3027"/>
                    <a:pt x="6624" y="3019"/>
                  </a:cubicBezTo>
                  <a:cubicBezTo>
                    <a:pt x="6675" y="2981"/>
                    <a:pt x="6658" y="2880"/>
                    <a:pt x="6577" y="2723"/>
                  </a:cubicBezTo>
                  <a:cubicBezTo>
                    <a:pt x="6501" y="2562"/>
                    <a:pt x="6357" y="2359"/>
                    <a:pt x="6150" y="2118"/>
                  </a:cubicBezTo>
                  <a:cubicBezTo>
                    <a:pt x="5900" y="1839"/>
                    <a:pt x="5621" y="1585"/>
                    <a:pt x="5325" y="1360"/>
                  </a:cubicBezTo>
                  <a:cubicBezTo>
                    <a:pt x="4948" y="1072"/>
                    <a:pt x="4542" y="827"/>
                    <a:pt x="4114" y="624"/>
                  </a:cubicBezTo>
                  <a:lnTo>
                    <a:pt x="3839" y="493"/>
                  </a:lnTo>
                  <a:lnTo>
                    <a:pt x="3551" y="383"/>
                  </a:lnTo>
                  <a:cubicBezTo>
                    <a:pt x="3102" y="217"/>
                    <a:pt x="2633" y="103"/>
                    <a:pt x="2159" y="44"/>
                  </a:cubicBezTo>
                  <a:cubicBezTo>
                    <a:pt x="1937" y="15"/>
                    <a:pt x="1714" y="1"/>
                    <a:pt x="149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59"/>
            <p:cNvSpPr/>
            <p:nvPr/>
          </p:nvSpPr>
          <p:spPr>
            <a:xfrm>
              <a:off x="-2517910" y="4493818"/>
              <a:ext cx="565838" cy="112150"/>
            </a:xfrm>
            <a:custGeom>
              <a:rect b="b" l="l" r="r" t="t"/>
              <a:pathLst>
                <a:path extrusionOk="0" h="1124" w="5671">
                  <a:moveTo>
                    <a:pt x="403" y="0"/>
                  </a:moveTo>
                  <a:cubicBezTo>
                    <a:pt x="207" y="0"/>
                    <a:pt x="87" y="30"/>
                    <a:pt x="64" y="102"/>
                  </a:cubicBezTo>
                  <a:cubicBezTo>
                    <a:pt x="0" y="306"/>
                    <a:pt x="1075" y="746"/>
                    <a:pt x="2565" y="983"/>
                  </a:cubicBezTo>
                  <a:lnTo>
                    <a:pt x="2565" y="987"/>
                  </a:lnTo>
                  <a:lnTo>
                    <a:pt x="2789" y="1017"/>
                  </a:lnTo>
                  <a:lnTo>
                    <a:pt x="3009" y="1046"/>
                  </a:lnTo>
                  <a:lnTo>
                    <a:pt x="3009" y="1042"/>
                  </a:lnTo>
                  <a:cubicBezTo>
                    <a:pt x="3498" y="1099"/>
                    <a:pt x="3951" y="1123"/>
                    <a:pt x="4340" y="1123"/>
                  </a:cubicBezTo>
                  <a:cubicBezTo>
                    <a:pt x="5143" y="1123"/>
                    <a:pt x="5670" y="1018"/>
                    <a:pt x="5667" y="873"/>
                  </a:cubicBezTo>
                  <a:cubicBezTo>
                    <a:pt x="5667" y="627"/>
                    <a:pt x="4546" y="543"/>
                    <a:pt x="3107" y="344"/>
                  </a:cubicBezTo>
                  <a:lnTo>
                    <a:pt x="3107" y="339"/>
                  </a:lnTo>
                  <a:lnTo>
                    <a:pt x="2891" y="314"/>
                  </a:lnTo>
                  <a:lnTo>
                    <a:pt x="2679" y="280"/>
                  </a:lnTo>
                  <a:lnTo>
                    <a:pt x="2679" y="284"/>
                  </a:lnTo>
                  <a:cubicBezTo>
                    <a:pt x="1679" y="149"/>
                    <a:pt x="846" y="0"/>
                    <a:pt x="40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59"/>
          <p:cNvGrpSpPr/>
          <p:nvPr/>
        </p:nvGrpSpPr>
        <p:grpSpPr>
          <a:xfrm rot="-1493952">
            <a:off x="4504826" y="3519561"/>
            <a:ext cx="1556826" cy="1015525"/>
            <a:chOff x="-5107125" y="3590399"/>
            <a:chExt cx="1556912" cy="1015581"/>
          </a:xfrm>
        </p:grpSpPr>
        <p:sp>
          <p:nvSpPr>
            <p:cNvPr id="5970" name="Google Shape;5970;p59"/>
            <p:cNvSpPr/>
            <p:nvPr/>
          </p:nvSpPr>
          <p:spPr>
            <a:xfrm>
              <a:off x="-5098177" y="3590399"/>
              <a:ext cx="1547964" cy="760612"/>
            </a:xfrm>
            <a:custGeom>
              <a:rect b="b" l="l" r="r" t="t"/>
              <a:pathLst>
                <a:path extrusionOk="0" h="7225" w="14704">
                  <a:moveTo>
                    <a:pt x="5836" y="2032"/>
                  </a:moveTo>
                  <a:cubicBezTo>
                    <a:pt x="6261" y="2032"/>
                    <a:pt x="6690" y="2098"/>
                    <a:pt x="7107" y="2183"/>
                  </a:cubicBezTo>
                  <a:cubicBezTo>
                    <a:pt x="7724" y="2310"/>
                    <a:pt x="8334" y="2479"/>
                    <a:pt x="8931" y="2691"/>
                  </a:cubicBezTo>
                  <a:cubicBezTo>
                    <a:pt x="9286" y="2818"/>
                    <a:pt x="10873" y="3571"/>
                    <a:pt x="10124" y="4045"/>
                  </a:cubicBezTo>
                  <a:cubicBezTo>
                    <a:pt x="9840" y="4221"/>
                    <a:pt x="9509" y="4275"/>
                    <a:pt x="9171" y="4275"/>
                  </a:cubicBezTo>
                  <a:cubicBezTo>
                    <a:pt x="8957" y="4275"/>
                    <a:pt x="8739" y="4254"/>
                    <a:pt x="8529" y="4227"/>
                  </a:cubicBezTo>
                  <a:cubicBezTo>
                    <a:pt x="7818" y="4138"/>
                    <a:pt x="7098" y="4011"/>
                    <a:pt x="6425" y="3766"/>
                  </a:cubicBezTo>
                  <a:cubicBezTo>
                    <a:pt x="5896" y="3571"/>
                    <a:pt x="5257" y="3372"/>
                    <a:pt x="4791" y="3025"/>
                  </a:cubicBezTo>
                  <a:cubicBezTo>
                    <a:pt x="4749" y="2991"/>
                    <a:pt x="4711" y="2962"/>
                    <a:pt x="4673" y="2928"/>
                  </a:cubicBezTo>
                  <a:cubicBezTo>
                    <a:pt x="4529" y="2801"/>
                    <a:pt x="4444" y="2585"/>
                    <a:pt x="4529" y="2416"/>
                  </a:cubicBezTo>
                  <a:cubicBezTo>
                    <a:pt x="4601" y="2276"/>
                    <a:pt x="4762" y="2204"/>
                    <a:pt x="4910" y="2158"/>
                  </a:cubicBezTo>
                  <a:cubicBezTo>
                    <a:pt x="5212" y="2068"/>
                    <a:pt x="5523" y="2032"/>
                    <a:pt x="5836" y="2032"/>
                  </a:cubicBezTo>
                  <a:close/>
                  <a:moveTo>
                    <a:pt x="4798" y="1"/>
                  </a:moveTo>
                  <a:cubicBezTo>
                    <a:pt x="4352" y="1"/>
                    <a:pt x="3906" y="30"/>
                    <a:pt x="3462" y="88"/>
                  </a:cubicBezTo>
                  <a:cubicBezTo>
                    <a:pt x="2502" y="211"/>
                    <a:pt x="1600" y="634"/>
                    <a:pt x="885" y="1298"/>
                  </a:cubicBezTo>
                  <a:cubicBezTo>
                    <a:pt x="470" y="1688"/>
                    <a:pt x="119" y="2179"/>
                    <a:pt x="26" y="2742"/>
                  </a:cubicBezTo>
                  <a:cubicBezTo>
                    <a:pt x="0" y="2847"/>
                    <a:pt x="4" y="2957"/>
                    <a:pt x="42" y="3059"/>
                  </a:cubicBezTo>
                  <a:cubicBezTo>
                    <a:pt x="237" y="3520"/>
                    <a:pt x="897" y="3305"/>
                    <a:pt x="1024" y="3876"/>
                  </a:cubicBezTo>
                  <a:cubicBezTo>
                    <a:pt x="1126" y="4337"/>
                    <a:pt x="1096" y="4629"/>
                    <a:pt x="1634" y="4777"/>
                  </a:cubicBezTo>
                  <a:cubicBezTo>
                    <a:pt x="1930" y="4862"/>
                    <a:pt x="2248" y="4871"/>
                    <a:pt x="2531" y="4989"/>
                  </a:cubicBezTo>
                  <a:cubicBezTo>
                    <a:pt x="3317" y="5323"/>
                    <a:pt x="3723" y="6450"/>
                    <a:pt x="4568" y="6450"/>
                  </a:cubicBezTo>
                  <a:cubicBezTo>
                    <a:pt x="4579" y="6450"/>
                    <a:pt x="4590" y="6450"/>
                    <a:pt x="4601" y="6449"/>
                  </a:cubicBezTo>
                  <a:cubicBezTo>
                    <a:pt x="4935" y="6441"/>
                    <a:pt x="5236" y="6238"/>
                    <a:pt x="5557" y="6174"/>
                  </a:cubicBezTo>
                  <a:cubicBezTo>
                    <a:pt x="5644" y="6157"/>
                    <a:pt x="5730" y="6149"/>
                    <a:pt x="5814" y="6149"/>
                  </a:cubicBezTo>
                  <a:cubicBezTo>
                    <a:pt x="6730" y="6149"/>
                    <a:pt x="7520" y="7096"/>
                    <a:pt x="8474" y="7177"/>
                  </a:cubicBezTo>
                  <a:cubicBezTo>
                    <a:pt x="8524" y="7182"/>
                    <a:pt x="8574" y="7184"/>
                    <a:pt x="8624" y="7184"/>
                  </a:cubicBezTo>
                  <a:cubicBezTo>
                    <a:pt x="9491" y="7184"/>
                    <a:pt x="10294" y="6553"/>
                    <a:pt x="11107" y="6553"/>
                  </a:cubicBezTo>
                  <a:cubicBezTo>
                    <a:pt x="11412" y="6553"/>
                    <a:pt x="11718" y="6642"/>
                    <a:pt x="12029" y="6885"/>
                  </a:cubicBezTo>
                  <a:cubicBezTo>
                    <a:pt x="12240" y="7050"/>
                    <a:pt x="12508" y="7219"/>
                    <a:pt x="12756" y="7219"/>
                  </a:cubicBezTo>
                  <a:cubicBezTo>
                    <a:pt x="12846" y="7219"/>
                    <a:pt x="12934" y="7196"/>
                    <a:pt x="13015" y="7143"/>
                  </a:cubicBezTo>
                  <a:cubicBezTo>
                    <a:pt x="13100" y="7091"/>
                    <a:pt x="13187" y="7005"/>
                    <a:pt x="13275" y="7005"/>
                  </a:cubicBezTo>
                  <a:cubicBezTo>
                    <a:pt x="13293" y="7005"/>
                    <a:pt x="13311" y="7009"/>
                    <a:pt x="13328" y="7016"/>
                  </a:cubicBezTo>
                  <a:cubicBezTo>
                    <a:pt x="13392" y="7046"/>
                    <a:pt x="13421" y="7114"/>
                    <a:pt x="13468" y="7165"/>
                  </a:cubicBezTo>
                  <a:cubicBezTo>
                    <a:pt x="13513" y="7207"/>
                    <a:pt x="13564" y="7225"/>
                    <a:pt x="13617" y="7225"/>
                  </a:cubicBezTo>
                  <a:cubicBezTo>
                    <a:pt x="13786" y="7225"/>
                    <a:pt x="13976" y="7037"/>
                    <a:pt x="14056" y="6856"/>
                  </a:cubicBezTo>
                  <a:cubicBezTo>
                    <a:pt x="14704" y="5395"/>
                    <a:pt x="13807" y="3588"/>
                    <a:pt x="12727" y="2687"/>
                  </a:cubicBezTo>
                  <a:cubicBezTo>
                    <a:pt x="11140" y="1362"/>
                    <a:pt x="8406" y="435"/>
                    <a:pt x="6379" y="122"/>
                  </a:cubicBezTo>
                  <a:cubicBezTo>
                    <a:pt x="5855" y="41"/>
                    <a:pt x="5327" y="1"/>
                    <a:pt x="4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59"/>
            <p:cNvSpPr/>
            <p:nvPr/>
          </p:nvSpPr>
          <p:spPr>
            <a:xfrm>
              <a:off x="-5107125" y="3922640"/>
              <a:ext cx="1473639" cy="683340"/>
            </a:xfrm>
            <a:custGeom>
              <a:rect b="b" l="l" r="r" t="t"/>
              <a:pathLst>
                <a:path extrusionOk="0" h="6491" w="13998">
                  <a:moveTo>
                    <a:pt x="182" y="0"/>
                  </a:moveTo>
                  <a:cubicBezTo>
                    <a:pt x="170" y="64"/>
                    <a:pt x="153" y="132"/>
                    <a:pt x="140" y="204"/>
                  </a:cubicBezTo>
                  <a:cubicBezTo>
                    <a:pt x="30" y="830"/>
                    <a:pt x="0" y="1592"/>
                    <a:pt x="170" y="2210"/>
                  </a:cubicBezTo>
                  <a:cubicBezTo>
                    <a:pt x="491" y="3403"/>
                    <a:pt x="1630" y="4178"/>
                    <a:pt x="2743" y="4715"/>
                  </a:cubicBezTo>
                  <a:cubicBezTo>
                    <a:pt x="3992" y="5312"/>
                    <a:pt x="5295" y="5680"/>
                    <a:pt x="6633" y="6015"/>
                  </a:cubicBezTo>
                  <a:cubicBezTo>
                    <a:pt x="7620" y="6262"/>
                    <a:pt x="8656" y="6491"/>
                    <a:pt x="9687" y="6491"/>
                  </a:cubicBezTo>
                  <a:cubicBezTo>
                    <a:pt x="9982" y="6491"/>
                    <a:pt x="10276" y="6472"/>
                    <a:pt x="10569" y="6430"/>
                  </a:cubicBezTo>
                  <a:cubicBezTo>
                    <a:pt x="11822" y="6248"/>
                    <a:pt x="12757" y="5608"/>
                    <a:pt x="13468" y="4588"/>
                  </a:cubicBezTo>
                  <a:cubicBezTo>
                    <a:pt x="13629" y="4351"/>
                    <a:pt x="13853" y="4148"/>
                    <a:pt x="13997" y="3907"/>
                  </a:cubicBezTo>
                  <a:lnTo>
                    <a:pt x="13997" y="3907"/>
                  </a:lnTo>
                  <a:cubicBezTo>
                    <a:pt x="13909" y="4001"/>
                    <a:pt x="13803" y="4068"/>
                    <a:pt x="13703" y="4068"/>
                  </a:cubicBezTo>
                  <a:cubicBezTo>
                    <a:pt x="13650" y="4068"/>
                    <a:pt x="13599" y="4049"/>
                    <a:pt x="13553" y="4004"/>
                  </a:cubicBezTo>
                  <a:cubicBezTo>
                    <a:pt x="13506" y="3958"/>
                    <a:pt x="13477" y="3886"/>
                    <a:pt x="13413" y="3860"/>
                  </a:cubicBezTo>
                  <a:cubicBezTo>
                    <a:pt x="13394" y="3851"/>
                    <a:pt x="13376" y="3847"/>
                    <a:pt x="13357" y="3847"/>
                  </a:cubicBezTo>
                  <a:cubicBezTo>
                    <a:pt x="13270" y="3847"/>
                    <a:pt x="13184" y="3932"/>
                    <a:pt x="13100" y="3987"/>
                  </a:cubicBezTo>
                  <a:cubicBezTo>
                    <a:pt x="13019" y="4040"/>
                    <a:pt x="12931" y="4063"/>
                    <a:pt x="12841" y="4063"/>
                  </a:cubicBezTo>
                  <a:cubicBezTo>
                    <a:pt x="12593" y="4063"/>
                    <a:pt x="12325" y="3894"/>
                    <a:pt x="12114" y="3729"/>
                  </a:cubicBezTo>
                  <a:cubicBezTo>
                    <a:pt x="11803" y="3486"/>
                    <a:pt x="11497" y="3397"/>
                    <a:pt x="11192" y="3397"/>
                  </a:cubicBezTo>
                  <a:cubicBezTo>
                    <a:pt x="10379" y="3397"/>
                    <a:pt x="9576" y="4028"/>
                    <a:pt x="8709" y="4028"/>
                  </a:cubicBezTo>
                  <a:cubicBezTo>
                    <a:pt x="8659" y="4028"/>
                    <a:pt x="8609" y="4026"/>
                    <a:pt x="8559" y="4021"/>
                  </a:cubicBezTo>
                  <a:cubicBezTo>
                    <a:pt x="7604" y="3936"/>
                    <a:pt x="6813" y="2989"/>
                    <a:pt x="5895" y="2989"/>
                  </a:cubicBezTo>
                  <a:cubicBezTo>
                    <a:pt x="5812" y="2989"/>
                    <a:pt x="5728" y="2997"/>
                    <a:pt x="5642" y="3014"/>
                  </a:cubicBezTo>
                  <a:cubicBezTo>
                    <a:pt x="5316" y="3082"/>
                    <a:pt x="5016" y="3281"/>
                    <a:pt x="4686" y="3293"/>
                  </a:cubicBezTo>
                  <a:cubicBezTo>
                    <a:pt x="4675" y="3294"/>
                    <a:pt x="4664" y="3294"/>
                    <a:pt x="4653" y="3294"/>
                  </a:cubicBezTo>
                  <a:cubicBezTo>
                    <a:pt x="3808" y="3294"/>
                    <a:pt x="3406" y="2167"/>
                    <a:pt x="2616" y="1833"/>
                  </a:cubicBezTo>
                  <a:cubicBezTo>
                    <a:pt x="2333" y="1710"/>
                    <a:pt x="2015" y="1702"/>
                    <a:pt x="1719" y="1621"/>
                  </a:cubicBezTo>
                  <a:cubicBezTo>
                    <a:pt x="1181" y="1473"/>
                    <a:pt x="1211" y="1177"/>
                    <a:pt x="1109" y="720"/>
                  </a:cubicBezTo>
                  <a:cubicBezTo>
                    <a:pt x="995" y="195"/>
                    <a:pt x="428" y="335"/>
                    <a:pt x="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59"/>
            <p:cNvSpPr/>
            <p:nvPr/>
          </p:nvSpPr>
          <p:spPr>
            <a:xfrm>
              <a:off x="-4748142" y="3655458"/>
              <a:ext cx="63481" cy="52532"/>
            </a:xfrm>
            <a:custGeom>
              <a:rect b="b" l="l" r="r" t="t"/>
              <a:pathLst>
                <a:path extrusionOk="0" h="499" w="603">
                  <a:moveTo>
                    <a:pt x="305" y="1"/>
                  </a:moveTo>
                  <a:cubicBezTo>
                    <a:pt x="153" y="1"/>
                    <a:pt x="0" y="74"/>
                    <a:pt x="27" y="266"/>
                  </a:cubicBezTo>
                  <a:cubicBezTo>
                    <a:pt x="48" y="406"/>
                    <a:pt x="189" y="499"/>
                    <a:pt x="321" y="499"/>
                  </a:cubicBezTo>
                  <a:cubicBezTo>
                    <a:pt x="404" y="499"/>
                    <a:pt x="483" y="463"/>
                    <a:pt x="527" y="380"/>
                  </a:cubicBezTo>
                  <a:cubicBezTo>
                    <a:pt x="603" y="244"/>
                    <a:pt x="522" y="16"/>
                    <a:pt x="353" y="3"/>
                  </a:cubicBezTo>
                  <a:cubicBezTo>
                    <a:pt x="337" y="2"/>
                    <a:pt x="321"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59"/>
            <p:cNvSpPr/>
            <p:nvPr/>
          </p:nvSpPr>
          <p:spPr>
            <a:xfrm>
              <a:off x="-4484854" y="3622613"/>
              <a:ext cx="63586" cy="52848"/>
            </a:xfrm>
            <a:custGeom>
              <a:rect b="b" l="l" r="r" t="t"/>
              <a:pathLst>
                <a:path extrusionOk="0" h="502" w="604">
                  <a:moveTo>
                    <a:pt x="314" y="0"/>
                  </a:moveTo>
                  <a:cubicBezTo>
                    <a:pt x="157" y="0"/>
                    <a:pt x="0" y="73"/>
                    <a:pt x="28" y="269"/>
                  </a:cubicBezTo>
                  <a:cubicBezTo>
                    <a:pt x="49" y="409"/>
                    <a:pt x="190" y="502"/>
                    <a:pt x="322" y="502"/>
                  </a:cubicBezTo>
                  <a:cubicBezTo>
                    <a:pt x="404" y="502"/>
                    <a:pt x="483" y="466"/>
                    <a:pt x="527" y="383"/>
                  </a:cubicBezTo>
                  <a:cubicBezTo>
                    <a:pt x="603" y="247"/>
                    <a:pt x="523" y="15"/>
                    <a:pt x="354" y="2"/>
                  </a:cubicBezTo>
                  <a:cubicBezTo>
                    <a:pt x="341" y="1"/>
                    <a:pt x="328"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59"/>
            <p:cNvSpPr/>
            <p:nvPr/>
          </p:nvSpPr>
          <p:spPr>
            <a:xfrm>
              <a:off x="-4801621" y="3915798"/>
              <a:ext cx="63060" cy="52743"/>
            </a:xfrm>
            <a:custGeom>
              <a:rect b="b" l="l" r="r" t="t"/>
              <a:pathLst>
                <a:path extrusionOk="0" h="501" w="599">
                  <a:moveTo>
                    <a:pt x="314" y="0"/>
                  </a:moveTo>
                  <a:cubicBezTo>
                    <a:pt x="157" y="0"/>
                    <a:pt x="0" y="73"/>
                    <a:pt x="27" y="269"/>
                  </a:cubicBezTo>
                  <a:cubicBezTo>
                    <a:pt x="46" y="409"/>
                    <a:pt x="186" y="501"/>
                    <a:pt x="318" y="501"/>
                  </a:cubicBezTo>
                  <a:cubicBezTo>
                    <a:pt x="402" y="501"/>
                    <a:pt x="483" y="464"/>
                    <a:pt x="527" y="379"/>
                  </a:cubicBezTo>
                  <a:cubicBezTo>
                    <a:pt x="599" y="243"/>
                    <a:pt x="523" y="15"/>
                    <a:pt x="353" y="2"/>
                  </a:cubicBezTo>
                  <a:cubicBezTo>
                    <a:pt x="340" y="1"/>
                    <a:pt x="327"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59"/>
            <p:cNvSpPr/>
            <p:nvPr/>
          </p:nvSpPr>
          <p:spPr>
            <a:xfrm>
              <a:off x="-4238935" y="4101604"/>
              <a:ext cx="63586" cy="52848"/>
            </a:xfrm>
            <a:custGeom>
              <a:rect b="b" l="l" r="r" t="t"/>
              <a:pathLst>
                <a:path extrusionOk="0" h="502" w="604">
                  <a:moveTo>
                    <a:pt x="319" y="0"/>
                  </a:moveTo>
                  <a:cubicBezTo>
                    <a:pt x="161" y="0"/>
                    <a:pt x="1" y="73"/>
                    <a:pt x="28" y="269"/>
                  </a:cubicBezTo>
                  <a:cubicBezTo>
                    <a:pt x="49" y="409"/>
                    <a:pt x="190" y="502"/>
                    <a:pt x="323" y="502"/>
                  </a:cubicBezTo>
                  <a:cubicBezTo>
                    <a:pt x="406" y="502"/>
                    <a:pt x="486" y="466"/>
                    <a:pt x="532" y="383"/>
                  </a:cubicBezTo>
                  <a:cubicBezTo>
                    <a:pt x="604" y="247"/>
                    <a:pt x="527" y="19"/>
                    <a:pt x="358" y="2"/>
                  </a:cubicBezTo>
                  <a:cubicBezTo>
                    <a:pt x="345" y="1"/>
                    <a:pt x="332" y="0"/>
                    <a:pt x="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59"/>
            <p:cNvSpPr/>
            <p:nvPr/>
          </p:nvSpPr>
          <p:spPr>
            <a:xfrm>
              <a:off x="-3994280" y="4015175"/>
              <a:ext cx="63165" cy="52743"/>
            </a:xfrm>
            <a:custGeom>
              <a:rect b="b" l="l" r="r" t="t"/>
              <a:pathLst>
                <a:path extrusionOk="0" h="501" w="600">
                  <a:moveTo>
                    <a:pt x="313" y="0"/>
                  </a:moveTo>
                  <a:cubicBezTo>
                    <a:pt x="156" y="0"/>
                    <a:pt x="0" y="70"/>
                    <a:pt x="28" y="264"/>
                  </a:cubicBezTo>
                  <a:cubicBezTo>
                    <a:pt x="46" y="407"/>
                    <a:pt x="185" y="500"/>
                    <a:pt x="318" y="500"/>
                  </a:cubicBezTo>
                  <a:cubicBezTo>
                    <a:pt x="401" y="500"/>
                    <a:pt x="481" y="463"/>
                    <a:pt x="527" y="378"/>
                  </a:cubicBezTo>
                  <a:cubicBezTo>
                    <a:pt x="599" y="243"/>
                    <a:pt x="523" y="14"/>
                    <a:pt x="354" y="2"/>
                  </a:cubicBezTo>
                  <a:cubicBezTo>
                    <a:pt x="340" y="1"/>
                    <a:pt x="326"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59"/>
            <p:cNvSpPr/>
            <p:nvPr/>
          </p:nvSpPr>
          <p:spPr>
            <a:xfrm>
              <a:off x="-3986279" y="3809788"/>
              <a:ext cx="63165" cy="52743"/>
            </a:xfrm>
            <a:custGeom>
              <a:rect b="b" l="l" r="r" t="t"/>
              <a:pathLst>
                <a:path extrusionOk="0" h="501" w="600">
                  <a:moveTo>
                    <a:pt x="315" y="0"/>
                  </a:moveTo>
                  <a:cubicBezTo>
                    <a:pt x="157" y="0"/>
                    <a:pt x="1" y="73"/>
                    <a:pt x="28" y="268"/>
                  </a:cubicBezTo>
                  <a:cubicBezTo>
                    <a:pt x="46" y="408"/>
                    <a:pt x="186" y="501"/>
                    <a:pt x="319" y="501"/>
                  </a:cubicBezTo>
                  <a:cubicBezTo>
                    <a:pt x="402" y="501"/>
                    <a:pt x="483" y="464"/>
                    <a:pt x="527" y="378"/>
                  </a:cubicBezTo>
                  <a:cubicBezTo>
                    <a:pt x="599" y="243"/>
                    <a:pt x="523" y="14"/>
                    <a:pt x="354" y="2"/>
                  </a:cubicBezTo>
                  <a:cubicBezTo>
                    <a:pt x="341" y="1"/>
                    <a:pt x="328"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59"/>
            <p:cNvSpPr/>
            <p:nvPr/>
          </p:nvSpPr>
          <p:spPr>
            <a:xfrm>
              <a:off x="-3877110" y="4203614"/>
              <a:ext cx="63165" cy="52953"/>
            </a:xfrm>
            <a:custGeom>
              <a:rect b="b" l="l" r="r" t="t"/>
              <a:pathLst>
                <a:path extrusionOk="0" h="503" w="600">
                  <a:moveTo>
                    <a:pt x="315" y="1"/>
                  </a:moveTo>
                  <a:cubicBezTo>
                    <a:pt x="157" y="1"/>
                    <a:pt x="0" y="73"/>
                    <a:pt x="28" y="269"/>
                  </a:cubicBezTo>
                  <a:cubicBezTo>
                    <a:pt x="46" y="409"/>
                    <a:pt x="186" y="502"/>
                    <a:pt x="319" y="502"/>
                  </a:cubicBezTo>
                  <a:cubicBezTo>
                    <a:pt x="402" y="502"/>
                    <a:pt x="482" y="466"/>
                    <a:pt x="527" y="383"/>
                  </a:cubicBezTo>
                  <a:cubicBezTo>
                    <a:pt x="599" y="248"/>
                    <a:pt x="523" y="19"/>
                    <a:pt x="354" y="2"/>
                  </a:cubicBezTo>
                  <a:cubicBezTo>
                    <a:pt x="341" y="1"/>
                    <a:pt x="328"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59"/>
            <p:cNvSpPr/>
            <p:nvPr/>
          </p:nvSpPr>
          <p:spPr>
            <a:xfrm>
              <a:off x="-4235882" y="4262882"/>
              <a:ext cx="63270" cy="52848"/>
            </a:xfrm>
            <a:custGeom>
              <a:rect b="b" l="l" r="r" t="t"/>
              <a:pathLst>
                <a:path extrusionOk="0" h="502" w="601">
                  <a:moveTo>
                    <a:pt x="315" y="1"/>
                  </a:moveTo>
                  <a:cubicBezTo>
                    <a:pt x="158" y="1"/>
                    <a:pt x="1" y="73"/>
                    <a:pt x="24" y="269"/>
                  </a:cubicBezTo>
                  <a:cubicBezTo>
                    <a:pt x="45" y="409"/>
                    <a:pt x="186" y="502"/>
                    <a:pt x="320" y="502"/>
                  </a:cubicBezTo>
                  <a:cubicBezTo>
                    <a:pt x="403" y="502"/>
                    <a:pt x="483" y="466"/>
                    <a:pt x="528" y="383"/>
                  </a:cubicBezTo>
                  <a:cubicBezTo>
                    <a:pt x="600" y="243"/>
                    <a:pt x="524" y="15"/>
                    <a:pt x="355" y="2"/>
                  </a:cubicBezTo>
                  <a:cubicBezTo>
                    <a:pt x="342" y="1"/>
                    <a:pt x="329"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59"/>
            <p:cNvSpPr/>
            <p:nvPr/>
          </p:nvSpPr>
          <p:spPr>
            <a:xfrm>
              <a:off x="-4970585" y="3872530"/>
              <a:ext cx="63586" cy="52638"/>
            </a:xfrm>
            <a:custGeom>
              <a:rect b="b" l="l" r="r" t="t"/>
              <a:pathLst>
                <a:path extrusionOk="0" h="500" w="604">
                  <a:moveTo>
                    <a:pt x="314" y="1"/>
                  </a:moveTo>
                  <a:cubicBezTo>
                    <a:pt x="160" y="1"/>
                    <a:pt x="1" y="70"/>
                    <a:pt x="28" y="265"/>
                  </a:cubicBezTo>
                  <a:cubicBezTo>
                    <a:pt x="46" y="407"/>
                    <a:pt x="185" y="499"/>
                    <a:pt x="319" y="499"/>
                  </a:cubicBezTo>
                  <a:cubicBezTo>
                    <a:pt x="403" y="499"/>
                    <a:pt x="484" y="463"/>
                    <a:pt x="532" y="379"/>
                  </a:cubicBezTo>
                  <a:cubicBezTo>
                    <a:pt x="604" y="244"/>
                    <a:pt x="523" y="15"/>
                    <a:pt x="354" y="2"/>
                  </a:cubicBezTo>
                  <a:cubicBezTo>
                    <a:pt x="341" y="1"/>
                    <a:pt x="32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59"/>
            <p:cNvSpPr/>
            <p:nvPr/>
          </p:nvSpPr>
          <p:spPr>
            <a:xfrm>
              <a:off x="-4651501" y="4169716"/>
              <a:ext cx="63165" cy="52848"/>
            </a:xfrm>
            <a:custGeom>
              <a:rect b="b" l="l" r="r" t="t"/>
              <a:pathLst>
                <a:path extrusionOk="0" h="502" w="600">
                  <a:moveTo>
                    <a:pt x="315" y="1"/>
                  </a:moveTo>
                  <a:cubicBezTo>
                    <a:pt x="157" y="1"/>
                    <a:pt x="0" y="74"/>
                    <a:pt x="28" y="269"/>
                  </a:cubicBezTo>
                  <a:cubicBezTo>
                    <a:pt x="46" y="409"/>
                    <a:pt x="186" y="501"/>
                    <a:pt x="319" y="501"/>
                  </a:cubicBezTo>
                  <a:cubicBezTo>
                    <a:pt x="402" y="501"/>
                    <a:pt x="483" y="464"/>
                    <a:pt x="527" y="379"/>
                  </a:cubicBezTo>
                  <a:cubicBezTo>
                    <a:pt x="599" y="244"/>
                    <a:pt x="523" y="15"/>
                    <a:pt x="354" y="2"/>
                  </a:cubicBezTo>
                  <a:cubicBezTo>
                    <a:pt x="341" y="1"/>
                    <a:pt x="328"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59"/>
            <p:cNvSpPr/>
            <p:nvPr/>
          </p:nvSpPr>
          <p:spPr>
            <a:xfrm>
              <a:off x="-4612866" y="3718937"/>
              <a:ext cx="49900" cy="41057"/>
            </a:xfrm>
            <a:custGeom>
              <a:rect b="b" l="l" r="r" t="t"/>
              <a:pathLst>
                <a:path extrusionOk="0" h="390" w="474">
                  <a:moveTo>
                    <a:pt x="213" y="1"/>
                  </a:moveTo>
                  <a:cubicBezTo>
                    <a:pt x="170" y="1"/>
                    <a:pt x="128" y="20"/>
                    <a:pt x="92" y="69"/>
                  </a:cubicBezTo>
                  <a:cubicBezTo>
                    <a:pt x="1" y="191"/>
                    <a:pt x="95" y="389"/>
                    <a:pt x="239" y="389"/>
                  </a:cubicBezTo>
                  <a:cubicBezTo>
                    <a:pt x="255" y="389"/>
                    <a:pt x="271" y="387"/>
                    <a:pt x="287" y="382"/>
                  </a:cubicBezTo>
                  <a:cubicBezTo>
                    <a:pt x="393" y="348"/>
                    <a:pt x="473" y="196"/>
                    <a:pt x="393" y="103"/>
                  </a:cubicBezTo>
                  <a:cubicBezTo>
                    <a:pt x="347" y="46"/>
                    <a:pt x="279"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59"/>
            <p:cNvSpPr/>
            <p:nvPr/>
          </p:nvSpPr>
          <p:spPr>
            <a:xfrm>
              <a:off x="-4721614" y="4032229"/>
              <a:ext cx="49900" cy="40952"/>
            </a:xfrm>
            <a:custGeom>
              <a:rect b="b" l="l" r="r" t="t"/>
              <a:pathLst>
                <a:path extrusionOk="0" h="389" w="474">
                  <a:moveTo>
                    <a:pt x="215" y="0"/>
                  </a:moveTo>
                  <a:cubicBezTo>
                    <a:pt x="172" y="0"/>
                    <a:pt x="130" y="20"/>
                    <a:pt x="93" y="68"/>
                  </a:cubicBezTo>
                  <a:cubicBezTo>
                    <a:pt x="1" y="191"/>
                    <a:pt x="99" y="389"/>
                    <a:pt x="244" y="389"/>
                  </a:cubicBezTo>
                  <a:cubicBezTo>
                    <a:pt x="259" y="389"/>
                    <a:pt x="275" y="386"/>
                    <a:pt x="292" y="382"/>
                  </a:cubicBezTo>
                  <a:cubicBezTo>
                    <a:pt x="397" y="348"/>
                    <a:pt x="474" y="191"/>
                    <a:pt x="393" y="102"/>
                  </a:cubicBezTo>
                  <a:cubicBezTo>
                    <a:pt x="347" y="46"/>
                    <a:pt x="281"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59"/>
            <p:cNvSpPr/>
            <p:nvPr/>
          </p:nvSpPr>
          <p:spPr>
            <a:xfrm>
              <a:off x="-4465694" y="4115290"/>
              <a:ext cx="49795" cy="40952"/>
            </a:xfrm>
            <a:custGeom>
              <a:rect b="b" l="l" r="r" t="t"/>
              <a:pathLst>
                <a:path extrusionOk="0" h="389" w="473">
                  <a:moveTo>
                    <a:pt x="211" y="0"/>
                  </a:moveTo>
                  <a:cubicBezTo>
                    <a:pt x="168" y="0"/>
                    <a:pt x="126" y="19"/>
                    <a:pt x="91" y="67"/>
                  </a:cubicBezTo>
                  <a:cubicBezTo>
                    <a:pt x="0" y="188"/>
                    <a:pt x="93" y="388"/>
                    <a:pt x="235" y="388"/>
                  </a:cubicBezTo>
                  <a:cubicBezTo>
                    <a:pt x="252" y="388"/>
                    <a:pt x="268" y="385"/>
                    <a:pt x="286" y="380"/>
                  </a:cubicBezTo>
                  <a:cubicBezTo>
                    <a:pt x="392" y="346"/>
                    <a:pt x="472" y="194"/>
                    <a:pt x="392" y="100"/>
                  </a:cubicBezTo>
                  <a:cubicBezTo>
                    <a:pt x="343" y="44"/>
                    <a:pt x="276"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59"/>
            <p:cNvSpPr/>
            <p:nvPr/>
          </p:nvSpPr>
          <p:spPr>
            <a:xfrm>
              <a:off x="-4382423" y="4041178"/>
              <a:ext cx="49795" cy="40952"/>
            </a:xfrm>
            <a:custGeom>
              <a:rect b="b" l="l" r="r" t="t"/>
              <a:pathLst>
                <a:path extrusionOk="0" h="389" w="473">
                  <a:moveTo>
                    <a:pt x="217" y="0"/>
                  </a:moveTo>
                  <a:cubicBezTo>
                    <a:pt x="173" y="0"/>
                    <a:pt x="131" y="19"/>
                    <a:pt x="96" y="68"/>
                  </a:cubicBezTo>
                  <a:cubicBezTo>
                    <a:pt x="0" y="190"/>
                    <a:pt x="98" y="388"/>
                    <a:pt x="242" y="388"/>
                  </a:cubicBezTo>
                  <a:cubicBezTo>
                    <a:pt x="258" y="388"/>
                    <a:pt x="274" y="386"/>
                    <a:pt x="291" y="381"/>
                  </a:cubicBezTo>
                  <a:cubicBezTo>
                    <a:pt x="396" y="347"/>
                    <a:pt x="473" y="195"/>
                    <a:pt x="396" y="102"/>
                  </a:cubicBezTo>
                  <a:cubicBezTo>
                    <a:pt x="350" y="46"/>
                    <a:pt x="283"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59"/>
            <p:cNvSpPr/>
            <p:nvPr/>
          </p:nvSpPr>
          <p:spPr>
            <a:xfrm>
              <a:off x="-4164612" y="3712305"/>
              <a:ext cx="49479" cy="40952"/>
            </a:xfrm>
            <a:custGeom>
              <a:rect b="b" l="l" r="r" t="t"/>
              <a:pathLst>
                <a:path extrusionOk="0" h="389" w="470">
                  <a:moveTo>
                    <a:pt x="215" y="0"/>
                  </a:moveTo>
                  <a:cubicBezTo>
                    <a:pt x="172" y="0"/>
                    <a:pt x="129" y="20"/>
                    <a:pt x="92" y="68"/>
                  </a:cubicBezTo>
                  <a:cubicBezTo>
                    <a:pt x="1" y="191"/>
                    <a:pt x="95" y="389"/>
                    <a:pt x="239" y="389"/>
                  </a:cubicBezTo>
                  <a:cubicBezTo>
                    <a:pt x="255" y="389"/>
                    <a:pt x="271" y="387"/>
                    <a:pt x="287" y="382"/>
                  </a:cubicBezTo>
                  <a:cubicBezTo>
                    <a:pt x="393" y="348"/>
                    <a:pt x="469" y="191"/>
                    <a:pt x="393" y="102"/>
                  </a:cubicBezTo>
                  <a:cubicBezTo>
                    <a:pt x="347" y="46"/>
                    <a:pt x="281"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59"/>
            <p:cNvSpPr/>
            <p:nvPr/>
          </p:nvSpPr>
          <p:spPr>
            <a:xfrm>
              <a:off x="-3825000" y="3912218"/>
              <a:ext cx="49795" cy="40847"/>
            </a:xfrm>
            <a:custGeom>
              <a:rect b="b" l="l" r="r" t="t"/>
              <a:pathLst>
                <a:path extrusionOk="0" h="388" w="473">
                  <a:moveTo>
                    <a:pt x="219" y="0"/>
                  </a:moveTo>
                  <a:cubicBezTo>
                    <a:pt x="175" y="0"/>
                    <a:pt x="132" y="20"/>
                    <a:pt x="96" y="70"/>
                  </a:cubicBezTo>
                  <a:cubicBezTo>
                    <a:pt x="1" y="188"/>
                    <a:pt x="97" y="387"/>
                    <a:pt x="240" y="387"/>
                  </a:cubicBezTo>
                  <a:cubicBezTo>
                    <a:pt x="256" y="387"/>
                    <a:pt x="273" y="384"/>
                    <a:pt x="290" y="379"/>
                  </a:cubicBezTo>
                  <a:cubicBezTo>
                    <a:pt x="396" y="349"/>
                    <a:pt x="472" y="193"/>
                    <a:pt x="396" y="99"/>
                  </a:cubicBezTo>
                  <a:cubicBezTo>
                    <a:pt x="351" y="44"/>
                    <a:pt x="284"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59"/>
            <p:cNvSpPr/>
            <p:nvPr/>
          </p:nvSpPr>
          <p:spPr>
            <a:xfrm>
              <a:off x="-4157453" y="3813262"/>
              <a:ext cx="49795" cy="40847"/>
            </a:xfrm>
            <a:custGeom>
              <a:rect b="b" l="l" r="r" t="t"/>
              <a:pathLst>
                <a:path extrusionOk="0" h="388" w="473">
                  <a:moveTo>
                    <a:pt x="217" y="1"/>
                  </a:moveTo>
                  <a:cubicBezTo>
                    <a:pt x="173" y="1"/>
                    <a:pt x="130" y="21"/>
                    <a:pt x="92" y="70"/>
                  </a:cubicBezTo>
                  <a:cubicBezTo>
                    <a:pt x="1" y="188"/>
                    <a:pt x="94" y="387"/>
                    <a:pt x="236" y="387"/>
                  </a:cubicBezTo>
                  <a:cubicBezTo>
                    <a:pt x="252" y="387"/>
                    <a:pt x="269" y="385"/>
                    <a:pt x="287" y="379"/>
                  </a:cubicBezTo>
                  <a:cubicBezTo>
                    <a:pt x="393" y="350"/>
                    <a:pt x="473" y="193"/>
                    <a:pt x="393" y="100"/>
                  </a:cubicBezTo>
                  <a:cubicBezTo>
                    <a:pt x="347" y="44"/>
                    <a:pt x="282"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59"/>
            <p:cNvSpPr/>
            <p:nvPr/>
          </p:nvSpPr>
          <p:spPr>
            <a:xfrm>
              <a:off x="-4077235" y="4141608"/>
              <a:ext cx="49374" cy="40741"/>
            </a:xfrm>
            <a:custGeom>
              <a:rect b="b" l="l" r="r" t="t"/>
              <a:pathLst>
                <a:path extrusionOk="0" h="387" w="469">
                  <a:moveTo>
                    <a:pt x="212" y="0"/>
                  </a:moveTo>
                  <a:cubicBezTo>
                    <a:pt x="169" y="0"/>
                    <a:pt x="127" y="19"/>
                    <a:pt x="92" y="66"/>
                  </a:cubicBezTo>
                  <a:cubicBezTo>
                    <a:pt x="0" y="189"/>
                    <a:pt x="95" y="387"/>
                    <a:pt x="239" y="387"/>
                  </a:cubicBezTo>
                  <a:cubicBezTo>
                    <a:pt x="254" y="387"/>
                    <a:pt x="270" y="384"/>
                    <a:pt x="287" y="379"/>
                  </a:cubicBezTo>
                  <a:cubicBezTo>
                    <a:pt x="392" y="346"/>
                    <a:pt x="469" y="193"/>
                    <a:pt x="392" y="100"/>
                  </a:cubicBezTo>
                  <a:cubicBezTo>
                    <a:pt x="344" y="44"/>
                    <a:pt x="277"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59"/>
            <p:cNvSpPr/>
            <p:nvPr/>
          </p:nvSpPr>
          <p:spPr>
            <a:xfrm>
              <a:off x="-3713621" y="4146977"/>
              <a:ext cx="49374" cy="40847"/>
            </a:xfrm>
            <a:custGeom>
              <a:rect b="b" l="l" r="r" t="t"/>
              <a:pathLst>
                <a:path extrusionOk="0" h="388" w="469">
                  <a:moveTo>
                    <a:pt x="214" y="1"/>
                  </a:moveTo>
                  <a:cubicBezTo>
                    <a:pt x="170" y="1"/>
                    <a:pt x="128" y="21"/>
                    <a:pt x="92" y="70"/>
                  </a:cubicBezTo>
                  <a:cubicBezTo>
                    <a:pt x="1" y="188"/>
                    <a:pt x="93" y="388"/>
                    <a:pt x="236" y="388"/>
                  </a:cubicBezTo>
                  <a:cubicBezTo>
                    <a:pt x="252" y="388"/>
                    <a:pt x="269" y="385"/>
                    <a:pt x="286" y="379"/>
                  </a:cubicBezTo>
                  <a:cubicBezTo>
                    <a:pt x="392" y="350"/>
                    <a:pt x="468" y="193"/>
                    <a:pt x="392" y="100"/>
                  </a:cubicBezTo>
                  <a:cubicBezTo>
                    <a:pt x="344" y="44"/>
                    <a:pt x="278"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59"/>
            <p:cNvSpPr/>
            <p:nvPr/>
          </p:nvSpPr>
          <p:spPr>
            <a:xfrm>
              <a:off x="-3842370" y="4044230"/>
              <a:ext cx="49795" cy="40636"/>
            </a:xfrm>
            <a:custGeom>
              <a:rect b="b" l="l" r="r" t="t"/>
              <a:pathLst>
                <a:path extrusionOk="0" h="386" w="473">
                  <a:moveTo>
                    <a:pt x="216" y="0"/>
                  </a:moveTo>
                  <a:cubicBezTo>
                    <a:pt x="173" y="0"/>
                    <a:pt x="131" y="20"/>
                    <a:pt x="96" y="69"/>
                  </a:cubicBezTo>
                  <a:cubicBezTo>
                    <a:pt x="1" y="186"/>
                    <a:pt x="93" y="386"/>
                    <a:pt x="239" y="386"/>
                  </a:cubicBezTo>
                  <a:cubicBezTo>
                    <a:pt x="255" y="386"/>
                    <a:pt x="273" y="383"/>
                    <a:pt x="290" y="378"/>
                  </a:cubicBezTo>
                  <a:cubicBezTo>
                    <a:pt x="396" y="348"/>
                    <a:pt x="472" y="191"/>
                    <a:pt x="396" y="98"/>
                  </a:cubicBezTo>
                  <a:cubicBezTo>
                    <a:pt x="348" y="45"/>
                    <a:pt x="28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59"/>
            <p:cNvSpPr/>
            <p:nvPr/>
          </p:nvSpPr>
          <p:spPr>
            <a:xfrm>
              <a:off x="-4339261" y="3705989"/>
              <a:ext cx="49900" cy="41057"/>
            </a:xfrm>
            <a:custGeom>
              <a:rect b="b" l="l" r="r" t="t"/>
              <a:pathLst>
                <a:path extrusionOk="0" h="390" w="474">
                  <a:moveTo>
                    <a:pt x="217" y="1"/>
                  </a:moveTo>
                  <a:cubicBezTo>
                    <a:pt x="174" y="1"/>
                    <a:pt x="132" y="20"/>
                    <a:pt x="96" y="69"/>
                  </a:cubicBezTo>
                  <a:cubicBezTo>
                    <a:pt x="1" y="188"/>
                    <a:pt x="99" y="389"/>
                    <a:pt x="244" y="389"/>
                  </a:cubicBezTo>
                  <a:cubicBezTo>
                    <a:pt x="259" y="389"/>
                    <a:pt x="275" y="387"/>
                    <a:pt x="291" y="382"/>
                  </a:cubicBezTo>
                  <a:cubicBezTo>
                    <a:pt x="397" y="348"/>
                    <a:pt x="473" y="192"/>
                    <a:pt x="397" y="99"/>
                  </a:cubicBezTo>
                  <a:cubicBezTo>
                    <a:pt x="349" y="45"/>
                    <a:pt x="282"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59"/>
            <p:cNvSpPr/>
            <p:nvPr/>
          </p:nvSpPr>
          <p:spPr>
            <a:xfrm>
              <a:off x="-4909527" y="4022755"/>
              <a:ext cx="49795" cy="40741"/>
            </a:xfrm>
            <a:custGeom>
              <a:rect b="b" l="l" r="r" t="t"/>
              <a:pathLst>
                <a:path extrusionOk="0" h="387" w="473">
                  <a:moveTo>
                    <a:pt x="217" y="0"/>
                  </a:moveTo>
                  <a:cubicBezTo>
                    <a:pt x="173" y="0"/>
                    <a:pt x="129" y="20"/>
                    <a:pt x="92" y="69"/>
                  </a:cubicBezTo>
                  <a:cubicBezTo>
                    <a:pt x="0" y="187"/>
                    <a:pt x="93" y="387"/>
                    <a:pt x="239" y="387"/>
                  </a:cubicBezTo>
                  <a:cubicBezTo>
                    <a:pt x="255" y="387"/>
                    <a:pt x="273" y="384"/>
                    <a:pt x="291" y="378"/>
                  </a:cubicBezTo>
                  <a:cubicBezTo>
                    <a:pt x="396" y="349"/>
                    <a:pt x="473" y="192"/>
                    <a:pt x="396" y="99"/>
                  </a:cubicBezTo>
                  <a:cubicBezTo>
                    <a:pt x="348" y="44"/>
                    <a:pt x="282"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59"/>
            <p:cNvSpPr/>
            <p:nvPr/>
          </p:nvSpPr>
          <p:spPr>
            <a:xfrm>
              <a:off x="-4941214" y="3754204"/>
              <a:ext cx="49374" cy="40952"/>
            </a:xfrm>
            <a:custGeom>
              <a:rect b="b" l="l" r="r" t="t"/>
              <a:pathLst>
                <a:path extrusionOk="0" h="389" w="469">
                  <a:moveTo>
                    <a:pt x="212" y="0"/>
                  </a:moveTo>
                  <a:cubicBezTo>
                    <a:pt x="169" y="0"/>
                    <a:pt x="127" y="20"/>
                    <a:pt x="92" y="68"/>
                  </a:cubicBezTo>
                  <a:cubicBezTo>
                    <a:pt x="0" y="191"/>
                    <a:pt x="95" y="389"/>
                    <a:pt x="239" y="389"/>
                  </a:cubicBezTo>
                  <a:cubicBezTo>
                    <a:pt x="254" y="389"/>
                    <a:pt x="270" y="386"/>
                    <a:pt x="287" y="381"/>
                  </a:cubicBezTo>
                  <a:cubicBezTo>
                    <a:pt x="393" y="348"/>
                    <a:pt x="469" y="195"/>
                    <a:pt x="393" y="102"/>
                  </a:cubicBezTo>
                  <a:cubicBezTo>
                    <a:pt x="344" y="46"/>
                    <a:pt x="277"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59"/>
            <p:cNvSpPr/>
            <p:nvPr/>
          </p:nvSpPr>
          <p:spPr>
            <a:xfrm>
              <a:off x="-4779409" y="3763047"/>
              <a:ext cx="49795" cy="41057"/>
            </a:xfrm>
            <a:custGeom>
              <a:rect b="b" l="l" r="r" t="t"/>
              <a:pathLst>
                <a:path extrusionOk="0" h="390" w="473">
                  <a:moveTo>
                    <a:pt x="217" y="1"/>
                  </a:moveTo>
                  <a:cubicBezTo>
                    <a:pt x="174" y="1"/>
                    <a:pt x="131" y="20"/>
                    <a:pt x="96" y="69"/>
                  </a:cubicBezTo>
                  <a:cubicBezTo>
                    <a:pt x="0" y="191"/>
                    <a:pt x="98" y="389"/>
                    <a:pt x="242" y="389"/>
                  </a:cubicBezTo>
                  <a:cubicBezTo>
                    <a:pt x="258" y="389"/>
                    <a:pt x="274" y="387"/>
                    <a:pt x="290" y="382"/>
                  </a:cubicBezTo>
                  <a:cubicBezTo>
                    <a:pt x="396" y="348"/>
                    <a:pt x="472" y="192"/>
                    <a:pt x="396" y="99"/>
                  </a:cubicBezTo>
                  <a:cubicBezTo>
                    <a:pt x="350" y="45"/>
                    <a:pt x="283"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59"/>
            <p:cNvSpPr/>
            <p:nvPr/>
          </p:nvSpPr>
          <p:spPr>
            <a:xfrm>
              <a:off x="-4569599" y="3964013"/>
              <a:ext cx="49374" cy="41057"/>
            </a:xfrm>
            <a:custGeom>
              <a:rect b="b" l="l" r="r" t="t"/>
              <a:pathLst>
                <a:path extrusionOk="0" h="390" w="469">
                  <a:moveTo>
                    <a:pt x="214" y="1"/>
                  </a:moveTo>
                  <a:cubicBezTo>
                    <a:pt x="172" y="1"/>
                    <a:pt x="129" y="20"/>
                    <a:pt x="92" y="69"/>
                  </a:cubicBezTo>
                  <a:cubicBezTo>
                    <a:pt x="0" y="191"/>
                    <a:pt x="95" y="389"/>
                    <a:pt x="239" y="389"/>
                  </a:cubicBezTo>
                  <a:cubicBezTo>
                    <a:pt x="254" y="389"/>
                    <a:pt x="270" y="387"/>
                    <a:pt x="287" y="382"/>
                  </a:cubicBezTo>
                  <a:cubicBezTo>
                    <a:pt x="392" y="348"/>
                    <a:pt x="469" y="191"/>
                    <a:pt x="392" y="103"/>
                  </a:cubicBezTo>
                  <a:cubicBezTo>
                    <a:pt x="346" y="46"/>
                    <a:pt x="280"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59"/>
            <p:cNvSpPr/>
            <p:nvPr/>
          </p:nvSpPr>
          <p:spPr>
            <a:xfrm>
              <a:off x="-4989008" y="3628718"/>
              <a:ext cx="654179" cy="213919"/>
            </a:xfrm>
            <a:custGeom>
              <a:rect b="b" l="l" r="r" t="t"/>
              <a:pathLst>
                <a:path extrusionOk="0" h="2032" w="6214">
                  <a:moveTo>
                    <a:pt x="3810" y="0"/>
                  </a:moveTo>
                  <a:cubicBezTo>
                    <a:pt x="3553" y="0"/>
                    <a:pt x="3297" y="13"/>
                    <a:pt x="3043" y="41"/>
                  </a:cubicBezTo>
                  <a:cubicBezTo>
                    <a:pt x="2950" y="50"/>
                    <a:pt x="2861" y="62"/>
                    <a:pt x="2768" y="75"/>
                  </a:cubicBezTo>
                  <a:cubicBezTo>
                    <a:pt x="2679" y="88"/>
                    <a:pt x="2590" y="105"/>
                    <a:pt x="2497" y="122"/>
                  </a:cubicBezTo>
                  <a:cubicBezTo>
                    <a:pt x="2074" y="202"/>
                    <a:pt x="1659" y="342"/>
                    <a:pt x="1270" y="536"/>
                  </a:cubicBezTo>
                  <a:cubicBezTo>
                    <a:pt x="1105" y="621"/>
                    <a:pt x="944" y="723"/>
                    <a:pt x="792" y="833"/>
                  </a:cubicBezTo>
                  <a:cubicBezTo>
                    <a:pt x="656" y="926"/>
                    <a:pt x="529" y="1036"/>
                    <a:pt x="419" y="1154"/>
                  </a:cubicBezTo>
                  <a:cubicBezTo>
                    <a:pt x="250" y="1324"/>
                    <a:pt x="123" y="1535"/>
                    <a:pt x="47" y="1764"/>
                  </a:cubicBezTo>
                  <a:cubicBezTo>
                    <a:pt x="0" y="1925"/>
                    <a:pt x="17" y="2022"/>
                    <a:pt x="51" y="2031"/>
                  </a:cubicBezTo>
                  <a:cubicBezTo>
                    <a:pt x="53" y="2031"/>
                    <a:pt x="56" y="2032"/>
                    <a:pt x="58" y="2032"/>
                  </a:cubicBezTo>
                  <a:cubicBezTo>
                    <a:pt x="134" y="2032"/>
                    <a:pt x="250" y="1720"/>
                    <a:pt x="648" y="1396"/>
                  </a:cubicBezTo>
                  <a:cubicBezTo>
                    <a:pt x="762" y="1307"/>
                    <a:pt x="880" y="1222"/>
                    <a:pt x="1007" y="1150"/>
                  </a:cubicBezTo>
                  <a:cubicBezTo>
                    <a:pt x="1151" y="1066"/>
                    <a:pt x="1299" y="985"/>
                    <a:pt x="1456" y="913"/>
                  </a:cubicBezTo>
                  <a:cubicBezTo>
                    <a:pt x="1816" y="757"/>
                    <a:pt x="2197" y="647"/>
                    <a:pt x="2586" y="575"/>
                  </a:cubicBezTo>
                  <a:cubicBezTo>
                    <a:pt x="2671" y="558"/>
                    <a:pt x="2755" y="541"/>
                    <a:pt x="2840" y="532"/>
                  </a:cubicBezTo>
                  <a:cubicBezTo>
                    <a:pt x="2925" y="520"/>
                    <a:pt x="3009" y="507"/>
                    <a:pt x="3094" y="498"/>
                  </a:cubicBezTo>
                  <a:cubicBezTo>
                    <a:pt x="3463" y="456"/>
                    <a:pt x="3831" y="434"/>
                    <a:pt x="4203" y="434"/>
                  </a:cubicBezTo>
                  <a:cubicBezTo>
                    <a:pt x="4237" y="434"/>
                    <a:pt x="4271" y="435"/>
                    <a:pt x="4305" y="435"/>
                  </a:cubicBezTo>
                  <a:cubicBezTo>
                    <a:pt x="4673" y="435"/>
                    <a:pt x="5007" y="452"/>
                    <a:pt x="5286" y="465"/>
                  </a:cubicBezTo>
                  <a:cubicBezTo>
                    <a:pt x="5540" y="476"/>
                    <a:pt x="5749" y="486"/>
                    <a:pt x="5903" y="486"/>
                  </a:cubicBezTo>
                  <a:cubicBezTo>
                    <a:pt x="6085" y="486"/>
                    <a:pt x="6190" y="472"/>
                    <a:pt x="6196" y="431"/>
                  </a:cubicBezTo>
                  <a:cubicBezTo>
                    <a:pt x="6213" y="354"/>
                    <a:pt x="5879" y="236"/>
                    <a:pt x="5320" y="130"/>
                  </a:cubicBezTo>
                  <a:cubicBezTo>
                    <a:pt x="4986" y="71"/>
                    <a:pt x="4652" y="33"/>
                    <a:pt x="4313" y="16"/>
                  </a:cubicBezTo>
                  <a:cubicBezTo>
                    <a:pt x="4146" y="6"/>
                    <a:pt x="3978" y="0"/>
                    <a:pt x="381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59"/>
            <p:cNvSpPr/>
            <p:nvPr/>
          </p:nvSpPr>
          <p:spPr>
            <a:xfrm>
              <a:off x="-4288624" y="4187296"/>
              <a:ext cx="594067" cy="124856"/>
            </a:xfrm>
            <a:custGeom>
              <a:rect b="b" l="l" r="r" t="t"/>
              <a:pathLst>
                <a:path extrusionOk="0" h="1186" w="5643">
                  <a:moveTo>
                    <a:pt x="3103" y="1"/>
                  </a:moveTo>
                  <a:cubicBezTo>
                    <a:pt x="3014" y="1"/>
                    <a:pt x="2925" y="9"/>
                    <a:pt x="2836" y="22"/>
                  </a:cubicBezTo>
                  <a:cubicBezTo>
                    <a:pt x="2747" y="30"/>
                    <a:pt x="2659" y="47"/>
                    <a:pt x="2574" y="72"/>
                  </a:cubicBezTo>
                  <a:cubicBezTo>
                    <a:pt x="2375" y="132"/>
                    <a:pt x="2185" y="216"/>
                    <a:pt x="2003" y="318"/>
                  </a:cubicBezTo>
                  <a:cubicBezTo>
                    <a:pt x="1838" y="407"/>
                    <a:pt x="1694" y="487"/>
                    <a:pt x="1554" y="547"/>
                  </a:cubicBezTo>
                  <a:cubicBezTo>
                    <a:pt x="1349" y="635"/>
                    <a:pt x="1133" y="679"/>
                    <a:pt x="915" y="679"/>
                  </a:cubicBezTo>
                  <a:cubicBezTo>
                    <a:pt x="871" y="679"/>
                    <a:pt x="827" y="677"/>
                    <a:pt x="784" y="673"/>
                  </a:cubicBezTo>
                  <a:cubicBezTo>
                    <a:pt x="409" y="642"/>
                    <a:pt x="167" y="520"/>
                    <a:pt x="66" y="520"/>
                  </a:cubicBezTo>
                  <a:cubicBezTo>
                    <a:pt x="45" y="520"/>
                    <a:pt x="30" y="526"/>
                    <a:pt x="22" y="538"/>
                  </a:cubicBezTo>
                  <a:cubicBezTo>
                    <a:pt x="1" y="563"/>
                    <a:pt x="43" y="640"/>
                    <a:pt x="157" y="737"/>
                  </a:cubicBezTo>
                  <a:cubicBezTo>
                    <a:pt x="326" y="868"/>
                    <a:pt x="521" y="961"/>
                    <a:pt x="733" y="1004"/>
                  </a:cubicBezTo>
                  <a:cubicBezTo>
                    <a:pt x="857" y="1031"/>
                    <a:pt x="984" y="1045"/>
                    <a:pt x="1111" y="1045"/>
                  </a:cubicBezTo>
                  <a:cubicBezTo>
                    <a:pt x="1312" y="1045"/>
                    <a:pt x="1514" y="1010"/>
                    <a:pt x="1706" y="940"/>
                  </a:cubicBezTo>
                  <a:cubicBezTo>
                    <a:pt x="2053" y="817"/>
                    <a:pt x="2371" y="606"/>
                    <a:pt x="2697" y="517"/>
                  </a:cubicBezTo>
                  <a:cubicBezTo>
                    <a:pt x="2760" y="500"/>
                    <a:pt x="2828" y="487"/>
                    <a:pt x="2896" y="479"/>
                  </a:cubicBezTo>
                  <a:cubicBezTo>
                    <a:pt x="2963" y="470"/>
                    <a:pt x="3031" y="466"/>
                    <a:pt x="3099" y="466"/>
                  </a:cubicBezTo>
                  <a:cubicBezTo>
                    <a:pt x="3111" y="466"/>
                    <a:pt x="3123" y="466"/>
                    <a:pt x="3135" y="466"/>
                  </a:cubicBezTo>
                  <a:cubicBezTo>
                    <a:pt x="3292" y="466"/>
                    <a:pt x="3445" y="491"/>
                    <a:pt x="3594" y="538"/>
                  </a:cubicBezTo>
                  <a:cubicBezTo>
                    <a:pt x="3742" y="589"/>
                    <a:pt x="3886" y="657"/>
                    <a:pt x="4017" y="745"/>
                  </a:cubicBezTo>
                  <a:cubicBezTo>
                    <a:pt x="4280" y="915"/>
                    <a:pt x="4555" y="1126"/>
                    <a:pt x="4864" y="1173"/>
                  </a:cubicBezTo>
                  <a:cubicBezTo>
                    <a:pt x="4916" y="1181"/>
                    <a:pt x="4967" y="1185"/>
                    <a:pt x="5016" y="1185"/>
                  </a:cubicBezTo>
                  <a:cubicBezTo>
                    <a:pt x="5240" y="1185"/>
                    <a:pt x="5423" y="1105"/>
                    <a:pt x="5520" y="1008"/>
                  </a:cubicBezTo>
                  <a:cubicBezTo>
                    <a:pt x="5643" y="889"/>
                    <a:pt x="5630" y="784"/>
                    <a:pt x="5604" y="771"/>
                  </a:cubicBezTo>
                  <a:cubicBezTo>
                    <a:pt x="5599" y="768"/>
                    <a:pt x="5593" y="766"/>
                    <a:pt x="5587" y="766"/>
                  </a:cubicBezTo>
                  <a:cubicBezTo>
                    <a:pt x="5549" y="766"/>
                    <a:pt x="5496" y="814"/>
                    <a:pt x="5406" y="847"/>
                  </a:cubicBezTo>
                  <a:cubicBezTo>
                    <a:pt x="5327" y="872"/>
                    <a:pt x="5247" y="885"/>
                    <a:pt x="5167" y="885"/>
                  </a:cubicBezTo>
                  <a:cubicBezTo>
                    <a:pt x="5087" y="885"/>
                    <a:pt x="5008" y="872"/>
                    <a:pt x="4931" y="847"/>
                  </a:cubicBezTo>
                  <a:cubicBezTo>
                    <a:pt x="4821" y="805"/>
                    <a:pt x="4716" y="750"/>
                    <a:pt x="4623" y="678"/>
                  </a:cubicBezTo>
                  <a:cubicBezTo>
                    <a:pt x="4512" y="602"/>
                    <a:pt x="4394" y="500"/>
                    <a:pt x="4254" y="394"/>
                  </a:cubicBezTo>
                  <a:cubicBezTo>
                    <a:pt x="3924" y="144"/>
                    <a:pt x="3518" y="5"/>
                    <a:pt x="310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59"/>
            <p:cNvSpPr/>
            <p:nvPr/>
          </p:nvSpPr>
          <p:spPr>
            <a:xfrm>
              <a:off x="-4430322" y="4448057"/>
              <a:ext cx="618596" cy="98958"/>
            </a:xfrm>
            <a:custGeom>
              <a:rect b="b" l="l" r="r" t="t"/>
              <a:pathLst>
                <a:path extrusionOk="0" h="940" w="5876">
                  <a:moveTo>
                    <a:pt x="5767" y="1"/>
                  </a:moveTo>
                  <a:cubicBezTo>
                    <a:pt x="5648" y="1"/>
                    <a:pt x="5400" y="74"/>
                    <a:pt x="5050" y="169"/>
                  </a:cubicBezTo>
                  <a:cubicBezTo>
                    <a:pt x="4436" y="334"/>
                    <a:pt x="3806" y="435"/>
                    <a:pt x="3171" y="469"/>
                  </a:cubicBezTo>
                  <a:lnTo>
                    <a:pt x="2942" y="482"/>
                  </a:lnTo>
                  <a:lnTo>
                    <a:pt x="2718" y="482"/>
                  </a:lnTo>
                  <a:cubicBezTo>
                    <a:pt x="2083" y="474"/>
                    <a:pt x="1448" y="402"/>
                    <a:pt x="826" y="262"/>
                  </a:cubicBezTo>
                  <a:cubicBezTo>
                    <a:pt x="485" y="186"/>
                    <a:pt x="238" y="127"/>
                    <a:pt x="115" y="127"/>
                  </a:cubicBezTo>
                  <a:cubicBezTo>
                    <a:pt x="67" y="127"/>
                    <a:pt x="39" y="136"/>
                    <a:pt x="30" y="156"/>
                  </a:cubicBezTo>
                  <a:cubicBezTo>
                    <a:pt x="1" y="220"/>
                    <a:pt x="255" y="397"/>
                    <a:pt x="733" y="579"/>
                  </a:cubicBezTo>
                  <a:cubicBezTo>
                    <a:pt x="1368" y="812"/>
                    <a:pt x="2036" y="931"/>
                    <a:pt x="2714" y="939"/>
                  </a:cubicBezTo>
                  <a:lnTo>
                    <a:pt x="2955" y="939"/>
                  </a:lnTo>
                  <a:lnTo>
                    <a:pt x="3196" y="926"/>
                  </a:lnTo>
                  <a:cubicBezTo>
                    <a:pt x="3873" y="888"/>
                    <a:pt x="4538" y="740"/>
                    <a:pt x="5160" y="482"/>
                  </a:cubicBezTo>
                  <a:cubicBezTo>
                    <a:pt x="5626" y="279"/>
                    <a:pt x="5875" y="88"/>
                    <a:pt x="5842" y="29"/>
                  </a:cubicBezTo>
                  <a:cubicBezTo>
                    <a:pt x="5833" y="10"/>
                    <a:pt x="5808" y="1"/>
                    <a:pt x="576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0" name="Google Shape;6000;p59"/>
          <p:cNvGrpSpPr/>
          <p:nvPr/>
        </p:nvGrpSpPr>
        <p:grpSpPr>
          <a:xfrm>
            <a:off x="102333" y="139430"/>
            <a:ext cx="1131312" cy="1006618"/>
            <a:chOff x="2428224" y="4918874"/>
            <a:chExt cx="1878007" cy="1671013"/>
          </a:xfrm>
        </p:grpSpPr>
        <p:sp>
          <p:nvSpPr>
            <p:cNvPr id="6001" name="Google Shape;6001;p59"/>
            <p:cNvSpPr/>
            <p:nvPr/>
          </p:nvSpPr>
          <p:spPr>
            <a:xfrm>
              <a:off x="2428224" y="4918874"/>
              <a:ext cx="1878007" cy="1671013"/>
            </a:xfrm>
            <a:custGeom>
              <a:rect b="b" l="l" r="r" t="t"/>
              <a:pathLst>
                <a:path extrusionOk="0" h="21086" w="23698">
                  <a:moveTo>
                    <a:pt x="11160" y="0"/>
                  </a:moveTo>
                  <a:cubicBezTo>
                    <a:pt x="9289" y="0"/>
                    <a:pt x="7506" y="1475"/>
                    <a:pt x="8411" y="4164"/>
                  </a:cubicBezTo>
                  <a:cubicBezTo>
                    <a:pt x="7740" y="3159"/>
                    <a:pt x="6831" y="2747"/>
                    <a:pt x="5946" y="2747"/>
                  </a:cubicBezTo>
                  <a:cubicBezTo>
                    <a:pt x="3636" y="2747"/>
                    <a:pt x="1495" y="5556"/>
                    <a:pt x="4212" y="7965"/>
                  </a:cubicBezTo>
                  <a:cubicBezTo>
                    <a:pt x="1" y="7965"/>
                    <a:pt x="204" y="13539"/>
                    <a:pt x="3950" y="13539"/>
                  </a:cubicBezTo>
                  <a:cubicBezTo>
                    <a:pt x="906" y="15167"/>
                    <a:pt x="2947" y="18742"/>
                    <a:pt x="5444" y="18742"/>
                  </a:cubicBezTo>
                  <a:cubicBezTo>
                    <a:pt x="6200" y="18742"/>
                    <a:pt x="6997" y="18415"/>
                    <a:pt x="7708" y="17606"/>
                  </a:cubicBezTo>
                  <a:lnTo>
                    <a:pt x="7708" y="17606"/>
                  </a:lnTo>
                  <a:cubicBezTo>
                    <a:pt x="6991" y="19833"/>
                    <a:pt x="8654" y="21086"/>
                    <a:pt x="10414" y="21086"/>
                  </a:cubicBezTo>
                  <a:cubicBezTo>
                    <a:pt x="12010" y="21086"/>
                    <a:pt x="13688" y="20055"/>
                    <a:pt x="13744" y="17784"/>
                  </a:cubicBezTo>
                  <a:cubicBezTo>
                    <a:pt x="14361" y="19075"/>
                    <a:pt x="15456" y="19612"/>
                    <a:pt x="16557" y="19612"/>
                  </a:cubicBezTo>
                  <a:cubicBezTo>
                    <a:pt x="18926" y="19612"/>
                    <a:pt x="21327" y="17131"/>
                    <a:pt x="19077" y="14335"/>
                  </a:cubicBezTo>
                  <a:lnTo>
                    <a:pt x="19077" y="14335"/>
                  </a:lnTo>
                  <a:cubicBezTo>
                    <a:pt x="19304" y="14377"/>
                    <a:pt x="19521" y="14397"/>
                    <a:pt x="19728" y="14397"/>
                  </a:cubicBezTo>
                  <a:cubicBezTo>
                    <a:pt x="23480" y="14397"/>
                    <a:pt x="23698" y="7733"/>
                    <a:pt x="19799" y="7733"/>
                  </a:cubicBezTo>
                  <a:cubicBezTo>
                    <a:pt x="19599" y="7733"/>
                    <a:pt x="19388" y="7750"/>
                    <a:pt x="19166" y="7787"/>
                  </a:cubicBezTo>
                  <a:cubicBezTo>
                    <a:pt x="22498" y="5548"/>
                    <a:pt x="19817" y="1970"/>
                    <a:pt x="17186" y="1970"/>
                  </a:cubicBezTo>
                  <a:cubicBezTo>
                    <a:pt x="16181" y="1970"/>
                    <a:pt x="15184" y="2492"/>
                    <a:pt x="14531" y="3808"/>
                  </a:cubicBezTo>
                  <a:cubicBezTo>
                    <a:pt x="14616" y="1206"/>
                    <a:pt x="12851" y="0"/>
                    <a:pt x="111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59"/>
            <p:cNvSpPr/>
            <p:nvPr/>
          </p:nvSpPr>
          <p:spPr>
            <a:xfrm>
              <a:off x="2823028" y="5269698"/>
              <a:ext cx="1089415" cy="969355"/>
            </a:xfrm>
            <a:custGeom>
              <a:rect b="b" l="l" r="r" t="t"/>
              <a:pathLst>
                <a:path extrusionOk="0" h="12232" w="13747">
                  <a:moveTo>
                    <a:pt x="6474" y="0"/>
                  </a:moveTo>
                  <a:cubicBezTo>
                    <a:pt x="5389" y="0"/>
                    <a:pt x="4354" y="856"/>
                    <a:pt x="4877" y="2416"/>
                  </a:cubicBezTo>
                  <a:cubicBezTo>
                    <a:pt x="4488" y="1834"/>
                    <a:pt x="3960" y="1595"/>
                    <a:pt x="3447" y="1595"/>
                  </a:cubicBezTo>
                  <a:cubicBezTo>
                    <a:pt x="2106" y="1595"/>
                    <a:pt x="863" y="3225"/>
                    <a:pt x="2443" y="4621"/>
                  </a:cubicBezTo>
                  <a:cubicBezTo>
                    <a:pt x="1" y="4621"/>
                    <a:pt x="119" y="7855"/>
                    <a:pt x="2290" y="7855"/>
                  </a:cubicBezTo>
                  <a:cubicBezTo>
                    <a:pt x="523" y="8797"/>
                    <a:pt x="1708" y="10872"/>
                    <a:pt x="3157" y="10872"/>
                  </a:cubicBezTo>
                  <a:cubicBezTo>
                    <a:pt x="3596" y="10872"/>
                    <a:pt x="4058" y="10682"/>
                    <a:pt x="4470" y="10212"/>
                  </a:cubicBezTo>
                  <a:lnTo>
                    <a:pt x="4470" y="10212"/>
                  </a:lnTo>
                  <a:cubicBezTo>
                    <a:pt x="4053" y="11504"/>
                    <a:pt x="5017" y="12231"/>
                    <a:pt x="6038" y="12231"/>
                  </a:cubicBezTo>
                  <a:cubicBezTo>
                    <a:pt x="6965" y="12231"/>
                    <a:pt x="7938" y="11633"/>
                    <a:pt x="7970" y="10314"/>
                  </a:cubicBezTo>
                  <a:cubicBezTo>
                    <a:pt x="8328" y="11064"/>
                    <a:pt x="8963" y="11376"/>
                    <a:pt x="9602" y="11376"/>
                  </a:cubicBezTo>
                  <a:cubicBezTo>
                    <a:pt x="10975" y="11376"/>
                    <a:pt x="12367" y="9937"/>
                    <a:pt x="11064" y="8316"/>
                  </a:cubicBezTo>
                  <a:lnTo>
                    <a:pt x="11064" y="8316"/>
                  </a:lnTo>
                  <a:cubicBezTo>
                    <a:pt x="11196" y="8341"/>
                    <a:pt x="11322" y="8352"/>
                    <a:pt x="11442" y="8352"/>
                  </a:cubicBezTo>
                  <a:cubicBezTo>
                    <a:pt x="13620" y="8352"/>
                    <a:pt x="13747" y="4488"/>
                    <a:pt x="11486" y="4488"/>
                  </a:cubicBezTo>
                  <a:cubicBezTo>
                    <a:pt x="11370" y="4488"/>
                    <a:pt x="11248" y="4498"/>
                    <a:pt x="11119" y="4520"/>
                  </a:cubicBezTo>
                  <a:cubicBezTo>
                    <a:pt x="13053" y="3221"/>
                    <a:pt x="11495" y="1143"/>
                    <a:pt x="9968" y="1143"/>
                  </a:cubicBezTo>
                  <a:cubicBezTo>
                    <a:pt x="9385" y="1143"/>
                    <a:pt x="8806" y="1446"/>
                    <a:pt x="8428" y="2209"/>
                  </a:cubicBezTo>
                  <a:cubicBezTo>
                    <a:pt x="8478" y="700"/>
                    <a:pt x="7456" y="0"/>
                    <a:pt x="6474"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59"/>
            <p:cNvSpPr/>
            <p:nvPr/>
          </p:nvSpPr>
          <p:spPr>
            <a:xfrm>
              <a:off x="3308409" y="5395065"/>
              <a:ext cx="109045" cy="236633"/>
            </a:xfrm>
            <a:custGeom>
              <a:rect b="b" l="l" r="r" t="t"/>
              <a:pathLst>
                <a:path extrusionOk="0" h="2986" w="1376">
                  <a:moveTo>
                    <a:pt x="521" y="0"/>
                  </a:moveTo>
                  <a:cubicBezTo>
                    <a:pt x="478" y="364"/>
                    <a:pt x="428" y="728"/>
                    <a:pt x="356" y="1080"/>
                  </a:cubicBezTo>
                  <a:cubicBezTo>
                    <a:pt x="292" y="1418"/>
                    <a:pt x="195" y="1753"/>
                    <a:pt x="68" y="2070"/>
                  </a:cubicBezTo>
                  <a:cubicBezTo>
                    <a:pt x="17" y="2184"/>
                    <a:pt x="0" y="2311"/>
                    <a:pt x="25" y="2438"/>
                  </a:cubicBezTo>
                  <a:cubicBezTo>
                    <a:pt x="75" y="2759"/>
                    <a:pt x="349" y="2986"/>
                    <a:pt x="664" y="2986"/>
                  </a:cubicBezTo>
                  <a:cubicBezTo>
                    <a:pt x="702" y="2986"/>
                    <a:pt x="740" y="2983"/>
                    <a:pt x="779" y="2976"/>
                  </a:cubicBezTo>
                  <a:cubicBezTo>
                    <a:pt x="1139" y="2912"/>
                    <a:pt x="1376" y="2569"/>
                    <a:pt x="1304" y="2210"/>
                  </a:cubicBezTo>
                  <a:lnTo>
                    <a:pt x="1295" y="2163"/>
                  </a:lnTo>
                  <a:cubicBezTo>
                    <a:pt x="1223" y="1774"/>
                    <a:pt x="1113" y="1393"/>
                    <a:pt x="969" y="1025"/>
                  </a:cubicBezTo>
                  <a:cubicBezTo>
                    <a:pt x="834" y="669"/>
                    <a:pt x="682" y="330"/>
                    <a:pt x="52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59"/>
            <p:cNvSpPr/>
            <p:nvPr/>
          </p:nvSpPr>
          <p:spPr>
            <a:xfrm>
              <a:off x="3098408" y="5516788"/>
              <a:ext cx="209055" cy="169352"/>
            </a:xfrm>
            <a:custGeom>
              <a:rect b="b" l="l" r="r" t="t"/>
              <a:pathLst>
                <a:path extrusionOk="0" h="2137" w="2638">
                  <a:moveTo>
                    <a:pt x="1" y="1"/>
                  </a:moveTo>
                  <a:cubicBezTo>
                    <a:pt x="140" y="123"/>
                    <a:pt x="271" y="259"/>
                    <a:pt x="390" y="411"/>
                  </a:cubicBezTo>
                  <a:cubicBezTo>
                    <a:pt x="504" y="555"/>
                    <a:pt x="610" y="708"/>
                    <a:pt x="716" y="864"/>
                  </a:cubicBezTo>
                  <a:cubicBezTo>
                    <a:pt x="923" y="1177"/>
                    <a:pt x="1114" y="1499"/>
                    <a:pt x="1330" y="1833"/>
                  </a:cubicBezTo>
                  <a:lnTo>
                    <a:pt x="1338" y="1846"/>
                  </a:lnTo>
                  <a:cubicBezTo>
                    <a:pt x="1464" y="2038"/>
                    <a:pt x="1668" y="2136"/>
                    <a:pt x="1874" y="2136"/>
                  </a:cubicBezTo>
                  <a:cubicBezTo>
                    <a:pt x="2050" y="2136"/>
                    <a:pt x="2227" y="2064"/>
                    <a:pt x="2358" y="1918"/>
                  </a:cubicBezTo>
                  <a:cubicBezTo>
                    <a:pt x="2637" y="1601"/>
                    <a:pt x="2540" y="1101"/>
                    <a:pt x="2159" y="915"/>
                  </a:cubicBezTo>
                  <a:cubicBezTo>
                    <a:pt x="1821" y="754"/>
                    <a:pt x="1473" y="564"/>
                    <a:pt x="1118" y="394"/>
                  </a:cubicBezTo>
                  <a:cubicBezTo>
                    <a:pt x="936" y="310"/>
                    <a:pt x="754" y="225"/>
                    <a:pt x="568" y="157"/>
                  </a:cubicBezTo>
                  <a:cubicBezTo>
                    <a:pt x="381" y="85"/>
                    <a:pt x="195" y="35"/>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59"/>
            <p:cNvSpPr/>
            <p:nvPr/>
          </p:nvSpPr>
          <p:spPr>
            <a:xfrm>
              <a:off x="3001807" y="5717677"/>
              <a:ext cx="238931" cy="102071"/>
            </a:xfrm>
            <a:custGeom>
              <a:rect b="b" l="l" r="r" t="t"/>
              <a:pathLst>
                <a:path extrusionOk="0" h="1288" w="3015">
                  <a:moveTo>
                    <a:pt x="2296" y="1"/>
                  </a:moveTo>
                  <a:cubicBezTo>
                    <a:pt x="2237" y="1"/>
                    <a:pt x="2177" y="9"/>
                    <a:pt x="2117" y="26"/>
                  </a:cubicBezTo>
                  <a:cubicBezTo>
                    <a:pt x="1778" y="128"/>
                    <a:pt x="1427" y="217"/>
                    <a:pt x="1071" y="306"/>
                  </a:cubicBezTo>
                  <a:cubicBezTo>
                    <a:pt x="716" y="399"/>
                    <a:pt x="356" y="488"/>
                    <a:pt x="1" y="589"/>
                  </a:cubicBezTo>
                  <a:cubicBezTo>
                    <a:pt x="356" y="691"/>
                    <a:pt x="699" y="809"/>
                    <a:pt x="1050" y="924"/>
                  </a:cubicBezTo>
                  <a:cubicBezTo>
                    <a:pt x="1397" y="1042"/>
                    <a:pt x="1753" y="1152"/>
                    <a:pt x="2117" y="1258"/>
                  </a:cubicBezTo>
                  <a:lnTo>
                    <a:pt x="2130" y="1262"/>
                  </a:lnTo>
                  <a:cubicBezTo>
                    <a:pt x="2187" y="1279"/>
                    <a:pt x="2247" y="1287"/>
                    <a:pt x="2306" y="1287"/>
                  </a:cubicBezTo>
                  <a:cubicBezTo>
                    <a:pt x="2369" y="1287"/>
                    <a:pt x="2433" y="1278"/>
                    <a:pt x="2494" y="1258"/>
                  </a:cubicBezTo>
                  <a:cubicBezTo>
                    <a:pt x="2828" y="1152"/>
                    <a:pt x="3014" y="792"/>
                    <a:pt x="2913" y="458"/>
                  </a:cubicBezTo>
                  <a:cubicBezTo>
                    <a:pt x="2829" y="179"/>
                    <a:pt x="2573" y="1"/>
                    <a:pt x="22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59"/>
            <p:cNvSpPr/>
            <p:nvPr/>
          </p:nvSpPr>
          <p:spPr>
            <a:xfrm>
              <a:off x="3073287" y="5833456"/>
              <a:ext cx="205964" cy="157703"/>
            </a:xfrm>
            <a:custGeom>
              <a:rect b="b" l="l" r="r" t="t"/>
              <a:pathLst>
                <a:path extrusionOk="0" h="1990" w="2599">
                  <a:moveTo>
                    <a:pt x="1834" y="1"/>
                  </a:moveTo>
                  <a:cubicBezTo>
                    <a:pt x="1619" y="1"/>
                    <a:pt x="1406" y="106"/>
                    <a:pt x="1283" y="309"/>
                  </a:cubicBezTo>
                  <a:cubicBezTo>
                    <a:pt x="1096" y="610"/>
                    <a:pt x="906" y="906"/>
                    <a:pt x="698" y="1190"/>
                  </a:cubicBezTo>
                  <a:cubicBezTo>
                    <a:pt x="597" y="1333"/>
                    <a:pt x="491" y="1473"/>
                    <a:pt x="373" y="1604"/>
                  </a:cubicBezTo>
                  <a:cubicBezTo>
                    <a:pt x="258" y="1744"/>
                    <a:pt x="131" y="1871"/>
                    <a:pt x="0" y="1990"/>
                  </a:cubicBezTo>
                  <a:cubicBezTo>
                    <a:pt x="182" y="1960"/>
                    <a:pt x="364" y="1922"/>
                    <a:pt x="538" y="1867"/>
                  </a:cubicBezTo>
                  <a:cubicBezTo>
                    <a:pt x="720" y="1816"/>
                    <a:pt x="897" y="1752"/>
                    <a:pt x="1071" y="1685"/>
                  </a:cubicBezTo>
                  <a:cubicBezTo>
                    <a:pt x="1422" y="1549"/>
                    <a:pt x="1765" y="1393"/>
                    <a:pt x="2104" y="1232"/>
                  </a:cubicBezTo>
                  <a:lnTo>
                    <a:pt x="2112" y="1228"/>
                  </a:lnTo>
                  <a:cubicBezTo>
                    <a:pt x="2502" y="1041"/>
                    <a:pt x="2599" y="534"/>
                    <a:pt x="2311" y="212"/>
                  </a:cubicBezTo>
                  <a:cubicBezTo>
                    <a:pt x="2182" y="70"/>
                    <a:pt x="2008" y="1"/>
                    <a:pt x="183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59"/>
            <p:cNvSpPr/>
            <p:nvPr/>
          </p:nvSpPr>
          <p:spPr>
            <a:xfrm>
              <a:off x="3266488" y="5879736"/>
              <a:ext cx="116018" cy="241229"/>
            </a:xfrm>
            <a:custGeom>
              <a:rect b="b" l="l" r="r" t="t"/>
              <a:pathLst>
                <a:path extrusionOk="0" h="3044" w="1464">
                  <a:moveTo>
                    <a:pt x="735" y="0"/>
                  </a:moveTo>
                  <a:cubicBezTo>
                    <a:pt x="732" y="0"/>
                    <a:pt x="730" y="0"/>
                    <a:pt x="728" y="0"/>
                  </a:cubicBezTo>
                  <a:cubicBezTo>
                    <a:pt x="301" y="5"/>
                    <a:pt x="0" y="415"/>
                    <a:pt x="119" y="821"/>
                  </a:cubicBezTo>
                  <a:cubicBezTo>
                    <a:pt x="322" y="1532"/>
                    <a:pt x="474" y="2303"/>
                    <a:pt x="681" y="3043"/>
                  </a:cubicBezTo>
                  <a:cubicBezTo>
                    <a:pt x="889" y="2303"/>
                    <a:pt x="1147" y="1592"/>
                    <a:pt x="1350" y="821"/>
                  </a:cubicBezTo>
                  <a:lnTo>
                    <a:pt x="1354" y="809"/>
                  </a:lnTo>
                  <a:cubicBezTo>
                    <a:pt x="1464" y="396"/>
                    <a:pt x="1155" y="0"/>
                    <a:pt x="7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59"/>
            <p:cNvSpPr/>
            <p:nvPr/>
          </p:nvSpPr>
          <p:spPr>
            <a:xfrm>
              <a:off x="3411350" y="5840588"/>
              <a:ext cx="189956" cy="204934"/>
            </a:xfrm>
            <a:custGeom>
              <a:rect b="b" l="l" r="r" t="t"/>
              <a:pathLst>
                <a:path extrusionOk="0" h="2586" w="2397">
                  <a:moveTo>
                    <a:pt x="727" y="0"/>
                  </a:moveTo>
                  <a:cubicBezTo>
                    <a:pt x="435" y="0"/>
                    <a:pt x="168" y="197"/>
                    <a:pt x="89" y="494"/>
                  </a:cubicBezTo>
                  <a:cubicBezTo>
                    <a:pt x="0" y="846"/>
                    <a:pt x="212" y="1201"/>
                    <a:pt x="563" y="1290"/>
                  </a:cubicBezTo>
                  <a:cubicBezTo>
                    <a:pt x="724" y="1341"/>
                    <a:pt x="881" y="1409"/>
                    <a:pt x="1025" y="1493"/>
                  </a:cubicBezTo>
                  <a:cubicBezTo>
                    <a:pt x="1190" y="1591"/>
                    <a:pt x="1346" y="1696"/>
                    <a:pt x="1499" y="1806"/>
                  </a:cubicBezTo>
                  <a:cubicBezTo>
                    <a:pt x="1655" y="1921"/>
                    <a:pt x="1812" y="2043"/>
                    <a:pt x="1960" y="2175"/>
                  </a:cubicBezTo>
                  <a:cubicBezTo>
                    <a:pt x="2113" y="2306"/>
                    <a:pt x="2256" y="2441"/>
                    <a:pt x="2396" y="2585"/>
                  </a:cubicBezTo>
                  <a:cubicBezTo>
                    <a:pt x="2350" y="2390"/>
                    <a:pt x="2286" y="2196"/>
                    <a:pt x="2218" y="2001"/>
                  </a:cubicBezTo>
                  <a:cubicBezTo>
                    <a:pt x="2146" y="1806"/>
                    <a:pt x="2070" y="1612"/>
                    <a:pt x="1986" y="1421"/>
                  </a:cubicBezTo>
                  <a:cubicBezTo>
                    <a:pt x="1897" y="1227"/>
                    <a:pt x="1795" y="1036"/>
                    <a:pt x="1689" y="850"/>
                  </a:cubicBezTo>
                  <a:cubicBezTo>
                    <a:pt x="1571" y="647"/>
                    <a:pt x="1431" y="456"/>
                    <a:pt x="1270" y="283"/>
                  </a:cubicBezTo>
                  <a:lnTo>
                    <a:pt x="1203" y="207"/>
                  </a:lnTo>
                  <a:cubicBezTo>
                    <a:pt x="1118" y="118"/>
                    <a:pt x="1008" y="54"/>
                    <a:pt x="889" y="20"/>
                  </a:cubicBezTo>
                  <a:cubicBezTo>
                    <a:pt x="835" y="7"/>
                    <a:pt x="781"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59"/>
            <p:cNvSpPr/>
            <p:nvPr/>
          </p:nvSpPr>
          <p:spPr>
            <a:xfrm>
              <a:off x="3499392" y="5721164"/>
              <a:ext cx="232037" cy="103101"/>
            </a:xfrm>
            <a:custGeom>
              <a:rect b="b" l="l" r="r" t="t"/>
              <a:pathLst>
                <a:path extrusionOk="0" h="1301" w="2928">
                  <a:moveTo>
                    <a:pt x="659" y="0"/>
                  </a:moveTo>
                  <a:cubicBezTo>
                    <a:pt x="322" y="0"/>
                    <a:pt x="22" y="269"/>
                    <a:pt x="11" y="630"/>
                  </a:cubicBezTo>
                  <a:cubicBezTo>
                    <a:pt x="0" y="1006"/>
                    <a:pt x="305" y="1301"/>
                    <a:pt x="658" y="1301"/>
                  </a:cubicBezTo>
                  <a:cubicBezTo>
                    <a:pt x="713" y="1301"/>
                    <a:pt x="771" y="1293"/>
                    <a:pt x="828" y="1278"/>
                  </a:cubicBezTo>
                  <a:lnTo>
                    <a:pt x="862" y="1269"/>
                  </a:lnTo>
                  <a:cubicBezTo>
                    <a:pt x="1052" y="1218"/>
                    <a:pt x="1230" y="1159"/>
                    <a:pt x="1399" y="1100"/>
                  </a:cubicBezTo>
                  <a:cubicBezTo>
                    <a:pt x="1569" y="1041"/>
                    <a:pt x="1734" y="986"/>
                    <a:pt x="1899" y="935"/>
                  </a:cubicBezTo>
                  <a:cubicBezTo>
                    <a:pt x="2064" y="880"/>
                    <a:pt x="2233" y="837"/>
                    <a:pt x="2402" y="804"/>
                  </a:cubicBezTo>
                  <a:cubicBezTo>
                    <a:pt x="2555" y="773"/>
                    <a:pt x="2714" y="756"/>
                    <a:pt x="2873" y="756"/>
                  </a:cubicBezTo>
                  <a:cubicBezTo>
                    <a:pt x="2891" y="756"/>
                    <a:pt x="2909" y="757"/>
                    <a:pt x="2927" y="757"/>
                  </a:cubicBezTo>
                  <a:cubicBezTo>
                    <a:pt x="2771" y="651"/>
                    <a:pt x="2606" y="566"/>
                    <a:pt x="2436" y="499"/>
                  </a:cubicBezTo>
                  <a:cubicBezTo>
                    <a:pt x="2259" y="427"/>
                    <a:pt x="2081" y="368"/>
                    <a:pt x="1899" y="317"/>
                  </a:cubicBezTo>
                  <a:cubicBezTo>
                    <a:pt x="1721" y="266"/>
                    <a:pt x="1539" y="219"/>
                    <a:pt x="1366" y="173"/>
                  </a:cubicBezTo>
                  <a:cubicBezTo>
                    <a:pt x="1188" y="131"/>
                    <a:pt x="1018" y="88"/>
                    <a:pt x="862" y="33"/>
                  </a:cubicBezTo>
                  <a:cubicBezTo>
                    <a:pt x="794" y="11"/>
                    <a:pt x="726" y="0"/>
                    <a:pt x="6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59"/>
            <p:cNvSpPr/>
            <p:nvPr/>
          </p:nvSpPr>
          <p:spPr>
            <a:xfrm>
              <a:off x="3409686" y="5491350"/>
              <a:ext cx="199941" cy="188371"/>
            </a:xfrm>
            <a:custGeom>
              <a:rect b="b" l="l" r="r" t="t"/>
              <a:pathLst>
                <a:path extrusionOk="0" h="2377" w="2523">
                  <a:moveTo>
                    <a:pt x="2523" y="0"/>
                  </a:moveTo>
                  <a:lnTo>
                    <a:pt x="2523" y="0"/>
                  </a:lnTo>
                  <a:cubicBezTo>
                    <a:pt x="2345" y="80"/>
                    <a:pt x="2176" y="178"/>
                    <a:pt x="2011" y="288"/>
                  </a:cubicBezTo>
                  <a:cubicBezTo>
                    <a:pt x="1850" y="398"/>
                    <a:pt x="1693" y="516"/>
                    <a:pt x="1537" y="622"/>
                  </a:cubicBezTo>
                  <a:cubicBezTo>
                    <a:pt x="1389" y="728"/>
                    <a:pt x="1236" y="825"/>
                    <a:pt x="1080" y="910"/>
                  </a:cubicBezTo>
                  <a:cubicBezTo>
                    <a:pt x="944" y="986"/>
                    <a:pt x="800" y="1041"/>
                    <a:pt x="648" y="1079"/>
                  </a:cubicBezTo>
                  <a:lnTo>
                    <a:pt x="648" y="1075"/>
                  </a:lnTo>
                  <a:cubicBezTo>
                    <a:pt x="216" y="1172"/>
                    <a:pt x="0" y="1655"/>
                    <a:pt x="216" y="2040"/>
                  </a:cubicBezTo>
                  <a:cubicBezTo>
                    <a:pt x="340" y="2260"/>
                    <a:pt x="564" y="2377"/>
                    <a:pt x="791" y="2377"/>
                  </a:cubicBezTo>
                  <a:cubicBezTo>
                    <a:pt x="960" y="2377"/>
                    <a:pt x="1131" y="2312"/>
                    <a:pt x="1262" y="2176"/>
                  </a:cubicBezTo>
                  <a:lnTo>
                    <a:pt x="1334" y="2104"/>
                  </a:lnTo>
                  <a:cubicBezTo>
                    <a:pt x="1490" y="1939"/>
                    <a:pt x="1630" y="1757"/>
                    <a:pt x="1744" y="1558"/>
                  </a:cubicBezTo>
                  <a:cubicBezTo>
                    <a:pt x="1846" y="1380"/>
                    <a:pt x="1935" y="1198"/>
                    <a:pt x="2015" y="1012"/>
                  </a:cubicBezTo>
                  <a:cubicBezTo>
                    <a:pt x="2172" y="656"/>
                    <a:pt x="2303" y="318"/>
                    <a:pt x="252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59"/>
            <p:cNvSpPr/>
            <p:nvPr/>
          </p:nvSpPr>
          <p:spPr>
            <a:xfrm>
              <a:off x="3098408" y="5513063"/>
              <a:ext cx="540468" cy="481270"/>
            </a:xfrm>
            <a:custGeom>
              <a:rect b="b" l="l" r="r" t="t"/>
              <a:pathLst>
                <a:path extrusionOk="0" h="6073" w="6820">
                  <a:moveTo>
                    <a:pt x="3212" y="1"/>
                  </a:moveTo>
                  <a:cubicBezTo>
                    <a:pt x="2676" y="1"/>
                    <a:pt x="2165" y="422"/>
                    <a:pt x="2419" y="1191"/>
                  </a:cubicBezTo>
                  <a:lnTo>
                    <a:pt x="2419" y="1191"/>
                  </a:lnTo>
                  <a:cubicBezTo>
                    <a:pt x="2226" y="905"/>
                    <a:pt x="1965" y="788"/>
                    <a:pt x="1711" y="788"/>
                  </a:cubicBezTo>
                  <a:cubicBezTo>
                    <a:pt x="1045" y="788"/>
                    <a:pt x="427" y="1596"/>
                    <a:pt x="1211" y="2291"/>
                  </a:cubicBezTo>
                  <a:cubicBezTo>
                    <a:pt x="1" y="2291"/>
                    <a:pt x="60" y="3895"/>
                    <a:pt x="1139" y="3895"/>
                  </a:cubicBezTo>
                  <a:cubicBezTo>
                    <a:pt x="262" y="4366"/>
                    <a:pt x="848" y="5395"/>
                    <a:pt x="1566" y="5395"/>
                  </a:cubicBezTo>
                  <a:cubicBezTo>
                    <a:pt x="1784" y="5395"/>
                    <a:pt x="2014" y="5301"/>
                    <a:pt x="2218" y="5067"/>
                  </a:cubicBezTo>
                  <a:lnTo>
                    <a:pt x="2218" y="5067"/>
                  </a:lnTo>
                  <a:cubicBezTo>
                    <a:pt x="2012" y="5710"/>
                    <a:pt x="2492" y="6072"/>
                    <a:pt x="3000" y="6072"/>
                  </a:cubicBezTo>
                  <a:cubicBezTo>
                    <a:pt x="3460" y="6072"/>
                    <a:pt x="3942" y="5776"/>
                    <a:pt x="3958" y="5123"/>
                  </a:cubicBezTo>
                  <a:cubicBezTo>
                    <a:pt x="4135" y="5493"/>
                    <a:pt x="4450" y="5647"/>
                    <a:pt x="4767" y="5647"/>
                  </a:cubicBezTo>
                  <a:cubicBezTo>
                    <a:pt x="5450" y="5647"/>
                    <a:pt x="6142" y="4934"/>
                    <a:pt x="5494" y="4128"/>
                  </a:cubicBezTo>
                  <a:lnTo>
                    <a:pt x="5494" y="4128"/>
                  </a:lnTo>
                  <a:cubicBezTo>
                    <a:pt x="5560" y="4140"/>
                    <a:pt x="5622" y="4146"/>
                    <a:pt x="5681" y="4146"/>
                  </a:cubicBezTo>
                  <a:cubicBezTo>
                    <a:pt x="6759" y="4146"/>
                    <a:pt x="6819" y="2228"/>
                    <a:pt x="5700" y="2228"/>
                  </a:cubicBezTo>
                  <a:cubicBezTo>
                    <a:pt x="5642" y="2228"/>
                    <a:pt x="5580" y="2233"/>
                    <a:pt x="5516" y="2244"/>
                  </a:cubicBezTo>
                  <a:cubicBezTo>
                    <a:pt x="6477" y="1598"/>
                    <a:pt x="5706" y="567"/>
                    <a:pt x="4948" y="567"/>
                  </a:cubicBezTo>
                  <a:cubicBezTo>
                    <a:pt x="4658" y="567"/>
                    <a:pt x="4371" y="717"/>
                    <a:pt x="4182" y="1097"/>
                  </a:cubicBezTo>
                  <a:cubicBezTo>
                    <a:pt x="4206" y="348"/>
                    <a:pt x="3699" y="1"/>
                    <a:pt x="32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59"/>
            <p:cNvSpPr/>
            <p:nvPr/>
          </p:nvSpPr>
          <p:spPr>
            <a:xfrm>
              <a:off x="3254601" y="5734240"/>
              <a:ext cx="65458" cy="54522"/>
            </a:xfrm>
            <a:custGeom>
              <a:rect b="b" l="l" r="r" t="t"/>
              <a:pathLst>
                <a:path extrusionOk="0" h="688" w="826">
                  <a:moveTo>
                    <a:pt x="398" y="1"/>
                  </a:moveTo>
                  <a:cubicBezTo>
                    <a:pt x="262" y="1"/>
                    <a:pt x="128" y="76"/>
                    <a:pt x="87" y="241"/>
                  </a:cubicBezTo>
                  <a:cubicBezTo>
                    <a:pt x="0" y="519"/>
                    <a:pt x="219" y="688"/>
                    <a:pt x="427" y="688"/>
                  </a:cubicBezTo>
                  <a:cubicBezTo>
                    <a:pt x="555" y="688"/>
                    <a:pt x="679" y="624"/>
                    <a:pt x="726" y="482"/>
                  </a:cubicBezTo>
                  <a:cubicBezTo>
                    <a:pt x="826" y="179"/>
                    <a:pt x="608" y="1"/>
                    <a:pt x="39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59"/>
            <p:cNvSpPr/>
            <p:nvPr/>
          </p:nvSpPr>
          <p:spPr>
            <a:xfrm>
              <a:off x="3293511" y="5653329"/>
              <a:ext cx="71640" cy="59594"/>
            </a:xfrm>
            <a:custGeom>
              <a:rect b="b" l="l" r="r" t="t"/>
              <a:pathLst>
                <a:path extrusionOk="0" h="752" w="904">
                  <a:moveTo>
                    <a:pt x="435" y="1"/>
                  </a:moveTo>
                  <a:cubicBezTo>
                    <a:pt x="286" y="1"/>
                    <a:pt x="140" y="83"/>
                    <a:pt x="95" y="263"/>
                  </a:cubicBezTo>
                  <a:cubicBezTo>
                    <a:pt x="1" y="567"/>
                    <a:pt x="240" y="751"/>
                    <a:pt x="467" y="751"/>
                  </a:cubicBezTo>
                  <a:cubicBezTo>
                    <a:pt x="607" y="751"/>
                    <a:pt x="742" y="682"/>
                    <a:pt x="793" y="529"/>
                  </a:cubicBezTo>
                  <a:cubicBezTo>
                    <a:pt x="904" y="196"/>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59"/>
            <p:cNvSpPr/>
            <p:nvPr/>
          </p:nvSpPr>
          <p:spPr>
            <a:xfrm>
              <a:off x="3338206" y="5725206"/>
              <a:ext cx="77742" cy="64349"/>
            </a:xfrm>
            <a:custGeom>
              <a:rect b="b" l="l" r="r" t="t"/>
              <a:pathLst>
                <a:path extrusionOk="0" h="812" w="981">
                  <a:moveTo>
                    <a:pt x="472" y="0"/>
                  </a:moveTo>
                  <a:cubicBezTo>
                    <a:pt x="310" y="0"/>
                    <a:pt x="151" y="90"/>
                    <a:pt x="102" y="287"/>
                  </a:cubicBezTo>
                  <a:cubicBezTo>
                    <a:pt x="0" y="614"/>
                    <a:pt x="258" y="812"/>
                    <a:pt x="504" y="812"/>
                  </a:cubicBezTo>
                  <a:cubicBezTo>
                    <a:pt x="656" y="812"/>
                    <a:pt x="803" y="737"/>
                    <a:pt x="860" y="571"/>
                  </a:cubicBezTo>
                  <a:cubicBezTo>
                    <a:pt x="980" y="212"/>
                    <a:pt x="722" y="0"/>
                    <a:pt x="4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59"/>
            <p:cNvSpPr/>
            <p:nvPr/>
          </p:nvSpPr>
          <p:spPr>
            <a:xfrm>
              <a:off x="3377987" y="5657212"/>
              <a:ext cx="65696" cy="54602"/>
            </a:xfrm>
            <a:custGeom>
              <a:rect b="b" l="l" r="r" t="t"/>
              <a:pathLst>
                <a:path extrusionOk="0" h="689" w="829">
                  <a:moveTo>
                    <a:pt x="401" y="0"/>
                  </a:moveTo>
                  <a:cubicBezTo>
                    <a:pt x="263" y="0"/>
                    <a:pt x="129" y="76"/>
                    <a:pt x="87" y="243"/>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59"/>
            <p:cNvSpPr/>
            <p:nvPr/>
          </p:nvSpPr>
          <p:spPr>
            <a:xfrm>
              <a:off x="3298266" y="5802550"/>
              <a:ext cx="71560" cy="59515"/>
            </a:xfrm>
            <a:custGeom>
              <a:rect b="b" l="l" r="r" t="t"/>
              <a:pathLst>
                <a:path extrusionOk="0" h="751" w="903">
                  <a:moveTo>
                    <a:pt x="435" y="1"/>
                  </a:moveTo>
                  <a:cubicBezTo>
                    <a:pt x="286" y="1"/>
                    <a:pt x="139" y="83"/>
                    <a:pt x="94" y="263"/>
                  </a:cubicBezTo>
                  <a:cubicBezTo>
                    <a:pt x="0" y="567"/>
                    <a:pt x="238" y="751"/>
                    <a:pt x="465" y="751"/>
                  </a:cubicBezTo>
                  <a:cubicBezTo>
                    <a:pt x="605" y="751"/>
                    <a:pt x="741" y="681"/>
                    <a:pt x="793" y="526"/>
                  </a:cubicBezTo>
                  <a:cubicBezTo>
                    <a:pt x="903" y="195"/>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59"/>
            <p:cNvSpPr/>
            <p:nvPr/>
          </p:nvSpPr>
          <p:spPr>
            <a:xfrm>
              <a:off x="3426407" y="5740263"/>
              <a:ext cx="66806" cy="56028"/>
            </a:xfrm>
            <a:custGeom>
              <a:rect b="b" l="l" r="r" t="t"/>
              <a:pathLst>
                <a:path extrusionOk="0" h="707" w="843">
                  <a:moveTo>
                    <a:pt x="409" y="0"/>
                  </a:moveTo>
                  <a:cubicBezTo>
                    <a:pt x="269" y="0"/>
                    <a:pt x="132" y="79"/>
                    <a:pt x="90" y="249"/>
                  </a:cubicBezTo>
                  <a:cubicBezTo>
                    <a:pt x="1" y="534"/>
                    <a:pt x="221" y="706"/>
                    <a:pt x="431" y="706"/>
                  </a:cubicBezTo>
                  <a:cubicBezTo>
                    <a:pt x="562" y="706"/>
                    <a:pt x="689" y="640"/>
                    <a:pt x="737" y="495"/>
                  </a:cubicBezTo>
                  <a:cubicBezTo>
                    <a:pt x="842" y="183"/>
                    <a:pt x="622" y="0"/>
                    <a:pt x="40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59"/>
            <p:cNvSpPr/>
            <p:nvPr/>
          </p:nvSpPr>
          <p:spPr>
            <a:xfrm>
              <a:off x="3388052" y="5808811"/>
              <a:ext cx="65696" cy="54602"/>
            </a:xfrm>
            <a:custGeom>
              <a:rect b="b" l="l" r="r" t="t"/>
              <a:pathLst>
                <a:path extrusionOk="0" h="689" w="829">
                  <a:moveTo>
                    <a:pt x="401" y="0"/>
                  </a:moveTo>
                  <a:cubicBezTo>
                    <a:pt x="263" y="0"/>
                    <a:pt x="129" y="77"/>
                    <a:pt x="87" y="244"/>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59"/>
            <p:cNvSpPr/>
            <p:nvPr/>
          </p:nvSpPr>
          <p:spPr>
            <a:xfrm>
              <a:off x="3470230" y="5816498"/>
              <a:ext cx="50164" cy="41684"/>
            </a:xfrm>
            <a:custGeom>
              <a:rect b="b" l="l" r="r" t="t"/>
              <a:pathLst>
                <a:path extrusionOk="0" h="526" w="633">
                  <a:moveTo>
                    <a:pt x="305" y="0"/>
                  </a:moveTo>
                  <a:cubicBezTo>
                    <a:pt x="200" y="0"/>
                    <a:pt x="98" y="58"/>
                    <a:pt x="66" y="185"/>
                  </a:cubicBezTo>
                  <a:cubicBezTo>
                    <a:pt x="0" y="397"/>
                    <a:pt x="167" y="525"/>
                    <a:pt x="326" y="525"/>
                  </a:cubicBezTo>
                  <a:cubicBezTo>
                    <a:pt x="423" y="525"/>
                    <a:pt x="517" y="477"/>
                    <a:pt x="553" y="371"/>
                  </a:cubicBezTo>
                  <a:cubicBezTo>
                    <a:pt x="632" y="137"/>
                    <a:pt x="466" y="0"/>
                    <a:pt x="30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59"/>
            <p:cNvSpPr/>
            <p:nvPr/>
          </p:nvSpPr>
          <p:spPr>
            <a:xfrm>
              <a:off x="3445346" y="5661967"/>
              <a:ext cx="54285" cy="45250"/>
            </a:xfrm>
            <a:custGeom>
              <a:rect b="b" l="l" r="r" t="t"/>
              <a:pathLst>
                <a:path extrusionOk="0" h="571" w="685">
                  <a:moveTo>
                    <a:pt x="331" y="1"/>
                  </a:moveTo>
                  <a:cubicBezTo>
                    <a:pt x="217" y="1"/>
                    <a:pt x="106" y="63"/>
                    <a:pt x="71" y="200"/>
                  </a:cubicBezTo>
                  <a:cubicBezTo>
                    <a:pt x="0" y="431"/>
                    <a:pt x="180" y="570"/>
                    <a:pt x="352" y="570"/>
                  </a:cubicBezTo>
                  <a:cubicBezTo>
                    <a:pt x="458" y="570"/>
                    <a:pt x="561" y="517"/>
                    <a:pt x="600" y="399"/>
                  </a:cubicBezTo>
                  <a:cubicBezTo>
                    <a:pt x="685" y="148"/>
                    <a:pt x="505" y="1"/>
                    <a:pt x="3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59"/>
            <p:cNvSpPr/>
            <p:nvPr/>
          </p:nvSpPr>
          <p:spPr>
            <a:xfrm>
              <a:off x="3361583" y="5874664"/>
              <a:ext cx="40258" cy="33284"/>
            </a:xfrm>
            <a:custGeom>
              <a:rect b="b" l="l" r="r" t="t"/>
              <a:pathLst>
                <a:path extrusionOk="0" h="420" w="508">
                  <a:moveTo>
                    <a:pt x="245" y="0"/>
                  </a:moveTo>
                  <a:cubicBezTo>
                    <a:pt x="161" y="0"/>
                    <a:pt x="78" y="47"/>
                    <a:pt x="53" y="149"/>
                  </a:cubicBezTo>
                  <a:cubicBezTo>
                    <a:pt x="1" y="316"/>
                    <a:pt x="134" y="419"/>
                    <a:pt x="262" y="419"/>
                  </a:cubicBezTo>
                  <a:cubicBezTo>
                    <a:pt x="341" y="419"/>
                    <a:pt x="417" y="380"/>
                    <a:pt x="446" y="293"/>
                  </a:cubicBezTo>
                  <a:cubicBezTo>
                    <a:pt x="508" y="109"/>
                    <a:pt x="375" y="0"/>
                    <a:pt x="24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59"/>
            <p:cNvSpPr/>
            <p:nvPr/>
          </p:nvSpPr>
          <p:spPr>
            <a:xfrm>
              <a:off x="3353421" y="5610536"/>
              <a:ext cx="43507" cy="36137"/>
            </a:xfrm>
            <a:custGeom>
              <a:rect b="b" l="l" r="r" t="t"/>
              <a:pathLst>
                <a:path extrusionOk="0" h="456" w="549">
                  <a:moveTo>
                    <a:pt x="265" y="1"/>
                  </a:moveTo>
                  <a:cubicBezTo>
                    <a:pt x="174" y="1"/>
                    <a:pt x="85" y="51"/>
                    <a:pt x="59" y="159"/>
                  </a:cubicBezTo>
                  <a:cubicBezTo>
                    <a:pt x="1" y="343"/>
                    <a:pt x="145" y="455"/>
                    <a:pt x="283" y="455"/>
                  </a:cubicBezTo>
                  <a:cubicBezTo>
                    <a:pt x="368" y="455"/>
                    <a:pt x="450" y="413"/>
                    <a:pt x="482" y="320"/>
                  </a:cubicBezTo>
                  <a:cubicBezTo>
                    <a:pt x="548" y="118"/>
                    <a:pt x="404" y="1"/>
                    <a:pt x="26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59"/>
            <p:cNvSpPr/>
            <p:nvPr/>
          </p:nvSpPr>
          <p:spPr>
            <a:xfrm>
              <a:off x="3242556" y="5807543"/>
              <a:ext cx="50164" cy="41684"/>
            </a:xfrm>
            <a:custGeom>
              <a:rect b="b" l="l" r="r" t="t"/>
              <a:pathLst>
                <a:path extrusionOk="0" h="526" w="633">
                  <a:moveTo>
                    <a:pt x="305" y="1"/>
                  </a:moveTo>
                  <a:cubicBezTo>
                    <a:pt x="201" y="1"/>
                    <a:pt x="99" y="58"/>
                    <a:pt x="69" y="183"/>
                  </a:cubicBezTo>
                  <a:cubicBezTo>
                    <a:pt x="1" y="396"/>
                    <a:pt x="169" y="526"/>
                    <a:pt x="329" y="526"/>
                  </a:cubicBezTo>
                  <a:cubicBezTo>
                    <a:pt x="426" y="526"/>
                    <a:pt x="521" y="477"/>
                    <a:pt x="556" y="370"/>
                  </a:cubicBezTo>
                  <a:cubicBezTo>
                    <a:pt x="633" y="136"/>
                    <a:pt x="466" y="1"/>
                    <a:pt x="3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59"/>
            <p:cNvSpPr/>
            <p:nvPr/>
          </p:nvSpPr>
          <p:spPr>
            <a:xfrm>
              <a:off x="3226786" y="5677420"/>
              <a:ext cx="54522" cy="45013"/>
            </a:xfrm>
            <a:custGeom>
              <a:rect b="b" l="l" r="r" t="t"/>
              <a:pathLst>
                <a:path extrusionOk="0" h="568" w="688">
                  <a:moveTo>
                    <a:pt x="332" y="1"/>
                  </a:moveTo>
                  <a:cubicBezTo>
                    <a:pt x="218" y="1"/>
                    <a:pt x="107" y="63"/>
                    <a:pt x="74" y="200"/>
                  </a:cubicBezTo>
                  <a:cubicBezTo>
                    <a:pt x="0" y="428"/>
                    <a:pt x="180" y="567"/>
                    <a:pt x="353" y="567"/>
                  </a:cubicBezTo>
                  <a:cubicBezTo>
                    <a:pt x="459" y="567"/>
                    <a:pt x="562" y="515"/>
                    <a:pt x="603" y="399"/>
                  </a:cubicBezTo>
                  <a:cubicBezTo>
                    <a:pt x="687" y="148"/>
                    <a:pt x="506" y="1"/>
                    <a:pt x="3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59"/>
            <p:cNvSpPr/>
            <p:nvPr/>
          </p:nvSpPr>
          <p:spPr>
            <a:xfrm>
              <a:off x="3510645" y="5735983"/>
              <a:ext cx="32333" cy="26706"/>
            </a:xfrm>
            <a:custGeom>
              <a:rect b="b" l="l" r="r" t="t"/>
              <a:pathLst>
                <a:path extrusionOk="0" h="337" w="408">
                  <a:moveTo>
                    <a:pt x="198" y="0"/>
                  </a:moveTo>
                  <a:cubicBezTo>
                    <a:pt x="131" y="0"/>
                    <a:pt x="64" y="37"/>
                    <a:pt x="43" y="117"/>
                  </a:cubicBezTo>
                  <a:cubicBezTo>
                    <a:pt x="1" y="253"/>
                    <a:pt x="108" y="336"/>
                    <a:pt x="210" y="336"/>
                  </a:cubicBezTo>
                  <a:cubicBezTo>
                    <a:pt x="273" y="336"/>
                    <a:pt x="333" y="305"/>
                    <a:pt x="356" y="236"/>
                  </a:cubicBezTo>
                  <a:cubicBezTo>
                    <a:pt x="407" y="87"/>
                    <a:pt x="302" y="0"/>
                    <a:pt x="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59"/>
            <p:cNvSpPr/>
            <p:nvPr/>
          </p:nvSpPr>
          <p:spPr>
            <a:xfrm>
              <a:off x="3283605" y="5613389"/>
              <a:ext cx="32095" cy="26627"/>
            </a:xfrm>
            <a:custGeom>
              <a:rect b="b" l="l" r="r" t="t"/>
              <a:pathLst>
                <a:path extrusionOk="0" h="336" w="405">
                  <a:moveTo>
                    <a:pt x="194" y="1"/>
                  </a:moveTo>
                  <a:cubicBezTo>
                    <a:pt x="127" y="1"/>
                    <a:pt x="62" y="38"/>
                    <a:pt x="42" y="119"/>
                  </a:cubicBezTo>
                  <a:cubicBezTo>
                    <a:pt x="0" y="253"/>
                    <a:pt x="107" y="335"/>
                    <a:pt x="209" y="335"/>
                  </a:cubicBezTo>
                  <a:cubicBezTo>
                    <a:pt x="271" y="335"/>
                    <a:pt x="331" y="305"/>
                    <a:pt x="355" y="238"/>
                  </a:cubicBezTo>
                  <a:cubicBezTo>
                    <a:pt x="404" y="89"/>
                    <a:pt x="297" y="1"/>
                    <a:pt x="19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59"/>
            <p:cNvSpPr/>
            <p:nvPr/>
          </p:nvSpPr>
          <p:spPr>
            <a:xfrm>
              <a:off x="3421810" y="5613072"/>
              <a:ext cx="32254" cy="26865"/>
            </a:xfrm>
            <a:custGeom>
              <a:rect b="b" l="l" r="r" t="t"/>
              <a:pathLst>
                <a:path extrusionOk="0" h="339" w="407">
                  <a:moveTo>
                    <a:pt x="197" y="0"/>
                  </a:moveTo>
                  <a:cubicBezTo>
                    <a:pt x="130" y="0"/>
                    <a:pt x="64" y="37"/>
                    <a:pt x="42" y="119"/>
                  </a:cubicBezTo>
                  <a:cubicBezTo>
                    <a:pt x="0" y="255"/>
                    <a:pt x="107" y="338"/>
                    <a:pt x="209" y="338"/>
                  </a:cubicBezTo>
                  <a:cubicBezTo>
                    <a:pt x="272" y="338"/>
                    <a:pt x="333" y="307"/>
                    <a:pt x="355" y="237"/>
                  </a:cubicBezTo>
                  <a:cubicBezTo>
                    <a:pt x="407" y="89"/>
                    <a:pt x="301" y="0"/>
                    <a:pt x="19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59"/>
            <p:cNvSpPr/>
            <p:nvPr/>
          </p:nvSpPr>
          <p:spPr>
            <a:xfrm>
              <a:off x="3207450" y="5752070"/>
              <a:ext cx="32095" cy="26706"/>
            </a:xfrm>
            <a:custGeom>
              <a:rect b="b" l="l" r="r" t="t"/>
              <a:pathLst>
                <a:path extrusionOk="0" h="337" w="405">
                  <a:moveTo>
                    <a:pt x="195" y="0"/>
                  </a:moveTo>
                  <a:cubicBezTo>
                    <a:pt x="128" y="0"/>
                    <a:pt x="62" y="37"/>
                    <a:pt x="42" y="117"/>
                  </a:cubicBezTo>
                  <a:cubicBezTo>
                    <a:pt x="0" y="254"/>
                    <a:pt x="106" y="336"/>
                    <a:pt x="208" y="336"/>
                  </a:cubicBezTo>
                  <a:cubicBezTo>
                    <a:pt x="271" y="336"/>
                    <a:pt x="331" y="305"/>
                    <a:pt x="356" y="236"/>
                  </a:cubicBezTo>
                  <a:cubicBezTo>
                    <a:pt x="404" y="87"/>
                    <a:pt x="298" y="0"/>
                    <a:pt x="19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59"/>
          <p:cNvGrpSpPr/>
          <p:nvPr/>
        </p:nvGrpSpPr>
        <p:grpSpPr>
          <a:xfrm>
            <a:off x="6616046" y="2030941"/>
            <a:ext cx="1259579" cy="1120748"/>
            <a:chOff x="2428224" y="4918874"/>
            <a:chExt cx="1878007" cy="1671013"/>
          </a:xfrm>
        </p:grpSpPr>
        <p:sp>
          <p:nvSpPr>
            <p:cNvPr id="6030" name="Google Shape;6030;p59"/>
            <p:cNvSpPr/>
            <p:nvPr/>
          </p:nvSpPr>
          <p:spPr>
            <a:xfrm>
              <a:off x="2428224" y="4918874"/>
              <a:ext cx="1878007" cy="1671013"/>
            </a:xfrm>
            <a:custGeom>
              <a:rect b="b" l="l" r="r" t="t"/>
              <a:pathLst>
                <a:path extrusionOk="0" h="21086" w="23698">
                  <a:moveTo>
                    <a:pt x="11160" y="0"/>
                  </a:moveTo>
                  <a:cubicBezTo>
                    <a:pt x="9289" y="0"/>
                    <a:pt x="7506" y="1475"/>
                    <a:pt x="8411" y="4164"/>
                  </a:cubicBezTo>
                  <a:cubicBezTo>
                    <a:pt x="7740" y="3159"/>
                    <a:pt x="6831" y="2747"/>
                    <a:pt x="5946" y="2747"/>
                  </a:cubicBezTo>
                  <a:cubicBezTo>
                    <a:pt x="3636" y="2747"/>
                    <a:pt x="1495" y="5556"/>
                    <a:pt x="4212" y="7965"/>
                  </a:cubicBezTo>
                  <a:cubicBezTo>
                    <a:pt x="1" y="7965"/>
                    <a:pt x="204" y="13539"/>
                    <a:pt x="3950" y="13539"/>
                  </a:cubicBezTo>
                  <a:cubicBezTo>
                    <a:pt x="906" y="15167"/>
                    <a:pt x="2947" y="18742"/>
                    <a:pt x="5444" y="18742"/>
                  </a:cubicBezTo>
                  <a:cubicBezTo>
                    <a:pt x="6200" y="18742"/>
                    <a:pt x="6997" y="18415"/>
                    <a:pt x="7708" y="17606"/>
                  </a:cubicBezTo>
                  <a:lnTo>
                    <a:pt x="7708" y="17606"/>
                  </a:lnTo>
                  <a:cubicBezTo>
                    <a:pt x="6991" y="19833"/>
                    <a:pt x="8654" y="21086"/>
                    <a:pt x="10414" y="21086"/>
                  </a:cubicBezTo>
                  <a:cubicBezTo>
                    <a:pt x="12010" y="21086"/>
                    <a:pt x="13688" y="20055"/>
                    <a:pt x="13744" y="17784"/>
                  </a:cubicBezTo>
                  <a:cubicBezTo>
                    <a:pt x="14361" y="19075"/>
                    <a:pt x="15456" y="19612"/>
                    <a:pt x="16557" y="19612"/>
                  </a:cubicBezTo>
                  <a:cubicBezTo>
                    <a:pt x="18926" y="19612"/>
                    <a:pt x="21327" y="17131"/>
                    <a:pt x="19077" y="14335"/>
                  </a:cubicBezTo>
                  <a:lnTo>
                    <a:pt x="19077" y="14335"/>
                  </a:lnTo>
                  <a:cubicBezTo>
                    <a:pt x="19304" y="14377"/>
                    <a:pt x="19521" y="14397"/>
                    <a:pt x="19728" y="14397"/>
                  </a:cubicBezTo>
                  <a:cubicBezTo>
                    <a:pt x="23480" y="14397"/>
                    <a:pt x="23698" y="7733"/>
                    <a:pt x="19799" y="7733"/>
                  </a:cubicBezTo>
                  <a:cubicBezTo>
                    <a:pt x="19599" y="7733"/>
                    <a:pt x="19388" y="7750"/>
                    <a:pt x="19166" y="7787"/>
                  </a:cubicBezTo>
                  <a:cubicBezTo>
                    <a:pt x="22498" y="5548"/>
                    <a:pt x="19817" y="1970"/>
                    <a:pt x="17186" y="1970"/>
                  </a:cubicBezTo>
                  <a:cubicBezTo>
                    <a:pt x="16181" y="1970"/>
                    <a:pt x="15184" y="2492"/>
                    <a:pt x="14531" y="3808"/>
                  </a:cubicBezTo>
                  <a:cubicBezTo>
                    <a:pt x="14616" y="1206"/>
                    <a:pt x="12851" y="0"/>
                    <a:pt x="111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59"/>
            <p:cNvSpPr/>
            <p:nvPr/>
          </p:nvSpPr>
          <p:spPr>
            <a:xfrm>
              <a:off x="2823028" y="5269698"/>
              <a:ext cx="1089415" cy="969355"/>
            </a:xfrm>
            <a:custGeom>
              <a:rect b="b" l="l" r="r" t="t"/>
              <a:pathLst>
                <a:path extrusionOk="0" h="12232" w="13747">
                  <a:moveTo>
                    <a:pt x="6474" y="0"/>
                  </a:moveTo>
                  <a:cubicBezTo>
                    <a:pt x="5389" y="0"/>
                    <a:pt x="4354" y="856"/>
                    <a:pt x="4877" y="2416"/>
                  </a:cubicBezTo>
                  <a:cubicBezTo>
                    <a:pt x="4488" y="1834"/>
                    <a:pt x="3960" y="1595"/>
                    <a:pt x="3447" y="1595"/>
                  </a:cubicBezTo>
                  <a:cubicBezTo>
                    <a:pt x="2106" y="1595"/>
                    <a:pt x="863" y="3225"/>
                    <a:pt x="2443" y="4621"/>
                  </a:cubicBezTo>
                  <a:cubicBezTo>
                    <a:pt x="1" y="4621"/>
                    <a:pt x="119" y="7855"/>
                    <a:pt x="2290" y="7855"/>
                  </a:cubicBezTo>
                  <a:cubicBezTo>
                    <a:pt x="523" y="8797"/>
                    <a:pt x="1708" y="10872"/>
                    <a:pt x="3157" y="10872"/>
                  </a:cubicBezTo>
                  <a:cubicBezTo>
                    <a:pt x="3596" y="10872"/>
                    <a:pt x="4058" y="10682"/>
                    <a:pt x="4470" y="10212"/>
                  </a:cubicBezTo>
                  <a:lnTo>
                    <a:pt x="4470" y="10212"/>
                  </a:lnTo>
                  <a:cubicBezTo>
                    <a:pt x="4053" y="11504"/>
                    <a:pt x="5017" y="12231"/>
                    <a:pt x="6038" y="12231"/>
                  </a:cubicBezTo>
                  <a:cubicBezTo>
                    <a:pt x="6965" y="12231"/>
                    <a:pt x="7938" y="11633"/>
                    <a:pt x="7970" y="10314"/>
                  </a:cubicBezTo>
                  <a:cubicBezTo>
                    <a:pt x="8328" y="11064"/>
                    <a:pt x="8963" y="11376"/>
                    <a:pt x="9602" y="11376"/>
                  </a:cubicBezTo>
                  <a:cubicBezTo>
                    <a:pt x="10975" y="11376"/>
                    <a:pt x="12367" y="9937"/>
                    <a:pt x="11064" y="8316"/>
                  </a:cubicBezTo>
                  <a:lnTo>
                    <a:pt x="11064" y="8316"/>
                  </a:lnTo>
                  <a:cubicBezTo>
                    <a:pt x="11196" y="8341"/>
                    <a:pt x="11322" y="8352"/>
                    <a:pt x="11442" y="8352"/>
                  </a:cubicBezTo>
                  <a:cubicBezTo>
                    <a:pt x="13620" y="8352"/>
                    <a:pt x="13747" y="4488"/>
                    <a:pt x="11486" y="4488"/>
                  </a:cubicBezTo>
                  <a:cubicBezTo>
                    <a:pt x="11370" y="4488"/>
                    <a:pt x="11248" y="4498"/>
                    <a:pt x="11119" y="4520"/>
                  </a:cubicBezTo>
                  <a:cubicBezTo>
                    <a:pt x="13053" y="3221"/>
                    <a:pt x="11495" y="1143"/>
                    <a:pt x="9968" y="1143"/>
                  </a:cubicBezTo>
                  <a:cubicBezTo>
                    <a:pt x="9385" y="1143"/>
                    <a:pt x="8806" y="1446"/>
                    <a:pt x="8428" y="2209"/>
                  </a:cubicBezTo>
                  <a:cubicBezTo>
                    <a:pt x="8478" y="700"/>
                    <a:pt x="7456" y="0"/>
                    <a:pt x="647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59"/>
            <p:cNvSpPr/>
            <p:nvPr/>
          </p:nvSpPr>
          <p:spPr>
            <a:xfrm>
              <a:off x="3308409" y="5395065"/>
              <a:ext cx="109045" cy="236633"/>
            </a:xfrm>
            <a:custGeom>
              <a:rect b="b" l="l" r="r" t="t"/>
              <a:pathLst>
                <a:path extrusionOk="0" h="2986" w="1376">
                  <a:moveTo>
                    <a:pt x="521" y="0"/>
                  </a:moveTo>
                  <a:cubicBezTo>
                    <a:pt x="478" y="364"/>
                    <a:pt x="428" y="728"/>
                    <a:pt x="356" y="1080"/>
                  </a:cubicBezTo>
                  <a:cubicBezTo>
                    <a:pt x="292" y="1418"/>
                    <a:pt x="195" y="1753"/>
                    <a:pt x="68" y="2070"/>
                  </a:cubicBezTo>
                  <a:cubicBezTo>
                    <a:pt x="17" y="2184"/>
                    <a:pt x="0" y="2311"/>
                    <a:pt x="25" y="2438"/>
                  </a:cubicBezTo>
                  <a:cubicBezTo>
                    <a:pt x="75" y="2759"/>
                    <a:pt x="349" y="2986"/>
                    <a:pt x="664" y="2986"/>
                  </a:cubicBezTo>
                  <a:cubicBezTo>
                    <a:pt x="702" y="2986"/>
                    <a:pt x="740" y="2983"/>
                    <a:pt x="779" y="2976"/>
                  </a:cubicBezTo>
                  <a:cubicBezTo>
                    <a:pt x="1139" y="2912"/>
                    <a:pt x="1376" y="2569"/>
                    <a:pt x="1304" y="2210"/>
                  </a:cubicBezTo>
                  <a:lnTo>
                    <a:pt x="1295" y="2163"/>
                  </a:lnTo>
                  <a:cubicBezTo>
                    <a:pt x="1223" y="1774"/>
                    <a:pt x="1113" y="1393"/>
                    <a:pt x="969" y="1025"/>
                  </a:cubicBezTo>
                  <a:cubicBezTo>
                    <a:pt x="834" y="669"/>
                    <a:pt x="682" y="330"/>
                    <a:pt x="52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59"/>
            <p:cNvSpPr/>
            <p:nvPr/>
          </p:nvSpPr>
          <p:spPr>
            <a:xfrm>
              <a:off x="3098408" y="5516788"/>
              <a:ext cx="209055" cy="169352"/>
            </a:xfrm>
            <a:custGeom>
              <a:rect b="b" l="l" r="r" t="t"/>
              <a:pathLst>
                <a:path extrusionOk="0" h="2137" w="2638">
                  <a:moveTo>
                    <a:pt x="1" y="1"/>
                  </a:moveTo>
                  <a:cubicBezTo>
                    <a:pt x="140" y="123"/>
                    <a:pt x="271" y="259"/>
                    <a:pt x="390" y="411"/>
                  </a:cubicBezTo>
                  <a:cubicBezTo>
                    <a:pt x="504" y="555"/>
                    <a:pt x="610" y="708"/>
                    <a:pt x="716" y="864"/>
                  </a:cubicBezTo>
                  <a:cubicBezTo>
                    <a:pt x="923" y="1177"/>
                    <a:pt x="1114" y="1499"/>
                    <a:pt x="1330" y="1833"/>
                  </a:cubicBezTo>
                  <a:lnTo>
                    <a:pt x="1338" y="1846"/>
                  </a:lnTo>
                  <a:cubicBezTo>
                    <a:pt x="1464" y="2038"/>
                    <a:pt x="1668" y="2136"/>
                    <a:pt x="1874" y="2136"/>
                  </a:cubicBezTo>
                  <a:cubicBezTo>
                    <a:pt x="2050" y="2136"/>
                    <a:pt x="2227" y="2064"/>
                    <a:pt x="2358" y="1918"/>
                  </a:cubicBezTo>
                  <a:cubicBezTo>
                    <a:pt x="2637" y="1601"/>
                    <a:pt x="2540" y="1101"/>
                    <a:pt x="2159" y="915"/>
                  </a:cubicBezTo>
                  <a:cubicBezTo>
                    <a:pt x="1821" y="754"/>
                    <a:pt x="1473" y="564"/>
                    <a:pt x="1118" y="394"/>
                  </a:cubicBezTo>
                  <a:cubicBezTo>
                    <a:pt x="936" y="310"/>
                    <a:pt x="754" y="225"/>
                    <a:pt x="568" y="157"/>
                  </a:cubicBezTo>
                  <a:cubicBezTo>
                    <a:pt x="381" y="85"/>
                    <a:pt x="195" y="35"/>
                    <a:pt x="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59"/>
            <p:cNvSpPr/>
            <p:nvPr/>
          </p:nvSpPr>
          <p:spPr>
            <a:xfrm>
              <a:off x="3001807" y="5717677"/>
              <a:ext cx="238931" cy="102071"/>
            </a:xfrm>
            <a:custGeom>
              <a:rect b="b" l="l" r="r" t="t"/>
              <a:pathLst>
                <a:path extrusionOk="0" h="1288" w="3015">
                  <a:moveTo>
                    <a:pt x="2296" y="1"/>
                  </a:moveTo>
                  <a:cubicBezTo>
                    <a:pt x="2237" y="1"/>
                    <a:pt x="2177" y="9"/>
                    <a:pt x="2117" y="26"/>
                  </a:cubicBezTo>
                  <a:cubicBezTo>
                    <a:pt x="1778" y="128"/>
                    <a:pt x="1427" y="217"/>
                    <a:pt x="1071" y="306"/>
                  </a:cubicBezTo>
                  <a:cubicBezTo>
                    <a:pt x="716" y="399"/>
                    <a:pt x="356" y="488"/>
                    <a:pt x="1" y="589"/>
                  </a:cubicBezTo>
                  <a:cubicBezTo>
                    <a:pt x="356" y="691"/>
                    <a:pt x="699" y="809"/>
                    <a:pt x="1050" y="924"/>
                  </a:cubicBezTo>
                  <a:cubicBezTo>
                    <a:pt x="1397" y="1042"/>
                    <a:pt x="1753" y="1152"/>
                    <a:pt x="2117" y="1258"/>
                  </a:cubicBezTo>
                  <a:lnTo>
                    <a:pt x="2130" y="1262"/>
                  </a:lnTo>
                  <a:cubicBezTo>
                    <a:pt x="2187" y="1279"/>
                    <a:pt x="2247" y="1287"/>
                    <a:pt x="2306" y="1287"/>
                  </a:cubicBezTo>
                  <a:cubicBezTo>
                    <a:pt x="2369" y="1287"/>
                    <a:pt x="2433" y="1278"/>
                    <a:pt x="2494" y="1258"/>
                  </a:cubicBezTo>
                  <a:cubicBezTo>
                    <a:pt x="2828" y="1152"/>
                    <a:pt x="3014" y="792"/>
                    <a:pt x="2913" y="458"/>
                  </a:cubicBezTo>
                  <a:cubicBezTo>
                    <a:pt x="2829" y="179"/>
                    <a:pt x="2573" y="1"/>
                    <a:pt x="22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59"/>
            <p:cNvSpPr/>
            <p:nvPr/>
          </p:nvSpPr>
          <p:spPr>
            <a:xfrm>
              <a:off x="3073287" y="5833456"/>
              <a:ext cx="205964" cy="157703"/>
            </a:xfrm>
            <a:custGeom>
              <a:rect b="b" l="l" r="r" t="t"/>
              <a:pathLst>
                <a:path extrusionOk="0" h="1990" w="2599">
                  <a:moveTo>
                    <a:pt x="1834" y="1"/>
                  </a:moveTo>
                  <a:cubicBezTo>
                    <a:pt x="1619" y="1"/>
                    <a:pt x="1406" y="106"/>
                    <a:pt x="1283" y="309"/>
                  </a:cubicBezTo>
                  <a:cubicBezTo>
                    <a:pt x="1096" y="610"/>
                    <a:pt x="906" y="906"/>
                    <a:pt x="698" y="1190"/>
                  </a:cubicBezTo>
                  <a:cubicBezTo>
                    <a:pt x="597" y="1333"/>
                    <a:pt x="491" y="1473"/>
                    <a:pt x="373" y="1604"/>
                  </a:cubicBezTo>
                  <a:cubicBezTo>
                    <a:pt x="258" y="1744"/>
                    <a:pt x="131" y="1871"/>
                    <a:pt x="0" y="1990"/>
                  </a:cubicBezTo>
                  <a:cubicBezTo>
                    <a:pt x="182" y="1960"/>
                    <a:pt x="364" y="1922"/>
                    <a:pt x="538" y="1867"/>
                  </a:cubicBezTo>
                  <a:cubicBezTo>
                    <a:pt x="720" y="1816"/>
                    <a:pt x="897" y="1752"/>
                    <a:pt x="1071" y="1685"/>
                  </a:cubicBezTo>
                  <a:cubicBezTo>
                    <a:pt x="1422" y="1549"/>
                    <a:pt x="1765" y="1393"/>
                    <a:pt x="2104" y="1232"/>
                  </a:cubicBezTo>
                  <a:lnTo>
                    <a:pt x="2112" y="1228"/>
                  </a:lnTo>
                  <a:cubicBezTo>
                    <a:pt x="2502" y="1041"/>
                    <a:pt x="2599" y="534"/>
                    <a:pt x="2311" y="212"/>
                  </a:cubicBezTo>
                  <a:cubicBezTo>
                    <a:pt x="2182" y="70"/>
                    <a:pt x="2008" y="1"/>
                    <a:pt x="183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59"/>
            <p:cNvSpPr/>
            <p:nvPr/>
          </p:nvSpPr>
          <p:spPr>
            <a:xfrm>
              <a:off x="3266488" y="5879736"/>
              <a:ext cx="116018" cy="241229"/>
            </a:xfrm>
            <a:custGeom>
              <a:rect b="b" l="l" r="r" t="t"/>
              <a:pathLst>
                <a:path extrusionOk="0" h="3044" w="1464">
                  <a:moveTo>
                    <a:pt x="735" y="0"/>
                  </a:moveTo>
                  <a:cubicBezTo>
                    <a:pt x="732" y="0"/>
                    <a:pt x="730" y="0"/>
                    <a:pt x="728" y="0"/>
                  </a:cubicBezTo>
                  <a:cubicBezTo>
                    <a:pt x="301" y="5"/>
                    <a:pt x="0" y="415"/>
                    <a:pt x="119" y="821"/>
                  </a:cubicBezTo>
                  <a:cubicBezTo>
                    <a:pt x="322" y="1532"/>
                    <a:pt x="474" y="2303"/>
                    <a:pt x="681" y="3043"/>
                  </a:cubicBezTo>
                  <a:cubicBezTo>
                    <a:pt x="889" y="2303"/>
                    <a:pt x="1147" y="1592"/>
                    <a:pt x="1350" y="821"/>
                  </a:cubicBezTo>
                  <a:lnTo>
                    <a:pt x="1354" y="809"/>
                  </a:lnTo>
                  <a:cubicBezTo>
                    <a:pt x="1464" y="396"/>
                    <a:pt x="1155" y="0"/>
                    <a:pt x="73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59"/>
            <p:cNvSpPr/>
            <p:nvPr/>
          </p:nvSpPr>
          <p:spPr>
            <a:xfrm>
              <a:off x="3411350" y="5840588"/>
              <a:ext cx="189956" cy="204934"/>
            </a:xfrm>
            <a:custGeom>
              <a:rect b="b" l="l" r="r" t="t"/>
              <a:pathLst>
                <a:path extrusionOk="0" h="2586" w="2397">
                  <a:moveTo>
                    <a:pt x="727" y="0"/>
                  </a:moveTo>
                  <a:cubicBezTo>
                    <a:pt x="435" y="0"/>
                    <a:pt x="168" y="197"/>
                    <a:pt x="89" y="494"/>
                  </a:cubicBezTo>
                  <a:cubicBezTo>
                    <a:pt x="0" y="846"/>
                    <a:pt x="212" y="1201"/>
                    <a:pt x="563" y="1290"/>
                  </a:cubicBezTo>
                  <a:cubicBezTo>
                    <a:pt x="724" y="1341"/>
                    <a:pt x="881" y="1409"/>
                    <a:pt x="1025" y="1493"/>
                  </a:cubicBezTo>
                  <a:cubicBezTo>
                    <a:pt x="1190" y="1591"/>
                    <a:pt x="1346" y="1696"/>
                    <a:pt x="1499" y="1806"/>
                  </a:cubicBezTo>
                  <a:cubicBezTo>
                    <a:pt x="1655" y="1921"/>
                    <a:pt x="1812" y="2043"/>
                    <a:pt x="1960" y="2175"/>
                  </a:cubicBezTo>
                  <a:cubicBezTo>
                    <a:pt x="2113" y="2306"/>
                    <a:pt x="2256" y="2441"/>
                    <a:pt x="2396" y="2585"/>
                  </a:cubicBezTo>
                  <a:cubicBezTo>
                    <a:pt x="2350" y="2390"/>
                    <a:pt x="2286" y="2196"/>
                    <a:pt x="2218" y="2001"/>
                  </a:cubicBezTo>
                  <a:cubicBezTo>
                    <a:pt x="2146" y="1806"/>
                    <a:pt x="2070" y="1612"/>
                    <a:pt x="1986" y="1421"/>
                  </a:cubicBezTo>
                  <a:cubicBezTo>
                    <a:pt x="1897" y="1227"/>
                    <a:pt x="1795" y="1036"/>
                    <a:pt x="1689" y="850"/>
                  </a:cubicBezTo>
                  <a:cubicBezTo>
                    <a:pt x="1571" y="647"/>
                    <a:pt x="1431" y="456"/>
                    <a:pt x="1270" y="283"/>
                  </a:cubicBezTo>
                  <a:lnTo>
                    <a:pt x="1203" y="207"/>
                  </a:lnTo>
                  <a:cubicBezTo>
                    <a:pt x="1118" y="118"/>
                    <a:pt x="1008" y="54"/>
                    <a:pt x="889" y="20"/>
                  </a:cubicBezTo>
                  <a:cubicBezTo>
                    <a:pt x="835" y="7"/>
                    <a:pt x="781"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59"/>
            <p:cNvSpPr/>
            <p:nvPr/>
          </p:nvSpPr>
          <p:spPr>
            <a:xfrm>
              <a:off x="3499392" y="5721164"/>
              <a:ext cx="232037" cy="103101"/>
            </a:xfrm>
            <a:custGeom>
              <a:rect b="b" l="l" r="r" t="t"/>
              <a:pathLst>
                <a:path extrusionOk="0" h="1301" w="2928">
                  <a:moveTo>
                    <a:pt x="659" y="0"/>
                  </a:moveTo>
                  <a:cubicBezTo>
                    <a:pt x="322" y="0"/>
                    <a:pt x="22" y="269"/>
                    <a:pt x="11" y="630"/>
                  </a:cubicBezTo>
                  <a:cubicBezTo>
                    <a:pt x="0" y="1006"/>
                    <a:pt x="305" y="1301"/>
                    <a:pt x="658" y="1301"/>
                  </a:cubicBezTo>
                  <a:cubicBezTo>
                    <a:pt x="713" y="1301"/>
                    <a:pt x="771" y="1293"/>
                    <a:pt x="828" y="1278"/>
                  </a:cubicBezTo>
                  <a:lnTo>
                    <a:pt x="862" y="1269"/>
                  </a:lnTo>
                  <a:cubicBezTo>
                    <a:pt x="1052" y="1218"/>
                    <a:pt x="1230" y="1159"/>
                    <a:pt x="1399" y="1100"/>
                  </a:cubicBezTo>
                  <a:cubicBezTo>
                    <a:pt x="1569" y="1041"/>
                    <a:pt x="1734" y="986"/>
                    <a:pt x="1899" y="935"/>
                  </a:cubicBezTo>
                  <a:cubicBezTo>
                    <a:pt x="2064" y="880"/>
                    <a:pt x="2233" y="837"/>
                    <a:pt x="2402" y="804"/>
                  </a:cubicBezTo>
                  <a:cubicBezTo>
                    <a:pt x="2555" y="773"/>
                    <a:pt x="2714" y="756"/>
                    <a:pt x="2873" y="756"/>
                  </a:cubicBezTo>
                  <a:cubicBezTo>
                    <a:pt x="2891" y="756"/>
                    <a:pt x="2909" y="757"/>
                    <a:pt x="2927" y="757"/>
                  </a:cubicBezTo>
                  <a:cubicBezTo>
                    <a:pt x="2771" y="651"/>
                    <a:pt x="2606" y="566"/>
                    <a:pt x="2436" y="499"/>
                  </a:cubicBezTo>
                  <a:cubicBezTo>
                    <a:pt x="2259" y="427"/>
                    <a:pt x="2081" y="368"/>
                    <a:pt x="1899" y="317"/>
                  </a:cubicBezTo>
                  <a:cubicBezTo>
                    <a:pt x="1721" y="266"/>
                    <a:pt x="1539" y="219"/>
                    <a:pt x="1366" y="173"/>
                  </a:cubicBezTo>
                  <a:cubicBezTo>
                    <a:pt x="1188" y="131"/>
                    <a:pt x="1018" y="88"/>
                    <a:pt x="862" y="33"/>
                  </a:cubicBezTo>
                  <a:cubicBezTo>
                    <a:pt x="794" y="11"/>
                    <a:pt x="726" y="0"/>
                    <a:pt x="6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59"/>
            <p:cNvSpPr/>
            <p:nvPr/>
          </p:nvSpPr>
          <p:spPr>
            <a:xfrm>
              <a:off x="3409686" y="5491350"/>
              <a:ext cx="199941" cy="188371"/>
            </a:xfrm>
            <a:custGeom>
              <a:rect b="b" l="l" r="r" t="t"/>
              <a:pathLst>
                <a:path extrusionOk="0" h="2377" w="2523">
                  <a:moveTo>
                    <a:pt x="2523" y="0"/>
                  </a:moveTo>
                  <a:lnTo>
                    <a:pt x="2523" y="0"/>
                  </a:lnTo>
                  <a:cubicBezTo>
                    <a:pt x="2345" y="80"/>
                    <a:pt x="2176" y="178"/>
                    <a:pt x="2011" y="288"/>
                  </a:cubicBezTo>
                  <a:cubicBezTo>
                    <a:pt x="1850" y="398"/>
                    <a:pt x="1693" y="516"/>
                    <a:pt x="1537" y="622"/>
                  </a:cubicBezTo>
                  <a:cubicBezTo>
                    <a:pt x="1389" y="728"/>
                    <a:pt x="1236" y="825"/>
                    <a:pt x="1080" y="910"/>
                  </a:cubicBezTo>
                  <a:cubicBezTo>
                    <a:pt x="944" y="986"/>
                    <a:pt x="800" y="1041"/>
                    <a:pt x="648" y="1079"/>
                  </a:cubicBezTo>
                  <a:lnTo>
                    <a:pt x="648" y="1075"/>
                  </a:lnTo>
                  <a:cubicBezTo>
                    <a:pt x="216" y="1172"/>
                    <a:pt x="0" y="1655"/>
                    <a:pt x="216" y="2040"/>
                  </a:cubicBezTo>
                  <a:cubicBezTo>
                    <a:pt x="340" y="2260"/>
                    <a:pt x="564" y="2377"/>
                    <a:pt x="791" y="2377"/>
                  </a:cubicBezTo>
                  <a:cubicBezTo>
                    <a:pt x="960" y="2377"/>
                    <a:pt x="1131" y="2312"/>
                    <a:pt x="1262" y="2176"/>
                  </a:cubicBezTo>
                  <a:lnTo>
                    <a:pt x="1334" y="2104"/>
                  </a:lnTo>
                  <a:cubicBezTo>
                    <a:pt x="1490" y="1939"/>
                    <a:pt x="1630" y="1757"/>
                    <a:pt x="1744" y="1558"/>
                  </a:cubicBezTo>
                  <a:cubicBezTo>
                    <a:pt x="1846" y="1380"/>
                    <a:pt x="1935" y="1198"/>
                    <a:pt x="2015" y="1012"/>
                  </a:cubicBezTo>
                  <a:cubicBezTo>
                    <a:pt x="2172" y="656"/>
                    <a:pt x="2303" y="318"/>
                    <a:pt x="252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59"/>
            <p:cNvSpPr/>
            <p:nvPr/>
          </p:nvSpPr>
          <p:spPr>
            <a:xfrm>
              <a:off x="3098408" y="5513063"/>
              <a:ext cx="540468" cy="481270"/>
            </a:xfrm>
            <a:custGeom>
              <a:rect b="b" l="l" r="r" t="t"/>
              <a:pathLst>
                <a:path extrusionOk="0" h="6073" w="6820">
                  <a:moveTo>
                    <a:pt x="3212" y="1"/>
                  </a:moveTo>
                  <a:cubicBezTo>
                    <a:pt x="2676" y="1"/>
                    <a:pt x="2165" y="422"/>
                    <a:pt x="2419" y="1191"/>
                  </a:cubicBezTo>
                  <a:lnTo>
                    <a:pt x="2419" y="1191"/>
                  </a:lnTo>
                  <a:cubicBezTo>
                    <a:pt x="2226" y="905"/>
                    <a:pt x="1965" y="788"/>
                    <a:pt x="1711" y="788"/>
                  </a:cubicBezTo>
                  <a:cubicBezTo>
                    <a:pt x="1045" y="788"/>
                    <a:pt x="427" y="1596"/>
                    <a:pt x="1211" y="2291"/>
                  </a:cubicBezTo>
                  <a:cubicBezTo>
                    <a:pt x="1" y="2291"/>
                    <a:pt x="60" y="3895"/>
                    <a:pt x="1139" y="3895"/>
                  </a:cubicBezTo>
                  <a:cubicBezTo>
                    <a:pt x="262" y="4366"/>
                    <a:pt x="848" y="5395"/>
                    <a:pt x="1566" y="5395"/>
                  </a:cubicBezTo>
                  <a:cubicBezTo>
                    <a:pt x="1784" y="5395"/>
                    <a:pt x="2014" y="5301"/>
                    <a:pt x="2218" y="5067"/>
                  </a:cubicBezTo>
                  <a:lnTo>
                    <a:pt x="2218" y="5067"/>
                  </a:lnTo>
                  <a:cubicBezTo>
                    <a:pt x="2012" y="5710"/>
                    <a:pt x="2492" y="6072"/>
                    <a:pt x="3000" y="6072"/>
                  </a:cubicBezTo>
                  <a:cubicBezTo>
                    <a:pt x="3460" y="6072"/>
                    <a:pt x="3942" y="5776"/>
                    <a:pt x="3958" y="5123"/>
                  </a:cubicBezTo>
                  <a:cubicBezTo>
                    <a:pt x="4135" y="5493"/>
                    <a:pt x="4450" y="5647"/>
                    <a:pt x="4767" y="5647"/>
                  </a:cubicBezTo>
                  <a:cubicBezTo>
                    <a:pt x="5450" y="5647"/>
                    <a:pt x="6142" y="4934"/>
                    <a:pt x="5494" y="4128"/>
                  </a:cubicBezTo>
                  <a:lnTo>
                    <a:pt x="5494" y="4128"/>
                  </a:lnTo>
                  <a:cubicBezTo>
                    <a:pt x="5560" y="4140"/>
                    <a:pt x="5622" y="4146"/>
                    <a:pt x="5681" y="4146"/>
                  </a:cubicBezTo>
                  <a:cubicBezTo>
                    <a:pt x="6759" y="4146"/>
                    <a:pt x="6819" y="2228"/>
                    <a:pt x="5700" y="2228"/>
                  </a:cubicBezTo>
                  <a:cubicBezTo>
                    <a:pt x="5642" y="2228"/>
                    <a:pt x="5580" y="2233"/>
                    <a:pt x="5516" y="2244"/>
                  </a:cubicBezTo>
                  <a:cubicBezTo>
                    <a:pt x="6477" y="1598"/>
                    <a:pt x="5706" y="567"/>
                    <a:pt x="4948" y="567"/>
                  </a:cubicBezTo>
                  <a:cubicBezTo>
                    <a:pt x="4658" y="567"/>
                    <a:pt x="4371" y="717"/>
                    <a:pt x="4182" y="1097"/>
                  </a:cubicBezTo>
                  <a:cubicBezTo>
                    <a:pt x="4206" y="348"/>
                    <a:pt x="3699" y="1"/>
                    <a:pt x="321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59"/>
            <p:cNvSpPr/>
            <p:nvPr/>
          </p:nvSpPr>
          <p:spPr>
            <a:xfrm>
              <a:off x="3254601" y="5734240"/>
              <a:ext cx="65458" cy="54522"/>
            </a:xfrm>
            <a:custGeom>
              <a:rect b="b" l="l" r="r" t="t"/>
              <a:pathLst>
                <a:path extrusionOk="0" h="688" w="826">
                  <a:moveTo>
                    <a:pt x="398" y="1"/>
                  </a:moveTo>
                  <a:cubicBezTo>
                    <a:pt x="262" y="1"/>
                    <a:pt x="128" y="76"/>
                    <a:pt x="87" y="241"/>
                  </a:cubicBezTo>
                  <a:cubicBezTo>
                    <a:pt x="0" y="519"/>
                    <a:pt x="219" y="688"/>
                    <a:pt x="427" y="688"/>
                  </a:cubicBezTo>
                  <a:cubicBezTo>
                    <a:pt x="555" y="688"/>
                    <a:pt x="679" y="624"/>
                    <a:pt x="726" y="482"/>
                  </a:cubicBezTo>
                  <a:cubicBezTo>
                    <a:pt x="826" y="179"/>
                    <a:pt x="608" y="1"/>
                    <a:pt x="39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59"/>
            <p:cNvSpPr/>
            <p:nvPr/>
          </p:nvSpPr>
          <p:spPr>
            <a:xfrm>
              <a:off x="3293511" y="5653329"/>
              <a:ext cx="71640" cy="59594"/>
            </a:xfrm>
            <a:custGeom>
              <a:rect b="b" l="l" r="r" t="t"/>
              <a:pathLst>
                <a:path extrusionOk="0" h="752" w="904">
                  <a:moveTo>
                    <a:pt x="435" y="1"/>
                  </a:moveTo>
                  <a:cubicBezTo>
                    <a:pt x="286" y="1"/>
                    <a:pt x="140" y="83"/>
                    <a:pt x="95" y="263"/>
                  </a:cubicBezTo>
                  <a:cubicBezTo>
                    <a:pt x="1" y="567"/>
                    <a:pt x="240" y="751"/>
                    <a:pt x="467" y="751"/>
                  </a:cubicBezTo>
                  <a:cubicBezTo>
                    <a:pt x="607" y="751"/>
                    <a:pt x="742" y="682"/>
                    <a:pt x="793" y="529"/>
                  </a:cubicBezTo>
                  <a:cubicBezTo>
                    <a:pt x="904" y="196"/>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59"/>
            <p:cNvSpPr/>
            <p:nvPr/>
          </p:nvSpPr>
          <p:spPr>
            <a:xfrm>
              <a:off x="3338206" y="5725206"/>
              <a:ext cx="77742" cy="64349"/>
            </a:xfrm>
            <a:custGeom>
              <a:rect b="b" l="l" r="r" t="t"/>
              <a:pathLst>
                <a:path extrusionOk="0" h="812" w="981">
                  <a:moveTo>
                    <a:pt x="472" y="0"/>
                  </a:moveTo>
                  <a:cubicBezTo>
                    <a:pt x="310" y="0"/>
                    <a:pt x="151" y="90"/>
                    <a:pt x="102" y="287"/>
                  </a:cubicBezTo>
                  <a:cubicBezTo>
                    <a:pt x="0" y="614"/>
                    <a:pt x="258" y="812"/>
                    <a:pt x="504" y="812"/>
                  </a:cubicBezTo>
                  <a:cubicBezTo>
                    <a:pt x="656" y="812"/>
                    <a:pt x="803" y="737"/>
                    <a:pt x="860" y="571"/>
                  </a:cubicBezTo>
                  <a:cubicBezTo>
                    <a:pt x="980" y="212"/>
                    <a:pt x="722" y="0"/>
                    <a:pt x="47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59"/>
            <p:cNvSpPr/>
            <p:nvPr/>
          </p:nvSpPr>
          <p:spPr>
            <a:xfrm>
              <a:off x="3377987" y="5657212"/>
              <a:ext cx="65696" cy="54602"/>
            </a:xfrm>
            <a:custGeom>
              <a:rect b="b" l="l" r="r" t="t"/>
              <a:pathLst>
                <a:path extrusionOk="0" h="689" w="829">
                  <a:moveTo>
                    <a:pt x="401" y="0"/>
                  </a:moveTo>
                  <a:cubicBezTo>
                    <a:pt x="263" y="0"/>
                    <a:pt x="129" y="76"/>
                    <a:pt x="87" y="243"/>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59"/>
            <p:cNvSpPr/>
            <p:nvPr/>
          </p:nvSpPr>
          <p:spPr>
            <a:xfrm>
              <a:off x="3298266" y="5802550"/>
              <a:ext cx="71560" cy="59515"/>
            </a:xfrm>
            <a:custGeom>
              <a:rect b="b" l="l" r="r" t="t"/>
              <a:pathLst>
                <a:path extrusionOk="0" h="751" w="903">
                  <a:moveTo>
                    <a:pt x="435" y="1"/>
                  </a:moveTo>
                  <a:cubicBezTo>
                    <a:pt x="286" y="1"/>
                    <a:pt x="139" y="83"/>
                    <a:pt x="94" y="263"/>
                  </a:cubicBezTo>
                  <a:cubicBezTo>
                    <a:pt x="0" y="567"/>
                    <a:pt x="238" y="751"/>
                    <a:pt x="465" y="751"/>
                  </a:cubicBezTo>
                  <a:cubicBezTo>
                    <a:pt x="605" y="751"/>
                    <a:pt x="741" y="681"/>
                    <a:pt x="793" y="526"/>
                  </a:cubicBezTo>
                  <a:cubicBezTo>
                    <a:pt x="903" y="195"/>
                    <a:pt x="665" y="1"/>
                    <a:pt x="43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59"/>
            <p:cNvSpPr/>
            <p:nvPr/>
          </p:nvSpPr>
          <p:spPr>
            <a:xfrm>
              <a:off x="3426407" y="5740263"/>
              <a:ext cx="66806" cy="56028"/>
            </a:xfrm>
            <a:custGeom>
              <a:rect b="b" l="l" r="r" t="t"/>
              <a:pathLst>
                <a:path extrusionOk="0" h="707" w="843">
                  <a:moveTo>
                    <a:pt x="409" y="0"/>
                  </a:moveTo>
                  <a:cubicBezTo>
                    <a:pt x="269" y="0"/>
                    <a:pt x="132" y="79"/>
                    <a:pt x="90" y="249"/>
                  </a:cubicBezTo>
                  <a:cubicBezTo>
                    <a:pt x="1" y="534"/>
                    <a:pt x="221" y="706"/>
                    <a:pt x="431" y="706"/>
                  </a:cubicBezTo>
                  <a:cubicBezTo>
                    <a:pt x="562" y="706"/>
                    <a:pt x="689" y="640"/>
                    <a:pt x="737" y="495"/>
                  </a:cubicBezTo>
                  <a:cubicBezTo>
                    <a:pt x="842" y="183"/>
                    <a:pt x="622" y="0"/>
                    <a:pt x="40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59"/>
            <p:cNvSpPr/>
            <p:nvPr/>
          </p:nvSpPr>
          <p:spPr>
            <a:xfrm>
              <a:off x="3388052" y="5808811"/>
              <a:ext cx="65696" cy="54602"/>
            </a:xfrm>
            <a:custGeom>
              <a:rect b="b" l="l" r="r" t="t"/>
              <a:pathLst>
                <a:path extrusionOk="0" h="689" w="829">
                  <a:moveTo>
                    <a:pt x="401" y="0"/>
                  </a:moveTo>
                  <a:cubicBezTo>
                    <a:pt x="263" y="0"/>
                    <a:pt x="129" y="77"/>
                    <a:pt x="87" y="244"/>
                  </a:cubicBezTo>
                  <a:cubicBezTo>
                    <a:pt x="1" y="521"/>
                    <a:pt x="219" y="689"/>
                    <a:pt x="427" y="689"/>
                  </a:cubicBezTo>
                  <a:cubicBezTo>
                    <a:pt x="555" y="689"/>
                    <a:pt x="679" y="625"/>
                    <a:pt x="726" y="485"/>
                  </a:cubicBezTo>
                  <a:cubicBezTo>
                    <a:pt x="829" y="180"/>
                    <a:pt x="612" y="0"/>
                    <a:pt x="40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59"/>
            <p:cNvSpPr/>
            <p:nvPr/>
          </p:nvSpPr>
          <p:spPr>
            <a:xfrm>
              <a:off x="3470230" y="5816498"/>
              <a:ext cx="50164" cy="41684"/>
            </a:xfrm>
            <a:custGeom>
              <a:rect b="b" l="l" r="r" t="t"/>
              <a:pathLst>
                <a:path extrusionOk="0" h="526" w="633">
                  <a:moveTo>
                    <a:pt x="305" y="0"/>
                  </a:moveTo>
                  <a:cubicBezTo>
                    <a:pt x="200" y="0"/>
                    <a:pt x="98" y="58"/>
                    <a:pt x="66" y="185"/>
                  </a:cubicBezTo>
                  <a:cubicBezTo>
                    <a:pt x="0" y="397"/>
                    <a:pt x="167" y="525"/>
                    <a:pt x="326" y="525"/>
                  </a:cubicBezTo>
                  <a:cubicBezTo>
                    <a:pt x="423" y="525"/>
                    <a:pt x="517" y="477"/>
                    <a:pt x="553" y="371"/>
                  </a:cubicBezTo>
                  <a:cubicBezTo>
                    <a:pt x="632" y="137"/>
                    <a:pt x="466" y="0"/>
                    <a:pt x="30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59"/>
            <p:cNvSpPr/>
            <p:nvPr/>
          </p:nvSpPr>
          <p:spPr>
            <a:xfrm>
              <a:off x="3445346" y="5661967"/>
              <a:ext cx="54285" cy="45250"/>
            </a:xfrm>
            <a:custGeom>
              <a:rect b="b" l="l" r="r" t="t"/>
              <a:pathLst>
                <a:path extrusionOk="0" h="571" w="685">
                  <a:moveTo>
                    <a:pt x="331" y="1"/>
                  </a:moveTo>
                  <a:cubicBezTo>
                    <a:pt x="217" y="1"/>
                    <a:pt x="106" y="63"/>
                    <a:pt x="71" y="200"/>
                  </a:cubicBezTo>
                  <a:cubicBezTo>
                    <a:pt x="0" y="431"/>
                    <a:pt x="180" y="570"/>
                    <a:pt x="352" y="570"/>
                  </a:cubicBezTo>
                  <a:cubicBezTo>
                    <a:pt x="458" y="570"/>
                    <a:pt x="561" y="517"/>
                    <a:pt x="600" y="399"/>
                  </a:cubicBezTo>
                  <a:cubicBezTo>
                    <a:pt x="685" y="148"/>
                    <a:pt x="505" y="1"/>
                    <a:pt x="331"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59"/>
            <p:cNvSpPr/>
            <p:nvPr/>
          </p:nvSpPr>
          <p:spPr>
            <a:xfrm>
              <a:off x="3361583" y="5874664"/>
              <a:ext cx="40258" cy="33284"/>
            </a:xfrm>
            <a:custGeom>
              <a:rect b="b" l="l" r="r" t="t"/>
              <a:pathLst>
                <a:path extrusionOk="0" h="420" w="508">
                  <a:moveTo>
                    <a:pt x="245" y="0"/>
                  </a:moveTo>
                  <a:cubicBezTo>
                    <a:pt x="161" y="0"/>
                    <a:pt x="78" y="47"/>
                    <a:pt x="53" y="149"/>
                  </a:cubicBezTo>
                  <a:cubicBezTo>
                    <a:pt x="1" y="316"/>
                    <a:pt x="134" y="419"/>
                    <a:pt x="262" y="419"/>
                  </a:cubicBezTo>
                  <a:cubicBezTo>
                    <a:pt x="341" y="419"/>
                    <a:pt x="417" y="380"/>
                    <a:pt x="446" y="293"/>
                  </a:cubicBezTo>
                  <a:cubicBezTo>
                    <a:pt x="508" y="109"/>
                    <a:pt x="375" y="0"/>
                    <a:pt x="24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59"/>
            <p:cNvSpPr/>
            <p:nvPr/>
          </p:nvSpPr>
          <p:spPr>
            <a:xfrm>
              <a:off x="3353421" y="5610536"/>
              <a:ext cx="43507" cy="36137"/>
            </a:xfrm>
            <a:custGeom>
              <a:rect b="b" l="l" r="r" t="t"/>
              <a:pathLst>
                <a:path extrusionOk="0" h="456" w="549">
                  <a:moveTo>
                    <a:pt x="265" y="1"/>
                  </a:moveTo>
                  <a:cubicBezTo>
                    <a:pt x="174" y="1"/>
                    <a:pt x="85" y="51"/>
                    <a:pt x="59" y="159"/>
                  </a:cubicBezTo>
                  <a:cubicBezTo>
                    <a:pt x="1" y="343"/>
                    <a:pt x="145" y="455"/>
                    <a:pt x="283" y="455"/>
                  </a:cubicBezTo>
                  <a:cubicBezTo>
                    <a:pt x="368" y="455"/>
                    <a:pt x="450" y="413"/>
                    <a:pt x="482" y="320"/>
                  </a:cubicBezTo>
                  <a:cubicBezTo>
                    <a:pt x="548" y="118"/>
                    <a:pt x="404" y="1"/>
                    <a:pt x="26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59"/>
            <p:cNvSpPr/>
            <p:nvPr/>
          </p:nvSpPr>
          <p:spPr>
            <a:xfrm>
              <a:off x="3242556" y="5807543"/>
              <a:ext cx="50164" cy="41684"/>
            </a:xfrm>
            <a:custGeom>
              <a:rect b="b" l="l" r="r" t="t"/>
              <a:pathLst>
                <a:path extrusionOk="0" h="526" w="633">
                  <a:moveTo>
                    <a:pt x="305" y="1"/>
                  </a:moveTo>
                  <a:cubicBezTo>
                    <a:pt x="201" y="1"/>
                    <a:pt x="99" y="58"/>
                    <a:pt x="69" y="183"/>
                  </a:cubicBezTo>
                  <a:cubicBezTo>
                    <a:pt x="1" y="396"/>
                    <a:pt x="169" y="526"/>
                    <a:pt x="329" y="526"/>
                  </a:cubicBezTo>
                  <a:cubicBezTo>
                    <a:pt x="426" y="526"/>
                    <a:pt x="521" y="477"/>
                    <a:pt x="556" y="370"/>
                  </a:cubicBezTo>
                  <a:cubicBezTo>
                    <a:pt x="633" y="136"/>
                    <a:pt x="466" y="1"/>
                    <a:pt x="30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59"/>
            <p:cNvSpPr/>
            <p:nvPr/>
          </p:nvSpPr>
          <p:spPr>
            <a:xfrm>
              <a:off x="3226786" y="5677420"/>
              <a:ext cx="54522" cy="45013"/>
            </a:xfrm>
            <a:custGeom>
              <a:rect b="b" l="l" r="r" t="t"/>
              <a:pathLst>
                <a:path extrusionOk="0" h="568" w="688">
                  <a:moveTo>
                    <a:pt x="332" y="1"/>
                  </a:moveTo>
                  <a:cubicBezTo>
                    <a:pt x="218" y="1"/>
                    <a:pt x="107" y="63"/>
                    <a:pt x="74" y="200"/>
                  </a:cubicBezTo>
                  <a:cubicBezTo>
                    <a:pt x="0" y="428"/>
                    <a:pt x="180" y="567"/>
                    <a:pt x="353" y="567"/>
                  </a:cubicBezTo>
                  <a:cubicBezTo>
                    <a:pt x="459" y="567"/>
                    <a:pt x="562" y="515"/>
                    <a:pt x="603" y="399"/>
                  </a:cubicBezTo>
                  <a:cubicBezTo>
                    <a:pt x="687" y="148"/>
                    <a:pt x="506" y="1"/>
                    <a:pt x="33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59"/>
            <p:cNvSpPr/>
            <p:nvPr/>
          </p:nvSpPr>
          <p:spPr>
            <a:xfrm>
              <a:off x="3510645" y="5735983"/>
              <a:ext cx="32333" cy="26706"/>
            </a:xfrm>
            <a:custGeom>
              <a:rect b="b" l="l" r="r" t="t"/>
              <a:pathLst>
                <a:path extrusionOk="0" h="337" w="408">
                  <a:moveTo>
                    <a:pt x="198" y="0"/>
                  </a:moveTo>
                  <a:cubicBezTo>
                    <a:pt x="131" y="0"/>
                    <a:pt x="64" y="37"/>
                    <a:pt x="43" y="117"/>
                  </a:cubicBezTo>
                  <a:cubicBezTo>
                    <a:pt x="1" y="253"/>
                    <a:pt x="108" y="336"/>
                    <a:pt x="210" y="336"/>
                  </a:cubicBezTo>
                  <a:cubicBezTo>
                    <a:pt x="273" y="336"/>
                    <a:pt x="333" y="305"/>
                    <a:pt x="356" y="236"/>
                  </a:cubicBezTo>
                  <a:cubicBezTo>
                    <a:pt x="407" y="87"/>
                    <a:pt x="302" y="0"/>
                    <a:pt x="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59"/>
            <p:cNvSpPr/>
            <p:nvPr/>
          </p:nvSpPr>
          <p:spPr>
            <a:xfrm>
              <a:off x="3283605" y="5613389"/>
              <a:ext cx="32095" cy="26627"/>
            </a:xfrm>
            <a:custGeom>
              <a:rect b="b" l="l" r="r" t="t"/>
              <a:pathLst>
                <a:path extrusionOk="0" h="336" w="405">
                  <a:moveTo>
                    <a:pt x="194" y="1"/>
                  </a:moveTo>
                  <a:cubicBezTo>
                    <a:pt x="127" y="1"/>
                    <a:pt x="62" y="38"/>
                    <a:pt x="42" y="119"/>
                  </a:cubicBezTo>
                  <a:cubicBezTo>
                    <a:pt x="0" y="253"/>
                    <a:pt x="107" y="335"/>
                    <a:pt x="209" y="335"/>
                  </a:cubicBezTo>
                  <a:cubicBezTo>
                    <a:pt x="271" y="335"/>
                    <a:pt x="331" y="305"/>
                    <a:pt x="355" y="238"/>
                  </a:cubicBezTo>
                  <a:cubicBezTo>
                    <a:pt x="404" y="89"/>
                    <a:pt x="297" y="1"/>
                    <a:pt x="194"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59"/>
            <p:cNvSpPr/>
            <p:nvPr/>
          </p:nvSpPr>
          <p:spPr>
            <a:xfrm>
              <a:off x="3421810" y="5613072"/>
              <a:ext cx="32254" cy="26865"/>
            </a:xfrm>
            <a:custGeom>
              <a:rect b="b" l="l" r="r" t="t"/>
              <a:pathLst>
                <a:path extrusionOk="0" h="339" w="407">
                  <a:moveTo>
                    <a:pt x="197" y="0"/>
                  </a:moveTo>
                  <a:cubicBezTo>
                    <a:pt x="130" y="0"/>
                    <a:pt x="64" y="37"/>
                    <a:pt x="42" y="119"/>
                  </a:cubicBezTo>
                  <a:cubicBezTo>
                    <a:pt x="0" y="255"/>
                    <a:pt x="107" y="338"/>
                    <a:pt x="209" y="338"/>
                  </a:cubicBezTo>
                  <a:cubicBezTo>
                    <a:pt x="272" y="338"/>
                    <a:pt x="333" y="307"/>
                    <a:pt x="355" y="237"/>
                  </a:cubicBezTo>
                  <a:cubicBezTo>
                    <a:pt x="407" y="89"/>
                    <a:pt x="301" y="0"/>
                    <a:pt x="19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59"/>
            <p:cNvSpPr/>
            <p:nvPr/>
          </p:nvSpPr>
          <p:spPr>
            <a:xfrm>
              <a:off x="3207450" y="5752070"/>
              <a:ext cx="32095" cy="26706"/>
            </a:xfrm>
            <a:custGeom>
              <a:rect b="b" l="l" r="r" t="t"/>
              <a:pathLst>
                <a:path extrusionOk="0" h="337" w="405">
                  <a:moveTo>
                    <a:pt x="195" y="0"/>
                  </a:moveTo>
                  <a:cubicBezTo>
                    <a:pt x="128" y="0"/>
                    <a:pt x="62" y="37"/>
                    <a:pt x="42" y="117"/>
                  </a:cubicBezTo>
                  <a:cubicBezTo>
                    <a:pt x="0" y="254"/>
                    <a:pt x="106" y="336"/>
                    <a:pt x="208" y="336"/>
                  </a:cubicBezTo>
                  <a:cubicBezTo>
                    <a:pt x="271" y="336"/>
                    <a:pt x="331" y="305"/>
                    <a:pt x="356" y="236"/>
                  </a:cubicBezTo>
                  <a:cubicBezTo>
                    <a:pt x="404" y="87"/>
                    <a:pt x="298" y="0"/>
                    <a:pt x="19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8" name="Google Shape;6058;p59"/>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letter B y D</a:t>
            </a:r>
            <a:endParaRPr>
              <a:solidFill>
                <a:schemeClr val="lt1"/>
              </a:solidFill>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62" name="Shape 6062"/>
        <p:cNvGrpSpPr/>
        <p:nvPr/>
      </p:nvGrpSpPr>
      <p:grpSpPr>
        <a:xfrm>
          <a:off x="0" y="0"/>
          <a:ext cx="0" cy="0"/>
          <a:chOff x="0" y="0"/>
          <a:chExt cx="0" cy="0"/>
        </a:xfrm>
      </p:grpSpPr>
      <p:sp>
        <p:nvSpPr>
          <p:cNvPr id="6063" name="Google Shape;6063;p60"/>
          <p:cNvSpPr/>
          <p:nvPr/>
        </p:nvSpPr>
        <p:spPr>
          <a:xfrm>
            <a:off x="997950" y="6393800"/>
            <a:ext cx="5564100" cy="2516400"/>
          </a:xfrm>
          <a:prstGeom prst="roundRect">
            <a:avLst>
              <a:gd fmla="val 10556"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64" name="Google Shape;6064;p60"/>
          <p:cNvGrpSpPr/>
          <p:nvPr/>
        </p:nvGrpSpPr>
        <p:grpSpPr>
          <a:xfrm flipH="1">
            <a:off x="1183696" y="6563420"/>
            <a:ext cx="937602" cy="928778"/>
            <a:chOff x="11762475" y="6986978"/>
            <a:chExt cx="1493235" cy="1479181"/>
          </a:xfrm>
        </p:grpSpPr>
        <p:sp>
          <p:nvSpPr>
            <p:cNvPr id="6065" name="Google Shape;6065;p60"/>
            <p:cNvSpPr/>
            <p:nvPr/>
          </p:nvSpPr>
          <p:spPr>
            <a:xfrm>
              <a:off x="12604949" y="7124034"/>
              <a:ext cx="650761" cy="250809"/>
            </a:xfrm>
            <a:custGeom>
              <a:rect b="b" l="l" r="r" t="t"/>
              <a:pathLst>
                <a:path extrusionOk="0" h="3175" w="8238">
                  <a:moveTo>
                    <a:pt x="3908" y="0"/>
                  </a:moveTo>
                  <a:cubicBezTo>
                    <a:pt x="3345" y="0"/>
                    <a:pt x="2786" y="85"/>
                    <a:pt x="2248" y="250"/>
                  </a:cubicBezTo>
                  <a:cubicBezTo>
                    <a:pt x="1605" y="445"/>
                    <a:pt x="966" y="775"/>
                    <a:pt x="297" y="1253"/>
                  </a:cubicBezTo>
                  <a:lnTo>
                    <a:pt x="263" y="1236"/>
                  </a:lnTo>
                  <a:lnTo>
                    <a:pt x="225" y="1215"/>
                  </a:lnTo>
                  <a:cubicBezTo>
                    <a:pt x="204" y="1207"/>
                    <a:pt x="183" y="1198"/>
                    <a:pt x="158" y="1198"/>
                  </a:cubicBezTo>
                  <a:cubicBezTo>
                    <a:pt x="149" y="1198"/>
                    <a:pt x="141" y="1198"/>
                    <a:pt x="132" y="1202"/>
                  </a:cubicBezTo>
                  <a:cubicBezTo>
                    <a:pt x="26" y="1228"/>
                    <a:pt x="1" y="1367"/>
                    <a:pt x="94" y="1427"/>
                  </a:cubicBezTo>
                  <a:cubicBezTo>
                    <a:pt x="483" y="1604"/>
                    <a:pt x="864" y="1808"/>
                    <a:pt x="1237" y="2002"/>
                  </a:cubicBezTo>
                  <a:cubicBezTo>
                    <a:pt x="1525" y="2155"/>
                    <a:pt x="1821" y="2307"/>
                    <a:pt x="2117" y="2451"/>
                  </a:cubicBezTo>
                  <a:cubicBezTo>
                    <a:pt x="2435" y="2612"/>
                    <a:pt x="2765" y="2751"/>
                    <a:pt x="3103" y="2874"/>
                  </a:cubicBezTo>
                  <a:cubicBezTo>
                    <a:pt x="3429" y="2993"/>
                    <a:pt x="3764" y="3082"/>
                    <a:pt x="4107" y="3132"/>
                  </a:cubicBezTo>
                  <a:cubicBezTo>
                    <a:pt x="4276" y="3158"/>
                    <a:pt x="4449" y="3175"/>
                    <a:pt x="4619" y="3175"/>
                  </a:cubicBezTo>
                  <a:lnTo>
                    <a:pt x="4695" y="3175"/>
                  </a:lnTo>
                  <a:cubicBezTo>
                    <a:pt x="4851" y="3175"/>
                    <a:pt x="5008" y="3166"/>
                    <a:pt x="5160" y="3149"/>
                  </a:cubicBezTo>
                  <a:cubicBezTo>
                    <a:pt x="5546" y="3099"/>
                    <a:pt x="5922" y="3001"/>
                    <a:pt x="6282" y="2849"/>
                  </a:cubicBezTo>
                  <a:cubicBezTo>
                    <a:pt x="6549" y="2735"/>
                    <a:pt x="6807" y="2603"/>
                    <a:pt x="7057" y="2455"/>
                  </a:cubicBezTo>
                  <a:cubicBezTo>
                    <a:pt x="7289" y="2328"/>
                    <a:pt x="7514" y="2184"/>
                    <a:pt x="7730" y="2028"/>
                  </a:cubicBezTo>
                  <a:cubicBezTo>
                    <a:pt x="7831" y="1956"/>
                    <a:pt x="7928" y="1880"/>
                    <a:pt x="8017" y="1791"/>
                  </a:cubicBezTo>
                  <a:cubicBezTo>
                    <a:pt x="8098" y="1719"/>
                    <a:pt x="8161" y="1634"/>
                    <a:pt x="8208" y="1537"/>
                  </a:cubicBezTo>
                  <a:cubicBezTo>
                    <a:pt x="8221" y="1499"/>
                    <a:pt x="8233" y="1461"/>
                    <a:pt x="8237" y="1418"/>
                  </a:cubicBezTo>
                  <a:cubicBezTo>
                    <a:pt x="8237" y="1372"/>
                    <a:pt x="8229" y="1325"/>
                    <a:pt x="8212" y="1283"/>
                  </a:cubicBezTo>
                  <a:cubicBezTo>
                    <a:pt x="8195" y="1253"/>
                    <a:pt x="8170" y="1228"/>
                    <a:pt x="8140" y="1211"/>
                  </a:cubicBezTo>
                  <a:cubicBezTo>
                    <a:pt x="8110" y="1190"/>
                    <a:pt x="8077" y="1173"/>
                    <a:pt x="8039" y="1156"/>
                  </a:cubicBezTo>
                  <a:cubicBezTo>
                    <a:pt x="7933" y="1105"/>
                    <a:pt x="7823" y="1067"/>
                    <a:pt x="7721" y="1029"/>
                  </a:cubicBezTo>
                  <a:cubicBezTo>
                    <a:pt x="7607" y="991"/>
                    <a:pt x="7493" y="948"/>
                    <a:pt x="7374" y="910"/>
                  </a:cubicBezTo>
                  <a:lnTo>
                    <a:pt x="7315" y="889"/>
                  </a:lnTo>
                  <a:cubicBezTo>
                    <a:pt x="7251" y="868"/>
                    <a:pt x="7188" y="851"/>
                    <a:pt x="7120" y="826"/>
                  </a:cubicBezTo>
                  <a:cubicBezTo>
                    <a:pt x="7090" y="817"/>
                    <a:pt x="7061" y="805"/>
                    <a:pt x="7031" y="788"/>
                  </a:cubicBezTo>
                  <a:lnTo>
                    <a:pt x="6968" y="758"/>
                  </a:lnTo>
                  <a:cubicBezTo>
                    <a:pt x="6887" y="724"/>
                    <a:pt x="6807" y="690"/>
                    <a:pt x="6731" y="652"/>
                  </a:cubicBezTo>
                  <a:cubicBezTo>
                    <a:pt x="6350" y="483"/>
                    <a:pt x="5960" y="339"/>
                    <a:pt x="5562" y="220"/>
                  </a:cubicBezTo>
                  <a:cubicBezTo>
                    <a:pt x="5173" y="115"/>
                    <a:pt x="4771" y="47"/>
                    <a:pt x="4369" y="17"/>
                  </a:cubicBezTo>
                  <a:cubicBezTo>
                    <a:pt x="4221" y="9"/>
                    <a:pt x="4064" y="0"/>
                    <a:pt x="390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0"/>
            <p:cNvSpPr/>
            <p:nvPr/>
          </p:nvSpPr>
          <p:spPr>
            <a:xfrm>
              <a:off x="12612453" y="7146390"/>
              <a:ext cx="627220" cy="184374"/>
            </a:xfrm>
            <a:custGeom>
              <a:rect b="b" l="l" r="r" t="t"/>
              <a:pathLst>
                <a:path extrusionOk="0" h="2334" w="7940">
                  <a:moveTo>
                    <a:pt x="4837" y="1"/>
                  </a:moveTo>
                  <a:cubicBezTo>
                    <a:pt x="4833" y="1"/>
                    <a:pt x="4828" y="1"/>
                    <a:pt x="4824" y="5"/>
                  </a:cubicBezTo>
                  <a:cubicBezTo>
                    <a:pt x="4735" y="52"/>
                    <a:pt x="4646" y="98"/>
                    <a:pt x="4549" y="136"/>
                  </a:cubicBezTo>
                  <a:cubicBezTo>
                    <a:pt x="4460" y="170"/>
                    <a:pt x="4367" y="200"/>
                    <a:pt x="4274" y="225"/>
                  </a:cubicBezTo>
                  <a:cubicBezTo>
                    <a:pt x="3956" y="314"/>
                    <a:pt x="3635" y="365"/>
                    <a:pt x="3313" y="424"/>
                  </a:cubicBezTo>
                  <a:cubicBezTo>
                    <a:pt x="3021" y="471"/>
                    <a:pt x="2733" y="560"/>
                    <a:pt x="2462" y="682"/>
                  </a:cubicBezTo>
                  <a:cubicBezTo>
                    <a:pt x="2416" y="682"/>
                    <a:pt x="2374" y="674"/>
                    <a:pt x="2331" y="674"/>
                  </a:cubicBezTo>
                  <a:cubicBezTo>
                    <a:pt x="2234" y="670"/>
                    <a:pt x="2141" y="665"/>
                    <a:pt x="2043" y="665"/>
                  </a:cubicBezTo>
                  <a:cubicBezTo>
                    <a:pt x="1823" y="665"/>
                    <a:pt x="1603" y="678"/>
                    <a:pt x="1383" y="704"/>
                  </a:cubicBezTo>
                  <a:cubicBezTo>
                    <a:pt x="1493" y="661"/>
                    <a:pt x="1607" y="619"/>
                    <a:pt x="1722" y="577"/>
                  </a:cubicBezTo>
                  <a:cubicBezTo>
                    <a:pt x="1963" y="496"/>
                    <a:pt x="2196" y="399"/>
                    <a:pt x="2416" y="280"/>
                  </a:cubicBezTo>
                  <a:cubicBezTo>
                    <a:pt x="2424" y="280"/>
                    <a:pt x="2433" y="272"/>
                    <a:pt x="2437" y="263"/>
                  </a:cubicBezTo>
                  <a:cubicBezTo>
                    <a:pt x="2441" y="255"/>
                    <a:pt x="2441" y="246"/>
                    <a:pt x="2437" y="238"/>
                  </a:cubicBezTo>
                  <a:cubicBezTo>
                    <a:pt x="2433" y="225"/>
                    <a:pt x="2420" y="217"/>
                    <a:pt x="2403" y="217"/>
                  </a:cubicBezTo>
                  <a:lnTo>
                    <a:pt x="2390" y="217"/>
                  </a:lnTo>
                  <a:cubicBezTo>
                    <a:pt x="2285" y="276"/>
                    <a:pt x="2170" y="327"/>
                    <a:pt x="2056" y="369"/>
                  </a:cubicBezTo>
                  <a:cubicBezTo>
                    <a:pt x="1938" y="416"/>
                    <a:pt x="1811" y="458"/>
                    <a:pt x="1688" y="500"/>
                  </a:cubicBezTo>
                  <a:cubicBezTo>
                    <a:pt x="1561" y="543"/>
                    <a:pt x="1442" y="581"/>
                    <a:pt x="1320" y="627"/>
                  </a:cubicBezTo>
                  <a:cubicBezTo>
                    <a:pt x="1260" y="653"/>
                    <a:pt x="1201" y="682"/>
                    <a:pt x="1142" y="708"/>
                  </a:cubicBezTo>
                  <a:cubicBezTo>
                    <a:pt x="1108" y="725"/>
                    <a:pt x="1074" y="742"/>
                    <a:pt x="1040" y="763"/>
                  </a:cubicBezTo>
                  <a:cubicBezTo>
                    <a:pt x="909" y="788"/>
                    <a:pt x="774" y="822"/>
                    <a:pt x="642" y="860"/>
                  </a:cubicBezTo>
                  <a:cubicBezTo>
                    <a:pt x="554" y="886"/>
                    <a:pt x="469" y="915"/>
                    <a:pt x="380" y="949"/>
                  </a:cubicBezTo>
                  <a:cubicBezTo>
                    <a:pt x="338" y="966"/>
                    <a:pt x="295" y="983"/>
                    <a:pt x="253" y="1004"/>
                  </a:cubicBezTo>
                  <a:cubicBezTo>
                    <a:pt x="198" y="1025"/>
                    <a:pt x="156" y="1051"/>
                    <a:pt x="105" y="1076"/>
                  </a:cubicBezTo>
                  <a:cubicBezTo>
                    <a:pt x="1" y="1121"/>
                    <a:pt x="47" y="1263"/>
                    <a:pt x="140" y="1263"/>
                  </a:cubicBezTo>
                  <a:cubicBezTo>
                    <a:pt x="153" y="1263"/>
                    <a:pt x="167" y="1260"/>
                    <a:pt x="181" y="1254"/>
                  </a:cubicBezTo>
                  <a:cubicBezTo>
                    <a:pt x="253" y="1220"/>
                    <a:pt x="329" y="1199"/>
                    <a:pt x="401" y="1173"/>
                  </a:cubicBezTo>
                  <a:cubicBezTo>
                    <a:pt x="477" y="1148"/>
                    <a:pt x="549" y="1127"/>
                    <a:pt x="621" y="1106"/>
                  </a:cubicBezTo>
                  <a:cubicBezTo>
                    <a:pt x="693" y="1084"/>
                    <a:pt x="782" y="1063"/>
                    <a:pt x="867" y="1042"/>
                  </a:cubicBezTo>
                  <a:cubicBezTo>
                    <a:pt x="1049" y="1093"/>
                    <a:pt x="1227" y="1156"/>
                    <a:pt x="1400" y="1237"/>
                  </a:cubicBezTo>
                  <a:cubicBezTo>
                    <a:pt x="1582" y="1317"/>
                    <a:pt x="1760" y="1410"/>
                    <a:pt x="1938" y="1503"/>
                  </a:cubicBezTo>
                  <a:cubicBezTo>
                    <a:pt x="2022" y="1550"/>
                    <a:pt x="2107" y="1597"/>
                    <a:pt x="2192" y="1643"/>
                  </a:cubicBezTo>
                  <a:cubicBezTo>
                    <a:pt x="2276" y="1690"/>
                    <a:pt x="2374" y="1740"/>
                    <a:pt x="2467" y="1787"/>
                  </a:cubicBezTo>
                  <a:cubicBezTo>
                    <a:pt x="2644" y="1872"/>
                    <a:pt x="2831" y="1944"/>
                    <a:pt x="3025" y="1999"/>
                  </a:cubicBezTo>
                  <a:cubicBezTo>
                    <a:pt x="3030" y="2001"/>
                    <a:pt x="3035" y="2002"/>
                    <a:pt x="3040" y="2002"/>
                  </a:cubicBezTo>
                  <a:cubicBezTo>
                    <a:pt x="3053" y="2002"/>
                    <a:pt x="3066" y="1994"/>
                    <a:pt x="3072" y="1982"/>
                  </a:cubicBezTo>
                  <a:cubicBezTo>
                    <a:pt x="3080" y="1961"/>
                    <a:pt x="3072" y="1939"/>
                    <a:pt x="3051" y="1931"/>
                  </a:cubicBezTo>
                  <a:cubicBezTo>
                    <a:pt x="2915" y="1893"/>
                    <a:pt x="2784" y="1842"/>
                    <a:pt x="2657" y="1787"/>
                  </a:cubicBezTo>
                  <a:cubicBezTo>
                    <a:pt x="2534" y="1728"/>
                    <a:pt x="2412" y="1664"/>
                    <a:pt x="2293" y="1597"/>
                  </a:cubicBezTo>
                  <a:cubicBezTo>
                    <a:pt x="2170" y="1529"/>
                    <a:pt x="2060" y="1461"/>
                    <a:pt x="1946" y="1393"/>
                  </a:cubicBezTo>
                  <a:cubicBezTo>
                    <a:pt x="1832" y="1326"/>
                    <a:pt x="1709" y="1254"/>
                    <a:pt x="1586" y="1190"/>
                  </a:cubicBezTo>
                  <a:cubicBezTo>
                    <a:pt x="1472" y="1127"/>
                    <a:pt x="1349" y="1072"/>
                    <a:pt x="1227" y="1021"/>
                  </a:cubicBezTo>
                  <a:cubicBezTo>
                    <a:pt x="1193" y="1008"/>
                    <a:pt x="1159" y="1000"/>
                    <a:pt x="1129" y="987"/>
                  </a:cubicBezTo>
                  <a:cubicBezTo>
                    <a:pt x="1214" y="970"/>
                    <a:pt x="1303" y="953"/>
                    <a:pt x="1392" y="941"/>
                  </a:cubicBezTo>
                  <a:cubicBezTo>
                    <a:pt x="1641" y="911"/>
                    <a:pt x="1895" y="890"/>
                    <a:pt x="2149" y="890"/>
                  </a:cubicBezTo>
                  <a:lnTo>
                    <a:pt x="2221" y="890"/>
                  </a:lnTo>
                  <a:cubicBezTo>
                    <a:pt x="2424" y="953"/>
                    <a:pt x="2627" y="1034"/>
                    <a:pt x="2818" y="1127"/>
                  </a:cubicBezTo>
                  <a:cubicBezTo>
                    <a:pt x="3021" y="1220"/>
                    <a:pt x="3216" y="1326"/>
                    <a:pt x="3410" y="1432"/>
                  </a:cubicBezTo>
                  <a:lnTo>
                    <a:pt x="3406" y="1432"/>
                  </a:lnTo>
                  <a:cubicBezTo>
                    <a:pt x="3567" y="1525"/>
                    <a:pt x="3724" y="1622"/>
                    <a:pt x="3885" y="1715"/>
                  </a:cubicBezTo>
                  <a:cubicBezTo>
                    <a:pt x="4041" y="1808"/>
                    <a:pt x="4194" y="1893"/>
                    <a:pt x="4350" y="1973"/>
                  </a:cubicBezTo>
                  <a:cubicBezTo>
                    <a:pt x="4511" y="2058"/>
                    <a:pt x="4676" y="2130"/>
                    <a:pt x="4845" y="2193"/>
                  </a:cubicBezTo>
                  <a:cubicBezTo>
                    <a:pt x="5015" y="2253"/>
                    <a:pt x="5188" y="2299"/>
                    <a:pt x="5366" y="2333"/>
                  </a:cubicBezTo>
                  <a:cubicBezTo>
                    <a:pt x="5367" y="2333"/>
                    <a:pt x="5369" y="2333"/>
                    <a:pt x="5370" y="2333"/>
                  </a:cubicBezTo>
                  <a:cubicBezTo>
                    <a:pt x="5413" y="2333"/>
                    <a:pt x="5420" y="2269"/>
                    <a:pt x="5374" y="2261"/>
                  </a:cubicBezTo>
                  <a:cubicBezTo>
                    <a:pt x="5311" y="2253"/>
                    <a:pt x="5247" y="2236"/>
                    <a:pt x="5184" y="2223"/>
                  </a:cubicBezTo>
                  <a:lnTo>
                    <a:pt x="5188" y="2223"/>
                  </a:lnTo>
                  <a:cubicBezTo>
                    <a:pt x="4888" y="2134"/>
                    <a:pt x="4596" y="2007"/>
                    <a:pt x="4320" y="1846"/>
                  </a:cubicBezTo>
                  <a:cubicBezTo>
                    <a:pt x="3986" y="1652"/>
                    <a:pt x="3669" y="1432"/>
                    <a:pt x="3339" y="1224"/>
                  </a:cubicBezTo>
                  <a:cubicBezTo>
                    <a:pt x="3173" y="1123"/>
                    <a:pt x="3004" y="1029"/>
                    <a:pt x="2826" y="949"/>
                  </a:cubicBezTo>
                  <a:cubicBezTo>
                    <a:pt x="2793" y="932"/>
                    <a:pt x="2759" y="915"/>
                    <a:pt x="2721" y="902"/>
                  </a:cubicBezTo>
                  <a:lnTo>
                    <a:pt x="2721" y="902"/>
                  </a:lnTo>
                  <a:cubicBezTo>
                    <a:pt x="2911" y="911"/>
                    <a:pt x="3097" y="928"/>
                    <a:pt x="3288" y="949"/>
                  </a:cubicBezTo>
                  <a:cubicBezTo>
                    <a:pt x="3669" y="991"/>
                    <a:pt x="4050" y="1046"/>
                    <a:pt x="4431" y="1101"/>
                  </a:cubicBezTo>
                  <a:cubicBezTo>
                    <a:pt x="4748" y="1148"/>
                    <a:pt x="5070" y="1190"/>
                    <a:pt x="5387" y="1228"/>
                  </a:cubicBezTo>
                  <a:cubicBezTo>
                    <a:pt x="5666" y="1347"/>
                    <a:pt x="5946" y="1465"/>
                    <a:pt x="6229" y="1567"/>
                  </a:cubicBezTo>
                  <a:cubicBezTo>
                    <a:pt x="6373" y="1618"/>
                    <a:pt x="6513" y="1660"/>
                    <a:pt x="6657" y="1694"/>
                  </a:cubicBezTo>
                  <a:cubicBezTo>
                    <a:pt x="6818" y="1732"/>
                    <a:pt x="6983" y="1757"/>
                    <a:pt x="7144" y="1770"/>
                  </a:cubicBezTo>
                  <a:cubicBezTo>
                    <a:pt x="7165" y="1770"/>
                    <a:pt x="7182" y="1757"/>
                    <a:pt x="7182" y="1736"/>
                  </a:cubicBezTo>
                  <a:cubicBezTo>
                    <a:pt x="7186" y="1719"/>
                    <a:pt x="7173" y="1702"/>
                    <a:pt x="7152" y="1698"/>
                  </a:cubicBezTo>
                  <a:cubicBezTo>
                    <a:pt x="7072" y="1694"/>
                    <a:pt x="6987" y="1685"/>
                    <a:pt x="6907" y="1673"/>
                  </a:cubicBezTo>
                  <a:cubicBezTo>
                    <a:pt x="6822" y="1660"/>
                    <a:pt x="6729" y="1639"/>
                    <a:pt x="6640" y="1622"/>
                  </a:cubicBezTo>
                  <a:lnTo>
                    <a:pt x="6653" y="1622"/>
                  </a:lnTo>
                  <a:cubicBezTo>
                    <a:pt x="6441" y="1563"/>
                    <a:pt x="6238" y="1491"/>
                    <a:pt x="6035" y="1406"/>
                  </a:cubicBezTo>
                  <a:cubicBezTo>
                    <a:pt x="5929" y="1360"/>
                    <a:pt x="5827" y="1317"/>
                    <a:pt x="5721" y="1271"/>
                  </a:cubicBezTo>
                  <a:lnTo>
                    <a:pt x="5709" y="1266"/>
                  </a:lnTo>
                  <a:lnTo>
                    <a:pt x="5709" y="1266"/>
                  </a:lnTo>
                  <a:cubicBezTo>
                    <a:pt x="6005" y="1293"/>
                    <a:pt x="6302" y="1309"/>
                    <a:pt x="6598" y="1309"/>
                  </a:cubicBezTo>
                  <a:cubicBezTo>
                    <a:pt x="6632" y="1309"/>
                    <a:pt x="6665" y="1309"/>
                    <a:pt x="6699" y="1309"/>
                  </a:cubicBezTo>
                  <a:cubicBezTo>
                    <a:pt x="6902" y="1305"/>
                    <a:pt x="7105" y="1296"/>
                    <a:pt x="7309" y="1275"/>
                  </a:cubicBezTo>
                  <a:cubicBezTo>
                    <a:pt x="7508" y="1250"/>
                    <a:pt x="7711" y="1216"/>
                    <a:pt x="7905" y="1173"/>
                  </a:cubicBezTo>
                  <a:cubicBezTo>
                    <a:pt x="7927" y="1169"/>
                    <a:pt x="7939" y="1152"/>
                    <a:pt x="7935" y="1131"/>
                  </a:cubicBezTo>
                  <a:cubicBezTo>
                    <a:pt x="7935" y="1112"/>
                    <a:pt x="7918" y="1096"/>
                    <a:pt x="7899" y="1096"/>
                  </a:cubicBezTo>
                  <a:cubicBezTo>
                    <a:pt x="7897" y="1096"/>
                    <a:pt x="7895" y="1097"/>
                    <a:pt x="7893" y="1097"/>
                  </a:cubicBezTo>
                  <a:cubicBezTo>
                    <a:pt x="7554" y="1169"/>
                    <a:pt x="7211" y="1207"/>
                    <a:pt x="6868" y="1211"/>
                  </a:cubicBezTo>
                  <a:cubicBezTo>
                    <a:pt x="6492" y="1211"/>
                    <a:pt x="6115" y="1190"/>
                    <a:pt x="5747" y="1144"/>
                  </a:cubicBezTo>
                  <a:cubicBezTo>
                    <a:pt x="5565" y="1123"/>
                    <a:pt x="5383" y="1097"/>
                    <a:pt x="5201" y="1068"/>
                  </a:cubicBezTo>
                  <a:lnTo>
                    <a:pt x="5408" y="1021"/>
                  </a:lnTo>
                  <a:lnTo>
                    <a:pt x="5798" y="932"/>
                  </a:lnTo>
                  <a:cubicBezTo>
                    <a:pt x="6056" y="873"/>
                    <a:pt x="6310" y="805"/>
                    <a:pt x="6564" y="729"/>
                  </a:cubicBezTo>
                  <a:cubicBezTo>
                    <a:pt x="6572" y="725"/>
                    <a:pt x="6581" y="720"/>
                    <a:pt x="6585" y="712"/>
                  </a:cubicBezTo>
                  <a:cubicBezTo>
                    <a:pt x="6585" y="704"/>
                    <a:pt x="6585" y="695"/>
                    <a:pt x="6585" y="687"/>
                  </a:cubicBezTo>
                  <a:cubicBezTo>
                    <a:pt x="6581" y="678"/>
                    <a:pt x="6572" y="670"/>
                    <a:pt x="6564" y="665"/>
                  </a:cubicBezTo>
                  <a:lnTo>
                    <a:pt x="6538" y="665"/>
                  </a:lnTo>
                  <a:lnTo>
                    <a:pt x="6483" y="682"/>
                  </a:lnTo>
                  <a:lnTo>
                    <a:pt x="6492" y="682"/>
                  </a:lnTo>
                  <a:cubicBezTo>
                    <a:pt x="6251" y="750"/>
                    <a:pt x="6005" y="801"/>
                    <a:pt x="5760" y="852"/>
                  </a:cubicBezTo>
                  <a:cubicBezTo>
                    <a:pt x="5514" y="902"/>
                    <a:pt x="5260" y="953"/>
                    <a:pt x="5019" y="1029"/>
                  </a:cubicBezTo>
                  <a:cubicBezTo>
                    <a:pt x="5015" y="1029"/>
                    <a:pt x="5010" y="1034"/>
                    <a:pt x="5006" y="1038"/>
                  </a:cubicBezTo>
                  <a:cubicBezTo>
                    <a:pt x="4875" y="1017"/>
                    <a:pt x="4739" y="996"/>
                    <a:pt x="4604" y="974"/>
                  </a:cubicBezTo>
                  <a:cubicBezTo>
                    <a:pt x="4223" y="907"/>
                    <a:pt x="3846" y="839"/>
                    <a:pt x="3466" y="784"/>
                  </a:cubicBezTo>
                  <a:cubicBezTo>
                    <a:pt x="3203" y="746"/>
                    <a:pt x="2941" y="716"/>
                    <a:pt x="2678" y="695"/>
                  </a:cubicBezTo>
                  <a:cubicBezTo>
                    <a:pt x="2767" y="661"/>
                    <a:pt x="2860" y="632"/>
                    <a:pt x="2949" y="606"/>
                  </a:cubicBezTo>
                  <a:cubicBezTo>
                    <a:pt x="3271" y="517"/>
                    <a:pt x="3597" y="462"/>
                    <a:pt x="3923" y="390"/>
                  </a:cubicBezTo>
                  <a:cubicBezTo>
                    <a:pt x="4079" y="356"/>
                    <a:pt x="4232" y="318"/>
                    <a:pt x="4384" y="268"/>
                  </a:cubicBezTo>
                  <a:cubicBezTo>
                    <a:pt x="4545" y="217"/>
                    <a:pt x="4701" y="149"/>
                    <a:pt x="4850" y="69"/>
                  </a:cubicBezTo>
                  <a:cubicBezTo>
                    <a:pt x="4858" y="64"/>
                    <a:pt x="4866" y="60"/>
                    <a:pt x="4871" y="52"/>
                  </a:cubicBezTo>
                  <a:cubicBezTo>
                    <a:pt x="4875" y="43"/>
                    <a:pt x="4875" y="31"/>
                    <a:pt x="4871" y="22"/>
                  </a:cubicBezTo>
                  <a:cubicBezTo>
                    <a:pt x="4862" y="9"/>
                    <a:pt x="4854" y="1"/>
                    <a:pt x="483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0"/>
            <p:cNvSpPr/>
            <p:nvPr/>
          </p:nvSpPr>
          <p:spPr>
            <a:xfrm>
              <a:off x="12579592" y="6986978"/>
              <a:ext cx="64223" cy="328066"/>
            </a:xfrm>
            <a:custGeom>
              <a:rect b="b" l="l" r="r" t="t"/>
              <a:pathLst>
                <a:path extrusionOk="0" h="4153" w="813">
                  <a:moveTo>
                    <a:pt x="462" y="0"/>
                  </a:moveTo>
                  <a:cubicBezTo>
                    <a:pt x="415" y="4"/>
                    <a:pt x="369" y="17"/>
                    <a:pt x="326" y="42"/>
                  </a:cubicBezTo>
                  <a:cubicBezTo>
                    <a:pt x="263" y="85"/>
                    <a:pt x="208" y="135"/>
                    <a:pt x="170" y="203"/>
                  </a:cubicBezTo>
                  <a:cubicBezTo>
                    <a:pt x="127" y="271"/>
                    <a:pt x="93" y="347"/>
                    <a:pt x="72" y="428"/>
                  </a:cubicBezTo>
                  <a:cubicBezTo>
                    <a:pt x="47" y="521"/>
                    <a:pt x="30" y="614"/>
                    <a:pt x="21" y="711"/>
                  </a:cubicBezTo>
                  <a:cubicBezTo>
                    <a:pt x="0" y="940"/>
                    <a:pt x="0" y="1168"/>
                    <a:pt x="21" y="1397"/>
                  </a:cubicBezTo>
                  <a:cubicBezTo>
                    <a:pt x="34" y="1634"/>
                    <a:pt x="64" y="1879"/>
                    <a:pt x="110" y="2201"/>
                  </a:cubicBezTo>
                  <a:cubicBezTo>
                    <a:pt x="144" y="2459"/>
                    <a:pt x="187" y="2713"/>
                    <a:pt x="229" y="2967"/>
                  </a:cubicBezTo>
                  <a:lnTo>
                    <a:pt x="237" y="3022"/>
                  </a:lnTo>
                  <a:cubicBezTo>
                    <a:pt x="267" y="3212"/>
                    <a:pt x="301" y="3403"/>
                    <a:pt x="326" y="3593"/>
                  </a:cubicBezTo>
                  <a:lnTo>
                    <a:pt x="326" y="3610"/>
                  </a:lnTo>
                  <a:lnTo>
                    <a:pt x="339" y="3703"/>
                  </a:lnTo>
                  <a:cubicBezTo>
                    <a:pt x="330" y="3754"/>
                    <a:pt x="318" y="3809"/>
                    <a:pt x="305" y="3860"/>
                  </a:cubicBezTo>
                  <a:cubicBezTo>
                    <a:pt x="297" y="3915"/>
                    <a:pt x="284" y="3966"/>
                    <a:pt x="267" y="4021"/>
                  </a:cubicBezTo>
                  <a:cubicBezTo>
                    <a:pt x="258" y="4046"/>
                    <a:pt x="263" y="4072"/>
                    <a:pt x="275" y="4097"/>
                  </a:cubicBezTo>
                  <a:cubicBezTo>
                    <a:pt x="288" y="4122"/>
                    <a:pt x="313" y="4144"/>
                    <a:pt x="339" y="4148"/>
                  </a:cubicBezTo>
                  <a:cubicBezTo>
                    <a:pt x="352" y="4152"/>
                    <a:pt x="360" y="4152"/>
                    <a:pt x="369" y="4152"/>
                  </a:cubicBezTo>
                  <a:cubicBezTo>
                    <a:pt x="415" y="4152"/>
                    <a:pt x="457" y="4122"/>
                    <a:pt x="470" y="4076"/>
                  </a:cubicBezTo>
                  <a:cubicBezTo>
                    <a:pt x="500" y="3979"/>
                    <a:pt x="525" y="3877"/>
                    <a:pt x="542" y="3780"/>
                  </a:cubicBezTo>
                  <a:lnTo>
                    <a:pt x="546" y="3758"/>
                  </a:lnTo>
                  <a:cubicBezTo>
                    <a:pt x="572" y="3610"/>
                    <a:pt x="601" y="3441"/>
                    <a:pt x="631" y="3238"/>
                  </a:cubicBezTo>
                  <a:cubicBezTo>
                    <a:pt x="699" y="2781"/>
                    <a:pt x="749" y="2319"/>
                    <a:pt x="779" y="1871"/>
                  </a:cubicBezTo>
                  <a:cubicBezTo>
                    <a:pt x="796" y="1625"/>
                    <a:pt x="809" y="1405"/>
                    <a:pt x="809" y="1194"/>
                  </a:cubicBezTo>
                  <a:cubicBezTo>
                    <a:pt x="813" y="999"/>
                    <a:pt x="809" y="808"/>
                    <a:pt x="788" y="618"/>
                  </a:cubicBezTo>
                  <a:cubicBezTo>
                    <a:pt x="779" y="470"/>
                    <a:pt x="749" y="326"/>
                    <a:pt x="694" y="186"/>
                  </a:cubicBezTo>
                  <a:cubicBezTo>
                    <a:pt x="677" y="140"/>
                    <a:pt x="648" y="97"/>
                    <a:pt x="614" y="64"/>
                  </a:cubicBezTo>
                  <a:cubicBezTo>
                    <a:pt x="597" y="47"/>
                    <a:pt x="580" y="34"/>
                    <a:pt x="559" y="21"/>
                  </a:cubicBezTo>
                  <a:cubicBezTo>
                    <a:pt x="529" y="8"/>
                    <a:pt x="500" y="0"/>
                    <a:pt x="47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0"/>
            <p:cNvSpPr/>
            <p:nvPr/>
          </p:nvSpPr>
          <p:spPr>
            <a:xfrm>
              <a:off x="11762475" y="7243395"/>
              <a:ext cx="952601" cy="1222764"/>
            </a:xfrm>
            <a:custGeom>
              <a:rect b="b" l="l" r="r" t="t"/>
              <a:pathLst>
                <a:path extrusionOk="0" h="15479" w="12059">
                  <a:moveTo>
                    <a:pt x="1672" y="12668"/>
                  </a:moveTo>
                  <a:lnTo>
                    <a:pt x="1710" y="12719"/>
                  </a:lnTo>
                  <a:lnTo>
                    <a:pt x="1685" y="12689"/>
                  </a:lnTo>
                  <a:lnTo>
                    <a:pt x="1672" y="12668"/>
                  </a:lnTo>
                  <a:close/>
                  <a:moveTo>
                    <a:pt x="10167" y="0"/>
                  </a:moveTo>
                  <a:cubicBezTo>
                    <a:pt x="10150" y="0"/>
                    <a:pt x="10133" y="5"/>
                    <a:pt x="10120" y="9"/>
                  </a:cubicBezTo>
                  <a:cubicBezTo>
                    <a:pt x="10103" y="9"/>
                    <a:pt x="10090" y="5"/>
                    <a:pt x="10073" y="5"/>
                  </a:cubicBezTo>
                  <a:lnTo>
                    <a:pt x="10061" y="5"/>
                  </a:lnTo>
                  <a:cubicBezTo>
                    <a:pt x="10027" y="5"/>
                    <a:pt x="9993" y="5"/>
                    <a:pt x="9963" y="9"/>
                  </a:cubicBezTo>
                  <a:lnTo>
                    <a:pt x="9913" y="9"/>
                  </a:lnTo>
                  <a:cubicBezTo>
                    <a:pt x="9858" y="13"/>
                    <a:pt x="9807" y="22"/>
                    <a:pt x="9752" y="34"/>
                  </a:cubicBezTo>
                  <a:lnTo>
                    <a:pt x="9731" y="34"/>
                  </a:lnTo>
                  <a:cubicBezTo>
                    <a:pt x="9566" y="60"/>
                    <a:pt x="9405" y="110"/>
                    <a:pt x="9252" y="178"/>
                  </a:cubicBezTo>
                  <a:cubicBezTo>
                    <a:pt x="9091" y="246"/>
                    <a:pt x="8939" y="330"/>
                    <a:pt x="8795" y="428"/>
                  </a:cubicBezTo>
                  <a:cubicBezTo>
                    <a:pt x="8643" y="525"/>
                    <a:pt x="8499" y="635"/>
                    <a:pt x="8363" y="754"/>
                  </a:cubicBezTo>
                  <a:cubicBezTo>
                    <a:pt x="8228" y="868"/>
                    <a:pt x="8101" y="991"/>
                    <a:pt x="7970" y="1118"/>
                  </a:cubicBezTo>
                  <a:cubicBezTo>
                    <a:pt x="7906" y="1181"/>
                    <a:pt x="7847" y="1245"/>
                    <a:pt x="7784" y="1312"/>
                  </a:cubicBezTo>
                  <a:cubicBezTo>
                    <a:pt x="7640" y="1448"/>
                    <a:pt x="7487" y="1600"/>
                    <a:pt x="7314" y="1774"/>
                  </a:cubicBezTo>
                  <a:lnTo>
                    <a:pt x="7221" y="1867"/>
                  </a:lnTo>
                  <a:cubicBezTo>
                    <a:pt x="7060" y="2028"/>
                    <a:pt x="6903" y="2189"/>
                    <a:pt x="6742" y="2349"/>
                  </a:cubicBezTo>
                  <a:cubicBezTo>
                    <a:pt x="6565" y="2527"/>
                    <a:pt x="6378" y="2696"/>
                    <a:pt x="6179" y="2857"/>
                  </a:cubicBezTo>
                  <a:cubicBezTo>
                    <a:pt x="5845" y="3111"/>
                    <a:pt x="5498" y="3344"/>
                    <a:pt x="5143" y="3560"/>
                  </a:cubicBezTo>
                  <a:cubicBezTo>
                    <a:pt x="4876" y="3725"/>
                    <a:pt x="4601" y="3877"/>
                    <a:pt x="4334" y="4030"/>
                  </a:cubicBezTo>
                  <a:cubicBezTo>
                    <a:pt x="4241" y="4085"/>
                    <a:pt x="4144" y="4140"/>
                    <a:pt x="4046" y="4195"/>
                  </a:cubicBezTo>
                  <a:cubicBezTo>
                    <a:pt x="3335" y="4605"/>
                    <a:pt x="2590" y="5062"/>
                    <a:pt x="1972" y="5663"/>
                  </a:cubicBezTo>
                  <a:cubicBezTo>
                    <a:pt x="1342" y="6281"/>
                    <a:pt x="855" y="7031"/>
                    <a:pt x="542" y="7856"/>
                  </a:cubicBezTo>
                  <a:cubicBezTo>
                    <a:pt x="0" y="9248"/>
                    <a:pt x="97" y="10806"/>
                    <a:pt x="813" y="12118"/>
                  </a:cubicBezTo>
                  <a:cubicBezTo>
                    <a:pt x="986" y="12435"/>
                    <a:pt x="1185" y="12736"/>
                    <a:pt x="1409" y="13015"/>
                  </a:cubicBezTo>
                  <a:cubicBezTo>
                    <a:pt x="1634" y="13290"/>
                    <a:pt x="1879" y="13549"/>
                    <a:pt x="2142" y="13781"/>
                  </a:cubicBezTo>
                  <a:cubicBezTo>
                    <a:pt x="2696" y="14268"/>
                    <a:pt x="3327" y="14662"/>
                    <a:pt x="4008" y="14945"/>
                  </a:cubicBezTo>
                  <a:cubicBezTo>
                    <a:pt x="4360" y="15093"/>
                    <a:pt x="4724" y="15212"/>
                    <a:pt x="5096" y="15301"/>
                  </a:cubicBezTo>
                  <a:cubicBezTo>
                    <a:pt x="5473" y="15386"/>
                    <a:pt x="5858" y="15441"/>
                    <a:pt x="6247" y="15466"/>
                  </a:cubicBezTo>
                  <a:cubicBezTo>
                    <a:pt x="6378" y="15474"/>
                    <a:pt x="6510" y="15479"/>
                    <a:pt x="6641" y="15479"/>
                  </a:cubicBezTo>
                  <a:cubicBezTo>
                    <a:pt x="7301" y="15479"/>
                    <a:pt x="7961" y="15377"/>
                    <a:pt x="8592" y="15182"/>
                  </a:cubicBezTo>
                  <a:cubicBezTo>
                    <a:pt x="8990" y="15060"/>
                    <a:pt x="9371" y="14882"/>
                    <a:pt x="9722" y="14662"/>
                  </a:cubicBezTo>
                  <a:cubicBezTo>
                    <a:pt x="10052" y="14446"/>
                    <a:pt x="10357" y="14188"/>
                    <a:pt x="10619" y="13891"/>
                  </a:cubicBezTo>
                  <a:cubicBezTo>
                    <a:pt x="11123" y="13333"/>
                    <a:pt x="11504" y="12639"/>
                    <a:pt x="11754" y="11822"/>
                  </a:cubicBezTo>
                  <a:cubicBezTo>
                    <a:pt x="11872" y="11432"/>
                    <a:pt x="11953" y="11030"/>
                    <a:pt x="11995" y="10628"/>
                  </a:cubicBezTo>
                  <a:cubicBezTo>
                    <a:pt x="12046" y="10201"/>
                    <a:pt x="12058" y="9773"/>
                    <a:pt x="12037" y="9346"/>
                  </a:cubicBezTo>
                  <a:cubicBezTo>
                    <a:pt x="11995" y="8728"/>
                    <a:pt x="11872" y="8110"/>
                    <a:pt x="11754" y="7513"/>
                  </a:cubicBezTo>
                  <a:cubicBezTo>
                    <a:pt x="11688" y="7175"/>
                    <a:pt x="11618" y="6825"/>
                    <a:pt x="11563" y="6483"/>
                  </a:cubicBezTo>
                  <a:lnTo>
                    <a:pt x="11563" y="6483"/>
                  </a:lnTo>
                  <a:cubicBezTo>
                    <a:pt x="11465" y="5822"/>
                    <a:pt x="11445" y="5284"/>
                    <a:pt x="11500" y="4787"/>
                  </a:cubicBezTo>
                  <a:cubicBezTo>
                    <a:pt x="11534" y="4508"/>
                    <a:pt x="11589" y="4224"/>
                    <a:pt x="11644" y="3954"/>
                  </a:cubicBezTo>
                  <a:lnTo>
                    <a:pt x="11665" y="3848"/>
                  </a:lnTo>
                  <a:cubicBezTo>
                    <a:pt x="11716" y="3581"/>
                    <a:pt x="11771" y="3306"/>
                    <a:pt x="11813" y="3031"/>
                  </a:cubicBezTo>
                  <a:cubicBezTo>
                    <a:pt x="11864" y="2718"/>
                    <a:pt x="11893" y="2404"/>
                    <a:pt x="11898" y="2087"/>
                  </a:cubicBezTo>
                  <a:cubicBezTo>
                    <a:pt x="11902" y="1795"/>
                    <a:pt x="11864" y="1507"/>
                    <a:pt x="11779" y="1232"/>
                  </a:cubicBezTo>
                  <a:cubicBezTo>
                    <a:pt x="11682" y="927"/>
                    <a:pt x="11504" y="661"/>
                    <a:pt x="11263" y="453"/>
                  </a:cubicBezTo>
                  <a:cubicBezTo>
                    <a:pt x="10962" y="216"/>
                    <a:pt x="10607" y="60"/>
                    <a:pt x="10226" y="5"/>
                  </a:cubicBezTo>
                  <a:cubicBezTo>
                    <a:pt x="10205" y="5"/>
                    <a:pt x="10183" y="0"/>
                    <a:pt x="1016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9" name="Google Shape;6069;p60"/>
          <p:cNvGrpSpPr/>
          <p:nvPr/>
        </p:nvGrpSpPr>
        <p:grpSpPr>
          <a:xfrm>
            <a:off x="2562113" y="7768818"/>
            <a:ext cx="994235" cy="1141347"/>
            <a:chOff x="11364845" y="3291532"/>
            <a:chExt cx="1515603" cy="1739858"/>
          </a:xfrm>
        </p:grpSpPr>
        <p:sp>
          <p:nvSpPr>
            <p:cNvPr id="6070" name="Google Shape;6070;p60"/>
            <p:cNvSpPr/>
            <p:nvPr/>
          </p:nvSpPr>
          <p:spPr>
            <a:xfrm>
              <a:off x="12248566" y="3781442"/>
              <a:ext cx="631883" cy="687812"/>
            </a:xfrm>
            <a:custGeom>
              <a:rect b="b" l="l" r="r" t="t"/>
              <a:pathLst>
                <a:path extrusionOk="0" h="8390" w="7708">
                  <a:moveTo>
                    <a:pt x="1" y="2536"/>
                  </a:moveTo>
                  <a:cubicBezTo>
                    <a:pt x="2794" y="1233"/>
                    <a:pt x="5575" y="1"/>
                    <a:pt x="7708" y="1563"/>
                  </a:cubicBezTo>
                  <a:cubicBezTo>
                    <a:pt x="5727" y="1660"/>
                    <a:pt x="3209" y="6113"/>
                    <a:pt x="957" y="8390"/>
                  </a:cubicBezTo>
                  <a:cubicBezTo>
                    <a:pt x="635" y="6439"/>
                    <a:pt x="318" y="4487"/>
                    <a:pt x="1" y="253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0"/>
            <p:cNvSpPr/>
            <p:nvPr/>
          </p:nvSpPr>
          <p:spPr>
            <a:xfrm>
              <a:off x="12248566" y="3781442"/>
              <a:ext cx="631883" cy="687812"/>
            </a:xfrm>
            <a:custGeom>
              <a:rect b="b" l="l" r="r" t="t"/>
              <a:pathLst>
                <a:path extrusionOk="0" h="8390" w="7708">
                  <a:moveTo>
                    <a:pt x="1" y="2536"/>
                  </a:moveTo>
                  <a:cubicBezTo>
                    <a:pt x="2794" y="1233"/>
                    <a:pt x="5575" y="1"/>
                    <a:pt x="7708" y="1563"/>
                  </a:cubicBezTo>
                  <a:cubicBezTo>
                    <a:pt x="5727" y="1660"/>
                    <a:pt x="3209" y="6113"/>
                    <a:pt x="957" y="8390"/>
                  </a:cubicBezTo>
                  <a:cubicBezTo>
                    <a:pt x="635" y="6439"/>
                    <a:pt x="318" y="4487"/>
                    <a:pt x="1" y="253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0"/>
            <p:cNvSpPr/>
            <p:nvPr/>
          </p:nvSpPr>
          <p:spPr>
            <a:xfrm>
              <a:off x="11849908" y="3542062"/>
              <a:ext cx="397673" cy="679122"/>
            </a:xfrm>
            <a:custGeom>
              <a:rect b="b" l="l" r="r" t="t"/>
              <a:pathLst>
                <a:path extrusionOk="0" h="8284" w="4851">
                  <a:moveTo>
                    <a:pt x="4851" y="6252"/>
                  </a:moveTo>
                  <a:cubicBezTo>
                    <a:pt x="4516" y="3539"/>
                    <a:pt x="4140" y="872"/>
                    <a:pt x="1964" y="0"/>
                  </a:cubicBezTo>
                  <a:cubicBezTo>
                    <a:pt x="2819" y="1533"/>
                    <a:pt x="656" y="5520"/>
                    <a:pt x="0" y="828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0"/>
            <p:cNvSpPr/>
            <p:nvPr/>
          </p:nvSpPr>
          <p:spPr>
            <a:xfrm>
              <a:off x="11849908" y="3542062"/>
              <a:ext cx="397673" cy="679122"/>
            </a:xfrm>
            <a:custGeom>
              <a:rect b="b" l="l" r="r" t="t"/>
              <a:pathLst>
                <a:path extrusionOk="0" h="8284" w="4851">
                  <a:moveTo>
                    <a:pt x="4851" y="6252"/>
                  </a:moveTo>
                  <a:cubicBezTo>
                    <a:pt x="4516" y="3539"/>
                    <a:pt x="4140" y="872"/>
                    <a:pt x="1964" y="0"/>
                  </a:cubicBezTo>
                  <a:cubicBezTo>
                    <a:pt x="2819" y="1533"/>
                    <a:pt x="656" y="5520"/>
                    <a:pt x="0" y="8283"/>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0"/>
            <p:cNvSpPr/>
            <p:nvPr/>
          </p:nvSpPr>
          <p:spPr>
            <a:xfrm>
              <a:off x="11868599" y="3414748"/>
              <a:ext cx="774933" cy="1196416"/>
            </a:xfrm>
            <a:custGeom>
              <a:rect b="b" l="l" r="r" t="t"/>
              <a:pathLst>
                <a:path extrusionOk="0" h="14594" w="9453">
                  <a:moveTo>
                    <a:pt x="1262" y="13895"/>
                  </a:moveTo>
                  <a:cubicBezTo>
                    <a:pt x="1" y="13197"/>
                    <a:pt x="318" y="10848"/>
                    <a:pt x="2109" y="7619"/>
                  </a:cubicBezTo>
                  <a:cubicBezTo>
                    <a:pt x="3247" y="5570"/>
                    <a:pt x="4699" y="3500"/>
                    <a:pt x="5990" y="2078"/>
                  </a:cubicBezTo>
                  <a:cubicBezTo>
                    <a:pt x="7548" y="377"/>
                    <a:pt x="8508" y="0"/>
                    <a:pt x="8860" y="195"/>
                  </a:cubicBezTo>
                  <a:cubicBezTo>
                    <a:pt x="9257" y="415"/>
                    <a:pt x="9452" y="1435"/>
                    <a:pt x="8822" y="3644"/>
                  </a:cubicBezTo>
                  <a:cubicBezTo>
                    <a:pt x="8297" y="5460"/>
                    <a:pt x="7319" y="7724"/>
                    <a:pt x="6142" y="9853"/>
                  </a:cubicBezTo>
                  <a:cubicBezTo>
                    <a:pt x="4348" y="13083"/>
                    <a:pt x="2528" y="14594"/>
                    <a:pt x="1262" y="1389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0"/>
            <p:cNvSpPr/>
            <p:nvPr/>
          </p:nvSpPr>
          <p:spPr>
            <a:xfrm>
              <a:off x="11975498" y="4439328"/>
              <a:ext cx="226996" cy="248153"/>
            </a:xfrm>
            <a:custGeom>
              <a:rect b="b" l="l" r="r" t="t"/>
              <a:pathLst>
                <a:path extrusionOk="0" h="3027" w="2769">
                  <a:moveTo>
                    <a:pt x="2451" y="2108"/>
                  </a:moveTo>
                  <a:cubicBezTo>
                    <a:pt x="1943" y="3027"/>
                    <a:pt x="580" y="2870"/>
                    <a:pt x="293" y="1863"/>
                  </a:cubicBezTo>
                  <a:cubicBezTo>
                    <a:pt x="1" y="856"/>
                    <a:pt x="1076" y="1"/>
                    <a:pt x="1994" y="509"/>
                  </a:cubicBezTo>
                  <a:cubicBezTo>
                    <a:pt x="2561" y="826"/>
                    <a:pt x="2769" y="1541"/>
                    <a:pt x="2451" y="210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0"/>
            <p:cNvSpPr/>
            <p:nvPr/>
          </p:nvSpPr>
          <p:spPr>
            <a:xfrm>
              <a:off x="12093464" y="4353331"/>
              <a:ext cx="224946" cy="246432"/>
            </a:xfrm>
            <a:custGeom>
              <a:rect b="b" l="l" r="r" t="t"/>
              <a:pathLst>
                <a:path extrusionOk="0" h="3006" w="2744">
                  <a:moveTo>
                    <a:pt x="2434" y="2091"/>
                  </a:moveTo>
                  <a:cubicBezTo>
                    <a:pt x="1926" y="3005"/>
                    <a:pt x="572" y="2849"/>
                    <a:pt x="284" y="1850"/>
                  </a:cubicBezTo>
                  <a:cubicBezTo>
                    <a:pt x="1" y="847"/>
                    <a:pt x="1067" y="0"/>
                    <a:pt x="1977" y="504"/>
                  </a:cubicBezTo>
                  <a:cubicBezTo>
                    <a:pt x="2540" y="817"/>
                    <a:pt x="2743" y="1528"/>
                    <a:pt x="2434" y="20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0"/>
            <p:cNvSpPr/>
            <p:nvPr/>
          </p:nvSpPr>
          <p:spPr>
            <a:xfrm>
              <a:off x="12202084" y="4259301"/>
              <a:ext cx="193713" cy="211672"/>
            </a:xfrm>
            <a:custGeom>
              <a:rect b="b" l="l" r="r" t="t"/>
              <a:pathLst>
                <a:path extrusionOk="0" h="2582" w="2363">
                  <a:moveTo>
                    <a:pt x="2091" y="1799"/>
                  </a:moveTo>
                  <a:cubicBezTo>
                    <a:pt x="1655" y="2582"/>
                    <a:pt x="491" y="2451"/>
                    <a:pt x="246" y="1587"/>
                  </a:cubicBezTo>
                  <a:cubicBezTo>
                    <a:pt x="0" y="728"/>
                    <a:pt x="915" y="0"/>
                    <a:pt x="1698" y="432"/>
                  </a:cubicBezTo>
                  <a:cubicBezTo>
                    <a:pt x="2184" y="703"/>
                    <a:pt x="2362" y="1312"/>
                    <a:pt x="2091" y="179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0"/>
            <p:cNvSpPr/>
            <p:nvPr/>
          </p:nvSpPr>
          <p:spPr>
            <a:xfrm>
              <a:off x="12304802" y="4168386"/>
              <a:ext cx="142313" cy="155516"/>
            </a:xfrm>
            <a:custGeom>
              <a:rect b="b" l="l" r="r" t="t"/>
              <a:pathLst>
                <a:path extrusionOk="0" h="1897" w="1736">
                  <a:moveTo>
                    <a:pt x="1537" y="1321"/>
                  </a:moveTo>
                  <a:cubicBezTo>
                    <a:pt x="1219" y="1896"/>
                    <a:pt x="364" y="1799"/>
                    <a:pt x="182" y="1168"/>
                  </a:cubicBezTo>
                  <a:cubicBezTo>
                    <a:pt x="0" y="533"/>
                    <a:pt x="673" y="0"/>
                    <a:pt x="1249" y="318"/>
                  </a:cubicBezTo>
                  <a:cubicBezTo>
                    <a:pt x="1604" y="516"/>
                    <a:pt x="1736" y="965"/>
                    <a:pt x="1537" y="13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0"/>
            <p:cNvSpPr/>
            <p:nvPr/>
          </p:nvSpPr>
          <p:spPr>
            <a:xfrm>
              <a:off x="12317591" y="3983030"/>
              <a:ext cx="244703" cy="267665"/>
            </a:xfrm>
            <a:custGeom>
              <a:rect b="b" l="l" r="r" t="t"/>
              <a:pathLst>
                <a:path extrusionOk="0" h="3265" w="2985">
                  <a:moveTo>
                    <a:pt x="2642" y="2278"/>
                  </a:moveTo>
                  <a:cubicBezTo>
                    <a:pt x="2096" y="3264"/>
                    <a:pt x="623" y="3099"/>
                    <a:pt x="314" y="2011"/>
                  </a:cubicBezTo>
                  <a:cubicBezTo>
                    <a:pt x="1" y="924"/>
                    <a:pt x="1161" y="1"/>
                    <a:pt x="2151" y="551"/>
                  </a:cubicBezTo>
                  <a:cubicBezTo>
                    <a:pt x="2760" y="890"/>
                    <a:pt x="2985" y="1664"/>
                    <a:pt x="2642" y="227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0"/>
            <p:cNvSpPr/>
            <p:nvPr/>
          </p:nvSpPr>
          <p:spPr>
            <a:xfrm>
              <a:off x="12407111" y="3884900"/>
              <a:ext cx="192319" cy="210689"/>
            </a:xfrm>
            <a:custGeom>
              <a:rect b="b" l="l" r="r" t="t"/>
              <a:pathLst>
                <a:path extrusionOk="0" h="2570" w="2346">
                  <a:moveTo>
                    <a:pt x="2079" y="1791"/>
                  </a:moveTo>
                  <a:cubicBezTo>
                    <a:pt x="1647" y="2569"/>
                    <a:pt x="492" y="2438"/>
                    <a:pt x="246" y="1579"/>
                  </a:cubicBezTo>
                  <a:cubicBezTo>
                    <a:pt x="1" y="724"/>
                    <a:pt x="911" y="0"/>
                    <a:pt x="1690" y="432"/>
                  </a:cubicBezTo>
                  <a:cubicBezTo>
                    <a:pt x="2172" y="699"/>
                    <a:pt x="2346" y="1308"/>
                    <a:pt x="2079" y="179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0"/>
            <p:cNvSpPr/>
            <p:nvPr/>
          </p:nvSpPr>
          <p:spPr>
            <a:xfrm>
              <a:off x="12468922" y="3761029"/>
              <a:ext cx="174202" cy="190931"/>
            </a:xfrm>
            <a:custGeom>
              <a:rect b="b" l="l" r="r" t="t"/>
              <a:pathLst>
                <a:path extrusionOk="0" h="2329" w="2125">
                  <a:moveTo>
                    <a:pt x="1879" y="1621"/>
                  </a:moveTo>
                  <a:cubicBezTo>
                    <a:pt x="1490" y="2328"/>
                    <a:pt x="445" y="2205"/>
                    <a:pt x="220" y="1431"/>
                  </a:cubicBezTo>
                  <a:cubicBezTo>
                    <a:pt x="0" y="656"/>
                    <a:pt x="826" y="0"/>
                    <a:pt x="1528" y="394"/>
                  </a:cubicBezTo>
                  <a:cubicBezTo>
                    <a:pt x="1964" y="635"/>
                    <a:pt x="2125" y="1185"/>
                    <a:pt x="1879" y="162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0"/>
            <p:cNvSpPr/>
            <p:nvPr/>
          </p:nvSpPr>
          <p:spPr>
            <a:xfrm>
              <a:off x="12487613" y="3595513"/>
              <a:ext cx="232242" cy="254384"/>
            </a:xfrm>
            <a:custGeom>
              <a:rect b="b" l="l" r="r" t="t"/>
              <a:pathLst>
                <a:path extrusionOk="0" h="3103" w="2833">
                  <a:moveTo>
                    <a:pt x="2511" y="2163"/>
                  </a:moveTo>
                  <a:cubicBezTo>
                    <a:pt x="1990" y="3103"/>
                    <a:pt x="593" y="2942"/>
                    <a:pt x="297" y="1909"/>
                  </a:cubicBezTo>
                  <a:cubicBezTo>
                    <a:pt x="1" y="876"/>
                    <a:pt x="1101" y="0"/>
                    <a:pt x="2041" y="521"/>
                  </a:cubicBezTo>
                  <a:cubicBezTo>
                    <a:pt x="2625" y="843"/>
                    <a:pt x="2832" y="1579"/>
                    <a:pt x="2511" y="216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0"/>
            <p:cNvSpPr/>
            <p:nvPr/>
          </p:nvSpPr>
          <p:spPr>
            <a:xfrm>
              <a:off x="12530979" y="3468116"/>
              <a:ext cx="207239" cy="227003"/>
            </a:xfrm>
            <a:custGeom>
              <a:rect b="b" l="l" r="r" t="t"/>
              <a:pathLst>
                <a:path extrusionOk="0" h="2769" w="2528">
                  <a:moveTo>
                    <a:pt x="2240" y="1931"/>
                  </a:moveTo>
                  <a:cubicBezTo>
                    <a:pt x="1774" y="2769"/>
                    <a:pt x="526" y="2625"/>
                    <a:pt x="263" y="1702"/>
                  </a:cubicBezTo>
                  <a:cubicBezTo>
                    <a:pt x="1" y="780"/>
                    <a:pt x="983" y="1"/>
                    <a:pt x="1821" y="467"/>
                  </a:cubicBezTo>
                  <a:cubicBezTo>
                    <a:pt x="2341" y="754"/>
                    <a:pt x="2528" y="1410"/>
                    <a:pt x="2240" y="193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0"/>
            <p:cNvSpPr/>
            <p:nvPr/>
          </p:nvSpPr>
          <p:spPr>
            <a:xfrm>
              <a:off x="12487285" y="3291532"/>
              <a:ext cx="255442" cy="255122"/>
            </a:xfrm>
            <a:custGeom>
              <a:rect b="b" l="l" r="r" t="t"/>
              <a:pathLst>
                <a:path extrusionOk="0" h="3112" w="3116">
                  <a:moveTo>
                    <a:pt x="2760" y="2375"/>
                  </a:moveTo>
                  <a:cubicBezTo>
                    <a:pt x="2502" y="2845"/>
                    <a:pt x="1981" y="3111"/>
                    <a:pt x="1452" y="3048"/>
                  </a:cubicBezTo>
                  <a:cubicBezTo>
                    <a:pt x="919" y="2989"/>
                    <a:pt x="475" y="2612"/>
                    <a:pt x="326" y="2096"/>
                  </a:cubicBezTo>
                  <a:cubicBezTo>
                    <a:pt x="1" y="961"/>
                    <a:pt x="1211" y="1"/>
                    <a:pt x="2244" y="572"/>
                  </a:cubicBezTo>
                  <a:cubicBezTo>
                    <a:pt x="2883" y="928"/>
                    <a:pt x="3116" y="1736"/>
                    <a:pt x="2760" y="237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0"/>
            <p:cNvSpPr/>
            <p:nvPr/>
          </p:nvSpPr>
          <p:spPr>
            <a:xfrm>
              <a:off x="12376287" y="3357444"/>
              <a:ext cx="182236" cy="199621"/>
            </a:xfrm>
            <a:custGeom>
              <a:rect b="b" l="l" r="r" t="t"/>
              <a:pathLst>
                <a:path extrusionOk="0" h="2435" w="2223">
                  <a:moveTo>
                    <a:pt x="1968" y="1698"/>
                  </a:moveTo>
                  <a:cubicBezTo>
                    <a:pt x="1562" y="2434"/>
                    <a:pt x="466" y="2307"/>
                    <a:pt x="233" y="1499"/>
                  </a:cubicBezTo>
                  <a:cubicBezTo>
                    <a:pt x="0" y="691"/>
                    <a:pt x="859" y="1"/>
                    <a:pt x="1600" y="411"/>
                  </a:cubicBezTo>
                  <a:cubicBezTo>
                    <a:pt x="2057" y="661"/>
                    <a:pt x="2222" y="1237"/>
                    <a:pt x="1968" y="169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0"/>
            <p:cNvSpPr/>
            <p:nvPr/>
          </p:nvSpPr>
          <p:spPr>
            <a:xfrm>
              <a:off x="12262830" y="3449425"/>
              <a:ext cx="193631" cy="212082"/>
            </a:xfrm>
            <a:custGeom>
              <a:rect b="b" l="l" r="r" t="t"/>
              <a:pathLst>
                <a:path extrusionOk="0" h="2587" w="2362">
                  <a:moveTo>
                    <a:pt x="2095" y="1803"/>
                  </a:moveTo>
                  <a:cubicBezTo>
                    <a:pt x="1659" y="2586"/>
                    <a:pt x="495" y="2455"/>
                    <a:pt x="246" y="1592"/>
                  </a:cubicBezTo>
                  <a:cubicBezTo>
                    <a:pt x="0" y="733"/>
                    <a:pt x="919" y="0"/>
                    <a:pt x="1702" y="436"/>
                  </a:cubicBezTo>
                  <a:cubicBezTo>
                    <a:pt x="2184" y="707"/>
                    <a:pt x="2362" y="1317"/>
                    <a:pt x="2095" y="1803"/>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0"/>
            <p:cNvSpPr/>
            <p:nvPr/>
          </p:nvSpPr>
          <p:spPr>
            <a:xfrm>
              <a:off x="12166342" y="3555588"/>
              <a:ext cx="203058" cy="222166"/>
            </a:xfrm>
            <a:custGeom>
              <a:rect b="b" l="l" r="r" t="t"/>
              <a:pathLst>
                <a:path extrusionOk="0" h="2710" w="2477">
                  <a:moveTo>
                    <a:pt x="2193" y="1888"/>
                  </a:moveTo>
                  <a:cubicBezTo>
                    <a:pt x="1740" y="2709"/>
                    <a:pt x="517" y="2570"/>
                    <a:pt x="259" y="1668"/>
                  </a:cubicBezTo>
                  <a:cubicBezTo>
                    <a:pt x="0" y="762"/>
                    <a:pt x="961" y="1"/>
                    <a:pt x="1782" y="453"/>
                  </a:cubicBezTo>
                  <a:cubicBezTo>
                    <a:pt x="2294" y="737"/>
                    <a:pt x="2476" y="1380"/>
                    <a:pt x="2193" y="1888"/>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0"/>
            <p:cNvSpPr/>
            <p:nvPr/>
          </p:nvSpPr>
          <p:spPr>
            <a:xfrm>
              <a:off x="12071248" y="3659375"/>
              <a:ext cx="216994" cy="237004"/>
            </a:xfrm>
            <a:custGeom>
              <a:rect b="b" l="l" r="r" t="t"/>
              <a:pathLst>
                <a:path extrusionOk="0" h="2891" w="2647">
                  <a:moveTo>
                    <a:pt x="2341" y="2015"/>
                  </a:moveTo>
                  <a:cubicBezTo>
                    <a:pt x="1855" y="2891"/>
                    <a:pt x="555" y="2743"/>
                    <a:pt x="276" y="1778"/>
                  </a:cubicBezTo>
                  <a:cubicBezTo>
                    <a:pt x="1" y="817"/>
                    <a:pt x="1029" y="0"/>
                    <a:pt x="1905" y="487"/>
                  </a:cubicBezTo>
                  <a:cubicBezTo>
                    <a:pt x="2447" y="787"/>
                    <a:pt x="2646" y="1473"/>
                    <a:pt x="2341" y="20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0"/>
            <p:cNvSpPr/>
            <p:nvPr/>
          </p:nvSpPr>
          <p:spPr>
            <a:xfrm>
              <a:off x="11967546" y="3751602"/>
              <a:ext cx="269624" cy="269386"/>
            </a:xfrm>
            <a:custGeom>
              <a:rect b="b" l="l" r="r" t="t"/>
              <a:pathLst>
                <a:path extrusionOk="0" h="3286" w="3289">
                  <a:moveTo>
                    <a:pt x="2916" y="2511"/>
                  </a:moveTo>
                  <a:cubicBezTo>
                    <a:pt x="2641" y="3006"/>
                    <a:pt x="2095" y="3285"/>
                    <a:pt x="1532" y="3222"/>
                  </a:cubicBezTo>
                  <a:cubicBezTo>
                    <a:pt x="969" y="3158"/>
                    <a:pt x="500" y="2760"/>
                    <a:pt x="343" y="2214"/>
                  </a:cubicBezTo>
                  <a:cubicBezTo>
                    <a:pt x="0" y="1017"/>
                    <a:pt x="1278" y="1"/>
                    <a:pt x="2370" y="606"/>
                  </a:cubicBezTo>
                  <a:cubicBezTo>
                    <a:pt x="3043" y="979"/>
                    <a:pt x="3289" y="1834"/>
                    <a:pt x="2916" y="251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0"/>
            <p:cNvSpPr/>
            <p:nvPr/>
          </p:nvSpPr>
          <p:spPr>
            <a:xfrm>
              <a:off x="11897455" y="3877932"/>
              <a:ext cx="259213" cy="258565"/>
            </a:xfrm>
            <a:custGeom>
              <a:rect b="b" l="l" r="r" t="t"/>
              <a:pathLst>
                <a:path extrusionOk="0" h="3154" w="3162">
                  <a:moveTo>
                    <a:pt x="2802" y="2409"/>
                  </a:moveTo>
                  <a:cubicBezTo>
                    <a:pt x="2540" y="2883"/>
                    <a:pt x="2015" y="3154"/>
                    <a:pt x="1473" y="3094"/>
                  </a:cubicBezTo>
                  <a:cubicBezTo>
                    <a:pt x="931" y="3031"/>
                    <a:pt x="483" y="2650"/>
                    <a:pt x="330" y="2125"/>
                  </a:cubicBezTo>
                  <a:cubicBezTo>
                    <a:pt x="0" y="974"/>
                    <a:pt x="1228" y="1"/>
                    <a:pt x="2277" y="580"/>
                  </a:cubicBezTo>
                  <a:cubicBezTo>
                    <a:pt x="2929" y="940"/>
                    <a:pt x="3162" y="1757"/>
                    <a:pt x="2802" y="240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0"/>
            <p:cNvSpPr/>
            <p:nvPr/>
          </p:nvSpPr>
          <p:spPr>
            <a:xfrm>
              <a:off x="11873108" y="4048613"/>
              <a:ext cx="185023" cy="202409"/>
            </a:xfrm>
            <a:custGeom>
              <a:rect b="b" l="l" r="r" t="t"/>
              <a:pathLst>
                <a:path extrusionOk="0" h="2469" w="2257">
                  <a:moveTo>
                    <a:pt x="1999" y="1719"/>
                  </a:moveTo>
                  <a:cubicBezTo>
                    <a:pt x="1584" y="2468"/>
                    <a:pt x="471" y="2341"/>
                    <a:pt x="238" y="1520"/>
                  </a:cubicBezTo>
                  <a:cubicBezTo>
                    <a:pt x="1" y="699"/>
                    <a:pt x="877" y="1"/>
                    <a:pt x="1626" y="416"/>
                  </a:cubicBezTo>
                  <a:cubicBezTo>
                    <a:pt x="2088" y="674"/>
                    <a:pt x="2257" y="1258"/>
                    <a:pt x="1999" y="1719"/>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0"/>
            <p:cNvSpPr/>
            <p:nvPr/>
          </p:nvSpPr>
          <p:spPr>
            <a:xfrm>
              <a:off x="11823183" y="4184290"/>
              <a:ext cx="183958" cy="201671"/>
            </a:xfrm>
            <a:custGeom>
              <a:rect b="b" l="l" r="r" t="t"/>
              <a:pathLst>
                <a:path extrusionOk="0" h="2460" w="2244">
                  <a:moveTo>
                    <a:pt x="1990" y="1715"/>
                  </a:moveTo>
                  <a:cubicBezTo>
                    <a:pt x="1575" y="2460"/>
                    <a:pt x="470" y="2333"/>
                    <a:pt x="233" y="1512"/>
                  </a:cubicBezTo>
                  <a:cubicBezTo>
                    <a:pt x="0" y="695"/>
                    <a:pt x="877" y="1"/>
                    <a:pt x="1617" y="416"/>
                  </a:cubicBezTo>
                  <a:cubicBezTo>
                    <a:pt x="2079" y="674"/>
                    <a:pt x="2244" y="1254"/>
                    <a:pt x="1990" y="1715"/>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0"/>
            <p:cNvSpPr/>
            <p:nvPr/>
          </p:nvSpPr>
          <p:spPr>
            <a:xfrm>
              <a:off x="11773587" y="4297421"/>
              <a:ext cx="241178" cy="264140"/>
            </a:xfrm>
            <a:custGeom>
              <a:rect b="b" l="l" r="r" t="t"/>
              <a:pathLst>
                <a:path extrusionOk="0" h="3222" w="2942">
                  <a:moveTo>
                    <a:pt x="2607" y="2244"/>
                  </a:moveTo>
                  <a:cubicBezTo>
                    <a:pt x="2066" y="3222"/>
                    <a:pt x="614" y="3056"/>
                    <a:pt x="309" y="1981"/>
                  </a:cubicBezTo>
                  <a:cubicBezTo>
                    <a:pt x="0" y="911"/>
                    <a:pt x="1143" y="1"/>
                    <a:pt x="2121" y="542"/>
                  </a:cubicBezTo>
                  <a:cubicBezTo>
                    <a:pt x="2726" y="877"/>
                    <a:pt x="2942" y="1639"/>
                    <a:pt x="2607" y="224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0"/>
            <p:cNvSpPr/>
            <p:nvPr/>
          </p:nvSpPr>
          <p:spPr>
            <a:xfrm>
              <a:off x="11828020" y="4424736"/>
              <a:ext cx="252655" cy="252334"/>
            </a:xfrm>
            <a:custGeom>
              <a:rect b="b" l="l" r="r" t="t"/>
              <a:pathLst>
                <a:path extrusionOk="0" h="3078" w="3082">
                  <a:moveTo>
                    <a:pt x="2731" y="2350"/>
                  </a:moveTo>
                  <a:cubicBezTo>
                    <a:pt x="2473" y="2816"/>
                    <a:pt x="1960" y="3078"/>
                    <a:pt x="1436" y="3019"/>
                  </a:cubicBezTo>
                  <a:cubicBezTo>
                    <a:pt x="906" y="2959"/>
                    <a:pt x="471" y="2587"/>
                    <a:pt x="322" y="2079"/>
                  </a:cubicBezTo>
                  <a:cubicBezTo>
                    <a:pt x="1" y="953"/>
                    <a:pt x="1199" y="1"/>
                    <a:pt x="2219" y="568"/>
                  </a:cubicBezTo>
                  <a:cubicBezTo>
                    <a:pt x="2853" y="919"/>
                    <a:pt x="3082" y="1719"/>
                    <a:pt x="2731" y="235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0"/>
            <p:cNvSpPr/>
            <p:nvPr/>
          </p:nvSpPr>
          <p:spPr>
            <a:xfrm>
              <a:off x="12498762" y="3482545"/>
              <a:ext cx="185023" cy="176257"/>
            </a:xfrm>
            <a:custGeom>
              <a:rect b="b" l="l" r="r" t="t"/>
              <a:pathLst>
                <a:path extrusionOk="0" h="2150" w="2257">
                  <a:moveTo>
                    <a:pt x="860" y="0"/>
                  </a:moveTo>
                  <a:cubicBezTo>
                    <a:pt x="531" y="0"/>
                    <a:pt x="238" y="238"/>
                    <a:pt x="178" y="574"/>
                  </a:cubicBezTo>
                  <a:lnTo>
                    <a:pt x="64" y="1222"/>
                  </a:lnTo>
                  <a:cubicBezTo>
                    <a:pt x="0" y="1598"/>
                    <a:pt x="250" y="1958"/>
                    <a:pt x="627" y="2026"/>
                  </a:cubicBezTo>
                  <a:lnTo>
                    <a:pt x="1274" y="2140"/>
                  </a:lnTo>
                  <a:cubicBezTo>
                    <a:pt x="1314" y="2147"/>
                    <a:pt x="1353" y="2150"/>
                    <a:pt x="1392" y="2150"/>
                  </a:cubicBezTo>
                  <a:cubicBezTo>
                    <a:pt x="1723" y="2150"/>
                    <a:pt x="2018" y="1914"/>
                    <a:pt x="2078" y="1577"/>
                  </a:cubicBezTo>
                  <a:lnTo>
                    <a:pt x="2193" y="930"/>
                  </a:lnTo>
                  <a:cubicBezTo>
                    <a:pt x="2256" y="553"/>
                    <a:pt x="2006" y="193"/>
                    <a:pt x="1630" y="125"/>
                  </a:cubicBezTo>
                  <a:lnTo>
                    <a:pt x="982" y="11"/>
                  </a:lnTo>
                  <a:cubicBezTo>
                    <a:pt x="941" y="4"/>
                    <a:pt x="900" y="0"/>
                    <a:pt x="8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0"/>
            <p:cNvSpPr/>
            <p:nvPr/>
          </p:nvSpPr>
          <p:spPr>
            <a:xfrm>
              <a:off x="12519584" y="3542062"/>
              <a:ext cx="105177" cy="99278"/>
            </a:xfrm>
            <a:custGeom>
              <a:rect b="b" l="l" r="r" t="t"/>
              <a:pathLst>
                <a:path extrusionOk="0" h="1211" w="1283">
                  <a:moveTo>
                    <a:pt x="235" y="1"/>
                  </a:moveTo>
                  <a:cubicBezTo>
                    <a:pt x="216" y="1"/>
                    <a:pt x="197" y="8"/>
                    <a:pt x="182" y="26"/>
                  </a:cubicBezTo>
                  <a:cubicBezTo>
                    <a:pt x="59" y="161"/>
                    <a:pt x="0" y="339"/>
                    <a:pt x="30" y="521"/>
                  </a:cubicBezTo>
                  <a:cubicBezTo>
                    <a:pt x="51" y="707"/>
                    <a:pt x="140" y="881"/>
                    <a:pt x="279" y="1008"/>
                  </a:cubicBezTo>
                  <a:cubicBezTo>
                    <a:pt x="428" y="1139"/>
                    <a:pt x="622" y="1211"/>
                    <a:pt x="821" y="1211"/>
                  </a:cubicBezTo>
                  <a:cubicBezTo>
                    <a:pt x="1003" y="1211"/>
                    <a:pt x="1228" y="1143"/>
                    <a:pt x="1274" y="944"/>
                  </a:cubicBezTo>
                  <a:cubicBezTo>
                    <a:pt x="1283" y="894"/>
                    <a:pt x="1253" y="847"/>
                    <a:pt x="1202" y="838"/>
                  </a:cubicBezTo>
                  <a:cubicBezTo>
                    <a:pt x="1167" y="829"/>
                    <a:pt x="1131" y="825"/>
                    <a:pt x="1095" y="825"/>
                  </a:cubicBezTo>
                  <a:cubicBezTo>
                    <a:pt x="1014" y="825"/>
                    <a:pt x="933" y="843"/>
                    <a:pt x="852" y="843"/>
                  </a:cubicBezTo>
                  <a:cubicBezTo>
                    <a:pt x="846" y="843"/>
                    <a:pt x="840" y="843"/>
                    <a:pt x="834" y="843"/>
                  </a:cubicBezTo>
                  <a:cubicBezTo>
                    <a:pt x="720" y="843"/>
                    <a:pt x="605" y="800"/>
                    <a:pt x="512" y="733"/>
                  </a:cubicBezTo>
                  <a:cubicBezTo>
                    <a:pt x="428" y="656"/>
                    <a:pt x="364" y="559"/>
                    <a:pt x="335" y="449"/>
                  </a:cubicBezTo>
                  <a:cubicBezTo>
                    <a:pt x="322" y="394"/>
                    <a:pt x="313" y="339"/>
                    <a:pt x="313" y="284"/>
                  </a:cubicBezTo>
                  <a:cubicBezTo>
                    <a:pt x="301" y="216"/>
                    <a:pt x="301" y="153"/>
                    <a:pt x="309" y="85"/>
                  </a:cubicBezTo>
                  <a:cubicBezTo>
                    <a:pt x="315" y="36"/>
                    <a:pt x="275" y="1"/>
                    <a:pt x="235"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0"/>
            <p:cNvSpPr/>
            <p:nvPr/>
          </p:nvSpPr>
          <p:spPr>
            <a:xfrm>
              <a:off x="12566393" y="3502794"/>
              <a:ext cx="90995" cy="73536"/>
            </a:xfrm>
            <a:custGeom>
              <a:rect b="b" l="l" r="r" t="t"/>
              <a:pathLst>
                <a:path extrusionOk="0" h="897" w="1110">
                  <a:moveTo>
                    <a:pt x="783" y="494"/>
                  </a:moveTo>
                  <a:cubicBezTo>
                    <a:pt x="784" y="494"/>
                    <a:pt x="781" y="496"/>
                    <a:pt x="777" y="497"/>
                  </a:cubicBezTo>
                  <a:lnTo>
                    <a:pt x="777" y="497"/>
                  </a:lnTo>
                  <a:cubicBezTo>
                    <a:pt x="781" y="495"/>
                    <a:pt x="782" y="494"/>
                    <a:pt x="783" y="494"/>
                  </a:cubicBezTo>
                  <a:close/>
                  <a:moveTo>
                    <a:pt x="463" y="0"/>
                  </a:moveTo>
                  <a:cubicBezTo>
                    <a:pt x="361" y="0"/>
                    <a:pt x="264" y="50"/>
                    <a:pt x="204" y="141"/>
                  </a:cubicBezTo>
                  <a:cubicBezTo>
                    <a:pt x="1" y="416"/>
                    <a:pt x="314" y="733"/>
                    <a:pt x="559" y="843"/>
                  </a:cubicBezTo>
                  <a:cubicBezTo>
                    <a:pt x="630" y="873"/>
                    <a:pt x="707" y="897"/>
                    <a:pt x="783" y="897"/>
                  </a:cubicBezTo>
                  <a:cubicBezTo>
                    <a:pt x="846" y="897"/>
                    <a:pt x="909" y="880"/>
                    <a:pt x="966" y="835"/>
                  </a:cubicBezTo>
                  <a:cubicBezTo>
                    <a:pt x="1105" y="729"/>
                    <a:pt x="1109" y="526"/>
                    <a:pt x="1042" y="382"/>
                  </a:cubicBezTo>
                  <a:cubicBezTo>
                    <a:pt x="982" y="259"/>
                    <a:pt x="872" y="115"/>
                    <a:pt x="745" y="60"/>
                  </a:cubicBezTo>
                  <a:cubicBezTo>
                    <a:pt x="704" y="42"/>
                    <a:pt x="663" y="33"/>
                    <a:pt x="624" y="33"/>
                  </a:cubicBezTo>
                  <a:cubicBezTo>
                    <a:pt x="618" y="33"/>
                    <a:pt x="613" y="33"/>
                    <a:pt x="607" y="34"/>
                  </a:cubicBezTo>
                  <a:lnTo>
                    <a:pt x="607" y="34"/>
                  </a:lnTo>
                  <a:cubicBezTo>
                    <a:pt x="595" y="28"/>
                    <a:pt x="582" y="22"/>
                    <a:pt x="568" y="18"/>
                  </a:cubicBezTo>
                  <a:cubicBezTo>
                    <a:pt x="533" y="6"/>
                    <a:pt x="498" y="0"/>
                    <a:pt x="46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0"/>
            <p:cNvSpPr/>
            <p:nvPr/>
          </p:nvSpPr>
          <p:spPr>
            <a:xfrm>
              <a:off x="12625909" y="3538783"/>
              <a:ext cx="24265" cy="17790"/>
            </a:xfrm>
            <a:custGeom>
              <a:rect b="b" l="l" r="r" t="t"/>
              <a:pathLst>
                <a:path extrusionOk="0" h="217" w="296">
                  <a:moveTo>
                    <a:pt x="149" y="1"/>
                  </a:moveTo>
                  <a:cubicBezTo>
                    <a:pt x="29" y="1"/>
                    <a:pt x="1" y="190"/>
                    <a:pt x="130" y="214"/>
                  </a:cubicBezTo>
                  <a:cubicBezTo>
                    <a:pt x="137" y="215"/>
                    <a:pt x="144" y="216"/>
                    <a:pt x="151" y="216"/>
                  </a:cubicBezTo>
                  <a:cubicBezTo>
                    <a:pt x="269" y="216"/>
                    <a:pt x="295" y="26"/>
                    <a:pt x="168" y="2"/>
                  </a:cubicBezTo>
                  <a:cubicBezTo>
                    <a:pt x="161" y="1"/>
                    <a:pt x="155" y="1"/>
                    <a:pt x="14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0"/>
            <p:cNvSpPr/>
            <p:nvPr/>
          </p:nvSpPr>
          <p:spPr>
            <a:xfrm>
              <a:off x="12389813" y="3360067"/>
              <a:ext cx="197812" cy="183307"/>
            </a:xfrm>
            <a:custGeom>
              <a:rect b="b" l="l" r="r" t="t"/>
              <a:pathLst>
                <a:path extrusionOk="0" h="2236" w="2413">
                  <a:moveTo>
                    <a:pt x="1396" y="0"/>
                  </a:moveTo>
                  <a:cubicBezTo>
                    <a:pt x="1315" y="0"/>
                    <a:pt x="1232" y="15"/>
                    <a:pt x="1151" y="45"/>
                  </a:cubicBezTo>
                  <a:lnTo>
                    <a:pt x="538" y="278"/>
                  </a:lnTo>
                  <a:cubicBezTo>
                    <a:pt x="178" y="413"/>
                    <a:pt x="0" y="811"/>
                    <a:pt x="131" y="1171"/>
                  </a:cubicBezTo>
                  <a:lnTo>
                    <a:pt x="364" y="1785"/>
                  </a:lnTo>
                  <a:cubicBezTo>
                    <a:pt x="469" y="2064"/>
                    <a:pt x="732" y="2236"/>
                    <a:pt x="1013" y="2236"/>
                  </a:cubicBezTo>
                  <a:cubicBezTo>
                    <a:pt x="1094" y="2236"/>
                    <a:pt x="1177" y="2221"/>
                    <a:pt x="1257" y="2191"/>
                  </a:cubicBezTo>
                  <a:lnTo>
                    <a:pt x="1871" y="1958"/>
                  </a:lnTo>
                  <a:cubicBezTo>
                    <a:pt x="2231" y="1823"/>
                    <a:pt x="2413" y="1425"/>
                    <a:pt x="2277" y="1065"/>
                  </a:cubicBezTo>
                  <a:lnTo>
                    <a:pt x="2044" y="451"/>
                  </a:lnTo>
                  <a:cubicBezTo>
                    <a:pt x="1939" y="172"/>
                    <a:pt x="1677" y="0"/>
                    <a:pt x="13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0"/>
            <p:cNvSpPr/>
            <p:nvPr/>
          </p:nvSpPr>
          <p:spPr>
            <a:xfrm>
              <a:off x="12412685" y="3388350"/>
              <a:ext cx="75009" cy="117805"/>
            </a:xfrm>
            <a:custGeom>
              <a:rect b="b" l="l" r="r" t="t"/>
              <a:pathLst>
                <a:path extrusionOk="0" h="1437" w="915">
                  <a:moveTo>
                    <a:pt x="709" y="0"/>
                  </a:moveTo>
                  <a:cubicBezTo>
                    <a:pt x="573" y="0"/>
                    <a:pt x="438" y="48"/>
                    <a:pt x="331" y="136"/>
                  </a:cubicBezTo>
                  <a:cubicBezTo>
                    <a:pt x="178" y="250"/>
                    <a:pt x="77" y="415"/>
                    <a:pt x="39" y="601"/>
                  </a:cubicBezTo>
                  <a:cubicBezTo>
                    <a:pt x="1" y="796"/>
                    <a:pt x="34" y="995"/>
                    <a:pt x="136" y="1169"/>
                  </a:cubicBezTo>
                  <a:cubicBezTo>
                    <a:pt x="215" y="1301"/>
                    <a:pt x="354" y="1437"/>
                    <a:pt x="513" y="1437"/>
                  </a:cubicBezTo>
                  <a:cubicBezTo>
                    <a:pt x="542" y="1437"/>
                    <a:pt x="572" y="1432"/>
                    <a:pt x="602" y="1423"/>
                  </a:cubicBezTo>
                  <a:cubicBezTo>
                    <a:pt x="648" y="1406"/>
                    <a:pt x="673" y="1351"/>
                    <a:pt x="657" y="1304"/>
                  </a:cubicBezTo>
                  <a:cubicBezTo>
                    <a:pt x="618" y="1186"/>
                    <a:pt x="525" y="1101"/>
                    <a:pt x="462" y="991"/>
                  </a:cubicBezTo>
                  <a:cubicBezTo>
                    <a:pt x="407" y="894"/>
                    <a:pt x="381" y="775"/>
                    <a:pt x="394" y="661"/>
                  </a:cubicBezTo>
                  <a:cubicBezTo>
                    <a:pt x="411" y="546"/>
                    <a:pt x="466" y="445"/>
                    <a:pt x="547" y="360"/>
                  </a:cubicBezTo>
                  <a:cubicBezTo>
                    <a:pt x="585" y="322"/>
                    <a:pt x="631" y="288"/>
                    <a:pt x="678" y="259"/>
                  </a:cubicBezTo>
                  <a:cubicBezTo>
                    <a:pt x="729" y="216"/>
                    <a:pt x="784" y="182"/>
                    <a:pt x="847" y="153"/>
                  </a:cubicBezTo>
                  <a:cubicBezTo>
                    <a:pt x="915" y="127"/>
                    <a:pt x="906" y="26"/>
                    <a:pt x="834" y="13"/>
                  </a:cubicBezTo>
                  <a:lnTo>
                    <a:pt x="830" y="13"/>
                  </a:lnTo>
                  <a:cubicBezTo>
                    <a:pt x="790" y="4"/>
                    <a:pt x="749" y="0"/>
                    <a:pt x="70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0"/>
            <p:cNvSpPr/>
            <p:nvPr/>
          </p:nvSpPr>
          <p:spPr>
            <a:xfrm>
              <a:off x="12494335" y="3415977"/>
              <a:ext cx="66566" cy="85095"/>
            </a:xfrm>
            <a:custGeom>
              <a:rect b="b" l="l" r="r" t="t"/>
              <a:pathLst>
                <a:path extrusionOk="0" h="1038" w="812">
                  <a:moveTo>
                    <a:pt x="439" y="681"/>
                  </a:moveTo>
                  <a:cubicBezTo>
                    <a:pt x="443" y="683"/>
                    <a:pt x="444" y="683"/>
                    <a:pt x="444" y="683"/>
                  </a:cubicBezTo>
                  <a:cubicBezTo>
                    <a:pt x="443" y="683"/>
                    <a:pt x="441" y="683"/>
                    <a:pt x="439" y="681"/>
                  </a:cubicBezTo>
                  <a:close/>
                  <a:moveTo>
                    <a:pt x="415" y="0"/>
                  </a:moveTo>
                  <a:cubicBezTo>
                    <a:pt x="105" y="0"/>
                    <a:pt x="0" y="414"/>
                    <a:pt x="29" y="667"/>
                  </a:cubicBezTo>
                  <a:cubicBezTo>
                    <a:pt x="46" y="810"/>
                    <a:pt x="101" y="959"/>
                    <a:pt x="240" y="1018"/>
                  </a:cubicBezTo>
                  <a:cubicBezTo>
                    <a:pt x="274" y="1031"/>
                    <a:pt x="309" y="1037"/>
                    <a:pt x="343" y="1037"/>
                  </a:cubicBezTo>
                  <a:cubicBezTo>
                    <a:pt x="472" y="1037"/>
                    <a:pt x="599" y="952"/>
                    <a:pt x="672" y="849"/>
                  </a:cubicBezTo>
                  <a:cubicBezTo>
                    <a:pt x="748" y="734"/>
                    <a:pt x="812" y="569"/>
                    <a:pt x="799" y="430"/>
                  </a:cubicBezTo>
                  <a:cubicBezTo>
                    <a:pt x="793" y="382"/>
                    <a:pt x="778" y="340"/>
                    <a:pt x="755" y="304"/>
                  </a:cubicBezTo>
                  <a:lnTo>
                    <a:pt x="755" y="304"/>
                  </a:lnTo>
                  <a:cubicBezTo>
                    <a:pt x="754" y="288"/>
                    <a:pt x="752" y="272"/>
                    <a:pt x="748" y="256"/>
                  </a:cubicBezTo>
                  <a:cubicBezTo>
                    <a:pt x="714" y="116"/>
                    <a:pt x="596" y="11"/>
                    <a:pt x="452" y="2"/>
                  </a:cubicBezTo>
                  <a:cubicBezTo>
                    <a:pt x="440" y="1"/>
                    <a:pt x="427" y="0"/>
                    <a:pt x="41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0"/>
            <p:cNvSpPr/>
            <p:nvPr/>
          </p:nvSpPr>
          <p:spPr>
            <a:xfrm>
              <a:off x="12519912" y="3472051"/>
              <a:ext cx="21478" cy="17134"/>
            </a:xfrm>
            <a:custGeom>
              <a:rect b="b" l="l" r="r" t="t"/>
              <a:pathLst>
                <a:path extrusionOk="0" h="209" w="262">
                  <a:moveTo>
                    <a:pt x="136" y="1"/>
                  </a:moveTo>
                  <a:cubicBezTo>
                    <a:pt x="70" y="1"/>
                    <a:pt x="0" y="60"/>
                    <a:pt x="30" y="143"/>
                  </a:cubicBezTo>
                  <a:cubicBezTo>
                    <a:pt x="48" y="189"/>
                    <a:pt x="86" y="209"/>
                    <a:pt x="124" y="209"/>
                  </a:cubicBezTo>
                  <a:cubicBezTo>
                    <a:pt x="192" y="209"/>
                    <a:pt x="261" y="148"/>
                    <a:pt x="229" y="67"/>
                  </a:cubicBezTo>
                  <a:cubicBezTo>
                    <a:pt x="212" y="21"/>
                    <a:pt x="174" y="1"/>
                    <a:pt x="1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0"/>
            <p:cNvSpPr/>
            <p:nvPr/>
          </p:nvSpPr>
          <p:spPr>
            <a:xfrm>
              <a:off x="12342594" y="3648307"/>
              <a:ext cx="203796" cy="189538"/>
            </a:xfrm>
            <a:custGeom>
              <a:rect b="b" l="l" r="r" t="t"/>
              <a:pathLst>
                <a:path extrusionOk="0" h="2312" w="2486">
                  <a:moveTo>
                    <a:pt x="1204" y="0"/>
                  </a:moveTo>
                  <a:cubicBezTo>
                    <a:pt x="1005" y="0"/>
                    <a:pt x="807" y="86"/>
                    <a:pt x="669" y="249"/>
                  </a:cubicBezTo>
                  <a:lnTo>
                    <a:pt x="246" y="753"/>
                  </a:lnTo>
                  <a:cubicBezTo>
                    <a:pt x="1" y="1045"/>
                    <a:pt x="43" y="1485"/>
                    <a:pt x="335" y="1731"/>
                  </a:cubicBezTo>
                  <a:lnTo>
                    <a:pt x="839" y="2150"/>
                  </a:lnTo>
                  <a:cubicBezTo>
                    <a:pt x="968" y="2258"/>
                    <a:pt x="1126" y="2312"/>
                    <a:pt x="1284" y="2312"/>
                  </a:cubicBezTo>
                  <a:cubicBezTo>
                    <a:pt x="1482" y="2312"/>
                    <a:pt x="1680" y="2228"/>
                    <a:pt x="1816" y="2065"/>
                  </a:cubicBezTo>
                  <a:lnTo>
                    <a:pt x="2240" y="1557"/>
                  </a:lnTo>
                  <a:cubicBezTo>
                    <a:pt x="2485" y="1265"/>
                    <a:pt x="2447" y="829"/>
                    <a:pt x="2151" y="584"/>
                  </a:cubicBezTo>
                  <a:lnTo>
                    <a:pt x="1647" y="160"/>
                  </a:lnTo>
                  <a:cubicBezTo>
                    <a:pt x="1517" y="53"/>
                    <a:pt x="1360" y="0"/>
                    <a:pt x="12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0"/>
            <p:cNvSpPr/>
            <p:nvPr/>
          </p:nvSpPr>
          <p:spPr>
            <a:xfrm>
              <a:off x="12371368" y="3690855"/>
              <a:ext cx="80994" cy="118133"/>
            </a:xfrm>
            <a:custGeom>
              <a:rect b="b" l="l" r="r" t="t"/>
              <a:pathLst>
                <a:path extrusionOk="0" h="1441" w="988">
                  <a:moveTo>
                    <a:pt x="489" y="1"/>
                  </a:moveTo>
                  <a:cubicBezTo>
                    <a:pt x="481" y="1"/>
                    <a:pt x="472" y="2"/>
                    <a:pt x="462" y="5"/>
                  </a:cubicBezTo>
                  <a:cubicBezTo>
                    <a:pt x="293" y="60"/>
                    <a:pt x="153" y="187"/>
                    <a:pt x="86" y="357"/>
                  </a:cubicBezTo>
                  <a:cubicBezTo>
                    <a:pt x="9" y="530"/>
                    <a:pt x="1" y="725"/>
                    <a:pt x="60" y="907"/>
                  </a:cubicBezTo>
                  <a:cubicBezTo>
                    <a:pt x="124" y="1093"/>
                    <a:pt x="255" y="1254"/>
                    <a:pt x="428" y="1351"/>
                  </a:cubicBezTo>
                  <a:cubicBezTo>
                    <a:pt x="514" y="1402"/>
                    <a:pt x="622" y="1441"/>
                    <a:pt x="726" y="1441"/>
                  </a:cubicBezTo>
                  <a:cubicBezTo>
                    <a:pt x="812" y="1441"/>
                    <a:pt x="894" y="1414"/>
                    <a:pt x="957" y="1347"/>
                  </a:cubicBezTo>
                  <a:cubicBezTo>
                    <a:pt x="987" y="1305"/>
                    <a:pt x="983" y="1250"/>
                    <a:pt x="945" y="1216"/>
                  </a:cubicBezTo>
                  <a:cubicBezTo>
                    <a:pt x="856" y="1131"/>
                    <a:pt x="729" y="1102"/>
                    <a:pt x="623" y="1038"/>
                  </a:cubicBezTo>
                  <a:cubicBezTo>
                    <a:pt x="526" y="979"/>
                    <a:pt x="445" y="890"/>
                    <a:pt x="399" y="784"/>
                  </a:cubicBezTo>
                  <a:cubicBezTo>
                    <a:pt x="361" y="674"/>
                    <a:pt x="356" y="560"/>
                    <a:pt x="386" y="450"/>
                  </a:cubicBezTo>
                  <a:cubicBezTo>
                    <a:pt x="403" y="395"/>
                    <a:pt x="424" y="344"/>
                    <a:pt x="450" y="293"/>
                  </a:cubicBezTo>
                  <a:cubicBezTo>
                    <a:pt x="475" y="234"/>
                    <a:pt x="505" y="175"/>
                    <a:pt x="547" y="120"/>
                  </a:cubicBezTo>
                  <a:cubicBezTo>
                    <a:pt x="584" y="68"/>
                    <a:pt x="547" y="1"/>
                    <a:pt x="48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0"/>
            <p:cNvSpPr/>
            <p:nvPr/>
          </p:nvSpPr>
          <p:spPr>
            <a:xfrm>
              <a:off x="12440804" y="3686838"/>
              <a:ext cx="76403" cy="83866"/>
            </a:xfrm>
            <a:custGeom>
              <a:rect b="b" l="l" r="r" t="t"/>
              <a:pathLst>
                <a:path extrusionOk="0" h="1023" w="932">
                  <a:moveTo>
                    <a:pt x="637" y="632"/>
                  </a:moveTo>
                  <a:cubicBezTo>
                    <a:pt x="642" y="632"/>
                    <a:pt x="642" y="633"/>
                    <a:pt x="641" y="633"/>
                  </a:cubicBezTo>
                  <a:cubicBezTo>
                    <a:pt x="640" y="633"/>
                    <a:pt x="639" y="633"/>
                    <a:pt x="637" y="632"/>
                  </a:cubicBezTo>
                  <a:close/>
                  <a:moveTo>
                    <a:pt x="456" y="0"/>
                  </a:moveTo>
                  <a:cubicBezTo>
                    <a:pt x="408" y="0"/>
                    <a:pt x="359" y="11"/>
                    <a:pt x="314" y="33"/>
                  </a:cubicBezTo>
                  <a:cubicBezTo>
                    <a:pt x="0" y="169"/>
                    <a:pt x="115" y="605"/>
                    <a:pt x="271" y="821"/>
                  </a:cubicBezTo>
                  <a:cubicBezTo>
                    <a:pt x="349" y="925"/>
                    <a:pt x="454" y="1022"/>
                    <a:pt x="591" y="1022"/>
                  </a:cubicBezTo>
                  <a:cubicBezTo>
                    <a:pt x="604" y="1022"/>
                    <a:pt x="617" y="1021"/>
                    <a:pt x="631" y="1019"/>
                  </a:cubicBezTo>
                  <a:cubicBezTo>
                    <a:pt x="800" y="994"/>
                    <a:pt x="906" y="821"/>
                    <a:pt x="919" y="660"/>
                  </a:cubicBezTo>
                  <a:cubicBezTo>
                    <a:pt x="932" y="524"/>
                    <a:pt x="906" y="346"/>
                    <a:pt x="826" y="236"/>
                  </a:cubicBezTo>
                  <a:cubicBezTo>
                    <a:pt x="796" y="195"/>
                    <a:pt x="760" y="165"/>
                    <a:pt x="722" y="145"/>
                  </a:cubicBezTo>
                  <a:lnTo>
                    <a:pt x="722" y="145"/>
                  </a:lnTo>
                  <a:cubicBezTo>
                    <a:pt x="714" y="133"/>
                    <a:pt x="705" y="121"/>
                    <a:pt x="694" y="109"/>
                  </a:cubicBezTo>
                  <a:cubicBezTo>
                    <a:pt x="631" y="38"/>
                    <a:pt x="544" y="0"/>
                    <a:pt x="456"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0"/>
            <p:cNvSpPr/>
            <p:nvPr/>
          </p:nvSpPr>
          <p:spPr>
            <a:xfrm>
              <a:off x="12484908" y="3737337"/>
              <a:ext cx="25085" cy="17544"/>
            </a:xfrm>
            <a:custGeom>
              <a:rect b="b" l="l" r="r" t="t"/>
              <a:pathLst>
                <a:path extrusionOk="0" h="214" w="306">
                  <a:moveTo>
                    <a:pt x="157" y="1"/>
                  </a:moveTo>
                  <a:cubicBezTo>
                    <a:pt x="71" y="1"/>
                    <a:pt x="0" y="117"/>
                    <a:pt x="85" y="188"/>
                  </a:cubicBezTo>
                  <a:cubicBezTo>
                    <a:pt x="106" y="206"/>
                    <a:pt x="128" y="213"/>
                    <a:pt x="150" y="213"/>
                  </a:cubicBezTo>
                  <a:cubicBezTo>
                    <a:pt x="235" y="213"/>
                    <a:pt x="305" y="94"/>
                    <a:pt x="224" y="27"/>
                  </a:cubicBezTo>
                  <a:cubicBezTo>
                    <a:pt x="203" y="9"/>
                    <a:pt x="179" y="1"/>
                    <a:pt x="15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0"/>
            <p:cNvSpPr/>
            <p:nvPr/>
          </p:nvSpPr>
          <p:spPr>
            <a:xfrm>
              <a:off x="12267994" y="3515582"/>
              <a:ext cx="192975" cy="180028"/>
            </a:xfrm>
            <a:custGeom>
              <a:rect b="b" l="l" r="r" t="t"/>
              <a:pathLst>
                <a:path extrusionOk="0" h="2196" w="2354">
                  <a:moveTo>
                    <a:pt x="1409" y="0"/>
                  </a:moveTo>
                  <a:cubicBezTo>
                    <a:pt x="1347" y="0"/>
                    <a:pt x="1283" y="9"/>
                    <a:pt x="1220" y="27"/>
                  </a:cubicBezTo>
                  <a:lnTo>
                    <a:pt x="585" y="201"/>
                  </a:lnTo>
                  <a:cubicBezTo>
                    <a:pt x="216" y="307"/>
                    <a:pt x="1" y="687"/>
                    <a:pt x="102" y="1056"/>
                  </a:cubicBezTo>
                  <a:lnTo>
                    <a:pt x="280" y="1691"/>
                  </a:lnTo>
                  <a:cubicBezTo>
                    <a:pt x="367" y="1995"/>
                    <a:pt x="644" y="2196"/>
                    <a:pt x="945" y="2196"/>
                  </a:cubicBezTo>
                  <a:cubicBezTo>
                    <a:pt x="1008" y="2196"/>
                    <a:pt x="1071" y="2187"/>
                    <a:pt x="1135" y="2169"/>
                  </a:cubicBezTo>
                  <a:lnTo>
                    <a:pt x="1766" y="1995"/>
                  </a:lnTo>
                  <a:cubicBezTo>
                    <a:pt x="2138" y="1889"/>
                    <a:pt x="2354" y="1509"/>
                    <a:pt x="2248" y="1140"/>
                  </a:cubicBezTo>
                  <a:lnTo>
                    <a:pt x="2070" y="505"/>
                  </a:lnTo>
                  <a:cubicBezTo>
                    <a:pt x="1986" y="201"/>
                    <a:pt x="1711" y="0"/>
                    <a:pt x="1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0"/>
            <p:cNvSpPr/>
            <p:nvPr/>
          </p:nvSpPr>
          <p:spPr>
            <a:xfrm>
              <a:off x="12288817" y="3540668"/>
              <a:ext cx="79190" cy="116248"/>
            </a:xfrm>
            <a:custGeom>
              <a:rect b="b" l="l" r="r" t="t"/>
              <a:pathLst>
                <a:path extrusionOk="0" h="1418" w="966">
                  <a:moveTo>
                    <a:pt x="721" y="1"/>
                  </a:moveTo>
                  <a:cubicBezTo>
                    <a:pt x="602" y="1"/>
                    <a:pt x="484" y="34"/>
                    <a:pt x="386" y="102"/>
                  </a:cubicBezTo>
                  <a:cubicBezTo>
                    <a:pt x="225" y="204"/>
                    <a:pt x="106" y="360"/>
                    <a:pt x="56" y="542"/>
                  </a:cubicBezTo>
                  <a:cubicBezTo>
                    <a:pt x="1" y="733"/>
                    <a:pt x="17" y="936"/>
                    <a:pt x="102" y="1118"/>
                  </a:cubicBezTo>
                  <a:cubicBezTo>
                    <a:pt x="170" y="1264"/>
                    <a:pt x="307" y="1418"/>
                    <a:pt x="477" y="1418"/>
                  </a:cubicBezTo>
                  <a:cubicBezTo>
                    <a:pt x="498" y="1418"/>
                    <a:pt x="520" y="1415"/>
                    <a:pt x="542" y="1410"/>
                  </a:cubicBezTo>
                  <a:cubicBezTo>
                    <a:pt x="593" y="1397"/>
                    <a:pt x="618" y="1346"/>
                    <a:pt x="606" y="1300"/>
                  </a:cubicBezTo>
                  <a:cubicBezTo>
                    <a:pt x="580" y="1177"/>
                    <a:pt x="491" y="1084"/>
                    <a:pt x="441" y="970"/>
                  </a:cubicBezTo>
                  <a:cubicBezTo>
                    <a:pt x="394" y="864"/>
                    <a:pt x="381" y="745"/>
                    <a:pt x="403" y="631"/>
                  </a:cubicBezTo>
                  <a:cubicBezTo>
                    <a:pt x="432" y="521"/>
                    <a:pt x="491" y="424"/>
                    <a:pt x="580" y="348"/>
                  </a:cubicBezTo>
                  <a:cubicBezTo>
                    <a:pt x="623" y="314"/>
                    <a:pt x="669" y="284"/>
                    <a:pt x="720" y="259"/>
                  </a:cubicBezTo>
                  <a:cubicBezTo>
                    <a:pt x="775" y="221"/>
                    <a:pt x="834" y="191"/>
                    <a:pt x="898" y="170"/>
                  </a:cubicBezTo>
                  <a:cubicBezTo>
                    <a:pt x="966" y="149"/>
                    <a:pt x="966" y="47"/>
                    <a:pt x="898" y="26"/>
                  </a:cubicBezTo>
                  <a:cubicBezTo>
                    <a:pt x="840" y="9"/>
                    <a:pt x="780" y="1"/>
                    <a:pt x="7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0"/>
            <p:cNvSpPr/>
            <p:nvPr/>
          </p:nvSpPr>
          <p:spPr>
            <a:xfrm>
              <a:off x="12370385" y="3573132"/>
              <a:ext cx="65254" cy="84357"/>
            </a:xfrm>
            <a:custGeom>
              <a:rect b="b" l="l" r="r" t="t"/>
              <a:pathLst>
                <a:path extrusionOk="0" h="1029" w="796">
                  <a:moveTo>
                    <a:pt x="411" y="683"/>
                  </a:moveTo>
                  <a:cubicBezTo>
                    <a:pt x="415" y="686"/>
                    <a:pt x="416" y="687"/>
                    <a:pt x="416" y="687"/>
                  </a:cubicBezTo>
                  <a:cubicBezTo>
                    <a:pt x="416" y="687"/>
                    <a:pt x="414" y="686"/>
                    <a:pt x="411" y="683"/>
                  </a:cubicBezTo>
                  <a:close/>
                  <a:moveTo>
                    <a:pt x="421" y="0"/>
                  </a:moveTo>
                  <a:cubicBezTo>
                    <a:pt x="132" y="0"/>
                    <a:pt x="1" y="385"/>
                    <a:pt x="9" y="633"/>
                  </a:cubicBezTo>
                  <a:cubicBezTo>
                    <a:pt x="9" y="777"/>
                    <a:pt x="51" y="929"/>
                    <a:pt x="186" y="997"/>
                  </a:cubicBezTo>
                  <a:cubicBezTo>
                    <a:pt x="229" y="1019"/>
                    <a:pt x="274" y="1029"/>
                    <a:pt x="318" y="1029"/>
                  </a:cubicBezTo>
                  <a:cubicBezTo>
                    <a:pt x="438" y="1029"/>
                    <a:pt x="557" y="959"/>
                    <a:pt x="631" y="870"/>
                  </a:cubicBezTo>
                  <a:cubicBezTo>
                    <a:pt x="715" y="764"/>
                    <a:pt x="796" y="603"/>
                    <a:pt x="792" y="464"/>
                  </a:cubicBezTo>
                  <a:cubicBezTo>
                    <a:pt x="791" y="415"/>
                    <a:pt x="779" y="371"/>
                    <a:pt x="760" y="333"/>
                  </a:cubicBezTo>
                  <a:lnTo>
                    <a:pt x="760" y="333"/>
                  </a:lnTo>
                  <a:cubicBezTo>
                    <a:pt x="760" y="318"/>
                    <a:pt x="760" y="302"/>
                    <a:pt x="758" y="286"/>
                  </a:cubicBezTo>
                  <a:cubicBezTo>
                    <a:pt x="741" y="142"/>
                    <a:pt x="627" y="28"/>
                    <a:pt x="487" y="7"/>
                  </a:cubicBezTo>
                  <a:cubicBezTo>
                    <a:pt x="464" y="2"/>
                    <a:pt x="442" y="0"/>
                    <a:pt x="421"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0"/>
            <p:cNvSpPr/>
            <p:nvPr/>
          </p:nvSpPr>
          <p:spPr>
            <a:xfrm>
              <a:off x="12393420" y="3629452"/>
              <a:ext cx="20494" cy="17052"/>
            </a:xfrm>
            <a:custGeom>
              <a:rect b="b" l="l" r="r" t="t"/>
              <a:pathLst>
                <a:path extrusionOk="0" h="208" w="250">
                  <a:moveTo>
                    <a:pt x="131" y="0"/>
                  </a:moveTo>
                  <a:cubicBezTo>
                    <a:pt x="67" y="0"/>
                    <a:pt x="1" y="53"/>
                    <a:pt x="24" y="132"/>
                  </a:cubicBezTo>
                  <a:cubicBezTo>
                    <a:pt x="39" y="185"/>
                    <a:pt x="81" y="207"/>
                    <a:pt x="123" y="207"/>
                  </a:cubicBezTo>
                  <a:cubicBezTo>
                    <a:pt x="186" y="207"/>
                    <a:pt x="250" y="156"/>
                    <a:pt x="227" y="77"/>
                  </a:cubicBezTo>
                  <a:cubicBezTo>
                    <a:pt x="214" y="23"/>
                    <a:pt x="173" y="0"/>
                    <a:pt x="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0"/>
            <p:cNvSpPr/>
            <p:nvPr/>
          </p:nvSpPr>
          <p:spPr>
            <a:xfrm>
              <a:off x="12321116" y="3880965"/>
              <a:ext cx="200927" cy="185357"/>
            </a:xfrm>
            <a:custGeom>
              <a:rect b="b" l="l" r="r" t="t"/>
              <a:pathLst>
                <a:path extrusionOk="0" h="2261" w="2451">
                  <a:moveTo>
                    <a:pt x="1065" y="1"/>
                  </a:moveTo>
                  <a:cubicBezTo>
                    <a:pt x="804" y="1"/>
                    <a:pt x="553" y="151"/>
                    <a:pt x="436" y="404"/>
                  </a:cubicBezTo>
                  <a:lnTo>
                    <a:pt x="161" y="1000"/>
                  </a:lnTo>
                  <a:cubicBezTo>
                    <a:pt x="0" y="1348"/>
                    <a:pt x="153" y="1762"/>
                    <a:pt x="500" y="1923"/>
                  </a:cubicBezTo>
                  <a:lnTo>
                    <a:pt x="1096" y="2198"/>
                  </a:lnTo>
                  <a:cubicBezTo>
                    <a:pt x="1190" y="2240"/>
                    <a:pt x="1288" y="2260"/>
                    <a:pt x="1384" y="2260"/>
                  </a:cubicBezTo>
                  <a:cubicBezTo>
                    <a:pt x="1646" y="2260"/>
                    <a:pt x="1897" y="2112"/>
                    <a:pt x="2015" y="1855"/>
                  </a:cubicBezTo>
                  <a:lnTo>
                    <a:pt x="2290" y="1259"/>
                  </a:lnTo>
                  <a:cubicBezTo>
                    <a:pt x="2451" y="912"/>
                    <a:pt x="2298" y="501"/>
                    <a:pt x="1951" y="340"/>
                  </a:cubicBezTo>
                  <a:lnTo>
                    <a:pt x="1355" y="65"/>
                  </a:lnTo>
                  <a:cubicBezTo>
                    <a:pt x="1261" y="22"/>
                    <a:pt x="1162" y="1"/>
                    <a:pt x="10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0"/>
            <p:cNvSpPr/>
            <p:nvPr/>
          </p:nvSpPr>
          <p:spPr>
            <a:xfrm>
              <a:off x="12347841" y="3933514"/>
              <a:ext cx="94110" cy="110509"/>
            </a:xfrm>
            <a:custGeom>
              <a:rect b="b" l="l" r="r" t="t"/>
              <a:pathLst>
                <a:path extrusionOk="0" h="1348" w="1148">
                  <a:moveTo>
                    <a:pt x="339" y="1"/>
                  </a:moveTo>
                  <a:cubicBezTo>
                    <a:pt x="326" y="1"/>
                    <a:pt x="313" y="4"/>
                    <a:pt x="301" y="12"/>
                  </a:cubicBezTo>
                  <a:cubicBezTo>
                    <a:pt x="148" y="110"/>
                    <a:pt x="47" y="271"/>
                    <a:pt x="25" y="453"/>
                  </a:cubicBezTo>
                  <a:cubicBezTo>
                    <a:pt x="0" y="639"/>
                    <a:pt x="42" y="829"/>
                    <a:pt x="148" y="986"/>
                  </a:cubicBezTo>
                  <a:cubicBezTo>
                    <a:pt x="258" y="1151"/>
                    <a:pt x="423" y="1274"/>
                    <a:pt x="618" y="1324"/>
                  </a:cubicBezTo>
                  <a:cubicBezTo>
                    <a:pt x="672" y="1339"/>
                    <a:pt x="732" y="1347"/>
                    <a:pt x="791" y="1347"/>
                  </a:cubicBezTo>
                  <a:cubicBezTo>
                    <a:pt x="926" y="1347"/>
                    <a:pt x="1058" y="1303"/>
                    <a:pt x="1126" y="1176"/>
                  </a:cubicBezTo>
                  <a:cubicBezTo>
                    <a:pt x="1147" y="1134"/>
                    <a:pt x="1126" y="1079"/>
                    <a:pt x="1084" y="1058"/>
                  </a:cubicBezTo>
                  <a:cubicBezTo>
                    <a:pt x="974" y="999"/>
                    <a:pt x="842" y="1003"/>
                    <a:pt x="724" y="969"/>
                  </a:cubicBezTo>
                  <a:cubicBezTo>
                    <a:pt x="614" y="939"/>
                    <a:pt x="512" y="872"/>
                    <a:pt x="440" y="783"/>
                  </a:cubicBezTo>
                  <a:cubicBezTo>
                    <a:pt x="377" y="690"/>
                    <a:pt x="343" y="575"/>
                    <a:pt x="343" y="465"/>
                  </a:cubicBezTo>
                  <a:cubicBezTo>
                    <a:pt x="343" y="406"/>
                    <a:pt x="351" y="351"/>
                    <a:pt x="364" y="300"/>
                  </a:cubicBezTo>
                  <a:cubicBezTo>
                    <a:pt x="368" y="233"/>
                    <a:pt x="385" y="169"/>
                    <a:pt x="411" y="106"/>
                  </a:cubicBezTo>
                  <a:cubicBezTo>
                    <a:pt x="434" y="52"/>
                    <a:pt x="389" y="1"/>
                    <a:pt x="33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0"/>
            <p:cNvSpPr/>
            <p:nvPr/>
          </p:nvSpPr>
          <p:spPr>
            <a:xfrm>
              <a:off x="12405389" y="3911708"/>
              <a:ext cx="85830" cy="79685"/>
            </a:xfrm>
            <a:custGeom>
              <a:rect b="b" l="l" r="r" t="t"/>
              <a:pathLst>
                <a:path extrusionOk="0" h="972" w="1047">
                  <a:moveTo>
                    <a:pt x="735" y="571"/>
                  </a:moveTo>
                  <a:cubicBezTo>
                    <a:pt x="736" y="571"/>
                    <a:pt x="734" y="572"/>
                    <a:pt x="732" y="572"/>
                  </a:cubicBezTo>
                  <a:lnTo>
                    <a:pt x="732" y="572"/>
                  </a:lnTo>
                  <a:cubicBezTo>
                    <a:pt x="734" y="571"/>
                    <a:pt x="735" y="571"/>
                    <a:pt x="735" y="571"/>
                  </a:cubicBezTo>
                  <a:close/>
                  <a:moveTo>
                    <a:pt x="475" y="1"/>
                  </a:moveTo>
                  <a:cubicBezTo>
                    <a:pt x="399" y="1"/>
                    <a:pt x="324" y="28"/>
                    <a:pt x="263" y="79"/>
                  </a:cubicBezTo>
                  <a:cubicBezTo>
                    <a:pt x="1" y="295"/>
                    <a:pt x="225" y="685"/>
                    <a:pt x="428" y="850"/>
                  </a:cubicBezTo>
                  <a:cubicBezTo>
                    <a:pt x="512" y="915"/>
                    <a:pt x="612" y="971"/>
                    <a:pt x="715" y="971"/>
                  </a:cubicBezTo>
                  <a:cubicBezTo>
                    <a:pt x="752" y="971"/>
                    <a:pt x="789" y="964"/>
                    <a:pt x="826" y="947"/>
                  </a:cubicBezTo>
                  <a:cubicBezTo>
                    <a:pt x="987" y="884"/>
                    <a:pt x="1046" y="685"/>
                    <a:pt x="1016" y="524"/>
                  </a:cubicBezTo>
                  <a:cubicBezTo>
                    <a:pt x="991" y="393"/>
                    <a:pt x="919" y="228"/>
                    <a:pt x="813" y="139"/>
                  </a:cubicBezTo>
                  <a:cubicBezTo>
                    <a:pt x="772" y="105"/>
                    <a:pt x="727" y="85"/>
                    <a:pt x="682" y="77"/>
                  </a:cubicBezTo>
                  <a:lnTo>
                    <a:pt x="682" y="77"/>
                  </a:lnTo>
                  <a:cubicBezTo>
                    <a:pt x="673" y="69"/>
                    <a:pt x="663" y="61"/>
                    <a:pt x="652" y="54"/>
                  </a:cubicBezTo>
                  <a:cubicBezTo>
                    <a:pt x="598" y="18"/>
                    <a:pt x="536" y="1"/>
                    <a:pt x="475"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0"/>
            <p:cNvSpPr/>
            <p:nvPr/>
          </p:nvSpPr>
          <p:spPr>
            <a:xfrm>
              <a:off x="12459412" y="3955813"/>
              <a:ext cx="25003" cy="17708"/>
            </a:xfrm>
            <a:custGeom>
              <a:rect b="b" l="l" r="r" t="t"/>
              <a:pathLst>
                <a:path extrusionOk="0" h="216" w="305">
                  <a:moveTo>
                    <a:pt x="150" y="0"/>
                  </a:moveTo>
                  <a:cubicBezTo>
                    <a:pt x="51" y="0"/>
                    <a:pt x="1" y="154"/>
                    <a:pt x="108" y="206"/>
                  </a:cubicBezTo>
                  <a:cubicBezTo>
                    <a:pt x="123" y="213"/>
                    <a:pt x="138" y="216"/>
                    <a:pt x="151" y="216"/>
                  </a:cubicBezTo>
                  <a:cubicBezTo>
                    <a:pt x="249" y="216"/>
                    <a:pt x="304" y="63"/>
                    <a:pt x="197" y="11"/>
                  </a:cubicBezTo>
                  <a:cubicBezTo>
                    <a:pt x="180" y="4"/>
                    <a:pt x="164" y="0"/>
                    <a:pt x="15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0"/>
            <p:cNvSpPr/>
            <p:nvPr/>
          </p:nvSpPr>
          <p:spPr>
            <a:xfrm>
              <a:off x="12186427" y="3783000"/>
              <a:ext cx="201337" cy="189948"/>
            </a:xfrm>
            <a:custGeom>
              <a:rect b="b" l="l" r="r" t="t"/>
              <a:pathLst>
                <a:path extrusionOk="0" h="2317" w="2456">
                  <a:moveTo>
                    <a:pt x="1231" y="0"/>
                  </a:moveTo>
                  <a:cubicBezTo>
                    <a:pt x="1055" y="0"/>
                    <a:pt x="880" y="66"/>
                    <a:pt x="746" y="198"/>
                  </a:cubicBezTo>
                  <a:lnTo>
                    <a:pt x="276" y="659"/>
                  </a:lnTo>
                  <a:cubicBezTo>
                    <a:pt x="5" y="930"/>
                    <a:pt x="1" y="1366"/>
                    <a:pt x="268" y="1641"/>
                  </a:cubicBezTo>
                  <a:lnTo>
                    <a:pt x="729" y="2111"/>
                  </a:lnTo>
                  <a:cubicBezTo>
                    <a:pt x="865" y="2247"/>
                    <a:pt x="1044" y="2316"/>
                    <a:pt x="1222" y="2316"/>
                  </a:cubicBezTo>
                  <a:cubicBezTo>
                    <a:pt x="1398" y="2316"/>
                    <a:pt x="1574" y="2249"/>
                    <a:pt x="1711" y="2115"/>
                  </a:cubicBezTo>
                  <a:lnTo>
                    <a:pt x="2181" y="1658"/>
                  </a:lnTo>
                  <a:cubicBezTo>
                    <a:pt x="2452" y="1387"/>
                    <a:pt x="2456" y="947"/>
                    <a:pt x="2189" y="676"/>
                  </a:cubicBezTo>
                  <a:lnTo>
                    <a:pt x="1724" y="206"/>
                  </a:lnTo>
                  <a:lnTo>
                    <a:pt x="1728" y="206"/>
                  </a:lnTo>
                  <a:cubicBezTo>
                    <a:pt x="1591" y="69"/>
                    <a:pt x="1410" y="0"/>
                    <a:pt x="12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0"/>
            <p:cNvSpPr/>
            <p:nvPr/>
          </p:nvSpPr>
          <p:spPr>
            <a:xfrm>
              <a:off x="12213151" y="3822596"/>
              <a:ext cx="76075" cy="119445"/>
            </a:xfrm>
            <a:custGeom>
              <a:rect b="b" l="l" r="r" t="t"/>
              <a:pathLst>
                <a:path extrusionOk="0" h="1457" w="928">
                  <a:moveTo>
                    <a:pt x="552" y="0"/>
                  </a:moveTo>
                  <a:cubicBezTo>
                    <a:pt x="546" y="0"/>
                    <a:pt x="540" y="1"/>
                    <a:pt x="534" y="3"/>
                  </a:cubicBezTo>
                  <a:cubicBezTo>
                    <a:pt x="356" y="41"/>
                    <a:pt x="204" y="155"/>
                    <a:pt x="119" y="320"/>
                  </a:cubicBezTo>
                  <a:cubicBezTo>
                    <a:pt x="30" y="485"/>
                    <a:pt x="1" y="676"/>
                    <a:pt x="43" y="862"/>
                  </a:cubicBezTo>
                  <a:cubicBezTo>
                    <a:pt x="90" y="1056"/>
                    <a:pt x="204" y="1226"/>
                    <a:pt x="365" y="1340"/>
                  </a:cubicBezTo>
                  <a:cubicBezTo>
                    <a:pt x="455" y="1405"/>
                    <a:pt x="574" y="1456"/>
                    <a:pt x="688" y="1456"/>
                  </a:cubicBezTo>
                  <a:cubicBezTo>
                    <a:pt x="761" y="1456"/>
                    <a:pt x="833" y="1435"/>
                    <a:pt x="894" y="1382"/>
                  </a:cubicBezTo>
                  <a:cubicBezTo>
                    <a:pt x="928" y="1348"/>
                    <a:pt x="928" y="1289"/>
                    <a:pt x="894" y="1255"/>
                  </a:cubicBezTo>
                  <a:cubicBezTo>
                    <a:pt x="813" y="1158"/>
                    <a:pt x="691" y="1120"/>
                    <a:pt x="593" y="1048"/>
                  </a:cubicBezTo>
                  <a:cubicBezTo>
                    <a:pt x="500" y="980"/>
                    <a:pt x="428" y="883"/>
                    <a:pt x="394" y="769"/>
                  </a:cubicBezTo>
                  <a:cubicBezTo>
                    <a:pt x="365" y="659"/>
                    <a:pt x="373" y="544"/>
                    <a:pt x="411" y="434"/>
                  </a:cubicBezTo>
                  <a:cubicBezTo>
                    <a:pt x="433" y="383"/>
                    <a:pt x="462" y="337"/>
                    <a:pt x="492" y="290"/>
                  </a:cubicBezTo>
                  <a:cubicBezTo>
                    <a:pt x="521" y="231"/>
                    <a:pt x="560" y="176"/>
                    <a:pt x="602" y="125"/>
                  </a:cubicBezTo>
                  <a:cubicBezTo>
                    <a:pt x="648" y="79"/>
                    <a:pt x="613" y="0"/>
                    <a:pt x="55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0"/>
            <p:cNvSpPr/>
            <p:nvPr/>
          </p:nvSpPr>
          <p:spPr>
            <a:xfrm>
              <a:off x="12287095" y="3825137"/>
              <a:ext cx="73288" cy="84849"/>
            </a:xfrm>
            <a:custGeom>
              <a:rect b="b" l="l" r="r" t="t"/>
              <a:pathLst>
                <a:path extrusionOk="0" h="1035" w="894">
                  <a:moveTo>
                    <a:pt x="594" y="644"/>
                  </a:moveTo>
                  <a:lnTo>
                    <a:pt x="594" y="644"/>
                  </a:lnTo>
                  <a:cubicBezTo>
                    <a:pt x="595" y="644"/>
                    <a:pt x="596" y="645"/>
                    <a:pt x="596" y="645"/>
                  </a:cubicBezTo>
                  <a:cubicBezTo>
                    <a:pt x="595" y="645"/>
                    <a:pt x="595" y="644"/>
                    <a:pt x="594" y="644"/>
                  </a:cubicBezTo>
                  <a:close/>
                  <a:moveTo>
                    <a:pt x="433" y="0"/>
                  </a:moveTo>
                  <a:cubicBezTo>
                    <a:pt x="397" y="0"/>
                    <a:pt x="361" y="6"/>
                    <a:pt x="326" y="18"/>
                  </a:cubicBezTo>
                  <a:cubicBezTo>
                    <a:pt x="0" y="124"/>
                    <a:pt x="72" y="568"/>
                    <a:pt x="208" y="797"/>
                  </a:cubicBezTo>
                  <a:cubicBezTo>
                    <a:pt x="278" y="922"/>
                    <a:pt x="386" y="1034"/>
                    <a:pt x="538" y="1034"/>
                  </a:cubicBezTo>
                  <a:cubicBezTo>
                    <a:pt x="541" y="1034"/>
                    <a:pt x="544" y="1034"/>
                    <a:pt x="546" y="1034"/>
                  </a:cubicBezTo>
                  <a:cubicBezTo>
                    <a:pt x="720" y="1025"/>
                    <a:pt x="838" y="865"/>
                    <a:pt x="868" y="704"/>
                  </a:cubicBezTo>
                  <a:cubicBezTo>
                    <a:pt x="893" y="573"/>
                    <a:pt x="885" y="391"/>
                    <a:pt x="817" y="272"/>
                  </a:cubicBezTo>
                  <a:cubicBezTo>
                    <a:pt x="790" y="225"/>
                    <a:pt x="755" y="190"/>
                    <a:pt x="716" y="166"/>
                  </a:cubicBezTo>
                  <a:lnTo>
                    <a:pt x="716" y="166"/>
                  </a:lnTo>
                  <a:cubicBezTo>
                    <a:pt x="710" y="155"/>
                    <a:pt x="703" y="143"/>
                    <a:pt x="694" y="132"/>
                  </a:cubicBezTo>
                  <a:cubicBezTo>
                    <a:pt x="632" y="48"/>
                    <a:pt x="534" y="0"/>
                    <a:pt x="43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0"/>
            <p:cNvSpPr/>
            <p:nvPr/>
          </p:nvSpPr>
          <p:spPr>
            <a:xfrm>
              <a:off x="12326772" y="3877440"/>
              <a:ext cx="24839" cy="17380"/>
            </a:xfrm>
            <a:custGeom>
              <a:rect b="b" l="l" r="r" t="t"/>
              <a:pathLst>
                <a:path extrusionOk="0" h="212" w="303">
                  <a:moveTo>
                    <a:pt x="155" y="0"/>
                  </a:moveTo>
                  <a:cubicBezTo>
                    <a:pt x="73" y="0"/>
                    <a:pt x="0" y="105"/>
                    <a:pt x="75" y="180"/>
                  </a:cubicBezTo>
                  <a:cubicBezTo>
                    <a:pt x="97" y="202"/>
                    <a:pt x="123" y="212"/>
                    <a:pt x="147" y="212"/>
                  </a:cubicBezTo>
                  <a:cubicBezTo>
                    <a:pt x="229" y="212"/>
                    <a:pt x="302" y="107"/>
                    <a:pt x="227" y="32"/>
                  </a:cubicBezTo>
                  <a:cubicBezTo>
                    <a:pt x="205" y="9"/>
                    <a:pt x="180" y="0"/>
                    <a:pt x="15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0"/>
            <p:cNvSpPr/>
            <p:nvPr/>
          </p:nvSpPr>
          <p:spPr>
            <a:xfrm>
              <a:off x="12115024" y="3647570"/>
              <a:ext cx="186745" cy="176667"/>
            </a:xfrm>
            <a:custGeom>
              <a:rect b="b" l="l" r="r" t="t"/>
              <a:pathLst>
                <a:path extrusionOk="0" h="2155" w="2278">
                  <a:moveTo>
                    <a:pt x="1401" y="0"/>
                  </a:moveTo>
                  <a:cubicBezTo>
                    <a:pt x="1358" y="0"/>
                    <a:pt x="1314" y="4"/>
                    <a:pt x="1270" y="13"/>
                  </a:cubicBezTo>
                  <a:lnTo>
                    <a:pt x="622" y="136"/>
                  </a:lnTo>
                  <a:cubicBezTo>
                    <a:pt x="246" y="208"/>
                    <a:pt x="0" y="572"/>
                    <a:pt x="72" y="948"/>
                  </a:cubicBezTo>
                  <a:lnTo>
                    <a:pt x="199" y="1592"/>
                  </a:lnTo>
                  <a:cubicBezTo>
                    <a:pt x="262" y="1924"/>
                    <a:pt x="550" y="2154"/>
                    <a:pt x="876" y="2154"/>
                  </a:cubicBezTo>
                  <a:cubicBezTo>
                    <a:pt x="919" y="2154"/>
                    <a:pt x="963" y="2150"/>
                    <a:pt x="1007" y="2142"/>
                  </a:cubicBezTo>
                  <a:lnTo>
                    <a:pt x="1655" y="2019"/>
                  </a:lnTo>
                  <a:cubicBezTo>
                    <a:pt x="2032" y="1947"/>
                    <a:pt x="2277" y="1587"/>
                    <a:pt x="2205" y="1206"/>
                  </a:cubicBezTo>
                  <a:lnTo>
                    <a:pt x="2082" y="563"/>
                  </a:lnTo>
                  <a:cubicBezTo>
                    <a:pt x="2019" y="231"/>
                    <a:pt x="1728" y="0"/>
                    <a:pt x="14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0"/>
            <p:cNvSpPr/>
            <p:nvPr/>
          </p:nvSpPr>
          <p:spPr>
            <a:xfrm>
              <a:off x="12134453" y="3669704"/>
              <a:ext cx="83699" cy="114526"/>
            </a:xfrm>
            <a:custGeom>
              <a:rect b="b" l="l" r="r" t="t"/>
              <a:pathLst>
                <a:path extrusionOk="0" h="1397" w="1021">
                  <a:moveTo>
                    <a:pt x="730" y="0"/>
                  </a:moveTo>
                  <a:cubicBezTo>
                    <a:pt x="629" y="0"/>
                    <a:pt x="528" y="26"/>
                    <a:pt x="436" y="77"/>
                  </a:cubicBezTo>
                  <a:cubicBezTo>
                    <a:pt x="271" y="166"/>
                    <a:pt x="140" y="310"/>
                    <a:pt x="72" y="488"/>
                  </a:cubicBezTo>
                  <a:cubicBezTo>
                    <a:pt x="0" y="674"/>
                    <a:pt x="0" y="877"/>
                    <a:pt x="72" y="1063"/>
                  </a:cubicBezTo>
                  <a:cubicBezTo>
                    <a:pt x="127" y="1225"/>
                    <a:pt x="262" y="1397"/>
                    <a:pt x="441" y="1397"/>
                  </a:cubicBezTo>
                  <a:cubicBezTo>
                    <a:pt x="454" y="1397"/>
                    <a:pt x="468" y="1396"/>
                    <a:pt x="483" y="1394"/>
                  </a:cubicBezTo>
                  <a:cubicBezTo>
                    <a:pt x="533" y="1385"/>
                    <a:pt x="563" y="1338"/>
                    <a:pt x="555" y="1288"/>
                  </a:cubicBezTo>
                  <a:cubicBezTo>
                    <a:pt x="542" y="1165"/>
                    <a:pt x="461" y="1063"/>
                    <a:pt x="419" y="949"/>
                  </a:cubicBezTo>
                  <a:cubicBezTo>
                    <a:pt x="381" y="839"/>
                    <a:pt x="377" y="721"/>
                    <a:pt x="411" y="610"/>
                  </a:cubicBezTo>
                  <a:cubicBezTo>
                    <a:pt x="449" y="500"/>
                    <a:pt x="516" y="407"/>
                    <a:pt x="610" y="340"/>
                  </a:cubicBezTo>
                  <a:cubicBezTo>
                    <a:pt x="656" y="310"/>
                    <a:pt x="707" y="285"/>
                    <a:pt x="758" y="263"/>
                  </a:cubicBezTo>
                  <a:cubicBezTo>
                    <a:pt x="813" y="230"/>
                    <a:pt x="876" y="204"/>
                    <a:pt x="940" y="187"/>
                  </a:cubicBezTo>
                  <a:cubicBezTo>
                    <a:pt x="1012" y="170"/>
                    <a:pt x="1020" y="73"/>
                    <a:pt x="952" y="48"/>
                  </a:cubicBezTo>
                  <a:lnTo>
                    <a:pt x="952" y="43"/>
                  </a:lnTo>
                  <a:cubicBezTo>
                    <a:pt x="880" y="15"/>
                    <a:pt x="805" y="0"/>
                    <a:pt x="73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0"/>
            <p:cNvSpPr/>
            <p:nvPr/>
          </p:nvSpPr>
          <p:spPr>
            <a:xfrm>
              <a:off x="12213889" y="3706923"/>
              <a:ext cx="66238" cy="83620"/>
            </a:xfrm>
            <a:custGeom>
              <a:rect b="b" l="l" r="r" t="t"/>
              <a:pathLst>
                <a:path extrusionOk="0" h="1020" w="808">
                  <a:moveTo>
                    <a:pt x="447" y="0"/>
                  </a:moveTo>
                  <a:cubicBezTo>
                    <a:pt x="174" y="0"/>
                    <a:pt x="20" y="356"/>
                    <a:pt x="9" y="597"/>
                  </a:cubicBezTo>
                  <a:cubicBezTo>
                    <a:pt x="0" y="741"/>
                    <a:pt x="26" y="897"/>
                    <a:pt x="157" y="978"/>
                  </a:cubicBezTo>
                  <a:cubicBezTo>
                    <a:pt x="205" y="1007"/>
                    <a:pt x="258" y="1019"/>
                    <a:pt x="311" y="1019"/>
                  </a:cubicBezTo>
                  <a:cubicBezTo>
                    <a:pt x="421" y="1019"/>
                    <a:pt x="533" y="964"/>
                    <a:pt x="610" y="884"/>
                  </a:cubicBezTo>
                  <a:cubicBezTo>
                    <a:pt x="707" y="787"/>
                    <a:pt x="796" y="635"/>
                    <a:pt x="804" y="495"/>
                  </a:cubicBezTo>
                  <a:cubicBezTo>
                    <a:pt x="808" y="445"/>
                    <a:pt x="799" y="399"/>
                    <a:pt x="782" y="360"/>
                  </a:cubicBezTo>
                  <a:lnTo>
                    <a:pt x="782" y="360"/>
                  </a:lnTo>
                  <a:cubicBezTo>
                    <a:pt x="784" y="344"/>
                    <a:pt x="784" y="329"/>
                    <a:pt x="783" y="313"/>
                  </a:cubicBezTo>
                  <a:cubicBezTo>
                    <a:pt x="775" y="169"/>
                    <a:pt x="677" y="46"/>
                    <a:pt x="538" y="13"/>
                  </a:cubicBezTo>
                  <a:cubicBezTo>
                    <a:pt x="506" y="4"/>
                    <a:pt x="476" y="0"/>
                    <a:pt x="44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0"/>
            <p:cNvSpPr/>
            <p:nvPr/>
          </p:nvSpPr>
          <p:spPr>
            <a:xfrm>
              <a:off x="12236269" y="3763079"/>
              <a:ext cx="19593" cy="17052"/>
            </a:xfrm>
            <a:custGeom>
              <a:rect b="b" l="l" r="r" t="t"/>
              <a:pathLst>
                <a:path extrusionOk="0" h="208" w="239">
                  <a:moveTo>
                    <a:pt x="124" y="1"/>
                  </a:moveTo>
                  <a:cubicBezTo>
                    <a:pt x="63" y="1"/>
                    <a:pt x="1" y="46"/>
                    <a:pt x="15" y="123"/>
                  </a:cubicBezTo>
                  <a:cubicBezTo>
                    <a:pt x="26" y="182"/>
                    <a:pt x="71" y="208"/>
                    <a:pt x="116" y="208"/>
                  </a:cubicBezTo>
                  <a:cubicBezTo>
                    <a:pt x="177" y="208"/>
                    <a:pt x="239" y="162"/>
                    <a:pt x="227" y="85"/>
                  </a:cubicBezTo>
                  <a:cubicBezTo>
                    <a:pt x="216" y="27"/>
                    <a:pt x="170" y="1"/>
                    <a:pt x="1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0"/>
            <p:cNvSpPr/>
            <p:nvPr/>
          </p:nvSpPr>
          <p:spPr>
            <a:xfrm>
              <a:off x="12152488" y="4057385"/>
              <a:ext cx="202648" cy="186586"/>
            </a:xfrm>
            <a:custGeom>
              <a:rect b="b" l="l" r="r" t="t"/>
              <a:pathLst>
                <a:path extrusionOk="0" h="2276" w="2472">
                  <a:moveTo>
                    <a:pt x="1102" y="1"/>
                  </a:moveTo>
                  <a:cubicBezTo>
                    <a:pt x="852" y="1"/>
                    <a:pt x="611" y="136"/>
                    <a:pt x="487" y="372"/>
                  </a:cubicBezTo>
                  <a:lnTo>
                    <a:pt x="178" y="952"/>
                  </a:lnTo>
                  <a:cubicBezTo>
                    <a:pt x="0" y="1291"/>
                    <a:pt x="131" y="1710"/>
                    <a:pt x="470" y="1887"/>
                  </a:cubicBezTo>
                  <a:lnTo>
                    <a:pt x="1054" y="2196"/>
                  </a:lnTo>
                  <a:cubicBezTo>
                    <a:pt x="1157" y="2250"/>
                    <a:pt x="1266" y="2276"/>
                    <a:pt x="1375" y="2276"/>
                  </a:cubicBezTo>
                  <a:cubicBezTo>
                    <a:pt x="1624" y="2276"/>
                    <a:pt x="1865" y="2140"/>
                    <a:pt x="1989" y="1904"/>
                  </a:cubicBezTo>
                  <a:lnTo>
                    <a:pt x="2294" y="1320"/>
                  </a:lnTo>
                  <a:cubicBezTo>
                    <a:pt x="2472" y="982"/>
                    <a:pt x="2341" y="563"/>
                    <a:pt x="2002" y="385"/>
                  </a:cubicBezTo>
                  <a:lnTo>
                    <a:pt x="1422" y="80"/>
                  </a:lnTo>
                  <a:cubicBezTo>
                    <a:pt x="1320" y="26"/>
                    <a:pt x="1210" y="1"/>
                    <a:pt x="11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0"/>
            <p:cNvSpPr/>
            <p:nvPr/>
          </p:nvSpPr>
          <p:spPr>
            <a:xfrm>
              <a:off x="12180524" y="4106983"/>
              <a:ext cx="91733" cy="112477"/>
            </a:xfrm>
            <a:custGeom>
              <a:rect b="b" l="l" r="r" t="t"/>
              <a:pathLst>
                <a:path extrusionOk="0" h="1372" w="1119">
                  <a:moveTo>
                    <a:pt x="371" y="0"/>
                  </a:moveTo>
                  <a:cubicBezTo>
                    <a:pt x="358" y="0"/>
                    <a:pt x="344" y="4"/>
                    <a:pt x="331" y="13"/>
                  </a:cubicBezTo>
                  <a:cubicBezTo>
                    <a:pt x="174" y="102"/>
                    <a:pt x="69" y="258"/>
                    <a:pt x="35" y="436"/>
                  </a:cubicBezTo>
                  <a:cubicBezTo>
                    <a:pt x="1" y="622"/>
                    <a:pt x="35" y="813"/>
                    <a:pt x="128" y="978"/>
                  </a:cubicBezTo>
                  <a:cubicBezTo>
                    <a:pt x="230" y="1147"/>
                    <a:pt x="390" y="1278"/>
                    <a:pt x="581" y="1337"/>
                  </a:cubicBezTo>
                  <a:cubicBezTo>
                    <a:pt x="643" y="1359"/>
                    <a:pt x="714" y="1372"/>
                    <a:pt x="783" y="1372"/>
                  </a:cubicBezTo>
                  <a:cubicBezTo>
                    <a:pt x="908" y="1372"/>
                    <a:pt x="1029" y="1330"/>
                    <a:pt x="1097" y="1219"/>
                  </a:cubicBezTo>
                  <a:cubicBezTo>
                    <a:pt x="1118" y="1172"/>
                    <a:pt x="1101" y="1122"/>
                    <a:pt x="1059" y="1096"/>
                  </a:cubicBezTo>
                  <a:cubicBezTo>
                    <a:pt x="953" y="1028"/>
                    <a:pt x="822" y="1028"/>
                    <a:pt x="708" y="990"/>
                  </a:cubicBezTo>
                  <a:cubicBezTo>
                    <a:pt x="598" y="952"/>
                    <a:pt x="500" y="885"/>
                    <a:pt x="433" y="787"/>
                  </a:cubicBezTo>
                  <a:cubicBezTo>
                    <a:pt x="373" y="690"/>
                    <a:pt x="344" y="580"/>
                    <a:pt x="348" y="466"/>
                  </a:cubicBezTo>
                  <a:cubicBezTo>
                    <a:pt x="356" y="411"/>
                    <a:pt x="365" y="356"/>
                    <a:pt x="382" y="300"/>
                  </a:cubicBezTo>
                  <a:cubicBezTo>
                    <a:pt x="390" y="233"/>
                    <a:pt x="407" y="169"/>
                    <a:pt x="437" y="110"/>
                  </a:cubicBezTo>
                  <a:cubicBezTo>
                    <a:pt x="464" y="56"/>
                    <a:pt x="421" y="0"/>
                    <a:pt x="371"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0"/>
            <p:cNvSpPr/>
            <p:nvPr/>
          </p:nvSpPr>
          <p:spPr>
            <a:xfrm>
              <a:off x="12240614" y="4088783"/>
              <a:ext cx="84027" cy="80668"/>
            </a:xfrm>
            <a:custGeom>
              <a:rect b="b" l="l" r="r" t="t"/>
              <a:pathLst>
                <a:path extrusionOk="0" h="984" w="1025">
                  <a:moveTo>
                    <a:pt x="723" y="585"/>
                  </a:moveTo>
                  <a:cubicBezTo>
                    <a:pt x="724" y="585"/>
                    <a:pt x="723" y="586"/>
                    <a:pt x="720" y="586"/>
                  </a:cubicBezTo>
                  <a:cubicBezTo>
                    <a:pt x="720" y="586"/>
                    <a:pt x="720" y="586"/>
                    <a:pt x="719" y="586"/>
                  </a:cubicBezTo>
                  <a:lnTo>
                    <a:pt x="719" y="586"/>
                  </a:lnTo>
                  <a:cubicBezTo>
                    <a:pt x="721" y="585"/>
                    <a:pt x="723" y="585"/>
                    <a:pt x="723" y="585"/>
                  </a:cubicBezTo>
                  <a:close/>
                  <a:moveTo>
                    <a:pt x="475" y="1"/>
                  </a:moveTo>
                  <a:cubicBezTo>
                    <a:pt x="405" y="1"/>
                    <a:pt x="334" y="24"/>
                    <a:pt x="275" y="70"/>
                  </a:cubicBezTo>
                  <a:cubicBezTo>
                    <a:pt x="0" y="269"/>
                    <a:pt x="203" y="666"/>
                    <a:pt x="402" y="848"/>
                  </a:cubicBezTo>
                  <a:cubicBezTo>
                    <a:pt x="485" y="921"/>
                    <a:pt x="588" y="983"/>
                    <a:pt x="697" y="983"/>
                  </a:cubicBezTo>
                  <a:cubicBezTo>
                    <a:pt x="728" y="983"/>
                    <a:pt x="760" y="978"/>
                    <a:pt x="792" y="967"/>
                  </a:cubicBezTo>
                  <a:cubicBezTo>
                    <a:pt x="957" y="908"/>
                    <a:pt x="1024" y="717"/>
                    <a:pt x="1003" y="556"/>
                  </a:cubicBezTo>
                  <a:cubicBezTo>
                    <a:pt x="986" y="421"/>
                    <a:pt x="923" y="252"/>
                    <a:pt x="821" y="158"/>
                  </a:cubicBezTo>
                  <a:cubicBezTo>
                    <a:pt x="782" y="123"/>
                    <a:pt x="739" y="100"/>
                    <a:pt x="695" y="89"/>
                  </a:cubicBezTo>
                  <a:lnTo>
                    <a:pt x="695" y="89"/>
                  </a:lnTo>
                  <a:cubicBezTo>
                    <a:pt x="685" y="81"/>
                    <a:pt x="675" y="73"/>
                    <a:pt x="665" y="65"/>
                  </a:cubicBezTo>
                  <a:cubicBezTo>
                    <a:pt x="609" y="22"/>
                    <a:pt x="542" y="1"/>
                    <a:pt x="475"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0"/>
            <p:cNvSpPr/>
            <p:nvPr/>
          </p:nvSpPr>
          <p:spPr>
            <a:xfrm>
              <a:off x="12292998" y="4134364"/>
              <a:ext cx="25413" cy="17790"/>
            </a:xfrm>
            <a:custGeom>
              <a:rect b="b" l="l" r="r" t="t"/>
              <a:pathLst>
                <a:path extrusionOk="0" h="217" w="310">
                  <a:moveTo>
                    <a:pt x="154" y="0"/>
                  </a:moveTo>
                  <a:cubicBezTo>
                    <a:pt x="58" y="0"/>
                    <a:pt x="1" y="149"/>
                    <a:pt x="106" y="203"/>
                  </a:cubicBezTo>
                  <a:cubicBezTo>
                    <a:pt x="123" y="212"/>
                    <a:pt x="139" y="216"/>
                    <a:pt x="154" y="216"/>
                  </a:cubicBezTo>
                  <a:cubicBezTo>
                    <a:pt x="249" y="216"/>
                    <a:pt x="309" y="68"/>
                    <a:pt x="203" y="13"/>
                  </a:cubicBezTo>
                  <a:cubicBezTo>
                    <a:pt x="186" y="4"/>
                    <a:pt x="170" y="0"/>
                    <a:pt x="154"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0"/>
            <p:cNvSpPr/>
            <p:nvPr/>
          </p:nvSpPr>
          <p:spPr>
            <a:xfrm>
              <a:off x="12031325" y="3944663"/>
              <a:ext cx="204124" cy="188718"/>
            </a:xfrm>
            <a:custGeom>
              <a:rect b="b" l="l" r="r" t="t"/>
              <a:pathLst>
                <a:path extrusionOk="0" h="2302" w="2490">
                  <a:moveTo>
                    <a:pt x="1325" y="0"/>
                  </a:moveTo>
                  <a:cubicBezTo>
                    <a:pt x="1188" y="0"/>
                    <a:pt x="1049" y="41"/>
                    <a:pt x="928" y="126"/>
                  </a:cubicBezTo>
                  <a:lnTo>
                    <a:pt x="390" y="503"/>
                  </a:lnTo>
                  <a:cubicBezTo>
                    <a:pt x="77" y="723"/>
                    <a:pt x="1" y="1155"/>
                    <a:pt x="217" y="1468"/>
                  </a:cubicBezTo>
                  <a:lnTo>
                    <a:pt x="594" y="2005"/>
                  </a:lnTo>
                  <a:cubicBezTo>
                    <a:pt x="729" y="2198"/>
                    <a:pt x="945" y="2301"/>
                    <a:pt x="1165" y="2301"/>
                  </a:cubicBezTo>
                  <a:cubicBezTo>
                    <a:pt x="1301" y="2301"/>
                    <a:pt x="1438" y="2262"/>
                    <a:pt x="1559" y="2179"/>
                  </a:cubicBezTo>
                  <a:lnTo>
                    <a:pt x="2100" y="1802"/>
                  </a:lnTo>
                  <a:cubicBezTo>
                    <a:pt x="2414" y="1582"/>
                    <a:pt x="2490" y="1150"/>
                    <a:pt x="2270" y="837"/>
                  </a:cubicBezTo>
                  <a:lnTo>
                    <a:pt x="1893" y="295"/>
                  </a:lnTo>
                  <a:cubicBezTo>
                    <a:pt x="1758" y="103"/>
                    <a:pt x="1543" y="0"/>
                    <a:pt x="13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0"/>
            <p:cNvSpPr/>
            <p:nvPr/>
          </p:nvSpPr>
          <p:spPr>
            <a:xfrm>
              <a:off x="12058787" y="3980652"/>
              <a:ext cx="66320" cy="120347"/>
            </a:xfrm>
            <a:custGeom>
              <a:rect b="b" l="l" r="r" t="t"/>
              <a:pathLst>
                <a:path extrusionOk="0" h="1468" w="809">
                  <a:moveTo>
                    <a:pt x="636" y="0"/>
                  </a:moveTo>
                  <a:cubicBezTo>
                    <a:pt x="634" y="0"/>
                    <a:pt x="633" y="0"/>
                    <a:pt x="631" y="0"/>
                  </a:cubicBezTo>
                  <a:lnTo>
                    <a:pt x="635" y="0"/>
                  </a:lnTo>
                  <a:cubicBezTo>
                    <a:pt x="453" y="5"/>
                    <a:pt x="284" y="93"/>
                    <a:pt x="174" y="242"/>
                  </a:cubicBezTo>
                  <a:cubicBezTo>
                    <a:pt x="60" y="390"/>
                    <a:pt x="0" y="572"/>
                    <a:pt x="9" y="762"/>
                  </a:cubicBezTo>
                  <a:cubicBezTo>
                    <a:pt x="22" y="961"/>
                    <a:pt x="106" y="1152"/>
                    <a:pt x="246" y="1291"/>
                  </a:cubicBezTo>
                  <a:cubicBezTo>
                    <a:pt x="336" y="1385"/>
                    <a:pt x="470" y="1468"/>
                    <a:pt x="602" y="1468"/>
                  </a:cubicBezTo>
                  <a:cubicBezTo>
                    <a:pt x="655" y="1468"/>
                    <a:pt x="708" y="1454"/>
                    <a:pt x="758" y="1422"/>
                  </a:cubicBezTo>
                  <a:cubicBezTo>
                    <a:pt x="800" y="1393"/>
                    <a:pt x="809" y="1338"/>
                    <a:pt x="779" y="1295"/>
                  </a:cubicBezTo>
                  <a:cubicBezTo>
                    <a:pt x="716" y="1190"/>
                    <a:pt x="601" y="1130"/>
                    <a:pt x="517" y="1042"/>
                  </a:cubicBezTo>
                  <a:cubicBezTo>
                    <a:pt x="436" y="957"/>
                    <a:pt x="381" y="851"/>
                    <a:pt x="364" y="737"/>
                  </a:cubicBezTo>
                  <a:cubicBezTo>
                    <a:pt x="356" y="623"/>
                    <a:pt x="381" y="508"/>
                    <a:pt x="441" y="411"/>
                  </a:cubicBezTo>
                  <a:cubicBezTo>
                    <a:pt x="470" y="364"/>
                    <a:pt x="504" y="318"/>
                    <a:pt x="542" y="280"/>
                  </a:cubicBezTo>
                  <a:cubicBezTo>
                    <a:pt x="580" y="225"/>
                    <a:pt x="627" y="174"/>
                    <a:pt x="678" y="136"/>
                  </a:cubicBezTo>
                  <a:cubicBezTo>
                    <a:pt x="736" y="90"/>
                    <a:pt x="708" y="0"/>
                    <a:pt x="636"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0"/>
            <p:cNvSpPr/>
            <p:nvPr/>
          </p:nvSpPr>
          <p:spPr>
            <a:xfrm>
              <a:off x="12138224" y="3993277"/>
              <a:ext cx="68123" cy="85505"/>
            </a:xfrm>
            <a:custGeom>
              <a:rect b="b" l="l" r="r" t="t"/>
              <a:pathLst>
                <a:path extrusionOk="0" h="1043" w="831">
                  <a:moveTo>
                    <a:pt x="492" y="667"/>
                  </a:moveTo>
                  <a:lnTo>
                    <a:pt x="492" y="667"/>
                  </a:lnTo>
                  <a:cubicBezTo>
                    <a:pt x="498" y="668"/>
                    <a:pt x="500" y="669"/>
                    <a:pt x="499" y="669"/>
                  </a:cubicBezTo>
                  <a:cubicBezTo>
                    <a:pt x="498" y="669"/>
                    <a:pt x="495" y="668"/>
                    <a:pt x="492" y="667"/>
                  </a:cubicBezTo>
                  <a:close/>
                  <a:moveTo>
                    <a:pt x="404" y="1"/>
                  </a:moveTo>
                  <a:cubicBezTo>
                    <a:pt x="382" y="1"/>
                    <a:pt x="361" y="3"/>
                    <a:pt x="339" y="7"/>
                  </a:cubicBezTo>
                  <a:cubicBezTo>
                    <a:pt x="5" y="58"/>
                    <a:pt x="1" y="507"/>
                    <a:pt x="94" y="756"/>
                  </a:cubicBezTo>
                  <a:cubicBezTo>
                    <a:pt x="149" y="888"/>
                    <a:pt x="233" y="1019"/>
                    <a:pt x="390" y="1040"/>
                  </a:cubicBezTo>
                  <a:cubicBezTo>
                    <a:pt x="402" y="1041"/>
                    <a:pt x="413" y="1042"/>
                    <a:pt x="425" y="1042"/>
                  </a:cubicBezTo>
                  <a:cubicBezTo>
                    <a:pt x="579" y="1042"/>
                    <a:pt x="711" y="915"/>
                    <a:pt x="762" y="773"/>
                  </a:cubicBezTo>
                  <a:cubicBezTo>
                    <a:pt x="809" y="642"/>
                    <a:pt x="830" y="469"/>
                    <a:pt x="784" y="337"/>
                  </a:cubicBezTo>
                  <a:cubicBezTo>
                    <a:pt x="765" y="289"/>
                    <a:pt x="737" y="250"/>
                    <a:pt x="704" y="220"/>
                  </a:cubicBezTo>
                  <a:lnTo>
                    <a:pt x="704" y="220"/>
                  </a:lnTo>
                  <a:cubicBezTo>
                    <a:pt x="699" y="207"/>
                    <a:pt x="693" y="194"/>
                    <a:pt x="686" y="181"/>
                  </a:cubicBezTo>
                  <a:cubicBezTo>
                    <a:pt x="632" y="69"/>
                    <a:pt x="523" y="1"/>
                    <a:pt x="40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0"/>
            <p:cNvSpPr/>
            <p:nvPr/>
          </p:nvSpPr>
          <p:spPr>
            <a:xfrm>
              <a:off x="12169457" y="4047712"/>
              <a:ext cx="23610" cy="17626"/>
            </a:xfrm>
            <a:custGeom>
              <a:rect b="b" l="l" r="r" t="t"/>
              <a:pathLst>
                <a:path extrusionOk="0" h="215" w="288">
                  <a:moveTo>
                    <a:pt x="151" y="0"/>
                  </a:moveTo>
                  <a:cubicBezTo>
                    <a:pt x="75" y="0"/>
                    <a:pt x="1" y="87"/>
                    <a:pt x="56" y="169"/>
                  </a:cubicBezTo>
                  <a:cubicBezTo>
                    <a:pt x="78" y="201"/>
                    <a:pt x="108" y="214"/>
                    <a:pt x="138" y="214"/>
                  </a:cubicBezTo>
                  <a:cubicBezTo>
                    <a:pt x="214" y="214"/>
                    <a:pt x="288" y="128"/>
                    <a:pt x="233" y="46"/>
                  </a:cubicBezTo>
                  <a:cubicBezTo>
                    <a:pt x="211" y="14"/>
                    <a:pt x="180" y="0"/>
                    <a:pt x="151"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0"/>
            <p:cNvSpPr/>
            <p:nvPr/>
          </p:nvSpPr>
          <p:spPr>
            <a:xfrm>
              <a:off x="11978285" y="3797920"/>
              <a:ext cx="188466" cy="177815"/>
            </a:xfrm>
            <a:custGeom>
              <a:rect b="b" l="l" r="r" t="t"/>
              <a:pathLst>
                <a:path extrusionOk="0" h="2169" w="2299">
                  <a:moveTo>
                    <a:pt x="1404" y="0"/>
                  </a:moveTo>
                  <a:cubicBezTo>
                    <a:pt x="1355" y="0"/>
                    <a:pt x="1306" y="5"/>
                    <a:pt x="1257" y="16"/>
                  </a:cubicBezTo>
                  <a:lnTo>
                    <a:pt x="614" y="155"/>
                  </a:lnTo>
                  <a:cubicBezTo>
                    <a:pt x="242" y="236"/>
                    <a:pt x="0" y="604"/>
                    <a:pt x="81" y="977"/>
                  </a:cubicBezTo>
                  <a:lnTo>
                    <a:pt x="220" y="1620"/>
                  </a:lnTo>
                  <a:cubicBezTo>
                    <a:pt x="290" y="1944"/>
                    <a:pt x="578" y="2169"/>
                    <a:pt x="897" y="2169"/>
                  </a:cubicBezTo>
                  <a:cubicBezTo>
                    <a:pt x="945" y="2169"/>
                    <a:pt x="993" y="2164"/>
                    <a:pt x="1042" y="2153"/>
                  </a:cubicBezTo>
                  <a:lnTo>
                    <a:pt x="1685" y="2013"/>
                  </a:lnTo>
                  <a:cubicBezTo>
                    <a:pt x="2062" y="1933"/>
                    <a:pt x="2299" y="1565"/>
                    <a:pt x="2218" y="1188"/>
                  </a:cubicBezTo>
                  <a:lnTo>
                    <a:pt x="2079" y="549"/>
                  </a:lnTo>
                  <a:cubicBezTo>
                    <a:pt x="2009" y="222"/>
                    <a:pt x="1722" y="0"/>
                    <a:pt x="140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0"/>
            <p:cNvSpPr/>
            <p:nvPr/>
          </p:nvSpPr>
          <p:spPr>
            <a:xfrm>
              <a:off x="11998042" y="3821038"/>
              <a:ext cx="83043" cy="114854"/>
            </a:xfrm>
            <a:custGeom>
              <a:rect b="b" l="l" r="r" t="t"/>
              <a:pathLst>
                <a:path extrusionOk="0" h="1401" w="1013">
                  <a:moveTo>
                    <a:pt x="729" y="0"/>
                  </a:moveTo>
                  <a:cubicBezTo>
                    <a:pt x="623" y="0"/>
                    <a:pt x="517" y="28"/>
                    <a:pt x="424" y="81"/>
                  </a:cubicBezTo>
                  <a:cubicBezTo>
                    <a:pt x="259" y="174"/>
                    <a:pt x="132" y="322"/>
                    <a:pt x="68" y="500"/>
                  </a:cubicBezTo>
                  <a:cubicBezTo>
                    <a:pt x="1" y="686"/>
                    <a:pt x="5" y="893"/>
                    <a:pt x="81" y="1075"/>
                  </a:cubicBezTo>
                  <a:cubicBezTo>
                    <a:pt x="144" y="1236"/>
                    <a:pt x="279" y="1400"/>
                    <a:pt x="460" y="1400"/>
                  </a:cubicBezTo>
                  <a:cubicBezTo>
                    <a:pt x="474" y="1400"/>
                    <a:pt x="489" y="1399"/>
                    <a:pt x="504" y="1397"/>
                  </a:cubicBezTo>
                  <a:cubicBezTo>
                    <a:pt x="551" y="1384"/>
                    <a:pt x="581" y="1338"/>
                    <a:pt x="576" y="1291"/>
                  </a:cubicBezTo>
                  <a:cubicBezTo>
                    <a:pt x="555" y="1169"/>
                    <a:pt x="475" y="1067"/>
                    <a:pt x="432" y="953"/>
                  </a:cubicBezTo>
                  <a:cubicBezTo>
                    <a:pt x="390" y="847"/>
                    <a:pt x="382" y="724"/>
                    <a:pt x="411" y="614"/>
                  </a:cubicBezTo>
                  <a:cubicBezTo>
                    <a:pt x="445" y="504"/>
                    <a:pt x="517" y="411"/>
                    <a:pt x="606" y="339"/>
                  </a:cubicBezTo>
                  <a:cubicBezTo>
                    <a:pt x="652" y="309"/>
                    <a:pt x="699" y="280"/>
                    <a:pt x="750" y="259"/>
                  </a:cubicBezTo>
                  <a:cubicBezTo>
                    <a:pt x="809" y="225"/>
                    <a:pt x="868" y="199"/>
                    <a:pt x="932" y="182"/>
                  </a:cubicBezTo>
                  <a:cubicBezTo>
                    <a:pt x="1004" y="165"/>
                    <a:pt x="1012" y="64"/>
                    <a:pt x="940" y="38"/>
                  </a:cubicBezTo>
                  <a:cubicBezTo>
                    <a:pt x="872" y="13"/>
                    <a:pt x="800" y="0"/>
                    <a:pt x="72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0"/>
            <p:cNvSpPr/>
            <p:nvPr/>
          </p:nvSpPr>
          <p:spPr>
            <a:xfrm>
              <a:off x="12078216" y="3856863"/>
              <a:ext cx="65828" cy="83866"/>
            </a:xfrm>
            <a:custGeom>
              <a:rect b="b" l="l" r="r" t="t"/>
              <a:pathLst>
                <a:path extrusionOk="0" h="1023" w="803">
                  <a:moveTo>
                    <a:pt x="436" y="1"/>
                  </a:moveTo>
                  <a:cubicBezTo>
                    <a:pt x="161" y="1"/>
                    <a:pt x="16" y="366"/>
                    <a:pt x="5" y="605"/>
                  </a:cubicBezTo>
                  <a:cubicBezTo>
                    <a:pt x="0" y="748"/>
                    <a:pt x="30" y="905"/>
                    <a:pt x="165" y="986"/>
                  </a:cubicBezTo>
                  <a:cubicBezTo>
                    <a:pt x="210" y="1011"/>
                    <a:pt x="259" y="1022"/>
                    <a:pt x="308" y="1022"/>
                  </a:cubicBezTo>
                  <a:cubicBezTo>
                    <a:pt x="421" y="1022"/>
                    <a:pt x="537" y="962"/>
                    <a:pt x="614" y="880"/>
                  </a:cubicBezTo>
                  <a:cubicBezTo>
                    <a:pt x="707" y="782"/>
                    <a:pt x="796" y="626"/>
                    <a:pt x="800" y="486"/>
                  </a:cubicBezTo>
                  <a:cubicBezTo>
                    <a:pt x="802" y="436"/>
                    <a:pt x="793" y="391"/>
                    <a:pt x="775" y="352"/>
                  </a:cubicBezTo>
                  <a:lnTo>
                    <a:pt x="775" y="352"/>
                  </a:lnTo>
                  <a:cubicBezTo>
                    <a:pt x="777" y="338"/>
                    <a:pt x="776" y="323"/>
                    <a:pt x="775" y="308"/>
                  </a:cubicBezTo>
                  <a:cubicBezTo>
                    <a:pt x="766" y="164"/>
                    <a:pt x="665" y="42"/>
                    <a:pt x="521" y="12"/>
                  </a:cubicBezTo>
                  <a:cubicBezTo>
                    <a:pt x="491" y="4"/>
                    <a:pt x="463" y="1"/>
                    <a:pt x="43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0"/>
            <p:cNvSpPr/>
            <p:nvPr/>
          </p:nvSpPr>
          <p:spPr>
            <a:xfrm>
              <a:off x="12100760" y="3912937"/>
              <a:ext cx="19921" cy="17216"/>
            </a:xfrm>
            <a:custGeom>
              <a:rect b="b" l="l" r="r" t="t"/>
              <a:pathLst>
                <a:path extrusionOk="0" h="210" w="243">
                  <a:moveTo>
                    <a:pt x="125" y="0"/>
                  </a:moveTo>
                  <a:cubicBezTo>
                    <a:pt x="64" y="0"/>
                    <a:pt x="0" y="49"/>
                    <a:pt x="17" y="128"/>
                  </a:cubicBezTo>
                  <a:cubicBezTo>
                    <a:pt x="28" y="184"/>
                    <a:pt x="71" y="209"/>
                    <a:pt x="115" y="209"/>
                  </a:cubicBezTo>
                  <a:cubicBezTo>
                    <a:pt x="177" y="209"/>
                    <a:pt x="242" y="160"/>
                    <a:pt x="225" y="81"/>
                  </a:cubicBezTo>
                  <a:cubicBezTo>
                    <a:pt x="212" y="25"/>
                    <a:pt x="169" y="0"/>
                    <a:pt x="12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0"/>
            <p:cNvSpPr/>
            <p:nvPr/>
          </p:nvSpPr>
          <p:spPr>
            <a:xfrm>
              <a:off x="12179212" y="4292011"/>
              <a:ext cx="188466" cy="177897"/>
            </a:xfrm>
            <a:custGeom>
              <a:rect b="b" l="l" r="r" t="t"/>
              <a:pathLst>
                <a:path extrusionOk="0" h="2170" w="2299">
                  <a:moveTo>
                    <a:pt x="898" y="0"/>
                  </a:moveTo>
                  <a:cubicBezTo>
                    <a:pt x="577" y="0"/>
                    <a:pt x="290" y="221"/>
                    <a:pt x="220" y="545"/>
                  </a:cubicBezTo>
                  <a:lnTo>
                    <a:pt x="80" y="1188"/>
                  </a:lnTo>
                  <a:cubicBezTo>
                    <a:pt x="0" y="1565"/>
                    <a:pt x="233" y="1933"/>
                    <a:pt x="610" y="2014"/>
                  </a:cubicBezTo>
                  <a:lnTo>
                    <a:pt x="1253" y="2153"/>
                  </a:lnTo>
                  <a:cubicBezTo>
                    <a:pt x="1302" y="2164"/>
                    <a:pt x="1352" y="2169"/>
                    <a:pt x="1401" y="2169"/>
                  </a:cubicBezTo>
                  <a:cubicBezTo>
                    <a:pt x="1718" y="2169"/>
                    <a:pt x="2005" y="1951"/>
                    <a:pt x="2078" y="1624"/>
                  </a:cubicBezTo>
                  <a:lnTo>
                    <a:pt x="2218" y="981"/>
                  </a:lnTo>
                  <a:cubicBezTo>
                    <a:pt x="2298" y="604"/>
                    <a:pt x="2061" y="240"/>
                    <a:pt x="1689" y="155"/>
                  </a:cubicBezTo>
                  <a:lnTo>
                    <a:pt x="1045" y="16"/>
                  </a:lnTo>
                  <a:cubicBezTo>
                    <a:pt x="996" y="5"/>
                    <a:pt x="946" y="0"/>
                    <a:pt x="8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0"/>
            <p:cNvSpPr/>
            <p:nvPr/>
          </p:nvSpPr>
          <p:spPr>
            <a:xfrm>
              <a:off x="12203150" y="4348741"/>
              <a:ext cx="103128" cy="101163"/>
            </a:xfrm>
            <a:custGeom>
              <a:rect b="b" l="l" r="r" t="t"/>
              <a:pathLst>
                <a:path extrusionOk="0" h="1234" w="1258">
                  <a:moveTo>
                    <a:pt x="241" y="1"/>
                  </a:moveTo>
                  <a:cubicBezTo>
                    <a:pt x="224" y="1"/>
                    <a:pt x="205" y="7"/>
                    <a:pt x="191" y="22"/>
                  </a:cubicBezTo>
                  <a:cubicBezTo>
                    <a:pt x="64" y="149"/>
                    <a:pt x="0" y="327"/>
                    <a:pt x="17" y="509"/>
                  </a:cubicBezTo>
                  <a:cubicBezTo>
                    <a:pt x="34" y="695"/>
                    <a:pt x="114" y="873"/>
                    <a:pt x="250" y="1008"/>
                  </a:cubicBezTo>
                  <a:cubicBezTo>
                    <a:pt x="394" y="1144"/>
                    <a:pt x="584" y="1224"/>
                    <a:pt x="783" y="1233"/>
                  </a:cubicBezTo>
                  <a:cubicBezTo>
                    <a:pt x="794" y="1233"/>
                    <a:pt x="804" y="1233"/>
                    <a:pt x="815" y="1233"/>
                  </a:cubicBezTo>
                  <a:cubicBezTo>
                    <a:pt x="991" y="1233"/>
                    <a:pt x="1197" y="1166"/>
                    <a:pt x="1249" y="979"/>
                  </a:cubicBezTo>
                  <a:cubicBezTo>
                    <a:pt x="1257" y="932"/>
                    <a:pt x="1228" y="886"/>
                    <a:pt x="1177" y="873"/>
                  </a:cubicBezTo>
                  <a:cubicBezTo>
                    <a:pt x="1135" y="861"/>
                    <a:pt x="1094" y="858"/>
                    <a:pt x="1051" y="858"/>
                  </a:cubicBezTo>
                  <a:cubicBezTo>
                    <a:pt x="987" y="858"/>
                    <a:pt x="922" y="866"/>
                    <a:pt x="856" y="866"/>
                  </a:cubicBezTo>
                  <a:cubicBezTo>
                    <a:pt x="842" y="866"/>
                    <a:pt x="827" y="865"/>
                    <a:pt x="813" y="864"/>
                  </a:cubicBezTo>
                  <a:cubicBezTo>
                    <a:pt x="694" y="860"/>
                    <a:pt x="584" y="818"/>
                    <a:pt x="495" y="742"/>
                  </a:cubicBezTo>
                  <a:cubicBezTo>
                    <a:pt x="411" y="666"/>
                    <a:pt x="351" y="564"/>
                    <a:pt x="326" y="454"/>
                  </a:cubicBezTo>
                  <a:cubicBezTo>
                    <a:pt x="318" y="399"/>
                    <a:pt x="313" y="344"/>
                    <a:pt x="313" y="289"/>
                  </a:cubicBezTo>
                  <a:cubicBezTo>
                    <a:pt x="305" y="221"/>
                    <a:pt x="305" y="153"/>
                    <a:pt x="318" y="90"/>
                  </a:cubicBezTo>
                  <a:cubicBezTo>
                    <a:pt x="327" y="39"/>
                    <a:pt x="285" y="1"/>
                    <a:pt x="24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0"/>
            <p:cNvSpPr/>
            <p:nvPr/>
          </p:nvSpPr>
          <p:spPr>
            <a:xfrm>
              <a:off x="12251353" y="4311686"/>
              <a:ext cx="90667" cy="74684"/>
            </a:xfrm>
            <a:custGeom>
              <a:rect b="b" l="l" r="r" t="t"/>
              <a:pathLst>
                <a:path extrusionOk="0" h="911" w="1106">
                  <a:moveTo>
                    <a:pt x="778" y="507"/>
                  </a:moveTo>
                  <a:cubicBezTo>
                    <a:pt x="779" y="507"/>
                    <a:pt x="777" y="508"/>
                    <a:pt x="774" y="509"/>
                  </a:cubicBezTo>
                  <a:lnTo>
                    <a:pt x="774" y="509"/>
                  </a:lnTo>
                  <a:cubicBezTo>
                    <a:pt x="777" y="508"/>
                    <a:pt x="778" y="507"/>
                    <a:pt x="778" y="507"/>
                  </a:cubicBezTo>
                  <a:close/>
                  <a:moveTo>
                    <a:pt x="466" y="0"/>
                  </a:moveTo>
                  <a:cubicBezTo>
                    <a:pt x="369" y="0"/>
                    <a:pt x="273" y="45"/>
                    <a:pt x="212" y="127"/>
                  </a:cubicBezTo>
                  <a:cubicBezTo>
                    <a:pt x="0" y="394"/>
                    <a:pt x="301" y="728"/>
                    <a:pt x="538" y="847"/>
                  </a:cubicBezTo>
                  <a:cubicBezTo>
                    <a:pt x="613" y="883"/>
                    <a:pt x="695" y="911"/>
                    <a:pt x="775" y="911"/>
                  </a:cubicBezTo>
                  <a:cubicBezTo>
                    <a:pt x="835" y="911"/>
                    <a:pt x="894" y="895"/>
                    <a:pt x="948" y="855"/>
                  </a:cubicBezTo>
                  <a:cubicBezTo>
                    <a:pt x="1088" y="754"/>
                    <a:pt x="1105" y="555"/>
                    <a:pt x="1042" y="406"/>
                  </a:cubicBezTo>
                  <a:cubicBezTo>
                    <a:pt x="987" y="279"/>
                    <a:pt x="881" y="136"/>
                    <a:pt x="758" y="72"/>
                  </a:cubicBezTo>
                  <a:cubicBezTo>
                    <a:pt x="713" y="50"/>
                    <a:pt x="669" y="40"/>
                    <a:pt x="626" y="40"/>
                  </a:cubicBezTo>
                  <a:cubicBezTo>
                    <a:pt x="624" y="40"/>
                    <a:pt x="621" y="40"/>
                    <a:pt x="619" y="40"/>
                  </a:cubicBezTo>
                  <a:lnTo>
                    <a:pt x="619" y="40"/>
                  </a:lnTo>
                  <a:cubicBezTo>
                    <a:pt x="607" y="33"/>
                    <a:pt x="594" y="26"/>
                    <a:pt x="580" y="21"/>
                  </a:cubicBezTo>
                  <a:cubicBezTo>
                    <a:pt x="543" y="7"/>
                    <a:pt x="505" y="0"/>
                    <a:pt x="4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0"/>
            <p:cNvSpPr/>
            <p:nvPr/>
          </p:nvSpPr>
          <p:spPr>
            <a:xfrm>
              <a:off x="12310049" y="4349560"/>
              <a:ext cx="24265" cy="17544"/>
            </a:xfrm>
            <a:custGeom>
              <a:rect b="b" l="l" r="r" t="t"/>
              <a:pathLst>
                <a:path extrusionOk="0" h="214" w="296">
                  <a:moveTo>
                    <a:pt x="147" y="1"/>
                  </a:moveTo>
                  <a:cubicBezTo>
                    <a:pt x="32" y="1"/>
                    <a:pt x="0" y="183"/>
                    <a:pt x="127" y="211"/>
                  </a:cubicBezTo>
                  <a:cubicBezTo>
                    <a:pt x="135" y="213"/>
                    <a:pt x="144" y="214"/>
                    <a:pt x="152" y="214"/>
                  </a:cubicBezTo>
                  <a:cubicBezTo>
                    <a:pt x="267" y="214"/>
                    <a:pt x="296" y="27"/>
                    <a:pt x="173" y="4"/>
                  </a:cubicBezTo>
                  <a:cubicBezTo>
                    <a:pt x="164" y="2"/>
                    <a:pt x="156" y="1"/>
                    <a:pt x="1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0"/>
            <p:cNvSpPr/>
            <p:nvPr/>
          </p:nvSpPr>
          <p:spPr>
            <a:xfrm>
              <a:off x="12023701" y="4211425"/>
              <a:ext cx="203058" cy="186832"/>
            </a:xfrm>
            <a:custGeom>
              <a:rect b="b" l="l" r="r" t="t"/>
              <a:pathLst>
                <a:path extrusionOk="0" h="2279" w="2477">
                  <a:moveTo>
                    <a:pt x="1109" y="0"/>
                  </a:moveTo>
                  <a:cubicBezTo>
                    <a:pt x="864" y="0"/>
                    <a:pt x="625" y="130"/>
                    <a:pt x="500" y="360"/>
                  </a:cubicBezTo>
                  <a:lnTo>
                    <a:pt x="183" y="940"/>
                  </a:lnTo>
                  <a:cubicBezTo>
                    <a:pt x="1" y="1274"/>
                    <a:pt x="124" y="1693"/>
                    <a:pt x="458" y="1879"/>
                  </a:cubicBezTo>
                  <a:lnTo>
                    <a:pt x="1038" y="2192"/>
                  </a:lnTo>
                  <a:cubicBezTo>
                    <a:pt x="1143" y="2251"/>
                    <a:pt x="1257" y="2278"/>
                    <a:pt x="1369" y="2278"/>
                  </a:cubicBezTo>
                  <a:cubicBezTo>
                    <a:pt x="1614" y="2278"/>
                    <a:pt x="1853" y="2147"/>
                    <a:pt x="1977" y="1917"/>
                  </a:cubicBezTo>
                  <a:lnTo>
                    <a:pt x="2291" y="1342"/>
                  </a:lnTo>
                  <a:cubicBezTo>
                    <a:pt x="2477" y="1003"/>
                    <a:pt x="2354" y="584"/>
                    <a:pt x="2016" y="398"/>
                  </a:cubicBezTo>
                  <a:lnTo>
                    <a:pt x="1440" y="85"/>
                  </a:lnTo>
                  <a:cubicBezTo>
                    <a:pt x="1335" y="28"/>
                    <a:pt x="1221" y="0"/>
                    <a:pt x="11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0"/>
            <p:cNvSpPr/>
            <p:nvPr/>
          </p:nvSpPr>
          <p:spPr>
            <a:xfrm>
              <a:off x="12051819" y="4260449"/>
              <a:ext cx="91323" cy="112968"/>
            </a:xfrm>
            <a:custGeom>
              <a:rect b="b" l="l" r="r" t="t"/>
              <a:pathLst>
                <a:path extrusionOk="0" h="1378" w="1114">
                  <a:moveTo>
                    <a:pt x="380" y="1"/>
                  </a:moveTo>
                  <a:cubicBezTo>
                    <a:pt x="368" y="1"/>
                    <a:pt x="356" y="4"/>
                    <a:pt x="344" y="11"/>
                  </a:cubicBezTo>
                  <a:cubicBezTo>
                    <a:pt x="183" y="96"/>
                    <a:pt x="73" y="253"/>
                    <a:pt x="43" y="430"/>
                  </a:cubicBezTo>
                  <a:cubicBezTo>
                    <a:pt x="1" y="617"/>
                    <a:pt x="30" y="807"/>
                    <a:pt x="123" y="972"/>
                  </a:cubicBezTo>
                  <a:cubicBezTo>
                    <a:pt x="225" y="1146"/>
                    <a:pt x="382" y="1277"/>
                    <a:pt x="572" y="1340"/>
                  </a:cubicBezTo>
                  <a:cubicBezTo>
                    <a:pt x="638" y="1363"/>
                    <a:pt x="713" y="1377"/>
                    <a:pt x="786" y="1377"/>
                  </a:cubicBezTo>
                  <a:cubicBezTo>
                    <a:pt x="906" y="1377"/>
                    <a:pt x="1023" y="1338"/>
                    <a:pt x="1088" y="1230"/>
                  </a:cubicBezTo>
                  <a:cubicBezTo>
                    <a:pt x="1114" y="1184"/>
                    <a:pt x="1097" y="1129"/>
                    <a:pt x="1055" y="1108"/>
                  </a:cubicBezTo>
                  <a:cubicBezTo>
                    <a:pt x="949" y="1040"/>
                    <a:pt x="818" y="1036"/>
                    <a:pt x="703" y="993"/>
                  </a:cubicBezTo>
                  <a:cubicBezTo>
                    <a:pt x="593" y="955"/>
                    <a:pt x="500" y="883"/>
                    <a:pt x="432" y="786"/>
                  </a:cubicBezTo>
                  <a:cubicBezTo>
                    <a:pt x="373" y="689"/>
                    <a:pt x="348" y="574"/>
                    <a:pt x="356" y="460"/>
                  </a:cubicBezTo>
                  <a:cubicBezTo>
                    <a:pt x="360" y="405"/>
                    <a:pt x="369" y="350"/>
                    <a:pt x="386" y="299"/>
                  </a:cubicBezTo>
                  <a:cubicBezTo>
                    <a:pt x="399" y="232"/>
                    <a:pt x="420" y="168"/>
                    <a:pt x="445" y="109"/>
                  </a:cubicBezTo>
                  <a:cubicBezTo>
                    <a:pt x="472" y="58"/>
                    <a:pt x="431" y="1"/>
                    <a:pt x="380"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0"/>
            <p:cNvSpPr/>
            <p:nvPr/>
          </p:nvSpPr>
          <p:spPr>
            <a:xfrm>
              <a:off x="12112565" y="4243069"/>
              <a:ext cx="83371" cy="81078"/>
            </a:xfrm>
            <a:custGeom>
              <a:rect b="b" l="l" r="r" t="t"/>
              <a:pathLst>
                <a:path extrusionOk="0" h="989" w="1017">
                  <a:moveTo>
                    <a:pt x="719" y="589"/>
                  </a:moveTo>
                  <a:lnTo>
                    <a:pt x="719" y="589"/>
                  </a:lnTo>
                  <a:cubicBezTo>
                    <a:pt x="720" y="589"/>
                    <a:pt x="719" y="589"/>
                    <a:pt x="715" y="589"/>
                  </a:cubicBezTo>
                  <a:cubicBezTo>
                    <a:pt x="715" y="589"/>
                    <a:pt x="715" y="589"/>
                    <a:pt x="715" y="589"/>
                  </a:cubicBezTo>
                  <a:lnTo>
                    <a:pt x="715" y="589"/>
                  </a:lnTo>
                  <a:cubicBezTo>
                    <a:pt x="717" y="589"/>
                    <a:pt x="718" y="589"/>
                    <a:pt x="719" y="589"/>
                  </a:cubicBezTo>
                  <a:close/>
                  <a:moveTo>
                    <a:pt x="474" y="0"/>
                  </a:moveTo>
                  <a:cubicBezTo>
                    <a:pt x="406" y="0"/>
                    <a:pt x="337" y="22"/>
                    <a:pt x="280" y="67"/>
                  </a:cubicBezTo>
                  <a:cubicBezTo>
                    <a:pt x="0" y="266"/>
                    <a:pt x="199" y="668"/>
                    <a:pt x="394" y="846"/>
                  </a:cubicBezTo>
                  <a:cubicBezTo>
                    <a:pt x="477" y="922"/>
                    <a:pt x="579" y="988"/>
                    <a:pt x="690" y="988"/>
                  </a:cubicBezTo>
                  <a:cubicBezTo>
                    <a:pt x="721" y="988"/>
                    <a:pt x="752" y="983"/>
                    <a:pt x="783" y="973"/>
                  </a:cubicBezTo>
                  <a:cubicBezTo>
                    <a:pt x="948" y="918"/>
                    <a:pt x="1016" y="727"/>
                    <a:pt x="999" y="566"/>
                  </a:cubicBezTo>
                  <a:cubicBezTo>
                    <a:pt x="987" y="431"/>
                    <a:pt x="927" y="262"/>
                    <a:pt x="826" y="164"/>
                  </a:cubicBezTo>
                  <a:cubicBezTo>
                    <a:pt x="788" y="129"/>
                    <a:pt x="746" y="107"/>
                    <a:pt x="702" y="95"/>
                  </a:cubicBezTo>
                  <a:lnTo>
                    <a:pt x="702" y="95"/>
                  </a:lnTo>
                  <a:cubicBezTo>
                    <a:pt x="692" y="85"/>
                    <a:pt x="681" y="75"/>
                    <a:pt x="669" y="67"/>
                  </a:cubicBezTo>
                  <a:cubicBezTo>
                    <a:pt x="612" y="22"/>
                    <a:pt x="543" y="0"/>
                    <a:pt x="474"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0"/>
            <p:cNvSpPr/>
            <p:nvPr/>
          </p:nvSpPr>
          <p:spPr>
            <a:xfrm>
              <a:off x="12164293" y="4289059"/>
              <a:ext cx="25659" cy="17872"/>
            </a:xfrm>
            <a:custGeom>
              <a:rect b="b" l="l" r="r" t="t"/>
              <a:pathLst>
                <a:path extrusionOk="0" h="218" w="313">
                  <a:moveTo>
                    <a:pt x="157" y="1"/>
                  </a:moveTo>
                  <a:cubicBezTo>
                    <a:pt x="60" y="1"/>
                    <a:pt x="1" y="146"/>
                    <a:pt x="106" y="204"/>
                  </a:cubicBezTo>
                  <a:cubicBezTo>
                    <a:pt x="123" y="213"/>
                    <a:pt x="139" y="217"/>
                    <a:pt x="155" y="217"/>
                  </a:cubicBezTo>
                  <a:cubicBezTo>
                    <a:pt x="250" y="217"/>
                    <a:pt x="313" y="72"/>
                    <a:pt x="207" y="14"/>
                  </a:cubicBezTo>
                  <a:cubicBezTo>
                    <a:pt x="190" y="5"/>
                    <a:pt x="173" y="1"/>
                    <a:pt x="15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0"/>
            <p:cNvSpPr/>
            <p:nvPr/>
          </p:nvSpPr>
          <p:spPr>
            <a:xfrm>
              <a:off x="11903685" y="4095342"/>
              <a:ext cx="201337" cy="189866"/>
            </a:xfrm>
            <a:custGeom>
              <a:rect b="b" l="l" r="r" t="t"/>
              <a:pathLst>
                <a:path extrusionOk="0" h="2316" w="2456">
                  <a:moveTo>
                    <a:pt x="1224" y="0"/>
                  </a:moveTo>
                  <a:cubicBezTo>
                    <a:pt x="1044" y="0"/>
                    <a:pt x="864" y="70"/>
                    <a:pt x="728" y="210"/>
                  </a:cubicBezTo>
                  <a:lnTo>
                    <a:pt x="267" y="679"/>
                  </a:lnTo>
                  <a:cubicBezTo>
                    <a:pt x="0" y="955"/>
                    <a:pt x="5" y="1395"/>
                    <a:pt x="280" y="1661"/>
                  </a:cubicBezTo>
                  <a:lnTo>
                    <a:pt x="750" y="2119"/>
                  </a:lnTo>
                  <a:cubicBezTo>
                    <a:pt x="885" y="2250"/>
                    <a:pt x="1060" y="2315"/>
                    <a:pt x="1235" y="2315"/>
                  </a:cubicBezTo>
                  <a:cubicBezTo>
                    <a:pt x="1416" y="2315"/>
                    <a:pt x="1596" y="2246"/>
                    <a:pt x="1732" y="2106"/>
                  </a:cubicBezTo>
                  <a:lnTo>
                    <a:pt x="2189" y="1636"/>
                  </a:lnTo>
                  <a:cubicBezTo>
                    <a:pt x="2455" y="1365"/>
                    <a:pt x="2451" y="925"/>
                    <a:pt x="2176" y="658"/>
                  </a:cubicBezTo>
                  <a:lnTo>
                    <a:pt x="1706" y="197"/>
                  </a:lnTo>
                  <a:cubicBezTo>
                    <a:pt x="1573" y="66"/>
                    <a:pt x="1398" y="0"/>
                    <a:pt x="122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0"/>
            <p:cNvSpPr/>
            <p:nvPr/>
          </p:nvSpPr>
          <p:spPr>
            <a:xfrm>
              <a:off x="11929016" y="4136578"/>
              <a:ext cx="77059" cy="119363"/>
            </a:xfrm>
            <a:custGeom>
              <a:rect b="b" l="l" r="r" t="t"/>
              <a:pathLst>
                <a:path extrusionOk="0" h="1456" w="940">
                  <a:moveTo>
                    <a:pt x="535" y="1"/>
                  </a:moveTo>
                  <a:cubicBezTo>
                    <a:pt x="529" y="1"/>
                    <a:pt x="523" y="1"/>
                    <a:pt x="517" y="3"/>
                  </a:cubicBezTo>
                  <a:cubicBezTo>
                    <a:pt x="339" y="45"/>
                    <a:pt x="191" y="164"/>
                    <a:pt x="110" y="325"/>
                  </a:cubicBezTo>
                  <a:cubicBezTo>
                    <a:pt x="22" y="494"/>
                    <a:pt x="0" y="689"/>
                    <a:pt x="43" y="871"/>
                  </a:cubicBezTo>
                  <a:cubicBezTo>
                    <a:pt x="94" y="1065"/>
                    <a:pt x="212" y="1230"/>
                    <a:pt x="377" y="1345"/>
                  </a:cubicBezTo>
                  <a:cubicBezTo>
                    <a:pt x="465" y="1408"/>
                    <a:pt x="582" y="1456"/>
                    <a:pt x="694" y="1456"/>
                  </a:cubicBezTo>
                  <a:cubicBezTo>
                    <a:pt x="770" y="1456"/>
                    <a:pt x="844" y="1433"/>
                    <a:pt x="906" y="1379"/>
                  </a:cubicBezTo>
                  <a:cubicBezTo>
                    <a:pt x="940" y="1340"/>
                    <a:pt x="940" y="1285"/>
                    <a:pt x="906" y="1247"/>
                  </a:cubicBezTo>
                  <a:cubicBezTo>
                    <a:pt x="821" y="1154"/>
                    <a:pt x="699" y="1120"/>
                    <a:pt x="597" y="1048"/>
                  </a:cubicBezTo>
                  <a:cubicBezTo>
                    <a:pt x="504" y="981"/>
                    <a:pt x="432" y="883"/>
                    <a:pt x="394" y="773"/>
                  </a:cubicBezTo>
                  <a:cubicBezTo>
                    <a:pt x="364" y="663"/>
                    <a:pt x="369" y="549"/>
                    <a:pt x="407" y="439"/>
                  </a:cubicBezTo>
                  <a:cubicBezTo>
                    <a:pt x="424" y="388"/>
                    <a:pt x="449" y="337"/>
                    <a:pt x="483" y="291"/>
                  </a:cubicBezTo>
                  <a:cubicBezTo>
                    <a:pt x="508" y="232"/>
                    <a:pt x="546" y="176"/>
                    <a:pt x="589" y="126"/>
                  </a:cubicBezTo>
                  <a:cubicBezTo>
                    <a:pt x="635" y="76"/>
                    <a:pt x="597" y="1"/>
                    <a:pt x="5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0"/>
            <p:cNvSpPr/>
            <p:nvPr/>
          </p:nvSpPr>
          <p:spPr>
            <a:xfrm>
              <a:off x="12001895" y="4137561"/>
              <a:ext cx="73944" cy="84685"/>
            </a:xfrm>
            <a:custGeom>
              <a:rect b="b" l="l" r="r" t="t"/>
              <a:pathLst>
                <a:path extrusionOk="0" h="1033" w="902">
                  <a:moveTo>
                    <a:pt x="596" y="643"/>
                  </a:moveTo>
                  <a:cubicBezTo>
                    <a:pt x="601" y="644"/>
                    <a:pt x="601" y="644"/>
                    <a:pt x="600" y="644"/>
                  </a:cubicBezTo>
                  <a:cubicBezTo>
                    <a:pt x="600" y="644"/>
                    <a:pt x="598" y="644"/>
                    <a:pt x="596" y="643"/>
                  </a:cubicBezTo>
                  <a:close/>
                  <a:moveTo>
                    <a:pt x="443" y="1"/>
                  </a:moveTo>
                  <a:cubicBezTo>
                    <a:pt x="402" y="1"/>
                    <a:pt x="361" y="9"/>
                    <a:pt x="322" y="25"/>
                  </a:cubicBezTo>
                  <a:cubicBezTo>
                    <a:pt x="0" y="139"/>
                    <a:pt x="81" y="579"/>
                    <a:pt x="220" y="804"/>
                  </a:cubicBezTo>
                  <a:cubicBezTo>
                    <a:pt x="294" y="922"/>
                    <a:pt x="399" y="1033"/>
                    <a:pt x="543" y="1033"/>
                  </a:cubicBezTo>
                  <a:cubicBezTo>
                    <a:pt x="548" y="1033"/>
                    <a:pt x="554" y="1032"/>
                    <a:pt x="559" y="1032"/>
                  </a:cubicBezTo>
                  <a:cubicBezTo>
                    <a:pt x="732" y="1019"/>
                    <a:pt x="855" y="859"/>
                    <a:pt x="876" y="698"/>
                  </a:cubicBezTo>
                  <a:cubicBezTo>
                    <a:pt x="902" y="562"/>
                    <a:pt x="889" y="385"/>
                    <a:pt x="817" y="266"/>
                  </a:cubicBezTo>
                  <a:cubicBezTo>
                    <a:pt x="790" y="221"/>
                    <a:pt x="756" y="187"/>
                    <a:pt x="717" y="164"/>
                  </a:cubicBezTo>
                  <a:lnTo>
                    <a:pt x="717" y="164"/>
                  </a:lnTo>
                  <a:cubicBezTo>
                    <a:pt x="710" y="153"/>
                    <a:pt x="703" y="141"/>
                    <a:pt x="694" y="131"/>
                  </a:cubicBezTo>
                  <a:cubicBezTo>
                    <a:pt x="634" y="47"/>
                    <a:pt x="541" y="1"/>
                    <a:pt x="44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0"/>
            <p:cNvSpPr/>
            <p:nvPr/>
          </p:nvSpPr>
          <p:spPr>
            <a:xfrm>
              <a:off x="12042474" y="4189454"/>
              <a:ext cx="24675" cy="17626"/>
            </a:xfrm>
            <a:custGeom>
              <a:rect b="b" l="l" r="r" t="t"/>
              <a:pathLst>
                <a:path extrusionOk="0" h="215" w="301">
                  <a:moveTo>
                    <a:pt x="155" y="0"/>
                  </a:moveTo>
                  <a:cubicBezTo>
                    <a:pt x="74" y="0"/>
                    <a:pt x="1" y="111"/>
                    <a:pt x="77" y="183"/>
                  </a:cubicBezTo>
                  <a:cubicBezTo>
                    <a:pt x="99" y="205"/>
                    <a:pt x="123" y="215"/>
                    <a:pt x="147" y="215"/>
                  </a:cubicBezTo>
                  <a:cubicBezTo>
                    <a:pt x="228" y="215"/>
                    <a:pt x="300" y="106"/>
                    <a:pt x="225" y="31"/>
                  </a:cubicBezTo>
                  <a:cubicBezTo>
                    <a:pt x="203" y="9"/>
                    <a:pt x="179" y="0"/>
                    <a:pt x="1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0"/>
            <p:cNvSpPr/>
            <p:nvPr/>
          </p:nvSpPr>
          <p:spPr>
            <a:xfrm>
              <a:off x="11816953" y="3952615"/>
              <a:ext cx="203386" cy="187160"/>
            </a:xfrm>
            <a:custGeom>
              <a:rect b="b" l="l" r="r" t="t"/>
              <a:pathLst>
                <a:path extrusionOk="0" h="2283" w="2481">
                  <a:moveTo>
                    <a:pt x="1363" y="0"/>
                  </a:moveTo>
                  <a:cubicBezTo>
                    <a:pt x="1248" y="0"/>
                    <a:pt x="1132" y="29"/>
                    <a:pt x="1025" y="88"/>
                  </a:cubicBezTo>
                  <a:lnTo>
                    <a:pt x="453" y="410"/>
                  </a:lnTo>
                  <a:cubicBezTo>
                    <a:pt x="119" y="601"/>
                    <a:pt x="0" y="1024"/>
                    <a:pt x="187" y="1354"/>
                  </a:cubicBezTo>
                  <a:lnTo>
                    <a:pt x="512" y="1930"/>
                  </a:lnTo>
                  <a:cubicBezTo>
                    <a:pt x="638" y="2156"/>
                    <a:pt x="872" y="2283"/>
                    <a:pt x="1113" y="2283"/>
                  </a:cubicBezTo>
                  <a:cubicBezTo>
                    <a:pt x="1228" y="2283"/>
                    <a:pt x="1345" y="2254"/>
                    <a:pt x="1452" y="2192"/>
                  </a:cubicBezTo>
                  <a:lnTo>
                    <a:pt x="2028" y="1870"/>
                  </a:lnTo>
                  <a:cubicBezTo>
                    <a:pt x="2362" y="1684"/>
                    <a:pt x="2481" y="1261"/>
                    <a:pt x="2290" y="926"/>
                  </a:cubicBezTo>
                  <a:lnTo>
                    <a:pt x="1968" y="355"/>
                  </a:lnTo>
                  <a:lnTo>
                    <a:pt x="1973" y="355"/>
                  </a:lnTo>
                  <a:cubicBezTo>
                    <a:pt x="1843" y="128"/>
                    <a:pt x="1606" y="0"/>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0"/>
            <p:cNvSpPr/>
            <p:nvPr/>
          </p:nvSpPr>
          <p:spPr>
            <a:xfrm>
              <a:off x="11846465" y="3985079"/>
              <a:ext cx="65582" cy="119855"/>
            </a:xfrm>
            <a:custGeom>
              <a:rect b="b" l="l" r="r" t="t"/>
              <a:pathLst>
                <a:path extrusionOk="0" h="1462" w="800">
                  <a:moveTo>
                    <a:pt x="674" y="1"/>
                  </a:moveTo>
                  <a:cubicBezTo>
                    <a:pt x="502" y="1"/>
                    <a:pt x="341" y="72"/>
                    <a:pt x="224" y="196"/>
                  </a:cubicBezTo>
                  <a:cubicBezTo>
                    <a:pt x="93" y="336"/>
                    <a:pt x="13" y="513"/>
                    <a:pt x="4" y="704"/>
                  </a:cubicBezTo>
                  <a:cubicBezTo>
                    <a:pt x="0" y="903"/>
                    <a:pt x="64" y="1093"/>
                    <a:pt x="191" y="1250"/>
                  </a:cubicBezTo>
                  <a:cubicBezTo>
                    <a:pt x="278" y="1361"/>
                    <a:pt x="417" y="1461"/>
                    <a:pt x="560" y="1461"/>
                  </a:cubicBezTo>
                  <a:cubicBezTo>
                    <a:pt x="603" y="1461"/>
                    <a:pt x="647" y="1452"/>
                    <a:pt x="690" y="1432"/>
                  </a:cubicBezTo>
                  <a:cubicBezTo>
                    <a:pt x="732" y="1407"/>
                    <a:pt x="745" y="1352"/>
                    <a:pt x="724" y="1309"/>
                  </a:cubicBezTo>
                  <a:cubicBezTo>
                    <a:pt x="669" y="1195"/>
                    <a:pt x="563" y="1123"/>
                    <a:pt x="487" y="1026"/>
                  </a:cubicBezTo>
                  <a:cubicBezTo>
                    <a:pt x="415" y="937"/>
                    <a:pt x="373" y="827"/>
                    <a:pt x="368" y="708"/>
                  </a:cubicBezTo>
                  <a:cubicBezTo>
                    <a:pt x="368" y="594"/>
                    <a:pt x="406" y="484"/>
                    <a:pt x="474" y="391"/>
                  </a:cubicBezTo>
                  <a:cubicBezTo>
                    <a:pt x="508" y="348"/>
                    <a:pt x="546" y="306"/>
                    <a:pt x="588" y="272"/>
                  </a:cubicBezTo>
                  <a:cubicBezTo>
                    <a:pt x="631" y="221"/>
                    <a:pt x="681" y="179"/>
                    <a:pt x="737" y="141"/>
                  </a:cubicBezTo>
                  <a:cubicBezTo>
                    <a:pt x="800" y="103"/>
                    <a:pt x="775" y="6"/>
                    <a:pt x="703" y="6"/>
                  </a:cubicBezTo>
                  <a:lnTo>
                    <a:pt x="703" y="1"/>
                  </a:lnTo>
                  <a:cubicBezTo>
                    <a:pt x="693" y="1"/>
                    <a:pt x="683" y="1"/>
                    <a:pt x="6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0"/>
            <p:cNvSpPr/>
            <p:nvPr/>
          </p:nvSpPr>
          <p:spPr>
            <a:xfrm>
              <a:off x="11926229" y="4003771"/>
              <a:ext cx="68123" cy="85423"/>
            </a:xfrm>
            <a:custGeom>
              <a:rect b="b" l="l" r="r" t="t"/>
              <a:pathLst>
                <a:path extrusionOk="0" h="1042" w="831">
                  <a:moveTo>
                    <a:pt x="481" y="674"/>
                  </a:moveTo>
                  <a:lnTo>
                    <a:pt x="481" y="674"/>
                  </a:lnTo>
                  <a:cubicBezTo>
                    <a:pt x="482" y="675"/>
                    <a:pt x="483" y="675"/>
                    <a:pt x="483" y="675"/>
                  </a:cubicBezTo>
                  <a:cubicBezTo>
                    <a:pt x="482" y="675"/>
                    <a:pt x="482" y="675"/>
                    <a:pt x="481" y="674"/>
                  </a:cubicBezTo>
                  <a:close/>
                  <a:moveTo>
                    <a:pt x="414" y="1"/>
                  </a:moveTo>
                  <a:cubicBezTo>
                    <a:pt x="405" y="1"/>
                    <a:pt x="395" y="1"/>
                    <a:pt x="386" y="2"/>
                  </a:cubicBezTo>
                  <a:cubicBezTo>
                    <a:pt x="47" y="19"/>
                    <a:pt x="1" y="463"/>
                    <a:pt x="68" y="721"/>
                  </a:cubicBezTo>
                  <a:cubicBezTo>
                    <a:pt x="106" y="861"/>
                    <a:pt x="183" y="1001"/>
                    <a:pt x="335" y="1035"/>
                  </a:cubicBezTo>
                  <a:cubicBezTo>
                    <a:pt x="356" y="1039"/>
                    <a:pt x="377" y="1042"/>
                    <a:pt x="398" y="1042"/>
                  </a:cubicBezTo>
                  <a:cubicBezTo>
                    <a:pt x="543" y="1042"/>
                    <a:pt x="674" y="932"/>
                    <a:pt x="733" y="806"/>
                  </a:cubicBezTo>
                  <a:cubicBezTo>
                    <a:pt x="792" y="683"/>
                    <a:pt x="830" y="506"/>
                    <a:pt x="796" y="374"/>
                  </a:cubicBezTo>
                  <a:cubicBezTo>
                    <a:pt x="783" y="324"/>
                    <a:pt x="759" y="282"/>
                    <a:pt x="729" y="249"/>
                  </a:cubicBezTo>
                  <a:lnTo>
                    <a:pt x="729" y="249"/>
                  </a:lnTo>
                  <a:cubicBezTo>
                    <a:pt x="726" y="235"/>
                    <a:pt x="721" y="222"/>
                    <a:pt x="716" y="209"/>
                  </a:cubicBezTo>
                  <a:cubicBezTo>
                    <a:pt x="668" y="83"/>
                    <a:pt x="547"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0"/>
            <p:cNvSpPr/>
            <p:nvPr/>
          </p:nvSpPr>
          <p:spPr>
            <a:xfrm>
              <a:off x="11955413" y="4059107"/>
              <a:ext cx="22954" cy="17462"/>
            </a:xfrm>
            <a:custGeom>
              <a:rect b="b" l="l" r="r" t="t"/>
              <a:pathLst>
                <a:path extrusionOk="0" h="213" w="280">
                  <a:moveTo>
                    <a:pt x="145" y="0"/>
                  </a:moveTo>
                  <a:cubicBezTo>
                    <a:pt x="73" y="0"/>
                    <a:pt x="0" y="77"/>
                    <a:pt x="47" y="161"/>
                  </a:cubicBezTo>
                  <a:cubicBezTo>
                    <a:pt x="68" y="197"/>
                    <a:pt x="100" y="213"/>
                    <a:pt x="132" y="213"/>
                  </a:cubicBezTo>
                  <a:cubicBezTo>
                    <a:pt x="205" y="213"/>
                    <a:pt x="280" y="137"/>
                    <a:pt x="233" y="55"/>
                  </a:cubicBezTo>
                  <a:cubicBezTo>
                    <a:pt x="212" y="16"/>
                    <a:pt x="179" y="0"/>
                    <a:pt x="1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0"/>
            <p:cNvSpPr/>
            <p:nvPr/>
          </p:nvSpPr>
          <p:spPr>
            <a:xfrm>
              <a:off x="12212495" y="4053860"/>
              <a:ext cx="540642" cy="290455"/>
            </a:xfrm>
            <a:custGeom>
              <a:rect b="b" l="l" r="r" t="t"/>
              <a:pathLst>
                <a:path extrusionOk="0" h="3543" w="6595">
                  <a:moveTo>
                    <a:pt x="6595" y="2574"/>
                  </a:moveTo>
                  <a:cubicBezTo>
                    <a:pt x="5029" y="0"/>
                    <a:pt x="2553" y="1592"/>
                    <a:pt x="0" y="3543"/>
                  </a:cubicBezTo>
                  <a:cubicBezTo>
                    <a:pt x="2087" y="2087"/>
                    <a:pt x="4779" y="1190"/>
                    <a:pt x="6586" y="2582"/>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0"/>
            <p:cNvSpPr/>
            <p:nvPr/>
          </p:nvSpPr>
          <p:spPr>
            <a:xfrm>
              <a:off x="11812772" y="4474743"/>
              <a:ext cx="647868" cy="386946"/>
            </a:xfrm>
            <a:custGeom>
              <a:rect b="b" l="l" r="r" t="t"/>
              <a:pathLst>
                <a:path extrusionOk="0" h="4720" w="7903">
                  <a:moveTo>
                    <a:pt x="0" y="1634"/>
                  </a:moveTo>
                  <a:cubicBezTo>
                    <a:pt x="3260" y="4720"/>
                    <a:pt x="5824" y="2261"/>
                    <a:pt x="7903" y="0"/>
                  </a:cubicBezTo>
                  <a:cubicBezTo>
                    <a:pt x="5185" y="1795"/>
                    <a:pt x="2493" y="3204"/>
                    <a:pt x="0" y="1634"/>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0"/>
            <p:cNvSpPr/>
            <p:nvPr/>
          </p:nvSpPr>
          <p:spPr>
            <a:xfrm>
              <a:off x="11812772" y="3914331"/>
              <a:ext cx="941102" cy="1117059"/>
            </a:xfrm>
            <a:custGeom>
              <a:rect b="b" l="l" r="r" t="t"/>
              <a:pathLst>
                <a:path extrusionOk="0" h="13626" w="11480">
                  <a:moveTo>
                    <a:pt x="0" y="8470"/>
                  </a:moveTo>
                  <a:cubicBezTo>
                    <a:pt x="5448" y="13625"/>
                    <a:pt x="8957" y="3298"/>
                    <a:pt x="11479" y="4288"/>
                  </a:cubicBezTo>
                  <a:cubicBezTo>
                    <a:pt x="8897" y="1"/>
                    <a:pt x="3810" y="7150"/>
                    <a:pt x="0" y="847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0"/>
            <p:cNvSpPr/>
            <p:nvPr/>
          </p:nvSpPr>
          <p:spPr>
            <a:xfrm>
              <a:off x="11868599" y="4239134"/>
              <a:ext cx="698940" cy="382437"/>
            </a:xfrm>
            <a:custGeom>
              <a:rect b="b" l="l" r="r" t="t"/>
              <a:pathLst>
                <a:path extrusionOk="0" h="4665" w="8526">
                  <a:moveTo>
                    <a:pt x="1" y="4512"/>
                  </a:moveTo>
                  <a:cubicBezTo>
                    <a:pt x="4178" y="4665"/>
                    <a:pt x="5588" y="1584"/>
                    <a:pt x="8525" y="1"/>
                  </a:cubicBezTo>
                  <a:cubicBezTo>
                    <a:pt x="4966" y="111"/>
                    <a:pt x="3133" y="3657"/>
                    <a:pt x="1" y="4512"/>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0"/>
            <p:cNvSpPr/>
            <p:nvPr/>
          </p:nvSpPr>
          <p:spPr>
            <a:xfrm>
              <a:off x="11760716" y="3712743"/>
              <a:ext cx="251999" cy="513605"/>
            </a:xfrm>
            <a:custGeom>
              <a:rect b="b" l="l" r="r" t="t"/>
              <a:pathLst>
                <a:path extrusionOk="0" h="6265" w="3074">
                  <a:moveTo>
                    <a:pt x="5" y="35"/>
                  </a:moveTo>
                  <a:cubicBezTo>
                    <a:pt x="3073" y="1"/>
                    <a:pt x="3035" y="2997"/>
                    <a:pt x="2726" y="6265"/>
                  </a:cubicBezTo>
                  <a:cubicBezTo>
                    <a:pt x="2862" y="3670"/>
                    <a:pt x="2180" y="860"/>
                    <a:pt x="1" y="47"/>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0"/>
            <p:cNvSpPr/>
            <p:nvPr/>
          </p:nvSpPr>
          <p:spPr>
            <a:xfrm>
              <a:off x="11608401" y="4081979"/>
              <a:ext cx="363324" cy="632640"/>
            </a:xfrm>
            <a:custGeom>
              <a:rect b="b" l="l" r="r" t="t"/>
              <a:pathLst>
                <a:path extrusionOk="0" h="7717" w="4432">
                  <a:moveTo>
                    <a:pt x="4432" y="7716"/>
                  </a:moveTo>
                  <a:cubicBezTo>
                    <a:pt x="1" y="6565"/>
                    <a:pt x="741" y="3018"/>
                    <a:pt x="1579" y="0"/>
                  </a:cubicBezTo>
                  <a:cubicBezTo>
                    <a:pt x="1490" y="3323"/>
                    <a:pt x="1723" y="6412"/>
                    <a:pt x="4432" y="771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0"/>
            <p:cNvSpPr/>
            <p:nvPr/>
          </p:nvSpPr>
          <p:spPr>
            <a:xfrm>
              <a:off x="11364845" y="3708972"/>
              <a:ext cx="813053" cy="1005649"/>
            </a:xfrm>
            <a:custGeom>
              <a:rect b="b" l="l" r="r" t="t"/>
              <a:pathLst>
                <a:path extrusionOk="0" h="12267" w="9918">
                  <a:moveTo>
                    <a:pt x="7403" y="12266"/>
                  </a:moveTo>
                  <a:cubicBezTo>
                    <a:pt x="0" y="10345"/>
                    <a:pt x="7039" y="1727"/>
                    <a:pt x="4813" y="81"/>
                  </a:cubicBezTo>
                  <a:cubicBezTo>
                    <a:pt x="9917" y="0"/>
                    <a:pt x="6485" y="8258"/>
                    <a:pt x="7403" y="1226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0"/>
            <p:cNvSpPr/>
            <p:nvPr/>
          </p:nvSpPr>
          <p:spPr>
            <a:xfrm>
              <a:off x="11745468" y="3861946"/>
              <a:ext cx="288069" cy="804388"/>
            </a:xfrm>
            <a:custGeom>
              <a:rect b="b" l="l" r="r" t="t"/>
              <a:pathLst>
                <a:path extrusionOk="0" h="9812" w="3514">
                  <a:moveTo>
                    <a:pt x="2388" y="9812"/>
                  </a:moveTo>
                  <a:cubicBezTo>
                    <a:pt x="0" y="6286"/>
                    <a:pt x="1901" y="3400"/>
                    <a:pt x="1685" y="1"/>
                  </a:cubicBezTo>
                  <a:cubicBezTo>
                    <a:pt x="3513" y="3146"/>
                    <a:pt x="1431" y="6642"/>
                    <a:pt x="2388" y="9812"/>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9" name="Google Shape;6159;p60"/>
          <p:cNvGrpSpPr/>
          <p:nvPr/>
        </p:nvGrpSpPr>
        <p:grpSpPr>
          <a:xfrm>
            <a:off x="5348942" y="6478404"/>
            <a:ext cx="1057116" cy="1099475"/>
            <a:chOff x="5410573" y="6113621"/>
            <a:chExt cx="1262379" cy="1312962"/>
          </a:xfrm>
        </p:grpSpPr>
        <p:sp>
          <p:nvSpPr>
            <p:cNvPr id="6160" name="Google Shape;6160;p60"/>
            <p:cNvSpPr/>
            <p:nvPr/>
          </p:nvSpPr>
          <p:spPr>
            <a:xfrm flipH="1" rot="-1425087">
              <a:off x="5698762" y="6313872"/>
              <a:ext cx="631238" cy="720213"/>
            </a:xfrm>
            <a:custGeom>
              <a:rect b="b" l="l" r="r" t="t"/>
              <a:pathLst>
                <a:path extrusionOk="0" h="9896" w="8673">
                  <a:moveTo>
                    <a:pt x="3387" y="0"/>
                  </a:moveTo>
                  <a:cubicBezTo>
                    <a:pt x="2916" y="0"/>
                    <a:pt x="2445" y="102"/>
                    <a:pt x="2023" y="309"/>
                  </a:cubicBezTo>
                  <a:cubicBezTo>
                    <a:pt x="821" y="897"/>
                    <a:pt x="55" y="2231"/>
                    <a:pt x="21" y="3572"/>
                  </a:cubicBezTo>
                  <a:cubicBezTo>
                    <a:pt x="0" y="4465"/>
                    <a:pt x="1219" y="8000"/>
                    <a:pt x="2853" y="9379"/>
                  </a:cubicBezTo>
                  <a:cubicBezTo>
                    <a:pt x="3282" y="9741"/>
                    <a:pt x="3899" y="9895"/>
                    <a:pt x="4565" y="9895"/>
                  </a:cubicBezTo>
                  <a:cubicBezTo>
                    <a:pt x="6429" y="9895"/>
                    <a:pt x="8672" y="8684"/>
                    <a:pt x="8232" y="7437"/>
                  </a:cubicBezTo>
                  <a:cubicBezTo>
                    <a:pt x="7631" y="5739"/>
                    <a:pt x="5684" y="1029"/>
                    <a:pt x="5684" y="1029"/>
                  </a:cubicBezTo>
                  <a:cubicBezTo>
                    <a:pt x="5134" y="352"/>
                    <a:pt x="4261" y="0"/>
                    <a:pt x="33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0"/>
            <p:cNvSpPr/>
            <p:nvPr/>
          </p:nvSpPr>
          <p:spPr>
            <a:xfrm flipH="1" rot="-1425087">
              <a:off x="5698762" y="6313872"/>
              <a:ext cx="631238" cy="720213"/>
            </a:xfrm>
            <a:custGeom>
              <a:rect b="b" l="l" r="r" t="t"/>
              <a:pathLst>
                <a:path extrusionOk="0" h="9896" w="8673">
                  <a:moveTo>
                    <a:pt x="3387" y="0"/>
                  </a:moveTo>
                  <a:cubicBezTo>
                    <a:pt x="2916" y="0"/>
                    <a:pt x="2445" y="102"/>
                    <a:pt x="2023" y="309"/>
                  </a:cubicBezTo>
                  <a:cubicBezTo>
                    <a:pt x="821" y="897"/>
                    <a:pt x="55" y="2231"/>
                    <a:pt x="21" y="3572"/>
                  </a:cubicBezTo>
                  <a:cubicBezTo>
                    <a:pt x="0" y="4465"/>
                    <a:pt x="1219" y="8000"/>
                    <a:pt x="2853" y="9379"/>
                  </a:cubicBezTo>
                  <a:cubicBezTo>
                    <a:pt x="3282" y="9741"/>
                    <a:pt x="3899" y="9895"/>
                    <a:pt x="4565" y="9895"/>
                  </a:cubicBezTo>
                  <a:cubicBezTo>
                    <a:pt x="6429" y="9895"/>
                    <a:pt x="8672" y="8684"/>
                    <a:pt x="8232" y="7437"/>
                  </a:cubicBezTo>
                  <a:cubicBezTo>
                    <a:pt x="7631" y="5739"/>
                    <a:pt x="5684" y="1029"/>
                    <a:pt x="5684" y="1029"/>
                  </a:cubicBezTo>
                  <a:cubicBezTo>
                    <a:pt x="5134" y="352"/>
                    <a:pt x="4261" y="0"/>
                    <a:pt x="338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0"/>
            <p:cNvSpPr/>
            <p:nvPr/>
          </p:nvSpPr>
          <p:spPr>
            <a:xfrm flipH="1" rot="-1425087">
              <a:off x="5880651" y="6348658"/>
              <a:ext cx="346952" cy="325683"/>
            </a:xfrm>
            <a:custGeom>
              <a:rect b="b" l="l" r="r" t="t"/>
              <a:pathLst>
                <a:path extrusionOk="0" h="4475" w="4767">
                  <a:moveTo>
                    <a:pt x="3365" y="1"/>
                  </a:moveTo>
                  <a:cubicBezTo>
                    <a:pt x="2629" y="1"/>
                    <a:pt x="1895" y="140"/>
                    <a:pt x="1203" y="417"/>
                  </a:cubicBezTo>
                  <a:cubicBezTo>
                    <a:pt x="813" y="908"/>
                    <a:pt x="530" y="1479"/>
                    <a:pt x="369" y="2089"/>
                  </a:cubicBezTo>
                  <a:cubicBezTo>
                    <a:pt x="161" y="2846"/>
                    <a:pt x="0" y="3659"/>
                    <a:pt x="157" y="4429"/>
                  </a:cubicBezTo>
                  <a:cubicBezTo>
                    <a:pt x="163" y="4460"/>
                    <a:pt x="183" y="4475"/>
                    <a:pt x="214" y="4475"/>
                  </a:cubicBezTo>
                  <a:cubicBezTo>
                    <a:pt x="754" y="4475"/>
                    <a:pt x="4766" y="171"/>
                    <a:pt x="4766" y="171"/>
                  </a:cubicBezTo>
                  <a:cubicBezTo>
                    <a:pt x="4305" y="57"/>
                    <a:pt x="3834" y="1"/>
                    <a:pt x="3365" y="1"/>
                  </a:cubicBezTo>
                  <a:close/>
                </a:path>
              </a:pathLst>
            </a:custGeom>
            <a:solidFill>
              <a:srgbClr val="6993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0"/>
            <p:cNvSpPr/>
            <p:nvPr/>
          </p:nvSpPr>
          <p:spPr>
            <a:xfrm flipH="1" rot="-1425087">
              <a:off x="6005398" y="6171419"/>
              <a:ext cx="329338" cy="201305"/>
            </a:xfrm>
            <a:custGeom>
              <a:rect b="b" l="l" r="r" t="t"/>
              <a:pathLst>
                <a:path extrusionOk="0" h="2766" w="4525">
                  <a:moveTo>
                    <a:pt x="1193" y="1"/>
                  </a:moveTo>
                  <a:cubicBezTo>
                    <a:pt x="1072" y="1"/>
                    <a:pt x="950" y="11"/>
                    <a:pt x="830" y="31"/>
                  </a:cubicBezTo>
                  <a:cubicBezTo>
                    <a:pt x="605" y="69"/>
                    <a:pt x="394" y="154"/>
                    <a:pt x="203" y="281"/>
                  </a:cubicBezTo>
                  <a:cubicBezTo>
                    <a:pt x="153" y="315"/>
                    <a:pt x="102" y="353"/>
                    <a:pt x="55" y="391"/>
                  </a:cubicBezTo>
                  <a:lnTo>
                    <a:pt x="0" y="433"/>
                  </a:lnTo>
                  <a:lnTo>
                    <a:pt x="445" y="979"/>
                  </a:lnTo>
                  <a:lnTo>
                    <a:pt x="478" y="958"/>
                  </a:lnTo>
                  <a:cubicBezTo>
                    <a:pt x="508" y="937"/>
                    <a:pt x="542" y="920"/>
                    <a:pt x="572" y="903"/>
                  </a:cubicBezTo>
                  <a:cubicBezTo>
                    <a:pt x="622" y="882"/>
                    <a:pt x="673" y="861"/>
                    <a:pt x="724" y="848"/>
                  </a:cubicBezTo>
                  <a:cubicBezTo>
                    <a:pt x="792" y="827"/>
                    <a:pt x="864" y="819"/>
                    <a:pt x="931" y="814"/>
                  </a:cubicBezTo>
                  <a:cubicBezTo>
                    <a:pt x="952" y="813"/>
                    <a:pt x="973" y="812"/>
                    <a:pt x="994" y="812"/>
                  </a:cubicBezTo>
                  <a:cubicBezTo>
                    <a:pt x="1306" y="812"/>
                    <a:pt x="1745" y="982"/>
                    <a:pt x="2129" y="1259"/>
                  </a:cubicBezTo>
                  <a:cubicBezTo>
                    <a:pt x="2510" y="1534"/>
                    <a:pt x="2840" y="1868"/>
                    <a:pt x="3103" y="2258"/>
                  </a:cubicBezTo>
                  <a:cubicBezTo>
                    <a:pt x="3145" y="2321"/>
                    <a:pt x="3187" y="2393"/>
                    <a:pt x="3225" y="2465"/>
                  </a:cubicBezTo>
                  <a:cubicBezTo>
                    <a:pt x="3251" y="2512"/>
                    <a:pt x="3276" y="2562"/>
                    <a:pt x="3297" y="2613"/>
                  </a:cubicBezTo>
                  <a:cubicBezTo>
                    <a:pt x="3306" y="2630"/>
                    <a:pt x="3310" y="2643"/>
                    <a:pt x="3314" y="2655"/>
                  </a:cubicBezTo>
                  <a:cubicBezTo>
                    <a:pt x="3323" y="2681"/>
                    <a:pt x="3331" y="2698"/>
                    <a:pt x="3335" y="2715"/>
                  </a:cubicBezTo>
                  <a:cubicBezTo>
                    <a:pt x="3348" y="2749"/>
                    <a:pt x="3352" y="2765"/>
                    <a:pt x="3352" y="2765"/>
                  </a:cubicBezTo>
                  <a:lnTo>
                    <a:pt x="4525" y="2270"/>
                  </a:lnTo>
                  <a:lnTo>
                    <a:pt x="4504" y="2224"/>
                  </a:lnTo>
                  <a:lnTo>
                    <a:pt x="4474" y="2164"/>
                  </a:lnTo>
                  <a:lnTo>
                    <a:pt x="4415" y="2054"/>
                  </a:lnTo>
                  <a:cubicBezTo>
                    <a:pt x="4368" y="1970"/>
                    <a:pt x="4313" y="1889"/>
                    <a:pt x="4258" y="1809"/>
                  </a:cubicBezTo>
                  <a:cubicBezTo>
                    <a:pt x="4195" y="1724"/>
                    <a:pt x="4123" y="1631"/>
                    <a:pt x="4042" y="1534"/>
                  </a:cubicBezTo>
                  <a:cubicBezTo>
                    <a:pt x="3644" y="1081"/>
                    <a:pt x="3175" y="704"/>
                    <a:pt x="2646" y="421"/>
                  </a:cubicBezTo>
                  <a:cubicBezTo>
                    <a:pt x="2362" y="260"/>
                    <a:pt x="2053" y="141"/>
                    <a:pt x="1736" y="69"/>
                  </a:cubicBezTo>
                  <a:cubicBezTo>
                    <a:pt x="1558" y="24"/>
                    <a:pt x="1375" y="1"/>
                    <a:pt x="11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0"/>
            <p:cNvSpPr/>
            <p:nvPr/>
          </p:nvSpPr>
          <p:spPr>
            <a:xfrm flipH="1" rot="-1425087">
              <a:off x="5569954" y="6288616"/>
              <a:ext cx="943618" cy="989857"/>
            </a:xfrm>
            <a:custGeom>
              <a:rect b="b" l="l" r="r" t="t"/>
              <a:pathLst>
                <a:path extrusionOk="0" h="13601" w="12965">
                  <a:moveTo>
                    <a:pt x="8026" y="0"/>
                  </a:moveTo>
                  <a:cubicBezTo>
                    <a:pt x="7777" y="0"/>
                    <a:pt x="7529" y="38"/>
                    <a:pt x="7289" y="120"/>
                  </a:cubicBezTo>
                  <a:cubicBezTo>
                    <a:pt x="6470" y="402"/>
                    <a:pt x="5881" y="1219"/>
                    <a:pt x="5790" y="2078"/>
                  </a:cubicBezTo>
                  <a:lnTo>
                    <a:pt x="5790" y="2078"/>
                  </a:lnTo>
                  <a:cubicBezTo>
                    <a:pt x="5593" y="2081"/>
                    <a:pt x="5397" y="2104"/>
                    <a:pt x="5207" y="2147"/>
                  </a:cubicBezTo>
                  <a:cubicBezTo>
                    <a:pt x="4508" y="2304"/>
                    <a:pt x="3882" y="2689"/>
                    <a:pt x="3336" y="3150"/>
                  </a:cubicBezTo>
                  <a:cubicBezTo>
                    <a:pt x="3215" y="3253"/>
                    <a:pt x="3094" y="3370"/>
                    <a:pt x="2991" y="3497"/>
                  </a:cubicBezTo>
                  <a:lnTo>
                    <a:pt x="2991" y="3497"/>
                  </a:lnTo>
                  <a:cubicBezTo>
                    <a:pt x="2679" y="3166"/>
                    <a:pt x="2221" y="2967"/>
                    <a:pt x="1766" y="2967"/>
                  </a:cubicBezTo>
                  <a:cubicBezTo>
                    <a:pt x="1614" y="2967"/>
                    <a:pt x="1463" y="2989"/>
                    <a:pt x="1317" y="3036"/>
                  </a:cubicBezTo>
                  <a:cubicBezTo>
                    <a:pt x="496" y="3303"/>
                    <a:pt x="17" y="4213"/>
                    <a:pt x="9" y="5076"/>
                  </a:cubicBezTo>
                  <a:cubicBezTo>
                    <a:pt x="1" y="5940"/>
                    <a:pt x="365" y="6756"/>
                    <a:pt x="775" y="7518"/>
                  </a:cubicBezTo>
                  <a:cubicBezTo>
                    <a:pt x="1325" y="8543"/>
                    <a:pt x="1964" y="9516"/>
                    <a:pt x="2608" y="10490"/>
                  </a:cubicBezTo>
                  <a:cubicBezTo>
                    <a:pt x="3323" y="11573"/>
                    <a:pt x="4110" y="12712"/>
                    <a:pt x="5304" y="13220"/>
                  </a:cubicBezTo>
                  <a:cubicBezTo>
                    <a:pt x="5833" y="13444"/>
                    <a:pt x="6413" y="13528"/>
                    <a:pt x="6984" y="13575"/>
                  </a:cubicBezTo>
                  <a:cubicBezTo>
                    <a:pt x="7170" y="13590"/>
                    <a:pt x="7359" y="13601"/>
                    <a:pt x="7546" y="13601"/>
                  </a:cubicBezTo>
                  <a:cubicBezTo>
                    <a:pt x="7948" y="13601"/>
                    <a:pt x="8346" y="13551"/>
                    <a:pt x="8707" y="13380"/>
                  </a:cubicBezTo>
                  <a:cubicBezTo>
                    <a:pt x="9456" y="13029"/>
                    <a:pt x="9863" y="12279"/>
                    <a:pt x="10136" y="11472"/>
                  </a:cubicBezTo>
                  <a:lnTo>
                    <a:pt x="10136" y="11472"/>
                  </a:lnTo>
                  <a:cubicBezTo>
                    <a:pt x="10338" y="11517"/>
                    <a:pt x="10543" y="11542"/>
                    <a:pt x="10749" y="11542"/>
                  </a:cubicBezTo>
                  <a:cubicBezTo>
                    <a:pt x="10854" y="11542"/>
                    <a:pt x="10959" y="11535"/>
                    <a:pt x="11064" y="11522"/>
                  </a:cubicBezTo>
                  <a:cubicBezTo>
                    <a:pt x="11940" y="11412"/>
                    <a:pt x="12774" y="10748"/>
                    <a:pt x="12910" y="9876"/>
                  </a:cubicBezTo>
                  <a:cubicBezTo>
                    <a:pt x="12965" y="9550"/>
                    <a:pt x="12918" y="9216"/>
                    <a:pt x="12872" y="8894"/>
                  </a:cubicBezTo>
                  <a:cubicBezTo>
                    <a:pt x="12643" y="7277"/>
                    <a:pt x="12292" y="5681"/>
                    <a:pt x="11826" y="4115"/>
                  </a:cubicBezTo>
                  <a:cubicBezTo>
                    <a:pt x="11505" y="3032"/>
                    <a:pt x="11107" y="1931"/>
                    <a:pt x="10345" y="1098"/>
                  </a:cubicBezTo>
                  <a:cubicBezTo>
                    <a:pt x="9751" y="451"/>
                    <a:pt x="8884" y="0"/>
                    <a:pt x="80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0"/>
            <p:cNvSpPr/>
            <p:nvPr/>
          </p:nvSpPr>
          <p:spPr>
            <a:xfrm flipH="1" rot="-1425087">
              <a:off x="6226028" y="6417834"/>
              <a:ext cx="203644" cy="345915"/>
            </a:xfrm>
            <a:custGeom>
              <a:rect b="b" l="l" r="r" t="t"/>
              <a:pathLst>
                <a:path extrusionOk="0" h="4753" w="2798">
                  <a:moveTo>
                    <a:pt x="796" y="1"/>
                  </a:moveTo>
                  <a:cubicBezTo>
                    <a:pt x="105" y="1"/>
                    <a:pt x="0" y="1322"/>
                    <a:pt x="85" y="1904"/>
                  </a:cubicBezTo>
                  <a:cubicBezTo>
                    <a:pt x="238" y="2966"/>
                    <a:pt x="978" y="4469"/>
                    <a:pt x="2113" y="4740"/>
                  </a:cubicBezTo>
                  <a:cubicBezTo>
                    <a:pt x="2149" y="4748"/>
                    <a:pt x="2185" y="4753"/>
                    <a:pt x="2222" y="4753"/>
                  </a:cubicBezTo>
                  <a:cubicBezTo>
                    <a:pt x="2515" y="4753"/>
                    <a:pt x="2797" y="4480"/>
                    <a:pt x="2688" y="4168"/>
                  </a:cubicBezTo>
                  <a:cubicBezTo>
                    <a:pt x="2468" y="3542"/>
                    <a:pt x="1931" y="3118"/>
                    <a:pt x="1609" y="2547"/>
                  </a:cubicBezTo>
                  <a:cubicBezTo>
                    <a:pt x="1418" y="2225"/>
                    <a:pt x="1296" y="1866"/>
                    <a:pt x="1249" y="1493"/>
                  </a:cubicBezTo>
                  <a:cubicBezTo>
                    <a:pt x="1232" y="1315"/>
                    <a:pt x="1232" y="1133"/>
                    <a:pt x="1253" y="956"/>
                  </a:cubicBezTo>
                  <a:cubicBezTo>
                    <a:pt x="1261" y="829"/>
                    <a:pt x="1336" y="721"/>
                    <a:pt x="1297" y="721"/>
                  </a:cubicBezTo>
                  <a:cubicBezTo>
                    <a:pt x="1291" y="721"/>
                    <a:pt x="1281" y="724"/>
                    <a:pt x="1267" y="731"/>
                  </a:cubicBezTo>
                  <a:lnTo>
                    <a:pt x="1267" y="731"/>
                  </a:lnTo>
                  <a:cubicBezTo>
                    <a:pt x="1499" y="620"/>
                    <a:pt x="1456" y="287"/>
                    <a:pt x="1266" y="164"/>
                  </a:cubicBezTo>
                  <a:cubicBezTo>
                    <a:pt x="1086" y="50"/>
                    <a:pt x="930" y="1"/>
                    <a:pt x="79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0"/>
            <p:cNvSpPr/>
            <p:nvPr/>
          </p:nvSpPr>
          <p:spPr>
            <a:xfrm flipH="1" rot="-1425087">
              <a:off x="6005286" y="6444083"/>
              <a:ext cx="219146" cy="341475"/>
            </a:xfrm>
            <a:custGeom>
              <a:rect b="b" l="l" r="r" t="t"/>
              <a:pathLst>
                <a:path extrusionOk="0" h="4692" w="3011">
                  <a:moveTo>
                    <a:pt x="2229" y="1"/>
                  </a:moveTo>
                  <a:cubicBezTo>
                    <a:pt x="2189" y="1"/>
                    <a:pt x="2147" y="8"/>
                    <a:pt x="2104" y="24"/>
                  </a:cubicBezTo>
                  <a:cubicBezTo>
                    <a:pt x="0" y="815"/>
                    <a:pt x="779" y="3943"/>
                    <a:pt x="2514" y="4667"/>
                  </a:cubicBezTo>
                  <a:cubicBezTo>
                    <a:pt x="2555" y="4684"/>
                    <a:pt x="2594" y="4692"/>
                    <a:pt x="2631" y="4692"/>
                  </a:cubicBezTo>
                  <a:cubicBezTo>
                    <a:pt x="2853" y="4692"/>
                    <a:pt x="3011" y="4421"/>
                    <a:pt x="2967" y="4218"/>
                  </a:cubicBezTo>
                  <a:cubicBezTo>
                    <a:pt x="2722" y="3093"/>
                    <a:pt x="1325" y="1810"/>
                    <a:pt x="2502" y="705"/>
                  </a:cubicBezTo>
                  <a:cubicBezTo>
                    <a:pt x="2754" y="472"/>
                    <a:pt x="2551" y="1"/>
                    <a:pt x="2229"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0"/>
            <p:cNvSpPr/>
            <p:nvPr/>
          </p:nvSpPr>
          <p:spPr>
            <a:xfrm flipH="1" rot="-1425087">
              <a:off x="5569094" y="6433405"/>
              <a:ext cx="363691" cy="315275"/>
            </a:xfrm>
            <a:custGeom>
              <a:rect b="b" l="l" r="r" t="t"/>
              <a:pathLst>
                <a:path extrusionOk="0" h="4332" w="4997">
                  <a:moveTo>
                    <a:pt x="1713" y="1"/>
                  </a:moveTo>
                  <a:cubicBezTo>
                    <a:pt x="1124" y="1"/>
                    <a:pt x="566" y="272"/>
                    <a:pt x="188" y="879"/>
                  </a:cubicBezTo>
                  <a:cubicBezTo>
                    <a:pt x="0" y="1181"/>
                    <a:pt x="257" y="1442"/>
                    <a:pt x="533" y="1442"/>
                  </a:cubicBezTo>
                  <a:cubicBezTo>
                    <a:pt x="624" y="1442"/>
                    <a:pt x="718" y="1414"/>
                    <a:pt x="798" y="1349"/>
                  </a:cubicBezTo>
                  <a:cubicBezTo>
                    <a:pt x="970" y="1210"/>
                    <a:pt x="1153" y="1151"/>
                    <a:pt x="1338" y="1151"/>
                  </a:cubicBezTo>
                  <a:cubicBezTo>
                    <a:pt x="2012" y="1151"/>
                    <a:pt x="2711" y="1931"/>
                    <a:pt x="3020" y="2390"/>
                  </a:cubicBezTo>
                  <a:cubicBezTo>
                    <a:pt x="3439" y="3008"/>
                    <a:pt x="3765" y="3681"/>
                    <a:pt x="4289" y="4218"/>
                  </a:cubicBezTo>
                  <a:cubicBezTo>
                    <a:pt x="4366" y="4297"/>
                    <a:pt x="4459" y="4332"/>
                    <a:pt x="4550" y="4332"/>
                  </a:cubicBezTo>
                  <a:cubicBezTo>
                    <a:pt x="4750" y="4332"/>
                    <a:pt x="4944" y="4169"/>
                    <a:pt x="4950" y="3943"/>
                  </a:cubicBezTo>
                  <a:cubicBezTo>
                    <a:pt x="4996" y="2606"/>
                    <a:pt x="4188" y="1268"/>
                    <a:pt x="3121" y="494"/>
                  </a:cubicBezTo>
                  <a:cubicBezTo>
                    <a:pt x="2683" y="176"/>
                    <a:pt x="2188" y="1"/>
                    <a:pt x="17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8" name="Google Shape;6168;p60"/>
          <p:cNvSpPr/>
          <p:nvPr/>
        </p:nvSpPr>
        <p:spPr>
          <a:xfrm>
            <a:off x="1330800" y="1913975"/>
            <a:ext cx="4898400" cy="546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Place under each geometric figure the drawing that most closely resembles it</a:t>
            </a:r>
            <a:endParaRPr/>
          </a:p>
        </p:txBody>
      </p:sp>
      <p:sp>
        <p:nvSpPr>
          <p:cNvPr id="6169" name="Google Shape;6169;p60"/>
          <p:cNvSpPr txBox="1"/>
          <p:nvPr/>
        </p:nvSpPr>
        <p:spPr>
          <a:xfrm>
            <a:off x="535400" y="280335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Oval</a:t>
            </a:r>
            <a:endParaRPr sz="2400">
              <a:solidFill>
                <a:schemeClr val="dk1"/>
              </a:solidFill>
              <a:latin typeface="Titan One"/>
              <a:ea typeface="Titan One"/>
              <a:cs typeface="Titan One"/>
              <a:sym typeface="Titan One"/>
            </a:endParaRPr>
          </a:p>
        </p:txBody>
      </p:sp>
      <p:grpSp>
        <p:nvGrpSpPr>
          <p:cNvPr id="6170" name="Google Shape;6170;p60"/>
          <p:cNvGrpSpPr/>
          <p:nvPr/>
        </p:nvGrpSpPr>
        <p:grpSpPr>
          <a:xfrm rot="-2700000">
            <a:off x="4095622" y="7927919"/>
            <a:ext cx="791017" cy="823155"/>
            <a:chOff x="13362269" y="7540899"/>
            <a:chExt cx="1004551" cy="1045364"/>
          </a:xfrm>
        </p:grpSpPr>
        <p:sp>
          <p:nvSpPr>
            <p:cNvPr id="6171" name="Google Shape;6171;p60"/>
            <p:cNvSpPr/>
            <p:nvPr/>
          </p:nvSpPr>
          <p:spPr>
            <a:xfrm>
              <a:off x="13433892" y="7541300"/>
              <a:ext cx="932746" cy="945204"/>
            </a:xfrm>
            <a:custGeom>
              <a:rect b="b" l="l" r="r" t="t"/>
              <a:pathLst>
                <a:path extrusionOk="0" h="21168" w="20889">
                  <a:moveTo>
                    <a:pt x="18988" y="0"/>
                  </a:moveTo>
                  <a:cubicBezTo>
                    <a:pt x="18806" y="0"/>
                    <a:pt x="18624" y="13"/>
                    <a:pt x="18446" y="38"/>
                  </a:cubicBezTo>
                  <a:lnTo>
                    <a:pt x="18442" y="34"/>
                  </a:lnTo>
                  <a:cubicBezTo>
                    <a:pt x="17913" y="102"/>
                    <a:pt x="17392" y="246"/>
                    <a:pt x="16884" y="385"/>
                  </a:cubicBezTo>
                  <a:lnTo>
                    <a:pt x="16825" y="398"/>
                  </a:lnTo>
                  <a:cubicBezTo>
                    <a:pt x="16630" y="453"/>
                    <a:pt x="16436" y="504"/>
                    <a:pt x="16237" y="555"/>
                  </a:cubicBezTo>
                  <a:cubicBezTo>
                    <a:pt x="16143" y="576"/>
                    <a:pt x="16046" y="593"/>
                    <a:pt x="15953" y="614"/>
                  </a:cubicBezTo>
                  <a:lnTo>
                    <a:pt x="15822" y="639"/>
                  </a:lnTo>
                  <a:cubicBezTo>
                    <a:pt x="15636" y="677"/>
                    <a:pt x="15449" y="720"/>
                    <a:pt x="15263" y="758"/>
                  </a:cubicBezTo>
                  <a:cubicBezTo>
                    <a:pt x="12182" y="1439"/>
                    <a:pt x="9181" y="2459"/>
                    <a:pt x="6912" y="3268"/>
                  </a:cubicBezTo>
                  <a:cubicBezTo>
                    <a:pt x="5710" y="3695"/>
                    <a:pt x="4491" y="4148"/>
                    <a:pt x="3315" y="4588"/>
                  </a:cubicBezTo>
                  <a:cubicBezTo>
                    <a:pt x="2265" y="4978"/>
                    <a:pt x="1198" y="5376"/>
                    <a:pt x="119" y="5765"/>
                  </a:cubicBezTo>
                  <a:cubicBezTo>
                    <a:pt x="90" y="5917"/>
                    <a:pt x="68" y="6074"/>
                    <a:pt x="47" y="6231"/>
                  </a:cubicBezTo>
                  <a:lnTo>
                    <a:pt x="47" y="6235"/>
                  </a:lnTo>
                  <a:cubicBezTo>
                    <a:pt x="13" y="6548"/>
                    <a:pt x="1" y="6865"/>
                    <a:pt x="5" y="7179"/>
                  </a:cubicBezTo>
                  <a:cubicBezTo>
                    <a:pt x="13" y="7496"/>
                    <a:pt x="39" y="7809"/>
                    <a:pt x="85" y="8127"/>
                  </a:cubicBezTo>
                  <a:cubicBezTo>
                    <a:pt x="149" y="8567"/>
                    <a:pt x="246" y="8999"/>
                    <a:pt x="373" y="9426"/>
                  </a:cubicBezTo>
                  <a:cubicBezTo>
                    <a:pt x="500" y="9862"/>
                    <a:pt x="652" y="10289"/>
                    <a:pt x="830" y="10708"/>
                  </a:cubicBezTo>
                  <a:lnTo>
                    <a:pt x="826" y="10700"/>
                  </a:lnTo>
                  <a:lnTo>
                    <a:pt x="826" y="10700"/>
                  </a:lnTo>
                  <a:cubicBezTo>
                    <a:pt x="1118" y="11381"/>
                    <a:pt x="1461" y="12042"/>
                    <a:pt x="1846" y="12672"/>
                  </a:cubicBezTo>
                  <a:cubicBezTo>
                    <a:pt x="2231" y="13299"/>
                    <a:pt x="2650" y="13904"/>
                    <a:pt x="3107" y="14480"/>
                  </a:cubicBezTo>
                  <a:lnTo>
                    <a:pt x="3099" y="14471"/>
                  </a:lnTo>
                  <a:lnTo>
                    <a:pt x="3099" y="14471"/>
                  </a:lnTo>
                  <a:cubicBezTo>
                    <a:pt x="3641" y="15161"/>
                    <a:pt x="4220" y="15813"/>
                    <a:pt x="4843" y="16431"/>
                  </a:cubicBezTo>
                  <a:cubicBezTo>
                    <a:pt x="5130" y="16714"/>
                    <a:pt x="5423" y="16990"/>
                    <a:pt x="5723" y="17252"/>
                  </a:cubicBezTo>
                  <a:cubicBezTo>
                    <a:pt x="6074" y="17557"/>
                    <a:pt x="6434" y="17849"/>
                    <a:pt x="6807" y="18128"/>
                  </a:cubicBezTo>
                  <a:lnTo>
                    <a:pt x="6802" y="18120"/>
                  </a:lnTo>
                  <a:lnTo>
                    <a:pt x="6802" y="18120"/>
                  </a:lnTo>
                  <a:cubicBezTo>
                    <a:pt x="7361" y="18539"/>
                    <a:pt x="7949" y="18915"/>
                    <a:pt x="8555" y="19258"/>
                  </a:cubicBezTo>
                  <a:cubicBezTo>
                    <a:pt x="8859" y="19423"/>
                    <a:pt x="9164" y="19584"/>
                    <a:pt x="9477" y="19732"/>
                  </a:cubicBezTo>
                  <a:cubicBezTo>
                    <a:pt x="9790" y="19885"/>
                    <a:pt x="10104" y="20020"/>
                    <a:pt x="10425" y="20139"/>
                  </a:cubicBezTo>
                  <a:lnTo>
                    <a:pt x="10417" y="20139"/>
                  </a:lnTo>
                  <a:cubicBezTo>
                    <a:pt x="11009" y="20371"/>
                    <a:pt x="11623" y="20566"/>
                    <a:pt x="12241" y="20718"/>
                  </a:cubicBezTo>
                  <a:cubicBezTo>
                    <a:pt x="12550" y="20795"/>
                    <a:pt x="12859" y="20862"/>
                    <a:pt x="13172" y="20917"/>
                  </a:cubicBezTo>
                  <a:cubicBezTo>
                    <a:pt x="13485" y="20972"/>
                    <a:pt x="13799" y="21019"/>
                    <a:pt x="14112" y="21053"/>
                  </a:cubicBezTo>
                  <a:cubicBezTo>
                    <a:pt x="14362" y="21082"/>
                    <a:pt x="14611" y="21108"/>
                    <a:pt x="14861" y="21120"/>
                  </a:cubicBezTo>
                  <a:cubicBezTo>
                    <a:pt x="14984" y="21129"/>
                    <a:pt x="15102" y="21133"/>
                    <a:pt x="15225" y="21137"/>
                  </a:cubicBezTo>
                  <a:cubicBezTo>
                    <a:pt x="15356" y="21146"/>
                    <a:pt x="15492" y="21146"/>
                    <a:pt x="15619" y="21150"/>
                  </a:cubicBezTo>
                  <a:cubicBezTo>
                    <a:pt x="15775" y="21154"/>
                    <a:pt x="15928" y="21163"/>
                    <a:pt x="16080" y="21167"/>
                  </a:cubicBezTo>
                  <a:cubicBezTo>
                    <a:pt x="16948" y="19415"/>
                    <a:pt x="17705" y="17612"/>
                    <a:pt x="18353" y="15766"/>
                  </a:cubicBezTo>
                  <a:cubicBezTo>
                    <a:pt x="19284" y="13138"/>
                    <a:pt x="19974" y="10433"/>
                    <a:pt x="20418" y="7682"/>
                  </a:cubicBezTo>
                  <a:cubicBezTo>
                    <a:pt x="20524" y="7022"/>
                    <a:pt x="20613" y="6341"/>
                    <a:pt x="20689" y="5659"/>
                  </a:cubicBezTo>
                  <a:cubicBezTo>
                    <a:pt x="20753" y="5083"/>
                    <a:pt x="20795" y="4499"/>
                    <a:pt x="20833" y="4004"/>
                  </a:cubicBezTo>
                  <a:cubicBezTo>
                    <a:pt x="20871" y="3547"/>
                    <a:pt x="20888" y="3090"/>
                    <a:pt x="20880" y="2629"/>
                  </a:cubicBezTo>
                  <a:cubicBezTo>
                    <a:pt x="20867" y="2227"/>
                    <a:pt x="20833" y="1697"/>
                    <a:pt x="20668" y="1198"/>
                  </a:cubicBezTo>
                  <a:cubicBezTo>
                    <a:pt x="20634" y="1092"/>
                    <a:pt x="20592" y="986"/>
                    <a:pt x="20545" y="889"/>
                  </a:cubicBezTo>
                  <a:cubicBezTo>
                    <a:pt x="20495" y="783"/>
                    <a:pt x="20435" y="686"/>
                    <a:pt x="20368" y="593"/>
                  </a:cubicBezTo>
                  <a:cubicBezTo>
                    <a:pt x="20245" y="424"/>
                    <a:pt x="20084" y="288"/>
                    <a:pt x="19902" y="191"/>
                  </a:cubicBezTo>
                  <a:cubicBezTo>
                    <a:pt x="19648" y="64"/>
                    <a:pt x="19352" y="0"/>
                    <a:pt x="189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0"/>
            <p:cNvSpPr/>
            <p:nvPr/>
          </p:nvSpPr>
          <p:spPr>
            <a:xfrm>
              <a:off x="13723421" y="7540899"/>
              <a:ext cx="643398" cy="690997"/>
            </a:xfrm>
            <a:custGeom>
              <a:rect b="b" l="l" r="r" t="t"/>
              <a:pathLst>
                <a:path extrusionOk="0" h="15475" w="14409">
                  <a:moveTo>
                    <a:pt x="12504" y="1"/>
                  </a:moveTo>
                  <a:cubicBezTo>
                    <a:pt x="12322" y="1"/>
                    <a:pt x="12140" y="13"/>
                    <a:pt x="11958" y="39"/>
                  </a:cubicBezTo>
                  <a:cubicBezTo>
                    <a:pt x="11416" y="107"/>
                    <a:pt x="10900" y="251"/>
                    <a:pt x="10400" y="386"/>
                  </a:cubicBezTo>
                  <a:lnTo>
                    <a:pt x="10341" y="403"/>
                  </a:lnTo>
                  <a:lnTo>
                    <a:pt x="10320" y="407"/>
                  </a:lnTo>
                  <a:lnTo>
                    <a:pt x="10303" y="416"/>
                  </a:lnTo>
                  <a:cubicBezTo>
                    <a:pt x="10129" y="462"/>
                    <a:pt x="9935" y="513"/>
                    <a:pt x="9748" y="559"/>
                  </a:cubicBezTo>
                  <a:lnTo>
                    <a:pt x="9469" y="615"/>
                  </a:lnTo>
                  <a:lnTo>
                    <a:pt x="9338" y="640"/>
                  </a:lnTo>
                  <a:cubicBezTo>
                    <a:pt x="9152" y="682"/>
                    <a:pt x="8961" y="720"/>
                    <a:pt x="8775" y="763"/>
                  </a:cubicBezTo>
                  <a:cubicBezTo>
                    <a:pt x="5694" y="1444"/>
                    <a:pt x="2693" y="2460"/>
                    <a:pt x="424" y="3273"/>
                  </a:cubicBezTo>
                  <a:lnTo>
                    <a:pt x="323" y="3306"/>
                  </a:lnTo>
                  <a:lnTo>
                    <a:pt x="39" y="3412"/>
                  </a:lnTo>
                  <a:cubicBezTo>
                    <a:pt x="31" y="3433"/>
                    <a:pt x="22" y="3455"/>
                    <a:pt x="14" y="3480"/>
                  </a:cubicBezTo>
                  <a:cubicBezTo>
                    <a:pt x="5" y="3522"/>
                    <a:pt x="1" y="3569"/>
                    <a:pt x="1" y="3615"/>
                  </a:cubicBezTo>
                  <a:cubicBezTo>
                    <a:pt x="1" y="3666"/>
                    <a:pt x="5" y="3713"/>
                    <a:pt x="18" y="3759"/>
                  </a:cubicBezTo>
                  <a:cubicBezTo>
                    <a:pt x="26" y="3789"/>
                    <a:pt x="39" y="3819"/>
                    <a:pt x="56" y="3848"/>
                  </a:cubicBezTo>
                  <a:cubicBezTo>
                    <a:pt x="69" y="3869"/>
                    <a:pt x="90" y="3895"/>
                    <a:pt x="107" y="3916"/>
                  </a:cubicBezTo>
                  <a:cubicBezTo>
                    <a:pt x="136" y="3945"/>
                    <a:pt x="170" y="3967"/>
                    <a:pt x="204" y="3988"/>
                  </a:cubicBezTo>
                  <a:cubicBezTo>
                    <a:pt x="268" y="4022"/>
                    <a:pt x="331" y="4043"/>
                    <a:pt x="395" y="4060"/>
                  </a:cubicBezTo>
                  <a:cubicBezTo>
                    <a:pt x="577" y="4098"/>
                    <a:pt x="759" y="4119"/>
                    <a:pt x="941" y="4123"/>
                  </a:cubicBezTo>
                  <a:lnTo>
                    <a:pt x="983" y="4123"/>
                  </a:lnTo>
                  <a:cubicBezTo>
                    <a:pt x="1067" y="4132"/>
                    <a:pt x="1152" y="4136"/>
                    <a:pt x="1237" y="4140"/>
                  </a:cubicBezTo>
                  <a:cubicBezTo>
                    <a:pt x="1321" y="4144"/>
                    <a:pt x="1410" y="4157"/>
                    <a:pt x="1495" y="4174"/>
                  </a:cubicBezTo>
                  <a:cubicBezTo>
                    <a:pt x="1571" y="4187"/>
                    <a:pt x="1647" y="4208"/>
                    <a:pt x="1715" y="4242"/>
                  </a:cubicBezTo>
                  <a:cubicBezTo>
                    <a:pt x="1749" y="4254"/>
                    <a:pt x="1779" y="4271"/>
                    <a:pt x="1804" y="4293"/>
                  </a:cubicBezTo>
                  <a:cubicBezTo>
                    <a:pt x="1829" y="4314"/>
                    <a:pt x="1850" y="4331"/>
                    <a:pt x="1867" y="4352"/>
                  </a:cubicBezTo>
                  <a:cubicBezTo>
                    <a:pt x="1889" y="4369"/>
                    <a:pt x="1906" y="4386"/>
                    <a:pt x="1922" y="4407"/>
                  </a:cubicBezTo>
                  <a:cubicBezTo>
                    <a:pt x="1965" y="4453"/>
                    <a:pt x="1999" y="4504"/>
                    <a:pt x="2028" y="4559"/>
                  </a:cubicBezTo>
                  <a:cubicBezTo>
                    <a:pt x="2045" y="4589"/>
                    <a:pt x="2058" y="4618"/>
                    <a:pt x="2066" y="4648"/>
                  </a:cubicBezTo>
                  <a:cubicBezTo>
                    <a:pt x="2075" y="4669"/>
                    <a:pt x="2083" y="4695"/>
                    <a:pt x="2088" y="4720"/>
                  </a:cubicBezTo>
                  <a:cubicBezTo>
                    <a:pt x="2104" y="4775"/>
                    <a:pt x="2113" y="4834"/>
                    <a:pt x="2117" y="4894"/>
                  </a:cubicBezTo>
                  <a:cubicBezTo>
                    <a:pt x="2121" y="4949"/>
                    <a:pt x="2117" y="4999"/>
                    <a:pt x="2113" y="5054"/>
                  </a:cubicBezTo>
                  <a:cubicBezTo>
                    <a:pt x="2092" y="5224"/>
                    <a:pt x="2049" y="5389"/>
                    <a:pt x="1986" y="5545"/>
                  </a:cubicBezTo>
                  <a:cubicBezTo>
                    <a:pt x="1914" y="5715"/>
                    <a:pt x="1834" y="5884"/>
                    <a:pt x="1749" y="6049"/>
                  </a:cubicBezTo>
                  <a:lnTo>
                    <a:pt x="1681" y="6176"/>
                  </a:lnTo>
                  <a:cubicBezTo>
                    <a:pt x="1618" y="6290"/>
                    <a:pt x="1558" y="6400"/>
                    <a:pt x="1503" y="6519"/>
                  </a:cubicBezTo>
                  <a:cubicBezTo>
                    <a:pt x="1427" y="6675"/>
                    <a:pt x="1347" y="6836"/>
                    <a:pt x="1266" y="6997"/>
                  </a:cubicBezTo>
                  <a:lnTo>
                    <a:pt x="1186" y="7154"/>
                  </a:lnTo>
                  <a:cubicBezTo>
                    <a:pt x="1038" y="7446"/>
                    <a:pt x="885" y="7742"/>
                    <a:pt x="754" y="8038"/>
                  </a:cubicBezTo>
                  <a:cubicBezTo>
                    <a:pt x="585" y="8390"/>
                    <a:pt x="450" y="8754"/>
                    <a:pt x="344" y="9130"/>
                  </a:cubicBezTo>
                  <a:cubicBezTo>
                    <a:pt x="310" y="9274"/>
                    <a:pt x="280" y="9418"/>
                    <a:pt x="259" y="9566"/>
                  </a:cubicBezTo>
                  <a:cubicBezTo>
                    <a:pt x="238" y="9702"/>
                    <a:pt x="229" y="9841"/>
                    <a:pt x="225" y="9981"/>
                  </a:cubicBezTo>
                  <a:cubicBezTo>
                    <a:pt x="225" y="10078"/>
                    <a:pt x="234" y="10180"/>
                    <a:pt x="246" y="10282"/>
                  </a:cubicBezTo>
                  <a:cubicBezTo>
                    <a:pt x="255" y="10379"/>
                    <a:pt x="272" y="10476"/>
                    <a:pt x="297" y="10574"/>
                  </a:cubicBezTo>
                  <a:cubicBezTo>
                    <a:pt x="323" y="10675"/>
                    <a:pt x="356" y="10777"/>
                    <a:pt x="395" y="10870"/>
                  </a:cubicBezTo>
                  <a:cubicBezTo>
                    <a:pt x="437" y="10963"/>
                    <a:pt x="479" y="11056"/>
                    <a:pt x="530" y="11145"/>
                  </a:cubicBezTo>
                  <a:cubicBezTo>
                    <a:pt x="589" y="11238"/>
                    <a:pt x="653" y="11331"/>
                    <a:pt x="720" y="11420"/>
                  </a:cubicBezTo>
                  <a:cubicBezTo>
                    <a:pt x="792" y="11513"/>
                    <a:pt x="873" y="11602"/>
                    <a:pt x="953" y="11687"/>
                  </a:cubicBezTo>
                  <a:cubicBezTo>
                    <a:pt x="1025" y="11754"/>
                    <a:pt x="1101" y="11818"/>
                    <a:pt x="1178" y="11877"/>
                  </a:cubicBezTo>
                  <a:cubicBezTo>
                    <a:pt x="1245" y="11928"/>
                    <a:pt x="1317" y="11975"/>
                    <a:pt x="1389" y="12017"/>
                  </a:cubicBezTo>
                  <a:cubicBezTo>
                    <a:pt x="1448" y="12051"/>
                    <a:pt x="1508" y="12080"/>
                    <a:pt x="1571" y="12106"/>
                  </a:cubicBezTo>
                  <a:cubicBezTo>
                    <a:pt x="1630" y="12131"/>
                    <a:pt x="1694" y="12152"/>
                    <a:pt x="1753" y="12169"/>
                  </a:cubicBezTo>
                  <a:cubicBezTo>
                    <a:pt x="1825" y="12186"/>
                    <a:pt x="1893" y="12199"/>
                    <a:pt x="1965" y="12207"/>
                  </a:cubicBezTo>
                  <a:cubicBezTo>
                    <a:pt x="2028" y="12216"/>
                    <a:pt x="2092" y="12220"/>
                    <a:pt x="2155" y="12220"/>
                  </a:cubicBezTo>
                  <a:cubicBezTo>
                    <a:pt x="2257" y="12216"/>
                    <a:pt x="2358" y="12212"/>
                    <a:pt x="2456" y="12195"/>
                  </a:cubicBezTo>
                  <a:cubicBezTo>
                    <a:pt x="2557" y="12182"/>
                    <a:pt x="2655" y="12161"/>
                    <a:pt x="2760" y="12131"/>
                  </a:cubicBezTo>
                  <a:cubicBezTo>
                    <a:pt x="3036" y="12055"/>
                    <a:pt x="3306" y="11958"/>
                    <a:pt x="3573" y="11852"/>
                  </a:cubicBezTo>
                  <a:lnTo>
                    <a:pt x="3607" y="11839"/>
                  </a:lnTo>
                  <a:cubicBezTo>
                    <a:pt x="3882" y="11725"/>
                    <a:pt x="4166" y="11623"/>
                    <a:pt x="4453" y="11543"/>
                  </a:cubicBezTo>
                  <a:cubicBezTo>
                    <a:pt x="4597" y="11505"/>
                    <a:pt x="4746" y="11475"/>
                    <a:pt x="4894" y="11454"/>
                  </a:cubicBezTo>
                  <a:cubicBezTo>
                    <a:pt x="4987" y="11445"/>
                    <a:pt x="5080" y="11441"/>
                    <a:pt x="5173" y="11441"/>
                  </a:cubicBezTo>
                  <a:cubicBezTo>
                    <a:pt x="5249" y="11441"/>
                    <a:pt x="5330" y="11441"/>
                    <a:pt x="5410" y="11450"/>
                  </a:cubicBezTo>
                  <a:cubicBezTo>
                    <a:pt x="5550" y="11462"/>
                    <a:pt x="5694" y="11484"/>
                    <a:pt x="5821" y="11505"/>
                  </a:cubicBezTo>
                  <a:lnTo>
                    <a:pt x="5914" y="11517"/>
                  </a:lnTo>
                  <a:cubicBezTo>
                    <a:pt x="6079" y="11543"/>
                    <a:pt x="6244" y="11556"/>
                    <a:pt x="6409" y="11560"/>
                  </a:cubicBezTo>
                  <a:cubicBezTo>
                    <a:pt x="6489" y="11560"/>
                    <a:pt x="6566" y="11556"/>
                    <a:pt x="6646" y="11547"/>
                  </a:cubicBezTo>
                  <a:cubicBezTo>
                    <a:pt x="6718" y="11539"/>
                    <a:pt x="6790" y="11522"/>
                    <a:pt x="6862" y="11505"/>
                  </a:cubicBezTo>
                  <a:cubicBezTo>
                    <a:pt x="6951" y="11484"/>
                    <a:pt x="7031" y="11454"/>
                    <a:pt x="7112" y="11416"/>
                  </a:cubicBezTo>
                  <a:cubicBezTo>
                    <a:pt x="7183" y="11386"/>
                    <a:pt x="7251" y="11348"/>
                    <a:pt x="7315" y="11310"/>
                  </a:cubicBezTo>
                  <a:cubicBezTo>
                    <a:pt x="7450" y="11230"/>
                    <a:pt x="7581" y="11137"/>
                    <a:pt x="7704" y="11039"/>
                  </a:cubicBezTo>
                  <a:cubicBezTo>
                    <a:pt x="7793" y="10967"/>
                    <a:pt x="7878" y="10895"/>
                    <a:pt x="7966" y="10819"/>
                  </a:cubicBezTo>
                  <a:lnTo>
                    <a:pt x="8064" y="10739"/>
                  </a:lnTo>
                  <a:cubicBezTo>
                    <a:pt x="8187" y="10637"/>
                    <a:pt x="8314" y="10527"/>
                    <a:pt x="8449" y="10434"/>
                  </a:cubicBezTo>
                  <a:cubicBezTo>
                    <a:pt x="8572" y="10345"/>
                    <a:pt x="8703" y="10269"/>
                    <a:pt x="8838" y="10201"/>
                  </a:cubicBezTo>
                  <a:cubicBezTo>
                    <a:pt x="8910" y="10167"/>
                    <a:pt x="8982" y="10138"/>
                    <a:pt x="9054" y="10108"/>
                  </a:cubicBezTo>
                  <a:cubicBezTo>
                    <a:pt x="9113" y="10087"/>
                    <a:pt x="9177" y="10061"/>
                    <a:pt x="9240" y="10040"/>
                  </a:cubicBezTo>
                  <a:cubicBezTo>
                    <a:pt x="9351" y="10002"/>
                    <a:pt x="9461" y="9973"/>
                    <a:pt x="9575" y="9951"/>
                  </a:cubicBezTo>
                  <a:cubicBezTo>
                    <a:pt x="9643" y="9939"/>
                    <a:pt x="9715" y="9934"/>
                    <a:pt x="9782" y="9934"/>
                  </a:cubicBezTo>
                  <a:cubicBezTo>
                    <a:pt x="9816" y="9934"/>
                    <a:pt x="9846" y="9934"/>
                    <a:pt x="9880" y="9939"/>
                  </a:cubicBezTo>
                  <a:cubicBezTo>
                    <a:pt x="9973" y="9947"/>
                    <a:pt x="10066" y="9973"/>
                    <a:pt x="10146" y="10015"/>
                  </a:cubicBezTo>
                  <a:cubicBezTo>
                    <a:pt x="10201" y="10045"/>
                    <a:pt x="10252" y="10078"/>
                    <a:pt x="10299" y="10121"/>
                  </a:cubicBezTo>
                  <a:cubicBezTo>
                    <a:pt x="10349" y="10163"/>
                    <a:pt x="10392" y="10210"/>
                    <a:pt x="10430" y="10260"/>
                  </a:cubicBezTo>
                  <a:cubicBezTo>
                    <a:pt x="10527" y="10396"/>
                    <a:pt x="10603" y="10548"/>
                    <a:pt x="10654" y="10705"/>
                  </a:cubicBezTo>
                  <a:cubicBezTo>
                    <a:pt x="10713" y="10870"/>
                    <a:pt x="10747" y="11043"/>
                    <a:pt x="10756" y="11217"/>
                  </a:cubicBezTo>
                  <a:cubicBezTo>
                    <a:pt x="10768" y="11395"/>
                    <a:pt x="10764" y="11572"/>
                    <a:pt x="10743" y="11750"/>
                  </a:cubicBezTo>
                  <a:cubicBezTo>
                    <a:pt x="10701" y="12068"/>
                    <a:pt x="10646" y="12385"/>
                    <a:pt x="10569" y="12694"/>
                  </a:cubicBezTo>
                  <a:lnTo>
                    <a:pt x="10527" y="12885"/>
                  </a:lnTo>
                  <a:cubicBezTo>
                    <a:pt x="10451" y="13240"/>
                    <a:pt x="10375" y="13625"/>
                    <a:pt x="10371" y="14015"/>
                  </a:cubicBezTo>
                  <a:cubicBezTo>
                    <a:pt x="10371" y="14108"/>
                    <a:pt x="10375" y="14201"/>
                    <a:pt x="10383" y="14294"/>
                  </a:cubicBezTo>
                  <a:cubicBezTo>
                    <a:pt x="10396" y="14387"/>
                    <a:pt x="10413" y="14476"/>
                    <a:pt x="10434" y="14565"/>
                  </a:cubicBezTo>
                  <a:cubicBezTo>
                    <a:pt x="10476" y="14734"/>
                    <a:pt x="10544" y="14899"/>
                    <a:pt x="10629" y="15052"/>
                  </a:cubicBezTo>
                  <a:cubicBezTo>
                    <a:pt x="10675" y="15132"/>
                    <a:pt x="10735" y="15208"/>
                    <a:pt x="10798" y="15276"/>
                  </a:cubicBezTo>
                  <a:cubicBezTo>
                    <a:pt x="10845" y="15318"/>
                    <a:pt x="10891" y="15356"/>
                    <a:pt x="10946" y="15390"/>
                  </a:cubicBezTo>
                  <a:cubicBezTo>
                    <a:pt x="10997" y="15416"/>
                    <a:pt x="11052" y="15437"/>
                    <a:pt x="11107" y="15454"/>
                  </a:cubicBezTo>
                  <a:cubicBezTo>
                    <a:pt x="11162" y="15466"/>
                    <a:pt x="11221" y="15475"/>
                    <a:pt x="11281" y="15475"/>
                  </a:cubicBezTo>
                  <a:cubicBezTo>
                    <a:pt x="11357" y="15475"/>
                    <a:pt x="11433" y="15462"/>
                    <a:pt x="11509" y="15441"/>
                  </a:cubicBezTo>
                  <a:cubicBezTo>
                    <a:pt x="11661" y="15399"/>
                    <a:pt x="11805" y="15339"/>
                    <a:pt x="11937" y="15259"/>
                  </a:cubicBezTo>
                  <a:cubicBezTo>
                    <a:pt x="11979" y="15234"/>
                    <a:pt x="12034" y="15204"/>
                    <a:pt x="12085" y="15170"/>
                  </a:cubicBezTo>
                  <a:cubicBezTo>
                    <a:pt x="12910" y="12732"/>
                    <a:pt x="13528" y="10231"/>
                    <a:pt x="13939" y="7691"/>
                  </a:cubicBezTo>
                  <a:cubicBezTo>
                    <a:pt x="14044" y="7031"/>
                    <a:pt x="14137" y="6350"/>
                    <a:pt x="14209" y="5664"/>
                  </a:cubicBezTo>
                  <a:cubicBezTo>
                    <a:pt x="14277" y="5050"/>
                    <a:pt x="14324" y="4428"/>
                    <a:pt x="14353" y="4013"/>
                  </a:cubicBezTo>
                  <a:cubicBezTo>
                    <a:pt x="14396" y="3556"/>
                    <a:pt x="14408" y="3095"/>
                    <a:pt x="14400" y="2638"/>
                  </a:cubicBezTo>
                  <a:cubicBezTo>
                    <a:pt x="14391" y="2236"/>
                    <a:pt x="14353" y="1706"/>
                    <a:pt x="14188" y="1203"/>
                  </a:cubicBezTo>
                  <a:cubicBezTo>
                    <a:pt x="14154" y="1097"/>
                    <a:pt x="14112" y="995"/>
                    <a:pt x="14066" y="894"/>
                  </a:cubicBezTo>
                  <a:cubicBezTo>
                    <a:pt x="14015" y="792"/>
                    <a:pt x="13951" y="691"/>
                    <a:pt x="13888" y="602"/>
                  </a:cubicBezTo>
                  <a:cubicBezTo>
                    <a:pt x="13765" y="428"/>
                    <a:pt x="13604" y="293"/>
                    <a:pt x="13418" y="195"/>
                  </a:cubicBezTo>
                  <a:cubicBezTo>
                    <a:pt x="13164" y="64"/>
                    <a:pt x="12868" y="1"/>
                    <a:pt x="1250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0"/>
            <p:cNvSpPr/>
            <p:nvPr/>
          </p:nvSpPr>
          <p:spPr>
            <a:xfrm>
              <a:off x="14134898" y="7936660"/>
              <a:ext cx="72605" cy="122169"/>
            </a:xfrm>
            <a:custGeom>
              <a:rect b="b" l="l" r="r" t="t"/>
              <a:pathLst>
                <a:path extrusionOk="0" h="2736" w="1626">
                  <a:moveTo>
                    <a:pt x="1608" y="1"/>
                  </a:moveTo>
                  <a:cubicBezTo>
                    <a:pt x="1452" y="153"/>
                    <a:pt x="1299" y="305"/>
                    <a:pt x="1147" y="462"/>
                  </a:cubicBezTo>
                  <a:lnTo>
                    <a:pt x="1143" y="462"/>
                  </a:lnTo>
                  <a:cubicBezTo>
                    <a:pt x="1012" y="614"/>
                    <a:pt x="885" y="771"/>
                    <a:pt x="762" y="932"/>
                  </a:cubicBezTo>
                  <a:cubicBezTo>
                    <a:pt x="686" y="1025"/>
                    <a:pt x="618" y="1118"/>
                    <a:pt x="550" y="1215"/>
                  </a:cubicBezTo>
                  <a:lnTo>
                    <a:pt x="529" y="1245"/>
                  </a:lnTo>
                  <a:cubicBezTo>
                    <a:pt x="406" y="1444"/>
                    <a:pt x="305" y="1617"/>
                    <a:pt x="220" y="1791"/>
                  </a:cubicBezTo>
                  <a:cubicBezTo>
                    <a:pt x="144" y="1939"/>
                    <a:pt x="80" y="2100"/>
                    <a:pt x="30" y="2265"/>
                  </a:cubicBezTo>
                  <a:cubicBezTo>
                    <a:pt x="13" y="2324"/>
                    <a:pt x="4" y="2388"/>
                    <a:pt x="4" y="2451"/>
                  </a:cubicBezTo>
                  <a:cubicBezTo>
                    <a:pt x="0" y="2502"/>
                    <a:pt x="9" y="2557"/>
                    <a:pt x="30" y="2604"/>
                  </a:cubicBezTo>
                  <a:cubicBezTo>
                    <a:pt x="55" y="2650"/>
                    <a:pt x="89" y="2688"/>
                    <a:pt x="136" y="2709"/>
                  </a:cubicBezTo>
                  <a:cubicBezTo>
                    <a:pt x="174" y="2727"/>
                    <a:pt x="213" y="2736"/>
                    <a:pt x="252" y="2736"/>
                  </a:cubicBezTo>
                  <a:cubicBezTo>
                    <a:pt x="260" y="2736"/>
                    <a:pt x="267" y="2736"/>
                    <a:pt x="275" y="2735"/>
                  </a:cubicBezTo>
                  <a:lnTo>
                    <a:pt x="309" y="2735"/>
                  </a:lnTo>
                  <a:cubicBezTo>
                    <a:pt x="389" y="2731"/>
                    <a:pt x="470" y="2709"/>
                    <a:pt x="546" y="2684"/>
                  </a:cubicBezTo>
                  <a:cubicBezTo>
                    <a:pt x="597" y="2671"/>
                    <a:pt x="639" y="2654"/>
                    <a:pt x="686" y="2629"/>
                  </a:cubicBezTo>
                  <a:cubicBezTo>
                    <a:pt x="732" y="2604"/>
                    <a:pt x="779" y="2574"/>
                    <a:pt x="821" y="2540"/>
                  </a:cubicBezTo>
                  <a:cubicBezTo>
                    <a:pt x="961" y="2430"/>
                    <a:pt x="1075" y="2269"/>
                    <a:pt x="1181" y="2041"/>
                  </a:cubicBezTo>
                  <a:cubicBezTo>
                    <a:pt x="1274" y="1821"/>
                    <a:pt x="1350" y="1592"/>
                    <a:pt x="1401" y="1359"/>
                  </a:cubicBezTo>
                  <a:cubicBezTo>
                    <a:pt x="1460" y="1105"/>
                    <a:pt x="1503" y="856"/>
                    <a:pt x="1532" y="644"/>
                  </a:cubicBezTo>
                  <a:cubicBezTo>
                    <a:pt x="1545" y="564"/>
                    <a:pt x="1553" y="487"/>
                    <a:pt x="1566" y="407"/>
                  </a:cubicBezTo>
                  <a:cubicBezTo>
                    <a:pt x="1583" y="288"/>
                    <a:pt x="1600" y="170"/>
                    <a:pt x="1621" y="56"/>
                  </a:cubicBezTo>
                  <a:cubicBezTo>
                    <a:pt x="1625" y="35"/>
                    <a:pt x="1621" y="18"/>
                    <a:pt x="1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0"/>
            <p:cNvSpPr/>
            <p:nvPr/>
          </p:nvSpPr>
          <p:spPr>
            <a:xfrm>
              <a:off x="14146016" y="7676064"/>
              <a:ext cx="91716" cy="104710"/>
            </a:xfrm>
            <a:custGeom>
              <a:rect b="b" l="l" r="r" t="t"/>
              <a:pathLst>
                <a:path extrusionOk="0" h="2345" w="2054">
                  <a:moveTo>
                    <a:pt x="2054" y="0"/>
                  </a:moveTo>
                  <a:lnTo>
                    <a:pt x="2054" y="0"/>
                  </a:lnTo>
                  <a:cubicBezTo>
                    <a:pt x="1935" y="64"/>
                    <a:pt x="1817" y="131"/>
                    <a:pt x="1702" y="199"/>
                  </a:cubicBezTo>
                  <a:lnTo>
                    <a:pt x="1702" y="195"/>
                  </a:lnTo>
                  <a:cubicBezTo>
                    <a:pt x="1461" y="356"/>
                    <a:pt x="1228" y="521"/>
                    <a:pt x="995" y="698"/>
                  </a:cubicBezTo>
                  <a:lnTo>
                    <a:pt x="1004" y="690"/>
                  </a:lnTo>
                  <a:lnTo>
                    <a:pt x="868" y="796"/>
                  </a:lnTo>
                  <a:cubicBezTo>
                    <a:pt x="737" y="914"/>
                    <a:pt x="606" y="1033"/>
                    <a:pt x="475" y="1156"/>
                  </a:cubicBezTo>
                  <a:cubicBezTo>
                    <a:pt x="377" y="1261"/>
                    <a:pt x="289" y="1371"/>
                    <a:pt x="208" y="1490"/>
                  </a:cubicBezTo>
                  <a:cubicBezTo>
                    <a:pt x="157" y="1562"/>
                    <a:pt x="115" y="1638"/>
                    <a:pt x="77" y="1718"/>
                  </a:cubicBezTo>
                  <a:cubicBezTo>
                    <a:pt x="47" y="1786"/>
                    <a:pt x="26" y="1858"/>
                    <a:pt x="18" y="1930"/>
                  </a:cubicBezTo>
                  <a:cubicBezTo>
                    <a:pt x="1" y="2061"/>
                    <a:pt x="64" y="2192"/>
                    <a:pt x="179" y="2264"/>
                  </a:cubicBezTo>
                  <a:cubicBezTo>
                    <a:pt x="242" y="2311"/>
                    <a:pt x="318" y="2336"/>
                    <a:pt x="394" y="2345"/>
                  </a:cubicBezTo>
                  <a:lnTo>
                    <a:pt x="420" y="2345"/>
                  </a:lnTo>
                  <a:cubicBezTo>
                    <a:pt x="492" y="2341"/>
                    <a:pt x="559" y="2324"/>
                    <a:pt x="627" y="2294"/>
                  </a:cubicBezTo>
                  <a:cubicBezTo>
                    <a:pt x="708" y="2256"/>
                    <a:pt x="784" y="2201"/>
                    <a:pt x="852" y="2137"/>
                  </a:cubicBezTo>
                  <a:cubicBezTo>
                    <a:pt x="932" y="2065"/>
                    <a:pt x="1008" y="1985"/>
                    <a:pt x="1076" y="1900"/>
                  </a:cubicBezTo>
                  <a:cubicBezTo>
                    <a:pt x="1199" y="1744"/>
                    <a:pt x="1304" y="1583"/>
                    <a:pt x="1402" y="1414"/>
                  </a:cubicBezTo>
                  <a:cubicBezTo>
                    <a:pt x="1503" y="1244"/>
                    <a:pt x="1601" y="1062"/>
                    <a:pt x="1698" y="859"/>
                  </a:cubicBezTo>
                  <a:cubicBezTo>
                    <a:pt x="1774" y="698"/>
                    <a:pt x="1850" y="529"/>
                    <a:pt x="1918" y="360"/>
                  </a:cubicBezTo>
                  <a:cubicBezTo>
                    <a:pt x="1965" y="246"/>
                    <a:pt x="2015" y="127"/>
                    <a:pt x="20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0"/>
            <p:cNvSpPr/>
            <p:nvPr/>
          </p:nvSpPr>
          <p:spPr>
            <a:xfrm>
              <a:off x="13780532" y="7739159"/>
              <a:ext cx="116052" cy="69792"/>
            </a:xfrm>
            <a:custGeom>
              <a:rect b="b" l="l" r="r" t="t"/>
              <a:pathLst>
                <a:path extrusionOk="0" h="1563" w="2599">
                  <a:moveTo>
                    <a:pt x="2561" y="1"/>
                  </a:moveTo>
                  <a:cubicBezTo>
                    <a:pt x="2468" y="22"/>
                    <a:pt x="2379" y="35"/>
                    <a:pt x="2290" y="51"/>
                  </a:cubicBezTo>
                  <a:lnTo>
                    <a:pt x="2180" y="73"/>
                  </a:lnTo>
                  <a:cubicBezTo>
                    <a:pt x="1960" y="115"/>
                    <a:pt x="1757" y="153"/>
                    <a:pt x="1570" y="200"/>
                  </a:cubicBezTo>
                  <a:cubicBezTo>
                    <a:pt x="1325" y="259"/>
                    <a:pt x="1105" y="318"/>
                    <a:pt x="902" y="390"/>
                  </a:cubicBezTo>
                  <a:cubicBezTo>
                    <a:pt x="703" y="454"/>
                    <a:pt x="512" y="538"/>
                    <a:pt x="334" y="644"/>
                  </a:cubicBezTo>
                  <a:cubicBezTo>
                    <a:pt x="263" y="691"/>
                    <a:pt x="195" y="741"/>
                    <a:pt x="136" y="805"/>
                  </a:cubicBezTo>
                  <a:cubicBezTo>
                    <a:pt x="85" y="851"/>
                    <a:pt x="47" y="915"/>
                    <a:pt x="25" y="983"/>
                  </a:cubicBezTo>
                  <a:cubicBezTo>
                    <a:pt x="4" y="1050"/>
                    <a:pt x="0" y="1122"/>
                    <a:pt x="17" y="1190"/>
                  </a:cubicBezTo>
                  <a:cubicBezTo>
                    <a:pt x="38" y="1275"/>
                    <a:pt x="76" y="1351"/>
                    <a:pt x="136" y="1414"/>
                  </a:cubicBezTo>
                  <a:cubicBezTo>
                    <a:pt x="186" y="1469"/>
                    <a:pt x="258" y="1516"/>
                    <a:pt x="334" y="1537"/>
                  </a:cubicBezTo>
                  <a:cubicBezTo>
                    <a:pt x="385" y="1554"/>
                    <a:pt x="440" y="1562"/>
                    <a:pt x="495" y="1562"/>
                  </a:cubicBezTo>
                  <a:cubicBezTo>
                    <a:pt x="525" y="1562"/>
                    <a:pt x="555" y="1558"/>
                    <a:pt x="584" y="1554"/>
                  </a:cubicBezTo>
                  <a:cubicBezTo>
                    <a:pt x="677" y="1541"/>
                    <a:pt x="770" y="1520"/>
                    <a:pt x="859" y="1486"/>
                  </a:cubicBezTo>
                  <a:cubicBezTo>
                    <a:pt x="957" y="1448"/>
                    <a:pt x="1054" y="1402"/>
                    <a:pt x="1147" y="1347"/>
                  </a:cubicBezTo>
                  <a:cubicBezTo>
                    <a:pt x="1164" y="1342"/>
                    <a:pt x="1177" y="1334"/>
                    <a:pt x="1194" y="1325"/>
                  </a:cubicBezTo>
                  <a:cubicBezTo>
                    <a:pt x="1376" y="1186"/>
                    <a:pt x="1558" y="1042"/>
                    <a:pt x="1740" y="902"/>
                  </a:cubicBezTo>
                  <a:lnTo>
                    <a:pt x="1926" y="733"/>
                  </a:lnTo>
                  <a:cubicBezTo>
                    <a:pt x="2154" y="500"/>
                    <a:pt x="2379" y="263"/>
                    <a:pt x="2599" y="26"/>
                  </a:cubicBezTo>
                  <a:cubicBezTo>
                    <a:pt x="2590" y="13"/>
                    <a:pt x="2578" y="1"/>
                    <a:pt x="2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0"/>
            <p:cNvSpPr/>
            <p:nvPr/>
          </p:nvSpPr>
          <p:spPr>
            <a:xfrm>
              <a:off x="13556732" y="7941974"/>
              <a:ext cx="121589" cy="81089"/>
            </a:xfrm>
            <a:custGeom>
              <a:rect b="b" l="l" r="r" t="t"/>
              <a:pathLst>
                <a:path extrusionOk="0" h="1816" w="2723">
                  <a:moveTo>
                    <a:pt x="2701" y="0"/>
                  </a:moveTo>
                  <a:cubicBezTo>
                    <a:pt x="2655" y="4"/>
                    <a:pt x="2604" y="13"/>
                    <a:pt x="2557" y="21"/>
                  </a:cubicBezTo>
                  <a:cubicBezTo>
                    <a:pt x="2485" y="34"/>
                    <a:pt x="2409" y="47"/>
                    <a:pt x="2337" y="64"/>
                  </a:cubicBezTo>
                  <a:cubicBezTo>
                    <a:pt x="2151" y="106"/>
                    <a:pt x="1960" y="153"/>
                    <a:pt x="1757" y="216"/>
                  </a:cubicBezTo>
                  <a:cubicBezTo>
                    <a:pt x="1525" y="280"/>
                    <a:pt x="1300" y="356"/>
                    <a:pt x="1093" y="440"/>
                  </a:cubicBezTo>
                  <a:cubicBezTo>
                    <a:pt x="885" y="517"/>
                    <a:pt x="686" y="614"/>
                    <a:pt x="492" y="728"/>
                  </a:cubicBezTo>
                  <a:cubicBezTo>
                    <a:pt x="411" y="775"/>
                    <a:pt x="335" y="830"/>
                    <a:pt x="263" y="893"/>
                  </a:cubicBezTo>
                  <a:cubicBezTo>
                    <a:pt x="200" y="944"/>
                    <a:pt x="145" y="1003"/>
                    <a:pt x="94" y="1071"/>
                  </a:cubicBezTo>
                  <a:cubicBezTo>
                    <a:pt x="56" y="1130"/>
                    <a:pt x="26" y="1198"/>
                    <a:pt x="9" y="1270"/>
                  </a:cubicBezTo>
                  <a:cubicBezTo>
                    <a:pt x="1" y="1338"/>
                    <a:pt x="5" y="1410"/>
                    <a:pt x="26" y="1477"/>
                  </a:cubicBezTo>
                  <a:cubicBezTo>
                    <a:pt x="39" y="1511"/>
                    <a:pt x="56" y="1545"/>
                    <a:pt x="77" y="1579"/>
                  </a:cubicBezTo>
                  <a:cubicBezTo>
                    <a:pt x="98" y="1617"/>
                    <a:pt x="128" y="1651"/>
                    <a:pt x="157" y="1685"/>
                  </a:cubicBezTo>
                  <a:cubicBezTo>
                    <a:pt x="212" y="1735"/>
                    <a:pt x="280" y="1774"/>
                    <a:pt x="352" y="1795"/>
                  </a:cubicBezTo>
                  <a:cubicBezTo>
                    <a:pt x="399" y="1807"/>
                    <a:pt x="449" y="1816"/>
                    <a:pt x="500" y="1816"/>
                  </a:cubicBezTo>
                  <a:cubicBezTo>
                    <a:pt x="598" y="1812"/>
                    <a:pt x="695" y="1795"/>
                    <a:pt x="788" y="1757"/>
                  </a:cubicBezTo>
                  <a:cubicBezTo>
                    <a:pt x="792" y="1752"/>
                    <a:pt x="797" y="1752"/>
                    <a:pt x="801" y="1748"/>
                  </a:cubicBezTo>
                  <a:cubicBezTo>
                    <a:pt x="919" y="1685"/>
                    <a:pt x="1034" y="1613"/>
                    <a:pt x="1148" y="1537"/>
                  </a:cubicBezTo>
                  <a:cubicBezTo>
                    <a:pt x="1330" y="1397"/>
                    <a:pt x="1508" y="1253"/>
                    <a:pt x="1685" y="1109"/>
                  </a:cubicBezTo>
                  <a:cubicBezTo>
                    <a:pt x="1855" y="952"/>
                    <a:pt x="2024" y="796"/>
                    <a:pt x="2193" y="639"/>
                  </a:cubicBezTo>
                  <a:cubicBezTo>
                    <a:pt x="2291" y="533"/>
                    <a:pt x="2384" y="428"/>
                    <a:pt x="2473" y="318"/>
                  </a:cubicBezTo>
                  <a:cubicBezTo>
                    <a:pt x="2566" y="208"/>
                    <a:pt x="2642" y="110"/>
                    <a:pt x="2722" y="4"/>
                  </a:cubicBezTo>
                  <a:cubicBezTo>
                    <a:pt x="2718" y="0"/>
                    <a:pt x="2714" y="0"/>
                    <a:pt x="27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0"/>
            <p:cNvSpPr/>
            <p:nvPr/>
          </p:nvSpPr>
          <p:spPr>
            <a:xfrm>
              <a:off x="13897702" y="7898481"/>
              <a:ext cx="102299" cy="101183"/>
            </a:xfrm>
            <a:custGeom>
              <a:rect b="b" l="l" r="r" t="t"/>
              <a:pathLst>
                <a:path extrusionOk="0" h="2266" w="2291">
                  <a:moveTo>
                    <a:pt x="2265" y="1"/>
                  </a:moveTo>
                  <a:cubicBezTo>
                    <a:pt x="2197" y="30"/>
                    <a:pt x="2129" y="60"/>
                    <a:pt x="2062" y="90"/>
                  </a:cubicBezTo>
                  <a:cubicBezTo>
                    <a:pt x="1867" y="187"/>
                    <a:pt x="1672" y="284"/>
                    <a:pt x="1473" y="386"/>
                  </a:cubicBezTo>
                  <a:cubicBezTo>
                    <a:pt x="1376" y="445"/>
                    <a:pt x="1278" y="509"/>
                    <a:pt x="1181" y="572"/>
                  </a:cubicBezTo>
                  <a:cubicBezTo>
                    <a:pt x="978" y="699"/>
                    <a:pt x="783" y="843"/>
                    <a:pt x="601" y="991"/>
                  </a:cubicBezTo>
                  <a:cubicBezTo>
                    <a:pt x="512" y="1067"/>
                    <a:pt x="432" y="1139"/>
                    <a:pt x="356" y="1215"/>
                  </a:cubicBezTo>
                  <a:cubicBezTo>
                    <a:pt x="288" y="1283"/>
                    <a:pt x="220" y="1359"/>
                    <a:pt x="165" y="1440"/>
                  </a:cubicBezTo>
                  <a:cubicBezTo>
                    <a:pt x="51" y="1596"/>
                    <a:pt x="0" y="1736"/>
                    <a:pt x="9" y="1867"/>
                  </a:cubicBezTo>
                  <a:cubicBezTo>
                    <a:pt x="26" y="2037"/>
                    <a:pt x="161" y="2159"/>
                    <a:pt x="280" y="2223"/>
                  </a:cubicBezTo>
                  <a:cubicBezTo>
                    <a:pt x="343" y="2252"/>
                    <a:pt x="407" y="2265"/>
                    <a:pt x="474" y="2265"/>
                  </a:cubicBezTo>
                  <a:lnTo>
                    <a:pt x="512" y="2265"/>
                  </a:lnTo>
                  <a:cubicBezTo>
                    <a:pt x="593" y="2257"/>
                    <a:pt x="673" y="2231"/>
                    <a:pt x="749" y="2193"/>
                  </a:cubicBezTo>
                  <a:cubicBezTo>
                    <a:pt x="838" y="2147"/>
                    <a:pt x="919" y="2087"/>
                    <a:pt x="995" y="2024"/>
                  </a:cubicBezTo>
                  <a:cubicBezTo>
                    <a:pt x="1080" y="1948"/>
                    <a:pt x="1164" y="1867"/>
                    <a:pt x="1236" y="1783"/>
                  </a:cubicBezTo>
                  <a:cubicBezTo>
                    <a:pt x="1363" y="1643"/>
                    <a:pt x="1477" y="1495"/>
                    <a:pt x="1579" y="1338"/>
                  </a:cubicBezTo>
                  <a:cubicBezTo>
                    <a:pt x="1681" y="1194"/>
                    <a:pt x="1778" y="1038"/>
                    <a:pt x="1892" y="843"/>
                  </a:cubicBezTo>
                  <a:cubicBezTo>
                    <a:pt x="1981" y="691"/>
                    <a:pt x="2057" y="547"/>
                    <a:pt x="2129" y="403"/>
                  </a:cubicBezTo>
                  <a:cubicBezTo>
                    <a:pt x="2184" y="297"/>
                    <a:pt x="2235" y="187"/>
                    <a:pt x="2277" y="77"/>
                  </a:cubicBezTo>
                  <a:cubicBezTo>
                    <a:pt x="2290" y="51"/>
                    <a:pt x="2282" y="22"/>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0"/>
            <p:cNvSpPr/>
            <p:nvPr/>
          </p:nvSpPr>
          <p:spPr>
            <a:xfrm>
              <a:off x="13745167" y="8147200"/>
              <a:ext cx="87564" cy="100959"/>
            </a:xfrm>
            <a:custGeom>
              <a:rect b="b" l="l" r="r" t="t"/>
              <a:pathLst>
                <a:path extrusionOk="0" h="2261" w="1961">
                  <a:moveTo>
                    <a:pt x="1943" y="1"/>
                  </a:moveTo>
                  <a:lnTo>
                    <a:pt x="1893" y="30"/>
                  </a:lnTo>
                  <a:lnTo>
                    <a:pt x="1897" y="26"/>
                  </a:lnTo>
                  <a:lnTo>
                    <a:pt x="1897" y="26"/>
                  </a:lnTo>
                  <a:cubicBezTo>
                    <a:pt x="1643" y="187"/>
                    <a:pt x="1389" y="339"/>
                    <a:pt x="1135" y="504"/>
                  </a:cubicBezTo>
                  <a:cubicBezTo>
                    <a:pt x="1080" y="547"/>
                    <a:pt x="1021" y="593"/>
                    <a:pt x="966" y="640"/>
                  </a:cubicBezTo>
                  <a:cubicBezTo>
                    <a:pt x="788" y="784"/>
                    <a:pt x="619" y="940"/>
                    <a:pt x="458" y="1105"/>
                  </a:cubicBezTo>
                  <a:cubicBezTo>
                    <a:pt x="318" y="1245"/>
                    <a:pt x="200" y="1402"/>
                    <a:pt x="106" y="1575"/>
                  </a:cubicBezTo>
                  <a:cubicBezTo>
                    <a:pt x="56" y="1689"/>
                    <a:pt x="1" y="1846"/>
                    <a:pt x="73" y="1994"/>
                  </a:cubicBezTo>
                  <a:cubicBezTo>
                    <a:pt x="106" y="2062"/>
                    <a:pt x="157" y="2121"/>
                    <a:pt x="221" y="2159"/>
                  </a:cubicBezTo>
                  <a:cubicBezTo>
                    <a:pt x="293" y="2210"/>
                    <a:pt x="382" y="2244"/>
                    <a:pt x="470" y="2257"/>
                  </a:cubicBezTo>
                  <a:cubicBezTo>
                    <a:pt x="487" y="2261"/>
                    <a:pt x="509" y="2261"/>
                    <a:pt x="525" y="2261"/>
                  </a:cubicBezTo>
                  <a:cubicBezTo>
                    <a:pt x="707" y="2261"/>
                    <a:pt x="860" y="2155"/>
                    <a:pt x="953" y="2070"/>
                  </a:cubicBezTo>
                  <a:cubicBezTo>
                    <a:pt x="1118" y="1914"/>
                    <a:pt x="1258" y="1728"/>
                    <a:pt x="1359" y="1524"/>
                  </a:cubicBezTo>
                  <a:cubicBezTo>
                    <a:pt x="1507" y="1258"/>
                    <a:pt x="1634" y="983"/>
                    <a:pt x="1736" y="695"/>
                  </a:cubicBezTo>
                  <a:cubicBezTo>
                    <a:pt x="1783" y="576"/>
                    <a:pt x="1825" y="458"/>
                    <a:pt x="1863" y="339"/>
                  </a:cubicBezTo>
                  <a:lnTo>
                    <a:pt x="1909" y="204"/>
                  </a:lnTo>
                  <a:lnTo>
                    <a:pt x="1952" y="73"/>
                  </a:lnTo>
                  <a:cubicBezTo>
                    <a:pt x="1960" y="56"/>
                    <a:pt x="1960" y="35"/>
                    <a:pt x="1952" y="18"/>
                  </a:cubicBezTo>
                  <a:cubicBezTo>
                    <a:pt x="1952" y="13"/>
                    <a:pt x="1948" y="9"/>
                    <a:pt x="19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0"/>
            <p:cNvSpPr/>
            <p:nvPr/>
          </p:nvSpPr>
          <p:spPr>
            <a:xfrm>
              <a:off x="13936818" y="8225075"/>
              <a:ext cx="83188" cy="124982"/>
            </a:xfrm>
            <a:custGeom>
              <a:rect b="b" l="l" r="r" t="t"/>
              <a:pathLst>
                <a:path extrusionOk="0" h="2799" w="1863">
                  <a:moveTo>
                    <a:pt x="1846" y="0"/>
                  </a:moveTo>
                  <a:lnTo>
                    <a:pt x="1740" y="77"/>
                  </a:lnTo>
                  <a:cubicBezTo>
                    <a:pt x="1558" y="233"/>
                    <a:pt x="1376" y="403"/>
                    <a:pt x="1198" y="572"/>
                  </a:cubicBezTo>
                  <a:cubicBezTo>
                    <a:pt x="1169" y="601"/>
                    <a:pt x="1139" y="640"/>
                    <a:pt x="1109" y="673"/>
                  </a:cubicBezTo>
                  <a:cubicBezTo>
                    <a:pt x="974" y="834"/>
                    <a:pt x="838" y="1004"/>
                    <a:pt x="707" y="1177"/>
                  </a:cubicBezTo>
                  <a:cubicBezTo>
                    <a:pt x="563" y="1372"/>
                    <a:pt x="445" y="1545"/>
                    <a:pt x="339" y="1710"/>
                  </a:cubicBezTo>
                  <a:cubicBezTo>
                    <a:pt x="242" y="1867"/>
                    <a:pt x="153" y="2028"/>
                    <a:pt x="81" y="2201"/>
                  </a:cubicBezTo>
                  <a:cubicBezTo>
                    <a:pt x="55" y="2265"/>
                    <a:pt x="30" y="2337"/>
                    <a:pt x="17" y="2405"/>
                  </a:cubicBezTo>
                  <a:cubicBezTo>
                    <a:pt x="5" y="2460"/>
                    <a:pt x="0" y="2519"/>
                    <a:pt x="5" y="2574"/>
                  </a:cubicBezTo>
                  <a:cubicBezTo>
                    <a:pt x="9" y="2625"/>
                    <a:pt x="26" y="2667"/>
                    <a:pt x="55" y="2705"/>
                  </a:cubicBezTo>
                  <a:cubicBezTo>
                    <a:pt x="89" y="2743"/>
                    <a:pt x="132" y="2769"/>
                    <a:pt x="178" y="2781"/>
                  </a:cubicBezTo>
                  <a:cubicBezTo>
                    <a:pt x="220" y="2794"/>
                    <a:pt x="263" y="2798"/>
                    <a:pt x="305" y="2798"/>
                  </a:cubicBezTo>
                  <a:cubicBezTo>
                    <a:pt x="326" y="2798"/>
                    <a:pt x="352" y="2798"/>
                    <a:pt x="377" y="2794"/>
                  </a:cubicBezTo>
                  <a:cubicBezTo>
                    <a:pt x="462" y="2790"/>
                    <a:pt x="546" y="2769"/>
                    <a:pt x="627" y="2735"/>
                  </a:cubicBezTo>
                  <a:cubicBezTo>
                    <a:pt x="716" y="2692"/>
                    <a:pt x="796" y="2633"/>
                    <a:pt x="864" y="2565"/>
                  </a:cubicBezTo>
                  <a:cubicBezTo>
                    <a:pt x="944" y="2485"/>
                    <a:pt x="1020" y="2400"/>
                    <a:pt x="1084" y="2307"/>
                  </a:cubicBezTo>
                  <a:cubicBezTo>
                    <a:pt x="1232" y="2083"/>
                    <a:pt x="1355" y="1846"/>
                    <a:pt x="1452" y="1596"/>
                  </a:cubicBezTo>
                  <a:cubicBezTo>
                    <a:pt x="1558" y="1338"/>
                    <a:pt x="1647" y="1076"/>
                    <a:pt x="1719" y="809"/>
                  </a:cubicBezTo>
                  <a:cubicBezTo>
                    <a:pt x="1778" y="593"/>
                    <a:pt x="1825" y="369"/>
                    <a:pt x="1850" y="144"/>
                  </a:cubicBezTo>
                  <a:cubicBezTo>
                    <a:pt x="1854" y="115"/>
                    <a:pt x="1858" y="81"/>
                    <a:pt x="1858" y="47"/>
                  </a:cubicBezTo>
                  <a:cubicBezTo>
                    <a:pt x="1863" y="30"/>
                    <a:pt x="1858" y="13"/>
                    <a:pt x="18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0"/>
            <p:cNvSpPr/>
            <p:nvPr/>
          </p:nvSpPr>
          <p:spPr>
            <a:xfrm>
              <a:off x="13362269" y="7795467"/>
              <a:ext cx="795127" cy="790796"/>
            </a:xfrm>
            <a:custGeom>
              <a:rect b="b" l="l" r="r" t="t"/>
              <a:pathLst>
                <a:path extrusionOk="0" h="17710" w="17807">
                  <a:moveTo>
                    <a:pt x="1892" y="1"/>
                  </a:moveTo>
                  <a:cubicBezTo>
                    <a:pt x="1363" y="191"/>
                    <a:pt x="839" y="378"/>
                    <a:pt x="314" y="564"/>
                  </a:cubicBezTo>
                  <a:lnTo>
                    <a:pt x="318" y="568"/>
                  </a:lnTo>
                  <a:lnTo>
                    <a:pt x="246" y="594"/>
                  </a:lnTo>
                  <a:lnTo>
                    <a:pt x="191" y="610"/>
                  </a:lnTo>
                  <a:cubicBezTo>
                    <a:pt x="178" y="615"/>
                    <a:pt x="170" y="623"/>
                    <a:pt x="157" y="632"/>
                  </a:cubicBezTo>
                  <a:cubicBezTo>
                    <a:pt x="94" y="644"/>
                    <a:pt x="51" y="699"/>
                    <a:pt x="51" y="763"/>
                  </a:cubicBezTo>
                  <a:cubicBezTo>
                    <a:pt x="1" y="1571"/>
                    <a:pt x="17" y="2384"/>
                    <a:pt x="106" y="3188"/>
                  </a:cubicBezTo>
                  <a:cubicBezTo>
                    <a:pt x="195" y="3988"/>
                    <a:pt x="348" y="4779"/>
                    <a:pt x="563" y="5558"/>
                  </a:cubicBezTo>
                  <a:cubicBezTo>
                    <a:pt x="1004" y="7112"/>
                    <a:pt x="1668" y="8589"/>
                    <a:pt x="2544" y="9947"/>
                  </a:cubicBezTo>
                  <a:cubicBezTo>
                    <a:pt x="3420" y="11314"/>
                    <a:pt x="4483" y="12559"/>
                    <a:pt x="5698" y="13638"/>
                  </a:cubicBezTo>
                  <a:cubicBezTo>
                    <a:pt x="6912" y="14722"/>
                    <a:pt x="8271" y="15632"/>
                    <a:pt x="9740" y="16334"/>
                  </a:cubicBezTo>
                  <a:cubicBezTo>
                    <a:pt x="10480" y="16694"/>
                    <a:pt x="11251" y="16990"/>
                    <a:pt x="12042" y="17232"/>
                  </a:cubicBezTo>
                  <a:cubicBezTo>
                    <a:pt x="13062" y="17532"/>
                    <a:pt x="14112" y="17693"/>
                    <a:pt x="15174" y="17710"/>
                  </a:cubicBezTo>
                  <a:lnTo>
                    <a:pt x="15369" y="17710"/>
                  </a:lnTo>
                  <a:cubicBezTo>
                    <a:pt x="15504" y="17710"/>
                    <a:pt x="15640" y="17710"/>
                    <a:pt x="15775" y="17701"/>
                  </a:cubicBezTo>
                  <a:cubicBezTo>
                    <a:pt x="15923" y="17693"/>
                    <a:pt x="16076" y="17680"/>
                    <a:pt x="16249" y="17659"/>
                  </a:cubicBezTo>
                  <a:cubicBezTo>
                    <a:pt x="16355" y="17646"/>
                    <a:pt x="16461" y="17634"/>
                    <a:pt x="16554" y="17617"/>
                  </a:cubicBezTo>
                  <a:cubicBezTo>
                    <a:pt x="16990" y="16834"/>
                    <a:pt x="17409" y="16034"/>
                    <a:pt x="17807" y="15217"/>
                  </a:cubicBezTo>
                  <a:lnTo>
                    <a:pt x="17773" y="15217"/>
                  </a:lnTo>
                  <a:cubicBezTo>
                    <a:pt x="17609" y="15228"/>
                    <a:pt x="17446" y="15234"/>
                    <a:pt x="17281" y="15234"/>
                  </a:cubicBezTo>
                  <a:cubicBezTo>
                    <a:pt x="17198" y="15234"/>
                    <a:pt x="17115" y="15232"/>
                    <a:pt x="17032" y="15230"/>
                  </a:cubicBezTo>
                  <a:cubicBezTo>
                    <a:pt x="16812" y="15225"/>
                    <a:pt x="16588" y="15208"/>
                    <a:pt x="16363" y="15191"/>
                  </a:cubicBezTo>
                  <a:cubicBezTo>
                    <a:pt x="15542" y="15119"/>
                    <a:pt x="14730" y="14976"/>
                    <a:pt x="13930" y="14768"/>
                  </a:cubicBezTo>
                  <a:cubicBezTo>
                    <a:pt x="13007" y="14523"/>
                    <a:pt x="12110" y="14197"/>
                    <a:pt x="11246" y="13786"/>
                  </a:cubicBezTo>
                  <a:cubicBezTo>
                    <a:pt x="10379" y="13376"/>
                    <a:pt x="9549" y="12889"/>
                    <a:pt x="8770" y="12330"/>
                  </a:cubicBezTo>
                  <a:cubicBezTo>
                    <a:pt x="7987" y="11772"/>
                    <a:pt x="7259" y="11149"/>
                    <a:pt x="6586" y="10464"/>
                  </a:cubicBezTo>
                  <a:cubicBezTo>
                    <a:pt x="6299" y="10176"/>
                    <a:pt x="6023" y="9875"/>
                    <a:pt x="5757" y="9562"/>
                  </a:cubicBezTo>
                  <a:cubicBezTo>
                    <a:pt x="5516" y="9274"/>
                    <a:pt x="5278" y="8982"/>
                    <a:pt x="5054" y="8682"/>
                  </a:cubicBezTo>
                  <a:cubicBezTo>
                    <a:pt x="4542" y="8000"/>
                    <a:pt x="4072" y="7289"/>
                    <a:pt x="3645" y="6553"/>
                  </a:cubicBezTo>
                  <a:cubicBezTo>
                    <a:pt x="3420" y="6168"/>
                    <a:pt x="3213" y="5770"/>
                    <a:pt x="3014" y="5368"/>
                  </a:cubicBezTo>
                  <a:cubicBezTo>
                    <a:pt x="2819" y="4970"/>
                    <a:pt x="2646" y="4572"/>
                    <a:pt x="2489" y="4162"/>
                  </a:cubicBezTo>
                  <a:cubicBezTo>
                    <a:pt x="2337" y="3759"/>
                    <a:pt x="2201" y="3345"/>
                    <a:pt x="2091" y="2930"/>
                  </a:cubicBezTo>
                  <a:cubicBezTo>
                    <a:pt x="1986" y="2532"/>
                    <a:pt x="1909" y="2130"/>
                    <a:pt x="1859" y="1724"/>
                  </a:cubicBezTo>
                  <a:cubicBezTo>
                    <a:pt x="1812" y="1334"/>
                    <a:pt x="1804" y="945"/>
                    <a:pt x="1825" y="551"/>
                  </a:cubicBezTo>
                  <a:cubicBezTo>
                    <a:pt x="1837" y="369"/>
                    <a:pt x="1863" y="187"/>
                    <a:pt x="1892" y="5"/>
                  </a:cubicBezTo>
                  <a:lnTo>
                    <a:pt x="1892"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0"/>
            <p:cNvSpPr/>
            <p:nvPr/>
          </p:nvSpPr>
          <p:spPr>
            <a:xfrm>
              <a:off x="13364903" y="7877494"/>
              <a:ext cx="95512" cy="118374"/>
            </a:xfrm>
            <a:custGeom>
              <a:rect b="b" l="l" r="r" t="t"/>
              <a:pathLst>
                <a:path extrusionOk="0" h="2651" w="2139">
                  <a:moveTo>
                    <a:pt x="1821" y="1"/>
                  </a:moveTo>
                  <a:cubicBezTo>
                    <a:pt x="1211" y="272"/>
                    <a:pt x="602" y="551"/>
                    <a:pt x="1" y="847"/>
                  </a:cubicBezTo>
                  <a:cubicBezTo>
                    <a:pt x="13" y="1017"/>
                    <a:pt x="30" y="1182"/>
                    <a:pt x="47" y="1351"/>
                  </a:cubicBezTo>
                  <a:cubicBezTo>
                    <a:pt x="94" y="1779"/>
                    <a:pt x="162" y="2214"/>
                    <a:pt x="251" y="2650"/>
                  </a:cubicBezTo>
                  <a:cubicBezTo>
                    <a:pt x="877" y="2244"/>
                    <a:pt x="1503" y="1842"/>
                    <a:pt x="2138" y="1444"/>
                  </a:cubicBezTo>
                  <a:cubicBezTo>
                    <a:pt x="2104" y="1326"/>
                    <a:pt x="2070" y="1211"/>
                    <a:pt x="2041" y="1093"/>
                  </a:cubicBezTo>
                  <a:cubicBezTo>
                    <a:pt x="1944" y="733"/>
                    <a:pt x="1872" y="369"/>
                    <a:pt x="182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0"/>
            <p:cNvSpPr/>
            <p:nvPr/>
          </p:nvSpPr>
          <p:spPr>
            <a:xfrm>
              <a:off x="13415182" y="8067628"/>
              <a:ext cx="125741" cy="123464"/>
            </a:xfrm>
            <a:custGeom>
              <a:rect b="b" l="l" r="r" t="t"/>
              <a:pathLst>
                <a:path extrusionOk="0" h="2765" w="2816">
                  <a:moveTo>
                    <a:pt x="2210" y="1"/>
                  </a:moveTo>
                  <a:cubicBezTo>
                    <a:pt x="1981" y="119"/>
                    <a:pt x="1757" y="238"/>
                    <a:pt x="1533" y="361"/>
                  </a:cubicBezTo>
                  <a:lnTo>
                    <a:pt x="1537" y="365"/>
                  </a:lnTo>
                  <a:cubicBezTo>
                    <a:pt x="1016" y="648"/>
                    <a:pt x="509" y="953"/>
                    <a:pt x="1" y="1262"/>
                  </a:cubicBezTo>
                  <a:cubicBezTo>
                    <a:pt x="217" y="1774"/>
                    <a:pt x="454" y="2274"/>
                    <a:pt x="716" y="2765"/>
                  </a:cubicBezTo>
                  <a:cubicBezTo>
                    <a:pt x="1406" y="2176"/>
                    <a:pt x="2100" y="1592"/>
                    <a:pt x="2815" y="1042"/>
                  </a:cubicBezTo>
                  <a:cubicBezTo>
                    <a:pt x="2693" y="847"/>
                    <a:pt x="2578" y="653"/>
                    <a:pt x="2464" y="458"/>
                  </a:cubicBezTo>
                  <a:cubicBezTo>
                    <a:pt x="2379" y="306"/>
                    <a:pt x="2295" y="153"/>
                    <a:pt x="221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0"/>
            <p:cNvSpPr/>
            <p:nvPr/>
          </p:nvSpPr>
          <p:spPr>
            <a:xfrm>
              <a:off x="13517616" y="8228469"/>
              <a:ext cx="153515" cy="131234"/>
            </a:xfrm>
            <a:custGeom>
              <a:rect b="b" l="l" r="r" t="t"/>
              <a:pathLst>
                <a:path extrusionOk="0" h="2939" w="3438">
                  <a:moveTo>
                    <a:pt x="2396" y="1"/>
                  </a:moveTo>
                  <a:cubicBezTo>
                    <a:pt x="2104" y="187"/>
                    <a:pt x="1812" y="373"/>
                    <a:pt x="1520" y="564"/>
                  </a:cubicBezTo>
                  <a:lnTo>
                    <a:pt x="1520" y="559"/>
                  </a:lnTo>
                  <a:cubicBezTo>
                    <a:pt x="1012" y="894"/>
                    <a:pt x="504" y="1228"/>
                    <a:pt x="1" y="1579"/>
                  </a:cubicBezTo>
                  <a:cubicBezTo>
                    <a:pt x="373" y="2049"/>
                    <a:pt x="763" y="2506"/>
                    <a:pt x="1177" y="2938"/>
                  </a:cubicBezTo>
                  <a:cubicBezTo>
                    <a:pt x="1918" y="2307"/>
                    <a:pt x="2671" y="1694"/>
                    <a:pt x="3437" y="1093"/>
                  </a:cubicBezTo>
                  <a:cubicBezTo>
                    <a:pt x="3327" y="987"/>
                    <a:pt x="3217" y="881"/>
                    <a:pt x="3112" y="775"/>
                  </a:cubicBezTo>
                  <a:cubicBezTo>
                    <a:pt x="2858" y="513"/>
                    <a:pt x="2616" y="255"/>
                    <a:pt x="239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0"/>
            <p:cNvSpPr/>
            <p:nvPr/>
          </p:nvSpPr>
          <p:spPr>
            <a:xfrm>
              <a:off x="13677697" y="8353587"/>
              <a:ext cx="149898" cy="146505"/>
            </a:xfrm>
            <a:custGeom>
              <a:rect b="b" l="l" r="r" t="t"/>
              <a:pathLst>
                <a:path extrusionOk="0" h="3281" w="3357">
                  <a:moveTo>
                    <a:pt x="1952" y="1"/>
                  </a:moveTo>
                  <a:lnTo>
                    <a:pt x="1842" y="136"/>
                  </a:lnTo>
                  <a:cubicBezTo>
                    <a:pt x="1245" y="851"/>
                    <a:pt x="623" y="1545"/>
                    <a:pt x="1" y="2240"/>
                  </a:cubicBezTo>
                  <a:cubicBezTo>
                    <a:pt x="517" y="2616"/>
                    <a:pt x="1055" y="2963"/>
                    <a:pt x="1609" y="3281"/>
                  </a:cubicBezTo>
                  <a:cubicBezTo>
                    <a:pt x="2172" y="2464"/>
                    <a:pt x="2773" y="1668"/>
                    <a:pt x="3357" y="868"/>
                  </a:cubicBezTo>
                  <a:cubicBezTo>
                    <a:pt x="2874" y="602"/>
                    <a:pt x="2405" y="314"/>
                    <a:pt x="195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0"/>
            <p:cNvSpPr/>
            <p:nvPr/>
          </p:nvSpPr>
          <p:spPr>
            <a:xfrm>
              <a:off x="13884663" y="8448073"/>
              <a:ext cx="147085" cy="133288"/>
            </a:xfrm>
            <a:custGeom>
              <a:rect b="b" l="l" r="r" t="t"/>
              <a:pathLst>
                <a:path extrusionOk="0" h="2985" w="3294">
                  <a:moveTo>
                    <a:pt x="1697" y="1"/>
                  </a:moveTo>
                  <a:cubicBezTo>
                    <a:pt x="1156" y="852"/>
                    <a:pt x="555" y="1664"/>
                    <a:pt x="0" y="2511"/>
                  </a:cubicBezTo>
                  <a:cubicBezTo>
                    <a:pt x="114" y="2549"/>
                    <a:pt x="233" y="2583"/>
                    <a:pt x="347" y="2617"/>
                  </a:cubicBezTo>
                  <a:cubicBezTo>
                    <a:pt x="906" y="2782"/>
                    <a:pt x="1473" y="2909"/>
                    <a:pt x="2053" y="2985"/>
                  </a:cubicBezTo>
                  <a:cubicBezTo>
                    <a:pt x="2201" y="2714"/>
                    <a:pt x="2349" y="2439"/>
                    <a:pt x="2489" y="2164"/>
                  </a:cubicBezTo>
                  <a:cubicBezTo>
                    <a:pt x="2789" y="1588"/>
                    <a:pt x="3056" y="995"/>
                    <a:pt x="3293" y="390"/>
                  </a:cubicBezTo>
                  <a:cubicBezTo>
                    <a:pt x="2938" y="322"/>
                    <a:pt x="2582" y="242"/>
                    <a:pt x="2235" y="153"/>
                  </a:cubicBezTo>
                  <a:cubicBezTo>
                    <a:pt x="2057" y="107"/>
                    <a:pt x="1875" y="56"/>
                    <a:pt x="16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0"/>
            <p:cNvSpPr/>
            <p:nvPr/>
          </p:nvSpPr>
          <p:spPr>
            <a:xfrm>
              <a:off x="13423890" y="7795690"/>
              <a:ext cx="734087" cy="707206"/>
            </a:xfrm>
            <a:custGeom>
              <a:rect b="b" l="l" r="r" t="t"/>
              <a:pathLst>
                <a:path extrusionOk="0" h="15838" w="16440">
                  <a:moveTo>
                    <a:pt x="521" y="0"/>
                  </a:moveTo>
                  <a:cubicBezTo>
                    <a:pt x="343" y="68"/>
                    <a:pt x="174" y="127"/>
                    <a:pt x="17" y="182"/>
                  </a:cubicBezTo>
                  <a:lnTo>
                    <a:pt x="17" y="178"/>
                  </a:lnTo>
                  <a:cubicBezTo>
                    <a:pt x="0" y="495"/>
                    <a:pt x="0" y="817"/>
                    <a:pt x="13" y="1139"/>
                  </a:cubicBezTo>
                  <a:cubicBezTo>
                    <a:pt x="26" y="1511"/>
                    <a:pt x="60" y="1888"/>
                    <a:pt x="115" y="2260"/>
                  </a:cubicBezTo>
                  <a:cubicBezTo>
                    <a:pt x="195" y="2823"/>
                    <a:pt x="314" y="3382"/>
                    <a:pt x="474" y="3932"/>
                  </a:cubicBezTo>
                  <a:cubicBezTo>
                    <a:pt x="631" y="4487"/>
                    <a:pt x="826" y="5033"/>
                    <a:pt x="1054" y="5562"/>
                  </a:cubicBezTo>
                  <a:cubicBezTo>
                    <a:pt x="1351" y="6243"/>
                    <a:pt x="1689" y="6903"/>
                    <a:pt x="2079" y="7538"/>
                  </a:cubicBezTo>
                  <a:cubicBezTo>
                    <a:pt x="2468" y="8177"/>
                    <a:pt x="2895" y="8791"/>
                    <a:pt x="3361" y="9375"/>
                  </a:cubicBezTo>
                  <a:lnTo>
                    <a:pt x="3357" y="9371"/>
                  </a:lnTo>
                  <a:lnTo>
                    <a:pt x="3357" y="9371"/>
                  </a:lnTo>
                  <a:cubicBezTo>
                    <a:pt x="4377" y="10653"/>
                    <a:pt x="5562" y="11796"/>
                    <a:pt x="6882" y="12770"/>
                  </a:cubicBezTo>
                  <a:lnTo>
                    <a:pt x="6874" y="12761"/>
                  </a:lnTo>
                  <a:lnTo>
                    <a:pt x="6874" y="12761"/>
                  </a:lnTo>
                  <a:cubicBezTo>
                    <a:pt x="7399" y="13151"/>
                    <a:pt x="7949" y="13506"/>
                    <a:pt x="8516" y="13828"/>
                  </a:cubicBezTo>
                  <a:cubicBezTo>
                    <a:pt x="9185" y="14204"/>
                    <a:pt x="9879" y="14539"/>
                    <a:pt x="10594" y="14822"/>
                  </a:cubicBezTo>
                  <a:cubicBezTo>
                    <a:pt x="11174" y="15047"/>
                    <a:pt x="11763" y="15237"/>
                    <a:pt x="12364" y="15394"/>
                  </a:cubicBezTo>
                  <a:cubicBezTo>
                    <a:pt x="12664" y="15470"/>
                    <a:pt x="12969" y="15538"/>
                    <a:pt x="13274" y="15597"/>
                  </a:cubicBezTo>
                  <a:cubicBezTo>
                    <a:pt x="13578" y="15652"/>
                    <a:pt x="13883" y="15703"/>
                    <a:pt x="14192" y="15741"/>
                  </a:cubicBezTo>
                  <a:lnTo>
                    <a:pt x="14196" y="15741"/>
                  </a:lnTo>
                  <a:cubicBezTo>
                    <a:pt x="14624" y="15792"/>
                    <a:pt x="15051" y="15821"/>
                    <a:pt x="15483" y="15834"/>
                  </a:cubicBezTo>
                  <a:cubicBezTo>
                    <a:pt x="15591" y="15836"/>
                    <a:pt x="15699" y="15837"/>
                    <a:pt x="15807" y="15837"/>
                  </a:cubicBezTo>
                  <a:cubicBezTo>
                    <a:pt x="15916" y="15837"/>
                    <a:pt x="16025" y="15836"/>
                    <a:pt x="16135" y="15834"/>
                  </a:cubicBezTo>
                  <a:cubicBezTo>
                    <a:pt x="16236" y="15631"/>
                    <a:pt x="16338" y="15423"/>
                    <a:pt x="16439" y="15220"/>
                  </a:cubicBezTo>
                  <a:cubicBezTo>
                    <a:pt x="16435" y="15218"/>
                    <a:pt x="16432" y="15217"/>
                    <a:pt x="16429" y="15217"/>
                  </a:cubicBezTo>
                  <a:cubicBezTo>
                    <a:pt x="16427" y="15217"/>
                    <a:pt x="16425" y="15218"/>
                    <a:pt x="16423" y="15220"/>
                  </a:cubicBezTo>
                  <a:lnTo>
                    <a:pt x="16401" y="15220"/>
                  </a:lnTo>
                  <a:cubicBezTo>
                    <a:pt x="16232" y="15229"/>
                    <a:pt x="16063" y="15237"/>
                    <a:pt x="15893" y="15237"/>
                  </a:cubicBezTo>
                  <a:cubicBezTo>
                    <a:pt x="15817" y="15237"/>
                    <a:pt x="15741" y="15237"/>
                    <a:pt x="15661" y="15233"/>
                  </a:cubicBezTo>
                  <a:cubicBezTo>
                    <a:pt x="15449" y="15225"/>
                    <a:pt x="15229" y="15212"/>
                    <a:pt x="14992" y="15191"/>
                  </a:cubicBezTo>
                  <a:cubicBezTo>
                    <a:pt x="14171" y="15119"/>
                    <a:pt x="13358" y="14975"/>
                    <a:pt x="12558" y="14767"/>
                  </a:cubicBezTo>
                  <a:cubicBezTo>
                    <a:pt x="11636" y="14526"/>
                    <a:pt x="10738" y="14196"/>
                    <a:pt x="9875" y="13790"/>
                  </a:cubicBezTo>
                  <a:cubicBezTo>
                    <a:pt x="9007" y="13375"/>
                    <a:pt x="8178" y="12888"/>
                    <a:pt x="7395" y="12329"/>
                  </a:cubicBezTo>
                  <a:cubicBezTo>
                    <a:pt x="6616" y="11771"/>
                    <a:pt x="5888" y="11149"/>
                    <a:pt x="5215" y="10467"/>
                  </a:cubicBezTo>
                  <a:cubicBezTo>
                    <a:pt x="4914" y="10162"/>
                    <a:pt x="4639" y="9862"/>
                    <a:pt x="4385" y="9561"/>
                  </a:cubicBezTo>
                  <a:cubicBezTo>
                    <a:pt x="4148" y="9286"/>
                    <a:pt x="3911" y="8990"/>
                    <a:pt x="3683" y="8681"/>
                  </a:cubicBezTo>
                  <a:cubicBezTo>
                    <a:pt x="3170" y="8004"/>
                    <a:pt x="2701" y="7293"/>
                    <a:pt x="2273" y="6552"/>
                  </a:cubicBezTo>
                  <a:cubicBezTo>
                    <a:pt x="2040" y="6150"/>
                    <a:pt x="1829" y="5752"/>
                    <a:pt x="1647" y="5371"/>
                  </a:cubicBezTo>
                  <a:cubicBezTo>
                    <a:pt x="1448" y="4956"/>
                    <a:pt x="1270" y="4554"/>
                    <a:pt x="1122" y="4165"/>
                  </a:cubicBezTo>
                  <a:cubicBezTo>
                    <a:pt x="965" y="3759"/>
                    <a:pt x="830" y="3348"/>
                    <a:pt x="720" y="2929"/>
                  </a:cubicBezTo>
                  <a:cubicBezTo>
                    <a:pt x="614" y="2535"/>
                    <a:pt x="538" y="2133"/>
                    <a:pt x="491" y="1727"/>
                  </a:cubicBezTo>
                  <a:cubicBezTo>
                    <a:pt x="441" y="1338"/>
                    <a:pt x="432" y="948"/>
                    <a:pt x="457" y="555"/>
                  </a:cubicBezTo>
                  <a:cubicBezTo>
                    <a:pt x="470" y="373"/>
                    <a:pt x="491" y="191"/>
                    <a:pt x="525" y="9"/>
                  </a:cubicBezTo>
                  <a:lnTo>
                    <a:pt x="52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0"/>
            <p:cNvSpPr/>
            <p:nvPr/>
          </p:nvSpPr>
          <p:spPr>
            <a:xfrm>
              <a:off x="13470954" y="8044006"/>
              <a:ext cx="45" cy="45"/>
            </a:xfrm>
            <a:custGeom>
              <a:rect b="b" l="l" r="r" t="t"/>
              <a:pathLst>
                <a:path extrusionOk="0" h="1" w="1">
                  <a:moveTo>
                    <a:pt x="0" y="1"/>
                  </a:moveTo>
                  <a:lnTo>
                    <a:pt x="0" y="1"/>
                  </a:ln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8" name="Google Shape;6188;p60"/>
          <p:cNvGrpSpPr/>
          <p:nvPr/>
        </p:nvGrpSpPr>
        <p:grpSpPr>
          <a:xfrm>
            <a:off x="5425914" y="7914971"/>
            <a:ext cx="842367" cy="848970"/>
            <a:chOff x="8708031" y="3169350"/>
            <a:chExt cx="1060115" cy="1068424"/>
          </a:xfrm>
        </p:grpSpPr>
        <p:sp>
          <p:nvSpPr>
            <p:cNvPr id="6189" name="Google Shape;6189;p60"/>
            <p:cNvSpPr/>
            <p:nvPr/>
          </p:nvSpPr>
          <p:spPr>
            <a:xfrm>
              <a:off x="8708031" y="3169350"/>
              <a:ext cx="1060115" cy="1068424"/>
            </a:xfrm>
            <a:custGeom>
              <a:rect b="b" l="l" r="r" t="t"/>
              <a:pathLst>
                <a:path extrusionOk="0" h="15302" w="15183">
                  <a:moveTo>
                    <a:pt x="7813" y="1"/>
                  </a:moveTo>
                  <a:cubicBezTo>
                    <a:pt x="7572" y="1"/>
                    <a:pt x="7335" y="14"/>
                    <a:pt x="7098" y="39"/>
                  </a:cubicBezTo>
                  <a:cubicBezTo>
                    <a:pt x="6683" y="86"/>
                    <a:pt x="6273" y="162"/>
                    <a:pt x="5875" y="272"/>
                  </a:cubicBezTo>
                  <a:cubicBezTo>
                    <a:pt x="5143" y="462"/>
                    <a:pt x="4440" y="746"/>
                    <a:pt x="3784" y="1118"/>
                  </a:cubicBezTo>
                  <a:cubicBezTo>
                    <a:pt x="3174" y="1465"/>
                    <a:pt x="2616" y="1901"/>
                    <a:pt x="2129" y="2405"/>
                  </a:cubicBezTo>
                  <a:cubicBezTo>
                    <a:pt x="1888" y="2659"/>
                    <a:pt x="1663" y="2930"/>
                    <a:pt x="1460" y="3218"/>
                  </a:cubicBezTo>
                  <a:cubicBezTo>
                    <a:pt x="1266" y="3493"/>
                    <a:pt x="1088" y="3785"/>
                    <a:pt x="931" y="4085"/>
                  </a:cubicBezTo>
                  <a:cubicBezTo>
                    <a:pt x="533" y="4868"/>
                    <a:pt x="271" y="5715"/>
                    <a:pt x="157" y="6583"/>
                  </a:cubicBezTo>
                  <a:cubicBezTo>
                    <a:pt x="51" y="7112"/>
                    <a:pt x="0" y="7649"/>
                    <a:pt x="8" y="8191"/>
                  </a:cubicBezTo>
                  <a:cubicBezTo>
                    <a:pt x="13" y="8978"/>
                    <a:pt x="157" y="9765"/>
                    <a:pt x="432" y="10506"/>
                  </a:cubicBezTo>
                  <a:cubicBezTo>
                    <a:pt x="559" y="10836"/>
                    <a:pt x="711" y="11162"/>
                    <a:pt x="889" y="11471"/>
                  </a:cubicBezTo>
                  <a:cubicBezTo>
                    <a:pt x="1071" y="11780"/>
                    <a:pt x="1274" y="12076"/>
                    <a:pt x="1503" y="12360"/>
                  </a:cubicBezTo>
                  <a:cubicBezTo>
                    <a:pt x="1955" y="12923"/>
                    <a:pt x="2485" y="13422"/>
                    <a:pt x="3077" y="13841"/>
                  </a:cubicBezTo>
                  <a:cubicBezTo>
                    <a:pt x="3670" y="14260"/>
                    <a:pt x="4317" y="14603"/>
                    <a:pt x="5003" y="14849"/>
                  </a:cubicBezTo>
                  <a:cubicBezTo>
                    <a:pt x="5680" y="15103"/>
                    <a:pt x="6391" y="15251"/>
                    <a:pt x="7111" y="15293"/>
                  </a:cubicBezTo>
                  <a:cubicBezTo>
                    <a:pt x="7233" y="15297"/>
                    <a:pt x="7365" y="15301"/>
                    <a:pt x="7487" y="15301"/>
                  </a:cubicBezTo>
                  <a:cubicBezTo>
                    <a:pt x="7501" y="15302"/>
                    <a:pt x="7516" y="15302"/>
                    <a:pt x="7530" y="15302"/>
                  </a:cubicBezTo>
                  <a:cubicBezTo>
                    <a:pt x="8108" y="15302"/>
                    <a:pt x="8682" y="15217"/>
                    <a:pt x="9235" y="15060"/>
                  </a:cubicBezTo>
                  <a:cubicBezTo>
                    <a:pt x="9896" y="14870"/>
                    <a:pt x="10552" y="14540"/>
                    <a:pt x="11242" y="14061"/>
                  </a:cubicBezTo>
                  <a:cubicBezTo>
                    <a:pt x="12537" y="13151"/>
                    <a:pt x="13591" y="11937"/>
                    <a:pt x="14302" y="10527"/>
                  </a:cubicBezTo>
                  <a:cubicBezTo>
                    <a:pt x="14653" y="9833"/>
                    <a:pt x="14907" y="9092"/>
                    <a:pt x="15051" y="8331"/>
                  </a:cubicBezTo>
                  <a:cubicBezTo>
                    <a:pt x="15123" y="7950"/>
                    <a:pt x="15165" y="7560"/>
                    <a:pt x="15174" y="7175"/>
                  </a:cubicBezTo>
                  <a:cubicBezTo>
                    <a:pt x="15182" y="6786"/>
                    <a:pt x="15157" y="6396"/>
                    <a:pt x="15102" y="6011"/>
                  </a:cubicBezTo>
                  <a:cubicBezTo>
                    <a:pt x="14873" y="4487"/>
                    <a:pt x="14044" y="3023"/>
                    <a:pt x="12757" y="1901"/>
                  </a:cubicBezTo>
                  <a:cubicBezTo>
                    <a:pt x="11834" y="1089"/>
                    <a:pt x="10725" y="509"/>
                    <a:pt x="9532" y="213"/>
                  </a:cubicBezTo>
                  <a:cubicBezTo>
                    <a:pt x="9130" y="115"/>
                    <a:pt x="8723" y="52"/>
                    <a:pt x="8308" y="18"/>
                  </a:cubicBezTo>
                  <a:cubicBezTo>
                    <a:pt x="8148" y="9"/>
                    <a:pt x="7983" y="1"/>
                    <a:pt x="781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0"/>
            <p:cNvSpPr/>
            <p:nvPr/>
          </p:nvSpPr>
          <p:spPr>
            <a:xfrm>
              <a:off x="8738404" y="3198955"/>
              <a:ext cx="1001953" cy="1009843"/>
            </a:xfrm>
            <a:custGeom>
              <a:rect b="b" l="l" r="r" t="t"/>
              <a:pathLst>
                <a:path extrusionOk="0" h="14463" w="14350">
                  <a:moveTo>
                    <a:pt x="7382" y="0"/>
                  </a:moveTo>
                  <a:lnTo>
                    <a:pt x="7387" y="4"/>
                  </a:lnTo>
                  <a:cubicBezTo>
                    <a:pt x="7158" y="4"/>
                    <a:pt x="6934" y="13"/>
                    <a:pt x="6710" y="38"/>
                  </a:cubicBezTo>
                  <a:cubicBezTo>
                    <a:pt x="6316" y="81"/>
                    <a:pt x="5931" y="153"/>
                    <a:pt x="5550" y="258"/>
                  </a:cubicBezTo>
                  <a:cubicBezTo>
                    <a:pt x="4860" y="436"/>
                    <a:pt x="4195" y="707"/>
                    <a:pt x="3577" y="1058"/>
                  </a:cubicBezTo>
                  <a:cubicBezTo>
                    <a:pt x="2998" y="1388"/>
                    <a:pt x="2473" y="1799"/>
                    <a:pt x="2011" y="2277"/>
                  </a:cubicBezTo>
                  <a:cubicBezTo>
                    <a:pt x="1783" y="2519"/>
                    <a:pt x="1571" y="2773"/>
                    <a:pt x="1381" y="3043"/>
                  </a:cubicBezTo>
                  <a:cubicBezTo>
                    <a:pt x="1195" y="3306"/>
                    <a:pt x="1025" y="3581"/>
                    <a:pt x="881" y="3869"/>
                  </a:cubicBezTo>
                  <a:cubicBezTo>
                    <a:pt x="505" y="4609"/>
                    <a:pt x="259" y="5405"/>
                    <a:pt x="149" y="6226"/>
                  </a:cubicBezTo>
                  <a:cubicBezTo>
                    <a:pt x="48" y="6726"/>
                    <a:pt x="1" y="7238"/>
                    <a:pt x="5" y="7746"/>
                  </a:cubicBezTo>
                  <a:cubicBezTo>
                    <a:pt x="9" y="8491"/>
                    <a:pt x="145" y="9231"/>
                    <a:pt x="407" y="9934"/>
                  </a:cubicBezTo>
                  <a:cubicBezTo>
                    <a:pt x="526" y="10247"/>
                    <a:pt x="670" y="10552"/>
                    <a:pt x="839" y="10844"/>
                  </a:cubicBezTo>
                  <a:cubicBezTo>
                    <a:pt x="1008" y="11140"/>
                    <a:pt x="1203" y="11420"/>
                    <a:pt x="1419" y="11686"/>
                  </a:cubicBezTo>
                  <a:cubicBezTo>
                    <a:pt x="1846" y="12219"/>
                    <a:pt x="2346" y="12689"/>
                    <a:pt x="2904" y="13083"/>
                  </a:cubicBezTo>
                  <a:cubicBezTo>
                    <a:pt x="3467" y="13481"/>
                    <a:pt x="4077" y="13802"/>
                    <a:pt x="4724" y="14035"/>
                  </a:cubicBezTo>
                  <a:cubicBezTo>
                    <a:pt x="5364" y="14272"/>
                    <a:pt x="6037" y="14412"/>
                    <a:pt x="6718" y="14454"/>
                  </a:cubicBezTo>
                  <a:cubicBezTo>
                    <a:pt x="6845" y="14458"/>
                    <a:pt x="6963" y="14463"/>
                    <a:pt x="7078" y="14463"/>
                  </a:cubicBezTo>
                  <a:cubicBezTo>
                    <a:pt x="7092" y="14463"/>
                    <a:pt x="7106" y="14463"/>
                    <a:pt x="7120" y="14463"/>
                  </a:cubicBezTo>
                  <a:cubicBezTo>
                    <a:pt x="7664" y="14463"/>
                    <a:pt x="8204" y="14383"/>
                    <a:pt x="8728" y="14234"/>
                  </a:cubicBezTo>
                  <a:cubicBezTo>
                    <a:pt x="9351" y="14052"/>
                    <a:pt x="9969" y="13743"/>
                    <a:pt x="10620" y="13290"/>
                  </a:cubicBezTo>
                  <a:cubicBezTo>
                    <a:pt x="11234" y="12863"/>
                    <a:pt x="11789" y="12363"/>
                    <a:pt x="12275" y="11800"/>
                  </a:cubicBezTo>
                  <a:cubicBezTo>
                    <a:pt x="12762" y="11238"/>
                    <a:pt x="13181" y="10615"/>
                    <a:pt x="13515" y="9951"/>
                  </a:cubicBezTo>
                  <a:cubicBezTo>
                    <a:pt x="13850" y="9295"/>
                    <a:pt x="14087" y="8596"/>
                    <a:pt x="14226" y="7873"/>
                  </a:cubicBezTo>
                  <a:cubicBezTo>
                    <a:pt x="14294" y="7513"/>
                    <a:pt x="14332" y="7149"/>
                    <a:pt x="14341" y="6781"/>
                  </a:cubicBezTo>
                  <a:cubicBezTo>
                    <a:pt x="14349" y="6412"/>
                    <a:pt x="14324" y="6044"/>
                    <a:pt x="14269" y="5684"/>
                  </a:cubicBezTo>
                  <a:cubicBezTo>
                    <a:pt x="14057" y="4237"/>
                    <a:pt x="13270" y="2857"/>
                    <a:pt x="12055" y="1795"/>
                  </a:cubicBezTo>
                  <a:cubicBezTo>
                    <a:pt x="11183" y="1029"/>
                    <a:pt x="10138" y="483"/>
                    <a:pt x="9008" y="199"/>
                  </a:cubicBezTo>
                  <a:cubicBezTo>
                    <a:pt x="8627" y="106"/>
                    <a:pt x="8242" y="47"/>
                    <a:pt x="7852" y="17"/>
                  </a:cubicBezTo>
                  <a:cubicBezTo>
                    <a:pt x="7696" y="4"/>
                    <a:pt x="7535" y="0"/>
                    <a:pt x="73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0"/>
            <p:cNvSpPr/>
            <p:nvPr/>
          </p:nvSpPr>
          <p:spPr>
            <a:xfrm>
              <a:off x="8764726" y="3229049"/>
              <a:ext cx="944908" cy="952588"/>
            </a:xfrm>
            <a:custGeom>
              <a:rect b="b" l="l" r="r" t="t"/>
              <a:pathLst>
                <a:path extrusionOk="0" h="13643" w="13533">
                  <a:moveTo>
                    <a:pt x="6963" y="1"/>
                  </a:moveTo>
                  <a:cubicBezTo>
                    <a:pt x="6747" y="1"/>
                    <a:pt x="6536" y="14"/>
                    <a:pt x="6324" y="35"/>
                  </a:cubicBezTo>
                  <a:cubicBezTo>
                    <a:pt x="5956" y="77"/>
                    <a:pt x="5592" y="145"/>
                    <a:pt x="5232" y="242"/>
                  </a:cubicBezTo>
                  <a:cubicBezTo>
                    <a:pt x="4580" y="411"/>
                    <a:pt x="3954" y="665"/>
                    <a:pt x="3370" y="1000"/>
                  </a:cubicBezTo>
                  <a:cubicBezTo>
                    <a:pt x="2824" y="1309"/>
                    <a:pt x="2329" y="1694"/>
                    <a:pt x="1893" y="2147"/>
                  </a:cubicBezTo>
                  <a:cubicBezTo>
                    <a:pt x="1677" y="2371"/>
                    <a:pt x="1478" y="2617"/>
                    <a:pt x="1300" y="2871"/>
                  </a:cubicBezTo>
                  <a:cubicBezTo>
                    <a:pt x="1122" y="3116"/>
                    <a:pt x="966" y="3378"/>
                    <a:pt x="826" y="3649"/>
                  </a:cubicBezTo>
                  <a:cubicBezTo>
                    <a:pt x="297" y="4796"/>
                    <a:pt x="18" y="6041"/>
                    <a:pt x="1" y="7302"/>
                  </a:cubicBezTo>
                  <a:cubicBezTo>
                    <a:pt x="5" y="8009"/>
                    <a:pt x="132" y="8707"/>
                    <a:pt x="377" y="9367"/>
                  </a:cubicBezTo>
                  <a:cubicBezTo>
                    <a:pt x="492" y="9664"/>
                    <a:pt x="627" y="9952"/>
                    <a:pt x="788" y="10227"/>
                  </a:cubicBezTo>
                  <a:cubicBezTo>
                    <a:pt x="949" y="10506"/>
                    <a:pt x="1131" y="10768"/>
                    <a:pt x="1334" y="11022"/>
                  </a:cubicBezTo>
                  <a:cubicBezTo>
                    <a:pt x="1736" y="11522"/>
                    <a:pt x="2210" y="11966"/>
                    <a:pt x="2739" y="12339"/>
                  </a:cubicBezTo>
                  <a:cubicBezTo>
                    <a:pt x="3264" y="12715"/>
                    <a:pt x="3844" y="13016"/>
                    <a:pt x="4453" y="13240"/>
                  </a:cubicBezTo>
                  <a:cubicBezTo>
                    <a:pt x="5059" y="13460"/>
                    <a:pt x="5689" y="13596"/>
                    <a:pt x="6333" y="13634"/>
                  </a:cubicBezTo>
                  <a:cubicBezTo>
                    <a:pt x="6447" y="13638"/>
                    <a:pt x="6561" y="13642"/>
                    <a:pt x="6671" y="13642"/>
                  </a:cubicBezTo>
                  <a:cubicBezTo>
                    <a:pt x="7196" y="13642"/>
                    <a:pt x="7721" y="13570"/>
                    <a:pt x="8229" y="13422"/>
                  </a:cubicBezTo>
                  <a:cubicBezTo>
                    <a:pt x="8813" y="13257"/>
                    <a:pt x="9397" y="12965"/>
                    <a:pt x="10015" y="12533"/>
                  </a:cubicBezTo>
                  <a:cubicBezTo>
                    <a:pt x="10590" y="12136"/>
                    <a:pt x="11115" y="11661"/>
                    <a:pt x="11572" y="11132"/>
                  </a:cubicBezTo>
                  <a:cubicBezTo>
                    <a:pt x="12034" y="10599"/>
                    <a:pt x="12427" y="10015"/>
                    <a:pt x="12745" y="9384"/>
                  </a:cubicBezTo>
                  <a:cubicBezTo>
                    <a:pt x="13058" y="8766"/>
                    <a:pt x="13282" y="8106"/>
                    <a:pt x="13414" y="7429"/>
                  </a:cubicBezTo>
                  <a:cubicBezTo>
                    <a:pt x="13477" y="7086"/>
                    <a:pt x="13515" y="6743"/>
                    <a:pt x="13524" y="6396"/>
                  </a:cubicBezTo>
                  <a:cubicBezTo>
                    <a:pt x="13532" y="6049"/>
                    <a:pt x="13507" y="5706"/>
                    <a:pt x="13456" y="5364"/>
                  </a:cubicBezTo>
                  <a:cubicBezTo>
                    <a:pt x="13253" y="4001"/>
                    <a:pt x="12512" y="2697"/>
                    <a:pt x="11369" y="1694"/>
                  </a:cubicBezTo>
                  <a:cubicBezTo>
                    <a:pt x="10544" y="974"/>
                    <a:pt x="9558" y="458"/>
                    <a:pt x="8491" y="191"/>
                  </a:cubicBezTo>
                  <a:cubicBezTo>
                    <a:pt x="8136" y="103"/>
                    <a:pt x="7772" y="47"/>
                    <a:pt x="7403" y="18"/>
                  </a:cubicBezTo>
                  <a:cubicBezTo>
                    <a:pt x="7255" y="9"/>
                    <a:pt x="7107" y="1"/>
                    <a:pt x="696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8764447" y="3270454"/>
              <a:ext cx="800934" cy="911463"/>
            </a:xfrm>
            <a:custGeom>
              <a:rect b="b" l="l" r="r" t="t"/>
              <a:pathLst>
                <a:path extrusionOk="0" h="13054" w="11471">
                  <a:moveTo>
                    <a:pt x="4174" y="0"/>
                  </a:moveTo>
                  <a:lnTo>
                    <a:pt x="4174" y="6"/>
                  </a:lnTo>
                  <a:lnTo>
                    <a:pt x="4174" y="6"/>
                  </a:lnTo>
                  <a:cubicBezTo>
                    <a:pt x="4175" y="6"/>
                    <a:pt x="4177" y="5"/>
                    <a:pt x="4178" y="5"/>
                  </a:cubicBezTo>
                  <a:lnTo>
                    <a:pt x="4174" y="0"/>
                  </a:lnTo>
                  <a:close/>
                  <a:moveTo>
                    <a:pt x="4174" y="6"/>
                  </a:moveTo>
                  <a:cubicBezTo>
                    <a:pt x="3896" y="120"/>
                    <a:pt x="3631" y="251"/>
                    <a:pt x="3370" y="403"/>
                  </a:cubicBezTo>
                  <a:cubicBezTo>
                    <a:pt x="2828" y="712"/>
                    <a:pt x="2328" y="1101"/>
                    <a:pt x="1892" y="1550"/>
                  </a:cubicBezTo>
                  <a:cubicBezTo>
                    <a:pt x="1677" y="1774"/>
                    <a:pt x="1478" y="2019"/>
                    <a:pt x="1300" y="2273"/>
                  </a:cubicBezTo>
                  <a:cubicBezTo>
                    <a:pt x="1122" y="2523"/>
                    <a:pt x="965" y="2781"/>
                    <a:pt x="826" y="3052"/>
                  </a:cubicBezTo>
                  <a:cubicBezTo>
                    <a:pt x="297" y="4199"/>
                    <a:pt x="17" y="5448"/>
                    <a:pt x="0" y="6709"/>
                  </a:cubicBezTo>
                  <a:cubicBezTo>
                    <a:pt x="5" y="7416"/>
                    <a:pt x="132" y="8114"/>
                    <a:pt x="377" y="8779"/>
                  </a:cubicBezTo>
                  <a:cubicBezTo>
                    <a:pt x="491" y="9075"/>
                    <a:pt x="627" y="9363"/>
                    <a:pt x="788" y="9638"/>
                  </a:cubicBezTo>
                  <a:cubicBezTo>
                    <a:pt x="949" y="9917"/>
                    <a:pt x="1131" y="10180"/>
                    <a:pt x="1334" y="10429"/>
                  </a:cubicBezTo>
                  <a:cubicBezTo>
                    <a:pt x="1736" y="10933"/>
                    <a:pt x="2210" y="11377"/>
                    <a:pt x="2739" y="11750"/>
                  </a:cubicBezTo>
                  <a:cubicBezTo>
                    <a:pt x="3268" y="12127"/>
                    <a:pt x="3844" y="12427"/>
                    <a:pt x="4453" y="12651"/>
                  </a:cubicBezTo>
                  <a:cubicBezTo>
                    <a:pt x="5058" y="12872"/>
                    <a:pt x="5693" y="13007"/>
                    <a:pt x="6337" y="13045"/>
                  </a:cubicBezTo>
                  <a:cubicBezTo>
                    <a:pt x="6459" y="13049"/>
                    <a:pt x="6574" y="13054"/>
                    <a:pt x="6675" y="13054"/>
                  </a:cubicBezTo>
                  <a:cubicBezTo>
                    <a:pt x="6689" y="13054"/>
                    <a:pt x="6703" y="13054"/>
                    <a:pt x="6717" y="13054"/>
                  </a:cubicBezTo>
                  <a:cubicBezTo>
                    <a:pt x="7232" y="13054"/>
                    <a:pt x="7742" y="12978"/>
                    <a:pt x="8233" y="12833"/>
                  </a:cubicBezTo>
                  <a:cubicBezTo>
                    <a:pt x="8821" y="12668"/>
                    <a:pt x="9405" y="12376"/>
                    <a:pt x="10023" y="11945"/>
                  </a:cubicBezTo>
                  <a:cubicBezTo>
                    <a:pt x="10552" y="11576"/>
                    <a:pt x="11039" y="11149"/>
                    <a:pt x="11471" y="10666"/>
                  </a:cubicBezTo>
                  <a:lnTo>
                    <a:pt x="11471" y="10666"/>
                  </a:lnTo>
                  <a:cubicBezTo>
                    <a:pt x="11305" y="10785"/>
                    <a:pt x="11140" y="10899"/>
                    <a:pt x="10975" y="11005"/>
                  </a:cubicBezTo>
                  <a:cubicBezTo>
                    <a:pt x="10671" y="11200"/>
                    <a:pt x="10353" y="11373"/>
                    <a:pt x="10023" y="11526"/>
                  </a:cubicBezTo>
                  <a:cubicBezTo>
                    <a:pt x="9697" y="11678"/>
                    <a:pt x="9354" y="11805"/>
                    <a:pt x="9007" y="11907"/>
                  </a:cubicBezTo>
                  <a:cubicBezTo>
                    <a:pt x="8660" y="12008"/>
                    <a:pt x="8305" y="12076"/>
                    <a:pt x="7941" y="12118"/>
                  </a:cubicBezTo>
                  <a:cubicBezTo>
                    <a:pt x="7759" y="12135"/>
                    <a:pt x="7577" y="12144"/>
                    <a:pt x="7395" y="12144"/>
                  </a:cubicBezTo>
                  <a:cubicBezTo>
                    <a:pt x="7225" y="12144"/>
                    <a:pt x="7056" y="12135"/>
                    <a:pt x="6887" y="12118"/>
                  </a:cubicBezTo>
                  <a:cubicBezTo>
                    <a:pt x="6540" y="12080"/>
                    <a:pt x="6197" y="12000"/>
                    <a:pt x="5871" y="11877"/>
                  </a:cubicBezTo>
                  <a:cubicBezTo>
                    <a:pt x="5782" y="11843"/>
                    <a:pt x="5697" y="11805"/>
                    <a:pt x="5613" y="11767"/>
                  </a:cubicBezTo>
                  <a:cubicBezTo>
                    <a:pt x="5579" y="11750"/>
                    <a:pt x="5541" y="11733"/>
                    <a:pt x="5507" y="11712"/>
                  </a:cubicBezTo>
                  <a:cubicBezTo>
                    <a:pt x="5473" y="11695"/>
                    <a:pt x="5439" y="11678"/>
                    <a:pt x="5405" y="11661"/>
                  </a:cubicBezTo>
                  <a:cubicBezTo>
                    <a:pt x="5278" y="11585"/>
                    <a:pt x="5156" y="11496"/>
                    <a:pt x="5046" y="11394"/>
                  </a:cubicBezTo>
                  <a:cubicBezTo>
                    <a:pt x="4936" y="11301"/>
                    <a:pt x="4830" y="11195"/>
                    <a:pt x="4728" y="11098"/>
                  </a:cubicBezTo>
                  <a:lnTo>
                    <a:pt x="4699" y="11068"/>
                  </a:lnTo>
                  <a:cubicBezTo>
                    <a:pt x="4584" y="10954"/>
                    <a:pt x="4453" y="10827"/>
                    <a:pt x="4318" y="10713"/>
                  </a:cubicBezTo>
                  <a:cubicBezTo>
                    <a:pt x="4186" y="10594"/>
                    <a:pt x="4034" y="10489"/>
                    <a:pt x="3877" y="10408"/>
                  </a:cubicBezTo>
                  <a:cubicBezTo>
                    <a:pt x="3835" y="10387"/>
                    <a:pt x="3797" y="10374"/>
                    <a:pt x="3755" y="10357"/>
                  </a:cubicBezTo>
                  <a:cubicBezTo>
                    <a:pt x="3712" y="10345"/>
                    <a:pt x="3666" y="10332"/>
                    <a:pt x="3623" y="10324"/>
                  </a:cubicBezTo>
                  <a:cubicBezTo>
                    <a:pt x="3560" y="10311"/>
                    <a:pt x="3496" y="10307"/>
                    <a:pt x="3433" y="10307"/>
                  </a:cubicBezTo>
                  <a:lnTo>
                    <a:pt x="3370" y="10307"/>
                  </a:lnTo>
                  <a:cubicBezTo>
                    <a:pt x="3336" y="10307"/>
                    <a:pt x="3302" y="10311"/>
                    <a:pt x="3268" y="10319"/>
                  </a:cubicBezTo>
                  <a:cubicBezTo>
                    <a:pt x="3234" y="10328"/>
                    <a:pt x="3204" y="10336"/>
                    <a:pt x="3175" y="10345"/>
                  </a:cubicBezTo>
                  <a:cubicBezTo>
                    <a:pt x="3120" y="10366"/>
                    <a:pt x="3069" y="10391"/>
                    <a:pt x="3014" y="10421"/>
                  </a:cubicBezTo>
                  <a:cubicBezTo>
                    <a:pt x="2984" y="10438"/>
                    <a:pt x="2955" y="10451"/>
                    <a:pt x="2925" y="10463"/>
                  </a:cubicBezTo>
                  <a:cubicBezTo>
                    <a:pt x="2900" y="10476"/>
                    <a:pt x="2874" y="10480"/>
                    <a:pt x="2849" y="10484"/>
                  </a:cubicBezTo>
                  <a:cubicBezTo>
                    <a:pt x="2828" y="10489"/>
                    <a:pt x="2807" y="10493"/>
                    <a:pt x="2785" y="10493"/>
                  </a:cubicBezTo>
                  <a:lnTo>
                    <a:pt x="2760" y="10493"/>
                  </a:lnTo>
                  <a:cubicBezTo>
                    <a:pt x="2730" y="10489"/>
                    <a:pt x="2701" y="10484"/>
                    <a:pt x="2675" y="10476"/>
                  </a:cubicBezTo>
                  <a:cubicBezTo>
                    <a:pt x="2595" y="10446"/>
                    <a:pt x="2519" y="10408"/>
                    <a:pt x="2451" y="10357"/>
                  </a:cubicBezTo>
                  <a:cubicBezTo>
                    <a:pt x="2189" y="10159"/>
                    <a:pt x="1969" y="9913"/>
                    <a:pt x="1799" y="9629"/>
                  </a:cubicBezTo>
                  <a:cubicBezTo>
                    <a:pt x="1664" y="9405"/>
                    <a:pt x="1550" y="9168"/>
                    <a:pt x="1461" y="8918"/>
                  </a:cubicBezTo>
                  <a:cubicBezTo>
                    <a:pt x="1368" y="8656"/>
                    <a:pt x="1296" y="8385"/>
                    <a:pt x="1241" y="8110"/>
                  </a:cubicBezTo>
                  <a:cubicBezTo>
                    <a:pt x="1186" y="7818"/>
                    <a:pt x="1143" y="7526"/>
                    <a:pt x="1122" y="7230"/>
                  </a:cubicBezTo>
                  <a:cubicBezTo>
                    <a:pt x="1097" y="6938"/>
                    <a:pt x="1088" y="6633"/>
                    <a:pt x="1092" y="6332"/>
                  </a:cubicBezTo>
                  <a:cubicBezTo>
                    <a:pt x="1097" y="5748"/>
                    <a:pt x="1147" y="5168"/>
                    <a:pt x="1249" y="4593"/>
                  </a:cubicBezTo>
                  <a:cubicBezTo>
                    <a:pt x="1296" y="4322"/>
                    <a:pt x="1351" y="4081"/>
                    <a:pt x="1414" y="3848"/>
                  </a:cubicBezTo>
                  <a:cubicBezTo>
                    <a:pt x="1473" y="3619"/>
                    <a:pt x="1550" y="3395"/>
                    <a:pt x="1638" y="3179"/>
                  </a:cubicBezTo>
                  <a:cubicBezTo>
                    <a:pt x="1761" y="2887"/>
                    <a:pt x="1905" y="2608"/>
                    <a:pt x="2066" y="2341"/>
                  </a:cubicBezTo>
                  <a:cubicBezTo>
                    <a:pt x="2244" y="2053"/>
                    <a:pt x="2443" y="1774"/>
                    <a:pt x="2654" y="1511"/>
                  </a:cubicBezTo>
                  <a:cubicBezTo>
                    <a:pt x="3103" y="953"/>
                    <a:pt x="3611" y="449"/>
                    <a:pt x="4174" y="9"/>
                  </a:cubicBezTo>
                  <a:lnTo>
                    <a:pt x="4174" y="6"/>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9096589" y="3553866"/>
              <a:ext cx="303030" cy="339617"/>
            </a:xfrm>
            <a:custGeom>
              <a:rect b="b" l="l" r="r" t="t"/>
              <a:pathLst>
                <a:path extrusionOk="0" h="4864" w="4340">
                  <a:moveTo>
                    <a:pt x="2714" y="0"/>
                  </a:moveTo>
                  <a:cubicBezTo>
                    <a:pt x="2676" y="0"/>
                    <a:pt x="2642" y="0"/>
                    <a:pt x="2604" y="5"/>
                  </a:cubicBezTo>
                  <a:cubicBezTo>
                    <a:pt x="2464" y="13"/>
                    <a:pt x="2329" y="39"/>
                    <a:pt x="2197" y="68"/>
                  </a:cubicBezTo>
                  <a:cubicBezTo>
                    <a:pt x="2041" y="98"/>
                    <a:pt x="1893" y="132"/>
                    <a:pt x="1757" y="174"/>
                  </a:cubicBezTo>
                  <a:cubicBezTo>
                    <a:pt x="1601" y="212"/>
                    <a:pt x="1444" y="263"/>
                    <a:pt x="1296" y="322"/>
                  </a:cubicBezTo>
                  <a:cubicBezTo>
                    <a:pt x="1152" y="373"/>
                    <a:pt x="1012" y="441"/>
                    <a:pt x="881" y="517"/>
                  </a:cubicBezTo>
                  <a:cubicBezTo>
                    <a:pt x="741" y="610"/>
                    <a:pt x="623" y="737"/>
                    <a:pt x="534" y="877"/>
                  </a:cubicBezTo>
                  <a:cubicBezTo>
                    <a:pt x="492" y="953"/>
                    <a:pt x="454" y="1033"/>
                    <a:pt x="420" y="1118"/>
                  </a:cubicBezTo>
                  <a:cubicBezTo>
                    <a:pt x="390" y="1194"/>
                    <a:pt x="365" y="1274"/>
                    <a:pt x="344" y="1355"/>
                  </a:cubicBezTo>
                  <a:cubicBezTo>
                    <a:pt x="301" y="1524"/>
                    <a:pt x="267" y="1698"/>
                    <a:pt x="246" y="1875"/>
                  </a:cubicBezTo>
                  <a:lnTo>
                    <a:pt x="238" y="1935"/>
                  </a:lnTo>
                  <a:lnTo>
                    <a:pt x="217" y="1994"/>
                  </a:lnTo>
                  <a:cubicBezTo>
                    <a:pt x="170" y="2108"/>
                    <a:pt x="132" y="2227"/>
                    <a:pt x="102" y="2345"/>
                  </a:cubicBezTo>
                  <a:cubicBezTo>
                    <a:pt x="77" y="2447"/>
                    <a:pt x="56" y="2548"/>
                    <a:pt x="43" y="2650"/>
                  </a:cubicBezTo>
                  <a:cubicBezTo>
                    <a:pt x="9" y="2891"/>
                    <a:pt x="1" y="3137"/>
                    <a:pt x="18" y="3378"/>
                  </a:cubicBezTo>
                  <a:cubicBezTo>
                    <a:pt x="35" y="3623"/>
                    <a:pt x="85" y="3865"/>
                    <a:pt x="179" y="4093"/>
                  </a:cubicBezTo>
                  <a:cubicBezTo>
                    <a:pt x="221" y="4203"/>
                    <a:pt x="280" y="4309"/>
                    <a:pt x="352" y="4406"/>
                  </a:cubicBezTo>
                  <a:cubicBezTo>
                    <a:pt x="390" y="4457"/>
                    <a:pt x="428" y="4504"/>
                    <a:pt x="475" y="4550"/>
                  </a:cubicBezTo>
                  <a:cubicBezTo>
                    <a:pt x="521" y="4597"/>
                    <a:pt x="572" y="4639"/>
                    <a:pt x="627" y="4677"/>
                  </a:cubicBezTo>
                  <a:cubicBezTo>
                    <a:pt x="729" y="4745"/>
                    <a:pt x="839" y="4796"/>
                    <a:pt x="957" y="4826"/>
                  </a:cubicBezTo>
                  <a:cubicBezTo>
                    <a:pt x="1055" y="4851"/>
                    <a:pt x="1160" y="4864"/>
                    <a:pt x="1266" y="4864"/>
                  </a:cubicBezTo>
                  <a:lnTo>
                    <a:pt x="1364" y="4864"/>
                  </a:lnTo>
                  <a:cubicBezTo>
                    <a:pt x="1516" y="4842"/>
                    <a:pt x="1664" y="4796"/>
                    <a:pt x="1804" y="4724"/>
                  </a:cubicBezTo>
                  <a:cubicBezTo>
                    <a:pt x="1935" y="4652"/>
                    <a:pt x="2066" y="4576"/>
                    <a:pt x="2189" y="4487"/>
                  </a:cubicBezTo>
                  <a:cubicBezTo>
                    <a:pt x="2244" y="4449"/>
                    <a:pt x="2295" y="4411"/>
                    <a:pt x="2350" y="4373"/>
                  </a:cubicBezTo>
                  <a:cubicBezTo>
                    <a:pt x="2413" y="4330"/>
                    <a:pt x="2477" y="4288"/>
                    <a:pt x="2540" y="4241"/>
                  </a:cubicBezTo>
                  <a:lnTo>
                    <a:pt x="2604" y="4199"/>
                  </a:lnTo>
                  <a:cubicBezTo>
                    <a:pt x="2646" y="4174"/>
                    <a:pt x="2688" y="4148"/>
                    <a:pt x="2727" y="4114"/>
                  </a:cubicBezTo>
                  <a:cubicBezTo>
                    <a:pt x="2798" y="4064"/>
                    <a:pt x="2870" y="4004"/>
                    <a:pt x="2938" y="3945"/>
                  </a:cubicBezTo>
                  <a:cubicBezTo>
                    <a:pt x="3031" y="3856"/>
                    <a:pt x="3116" y="3750"/>
                    <a:pt x="3184" y="3640"/>
                  </a:cubicBezTo>
                  <a:cubicBezTo>
                    <a:pt x="3239" y="3539"/>
                    <a:pt x="3285" y="3433"/>
                    <a:pt x="3319" y="3323"/>
                  </a:cubicBezTo>
                  <a:cubicBezTo>
                    <a:pt x="3344" y="3251"/>
                    <a:pt x="3366" y="3175"/>
                    <a:pt x="3387" y="3099"/>
                  </a:cubicBezTo>
                  <a:lnTo>
                    <a:pt x="3408" y="3018"/>
                  </a:lnTo>
                  <a:cubicBezTo>
                    <a:pt x="3442" y="2904"/>
                    <a:pt x="3480" y="2790"/>
                    <a:pt x="3526" y="2675"/>
                  </a:cubicBezTo>
                  <a:cubicBezTo>
                    <a:pt x="3560" y="2599"/>
                    <a:pt x="3586" y="2540"/>
                    <a:pt x="3615" y="2485"/>
                  </a:cubicBezTo>
                  <a:cubicBezTo>
                    <a:pt x="3645" y="2434"/>
                    <a:pt x="3679" y="2383"/>
                    <a:pt x="3713" y="2337"/>
                  </a:cubicBezTo>
                  <a:cubicBezTo>
                    <a:pt x="3768" y="2269"/>
                    <a:pt x="3827" y="2201"/>
                    <a:pt x="3890" y="2138"/>
                  </a:cubicBezTo>
                  <a:cubicBezTo>
                    <a:pt x="4017" y="2002"/>
                    <a:pt x="4132" y="1854"/>
                    <a:pt x="4225" y="1689"/>
                  </a:cubicBezTo>
                  <a:cubicBezTo>
                    <a:pt x="4301" y="1541"/>
                    <a:pt x="4339" y="1380"/>
                    <a:pt x="4335" y="1215"/>
                  </a:cubicBezTo>
                  <a:cubicBezTo>
                    <a:pt x="4326" y="1037"/>
                    <a:pt x="4280" y="868"/>
                    <a:pt x="4195" y="716"/>
                  </a:cubicBezTo>
                  <a:cubicBezTo>
                    <a:pt x="4157" y="648"/>
                    <a:pt x="4111" y="585"/>
                    <a:pt x="4060" y="525"/>
                  </a:cubicBezTo>
                  <a:cubicBezTo>
                    <a:pt x="4013" y="475"/>
                    <a:pt x="3962" y="424"/>
                    <a:pt x="3907" y="381"/>
                  </a:cubicBezTo>
                  <a:cubicBezTo>
                    <a:pt x="3844" y="331"/>
                    <a:pt x="3780" y="284"/>
                    <a:pt x="3708" y="246"/>
                  </a:cubicBezTo>
                  <a:cubicBezTo>
                    <a:pt x="3505" y="136"/>
                    <a:pt x="3285" y="60"/>
                    <a:pt x="3057" y="26"/>
                  </a:cubicBezTo>
                  <a:cubicBezTo>
                    <a:pt x="2947" y="9"/>
                    <a:pt x="2832" y="0"/>
                    <a:pt x="271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0"/>
            <p:cNvSpPr/>
            <p:nvPr/>
          </p:nvSpPr>
          <p:spPr>
            <a:xfrm>
              <a:off x="9152726" y="3467006"/>
              <a:ext cx="70" cy="628"/>
            </a:xfrm>
            <a:custGeom>
              <a:rect b="b" l="l" r="r" t="t"/>
              <a:pathLst>
                <a:path extrusionOk="0" h="9" w="1">
                  <a:moveTo>
                    <a:pt x="1" y="9"/>
                  </a:moveTo>
                  <a:cubicBezTo>
                    <a:pt x="1" y="9"/>
                    <a:pt x="1" y="4"/>
                    <a:pt x="1" y="4"/>
                  </a:cubicBezTo>
                  <a:cubicBezTo>
                    <a:pt x="1" y="4"/>
                    <a:pt x="1" y="4"/>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0"/>
            <p:cNvSpPr/>
            <p:nvPr/>
          </p:nvSpPr>
          <p:spPr>
            <a:xfrm>
              <a:off x="9199436" y="3511623"/>
              <a:ext cx="70" cy="628"/>
            </a:xfrm>
            <a:custGeom>
              <a:rect b="b" l="l" r="r" t="t"/>
              <a:pathLst>
                <a:path extrusionOk="0" h="9" w="1">
                  <a:moveTo>
                    <a:pt x="1" y="0"/>
                  </a:moveTo>
                  <a:lnTo>
                    <a:pt x="1" y="9"/>
                  </a:lnTo>
                  <a:lnTo>
                    <a:pt x="1" y="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9152446" y="3460163"/>
              <a:ext cx="48247" cy="61863"/>
            </a:xfrm>
            <a:custGeom>
              <a:rect b="b" l="l" r="r" t="t"/>
              <a:pathLst>
                <a:path extrusionOk="0" h="886" w="691">
                  <a:moveTo>
                    <a:pt x="132" y="1"/>
                  </a:moveTo>
                  <a:cubicBezTo>
                    <a:pt x="115" y="5"/>
                    <a:pt x="98" y="9"/>
                    <a:pt x="85" y="13"/>
                  </a:cubicBezTo>
                  <a:lnTo>
                    <a:pt x="77" y="18"/>
                  </a:lnTo>
                  <a:lnTo>
                    <a:pt x="56" y="35"/>
                  </a:lnTo>
                  <a:lnTo>
                    <a:pt x="39" y="52"/>
                  </a:lnTo>
                  <a:lnTo>
                    <a:pt x="35" y="56"/>
                  </a:lnTo>
                  <a:cubicBezTo>
                    <a:pt x="26" y="68"/>
                    <a:pt x="18" y="85"/>
                    <a:pt x="9" y="102"/>
                  </a:cubicBezTo>
                  <a:cubicBezTo>
                    <a:pt x="9" y="111"/>
                    <a:pt x="5" y="119"/>
                    <a:pt x="1" y="128"/>
                  </a:cubicBezTo>
                  <a:cubicBezTo>
                    <a:pt x="1" y="153"/>
                    <a:pt x="1" y="183"/>
                    <a:pt x="1" y="208"/>
                  </a:cubicBezTo>
                  <a:cubicBezTo>
                    <a:pt x="5" y="229"/>
                    <a:pt x="9" y="250"/>
                    <a:pt x="18" y="267"/>
                  </a:cubicBezTo>
                  <a:cubicBezTo>
                    <a:pt x="22" y="284"/>
                    <a:pt x="30" y="297"/>
                    <a:pt x="35" y="310"/>
                  </a:cubicBezTo>
                  <a:cubicBezTo>
                    <a:pt x="52" y="344"/>
                    <a:pt x="68" y="373"/>
                    <a:pt x="90" y="403"/>
                  </a:cubicBezTo>
                  <a:cubicBezTo>
                    <a:pt x="107" y="428"/>
                    <a:pt x="123" y="449"/>
                    <a:pt x="140" y="475"/>
                  </a:cubicBezTo>
                  <a:cubicBezTo>
                    <a:pt x="195" y="538"/>
                    <a:pt x="259" y="593"/>
                    <a:pt x="327" y="648"/>
                  </a:cubicBezTo>
                  <a:lnTo>
                    <a:pt x="331" y="653"/>
                  </a:lnTo>
                  <a:cubicBezTo>
                    <a:pt x="360" y="678"/>
                    <a:pt x="394" y="699"/>
                    <a:pt x="424" y="725"/>
                  </a:cubicBezTo>
                  <a:cubicBezTo>
                    <a:pt x="458" y="746"/>
                    <a:pt x="496" y="767"/>
                    <a:pt x="530" y="792"/>
                  </a:cubicBezTo>
                  <a:cubicBezTo>
                    <a:pt x="585" y="822"/>
                    <a:pt x="636" y="856"/>
                    <a:pt x="691" y="885"/>
                  </a:cubicBezTo>
                  <a:cubicBezTo>
                    <a:pt x="682" y="839"/>
                    <a:pt x="674" y="788"/>
                    <a:pt x="669" y="741"/>
                  </a:cubicBezTo>
                  <a:cubicBezTo>
                    <a:pt x="661" y="674"/>
                    <a:pt x="644" y="610"/>
                    <a:pt x="623" y="547"/>
                  </a:cubicBezTo>
                  <a:cubicBezTo>
                    <a:pt x="610" y="513"/>
                    <a:pt x="598" y="479"/>
                    <a:pt x="585" y="449"/>
                  </a:cubicBezTo>
                  <a:cubicBezTo>
                    <a:pt x="547" y="365"/>
                    <a:pt x="500" y="289"/>
                    <a:pt x="454" y="212"/>
                  </a:cubicBezTo>
                  <a:cubicBezTo>
                    <a:pt x="399" y="145"/>
                    <a:pt x="339" y="81"/>
                    <a:pt x="267" y="30"/>
                  </a:cubicBezTo>
                  <a:cubicBezTo>
                    <a:pt x="255" y="22"/>
                    <a:pt x="242" y="13"/>
                    <a:pt x="229" y="9"/>
                  </a:cubicBezTo>
                  <a:cubicBezTo>
                    <a:pt x="217" y="5"/>
                    <a:pt x="204" y="1"/>
                    <a:pt x="19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0"/>
            <p:cNvSpPr/>
            <p:nvPr/>
          </p:nvSpPr>
          <p:spPr>
            <a:xfrm>
              <a:off x="9052881" y="3424693"/>
              <a:ext cx="64795" cy="67169"/>
            </a:xfrm>
            <a:custGeom>
              <a:rect b="b" l="l" r="r" t="t"/>
              <a:pathLst>
                <a:path extrusionOk="0" h="962" w="928">
                  <a:moveTo>
                    <a:pt x="144" y="1"/>
                  </a:moveTo>
                  <a:cubicBezTo>
                    <a:pt x="132" y="5"/>
                    <a:pt x="123" y="5"/>
                    <a:pt x="115" y="9"/>
                  </a:cubicBezTo>
                  <a:cubicBezTo>
                    <a:pt x="106" y="9"/>
                    <a:pt x="98" y="14"/>
                    <a:pt x="93" y="18"/>
                  </a:cubicBezTo>
                  <a:cubicBezTo>
                    <a:pt x="81" y="22"/>
                    <a:pt x="68" y="30"/>
                    <a:pt x="60" y="39"/>
                  </a:cubicBezTo>
                  <a:cubicBezTo>
                    <a:pt x="51" y="47"/>
                    <a:pt x="43" y="56"/>
                    <a:pt x="34" y="69"/>
                  </a:cubicBezTo>
                  <a:cubicBezTo>
                    <a:pt x="26" y="81"/>
                    <a:pt x="22" y="94"/>
                    <a:pt x="13" y="107"/>
                  </a:cubicBezTo>
                  <a:cubicBezTo>
                    <a:pt x="9" y="128"/>
                    <a:pt x="5" y="149"/>
                    <a:pt x="0" y="170"/>
                  </a:cubicBezTo>
                  <a:cubicBezTo>
                    <a:pt x="0" y="200"/>
                    <a:pt x="0" y="229"/>
                    <a:pt x="5" y="259"/>
                  </a:cubicBezTo>
                  <a:cubicBezTo>
                    <a:pt x="9" y="284"/>
                    <a:pt x="13" y="306"/>
                    <a:pt x="26" y="331"/>
                  </a:cubicBezTo>
                  <a:cubicBezTo>
                    <a:pt x="30" y="348"/>
                    <a:pt x="34" y="365"/>
                    <a:pt x="43" y="382"/>
                  </a:cubicBezTo>
                  <a:cubicBezTo>
                    <a:pt x="60" y="416"/>
                    <a:pt x="77" y="450"/>
                    <a:pt x="98" y="479"/>
                  </a:cubicBezTo>
                  <a:cubicBezTo>
                    <a:pt x="106" y="488"/>
                    <a:pt x="115" y="500"/>
                    <a:pt x="119" y="509"/>
                  </a:cubicBezTo>
                  <a:cubicBezTo>
                    <a:pt x="165" y="555"/>
                    <a:pt x="212" y="598"/>
                    <a:pt x="259" y="640"/>
                  </a:cubicBezTo>
                  <a:cubicBezTo>
                    <a:pt x="288" y="670"/>
                    <a:pt x="322" y="695"/>
                    <a:pt x="356" y="720"/>
                  </a:cubicBezTo>
                  <a:cubicBezTo>
                    <a:pt x="436" y="771"/>
                    <a:pt x="521" y="813"/>
                    <a:pt x="610" y="847"/>
                  </a:cubicBezTo>
                  <a:lnTo>
                    <a:pt x="614" y="852"/>
                  </a:lnTo>
                  <a:lnTo>
                    <a:pt x="669" y="873"/>
                  </a:lnTo>
                  <a:lnTo>
                    <a:pt x="673" y="873"/>
                  </a:lnTo>
                  <a:lnTo>
                    <a:pt x="720" y="890"/>
                  </a:lnTo>
                  <a:lnTo>
                    <a:pt x="711" y="890"/>
                  </a:lnTo>
                  <a:cubicBezTo>
                    <a:pt x="783" y="915"/>
                    <a:pt x="855" y="936"/>
                    <a:pt x="927" y="962"/>
                  </a:cubicBezTo>
                  <a:cubicBezTo>
                    <a:pt x="906" y="907"/>
                    <a:pt x="885" y="860"/>
                    <a:pt x="860" y="809"/>
                  </a:cubicBezTo>
                  <a:cubicBezTo>
                    <a:pt x="809" y="695"/>
                    <a:pt x="750" y="585"/>
                    <a:pt x="686" y="479"/>
                  </a:cubicBezTo>
                  <a:cubicBezTo>
                    <a:pt x="669" y="458"/>
                    <a:pt x="656" y="437"/>
                    <a:pt x="639" y="411"/>
                  </a:cubicBezTo>
                  <a:cubicBezTo>
                    <a:pt x="635" y="407"/>
                    <a:pt x="635" y="403"/>
                    <a:pt x="631" y="399"/>
                  </a:cubicBezTo>
                  <a:cubicBezTo>
                    <a:pt x="563" y="301"/>
                    <a:pt x="487" y="217"/>
                    <a:pt x="402" y="132"/>
                  </a:cubicBezTo>
                  <a:cubicBezTo>
                    <a:pt x="343" y="69"/>
                    <a:pt x="267" y="22"/>
                    <a:pt x="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0"/>
            <p:cNvSpPr/>
            <p:nvPr/>
          </p:nvSpPr>
          <p:spPr>
            <a:xfrm>
              <a:off x="9053439" y="3442777"/>
              <a:ext cx="70" cy="349"/>
            </a:xfrm>
            <a:custGeom>
              <a:rect b="b" l="l" r="r" t="t"/>
              <a:pathLst>
                <a:path extrusionOk="0" h="5" w="1">
                  <a:moveTo>
                    <a:pt x="1" y="4"/>
                  </a:moveTo>
                  <a:lnTo>
                    <a:pt x="1" y="4"/>
                  </a:lnTo>
                  <a:lnTo>
                    <a:pt x="1" y="0"/>
                  </a:lnTo>
                  <a:cubicBezTo>
                    <a:pt x="1" y="0"/>
                    <a:pt x="1" y="0"/>
                    <a:pt x="1" y="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9053160" y="3436563"/>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9062935" y="3425042"/>
              <a:ext cx="628" cy="70"/>
            </a:xfrm>
            <a:custGeom>
              <a:rect b="b" l="l" r="r" t="t"/>
              <a:pathLst>
                <a:path extrusionOk="0" h="1" w="9">
                  <a:moveTo>
                    <a:pt x="0" y="0"/>
                  </a:moveTo>
                  <a:lnTo>
                    <a:pt x="0" y="0"/>
                  </a:lnTo>
                  <a:lnTo>
                    <a:pt x="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9063214" y="3523004"/>
              <a:ext cx="59489" cy="49225"/>
            </a:xfrm>
            <a:custGeom>
              <a:rect b="b" l="l" r="r" t="t"/>
              <a:pathLst>
                <a:path extrusionOk="0" h="705" w="852">
                  <a:moveTo>
                    <a:pt x="137" y="0"/>
                  </a:moveTo>
                  <a:cubicBezTo>
                    <a:pt x="130" y="0"/>
                    <a:pt x="123" y="2"/>
                    <a:pt x="115" y="2"/>
                  </a:cubicBezTo>
                  <a:cubicBezTo>
                    <a:pt x="81" y="11"/>
                    <a:pt x="51" y="28"/>
                    <a:pt x="30" y="53"/>
                  </a:cubicBezTo>
                  <a:cubicBezTo>
                    <a:pt x="26" y="62"/>
                    <a:pt x="22" y="74"/>
                    <a:pt x="17" y="83"/>
                  </a:cubicBezTo>
                  <a:cubicBezTo>
                    <a:pt x="9" y="108"/>
                    <a:pt x="5" y="133"/>
                    <a:pt x="1" y="159"/>
                  </a:cubicBezTo>
                  <a:cubicBezTo>
                    <a:pt x="1" y="180"/>
                    <a:pt x="1" y="201"/>
                    <a:pt x="1" y="222"/>
                  </a:cubicBezTo>
                  <a:cubicBezTo>
                    <a:pt x="1" y="231"/>
                    <a:pt x="5" y="239"/>
                    <a:pt x="9" y="252"/>
                  </a:cubicBezTo>
                  <a:cubicBezTo>
                    <a:pt x="17" y="269"/>
                    <a:pt x="30" y="286"/>
                    <a:pt x="43" y="303"/>
                  </a:cubicBezTo>
                  <a:cubicBezTo>
                    <a:pt x="68" y="341"/>
                    <a:pt x="102" y="379"/>
                    <a:pt x="140" y="409"/>
                  </a:cubicBezTo>
                  <a:cubicBezTo>
                    <a:pt x="170" y="438"/>
                    <a:pt x="199" y="464"/>
                    <a:pt x="233" y="485"/>
                  </a:cubicBezTo>
                  <a:cubicBezTo>
                    <a:pt x="309" y="527"/>
                    <a:pt x="390" y="565"/>
                    <a:pt x="475" y="595"/>
                  </a:cubicBezTo>
                  <a:cubicBezTo>
                    <a:pt x="563" y="624"/>
                    <a:pt x="652" y="654"/>
                    <a:pt x="745" y="679"/>
                  </a:cubicBezTo>
                  <a:lnTo>
                    <a:pt x="754" y="679"/>
                  </a:lnTo>
                  <a:lnTo>
                    <a:pt x="775" y="688"/>
                  </a:lnTo>
                  <a:lnTo>
                    <a:pt x="851" y="705"/>
                  </a:lnTo>
                  <a:cubicBezTo>
                    <a:pt x="843" y="692"/>
                    <a:pt x="834" y="679"/>
                    <a:pt x="830" y="667"/>
                  </a:cubicBezTo>
                  <a:cubicBezTo>
                    <a:pt x="813" y="637"/>
                    <a:pt x="800" y="616"/>
                    <a:pt x="784" y="595"/>
                  </a:cubicBezTo>
                  <a:lnTo>
                    <a:pt x="775" y="578"/>
                  </a:lnTo>
                  <a:cubicBezTo>
                    <a:pt x="754" y="548"/>
                    <a:pt x="737" y="523"/>
                    <a:pt x="716" y="493"/>
                  </a:cubicBezTo>
                  <a:lnTo>
                    <a:pt x="712" y="493"/>
                  </a:lnTo>
                  <a:cubicBezTo>
                    <a:pt x="673" y="447"/>
                    <a:pt x="635" y="396"/>
                    <a:pt x="597" y="349"/>
                  </a:cubicBezTo>
                  <a:lnTo>
                    <a:pt x="597" y="345"/>
                  </a:lnTo>
                  <a:cubicBezTo>
                    <a:pt x="547" y="290"/>
                    <a:pt x="500" y="235"/>
                    <a:pt x="445" y="184"/>
                  </a:cubicBezTo>
                  <a:cubicBezTo>
                    <a:pt x="398" y="133"/>
                    <a:pt x="343" y="87"/>
                    <a:pt x="288" y="49"/>
                  </a:cubicBezTo>
                  <a:cubicBezTo>
                    <a:pt x="276" y="40"/>
                    <a:pt x="263" y="32"/>
                    <a:pt x="250" y="23"/>
                  </a:cubicBezTo>
                  <a:cubicBezTo>
                    <a:pt x="242" y="19"/>
                    <a:pt x="233" y="19"/>
                    <a:pt x="225" y="15"/>
                  </a:cubicBezTo>
                  <a:cubicBezTo>
                    <a:pt x="199" y="7"/>
                    <a:pt x="174" y="2"/>
                    <a:pt x="149" y="2"/>
                  </a:cubicBezTo>
                  <a:cubicBezTo>
                    <a:pt x="144" y="1"/>
                    <a:pt x="141" y="0"/>
                    <a:pt x="1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9104269" y="3546465"/>
              <a:ext cx="70" cy="349"/>
            </a:xfrm>
            <a:custGeom>
              <a:rect b="b" l="l" r="r" t="t"/>
              <a:pathLst>
                <a:path extrusionOk="0" h="5" w="1">
                  <a:moveTo>
                    <a:pt x="1" y="1"/>
                  </a:moveTo>
                  <a:lnTo>
                    <a:pt x="1" y="5"/>
                  </a:lnTo>
                  <a:lnTo>
                    <a:pt x="1"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8997582" y="3544998"/>
              <a:ext cx="419" cy="349"/>
            </a:xfrm>
            <a:custGeom>
              <a:rect b="b" l="l" r="r" t="t"/>
              <a:pathLst>
                <a:path extrusionOk="0" h="5" w="6">
                  <a:moveTo>
                    <a:pt x="1" y="0"/>
                  </a:moveTo>
                  <a:lnTo>
                    <a:pt x="5" y="5"/>
                  </a:lnTo>
                  <a:lnTo>
                    <a:pt x="5"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9029211" y="3576628"/>
              <a:ext cx="698" cy="70"/>
            </a:xfrm>
            <a:custGeom>
              <a:rect b="b" l="l" r="r" t="t"/>
              <a:pathLst>
                <a:path extrusionOk="0" h="1" w="10">
                  <a:moveTo>
                    <a:pt x="9" y="0"/>
                  </a:moveTo>
                  <a:lnTo>
                    <a:pt x="1" y="0"/>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8956527" y="3534665"/>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8965394" y="3565945"/>
              <a:ext cx="698" cy="419"/>
            </a:xfrm>
            <a:custGeom>
              <a:rect b="b" l="l" r="r" t="t"/>
              <a:pathLst>
                <a:path extrusionOk="0" h="6" w="10">
                  <a:moveTo>
                    <a:pt x="1" y="1"/>
                  </a:moveTo>
                  <a:lnTo>
                    <a:pt x="9" y="5"/>
                  </a:lnTo>
                  <a:lnTo>
                    <a:pt x="9" y="5"/>
                  </a:lnTo>
                  <a:lnTo>
                    <a:pt x="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9004145" y="3577536"/>
              <a:ext cx="349" cy="70"/>
            </a:xfrm>
            <a:custGeom>
              <a:rect b="b" l="l" r="r" t="t"/>
              <a:pathLst>
                <a:path extrusionOk="0" h="1" w="5">
                  <a:moveTo>
                    <a:pt x="4" y="0"/>
                  </a:moveTo>
                  <a:lnTo>
                    <a:pt x="0" y="0"/>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8952686" y="3531732"/>
              <a:ext cx="80156" cy="45873"/>
            </a:xfrm>
            <a:custGeom>
              <a:rect b="b" l="l" r="r" t="t"/>
              <a:pathLst>
                <a:path extrusionOk="0" h="657" w="1148">
                  <a:moveTo>
                    <a:pt x="136" y="0"/>
                  </a:moveTo>
                  <a:cubicBezTo>
                    <a:pt x="119" y="4"/>
                    <a:pt x="106" y="8"/>
                    <a:pt x="89" y="13"/>
                  </a:cubicBezTo>
                  <a:cubicBezTo>
                    <a:pt x="77" y="21"/>
                    <a:pt x="64" y="30"/>
                    <a:pt x="56" y="38"/>
                  </a:cubicBezTo>
                  <a:cubicBezTo>
                    <a:pt x="34" y="55"/>
                    <a:pt x="22" y="72"/>
                    <a:pt x="13" y="97"/>
                  </a:cubicBezTo>
                  <a:cubicBezTo>
                    <a:pt x="9" y="114"/>
                    <a:pt x="5" y="131"/>
                    <a:pt x="1" y="148"/>
                  </a:cubicBezTo>
                  <a:cubicBezTo>
                    <a:pt x="1" y="169"/>
                    <a:pt x="1" y="195"/>
                    <a:pt x="5" y="216"/>
                  </a:cubicBezTo>
                  <a:cubicBezTo>
                    <a:pt x="13" y="250"/>
                    <a:pt x="22" y="279"/>
                    <a:pt x="34" y="313"/>
                  </a:cubicBezTo>
                  <a:cubicBezTo>
                    <a:pt x="51" y="347"/>
                    <a:pt x="73" y="381"/>
                    <a:pt x="98" y="411"/>
                  </a:cubicBezTo>
                  <a:cubicBezTo>
                    <a:pt x="123" y="440"/>
                    <a:pt x="153" y="466"/>
                    <a:pt x="183" y="491"/>
                  </a:cubicBezTo>
                  <a:cubicBezTo>
                    <a:pt x="208" y="504"/>
                    <a:pt x="233" y="521"/>
                    <a:pt x="259" y="533"/>
                  </a:cubicBezTo>
                  <a:cubicBezTo>
                    <a:pt x="293" y="550"/>
                    <a:pt x="331" y="563"/>
                    <a:pt x="369" y="576"/>
                  </a:cubicBezTo>
                  <a:cubicBezTo>
                    <a:pt x="424" y="597"/>
                    <a:pt x="483" y="614"/>
                    <a:pt x="542" y="626"/>
                  </a:cubicBezTo>
                  <a:cubicBezTo>
                    <a:pt x="606" y="639"/>
                    <a:pt x="669" y="648"/>
                    <a:pt x="733" y="656"/>
                  </a:cubicBezTo>
                  <a:lnTo>
                    <a:pt x="978" y="656"/>
                  </a:lnTo>
                  <a:cubicBezTo>
                    <a:pt x="1016" y="656"/>
                    <a:pt x="1054" y="648"/>
                    <a:pt x="1093" y="643"/>
                  </a:cubicBezTo>
                  <a:cubicBezTo>
                    <a:pt x="1114" y="643"/>
                    <a:pt x="1131" y="639"/>
                    <a:pt x="1148" y="635"/>
                  </a:cubicBezTo>
                  <a:cubicBezTo>
                    <a:pt x="1093" y="580"/>
                    <a:pt x="1038" y="529"/>
                    <a:pt x="978" y="474"/>
                  </a:cubicBezTo>
                  <a:cubicBezTo>
                    <a:pt x="949" y="444"/>
                    <a:pt x="915" y="415"/>
                    <a:pt x="881" y="385"/>
                  </a:cubicBezTo>
                  <a:cubicBezTo>
                    <a:pt x="805" y="317"/>
                    <a:pt x="729" y="254"/>
                    <a:pt x="648" y="195"/>
                  </a:cubicBezTo>
                  <a:cubicBezTo>
                    <a:pt x="602" y="161"/>
                    <a:pt x="551" y="131"/>
                    <a:pt x="500" y="106"/>
                  </a:cubicBezTo>
                  <a:cubicBezTo>
                    <a:pt x="449" y="76"/>
                    <a:pt x="398" y="55"/>
                    <a:pt x="343" y="34"/>
                  </a:cubicBezTo>
                  <a:cubicBezTo>
                    <a:pt x="301" y="17"/>
                    <a:pt x="255" y="8"/>
                    <a:pt x="2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0"/>
            <p:cNvSpPr/>
            <p:nvPr/>
          </p:nvSpPr>
          <p:spPr>
            <a:xfrm>
              <a:off x="9263882" y="3477619"/>
              <a:ext cx="70" cy="70"/>
            </a:xfrm>
            <a:custGeom>
              <a:rect b="b" l="l" r="r" t="t"/>
              <a:pathLst>
                <a:path extrusionOk="0" h="1" w="1">
                  <a:moveTo>
                    <a:pt x="0"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0"/>
            <p:cNvSpPr/>
            <p:nvPr/>
          </p:nvSpPr>
          <p:spPr>
            <a:xfrm>
              <a:off x="9229599" y="3444383"/>
              <a:ext cx="33724" cy="79109"/>
            </a:xfrm>
            <a:custGeom>
              <a:rect b="b" l="l" r="r" t="t"/>
              <a:pathLst>
                <a:path extrusionOk="0" h="1133" w="483">
                  <a:moveTo>
                    <a:pt x="233" y="1"/>
                  </a:moveTo>
                  <a:cubicBezTo>
                    <a:pt x="227" y="1"/>
                    <a:pt x="222" y="1"/>
                    <a:pt x="216" y="2"/>
                  </a:cubicBezTo>
                  <a:lnTo>
                    <a:pt x="208" y="2"/>
                  </a:lnTo>
                  <a:cubicBezTo>
                    <a:pt x="170" y="2"/>
                    <a:pt x="132" y="19"/>
                    <a:pt x="102" y="45"/>
                  </a:cubicBezTo>
                  <a:cubicBezTo>
                    <a:pt x="64" y="70"/>
                    <a:pt x="39" y="108"/>
                    <a:pt x="22" y="155"/>
                  </a:cubicBezTo>
                  <a:cubicBezTo>
                    <a:pt x="9" y="201"/>
                    <a:pt x="0" y="248"/>
                    <a:pt x="5" y="294"/>
                  </a:cubicBezTo>
                  <a:cubicBezTo>
                    <a:pt x="13" y="354"/>
                    <a:pt x="22" y="413"/>
                    <a:pt x="43" y="472"/>
                  </a:cubicBezTo>
                  <a:cubicBezTo>
                    <a:pt x="77" y="599"/>
                    <a:pt x="127" y="718"/>
                    <a:pt x="187" y="836"/>
                  </a:cubicBezTo>
                  <a:cubicBezTo>
                    <a:pt x="221" y="904"/>
                    <a:pt x="263" y="972"/>
                    <a:pt x="301" y="1039"/>
                  </a:cubicBezTo>
                  <a:cubicBezTo>
                    <a:pt x="301" y="1039"/>
                    <a:pt x="305" y="1044"/>
                    <a:pt x="305" y="1048"/>
                  </a:cubicBezTo>
                  <a:cubicBezTo>
                    <a:pt x="318" y="1065"/>
                    <a:pt x="326" y="1086"/>
                    <a:pt x="339" y="1099"/>
                  </a:cubicBezTo>
                  <a:cubicBezTo>
                    <a:pt x="339" y="1107"/>
                    <a:pt x="343" y="1111"/>
                    <a:pt x="347" y="1116"/>
                  </a:cubicBezTo>
                  <a:cubicBezTo>
                    <a:pt x="352" y="1124"/>
                    <a:pt x="360" y="1128"/>
                    <a:pt x="369" y="1133"/>
                  </a:cubicBezTo>
                  <a:cubicBezTo>
                    <a:pt x="373" y="1116"/>
                    <a:pt x="377" y="1103"/>
                    <a:pt x="386" y="1086"/>
                  </a:cubicBezTo>
                  <a:lnTo>
                    <a:pt x="386" y="1077"/>
                  </a:lnTo>
                  <a:cubicBezTo>
                    <a:pt x="390" y="1065"/>
                    <a:pt x="390" y="1052"/>
                    <a:pt x="394" y="1039"/>
                  </a:cubicBezTo>
                  <a:cubicBezTo>
                    <a:pt x="398" y="1027"/>
                    <a:pt x="407" y="1006"/>
                    <a:pt x="411" y="984"/>
                  </a:cubicBezTo>
                  <a:cubicBezTo>
                    <a:pt x="411" y="984"/>
                    <a:pt x="411" y="980"/>
                    <a:pt x="411" y="980"/>
                  </a:cubicBezTo>
                  <a:cubicBezTo>
                    <a:pt x="419" y="955"/>
                    <a:pt x="428" y="925"/>
                    <a:pt x="432" y="904"/>
                  </a:cubicBezTo>
                  <a:lnTo>
                    <a:pt x="436" y="887"/>
                  </a:lnTo>
                  <a:cubicBezTo>
                    <a:pt x="436" y="883"/>
                    <a:pt x="441" y="874"/>
                    <a:pt x="441" y="870"/>
                  </a:cubicBezTo>
                  <a:cubicBezTo>
                    <a:pt x="449" y="840"/>
                    <a:pt x="453" y="811"/>
                    <a:pt x="458" y="781"/>
                  </a:cubicBezTo>
                  <a:cubicBezTo>
                    <a:pt x="458" y="781"/>
                    <a:pt x="458" y="781"/>
                    <a:pt x="458" y="777"/>
                  </a:cubicBezTo>
                  <a:cubicBezTo>
                    <a:pt x="479" y="680"/>
                    <a:pt x="483" y="578"/>
                    <a:pt x="483" y="481"/>
                  </a:cubicBezTo>
                  <a:cubicBezTo>
                    <a:pt x="483" y="438"/>
                    <a:pt x="479" y="396"/>
                    <a:pt x="474" y="354"/>
                  </a:cubicBezTo>
                  <a:cubicBezTo>
                    <a:pt x="470" y="316"/>
                    <a:pt x="462" y="278"/>
                    <a:pt x="458" y="239"/>
                  </a:cubicBezTo>
                  <a:cubicBezTo>
                    <a:pt x="441" y="197"/>
                    <a:pt x="419" y="155"/>
                    <a:pt x="394" y="117"/>
                  </a:cubicBezTo>
                  <a:cubicBezTo>
                    <a:pt x="377" y="83"/>
                    <a:pt x="352" y="57"/>
                    <a:pt x="322" y="32"/>
                  </a:cubicBezTo>
                  <a:cubicBezTo>
                    <a:pt x="305" y="24"/>
                    <a:pt x="292" y="15"/>
                    <a:pt x="276" y="11"/>
                  </a:cubicBezTo>
                  <a:cubicBezTo>
                    <a:pt x="260" y="5"/>
                    <a:pt x="247" y="1"/>
                    <a:pt x="2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9189382" y="3360875"/>
              <a:ext cx="4538" cy="2444"/>
            </a:xfrm>
            <a:custGeom>
              <a:rect b="b" l="l" r="r" t="t"/>
              <a:pathLst>
                <a:path extrusionOk="0" h="35" w="65">
                  <a:moveTo>
                    <a:pt x="1" y="1"/>
                  </a:moveTo>
                  <a:cubicBezTo>
                    <a:pt x="22" y="9"/>
                    <a:pt x="43" y="18"/>
                    <a:pt x="64" y="34"/>
                  </a:cubicBezTo>
                  <a:cubicBezTo>
                    <a:pt x="52" y="22"/>
                    <a:pt x="35" y="13"/>
                    <a:pt x="22" y="9"/>
                  </a:cubicBezTo>
                  <a:cubicBezTo>
                    <a:pt x="13" y="5"/>
                    <a:pt x="9"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9202439" y="3411148"/>
              <a:ext cx="70" cy="628"/>
            </a:xfrm>
            <a:custGeom>
              <a:rect b="b" l="l" r="r" t="t"/>
              <a:pathLst>
                <a:path extrusionOk="0" h="9" w="1">
                  <a:moveTo>
                    <a:pt x="0" y="0"/>
                  </a:moveTo>
                  <a:lnTo>
                    <a:pt x="0" y="0"/>
                  </a:lnTo>
                  <a:lnTo>
                    <a:pt x="0" y="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9174021" y="3400814"/>
              <a:ext cx="349" cy="349"/>
            </a:xfrm>
            <a:custGeom>
              <a:rect b="b" l="l" r="r" t="t"/>
              <a:pathLst>
                <a:path extrusionOk="0" h="5" w="5">
                  <a:moveTo>
                    <a:pt x="5" y="4"/>
                  </a:moveTo>
                  <a:lnTo>
                    <a:pt x="5" y="4"/>
                  </a:lnTo>
                  <a:lnTo>
                    <a:pt x="1" y="0"/>
                  </a:lnTo>
                  <a:cubicBezTo>
                    <a:pt x="1" y="0"/>
                    <a:pt x="5" y="4"/>
                    <a:pt x="5" y="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9201810" y="3388944"/>
              <a:ext cx="70" cy="698"/>
            </a:xfrm>
            <a:custGeom>
              <a:rect b="b" l="l" r="r" t="t"/>
              <a:pathLst>
                <a:path extrusionOk="0" h="10" w="1">
                  <a:moveTo>
                    <a:pt x="1" y="1"/>
                  </a:moveTo>
                  <a:lnTo>
                    <a:pt x="1" y="1"/>
                  </a:lnTo>
                  <a:lnTo>
                    <a:pt x="1" y="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9170181" y="3364436"/>
              <a:ext cx="32328" cy="68636"/>
            </a:xfrm>
            <a:custGeom>
              <a:rect b="b" l="l" r="r" t="t"/>
              <a:pathLst>
                <a:path extrusionOk="0" h="983" w="463">
                  <a:moveTo>
                    <a:pt x="157" y="0"/>
                  </a:moveTo>
                  <a:cubicBezTo>
                    <a:pt x="149" y="5"/>
                    <a:pt x="140" y="5"/>
                    <a:pt x="128" y="9"/>
                  </a:cubicBezTo>
                  <a:cubicBezTo>
                    <a:pt x="115" y="17"/>
                    <a:pt x="102" y="26"/>
                    <a:pt x="94" y="34"/>
                  </a:cubicBezTo>
                  <a:cubicBezTo>
                    <a:pt x="85" y="39"/>
                    <a:pt x="77" y="47"/>
                    <a:pt x="68" y="55"/>
                  </a:cubicBezTo>
                  <a:cubicBezTo>
                    <a:pt x="64" y="60"/>
                    <a:pt x="60" y="68"/>
                    <a:pt x="56" y="72"/>
                  </a:cubicBezTo>
                  <a:cubicBezTo>
                    <a:pt x="47" y="89"/>
                    <a:pt x="35" y="106"/>
                    <a:pt x="30" y="123"/>
                  </a:cubicBezTo>
                  <a:cubicBezTo>
                    <a:pt x="22" y="144"/>
                    <a:pt x="13" y="165"/>
                    <a:pt x="13" y="191"/>
                  </a:cubicBezTo>
                  <a:lnTo>
                    <a:pt x="5" y="242"/>
                  </a:lnTo>
                  <a:cubicBezTo>
                    <a:pt x="1" y="267"/>
                    <a:pt x="1" y="292"/>
                    <a:pt x="5" y="318"/>
                  </a:cubicBezTo>
                  <a:cubicBezTo>
                    <a:pt x="5" y="335"/>
                    <a:pt x="9" y="352"/>
                    <a:pt x="9" y="373"/>
                  </a:cubicBezTo>
                  <a:cubicBezTo>
                    <a:pt x="13" y="398"/>
                    <a:pt x="22" y="428"/>
                    <a:pt x="30" y="458"/>
                  </a:cubicBezTo>
                  <a:cubicBezTo>
                    <a:pt x="39" y="479"/>
                    <a:pt x="47" y="500"/>
                    <a:pt x="56" y="521"/>
                  </a:cubicBezTo>
                  <a:cubicBezTo>
                    <a:pt x="81" y="572"/>
                    <a:pt x="106" y="618"/>
                    <a:pt x="140" y="665"/>
                  </a:cubicBezTo>
                  <a:cubicBezTo>
                    <a:pt x="145" y="669"/>
                    <a:pt x="149" y="678"/>
                    <a:pt x="153" y="682"/>
                  </a:cubicBezTo>
                  <a:cubicBezTo>
                    <a:pt x="183" y="720"/>
                    <a:pt x="208" y="754"/>
                    <a:pt x="238" y="788"/>
                  </a:cubicBezTo>
                  <a:lnTo>
                    <a:pt x="238" y="792"/>
                  </a:lnTo>
                  <a:lnTo>
                    <a:pt x="255" y="809"/>
                  </a:lnTo>
                  <a:cubicBezTo>
                    <a:pt x="310" y="868"/>
                    <a:pt x="356" y="927"/>
                    <a:pt x="411" y="982"/>
                  </a:cubicBezTo>
                  <a:cubicBezTo>
                    <a:pt x="424" y="877"/>
                    <a:pt x="441" y="771"/>
                    <a:pt x="454" y="665"/>
                  </a:cubicBezTo>
                  <a:cubicBezTo>
                    <a:pt x="458" y="614"/>
                    <a:pt x="458" y="559"/>
                    <a:pt x="458" y="508"/>
                  </a:cubicBezTo>
                  <a:cubicBezTo>
                    <a:pt x="462" y="458"/>
                    <a:pt x="458" y="407"/>
                    <a:pt x="454" y="356"/>
                  </a:cubicBezTo>
                  <a:cubicBezTo>
                    <a:pt x="445" y="318"/>
                    <a:pt x="441" y="284"/>
                    <a:pt x="428" y="250"/>
                  </a:cubicBezTo>
                  <a:cubicBezTo>
                    <a:pt x="420" y="222"/>
                    <a:pt x="408" y="193"/>
                    <a:pt x="399" y="168"/>
                  </a:cubicBezTo>
                  <a:lnTo>
                    <a:pt x="399" y="168"/>
                  </a:lnTo>
                  <a:cubicBezTo>
                    <a:pt x="400" y="169"/>
                    <a:pt x="401" y="170"/>
                    <a:pt x="403" y="170"/>
                  </a:cubicBezTo>
                  <a:cubicBezTo>
                    <a:pt x="394" y="157"/>
                    <a:pt x="386" y="140"/>
                    <a:pt x="377" y="123"/>
                  </a:cubicBezTo>
                  <a:cubicBezTo>
                    <a:pt x="369" y="110"/>
                    <a:pt x="360" y="102"/>
                    <a:pt x="352" y="89"/>
                  </a:cubicBezTo>
                  <a:cubicBezTo>
                    <a:pt x="344" y="77"/>
                    <a:pt x="335" y="68"/>
                    <a:pt x="322" y="60"/>
                  </a:cubicBezTo>
                  <a:cubicBezTo>
                    <a:pt x="314" y="51"/>
                    <a:pt x="301" y="43"/>
                    <a:pt x="293" y="34"/>
                  </a:cubicBezTo>
                  <a:cubicBezTo>
                    <a:pt x="276" y="26"/>
                    <a:pt x="263" y="17"/>
                    <a:pt x="250" y="13"/>
                  </a:cubicBezTo>
                  <a:cubicBezTo>
                    <a:pt x="233" y="5"/>
                    <a:pt x="217" y="5"/>
                    <a:pt x="20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9187636" y="3365344"/>
              <a:ext cx="349" cy="70"/>
            </a:xfrm>
            <a:custGeom>
              <a:rect b="b" l="l" r="r" t="t"/>
              <a:pathLst>
                <a:path extrusionOk="0" h="1" w="5">
                  <a:moveTo>
                    <a:pt x="0" y="0"/>
                  </a:moveTo>
                  <a:lnTo>
                    <a:pt x="0" y="0"/>
                  </a:lnTo>
                  <a:cubicBezTo>
                    <a:pt x="0" y="0"/>
                    <a:pt x="5" y="0"/>
                    <a:pt x="5" y="0"/>
                  </a:cubicBezTo>
                  <a:cubicBezTo>
                    <a:pt x="5" y="0"/>
                    <a:pt x="0" y="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9173742" y="3369742"/>
              <a:ext cx="628" cy="349"/>
            </a:xfrm>
            <a:custGeom>
              <a:rect b="b" l="l" r="r" t="t"/>
              <a:pathLst>
                <a:path extrusionOk="0" h="5" w="9">
                  <a:moveTo>
                    <a:pt x="0" y="5"/>
                  </a:moveTo>
                  <a:cubicBezTo>
                    <a:pt x="5" y="5"/>
                    <a:pt x="5" y="1"/>
                    <a:pt x="9" y="1"/>
                  </a:cubicBezTo>
                  <a:lnTo>
                    <a:pt x="9" y="1"/>
                  </a:lnTo>
                  <a:cubicBezTo>
                    <a:pt x="5" y="1"/>
                    <a:pt x="5" y="5"/>
                    <a:pt x="0" y="5"/>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9012384" y="3662650"/>
              <a:ext cx="70" cy="628"/>
            </a:xfrm>
            <a:custGeom>
              <a:rect b="b" l="l" r="r" t="t"/>
              <a:pathLst>
                <a:path extrusionOk="0" h="9" w="1">
                  <a:moveTo>
                    <a:pt x="1" y="0"/>
                  </a:moveTo>
                  <a:lnTo>
                    <a:pt x="1" y="4"/>
                  </a:lnTo>
                  <a:cubicBezTo>
                    <a:pt x="1" y="8"/>
                    <a:pt x="1" y="4"/>
                    <a:pt x="1" y="4"/>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9008544" y="3637235"/>
              <a:ext cx="78411" cy="35819"/>
            </a:xfrm>
            <a:custGeom>
              <a:rect b="b" l="l" r="r" t="t"/>
              <a:pathLst>
                <a:path extrusionOk="0" h="513" w="1123">
                  <a:moveTo>
                    <a:pt x="360" y="0"/>
                  </a:moveTo>
                  <a:cubicBezTo>
                    <a:pt x="348" y="4"/>
                    <a:pt x="336" y="5"/>
                    <a:pt x="325" y="5"/>
                  </a:cubicBezTo>
                  <a:cubicBezTo>
                    <a:pt x="315" y="5"/>
                    <a:pt x="305" y="4"/>
                    <a:pt x="297" y="4"/>
                  </a:cubicBezTo>
                  <a:lnTo>
                    <a:pt x="271" y="4"/>
                  </a:lnTo>
                  <a:cubicBezTo>
                    <a:pt x="246" y="4"/>
                    <a:pt x="225" y="8"/>
                    <a:pt x="199" y="13"/>
                  </a:cubicBezTo>
                  <a:lnTo>
                    <a:pt x="208" y="13"/>
                  </a:lnTo>
                  <a:cubicBezTo>
                    <a:pt x="191" y="17"/>
                    <a:pt x="174" y="17"/>
                    <a:pt x="157" y="25"/>
                  </a:cubicBezTo>
                  <a:cubicBezTo>
                    <a:pt x="144" y="30"/>
                    <a:pt x="127" y="34"/>
                    <a:pt x="115" y="38"/>
                  </a:cubicBezTo>
                  <a:cubicBezTo>
                    <a:pt x="106" y="47"/>
                    <a:pt x="98" y="51"/>
                    <a:pt x="89" y="55"/>
                  </a:cubicBezTo>
                  <a:cubicBezTo>
                    <a:pt x="81" y="59"/>
                    <a:pt x="77" y="64"/>
                    <a:pt x="68" y="68"/>
                  </a:cubicBezTo>
                  <a:cubicBezTo>
                    <a:pt x="64" y="76"/>
                    <a:pt x="56" y="80"/>
                    <a:pt x="51" y="89"/>
                  </a:cubicBezTo>
                  <a:cubicBezTo>
                    <a:pt x="47" y="97"/>
                    <a:pt x="43" y="97"/>
                    <a:pt x="39" y="106"/>
                  </a:cubicBezTo>
                  <a:cubicBezTo>
                    <a:pt x="30" y="114"/>
                    <a:pt x="26" y="123"/>
                    <a:pt x="22" y="135"/>
                  </a:cubicBezTo>
                  <a:lnTo>
                    <a:pt x="13" y="152"/>
                  </a:lnTo>
                  <a:cubicBezTo>
                    <a:pt x="9" y="161"/>
                    <a:pt x="9" y="169"/>
                    <a:pt x="5" y="182"/>
                  </a:cubicBezTo>
                  <a:cubicBezTo>
                    <a:pt x="5" y="186"/>
                    <a:pt x="5" y="195"/>
                    <a:pt x="5" y="199"/>
                  </a:cubicBezTo>
                  <a:cubicBezTo>
                    <a:pt x="0" y="207"/>
                    <a:pt x="0" y="220"/>
                    <a:pt x="5" y="229"/>
                  </a:cubicBezTo>
                  <a:cubicBezTo>
                    <a:pt x="5" y="233"/>
                    <a:pt x="5" y="241"/>
                    <a:pt x="5" y="246"/>
                  </a:cubicBezTo>
                  <a:cubicBezTo>
                    <a:pt x="5" y="254"/>
                    <a:pt x="9" y="267"/>
                    <a:pt x="13" y="275"/>
                  </a:cubicBezTo>
                  <a:cubicBezTo>
                    <a:pt x="13" y="284"/>
                    <a:pt x="17" y="292"/>
                    <a:pt x="22" y="301"/>
                  </a:cubicBezTo>
                  <a:cubicBezTo>
                    <a:pt x="26" y="313"/>
                    <a:pt x="34" y="326"/>
                    <a:pt x="43" y="334"/>
                  </a:cubicBezTo>
                  <a:cubicBezTo>
                    <a:pt x="47" y="343"/>
                    <a:pt x="56" y="356"/>
                    <a:pt x="60" y="364"/>
                  </a:cubicBezTo>
                  <a:cubicBezTo>
                    <a:pt x="72" y="377"/>
                    <a:pt x="85" y="389"/>
                    <a:pt x="102" y="402"/>
                  </a:cubicBezTo>
                  <a:cubicBezTo>
                    <a:pt x="111" y="411"/>
                    <a:pt x="119" y="419"/>
                    <a:pt x="127" y="423"/>
                  </a:cubicBezTo>
                  <a:lnTo>
                    <a:pt x="132" y="428"/>
                  </a:lnTo>
                  <a:cubicBezTo>
                    <a:pt x="149" y="440"/>
                    <a:pt x="170" y="453"/>
                    <a:pt x="187" y="461"/>
                  </a:cubicBezTo>
                  <a:cubicBezTo>
                    <a:pt x="204" y="470"/>
                    <a:pt x="216" y="474"/>
                    <a:pt x="233" y="478"/>
                  </a:cubicBezTo>
                  <a:cubicBezTo>
                    <a:pt x="254" y="487"/>
                    <a:pt x="276" y="495"/>
                    <a:pt x="301" y="499"/>
                  </a:cubicBezTo>
                  <a:cubicBezTo>
                    <a:pt x="322" y="504"/>
                    <a:pt x="343" y="508"/>
                    <a:pt x="364" y="512"/>
                  </a:cubicBezTo>
                  <a:lnTo>
                    <a:pt x="479" y="512"/>
                  </a:lnTo>
                  <a:cubicBezTo>
                    <a:pt x="517" y="512"/>
                    <a:pt x="555" y="504"/>
                    <a:pt x="589" y="499"/>
                  </a:cubicBezTo>
                  <a:cubicBezTo>
                    <a:pt x="733" y="470"/>
                    <a:pt x="872" y="428"/>
                    <a:pt x="1008" y="364"/>
                  </a:cubicBezTo>
                  <a:cubicBezTo>
                    <a:pt x="1046" y="347"/>
                    <a:pt x="1084" y="326"/>
                    <a:pt x="1122" y="305"/>
                  </a:cubicBezTo>
                  <a:cubicBezTo>
                    <a:pt x="1080" y="284"/>
                    <a:pt x="1042" y="262"/>
                    <a:pt x="999" y="241"/>
                  </a:cubicBezTo>
                  <a:lnTo>
                    <a:pt x="949" y="212"/>
                  </a:lnTo>
                  <a:cubicBezTo>
                    <a:pt x="906" y="186"/>
                    <a:pt x="864" y="165"/>
                    <a:pt x="817" y="140"/>
                  </a:cubicBezTo>
                  <a:lnTo>
                    <a:pt x="813" y="140"/>
                  </a:lnTo>
                  <a:lnTo>
                    <a:pt x="762" y="114"/>
                  </a:lnTo>
                  <a:cubicBezTo>
                    <a:pt x="720" y="93"/>
                    <a:pt x="678" y="76"/>
                    <a:pt x="635" y="59"/>
                  </a:cubicBezTo>
                  <a:cubicBezTo>
                    <a:pt x="546" y="30"/>
                    <a:pt x="453" y="13"/>
                    <a:pt x="3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0"/>
            <p:cNvSpPr/>
            <p:nvPr/>
          </p:nvSpPr>
          <p:spPr>
            <a:xfrm>
              <a:off x="9049599" y="3672635"/>
              <a:ext cx="698" cy="70"/>
            </a:xfrm>
            <a:custGeom>
              <a:rect b="b" l="l" r="r" t="t"/>
              <a:pathLst>
                <a:path extrusionOk="0" h="1" w="10">
                  <a:moveTo>
                    <a:pt x="9" y="1"/>
                  </a:moveTo>
                  <a:lnTo>
                    <a:pt x="1" y="1"/>
                  </a:lnTo>
                  <a:lnTo>
                    <a:pt x="1" y="1"/>
                  </a:lnTo>
                  <a:cubicBezTo>
                    <a:pt x="1" y="1"/>
                    <a:pt x="5" y="1"/>
                    <a:pt x="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0"/>
            <p:cNvSpPr/>
            <p:nvPr/>
          </p:nvSpPr>
          <p:spPr>
            <a:xfrm>
              <a:off x="9012663" y="3663209"/>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0"/>
            <p:cNvSpPr/>
            <p:nvPr/>
          </p:nvSpPr>
          <p:spPr>
            <a:xfrm>
              <a:off x="9010010" y="3658810"/>
              <a:ext cx="70" cy="0"/>
            </a:xfrm>
            <a:custGeom>
              <a:rect b="b" l="l" r="r" t="t"/>
              <a:pathLst>
                <a:path extrusionOk="0" h="0"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0"/>
            <p:cNvSpPr/>
            <p:nvPr/>
          </p:nvSpPr>
          <p:spPr>
            <a:xfrm>
              <a:off x="9008264" y="3651409"/>
              <a:ext cx="70" cy="70"/>
            </a:xfrm>
            <a:custGeom>
              <a:rect b="b" l="l" r="r" t="t"/>
              <a:pathLst>
                <a:path extrusionOk="0" h="1" w="1">
                  <a:moveTo>
                    <a:pt x="0"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a:off x="9010918" y="3644915"/>
              <a:ext cx="70" cy="70"/>
            </a:xfrm>
            <a:custGeom>
              <a:rect b="b" l="l" r="r" t="t"/>
              <a:pathLst>
                <a:path extrusionOk="0" h="1" w="1">
                  <a:moveTo>
                    <a:pt x="0"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0"/>
            <p:cNvSpPr/>
            <p:nvPr/>
          </p:nvSpPr>
          <p:spPr>
            <a:xfrm>
              <a:off x="9319739" y="3456323"/>
              <a:ext cx="37006" cy="70102"/>
            </a:xfrm>
            <a:custGeom>
              <a:rect b="b" l="l" r="r" t="t"/>
              <a:pathLst>
                <a:path extrusionOk="0" h="1004" w="530">
                  <a:moveTo>
                    <a:pt x="381" y="1"/>
                  </a:moveTo>
                  <a:cubicBezTo>
                    <a:pt x="330" y="5"/>
                    <a:pt x="284" y="26"/>
                    <a:pt x="246" y="60"/>
                  </a:cubicBezTo>
                  <a:cubicBezTo>
                    <a:pt x="191" y="107"/>
                    <a:pt x="148" y="166"/>
                    <a:pt x="115" y="229"/>
                  </a:cubicBezTo>
                  <a:cubicBezTo>
                    <a:pt x="98" y="263"/>
                    <a:pt x="81" y="301"/>
                    <a:pt x="64" y="335"/>
                  </a:cubicBezTo>
                  <a:lnTo>
                    <a:pt x="60" y="344"/>
                  </a:lnTo>
                  <a:cubicBezTo>
                    <a:pt x="51" y="369"/>
                    <a:pt x="43" y="394"/>
                    <a:pt x="38" y="424"/>
                  </a:cubicBezTo>
                  <a:cubicBezTo>
                    <a:pt x="17" y="504"/>
                    <a:pt x="9" y="585"/>
                    <a:pt x="5" y="665"/>
                  </a:cubicBezTo>
                  <a:cubicBezTo>
                    <a:pt x="0" y="724"/>
                    <a:pt x="5" y="784"/>
                    <a:pt x="5" y="843"/>
                  </a:cubicBezTo>
                  <a:lnTo>
                    <a:pt x="5" y="881"/>
                  </a:lnTo>
                  <a:cubicBezTo>
                    <a:pt x="5" y="923"/>
                    <a:pt x="9" y="962"/>
                    <a:pt x="9" y="1004"/>
                  </a:cubicBezTo>
                  <a:cubicBezTo>
                    <a:pt x="26" y="991"/>
                    <a:pt x="43" y="978"/>
                    <a:pt x="60" y="962"/>
                  </a:cubicBezTo>
                  <a:lnTo>
                    <a:pt x="89" y="936"/>
                  </a:lnTo>
                  <a:lnTo>
                    <a:pt x="119" y="906"/>
                  </a:lnTo>
                  <a:cubicBezTo>
                    <a:pt x="132" y="898"/>
                    <a:pt x="140" y="890"/>
                    <a:pt x="153" y="877"/>
                  </a:cubicBezTo>
                  <a:cubicBezTo>
                    <a:pt x="157" y="873"/>
                    <a:pt x="161" y="864"/>
                    <a:pt x="165" y="860"/>
                  </a:cubicBezTo>
                  <a:cubicBezTo>
                    <a:pt x="195" y="826"/>
                    <a:pt x="225" y="796"/>
                    <a:pt x="250" y="763"/>
                  </a:cubicBezTo>
                  <a:cubicBezTo>
                    <a:pt x="250" y="763"/>
                    <a:pt x="250" y="758"/>
                    <a:pt x="254" y="754"/>
                  </a:cubicBezTo>
                  <a:cubicBezTo>
                    <a:pt x="309" y="686"/>
                    <a:pt x="356" y="610"/>
                    <a:pt x="402" y="534"/>
                  </a:cubicBezTo>
                  <a:cubicBezTo>
                    <a:pt x="445" y="454"/>
                    <a:pt x="483" y="373"/>
                    <a:pt x="512" y="284"/>
                  </a:cubicBezTo>
                  <a:lnTo>
                    <a:pt x="521" y="246"/>
                  </a:lnTo>
                  <a:cubicBezTo>
                    <a:pt x="529" y="191"/>
                    <a:pt x="521" y="132"/>
                    <a:pt x="500" y="77"/>
                  </a:cubicBezTo>
                  <a:cubicBezTo>
                    <a:pt x="479" y="35"/>
                    <a:pt x="432" y="5"/>
                    <a:pt x="38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0"/>
            <p:cNvSpPr/>
            <p:nvPr/>
          </p:nvSpPr>
          <p:spPr>
            <a:xfrm>
              <a:off x="9326232" y="3409961"/>
              <a:ext cx="349" cy="628"/>
            </a:xfrm>
            <a:custGeom>
              <a:rect b="b" l="l" r="r" t="t"/>
              <a:pathLst>
                <a:path extrusionOk="0" h="9" w="5">
                  <a:moveTo>
                    <a:pt x="5" y="0"/>
                  </a:moveTo>
                  <a:lnTo>
                    <a:pt x="0" y="9"/>
                  </a:lnTo>
                  <a:cubicBezTo>
                    <a:pt x="5" y="4"/>
                    <a:pt x="5" y="0"/>
                    <a:pt x="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a:off x="9393610" y="3429720"/>
              <a:ext cx="44966" cy="65424"/>
            </a:xfrm>
            <a:custGeom>
              <a:rect b="b" l="l" r="r" t="t"/>
              <a:pathLst>
                <a:path extrusionOk="0" h="937" w="644">
                  <a:moveTo>
                    <a:pt x="487" y="1"/>
                  </a:moveTo>
                  <a:cubicBezTo>
                    <a:pt x="415" y="5"/>
                    <a:pt x="352" y="35"/>
                    <a:pt x="301" y="81"/>
                  </a:cubicBezTo>
                  <a:cubicBezTo>
                    <a:pt x="288" y="98"/>
                    <a:pt x="271" y="115"/>
                    <a:pt x="263" y="132"/>
                  </a:cubicBezTo>
                  <a:cubicBezTo>
                    <a:pt x="242" y="162"/>
                    <a:pt x="221" y="191"/>
                    <a:pt x="204" y="225"/>
                  </a:cubicBezTo>
                  <a:cubicBezTo>
                    <a:pt x="204" y="225"/>
                    <a:pt x="204" y="229"/>
                    <a:pt x="199" y="229"/>
                  </a:cubicBezTo>
                  <a:cubicBezTo>
                    <a:pt x="166" y="293"/>
                    <a:pt x="140" y="356"/>
                    <a:pt x="115" y="420"/>
                  </a:cubicBezTo>
                  <a:cubicBezTo>
                    <a:pt x="89" y="492"/>
                    <a:pt x="68" y="559"/>
                    <a:pt x="51" y="631"/>
                  </a:cubicBezTo>
                  <a:cubicBezTo>
                    <a:pt x="30" y="729"/>
                    <a:pt x="9" y="835"/>
                    <a:pt x="0" y="936"/>
                  </a:cubicBezTo>
                  <a:lnTo>
                    <a:pt x="17" y="928"/>
                  </a:lnTo>
                  <a:lnTo>
                    <a:pt x="22" y="928"/>
                  </a:lnTo>
                  <a:cubicBezTo>
                    <a:pt x="94" y="885"/>
                    <a:pt x="166" y="839"/>
                    <a:pt x="233" y="788"/>
                  </a:cubicBezTo>
                  <a:cubicBezTo>
                    <a:pt x="288" y="741"/>
                    <a:pt x="343" y="695"/>
                    <a:pt x="398" y="648"/>
                  </a:cubicBezTo>
                  <a:cubicBezTo>
                    <a:pt x="479" y="559"/>
                    <a:pt x="546" y="462"/>
                    <a:pt x="597" y="356"/>
                  </a:cubicBezTo>
                  <a:cubicBezTo>
                    <a:pt x="614" y="327"/>
                    <a:pt x="623" y="293"/>
                    <a:pt x="631" y="259"/>
                  </a:cubicBezTo>
                  <a:cubicBezTo>
                    <a:pt x="640" y="229"/>
                    <a:pt x="644" y="200"/>
                    <a:pt x="644" y="170"/>
                  </a:cubicBezTo>
                  <a:cubicBezTo>
                    <a:pt x="644" y="115"/>
                    <a:pt x="618" y="60"/>
                    <a:pt x="572" y="26"/>
                  </a:cubicBezTo>
                  <a:cubicBezTo>
                    <a:pt x="546" y="9"/>
                    <a:pt x="517" y="1"/>
                    <a:pt x="4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0"/>
            <p:cNvSpPr/>
            <p:nvPr/>
          </p:nvSpPr>
          <p:spPr>
            <a:xfrm>
              <a:off x="9397451" y="3519862"/>
              <a:ext cx="65075" cy="51808"/>
            </a:xfrm>
            <a:custGeom>
              <a:rect b="b" l="l" r="r" t="t"/>
              <a:pathLst>
                <a:path extrusionOk="0" h="742" w="932">
                  <a:moveTo>
                    <a:pt x="754" y="1"/>
                  </a:moveTo>
                  <a:lnTo>
                    <a:pt x="737" y="5"/>
                  </a:lnTo>
                  <a:cubicBezTo>
                    <a:pt x="716" y="9"/>
                    <a:pt x="690" y="18"/>
                    <a:pt x="669" y="26"/>
                  </a:cubicBezTo>
                  <a:lnTo>
                    <a:pt x="661" y="26"/>
                  </a:lnTo>
                  <a:cubicBezTo>
                    <a:pt x="638" y="37"/>
                    <a:pt x="616" y="49"/>
                    <a:pt x="593" y="60"/>
                  </a:cubicBezTo>
                  <a:lnTo>
                    <a:pt x="585" y="60"/>
                  </a:lnTo>
                  <a:cubicBezTo>
                    <a:pt x="559" y="73"/>
                    <a:pt x="538" y="85"/>
                    <a:pt x="517" y="102"/>
                  </a:cubicBezTo>
                  <a:lnTo>
                    <a:pt x="504" y="115"/>
                  </a:lnTo>
                  <a:cubicBezTo>
                    <a:pt x="496" y="119"/>
                    <a:pt x="483" y="128"/>
                    <a:pt x="475" y="136"/>
                  </a:cubicBezTo>
                  <a:cubicBezTo>
                    <a:pt x="441" y="162"/>
                    <a:pt x="411" y="187"/>
                    <a:pt x="381" y="217"/>
                  </a:cubicBezTo>
                  <a:lnTo>
                    <a:pt x="377" y="221"/>
                  </a:lnTo>
                  <a:lnTo>
                    <a:pt x="377" y="225"/>
                  </a:lnTo>
                  <a:cubicBezTo>
                    <a:pt x="348" y="250"/>
                    <a:pt x="322" y="280"/>
                    <a:pt x="297" y="310"/>
                  </a:cubicBezTo>
                  <a:lnTo>
                    <a:pt x="293" y="318"/>
                  </a:lnTo>
                  <a:cubicBezTo>
                    <a:pt x="276" y="339"/>
                    <a:pt x="259" y="360"/>
                    <a:pt x="238" y="382"/>
                  </a:cubicBezTo>
                  <a:cubicBezTo>
                    <a:pt x="221" y="403"/>
                    <a:pt x="216" y="411"/>
                    <a:pt x="208" y="424"/>
                  </a:cubicBezTo>
                  <a:cubicBezTo>
                    <a:pt x="178" y="462"/>
                    <a:pt x="149" y="504"/>
                    <a:pt x="123" y="542"/>
                  </a:cubicBezTo>
                  <a:lnTo>
                    <a:pt x="106" y="572"/>
                  </a:lnTo>
                  <a:cubicBezTo>
                    <a:pt x="89" y="602"/>
                    <a:pt x="68" y="627"/>
                    <a:pt x="51" y="657"/>
                  </a:cubicBezTo>
                  <a:lnTo>
                    <a:pt x="0" y="741"/>
                  </a:lnTo>
                  <a:lnTo>
                    <a:pt x="51" y="733"/>
                  </a:lnTo>
                  <a:lnTo>
                    <a:pt x="60" y="733"/>
                  </a:lnTo>
                  <a:cubicBezTo>
                    <a:pt x="166" y="703"/>
                    <a:pt x="276" y="669"/>
                    <a:pt x="381" y="631"/>
                  </a:cubicBezTo>
                  <a:cubicBezTo>
                    <a:pt x="475" y="598"/>
                    <a:pt x="563" y="555"/>
                    <a:pt x="652" y="509"/>
                  </a:cubicBezTo>
                  <a:cubicBezTo>
                    <a:pt x="716" y="466"/>
                    <a:pt x="775" y="420"/>
                    <a:pt x="830" y="365"/>
                  </a:cubicBezTo>
                  <a:cubicBezTo>
                    <a:pt x="851" y="339"/>
                    <a:pt x="868" y="314"/>
                    <a:pt x="885" y="284"/>
                  </a:cubicBezTo>
                  <a:cubicBezTo>
                    <a:pt x="902" y="255"/>
                    <a:pt x="915" y="221"/>
                    <a:pt x="923" y="183"/>
                  </a:cubicBezTo>
                  <a:cubicBezTo>
                    <a:pt x="932" y="123"/>
                    <a:pt x="906" y="64"/>
                    <a:pt x="855" y="35"/>
                  </a:cubicBezTo>
                  <a:cubicBezTo>
                    <a:pt x="826" y="13"/>
                    <a:pt x="796" y="5"/>
                    <a:pt x="7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0"/>
            <p:cNvSpPr/>
            <p:nvPr/>
          </p:nvSpPr>
          <p:spPr>
            <a:xfrm>
              <a:off x="9013850" y="3710479"/>
              <a:ext cx="698" cy="70"/>
            </a:xfrm>
            <a:custGeom>
              <a:rect b="b" l="l" r="r" t="t"/>
              <a:pathLst>
                <a:path extrusionOk="0" h="1" w="10">
                  <a:moveTo>
                    <a:pt x="9" y="1"/>
                  </a:move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0"/>
            <p:cNvSpPr/>
            <p:nvPr/>
          </p:nvSpPr>
          <p:spPr>
            <a:xfrm>
              <a:off x="8978381" y="3714599"/>
              <a:ext cx="81064" cy="31141"/>
            </a:xfrm>
            <a:custGeom>
              <a:rect b="b" l="l" r="r" t="t"/>
              <a:pathLst>
                <a:path extrusionOk="0" h="446" w="1161">
                  <a:moveTo>
                    <a:pt x="695" y="1"/>
                  </a:moveTo>
                  <a:cubicBezTo>
                    <a:pt x="636" y="1"/>
                    <a:pt x="576" y="1"/>
                    <a:pt x="517" y="9"/>
                  </a:cubicBezTo>
                  <a:lnTo>
                    <a:pt x="526" y="9"/>
                  </a:lnTo>
                  <a:cubicBezTo>
                    <a:pt x="407" y="18"/>
                    <a:pt x="289" y="39"/>
                    <a:pt x="174" y="73"/>
                  </a:cubicBezTo>
                  <a:cubicBezTo>
                    <a:pt x="140" y="86"/>
                    <a:pt x="111" y="103"/>
                    <a:pt x="81" y="119"/>
                  </a:cubicBezTo>
                  <a:cubicBezTo>
                    <a:pt x="64" y="132"/>
                    <a:pt x="47" y="145"/>
                    <a:pt x="35" y="158"/>
                  </a:cubicBezTo>
                  <a:cubicBezTo>
                    <a:pt x="26" y="166"/>
                    <a:pt x="18" y="179"/>
                    <a:pt x="13" y="191"/>
                  </a:cubicBezTo>
                  <a:cubicBezTo>
                    <a:pt x="5" y="200"/>
                    <a:pt x="1" y="213"/>
                    <a:pt x="1" y="225"/>
                  </a:cubicBezTo>
                  <a:cubicBezTo>
                    <a:pt x="1" y="238"/>
                    <a:pt x="1" y="251"/>
                    <a:pt x="1" y="259"/>
                  </a:cubicBezTo>
                  <a:cubicBezTo>
                    <a:pt x="1" y="280"/>
                    <a:pt x="5" y="297"/>
                    <a:pt x="9" y="314"/>
                  </a:cubicBezTo>
                  <a:cubicBezTo>
                    <a:pt x="18" y="331"/>
                    <a:pt x="26" y="348"/>
                    <a:pt x="35" y="361"/>
                  </a:cubicBezTo>
                  <a:cubicBezTo>
                    <a:pt x="43" y="378"/>
                    <a:pt x="56" y="390"/>
                    <a:pt x="69" y="399"/>
                  </a:cubicBezTo>
                  <a:cubicBezTo>
                    <a:pt x="94" y="420"/>
                    <a:pt x="128" y="437"/>
                    <a:pt x="162" y="441"/>
                  </a:cubicBezTo>
                  <a:cubicBezTo>
                    <a:pt x="195" y="445"/>
                    <a:pt x="225" y="445"/>
                    <a:pt x="259" y="445"/>
                  </a:cubicBezTo>
                  <a:lnTo>
                    <a:pt x="263" y="445"/>
                  </a:lnTo>
                  <a:cubicBezTo>
                    <a:pt x="344" y="437"/>
                    <a:pt x="420" y="420"/>
                    <a:pt x="492" y="390"/>
                  </a:cubicBezTo>
                  <a:cubicBezTo>
                    <a:pt x="589" y="356"/>
                    <a:pt x="686" y="310"/>
                    <a:pt x="775" y="263"/>
                  </a:cubicBezTo>
                  <a:lnTo>
                    <a:pt x="780" y="263"/>
                  </a:lnTo>
                  <a:cubicBezTo>
                    <a:pt x="835" y="234"/>
                    <a:pt x="885" y="204"/>
                    <a:pt x="940" y="174"/>
                  </a:cubicBezTo>
                  <a:lnTo>
                    <a:pt x="1017" y="128"/>
                  </a:lnTo>
                  <a:cubicBezTo>
                    <a:pt x="1063" y="98"/>
                    <a:pt x="1114" y="69"/>
                    <a:pt x="1160" y="39"/>
                  </a:cubicBezTo>
                  <a:cubicBezTo>
                    <a:pt x="1110" y="31"/>
                    <a:pt x="1055" y="22"/>
                    <a:pt x="1000" y="18"/>
                  </a:cubicBezTo>
                  <a:cubicBezTo>
                    <a:pt x="957" y="14"/>
                    <a:pt x="915" y="9"/>
                    <a:pt x="873" y="5"/>
                  </a:cubicBezTo>
                  <a:cubicBezTo>
                    <a:pt x="835" y="5"/>
                    <a:pt x="780" y="1"/>
                    <a:pt x="7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8985782" y="3743855"/>
              <a:ext cx="349" cy="419"/>
            </a:xfrm>
            <a:custGeom>
              <a:rect b="b" l="l" r="r" t="t"/>
              <a:pathLst>
                <a:path extrusionOk="0" h="6" w="5">
                  <a:moveTo>
                    <a:pt x="5" y="5"/>
                  </a:moveTo>
                  <a:lnTo>
                    <a:pt x="1" y="1"/>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9002958" y="3801249"/>
              <a:ext cx="70" cy="70"/>
            </a:xfrm>
            <a:custGeom>
              <a:rect b="b" l="l" r="r" t="t"/>
              <a:pathLst>
                <a:path extrusionOk="0" h="1" w="1">
                  <a:moveTo>
                    <a:pt x="0"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8954781" y="3809488"/>
              <a:ext cx="628" cy="70"/>
            </a:xfrm>
            <a:custGeom>
              <a:rect b="b" l="l" r="r" t="t"/>
              <a:pathLst>
                <a:path extrusionOk="0" h="1" w="9">
                  <a:moveTo>
                    <a:pt x="0" y="1"/>
                  </a:moveTo>
                  <a:lnTo>
                    <a:pt x="9" y="1"/>
                  </a:lnTo>
                  <a:lnTo>
                    <a:pt x="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0"/>
            <p:cNvSpPr/>
            <p:nvPr/>
          </p:nvSpPr>
          <p:spPr>
            <a:xfrm>
              <a:off x="8937884" y="3800342"/>
              <a:ext cx="73383" cy="37285"/>
            </a:xfrm>
            <a:custGeom>
              <a:rect b="b" l="l" r="r" t="t"/>
              <a:pathLst>
                <a:path extrusionOk="0" h="534" w="1051">
                  <a:moveTo>
                    <a:pt x="1017" y="0"/>
                  </a:moveTo>
                  <a:cubicBezTo>
                    <a:pt x="987" y="9"/>
                    <a:pt x="962" y="9"/>
                    <a:pt x="941" y="13"/>
                  </a:cubicBezTo>
                  <a:lnTo>
                    <a:pt x="932" y="13"/>
                  </a:lnTo>
                  <a:cubicBezTo>
                    <a:pt x="890" y="13"/>
                    <a:pt x="847" y="22"/>
                    <a:pt x="805" y="26"/>
                  </a:cubicBezTo>
                  <a:cubicBezTo>
                    <a:pt x="746" y="30"/>
                    <a:pt x="682" y="38"/>
                    <a:pt x="623" y="47"/>
                  </a:cubicBezTo>
                  <a:lnTo>
                    <a:pt x="619" y="47"/>
                  </a:lnTo>
                  <a:lnTo>
                    <a:pt x="547" y="60"/>
                  </a:lnTo>
                  <a:cubicBezTo>
                    <a:pt x="509" y="68"/>
                    <a:pt x="471" y="77"/>
                    <a:pt x="433" y="85"/>
                  </a:cubicBezTo>
                  <a:cubicBezTo>
                    <a:pt x="411" y="89"/>
                    <a:pt x="390" y="98"/>
                    <a:pt x="365" y="102"/>
                  </a:cubicBezTo>
                  <a:cubicBezTo>
                    <a:pt x="331" y="110"/>
                    <a:pt x="293" y="119"/>
                    <a:pt x="259" y="132"/>
                  </a:cubicBezTo>
                  <a:lnTo>
                    <a:pt x="255" y="132"/>
                  </a:lnTo>
                  <a:cubicBezTo>
                    <a:pt x="196" y="149"/>
                    <a:pt x="145" y="174"/>
                    <a:pt x="94" y="204"/>
                  </a:cubicBezTo>
                  <a:cubicBezTo>
                    <a:pt x="73" y="220"/>
                    <a:pt x="52" y="237"/>
                    <a:pt x="35" y="259"/>
                  </a:cubicBezTo>
                  <a:cubicBezTo>
                    <a:pt x="26" y="267"/>
                    <a:pt x="18" y="280"/>
                    <a:pt x="14" y="288"/>
                  </a:cubicBezTo>
                  <a:cubicBezTo>
                    <a:pt x="9" y="297"/>
                    <a:pt x="5" y="309"/>
                    <a:pt x="5" y="318"/>
                  </a:cubicBezTo>
                  <a:cubicBezTo>
                    <a:pt x="1" y="326"/>
                    <a:pt x="1" y="339"/>
                    <a:pt x="5" y="347"/>
                  </a:cubicBezTo>
                  <a:cubicBezTo>
                    <a:pt x="5" y="360"/>
                    <a:pt x="5" y="373"/>
                    <a:pt x="9" y="386"/>
                  </a:cubicBezTo>
                  <a:cubicBezTo>
                    <a:pt x="18" y="407"/>
                    <a:pt x="26" y="428"/>
                    <a:pt x="39" y="445"/>
                  </a:cubicBezTo>
                  <a:cubicBezTo>
                    <a:pt x="39" y="445"/>
                    <a:pt x="39" y="441"/>
                    <a:pt x="39" y="441"/>
                  </a:cubicBezTo>
                  <a:lnTo>
                    <a:pt x="43" y="449"/>
                  </a:lnTo>
                  <a:cubicBezTo>
                    <a:pt x="52" y="462"/>
                    <a:pt x="64" y="474"/>
                    <a:pt x="77" y="487"/>
                  </a:cubicBezTo>
                  <a:cubicBezTo>
                    <a:pt x="90" y="500"/>
                    <a:pt x="107" y="508"/>
                    <a:pt x="119" y="517"/>
                  </a:cubicBezTo>
                  <a:cubicBezTo>
                    <a:pt x="136" y="521"/>
                    <a:pt x="149" y="529"/>
                    <a:pt x="166" y="529"/>
                  </a:cubicBezTo>
                  <a:cubicBezTo>
                    <a:pt x="187" y="534"/>
                    <a:pt x="208" y="534"/>
                    <a:pt x="229" y="534"/>
                  </a:cubicBezTo>
                  <a:cubicBezTo>
                    <a:pt x="268" y="529"/>
                    <a:pt x="310" y="521"/>
                    <a:pt x="344" y="508"/>
                  </a:cubicBezTo>
                  <a:cubicBezTo>
                    <a:pt x="441" y="470"/>
                    <a:pt x="530" y="424"/>
                    <a:pt x="615" y="364"/>
                  </a:cubicBezTo>
                  <a:cubicBezTo>
                    <a:pt x="729" y="284"/>
                    <a:pt x="839" y="195"/>
                    <a:pt x="945" y="98"/>
                  </a:cubicBezTo>
                  <a:lnTo>
                    <a:pt x="105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0"/>
            <p:cNvSpPr/>
            <p:nvPr/>
          </p:nvSpPr>
          <p:spPr>
            <a:xfrm>
              <a:off x="8943819" y="3815074"/>
              <a:ext cx="70" cy="70"/>
            </a:xfrm>
            <a:custGeom>
              <a:rect b="b" l="l" r="r" t="t"/>
              <a:pathLst>
                <a:path extrusionOk="0" h="1" w="1">
                  <a:moveTo>
                    <a:pt x="1" y="1"/>
                  </a:moveTo>
                  <a:lnTo>
                    <a:pt x="1" y="1"/>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0"/>
            <p:cNvSpPr/>
            <p:nvPr/>
          </p:nvSpPr>
          <p:spPr>
            <a:xfrm>
              <a:off x="8980196" y="3825757"/>
              <a:ext cx="628" cy="349"/>
            </a:xfrm>
            <a:custGeom>
              <a:rect b="b" l="l" r="r" t="t"/>
              <a:pathLst>
                <a:path extrusionOk="0" h="5" w="9">
                  <a:moveTo>
                    <a:pt x="9" y="0"/>
                  </a:moveTo>
                  <a:lnTo>
                    <a:pt x="0" y="5"/>
                  </a:lnTo>
                  <a:lnTo>
                    <a:pt x="0"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0"/>
            <p:cNvSpPr/>
            <p:nvPr/>
          </p:nvSpPr>
          <p:spPr>
            <a:xfrm>
              <a:off x="8944098" y="3814516"/>
              <a:ext cx="419" cy="70"/>
            </a:xfrm>
            <a:custGeom>
              <a:rect b="b" l="l" r="r" t="t"/>
              <a:pathLst>
                <a:path extrusionOk="0" h="1" w="6">
                  <a:moveTo>
                    <a:pt x="5" y="1"/>
                  </a:moveTo>
                  <a:lnTo>
                    <a:pt x="1" y="1"/>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9044572" y="3877496"/>
              <a:ext cx="419" cy="349"/>
            </a:xfrm>
            <a:custGeom>
              <a:rect b="b" l="l" r="r" t="t"/>
              <a:pathLst>
                <a:path extrusionOk="0" h="5" w="6">
                  <a:moveTo>
                    <a:pt x="5" y="0"/>
                  </a:moveTo>
                  <a:lnTo>
                    <a:pt x="5" y="0"/>
                  </a:lnTo>
                  <a:lnTo>
                    <a:pt x="1" y="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9021251" y="3861507"/>
              <a:ext cx="349" cy="349"/>
            </a:xfrm>
            <a:custGeom>
              <a:rect b="b" l="l" r="r" t="t"/>
              <a:pathLst>
                <a:path extrusionOk="0" h="5" w="5">
                  <a:moveTo>
                    <a:pt x="5" y="0"/>
                  </a:moveTo>
                  <a:cubicBezTo>
                    <a:pt x="5" y="0"/>
                    <a:pt x="0" y="1"/>
                    <a:pt x="0" y="5"/>
                  </a:cubicBezTo>
                  <a:lnTo>
                    <a:pt x="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9019157" y="3839024"/>
              <a:ext cx="63957" cy="40008"/>
            </a:xfrm>
            <a:custGeom>
              <a:rect b="b" l="l" r="r" t="t"/>
              <a:pathLst>
                <a:path extrusionOk="0" h="573" w="916">
                  <a:moveTo>
                    <a:pt x="915" y="1"/>
                  </a:moveTo>
                  <a:lnTo>
                    <a:pt x="788" y="14"/>
                  </a:lnTo>
                  <a:lnTo>
                    <a:pt x="784" y="14"/>
                  </a:lnTo>
                  <a:cubicBezTo>
                    <a:pt x="746" y="14"/>
                    <a:pt x="712" y="18"/>
                    <a:pt x="678" y="26"/>
                  </a:cubicBezTo>
                  <a:cubicBezTo>
                    <a:pt x="632" y="35"/>
                    <a:pt x="589" y="47"/>
                    <a:pt x="543" y="60"/>
                  </a:cubicBezTo>
                  <a:lnTo>
                    <a:pt x="534" y="60"/>
                  </a:lnTo>
                  <a:lnTo>
                    <a:pt x="483" y="77"/>
                  </a:lnTo>
                  <a:lnTo>
                    <a:pt x="488" y="77"/>
                  </a:lnTo>
                  <a:cubicBezTo>
                    <a:pt x="361" y="119"/>
                    <a:pt x="238" y="174"/>
                    <a:pt x="128" y="246"/>
                  </a:cubicBezTo>
                  <a:cubicBezTo>
                    <a:pt x="90" y="267"/>
                    <a:pt x="60" y="297"/>
                    <a:pt x="30" y="327"/>
                  </a:cubicBezTo>
                  <a:cubicBezTo>
                    <a:pt x="22" y="339"/>
                    <a:pt x="18" y="348"/>
                    <a:pt x="9" y="361"/>
                  </a:cubicBezTo>
                  <a:cubicBezTo>
                    <a:pt x="5" y="369"/>
                    <a:pt x="1" y="378"/>
                    <a:pt x="1" y="390"/>
                  </a:cubicBezTo>
                  <a:cubicBezTo>
                    <a:pt x="1" y="394"/>
                    <a:pt x="1" y="403"/>
                    <a:pt x="1" y="407"/>
                  </a:cubicBezTo>
                  <a:cubicBezTo>
                    <a:pt x="1" y="416"/>
                    <a:pt x="1" y="420"/>
                    <a:pt x="5" y="428"/>
                  </a:cubicBezTo>
                  <a:cubicBezTo>
                    <a:pt x="9" y="437"/>
                    <a:pt x="14" y="445"/>
                    <a:pt x="18" y="449"/>
                  </a:cubicBezTo>
                  <a:cubicBezTo>
                    <a:pt x="26" y="462"/>
                    <a:pt x="35" y="471"/>
                    <a:pt x="47" y="483"/>
                  </a:cubicBezTo>
                  <a:cubicBezTo>
                    <a:pt x="73" y="504"/>
                    <a:pt x="102" y="521"/>
                    <a:pt x="136" y="538"/>
                  </a:cubicBezTo>
                  <a:cubicBezTo>
                    <a:pt x="149" y="547"/>
                    <a:pt x="162" y="551"/>
                    <a:pt x="179" y="555"/>
                  </a:cubicBezTo>
                  <a:cubicBezTo>
                    <a:pt x="191" y="560"/>
                    <a:pt x="200" y="564"/>
                    <a:pt x="212" y="568"/>
                  </a:cubicBezTo>
                  <a:cubicBezTo>
                    <a:pt x="225" y="568"/>
                    <a:pt x="238" y="568"/>
                    <a:pt x="251" y="572"/>
                  </a:cubicBezTo>
                  <a:lnTo>
                    <a:pt x="289" y="572"/>
                  </a:lnTo>
                  <a:cubicBezTo>
                    <a:pt x="314" y="568"/>
                    <a:pt x="344" y="560"/>
                    <a:pt x="369" y="555"/>
                  </a:cubicBezTo>
                  <a:cubicBezTo>
                    <a:pt x="390" y="547"/>
                    <a:pt x="411" y="538"/>
                    <a:pt x="433" y="526"/>
                  </a:cubicBezTo>
                  <a:cubicBezTo>
                    <a:pt x="454" y="513"/>
                    <a:pt x="475" y="500"/>
                    <a:pt x="496" y="488"/>
                  </a:cubicBezTo>
                  <a:cubicBezTo>
                    <a:pt x="572" y="433"/>
                    <a:pt x="640" y="369"/>
                    <a:pt x="699" y="297"/>
                  </a:cubicBezTo>
                  <a:cubicBezTo>
                    <a:pt x="712" y="280"/>
                    <a:pt x="725" y="263"/>
                    <a:pt x="737" y="242"/>
                  </a:cubicBezTo>
                  <a:lnTo>
                    <a:pt x="746" y="242"/>
                  </a:lnTo>
                  <a:cubicBezTo>
                    <a:pt x="788" y="191"/>
                    <a:pt x="830" y="132"/>
                    <a:pt x="869" y="77"/>
                  </a:cubicBezTo>
                  <a:lnTo>
                    <a:pt x="869" y="73"/>
                  </a:lnTo>
                  <a:lnTo>
                    <a:pt x="9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9032772" y="3985024"/>
              <a:ext cx="349" cy="70"/>
            </a:xfrm>
            <a:custGeom>
              <a:rect b="b" l="l" r="r" t="t"/>
              <a:pathLst>
                <a:path extrusionOk="0" h="1" w="5">
                  <a:moveTo>
                    <a:pt x="1" y="1"/>
                  </a:moveTo>
                  <a:lnTo>
                    <a:pt x="5" y="1"/>
                  </a:lnTo>
                  <a:lnTo>
                    <a:pt x="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9033400" y="3985303"/>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0"/>
            <p:cNvSpPr/>
            <p:nvPr/>
          </p:nvSpPr>
          <p:spPr>
            <a:xfrm>
              <a:off x="9059933" y="3982371"/>
              <a:ext cx="698" cy="349"/>
            </a:xfrm>
            <a:custGeom>
              <a:rect b="b" l="l" r="r" t="t"/>
              <a:pathLst>
                <a:path extrusionOk="0" h="5" w="10">
                  <a:moveTo>
                    <a:pt x="9" y="1"/>
                  </a:moveTo>
                  <a:lnTo>
                    <a:pt x="1" y="5"/>
                  </a:lnTo>
                  <a:lnTo>
                    <a:pt x="1"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0"/>
            <p:cNvSpPr/>
            <p:nvPr/>
          </p:nvSpPr>
          <p:spPr>
            <a:xfrm>
              <a:off x="9046387" y="3987398"/>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0"/>
            <p:cNvSpPr/>
            <p:nvPr/>
          </p:nvSpPr>
          <p:spPr>
            <a:xfrm>
              <a:off x="9031026" y="3969383"/>
              <a:ext cx="70" cy="349"/>
            </a:xfrm>
            <a:custGeom>
              <a:rect b="b" l="l" r="r" t="t"/>
              <a:pathLst>
                <a:path extrusionOk="0" h="5" w="1">
                  <a:moveTo>
                    <a:pt x="0" y="0"/>
                  </a:moveTo>
                  <a:lnTo>
                    <a:pt x="0"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9152446" y="3925604"/>
              <a:ext cx="26114" cy="41475"/>
            </a:xfrm>
            <a:custGeom>
              <a:rect b="b" l="l" r="r" t="t"/>
              <a:pathLst>
                <a:path extrusionOk="0" h="594" w="374">
                  <a:moveTo>
                    <a:pt x="373" y="1"/>
                  </a:moveTo>
                  <a:lnTo>
                    <a:pt x="335" y="35"/>
                  </a:lnTo>
                  <a:cubicBezTo>
                    <a:pt x="310" y="52"/>
                    <a:pt x="284" y="77"/>
                    <a:pt x="259" y="103"/>
                  </a:cubicBezTo>
                  <a:cubicBezTo>
                    <a:pt x="234" y="128"/>
                    <a:pt x="208" y="149"/>
                    <a:pt x="187" y="174"/>
                  </a:cubicBezTo>
                  <a:cubicBezTo>
                    <a:pt x="166" y="200"/>
                    <a:pt x="145" y="221"/>
                    <a:pt x="123" y="246"/>
                  </a:cubicBezTo>
                  <a:lnTo>
                    <a:pt x="119" y="251"/>
                  </a:lnTo>
                  <a:cubicBezTo>
                    <a:pt x="98" y="276"/>
                    <a:pt x="77" y="306"/>
                    <a:pt x="60" y="331"/>
                  </a:cubicBezTo>
                  <a:lnTo>
                    <a:pt x="60" y="327"/>
                  </a:lnTo>
                  <a:lnTo>
                    <a:pt x="56" y="335"/>
                  </a:lnTo>
                  <a:cubicBezTo>
                    <a:pt x="43" y="356"/>
                    <a:pt x="30" y="378"/>
                    <a:pt x="18" y="403"/>
                  </a:cubicBezTo>
                  <a:cubicBezTo>
                    <a:pt x="18" y="407"/>
                    <a:pt x="13" y="412"/>
                    <a:pt x="9" y="420"/>
                  </a:cubicBezTo>
                  <a:lnTo>
                    <a:pt x="9" y="428"/>
                  </a:lnTo>
                  <a:cubicBezTo>
                    <a:pt x="9" y="441"/>
                    <a:pt x="5" y="450"/>
                    <a:pt x="5" y="462"/>
                  </a:cubicBezTo>
                  <a:cubicBezTo>
                    <a:pt x="1" y="475"/>
                    <a:pt x="1" y="483"/>
                    <a:pt x="5" y="492"/>
                  </a:cubicBezTo>
                  <a:cubicBezTo>
                    <a:pt x="5" y="500"/>
                    <a:pt x="9" y="509"/>
                    <a:pt x="9" y="513"/>
                  </a:cubicBezTo>
                  <a:cubicBezTo>
                    <a:pt x="13" y="522"/>
                    <a:pt x="18" y="530"/>
                    <a:pt x="26" y="534"/>
                  </a:cubicBezTo>
                  <a:cubicBezTo>
                    <a:pt x="35" y="543"/>
                    <a:pt x="43" y="551"/>
                    <a:pt x="52" y="560"/>
                  </a:cubicBezTo>
                  <a:cubicBezTo>
                    <a:pt x="68" y="568"/>
                    <a:pt x="85" y="577"/>
                    <a:pt x="102" y="585"/>
                  </a:cubicBezTo>
                  <a:cubicBezTo>
                    <a:pt x="115" y="589"/>
                    <a:pt x="132" y="594"/>
                    <a:pt x="149" y="594"/>
                  </a:cubicBezTo>
                  <a:lnTo>
                    <a:pt x="179" y="594"/>
                  </a:lnTo>
                  <a:lnTo>
                    <a:pt x="195" y="589"/>
                  </a:lnTo>
                  <a:cubicBezTo>
                    <a:pt x="204" y="581"/>
                    <a:pt x="217" y="572"/>
                    <a:pt x="225" y="568"/>
                  </a:cubicBezTo>
                  <a:cubicBezTo>
                    <a:pt x="238" y="555"/>
                    <a:pt x="246" y="543"/>
                    <a:pt x="259" y="530"/>
                  </a:cubicBezTo>
                  <a:cubicBezTo>
                    <a:pt x="280" y="492"/>
                    <a:pt x="297" y="454"/>
                    <a:pt x="310" y="412"/>
                  </a:cubicBezTo>
                  <a:cubicBezTo>
                    <a:pt x="348" y="280"/>
                    <a:pt x="369" y="145"/>
                    <a:pt x="373" y="9"/>
                  </a:cubicBezTo>
                  <a:cubicBezTo>
                    <a:pt x="373" y="5"/>
                    <a:pt x="373" y="5"/>
                    <a:pt x="37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9175487" y="3927420"/>
              <a:ext cx="698" cy="628"/>
            </a:xfrm>
            <a:custGeom>
              <a:rect b="b" l="l" r="r" t="t"/>
              <a:pathLst>
                <a:path extrusionOk="0" h="9" w="10">
                  <a:moveTo>
                    <a:pt x="1" y="9"/>
                  </a:moveTo>
                  <a:lnTo>
                    <a:pt x="9" y="0"/>
                  </a:lnTo>
                  <a:lnTo>
                    <a:pt x="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9170460" y="3961982"/>
              <a:ext cx="419" cy="349"/>
            </a:xfrm>
            <a:custGeom>
              <a:rect b="b" l="l" r="r" t="t"/>
              <a:pathLst>
                <a:path extrusionOk="0" h="5" w="6">
                  <a:moveTo>
                    <a:pt x="5" y="1"/>
                  </a:moveTo>
                  <a:lnTo>
                    <a:pt x="5" y="1"/>
                  </a:lnTo>
                  <a:cubicBezTo>
                    <a:pt x="1" y="1"/>
                    <a:pt x="1" y="5"/>
                    <a:pt x="1" y="5"/>
                  </a:cubicBezTo>
                  <a:lnTo>
                    <a:pt x="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0"/>
            <p:cNvSpPr/>
            <p:nvPr/>
          </p:nvSpPr>
          <p:spPr>
            <a:xfrm>
              <a:off x="9149793" y="3964915"/>
              <a:ext cx="2444" cy="2723"/>
            </a:xfrm>
            <a:custGeom>
              <a:rect b="b" l="l" r="r" t="t"/>
              <a:pathLst>
                <a:path extrusionOk="0" h="39" w="35">
                  <a:moveTo>
                    <a:pt x="1" y="1"/>
                  </a:moveTo>
                  <a:lnTo>
                    <a:pt x="1" y="9"/>
                  </a:lnTo>
                  <a:lnTo>
                    <a:pt x="9" y="22"/>
                  </a:lnTo>
                  <a:cubicBezTo>
                    <a:pt x="9" y="22"/>
                    <a:pt x="9" y="22"/>
                    <a:pt x="9" y="22"/>
                  </a:cubicBezTo>
                  <a:lnTo>
                    <a:pt x="9" y="22"/>
                  </a:lnTo>
                  <a:cubicBezTo>
                    <a:pt x="11" y="22"/>
                    <a:pt x="12" y="23"/>
                    <a:pt x="13" y="24"/>
                  </a:cubicBezTo>
                  <a:lnTo>
                    <a:pt x="13" y="24"/>
                  </a:lnTo>
                  <a:cubicBezTo>
                    <a:pt x="12" y="23"/>
                    <a:pt x="10" y="23"/>
                    <a:pt x="9" y="22"/>
                  </a:cubicBezTo>
                  <a:lnTo>
                    <a:pt x="9" y="22"/>
                  </a:lnTo>
                  <a:lnTo>
                    <a:pt x="13" y="26"/>
                  </a:lnTo>
                  <a:cubicBezTo>
                    <a:pt x="13" y="26"/>
                    <a:pt x="13" y="25"/>
                    <a:pt x="13" y="24"/>
                  </a:cubicBezTo>
                  <a:lnTo>
                    <a:pt x="13" y="24"/>
                  </a:lnTo>
                  <a:cubicBezTo>
                    <a:pt x="20" y="29"/>
                    <a:pt x="27" y="35"/>
                    <a:pt x="30" y="39"/>
                  </a:cubicBezTo>
                  <a:lnTo>
                    <a:pt x="35" y="39"/>
                  </a:lnTo>
                  <a:cubicBezTo>
                    <a:pt x="22" y="31"/>
                    <a:pt x="9" y="18"/>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0"/>
            <p:cNvSpPr/>
            <p:nvPr/>
          </p:nvSpPr>
          <p:spPr>
            <a:xfrm>
              <a:off x="9243214" y="4024055"/>
              <a:ext cx="70" cy="628"/>
            </a:xfrm>
            <a:custGeom>
              <a:rect b="b" l="l" r="r" t="t"/>
              <a:pathLst>
                <a:path extrusionOk="0" h="9" w="1">
                  <a:moveTo>
                    <a:pt x="0" y="0"/>
                  </a:moveTo>
                  <a:cubicBezTo>
                    <a:pt x="0" y="0"/>
                    <a:pt x="0" y="5"/>
                    <a:pt x="0" y="5"/>
                  </a:cubicBezTo>
                  <a:cubicBezTo>
                    <a:pt x="0" y="5"/>
                    <a:pt x="0" y="9"/>
                    <a:pt x="0" y="9"/>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0"/>
            <p:cNvSpPr/>
            <p:nvPr/>
          </p:nvSpPr>
          <p:spPr>
            <a:xfrm>
              <a:off x="9236093" y="4032643"/>
              <a:ext cx="70" cy="70"/>
            </a:xfrm>
            <a:custGeom>
              <a:rect b="b" l="l" r="r" t="t"/>
              <a:pathLst>
                <a:path extrusionOk="0" h="1" w="1">
                  <a:moveTo>
                    <a:pt x="1" y="0"/>
                  </a:moveTo>
                  <a:lnTo>
                    <a:pt x="1" y="0"/>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9211306" y="3942152"/>
              <a:ext cx="33166" cy="92026"/>
            </a:xfrm>
            <a:custGeom>
              <a:rect b="b" l="l" r="r" t="t"/>
              <a:pathLst>
                <a:path extrusionOk="0" h="1318" w="475">
                  <a:moveTo>
                    <a:pt x="157" y="1"/>
                  </a:moveTo>
                  <a:cubicBezTo>
                    <a:pt x="140" y="69"/>
                    <a:pt x="127" y="132"/>
                    <a:pt x="110" y="196"/>
                  </a:cubicBezTo>
                  <a:cubicBezTo>
                    <a:pt x="102" y="230"/>
                    <a:pt x="97" y="259"/>
                    <a:pt x="89" y="293"/>
                  </a:cubicBezTo>
                  <a:cubicBezTo>
                    <a:pt x="80" y="323"/>
                    <a:pt x="76" y="352"/>
                    <a:pt x="72" y="382"/>
                  </a:cubicBezTo>
                  <a:cubicBezTo>
                    <a:pt x="63" y="424"/>
                    <a:pt x="55" y="462"/>
                    <a:pt x="47" y="505"/>
                  </a:cubicBezTo>
                  <a:cubicBezTo>
                    <a:pt x="47" y="517"/>
                    <a:pt x="42" y="530"/>
                    <a:pt x="38" y="543"/>
                  </a:cubicBezTo>
                  <a:cubicBezTo>
                    <a:pt x="38" y="555"/>
                    <a:pt x="38" y="551"/>
                    <a:pt x="38" y="555"/>
                  </a:cubicBezTo>
                  <a:cubicBezTo>
                    <a:pt x="30" y="623"/>
                    <a:pt x="17" y="691"/>
                    <a:pt x="13" y="759"/>
                  </a:cubicBezTo>
                  <a:lnTo>
                    <a:pt x="13" y="750"/>
                  </a:lnTo>
                  <a:lnTo>
                    <a:pt x="13" y="750"/>
                  </a:lnTo>
                  <a:cubicBezTo>
                    <a:pt x="0" y="860"/>
                    <a:pt x="0" y="974"/>
                    <a:pt x="17" y="1084"/>
                  </a:cubicBezTo>
                  <a:cubicBezTo>
                    <a:pt x="25" y="1118"/>
                    <a:pt x="34" y="1156"/>
                    <a:pt x="51" y="1190"/>
                  </a:cubicBezTo>
                  <a:cubicBezTo>
                    <a:pt x="59" y="1211"/>
                    <a:pt x="68" y="1228"/>
                    <a:pt x="80" y="1245"/>
                  </a:cubicBezTo>
                  <a:lnTo>
                    <a:pt x="85" y="1250"/>
                  </a:lnTo>
                  <a:cubicBezTo>
                    <a:pt x="97" y="1262"/>
                    <a:pt x="110" y="1275"/>
                    <a:pt x="123" y="1283"/>
                  </a:cubicBezTo>
                  <a:cubicBezTo>
                    <a:pt x="135" y="1292"/>
                    <a:pt x="148" y="1300"/>
                    <a:pt x="165" y="1305"/>
                  </a:cubicBezTo>
                  <a:cubicBezTo>
                    <a:pt x="182" y="1309"/>
                    <a:pt x="199" y="1313"/>
                    <a:pt x="216" y="1317"/>
                  </a:cubicBezTo>
                  <a:cubicBezTo>
                    <a:pt x="241" y="1317"/>
                    <a:pt x="271" y="1317"/>
                    <a:pt x="296" y="1313"/>
                  </a:cubicBezTo>
                  <a:cubicBezTo>
                    <a:pt x="317" y="1309"/>
                    <a:pt x="334" y="1305"/>
                    <a:pt x="351" y="1296"/>
                  </a:cubicBezTo>
                  <a:cubicBezTo>
                    <a:pt x="368" y="1288"/>
                    <a:pt x="381" y="1279"/>
                    <a:pt x="394" y="1271"/>
                  </a:cubicBezTo>
                  <a:cubicBezTo>
                    <a:pt x="406" y="1258"/>
                    <a:pt x="415" y="1245"/>
                    <a:pt x="427" y="1233"/>
                  </a:cubicBezTo>
                  <a:cubicBezTo>
                    <a:pt x="436" y="1216"/>
                    <a:pt x="444" y="1199"/>
                    <a:pt x="453" y="1182"/>
                  </a:cubicBezTo>
                  <a:cubicBezTo>
                    <a:pt x="461" y="1152"/>
                    <a:pt x="470" y="1123"/>
                    <a:pt x="474" y="1093"/>
                  </a:cubicBezTo>
                  <a:lnTo>
                    <a:pt x="474" y="1059"/>
                  </a:lnTo>
                  <a:cubicBezTo>
                    <a:pt x="474" y="991"/>
                    <a:pt x="470" y="924"/>
                    <a:pt x="457" y="856"/>
                  </a:cubicBezTo>
                  <a:cubicBezTo>
                    <a:pt x="436" y="729"/>
                    <a:pt x="402" y="602"/>
                    <a:pt x="364" y="479"/>
                  </a:cubicBezTo>
                  <a:cubicBezTo>
                    <a:pt x="322" y="370"/>
                    <a:pt x="276" y="257"/>
                    <a:pt x="230" y="148"/>
                  </a:cubicBezTo>
                  <a:lnTo>
                    <a:pt x="230" y="148"/>
                  </a:lnTo>
                  <a:cubicBezTo>
                    <a:pt x="231" y="150"/>
                    <a:pt x="232" y="152"/>
                    <a:pt x="233" y="153"/>
                  </a:cubicBezTo>
                  <a:lnTo>
                    <a:pt x="229" y="145"/>
                  </a:lnTo>
                  <a:lnTo>
                    <a:pt x="229" y="145"/>
                  </a:lnTo>
                  <a:cubicBezTo>
                    <a:pt x="229" y="146"/>
                    <a:pt x="229" y="147"/>
                    <a:pt x="230" y="148"/>
                  </a:cubicBezTo>
                  <a:lnTo>
                    <a:pt x="230" y="148"/>
                  </a:lnTo>
                  <a:cubicBezTo>
                    <a:pt x="206" y="103"/>
                    <a:pt x="185" y="58"/>
                    <a:pt x="161" y="14"/>
                  </a:cubicBezTo>
                  <a:cubicBezTo>
                    <a:pt x="161" y="9"/>
                    <a:pt x="157" y="5"/>
                    <a:pt x="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9264440" y="3897535"/>
              <a:ext cx="24927" cy="56277"/>
            </a:xfrm>
            <a:custGeom>
              <a:rect b="b" l="l" r="r" t="t"/>
              <a:pathLst>
                <a:path extrusionOk="0" h="806" w="357">
                  <a:moveTo>
                    <a:pt x="1" y="1"/>
                  </a:moveTo>
                  <a:lnTo>
                    <a:pt x="1" y="52"/>
                  </a:lnTo>
                  <a:cubicBezTo>
                    <a:pt x="1" y="90"/>
                    <a:pt x="1" y="124"/>
                    <a:pt x="5" y="157"/>
                  </a:cubicBezTo>
                  <a:lnTo>
                    <a:pt x="5" y="179"/>
                  </a:lnTo>
                  <a:lnTo>
                    <a:pt x="5" y="208"/>
                  </a:lnTo>
                  <a:cubicBezTo>
                    <a:pt x="5" y="212"/>
                    <a:pt x="5" y="212"/>
                    <a:pt x="5" y="217"/>
                  </a:cubicBezTo>
                  <a:cubicBezTo>
                    <a:pt x="5" y="234"/>
                    <a:pt x="9" y="251"/>
                    <a:pt x="9" y="268"/>
                  </a:cubicBezTo>
                  <a:cubicBezTo>
                    <a:pt x="14" y="310"/>
                    <a:pt x="14" y="348"/>
                    <a:pt x="18" y="386"/>
                  </a:cubicBezTo>
                  <a:cubicBezTo>
                    <a:pt x="18" y="390"/>
                    <a:pt x="18" y="394"/>
                    <a:pt x="22" y="399"/>
                  </a:cubicBezTo>
                  <a:cubicBezTo>
                    <a:pt x="26" y="402"/>
                    <a:pt x="23" y="409"/>
                    <a:pt x="22" y="414"/>
                  </a:cubicBezTo>
                  <a:lnTo>
                    <a:pt x="22" y="414"/>
                  </a:lnTo>
                  <a:cubicBezTo>
                    <a:pt x="22" y="412"/>
                    <a:pt x="22" y="409"/>
                    <a:pt x="22" y="407"/>
                  </a:cubicBezTo>
                  <a:lnTo>
                    <a:pt x="22" y="416"/>
                  </a:lnTo>
                  <a:cubicBezTo>
                    <a:pt x="22" y="415"/>
                    <a:pt x="22" y="414"/>
                    <a:pt x="22" y="414"/>
                  </a:cubicBezTo>
                  <a:lnTo>
                    <a:pt x="22" y="414"/>
                  </a:lnTo>
                  <a:cubicBezTo>
                    <a:pt x="23" y="429"/>
                    <a:pt x="27" y="448"/>
                    <a:pt x="30" y="466"/>
                  </a:cubicBezTo>
                  <a:lnTo>
                    <a:pt x="30" y="462"/>
                  </a:lnTo>
                  <a:cubicBezTo>
                    <a:pt x="35" y="500"/>
                    <a:pt x="43" y="534"/>
                    <a:pt x="52" y="572"/>
                  </a:cubicBezTo>
                  <a:cubicBezTo>
                    <a:pt x="52" y="585"/>
                    <a:pt x="56" y="593"/>
                    <a:pt x="60" y="606"/>
                  </a:cubicBezTo>
                  <a:cubicBezTo>
                    <a:pt x="64" y="615"/>
                    <a:pt x="64" y="632"/>
                    <a:pt x="69" y="644"/>
                  </a:cubicBezTo>
                  <a:lnTo>
                    <a:pt x="73" y="644"/>
                  </a:lnTo>
                  <a:cubicBezTo>
                    <a:pt x="81" y="665"/>
                    <a:pt x="86" y="687"/>
                    <a:pt x="94" y="708"/>
                  </a:cubicBezTo>
                  <a:cubicBezTo>
                    <a:pt x="107" y="733"/>
                    <a:pt x="119" y="754"/>
                    <a:pt x="132" y="771"/>
                  </a:cubicBezTo>
                  <a:cubicBezTo>
                    <a:pt x="141" y="780"/>
                    <a:pt x="149" y="788"/>
                    <a:pt x="157" y="792"/>
                  </a:cubicBezTo>
                  <a:cubicBezTo>
                    <a:pt x="162" y="797"/>
                    <a:pt x="166" y="801"/>
                    <a:pt x="170" y="801"/>
                  </a:cubicBezTo>
                  <a:lnTo>
                    <a:pt x="187" y="805"/>
                  </a:lnTo>
                  <a:lnTo>
                    <a:pt x="208" y="805"/>
                  </a:lnTo>
                  <a:cubicBezTo>
                    <a:pt x="212" y="805"/>
                    <a:pt x="221" y="801"/>
                    <a:pt x="225" y="801"/>
                  </a:cubicBezTo>
                  <a:lnTo>
                    <a:pt x="242" y="797"/>
                  </a:lnTo>
                  <a:cubicBezTo>
                    <a:pt x="255" y="788"/>
                    <a:pt x="272" y="780"/>
                    <a:pt x="284" y="767"/>
                  </a:cubicBezTo>
                  <a:lnTo>
                    <a:pt x="289" y="767"/>
                  </a:lnTo>
                  <a:cubicBezTo>
                    <a:pt x="297" y="758"/>
                    <a:pt x="306" y="750"/>
                    <a:pt x="318" y="737"/>
                  </a:cubicBezTo>
                  <a:cubicBezTo>
                    <a:pt x="327" y="725"/>
                    <a:pt x="331" y="712"/>
                    <a:pt x="339" y="695"/>
                  </a:cubicBezTo>
                  <a:cubicBezTo>
                    <a:pt x="344" y="682"/>
                    <a:pt x="348" y="665"/>
                    <a:pt x="348" y="648"/>
                  </a:cubicBezTo>
                  <a:cubicBezTo>
                    <a:pt x="348" y="627"/>
                    <a:pt x="348" y="606"/>
                    <a:pt x="348" y="585"/>
                  </a:cubicBezTo>
                  <a:lnTo>
                    <a:pt x="356" y="589"/>
                  </a:lnTo>
                  <a:cubicBezTo>
                    <a:pt x="344" y="538"/>
                    <a:pt x="331" y="488"/>
                    <a:pt x="306" y="441"/>
                  </a:cubicBezTo>
                  <a:cubicBezTo>
                    <a:pt x="263" y="356"/>
                    <a:pt x="212" y="272"/>
                    <a:pt x="153" y="196"/>
                  </a:cubicBezTo>
                  <a:cubicBezTo>
                    <a:pt x="141" y="174"/>
                    <a:pt x="124" y="153"/>
                    <a:pt x="107" y="132"/>
                  </a:cubicBezTo>
                  <a:cubicBezTo>
                    <a:pt x="73" y="90"/>
                    <a:pt x="39" y="47"/>
                    <a:pt x="5" y="5"/>
                  </a:cubicBez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9271283" y="3946900"/>
              <a:ext cx="349" cy="698"/>
            </a:xfrm>
            <a:custGeom>
              <a:rect b="b" l="l" r="r" t="t"/>
              <a:pathLst>
                <a:path extrusionOk="0" h="10" w="5">
                  <a:moveTo>
                    <a:pt x="0" y="1"/>
                  </a:moveTo>
                  <a:lnTo>
                    <a:pt x="4" y="9"/>
                  </a:lnTo>
                  <a:lnTo>
                    <a:pt x="4" y="5"/>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9289297" y="3943060"/>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9419584" y="3757191"/>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0"/>
            <p:cNvSpPr/>
            <p:nvPr/>
          </p:nvSpPr>
          <p:spPr>
            <a:xfrm>
              <a:off x="9373781" y="3732334"/>
              <a:ext cx="49434" cy="44966"/>
            </a:xfrm>
            <a:custGeom>
              <a:rect b="b" l="l" r="r" t="t"/>
              <a:pathLst>
                <a:path extrusionOk="0" h="644" w="708">
                  <a:moveTo>
                    <a:pt x="18" y="1"/>
                  </a:moveTo>
                  <a:cubicBezTo>
                    <a:pt x="9" y="5"/>
                    <a:pt x="5" y="14"/>
                    <a:pt x="1" y="22"/>
                  </a:cubicBezTo>
                  <a:lnTo>
                    <a:pt x="43" y="94"/>
                  </a:lnTo>
                  <a:cubicBezTo>
                    <a:pt x="43" y="98"/>
                    <a:pt x="47" y="102"/>
                    <a:pt x="47" y="107"/>
                  </a:cubicBezTo>
                  <a:lnTo>
                    <a:pt x="52" y="111"/>
                  </a:lnTo>
                  <a:cubicBezTo>
                    <a:pt x="52" y="111"/>
                    <a:pt x="56" y="119"/>
                    <a:pt x="56" y="119"/>
                  </a:cubicBezTo>
                  <a:cubicBezTo>
                    <a:pt x="86" y="174"/>
                    <a:pt x="119" y="225"/>
                    <a:pt x="153" y="280"/>
                  </a:cubicBezTo>
                  <a:cubicBezTo>
                    <a:pt x="166" y="297"/>
                    <a:pt x="179" y="314"/>
                    <a:pt x="191" y="331"/>
                  </a:cubicBezTo>
                  <a:cubicBezTo>
                    <a:pt x="208" y="361"/>
                    <a:pt x="229" y="390"/>
                    <a:pt x="251" y="420"/>
                  </a:cubicBezTo>
                  <a:lnTo>
                    <a:pt x="259" y="424"/>
                  </a:lnTo>
                  <a:cubicBezTo>
                    <a:pt x="268" y="437"/>
                    <a:pt x="276" y="454"/>
                    <a:pt x="284" y="462"/>
                  </a:cubicBezTo>
                  <a:cubicBezTo>
                    <a:pt x="327" y="513"/>
                    <a:pt x="373" y="560"/>
                    <a:pt x="428" y="598"/>
                  </a:cubicBezTo>
                  <a:cubicBezTo>
                    <a:pt x="450" y="610"/>
                    <a:pt x="471" y="623"/>
                    <a:pt x="496" y="632"/>
                  </a:cubicBezTo>
                  <a:cubicBezTo>
                    <a:pt x="509" y="636"/>
                    <a:pt x="526" y="640"/>
                    <a:pt x="538" y="640"/>
                  </a:cubicBezTo>
                  <a:cubicBezTo>
                    <a:pt x="545" y="642"/>
                    <a:pt x="550" y="643"/>
                    <a:pt x="555" y="643"/>
                  </a:cubicBezTo>
                  <a:cubicBezTo>
                    <a:pt x="561" y="643"/>
                    <a:pt x="566" y="642"/>
                    <a:pt x="572" y="640"/>
                  </a:cubicBezTo>
                  <a:cubicBezTo>
                    <a:pt x="585" y="640"/>
                    <a:pt x="593" y="636"/>
                    <a:pt x="606" y="632"/>
                  </a:cubicBezTo>
                  <a:cubicBezTo>
                    <a:pt x="619" y="623"/>
                    <a:pt x="627" y="619"/>
                    <a:pt x="640" y="610"/>
                  </a:cubicBezTo>
                  <a:cubicBezTo>
                    <a:pt x="653" y="593"/>
                    <a:pt x="665" y="581"/>
                    <a:pt x="678" y="564"/>
                  </a:cubicBezTo>
                  <a:cubicBezTo>
                    <a:pt x="687" y="551"/>
                    <a:pt x="695" y="538"/>
                    <a:pt x="699" y="530"/>
                  </a:cubicBezTo>
                  <a:cubicBezTo>
                    <a:pt x="703" y="517"/>
                    <a:pt x="703" y="505"/>
                    <a:pt x="708" y="496"/>
                  </a:cubicBezTo>
                  <a:cubicBezTo>
                    <a:pt x="708" y="483"/>
                    <a:pt x="708" y="471"/>
                    <a:pt x="708" y="458"/>
                  </a:cubicBezTo>
                  <a:cubicBezTo>
                    <a:pt x="703" y="445"/>
                    <a:pt x="703" y="433"/>
                    <a:pt x="695" y="420"/>
                  </a:cubicBezTo>
                  <a:cubicBezTo>
                    <a:pt x="687" y="399"/>
                    <a:pt x="674" y="382"/>
                    <a:pt x="661" y="361"/>
                  </a:cubicBezTo>
                  <a:lnTo>
                    <a:pt x="657" y="361"/>
                  </a:lnTo>
                  <a:cubicBezTo>
                    <a:pt x="619" y="314"/>
                    <a:pt x="577" y="276"/>
                    <a:pt x="530" y="246"/>
                  </a:cubicBezTo>
                  <a:cubicBezTo>
                    <a:pt x="454" y="196"/>
                    <a:pt x="373" y="149"/>
                    <a:pt x="293" y="111"/>
                  </a:cubicBezTo>
                  <a:cubicBezTo>
                    <a:pt x="259" y="98"/>
                    <a:pt x="225" y="86"/>
                    <a:pt x="196" y="73"/>
                  </a:cubicBezTo>
                  <a:cubicBezTo>
                    <a:pt x="191" y="69"/>
                    <a:pt x="191" y="69"/>
                    <a:pt x="187" y="64"/>
                  </a:cubicBezTo>
                  <a:lnTo>
                    <a:pt x="145" y="47"/>
                  </a:lnTo>
                  <a:lnTo>
                    <a:pt x="136" y="47"/>
                  </a:lnTo>
                  <a:cubicBezTo>
                    <a:pt x="111" y="39"/>
                    <a:pt x="90" y="26"/>
                    <a:pt x="64" y="18"/>
                  </a:cubicBezTo>
                  <a:lnTo>
                    <a:pt x="69" y="18"/>
                  </a:lnTo>
                  <a:lnTo>
                    <a:pt x="1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0"/>
            <p:cNvSpPr/>
            <p:nvPr/>
          </p:nvSpPr>
          <p:spPr>
            <a:xfrm>
              <a:off x="9419933" y="3757470"/>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0"/>
            <p:cNvSpPr/>
            <p:nvPr/>
          </p:nvSpPr>
          <p:spPr>
            <a:xfrm>
              <a:off x="9393890" y="3764872"/>
              <a:ext cx="70" cy="70"/>
            </a:xfrm>
            <a:custGeom>
              <a:rect b="b" l="l" r="r" t="t"/>
              <a:pathLst>
                <a:path extrusionOk="0" h="1" w="1">
                  <a:moveTo>
                    <a:pt x="1" y="0"/>
                  </a:moveTo>
                  <a:lnTo>
                    <a:pt x="1" y="0"/>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9419025" y="3780512"/>
              <a:ext cx="349" cy="70"/>
            </a:xfrm>
            <a:custGeom>
              <a:rect b="b" l="l" r="r" t="t"/>
              <a:pathLst>
                <a:path extrusionOk="0" h="1" w="5">
                  <a:moveTo>
                    <a:pt x="0" y="1"/>
                  </a:moveTo>
                  <a:lnTo>
                    <a:pt x="5" y="1"/>
                  </a:lnTo>
                  <a:lnTo>
                    <a:pt x="5" y="1"/>
                  </a:lnTo>
                  <a:lnTo>
                    <a:pt x="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9400104" y="3861507"/>
              <a:ext cx="349" cy="628"/>
            </a:xfrm>
            <a:custGeom>
              <a:rect b="b" l="l" r="r" t="t"/>
              <a:pathLst>
                <a:path extrusionOk="0" h="9" w="5">
                  <a:moveTo>
                    <a:pt x="5" y="0"/>
                  </a:moveTo>
                  <a:lnTo>
                    <a:pt x="1" y="9"/>
                  </a:lnTo>
                  <a:lnTo>
                    <a:pt x="1" y="9"/>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9352555" y="3823663"/>
              <a:ext cx="50272" cy="42312"/>
            </a:xfrm>
            <a:custGeom>
              <a:rect b="b" l="l" r="r" t="t"/>
              <a:pathLst>
                <a:path extrusionOk="0" h="606" w="720">
                  <a:moveTo>
                    <a:pt x="0" y="1"/>
                  </a:moveTo>
                  <a:lnTo>
                    <a:pt x="13" y="18"/>
                  </a:lnTo>
                  <a:cubicBezTo>
                    <a:pt x="30" y="39"/>
                    <a:pt x="42" y="64"/>
                    <a:pt x="59" y="85"/>
                  </a:cubicBezTo>
                  <a:cubicBezTo>
                    <a:pt x="64" y="94"/>
                    <a:pt x="68" y="98"/>
                    <a:pt x="72" y="107"/>
                  </a:cubicBezTo>
                  <a:lnTo>
                    <a:pt x="85" y="119"/>
                  </a:lnTo>
                  <a:cubicBezTo>
                    <a:pt x="89" y="123"/>
                    <a:pt x="89" y="128"/>
                    <a:pt x="93" y="132"/>
                  </a:cubicBezTo>
                  <a:lnTo>
                    <a:pt x="106" y="150"/>
                  </a:lnTo>
                  <a:lnTo>
                    <a:pt x="106" y="150"/>
                  </a:lnTo>
                  <a:cubicBezTo>
                    <a:pt x="106" y="150"/>
                    <a:pt x="106" y="149"/>
                    <a:pt x="106" y="149"/>
                  </a:cubicBezTo>
                  <a:lnTo>
                    <a:pt x="106" y="149"/>
                  </a:lnTo>
                  <a:cubicBezTo>
                    <a:pt x="107" y="150"/>
                    <a:pt x="108" y="152"/>
                    <a:pt x="108" y="153"/>
                  </a:cubicBezTo>
                  <a:lnTo>
                    <a:pt x="108" y="153"/>
                  </a:lnTo>
                  <a:lnTo>
                    <a:pt x="106" y="150"/>
                  </a:lnTo>
                  <a:lnTo>
                    <a:pt x="106" y="150"/>
                  </a:lnTo>
                  <a:cubicBezTo>
                    <a:pt x="107" y="151"/>
                    <a:pt x="108" y="153"/>
                    <a:pt x="109" y="154"/>
                  </a:cubicBezTo>
                  <a:lnTo>
                    <a:pt x="109" y="154"/>
                  </a:lnTo>
                  <a:cubicBezTo>
                    <a:pt x="109" y="154"/>
                    <a:pt x="109" y="153"/>
                    <a:pt x="108" y="153"/>
                  </a:cubicBezTo>
                  <a:lnTo>
                    <a:pt x="108" y="153"/>
                  </a:lnTo>
                  <a:lnTo>
                    <a:pt x="109" y="154"/>
                  </a:lnTo>
                  <a:lnTo>
                    <a:pt x="109" y="154"/>
                  </a:lnTo>
                  <a:cubicBezTo>
                    <a:pt x="109" y="154"/>
                    <a:pt x="109" y="154"/>
                    <a:pt x="109" y="154"/>
                  </a:cubicBezTo>
                  <a:lnTo>
                    <a:pt x="109" y="154"/>
                  </a:lnTo>
                  <a:cubicBezTo>
                    <a:pt x="113" y="161"/>
                    <a:pt x="120" y="167"/>
                    <a:pt x="123" y="174"/>
                  </a:cubicBezTo>
                  <a:cubicBezTo>
                    <a:pt x="153" y="217"/>
                    <a:pt x="182" y="255"/>
                    <a:pt x="212" y="293"/>
                  </a:cubicBezTo>
                  <a:lnTo>
                    <a:pt x="220" y="301"/>
                  </a:lnTo>
                  <a:cubicBezTo>
                    <a:pt x="233" y="318"/>
                    <a:pt x="246" y="335"/>
                    <a:pt x="258" y="352"/>
                  </a:cubicBezTo>
                  <a:cubicBezTo>
                    <a:pt x="275" y="373"/>
                    <a:pt x="284" y="382"/>
                    <a:pt x="296" y="394"/>
                  </a:cubicBezTo>
                  <a:lnTo>
                    <a:pt x="279" y="382"/>
                  </a:lnTo>
                  <a:lnTo>
                    <a:pt x="279" y="382"/>
                  </a:lnTo>
                  <a:cubicBezTo>
                    <a:pt x="296" y="399"/>
                    <a:pt x="313" y="411"/>
                    <a:pt x="326" y="428"/>
                  </a:cubicBezTo>
                  <a:cubicBezTo>
                    <a:pt x="343" y="445"/>
                    <a:pt x="347" y="454"/>
                    <a:pt x="360" y="466"/>
                  </a:cubicBezTo>
                  <a:cubicBezTo>
                    <a:pt x="394" y="500"/>
                    <a:pt x="428" y="530"/>
                    <a:pt x="466" y="555"/>
                  </a:cubicBezTo>
                  <a:cubicBezTo>
                    <a:pt x="487" y="572"/>
                    <a:pt x="512" y="585"/>
                    <a:pt x="538" y="593"/>
                  </a:cubicBezTo>
                  <a:cubicBezTo>
                    <a:pt x="555" y="602"/>
                    <a:pt x="572" y="606"/>
                    <a:pt x="584" y="606"/>
                  </a:cubicBezTo>
                  <a:lnTo>
                    <a:pt x="614" y="606"/>
                  </a:lnTo>
                  <a:cubicBezTo>
                    <a:pt x="618" y="606"/>
                    <a:pt x="627" y="602"/>
                    <a:pt x="631" y="602"/>
                  </a:cubicBezTo>
                  <a:cubicBezTo>
                    <a:pt x="639" y="598"/>
                    <a:pt x="648" y="593"/>
                    <a:pt x="656" y="585"/>
                  </a:cubicBezTo>
                  <a:cubicBezTo>
                    <a:pt x="665" y="576"/>
                    <a:pt x="673" y="568"/>
                    <a:pt x="682" y="555"/>
                  </a:cubicBezTo>
                  <a:cubicBezTo>
                    <a:pt x="694" y="538"/>
                    <a:pt x="703" y="521"/>
                    <a:pt x="711" y="500"/>
                  </a:cubicBezTo>
                  <a:cubicBezTo>
                    <a:pt x="715" y="487"/>
                    <a:pt x="720" y="471"/>
                    <a:pt x="720" y="458"/>
                  </a:cubicBezTo>
                  <a:cubicBezTo>
                    <a:pt x="720" y="445"/>
                    <a:pt x="720" y="432"/>
                    <a:pt x="715" y="420"/>
                  </a:cubicBezTo>
                  <a:cubicBezTo>
                    <a:pt x="715" y="403"/>
                    <a:pt x="711" y="390"/>
                    <a:pt x="707" y="377"/>
                  </a:cubicBezTo>
                  <a:cubicBezTo>
                    <a:pt x="703" y="373"/>
                    <a:pt x="703" y="373"/>
                    <a:pt x="703" y="373"/>
                  </a:cubicBezTo>
                  <a:cubicBezTo>
                    <a:pt x="690" y="352"/>
                    <a:pt x="682" y="335"/>
                    <a:pt x="669" y="318"/>
                  </a:cubicBezTo>
                  <a:cubicBezTo>
                    <a:pt x="639" y="289"/>
                    <a:pt x="605" y="259"/>
                    <a:pt x="572" y="234"/>
                  </a:cubicBezTo>
                  <a:cubicBezTo>
                    <a:pt x="466" y="166"/>
                    <a:pt x="356" y="115"/>
                    <a:pt x="241" y="77"/>
                  </a:cubicBezTo>
                  <a:lnTo>
                    <a:pt x="203" y="64"/>
                  </a:lnTo>
                  <a:cubicBezTo>
                    <a:pt x="178" y="56"/>
                    <a:pt x="148" y="43"/>
                    <a:pt x="119" y="35"/>
                  </a:cubicBezTo>
                  <a:lnTo>
                    <a:pt x="114" y="35"/>
                  </a:lnTo>
                  <a:cubicBezTo>
                    <a:pt x="76" y="22"/>
                    <a:pt x="38" y="9"/>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9315899" y="3880429"/>
              <a:ext cx="65982" cy="74501"/>
            </a:xfrm>
            <a:custGeom>
              <a:rect b="b" l="l" r="r" t="t"/>
              <a:pathLst>
                <a:path extrusionOk="0" h="1067" w="945">
                  <a:moveTo>
                    <a:pt x="0" y="0"/>
                  </a:moveTo>
                  <a:cubicBezTo>
                    <a:pt x="5" y="13"/>
                    <a:pt x="9" y="26"/>
                    <a:pt x="17" y="38"/>
                  </a:cubicBezTo>
                  <a:cubicBezTo>
                    <a:pt x="21" y="51"/>
                    <a:pt x="26" y="60"/>
                    <a:pt x="30" y="68"/>
                  </a:cubicBezTo>
                  <a:cubicBezTo>
                    <a:pt x="51" y="119"/>
                    <a:pt x="77" y="165"/>
                    <a:pt x="102" y="212"/>
                  </a:cubicBezTo>
                  <a:cubicBezTo>
                    <a:pt x="119" y="246"/>
                    <a:pt x="140" y="280"/>
                    <a:pt x="153" y="309"/>
                  </a:cubicBezTo>
                  <a:lnTo>
                    <a:pt x="212" y="407"/>
                  </a:lnTo>
                  <a:lnTo>
                    <a:pt x="216" y="415"/>
                  </a:lnTo>
                  <a:lnTo>
                    <a:pt x="220" y="424"/>
                  </a:lnTo>
                  <a:cubicBezTo>
                    <a:pt x="242" y="462"/>
                    <a:pt x="267" y="496"/>
                    <a:pt x="288" y="534"/>
                  </a:cubicBezTo>
                  <a:cubicBezTo>
                    <a:pt x="292" y="538"/>
                    <a:pt x="297" y="542"/>
                    <a:pt x="301" y="546"/>
                  </a:cubicBezTo>
                  <a:cubicBezTo>
                    <a:pt x="364" y="652"/>
                    <a:pt x="436" y="754"/>
                    <a:pt x="512" y="851"/>
                  </a:cubicBezTo>
                  <a:lnTo>
                    <a:pt x="517" y="855"/>
                  </a:lnTo>
                  <a:cubicBezTo>
                    <a:pt x="567" y="919"/>
                    <a:pt x="627" y="978"/>
                    <a:pt x="694" y="1025"/>
                  </a:cubicBezTo>
                  <a:lnTo>
                    <a:pt x="699" y="1025"/>
                  </a:lnTo>
                  <a:cubicBezTo>
                    <a:pt x="716" y="1037"/>
                    <a:pt x="737" y="1050"/>
                    <a:pt x="758" y="1059"/>
                  </a:cubicBezTo>
                  <a:cubicBezTo>
                    <a:pt x="771" y="1063"/>
                    <a:pt x="783" y="1067"/>
                    <a:pt x="796" y="1067"/>
                  </a:cubicBezTo>
                  <a:lnTo>
                    <a:pt x="821" y="1067"/>
                  </a:lnTo>
                  <a:cubicBezTo>
                    <a:pt x="830" y="1067"/>
                    <a:pt x="834" y="1063"/>
                    <a:pt x="843" y="1059"/>
                  </a:cubicBezTo>
                  <a:cubicBezTo>
                    <a:pt x="847" y="1054"/>
                    <a:pt x="855" y="1050"/>
                    <a:pt x="864" y="1046"/>
                  </a:cubicBezTo>
                  <a:cubicBezTo>
                    <a:pt x="872" y="1037"/>
                    <a:pt x="881" y="1029"/>
                    <a:pt x="885" y="1016"/>
                  </a:cubicBezTo>
                  <a:cubicBezTo>
                    <a:pt x="902" y="995"/>
                    <a:pt x="915" y="974"/>
                    <a:pt x="923" y="948"/>
                  </a:cubicBezTo>
                  <a:cubicBezTo>
                    <a:pt x="931" y="923"/>
                    <a:pt x="936" y="893"/>
                    <a:pt x="940" y="868"/>
                  </a:cubicBezTo>
                  <a:cubicBezTo>
                    <a:pt x="944" y="838"/>
                    <a:pt x="944" y="813"/>
                    <a:pt x="940" y="783"/>
                  </a:cubicBezTo>
                  <a:cubicBezTo>
                    <a:pt x="936" y="754"/>
                    <a:pt x="923" y="724"/>
                    <a:pt x="915" y="699"/>
                  </a:cubicBezTo>
                  <a:cubicBezTo>
                    <a:pt x="889" y="644"/>
                    <a:pt x="855" y="597"/>
                    <a:pt x="817" y="551"/>
                  </a:cubicBezTo>
                  <a:cubicBezTo>
                    <a:pt x="733" y="453"/>
                    <a:pt x="631" y="369"/>
                    <a:pt x="525" y="292"/>
                  </a:cubicBezTo>
                  <a:cubicBezTo>
                    <a:pt x="411" y="216"/>
                    <a:pt x="292" y="144"/>
                    <a:pt x="170" y="81"/>
                  </a:cubicBezTo>
                  <a:cubicBezTo>
                    <a:pt x="115" y="55"/>
                    <a:pt x="60" y="30"/>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0"/>
            <p:cNvSpPr/>
            <p:nvPr/>
          </p:nvSpPr>
          <p:spPr>
            <a:xfrm>
              <a:off x="9352206" y="3900817"/>
              <a:ext cx="698" cy="349"/>
            </a:xfrm>
            <a:custGeom>
              <a:rect b="b" l="l" r="r" t="t"/>
              <a:pathLst>
                <a:path extrusionOk="0" h="5" w="10">
                  <a:moveTo>
                    <a:pt x="1" y="0"/>
                  </a:moveTo>
                  <a:lnTo>
                    <a:pt x="1" y="0"/>
                  </a:lnTo>
                  <a:lnTo>
                    <a:pt x="9" y="5"/>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0"/>
            <p:cNvSpPr/>
            <p:nvPr/>
          </p:nvSpPr>
          <p:spPr>
            <a:xfrm>
              <a:off x="9377970" y="3951928"/>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0"/>
            <p:cNvSpPr/>
            <p:nvPr/>
          </p:nvSpPr>
          <p:spPr>
            <a:xfrm>
              <a:off x="9364914" y="3952556"/>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0"/>
            <p:cNvSpPr/>
            <p:nvPr/>
          </p:nvSpPr>
          <p:spPr>
            <a:xfrm>
              <a:off x="9508537" y="3851452"/>
              <a:ext cx="70" cy="70"/>
            </a:xfrm>
            <a:custGeom>
              <a:rect b="b" l="l" r="r" t="t"/>
              <a:pathLst>
                <a:path extrusionOk="0" h="1" w="1">
                  <a:moveTo>
                    <a:pt x="1"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0"/>
            <p:cNvSpPr/>
            <p:nvPr/>
          </p:nvSpPr>
          <p:spPr>
            <a:xfrm>
              <a:off x="9448001" y="3821289"/>
              <a:ext cx="60955" cy="43569"/>
            </a:xfrm>
            <a:custGeom>
              <a:rect b="b" l="l" r="r" t="t"/>
              <a:pathLst>
                <a:path extrusionOk="0" h="624" w="873">
                  <a:moveTo>
                    <a:pt x="0" y="1"/>
                  </a:moveTo>
                  <a:cubicBezTo>
                    <a:pt x="30" y="43"/>
                    <a:pt x="60" y="81"/>
                    <a:pt x="93" y="119"/>
                  </a:cubicBezTo>
                  <a:lnTo>
                    <a:pt x="136" y="170"/>
                  </a:lnTo>
                  <a:cubicBezTo>
                    <a:pt x="182" y="225"/>
                    <a:pt x="229" y="276"/>
                    <a:pt x="275" y="331"/>
                  </a:cubicBezTo>
                  <a:lnTo>
                    <a:pt x="284" y="335"/>
                  </a:lnTo>
                  <a:cubicBezTo>
                    <a:pt x="297" y="348"/>
                    <a:pt x="309" y="365"/>
                    <a:pt x="326" y="382"/>
                  </a:cubicBezTo>
                  <a:cubicBezTo>
                    <a:pt x="385" y="441"/>
                    <a:pt x="449" y="492"/>
                    <a:pt x="517" y="543"/>
                  </a:cubicBezTo>
                  <a:cubicBezTo>
                    <a:pt x="550" y="568"/>
                    <a:pt x="589" y="589"/>
                    <a:pt x="631" y="606"/>
                  </a:cubicBezTo>
                  <a:cubicBezTo>
                    <a:pt x="652" y="615"/>
                    <a:pt x="673" y="619"/>
                    <a:pt x="699" y="623"/>
                  </a:cubicBezTo>
                  <a:lnTo>
                    <a:pt x="732" y="623"/>
                  </a:lnTo>
                  <a:cubicBezTo>
                    <a:pt x="741" y="619"/>
                    <a:pt x="749" y="619"/>
                    <a:pt x="762" y="615"/>
                  </a:cubicBezTo>
                  <a:cubicBezTo>
                    <a:pt x="771" y="610"/>
                    <a:pt x="783" y="602"/>
                    <a:pt x="792" y="593"/>
                  </a:cubicBezTo>
                  <a:cubicBezTo>
                    <a:pt x="804" y="581"/>
                    <a:pt x="817" y="568"/>
                    <a:pt x="826" y="555"/>
                  </a:cubicBezTo>
                  <a:cubicBezTo>
                    <a:pt x="838" y="538"/>
                    <a:pt x="847" y="517"/>
                    <a:pt x="855" y="496"/>
                  </a:cubicBezTo>
                  <a:cubicBezTo>
                    <a:pt x="864" y="475"/>
                    <a:pt x="868" y="454"/>
                    <a:pt x="868" y="433"/>
                  </a:cubicBezTo>
                  <a:cubicBezTo>
                    <a:pt x="872" y="416"/>
                    <a:pt x="872" y="399"/>
                    <a:pt x="868" y="382"/>
                  </a:cubicBezTo>
                  <a:cubicBezTo>
                    <a:pt x="868" y="365"/>
                    <a:pt x="859" y="348"/>
                    <a:pt x="851" y="331"/>
                  </a:cubicBezTo>
                  <a:cubicBezTo>
                    <a:pt x="843" y="310"/>
                    <a:pt x="830" y="293"/>
                    <a:pt x="817" y="276"/>
                  </a:cubicBezTo>
                  <a:cubicBezTo>
                    <a:pt x="792" y="246"/>
                    <a:pt x="762" y="225"/>
                    <a:pt x="732" y="204"/>
                  </a:cubicBezTo>
                  <a:cubicBezTo>
                    <a:pt x="673" y="162"/>
                    <a:pt x="606" y="128"/>
                    <a:pt x="534" y="102"/>
                  </a:cubicBezTo>
                  <a:lnTo>
                    <a:pt x="529" y="102"/>
                  </a:lnTo>
                  <a:cubicBezTo>
                    <a:pt x="394" y="52"/>
                    <a:pt x="250" y="22"/>
                    <a:pt x="106" y="9"/>
                  </a:cubicBezTo>
                  <a:cubicBezTo>
                    <a:pt x="72" y="9"/>
                    <a:pt x="34" y="1"/>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0"/>
            <p:cNvSpPr/>
            <p:nvPr/>
          </p:nvSpPr>
          <p:spPr>
            <a:xfrm>
              <a:off x="9455053" y="3821638"/>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0"/>
            <p:cNvSpPr/>
            <p:nvPr/>
          </p:nvSpPr>
          <p:spPr>
            <a:xfrm>
              <a:off x="9491989" y="3863881"/>
              <a:ext cx="419" cy="70"/>
            </a:xfrm>
            <a:custGeom>
              <a:rect b="b" l="l" r="r" t="t"/>
              <a:pathLst>
                <a:path extrusionOk="0" h="1" w="6">
                  <a:moveTo>
                    <a:pt x="5" y="0"/>
                  </a:moveTo>
                  <a:lnTo>
                    <a:pt x="1" y="0"/>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0"/>
            <p:cNvSpPr/>
            <p:nvPr/>
          </p:nvSpPr>
          <p:spPr>
            <a:xfrm>
              <a:off x="9499390" y="3864439"/>
              <a:ext cx="70" cy="70"/>
            </a:xfrm>
            <a:custGeom>
              <a:rect b="b" l="l" r="r" t="t"/>
              <a:pathLst>
                <a:path extrusionOk="0" h="1" w="1">
                  <a:moveTo>
                    <a:pt x="1"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0"/>
            <p:cNvSpPr/>
            <p:nvPr/>
          </p:nvSpPr>
          <p:spPr>
            <a:xfrm>
              <a:off x="9502393" y="3696584"/>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0"/>
            <p:cNvSpPr/>
            <p:nvPr/>
          </p:nvSpPr>
          <p:spPr>
            <a:xfrm>
              <a:off x="9470763" y="3698679"/>
              <a:ext cx="628" cy="70"/>
            </a:xfrm>
            <a:custGeom>
              <a:rect b="b" l="l" r="r" t="t"/>
              <a:pathLst>
                <a:path extrusionOk="0" h="1" w="9">
                  <a:moveTo>
                    <a:pt x="0" y="0"/>
                  </a:moveTo>
                  <a:lnTo>
                    <a:pt x="0" y="0"/>
                  </a:lnTo>
                  <a:lnTo>
                    <a:pt x="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0"/>
            <p:cNvSpPr/>
            <p:nvPr/>
          </p:nvSpPr>
          <p:spPr>
            <a:xfrm>
              <a:off x="9459801" y="3696026"/>
              <a:ext cx="69823" cy="33934"/>
            </a:xfrm>
            <a:custGeom>
              <a:rect b="b" l="l" r="r" t="t"/>
              <a:pathLst>
                <a:path extrusionOk="0" h="486" w="1000">
                  <a:moveTo>
                    <a:pt x="504" y="0"/>
                  </a:moveTo>
                  <a:cubicBezTo>
                    <a:pt x="386" y="5"/>
                    <a:pt x="271" y="13"/>
                    <a:pt x="161" y="34"/>
                  </a:cubicBezTo>
                  <a:cubicBezTo>
                    <a:pt x="106" y="43"/>
                    <a:pt x="56" y="55"/>
                    <a:pt x="1" y="64"/>
                  </a:cubicBezTo>
                  <a:lnTo>
                    <a:pt x="1" y="76"/>
                  </a:lnTo>
                  <a:cubicBezTo>
                    <a:pt x="56" y="110"/>
                    <a:pt x="111" y="144"/>
                    <a:pt x="166" y="182"/>
                  </a:cubicBezTo>
                  <a:lnTo>
                    <a:pt x="199" y="203"/>
                  </a:lnTo>
                  <a:lnTo>
                    <a:pt x="208" y="203"/>
                  </a:lnTo>
                  <a:lnTo>
                    <a:pt x="216" y="208"/>
                  </a:lnTo>
                  <a:cubicBezTo>
                    <a:pt x="229" y="220"/>
                    <a:pt x="246" y="229"/>
                    <a:pt x="263" y="237"/>
                  </a:cubicBezTo>
                  <a:lnTo>
                    <a:pt x="331" y="275"/>
                  </a:lnTo>
                  <a:lnTo>
                    <a:pt x="348" y="288"/>
                  </a:lnTo>
                  <a:cubicBezTo>
                    <a:pt x="449" y="343"/>
                    <a:pt x="555" y="394"/>
                    <a:pt x="665" y="436"/>
                  </a:cubicBezTo>
                  <a:cubicBezTo>
                    <a:pt x="707" y="453"/>
                    <a:pt x="754" y="466"/>
                    <a:pt x="801" y="474"/>
                  </a:cubicBezTo>
                  <a:cubicBezTo>
                    <a:pt x="817" y="479"/>
                    <a:pt x="834" y="483"/>
                    <a:pt x="851" y="483"/>
                  </a:cubicBezTo>
                  <a:lnTo>
                    <a:pt x="872" y="483"/>
                  </a:lnTo>
                  <a:cubicBezTo>
                    <a:pt x="879" y="485"/>
                    <a:pt x="885" y="486"/>
                    <a:pt x="891" y="486"/>
                  </a:cubicBezTo>
                  <a:cubicBezTo>
                    <a:pt x="898" y="486"/>
                    <a:pt x="904" y="485"/>
                    <a:pt x="911" y="483"/>
                  </a:cubicBezTo>
                  <a:cubicBezTo>
                    <a:pt x="915" y="483"/>
                    <a:pt x="923" y="483"/>
                    <a:pt x="932" y="479"/>
                  </a:cubicBezTo>
                  <a:lnTo>
                    <a:pt x="944" y="474"/>
                  </a:lnTo>
                  <a:cubicBezTo>
                    <a:pt x="949" y="470"/>
                    <a:pt x="957" y="466"/>
                    <a:pt x="961" y="462"/>
                  </a:cubicBezTo>
                  <a:lnTo>
                    <a:pt x="970" y="453"/>
                  </a:lnTo>
                  <a:lnTo>
                    <a:pt x="978" y="449"/>
                  </a:lnTo>
                  <a:cubicBezTo>
                    <a:pt x="978" y="445"/>
                    <a:pt x="978" y="445"/>
                    <a:pt x="978" y="445"/>
                  </a:cubicBezTo>
                  <a:cubicBezTo>
                    <a:pt x="982" y="436"/>
                    <a:pt x="987" y="432"/>
                    <a:pt x="991" y="424"/>
                  </a:cubicBezTo>
                  <a:cubicBezTo>
                    <a:pt x="995" y="411"/>
                    <a:pt x="995" y="398"/>
                    <a:pt x="999" y="385"/>
                  </a:cubicBezTo>
                  <a:cubicBezTo>
                    <a:pt x="999" y="356"/>
                    <a:pt x="999" y="322"/>
                    <a:pt x="995" y="292"/>
                  </a:cubicBezTo>
                  <a:cubicBezTo>
                    <a:pt x="987" y="258"/>
                    <a:pt x="978" y="225"/>
                    <a:pt x="966" y="195"/>
                  </a:cubicBezTo>
                  <a:cubicBezTo>
                    <a:pt x="953" y="178"/>
                    <a:pt x="944" y="157"/>
                    <a:pt x="932" y="144"/>
                  </a:cubicBezTo>
                  <a:cubicBezTo>
                    <a:pt x="915" y="123"/>
                    <a:pt x="894" y="110"/>
                    <a:pt x="877" y="93"/>
                  </a:cubicBezTo>
                  <a:cubicBezTo>
                    <a:pt x="847" y="72"/>
                    <a:pt x="813" y="55"/>
                    <a:pt x="775" y="43"/>
                  </a:cubicBezTo>
                  <a:cubicBezTo>
                    <a:pt x="720" y="21"/>
                    <a:pt x="665" y="13"/>
                    <a:pt x="610" y="5"/>
                  </a:cubicBezTo>
                  <a:cubicBezTo>
                    <a:pt x="572" y="5"/>
                    <a:pt x="538" y="0"/>
                    <a:pt x="5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0"/>
            <p:cNvSpPr/>
            <p:nvPr/>
          </p:nvSpPr>
          <p:spPr>
            <a:xfrm>
              <a:off x="9529274" y="3716135"/>
              <a:ext cx="70" cy="349"/>
            </a:xfrm>
            <a:custGeom>
              <a:rect b="b" l="l" r="r" t="t"/>
              <a:pathLst>
                <a:path extrusionOk="0" h="5" w="1">
                  <a:moveTo>
                    <a:pt x="0" y="0"/>
                  </a:moveTo>
                  <a:lnTo>
                    <a:pt x="0" y="4"/>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0"/>
            <p:cNvSpPr/>
            <p:nvPr/>
          </p:nvSpPr>
          <p:spPr>
            <a:xfrm>
              <a:off x="9527179" y="3709572"/>
              <a:ext cx="70" cy="70"/>
            </a:xfrm>
            <a:custGeom>
              <a:rect b="b" l="l" r="r" t="t"/>
              <a:pathLst>
                <a:path extrusionOk="0" h="1" w="1">
                  <a:moveTo>
                    <a:pt x="1"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0"/>
            <p:cNvSpPr/>
            <p:nvPr/>
          </p:nvSpPr>
          <p:spPr>
            <a:xfrm>
              <a:off x="9426147" y="3626622"/>
              <a:ext cx="62980" cy="28627"/>
            </a:xfrm>
            <a:custGeom>
              <a:rect b="b" l="l" r="r" t="t"/>
              <a:pathLst>
                <a:path extrusionOk="0" h="410" w="902">
                  <a:moveTo>
                    <a:pt x="641" y="1"/>
                  </a:moveTo>
                  <a:cubicBezTo>
                    <a:pt x="635" y="1"/>
                    <a:pt x="629" y="2"/>
                    <a:pt x="622" y="4"/>
                  </a:cubicBezTo>
                  <a:cubicBezTo>
                    <a:pt x="593" y="4"/>
                    <a:pt x="567" y="8"/>
                    <a:pt x="542" y="12"/>
                  </a:cubicBezTo>
                  <a:lnTo>
                    <a:pt x="538" y="12"/>
                  </a:lnTo>
                  <a:cubicBezTo>
                    <a:pt x="478" y="21"/>
                    <a:pt x="423" y="34"/>
                    <a:pt x="368" y="55"/>
                  </a:cubicBezTo>
                  <a:cubicBezTo>
                    <a:pt x="313" y="72"/>
                    <a:pt x="258" y="97"/>
                    <a:pt x="203" y="122"/>
                  </a:cubicBezTo>
                  <a:cubicBezTo>
                    <a:pt x="135" y="152"/>
                    <a:pt x="68" y="190"/>
                    <a:pt x="0" y="228"/>
                  </a:cubicBezTo>
                  <a:cubicBezTo>
                    <a:pt x="34" y="241"/>
                    <a:pt x="68" y="254"/>
                    <a:pt x="102" y="271"/>
                  </a:cubicBezTo>
                  <a:cubicBezTo>
                    <a:pt x="127" y="283"/>
                    <a:pt x="152" y="292"/>
                    <a:pt x="178" y="300"/>
                  </a:cubicBezTo>
                  <a:lnTo>
                    <a:pt x="216" y="317"/>
                  </a:lnTo>
                  <a:lnTo>
                    <a:pt x="229" y="317"/>
                  </a:lnTo>
                  <a:lnTo>
                    <a:pt x="246" y="326"/>
                  </a:lnTo>
                  <a:cubicBezTo>
                    <a:pt x="271" y="342"/>
                    <a:pt x="301" y="351"/>
                    <a:pt x="330" y="359"/>
                  </a:cubicBezTo>
                  <a:lnTo>
                    <a:pt x="347" y="368"/>
                  </a:lnTo>
                  <a:cubicBezTo>
                    <a:pt x="411" y="385"/>
                    <a:pt x="478" y="402"/>
                    <a:pt x="542" y="406"/>
                  </a:cubicBezTo>
                  <a:cubicBezTo>
                    <a:pt x="557" y="408"/>
                    <a:pt x="570" y="409"/>
                    <a:pt x="584" y="409"/>
                  </a:cubicBezTo>
                  <a:cubicBezTo>
                    <a:pt x="597" y="409"/>
                    <a:pt x="610" y="408"/>
                    <a:pt x="622" y="406"/>
                  </a:cubicBezTo>
                  <a:cubicBezTo>
                    <a:pt x="643" y="406"/>
                    <a:pt x="660" y="406"/>
                    <a:pt x="681" y="402"/>
                  </a:cubicBezTo>
                  <a:cubicBezTo>
                    <a:pt x="703" y="398"/>
                    <a:pt x="720" y="393"/>
                    <a:pt x="741" y="389"/>
                  </a:cubicBezTo>
                  <a:lnTo>
                    <a:pt x="779" y="376"/>
                  </a:lnTo>
                  <a:lnTo>
                    <a:pt x="783" y="376"/>
                  </a:lnTo>
                  <a:cubicBezTo>
                    <a:pt x="796" y="368"/>
                    <a:pt x="808" y="364"/>
                    <a:pt x="817" y="355"/>
                  </a:cubicBezTo>
                  <a:lnTo>
                    <a:pt x="830" y="347"/>
                  </a:lnTo>
                  <a:cubicBezTo>
                    <a:pt x="868" y="313"/>
                    <a:pt x="893" y="271"/>
                    <a:pt x="897" y="220"/>
                  </a:cubicBezTo>
                  <a:cubicBezTo>
                    <a:pt x="902" y="169"/>
                    <a:pt x="885" y="122"/>
                    <a:pt x="847" y="84"/>
                  </a:cubicBezTo>
                  <a:cubicBezTo>
                    <a:pt x="813" y="46"/>
                    <a:pt x="766" y="17"/>
                    <a:pt x="715" y="4"/>
                  </a:cubicBezTo>
                  <a:lnTo>
                    <a:pt x="660" y="4"/>
                  </a:lnTo>
                  <a:cubicBezTo>
                    <a:pt x="654" y="2"/>
                    <a:pt x="648" y="1"/>
                    <a:pt x="64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9473417" y="3654621"/>
              <a:ext cx="628" cy="70"/>
            </a:xfrm>
            <a:custGeom>
              <a:rect b="b" l="l" r="r" t="t"/>
              <a:pathLst>
                <a:path extrusionOk="0" h="1" w="9">
                  <a:moveTo>
                    <a:pt x="9" y="1"/>
                  </a:moveTo>
                  <a:lnTo>
                    <a:pt x="4" y="1"/>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0"/>
            <p:cNvSpPr/>
            <p:nvPr/>
          </p:nvSpPr>
          <p:spPr>
            <a:xfrm>
              <a:off x="9464270" y="3654900"/>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0"/>
            <p:cNvSpPr/>
            <p:nvPr/>
          </p:nvSpPr>
          <p:spPr>
            <a:xfrm>
              <a:off x="8911631" y="3687717"/>
              <a:ext cx="628" cy="70"/>
            </a:xfrm>
            <a:custGeom>
              <a:rect b="b" l="l" r="r" t="t"/>
              <a:pathLst>
                <a:path extrusionOk="0" h="1" w="9">
                  <a:moveTo>
                    <a:pt x="9" y="1"/>
                  </a:moveTo>
                  <a:lnTo>
                    <a:pt x="4" y="1"/>
                  </a:lnTo>
                  <a:lnTo>
                    <a:pt x="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0"/>
            <p:cNvSpPr/>
            <p:nvPr/>
          </p:nvSpPr>
          <p:spPr>
            <a:xfrm>
              <a:off x="8924339" y="3688066"/>
              <a:ext cx="628" cy="70"/>
            </a:xfrm>
            <a:custGeom>
              <a:rect b="b" l="l" r="r" t="t"/>
              <a:pathLst>
                <a:path extrusionOk="0" h="1" w="9">
                  <a:moveTo>
                    <a:pt x="9" y="0"/>
                  </a:moveTo>
                  <a:lnTo>
                    <a:pt x="9" y="0"/>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0"/>
            <p:cNvSpPr/>
            <p:nvPr/>
          </p:nvSpPr>
          <p:spPr>
            <a:xfrm>
              <a:off x="8917496" y="3664396"/>
              <a:ext cx="698" cy="70"/>
            </a:xfrm>
            <a:custGeom>
              <a:rect b="b" l="l" r="r" t="t"/>
              <a:pathLst>
                <a:path extrusionOk="0" h="1" w="10">
                  <a:moveTo>
                    <a:pt x="1" y="0"/>
                  </a:moveTo>
                  <a:lnTo>
                    <a:pt x="5" y="0"/>
                  </a:lnTo>
                  <a:lnTo>
                    <a:pt x="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0"/>
            <p:cNvSpPr/>
            <p:nvPr/>
          </p:nvSpPr>
          <p:spPr>
            <a:xfrm>
              <a:off x="8968955" y="3677383"/>
              <a:ext cx="70" cy="70"/>
            </a:xfrm>
            <a:custGeom>
              <a:rect b="b" l="l" r="r" t="t"/>
              <a:pathLst>
                <a:path extrusionOk="0" h="1" w="1">
                  <a:moveTo>
                    <a:pt x="0" y="1"/>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0"/>
            <p:cNvSpPr/>
            <p:nvPr/>
          </p:nvSpPr>
          <p:spPr>
            <a:xfrm>
              <a:off x="8910724" y="3665583"/>
              <a:ext cx="70" cy="70"/>
            </a:xfrm>
            <a:custGeom>
              <a:rect b="b" l="l" r="r" t="t"/>
              <a:pathLst>
                <a:path extrusionOk="0" h="1" w="1">
                  <a:moveTo>
                    <a:pt x="1"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0"/>
            <p:cNvSpPr/>
            <p:nvPr/>
          </p:nvSpPr>
          <p:spPr>
            <a:xfrm>
              <a:off x="9492338" y="3557986"/>
              <a:ext cx="65633" cy="33305"/>
            </a:xfrm>
            <a:custGeom>
              <a:rect b="b" l="l" r="r" t="t"/>
              <a:pathLst>
                <a:path extrusionOk="0" h="477" w="940">
                  <a:moveTo>
                    <a:pt x="686" y="1"/>
                  </a:moveTo>
                  <a:cubicBezTo>
                    <a:pt x="669" y="1"/>
                    <a:pt x="656" y="5"/>
                    <a:pt x="639" y="9"/>
                  </a:cubicBezTo>
                  <a:cubicBezTo>
                    <a:pt x="610" y="13"/>
                    <a:pt x="584" y="18"/>
                    <a:pt x="559" y="26"/>
                  </a:cubicBezTo>
                  <a:cubicBezTo>
                    <a:pt x="529" y="39"/>
                    <a:pt x="504" y="47"/>
                    <a:pt x="474" y="60"/>
                  </a:cubicBezTo>
                  <a:cubicBezTo>
                    <a:pt x="351" y="119"/>
                    <a:pt x="237" y="195"/>
                    <a:pt x="136" y="289"/>
                  </a:cubicBezTo>
                  <a:cubicBezTo>
                    <a:pt x="89" y="327"/>
                    <a:pt x="42" y="365"/>
                    <a:pt x="0" y="407"/>
                  </a:cubicBezTo>
                  <a:cubicBezTo>
                    <a:pt x="30" y="416"/>
                    <a:pt x="64" y="424"/>
                    <a:pt x="97" y="432"/>
                  </a:cubicBezTo>
                  <a:cubicBezTo>
                    <a:pt x="131" y="437"/>
                    <a:pt x="153" y="441"/>
                    <a:pt x="182" y="445"/>
                  </a:cubicBezTo>
                  <a:lnTo>
                    <a:pt x="182" y="449"/>
                  </a:lnTo>
                  <a:cubicBezTo>
                    <a:pt x="229" y="458"/>
                    <a:pt x="279" y="462"/>
                    <a:pt x="330" y="471"/>
                  </a:cubicBezTo>
                  <a:cubicBezTo>
                    <a:pt x="376" y="474"/>
                    <a:pt x="422" y="476"/>
                    <a:pt x="469" y="476"/>
                  </a:cubicBezTo>
                  <a:cubicBezTo>
                    <a:pt x="534" y="476"/>
                    <a:pt x="600" y="472"/>
                    <a:pt x="665" y="462"/>
                  </a:cubicBezTo>
                  <a:cubicBezTo>
                    <a:pt x="686" y="458"/>
                    <a:pt x="711" y="449"/>
                    <a:pt x="737" y="445"/>
                  </a:cubicBezTo>
                  <a:cubicBezTo>
                    <a:pt x="762" y="437"/>
                    <a:pt x="783" y="428"/>
                    <a:pt x="804" y="416"/>
                  </a:cubicBezTo>
                  <a:lnTo>
                    <a:pt x="804" y="416"/>
                  </a:lnTo>
                  <a:lnTo>
                    <a:pt x="800" y="420"/>
                  </a:lnTo>
                  <a:lnTo>
                    <a:pt x="809" y="416"/>
                  </a:lnTo>
                  <a:lnTo>
                    <a:pt x="834" y="403"/>
                  </a:lnTo>
                  <a:lnTo>
                    <a:pt x="851" y="390"/>
                  </a:lnTo>
                  <a:lnTo>
                    <a:pt x="859" y="382"/>
                  </a:lnTo>
                  <a:cubicBezTo>
                    <a:pt x="868" y="373"/>
                    <a:pt x="876" y="365"/>
                    <a:pt x="880" y="356"/>
                  </a:cubicBezTo>
                  <a:cubicBezTo>
                    <a:pt x="889" y="348"/>
                    <a:pt x="885" y="344"/>
                    <a:pt x="889" y="339"/>
                  </a:cubicBezTo>
                  <a:cubicBezTo>
                    <a:pt x="923" y="289"/>
                    <a:pt x="940" y="225"/>
                    <a:pt x="927" y="166"/>
                  </a:cubicBezTo>
                  <a:cubicBezTo>
                    <a:pt x="910" y="107"/>
                    <a:pt x="872" y="60"/>
                    <a:pt x="821" y="26"/>
                  </a:cubicBezTo>
                  <a:cubicBezTo>
                    <a:pt x="804" y="18"/>
                    <a:pt x="783" y="9"/>
                    <a:pt x="76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0"/>
            <p:cNvSpPr/>
            <p:nvPr/>
          </p:nvSpPr>
          <p:spPr>
            <a:xfrm>
              <a:off x="9370569" y="3848240"/>
              <a:ext cx="70" cy="70"/>
            </a:xfrm>
            <a:custGeom>
              <a:rect b="b" l="l" r="r" t="t"/>
              <a:pathLst>
                <a:path extrusionOk="0" h="1" w="1">
                  <a:moveTo>
                    <a:pt x="0" y="0"/>
                  </a:move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0"/>
            <p:cNvSpPr/>
            <p:nvPr/>
          </p:nvSpPr>
          <p:spPr>
            <a:xfrm>
              <a:off x="9029211" y="3918832"/>
              <a:ext cx="63608" cy="68077"/>
            </a:xfrm>
            <a:custGeom>
              <a:rect b="b" l="l" r="r" t="t"/>
              <a:pathLst>
                <a:path extrusionOk="0" h="975" w="911">
                  <a:moveTo>
                    <a:pt x="911" y="1"/>
                  </a:moveTo>
                  <a:lnTo>
                    <a:pt x="780" y="68"/>
                  </a:lnTo>
                  <a:lnTo>
                    <a:pt x="767" y="77"/>
                  </a:lnTo>
                  <a:lnTo>
                    <a:pt x="746" y="89"/>
                  </a:lnTo>
                  <a:lnTo>
                    <a:pt x="737" y="94"/>
                  </a:lnTo>
                  <a:cubicBezTo>
                    <a:pt x="657" y="132"/>
                    <a:pt x="585" y="174"/>
                    <a:pt x="509" y="216"/>
                  </a:cubicBezTo>
                  <a:cubicBezTo>
                    <a:pt x="483" y="233"/>
                    <a:pt x="462" y="246"/>
                    <a:pt x="437" y="263"/>
                  </a:cubicBezTo>
                  <a:cubicBezTo>
                    <a:pt x="394" y="293"/>
                    <a:pt x="356" y="327"/>
                    <a:pt x="318" y="360"/>
                  </a:cubicBezTo>
                  <a:cubicBezTo>
                    <a:pt x="272" y="407"/>
                    <a:pt x="225" y="453"/>
                    <a:pt x="183" y="504"/>
                  </a:cubicBezTo>
                  <a:lnTo>
                    <a:pt x="179" y="504"/>
                  </a:lnTo>
                  <a:cubicBezTo>
                    <a:pt x="124" y="572"/>
                    <a:pt x="73" y="640"/>
                    <a:pt x="35" y="716"/>
                  </a:cubicBezTo>
                  <a:cubicBezTo>
                    <a:pt x="22" y="746"/>
                    <a:pt x="9" y="775"/>
                    <a:pt x="5" y="809"/>
                  </a:cubicBezTo>
                  <a:cubicBezTo>
                    <a:pt x="1" y="813"/>
                    <a:pt x="1" y="817"/>
                    <a:pt x="5" y="822"/>
                  </a:cubicBezTo>
                  <a:cubicBezTo>
                    <a:pt x="5" y="843"/>
                    <a:pt x="9" y="868"/>
                    <a:pt x="13" y="889"/>
                  </a:cubicBezTo>
                  <a:lnTo>
                    <a:pt x="22" y="906"/>
                  </a:lnTo>
                  <a:cubicBezTo>
                    <a:pt x="26" y="915"/>
                    <a:pt x="35" y="919"/>
                    <a:pt x="39" y="923"/>
                  </a:cubicBezTo>
                  <a:cubicBezTo>
                    <a:pt x="47" y="932"/>
                    <a:pt x="56" y="936"/>
                    <a:pt x="68" y="940"/>
                  </a:cubicBezTo>
                  <a:cubicBezTo>
                    <a:pt x="94" y="953"/>
                    <a:pt x="119" y="961"/>
                    <a:pt x="145" y="966"/>
                  </a:cubicBezTo>
                  <a:cubicBezTo>
                    <a:pt x="183" y="970"/>
                    <a:pt x="217" y="974"/>
                    <a:pt x="255" y="974"/>
                  </a:cubicBezTo>
                  <a:lnTo>
                    <a:pt x="259" y="974"/>
                  </a:lnTo>
                  <a:cubicBezTo>
                    <a:pt x="293" y="970"/>
                    <a:pt x="327" y="961"/>
                    <a:pt x="356" y="953"/>
                  </a:cubicBezTo>
                  <a:cubicBezTo>
                    <a:pt x="390" y="940"/>
                    <a:pt x="424" y="923"/>
                    <a:pt x="454" y="906"/>
                  </a:cubicBezTo>
                  <a:cubicBezTo>
                    <a:pt x="471" y="894"/>
                    <a:pt x="488" y="881"/>
                    <a:pt x="504" y="864"/>
                  </a:cubicBezTo>
                  <a:cubicBezTo>
                    <a:pt x="555" y="813"/>
                    <a:pt x="606" y="754"/>
                    <a:pt x="648" y="695"/>
                  </a:cubicBezTo>
                  <a:cubicBezTo>
                    <a:pt x="682" y="644"/>
                    <a:pt x="716" y="589"/>
                    <a:pt x="741" y="530"/>
                  </a:cubicBezTo>
                  <a:cubicBezTo>
                    <a:pt x="818" y="365"/>
                    <a:pt x="877" y="187"/>
                    <a:pt x="9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0"/>
            <p:cNvSpPr/>
            <p:nvPr/>
          </p:nvSpPr>
          <p:spPr>
            <a:xfrm>
              <a:off x="8902485" y="3664396"/>
              <a:ext cx="71847" cy="24159"/>
            </a:xfrm>
            <a:custGeom>
              <a:rect b="b" l="l" r="r" t="t"/>
              <a:pathLst>
                <a:path extrusionOk="0" h="346" w="1029">
                  <a:moveTo>
                    <a:pt x="220" y="0"/>
                  </a:moveTo>
                  <a:cubicBezTo>
                    <a:pt x="186" y="0"/>
                    <a:pt x="152" y="9"/>
                    <a:pt x="119" y="17"/>
                  </a:cubicBezTo>
                  <a:cubicBezTo>
                    <a:pt x="102" y="26"/>
                    <a:pt x="80" y="34"/>
                    <a:pt x="68" y="43"/>
                  </a:cubicBezTo>
                  <a:cubicBezTo>
                    <a:pt x="55" y="51"/>
                    <a:pt x="47" y="60"/>
                    <a:pt x="38" y="68"/>
                  </a:cubicBezTo>
                  <a:cubicBezTo>
                    <a:pt x="30" y="77"/>
                    <a:pt x="25" y="85"/>
                    <a:pt x="17" y="98"/>
                  </a:cubicBezTo>
                  <a:cubicBezTo>
                    <a:pt x="13" y="110"/>
                    <a:pt x="8" y="127"/>
                    <a:pt x="4" y="140"/>
                  </a:cubicBezTo>
                  <a:cubicBezTo>
                    <a:pt x="0" y="157"/>
                    <a:pt x="0" y="174"/>
                    <a:pt x="0" y="195"/>
                  </a:cubicBezTo>
                  <a:lnTo>
                    <a:pt x="0" y="199"/>
                  </a:lnTo>
                  <a:lnTo>
                    <a:pt x="0" y="204"/>
                  </a:lnTo>
                  <a:cubicBezTo>
                    <a:pt x="4" y="216"/>
                    <a:pt x="4" y="229"/>
                    <a:pt x="8" y="242"/>
                  </a:cubicBezTo>
                  <a:lnTo>
                    <a:pt x="8" y="246"/>
                  </a:lnTo>
                  <a:cubicBezTo>
                    <a:pt x="13" y="254"/>
                    <a:pt x="17" y="263"/>
                    <a:pt x="21" y="267"/>
                  </a:cubicBezTo>
                  <a:lnTo>
                    <a:pt x="30" y="280"/>
                  </a:lnTo>
                  <a:cubicBezTo>
                    <a:pt x="30" y="284"/>
                    <a:pt x="34" y="288"/>
                    <a:pt x="38" y="292"/>
                  </a:cubicBezTo>
                  <a:lnTo>
                    <a:pt x="42" y="292"/>
                  </a:lnTo>
                  <a:cubicBezTo>
                    <a:pt x="51" y="301"/>
                    <a:pt x="64" y="309"/>
                    <a:pt x="72" y="314"/>
                  </a:cubicBezTo>
                  <a:cubicBezTo>
                    <a:pt x="76" y="314"/>
                    <a:pt x="76" y="318"/>
                    <a:pt x="80" y="318"/>
                  </a:cubicBezTo>
                  <a:cubicBezTo>
                    <a:pt x="97" y="326"/>
                    <a:pt x="119" y="331"/>
                    <a:pt x="140" y="335"/>
                  </a:cubicBezTo>
                  <a:cubicBezTo>
                    <a:pt x="177" y="343"/>
                    <a:pt x="217" y="346"/>
                    <a:pt x="256" y="346"/>
                  </a:cubicBezTo>
                  <a:cubicBezTo>
                    <a:pt x="279" y="346"/>
                    <a:pt x="303" y="345"/>
                    <a:pt x="326" y="343"/>
                  </a:cubicBezTo>
                  <a:cubicBezTo>
                    <a:pt x="377" y="335"/>
                    <a:pt x="423" y="331"/>
                    <a:pt x="474" y="322"/>
                  </a:cubicBezTo>
                  <a:lnTo>
                    <a:pt x="478" y="322"/>
                  </a:lnTo>
                  <a:lnTo>
                    <a:pt x="483" y="318"/>
                  </a:lnTo>
                  <a:cubicBezTo>
                    <a:pt x="538" y="305"/>
                    <a:pt x="597" y="292"/>
                    <a:pt x="652" y="276"/>
                  </a:cubicBezTo>
                  <a:lnTo>
                    <a:pt x="656" y="276"/>
                  </a:lnTo>
                  <a:cubicBezTo>
                    <a:pt x="728" y="259"/>
                    <a:pt x="796" y="237"/>
                    <a:pt x="863" y="216"/>
                  </a:cubicBezTo>
                  <a:cubicBezTo>
                    <a:pt x="893" y="204"/>
                    <a:pt x="923" y="199"/>
                    <a:pt x="952" y="187"/>
                  </a:cubicBezTo>
                  <a:cubicBezTo>
                    <a:pt x="982" y="178"/>
                    <a:pt x="1003" y="170"/>
                    <a:pt x="1029" y="161"/>
                  </a:cubicBezTo>
                  <a:lnTo>
                    <a:pt x="940" y="132"/>
                  </a:lnTo>
                  <a:cubicBezTo>
                    <a:pt x="808" y="94"/>
                    <a:pt x="673" y="55"/>
                    <a:pt x="542" y="30"/>
                  </a:cubicBezTo>
                  <a:lnTo>
                    <a:pt x="546" y="30"/>
                  </a:lnTo>
                  <a:cubicBezTo>
                    <a:pt x="457" y="13"/>
                    <a:pt x="364" y="0"/>
                    <a:pt x="27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0"/>
            <p:cNvSpPr/>
            <p:nvPr/>
          </p:nvSpPr>
          <p:spPr>
            <a:xfrm>
              <a:off x="9304658" y="3373583"/>
              <a:ext cx="29046" cy="61234"/>
            </a:xfrm>
            <a:custGeom>
              <a:rect b="b" l="l" r="r" t="t"/>
              <a:pathLst>
                <a:path extrusionOk="0" h="877" w="416">
                  <a:moveTo>
                    <a:pt x="267" y="1"/>
                  </a:moveTo>
                  <a:cubicBezTo>
                    <a:pt x="225" y="5"/>
                    <a:pt x="182" y="22"/>
                    <a:pt x="149" y="56"/>
                  </a:cubicBezTo>
                  <a:cubicBezTo>
                    <a:pt x="119" y="85"/>
                    <a:pt x="89" y="123"/>
                    <a:pt x="68" y="161"/>
                  </a:cubicBezTo>
                  <a:cubicBezTo>
                    <a:pt x="56" y="187"/>
                    <a:pt x="47" y="212"/>
                    <a:pt x="34" y="238"/>
                  </a:cubicBezTo>
                  <a:cubicBezTo>
                    <a:pt x="30" y="259"/>
                    <a:pt x="22" y="284"/>
                    <a:pt x="13" y="305"/>
                  </a:cubicBezTo>
                  <a:cubicBezTo>
                    <a:pt x="9" y="331"/>
                    <a:pt x="5" y="365"/>
                    <a:pt x="0" y="390"/>
                  </a:cubicBezTo>
                  <a:lnTo>
                    <a:pt x="0" y="551"/>
                  </a:lnTo>
                  <a:lnTo>
                    <a:pt x="0" y="555"/>
                  </a:lnTo>
                  <a:lnTo>
                    <a:pt x="0" y="593"/>
                  </a:lnTo>
                  <a:cubicBezTo>
                    <a:pt x="0" y="619"/>
                    <a:pt x="0" y="648"/>
                    <a:pt x="5" y="674"/>
                  </a:cubicBezTo>
                  <a:cubicBezTo>
                    <a:pt x="9" y="699"/>
                    <a:pt x="5" y="712"/>
                    <a:pt x="9" y="733"/>
                  </a:cubicBezTo>
                  <a:lnTo>
                    <a:pt x="9" y="741"/>
                  </a:lnTo>
                  <a:cubicBezTo>
                    <a:pt x="13" y="767"/>
                    <a:pt x="17" y="788"/>
                    <a:pt x="22" y="813"/>
                  </a:cubicBezTo>
                  <a:lnTo>
                    <a:pt x="22" y="805"/>
                  </a:lnTo>
                  <a:cubicBezTo>
                    <a:pt x="26" y="830"/>
                    <a:pt x="30" y="851"/>
                    <a:pt x="39" y="877"/>
                  </a:cubicBezTo>
                  <a:cubicBezTo>
                    <a:pt x="85" y="826"/>
                    <a:pt x="127" y="779"/>
                    <a:pt x="170" y="729"/>
                  </a:cubicBezTo>
                  <a:cubicBezTo>
                    <a:pt x="174" y="724"/>
                    <a:pt x="174" y="720"/>
                    <a:pt x="178" y="720"/>
                  </a:cubicBezTo>
                  <a:cubicBezTo>
                    <a:pt x="225" y="657"/>
                    <a:pt x="271" y="593"/>
                    <a:pt x="309" y="530"/>
                  </a:cubicBezTo>
                  <a:cubicBezTo>
                    <a:pt x="331" y="492"/>
                    <a:pt x="348" y="458"/>
                    <a:pt x="364" y="424"/>
                  </a:cubicBezTo>
                  <a:cubicBezTo>
                    <a:pt x="377" y="386"/>
                    <a:pt x="386" y="352"/>
                    <a:pt x="398" y="318"/>
                  </a:cubicBezTo>
                  <a:cubicBezTo>
                    <a:pt x="407" y="284"/>
                    <a:pt x="411" y="250"/>
                    <a:pt x="415" y="221"/>
                  </a:cubicBezTo>
                  <a:lnTo>
                    <a:pt x="415" y="200"/>
                  </a:lnTo>
                  <a:cubicBezTo>
                    <a:pt x="407" y="115"/>
                    <a:pt x="373" y="5"/>
                    <a:pt x="2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0" name="Google Shape;6290;p60"/>
          <p:cNvGrpSpPr/>
          <p:nvPr/>
        </p:nvGrpSpPr>
        <p:grpSpPr>
          <a:xfrm>
            <a:off x="3860757" y="6641764"/>
            <a:ext cx="1260768" cy="772078"/>
            <a:chOff x="12981850" y="4121227"/>
            <a:chExt cx="2007911" cy="1229619"/>
          </a:xfrm>
        </p:grpSpPr>
        <p:sp>
          <p:nvSpPr>
            <p:cNvPr id="6291" name="Google Shape;6291;p60"/>
            <p:cNvSpPr/>
            <p:nvPr/>
          </p:nvSpPr>
          <p:spPr>
            <a:xfrm>
              <a:off x="14089022" y="4121227"/>
              <a:ext cx="900740" cy="643145"/>
            </a:xfrm>
            <a:custGeom>
              <a:rect b="b" l="l" r="r" t="t"/>
              <a:pathLst>
                <a:path extrusionOk="0" h="9294" w="13016">
                  <a:moveTo>
                    <a:pt x="3085" y="1"/>
                  </a:moveTo>
                  <a:cubicBezTo>
                    <a:pt x="1684" y="1"/>
                    <a:pt x="0" y="3736"/>
                    <a:pt x="2519" y="6928"/>
                  </a:cubicBezTo>
                  <a:cubicBezTo>
                    <a:pt x="3684" y="8403"/>
                    <a:pt x="5671" y="9294"/>
                    <a:pt x="7296" y="9294"/>
                  </a:cubicBezTo>
                  <a:cubicBezTo>
                    <a:pt x="8544" y="9294"/>
                    <a:pt x="9579" y="8768"/>
                    <a:pt x="9862" y="7576"/>
                  </a:cubicBezTo>
                  <a:cubicBezTo>
                    <a:pt x="10267" y="5870"/>
                    <a:pt x="8625" y="5548"/>
                    <a:pt x="7325" y="5548"/>
                  </a:cubicBezTo>
                  <a:cubicBezTo>
                    <a:pt x="6535" y="5548"/>
                    <a:pt x="5871" y="5667"/>
                    <a:pt x="5871" y="5667"/>
                  </a:cubicBezTo>
                  <a:cubicBezTo>
                    <a:pt x="5871" y="5667"/>
                    <a:pt x="13015" y="4241"/>
                    <a:pt x="10400" y="1405"/>
                  </a:cubicBezTo>
                  <a:cubicBezTo>
                    <a:pt x="9801" y="757"/>
                    <a:pt x="9163" y="507"/>
                    <a:pt x="8535" y="507"/>
                  </a:cubicBezTo>
                  <a:cubicBezTo>
                    <a:pt x="6416" y="507"/>
                    <a:pt x="4406" y="3352"/>
                    <a:pt x="4406" y="3352"/>
                  </a:cubicBezTo>
                  <a:cubicBezTo>
                    <a:pt x="4406" y="3352"/>
                    <a:pt x="4690" y="360"/>
                    <a:pt x="3259" y="21"/>
                  </a:cubicBezTo>
                  <a:cubicBezTo>
                    <a:pt x="3202" y="8"/>
                    <a:pt x="3144" y="1"/>
                    <a:pt x="308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0"/>
            <p:cNvSpPr/>
            <p:nvPr/>
          </p:nvSpPr>
          <p:spPr>
            <a:xfrm>
              <a:off x="12981850" y="4330838"/>
              <a:ext cx="1479342" cy="1020008"/>
            </a:xfrm>
            <a:custGeom>
              <a:rect b="b" l="l" r="r" t="t"/>
              <a:pathLst>
                <a:path extrusionOk="0" h="14740" w="21377">
                  <a:moveTo>
                    <a:pt x="15410" y="0"/>
                  </a:moveTo>
                  <a:cubicBezTo>
                    <a:pt x="15110" y="0"/>
                    <a:pt x="14811" y="62"/>
                    <a:pt x="14518" y="196"/>
                  </a:cubicBezTo>
                  <a:cubicBezTo>
                    <a:pt x="10848" y="1872"/>
                    <a:pt x="0" y="11598"/>
                    <a:pt x="2498" y="14112"/>
                  </a:cubicBezTo>
                  <a:cubicBezTo>
                    <a:pt x="2933" y="14550"/>
                    <a:pt x="3700" y="14739"/>
                    <a:pt x="4679" y="14739"/>
                  </a:cubicBezTo>
                  <a:cubicBezTo>
                    <a:pt x="9325" y="14739"/>
                    <a:pt x="18732" y="10480"/>
                    <a:pt x="19991" y="8305"/>
                  </a:cubicBezTo>
                  <a:cubicBezTo>
                    <a:pt x="21377" y="5917"/>
                    <a:pt x="18342" y="0"/>
                    <a:pt x="154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0"/>
            <p:cNvSpPr/>
            <p:nvPr/>
          </p:nvSpPr>
          <p:spPr>
            <a:xfrm>
              <a:off x="13924043" y="4535674"/>
              <a:ext cx="268160" cy="433054"/>
            </a:xfrm>
            <a:custGeom>
              <a:rect b="b" l="l" r="r" t="t"/>
              <a:pathLst>
                <a:path extrusionOk="0" h="6258" w="3875">
                  <a:moveTo>
                    <a:pt x="262" y="1"/>
                  </a:moveTo>
                  <a:cubicBezTo>
                    <a:pt x="102" y="1"/>
                    <a:pt x="0" y="200"/>
                    <a:pt x="116" y="347"/>
                  </a:cubicBezTo>
                  <a:cubicBezTo>
                    <a:pt x="772" y="1219"/>
                    <a:pt x="1504" y="1955"/>
                    <a:pt x="1995" y="2941"/>
                  </a:cubicBezTo>
                  <a:cubicBezTo>
                    <a:pt x="2503" y="3961"/>
                    <a:pt x="2664" y="4884"/>
                    <a:pt x="2731" y="6002"/>
                  </a:cubicBezTo>
                  <a:cubicBezTo>
                    <a:pt x="2731" y="6147"/>
                    <a:pt x="2850" y="6257"/>
                    <a:pt x="2989" y="6257"/>
                  </a:cubicBezTo>
                  <a:cubicBezTo>
                    <a:pt x="3007" y="6257"/>
                    <a:pt x="3026" y="6255"/>
                    <a:pt x="3045" y="6251"/>
                  </a:cubicBezTo>
                  <a:lnTo>
                    <a:pt x="3248" y="6222"/>
                  </a:lnTo>
                  <a:cubicBezTo>
                    <a:pt x="3396" y="6188"/>
                    <a:pt x="3514" y="6073"/>
                    <a:pt x="3552" y="5925"/>
                  </a:cubicBezTo>
                  <a:cubicBezTo>
                    <a:pt x="3874" y="3911"/>
                    <a:pt x="2113" y="978"/>
                    <a:pt x="370" y="29"/>
                  </a:cubicBezTo>
                  <a:cubicBezTo>
                    <a:pt x="332" y="10"/>
                    <a:pt x="296" y="1"/>
                    <a:pt x="26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0"/>
            <p:cNvSpPr/>
            <p:nvPr/>
          </p:nvSpPr>
          <p:spPr>
            <a:xfrm>
              <a:off x="13652354" y="4787151"/>
              <a:ext cx="207954" cy="323233"/>
            </a:xfrm>
            <a:custGeom>
              <a:rect b="b" l="l" r="r" t="t"/>
              <a:pathLst>
                <a:path extrusionOk="0" h="4671" w="3005">
                  <a:moveTo>
                    <a:pt x="328" y="0"/>
                  </a:moveTo>
                  <a:cubicBezTo>
                    <a:pt x="126" y="0"/>
                    <a:pt x="1" y="320"/>
                    <a:pt x="207" y="484"/>
                  </a:cubicBezTo>
                  <a:cubicBezTo>
                    <a:pt x="918" y="1047"/>
                    <a:pt x="1371" y="1796"/>
                    <a:pt x="1718" y="2630"/>
                  </a:cubicBezTo>
                  <a:cubicBezTo>
                    <a:pt x="1980" y="3265"/>
                    <a:pt x="2074" y="4027"/>
                    <a:pt x="2484" y="4585"/>
                  </a:cubicBezTo>
                  <a:cubicBezTo>
                    <a:pt x="2529" y="4646"/>
                    <a:pt x="2585" y="4671"/>
                    <a:pt x="2643" y="4671"/>
                  </a:cubicBezTo>
                  <a:cubicBezTo>
                    <a:pt x="2772" y="4671"/>
                    <a:pt x="2907" y="4546"/>
                    <a:pt x="2924" y="4412"/>
                  </a:cubicBezTo>
                  <a:cubicBezTo>
                    <a:pt x="3005" y="3629"/>
                    <a:pt x="2505" y="2621"/>
                    <a:pt x="2137" y="1936"/>
                  </a:cubicBezTo>
                  <a:cubicBezTo>
                    <a:pt x="1739" y="1182"/>
                    <a:pt x="1168" y="535"/>
                    <a:pt x="465" y="48"/>
                  </a:cubicBezTo>
                  <a:cubicBezTo>
                    <a:pt x="418" y="15"/>
                    <a:pt x="371" y="0"/>
                    <a:pt x="32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0"/>
            <p:cNvSpPr/>
            <p:nvPr/>
          </p:nvSpPr>
          <p:spPr>
            <a:xfrm>
              <a:off x="13419072" y="5036345"/>
              <a:ext cx="122281" cy="203863"/>
            </a:xfrm>
            <a:custGeom>
              <a:rect b="b" l="l" r="r" t="t"/>
              <a:pathLst>
                <a:path extrusionOk="0" h="2946" w="1767">
                  <a:moveTo>
                    <a:pt x="436" y="0"/>
                  </a:moveTo>
                  <a:cubicBezTo>
                    <a:pt x="224" y="0"/>
                    <a:pt x="0" y="256"/>
                    <a:pt x="128" y="485"/>
                  </a:cubicBezTo>
                  <a:cubicBezTo>
                    <a:pt x="332" y="840"/>
                    <a:pt x="492" y="1221"/>
                    <a:pt x="603" y="1619"/>
                  </a:cubicBezTo>
                  <a:cubicBezTo>
                    <a:pt x="708" y="1996"/>
                    <a:pt x="717" y="2402"/>
                    <a:pt x="886" y="2754"/>
                  </a:cubicBezTo>
                  <a:cubicBezTo>
                    <a:pt x="949" y="2883"/>
                    <a:pt x="1084" y="2946"/>
                    <a:pt x="1219" y="2946"/>
                  </a:cubicBezTo>
                  <a:cubicBezTo>
                    <a:pt x="1385" y="2946"/>
                    <a:pt x="1551" y="2852"/>
                    <a:pt x="1589" y="2673"/>
                  </a:cubicBezTo>
                  <a:cubicBezTo>
                    <a:pt x="1766" y="1810"/>
                    <a:pt x="1127" y="777"/>
                    <a:pt x="641" y="108"/>
                  </a:cubicBezTo>
                  <a:cubicBezTo>
                    <a:pt x="584" y="32"/>
                    <a:pt x="511" y="0"/>
                    <a:pt x="43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0"/>
            <p:cNvSpPr/>
            <p:nvPr/>
          </p:nvSpPr>
          <p:spPr>
            <a:xfrm>
              <a:off x="13777333" y="4376373"/>
              <a:ext cx="316117" cy="199573"/>
            </a:xfrm>
            <a:custGeom>
              <a:rect b="b" l="l" r="r" t="t"/>
              <a:pathLst>
                <a:path extrusionOk="0" h="2884" w="4568">
                  <a:moveTo>
                    <a:pt x="3994" y="1"/>
                  </a:moveTo>
                  <a:cubicBezTo>
                    <a:pt x="3238" y="1"/>
                    <a:pt x="2418" y="532"/>
                    <a:pt x="1800" y="888"/>
                  </a:cubicBezTo>
                  <a:cubicBezTo>
                    <a:pt x="1224" y="1227"/>
                    <a:pt x="1" y="1807"/>
                    <a:pt x="77" y="2594"/>
                  </a:cubicBezTo>
                  <a:cubicBezTo>
                    <a:pt x="90" y="2712"/>
                    <a:pt x="153" y="2831"/>
                    <a:pt x="276" y="2861"/>
                  </a:cubicBezTo>
                  <a:cubicBezTo>
                    <a:pt x="341" y="2876"/>
                    <a:pt x="406" y="2883"/>
                    <a:pt x="470" y="2883"/>
                  </a:cubicBezTo>
                  <a:cubicBezTo>
                    <a:pt x="1102" y="2883"/>
                    <a:pt x="1685" y="2181"/>
                    <a:pt x="2181" y="1862"/>
                  </a:cubicBezTo>
                  <a:cubicBezTo>
                    <a:pt x="2854" y="1430"/>
                    <a:pt x="3912" y="1176"/>
                    <a:pt x="4415" y="562"/>
                  </a:cubicBezTo>
                  <a:lnTo>
                    <a:pt x="4407" y="554"/>
                  </a:lnTo>
                  <a:cubicBezTo>
                    <a:pt x="4568" y="389"/>
                    <a:pt x="4568" y="84"/>
                    <a:pt x="4284" y="29"/>
                  </a:cubicBezTo>
                  <a:cubicBezTo>
                    <a:pt x="4189" y="10"/>
                    <a:pt x="4092" y="1"/>
                    <a:pt x="399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0"/>
            <p:cNvSpPr/>
            <p:nvPr/>
          </p:nvSpPr>
          <p:spPr>
            <a:xfrm>
              <a:off x="13643980" y="4587713"/>
              <a:ext cx="151692" cy="110166"/>
            </a:xfrm>
            <a:custGeom>
              <a:rect b="b" l="l" r="r" t="t"/>
              <a:pathLst>
                <a:path extrusionOk="0" h="1592" w="2192">
                  <a:moveTo>
                    <a:pt x="1535" y="0"/>
                  </a:moveTo>
                  <a:cubicBezTo>
                    <a:pt x="1433" y="0"/>
                    <a:pt x="1333" y="38"/>
                    <a:pt x="1251" y="128"/>
                  </a:cubicBezTo>
                  <a:cubicBezTo>
                    <a:pt x="1001" y="403"/>
                    <a:pt x="717" y="522"/>
                    <a:pt x="413" y="717"/>
                  </a:cubicBezTo>
                  <a:cubicBezTo>
                    <a:pt x="0" y="976"/>
                    <a:pt x="185" y="1592"/>
                    <a:pt x="640" y="1592"/>
                  </a:cubicBezTo>
                  <a:cubicBezTo>
                    <a:pt x="676" y="1592"/>
                    <a:pt x="713" y="1588"/>
                    <a:pt x="751" y="1580"/>
                  </a:cubicBezTo>
                  <a:cubicBezTo>
                    <a:pt x="1246" y="1478"/>
                    <a:pt x="1649" y="1072"/>
                    <a:pt x="1953" y="687"/>
                  </a:cubicBezTo>
                  <a:cubicBezTo>
                    <a:pt x="2192" y="384"/>
                    <a:pt x="1859" y="0"/>
                    <a:pt x="153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0"/>
            <p:cNvSpPr/>
            <p:nvPr/>
          </p:nvSpPr>
          <p:spPr>
            <a:xfrm>
              <a:off x="14311577" y="4375819"/>
              <a:ext cx="210168" cy="266212"/>
            </a:xfrm>
            <a:custGeom>
              <a:rect b="b" l="l" r="r" t="t"/>
              <a:pathLst>
                <a:path extrusionOk="0" h="3847" w="3037">
                  <a:moveTo>
                    <a:pt x="530" y="0"/>
                  </a:moveTo>
                  <a:cubicBezTo>
                    <a:pt x="513" y="0"/>
                    <a:pt x="496" y="1"/>
                    <a:pt x="479" y="3"/>
                  </a:cubicBezTo>
                  <a:cubicBezTo>
                    <a:pt x="251" y="33"/>
                    <a:pt x="132" y="198"/>
                    <a:pt x="103" y="418"/>
                  </a:cubicBezTo>
                  <a:cubicBezTo>
                    <a:pt x="31" y="883"/>
                    <a:pt x="1" y="1358"/>
                    <a:pt x="9" y="1832"/>
                  </a:cubicBezTo>
                  <a:cubicBezTo>
                    <a:pt x="14" y="1946"/>
                    <a:pt x="48" y="2060"/>
                    <a:pt x="111" y="2157"/>
                  </a:cubicBezTo>
                  <a:cubicBezTo>
                    <a:pt x="124" y="2390"/>
                    <a:pt x="242" y="2606"/>
                    <a:pt x="433" y="2742"/>
                  </a:cubicBezTo>
                  <a:cubicBezTo>
                    <a:pt x="945" y="3211"/>
                    <a:pt x="1495" y="3575"/>
                    <a:pt x="2147" y="3812"/>
                  </a:cubicBezTo>
                  <a:cubicBezTo>
                    <a:pt x="2212" y="3836"/>
                    <a:pt x="2275" y="3847"/>
                    <a:pt x="2332" y="3847"/>
                  </a:cubicBezTo>
                  <a:cubicBezTo>
                    <a:pt x="2853" y="3847"/>
                    <a:pt x="3037" y="2973"/>
                    <a:pt x="2439" y="2775"/>
                  </a:cubicBezTo>
                  <a:cubicBezTo>
                    <a:pt x="2138" y="2674"/>
                    <a:pt x="1851" y="2555"/>
                    <a:pt x="1567" y="2416"/>
                  </a:cubicBezTo>
                  <a:cubicBezTo>
                    <a:pt x="1741" y="2297"/>
                    <a:pt x="1914" y="2174"/>
                    <a:pt x="2083" y="2047"/>
                  </a:cubicBezTo>
                  <a:cubicBezTo>
                    <a:pt x="2367" y="1819"/>
                    <a:pt x="2651" y="1624"/>
                    <a:pt x="2676" y="1231"/>
                  </a:cubicBezTo>
                  <a:cubicBezTo>
                    <a:pt x="2691" y="969"/>
                    <a:pt x="2445" y="775"/>
                    <a:pt x="2205" y="775"/>
                  </a:cubicBezTo>
                  <a:cubicBezTo>
                    <a:pt x="2099" y="775"/>
                    <a:pt x="1995" y="813"/>
                    <a:pt x="1914" y="900"/>
                  </a:cubicBezTo>
                  <a:cubicBezTo>
                    <a:pt x="1897" y="917"/>
                    <a:pt x="1694" y="972"/>
                    <a:pt x="1643" y="994"/>
                  </a:cubicBezTo>
                  <a:cubicBezTo>
                    <a:pt x="1495" y="1057"/>
                    <a:pt x="1347" y="1116"/>
                    <a:pt x="1207" y="1184"/>
                  </a:cubicBezTo>
                  <a:cubicBezTo>
                    <a:pt x="1169" y="1201"/>
                    <a:pt x="1135" y="1218"/>
                    <a:pt x="1101" y="1235"/>
                  </a:cubicBezTo>
                  <a:cubicBezTo>
                    <a:pt x="1059" y="930"/>
                    <a:pt x="1008" y="621"/>
                    <a:pt x="941" y="321"/>
                  </a:cubicBezTo>
                  <a:cubicBezTo>
                    <a:pt x="894" y="130"/>
                    <a:pt x="722" y="0"/>
                    <a:pt x="53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9" name="Google Shape;6299;p60"/>
          <p:cNvGrpSpPr/>
          <p:nvPr/>
        </p:nvGrpSpPr>
        <p:grpSpPr>
          <a:xfrm>
            <a:off x="1275215" y="7839197"/>
            <a:ext cx="1196674" cy="970505"/>
            <a:chOff x="930143" y="7593370"/>
            <a:chExt cx="1429035" cy="1158951"/>
          </a:xfrm>
        </p:grpSpPr>
        <p:sp>
          <p:nvSpPr>
            <p:cNvPr id="6300" name="Google Shape;6300;p60"/>
            <p:cNvSpPr/>
            <p:nvPr/>
          </p:nvSpPr>
          <p:spPr>
            <a:xfrm rot="-725173">
              <a:off x="1433682" y="7632295"/>
              <a:ext cx="185939" cy="311869"/>
            </a:xfrm>
            <a:custGeom>
              <a:rect b="b" l="l" r="r" t="t"/>
              <a:pathLst>
                <a:path extrusionOk="0" h="4517" w="2693">
                  <a:moveTo>
                    <a:pt x="1372" y="1"/>
                  </a:moveTo>
                  <a:cubicBezTo>
                    <a:pt x="830" y="1330"/>
                    <a:pt x="136" y="2629"/>
                    <a:pt x="1" y="4322"/>
                  </a:cubicBezTo>
                  <a:lnTo>
                    <a:pt x="284" y="4517"/>
                  </a:lnTo>
                  <a:cubicBezTo>
                    <a:pt x="703" y="3023"/>
                    <a:pt x="1419" y="2011"/>
                    <a:pt x="2587" y="941"/>
                  </a:cubicBezTo>
                  <a:cubicBezTo>
                    <a:pt x="2693" y="386"/>
                    <a:pt x="1965" y="251"/>
                    <a:pt x="13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0"/>
            <p:cNvSpPr/>
            <p:nvPr/>
          </p:nvSpPr>
          <p:spPr>
            <a:xfrm rot="-725173">
              <a:off x="1011825" y="7715743"/>
              <a:ext cx="1265671" cy="914205"/>
            </a:xfrm>
            <a:custGeom>
              <a:rect b="b" l="l" r="r" t="t"/>
              <a:pathLst>
                <a:path extrusionOk="0" h="13241" w="18331">
                  <a:moveTo>
                    <a:pt x="4505" y="1"/>
                  </a:moveTo>
                  <a:cubicBezTo>
                    <a:pt x="3819" y="1"/>
                    <a:pt x="3084" y="215"/>
                    <a:pt x="2248" y="657"/>
                  </a:cubicBezTo>
                  <a:cubicBezTo>
                    <a:pt x="1" y="2672"/>
                    <a:pt x="437" y="11336"/>
                    <a:pt x="3543" y="12051"/>
                  </a:cubicBezTo>
                  <a:cubicBezTo>
                    <a:pt x="6091" y="12093"/>
                    <a:pt x="7615" y="13232"/>
                    <a:pt x="8424" y="13240"/>
                  </a:cubicBezTo>
                  <a:cubicBezTo>
                    <a:pt x="12349" y="12813"/>
                    <a:pt x="18331" y="1126"/>
                    <a:pt x="10945" y="1126"/>
                  </a:cubicBezTo>
                  <a:cubicBezTo>
                    <a:pt x="10064" y="1126"/>
                    <a:pt x="8992" y="1293"/>
                    <a:pt x="7704" y="1665"/>
                  </a:cubicBezTo>
                  <a:cubicBezTo>
                    <a:pt x="6621" y="576"/>
                    <a:pt x="5629" y="1"/>
                    <a:pt x="45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0"/>
            <p:cNvSpPr/>
            <p:nvPr/>
          </p:nvSpPr>
          <p:spPr>
            <a:xfrm rot="-725173">
              <a:off x="1124261" y="7822323"/>
              <a:ext cx="1069927" cy="805738"/>
            </a:xfrm>
            <a:custGeom>
              <a:rect b="b" l="l" r="r" t="t"/>
              <a:pathLst>
                <a:path extrusionOk="0" h="11670" w="15496">
                  <a:moveTo>
                    <a:pt x="11547" y="0"/>
                  </a:moveTo>
                  <a:lnTo>
                    <a:pt x="11547" y="0"/>
                  </a:lnTo>
                  <a:cubicBezTo>
                    <a:pt x="11564" y="927"/>
                    <a:pt x="11403" y="1867"/>
                    <a:pt x="11132" y="2760"/>
                  </a:cubicBezTo>
                  <a:cubicBezTo>
                    <a:pt x="10700" y="4186"/>
                    <a:pt x="10002" y="5511"/>
                    <a:pt x="9303" y="6823"/>
                  </a:cubicBezTo>
                  <a:cubicBezTo>
                    <a:pt x="8994" y="7403"/>
                    <a:pt x="8677" y="7991"/>
                    <a:pt x="8220" y="8465"/>
                  </a:cubicBezTo>
                  <a:cubicBezTo>
                    <a:pt x="7771" y="8935"/>
                    <a:pt x="7162" y="9287"/>
                    <a:pt x="6519" y="9287"/>
                  </a:cubicBezTo>
                  <a:cubicBezTo>
                    <a:pt x="6507" y="9287"/>
                    <a:pt x="6496" y="9287"/>
                    <a:pt x="6485" y="9287"/>
                  </a:cubicBezTo>
                  <a:cubicBezTo>
                    <a:pt x="5706" y="9278"/>
                    <a:pt x="5024" y="8774"/>
                    <a:pt x="4267" y="8592"/>
                  </a:cubicBezTo>
                  <a:cubicBezTo>
                    <a:pt x="3984" y="8524"/>
                    <a:pt x="3697" y="8501"/>
                    <a:pt x="3407" y="8501"/>
                  </a:cubicBezTo>
                  <a:cubicBezTo>
                    <a:pt x="2852" y="8501"/>
                    <a:pt x="2289" y="8584"/>
                    <a:pt x="1733" y="8584"/>
                  </a:cubicBezTo>
                  <a:cubicBezTo>
                    <a:pt x="1724" y="8584"/>
                    <a:pt x="1715" y="8584"/>
                    <a:pt x="1706" y="8584"/>
                  </a:cubicBezTo>
                  <a:cubicBezTo>
                    <a:pt x="1105" y="8580"/>
                    <a:pt x="449" y="8427"/>
                    <a:pt x="0" y="8068"/>
                  </a:cubicBezTo>
                  <a:lnTo>
                    <a:pt x="0" y="8068"/>
                  </a:lnTo>
                  <a:cubicBezTo>
                    <a:pt x="449" y="9325"/>
                    <a:pt x="1143" y="10264"/>
                    <a:pt x="2078" y="10480"/>
                  </a:cubicBezTo>
                  <a:cubicBezTo>
                    <a:pt x="4626" y="10522"/>
                    <a:pt x="6150" y="11661"/>
                    <a:pt x="6959" y="11669"/>
                  </a:cubicBezTo>
                  <a:cubicBezTo>
                    <a:pt x="10425" y="11293"/>
                    <a:pt x="15496" y="2134"/>
                    <a:pt x="11547"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0"/>
            <p:cNvSpPr/>
            <p:nvPr/>
          </p:nvSpPr>
          <p:spPr>
            <a:xfrm rot="-725173">
              <a:off x="1143424" y="7890280"/>
              <a:ext cx="262787" cy="367726"/>
            </a:xfrm>
            <a:custGeom>
              <a:rect b="b" l="l" r="r" t="t"/>
              <a:pathLst>
                <a:path extrusionOk="0" h="5326" w="3806">
                  <a:moveTo>
                    <a:pt x="2172" y="0"/>
                  </a:moveTo>
                  <a:cubicBezTo>
                    <a:pt x="1798" y="0"/>
                    <a:pt x="1433" y="212"/>
                    <a:pt x="1181" y="497"/>
                  </a:cubicBezTo>
                  <a:cubicBezTo>
                    <a:pt x="898" y="819"/>
                    <a:pt x="737" y="1230"/>
                    <a:pt x="589" y="1632"/>
                  </a:cubicBezTo>
                  <a:cubicBezTo>
                    <a:pt x="271" y="2512"/>
                    <a:pt x="1" y="3473"/>
                    <a:pt x="271" y="4366"/>
                  </a:cubicBezTo>
                  <a:cubicBezTo>
                    <a:pt x="421" y="4851"/>
                    <a:pt x="833" y="5326"/>
                    <a:pt x="1323" y="5326"/>
                  </a:cubicBezTo>
                  <a:cubicBezTo>
                    <a:pt x="1359" y="5326"/>
                    <a:pt x="1395" y="5323"/>
                    <a:pt x="1431" y="5318"/>
                  </a:cubicBezTo>
                  <a:cubicBezTo>
                    <a:pt x="1562" y="5293"/>
                    <a:pt x="1685" y="5251"/>
                    <a:pt x="1804" y="5187"/>
                  </a:cubicBezTo>
                  <a:cubicBezTo>
                    <a:pt x="2739" y="4696"/>
                    <a:pt x="3230" y="3646"/>
                    <a:pt x="3526" y="2635"/>
                  </a:cubicBezTo>
                  <a:cubicBezTo>
                    <a:pt x="3704" y="2034"/>
                    <a:pt x="3806" y="1310"/>
                    <a:pt x="3378" y="853"/>
                  </a:cubicBezTo>
                  <a:lnTo>
                    <a:pt x="3357" y="705"/>
                  </a:lnTo>
                  <a:cubicBezTo>
                    <a:pt x="3061" y="396"/>
                    <a:pt x="2735" y="74"/>
                    <a:pt x="2316" y="11"/>
                  </a:cubicBezTo>
                  <a:cubicBezTo>
                    <a:pt x="2268" y="4"/>
                    <a:pt x="2220" y="0"/>
                    <a:pt x="217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60"/>
          <p:cNvGrpSpPr/>
          <p:nvPr/>
        </p:nvGrpSpPr>
        <p:grpSpPr>
          <a:xfrm>
            <a:off x="2461101" y="6634820"/>
            <a:ext cx="1059847" cy="786641"/>
            <a:chOff x="8984194" y="4649706"/>
            <a:chExt cx="1239442" cy="919941"/>
          </a:xfrm>
        </p:grpSpPr>
        <p:sp>
          <p:nvSpPr>
            <p:cNvPr id="6305" name="Google Shape;6305;p60"/>
            <p:cNvSpPr/>
            <p:nvPr/>
          </p:nvSpPr>
          <p:spPr>
            <a:xfrm>
              <a:off x="8984194" y="4695903"/>
              <a:ext cx="1239442" cy="873744"/>
            </a:xfrm>
            <a:custGeom>
              <a:rect b="b" l="l" r="r" t="t"/>
              <a:pathLst>
                <a:path extrusionOk="0" h="17420" w="24711">
                  <a:moveTo>
                    <a:pt x="16479" y="1"/>
                  </a:moveTo>
                  <a:cubicBezTo>
                    <a:pt x="14983" y="1"/>
                    <a:pt x="13336" y="379"/>
                    <a:pt x="11594" y="1219"/>
                  </a:cubicBezTo>
                  <a:cubicBezTo>
                    <a:pt x="1" y="6806"/>
                    <a:pt x="5719" y="16727"/>
                    <a:pt x="11458" y="17349"/>
                  </a:cubicBezTo>
                  <a:cubicBezTo>
                    <a:pt x="11894" y="17396"/>
                    <a:pt x="12341" y="17420"/>
                    <a:pt x="12793" y="17420"/>
                  </a:cubicBezTo>
                  <a:cubicBezTo>
                    <a:pt x="18294" y="17420"/>
                    <a:pt x="24710" y="13973"/>
                    <a:pt x="24456" y="8236"/>
                  </a:cubicBezTo>
                  <a:cubicBezTo>
                    <a:pt x="24246" y="3554"/>
                    <a:pt x="21068" y="1"/>
                    <a:pt x="164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0"/>
            <p:cNvSpPr/>
            <p:nvPr/>
          </p:nvSpPr>
          <p:spPr>
            <a:xfrm>
              <a:off x="9330239" y="4649706"/>
              <a:ext cx="483869" cy="245320"/>
            </a:xfrm>
            <a:custGeom>
              <a:rect b="b" l="l" r="r" t="t"/>
              <a:pathLst>
                <a:path extrusionOk="0" h="4891" w="9647">
                  <a:moveTo>
                    <a:pt x="8293" y="1"/>
                  </a:moveTo>
                  <a:cubicBezTo>
                    <a:pt x="6915" y="1"/>
                    <a:pt x="5774" y="1116"/>
                    <a:pt x="5774" y="1116"/>
                  </a:cubicBezTo>
                  <a:cubicBezTo>
                    <a:pt x="5201" y="198"/>
                    <a:pt x="4401" y="48"/>
                    <a:pt x="3940" y="48"/>
                  </a:cubicBezTo>
                  <a:cubicBezTo>
                    <a:pt x="3717" y="48"/>
                    <a:pt x="3573" y="83"/>
                    <a:pt x="3573" y="83"/>
                  </a:cubicBezTo>
                  <a:cubicBezTo>
                    <a:pt x="2439" y="1573"/>
                    <a:pt x="3662" y="2009"/>
                    <a:pt x="3662" y="2009"/>
                  </a:cubicBezTo>
                  <a:cubicBezTo>
                    <a:pt x="3485" y="1986"/>
                    <a:pt x="3317" y="1976"/>
                    <a:pt x="3156" y="1976"/>
                  </a:cubicBezTo>
                  <a:cubicBezTo>
                    <a:pt x="509" y="1976"/>
                    <a:pt x="1" y="4828"/>
                    <a:pt x="1" y="4828"/>
                  </a:cubicBezTo>
                  <a:cubicBezTo>
                    <a:pt x="1321" y="3998"/>
                    <a:pt x="3569" y="3634"/>
                    <a:pt x="4331" y="3528"/>
                  </a:cubicBezTo>
                  <a:cubicBezTo>
                    <a:pt x="4504" y="4036"/>
                    <a:pt x="4944" y="4768"/>
                    <a:pt x="6079" y="4891"/>
                  </a:cubicBezTo>
                  <a:cubicBezTo>
                    <a:pt x="6079" y="4891"/>
                    <a:pt x="7285" y="3630"/>
                    <a:pt x="6845" y="2584"/>
                  </a:cubicBezTo>
                  <a:cubicBezTo>
                    <a:pt x="7966" y="1310"/>
                    <a:pt x="9647" y="409"/>
                    <a:pt x="9647" y="409"/>
                  </a:cubicBezTo>
                  <a:cubicBezTo>
                    <a:pt x="9191" y="113"/>
                    <a:pt x="8730" y="1"/>
                    <a:pt x="82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0"/>
            <p:cNvSpPr/>
            <p:nvPr/>
          </p:nvSpPr>
          <p:spPr>
            <a:xfrm>
              <a:off x="9534686" y="4731366"/>
              <a:ext cx="100064" cy="68064"/>
            </a:xfrm>
            <a:custGeom>
              <a:rect b="b" l="l" r="r" t="t"/>
              <a:pathLst>
                <a:path extrusionOk="0" h="1357" w="1995">
                  <a:moveTo>
                    <a:pt x="1386" y="0"/>
                  </a:moveTo>
                  <a:cubicBezTo>
                    <a:pt x="1347" y="0"/>
                    <a:pt x="1307" y="6"/>
                    <a:pt x="1266" y="17"/>
                  </a:cubicBezTo>
                  <a:cubicBezTo>
                    <a:pt x="1135" y="55"/>
                    <a:pt x="1008" y="114"/>
                    <a:pt x="894" y="190"/>
                  </a:cubicBezTo>
                  <a:cubicBezTo>
                    <a:pt x="851" y="156"/>
                    <a:pt x="813" y="122"/>
                    <a:pt x="771" y="89"/>
                  </a:cubicBezTo>
                  <a:cubicBezTo>
                    <a:pt x="735" y="60"/>
                    <a:pt x="689" y="48"/>
                    <a:pt x="641" y="48"/>
                  </a:cubicBezTo>
                  <a:cubicBezTo>
                    <a:pt x="561" y="48"/>
                    <a:pt x="477" y="82"/>
                    <a:pt x="424" y="135"/>
                  </a:cubicBezTo>
                  <a:cubicBezTo>
                    <a:pt x="335" y="228"/>
                    <a:pt x="318" y="368"/>
                    <a:pt x="382" y="482"/>
                  </a:cubicBezTo>
                  <a:cubicBezTo>
                    <a:pt x="382" y="482"/>
                    <a:pt x="386" y="482"/>
                    <a:pt x="386" y="486"/>
                  </a:cubicBezTo>
                  <a:cubicBezTo>
                    <a:pt x="322" y="525"/>
                    <a:pt x="259" y="558"/>
                    <a:pt x="200" y="601"/>
                  </a:cubicBezTo>
                  <a:cubicBezTo>
                    <a:pt x="9" y="728"/>
                    <a:pt x="1" y="1092"/>
                    <a:pt x="272" y="1138"/>
                  </a:cubicBezTo>
                  <a:cubicBezTo>
                    <a:pt x="378" y="1155"/>
                    <a:pt x="485" y="1163"/>
                    <a:pt x="593" y="1163"/>
                  </a:cubicBezTo>
                  <a:cubicBezTo>
                    <a:pt x="679" y="1163"/>
                    <a:pt x="765" y="1158"/>
                    <a:pt x="851" y="1147"/>
                  </a:cubicBezTo>
                  <a:lnTo>
                    <a:pt x="877" y="1181"/>
                  </a:lnTo>
                  <a:cubicBezTo>
                    <a:pt x="960" y="1288"/>
                    <a:pt x="1072" y="1356"/>
                    <a:pt x="1189" y="1356"/>
                  </a:cubicBezTo>
                  <a:cubicBezTo>
                    <a:pt x="1257" y="1356"/>
                    <a:pt x="1327" y="1333"/>
                    <a:pt x="1393" y="1282"/>
                  </a:cubicBezTo>
                  <a:cubicBezTo>
                    <a:pt x="1503" y="1198"/>
                    <a:pt x="1550" y="1054"/>
                    <a:pt x="1512" y="922"/>
                  </a:cubicBezTo>
                  <a:cubicBezTo>
                    <a:pt x="1584" y="880"/>
                    <a:pt x="1647" y="829"/>
                    <a:pt x="1706" y="774"/>
                  </a:cubicBezTo>
                  <a:cubicBezTo>
                    <a:pt x="1994" y="483"/>
                    <a:pt x="1757" y="0"/>
                    <a:pt x="13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0"/>
            <p:cNvSpPr/>
            <p:nvPr/>
          </p:nvSpPr>
          <p:spPr>
            <a:xfrm>
              <a:off x="9830622" y="4753035"/>
              <a:ext cx="310876" cy="255101"/>
            </a:xfrm>
            <a:custGeom>
              <a:rect b="b" l="l" r="r" t="t"/>
              <a:pathLst>
                <a:path extrusionOk="0" h="5086" w="6198">
                  <a:moveTo>
                    <a:pt x="892" y="0"/>
                  </a:moveTo>
                  <a:cubicBezTo>
                    <a:pt x="791" y="0"/>
                    <a:pt x="689" y="6"/>
                    <a:pt x="585" y="16"/>
                  </a:cubicBezTo>
                  <a:cubicBezTo>
                    <a:pt x="107" y="63"/>
                    <a:pt x="1" y="685"/>
                    <a:pt x="471" y="850"/>
                  </a:cubicBezTo>
                  <a:cubicBezTo>
                    <a:pt x="2011" y="1400"/>
                    <a:pt x="3789" y="2979"/>
                    <a:pt x="4411" y="4520"/>
                  </a:cubicBezTo>
                  <a:cubicBezTo>
                    <a:pt x="4569" y="4911"/>
                    <a:pt x="4913" y="5086"/>
                    <a:pt x="5245" y="5086"/>
                  </a:cubicBezTo>
                  <a:cubicBezTo>
                    <a:pt x="5734" y="5086"/>
                    <a:pt x="6197" y="4708"/>
                    <a:pt x="6011" y="4084"/>
                  </a:cubicBezTo>
                  <a:cubicBezTo>
                    <a:pt x="5655" y="2899"/>
                    <a:pt x="4657" y="2040"/>
                    <a:pt x="3730" y="1278"/>
                  </a:cubicBezTo>
                  <a:cubicBezTo>
                    <a:pt x="2901" y="600"/>
                    <a:pt x="1977" y="0"/>
                    <a:pt x="89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0"/>
            <p:cNvSpPr/>
            <p:nvPr/>
          </p:nvSpPr>
          <p:spPr>
            <a:xfrm>
              <a:off x="10098771" y="5029214"/>
              <a:ext cx="75838" cy="105381"/>
            </a:xfrm>
            <a:custGeom>
              <a:rect b="b" l="l" r="r" t="t"/>
              <a:pathLst>
                <a:path extrusionOk="0" h="2101" w="1512">
                  <a:moveTo>
                    <a:pt x="568" y="0"/>
                  </a:moveTo>
                  <a:cubicBezTo>
                    <a:pt x="480" y="0"/>
                    <a:pt x="391" y="22"/>
                    <a:pt x="309" y="68"/>
                  </a:cubicBezTo>
                  <a:cubicBezTo>
                    <a:pt x="43" y="224"/>
                    <a:pt x="1" y="529"/>
                    <a:pt x="119" y="787"/>
                  </a:cubicBezTo>
                  <a:cubicBezTo>
                    <a:pt x="183" y="923"/>
                    <a:pt x="229" y="1062"/>
                    <a:pt x="259" y="1206"/>
                  </a:cubicBezTo>
                  <a:cubicBezTo>
                    <a:pt x="297" y="1367"/>
                    <a:pt x="297" y="1541"/>
                    <a:pt x="352" y="1697"/>
                  </a:cubicBezTo>
                  <a:cubicBezTo>
                    <a:pt x="448" y="1974"/>
                    <a:pt x="666" y="2100"/>
                    <a:pt x="885" y="2100"/>
                  </a:cubicBezTo>
                  <a:cubicBezTo>
                    <a:pt x="1159" y="2100"/>
                    <a:pt x="1434" y="1902"/>
                    <a:pt x="1469" y="1549"/>
                  </a:cubicBezTo>
                  <a:cubicBezTo>
                    <a:pt x="1512" y="1122"/>
                    <a:pt x="1249" y="609"/>
                    <a:pt x="1029" y="258"/>
                  </a:cubicBezTo>
                  <a:cubicBezTo>
                    <a:pt x="926" y="93"/>
                    <a:pt x="749" y="0"/>
                    <a:pt x="568"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0"/>
            <p:cNvSpPr/>
            <p:nvPr/>
          </p:nvSpPr>
          <p:spPr>
            <a:xfrm>
              <a:off x="9306765" y="5206629"/>
              <a:ext cx="387617" cy="283791"/>
            </a:xfrm>
            <a:custGeom>
              <a:rect b="b" l="l" r="r" t="t"/>
              <a:pathLst>
                <a:path extrusionOk="0" h="5658" w="7728">
                  <a:moveTo>
                    <a:pt x="427" y="0"/>
                  </a:moveTo>
                  <a:cubicBezTo>
                    <a:pt x="208" y="0"/>
                    <a:pt x="1" y="138"/>
                    <a:pt x="16" y="420"/>
                  </a:cubicBezTo>
                  <a:cubicBezTo>
                    <a:pt x="96" y="2063"/>
                    <a:pt x="765" y="3345"/>
                    <a:pt x="2094" y="4340"/>
                  </a:cubicBezTo>
                  <a:cubicBezTo>
                    <a:pt x="2929" y="4958"/>
                    <a:pt x="4428" y="5657"/>
                    <a:pt x="5717" y="5657"/>
                  </a:cubicBezTo>
                  <a:cubicBezTo>
                    <a:pt x="6212" y="5657"/>
                    <a:pt x="6675" y="5555"/>
                    <a:pt x="7059" y="5305"/>
                  </a:cubicBezTo>
                  <a:cubicBezTo>
                    <a:pt x="7486" y="5025"/>
                    <a:pt x="7728" y="4484"/>
                    <a:pt x="7524" y="4005"/>
                  </a:cubicBezTo>
                  <a:cubicBezTo>
                    <a:pt x="7220" y="3290"/>
                    <a:pt x="6348" y="3341"/>
                    <a:pt x="5709" y="3265"/>
                  </a:cubicBezTo>
                  <a:cubicBezTo>
                    <a:pt x="3677" y="3023"/>
                    <a:pt x="2035" y="1826"/>
                    <a:pt x="833" y="196"/>
                  </a:cubicBezTo>
                  <a:cubicBezTo>
                    <a:pt x="738" y="66"/>
                    <a:pt x="579" y="0"/>
                    <a:pt x="4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0"/>
            <p:cNvSpPr/>
            <p:nvPr/>
          </p:nvSpPr>
          <p:spPr>
            <a:xfrm>
              <a:off x="9753127" y="5326310"/>
              <a:ext cx="231627" cy="133519"/>
            </a:xfrm>
            <a:custGeom>
              <a:rect b="b" l="l" r="r" t="t"/>
              <a:pathLst>
                <a:path extrusionOk="0" h="2662" w="4618">
                  <a:moveTo>
                    <a:pt x="3296" y="0"/>
                  </a:moveTo>
                  <a:cubicBezTo>
                    <a:pt x="3129" y="0"/>
                    <a:pt x="2949" y="41"/>
                    <a:pt x="2761" y="134"/>
                  </a:cubicBezTo>
                  <a:cubicBezTo>
                    <a:pt x="2037" y="493"/>
                    <a:pt x="1419" y="1052"/>
                    <a:pt x="585" y="1171"/>
                  </a:cubicBezTo>
                  <a:cubicBezTo>
                    <a:pt x="90" y="1238"/>
                    <a:pt x="1" y="2051"/>
                    <a:pt x="441" y="2254"/>
                  </a:cubicBezTo>
                  <a:cubicBezTo>
                    <a:pt x="942" y="2486"/>
                    <a:pt x="1413" y="2662"/>
                    <a:pt x="1954" y="2662"/>
                  </a:cubicBezTo>
                  <a:cubicBezTo>
                    <a:pt x="2025" y="2662"/>
                    <a:pt x="2098" y="2658"/>
                    <a:pt x="2172" y="2652"/>
                  </a:cubicBezTo>
                  <a:cubicBezTo>
                    <a:pt x="2828" y="2593"/>
                    <a:pt x="3611" y="2309"/>
                    <a:pt x="4026" y="1772"/>
                  </a:cubicBezTo>
                  <a:cubicBezTo>
                    <a:pt x="4618" y="1011"/>
                    <a:pt x="4125" y="0"/>
                    <a:pt x="329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12" name="Google Shape;6312;p60"/>
          <p:cNvSpPr txBox="1"/>
          <p:nvPr/>
        </p:nvSpPr>
        <p:spPr>
          <a:xfrm>
            <a:off x="2193267" y="280335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T</a:t>
            </a:r>
            <a:r>
              <a:rPr lang="en" sz="2400">
                <a:solidFill>
                  <a:schemeClr val="dk1"/>
                </a:solidFill>
                <a:latin typeface="Titan One"/>
                <a:ea typeface="Titan One"/>
                <a:cs typeface="Titan One"/>
                <a:sym typeface="Titan One"/>
              </a:rPr>
              <a:t>riangle</a:t>
            </a:r>
            <a:endParaRPr sz="2400">
              <a:solidFill>
                <a:schemeClr val="dk1"/>
              </a:solidFill>
              <a:latin typeface="Titan One"/>
              <a:ea typeface="Titan One"/>
              <a:cs typeface="Titan One"/>
              <a:sym typeface="Titan One"/>
            </a:endParaRPr>
          </a:p>
        </p:txBody>
      </p:sp>
      <p:sp>
        <p:nvSpPr>
          <p:cNvPr id="6313" name="Google Shape;6313;p60"/>
          <p:cNvSpPr txBox="1"/>
          <p:nvPr/>
        </p:nvSpPr>
        <p:spPr>
          <a:xfrm>
            <a:off x="3851133" y="280335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Circle</a:t>
            </a:r>
            <a:endParaRPr sz="2400">
              <a:solidFill>
                <a:schemeClr val="dk1"/>
              </a:solidFill>
              <a:latin typeface="Titan One"/>
              <a:ea typeface="Titan One"/>
              <a:cs typeface="Titan One"/>
              <a:sym typeface="Titan One"/>
            </a:endParaRPr>
          </a:p>
        </p:txBody>
      </p:sp>
      <p:sp>
        <p:nvSpPr>
          <p:cNvPr id="6314" name="Google Shape;6314;p60"/>
          <p:cNvSpPr txBox="1"/>
          <p:nvPr/>
        </p:nvSpPr>
        <p:spPr>
          <a:xfrm>
            <a:off x="5509000" y="280335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Square</a:t>
            </a:r>
            <a:endParaRPr sz="2400">
              <a:solidFill>
                <a:schemeClr val="dk1"/>
              </a:solidFill>
              <a:latin typeface="Titan One"/>
              <a:ea typeface="Titan One"/>
              <a:cs typeface="Titan One"/>
              <a:sym typeface="Titan One"/>
            </a:endParaRPr>
          </a:p>
        </p:txBody>
      </p:sp>
      <p:sp>
        <p:nvSpPr>
          <p:cNvPr id="6315" name="Google Shape;6315;p60"/>
          <p:cNvSpPr/>
          <p:nvPr/>
        </p:nvSpPr>
        <p:spPr>
          <a:xfrm>
            <a:off x="4276133" y="3340531"/>
            <a:ext cx="650700" cy="650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0"/>
          <p:cNvSpPr/>
          <p:nvPr/>
        </p:nvSpPr>
        <p:spPr>
          <a:xfrm>
            <a:off x="2527417" y="3348331"/>
            <a:ext cx="734100" cy="635100"/>
          </a:xfrm>
          <a:prstGeom prst="triangle">
            <a:avLst>
              <a:gd fmla="val 50000"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0"/>
          <p:cNvSpPr/>
          <p:nvPr/>
        </p:nvSpPr>
        <p:spPr>
          <a:xfrm>
            <a:off x="5941450" y="3340531"/>
            <a:ext cx="650700" cy="650700"/>
          </a:xfrm>
          <a:prstGeom prst="rec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0"/>
          <p:cNvSpPr/>
          <p:nvPr/>
        </p:nvSpPr>
        <p:spPr>
          <a:xfrm>
            <a:off x="1073600" y="3340531"/>
            <a:ext cx="439200" cy="6507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9" name="Google Shape;6319;p60"/>
          <p:cNvGrpSpPr/>
          <p:nvPr/>
        </p:nvGrpSpPr>
        <p:grpSpPr>
          <a:xfrm>
            <a:off x="2" y="9227446"/>
            <a:ext cx="1275227" cy="1464549"/>
            <a:chOff x="238813" y="8964725"/>
            <a:chExt cx="1503982" cy="1727267"/>
          </a:xfrm>
        </p:grpSpPr>
        <p:sp>
          <p:nvSpPr>
            <p:cNvPr id="6320" name="Google Shape;6320;p60"/>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0"/>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0"/>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0"/>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0"/>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0"/>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0"/>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0"/>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0"/>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0"/>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0"/>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0"/>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0"/>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0"/>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0"/>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0"/>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0"/>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0"/>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0"/>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9" name="Google Shape;6339;p60"/>
          <p:cNvGrpSpPr/>
          <p:nvPr/>
        </p:nvGrpSpPr>
        <p:grpSpPr>
          <a:xfrm>
            <a:off x="6284775" y="9227446"/>
            <a:ext cx="1275227" cy="1464549"/>
            <a:chOff x="238813" y="8964725"/>
            <a:chExt cx="1503982" cy="1727267"/>
          </a:xfrm>
        </p:grpSpPr>
        <p:sp>
          <p:nvSpPr>
            <p:cNvPr id="6340" name="Google Shape;6340;p60"/>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0"/>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0"/>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0"/>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0"/>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0"/>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0"/>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0"/>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0"/>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0"/>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0"/>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0"/>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0"/>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0"/>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0"/>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0"/>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0"/>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0"/>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0"/>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9" name="Google Shape;6359;p60"/>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Geometric</a:t>
            </a:r>
            <a:r>
              <a:rPr lang="en">
                <a:solidFill>
                  <a:schemeClr val="lt1"/>
                </a:solidFill>
              </a:rPr>
              <a:t> figures</a:t>
            </a:r>
            <a:endParaRPr>
              <a:solidFill>
                <a:schemeClr val="lt1"/>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363" name="Shape 6363"/>
        <p:cNvGrpSpPr/>
        <p:nvPr/>
      </p:nvGrpSpPr>
      <p:grpSpPr>
        <a:xfrm>
          <a:off x="0" y="0"/>
          <a:ext cx="0" cy="0"/>
          <a:chOff x="0" y="0"/>
          <a:chExt cx="0" cy="0"/>
        </a:xfrm>
      </p:grpSpPr>
      <p:sp>
        <p:nvSpPr>
          <p:cNvPr id="6364" name="Google Shape;6364;p61"/>
          <p:cNvSpPr/>
          <p:nvPr/>
        </p:nvSpPr>
        <p:spPr>
          <a:xfrm>
            <a:off x="521100" y="3069575"/>
            <a:ext cx="6517800" cy="4983000"/>
          </a:xfrm>
          <a:prstGeom prst="roundRect">
            <a:avLst>
              <a:gd fmla="val 718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1"/>
          <p:cNvSpPr/>
          <p:nvPr/>
        </p:nvSpPr>
        <p:spPr>
          <a:xfrm>
            <a:off x="-1086880" y="4203977"/>
            <a:ext cx="77" cy="384"/>
          </a:xfrm>
          <a:custGeom>
            <a:rect b="b" l="l" r="r" t="t"/>
            <a:pathLst>
              <a:path extrusionOk="0" h="5" w="1">
                <a:moveTo>
                  <a:pt x="0" y="5"/>
                </a:moveTo>
                <a:cubicBezTo>
                  <a:pt x="0" y="1"/>
                  <a:pt x="0" y="1"/>
                  <a:pt x="0" y="1"/>
                </a:cubicBezTo>
                <a:lnTo>
                  <a:pt x="0" y="1"/>
                </a:lnTo>
                <a:cubicBezTo>
                  <a:pt x="0" y="1"/>
                  <a:pt x="0" y="5"/>
                  <a:pt x="0" y="5"/>
                </a:cubicBezTo>
                <a:close/>
              </a:path>
            </a:pathLst>
          </a:custGeom>
          <a:solidFill>
            <a:srgbClr val="3588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1"/>
          <p:cNvSpPr/>
          <p:nvPr/>
        </p:nvSpPr>
        <p:spPr>
          <a:xfrm>
            <a:off x="-1127478" y="4224467"/>
            <a:ext cx="384" cy="384"/>
          </a:xfrm>
          <a:custGeom>
            <a:rect b="b" l="l" r="r" t="t"/>
            <a:pathLst>
              <a:path extrusionOk="0" h="5" w="5">
                <a:moveTo>
                  <a:pt x="0" y="0"/>
                </a:moveTo>
                <a:lnTo>
                  <a:pt x="0" y="4"/>
                </a:lnTo>
                <a:cubicBezTo>
                  <a:pt x="0" y="0"/>
                  <a:pt x="4" y="0"/>
                  <a:pt x="4" y="0"/>
                </a:cubicBezTo>
                <a:close/>
              </a:path>
            </a:pathLst>
          </a:custGeom>
          <a:solidFill>
            <a:srgbClr val="3588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1"/>
          <p:cNvSpPr/>
          <p:nvPr/>
        </p:nvSpPr>
        <p:spPr>
          <a:xfrm>
            <a:off x="-1127478" y="4224467"/>
            <a:ext cx="77" cy="77"/>
          </a:xfrm>
          <a:custGeom>
            <a:rect b="b" l="l" r="r" t="t"/>
            <a:pathLst>
              <a:path extrusionOk="0" h="1" w="1">
                <a:moveTo>
                  <a:pt x="0" y="0"/>
                </a:moveTo>
                <a:close/>
              </a:path>
            </a:pathLst>
          </a:custGeom>
          <a:solidFill>
            <a:srgbClr val="3588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68" name="Google Shape;6368;p61"/>
          <p:cNvGrpSpPr/>
          <p:nvPr/>
        </p:nvGrpSpPr>
        <p:grpSpPr>
          <a:xfrm>
            <a:off x="1036750" y="8456445"/>
            <a:ext cx="1711932" cy="1711932"/>
            <a:chOff x="1331025" y="4382375"/>
            <a:chExt cx="3163800" cy="3163800"/>
          </a:xfrm>
        </p:grpSpPr>
        <p:sp>
          <p:nvSpPr>
            <p:cNvPr id="6369" name="Google Shape;6369;p61"/>
            <p:cNvSpPr/>
            <p:nvPr/>
          </p:nvSpPr>
          <p:spPr>
            <a:xfrm>
              <a:off x="1331025" y="4382375"/>
              <a:ext cx="3163800" cy="3163800"/>
            </a:xfrm>
            <a:prstGeom prst="ellipse">
              <a:avLst/>
            </a:prstGeom>
            <a:solidFill>
              <a:schemeClr val="lt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370" name="Google Shape;6370;p61"/>
            <p:cNvCxnSpPr/>
            <p:nvPr/>
          </p:nvCxnSpPr>
          <p:spPr>
            <a:xfrm>
              <a:off x="2174197" y="4578447"/>
              <a:ext cx="1500900" cy="2773200"/>
            </a:xfrm>
            <a:prstGeom prst="straightConnector1">
              <a:avLst/>
            </a:prstGeom>
            <a:noFill/>
            <a:ln cap="flat" cmpd="sng" w="28575">
              <a:solidFill>
                <a:schemeClr val="dk2"/>
              </a:solidFill>
              <a:prstDash val="solid"/>
              <a:round/>
              <a:headEnd len="med" w="med" type="none"/>
              <a:tailEnd len="med" w="med" type="none"/>
            </a:ln>
          </p:spPr>
        </p:cxnSp>
        <p:cxnSp>
          <p:nvCxnSpPr>
            <p:cNvPr id="6371" name="Google Shape;6371;p61"/>
            <p:cNvCxnSpPr/>
            <p:nvPr/>
          </p:nvCxnSpPr>
          <p:spPr>
            <a:xfrm flipH="1" rot="10800000">
              <a:off x="2178300" y="4578700"/>
              <a:ext cx="1480800" cy="2781000"/>
            </a:xfrm>
            <a:prstGeom prst="straightConnector1">
              <a:avLst/>
            </a:prstGeom>
            <a:noFill/>
            <a:ln cap="flat" cmpd="sng" w="28575">
              <a:solidFill>
                <a:schemeClr val="dk2"/>
              </a:solidFill>
              <a:prstDash val="solid"/>
              <a:round/>
              <a:headEnd len="med" w="med" type="none"/>
              <a:tailEnd len="med" w="med" type="none"/>
            </a:ln>
          </p:spPr>
        </p:cxnSp>
        <p:cxnSp>
          <p:nvCxnSpPr>
            <p:cNvPr id="6372" name="Google Shape;6372;p61"/>
            <p:cNvCxnSpPr>
              <a:stCxn id="6369" idx="6"/>
              <a:endCxn id="6369" idx="2"/>
            </p:cNvCxnSpPr>
            <p:nvPr/>
          </p:nvCxnSpPr>
          <p:spPr>
            <a:xfrm rot="10800000">
              <a:off x="1331025" y="5964275"/>
              <a:ext cx="3163800" cy="0"/>
            </a:xfrm>
            <a:prstGeom prst="straightConnector1">
              <a:avLst/>
            </a:prstGeom>
            <a:noFill/>
            <a:ln cap="flat" cmpd="sng" w="28575">
              <a:solidFill>
                <a:schemeClr val="dk2"/>
              </a:solidFill>
              <a:prstDash val="solid"/>
              <a:round/>
              <a:headEnd len="med" w="med" type="none"/>
              <a:tailEnd len="med" w="med" type="none"/>
            </a:ln>
          </p:spPr>
        </p:cxnSp>
      </p:grpSp>
      <p:sp>
        <p:nvSpPr>
          <p:cNvPr id="6373" name="Google Shape;6373;p61"/>
          <p:cNvSpPr/>
          <p:nvPr/>
        </p:nvSpPr>
        <p:spPr>
          <a:xfrm>
            <a:off x="1018800" y="1909646"/>
            <a:ext cx="5522400" cy="7701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Children spin the spinner or roll the dice and cross off the pictures on their bingo cards using the box. The first to complete a line yells "BINGO!"</a:t>
            </a:r>
            <a:endParaRPr/>
          </a:p>
        </p:txBody>
      </p:sp>
      <p:grpSp>
        <p:nvGrpSpPr>
          <p:cNvPr id="6374" name="Google Shape;6374;p61"/>
          <p:cNvGrpSpPr/>
          <p:nvPr/>
        </p:nvGrpSpPr>
        <p:grpSpPr>
          <a:xfrm>
            <a:off x="749813" y="3206602"/>
            <a:ext cx="6375023" cy="1127457"/>
            <a:chOff x="740088" y="3110090"/>
            <a:chExt cx="6375023" cy="1127457"/>
          </a:xfrm>
        </p:grpSpPr>
        <p:grpSp>
          <p:nvGrpSpPr>
            <p:cNvPr id="6375" name="Google Shape;6375;p61"/>
            <p:cNvGrpSpPr/>
            <p:nvPr/>
          </p:nvGrpSpPr>
          <p:grpSpPr>
            <a:xfrm>
              <a:off x="740088" y="3286374"/>
              <a:ext cx="763310" cy="739831"/>
              <a:chOff x="-5720722" y="4592452"/>
              <a:chExt cx="953065" cy="923749"/>
            </a:xfrm>
          </p:grpSpPr>
          <p:sp>
            <p:nvSpPr>
              <p:cNvPr id="6376" name="Google Shape;6376;p61"/>
              <p:cNvSpPr/>
              <p:nvPr/>
            </p:nvSpPr>
            <p:spPr>
              <a:xfrm>
                <a:off x="-5720722" y="4592835"/>
                <a:ext cx="953065" cy="923366"/>
              </a:xfrm>
              <a:custGeom>
                <a:rect b="b" l="l" r="r" t="t"/>
                <a:pathLst>
                  <a:path extrusionOk="0" h="12032" w="12419">
                    <a:moveTo>
                      <a:pt x="7224" y="1"/>
                    </a:moveTo>
                    <a:cubicBezTo>
                      <a:pt x="5727" y="1"/>
                      <a:pt x="4145" y="554"/>
                      <a:pt x="2861" y="1579"/>
                    </a:cubicBezTo>
                    <a:lnTo>
                      <a:pt x="2853" y="1583"/>
                    </a:lnTo>
                    <a:cubicBezTo>
                      <a:pt x="2717" y="1689"/>
                      <a:pt x="2590" y="1794"/>
                      <a:pt x="2480" y="1900"/>
                    </a:cubicBezTo>
                    <a:cubicBezTo>
                      <a:pt x="1189" y="3073"/>
                      <a:pt x="360" y="4605"/>
                      <a:pt x="152" y="6213"/>
                    </a:cubicBezTo>
                    <a:cubicBezTo>
                      <a:pt x="0" y="7381"/>
                      <a:pt x="191" y="8503"/>
                      <a:pt x="698" y="9455"/>
                    </a:cubicBezTo>
                    <a:lnTo>
                      <a:pt x="686" y="9464"/>
                    </a:lnTo>
                    <a:cubicBezTo>
                      <a:pt x="571" y="9557"/>
                      <a:pt x="483" y="9680"/>
                      <a:pt x="432" y="9819"/>
                    </a:cubicBezTo>
                    <a:cubicBezTo>
                      <a:pt x="322" y="10077"/>
                      <a:pt x="309" y="10365"/>
                      <a:pt x="398" y="10632"/>
                    </a:cubicBezTo>
                    <a:cubicBezTo>
                      <a:pt x="440" y="10772"/>
                      <a:pt x="499" y="10899"/>
                      <a:pt x="580" y="11021"/>
                    </a:cubicBezTo>
                    <a:cubicBezTo>
                      <a:pt x="665" y="11148"/>
                      <a:pt x="770" y="11263"/>
                      <a:pt x="889" y="11360"/>
                    </a:cubicBezTo>
                    <a:cubicBezTo>
                      <a:pt x="1181" y="11581"/>
                      <a:pt x="1530" y="11693"/>
                      <a:pt x="1881" y="11693"/>
                    </a:cubicBezTo>
                    <a:cubicBezTo>
                      <a:pt x="2182" y="11693"/>
                      <a:pt x="2484" y="11611"/>
                      <a:pt x="2751" y="11445"/>
                    </a:cubicBezTo>
                    <a:cubicBezTo>
                      <a:pt x="3492" y="11835"/>
                      <a:pt x="4338" y="12031"/>
                      <a:pt x="5222" y="12031"/>
                    </a:cubicBezTo>
                    <a:cubicBezTo>
                      <a:pt x="6015" y="12031"/>
                      <a:pt x="6839" y="11873"/>
                      <a:pt x="7644" y="11555"/>
                    </a:cubicBezTo>
                    <a:cubicBezTo>
                      <a:pt x="8342" y="11284"/>
                      <a:pt x="8994" y="10911"/>
                      <a:pt x="9578" y="10441"/>
                    </a:cubicBezTo>
                    <a:cubicBezTo>
                      <a:pt x="9705" y="10340"/>
                      <a:pt x="9828" y="10234"/>
                      <a:pt x="9951" y="10124"/>
                    </a:cubicBezTo>
                    <a:cubicBezTo>
                      <a:pt x="10306" y="9798"/>
                      <a:pt x="10632" y="9438"/>
                      <a:pt x="10920" y="9049"/>
                    </a:cubicBezTo>
                    <a:lnTo>
                      <a:pt x="10920" y="9049"/>
                    </a:lnTo>
                    <a:lnTo>
                      <a:pt x="10873" y="9074"/>
                    </a:lnTo>
                    <a:lnTo>
                      <a:pt x="10920" y="9019"/>
                    </a:lnTo>
                    <a:cubicBezTo>
                      <a:pt x="11110" y="8774"/>
                      <a:pt x="11280" y="8511"/>
                      <a:pt x="11432" y="8241"/>
                    </a:cubicBezTo>
                    <a:cubicBezTo>
                      <a:pt x="12114" y="7043"/>
                      <a:pt x="12418" y="5697"/>
                      <a:pt x="12287" y="4448"/>
                    </a:cubicBezTo>
                    <a:cubicBezTo>
                      <a:pt x="12287" y="4440"/>
                      <a:pt x="12287" y="4427"/>
                      <a:pt x="12287" y="4419"/>
                    </a:cubicBezTo>
                    <a:cubicBezTo>
                      <a:pt x="12224" y="3780"/>
                      <a:pt x="12037" y="3157"/>
                      <a:pt x="11737" y="2590"/>
                    </a:cubicBezTo>
                    <a:cubicBezTo>
                      <a:pt x="11851" y="2455"/>
                      <a:pt x="11953" y="2311"/>
                      <a:pt x="12037" y="2154"/>
                    </a:cubicBezTo>
                    <a:cubicBezTo>
                      <a:pt x="12092" y="2057"/>
                      <a:pt x="12139" y="1955"/>
                      <a:pt x="12177" y="1849"/>
                    </a:cubicBezTo>
                    <a:cubicBezTo>
                      <a:pt x="12219" y="1744"/>
                      <a:pt x="12249" y="1629"/>
                      <a:pt x="12266" y="1515"/>
                    </a:cubicBezTo>
                    <a:cubicBezTo>
                      <a:pt x="12300" y="1295"/>
                      <a:pt x="12279" y="1071"/>
                      <a:pt x="12202" y="868"/>
                    </a:cubicBezTo>
                    <a:cubicBezTo>
                      <a:pt x="12164" y="762"/>
                      <a:pt x="12109" y="660"/>
                      <a:pt x="12046" y="571"/>
                    </a:cubicBezTo>
                    <a:cubicBezTo>
                      <a:pt x="11970" y="470"/>
                      <a:pt x="11881" y="377"/>
                      <a:pt x="11783" y="296"/>
                    </a:cubicBezTo>
                    <a:cubicBezTo>
                      <a:pt x="11699" y="228"/>
                      <a:pt x="11606" y="169"/>
                      <a:pt x="11508" y="127"/>
                    </a:cubicBezTo>
                    <a:cubicBezTo>
                      <a:pt x="11402" y="85"/>
                      <a:pt x="11297" y="55"/>
                      <a:pt x="11187" y="38"/>
                    </a:cubicBezTo>
                    <a:cubicBezTo>
                      <a:pt x="11124" y="30"/>
                      <a:pt x="11061" y="27"/>
                      <a:pt x="10999" y="27"/>
                    </a:cubicBezTo>
                    <a:cubicBezTo>
                      <a:pt x="10851" y="27"/>
                      <a:pt x="10705" y="48"/>
                      <a:pt x="10564" y="93"/>
                    </a:cubicBezTo>
                    <a:cubicBezTo>
                      <a:pt x="10349" y="161"/>
                      <a:pt x="10145" y="262"/>
                      <a:pt x="9963" y="394"/>
                    </a:cubicBezTo>
                    <a:cubicBezTo>
                      <a:pt x="9938" y="415"/>
                      <a:pt x="9913" y="436"/>
                      <a:pt x="9887" y="453"/>
                    </a:cubicBezTo>
                    <a:cubicBezTo>
                      <a:pt x="9832" y="499"/>
                      <a:pt x="9777" y="546"/>
                      <a:pt x="9726" y="601"/>
                    </a:cubicBezTo>
                    <a:cubicBezTo>
                      <a:pt x="9506" y="482"/>
                      <a:pt x="9278" y="381"/>
                      <a:pt x="9041" y="300"/>
                    </a:cubicBezTo>
                    <a:cubicBezTo>
                      <a:pt x="8469" y="99"/>
                      <a:pt x="7854" y="1"/>
                      <a:pt x="7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1"/>
              <p:cNvSpPr/>
              <p:nvPr/>
            </p:nvSpPr>
            <p:spPr>
              <a:xfrm>
                <a:off x="-4897956" y="4757066"/>
                <a:ext cx="32232" cy="32692"/>
              </a:xfrm>
              <a:custGeom>
                <a:rect b="b" l="l" r="r" t="t"/>
                <a:pathLst>
                  <a:path extrusionOk="0" h="426" w="420">
                    <a:moveTo>
                      <a:pt x="107" y="0"/>
                    </a:moveTo>
                    <a:cubicBezTo>
                      <a:pt x="82" y="0"/>
                      <a:pt x="54" y="12"/>
                      <a:pt x="25" y="35"/>
                    </a:cubicBezTo>
                    <a:cubicBezTo>
                      <a:pt x="8" y="52"/>
                      <a:pt x="0" y="73"/>
                      <a:pt x="4" y="95"/>
                    </a:cubicBezTo>
                    <a:lnTo>
                      <a:pt x="0" y="95"/>
                    </a:lnTo>
                    <a:cubicBezTo>
                      <a:pt x="4" y="124"/>
                      <a:pt x="17" y="150"/>
                      <a:pt x="38" y="167"/>
                    </a:cubicBezTo>
                    <a:cubicBezTo>
                      <a:pt x="72" y="200"/>
                      <a:pt x="106" y="234"/>
                      <a:pt x="144" y="272"/>
                    </a:cubicBezTo>
                    <a:cubicBezTo>
                      <a:pt x="178" y="306"/>
                      <a:pt x="203" y="344"/>
                      <a:pt x="233" y="382"/>
                    </a:cubicBezTo>
                    <a:cubicBezTo>
                      <a:pt x="254" y="409"/>
                      <a:pt x="287" y="426"/>
                      <a:pt x="321" y="426"/>
                    </a:cubicBezTo>
                    <a:cubicBezTo>
                      <a:pt x="336" y="426"/>
                      <a:pt x="350" y="423"/>
                      <a:pt x="364" y="416"/>
                    </a:cubicBezTo>
                    <a:lnTo>
                      <a:pt x="372" y="412"/>
                    </a:lnTo>
                    <a:lnTo>
                      <a:pt x="368" y="404"/>
                    </a:lnTo>
                    <a:cubicBezTo>
                      <a:pt x="411" y="374"/>
                      <a:pt x="419" y="319"/>
                      <a:pt x="389" y="277"/>
                    </a:cubicBezTo>
                    <a:cubicBezTo>
                      <a:pt x="322" y="184"/>
                      <a:pt x="246" y="99"/>
                      <a:pt x="161" y="23"/>
                    </a:cubicBezTo>
                    <a:cubicBezTo>
                      <a:pt x="146" y="8"/>
                      <a:pt x="127" y="0"/>
                      <a:pt x="107" y="0"/>
                    </a:cubicBezTo>
                    <a:close/>
                  </a:path>
                </a:pathLst>
              </a:custGeom>
              <a:solidFill>
                <a:srgbClr val="FFD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1"/>
              <p:cNvSpPr/>
              <p:nvPr/>
            </p:nvSpPr>
            <p:spPr>
              <a:xfrm>
                <a:off x="-5711973" y="4592452"/>
                <a:ext cx="936182" cy="697129"/>
              </a:xfrm>
              <a:custGeom>
                <a:rect b="b" l="l" r="r" t="t"/>
                <a:pathLst>
                  <a:path extrusionOk="0" h="9084" w="12199">
                    <a:moveTo>
                      <a:pt x="7097" y="0"/>
                    </a:moveTo>
                    <a:cubicBezTo>
                      <a:pt x="6447" y="0"/>
                      <a:pt x="5777" y="104"/>
                      <a:pt x="5117" y="314"/>
                    </a:cubicBezTo>
                    <a:cubicBezTo>
                      <a:pt x="4250" y="585"/>
                      <a:pt x="3446" y="1016"/>
                      <a:pt x="2739" y="1584"/>
                    </a:cubicBezTo>
                    <a:cubicBezTo>
                      <a:pt x="2603" y="1689"/>
                      <a:pt x="2481" y="1795"/>
                      <a:pt x="2366" y="1901"/>
                    </a:cubicBezTo>
                    <a:cubicBezTo>
                      <a:pt x="1075" y="3073"/>
                      <a:pt x="250" y="4606"/>
                      <a:pt x="38" y="6214"/>
                    </a:cubicBezTo>
                    <a:cubicBezTo>
                      <a:pt x="22" y="6345"/>
                      <a:pt x="9" y="6476"/>
                      <a:pt x="0" y="6603"/>
                    </a:cubicBezTo>
                    <a:lnTo>
                      <a:pt x="17" y="6620"/>
                    </a:lnTo>
                    <a:cubicBezTo>
                      <a:pt x="208" y="6866"/>
                      <a:pt x="415" y="7094"/>
                      <a:pt x="644" y="7306"/>
                    </a:cubicBezTo>
                    <a:cubicBezTo>
                      <a:pt x="906" y="7543"/>
                      <a:pt x="1185" y="7772"/>
                      <a:pt x="1473" y="7979"/>
                    </a:cubicBezTo>
                    <a:cubicBezTo>
                      <a:pt x="1715" y="8152"/>
                      <a:pt x="1964" y="8309"/>
                      <a:pt x="2227" y="8449"/>
                    </a:cubicBezTo>
                    <a:lnTo>
                      <a:pt x="2210" y="8423"/>
                    </a:lnTo>
                    <a:lnTo>
                      <a:pt x="2210" y="8423"/>
                    </a:lnTo>
                    <a:cubicBezTo>
                      <a:pt x="2349" y="8512"/>
                      <a:pt x="2498" y="8588"/>
                      <a:pt x="2654" y="8648"/>
                    </a:cubicBezTo>
                    <a:lnTo>
                      <a:pt x="2680" y="8610"/>
                    </a:lnTo>
                    <a:cubicBezTo>
                      <a:pt x="2684" y="8597"/>
                      <a:pt x="2696" y="8588"/>
                      <a:pt x="2705" y="8580"/>
                    </a:cubicBezTo>
                    <a:cubicBezTo>
                      <a:pt x="2713" y="8571"/>
                      <a:pt x="2726" y="8567"/>
                      <a:pt x="2735" y="8559"/>
                    </a:cubicBezTo>
                    <a:cubicBezTo>
                      <a:pt x="2744" y="8556"/>
                      <a:pt x="2753" y="8554"/>
                      <a:pt x="2763" y="8554"/>
                    </a:cubicBezTo>
                    <a:cubicBezTo>
                      <a:pt x="2780" y="8554"/>
                      <a:pt x="2799" y="8559"/>
                      <a:pt x="2815" y="8567"/>
                    </a:cubicBezTo>
                    <a:cubicBezTo>
                      <a:pt x="2836" y="8580"/>
                      <a:pt x="2853" y="8597"/>
                      <a:pt x="2862" y="8622"/>
                    </a:cubicBezTo>
                    <a:cubicBezTo>
                      <a:pt x="2870" y="8660"/>
                      <a:pt x="2878" y="8698"/>
                      <a:pt x="2891" y="8737"/>
                    </a:cubicBezTo>
                    <a:cubicBezTo>
                      <a:pt x="3128" y="8825"/>
                      <a:pt x="3369" y="8897"/>
                      <a:pt x="3615" y="8952"/>
                    </a:cubicBezTo>
                    <a:cubicBezTo>
                      <a:pt x="3750" y="8982"/>
                      <a:pt x="3877" y="9003"/>
                      <a:pt x="4013" y="9024"/>
                    </a:cubicBezTo>
                    <a:lnTo>
                      <a:pt x="4000" y="8995"/>
                    </a:lnTo>
                    <a:lnTo>
                      <a:pt x="3987" y="8974"/>
                    </a:lnTo>
                    <a:cubicBezTo>
                      <a:pt x="3890" y="8817"/>
                      <a:pt x="3814" y="8648"/>
                      <a:pt x="3750" y="8474"/>
                    </a:cubicBezTo>
                    <a:cubicBezTo>
                      <a:pt x="3742" y="8432"/>
                      <a:pt x="3755" y="8389"/>
                      <a:pt x="3788" y="8364"/>
                    </a:cubicBezTo>
                    <a:cubicBezTo>
                      <a:pt x="3793" y="8356"/>
                      <a:pt x="3801" y="8351"/>
                      <a:pt x="3814" y="8347"/>
                    </a:cubicBezTo>
                    <a:cubicBezTo>
                      <a:pt x="3824" y="8344"/>
                      <a:pt x="3833" y="8343"/>
                      <a:pt x="3843" y="8343"/>
                    </a:cubicBezTo>
                    <a:cubicBezTo>
                      <a:pt x="3859" y="8343"/>
                      <a:pt x="3874" y="8346"/>
                      <a:pt x="3890" y="8351"/>
                    </a:cubicBezTo>
                    <a:cubicBezTo>
                      <a:pt x="3911" y="8364"/>
                      <a:pt x="3928" y="8381"/>
                      <a:pt x="3937" y="8406"/>
                    </a:cubicBezTo>
                    <a:cubicBezTo>
                      <a:pt x="3970" y="8508"/>
                      <a:pt x="4013" y="8605"/>
                      <a:pt x="4059" y="8703"/>
                    </a:cubicBezTo>
                    <a:cubicBezTo>
                      <a:pt x="4085" y="8758"/>
                      <a:pt x="4114" y="8808"/>
                      <a:pt x="4144" y="8864"/>
                    </a:cubicBezTo>
                    <a:cubicBezTo>
                      <a:pt x="4174" y="8902"/>
                      <a:pt x="4165" y="8961"/>
                      <a:pt x="4127" y="8990"/>
                    </a:cubicBezTo>
                    <a:cubicBezTo>
                      <a:pt x="4114" y="8999"/>
                      <a:pt x="4102" y="9007"/>
                      <a:pt x="4089" y="9012"/>
                    </a:cubicBezTo>
                    <a:cubicBezTo>
                      <a:pt x="4362" y="9059"/>
                      <a:pt x="4642" y="9083"/>
                      <a:pt x="4920" y="9083"/>
                    </a:cubicBezTo>
                    <a:cubicBezTo>
                      <a:pt x="5013" y="9083"/>
                      <a:pt x="5106" y="9080"/>
                      <a:pt x="5198" y="9075"/>
                    </a:cubicBezTo>
                    <a:lnTo>
                      <a:pt x="5172" y="9058"/>
                    </a:lnTo>
                    <a:cubicBezTo>
                      <a:pt x="5575" y="9054"/>
                      <a:pt x="5977" y="9003"/>
                      <a:pt x="6366" y="8906"/>
                    </a:cubicBezTo>
                    <a:lnTo>
                      <a:pt x="6315" y="8817"/>
                    </a:lnTo>
                    <a:cubicBezTo>
                      <a:pt x="6231" y="8707"/>
                      <a:pt x="6154" y="8597"/>
                      <a:pt x="6087" y="8491"/>
                    </a:cubicBezTo>
                    <a:cubicBezTo>
                      <a:pt x="6057" y="8449"/>
                      <a:pt x="6066" y="8394"/>
                      <a:pt x="6108" y="8360"/>
                    </a:cubicBezTo>
                    <a:cubicBezTo>
                      <a:pt x="6124" y="8347"/>
                      <a:pt x="6145" y="8341"/>
                      <a:pt x="6167" y="8341"/>
                    </a:cubicBezTo>
                    <a:cubicBezTo>
                      <a:pt x="6174" y="8341"/>
                      <a:pt x="6181" y="8342"/>
                      <a:pt x="6188" y="8343"/>
                    </a:cubicBezTo>
                    <a:cubicBezTo>
                      <a:pt x="6209" y="8347"/>
                      <a:pt x="6231" y="8364"/>
                      <a:pt x="6248" y="8385"/>
                    </a:cubicBezTo>
                    <a:cubicBezTo>
                      <a:pt x="6358" y="8550"/>
                      <a:pt x="6468" y="8703"/>
                      <a:pt x="6582" y="8847"/>
                    </a:cubicBezTo>
                    <a:cubicBezTo>
                      <a:pt x="6747" y="8813"/>
                      <a:pt x="6891" y="8770"/>
                      <a:pt x="7009" y="8732"/>
                    </a:cubicBezTo>
                    <a:cubicBezTo>
                      <a:pt x="7403" y="8605"/>
                      <a:pt x="7788" y="8453"/>
                      <a:pt x="8165" y="8279"/>
                    </a:cubicBezTo>
                    <a:lnTo>
                      <a:pt x="8063" y="8263"/>
                    </a:lnTo>
                    <a:lnTo>
                      <a:pt x="7949" y="8263"/>
                    </a:lnTo>
                    <a:cubicBezTo>
                      <a:pt x="7941" y="8263"/>
                      <a:pt x="7934" y="8263"/>
                      <a:pt x="7926" y="8263"/>
                    </a:cubicBezTo>
                    <a:cubicBezTo>
                      <a:pt x="7693" y="8263"/>
                      <a:pt x="7469" y="8200"/>
                      <a:pt x="7272" y="8085"/>
                    </a:cubicBezTo>
                    <a:cubicBezTo>
                      <a:pt x="7221" y="8051"/>
                      <a:pt x="7174" y="8017"/>
                      <a:pt x="7128" y="7979"/>
                    </a:cubicBezTo>
                    <a:cubicBezTo>
                      <a:pt x="7086" y="7941"/>
                      <a:pt x="7047" y="7903"/>
                      <a:pt x="7014" y="7865"/>
                    </a:cubicBezTo>
                    <a:cubicBezTo>
                      <a:pt x="6954" y="7797"/>
                      <a:pt x="6908" y="7721"/>
                      <a:pt x="6874" y="7636"/>
                    </a:cubicBezTo>
                    <a:cubicBezTo>
                      <a:pt x="6819" y="7475"/>
                      <a:pt x="6832" y="7302"/>
                      <a:pt x="6908" y="7149"/>
                    </a:cubicBezTo>
                    <a:cubicBezTo>
                      <a:pt x="6950" y="7065"/>
                      <a:pt x="7001" y="6989"/>
                      <a:pt x="7060" y="6917"/>
                    </a:cubicBezTo>
                    <a:cubicBezTo>
                      <a:pt x="7119" y="6845"/>
                      <a:pt x="7187" y="6777"/>
                      <a:pt x="7255" y="6713"/>
                    </a:cubicBezTo>
                    <a:cubicBezTo>
                      <a:pt x="7301" y="6675"/>
                      <a:pt x="7348" y="6633"/>
                      <a:pt x="7395" y="6595"/>
                    </a:cubicBezTo>
                    <a:lnTo>
                      <a:pt x="7450" y="6553"/>
                    </a:lnTo>
                    <a:cubicBezTo>
                      <a:pt x="7386" y="6455"/>
                      <a:pt x="7318" y="6366"/>
                      <a:pt x="7238" y="6282"/>
                    </a:cubicBezTo>
                    <a:cubicBezTo>
                      <a:pt x="7187" y="6222"/>
                      <a:pt x="7132" y="6167"/>
                      <a:pt x="7081" y="6112"/>
                    </a:cubicBezTo>
                    <a:cubicBezTo>
                      <a:pt x="7060" y="6095"/>
                      <a:pt x="7047" y="6070"/>
                      <a:pt x="7043" y="6045"/>
                    </a:cubicBezTo>
                    <a:cubicBezTo>
                      <a:pt x="7043" y="6019"/>
                      <a:pt x="7052" y="5994"/>
                      <a:pt x="7069" y="5977"/>
                    </a:cubicBezTo>
                    <a:cubicBezTo>
                      <a:pt x="7097" y="5953"/>
                      <a:pt x="7126" y="5942"/>
                      <a:pt x="7152" y="5942"/>
                    </a:cubicBezTo>
                    <a:cubicBezTo>
                      <a:pt x="7173" y="5942"/>
                      <a:pt x="7191" y="5949"/>
                      <a:pt x="7204" y="5964"/>
                    </a:cubicBezTo>
                    <a:cubicBezTo>
                      <a:pt x="7340" y="6104"/>
                      <a:pt x="7475" y="6261"/>
                      <a:pt x="7606" y="6421"/>
                    </a:cubicBezTo>
                    <a:cubicBezTo>
                      <a:pt x="7627" y="6417"/>
                      <a:pt x="7644" y="6409"/>
                      <a:pt x="7661" y="6400"/>
                    </a:cubicBezTo>
                    <a:lnTo>
                      <a:pt x="7725" y="6358"/>
                    </a:lnTo>
                    <a:cubicBezTo>
                      <a:pt x="7983" y="6184"/>
                      <a:pt x="8262" y="6019"/>
                      <a:pt x="8571" y="5850"/>
                    </a:cubicBezTo>
                    <a:lnTo>
                      <a:pt x="8554" y="5825"/>
                    </a:lnTo>
                    <a:lnTo>
                      <a:pt x="8271" y="5554"/>
                    </a:lnTo>
                    <a:lnTo>
                      <a:pt x="8123" y="5414"/>
                    </a:lnTo>
                    <a:cubicBezTo>
                      <a:pt x="8084" y="5380"/>
                      <a:pt x="8076" y="5317"/>
                      <a:pt x="8110" y="5279"/>
                    </a:cubicBezTo>
                    <a:cubicBezTo>
                      <a:pt x="8140" y="5255"/>
                      <a:pt x="8170" y="5243"/>
                      <a:pt x="8195" y="5243"/>
                    </a:cubicBezTo>
                    <a:cubicBezTo>
                      <a:pt x="8215" y="5243"/>
                      <a:pt x="8232" y="5251"/>
                      <a:pt x="8245" y="5266"/>
                    </a:cubicBezTo>
                    <a:cubicBezTo>
                      <a:pt x="8389" y="5401"/>
                      <a:pt x="8529" y="5533"/>
                      <a:pt x="8669" y="5668"/>
                    </a:cubicBezTo>
                    <a:cubicBezTo>
                      <a:pt x="8698" y="5689"/>
                      <a:pt x="8711" y="5723"/>
                      <a:pt x="8702" y="5757"/>
                    </a:cubicBezTo>
                    <a:cubicBezTo>
                      <a:pt x="8821" y="5710"/>
                      <a:pt x="8939" y="5655"/>
                      <a:pt x="9049" y="5596"/>
                    </a:cubicBezTo>
                    <a:lnTo>
                      <a:pt x="9206" y="5516"/>
                    </a:lnTo>
                    <a:lnTo>
                      <a:pt x="9346" y="5439"/>
                    </a:lnTo>
                    <a:lnTo>
                      <a:pt x="9371" y="5427"/>
                    </a:lnTo>
                    <a:cubicBezTo>
                      <a:pt x="9794" y="5207"/>
                      <a:pt x="10273" y="4961"/>
                      <a:pt x="10717" y="4682"/>
                    </a:cubicBezTo>
                    <a:lnTo>
                      <a:pt x="10683" y="4678"/>
                    </a:lnTo>
                    <a:cubicBezTo>
                      <a:pt x="10908" y="4555"/>
                      <a:pt x="11123" y="4415"/>
                      <a:pt x="11318" y="4254"/>
                    </a:cubicBezTo>
                    <a:cubicBezTo>
                      <a:pt x="11500" y="4106"/>
                      <a:pt x="11674" y="3950"/>
                      <a:pt x="11834" y="3785"/>
                    </a:cubicBezTo>
                    <a:lnTo>
                      <a:pt x="11834" y="3785"/>
                    </a:lnTo>
                    <a:lnTo>
                      <a:pt x="11801" y="3789"/>
                    </a:lnTo>
                    <a:lnTo>
                      <a:pt x="11822" y="3772"/>
                    </a:lnTo>
                    <a:cubicBezTo>
                      <a:pt x="11894" y="3708"/>
                      <a:pt x="11961" y="3641"/>
                      <a:pt x="12016" y="3560"/>
                    </a:cubicBezTo>
                    <a:cubicBezTo>
                      <a:pt x="11928" y="3222"/>
                      <a:pt x="11796" y="2896"/>
                      <a:pt x="11636" y="2582"/>
                    </a:cubicBezTo>
                    <a:cubicBezTo>
                      <a:pt x="11754" y="2456"/>
                      <a:pt x="11856" y="2316"/>
                      <a:pt x="11936" y="2159"/>
                    </a:cubicBezTo>
                    <a:cubicBezTo>
                      <a:pt x="11987" y="2062"/>
                      <a:pt x="12033" y="1960"/>
                      <a:pt x="12071" y="1854"/>
                    </a:cubicBezTo>
                    <a:cubicBezTo>
                      <a:pt x="12114" y="1744"/>
                      <a:pt x="12143" y="1630"/>
                      <a:pt x="12165" y="1516"/>
                    </a:cubicBezTo>
                    <a:cubicBezTo>
                      <a:pt x="12198" y="1296"/>
                      <a:pt x="12173" y="1071"/>
                      <a:pt x="12093" y="864"/>
                    </a:cubicBezTo>
                    <a:cubicBezTo>
                      <a:pt x="12055" y="758"/>
                      <a:pt x="12000" y="657"/>
                      <a:pt x="11936" y="564"/>
                    </a:cubicBezTo>
                    <a:cubicBezTo>
                      <a:pt x="11860" y="458"/>
                      <a:pt x="11771" y="365"/>
                      <a:pt x="11669" y="284"/>
                    </a:cubicBezTo>
                    <a:cubicBezTo>
                      <a:pt x="11585" y="217"/>
                      <a:pt x="11492" y="161"/>
                      <a:pt x="11390" y="119"/>
                    </a:cubicBezTo>
                    <a:cubicBezTo>
                      <a:pt x="11284" y="73"/>
                      <a:pt x="11178" y="43"/>
                      <a:pt x="11064" y="26"/>
                    </a:cubicBezTo>
                    <a:cubicBezTo>
                      <a:pt x="11001" y="17"/>
                      <a:pt x="10938" y="13"/>
                      <a:pt x="10874" y="13"/>
                    </a:cubicBezTo>
                    <a:cubicBezTo>
                      <a:pt x="10727" y="13"/>
                      <a:pt x="10580" y="37"/>
                      <a:pt x="10438" y="81"/>
                    </a:cubicBezTo>
                    <a:cubicBezTo>
                      <a:pt x="10222" y="149"/>
                      <a:pt x="10014" y="250"/>
                      <a:pt x="9832" y="386"/>
                    </a:cubicBezTo>
                    <a:cubicBezTo>
                      <a:pt x="9807" y="407"/>
                      <a:pt x="9782" y="424"/>
                      <a:pt x="9756" y="445"/>
                    </a:cubicBezTo>
                    <a:cubicBezTo>
                      <a:pt x="9701" y="492"/>
                      <a:pt x="9646" y="538"/>
                      <a:pt x="9595" y="589"/>
                    </a:cubicBezTo>
                    <a:cubicBezTo>
                      <a:pt x="8856" y="199"/>
                      <a:pt x="7996" y="0"/>
                      <a:pt x="7097"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61"/>
            <p:cNvGrpSpPr/>
            <p:nvPr/>
          </p:nvGrpSpPr>
          <p:grpSpPr>
            <a:xfrm rot="1507860">
              <a:off x="4124207" y="3242820"/>
              <a:ext cx="700543" cy="791601"/>
              <a:chOff x="-1906116" y="4346566"/>
              <a:chExt cx="1184367" cy="1338314"/>
            </a:xfrm>
          </p:grpSpPr>
          <p:sp>
            <p:nvSpPr>
              <p:cNvPr id="6380" name="Google Shape;6380;p61"/>
              <p:cNvSpPr/>
              <p:nvPr/>
            </p:nvSpPr>
            <p:spPr>
              <a:xfrm>
                <a:off x="-1839810" y="4346566"/>
                <a:ext cx="367059" cy="333676"/>
              </a:xfrm>
              <a:custGeom>
                <a:rect b="b" l="l" r="r" t="t"/>
                <a:pathLst>
                  <a:path extrusionOk="0" h="4348" w="4783">
                    <a:moveTo>
                      <a:pt x="1655" y="1"/>
                    </a:moveTo>
                    <a:cubicBezTo>
                      <a:pt x="1427" y="1"/>
                      <a:pt x="1202" y="47"/>
                      <a:pt x="991" y="136"/>
                    </a:cubicBezTo>
                    <a:cubicBezTo>
                      <a:pt x="881" y="183"/>
                      <a:pt x="775" y="242"/>
                      <a:pt x="673" y="314"/>
                    </a:cubicBezTo>
                    <a:cubicBezTo>
                      <a:pt x="627" y="348"/>
                      <a:pt x="580" y="386"/>
                      <a:pt x="538" y="428"/>
                    </a:cubicBezTo>
                    <a:cubicBezTo>
                      <a:pt x="440" y="509"/>
                      <a:pt x="364" y="606"/>
                      <a:pt x="309" y="716"/>
                    </a:cubicBezTo>
                    <a:cubicBezTo>
                      <a:pt x="267" y="784"/>
                      <a:pt x="233" y="856"/>
                      <a:pt x="203" y="928"/>
                    </a:cubicBezTo>
                    <a:cubicBezTo>
                      <a:pt x="127" y="1105"/>
                      <a:pt x="68" y="1287"/>
                      <a:pt x="30" y="1478"/>
                    </a:cubicBezTo>
                    <a:cubicBezTo>
                      <a:pt x="13" y="1571"/>
                      <a:pt x="4" y="1664"/>
                      <a:pt x="0" y="1761"/>
                    </a:cubicBezTo>
                    <a:cubicBezTo>
                      <a:pt x="0" y="1838"/>
                      <a:pt x="4" y="1918"/>
                      <a:pt x="21" y="1994"/>
                    </a:cubicBezTo>
                    <a:cubicBezTo>
                      <a:pt x="30" y="2041"/>
                      <a:pt x="43" y="2083"/>
                      <a:pt x="55" y="2125"/>
                    </a:cubicBezTo>
                    <a:cubicBezTo>
                      <a:pt x="72" y="2163"/>
                      <a:pt x="93" y="2202"/>
                      <a:pt x="114" y="2240"/>
                    </a:cubicBezTo>
                    <a:cubicBezTo>
                      <a:pt x="165" y="2316"/>
                      <a:pt x="233" y="2375"/>
                      <a:pt x="313" y="2417"/>
                    </a:cubicBezTo>
                    <a:cubicBezTo>
                      <a:pt x="351" y="2439"/>
                      <a:pt x="394" y="2451"/>
                      <a:pt x="436" y="2464"/>
                    </a:cubicBezTo>
                    <a:cubicBezTo>
                      <a:pt x="474" y="2472"/>
                      <a:pt x="517" y="2477"/>
                      <a:pt x="559" y="2481"/>
                    </a:cubicBezTo>
                    <a:lnTo>
                      <a:pt x="584" y="2481"/>
                    </a:lnTo>
                    <a:cubicBezTo>
                      <a:pt x="627" y="2481"/>
                      <a:pt x="669" y="2477"/>
                      <a:pt x="711" y="2464"/>
                    </a:cubicBezTo>
                    <a:cubicBezTo>
                      <a:pt x="758" y="2447"/>
                      <a:pt x="809" y="2422"/>
                      <a:pt x="851" y="2392"/>
                    </a:cubicBezTo>
                    <a:cubicBezTo>
                      <a:pt x="927" y="2341"/>
                      <a:pt x="999" y="2282"/>
                      <a:pt x="1058" y="2214"/>
                    </a:cubicBezTo>
                    <a:lnTo>
                      <a:pt x="1079" y="2197"/>
                    </a:lnTo>
                    <a:cubicBezTo>
                      <a:pt x="1118" y="2159"/>
                      <a:pt x="1156" y="2117"/>
                      <a:pt x="1190" y="2079"/>
                    </a:cubicBezTo>
                    <a:cubicBezTo>
                      <a:pt x="1228" y="2041"/>
                      <a:pt x="1283" y="1986"/>
                      <a:pt x="1325" y="1939"/>
                    </a:cubicBezTo>
                    <a:lnTo>
                      <a:pt x="1325" y="1939"/>
                    </a:lnTo>
                    <a:lnTo>
                      <a:pt x="1300" y="1960"/>
                    </a:lnTo>
                    <a:cubicBezTo>
                      <a:pt x="1376" y="1893"/>
                      <a:pt x="1456" y="1833"/>
                      <a:pt x="1541" y="1778"/>
                    </a:cubicBezTo>
                    <a:cubicBezTo>
                      <a:pt x="1583" y="1757"/>
                      <a:pt x="1630" y="1740"/>
                      <a:pt x="1676" y="1728"/>
                    </a:cubicBezTo>
                    <a:cubicBezTo>
                      <a:pt x="1767" y="1711"/>
                      <a:pt x="1859" y="1703"/>
                      <a:pt x="1949" y="1703"/>
                    </a:cubicBezTo>
                    <a:cubicBezTo>
                      <a:pt x="2094" y="1703"/>
                      <a:pt x="2238" y="1724"/>
                      <a:pt x="2379" y="1766"/>
                    </a:cubicBezTo>
                    <a:lnTo>
                      <a:pt x="2353" y="1753"/>
                    </a:lnTo>
                    <a:lnTo>
                      <a:pt x="2353" y="1753"/>
                    </a:lnTo>
                    <a:cubicBezTo>
                      <a:pt x="2510" y="1808"/>
                      <a:pt x="2662" y="1876"/>
                      <a:pt x="2802" y="1960"/>
                    </a:cubicBezTo>
                    <a:cubicBezTo>
                      <a:pt x="2988" y="2079"/>
                      <a:pt x="3153" y="2218"/>
                      <a:pt x="3306" y="2375"/>
                    </a:cubicBezTo>
                    <a:cubicBezTo>
                      <a:pt x="3522" y="2612"/>
                      <a:pt x="3712" y="2879"/>
                      <a:pt x="3864" y="3162"/>
                    </a:cubicBezTo>
                    <a:cubicBezTo>
                      <a:pt x="4038" y="3484"/>
                      <a:pt x="4169" y="3827"/>
                      <a:pt x="4258" y="4182"/>
                    </a:cubicBezTo>
                    <a:lnTo>
                      <a:pt x="4279" y="4288"/>
                    </a:lnTo>
                    <a:cubicBezTo>
                      <a:pt x="4283" y="4322"/>
                      <a:pt x="4309" y="4347"/>
                      <a:pt x="4343" y="4347"/>
                    </a:cubicBezTo>
                    <a:cubicBezTo>
                      <a:pt x="4364" y="4347"/>
                      <a:pt x="4385" y="4339"/>
                      <a:pt x="4402" y="4318"/>
                    </a:cubicBezTo>
                    <a:cubicBezTo>
                      <a:pt x="4410" y="4305"/>
                      <a:pt x="4415" y="4292"/>
                      <a:pt x="4410" y="4275"/>
                    </a:cubicBezTo>
                    <a:cubicBezTo>
                      <a:pt x="4394" y="4174"/>
                      <a:pt x="4368" y="4077"/>
                      <a:pt x="4343" y="3979"/>
                    </a:cubicBezTo>
                    <a:lnTo>
                      <a:pt x="4343" y="3979"/>
                    </a:lnTo>
                    <a:cubicBezTo>
                      <a:pt x="4364" y="3996"/>
                      <a:pt x="4394" y="4005"/>
                      <a:pt x="4423" y="4005"/>
                    </a:cubicBezTo>
                    <a:cubicBezTo>
                      <a:pt x="4453" y="4005"/>
                      <a:pt x="4482" y="3996"/>
                      <a:pt x="4508" y="3975"/>
                    </a:cubicBezTo>
                    <a:cubicBezTo>
                      <a:pt x="4546" y="3941"/>
                      <a:pt x="4580" y="3907"/>
                      <a:pt x="4609" y="3869"/>
                    </a:cubicBezTo>
                    <a:cubicBezTo>
                      <a:pt x="4639" y="3827"/>
                      <a:pt x="4669" y="3785"/>
                      <a:pt x="4690" y="3738"/>
                    </a:cubicBezTo>
                    <a:cubicBezTo>
                      <a:pt x="4711" y="3687"/>
                      <a:pt x="4728" y="3636"/>
                      <a:pt x="4741" y="3586"/>
                    </a:cubicBezTo>
                    <a:cubicBezTo>
                      <a:pt x="4758" y="3531"/>
                      <a:pt x="4766" y="3476"/>
                      <a:pt x="4774" y="3421"/>
                    </a:cubicBezTo>
                    <a:cubicBezTo>
                      <a:pt x="4783" y="3310"/>
                      <a:pt x="4783" y="3200"/>
                      <a:pt x="4774" y="3086"/>
                    </a:cubicBezTo>
                    <a:cubicBezTo>
                      <a:pt x="4762" y="2959"/>
                      <a:pt x="4736" y="2828"/>
                      <a:pt x="4703" y="2701"/>
                    </a:cubicBezTo>
                    <a:cubicBezTo>
                      <a:pt x="4643" y="2464"/>
                      <a:pt x="4559" y="2231"/>
                      <a:pt x="4453" y="2007"/>
                    </a:cubicBezTo>
                    <a:cubicBezTo>
                      <a:pt x="4355" y="1791"/>
                      <a:pt x="4241" y="1584"/>
                      <a:pt x="4114" y="1385"/>
                    </a:cubicBezTo>
                    <a:cubicBezTo>
                      <a:pt x="4068" y="1313"/>
                      <a:pt x="4017" y="1241"/>
                      <a:pt x="3966" y="1169"/>
                    </a:cubicBezTo>
                    <a:cubicBezTo>
                      <a:pt x="3890" y="1076"/>
                      <a:pt x="3809" y="983"/>
                      <a:pt x="3721" y="898"/>
                    </a:cubicBezTo>
                    <a:cubicBezTo>
                      <a:pt x="3543" y="720"/>
                      <a:pt x="3340" y="568"/>
                      <a:pt x="3124" y="437"/>
                    </a:cubicBezTo>
                    <a:cubicBezTo>
                      <a:pt x="2908" y="305"/>
                      <a:pt x="2675" y="200"/>
                      <a:pt x="2434" y="119"/>
                    </a:cubicBezTo>
                    <a:cubicBezTo>
                      <a:pt x="2315" y="85"/>
                      <a:pt x="2193" y="51"/>
                      <a:pt x="2070" y="30"/>
                    </a:cubicBezTo>
                    <a:cubicBezTo>
                      <a:pt x="1934" y="9"/>
                      <a:pt x="1803" y="1"/>
                      <a:pt x="1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1"/>
              <p:cNvSpPr/>
              <p:nvPr/>
            </p:nvSpPr>
            <p:spPr>
              <a:xfrm>
                <a:off x="-1906116" y="4444337"/>
                <a:ext cx="1184367" cy="1240543"/>
              </a:xfrm>
              <a:custGeom>
                <a:rect b="b" l="l" r="r" t="t"/>
                <a:pathLst>
                  <a:path extrusionOk="0" h="16165" w="15433">
                    <a:moveTo>
                      <a:pt x="9803" y="1"/>
                    </a:moveTo>
                    <a:cubicBezTo>
                      <a:pt x="9804" y="1"/>
                      <a:pt x="9805" y="1"/>
                      <a:pt x="9805" y="1"/>
                    </a:cubicBezTo>
                    <a:lnTo>
                      <a:pt x="9805" y="1"/>
                    </a:lnTo>
                    <a:cubicBezTo>
                      <a:pt x="9806" y="1"/>
                      <a:pt x="9807" y="1"/>
                      <a:pt x="9808" y="1"/>
                    </a:cubicBezTo>
                    <a:close/>
                    <a:moveTo>
                      <a:pt x="9805" y="1"/>
                    </a:moveTo>
                    <a:cubicBezTo>
                      <a:pt x="9497" y="1"/>
                      <a:pt x="9197" y="60"/>
                      <a:pt x="8914" y="178"/>
                    </a:cubicBezTo>
                    <a:cubicBezTo>
                      <a:pt x="8572" y="318"/>
                      <a:pt x="8258" y="572"/>
                      <a:pt x="7962" y="949"/>
                    </a:cubicBezTo>
                    <a:cubicBezTo>
                      <a:pt x="7721" y="1253"/>
                      <a:pt x="7526" y="1596"/>
                      <a:pt x="7382" y="1960"/>
                    </a:cubicBezTo>
                    <a:cubicBezTo>
                      <a:pt x="7276" y="1838"/>
                      <a:pt x="7149" y="1736"/>
                      <a:pt x="7010" y="1656"/>
                    </a:cubicBezTo>
                    <a:cubicBezTo>
                      <a:pt x="6921" y="1605"/>
                      <a:pt x="6828" y="1562"/>
                      <a:pt x="6735" y="1529"/>
                    </a:cubicBezTo>
                    <a:cubicBezTo>
                      <a:pt x="6633" y="1490"/>
                      <a:pt x="6527" y="1461"/>
                      <a:pt x="6421" y="1444"/>
                    </a:cubicBezTo>
                    <a:cubicBezTo>
                      <a:pt x="6311" y="1423"/>
                      <a:pt x="6197" y="1410"/>
                      <a:pt x="6087" y="1410"/>
                    </a:cubicBezTo>
                    <a:cubicBezTo>
                      <a:pt x="5994" y="1410"/>
                      <a:pt x="5905" y="1419"/>
                      <a:pt x="5816" y="1427"/>
                    </a:cubicBezTo>
                    <a:cubicBezTo>
                      <a:pt x="5609" y="1448"/>
                      <a:pt x="5410" y="1499"/>
                      <a:pt x="5215" y="1571"/>
                    </a:cubicBezTo>
                    <a:cubicBezTo>
                      <a:pt x="5021" y="1643"/>
                      <a:pt x="4839" y="1736"/>
                      <a:pt x="4669" y="1854"/>
                    </a:cubicBezTo>
                    <a:cubicBezTo>
                      <a:pt x="4491" y="1969"/>
                      <a:pt x="4326" y="2104"/>
                      <a:pt x="4178" y="2252"/>
                    </a:cubicBezTo>
                    <a:cubicBezTo>
                      <a:pt x="3886" y="2549"/>
                      <a:pt x="3675" y="2913"/>
                      <a:pt x="3565" y="3310"/>
                    </a:cubicBezTo>
                    <a:cubicBezTo>
                      <a:pt x="3497" y="3577"/>
                      <a:pt x="3488" y="3852"/>
                      <a:pt x="3531" y="4119"/>
                    </a:cubicBezTo>
                    <a:cubicBezTo>
                      <a:pt x="3361" y="4026"/>
                      <a:pt x="3179" y="3958"/>
                      <a:pt x="2989" y="3916"/>
                    </a:cubicBezTo>
                    <a:cubicBezTo>
                      <a:pt x="2837" y="3878"/>
                      <a:pt x="2684" y="3861"/>
                      <a:pt x="2528" y="3861"/>
                    </a:cubicBezTo>
                    <a:cubicBezTo>
                      <a:pt x="2434" y="3861"/>
                      <a:pt x="2341" y="3865"/>
                      <a:pt x="2248" y="3878"/>
                    </a:cubicBezTo>
                    <a:cubicBezTo>
                      <a:pt x="2003" y="3911"/>
                      <a:pt x="1766" y="3983"/>
                      <a:pt x="1541" y="4089"/>
                    </a:cubicBezTo>
                    <a:cubicBezTo>
                      <a:pt x="1317" y="4199"/>
                      <a:pt x="1105" y="4343"/>
                      <a:pt x="923" y="4512"/>
                    </a:cubicBezTo>
                    <a:cubicBezTo>
                      <a:pt x="555" y="4855"/>
                      <a:pt x="276" y="5334"/>
                      <a:pt x="128" y="5901"/>
                    </a:cubicBezTo>
                    <a:cubicBezTo>
                      <a:pt x="52" y="6184"/>
                      <a:pt x="13" y="6476"/>
                      <a:pt x="5" y="6768"/>
                    </a:cubicBezTo>
                    <a:cubicBezTo>
                      <a:pt x="1" y="7065"/>
                      <a:pt x="26" y="7361"/>
                      <a:pt x="81" y="7649"/>
                    </a:cubicBezTo>
                    <a:cubicBezTo>
                      <a:pt x="136" y="7941"/>
                      <a:pt x="217" y="8224"/>
                      <a:pt x="314" y="8500"/>
                    </a:cubicBezTo>
                    <a:cubicBezTo>
                      <a:pt x="416" y="8792"/>
                      <a:pt x="538" y="9079"/>
                      <a:pt x="674" y="9359"/>
                    </a:cubicBezTo>
                    <a:cubicBezTo>
                      <a:pt x="911" y="9833"/>
                      <a:pt x="1207" y="10319"/>
                      <a:pt x="1635" y="10929"/>
                    </a:cubicBezTo>
                    <a:cubicBezTo>
                      <a:pt x="1787" y="11141"/>
                      <a:pt x="1952" y="11369"/>
                      <a:pt x="2155" y="11619"/>
                    </a:cubicBezTo>
                    <a:lnTo>
                      <a:pt x="2176" y="11644"/>
                    </a:lnTo>
                    <a:cubicBezTo>
                      <a:pt x="2274" y="11767"/>
                      <a:pt x="2371" y="11890"/>
                      <a:pt x="2477" y="12008"/>
                    </a:cubicBezTo>
                    <a:cubicBezTo>
                      <a:pt x="2591" y="12139"/>
                      <a:pt x="2714" y="12266"/>
                      <a:pt x="2828" y="12385"/>
                    </a:cubicBezTo>
                    <a:cubicBezTo>
                      <a:pt x="3217" y="12783"/>
                      <a:pt x="3649" y="13185"/>
                      <a:pt x="4106" y="13587"/>
                    </a:cubicBezTo>
                    <a:cubicBezTo>
                      <a:pt x="4661" y="14082"/>
                      <a:pt x="5236" y="14548"/>
                      <a:pt x="5837" y="14979"/>
                    </a:cubicBezTo>
                    <a:cubicBezTo>
                      <a:pt x="6146" y="15200"/>
                      <a:pt x="6430" y="15386"/>
                      <a:pt x="6709" y="15547"/>
                    </a:cubicBezTo>
                    <a:cubicBezTo>
                      <a:pt x="6989" y="15712"/>
                      <a:pt x="7281" y="15856"/>
                      <a:pt x="7585" y="15978"/>
                    </a:cubicBezTo>
                    <a:cubicBezTo>
                      <a:pt x="7835" y="16080"/>
                      <a:pt x="8098" y="16139"/>
                      <a:pt x="8368" y="16160"/>
                    </a:cubicBezTo>
                    <a:cubicBezTo>
                      <a:pt x="8394" y="16160"/>
                      <a:pt x="8423" y="16165"/>
                      <a:pt x="8453" y="16165"/>
                    </a:cubicBezTo>
                    <a:cubicBezTo>
                      <a:pt x="8461" y="16165"/>
                      <a:pt x="8469" y="16165"/>
                      <a:pt x="8478" y="16165"/>
                    </a:cubicBezTo>
                    <a:cubicBezTo>
                      <a:pt x="8681" y="16165"/>
                      <a:pt x="8879" y="16114"/>
                      <a:pt x="9058" y="16016"/>
                    </a:cubicBezTo>
                    <a:cubicBezTo>
                      <a:pt x="9139" y="15970"/>
                      <a:pt x="9215" y="15911"/>
                      <a:pt x="9278" y="15839"/>
                    </a:cubicBezTo>
                    <a:cubicBezTo>
                      <a:pt x="9317" y="15796"/>
                      <a:pt x="9350" y="15750"/>
                      <a:pt x="9384" y="15703"/>
                    </a:cubicBezTo>
                    <a:cubicBezTo>
                      <a:pt x="9414" y="15657"/>
                      <a:pt x="9439" y="15606"/>
                      <a:pt x="9460" y="15555"/>
                    </a:cubicBezTo>
                    <a:cubicBezTo>
                      <a:pt x="9507" y="15454"/>
                      <a:pt x="9541" y="15348"/>
                      <a:pt x="9558" y="15238"/>
                    </a:cubicBezTo>
                    <a:cubicBezTo>
                      <a:pt x="9626" y="15284"/>
                      <a:pt x="9697" y="15331"/>
                      <a:pt x="9774" y="15365"/>
                    </a:cubicBezTo>
                    <a:cubicBezTo>
                      <a:pt x="9960" y="15458"/>
                      <a:pt x="10159" y="15517"/>
                      <a:pt x="10366" y="15542"/>
                    </a:cubicBezTo>
                    <a:cubicBezTo>
                      <a:pt x="10434" y="15551"/>
                      <a:pt x="10502" y="15555"/>
                      <a:pt x="10574" y="15555"/>
                    </a:cubicBezTo>
                    <a:cubicBezTo>
                      <a:pt x="10908" y="15551"/>
                      <a:pt x="11234" y="15462"/>
                      <a:pt x="11526" y="15305"/>
                    </a:cubicBezTo>
                    <a:cubicBezTo>
                      <a:pt x="11894" y="15115"/>
                      <a:pt x="12207" y="14831"/>
                      <a:pt x="12432" y="14484"/>
                    </a:cubicBezTo>
                    <a:cubicBezTo>
                      <a:pt x="12605" y="14230"/>
                      <a:pt x="12719" y="13938"/>
                      <a:pt x="12766" y="13629"/>
                    </a:cubicBezTo>
                    <a:cubicBezTo>
                      <a:pt x="12863" y="13684"/>
                      <a:pt x="12965" y="13735"/>
                      <a:pt x="13067" y="13773"/>
                    </a:cubicBezTo>
                    <a:cubicBezTo>
                      <a:pt x="13210" y="13828"/>
                      <a:pt x="13359" y="13866"/>
                      <a:pt x="13511" y="13887"/>
                    </a:cubicBezTo>
                    <a:cubicBezTo>
                      <a:pt x="13570" y="13896"/>
                      <a:pt x="13634" y="13900"/>
                      <a:pt x="13697" y="13900"/>
                    </a:cubicBezTo>
                    <a:cubicBezTo>
                      <a:pt x="13896" y="13900"/>
                      <a:pt x="14095" y="13858"/>
                      <a:pt x="14277" y="13773"/>
                    </a:cubicBezTo>
                    <a:cubicBezTo>
                      <a:pt x="14510" y="13663"/>
                      <a:pt x="14705" y="13494"/>
                      <a:pt x="14848" y="13282"/>
                    </a:cubicBezTo>
                    <a:cubicBezTo>
                      <a:pt x="14929" y="13168"/>
                      <a:pt x="14997" y="13045"/>
                      <a:pt x="15052" y="12918"/>
                    </a:cubicBezTo>
                    <a:cubicBezTo>
                      <a:pt x="15102" y="12808"/>
                      <a:pt x="15149" y="12690"/>
                      <a:pt x="15183" y="12571"/>
                    </a:cubicBezTo>
                    <a:cubicBezTo>
                      <a:pt x="15272" y="12275"/>
                      <a:pt x="15335" y="11974"/>
                      <a:pt x="15369" y="11670"/>
                    </a:cubicBezTo>
                    <a:cubicBezTo>
                      <a:pt x="15407" y="11352"/>
                      <a:pt x="15424" y="11031"/>
                      <a:pt x="15428" y="10709"/>
                    </a:cubicBezTo>
                    <a:cubicBezTo>
                      <a:pt x="15433" y="10002"/>
                      <a:pt x="15394" y="9295"/>
                      <a:pt x="15310" y="8593"/>
                    </a:cubicBezTo>
                    <a:cubicBezTo>
                      <a:pt x="15246" y="8004"/>
                      <a:pt x="15162" y="7399"/>
                      <a:pt x="15056" y="6781"/>
                    </a:cubicBezTo>
                    <a:cubicBezTo>
                      <a:pt x="14992" y="6438"/>
                      <a:pt x="14929" y="6070"/>
                      <a:pt x="14840" y="5715"/>
                    </a:cubicBezTo>
                    <a:cubicBezTo>
                      <a:pt x="14721" y="5249"/>
                      <a:pt x="14573" y="4792"/>
                      <a:pt x="14396" y="4343"/>
                    </a:cubicBezTo>
                    <a:cubicBezTo>
                      <a:pt x="14201" y="3848"/>
                      <a:pt x="13968" y="3365"/>
                      <a:pt x="13706" y="2904"/>
                    </a:cubicBezTo>
                    <a:cubicBezTo>
                      <a:pt x="13435" y="2426"/>
                      <a:pt x="13113" y="1973"/>
                      <a:pt x="12753" y="1558"/>
                    </a:cubicBezTo>
                    <a:cubicBezTo>
                      <a:pt x="12411" y="1160"/>
                      <a:pt x="12008" y="818"/>
                      <a:pt x="11564" y="542"/>
                    </a:cubicBezTo>
                    <a:cubicBezTo>
                      <a:pt x="11369" y="424"/>
                      <a:pt x="11166" y="322"/>
                      <a:pt x="10955" y="238"/>
                    </a:cubicBezTo>
                    <a:cubicBezTo>
                      <a:pt x="10717" y="145"/>
                      <a:pt x="10468" y="77"/>
                      <a:pt x="10214" y="34"/>
                    </a:cubicBezTo>
                    <a:cubicBezTo>
                      <a:pt x="10079" y="13"/>
                      <a:pt x="9944" y="1"/>
                      <a:pt x="98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1"/>
              <p:cNvSpPr/>
              <p:nvPr/>
            </p:nvSpPr>
            <p:spPr>
              <a:xfrm>
                <a:off x="-1758308" y="4462525"/>
                <a:ext cx="888448" cy="1179455"/>
              </a:xfrm>
              <a:custGeom>
                <a:rect b="b" l="l" r="r" t="t"/>
                <a:pathLst>
                  <a:path extrusionOk="0" h="15369" w="11577">
                    <a:moveTo>
                      <a:pt x="5672" y="1829"/>
                    </a:moveTo>
                    <a:cubicBezTo>
                      <a:pt x="5693" y="1829"/>
                      <a:pt x="5710" y="1838"/>
                      <a:pt x="5727" y="1850"/>
                    </a:cubicBezTo>
                    <a:cubicBezTo>
                      <a:pt x="6370" y="2472"/>
                      <a:pt x="6946" y="3158"/>
                      <a:pt x="7437" y="3907"/>
                    </a:cubicBezTo>
                    <a:cubicBezTo>
                      <a:pt x="7953" y="4686"/>
                      <a:pt x="8411" y="5507"/>
                      <a:pt x="8804" y="6358"/>
                    </a:cubicBezTo>
                    <a:cubicBezTo>
                      <a:pt x="9304" y="7420"/>
                      <a:pt x="9723" y="8516"/>
                      <a:pt x="10065" y="9638"/>
                    </a:cubicBezTo>
                    <a:cubicBezTo>
                      <a:pt x="10226" y="10171"/>
                      <a:pt x="10379" y="10713"/>
                      <a:pt x="10510" y="11251"/>
                    </a:cubicBezTo>
                    <a:cubicBezTo>
                      <a:pt x="10573" y="11509"/>
                      <a:pt x="10633" y="11771"/>
                      <a:pt x="10692" y="12029"/>
                    </a:cubicBezTo>
                    <a:cubicBezTo>
                      <a:pt x="10722" y="12165"/>
                      <a:pt x="10747" y="12300"/>
                      <a:pt x="10777" y="12436"/>
                    </a:cubicBezTo>
                    <a:lnTo>
                      <a:pt x="10789" y="12516"/>
                    </a:lnTo>
                    <a:lnTo>
                      <a:pt x="10806" y="12597"/>
                    </a:lnTo>
                    <a:lnTo>
                      <a:pt x="10823" y="12681"/>
                    </a:lnTo>
                    <a:lnTo>
                      <a:pt x="10827" y="12707"/>
                    </a:lnTo>
                    <a:cubicBezTo>
                      <a:pt x="10832" y="12736"/>
                      <a:pt x="10840" y="12770"/>
                      <a:pt x="10844" y="12804"/>
                    </a:cubicBezTo>
                    <a:cubicBezTo>
                      <a:pt x="10844" y="12829"/>
                      <a:pt x="10848" y="12855"/>
                      <a:pt x="10848" y="12880"/>
                    </a:cubicBezTo>
                    <a:lnTo>
                      <a:pt x="10857" y="12935"/>
                    </a:lnTo>
                    <a:cubicBezTo>
                      <a:pt x="10857" y="12969"/>
                      <a:pt x="10844" y="13007"/>
                      <a:pt x="10819" y="13033"/>
                    </a:cubicBezTo>
                    <a:cubicBezTo>
                      <a:pt x="10793" y="13066"/>
                      <a:pt x="10751" y="13083"/>
                      <a:pt x="10709" y="13088"/>
                    </a:cubicBezTo>
                    <a:cubicBezTo>
                      <a:pt x="10675" y="13088"/>
                      <a:pt x="10637" y="13071"/>
                      <a:pt x="10611" y="13049"/>
                    </a:cubicBezTo>
                    <a:lnTo>
                      <a:pt x="10611" y="13045"/>
                    </a:lnTo>
                    <a:cubicBezTo>
                      <a:pt x="10582" y="13020"/>
                      <a:pt x="10565" y="12982"/>
                      <a:pt x="10561" y="12944"/>
                    </a:cubicBezTo>
                    <a:cubicBezTo>
                      <a:pt x="10552" y="12872"/>
                      <a:pt x="10544" y="12800"/>
                      <a:pt x="10531" y="12728"/>
                    </a:cubicBezTo>
                    <a:lnTo>
                      <a:pt x="10523" y="12694"/>
                    </a:lnTo>
                    <a:lnTo>
                      <a:pt x="10497" y="12512"/>
                    </a:lnTo>
                    <a:cubicBezTo>
                      <a:pt x="10298" y="11433"/>
                      <a:pt x="10032" y="10366"/>
                      <a:pt x="9706" y="9316"/>
                    </a:cubicBezTo>
                    <a:cubicBezTo>
                      <a:pt x="9359" y="8195"/>
                      <a:pt x="8931" y="7099"/>
                      <a:pt x="8432" y="6036"/>
                    </a:cubicBezTo>
                    <a:cubicBezTo>
                      <a:pt x="7784" y="4699"/>
                      <a:pt x="7094" y="3603"/>
                      <a:pt x="6315" y="2701"/>
                    </a:cubicBezTo>
                    <a:cubicBezTo>
                      <a:pt x="6083" y="2434"/>
                      <a:pt x="5854" y="2193"/>
                      <a:pt x="5617" y="1973"/>
                    </a:cubicBezTo>
                    <a:cubicBezTo>
                      <a:pt x="5587" y="1939"/>
                      <a:pt x="5583" y="1893"/>
                      <a:pt x="5613" y="1859"/>
                    </a:cubicBezTo>
                    <a:cubicBezTo>
                      <a:pt x="5630" y="1842"/>
                      <a:pt x="5651" y="1833"/>
                      <a:pt x="5672" y="1829"/>
                    </a:cubicBezTo>
                    <a:close/>
                    <a:moveTo>
                      <a:pt x="2705" y="2616"/>
                    </a:moveTo>
                    <a:cubicBezTo>
                      <a:pt x="2735" y="2621"/>
                      <a:pt x="2760" y="2642"/>
                      <a:pt x="2764" y="2671"/>
                    </a:cubicBezTo>
                    <a:cubicBezTo>
                      <a:pt x="2764" y="2680"/>
                      <a:pt x="2764" y="2688"/>
                      <a:pt x="2764" y="2693"/>
                    </a:cubicBezTo>
                    <a:cubicBezTo>
                      <a:pt x="2781" y="2701"/>
                      <a:pt x="2798" y="2714"/>
                      <a:pt x="2802" y="2731"/>
                    </a:cubicBezTo>
                    <a:cubicBezTo>
                      <a:pt x="2917" y="3128"/>
                      <a:pt x="3048" y="3522"/>
                      <a:pt x="3196" y="3907"/>
                    </a:cubicBezTo>
                    <a:cubicBezTo>
                      <a:pt x="3340" y="4280"/>
                      <a:pt x="3501" y="4648"/>
                      <a:pt x="3674" y="5008"/>
                    </a:cubicBezTo>
                    <a:lnTo>
                      <a:pt x="3666" y="4991"/>
                    </a:lnTo>
                    <a:lnTo>
                      <a:pt x="3666" y="4991"/>
                    </a:lnTo>
                    <a:cubicBezTo>
                      <a:pt x="4174" y="6049"/>
                      <a:pt x="4788" y="7048"/>
                      <a:pt x="5444" y="8017"/>
                    </a:cubicBezTo>
                    <a:cubicBezTo>
                      <a:pt x="5769" y="8504"/>
                      <a:pt x="6108" y="8978"/>
                      <a:pt x="6447" y="9452"/>
                    </a:cubicBezTo>
                    <a:cubicBezTo>
                      <a:pt x="6523" y="9558"/>
                      <a:pt x="6599" y="9668"/>
                      <a:pt x="6679" y="9774"/>
                    </a:cubicBezTo>
                    <a:cubicBezTo>
                      <a:pt x="6747" y="9867"/>
                      <a:pt x="6815" y="9951"/>
                      <a:pt x="6887" y="10040"/>
                    </a:cubicBezTo>
                    <a:cubicBezTo>
                      <a:pt x="7031" y="10222"/>
                      <a:pt x="7179" y="10396"/>
                      <a:pt x="7331" y="10569"/>
                    </a:cubicBezTo>
                    <a:cubicBezTo>
                      <a:pt x="7331" y="10569"/>
                      <a:pt x="7336" y="10573"/>
                      <a:pt x="7336" y="10578"/>
                    </a:cubicBezTo>
                    <a:cubicBezTo>
                      <a:pt x="7467" y="10730"/>
                      <a:pt x="7602" y="10882"/>
                      <a:pt x="7733" y="11039"/>
                    </a:cubicBezTo>
                    <a:cubicBezTo>
                      <a:pt x="7932" y="11268"/>
                      <a:pt x="8127" y="11496"/>
                      <a:pt x="8313" y="11733"/>
                    </a:cubicBezTo>
                    <a:cubicBezTo>
                      <a:pt x="8499" y="11970"/>
                      <a:pt x="8673" y="12199"/>
                      <a:pt x="8830" y="12444"/>
                    </a:cubicBezTo>
                    <a:cubicBezTo>
                      <a:pt x="8978" y="12664"/>
                      <a:pt x="9100" y="12901"/>
                      <a:pt x="9206" y="13143"/>
                    </a:cubicBezTo>
                    <a:cubicBezTo>
                      <a:pt x="9261" y="13265"/>
                      <a:pt x="9304" y="13392"/>
                      <a:pt x="9337" y="13524"/>
                    </a:cubicBezTo>
                    <a:cubicBezTo>
                      <a:pt x="9367" y="13629"/>
                      <a:pt x="9384" y="13739"/>
                      <a:pt x="9393" y="13849"/>
                    </a:cubicBezTo>
                    <a:cubicBezTo>
                      <a:pt x="9397" y="13934"/>
                      <a:pt x="9384" y="14023"/>
                      <a:pt x="9359" y="14103"/>
                    </a:cubicBezTo>
                    <a:cubicBezTo>
                      <a:pt x="9350" y="14133"/>
                      <a:pt x="9337" y="14163"/>
                      <a:pt x="9321" y="14192"/>
                    </a:cubicBezTo>
                    <a:cubicBezTo>
                      <a:pt x="9304" y="14218"/>
                      <a:pt x="9287" y="14239"/>
                      <a:pt x="9266" y="14264"/>
                    </a:cubicBezTo>
                    <a:cubicBezTo>
                      <a:pt x="9240" y="14285"/>
                      <a:pt x="9215" y="14307"/>
                      <a:pt x="9181" y="14323"/>
                    </a:cubicBezTo>
                    <a:cubicBezTo>
                      <a:pt x="9155" y="14340"/>
                      <a:pt x="9130" y="14349"/>
                      <a:pt x="9100" y="14362"/>
                    </a:cubicBezTo>
                    <a:cubicBezTo>
                      <a:pt x="9041" y="14374"/>
                      <a:pt x="8982" y="14383"/>
                      <a:pt x="8918" y="14383"/>
                    </a:cubicBezTo>
                    <a:lnTo>
                      <a:pt x="8902" y="14383"/>
                    </a:lnTo>
                    <a:cubicBezTo>
                      <a:pt x="8736" y="14374"/>
                      <a:pt x="8571" y="14336"/>
                      <a:pt x="8415" y="14268"/>
                    </a:cubicBezTo>
                    <a:cubicBezTo>
                      <a:pt x="8237" y="14196"/>
                      <a:pt x="8068" y="14108"/>
                      <a:pt x="7911" y="13998"/>
                    </a:cubicBezTo>
                    <a:cubicBezTo>
                      <a:pt x="7805" y="13926"/>
                      <a:pt x="7708" y="13849"/>
                      <a:pt x="7606" y="13769"/>
                    </a:cubicBezTo>
                    <a:cubicBezTo>
                      <a:pt x="7505" y="13693"/>
                      <a:pt x="7407" y="13612"/>
                      <a:pt x="7314" y="13532"/>
                    </a:cubicBezTo>
                    <a:cubicBezTo>
                      <a:pt x="7115" y="13358"/>
                      <a:pt x="6925" y="13181"/>
                      <a:pt x="6739" y="12994"/>
                    </a:cubicBezTo>
                    <a:cubicBezTo>
                      <a:pt x="6370" y="12618"/>
                      <a:pt x="6032" y="12216"/>
                      <a:pt x="5723" y="11788"/>
                    </a:cubicBezTo>
                    <a:cubicBezTo>
                      <a:pt x="5092" y="10904"/>
                      <a:pt x="4563" y="9943"/>
                      <a:pt x="4153" y="8935"/>
                    </a:cubicBezTo>
                    <a:cubicBezTo>
                      <a:pt x="3729" y="7911"/>
                      <a:pt x="3391" y="6853"/>
                      <a:pt x="3145" y="5774"/>
                    </a:cubicBezTo>
                    <a:cubicBezTo>
                      <a:pt x="2913" y="4754"/>
                      <a:pt x="2747" y="3721"/>
                      <a:pt x="2654" y="2676"/>
                    </a:cubicBezTo>
                    <a:cubicBezTo>
                      <a:pt x="2650" y="2646"/>
                      <a:pt x="2676" y="2621"/>
                      <a:pt x="2705" y="2616"/>
                    </a:cubicBezTo>
                    <a:close/>
                    <a:moveTo>
                      <a:pt x="1706" y="4022"/>
                    </a:moveTo>
                    <a:cubicBezTo>
                      <a:pt x="1749" y="4022"/>
                      <a:pt x="1782" y="4055"/>
                      <a:pt x="1787" y="4098"/>
                    </a:cubicBezTo>
                    <a:cubicBezTo>
                      <a:pt x="1812" y="4322"/>
                      <a:pt x="1846" y="4559"/>
                      <a:pt x="1888" y="4779"/>
                    </a:cubicBezTo>
                    <a:cubicBezTo>
                      <a:pt x="2015" y="5478"/>
                      <a:pt x="2193" y="6167"/>
                      <a:pt x="2417" y="6840"/>
                    </a:cubicBezTo>
                    <a:cubicBezTo>
                      <a:pt x="2532" y="7187"/>
                      <a:pt x="2659" y="7526"/>
                      <a:pt x="2790" y="7848"/>
                    </a:cubicBezTo>
                    <a:cubicBezTo>
                      <a:pt x="2917" y="8161"/>
                      <a:pt x="3052" y="8461"/>
                      <a:pt x="3200" y="8766"/>
                    </a:cubicBezTo>
                    <a:cubicBezTo>
                      <a:pt x="3615" y="9625"/>
                      <a:pt x="4081" y="10459"/>
                      <a:pt x="4597" y="11263"/>
                    </a:cubicBezTo>
                    <a:cubicBezTo>
                      <a:pt x="4838" y="11636"/>
                      <a:pt x="5101" y="12034"/>
                      <a:pt x="5380" y="12440"/>
                    </a:cubicBezTo>
                    <a:cubicBezTo>
                      <a:pt x="5647" y="12825"/>
                      <a:pt x="5930" y="13193"/>
                      <a:pt x="6235" y="13545"/>
                    </a:cubicBezTo>
                    <a:cubicBezTo>
                      <a:pt x="6426" y="13769"/>
                      <a:pt x="6608" y="13964"/>
                      <a:pt x="6785" y="14137"/>
                    </a:cubicBezTo>
                    <a:cubicBezTo>
                      <a:pt x="6984" y="14332"/>
                      <a:pt x="7183" y="14510"/>
                      <a:pt x="7391" y="14696"/>
                    </a:cubicBezTo>
                    <a:cubicBezTo>
                      <a:pt x="7416" y="14717"/>
                      <a:pt x="7429" y="14742"/>
                      <a:pt x="7429" y="14776"/>
                    </a:cubicBezTo>
                    <a:cubicBezTo>
                      <a:pt x="7433" y="14806"/>
                      <a:pt x="7420" y="14836"/>
                      <a:pt x="7399" y="14857"/>
                    </a:cubicBezTo>
                    <a:cubicBezTo>
                      <a:pt x="7378" y="14882"/>
                      <a:pt x="7348" y="14895"/>
                      <a:pt x="7314" y="14895"/>
                    </a:cubicBezTo>
                    <a:cubicBezTo>
                      <a:pt x="7285" y="14895"/>
                      <a:pt x="7259" y="14886"/>
                      <a:pt x="7238" y="14865"/>
                    </a:cubicBezTo>
                    <a:lnTo>
                      <a:pt x="7238" y="14865"/>
                    </a:lnTo>
                    <a:lnTo>
                      <a:pt x="7242" y="14869"/>
                    </a:lnTo>
                    <a:cubicBezTo>
                      <a:pt x="6933" y="14645"/>
                      <a:pt x="6646" y="14400"/>
                      <a:pt x="6383" y="14129"/>
                    </a:cubicBezTo>
                    <a:cubicBezTo>
                      <a:pt x="6121" y="13862"/>
                      <a:pt x="5875" y="13587"/>
                      <a:pt x="5643" y="13295"/>
                    </a:cubicBezTo>
                    <a:cubicBezTo>
                      <a:pt x="5173" y="12715"/>
                      <a:pt x="4741" y="12106"/>
                      <a:pt x="4347" y="11475"/>
                    </a:cubicBezTo>
                    <a:cubicBezTo>
                      <a:pt x="3641" y="10349"/>
                      <a:pt x="3048" y="9160"/>
                      <a:pt x="2578" y="7920"/>
                    </a:cubicBezTo>
                    <a:cubicBezTo>
                      <a:pt x="2341" y="7302"/>
                      <a:pt x="2138" y="6667"/>
                      <a:pt x="1981" y="6024"/>
                    </a:cubicBezTo>
                    <a:cubicBezTo>
                      <a:pt x="1897" y="5698"/>
                      <a:pt x="1829" y="5389"/>
                      <a:pt x="1774" y="5075"/>
                    </a:cubicBezTo>
                    <a:cubicBezTo>
                      <a:pt x="1715" y="4737"/>
                      <a:pt x="1668" y="4411"/>
                      <a:pt x="1630" y="4102"/>
                    </a:cubicBezTo>
                    <a:cubicBezTo>
                      <a:pt x="1630" y="4085"/>
                      <a:pt x="1634" y="4064"/>
                      <a:pt x="1647" y="4051"/>
                    </a:cubicBezTo>
                    <a:cubicBezTo>
                      <a:pt x="1664" y="4034"/>
                      <a:pt x="1681" y="4022"/>
                      <a:pt x="1706" y="4022"/>
                    </a:cubicBezTo>
                    <a:close/>
                    <a:moveTo>
                      <a:pt x="6845" y="1"/>
                    </a:moveTo>
                    <a:cubicBezTo>
                      <a:pt x="6557" y="153"/>
                      <a:pt x="6290" y="386"/>
                      <a:pt x="6032" y="707"/>
                    </a:cubicBezTo>
                    <a:lnTo>
                      <a:pt x="6028" y="707"/>
                    </a:lnTo>
                    <a:cubicBezTo>
                      <a:pt x="5791" y="1016"/>
                      <a:pt x="5596" y="1355"/>
                      <a:pt x="5452" y="1719"/>
                    </a:cubicBezTo>
                    <a:cubicBezTo>
                      <a:pt x="5346" y="1596"/>
                      <a:pt x="5223" y="1495"/>
                      <a:pt x="5084" y="1414"/>
                    </a:cubicBezTo>
                    <a:cubicBezTo>
                      <a:pt x="4995" y="1364"/>
                      <a:pt x="4902" y="1321"/>
                      <a:pt x="4809" y="1283"/>
                    </a:cubicBezTo>
                    <a:cubicBezTo>
                      <a:pt x="4707" y="1249"/>
                      <a:pt x="4601" y="1220"/>
                      <a:pt x="4495" y="1198"/>
                    </a:cubicBezTo>
                    <a:cubicBezTo>
                      <a:pt x="4385" y="1177"/>
                      <a:pt x="4271" y="1169"/>
                      <a:pt x="4157" y="1169"/>
                    </a:cubicBezTo>
                    <a:cubicBezTo>
                      <a:pt x="4068" y="1169"/>
                      <a:pt x="3979" y="1177"/>
                      <a:pt x="3886" y="1186"/>
                    </a:cubicBezTo>
                    <a:cubicBezTo>
                      <a:pt x="3683" y="1207"/>
                      <a:pt x="3480" y="1258"/>
                      <a:pt x="3285" y="1330"/>
                    </a:cubicBezTo>
                    <a:cubicBezTo>
                      <a:pt x="3090" y="1402"/>
                      <a:pt x="2908" y="1499"/>
                      <a:pt x="2735" y="1613"/>
                    </a:cubicBezTo>
                    <a:cubicBezTo>
                      <a:pt x="2557" y="1728"/>
                      <a:pt x="2396" y="1863"/>
                      <a:pt x="2248" y="2015"/>
                    </a:cubicBezTo>
                    <a:cubicBezTo>
                      <a:pt x="1956" y="2307"/>
                      <a:pt x="1744" y="2676"/>
                      <a:pt x="1634" y="3078"/>
                    </a:cubicBezTo>
                    <a:cubicBezTo>
                      <a:pt x="1567" y="3340"/>
                      <a:pt x="1554" y="3615"/>
                      <a:pt x="1596" y="3886"/>
                    </a:cubicBezTo>
                    <a:cubicBezTo>
                      <a:pt x="1431" y="3789"/>
                      <a:pt x="1249" y="3717"/>
                      <a:pt x="1063" y="3674"/>
                    </a:cubicBezTo>
                    <a:cubicBezTo>
                      <a:pt x="911" y="3641"/>
                      <a:pt x="758" y="3619"/>
                      <a:pt x="602" y="3619"/>
                    </a:cubicBezTo>
                    <a:cubicBezTo>
                      <a:pt x="508" y="3619"/>
                      <a:pt x="411" y="3628"/>
                      <a:pt x="318" y="3641"/>
                    </a:cubicBezTo>
                    <a:cubicBezTo>
                      <a:pt x="229" y="3649"/>
                      <a:pt x="136" y="3666"/>
                      <a:pt x="51" y="3691"/>
                    </a:cubicBezTo>
                    <a:cubicBezTo>
                      <a:pt x="39" y="3768"/>
                      <a:pt x="30" y="3844"/>
                      <a:pt x="22" y="3920"/>
                    </a:cubicBezTo>
                    <a:lnTo>
                      <a:pt x="22" y="3907"/>
                    </a:lnTo>
                    <a:cubicBezTo>
                      <a:pt x="1" y="4182"/>
                      <a:pt x="1" y="4462"/>
                      <a:pt x="22" y="4741"/>
                    </a:cubicBezTo>
                    <a:cubicBezTo>
                      <a:pt x="43" y="5008"/>
                      <a:pt x="77" y="5274"/>
                      <a:pt x="128" y="5537"/>
                    </a:cubicBezTo>
                    <a:cubicBezTo>
                      <a:pt x="128" y="5528"/>
                      <a:pt x="128" y="5524"/>
                      <a:pt x="128" y="5520"/>
                    </a:cubicBezTo>
                    <a:cubicBezTo>
                      <a:pt x="199" y="5909"/>
                      <a:pt x="293" y="6294"/>
                      <a:pt x="398" y="6675"/>
                    </a:cubicBezTo>
                    <a:cubicBezTo>
                      <a:pt x="492" y="7014"/>
                      <a:pt x="589" y="7353"/>
                      <a:pt x="695" y="7687"/>
                    </a:cubicBezTo>
                    <a:cubicBezTo>
                      <a:pt x="898" y="8301"/>
                      <a:pt x="1135" y="8906"/>
                      <a:pt x="1414" y="9490"/>
                    </a:cubicBezTo>
                    <a:cubicBezTo>
                      <a:pt x="1414" y="9486"/>
                      <a:pt x="1410" y="9481"/>
                      <a:pt x="1410" y="9477"/>
                    </a:cubicBezTo>
                    <a:lnTo>
                      <a:pt x="1410" y="9477"/>
                    </a:lnTo>
                    <a:cubicBezTo>
                      <a:pt x="1660" y="9998"/>
                      <a:pt x="1943" y="10506"/>
                      <a:pt x="2261" y="10992"/>
                    </a:cubicBezTo>
                    <a:cubicBezTo>
                      <a:pt x="2570" y="11467"/>
                      <a:pt x="2913" y="11924"/>
                      <a:pt x="3281" y="12355"/>
                    </a:cubicBezTo>
                    <a:cubicBezTo>
                      <a:pt x="3505" y="12614"/>
                      <a:pt x="3742" y="12863"/>
                      <a:pt x="3988" y="13104"/>
                    </a:cubicBezTo>
                    <a:lnTo>
                      <a:pt x="4055" y="13172"/>
                    </a:lnTo>
                    <a:cubicBezTo>
                      <a:pt x="3954" y="13045"/>
                      <a:pt x="3861" y="12914"/>
                      <a:pt x="3776" y="12779"/>
                    </a:cubicBezTo>
                    <a:cubicBezTo>
                      <a:pt x="3725" y="12690"/>
                      <a:pt x="3674" y="12601"/>
                      <a:pt x="3632" y="12508"/>
                    </a:cubicBezTo>
                    <a:cubicBezTo>
                      <a:pt x="3598" y="12427"/>
                      <a:pt x="3577" y="12347"/>
                      <a:pt x="3560" y="12266"/>
                    </a:cubicBezTo>
                    <a:cubicBezTo>
                      <a:pt x="3552" y="12220"/>
                      <a:pt x="3547" y="12178"/>
                      <a:pt x="3547" y="12131"/>
                    </a:cubicBezTo>
                    <a:cubicBezTo>
                      <a:pt x="3547" y="12097"/>
                      <a:pt x="3552" y="12063"/>
                      <a:pt x="3560" y="12029"/>
                    </a:cubicBezTo>
                    <a:cubicBezTo>
                      <a:pt x="3569" y="11996"/>
                      <a:pt x="3581" y="11962"/>
                      <a:pt x="3594" y="11932"/>
                    </a:cubicBezTo>
                    <a:cubicBezTo>
                      <a:pt x="3602" y="11911"/>
                      <a:pt x="3615" y="11894"/>
                      <a:pt x="3628" y="11873"/>
                    </a:cubicBezTo>
                    <a:cubicBezTo>
                      <a:pt x="3641" y="11852"/>
                      <a:pt x="3657" y="11835"/>
                      <a:pt x="3670" y="11814"/>
                    </a:cubicBezTo>
                    <a:cubicBezTo>
                      <a:pt x="3691" y="11792"/>
                      <a:pt x="3717" y="11767"/>
                      <a:pt x="3738" y="11750"/>
                    </a:cubicBezTo>
                    <a:cubicBezTo>
                      <a:pt x="3759" y="11737"/>
                      <a:pt x="3776" y="11725"/>
                      <a:pt x="3797" y="11712"/>
                    </a:cubicBezTo>
                    <a:cubicBezTo>
                      <a:pt x="3831" y="11695"/>
                      <a:pt x="3869" y="11682"/>
                      <a:pt x="3907" y="11682"/>
                    </a:cubicBezTo>
                    <a:cubicBezTo>
                      <a:pt x="3919" y="11681"/>
                      <a:pt x="3931" y="11681"/>
                      <a:pt x="3943" y="11681"/>
                    </a:cubicBezTo>
                    <a:cubicBezTo>
                      <a:pt x="4012" y="11681"/>
                      <a:pt x="4083" y="11701"/>
                      <a:pt x="4144" y="11737"/>
                    </a:cubicBezTo>
                    <a:cubicBezTo>
                      <a:pt x="4237" y="11792"/>
                      <a:pt x="4322" y="11860"/>
                      <a:pt x="4398" y="11941"/>
                    </a:cubicBezTo>
                    <a:cubicBezTo>
                      <a:pt x="4470" y="12013"/>
                      <a:pt x="4538" y="12093"/>
                      <a:pt x="4606" y="12173"/>
                    </a:cubicBezTo>
                    <a:cubicBezTo>
                      <a:pt x="4771" y="12372"/>
                      <a:pt x="4936" y="12575"/>
                      <a:pt x="5101" y="12779"/>
                    </a:cubicBezTo>
                    <a:cubicBezTo>
                      <a:pt x="5452" y="13219"/>
                      <a:pt x="5795" y="13663"/>
                      <a:pt x="6163" y="14095"/>
                    </a:cubicBezTo>
                    <a:lnTo>
                      <a:pt x="6159" y="14086"/>
                    </a:lnTo>
                    <a:lnTo>
                      <a:pt x="6159" y="14086"/>
                    </a:lnTo>
                    <a:cubicBezTo>
                      <a:pt x="6375" y="14336"/>
                      <a:pt x="6599" y="14577"/>
                      <a:pt x="6836" y="14806"/>
                    </a:cubicBezTo>
                    <a:cubicBezTo>
                      <a:pt x="7052" y="15009"/>
                      <a:pt x="7280" y="15195"/>
                      <a:pt x="7518" y="15369"/>
                    </a:cubicBezTo>
                    <a:cubicBezTo>
                      <a:pt x="7522" y="15360"/>
                      <a:pt x="7526" y="15352"/>
                      <a:pt x="7534" y="15339"/>
                    </a:cubicBezTo>
                    <a:cubicBezTo>
                      <a:pt x="7581" y="15233"/>
                      <a:pt x="7619" y="15119"/>
                      <a:pt x="7640" y="15001"/>
                    </a:cubicBezTo>
                    <a:cubicBezTo>
                      <a:pt x="7700" y="15051"/>
                      <a:pt x="7771" y="15098"/>
                      <a:pt x="7848" y="15132"/>
                    </a:cubicBezTo>
                    <a:cubicBezTo>
                      <a:pt x="8034" y="15225"/>
                      <a:pt x="8233" y="15284"/>
                      <a:pt x="8440" y="15310"/>
                    </a:cubicBezTo>
                    <a:cubicBezTo>
                      <a:pt x="8508" y="15318"/>
                      <a:pt x="8580" y="15322"/>
                      <a:pt x="8648" y="15322"/>
                    </a:cubicBezTo>
                    <a:cubicBezTo>
                      <a:pt x="8982" y="15318"/>
                      <a:pt x="9308" y="15229"/>
                      <a:pt x="9604" y="15073"/>
                    </a:cubicBezTo>
                    <a:cubicBezTo>
                      <a:pt x="9972" y="14882"/>
                      <a:pt x="10281" y="14599"/>
                      <a:pt x="10510" y="14251"/>
                    </a:cubicBezTo>
                    <a:cubicBezTo>
                      <a:pt x="10683" y="13993"/>
                      <a:pt x="10798" y="13701"/>
                      <a:pt x="10844" y="13392"/>
                    </a:cubicBezTo>
                    <a:cubicBezTo>
                      <a:pt x="10937" y="13452"/>
                      <a:pt x="11039" y="13502"/>
                      <a:pt x="11141" y="13540"/>
                    </a:cubicBezTo>
                    <a:cubicBezTo>
                      <a:pt x="11276" y="13595"/>
                      <a:pt x="11416" y="13629"/>
                      <a:pt x="11560" y="13650"/>
                    </a:cubicBezTo>
                    <a:cubicBezTo>
                      <a:pt x="11576" y="13384"/>
                      <a:pt x="11576" y="13117"/>
                      <a:pt x="11560" y="12851"/>
                    </a:cubicBezTo>
                    <a:cubicBezTo>
                      <a:pt x="11538" y="12567"/>
                      <a:pt x="11505" y="12288"/>
                      <a:pt x="11454" y="12008"/>
                    </a:cubicBezTo>
                    <a:cubicBezTo>
                      <a:pt x="11373" y="11589"/>
                      <a:pt x="11276" y="11179"/>
                      <a:pt x="11149" y="10772"/>
                    </a:cubicBezTo>
                    <a:cubicBezTo>
                      <a:pt x="11026" y="10362"/>
                      <a:pt x="10887" y="9956"/>
                      <a:pt x="10738" y="9549"/>
                    </a:cubicBezTo>
                    <a:cubicBezTo>
                      <a:pt x="10595" y="9143"/>
                      <a:pt x="10434" y="8724"/>
                      <a:pt x="10294" y="8309"/>
                    </a:cubicBezTo>
                    <a:cubicBezTo>
                      <a:pt x="10256" y="8199"/>
                      <a:pt x="10218" y="8089"/>
                      <a:pt x="10180" y="7979"/>
                    </a:cubicBezTo>
                    <a:cubicBezTo>
                      <a:pt x="10159" y="7907"/>
                      <a:pt x="10137" y="7835"/>
                      <a:pt x="10112" y="7763"/>
                    </a:cubicBezTo>
                    <a:cubicBezTo>
                      <a:pt x="10065" y="7632"/>
                      <a:pt x="10015" y="7496"/>
                      <a:pt x="9964" y="7365"/>
                    </a:cubicBezTo>
                    <a:cubicBezTo>
                      <a:pt x="9862" y="7115"/>
                      <a:pt x="9778" y="6862"/>
                      <a:pt x="9706" y="6603"/>
                    </a:cubicBezTo>
                    <a:cubicBezTo>
                      <a:pt x="9672" y="6481"/>
                      <a:pt x="9646" y="6354"/>
                      <a:pt x="9634" y="6227"/>
                    </a:cubicBezTo>
                    <a:cubicBezTo>
                      <a:pt x="9621" y="6125"/>
                      <a:pt x="9621" y="6019"/>
                      <a:pt x="9634" y="5918"/>
                    </a:cubicBezTo>
                    <a:cubicBezTo>
                      <a:pt x="9651" y="5795"/>
                      <a:pt x="9685" y="5672"/>
                      <a:pt x="9740" y="5562"/>
                    </a:cubicBezTo>
                    <a:cubicBezTo>
                      <a:pt x="9761" y="5520"/>
                      <a:pt x="9790" y="5478"/>
                      <a:pt x="9820" y="5444"/>
                    </a:cubicBezTo>
                    <a:cubicBezTo>
                      <a:pt x="9845" y="5410"/>
                      <a:pt x="9875" y="5380"/>
                      <a:pt x="9909" y="5355"/>
                    </a:cubicBezTo>
                    <a:cubicBezTo>
                      <a:pt x="9943" y="5329"/>
                      <a:pt x="9985" y="5308"/>
                      <a:pt x="10027" y="5296"/>
                    </a:cubicBezTo>
                    <a:cubicBezTo>
                      <a:pt x="10065" y="5287"/>
                      <a:pt x="10104" y="5279"/>
                      <a:pt x="10142" y="5279"/>
                    </a:cubicBezTo>
                    <a:cubicBezTo>
                      <a:pt x="10226" y="5279"/>
                      <a:pt x="10307" y="5296"/>
                      <a:pt x="10387" y="5329"/>
                    </a:cubicBezTo>
                    <a:cubicBezTo>
                      <a:pt x="10497" y="5372"/>
                      <a:pt x="10607" y="5431"/>
                      <a:pt x="10705" y="5503"/>
                    </a:cubicBezTo>
                    <a:cubicBezTo>
                      <a:pt x="10802" y="5571"/>
                      <a:pt x="10891" y="5643"/>
                      <a:pt x="10975" y="5727"/>
                    </a:cubicBezTo>
                    <a:cubicBezTo>
                      <a:pt x="11047" y="5803"/>
                      <a:pt x="11111" y="5884"/>
                      <a:pt x="11174" y="5968"/>
                    </a:cubicBezTo>
                    <a:cubicBezTo>
                      <a:pt x="11023" y="5531"/>
                      <a:pt x="10851" y="5106"/>
                      <a:pt x="10649" y="4690"/>
                    </a:cubicBezTo>
                    <a:lnTo>
                      <a:pt x="10649" y="4690"/>
                    </a:lnTo>
                    <a:cubicBezTo>
                      <a:pt x="10649" y="4690"/>
                      <a:pt x="10649" y="4690"/>
                      <a:pt x="10650" y="4690"/>
                    </a:cubicBezTo>
                    <a:cubicBezTo>
                      <a:pt x="10472" y="4322"/>
                      <a:pt x="10281" y="3962"/>
                      <a:pt x="10074" y="3611"/>
                    </a:cubicBezTo>
                    <a:cubicBezTo>
                      <a:pt x="9867" y="3264"/>
                      <a:pt x="9651" y="2930"/>
                      <a:pt x="9422" y="2595"/>
                    </a:cubicBezTo>
                    <a:cubicBezTo>
                      <a:pt x="9253" y="2354"/>
                      <a:pt x="9088" y="2108"/>
                      <a:pt x="8918" y="1867"/>
                    </a:cubicBezTo>
                    <a:cubicBezTo>
                      <a:pt x="8732" y="1613"/>
                      <a:pt x="8542" y="1364"/>
                      <a:pt x="8334" y="1122"/>
                    </a:cubicBezTo>
                    <a:cubicBezTo>
                      <a:pt x="8072" y="809"/>
                      <a:pt x="7771" y="534"/>
                      <a:pt x="7441" y="297"/>
                    </a:cubicBezTo>
                    <a:lnTo>
                      <a:pt x="7441" y="297"/>
                    </a:lnTo>
                    <a:lnTo>
                      <a:pt x="7454" y="305"/>
                    </a:lnTo>
                    <a:cubicBezTo>
                      <a:pt x="7365" y="242"/>
                      <a:pt x="7272" y="187"/>
                      <a:pt x="7179" y="140"/>
                    </a:cubicBezTo>
                    <a:cubicBezTo>
                      <a:pt x="7098" y="98"/>
                      <a:pt x="7014" y="60"/>
                      <a:pt x="6933" y="30"/>
                    </a:cubicBezTo>
                    <a:lnTo>
                      <a:pt x="6845"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1"/>
              <p:cNvSpPr/>
              <p:nvPr/>
            </p:nvSpPr>
            <p:spPr>
              <a:xfrm>
                <a:off x="-1633600" y="4771110"/>
                <a:ext cx="445413" cy="834498"/>
              </a:xfrm>
              <a:custGeom>
                <a:rect b="b" l="l" r="r" t="t"/>
                <a:pathLst>
                  <a:path extrusionOk="0" h="10874" w="5804">
                    <a:moveTo>
                      <a:pt x="77" y="1"/>
                    </a:moveTo>
                    <a:cubicBezTo>
                      <a:pt x="56" y="1"/>
                      <a:pt x="35" y="13"/>
                      <a:pt x="22" y="30"/>
                    </a:cubicBezTo>
                    <a:cubicBezTo>
                      <a:pt x="9" y="43"/>
                      <a:pt x="1" y="64"/>
                      <a:pt x="5" y="81"/>
                    </a:cubicBezTo>
                    <a:cubicBezTo>
                      <a:pt x="39" y="390"/>
                      <a:pt x="90" y="716"/>
                      <a:pt x="149" y="1054"/>
                    </a:cubicBezTo>
                    <a:cubicBezTo>
                      <a:pt x="204" y="1368"/>
                      <a:pt x="272" y="1677"/>
                      <a:pt x="352" y="2003"/>
                    </a:cubicBezTo>
                    <a:cubicBezTo>
                      <a:pt x="513" y="2646"/>
                      <a:pt x="712" y="3276"/>
                      <a:pt x="949" y="3894"/>
                    </a:cubicBezTo>
                    <a:cubicBezTo>
                      <a:pt x="1423" y="5135"/>
                      <a:pt x="2016" y="6328"/>
                      <a:pt x="2718" y="7454"/>
                    </a:cubicBezTo>
                    <a:cubicBezTo>
                      <a:pt x="3112" y="8085"/>
                      <a:pt x="3548" y="8694"/>
                      <a:pt x="4018" y="9274"/>
                    </a:cubicBezTo>
                    <a:cubicBezTo>
                      <a:pt x="4250" y="9562"/>
                      <a:pt x="4496" y="9841"/>
                      <a:pt x="4758" y="10104"/>
                    </a:cubicBezTo>
                    <a:cubicBezTo>
                      <a:pt x="5021" y="10374"/>
                      <a:pt x="5308" y="10624"/>
                      <a:pt x="5613" y="10844"/>
                    </a:cubicBezTo>
                    <a:cubicBezTo>
                      <a:pt x="5634" y="10861"/>
                      <a:pt x="5660" y="10874"/>
                      <a:pt x="5689" y="10874"/>
                    </a:cubicBezTo>
                    <a:cubicBezTo>
                      <a:pt x="5719" y="10874"/>
                      <a:pt x="5753" y="10861"/>
                      <a:pt x="5774" y="10836"/>
                    </a:cubicBezTo>
                    <a:cubicBezTo>
                      <a:pt x="5795" y="10815"/>
                      <a:pt x="5804" y="10785"/>
                      <a:pt x="5804" y="10755"/>
                    </a:cubicBezTo>
                    <a:cubicBezTo>
                      <a:pt x="5799" y="10721"/>
                      <a:pt x="5787" y="10696"/>
                      <a:pt x="5766" y="10675"/>
                    </a:cubicBezTo>
                    <a:cubicBezTo>
                      <a:pt x="5558" y="10489"/>
                      <a:pt x="5355" y="10307"/>
                      <a:pt x="5160" y="10116"/>
                    </a:cubicBezTo>
                    <a:cubicBezTo>
                      <a:pt x="4983" y="9943"/>
                      <a:pt x="4801" y="9748"/>
                      <a:pt x="4606" y="9524"/>
                    </a:cubicBezTo>
                    <a:cubicBezTo>
                      <a:pt x="4301" y="9172"/>
                      <a:pt x="4018" y="8800"/>
                      <a:pt x="3755" y="8419"/>
                    </a:cubicBezTo>
                    <a:cubicBezTo>
                      <a:pt x="3476" y="8013"/>
                      <a:pt x="3209" y="7615"/>
                      <a:pt x="2968" y="7238"/>
                    </a:cubicBezTo>
                    <a:cubicBezTo>
                      <a:pt x="2456" y="6438"/>
                      <a:pt x="1990" y="5604"/>
                      <a:pt x="1575" y="4745"/>
                    </a:cubicBezTo>
                    <a:cubicBezTo>
                      <a:pt x="1427" y="4440"/>
                      <a:pt x="1292" y="4140"/>
                      <a:pt x="1165" y="3827"/>
                    </a:cubicBezTo>
                    <a:cubicBezTo>
                      <a:pt x="1029" y="3501"/>
                      <a:pt x="907" y="3162"/>
                      <a:pt x="792" y="2819"/>
                    </a:cubicBezTo>
                    <a:cubicBezTo>
                      <a:pt x="568" y="2146"/>
                      <a:pt x="390" y="1457"/>
                      <a:pt x="263" y="758"/>
                    </a:cubicBezTo>
                    <a:cubicBezTo>
                      <a:pt x="221" y="538"/>
                      <a:pt x="187" y="301"/>
                      <a:pt x="162" y="77"/>
                    </a:cubicBezTo>
                    <a:cubicBezTo>
                      <a:pt x="157" y="34"/>
                      <a:pt x="124" y="1"/>
                      <a:pt x="8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1"/>
              <p:cNvSpPr/>
              <p:nvPr/>
            </p:nvSpPr>
            <p:spPr>
              <a:xfrm>
                <a:off x="-1329850" y="4602812"/>
                <a:ext cx="404740" cy="863814"/>
              </a:xfrm>
              <a:custGeom>
                <a:rect b="b" l="l" r="r" t="t"/>
                <a:pathLst>
                  <a:path extrusionOk="0" h="11256" w="5274">
                    <a:moveTo>
                      <a:pt x="100" y="0"/>
                    </a:moveTo>
                    <a:cubicBezTo>
                      <a:pt x="96" y="0"/>
                      <a:pt x="93" y="0"/>
                      <a:pt x="89" y="1"/>
                    </a:cubicBezTo>
                    <a:cubicBezTo>
                      <a:pt x="64" y="1"/>
                      <a:pt x="43" y="10"/>
                      <a:pt x="30" y="26"/>
                    </a:cubicBezTo>
                    <a:cubicBezTo>
                      <a:pt x="0" y="60"/>
                      <a:pt x="0" y="111"/>
                      <a:pt x="34" y="141"/>
                    </a:cubicBezTo>
                    <a:cubicBezTo>
                      <a:pt x="271" y="365"/>
                      <a:pt x="495" y="606"/>
                      <a:pt x="728" y="873"/>
                    </a:cubicBezTo>
                    <a:cubicBezTo>
                      <a:pt x="1507" y="1779"/>
                      <a:pt x="2201" y="2871"/>
                      <a:pt x="2844" y="4208"/>
                    </a:cubicBezTo>
                    <a:cubicBezTo>
                      <a:pt x="3348" y="5271"/>
                      <a:pt x="3776" y="6367"/>
                      <a:pt x="4123" y="7488"/>
                    </a:cubicBezTo>
                    <a:cubicBezTo>
                      <a:pt x="4449" y="8538"/>
                      <a:pt x="4715" y="9605"/>
                      <a:pt x="4914" y="10684"/>
                    </a:cubicBezTo>
                    <a:lnTo>
                      <a:pt x="4944" y="10866"/>
                    </a:lnTo>
                    <a:lnTo>
                      <a:pt x="4948" y="10900"/>
                    </a:lnTo>
                    <a:cubicBezTo>
                      <a:pt x="4961" y="10972"/>
                      <a:pt x="4973" y="11044"/>
                      <a:pt x="4978" y="11116"/>
                    </a:cubicBezTo>
                    <a:cubicBezTo>
                      <a:pt x="4982" y="11154"/>
                      <a:pt x="4999" y="11192"/>
                      <a:pt x="5028" y="11217"/>
                    </a:cubicBezTo>
                    <a:cubicBezTo>
                      <a:pt x="5054" y="11243"/>
                      <a:pt x="5092" y="11255"/>
                      <a:pt x="5130" y="11255"/>
                    </a:cubicBezTo>
                    <a:cubicBezTo>
                      <a:pt x="5168" y="11251"/>
                      <a:pt x="5210" y="11234"/>
                      <a:pt x="5240" y="11200"/>
                    </a:cubicBezTo>
                    <a:cubicBezTo>
                      <a:pt x="5261" y="11175"/>
                      <a:pt x="5274" y="11137"/>
                      <a:pt x="5274" y="11103"/>
                    </a:cubicBezTo>
                    <a:lnTo>
                      <a:pt x="5265" y="11048"/>
                    </a:lnTo>
                    <a:cubicBezTo>
                      <a:pt x="5265" y="11023"/>
                      <a:pt x="5261" y="10997"/>
                      <a:pt x="5261" y="10976"/>
                    </a:cubicBezTo>
                    <a:cubicBezTo>
                      <a:pt x="5257" y="10942"/>
                      <a:pt x="5249" y="10908"/>
                      <a:pt x="5244" y="10874"/>
                    </a:cubicBezTo>
                    <a:lnTo>
                      <a:pt x="5240" y="10849"/>
                    </a:lnTo>
                    <a:lnTo>
                      <a:pt x="5223" y="10769"/>
                    </a:lnTo>
                    <a:lnTo>
                      <a:pt x="5206" y="10684"/>
                    </a:lnTo>
                    <a:lnTo>
                      <a:pt x="5194" y="10604"/>
                    </a:lnTo>
                    <a:cubicBezTo>
                      <a:pt x="5164" y="10468"/>
                      <a:pt x="5139" y="10333"/>
                      <a:pt x="5109" y="10197"/>
                    </a:cubicBezTo>
                    <a:cubicBezTo>
                      <a:pt x="5050" y="9939"/>
                      <a:pt x="4990" y="9681"/>
                      <a:pt x="4927" y="9423"/>
                    </a:cubicBezTo>
                    <a:cubicBezTo>
                      <a:pt x="4796" y="8881"/>
                      <a:pt x="4643" y="8339"/>
                      <a:pt x="4482" y="7806"/>
                    </a:cubicBezTo>
                    <a:cubicBezTo>
                      <a:pt x="4140" y="6684"/>
                      <a:pt x="3721" y="5588"/>
                      <a:pt x="3221" y="4526"/>
                    </a:cubicBezTo>
                    <a:cubicBezTo>
                      <a:pt x="2828" y="3675"/>
                      <a:pt x="2370" y="2858"/>
                      <a:pt x="1854" y="2075"/>
                    </a:cubicBezTo>
                    <a:cubicBezTo>
                      <a:pt x="1363" y="1330"/>
                      <a:pt x="787" y="640"/>
                      <a:pt x="144" y="22"/>
                    </a:cubicBezTo>
                    <a:cubicBezTo>
                      <a:pt x="134" y="8"/>
                      <a:pt x="117" y="0"/>
                      <a:pt x="10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5" name="Google Shape;6385;p61"/>
            <p:cNvGrpSpPr/>
            <p:nvPr/>
          </p:nvGrpSpPr>
          <p:grpSpPr>
            <a:xfrm rot="692224">
              <a:off x="6060269" y="3197400"/>
              <a:ext cx="969350" cy="952837"/>
              <a:chOff x="-1999866" y="5827318"/>
              <a:chExt cx="1884081" cy="1851985"/>
            </a:xfrm>
          </p:grpSpPr>
          <p:sp>
            <p:nvSpPr>
              <p:cNvPr id="6386" name="Google Shape;6386;p61"/>
              <p:cNvSpPr/>
              <p:nvPr/>
            </p:nvSpPr>
            <p:spPr>
              <a:xfrm rot="3016554">
                <a:off x="-1659050" y="6028027"/>
                <a:ext cx="1202456" cy="1450560"/>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1"/>
              <p:cNvSpPr/>
              <p:nvPr/>
            </p:nvSpPr>
            <p:spPr>
              <a:xfrm rot="3016554">
                <a:off x="-1659057" y="6028033"/>
                <a:ext cx="1202456" cy="1450560"/>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1"/>
              <p:cNvSpPr/>
              <p:nvPr/>
            </p:nvSpPr>
            <p:spPr>
              <a:xfrm rot="3016554">
                <a:off x="-1620195" y="6091662"/>
                <a:ext cx="1113273" cy="1342152"/>
              </a:xfrm>
              <a:custGeom>
                <a:rect b="b" l="l" r="r" t="t"/>
                <a:pathLst>
                  <a:path extrusionOk="0" h="21282" w="17651">
                    <a:moveTo>
                      <a:pt x="4420" y="1"/>
                    </a:moveTo>
                    <a:cubicBezTo>
                      <a:pt x="4183" y="1"/>
                      <a:pt x="3941" y="18"/>
                      <a:pt x="3704" y="52"/>
                    </a:cubicBezTo>
                    <a:cubicBezTo>
                      <a:pt x="3218" y="124"/>
                      <a:pt x="2744" y="280"/>
                      <a:pt x="2308" y="509"/>
                    </a:cubicBezTo>
                    <a:cubicBezTo>
                      <a:pt x="1863" y="746"/>
                      <a:pt x="1461" y="1055"/>
                      <a:pt x="1118" y="1427"/>
                    </a:cubicBezTo>
                    <a:cubicBezTo>
                      <a:pt x="1038" y="1516"/>
                      <a:pt x="957" y="1609"/>
                      <a:pt x="885" y="1702"/>
                    </a:cubicBezTo>
                    <a:cubicBezTo>
                      <a:pt x="847" y="1740"/>
                      <a:pt x="813" y="1783"/>
                      <a:pt x="784" y="1821"/>
                    </a:cubicBezTo>
                    <a:cubicBezTo>
                      <a:pt x="500" y="2181"/>
                      <a:pt x="297" y="2595"/>
                      <a:pt x="187" y="3040"/>
                    </a:cubicBezTo>
                    <a:cubicBezTo>
                      <a:pt x="98" y="3298"/>
                      <a:pt x="43" y="3569"/>
                      <a:pt x="22" y="3844"/>
                    </a:cubicBezTo>
                    <a:cubicBezTo>
                      <a:pt x="18" y="3895"/>
                      <a:pt x="18" y="3954"/>
                      <a:pt x="18" y="4017"/>
                    </a:cubicBezTo>
                    <a:cubicBezTo>
                      <a:pt x="9" y="4077"/>
                      <a:pt x="5" y="4132"/>
                      <a:pt x="1" y="4191"/>
                    </a:cubicBezTo>
                    <a:cubicBezTo>
                      <a:pt x="1" y="4305"/>
                      <a:pt x="5" y="4424"/>
                      <a:pt x="22" y="4542"/>
                    </a:cubicBezTo>
                    <a:cubicBezTo>
                      <a:pt x="26" y="4648"/>
                      <a:pt x="39" y="4754"/>
                      <a:pt x="56" y="4860"/>
                    </a:cubicBezTo>
                    <a:cubicBezTo>
                      <a:pt x="69" y="4961"/>
                      <a:pt x="81" y="5063"/>
                      <a:pt x="94" y="5164"/>
                    </a:cubicBezTo>
                    <a:cubicBezTo>
                      <a:pt x="115" y="5313"/>
                      <a:pt x="149" y="5461"/>
                      <a:pt x="191" y="5605"/>
                    </a:cubicBezTo>
                    <a:cubicBezTo>
                      <a:pt x="208" y="5677"/>
                      <a:pt x="221" y="5749"/>
                      <a:pt x="242" y="5825"/>
                    </a:cubicBezTo>
                    <a:cubicBezTo>
                      <a:pt x="289" y="6036"/>
                      <a:pt x="348" y="6261"/>
                      <a:pt x="420" y="6485"/>
                    </a:cubicBezTo>
                    <a:cubicBezTo>
                      <a:pt x="534" y="6849"/>
                      <a:pt x="631" y="7188"/>
                      <a:pt x="716" y="7518"/>
                    </a:cubicBezTo>
                    <a:cubicBezTo>
                      <a:pt x="873" y="8136"/>
                      <a:pt x="1017" y="8796"/>
                      <a:pt x="1165" y="9596"/>
                    </a:cubicBezTo>
                    <a:cubicBezTo>
                      <a:pt x="1300" y="10341"/>
                      <a:pt x="1414" y="11103"/>
                      <a:pt x="1516" y="11776"/>
                    </a:cubicBezTo>
                    <a:lnTo>
                      <a:pt x="1525" y="11818"/>
                    </a:lnTo>
                    <a:cubicBezTo>
                      <a:pt x="1618" y="12432"/>
                      <a:pt x="1723" y="13130"/>
                      <a:pt x="1842" y="13795"/>
                    </a:cubicBezTo>
                    <a:cubicBezTo>
                      <a:pt x="1931" y="14319"/>
                      <a:pt x="2049" y="14840"/>
                      <a:pt x="2206" y="15352"/>
                    </a:cubicBezTo>
                    <a:cubicBezTo>
                      <a:pt x="2358" y="15860"/>
                      <a:pt x="2545" y="16351"/>
                      <a:pt x="2765" y="16829"/>
                    </a:cubicBezTo>
                    <a:cubicBezTo>
                      <a:pt x="3188" y="17777"/>
                      <a:pt x="3780" y="18641"/>
                      <a:pt x="4504" y="19381"/>
                    </a:cubicBezTo>
                    <a:cubicBezTo>
                      <a:pt x="4868" y="19745"/>
                      <a:pt x="5270" y="20063"/>
                      <a:pt x="5706" y="20338"/>
                    </a:cubicBezTo>
                    <a:cubicBezTo>
                      <a:pt x="6151" y="20613"/>
                      <a:pt x="6629" y="20829"/>
                      <a:pt x="7128" y="20986"/>
                    </a:cubicBezTo>
                    <a:cubicBezTo>
                      <a:pt x="7632" y="21142"/>
                      <a:pt x="8157" y="21235"/>
                      <a:pt x="8682" y="21269"/>
                    </a:cubicBezTo>
                    <a:cubicBezTo>
                      <a:pt x="8838" y="21278"/>
                      <a:pt x="8999" y="21282"/>
                      <a:pt x="9160" y="21282"/>
                    </a:cubicBezTo>
                    <a:cubicBezTo>
                      <a:pt x="9520" y="21282"/>
                      <a:pt x="9875" y="21261"/>
                      <a:pt x="10235" y="21214"/>
                    </a:cubicBezTo>
                    <a:cubicBezTo>
                      <a:pt x="11306" y="21074"/>
                      <a:pt x="12347" y="20749"/>
                      <a:pt x="13312" y="20262"/>
                    </a:cubicBezTo>
                    <a:cubicBezTo>
                      <a:pt x="14273" y="19788"/>
                      <a:pt x="15136" y="19144"/>
                      <a:pt x="15860" y="18357"/>
                    </a:cubicBezTo>
                    <a:cubicBezTo>
                      <a:pt x="16211" y="17972"/>
                      <a:pt x="16516" y="17553"/>
                      <a:pt x="16774" y="17100"/>
                    </a:cubicBezTo>
                    <a:cubicBezTo>
                      <a:pt x="17058" y="16592"/>
                      <a:pt x="17270" y="16042"/>
                      <a:pt x="17401" y="15475"/>
                    </a:cubicBezTo>
                    <a:cubicBezTo>
                      <a:pt x="17650" y="14408"/>
                      <a:pt x="17621" y="13253"/>
                      <a:pt x="17325" y="12030"/>
                    </a:cubicBezTo>
                    <a:cubicBezTo>
                      <a:pt x="17181" y="11458"/>
                      <a:pt x="16986" y="10900"/>
                      <a:pt x="16736" y="10366"/>
                    </a:cubicBezTo>
                    <a:cubicBezTo>
                      <a:pt x="16495" y="9833"/>
                      <a:pt x="16211" y="9325"/>
                      <a:pt x="15881" y="8843"/>
                    </a:cubicBezTo>
                    <a:cubicBezTo>
                      <a:pt x="15547" y="8352"/>
                      <a:pt x="15166" y="7890"/>
                      <a:pt x="14743" y="7467"/>
                    </a:cubicBezTo>
                    <a:cubicBezTo>
                      <a:pt x="14366" y="7099"/>
                      <a:pt x="13913" y="6726"/>
                      <a:pt x="13308" y="6303"/>
                    </a:cubicBezTo>
                    <a:cubicBezTo>
                      <a:pt x="12914" y="6024"/>
                      <a:pt x="12478" y="5744"/>
                      <a:pt x="12161" y="5537"/>
                    </a:cubicBezTo>
                    <a:lnTo>
                      <a:pt x="12123" y="5512"/>
                    </a:lnTo>
                    <a:cubicBezTo>
                      <a:pt x="11687" y="5224"/>
                      <a:pt x="11234" y="4932"/>
                      <a:pt x="10806" y="4618"/>
                    </a:cubicBezTo>
                    <a:cubicBezTo>
                      <a:pt x="10536" y="4420"/>
                      <a:pt x="10299" y="4233"/>
                      <a:pt x="10083" y="4047"/>
                    </a:cubicBezTo>
                    <a:cubicBezTo>
                      <a:pt x="9846" y="3840"/>
                      <a:pt x="9621" y="3615"/>
                      <a:pt x="9414" y="3383"/>
                    </a:cubicBezTo>
                    <a:cubicBezTo>
                      <a:pt x="9156" y="3099"/>
                      <a:pt x="8910" y="2799"/>
                      <a:pt x="8673" y="2515"/>
                    </a:cubicBezTo>
                    <a:lnTo>
                      <a:pt x="8627" y="2460"/>
                    </a:lnTo>
                    <a:lnTo>
                      <a:pt x="8576" y="2401"/>
                    </a:lnTo>
                    <a:cubicBezTo>
                      <a:pt x="8449" y="2248"/>
                      <a:pt x="8322" y="2096"/>
                      <a:pt x="8195" y="1944"/>
                    </a:cubicBezTo>
                    <a:cubicBezTo>
                      <a:pt x="7823" y="1520"/>
                      <a:pt x="7378" y="1034"/>
                      <a:pt x="6828" y="653"/>
                    </a:cubicBezTo>
                    <a:cubicBezTo>
                      <a:pt x="6341" y="323"/>
                      <a:pt x="5778" y="111"/>
                      <a:pt x="5194" y="47"/>
                    </a:cubicBezTo>
                    <a:cubicBezTo>
                      <a:pt x="5084" y="35"/>
                      <a:pt x="4970" y="26"/>
                      <a:pt x="4864" y="22"/>
                    </a:cubicBezTo>
                    <a:cubicBezTo>
                      <a:pt x="4712" y="9"/>
                      <a:pt x="4563" y="1"/>
                      <a:pt x="4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1"/>
              <p:cNvSpPr/>
              <p:nvPr/>
            </p:nvSpPr>
            <p:spPr>
              <a:xfrm rot="3016554">
                <a:off x="-1619394" y="6093696"/>
                <a:ext cx="1107092" cy="1332566"/>
              </a:xfrm>
              <a:custGeom>
                <a:rect b="b" l="l" r="r" t="t"/>
                <a:pathLst>
                  <a:path extrusionOk="0" h="21130" w="17553">
                    <a:moveTo>
                      <a:pt x="5230" y="12087"/>
                    </a:moveTo>
                    <a:cubicBezTo>
                      <a:pt x="5231" y="12091"/>
                      <a:pt x="5231" y="12095"/>
                      <a:pt x="5232" y="12099"/>
                    </a:cubicBezTo>
                    <a:lnTo>
                      <a:pt x="5232" y="12099"/>
                    </a:lnTo>
                    <a:cubicBezTo>
                      <a:pt x="5232" y="12094"/>
                      <a:pt x="5231" y="12090"/>
                      <a:pt x="5230" y="12087"/>
                    </a:cubicBezTo>
                    <a:close/>
                    <a:moveTo>
                      <a:pt x="3158" y="0"/>
                    </a:moveTo>
                    <a:lnTo>
                      <a:pt x="3158" y="0"/>
                    </a:lnTo>
                    <a:cubicBezTo>
                      <a:pt x="2866" y="85"/>
                      <a:pt x="2582" y="195"/>
                      <a:pt x="2312" y="339"/>
                    </a:cubicBezTo>
                    <a:lnTo>
                      <a:pt x="2312" y="343"/>
                    </a:lnTo>
                    <a:cubicBezTo>
                      <a:pt x="1863" y="585"/>
                      <a:pt x="1461" y="893"/>
                      <a:pt x="1118" y="1266"/>
                    </a:cubicBezTo>
                    <a:cubicBezTo>
                      <a:pt x="1038" y="1355"/>
                      <a:pt x="957" y="1448"/>
                      <a:pt x="885" y="1541"/>
                    </a:cubicBezTo>
                    <a:cubicBezTo>
                      <a:pt x="847" y="1579"/>
                      <a:pt x="813" y="1621"/>
                      <a:pt x="784" y="1660"/>
                    </a:cubicBezTo>
                    <a:cubicBezTo>
                      <a:pt x="500" y="2019"/>
                      <a:pt x="297" y="2434"/>
                      <a:pt x="187" y="2879"/>
                    </a:cubicBezTo>
                    <a:cubicBezTo>
                      <a:pt x="98" y="3137"/>
                      <a:pt x="43" y="3408"/>
                      <a:pt x="22" y="3683"/>
                    </a:cubicBezTo>
                    <a:cubicBezTo>
                      <a:pt x="18" y="3738"/>
                      <a:pt x="18" y="3797"/>
                      <a:pt x="18" y="3860"/>
                    </a:cubicBezTo>
                    <a:cubicBezTo>
                      <a:pt x="9" y="3916"/>
                      <a:pt x="5" y="3975"/>
                      <a:pt x="1" y="4030"/>
                    </a:cubicBezTo>
                    <a:cubicBezTo>
                      <a:pt x="1" y="4148"/>
                      <a:pt x="5" y="4267"/>
                      <a:pt x="22" y="4381"/>
                    </a:cubicBezTo>
                    <a:cubicBezTo>
                      <a:pt x="26" y="4491"/>
                      <a:pt x="39" y="4597"/>
                      <a:pt x="56" y="4703"/>
                    </a:cubicBezTo>
                    <a:cubicBezTo>
                      <a:pt x="64" y="4804"/>
                      <a:pt x="77" y="4906"/>
                      <a:pt x="94" y="5007"/>
                    </a:cubicBezTo>
                    <a:cubicBezTo>
                      <a:pt x="115" y="5156"/>
                      <a:pt x="149" y="5304"/>
                      <a:pt x="191" y="5452"/>
                    </a:cubicBezTo>
                    <a:cubicBezTo>
                      <a:pt x="204" y="5524"/>
                      <a:pt x="221" y="5596"/>
                      <a:pt x="242" y="5672"/>
                    </a:cubicBezTo>
                    <a:cubicBezTo>
                      <a:pt x="288" y="5884"/>
                      <a:pt x="348" y="6108"/>
                      <a:pt x="420" y="6328"/>
                    </a:cubicBezTo>
                    <a:cubicBezTo>
                      <a:pt x="538" y="6713"/>
                      <a:pt x="631" y="7052"/>
                      <a:pt x="716" y="7365"/>
                    </a:cubicBezTo>
                    <a:cubicBezTo>
                      <a:pt x="877" y="7991"/>
                      <a:pt x="1021" y="8647"/>
                      <a:pt x="1160" y="9439"/>
                    </a:cubicBezTo>
                    <a:cubicBezTo>
                      <a:pt x="1287" y="10125"/>
                      <a:pt x="1393" y="10836"/>
                      <a:pt x="1490" y="11462"/>
                    </a:cubicBezTo>
                    <a:lnTo>
                      <a:pt x="1507" y="11568"/>
                    </a:lnTo>
                    <a:lnTo>
                      <a:pt x="1516" y="11614"/>
                    </a:lnTo>
                    <a:lnTo>
                      <a:pt x="1524" y="11657"/>
                    </a:lnTo>
                    <a:lnTo>
                      <a:pt x="1533" y="11720"/>
                    </a:lnTo>
                    <a:cubicBezTo>
                      <a:pt x="1622" y="12321"/>
                      <a:pt x="1727" y="12998"/>
                      <a:pt x="1838" y="13638"/>
                    </a:cubicBezTo>
                    <a:cubicBezTo>
                      <a:pt x="1926" y="14162"/>
                      <a:pt x="2049" y="14683"/>
                      <a:pt x="2206" y="15195"/>
                    </a:cubicBezTo>
                    <a:cubicBezTo>
                      <a:pt x="2358" y="15703"/>
                      <a:pt x="2544" y="16194"/>
                      <a:pt x="2764" y="16672"/>
                    </a:cubicBezTo>
                    <a:cubicBezTo>
                      <a:pt x="3188" y="17620"/>
                      <a:pt x="3776" y="18488"/>
                      <a:pt x="4504" y="19229"/>
                    </a:cubicBezTo>
                    <a:cubicBezTo>
                      <a:pt x="4868" y="19588"/>
                      <a:pt x="5270" y="19910"/>
                      <a:pt x="5706" y="20181"/>
                    </a:cubicBezTo>
                    <a:cubicBezTo>
                      <a:pt x="6150" y="20456"/>
                      <a:pt x="6629" y="20676"/>
                      <a:pt x="7128" y="20829"/>
                    </a:cubicBezTo>
                    <a:cubicBezTo>
                      <a:pt x="7636" y="20985"/>
                      <a:pt x="8157" y="21078"/>
                      <a:pt x="8686" y="21112"/>
                    </a:cubicBezTo>
                    <a:cubicBezTo>
                      <a:pt x="8851" y="21121"/>
                      <a:pt x="9016" y="21129"/>
                      <a:pt x="9164" y="21129"/>
                    </a:cubicBezTo>
                    <a:cubicBezTo>
                      <a:pt x="9520" y="21125"/>
                      <a:pt x="9879" y="21099"/>
                      <a:pt x="10235" y="21057"/>
                    </a:cubicBezTo>
                    <a:cubicBezTo>
                      <a:pt x="11310" y="20913"/>
                      <a:pt x="12351" y="20587"/>
                      <a:pt x="13316" y="20096"/>
                    </a:cubicBezTo>
                    <a:cubicBezTo>
                      <a:pt x="14277" y="19627"/>
                      <a:pt x="15140" y="18979"/>
                      <a:pt x="15864" y="18192"/>
                    </a:cubicBezTo>
                    <a:cubicBezTo>
                      <a:pt x="16215" y="17811"/>
                      <a:pt x="16520" y="17392"/>
                      <a:pt x="16778" y="16939"/>
                    </a:cubicBezTo>
                    <a:cubicBezTo>
                      <a:pt x="17066" y="16431"/>
                      <a:pt x="17278" y="15885"/>
                      <a:pt x="17413" y="15318"/>
                    </a:cubicBezTo>
                    <a:cubicBezTo>
                      <a:pt x="17481" y="15022"/>
                      <a:pt x="17527" y="14721"/>
                      <a:pt x="17553" y="14421"/>
                    </a:cubicBezTo>
                    <a:lnTo>
                      <a:pt x="17553" y="14421"/>
                    </a:lnTo>
                    <a:cubicBezTo>
                      <a:pt x="17062" y="15081"/>
                      <a:pt x="16414" y="15610"/>
                      <a:pt x="15720" y="16033"/>
                    </a:cubicBezTo>
                    <a:cubicBezTo>
                      <a:pt x="15483" y="16173"/>
                      <a:pt x="15246" y="16304"/>
                      <a:pt x="15001" y="16431"/>
                    </a:cubicBezTo>
                    <a:cubicBezTo>
                      <a:pt x="14704" y="16579"/>
                      <a:pt x="14395" y="16710"/>
                      <a:pt x="14078" y="16812"/>
                    </a:cubicBezTo>
                    <a:cubicBezTo>
                      <a:pt x="13651" y="16951"/>
                      <a:pt x="13208" y="17021"/>
                      <a:pt x="12761" y="17021"/>
                    </a:cubicBezTo>
                    <a:cubicBezTo>
                      <a:pt x="12663" y="17021"/>
                      <a:pt x="12564" y="17018"/>
                      <a:pt x="12465" y="17011"/>
                    </a:cubicBezTo>
                    <a:cubicBezTo>
                      <a:pt x="11953" y="16973"/>
                      <a:pt x="11454" y="16850"/>
                      <a:pt x="10959" y="16715"/>
                    </a:cubicBezTo>
                    <a:cubicBezTo>
                      <a:pt x="10688" y="16638"/>
                      <a:pt x="10417" y="16558"/>
                      <a:pt x="10142" y="16490"/>
                    </a:cubicBezTo>
                    <a:cubicBezTo>
                      <a:pt x="9989" y="16448"/>
                      <a:pt x="9833" y="16410"/>
                      <a:pt x="9676" y="16376"/>
                    </a:cubicBezTo>
                    <a:cubicBezTo>
                      <a:pt x="9566" y="16348"/>
                      <a:pt x="9455" y="16324"/>
                      <a:pt x="9344" y="16308"/>
                    </a:cubicBezTo>
                    <a:lnTo>
                      <a:pt x="9344" y="16308"/>
                    </a:lnTo>
                    <a:cubicBezTo>
                      <a:pt x="9346" y="16308"/>
                      <a:pt x="9348" y="16308"/>
                      <a:pt x="9350" y="16308"/>
                    </a:cubicBezTo>
                    <a:lnTo>
                      <a:pt x="9321" y="16304"/>
                    </a:lnTo>
                    <a:lnTo>
                      <a:pt x="9321" y="16304"/>
                    </a:lnTo>
                    <a:cubicBezTo>
                      <a:pt x="9329" y="16305"/>
                      <a:pt x="9336" y="16306"/>
                      <a:pt x="9344" y="16308"/>
                    </a:cubicBezTo>
                    <a:lnTo>
                      <a:pt x="9344" y="16308"/>
                    </a:lnTo>
                    <a:cubicBezTo>
                      <a:pt x="9248" y="16296"/>
                      <a:pt x="9151" y="16289"/>
                      <a:pt x="9054" y="16289"/>
                    </a:cubicBezTo>
                    <a:cubicBezTo>
                      <a:pt x="8984" y="16289"/>
                      <a:pt x="8913" y="16293"/>
                      <a:pt x="8842" y="16300"/>
                    </a:cubicBezTo>
                    <a:cubicBezTo>
                      <a:pt x="8732" y="16313"/>
                      <a:pt x="8626" y="16342"/>
                      <a:pt x="8525" y="16384"/>
                    </a:cubicBezTo>
                    <a:cubicBezTo>
                      <a:pt x="8461" y="16414"/>
                      <a:pt x="8398" y="16448"/>
                      <a:pt x="8339" y="16490"/>
                    </a:cubicBezTo>
                    <a:cubicBezTo>
                      <a:pt x="8284" y="16537"/>
                      <a:pt x="8233" y="16583"/>
                      <a:pt x="8191" y="16643"/>
                    </a:cubicBezTo>
                    <a:cubicBezTo>
                      <a:pt x="8148" y="16698"/>
                      <a:pt x="8114" y="16761"/>
                      <a:pt x="8085" y="16825"/>
                    </a:cubicBezTo>
                    <a:cubicBezTo>
                      <a:pt x="8085" y="16829"/>
                      <a:pt x="8085" y="16829"/>
                      <a:pt x="8085" y="16829"/>
                    </a:cubicBezTo>
                    <a:lnTo>
                      <a:pt x="8085" y="16833"/>
                    </a:lnTo>
                    <a:cubicBezTo>
                      <a:pt x="8051" y="16918"/>
                      <a:pt x="8030" y="17002"/>
                      <a:pt x="8017" y="17087"/>
                    </a:cubicBezTo>
                    <a:lnTo>
                      <a:pt x="8017" y="17096"/>
                    </a:lnTo>
                    <a:lnTo>
                      <a:pt x="8017" y="17104"/>
                    </a:lnTo>
                    <a:cubicBezTo>
                      <a:pt x="8004" y="17227"/>
                      <a:pt x="8004" y="17354"/>
                      <a:pt x="8021" y="17476"/>
                    </a:cubicBezTo>
                    <a:cubicBezTo>
                      <a:pt x="8047" y="17620"/>
                      <a:pt x="8085" y="17764"/>
                      <a:pt x="8144" y="17904"/>
                    </a:cubicBezTo>
                    <a:cubicBezTo>
                      <a:pt x="8212" y="18061"/>
                      <a:pt x="8301" y="18213"/>
                      <a:pt x="8406" y="18353"/>
                    </a:cubicBezTo>
                    <a:cubicBezTo>
                      <a:pt x="8504" y="18471"/>
                      <a:pt x="8618" y="18581"/>
                      <a:pt x="8741" y="18678"/>
                    </a:cubicBezTo>
                    <a:cubicBezTo>
                      <a:pt x="8855" y="18763"/>
                      <a:pt x="8978" y="18839"/>
                      <a:pt x="9109" y="18894"/>
                    </a:cubicBezTo>
                    <a:lnTo>
                      <a:pt x="9151" y="18911"/>
                    </a:lnTo>
                    <a:cubicBezTo>
                      <a:pt x="9261" y="18945"/>
                      <a:pt x="9371" y="18975"/>
                      <a:pt x="9481" y="19009"/>
                    </a:cubicBezTo>
                    <a:cubicBezTo>
                      <a:pt x="9545" y="19026"/>
                      <a:pt x="9579" y="19085"/>
                      <a:pt x="9562" y="19148"/>
                    </a:cubicBezTo>
                    <a:cubicBezTo>
                      <a:pt x="9553" y="19178"/>
                      <a:pt x="9536" y="19199"/>
                      <a:pt x="9511" y="19216"/>
                    </a:cubicBezTo>
                    <a:cubicBezTo>
                      <a:pt x="9489" y="19226"/>
                      <a:pt x="9467" y="19230"/>
                      <a:pt x="9444" y="19230"/>
                    </a:cubicBezTo>
                    <a:cubicBezTo>
                      <a:pt x="9437" y="19230"/>
                      <a:pt x="9430" y="19230"/>
                      <a:pt x="9422" y="19229"/>
                    </a:cubicBezTo>
                    <a:cubicBezTo>
                      <a:pt x="9308" y="19208"/>
                      <a:pt x="9194" y="19174"/>
                      <a:pt x="9084" y="19131"/>
                    </a:cubicBezTo>
                    <a:cubicBezTo>
                      <a:pt x="8698" y="19026"/>
                      <a:pt x="8309" y="18932"/>
                      <a:pt x="7937" y="18784"/>
                    </a:cubicBezTo>
                    <a:cubicBezTo>
                      <a:pt x="7704" y="18695"/>
                      <a:pt x="7479" y="18577"/>
                      <a:pt x="7272" y="18437"/>
                    </a:cubicBezTo>
                    <a:cubicBezTo>
                      <a:pt x="7082" y="18306"/>
                      <a:pt x="6908" y="18154"/>
                      <a:pt x="6751" y="17984"/>
                    </a:cubicBezTo>
                    <a:cubicBezTo>
                      <a:pt x="6582" y="17798"/>
                      <a:pt x="6430" y="17595"/>
                      <a:pt x="6299" y="17379"/>
                    </a:cubicBezTo>
                    <a:cubicBezTo>
                      <a:pt x="6167" y="17159"/>
                      <a:pt x="6057" y="16930"/>
                      <a:pt x="5964" y="16693"/>
                    </a:cubicBezTo>
                    <a:cubicBezTo>
                      <a:pt x="5774" y="16202"/>
                      <a:pt x="5638" y="15695"/>
                      <a:pt x="5558" y="15174"/>
                    </a:cubicBezTo>
                    <a:cubicBezTo>
                      <a:pt x="5473" y="14645"/>
                      <a:pt x="5422" y="14116"/>
                      <a:pt x="5376" y="13587"/>
                    </a:cubicBezTo>
                    <a:cubicBezTo>
                      <a:pt x="5334" y="13089"/>
                      <a:pt x="5297" y="12592"/>
                      <a:pt x="5232" y="12099"/>
                    </a:cubicBezTo>
                    <a:lnTo>
                      <a:pt x="5232" y="12099"/>
                    </a:lnTo>
                    <a:cubicBezTo>
                      <a:pt x="5232" y="12099"/>
                      <a:pt x="5232" y="12100"/>
                      <a:pt x="5232" y="12101"/>
                    </a:cubicBezTo>
                    <a:cubicBezTo>
                      <a:pt x="5231" y="12095"/>
                      <a:pt x="5230" y="12088"/>
                      <a:pt x="5229" y="12082"/>
                    </a:cubicBezTo>
                    <a:lnTo>
                      <a:pt x="5229" y="12082"/>
                    </a:lnTo>
                    <a:cubicBezTo>
                      <a:pt x="5230" y="12083"/>
                      <a:pt x="5230" y="12085"/>
                      <a:pt x="5230" y="12087"/>
                    </a:cubicBezTo>
                    <a:lnTo>
                      <a:pt x="5230" y="12087"/>
                    </a:lnTo>
                    <a:cubicBezTo>
                      <a:pt x="5229" y="12080"/>
                      <a:pt x="5229" y="12074"/>
                      <a:pt x="5228" y="12067"/>
                    </a:cubicBezTo>
                    <a:lnTo>
                      <a:pt x="5228" y="12067"/>
                    </a:lnTo>
                    <a:cubicBezTo>
                      <a:pt x="5228" y="12068"/>
                      <a:pt x="5228" y="12070"/>
                      <a:pt x="5228" y="12071"/>
                    </a:cubicBezTo>
                    <a:lnTo>
                      <a:pt x="5228" y="12071"/>
                    </a:lnTo>
                    <a:cubicBezTo>
                      <a:pt x="5126" y="11323"/>
                      <a:pt x="4962" y="10589"/>
                      <a:pt x="4749" y="9871"/>
                    </a:cubicBezTo>
                    <a:cubicBezTo>
                      <a:pt x="4534" y="9172"/>
                      <a:pt x="4284" y="8482"/>
                      <a:pt x="3996" y="7809"/>
                    </a:cubicBezTo>
                    <a:cubicBezTo>
                      <a:pt x="3776" y="7289"/>
                      <a:pt x="3539" y="6777"/>
                      <a:pt x="3302" y="6269"/>
                    </a:cubicBezTo>
                    <a:cubicBezTo>
                      <a:pt x="3112" y="5867"/>
                      <a:pt x="2942" y="5456"/>
                      <a:pt x="2803" y="5041"/>
                    </a:cubicBezTo>
                    <a:cubicBezTo>
                      <a:pt x="2667" y="4643"/>
                      <a:pt x="2561" y="4241"/>
                      <a:pt x="2485" y="3831"/>
                    </a:cubicBezTo>
                    <a:cubicBezTo>
                      <a:pt x="2409" y="3446"/>
                      <a:pt x="2375" y="3052"/>
                      <a:pt x="2371" y="2658"/>
                    </a:cubicBezTo>
                    <a:cubicBezTo>
                      <a:pt x="2367" y="2201"/>
                      <a:pt x="2426" y="1748"/>
                      <a:pt x="2549" y="1308"/>
                    </a:cubicBezTo>
                    <a:cubicBezTo>
                      <a:pt x="2667" y="872"/>
                      <a:pt x="2853" y="462"/>
                      <a:pt x="3103" y="81"/>
                    </a:cubicBezTo>
                    <a:lnTo>
                      <a:pt x="3158" y="0"/>
                    </a:lnTo>
                    <a:close/>
                  </a:path>
                </a:pathLst>
              </a:custGeom>
              <a:solidFill>
                <a:srgbClr val="61BB3A">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1"/>
              <p:cNvSpPr/>
              <p:nvPr/>
            </p:nvSpPr>
            <p:spPr>
              <a:xfrm rot="3016554">
                <a:off x="-1124930" y="6416645"/>
                <a:ext cx="63" cy="315"/>
              </a:xfrm>
              <a:custGeom>
                <a:rect b="b" l="l" r="r" t="t"/>
                <a:pathLst>
                  <a:path extrusionOk="0" h="5" w="1">
                    <a:moveTo>
                      <a:pt x="1" y="4"/>
                    </a:moveTo>
                    <a:lnTo>
                      <a:pt x="1" y="0"/>
                    </a:lnTo>
                    <a:close/>
                  </a:path>
                </a:pathLst>
              </a:custGeom>
              <a:solidFill>
                <a:srgbClr val="9FC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1"/>
              <p:cNvSpPr/>
              <p:nvPr/>
            </p:nvSpPr>
            <p:spPr>
              <a:xfrm rot="3016554">
                <a:off x="-1499516" y="6562161"/>
                <a:ext cx="677008" cy="636390"/>
              </a:xfrm>
              <a:custGeom>
                <a:rect b="b" l="l" r="r" t="t"/>
                <a:pathLst>
                  <a:path extrusionOk="0" h="10091" w="10734">
                    <a:moveTo>
                      <a:pt x="5357" y="0"/>
                    </a:moveTo>
                    <a:cubicBezTo>
                      <a:pt x="3639" y="0"/>
                      <a:pt x="2013" y="882"/>
                      <a:pt x="1080" y="2368"/>
                    </a:cubicBezTo>
                    <a:cubicBezTo>
                      <a:pt x="0" y="4100"/>
                      <a:pt x="64" y="6313"/>
                      <a:pt x="1249" y="7977"/>
                    </a:cubicBezTo>
                    <a:cubicBezTo>
                      <a:pt x="2235" y="9355"/>
                      <a:pt x="3788" y="10090"/>
                      <a:pt x="5364" y="10090"/>
                    </a:cubicBezTo>
                    <a:cubicBezTo>
                      <a:pt x="6377" y="10090"/>
                      <a:pt x="7400" y="9786"/>
                      <a:pt x="8287" y="9153"/>
                    </a:cubicBezTo>
                    <a:cubicBezTo>
                      <a:pt x="9947" y="7972"/>
                      <a:pt x="10734" y="5903"/>
                      <a:pt x="10277" y="3913"/>
                    </a:cubicBezTo>
                    <a:cubicBezTo>
                      <a:pt x="9815" y="1924"/>
                      <a:pt x="8207" y="409"/>
                      <a:pt x="6192" y="70"/>
                    </a:cubicBezTo>
                    <a:cubicBezTo>
                      <a:pt x="5913" y="23"/>
                      <a:pt x="5634" y="0"/>
                      <a:pt x="5357" y="0"/>
                    </a:cubicBez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1"/>
              <p:cNvSpPr/>
              <p:nvPr/>
            </p:nvSpPr>
            <p:spPr>
              <a:xfrm rot="3016554">
                <a:off x="-1470245" y="6582175"/>
                <a:ext cx="626046" cy="591866"/>
              </a:xfrm>
              <a:custGeom>
                <a:rect b="b" l="l" r="r" t="t"/>
                <a:pathLst>
                  <a:path extrusionOk="0" h="9385" w="9926">
                    <a:moveTo>
                      <a:pt x="4978" y="0"/>
                    </a:moveTo>
                    <a:cubicBezTo>
                      <a:pt x="3477" y="0"/>
                      <a:pt x="2039" y="723"/>
                      <a:pt x="1147" y="1983"/>
                    </a:cubicBezTo>
                    <a:cubicBezTo>
                      <a:pt x="51" y="3532"/>
                      <a:pt x="0" y="5589"/>
                      <a:pt x="1012" y="7197"/>
                    </a:cubicBezTo>
                    <a:cubicBezTo>
                      <a:pt x="1902" y="8610"/>
                      <a:pt x="3426" y="9384"/>
                      <a:pt x="4985" y="9384"/>
                    </a:cubicBezTo>
                    <a:cubicBezTo>
                      <a:pt x="5840" y="9384"/>
                      <a:pt x="6706" y="9151"/>
                      <a:pt x="7483" y="8662"/>
                    </a:cubicBezTo>
                    <a:cubicBezTo>
                      <a:pt x="9087" y="7650"/>
                      <a:pt x="9925" y="5771"/>
                      <a:pt x="9604" y="3900"/>
                    </a:cubicBezTo>
                    <a:cubicBezTo>
                      <a:pt x="9282" y="2029"/>
                      <a:pt x="7868" y="540"/>
                      <a:pt x="6014" y="116"/>
                    </a:cubicBezTo>
                    <a:cubicBezTo>
                      <a:pt x="5670" y="38"/>
                      <a:pt x="5322" y="0"/>
                      <a:pt x="4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1"/>
              <p:cNvSpPr/>
              <p:nvPr/>
            </p:nvSpPr>
            <p:spPr>
              <a:xfrm rot="3016554">
                <a:off x="-1493428" y="6618633"/>
                <a:ext cx="641562" cy="548036"/>
              </a:xfrm>
              <a:custGeom>
                <a:rect b="b" l="l" r="r" t="t"/>
                <a:pathLst>
                  <a:path extrusionOk="0" h="8690" w="10172">
                    <a:moveTo>
                      <a:pt x="2637" y="1"/>
                    </a:moveTo>
                    <a:lnTo>
                      <a:pt x="2578" y="39"/>
                    </a:lnTo>
                    <a:lnTo>
                      <a:pt x="2574" y="39"/>
                    </a:lnTo>
                    <a:cubicBezTo>
                      <a:pt x="817" y="1152"/>
                      <a:pt x="0" y="3289"/>
                      <a:pt x="572" y="5291"/>
                    </a:cubicBezTo>
                    <a:cubicBezTo>
                      <a:pt x="1147" y="7289"/>
                      <a:pt x="2967" y="8673"/>
                      <a:pt x="5050" y="8690"/>
                    </a:cubicBezTo>
                    <a:cubicBezTo>
                      <a:pt x="5059" y="8690"/>
                      <a:pt x="5069" y="8690"/>
                      <a:pt x="5079" y="8690"/>
                    </a:cubicBezTo>
                    <a:cubicBezTo>
                      <a:pt x="7149" y="8690"/>
                      <a:pt x="8976" y="7335"/>
                      <a:pt x="9570" y="5350"/>
                    </a:cubicBezTo>
                    <a:cubicBezTo>
                      <a:pt x="10171" y="3357"/>
                      <a:pt x="9384" y="1207"/>
                      <a:pt x="7640" y="72"/>
                    </a:cubicBezTo>
                    <a:lnTo>
                      <a:pt x="7640" y="72"/>
                    </a:lnTo>
                    <a:cubicBezTo>
                      <a:pt x="7742" y="204"/>
                      <a:pt x="7835" y="348"/>
                      <a:pt x="7911" y="500"/>
                    </a:cubicBezTo>
                    <a:cubicBezTo>
                      <a:pt x="8072" y="800"/>
                      <a:pt x="8195" y="1118"/>
                      <a:pt x="8271" y="1452"/>
                    </a:cubicBezTo>
                    <a:cubicBezTo>
                      <a:pt x="8347" y="1770"/>
                      <a:pt x="8381" y="2100"/>
                      <a:pt x="8368" y="2426"/>
                    </a:cubicBezTo>
                    <a:cubicBezTo>
                      <a:pt x="8360" y="2786"/>
                      <a:pt x="8279" y="3141"/>
                      <a:pt x="8127" y="3467"/>
                    </a:cubicBezTo>
                    <a:cubicBezTo>
                      <a:pt x="7979" y="3780"/>
                      <a:pt x="7746" y="4043"/>
                      <a:pt x="7454" y="4225"/>
                    </a:cubicBezTo>
                    <a:cubicBezTo>
                      <a:pt x="7369" y="4275"/>
                      <a:pt x="7285" y="4318"/>
                      <a:pt x="7196" y="4356"/>
                    </a:cubicBezTo>
                    <a:cubicBezTo>
                      <a:pt x="7115" y="4390"/>
                      <a:pt x="7031" y="4419"/>
                      <a:pt x="6946" y="4440"/>
                    </a:cubicBezTo>
                    <a:cubicBezTo>
                      <a:pt x="6874" y="4457"/>
                      <a:pt x="6798" y="4466"/>
                      <a:pt x="6726" y="4466"/>
                    </a:cubicBezTo>
                    <a:cubicBezTo>
                      <a:pt x="6645" y="4466"/>
                      <a:pt x="6565" y="4462"/>
                      <a:pt x="6489" y="4457"/>
                    </a:cubicBezTo>
                    <a:cubicBezTo>
                      <a:pt x="6112" y="4428"/>
                      <a:pt x="5748" y="4352"/>
                      <a:pt x="5371" y="4322"/>
                    </a:cubicBezTo>
                    <a:lnTo>
                      <a:pt x="5350" y="4322"/>
                    </a:lnTo>
                    <a:cubicBezTo>
                      <a:pt x="5302" y="4318"/>
                      <a:pt x="5253" y="4316"/>
                      <a:pt x="5204" y="4316"/>
                    </a:cubicBezTo>
                    <a:cubicBezTo>
                      <a:pt x="5095" y="4316"/>
                      <a:pt x="4984" y="4326"/>
                      <a:pt x="4876" y="4343"/>
                    </a:cubicBezTo>
                    <a:cubicBezTo>
                      <a:pt x="4817" y="4356"/>
                      <a:pt x="4758" y="4377"/>
                      <a:pt x="4703" y="4398"/>
                    </a:cubicBezTo>
                    <a:cubicBezTo>
                      <a:pt x="4669" y="4419"/>
                      <a:pt x="4635" y="4440"/>
                      <a:pt x="4601" y="4466"/>
                    </a:cubicBezTo>
                    <a:cubicBezTo>
                      <a:pt x="4580" y="4491"/>
                      <a:pt x="4559" y="4512"/>
                      <a:pt x="4542" y="4538"/>
                    </a:cubicBezTo>
                    <a:cubicBezTo>
                      <a:pt x="4521" y="4572"/>
                      <a:pt x="4504" y="4606"/>
                      <a:pt x="4491" y="4639"/>
                    </a:cubicBezTo>
                    <a:cubicBezTo>
                      <a:pt x="4478" y="4694"/>
                      <a:pt x="4466" y="4749"/>
                      <a:pt x="4462" y="4804"/>
                    </a:cubicBezTo>
                    <a:cubicBezTo>
                      <a:pt x="4462" y="4855"/>
                      <a:pt x="4462" y="4906"/>
                      <a:pt x="4470" y="4953"/>
                    </a:cubicBezTo>
                    <a:cubicBezTo>
                      <a:pt x="4483" y="5008"/>
                      <a:pt x="4500" y="5058"/>
                      <a:pt x="4525" y="5109"/>
                    </a:cubicBezTo>
                    <a:cubicBezTo>
                      <a:pt x="4555" y="5164"/>
                      <a:pt x="4588" y="5215"/>
                      <a:pt x="4631" y="5257"/>
                    </a:cubicBezTo>
                    <a:cubicBezTo>
                      <a:pt x="4686" y="5317"/>
                      <a:pt x="4745" y="5367"/>
                      <a:pt x="4813" y="5414"/>
                    </a:cubicBezTo>
                    <a:cubicBezTo>
                      <a:pt x="4919" y="5477"/>
                      <a:pt x="5033" y="5532"/>
                      <a:pt x="5151" y="5575"/>
                    </a:cubicBezTo>
                    <a:lnTo>
                      <a:pt x="5164" y="5579"/>
                    </a:lnTo>
                    <a:cubicBezTo>
                      <a:pt x="5316" y="5630"/>
                      <a:pt x="5473" y="5659"/>
                      <a:pt x="5630" y="5672"/>
                    </a:cubicBezTo>
                    <a:lnTo>
                      <a:pt x="5702" y="5672"/>
                    </a:lnTo>
                    <a:cubicBezTo>
                      <a:pt x="5704" y="5672"/>
                      <a:pt x="5707" y="5672"/>
                      <a:pt x="5710" y="5672"/>
                    </a:cubicBezTo>
                    <a:cubicBezTo>
                      <a:pt x="5770" y="5672"/>
                      <a:pt x="5820" y="5717"/>
                      <a:pt x="5824" y="5778"/>
                    </a:cubicBezTo>
                    <a:cubicBezTo>
                      <a:pt x="5829" y="5829"/>
                      <a:pt x="5795" y="5875"/>
                      <a:pt x="5748" y="5892"/>
                    </a:cubicBezTo>
                    <a:cubicBezTo>
                      <a:pt x="5454" y="6006"/>
                      <a:pt x="5144" y="6065"/>
                      <a:pt x="4831" y="6065"/>
                    </a:cubicBezTo>
                    <a:cubicBezTo>
                      <a:pt x="4725" y="6065"/>
                      <a:pt x="4619" y="6059"/>
                      <a:pt x="4512" y="6045"/>
                    </a:cubicBezTo>
                    <a:cubicBezTo>
                      <a:pt x="4131" y="5990"/>
                      <a:pt x="3767" y="5841"/>
                      <a:pt x="3454" y="5617"/>
                    </a:cubicBezTo>
                    <a:cubicBezTo>
                      <a:pt x="3132" y="5384"/>
                      <a:pt x="2857" y="5092"/>
                      <a:pt x="2642" y="4754"/>
                    </a:cubicBezTo>
                    <a:cubicBezTo>
                      <a:pt x="2421" y="4411"/>
                      <a:pt x="2252" y="4034"/>
                      <a:pt x="2146" y="3636"/>
                    </a:cubicBezTo>
                    <a:cubicBezTo>
                      <a:pt x="2040" y="3230"/>
                      <a:pt x="1994" y="2811"/>
                      <a:pt x="2007" y="2396"/>
                    </a:cubicBezTo>
                    <a:cubicBezTo>
                      <a:pt x="2015" y="1935"/>
                      <a:pt x="2079" y="1478"/>
                      <a:pt x="2201" y="1033"/>
                    </a:cubicBezTo>
                    <a:cubicBezTo>
                      <a:pt x="2299" y="669"/>
                      <a:pt x="2447" y="322"/>
                      <a:pt x="263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1"/>
              <p:cNvSpPr/>
              <p:nvPr/>
            </p:nvSpPr>
            <p:spPr>
              <a:xfrm rot="3016554">
                <a:off x="-1236634" y="6717782"/>
                <a:ext cx="63" cy="315"/>
              </a:xfrm>
              <a:custGeom>
                <a:rect b="b" l="l" r="r" t="t"/>
                <a:pathLst>
                  <a:path extrusionOk="0" h="5" w="1">
                    <a:moveTo>
                      <a:pt x="0" y="5"/>
                    </a:moveTo>
                    <a:lnTo>
                      <a:pt x="0" y="5"/>
                    </a:lnTo>
                    <a:lnTo>
                      <a:pt x="0" y="1"/>
                    </a:lnTo>
                    <a:lnTo>
                      <a:pt x="0" y="5"/>
                    </a:ln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1"/>
              <p:cNvSpPr/>
              <p:nvPr/>
            </p:nvSpPr>
            <p:spPr>
              <a:xfrm rot="3016554">
                <a:off x="-1161025" y="6904817"/>
                <a:ext cx="883" cy="63"/>
              </a:xfrm>
              <a:custGeom>
                <a:rect b="b" l="l" r="r" t="t"/>
                <a:pathLst>
                  <a:path extrusionOk="0" h="1" w="14">
                    <a:moveTo>
                      <a:pt x="13" y="1"/>
                    </a:moveTo>
                    <a:lnTo>
                      <a:pt x="0" y="1"/>
                    </a:lnTo>
                    <a:cubicBezTo>
                      <a:pt x="5" y="1"/>
                      <a:pt x="9" y="1"/>
                      <a:pt x="13" y="1"/>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1"/>
              <p:cNvSpPr/>
              <p:nvPr/>
            </p:nvSpPr>
            <p:spPr>
              <a:xfrm rot="3016554">
                <a:off x="-1197680" y="6873430"/>
                <a:ext cx="820" cy="883"/>
              </a:xfrm>
              <a:custGeom>
                <a:rect b="b" l="l" r="r" t="t"/>
                <a:pathLst>
                  <a:path extrusionOk="0" h="14" w="13">
                    <a:moveTo>
                      <a:pt x="0" y="14"/>
                    </a:moveTo>
                    <a:cubicBezTo>
                      <a:pt x="4" y="9"/>
                      <a:pt x="9" y="5"/>
                      <a:pt x="13" y="1"/>
                    </a:cubicBezTo>
                    <a:cubicBezTo>
                      <a:pt x="9" y="5"/>
                      <a:pt x="4" y="9"/>
                      <a:pt x="0" y="14"/>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61"/>
            <p:cNvGrpSpPr/>
            <p:nvPr/>
          </p:nvGrpSpPr>
          <p:grpSpPr>
            <a:xfrm>
              <a:off x="1847014" y="3290232"/>
              <a:ext cx="763306" cy="732125"/>
              <a:chOff x="3612715" y="8578723"/>
              <a:chExt cx="1122509" cy="1076654"/>
            </a:xfrm>
          </p:grpSpPr>
          <p:sp>
            <p:nvSpPr>
              <p:cNvPr id="6398" name="Google Shape;6398;p61"/>
              <p:cNvSpPr/>
              <p:nvPr/>
            </p:nvSpPr>
            <p:spPr>
              <a:xfrm>
                <a:off x="3613041" y="8613501"/>
                <a:ext cx="1122184" cy="1040899"/>
              </a:xfrm>
              <a:custGeom>
                <a:rect b="b" l="l" r="r" t="t"/>
                <a:pathLst>
                  <a:path extrusionOk="0" h="12780" w="13778">
                    <a:moveTo>
                      <a:pt x="9201" y="0"/>
                    </a:moveTo>
                    <a:cubicBezTo>
                      <a:pt x="9180" y="0"/>
                      <a:pt x="9159" y="1"/>
                      <a:pt x="9139" y="1"/>
                    </a:cubicBezTo>
                    <a:cubicBezTo>
                      <a:pt x="8389" y="9"/>
                      <a:pt x="7670" y="293"/>
                      <a:pt x="7111" y="788"/>
                    </a:cubicBezTo>
                    <a:cubicBezTo>
                      <a:pt x="7060" y="835"/>
                      <a:pt x="7005" y="886"/>
                      <a:pt x="6959" y="932"/>
                    </a:cubicBezTo>
                    <a:cubicBezTo>
                      <a:pt x="6718" y="1178"/>
                      <a:pt x="6514" y="1453"/>
                      <a:pt x="6354" y="1753"/>
                    </a:cubicBezTo>
                    <a:cubicBezTo>
                      <a:pt x="6252" y="1940"/>
                      <a:pt x="6176" y="2134"/>
                      <a:pt x="6117" y="2333"/>
                    </a:cubicBezTo>
                    <a:cubicBezTo>
                      <a:pt x="6095" y="2409"/>
                      <a:pt x="6074" y="2486"/>
                      <a:pt x="6053" y="2562"/>
                    </a:cubicBezTo>
                    <a:cubicBezTo>
                      <a:pt x="6019" y="2693"/>
                      <a:pt x="5981" y="2820"/>
                      <a:pt x="5939" y="2947"/>
                    </a:cubicBezTo>
                    <a:cubicBezTo>
                      <a:pt x="5896" y="3070"/>
                      <a:pt x="5841" y="3188"/>
                      <a:pt x="5769" y="3294"/>
                    </a:cubicBezTo>
                    <a:cubicBezTo>
                      <a:pt x="5740" y="3340"/>
                      <a:pt x="5702" y="3383"/>
                      <a:pt x="5664" y="3421"/>
                    </a:cubicBezTo>
                    <a:lnTo>
                      <a:pt x="5638" y="3446"/>
                    </a:lnTo>
                    <a:lnTo>
                      <a:pt x="5592" y="3480"/>
                    </a:lnTo>
                    <a:cubicBezTo>
                      <a:pt x="5550" y="3487"/>
                      <a:pt x="5508" y="3490"/>
                      <a:pt x="5465" y="3490"/>
                    </a:cubicBezTo>
                    <a:cubicBezTo>
                      <a:pt x="5430" y="3490"/>
                      <a:pt x="5395" y="3488"/>
                      <a:pt x="5359" y="3484"/>
                    </a:cubicBezTo>
                    <a:cubicBezTo>
                      <a:pt x="5181" y="3459"/>
                      <a:pt x="5003" y="3412"/>
                      <a:pt x="4830" y="3345"/>
                    </a:cubicBezTo>
                    <a:lnTo>
                      <a:pt x="4830" y="3345"/>
                    </a:lnTo>
                    <a:lnTo>
                      <a:pt x="4872" y="3362"/>
                    </a:lnTo>
                    <a:cubicBezTo>
                      <a:pt x="4648" y="3277"/>
                      <a:pt x="4428" y="3180"/>
                      <a:pt x="4216" y="3082"/>
                    </a:cubicBezTo>
                    <a:cubicBezTo>
                      <a:pt x="4093" y="3027"/>
                      <a:pt x="3971" y="2972"/>
                      <a:pt x="3848" y="2921"/>
                    </a:cubicBezTo>
                    <a:cubicBezTo>
                      <a:pt x="3696" y="2854"/>
                      <a:pt x="3539" y="2799"/>
                      <a:pt x="3382" y="2752"/>
                    </a:cubicBezTo>
                    <a:cubicBezTo>
                      <a:pt x="3278" y="2729"/>
                      <a:pt x="3172" y="2716"/>
                      <a:pt x="3067" y="2716"/>
                    </a:cubicBezTo>
                    <a:cubicBezTo>
                      <a:pt x="3001" y="2716"/>
                      <a:pt x="2935" y="2721"/>
                      <a:pt x="2870" y="2731"/>
                    </a:cubicBezTo>
                    <a:cubicBezTo>
                      <a:pt x="2383" y="2790"/>
                      <a:pt x="1922" y="2993"/>
                      <a:pt x="1550" y="3311"/>
                    </a:cubicBezTo>
                    <a:cubicBezTo>
                      <a:pt x="1469" y="3379"/>
                      <a:pt x="1393" y="3451"/>
                      <a:pt x="1317" y="3522"/>
                    </a:cubicBezTo>
                    <a:cubicBezTo>
                      <a:pt x="1038" y="3810"/>
                      <a:pt x="796" y="4140"/>
                      <a:pt x="606" y="4496"/>
                    </a:cubicBezTo>
                    <a:cubicBezTo>
                      <a:pt x="369" y="4940"/>
                      <a:pt x="195" y="5419"/>
                      <a:pt x="98" y="5914"/>
                    </a:cubicBezTo>
                    <a:cubicBezTo>
                      <a:pt x="5" y="6388"/>
                      <a:pt x="1" y="6879"/>
                      <a:pt x="81" y="7353"/>
                    </a:cubicBezTo>
                    <a:cubicBezTo>
                      <a:pt x="233" y="8331"/>
                      <a:pt x="695" y="9308"/>
                      <a:pt x="1414" y="10180"/>
                    </a:cubicBezTo>
                    <a:cubicBezTo>
                      <a:pt x="2096" y="11010"/>
                      <a:pt x="2951" y="11683"/>
                      <a:pt x="3911" y="12157"/>
                    </a:cubicBezTo>
                    <a:cubicBezTo>
                      <a:pt x="4385" y="12394"/>
                      <a:pt x="4889" y="12567"/>
                      <a:pt x="5405" y="12677"/>
                    </a:cubicBezTo>
                    <a:cubicBezTo>
                      <a:pt x="5753" y="12745"/>
                      <a:pt x="6106" y="12780"/>
                      <a:pt x="6459" y="12780"/>
                    </a:cubicBezTo>
                    <a:cubicBezTo>
                      <a:pt x="6661" y="12780"/>
                      <a:pt x="6863" y="12768"/>
                      <a:pt x="7065" y="12745"/>
                    </a:cubicBezTo>
                    <a:cubicBezTo>
                      <a:pt x="8063" y="12635"/>
                      <a:pt x="9088" y="12246"/>
                      <a:pt x="10112" y="11581"/>
                    </a:cubicBezTo>
                    <a:cubicBezTo>
                      <a:pt x="10569" y="11285"/>
                      <a:pt x="11005" y="10951"/>
                      <a:pt x="11407" y="10578"/>
                    </a:cubicBezTo>
                    <a:cubicBezTo>
                      <a:pt x="11458" y="10523"/>
                      <a:pt x="11517" y="10472"/>
                      <a:pt x="11572" y="10417"/>
                    </a:cubicBezTo>
                    <a:lnTo>
                      <a:pt x="11572" y="10421"/>
                    </a:lnTo>
                    <a:cubicBezTo>
                      <a:pt x="11877" y="10108"/>
                      <a:pt x="12161" y="9774"/>
                      <a:pt x="12410" y="9418"/>
                    </a:cubicBezTo>
                    <a:cubicBezTo>
                      <a:pt x="12990" y="8585"/>
                      <a:pt x="13392" y="7641"/>
                      <a:pt x="13587" y="6642"/>
                    </a:cubicBezTo>
                    <a:cubicBezTo>
                      <a:pt x="13777" y="5651"/>
                      <a:pt x="13731" y="4631"/>
                      <a:pt x="13447" y="3662"/>
                    </a:cubicBezTo>
                    <a:cubicBezTo>
                      <a:pt x="13299" y="3158"/>
                      <a:pt x="13083" y="2676"/>
                      <a:pt x="12812" y="2227"/>
                    </a:cubicBezTo>
                    <a:cubicBezTo>
                      <a:pt x="12546" y="1770"/>
                      <a:pt x="12203" y="1355"/>
                      <a:pt x="11805" y="1004"/>
                    </a:cubicBezTo>
                    <a:cubicBezTo>
                      <a:pt x="11068" y="363"/>
                      <a:pt x="10121" y="0"/>
                      <a:pt x="9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1"/>
              <p:cNvSpPr/>
              <p:nvPr/>
            </p:nvSpPr>
            <p:spPr>
              <a:xfrm>
                <a:off x="3612715" y="8835201"/>
                <a:ext cx="1115261" cy="820176"/>
              </a:xfrm>
              <a:custGeom>
                <a:rect b="b" l="l" r="r" t="t"/>
                <a:pathLst>
                  <a:path extrusionOk="0" h="10070" w="13693">
                    <a:moveTo>
                      <a:pt x="3082" y="1"/>
                    </a:moveTo>
                    <a:cubicBezTo>
                      <a:pt x="3010" y="1"/>
                      <a:pt x="2942" y="5"/>
                      <a:pt x="2870" y="13"/>
                    </a:cubicBezTo>
                    <a:lnTo>
                      <a:pt x="2870" y="5"/>
                    </a:lnTo>
                    <a:cubicBezTo>
                      <a:pt x="2383" y="68"/>
                      <a:pt x="1922" y="271"/>
                      <a:pt x="1549" y="589"/>
                    </a:cubicBezTo>
                    <a:cubicBezTo>
                      <a:pt x="1469" y="657"/>
                      <a:pt x="1389" y="729"/>
                      <a:pt x="1317" y="800"/>
                    </a:cubicBezTo>
                    <a:cubicBezTo>
                      <a:pt x="1033" y="1093"/>
                      <a:pt x="796" y="1418"/>
                      <a:pt x="606" y="1778"/>
                    </a:cubicBezTo>
                    <a:cubicBezTo>
                      <a:pt x="369" y="2223"/>
                      <a:pt x="195" y="2701"/>
                      <a:pt x="98" y="3196"/>
                    </a:cubicBezTo>
                    <a:cubicBezTo>
                      <a:pt x="5" y="3670"/>
                      <a:pt x="0" y="4161"/>
                      <a:pt x="81" y="4635"/>
                    </a:cubicBezTo>
                    <a:cubicBezTo>
                      <a:pt x="233" y="5613"/>
                      <a:pt x="690" y="6595"/>
                      <a:pt x="1414" y="7467"/>
                    </a:cubicBezTo>
                    <a:cubicBezTo>
                      <a:pt x="2095" y="8296"/>
                      <a:pt x="2950" y="8969"/>
                      <a:pt x="3915" y="9443"/>
                    </a:cubicBezTo>
                    <a:cubicBezTo>
                      <a:pt x="4389" y="9680"/>
                      <a:pt x="4889" y="9854"/>
                      <a:pt x="5409" y="9964"/>
                    </a:cubicBezTo>
                    <a:cubicBezTo>
                      <a:pt x="5757" y="10032"/>
                      <a:pt x="6108" y="10070"/>
                      <a:pt x="6459" y="10070"/>
                    </a:cubicBezTo>
                    <a:cubicBezTo>
                      <a:pt x="6662" y="10070"/>
                      <a:pt x="6865" y="10057"/>
                      <a:pt x="7069" y="10036"/>
                    </a:cubicBezTo>
                    <a:cubicBezTo>
                      <a:pt x="8067" y="9926"/>
                      <a:pt x="9096" y="9532"/>
                      <a:pt x="10116" y="8872"/>
                    </a:cubicBezTo>
                    <a:cubicBezTo>
                      <a:pt x="10577" y="8576"/>
                      <a:pt x="11009" y="8241"/>
                      <a:pt x="11411" y="7865"/>
                    </a:cubicBezTo>
                    <a:cubicBezTo>
                      <a:pt x="11466" y="7814"/>
                      <a:pt x="11521" y="7759"/>
                      <a:pt x="11576" y="7708"/>
                    </a:cubicBezTo>
                    <a:cubicBezTo>
                      <a:pt x="11885" y="7399"/>
                      <a:pt x="12165" y="7060"/>
                      <a:pt x="12414" y="6701"/>
                    </a:cubicBezTo>
                    <a:cubicBezTo>
                      <a:pt x="12998" y="5871"/>
                      <a:pt x="13400" y="4923"/>
                      <a:pt x="13595" y="3928"/>
                    </a:cubicBezTo>
                    <a:cubicBezTo>
                      <a:pt x="13642" y="3687"/>
                      <a:pt x="13676" y="3442"/>
                      <a:pt x="13692" y="3196"/>
                    </a:cubicBezTo>
                    <a:lnTo>
                      <a:pt x="13692" y="3196"/>
                    </a:lnTo>
                    <a:cubicBezTo>
                      <a:pt x="13468" y="3547"/>
                      <a:pt x="13202" y="3873"/>
                      <a:pt x="12901" y="4165"/>
                    </a:cubicBezTo>
                    <a:cubicBezTo>
                      <a:pt x="12529" y="4525"/>
                      <a:pt x="12118" y="4834"/>
                      <a:pt x="11678" y="5096"/>
                    </a:cubicBezTo>
                    <a:cubicBezTo>
                      <a:pt x="11233" y="5359"/>
                      <a:pt x="10764" y="5566"/>
                      <a:pt x="10273" y="5723"/>
                    </a:cubicBezTo>
                    <a:cubicBezTo>
                      <a:pt x="9799" y="5875"/>
                      <a:pt x="9308" y="5964"/>
                      <a:pt x="8812" y="5990"/>
                    </a:cubicBezTo>
                    <a:cubicBezTo>
                      <a:pt x="8727" y="5994"/>
                      <a:pt x="8640" y="5997"/>
                      <a:pt x="8554" y="5997"/>
                    </a:cubicBezTo>
                    <a:cubicBezTo>
                      <a:pt x="8410" y="5997"/>
                      <a:pt x="8265" y="5990"/>
                      <a:pt x="8123" y="5977"/>
                    </a:cubicBezTo>
                    <a:cubicBezTo>
                      <a:pt x="7945" y="5956"/>
                      <a:pt x="7771" y="5926"/>
                      <a:pt x="7593" y="5905"/>
                    </a:cubicBezTo>
                    <a:cubicBezTo>
                      <a:pt x="7505" y="5891"/>
                      <a:pt x="7416" y="5885"/>
                      <a:pt x="7328" y="5885"/>
                    </a:cubicBezTo>
                    <a:cubicBezTo>
                      <a:pt x="7256" y="5885"/>
                      <a:pt x="7183" y="5889"/>
                      <a:pt x="7111" y="5896"/>
                    </a:cubicBezTo>
                    <a:cubicBezTo>
                      <a:pt x="7052" y="5909"/>
                      <a:pt x="6992" y="5926"/>
                      <a:pt x="6933" y="5947"/>
                    </a:cubicBezTo>
                    <a:cubicBezTo>
                      <a:pt x="6899" y="5968"/>
                      <a:pt x="6865" y="5985"/>
                      <a:pt x="6832" y="6011"/>
                    </a:cubicBezTo>
                    <a:cubicBezTo>
                      <a:pt x="6806" y="6036"/>
                      <a:pt x="6781" y="6061"/>
                      <a:pt x="6760" y="6091"/>
                    </a:cubicBezTo>
                    <a:cubicBezTo>
                      <a:pt x="6734" y="6125"/>
                      <a:pt x="6717" y="6163"/>
                      <a:pt x="6700" y="6201"/>
                    </a:cubicBezTo>
                    <a:cubicBezTo>
                      <a:pt x="6679" y="6265"/>
                      <a:pt x="6662" y="6324"/>
                      <a:pt x="6654" y="6387"/>
                    </a:cubicBezTo>
                    <a:cubicBezTo>
                      <a:pt x="6645" y="6459"/>
                      <a:pt x="6645" y="6531"/>
                      <a:pt x="6654" y="6599"/>
                    </a:cubicBezTo>
                    <a:cubicBezTo>
                      <a:pt x="6662" y="6646"/>
                      <a:pt x="6679" y="6692"/>
                      <a:pt x="6696" y="6739"/>
                    </a:cubicBezTo>
                    <a:cubicBezTo>
                      <a:pt x="6713" y="6777"/>
                      <a:pt x="6738" y="6815"/>
                      <a:pt x="6764" y="6853"/>
                    </a:cubicBezTo>
                    <a:cubicBezTo>
                      <a:pt x="6802" y="6895"/>
                      <a:pt x="6840" y="6933"/>
                      <a:pt x="6887" y="6967"/>
                    </a:cubicBezTo>
                    <a:cubicBezTo>
                      <a:pt x="6954" y="7010"/>
                      <a:pt x="7022" y="7048"/>
                      <a:pt x="7098" y="7077"/>
                    </a:cubicBezTo>
                    <a:cubicBezTo>
                      <a:pt x="7238" y="7128"/>
                      <a:pt x="7386" y="7162"/>
                      <a:pt x="7534" y="7179"/>
                    </a:cubicBezTo>
                    <a:cubicBezTo>
                      <a:pt x="7645" y="7191"/>
                      <a:pt x="7757" y="7196"/>
                      <a:pt x="7869" y="7196"/>
                    </a:cubicBezTo>
                    <a:cubicBezTo>
                      <a:pt x="8039" y="7196"/>
                      <a:pt x="8210" y="7183"/>
                      <a:pt x="8381" y="7158"/>
                    </a:cubicBezTo>
                    <a:cubicBezTo>
                      <a:pt x="8457" y="7145"/>
                      <a:pt x="8537" y="7132"/>
                      <a:pt x="8613" y="7111"/>
                    </a:cubicBezTo>
                    <a:cubicBezTo>
                      <a:pt x="8624" y="7108"/>
                      <a:pt x="8634" y="7107"/>
                      <a:pt x="8644" y="7107"/>
                    </a:cubicBezTo>
                    <a:cubicBezTo>
                      <a:pt x="8693" y="7107"/>
                      <a:pt x="8739" y="7139"/>
                      <a:pt x="8753" y="7192"/>
                    </a:cubicBezTo>
                    <a:cubicBezTo>
                      <a:pt x="8762" y="7217"/>
                      <a:pt x="8757" y="7251"/>
                      <a:pt x="8745" y="7276"/>
                    </a:cubicBezTo>
                    <a:cubicBezTo>
                      <a:pt x="8736" y="7293"/>
                      <a:pt x="8724" y="7306"/>
                      <a:pt x="8707" y="7319"/>
                    </a:cubicBezTo>
                    <a:cubicBezTo>
                      <a:pt x="8487" y="7420"/>
                      <a:pt x="8258" y="7509"/>
                      <a:pt x="8025" y="7581"/>
                    </a:cubicBezTo>
                    <a:cubicBezTo>
                      <a:pt x="7805" y="7649"/>
                      <a:pt x="7577" y="7704"/>
                      <a:pt x="7348" y="7742"/>
                    </a:cubicBezTo>
                    <a:cubicBezTo>
                      <a:pt x="7119" y="7778"/>
                      <a:pt x="6886" y="7796"/>
                      <a:pt x="6653" y="7796"/>
                    </a:cubicBezTo>
                    <a:cubicBezTo>
                      <a:pt x="6366" y="7796"/>
                      <a:pt x="6079" y="7768"/>
                      <a:pt x="5799" y="7712"/>
                    </a:cubicBezTo>
                    <a:cubicBezTo>
                      <a:pt x="5295" y="7611"/>
                      <a:pt x="4813" y="7424"/>
                      <a:pt x="4377" y="7162"/>
                    </a:cubicBezTo>
                    <a:cubicBezTo>
                      <a:pt x="3920" y="6887"/>
                      <a:pt x="3509" y="6544"/>
                      <a:pt x="3154" y="6150"/>
                    </a:cubicBezTo>
                    <a:cubicBezTo>
                      <a:pt x="2768" y="5714"/>
                      <a:pt x="2447" y="5232"/>
                      <a:pt x="2193" y="4711"/>
                    </a:cubicBezTo>
                    <a:cubicBezTo>
                      <a:pt x="2049" y="4411"/>
                      <a:pt x="1943" y="4102"/>
                      <a:pt x="1871" y="3780"/>
                    </a:cubicBezTo>
                    <a:cubicBezTo>
                      <a:pt x="1803" y="3471"/>
                      <a:pt x="1774" y="3150"/>
                      <a:pt x="1782" y="2832"/>
                    </a:cubicBezTo>
                    <a:cubicBezTo>
                      <a:pt x="1795" y="2515"/>
                      <a:pt x="1850" y="2197"/>
                      <a:pt x="1947" y="1892"/>
                    </a:cubicBezTo>
                    <a:cubicBezTo>
                      <a:pt x="2036" y="1605"/>
                      <a:pt x="2163" y="1334"/>
                      <a:pt x="2315" y="1080"/>
                    </a:cubicBezTo>
                    <a:cubicBezTo>
                      <a:pt x="2434" y="881"/>
                      <a:pt x="2569" y="695"/>
                      <a:pt x="2713" y="517"/>
                    </a:cubicBezTo>
                    <a:cubicBezTo>
                      <a:pt x="2866" y="331"/>
                      <a:pt x="3035" y="161"/>
                      <a:pt x="3217" y="9"/>
                    </a:cubicBezTo>
                    <a:cubicBezTo>
                      <a:pt x="3175" y="5"/>
                      <a:pt x="3128" y="1"/>
                      <a:pt x="308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1"/>
              <p:cNvSpPr/>
              <p:nvPr/>
            </p:nvSpPr>
            <p:spPr>
              <a:xfrm>
                <a:off x="3668181" y="8578723"/>
                <a:ext cx="746792" cy="600268"/>
              </a:xfrm>
              <a:custGeom>
                <a:rect b="b" l="l" r="r" t="t"/>
                <a:pathLst>
                  <a:path extrusionOk="0" h="7370" w="9169">
                    <a:moveTo>
                      <a:pt x="8318" y="1"/>
                    </a:moveTo>
                    <a:cubicBezTo>
                      <a:pt x="8318" y="1"/>
                      <a:pt x="8319" y="1"/>
                      <a:pt x="8320" y="1"/>
                    </a:cubicBezTo>
                    <a:lnTo>
                      <a:pt x="8320" y="1"/>
                    </a:lnTo>
                    <a:cubicBezTo>
                      <a:pt x="8321" y="1"/>
                      <a:pt x="8321" y="1"/>
                      <a:pt x="8322" y="1"/>
                    </a:cubicBezTo>
                    <a:close/>
                    <a:moveTo>
                      <a:pt x="8320" y="1"/>
                    </a:moveTo>
                    <a:cubicBezTo>
                      <a:pt x="8219" y="1"/>
                      <a:pt x="8122" y="13"/>
                      <a:pt x="8026" y="30"/>
                    </a:cubicBezTo>
                    <a:cubicBezTo>
                      <a:pt x="7712" y="85"/>
                      <a:pt x="7386" y="208"/>
                      <a:pt x="7001" y="420"/>
                    </a:cubicBezTo>
                    <a:cubicBezTo>
                      <a:pt x="6705" y="585"/>
                      <a:pt x="6426" y="779"/>
                      <a:pt x="6172" y="1004"/>
                    </a:cubicBezTo>
                    <a:cubicBezTo>
                      <a:pt x="5977" y="1169"/>
                      <a:pt x="5808" y="1363"/>
                      <a:pt x="5664" y="1575"/>
                    </a:cubicBezTo>
                    <a:cubicBezTo>
                      <a:pt x="5664" y="1558"/>
                      <a:pt x="5660" y="1541"/>
                      <a:pt x="5655" y="1524"/>
                    </a:cubicBezTo>
                    <a:cubicBezTo>
                      <a:pt x="5638" y="1478"/>
                      <a:pt x="5622" y="1431"/>
                      <a:pt x="5600" y="1389"/>
                    </a:cubicBezTo>
                    <a:lnTo>
                      <a:pt x="5592" y="1363"/>
                    </a:lnTo>
                    <a:cubicBezTo>
                      <a:pt x="5499" y="1173"/>
                      <a:pt x="5355" y="1012"/>
                      <a:pt x="5173" y="906"/>
                    </a:cubicBezTo>
                    <a:cubicBezTo>
                      <a:pt x="4999" y="805"/>
                      <a:pt x="4805" y="750"/>
                      <a:pt x="4606" y="745"/>
                    </a:cubicBezTo>
                    <a:lnTo>
                      <a:pt x="4572" y="745"/>
                    </a:lnTo>
                    <a:cubicBezTo>
                      <a:pt x="4479" y="745"/>
                      <a:pt x="4390" y="758"/>
                      <a:pt x="4297" y="779"/>
                    </a:cubicBezTo>
                    <a:cubicBezTo>
                      <a:pt x="4178" y="809"/>
                      <a:pt x="4060" y="851"/>
                      <a:pt x="3950" y="911"/>
                    </a:cubicBezTo>
                    <a:cubicBezTo>
                      <a:pt x="3738" y="1008"/>
                      <a:pt x="3590" y="1118"/>
                      <a:pt x="3488" y="1249"/>
                    </a:cubicBezTo>
                    <a:cubicBezTo>
                      <a:pt x="3446" y="1304"/>
                      <a:pt x="3416" y="1363"/>
                      <a:pt x="3399" y="1427"/>
                    </a:cubicBezTo>
                    <a:cubicBezTo>
                      <a:pt x="3383" y="1503"/>
                      <a:pt x="3383" y="1583"/>
                      <a:pt x="3399" y="1660"/>
                    </a:cubicBezTo>
                    <a:cubicBezTo>
                      <a:pt x="3412" y="1719"/>
                      <a:pt x="3438" y="1782"/>
                      <a:pt x="3467" y="1837"/>
                    </a:cubicBezTo>
                    <a:cubicBezTo>
                      <a:pt x="3501" y="1901"/>
                      <a:pt x="3539" y="1960"/>
                      <a:pt x="3581" y="2015"/>
                    </a:cubicBezTo>
                    <a:cubicBezTo>
                      <a:pt x="3636" y="2083"/>
                      <a:pt x="3691" y="2151"/>
                      <a:pt x="3751" y="2223"/>
                    </a:cubicBezTo>
                    <a:cubicBezTo>
                      <a:pt x="3793" y="2269"/>
                      <a:pt x="3835" y="2320"/>
                      <a:pt x="3873" y="2371"/>
                    </a:cubicBezTo>
                    <a:cubicBezTo>
                      <a:pt x="3933" y="2447"/>
                      <a:pt x="3984" y="2527"/>
                      <a:pt x="4030" y="2612"/>
                    </a:cubicBezTo>
                    <a:cubicBezTo>
                      <a:pt x="3790" y="2569"/>
                      <a:pt x="3545" y="2548"/>
                      <a:pt x="3301" y="2548"/>
                    </a:cubicBezTo>
                    <a:cubicBezTo>
                      <a:pt x="3279" y="2548"/>
                      <a:pt x="3257" y="2548"/>
                      <a:pt x="3234" y="2549"/>
                    </a:cubicBezTo>
                    <a:lnTo>
                      <a:pt x="3184" y="2549"/>
                    </a:lnTo>
                    <a:cubicBezTo>
                      <a:pt x="2756" y="2553"/>
                      <a:pt x="2329" y="2616"/>
                      <a:pt x="1918" y="2731"/>
                    </a:cubicBezTo>
                    <a:cubicBezTo>
                      <a:pt x="1520" y="2836"/>
                      <a:pt x="1148" y="3010"/>
                      <a:pt x="809" y="3243"/>
                    </a:cubicBezTo>
                    <a:cubicBezTo>
                      <a:pt x="475" y="3475"/>
                      <a:pt x="208" y="3789"/>
                      <a:pt x="26" y="4153"/>
                    </a:cubicBezTo>
                    <a:cubicBezTo>
                      <a:pt x="1" y="4208"/>
                      <a:pt x="5" y="4275"/>
                      <a:pt x="43" y="4326"/>
                    </a:cubicBezTo>
                    <a:cubicBezTo>
                      <a:pt x="73" y="4373"/>
                      <a:pt x="123" y="4398"/>
                      <a:pt x="179" y="4402"/>
                    </a:cubicBezTo>
                    <a:cubicBezTo>
                      <a:pt x="394" y="4364"/>
                      <a:pt x="602" y="4322"/>
                      <a:pt x="796" y="4280"/>
                    </a:cubicBezTo>
                    <a:lnTo>
                      <a:pt x="1008" y="4237"/>
                    </a:lnTo>
                    <a:lnTo>
                      <a:pt x="987" y="4237"/>
                    </a:lnTo>
                    <a:cubicBezTo>
                      <a:pt x="1503" y="4136"/>
                      <a:pt x="1939" y="4068"/>
                      <a:pt x="2388" y="4068"/>
                    </a:cubicBezTo>
                    <a:cubicBezTo>
                      <a:pt x="2456" y="4068"/>
                      <a:pt x="2523" y="4068"/>
                      <a:pt x="2591" y="4072"/>
                    </a:cubicBezTo>
                    <a:cubicBezTo>
                      <a:pt x="2782" y="4085"/>
                      <a:pt x="2972" y="4115"/>
                      <a:pt x="3158" y="4157"/>
                    </a:cubicBezTo>
                    <a:cubicBezTo>
                      <a:pt x="3031" y="4288"/>
                      <a:pt x="2930" y="4436"/>
                      <a:pt x="2858" y="4601"/>
                    </a:cubicBezTo>
                    <a:cubicBezTo>
                      <a:pt x="2587" y="5215"/>
                      <a:pt x="2506" y="5896"/>
                      <a:pt x="2629" y="6557"/>
                    </a:cubicBezTo>
                    <a:cubicBezTo>
                      <a:pt x="2693" y="6874"/>
                      <a:pt x="2820" y="7137"/>
                      <a:pt x="2997" y="7319"/>
                    </a:cubicBezTo>
                    <a:cubicBezTo>
                      <a:pt x="3031" y="7348"/>
                      <a:pt x="3078" y="7369"/>
                      <a:pt x="3120" y="7369"/>
                    </a:cubicBezTo>
                    <a:cubicBezTo>
                      <a:pt x="3137" y="7369"/>
                      <a:pt x="3150" y="7369"/>
                      <a:pt x="3162" y="7365"/>
                    </a:cubicBezTo>
                    <a:cubicBezTo>
                      <a:pt x="3222" y="7348"/>
                      <a:pt x="3268" y="7306"/>
                      <a:pt x="3289" y="7247"/>
                    </a:cubicBezTo>
                    <a:cubicBezTo>
                      <a:pt x="3366" y="7031"/>
                      <a:pt x="3429" y="6811"/>
                      <a:pt x="3493" y="6595"/>
                    </a:cubicBezTo>
                    <a:cubicBezTo>
                      <a:pt x="3581" y="6273"/>
                      <a:pt x="3691" y="5956"/>
                      <a:pt x="3814" y="5647"/>
                    </a:cubicBezTo>
                    <a:cubicBezTo>
                      <a:pt x="3912" y="5431"/>
                      <a:pt x="4030" y="5223"/>
                      <a:pt x="4174" y="5033"/>
                    </a:cubicBezTo>
                    <a:cubicBezTo>
                      <a:pt x="4271" y="4919"/>
                      <a:pt x="4377" y="4817"/>
                      <a:pt x="4491" y="4720"/>
                    </a:cubicBezTo>
                    <a:cubicBezTo>
                      <a:pt x="4568" y="4927"/>
                      <a:pt x="4665" y="5122"/>
                      <a:pt x="4788" y="5304"/>
                    </a:cubicBezTo>
                    <a:cubicBezTo>
                      <a:pt x="4965" y="5575"/>
                      <a:pt x="5177" y="5820"/>
                      <a:pt x="5414" y="6040"/>
                    </a:cubicBezTo>
                    <a:cubicBezTo>
                      <a:pt x="5643" y="6256"/>
                      <a:pt x="5905" y="6430"/>
                      <a:pt x="6189" y="6565"/>
                    </a:cubicBezTo>
                    <a:cubicBezTo>
                      <a:pt x="6316" y="6620"/>
                      <a:pt x="6451" y="6667"/>
                      <a:pt x="6587" y="6692"/>
                    </a:cubicBezTo>
                    <a:cubicBezTo>
                      <a:pt x="6663" y="6705"/>
                      <a:pt x="6735" y="6713"/>
                      <a:pt x="6807" y="6718"/>
                    </a:cubicBezTo>
                    <a:lnTo>
                      <a:pt x="6845" y="6718"/>
                    </a:lnTo>
                    <a:cubicBezTo>
                      <a:pt x="6904" y="6718"/>
                      <a:pt x="6963" y="6713"/>
                      <a:pt x="7022" y="6701"/>
                    </a:cubicBezTo>
                    <a:cubicBezTo>
                      <a:pt x="7069" y="6692"/>
                      <a:pt x="7107" y="6663"/>
                      <a:pt x="7128" y="6624"/>
                    </a:cubicBezTo>
                    <a:cubicBezTo>
                      <a:pt x="7154" y="6586"/>
                      <a:pt x="7162" y="6536"/>
                      <a:pt x="7149" y="6493"/>
                    </a:cubicBezTo>
                    <a:cubicBezTo>
                      <a:pt x="7069" y="6252"/>
                      <a:pt x="6967" y="6015"/>
                      <a:pt x="6857" y="5791"/>
                    </a:cubicBezTo>
                    <a:cubicBezTo>
                      <a:pt x="6785" y="5647"/>
                      <a:pt x="6718" y="5499"/>
                      <a:pt x="6654" y="5355"/>
                    </a:cubicBezTo>
                    <a:lnTo>
                      <a:pt x="6646" y="5329"/>
                    </a:lnTo>
                    <a:cubicBezTo>
                      <a:pt x="6599" y="5207"/>
                      <a:pt x="6557" y="5084"/>
                      <a:pt x="6527" y="4961"/>
                    </a:cubicBezTo>
                    <a:cubicBezTo>
                      <a:pt x="6493" y="4817"/>
                      <a:pt x="6472" y="4677"/>
                      <a:pt x="6455" y="4534"/>
                    </a:cubicBezTo>
                    <a:cubicBezTo>
                      <a:pt x="6430" y="4322"/>
                      <a:pt x="6417" y="4106"/>
                      <a:pt x="6409" y="3899"/>
                    </a:cubicBezTo>
                    <a:cubicBezTo>
                      <a:pt x="6557" y="3806"/>
                      <a:pt x="6726" y="3751"/>
                      <a:pt x="6904" y="3729"/>
                    </a:cubicBezTo>
                    <a:cubicBezTo>
                      <a:pt x="6959" y="3725"/>
                      <a:pt x="7018" y="3725"/>
                      <a:pt x="7073" y="3725"/>
                    </a:cubicBezTo>
                    <a:cubicBezTo>
                      <a:pt x="7171" y="3725"/>
                      <a:pt x="7264" y="3729"/>
                      <a:pt x="7357" y="3742"/>
                    </a:cubicBezTo>
                    <a:cubicBezTo>
                      <a:pt x="7607" y="3784"/>
                      <a:pt x="7844" y="3852"/>
                      <a:pt x="8076" y="3954"/>
                    </a:cubicBezTo>
                    <a:cubicBezTo>
                      <a:pt x="8339" y="4072"/>
                      <a:pt x="8589" y="4220"/>
                      <a:pt x="8817" y="4398"/>
                    </a:cubicBezTo>
                    <a:lnTo>
                      <a:pt x="8864" y="4432"/>
                    </a:lnTo>
                    <a:cubicBezTo>
                      <a:pt x="8897" y="4466"/>
                      <a:pt x="8940" y="4483"/>
                      <a:pt x="8986" y="4487"/>
                    </a:cubicBezTo>
                    <a:cubicBezTo>
                      <a:pt x="9003" y="4487"/>
                      <a:pt x="9016" y="4483"/>
                      <a:pt x="9029" y="4483"/>
                    </a:cubicBezTo>
                    <a:cubicBezTo>
                      <a:pt x="9105" y="4462"/>
                      <a:pt x="9156" y="4394"/>
                      <a:pt x="9160" y="4318"/>
                    </a:cubicBezTo>
                    <a:cubicBezTo>
                      <a:pt x="9168" y="4076"/>
                      <a:pt x="9101" y="3810"/>
                      <a:pt x="8953" y="3539"/>
                    </a:cubicBezTo>
                    <a:cubicBezTo>
                      <a:pt x="8881" y="3408"/>
                      <a:pt x="8796" y="3285"/>
                      <a:pt x="8703" y="3166"/>
                    </a:cubicBezTo>
                    <a:cubicBezTo>
                      <a:pt x="8605" y="3052"/>
                      <a:pt x="8504" y="2942"/>
                      <a:pt x="8390" y="2845"/>
                    </a:cubicBezTo>
                    <a:cubicBezTo>
                      <a:pt x="8161" y="2642"/>
                      <a:pt x="7903" y="2477"/>
                      <a:pt x="7619" y="2358"/>
                    </a:cubicBezTo>
                    <a:cubicBezTo>
                      <a:pt x="7497" y="2307"/>
                      <a:pt x="7365" y="2269"/>
                      <a:pt x="7230" y="2248"/>
                    </a:cubicBezTo>
                    <a:cubicBezTo>
                      <a:pt x="7183" y="2240"/>
                      <a:pt x="7141" y="2235"/>
                      <a:pt x="7094" y="2231"/>
                    </a:cubicBezTo>
                    <a:cubicBezTo>
                      <a:pt x="7099" y="2218"/>
                      <a:pt x="7103" y="2206"/>
                      <a:pt x="7107" y="2193"/>
                    </a:cubicBezTo>
                    <a:cubicBezTo>
                      <a:pt x="7175" y="2015"/>
                      <a:pt x="7260" y="1846"/>
                      <a:pt x="7365" y="1685"/>
                    </a:cubicBezTo>
                    <a:cubicBezTo>
                      <a:pt x="7501" y="1495"/>
                      <a:pt x="7657" y="1321"/>
                      <a:pt x="7831" y="1169"/>
                    </a:cubicBezTo>
                    <a:cubicBezTo>
                      <a:pt x="8165" y="894"/>
                      <a:pt x="8533" y="657"/>
                      <a:pt x="8923" y="470"/>
                    </a:cubicBezTo>
                    <a:cubicBezTo>
                      <a:pt x="8961" y="445"/>
                      <a:pt x="8986" y="407"/>
                      <a:pt x="8995" y="365"/>
                    </a:cubicBezTo>
                    <a:cubicBezTo>
                      <a:pt x="9012" y="301"/>
                      <a:pt x="8991" y="238"/>
                      <a:pt x="8944" y="195"/>
                    </a:cubicBezTo>
                    <a:cubicBezTo>
                      <a:pt x="8885" y="153"/>
                      <a:pt x="8821" y="115"/>
                      <a:pt x="8754" y="85"/>
                    </a:cubicBezTo>
                    <a:cubicBezTo>
                      <a:pt x="8677" y="51"/>
                      <a:pt x="8597" y="30"/>
                      <a:pt x="8512" y="13"/>
                    </a:cubicBezTo>
                    <a:cubicBezTo>
                      <a:pt x="8450" y="5"/>
                      <a:pt x="8387" y="1"/>
                      <a:pt x="83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1"/>
              <p:cNvSpPr/>
              <p:nvPr/>
            </p:nvSpPr>
            <p:spPr>
              <a:xfrm>
                <a:off x="4304937" y="8596316"/>
                <a:ext cx="97248" cy="79737"/>
              </a:xfrm>
              <a:custGeom>
                <a:rect b="b" l="l" r="r" t="t"/>
                <a:pathLst>
                  <a:path extrusionOk="0" h="979" w="1194">
                    <a:moveTo>
                      <a:pt x="1151" y="0"/>
                    </a:moveTo>
                    <a:cubicBezTo>
                      <a:pt x="1041" y="43"/>
                      <a:pt x="936" y="94"/>
                      <a:pt x="834" y="153"/>
                    </a:cubicBezTo>
                    <a:lnTo>
                      <a:pt x="830" y="149"/>
                    </a:lnTo>
                    <a:cubicBezTo>
                      <a:pt x="652" y="263"/>
                      <a:pt x="483" y="398"/>
                      <a:pt x="339" y="555"/>
                    </a:cubicBezTo>
                    <a:cubicBezTo>
                      <a:pt x="212" y="686"/>
                      <a:pt x="102" y="826"/>
                      <a:pt x="0" y="978"/>
                    </a:cubicBezTo>
                    <a:lnTo>
                      <a:pt x="17" y="961"/>
                    </a:lnTo>
                    <a:cubicBezTo>
                      <a:pt x="309" y="711"/>
                      <a:pt x="648" y="491"/>
                      <a:pt x="1109" y="259"/>
                    </a:cubicBezTo>
                    <a:cubicBezTo>
                      <a:pt x="1147" y="237"/>
                      <a:pt x="1173" y="199"/>
                      <a:pt x="1185" y="153"/>
                    </a:cubicBezTo>
                    <a:cubicBezTo>
                      <a:pt x="1194" y="102"/>
                      <a:pt x="1185" y="47"/>
                      <a:pt x="115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1"/>
              <p:cNvSpPr/>
              <p:nvPr/>
            </p:nvSpPr>
            <p:spPr>
              <a:xfrm>
                <a:off x="4250123" y="8873481"/>
                <a:ext cx="163139" cy="71104"/>
              </a:xfrm>
              <a:custGeom>
                <a:rect b="b" l="l" r="r" t="t"/>
                <a:pathLst>
                  <a:path extrusionOk="0" h="873" w="2003">
                    <a:moveTo>
                      <a:pt x="639" y="0"/>
                    </a:moveTo>
                    <a:cubicBezTo>
                      <a:pt x="466" y="5"/>
                      <a:pt x="288" y="26"/>
                      <a:pt x="119" y="72"/>
                    </a:cubicBezTo>
                    <a:cubicBezTo>
                      <a:pt x="81" y="81"/>
                      <a:pt x="38" y="93"/>
                      <a:pt x="0" y="110"/>
                    </a:cubicBezTo>
                    <a:cubicBezTo>
                      <a:pt x="72" y="115"/>
                      <a:pt x="140" y="119"/>
                      <a:pt x="212" y="127"/>
                    </a:cubicBezTo>
                    <a:cubicBezTo>
                      <a:pt x="457" y="170"/>
                      <a:pt x="699" y="242"/>
                      <a:pt x="927" y="339"/>
                    </a:cubicBezTo>
                    <a:cubicBezTo>
                      <a:pt x="1190" y="462"/>
                      <a:pt x="1439" y="610"/>
                      <a:pt x="1668" y="783"/>
                    </a:cubicBezTo>
                    <a:lnTo>
                      <a:pt x="1714" y="821"/>
                    </a:lnTo>
                    <a:cubicBezTo>
                      <a:pt x="1748" y="851"/>
                      <a:pt x="1795" y="872"/>
                      <a:pt x="1841" y="872"/>
                    </a:cubicBezTo>
                    <a:cubicBezTo>
                      <a:pt x="1854" y="872"/>
                      <a:pt x="1871" y="872"/>
                      <a:pt x="1884" y="868"/>
                    </a:cubicBezTo>
                    <a:cubicBezTo>
                      <a:pt x="1939" y="855"/>
                      <a:pt x="1981" y="817"/>
                      <a:pt x="2002" y="766"/>
                    </a:cubicBezTo>
                    <a:cubicBezTo>
                      <a:pt x="1909" y="648"/>
                      <a:pt x="1812" y="538"/>
                      <a:pt x="1706" y="432"/>
                    </a:cubicBezTo>
                    <a:cubicBezTo>
                      <a:pt x="1596" y="330"/>
                      <a:pt x="1473" y="237"/>
                      <a:pt x="1342" y="161"/>
                    </a:cubicBezTo>
                    <a:lnTo>
                      <a:pt x="1342" y="161"/>
                    </a:lnTo>
                    <a:lnTo>
                      <a:pt x="1367" y="174"/>
                    </a:lnTo>
                    <a:cubicBezTo>
                      <a:pt x="1262" y="119"/>
                      <a:pt x="1151" y="77"/>
                      <a:pt x="1037" y="43"/>
                    </a:cubicBezTo>
                    <a:cubicBezTo>
                      <a:pt x="910" y="13"/>
                      <a:pt x="779" y="0"/>
                      <a:pt x="6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1"/>
              <p:cNvSpPr/>
              <p:nvPr/>
            </p:nvSpPr>
            <p:spPr>
              <a:xfrm>
                <a:off x="4058803" y="9011045"/>
                <a:ext cx="193438" cy="114841"/>
              </a:xfrm>
              <a:custGeom>
                <a:rect b="b" l="l" r="r" t="t"/>
                <a:pathLst>
                  <a:path extrusionOk="0" h="1410" w="2375">
                    <a:moveTo>
                      <a:pt x="0" y="0"/>
                    </a:moveTo>
                    <a:lnTo>
                      <a:pt x="0" y="0"/>
                    </a:lnTo>
                    <a:cubicBezTo>
                      <a:pt x="174" y="267"/>
                      <a:pt x="381" y="512"/>
                      <a:pt x="618" y="728"/>
                    </a:cubicBezTo>
                    <a:lnTo>
                      <a:pt x="622" y="728"/>
                    </a:lnTo>
                    <a:cubicBezTo>
                      <a:pt x="851" y="944"/>
                      <a:pt x="1113" y="1122"/>
                      <a:pt x="1397" y="1253"/>
                    </a:cubicBezTo>
                    <a:cubicBezTo>
                      <a:pt x="1524" y="1312"/>
                      <a:pt x="1659" y="1359"/>
                      <a:pt x="1799" y="1384"/>
                    </a:cubicBezTo>
                    <a:cubicBezTo>
                      <a:pt x="1871" y="1397"/>
                      <a:pt x="1943" y="1405"/>
                      <a:pt x="2019" y="1410"/>
                    </a:cubicBezTo>
                    <a:lnTo>
                      <a:pt x="2053" y="1410"/>
                    </a:lnTo>
                    <a:cubicBezTo>
                      <a:pt x="2116" y="1410"/>
                      <a:pt x="2176" y="1405"/>
                      <a:pt x="2235" y="1397"/>
                    </a:cubicBezTo>
                    <a:cubicBezTo>
                      <a:pt x="2282" y="1384"/>
                      <a:pt x="2320" y="1355"/>
                      <a:pt x="2345" y="1312"/>
                    </a:cubicBezTo>
                    <a:cubicBezTo>
                      <a:pt x="2370" y="1274"/>
                      <a:pt x="2375" y="1223"/>
                      <a:pt x="2362" y="1177"/>
                    </a:cubicBezTo>
                    <a:cubicBezTo>
                      <a:pt x="2349" y="1134"/>
                      <a:pt x="2337" y="1092"/>
                      <a:pt x="2320" y="1050"/>
                    </a:cubicBezTo>
                    <a:cubicBezTo>
                      <a:pt x="2193" y="1037"/>
                      <a:pt x="2070" y="1020"/>
                      <a:pt x="1947" y="995"/>
                    </a:cubicBezTo>
                    <a:cubicBezTo>
                      <a:pt x="1676" y="944"/>
                      <a:pt x="1414" y="855"/>
                      <a:pt x="1164" y="741"/>
                    </a:cubicBezTo>
                    <a:cubicBezTo>
                      <a:pt x="745" y="542"/>
                      <a:pt x="364" y="279"/>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1"/>
              <p:cNvSpPr/>
              <p:nvPr/>
            </p:nvSpPr>
            <p:spPr>
              <a:xfrm>
                <a:off x="3667855" y="8808649"/>
                <a:ext cx="305510" cy="370668"/>
              </a:xfrm>
              <a:custGeom>
                <a:rect b="b" l="l" r="r" t="t"/>
                <a:pathLst>
                  <a:path extrusionOk="0" h="4551" w="3751">
                    <a:moveTo>
                      <a:pt x="1613" y="1"/>
                    </a:moveTo>
                    <a:cubicBezTo>
                      <a:pt x="1330" y="102"/>
                      <a:pt x="1059" y="242"/>
                      <a:pt x="809" y="415"/>
                    </a:cubicBezTo>
                    <a:lnTo>
                      <a:pt x="813" y="415"/>
                    </a:lnTo>
                    <a:cubicBezTo>
                      <a:pt x="479" y="648"/>
                      <a:pt x="208" y="961"/>
                      <a:pt x="30" y="1330"/>
                    </a:cubicBezTo>
                    <a:cubicBezTo>
                      <a:pt x="1" y="1385"/>
                      <a:pt x="5" y="1452"/>
                      <a:pt x="43" y="1503"/>
                    </a:cubicBezTo>
                    <a:cubicBezTo>
                      <a:pt x="72" y="1550"/>
                      <a:pt x="123" y="1579"/>
                      <a:pt x="183" y="1584"/>
                    </a:cubicBezTo>
                    <a:cubicBezTo>
                      <a:pt x="394" y="1545"/>
                      <a:pt x="589" y="1503"/>
                      <a:pt x="784" y="1465"/>
                    </a:cubicBezTo>
                    <a:lnTo>
                      <a:pt x="1016" y="1419"/>
                    </a:lnTo>
                    <a:lnTo>
                      <a:pt x="995" y="1406"/>
                    </a:lnTo>
                    <a:cubicBezTo>
                      <a:pt x="1558" y="1308"/>
                      <a:pt x="1964" y="1249"/>
                      <a:pt x="2396" y="1249"/>
                    </a:cubicBezTo>
                    <a:cubicBezTo>
                      <a:pt x="2464" y="1249"/>
                      <a:pt x="2532" y="1249"/>
                      <a:pt x="2595" y="1253"/>
                    </a:cubicBezTo>
                    <a:cubicBezTo>
                      <a:pt x="2786" y="1266"/>
                      <a:pt x="2976" y="1292"/>
                      <a:pt x="3162" y="1334"/>
                    </a:cubicBezTo>
                    <a:cubicBezTo>
                      <a:pt x="3035" y="1461"/>
                      <a:pt x="2934" y="1613"/>
                      <a:pt x="2862" y="1778"/>
                    </a:cubicBezTo>
                    <a:cubicBezTo>
                      <a:pt x="2587" y="2392"/>
                      <a:pt x="2506" y="3073"/>
                      <a:pt x="2633" y="3734"/>
                    </a:cubicBezTo>
                    <a:cubicBezTo>
                      <a:pt x="2697" y="4051"/>
                      <a:pt x="2824" y="4318"/>
                      <a:pt x="3001" y="4496"/>
                    </a:cubicBezTo>
                    <a:cubicBezTo>
                      <a:pt x="3035" y="4529"/>
                      <a:pt x="3082" y="4551"/>
                      <a:pt x="3128" y="4551"/>
                    </a:cubicBezTo>
                    <a:cubicBezTo>
                      <a:pt x="3145" y="4551"/>
                      <a:pt x="3158" y="4546"/>
                      <a:pt x="3175" y="4542"/>
                    </a:cubicBezTo>
                    <a:cubicBezTo>
                      <a:pt x="3234" y="4525"/>
                      <a:pt x="3281" y="4479"/>
                      <a:pt x="3298" y="4424"/>
                    </a:cubicBezTo>
                    <a:cubicBezTo>
                      <a:pt x="3353" y="4280"/>
                      <a:pt x="3395" y="4136"/>
                      <a:pt x="3437" y="3992"/>
                    </a:cubicBezTo>
                    <a:cubicBezTo>
                      <a:pt x="3382" y="3945"/>
                      <a:pt x="3331" y="3890"/>
                      <a:pt x="3289" y="3835"/>
                    </a:cubicBezTo>
                    <a:cubicBezTo>
                      <a:pt x="3247" y="3776"/>
                      <a:pt x="3209" y="3717"/>
                      <a:pt x="3175" y="3653"/>
                    </a:cubicBezTo>
                    <a:cubicBezTo>
                      <a:pt x="3145" y="3598"/>
                      <a:pt x="3124" y="3539"/>
                      <a:pt x="3107" y="3484"/>
                    </a:cubicBezTo>
                    <a:cubicBezTo>
                      <a:pt x="3031" y="3222"/>
                      <a:pt x="3018" y="2946"/>
                      <a:pt x="3073" y="2684"/>
                    </a:cubicBezTo>
                    <a:cubicBezTo>
                      <a:pt x="3128" y="2400"/>
                      <a:pt x="3213" y="2121"/>
                      <a:pt x="3327" y="1859"/>
                    </a:cubicBezTo>
                    <a:cubicBezTo>
                      <a:pt x="3382" y="1732"/>
                      <a:pt x="3437" y="1605"/>
                      <a:pt x="3497" y="1482"/>
                    </a:cubicBezTo>
                    <a:cubicBezTo>
                      <a:pt x="3547" y="1376"/>
                      <a:pt x="3602" y="1270"/>
                      <a:pt x="3649" y="1165"/>
                    </a:cubicBezTo>
                    <a:cubicBezTo>
                      <a:pt x="3691" y="1067"/>
                      <a:pt x="3721" y="966"/>
                      <a:pt x="3742" y="864"/>
                    </a:cubicBezTo>
                    <a:cubicBezTo>
                      <a:pt x="3746" y="826"/>
                      <a:pt x="3751" y="784"/>
                      <a:pt x="3746" y="741"/>
                    </a:cubicBezTo>
                    <a:cubicBezTo>
                      <a:pt x="3742" y="724"/>
                      <a:pt x="3738" y="703"/>
                      <a:pt x="3734" y="682"/>
                    </a:cubicBezTo>
                    <a:cubicBezTo>
                      <a:pt x="3725" y="669"/>
                      <a:pt x="3721" y="657"/>
                      <a:pt x="3712" y="640"/>
                    </a:cubicBezTo>
                    <a:cubicBezTo>
                      <a:pt x="3700" y="627"/>
                      <a:pt x="3691" y="619"/>
                      <a:pt x="3679" y="606"/>
                    </a:cubicBezTo>
                    <a:cubicBezTo>
                      <a:pt x="3657" y="589"/>
                      <a:pt x="3636" y="576"/>
                      <a:pt x="3615" y="568"/>
                    </a:cubicBezTo>
                    <a:cubicBezTo>
                      <a:pt x="3573" y="551"/>
                      <a:pt x="3526" y="538"/>
                      <a:pt x="3480" y="530"/>
                    </a:cubicBezTo>
                    <a:cubicBezTo>
                      <a:pt x="3420" y="522"/>
                      <a:pt x="3361" y="519"/>
                      <a:pt x="3301" y="519"/>
                    </a:cubicBezTo>
                    <a:cubicBezTo>
                      <a:pt x="3225" y="519"/>
                      <a:pt x="3149" y="524"/>
                      <a:pt x="3073" y="534"/>
                    </a:cubicBezTo>
                    <a:cubicBezTo>
                      <a:pt x="2857" y="559"/>
                      <a:pt x="2642" y="597"/>
                      <a:pt x="2430" y="648"/>
                    </a:cubicBezTo>
                    <a:cubicBezTo>
                      <a:pt x="2201" y="703"/>
                      <a:pt x="1977" y="758"/>
                      <a:pt x="1749" y="817"/>
                    </a:cubicBezTo>
                    <a:cubicBezTo>
                      <a:pt x="1545" y="873"/>
                      <a:pt x="1342" y="923"/>
                      <a:pt x="1135" y="957"/>
                    </a:cubicBezTo>
                    <a:cubicBezTo>
                      <a:pt x="1042" y="978"/>
                      <a:pt x="949" y="988"/>
                      <a:pt x="856" y="988"/>
                    </a:cubicBezTo>
                    <a:cubicBezTo>
                      <a:pt x="801" y="988"/>
                      <a:pt x="746" y="985"/>
                      <a:pt x="690" y="978"/>
                    </a:cubicBezTo>
                    <a:cubicBezTo>
                      <a:pt x="652" y="966"/>
                      <a:pt x="618" y="936"/>
                      <a:pt x="610" y="894"/>
                    </a:cubicBezTo>
                    <a:cubicBezTo>
                      <a:pt x="606" y="868"/>
                      <a:pt x="610" y="834"/>
                      <a:pt x="627" y="809"/>
                    </a:cubicBezTo>
                    <a:cubicBezTo>
                      <a:pt x="754" y="635"/>
                      <a:pt x="906" y="483"/>
                      <a:pt x="1076" y="352"/>
                    </a:cubicBezTo>
                    <a:cubicBezTo>
                      <a:pt x="1245" y="221"/>
                      <a:pt x="1423" y="102"/>
                      <a:pt x="161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1"/>
              <p:cNvSpPr/>
              <p:nvPr/>
            </p:nvSpPr>
            <p:spPr>
              <a:xfrm>
                <a:off x="3727801" y="8870386"/>
                <a:ext cx="1140" cy="81"/>
              </a:xfrm>
              <a:custGeom>
                <a:rect b="b" l="l" r="r" t="t"/>
                <a:pathLst>
                  <a:path extrusionOk="0" h="1" w="14">
                    <a:moveTo>
                      <a:pt x="14" y="0"/>
                    </a:moveTo>
                    <a:cubicBezTo>
                      <a:pt x="9" y="0"/>
                      <a:pt x="5" y="0"/>
                      <a:pt x="1" y="0"/>
                    </a:cubicBezTo>
                    <a:cubicBezTo>
                      <a:pt x="5" y="0"/>
                      <a:pt x="9" y="0"/>
                      <a:pt x="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1"/>
              <p:cNvSpPr/>
              <p:nvPr/>
            </p:nvSpPr>
            <p:spPr>
              <a:xfrm>
                <a:off x="3943962" y="8638831"/>
                <a:ext cx="117284" cy="63610"/>
              </a:xfrm>
              <a:custGeom>
                <a:rect b="b" l="l" r="r" t="t"/>
                <a:pathLst>
                  <a:path extrusionOk="0" h="781" w="1440">
                    <a:moveTo>
                      <a:pt x="1203" y="0"/>
                    </a:moveTo>
                    <a:cubicBezTo>
                      <a:pt x="1197" y="0"/>
                      <a:pt x="1192" y="1"/>
                      <a:pt x="1186" y="3"/>
                    </a:cubicBezTo>
                    <a:cubicBezTo>
                      <a:pt x="1093" y="3"/>
                      <a:pt x="1000" y="16"/>
                      <a:pt x="911" y="37"/>
                    </a:cubicBezTo>
                    <a:lnTo>
                      <a:pt x="911" y="33"/>
                    </a:lnTo>
                    <a:cubicBezTo>
                      <a:pt x="796" y="62"/>
                      <a:pt x="686" y="105"/>
                      <a:pt x="581" y="160"/>
                    </a:cubicBezTo>
                    <a:cubicBezTo>
                      <a:pt x="352" y="266"/>
                      <a:pt x="204" y="371"/>
                      <a:pt x="98" y="507"/>
                    </a:cubicBezTo>
                    <a:cubicBezTo>
                      <a:pt x="60" y="562"/>
                      <a:pt x="30" y="621"/>
                      <a:pt x="13" y="689"/>
                    </a:cubicBezTo>
                    <a:cubicBezTo>
                      <a:pt x="5" y="710"/>
                      <a:pt x="1" y="731"/>
                      <a:pt x="1" y="757"/>
                    </a:cubicBezTo>
                    <a:cubicBezTo>
                      <a:pt x="22" y="761"/>
                      <a:pt x="47" y="769"/>
                      <a:pt x="73" y="774"/>
                    </a:cubicBezTo>
                    <a:cubicBezTo>
                      <a:pt x="120" y="779"/>
                      <a:pt x="168" y="781"/>
                      <a:pt x="218" y="781"/>
                    </a:cubicBezTo>
                    <a:cubicBezTo>
                      <a:pt x="252" y="781"/>
                      <a:pt x="287" y="780"/>
                      <a:pt x="322" y="778"/>
                    </a:cubicBezTo>
                    <a:cubicBezTo>
                      <a:pt x="424" y="761"/>
                      <a:pt x="526" y="735"/>
                      <a:pt x="619" y="697"/>
                    </a:cubicBezTo>
                    <a:cubicBezTo>
                      <a:pt x="746" y="647"/>
                      <a:pt x="860" y="583"/>
                      <a:pt x="974" y="507"/>
                    </a:cubicBezTo>
                    <a:cubicBezTo>
                      <a:pt x="1110" y="405"/>
                      <a:pt x="1232" y="287"/>
                      <a:pt x="1342" y="160"/>
                    </a:cubicBezTo>
                    <a:cubicBezTo>
                      <a:pt x="1376" y="118"/>
                      <a:pt x="1410" y="71"/>
                      <a:pt x="1440" y="29"/>
                    </a:cubicBezTo>
                    <a:cubicBezTo>
                      <a:pt x="1368" y="12"/>
                      <a:pt x="1292" y="3"/>
                      <a:pt x="1220" y="3"/>
                    </a:cubicBezTo>
                    <a:cubicBezTo>
                      <a:pt x="1213" y="1"/>
                      <a:pt x="1208" y="0"/>
                      <a:pt x="120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1"/>
              <p:cNvSpPr/>
              <p:nvPr/>
            </p:nvSpPr>
            <p:spPr>
              <a:xfrm>
                <a:off x="4053916" y="8809708"/>
                <a:ext cx="169411" cy="295817"/>
              </a:xfrm>
              <a:custGeom>
                <a:rect b="b" l="l" r="r" t="t"/>
                <a:pathLst>
                  <a:path extrusionOk="0" h="3632" w="2080">
                    <a:moveTo>
                      <a:pt x="140" y="0"/>
                    </a:moveTo>
                    <a:cubicBezTo>
                      <a:pt x="137" y="0"/>
                      <a:pt x="135" y="0"/>
                      <a:pt x="132" y="0"/>
                    </a:cubicBezTo>
                    <a:lnTo>
                      <a:pt x="111" y="0"/>
                    </a:lnTo>
                    <a:cubicBezTo>
                      <a:pt x="81" y="5"/>
                      <a:pt x="47" y="21"/>
                      <a:pt x="31" y="51"/>
                    </a:cubicBezTo>
                    <a:cubicBezTo>
                      <a:pt x="9" y="77"/>
                      <a:pt x="1" y="110"/>
                      <a:pt x="5" y="144"/>
                    </a:cubicBezTo>
                    <a:cubicBezTo>
                      <a:pt x="39" y="470"/>
                      <a:pt x="103" y="788"/>
                      <a:pt x="200" y="1101"/>
                    </a:cubicBezTo>
                    <a:cubicBezTo>
                      <a:pt x="301" y="1444"/>
                      <a:pt x="437" y="1778"/>
                      <a:pt x="606" y="2100"/>
                    </a:cubicBezTo>
                    <a:cubicBezTo>
                      <a:pt x="771" y="2413"/>
                      <a:pt x="974" y="2709"/>
                      <a:pt x="1211" y="2976"/>
                    </a:cubicBezTo>
                    <a:cubicBezTo>
                      <a:pt x="1317" y="3099"/>
                      <a:pt x="1436" y="3213"/>
                      <a:pt x="1558" y="3319"/>
                    </a:cubicBezTo>
                    <a:cubicBezTo>
                      <a:pt x="1694" y="3429"/>
                      <a:pt x="1834" y="3530"/>
                      <a:pt x="1982" y="3619"/>
                    </a:cubicBezTo>
                    <a:cubicBezTo>
                      <a:pt x="1992" y="3628"/>
                      <a:pt x="2004" y="3631"/>
                      <a:pt x="2016" y="3631"/>
                    </a:cubicBezTo>
                    <a:cubicBezTo>
                      <a:pt x="2034" y="3631"/>
                      <a:pt x="2052" y="3623"/>
                      <a:pt x="2062" y="3611"/>
                    </a:cubicBezTo>
                    <a:cubicBezTo>
                      <a:pt x="2079" y="3585"/>
                      <a:pt x="2075" y="3547"/>
                      <a:pt x="2049" y="3530"/>
                    </a:cubicBezTo>
                    <a:cubicBezTo>
                      <a:pt x="1906" y="3437"/>
                      <a:pt x="1766" y="3331"/>
                      <a:pt x="1639" y="3213"/>
                    </a:cubicBezTo>
                    <a:lnTo>
                      <a:pt x="1639" y="3213"/>
                    </a:lnTo>
                    <a:lnTo>
                      <a:pt x="1647" y="3217"/>
                    </a:lnTo>
                    <a:cubicBezTo>
                      <a:pt x="1537" y="3111"/>
                      <a:pt x="1432" y="2997"/>
                      <a:pt x="1338" y="2874"/>
                    </a:cubicBezTo>
                    <a:cubicBezTo>
                      <a:pt x="1228" y="2739"/>
                      <a:pt x="1131" y="2599"/>
                      <a:pt x="1042" y="2451"/>
                    </a:cubicBezTo>
                    <a:lnTo>
                      <a:pt x="1042" y="2451"/>
                    </a:lnTo>
                    <a:lnTo>
                      <a:pt x="1055" y="2472"/>
                    </a:lnTo>
                    <a:cubicBezTo>
                      <a:pt x="792" y="2045"/>
                      <a:pt x="589" y="1579"/>
                      <a:pt x="450" y="1097"/>
                    </a:cubicBezTo>
                    <a:cubicBezTo>
                      <a:pt x="403" y="936"/>
                      <a:pt x="365" y="771"/>
                      <a:pt x="331" y="606"/>
                    </a:cubicBezTo>
                    <a:cubicBezTo>
                      <a:pt x="297" y="436"/>
                      <a:pt x="280" y="271"/>
                      <a:pt x="259" y="106"/>
                    </a:cubicBezTo>
                    <a:cubicBezTo>
                      <a:pt x="247" y="45"/>
                      <a:pt x="200" y="0"/>
                      <a:pt x="14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1"/>
              <p:cNvSpPr/>
              <p:nvPr/>
            </p:nvSpPr>
            <p:spPr>
              <a:xfrm>
                <a:off x="4144241" y="8759047"/>
                <a:ext cx="266333" cy="176334"/>
              </a:xfrm>
              <a:custGeom>
                <a:rect b="b" l="l" r="r" t="t"/>
                <a:pathLst>
                  <a:path extrusionOk="0" h="2165" w="3270">
                    <a:moveTo>
                      <a:pt x="162" y="0"/>
                    </a:moveTo>
                    <a:cubicBezTo>
                      <a:pt x="102" y="0"/>
                      <a:pt x="52" y="34"/>
                      <a:pt x="30" y="89"/>
                    </a:cubicBezTo>
                    <a:lnTo>
                      <a:pt x="26" y="85"/>
                    </a:lnTo>
                    <a:lnTo>
                      <a:pt x="26" y="85"/>
                    </a:lnTo>
                    <a:cubicBezTo>
                      <a:pt x="1" y="153"/>
                      <a:pt x="35" y="233"/>
                      <a:pt x="102" y="263"/>
                    </a:cubicBezTo>
                    <a:cubicBezTo>
                      <a:pt x="166" y="288"/>
                      <a:pt x="229" y="313"/>
                      <a:pt x="297" y="330"/>
                    </a:cubicBezTo>
                    <a:cubicBezTo>
                      <a:pt x="373" y="356"/>
                      <a:pt x="458" y="381"/>
                      <a:pt x="530" y="406"/>
                    </a:cubicBezTo>
                    <a:cubicBezTo>
                      <a:pt x="682" y="453"/>
                      <a:pt x="830" y="504"/>
                      <a:pt x="979" y="559"/>
                    </a:cubicBezTo>
                    <a:cubicBezTo>
                      <a:pt x="1286" y="674"/>
                      <a:pt x="1582" y="812"/>
                      <a:pt x="1870" y="967"/>
                    </a:cubicBezTo>
                    <a:lnTo>
                      <a:pt x="1870" y="967"/>
                    </a:lnTo>
                    <a:cubicBezTo>
                      <a:pt x="1869" y="967"/>
                      <a:pt x="1868" y="966"/>
                      <a:pt x="1867" y="965"/>
                    </a:cubicBezTo>
                    <a:lnTo>
                      <a:pt x="1867" y="965"/>
                    </a:lnTo>
                    <a:cubicBezTo>
                      <a:pt x="1874" y="969"/>
                      <a:pt x="1881" y="973"/>
                      <a:pt x="1888" y="977"/>
                    </a:cubicBezTo>
                    <a:lnTo>
                      <a:pt x="1888" y="977"/>
                    </a:lnTo>
                    <a:cubicBezTo>
                      <a:pt x="1882" y="974"/>
                      <a:pt x="1876" y="971"/>
                      <a:pt x="1870" y="967"/>
                    </a:cubicBezTo>
                    <a:lnTo>
                      <a:pt x="1870" y="967"/>
                    </a:lnTo>
                    <a:cubicBezTo>
                      <a:pt x="1877" y="974"/>
                      <a:pt x="1885" y="978"/>
                      <a:pt x="1895" y="981"/>
                    </a:cubicBezTo>
                    <a:lnTo>
                      <a:pt x="1895" y="981"/>
                    </a:lnTo>
                    <a:cubicBezTo>
                      <a:pt x="1893" y="980"/>
                      <a:pt x="1890" y="979"/>
                      <a:pt x="1888" y="977"/>
                    </a:cubicBezTo>
                    <a:lnTo>
                      <a:pt x="1888" y="977"/>
                    </a:lnTo>
                    <a:cubicBezTo>
                      <a:pt x="1891" y="979"/>
                      <a:pt x="1894" y="980"/>
                      <a:pt x="1897" y="982"/>
                    </a:cubicBezTo>
                    <a:cubicBezTo>
                      <a:pt x="1896" y="982"/>
                      <a:pt x="1896" y="982"/>
                      <a:pt x="1895" y="981"/>
                    </a:cubicBezTo>
                    <a:lnTo>
                      <a:pt x="1895" y="981"/>
                    </a:lnTo>
                    <a:cubicBezTo>
                      <a:pt x="2017" y="1053"/>
                      <a:pt x="2134" y="1132"/>
                      <a:pt x="2248" y="1211"/>
                    </a:cubicBezTo>
                    <a:cubicBezTo>
                      <a:pt x="2375" y="1295"/>
                      <a:pt x="2494" y="1393"/>
                      <a:pt x="2608" y="1498"/>
                    </a:cubicBezTo>
                    <a:cubicBezTo>
                      <a:pt x="2769" y="1655"/>
                      <a:pt x="2909" y="1829"/>
                      <a:pt x="3027" y="2015"/>
                    </a:cubicBezTo>
                    <a:cubicBezTo>
                      <a:pt x="3044" y="2049"/>
                      <a:pt x="3061" y="2078"/>
                      <a:pt x="3082" y="2112"/>
                    </a:cubicBezTo>
                    <a:cubicBezTo>
                      <a:pt x="3097" y="2149"/>
                      <a:pt x="3126" y="2164"/>
                      <a:pt x="3155" y="2164"/>
                    </a:cubicBezTo>
                    <a:cubicBezTo>
                      <a:pt x="3211" y="2164"/>
                      <a:pt x="3269" y="2109"/>
                      <a:pt x="3239" y="2040"/>
                    </a:cubicBezTo>
                    <a:cubicBezTo>
                      <a:pt x="3171" y="1905"/>
                      <a:pt x="3095" y="1774"/>
                      <a:pt x="3006" y="1647"/>
                    </a:cubicBezTo>
                    <a:cubicBezTo>
                      <a:pt x="2917" y="1520"/>
                      <a:pt x="2815" y="1401"/>
                      <a:pt x="2701" y="1287"/>
                    </a:cubicBezTo>
                    <a:cubicBezTo>
                      <a:pt x="2591" y="1177"/>
                      <a:pt x="2473" y="1071"/>
                      <a:pt x="2350" y="969"/>
                    </a:cubicBezTo>
                    <a:cubicBezTo>
                      <a:pt x="2223" y="872"/>
                      <a:pt x="2087" y="779"/>
                      <a:pt x="1952" y="694"/>
                    </a:cubicBezTo>
                    <a:cubicBezTo>
                      <a:pt x="1673" y="521"/>
                      <a:pt x="1376" y="377"/>
                      <a:pt x="1072" y="258"/>
                    </a:cubicBezTo>
                    <a:cubicBezTo>
                      <a:pt x="924" y="199"/>
                      <a:pt x="775" y="148"/>
                      <a:pt x="623" y="102"/>
                    </a:cubicBezTo>
                    <a:cubicBezTo>
                      <a:pt x="555" y="81"/>
                      <a:pt x="488" y="64"/>
                      <a:pt x="416" y="42"/>
                    </a:cubicBezTo>
                    <a:cubicBezTo>
                      <a:pt x="373" y="34"/>
                      <a:pt x="331" y="26"/>
                      <a:pt x="289" y="17"/>
                    </a:cubicBezTo>
                    <a:cubicBezTo>
                      <a:pt x="246" y="9"/>
                      <a:pt x="212" y="4"/>
                      <a:pt x="17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1"/>
              <p:cNvSpPr/>
              <p:nvPr/>
            </p:nvSpPr>
            <p:spPr>
              <a:xfrm>
                <a:off x="3924659" y="8863463"/>
                <a:ext cx="102135" cy="279039"/>
              </a:xfrm>
              <a:custGeom>
                <a:rect b="b" l="l" r="r" t="t"/>
                <a:pathLst>
                  <a:path extrusionOk="0" h="3426" w="1254">
                    <a:moveTo>
                      <a:pt x="1169" y="1"/>
                    </a:moveTo>
                    <a:cubicBezTo>
                      <a:pt x="1144" y="1"/>
                      <a:pt x="1122" y="9"/>
                      <a:pt x="1110" y="30"/>
                    </a:cubicBezTo>
                    <a:cubicBezTo>
                      <a:pt x="949" y="271"/>
                      <a:pt x="818" y="525"/>
                      <a:pt x="708" y="792"/>
                    </a:cubicBezTo>
                    <a:cubicBezTo>
                      <a:pt x="589" y="1067"/>
                      <a:pt x="492" y="1355"/>
                      <a:pt x="411" y="1643"/>
                    </a:cubicBezTo>
                    <a:cubicBezTo>
                      <a:pt x="246" y="2210"/>
                      <a:pt x="132" y="2786"/>
                      <a:pt x="5" y="3361"/>
                    </a:cubicBezTo>
                    <a:cubicBezTo>
                      <a:pt x="1" y="3391"/>
                      <a:pt x="26" y="3420"/>
                      <a:pt x="56" y="3425"/>
                    </a:cubicBezTo>
                    <a:cubicBezTo>
                      <a:pt x="58" y="3425"/>
                      <a:pt x="61" y="3425"/>
                      <a:pt x="63" y="3425"/>
                    </a:cubicBezTo>
                    <a:cubicBezTo>
                      <a:pt x="90" y="3425"/>
                      <a:pt x="115" y="3405"/>
                      <a:pt x="119" y="3378"/>
                    </a:cubicBezTo>
                    <a:cubicBezTo>
                      <a:pt x="212" y="2951"/>
                      <a:pt x="310" y="2519"/>
                      <a:pt x="424" y="2096"/>
                    </a:cubicBezTo>
                    <a:cubicBezTo>
                      <a:pt x="509" y="1778"/>
                      <a:pt x="606" y="1465"/>
                      <a:pt x="724" y="1160"/>
                    </a:cubicBezTo>
                    <a:cubicBezTo>
                      <a:pt x="835" y="860"/>
                      <a:pt x="974" y="572"/>
                      <a:pt x="1135" y="297"/>
                    </a:cubicBezTo>
                    <a:lnTo>
                      <a:pt x="1135" y="297"/>
                    </a:lnTo>
                    <a:lnTo>
                      <a:pt x="1131" y="301"/>
                    </a:lnTo>
                    <a:cubicBezTo>
                      <a:pt x="1165" y="242"/>
                      <a:pt x="1203" y="187"/>
                      <a:pt x="1237" y="132"/>
                    </a:cubicBezTo>
                    <a:cubicBezTo>
                      <a:pt x="1249" y="111"/>
                      <a:pt x="1254" y="89"/>
                      <a:pt x="1254" y="68"/>
                    </a:cubicBezTo>
                    <a:cubicBezTo>
                      <a:pt x="1249" y="47"/>
                      <a:pt x="1241" y="30"/>
                      <a:pt x="1224" y="18"/>
                    </a:cubicBezTo>
                    <a:cubicBezTo>
                      <a:pt x="1207" y="5"/>
                      <a:pt x="1190" y="1"/>
                      <a:pt x="116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1"/>
              <p:cNvSpPr/>
              <p:nvPr/>
            </p:nvSpPr>
            <p:spPr>
              <a:xfrm>
                <a:off x="4162893" y="8594931"/>
                <a:ext cx="225202" cy="129664"/>
              </a:xfrm>
              <a:custGeom>
                <a:rect b="b" l="l" r="r" t="t"/>
                <a:pathLst>
                  <a:path extrusionOk="0" h="1592" w="2765">
                    <a:moveTo>
                      <a:pt x="2692" y="0"/>
                    </a:moveTo>
                    <a:lnTo>
                      <a:pt x="2684" y="5"/>
                    </a:lnTo>
                    <a:cubicBezTo>
                      <a:pt x="2553" y="17"/>
                      <a:pt x="2426" y="34"/>
                      <a:pt x="2294" y="60"/>
                    </a:cubicBezTo>
                    <a:cubicBezTo>
                      <a:pt x="2167" y="85"/>
                      <a:pt x="2049" y="111"/>
                      <a:pt x="1930" y="149"/>
                    </a:cubicBezTo>
                    <a:cubicBezTo>
                      <a:pt x="1676" y="225"/>
                      <a:pt x="1435" y="322"/>
                      <a:pt x="1202" y="445"/>
                    </a:cubicBezTo>
                    <a:cubicBezTo>
                      <a:pt x="970" y="559"/>
                      <a:pt x="754" y="703"/>
                      <a:pt x="551" y="868"/>
                    </a:cubicBezTo>
                    <a:cubicBezTo>
                      <a:pt x="453" y="949"/>
                      <a:pt x="360" y="1037"/>
                      <a:pt x="271" y="1131"/>
                    </a:cubicBezTo>
                    <a:cubicBezTo>
                      <a:pt x="178" y="1224"/>
                      <a:pt x="98" y="1325"/>
                      <a:pt x="26" y="1435"/>
                    </a:cubicBezTo>
                    <a:cubicBezTo>
                      <a:pt x="9" y="1456"/>
                      <a:pt x="0" y="1482"/>
                      <a:pt x="5" y="1507"/>
                    </a:cubicBezTo>
                    <a:cubicBezTo>
                      <a:pt x="9" y="1533"/>
                      <a:pt x="22" y="1554"/>
                      <a:pt x="38" y="1571"/>
                    </a:cubicBezTo>
                    <a:cubicBezTo>
                      <a:pt x="60" y="1588"/>
                      <a:pt x="85" y="1592"/>
                      <a:pt x="110" y="1592"/>
                    </a:cubicBezTo>
                    <a:cubicBezTo>
                      <a:pt x="136" y="1588"/>
                      <a:pt x="157" y="1575"/>
                      <a:pt x="174" y="1554"/>
                    </a:cubicBezTo>
                    <a:cubicBezTo>
                      <a:pt x="229" y="1495"/>
                      <a:pt x="284" y="1431"/>
                      <a:pt x="343" y="1368"/>
                    </a:cubicBezTo>
                    <a:cubicBezTo>
                      <a:pt x="398" y="1304"/>
                      <a:pt x="453" y="1249"/>
                      <a:pt x="508" y="1194"/>
                    </a:cubicBezTo>
                    <a:cubicBezTo>
                      <a:pt x="635" y="1076"/>
                      <a:pt x="766" y="965"/>
                      <a:pt x="902" y="860"/>
                    </a:cubicBezTo>
                    <a:cubicBezTo>
                      <a:pt x="1040" y="758"/>
                      <a:pt x="1185" y="665"/>
                      <a:pt x="1335" y="583"/>
                    </a:cubicBezTo>
                    <a:lnTo>
                      <a:pt x="1335" y="583"/>
                    </a:lnTo>
                    <a:cubicBezTo>
                      <a:pt x="1334" y="583"/>
                      <a:pt x="1334" y="584"/>
                      <a:pt x="1334" y="585"/>
                    </a:cubicBezTo>
                    <a:cubicBezTo>
                      <a:pt x="1626" y="419"/>
                      <a:pt x="1939" y="297"/>
                      <a:pt x="2265" y="221"/>
                    </a:cubicBezTo>
                    <a:lnTo>
                      <a:pt x="2265" y="221"/>
                    </a:lnTo>
                    <a:lnTo>
                      <a:pt x="2244" y="225"/>
                    </a:lnTo>
                    <a:cubicBezTo>
                      <a:pt x="2392" y="187"/>
                      <a:pt x="2544" y="157"/>
                      <a:pt x="2701" y="136"/>
                    </a:cubicBezTo>
                    <a:cubicBezTo>
                      <a:pt x="2735" y="132"/>
                      <a:pt x="2764" y="98"/>
                      <a:pt x="2760" y="60"/>
                    </a:cubicBezTo>
                    <a:cubicBezTo>
                      <a:pt x="2756" y="26"/>
                      <a:pt x="2726" y="0"/>
                      <a:pt x="269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1"/>
              <p:cNvSpPr/>
              <p:nvPr/>
            </p:nvSpPr>
            <p:spPr>
              <a:xfrm>
                <a:off x="3697013" y="8801074"/>
                <a:ext cx="307057" cy="108570"/>
              </a:xfrm>
              <a:custGeom>
                <a:rect b="b" l="l" r="r" t="t"/>
                <a:pathLst>
                  <a:path extrusionOk="0" h="1333" w="3770">
                    <a:moveTo>
                      <a:pt x="3067" y="1"/>
                    </a:moveTo>
                    <a:cubicBezTo>
                      <a:pt x="2957" y="1"/>
                      <a:pt x="2847" y="5"/>
                      <a:pt x="2736" y="17"/>
                    </a:cubicBezTo>
                    <a:cubicBezTo>
                      <a:pt x="2402" y="47"/>
                      <a:pt x="2072" y="119"/>
                      <a:pt x="1755" y="229"/>
                    </a:cubicBezTo>
                    <a:cubicBezTo>
                      <a:pt x="1433" y="331"/>
                      <a:pt x="1128" y="470"/>
                      <a:pt x="836" y="635"/>
                    </a:cubicBezTo>
                    <a:cubicBezTo>
                      <a:pt x="548" y="800"/>
                      <a:pt x="286" y="999"/>
                      <a:pt x="49" y="1228"/>
                    </a:cubicBezTo>
                    <a:cubicBezTo>
                      <a:pt x="0" y="1266"/>
                      <a:pt x="37" y="1332"/>
                      <a:pt x="84" y="1332"/>
                    </a:cubicBezTo>
                    <a:cubicBezTo>
                      <a:pt x="95" y="1332"/>
                      <a:pt x="106" y="1329"/>
                      <a:pt x="117" y="1321"/>
                    </a:cubicBezTo>
                    <a:cubicBezTo>
                      <a:pt x="328" y="1122"/>
                      <a:pt x="565" y="953"/>
                      <a:pt x="823" y="813"/>
                    </a:cubicBezTo>
                    <a:lnTo>
                      <a:pt x="819" y="813"/>
                    </a:lnTo>
                    <a:lnTo>
                      <a:pt x="823" y="809"/>
                    </a:lnTo>
                    <a:cubicBezTo>
                      <a:pt x="1001" y="712"/>
                      <a:pt x="1183" y="627"/>
                      <a:pt x="1365" y="551"/>
                    </a:cubicBezTo>
                    <a:cubicBezTo>
                      <a:pt x="1556" y="479"/>
                      <a:pt x="1750" y="415"/>
                      <a:pt x="1945" y="365"/>
                    </a:cubicBezTo>
                    <a:lnTo>
                      <a:pt x="1945" y="365"/>
                    </a:lnTo>
                    <a:lnTo>
                      <a:pt x="1932" y="369"/>
                    </a:lnTo>
                    <a:cubicBezTo>
                      <a:pt x="2119" y="322"/>
                      <a:pt x="2305" y="284"/>
                      <a:pt x="2499" y="254"/>
                    </a:cubicBezTo>
                    <a:cubicBezTo>
                      <a:pt x="2693" y="229"/>
                      <a:pt x="2890" y="217"/>
                      <a:pt x="3083" y="216"/>
                    </a:cubicBezTo>
                    <a:lnTo>
                      <a:pt x="3083" y="216"/>
                    </a:lnTo>
                    <a:cubicBezTo>
                      <a:pt x="3171" y="216"/>
                      <a:pt x="3258" y="221"/>
                      <a:pt x="3346" y="229"/>
                    </a:cubicBezTo>
                    <a:cubicBezTo>
                      <a:pt x="3448" y="238"/>
                      <a:pt x="3549" y="250"/>
                      <a:pt x="3651" y="267"/>
                    </a:cubicBezTo>
                    <a:cubicBezTo>
                      <a:pt x="3656" y="268"/>
                      <a:pt x="3661" y="268"/>
                      <a:pt x="3666" y="268"/>
                    </a:cubicBezTo>
                    <a:cubicBezTo>
                      <a:pt x="3715" y="268"/>
                      <a:pt x="3757" y="232"/>
                      <a:pt x="3765" y="178"/>
                    </a:cubicBezTo>
                    <a:cubicBezTo>
                      <a:pt x="3769" y="153"/>
                      <a:pt x="3761" y="127"/>
                      <a:pt x="3748" y="106"/>
                    </a:cubicBezTo>
                    <a:cubicBezTo>
                      <a:pt x="3727" y="85"/>
                      <a:pt x="3706" y="72"/>
                      <a:pt x="3676" y="64"/>
                    </a:cubicBezTo>
                    <a:cubicBezTo>
                      <a:pt x="3608" y="47"/>
                      <a:pt x="3536" y="34"/>
                      <a:pt x="3464" y="26"/>
                    </a:cubicBezTo>
                    <a:cubicBezTo>
                      <a:pt x="3384" y="13"/>
                      <a:pt x="3299" y="5"/>
                      <a:pt x="3215" y="5"/>
                    </a:cubicBezTo>
                    <a:cubicBezTo>
                      <a:pt x="3164" y="5"/>
                      <a:pt x="3117" y="1"/>
                      <a:pt x="306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61"/>
            <p:cNvGrpSpPr/>
            <p:nvPr/>
          </p:nvGrpSpPr>
          <p:grpSpPr>
            <a:xfrm rot="-1088652">
              <a:off x="5097769" y="3317406"/>
              <a:ext cx="763236" cy="771060"/>
              <a:chOff x="-3843783" y="6381762"/>
              <a:chExt cx="1275787" cy="1288660"/>
            </a:xfrm>
          </p:grpSpPr>
          <p:sp>
            <p:nvSpPr>
              <p:cNvPr id="6413" name="Google Shape;6413;p61"/>
              <p:cNvSpPr/>
              <p:nvPr/>
            </p:nvSpPr>
            <p:spPr>
              <a:xfrm>
                <a:off x="-3842476" y="6384064"/>
                <a:ext cx="1268170" cy="1286358"/>
              </a:xfrm>
              <a:custGeom>
                <a:rect b="b" l="l" r="r" t="t"/>
                <a:pathLst>
                  <a:path extrusionOk="0" h="16762" w="16525">
                    <a:moveTo>
                      <a:pt x="9130" y="1"/>
                    </a:moveTo>
                    <a:cubicBezTo>
                      <a:pt x="9041" y="1"/>
                      <a:pt x="8952" y="1"/>
                      <a:pt x="8863" y="5"/>
                    </a:cubicBezTo>
                    <a:lnTo>
                      <a:pt x="8880" y="1"/>
                    </a:lnTo>
                    <a:lnTo>
                      <a:pt x="8880" y="1"/>
                    </a:lnTo>
                    <a:cubicBezTo>
                      <a:pt x="8537" y="13"/>
                      <a:pt x="8190" y="47"/>
                      <a:pt x="7856" y="77"/>
                    </a:cubicBezTo>
                    <a:cubicBezTo>
                      <a:pt x="7699" y="94"/>
                      <a:pt x="7538" y="111"/>
                      <a:pt x="7378" y="123"/>
                    </a:cubicBezTo>
                    <a:cubicBezTo>
                      <a:pt x="7102" y="144"/>
                      <a:pt x="6823" y="157"/>
                      <a:pt x="6552" y="157"/>
                    </a:cubicBezTo>
                    <a:cubicBezTo>
                      <a:pt x="6349" y="157"/>
                      <a:pt x="6146" y="153"/>
                      <a:pt x="5943" y="149"/>
                    </a:cubicBezTo>
                    <a:lnTo>
                      <a:pt x="5718" y="140"/>
                    </a:lnTo>
                    <a:cubicBezTo>
                      <a:pt x="5604" y="140"/>
                      <a:pt x="5490" y="136"/>
                      <a:pt x="5376" y="136"/>
                    </a:cubicBezTo>
                    <a:cubicBezTo>
                      <a:pt x="5029" y="136"/>
                      <a:pt x="4571" y="149"/>
                      <a:pt x="4123" y="254"/>
                    </a:cubicBezTo>
                    <a:cubicBezTo>
                      <a:pt x="3865" y="314"/>
                      <a:pt x="3615" y="411"/>
                      <a:pt x="3382" y="538"/>
                    </a:cubicBezTo>
                    <a:cubicBezTo>
                      <a:pt x="3132" y="678"/>
                      <a:pt x="2904" y="856"/>
                      <a:pt x="2709" y="1063"/>
                    </a:cubicBezTo>
                    <a:cubicBezTo>
                      <a:pt x="2603" y="1173"/>
                      <a:pt x="2506" y="1291"/>
                      <a:pt x="2417" y="1410"/>
                    </a:cubicBezTo>
                    <a:cubicBezTo>
                      <a:pt x="2299" y="1558"/>
                      <a:pt x="2197" y="1698"/>
                      <a:pt x="2100" y="1837"/>
                    </a:cubicBezTo>
                    <a:cubicBezTo>
                      <a:pt x="1918" y="2096"/>
                      <a:pt x="1736" y="2371"/>
                      <a:pt x="1549" y="2684"/>
                    </a:cubicBezTo>
                    <a:cubicBezTo>
                      <a:pt x="1359" y="2997"/>
                      <a:pt x="1160" y="3353"/>
                      <a:pt x="931" y="3784"/>
                    </a:cubicBezTo>
                    <a:cubicBezTo>
                      <a:pt x="834" y="3971"/>
                      <a:pt x="733" y="4161"/>
                      <a:pt x="639" y="4352"/>
                    </a:cubicBezTo>
                    <a:cubicBezTo>
                      <a:pt x="542" y="4546"/>
                      <a:pt x="445" y="4737"/>
                      <a:pt x="356" y="4931"/>
                    </a:cubicBezTo>
                    <a:cubicBezTo>
                      <a:pt x="292" y="5063"/>
                      <a:pt x="246" y="5181"/>
                      <a:pt x="203" y="5295"/>
                    </a:cubicBezTo>
                    <a:cubicBezTo>
                      <a:pt x="212" y="5308"/>
                      <a:pt x="212" y="5325"/>
                      <a:pt x="212" y="5338"/>
                    </a:cubicBezTo>
                    <a:cubicBezTo>
                      <a:pt x="161" y="5503"/>
                      <a:pt x="106" y="5668"/>
                      <a:pt x="68" y="5837"/>
                    </a:cubicBezTo>
                    <a:cubicBezTo>
                      <a:pt x="47" y="5922"/>
                      <a:pt x="26" y="6006"/>
                      <a:pt x="9" y="6091"/>
                    </a:cubicBezTo>
                    <a:cubicBezTo>
                      <a:pt x="9" y="6104"/>
                      <a:pt x="5" y="6121"/>
                      <a:pt x="0" y="6138"/>
                    </a:cubicBezTo>
                    <a:cubicBezTo>
                      <a:pt x="30" y="6713"/>
                      <a:pt x="381" y="7251"/>
                      <a:pt x="703" y="7678"/>
                    </a:cubicBezTo>
                    <a:cubicBezTo>
                      <a:pt x="978" y="8030"/>
                      <a:pt x="1274" y="8360"/>
                      <a:pt x="1596" y="8664"/>
                    </a:cubicBezTo>
                    <a:cubicBezTo>
                      <a:pt x="1888" y="8948"/>
                      <a:pt x="2218" y="9244"/>
                      <a:pt x="2637" y="9600"/>
                    </a:cubicBezTo>
                    <a:cubicBezTo>
                      <a:pt x="2933" y="9850"/>
                      <a:pt x="3242" y="10095"/>
                      <a:pt x="3539" y="10332"/>
                    </a:cubicBezTo>
                    <a:cubicBezTo>
                      <a:pt x="3784" y="10531"/>
                      <a:pt x="4034" y="10726"/>
                      <a:pt x="4275" y="10929"/>
                    </a:cubicBezTo>
                    <a:cubicBezTo>
                      <a:pt x="4487" y="11102"/>
                      <a:pt x="4686" y="11289"/>
                      <a:pt x="4876" y="11466"/>
                    </a:cubicBezTo>
                    <a:lnTo>
                      <a:pt x="4995" y="11576"/>
                    </a:lnTo>
                    <a:cubicBezTo>
                      <a:pt x="5338" y="11894"/>
                      <a:pt x="5744" y="12258"/>
                      <a:pt x="6205" y="12554"/>
                    </a:cubicBezTo>
                    <a:cubicBezTo>
                      <a:pt x="6231" y="12571"/>
                      <a:pt x="6260" y="12580"/>
                      <a:pt x="6294" y="12580"/>
                    </a:cubicBezTo>
                    <a:cubicBezTo>
                      <a:pt x="6324" y="12580"/>
                      <a:pt x="6349" y="12575"/>
                      <a:pt x="6375" y="12563"/>
                    </a:cubicBezTo>
                    <a:cubicBezTo>
                      <a:pt x="6442" y="12525"/>
                      <a:pt x="6480" y="12448"/>
                      <a:pt x="6463" y="12372"/>
                    </a:cubicBezTo>
                    <a:cubicBezTo>
                      <a:pt x="6455" y="12330"/>
                      <a:pt x="6451" y="12288"/>
                      <a:pt x="6446" y="12245"/>
                    </a:cubicBezTo>
                    <a:cubicBezTo>
                      <a:pt x="6442" y="12165"/>
                      <a:pt x="6446" y="12084"/>
                      <a:pt x="6459" y="12004"/>
                    </a:cubicBezTo>
                    <a:cubicBezTo>
                      <a:pt x="6472" y="11940"/>
                      <a:pt x="6493" y="11877"/>
                      <a:pt x="6518" y="11818"/>
                    </a:cubicBezTo>
                    <a:cubicBezTo>
                      <a:pt x="6544" y="11763"/>
                      <a:pt x="6578" y="11712"/>
                      <a:pt x="6612" y="11661"/>
                    </a:cubicBezTo>
                    <a:cubicBezTo>
                      <a:pt x="6645" y="11627"/>
                      <a:pt x="6683" y="11589"/>
                      <a:pt x="6722" y="11560"/>
                    </a:cubicBezTo>
                    <a:cubicBezTo>
                      <a:pt x="6760" y="11534"/>
                      <a:pt x="6802" y="11513"/>
                      <a:pt x="6844" y="11496"/>
                    </a:cubicBezTo>
                    <a:cubicBezTo>
                      <a:pt x="6887" y="11483"/>
                      <a:pt x="6925" y="11475"/>
                      <a:pt x="6967" y="11471"/>
                    </a:cubicBezTo>
                    <a:lnTo>
                      <a:pt x="6997" y="11471"/>
                    </a:lnTo>
                    <a:cubicBezTo>
                      <a:pt x="7031" y="11471"/>
                      <a:pt x="7069" y="11475"/>
                      <a:pt x="7107" y="11479"/>
                    </a:cubicBezTo>
                    <a:cubicBezTo>
                      <a:pt x="7166" y="11492"/>
                      <a:pt x="7225" y="11513"/>
                      <a:pt x="7280" y="11538"/>
                    </a:cubicBezTo>
                    <a:cubicBezTo>
                      <a:pt x="7369" y="11581"/>
                      <a:pt x="7458" y="11636"/>
                      <a:pt x="7534" y="11699"/>
                    </a:cubicBezTo>
                    <a:cubicBezTo>
                      <a:pt x="7585" y="11742"/>
                      <a:pt x="7632" y="11792"/>
                      <a:pt x="7670" y="11847"/>
                    </a:cubicBezTo>
                    <a:cubicBezTo>
                      <a:pt x="7691" y="11881"/>
                      <a:pt x="7712" y="11919"/>
                      <a:pt x="7729" y="11957"/>
                    </a:cubicBezTo>
                    <a:cubicBezTo>
                      <a:pt x="7742" y="12000"/>
                      <a:pt x="7750" y="12046"/>
                      <a:pt x="7754" y="12089"/>
                    </a:cubicBezTo>
                    <a:cubicBezTo>
                      <a:pt x="7759" y="12190"/>
                      <a:pt x="7750" y="12288"/>
                      <a:pt x="7733" y="12389"/>
                    </a:cubicBezTo>
                    <a:cubicBezTo>
                      <a:pt x="7720" y="12440"/>
                      <a:pt x="7708" y="12495"/>
                      <a:pt x="7695" y="12550"/>
                    </a:cubicBezTo>
                    <a:cubicBezTo>
                      <a:pt x="7653" y="12757"/>
                      <a:pt x="7606" y="12969"/>
                      <a:pt x="7623" y="13181"/>
                    </a:cubicBezTo>
                    <a:cubicBezTo>
                      <a:pt x="7636" y="13324"/>
                      <a:pt x="7674" y="13464"/>
                      <a:pt x="7733" y="13595"/>
                    </a:cubicBezTo>
                    <a:cubicBezTo>
                      <a:pt x="7805" y="13735"/>
                      <a:pt x="7890" y="13862"/>
                      <a:pt x="7996" y="13981"/>
                    </a:cubicBezTo>
                    <a:cubicBezTo>
                      <a:pt x="8097" y="14095"/>
                      <a:pt x="8207" y="14201"/>
                      <a:pt x="8321" y="14298"/>
                    </a:cubicBezTo>
                    <a:cubicBezTo>
                      <a:pt x="8436" y="14395"/>
                      <a:pt x="8558" y="14493"/>
                      <a:pt x="8724" y="14615"/>
                    </a:cubicBezTo>
                    <a:cubicBezTo>
                      <a:pt x="8804" y="14675"/>
                      <a:pt x="8884" y="14730"/>
                      <a:pt x="8961" y="14785"/>
                    </a:cubicBezTo>
                    <a:cubicBezTo>
                      <a:pt x="9100" y="14886"/>
                      <a:pt x="9244" y="14988"/>
                      <a:pt x="9380" y="15094"/>
                    </a:cubicBezTo>
                    <a:cubicBezTo>
                      <a:pt x="9515" y="15204"/>
                      <a:pt x="9650" y="15331"/>
                      <a:pt x="9782" y="15453"/>
                    </a:cubicBezTo>
                    <a:lnTo>
                      <a:pt x="9913" y="15572"/>
                    </a:lnTo>
                    <a:cubicBezTo>
                      <a:pt x="10154" y="15796"/>
                      <a:pt x="10349" y="15966"/>
                      <a:pt x="10535" y="16122"/>
                    </a:cubicBezTo>
                    <a:cubicBezTo>
                      <a:pt x="10730" y="16287"/>
                      <a:pt x="10937" y="16435"/>
                      <a:pt x="11161" y="16562"/>
                    </a:cubicBezTo>
                    <a:cubicBezTo>
                      <a:pt x="11259" y="16617"/>
                      <a:pt x="11360" y="16664"/>
                      <a:pt x="11466" y="16702"/>
                    </a:cubicBezTo>
                    <a:cubicBezTo>
                      <a:pt x="11555" y="16740"/>
                      <a:pt x="11652" y="16757"/>
                      <a:pt x="11750" y="16761"/>
                    </a:cubicBezTo>
                    <a:cubicBezTo>
                      <a:pt x="11957" y="16761"/>
                      <a:pt x="12148" y="16672"/>
                      <a:pt x="12296" y="16592"/>
                    </a:cubicBezTo>
                    <a:cubicBezTo>
                      <a:pt x="12495" y="16478"/>
                      <a:pt x="12681" y="16342"/>
                      <a:pt x="12850" y="16186"/>
                    </a:cubicBezTo>
                    <a:cubicBezTo>
                      <a:pt x="13015" y="16033"/>
                      <a:pt x="13159" y="15860"/>
                      <a:pt x="13282" y="15669"/>
                    </a:cubicBezTo>
                    <a:cubicBezTo>
                      <a:pt x="13405" y="15470"/>
                      <a:pt x="13456" y="15293"/>
                      <a:pt x="13439" y="15136"/>
                    </a:cubicBezTo>
                    <a:cubicBezTo>
                      <a:pt x="13430" y="15039"/>
                      <a:pt x="13362" y="14946"/>
                      <a:pt x="13299" y="14874"/>
                    </a:cubicBezTo>
                    <a:cubicBezTo>
                      <a:pt x="13223" y="14789"/>
                      <a:pt x="13147" y="14708"/>
                      <a:pt x="13062" y="14637"/>
                    </a:cubicBezTo>
                    <a:lnTo>
                      <a:pt x="13041" y="14615"/>
                    </a:lnTo>
                    <a:lnTo>
                      <a:pt x="12939" y="14522"/>
                    </a:lnTo>
                    <a:cubicBezTo>
                      <a:pt x="12749" y="14361"/>
                      <a:pt x="12579" y="14179"/>
                      <a:pt x="12427" y="13985"/>
                    </a:cubicBezTo>
                    <a:cubicBezTo>
                      <a:pt x="12389" y="13930"/>
                      <a:pt x="12355" y="13870"/>
                      <a:pt x="12330" y="13811"/>
                    </a:cubicBezTo>
                    <a:cubicBezTo>
                      <a:pt x="12321" y="13782"/>
                      <a:pt x="12317" y="13752"/>
                      <a:pt x="12313" y="13722"/>
                    </a:cubicBezTo>
                    <a:cubicBezTo>
                      <a:pt x="12308" y="13701"/>
                      <a:pt x="12308" y="13684"/>
                      <a:pt x="12313" y="13663"/>
                    </a:cubicBezTo>
                    <a:cubicBezTo>
                      <a:pt x="12317" y="13646"/>
                      <a:pt x="12321" y="13629"/>
                      <a:pt x="12330" y="13617"/>
                    </a:cubicBezTo>
                    <a:cubicBezTo>
                      <a:pt x="12338" y="13595"/>
                      <a:pt x="12351" y="13574"/>
                      <a:pt x="12364" y="13557"/>
                    </a:cubicBezTo>
                    <a:cubicBezTo>
                      <a:pt x="12397" y="13519"/>
                      <a:pt x="12435" y="13485"/>
                      <a:pt x="12474" y="13456"/>
                    </a:cubicBezTo>
                    <a:cubicBezTo>
                      <a:pt x="12524" y="13426"/>
                      <a:pt x="12575" y="13396"/>
                      <a:pt x="12630" y="13371"/>
                    </a:cubicBezTo>
                    <a:cubicBezTo>
                      <a:pt x="12656" y="13367"/>
                      <a:pt x="12685" y="13358"/>
                      <a:pt x="12711" y="13354"/>
                    </a:cubicBezTo>
                    <a:lnTo>
                      <a:pt x="12719" y="13354"/>
                    </a:lnTo>
                    <a:cubicBezTo>
                      <a:pt x="12753" y="13354"/>
                      <a:pt x="12783" y="13354"/>
                      <a:pt x="12816" y="13363"/>
                    </a:cubicBezTo>
                    <a:cubicBezTo>
                      <a:pt x="12871" y="13375"/>
                      <a:pt x="12926" y="13392"/>
                      <a:pt x="12981" y="13413"/>
                    </a:cubicBezTo>
                    <a:cubicBezTo>
                      <a:pt x="13053" y="13451"/>
                      <a:pt x="13125" y="13490"/>
                      <a:pt x="13193" y="13528"/>
                    </a:cubicBezTo>
                    <a:lnTo>
                      <a:pt x="13299" y="13591"/>
                    </a:lnTo>
                    <a:cubicBezTo>
                      <a:pt x="13417" y="13655"/>
                      <a:pt x="13549" y="13710"/>
                      <a:pt x="13680" y="13748"/>
                    </a:cubicBezTo>
                    <a:cubicBezTo>
                      <a:pt x="13786" y="13782"/>
                      <a:pt x="13887" y="13799"/>
                      <a:pt x="13993" y="13807"/>
                    </a:cubicBezTo>
                    <a:lnTo>
                      <a:pt x="14031" y="13807"/>
                    </a:lnTo>
                    <a:cubicBezTo>
                      <a:pt x="14124" y="13807"/>
                      <a:pt x="14213" y="13790"/>
                      <a:pt x="14302" y="13756"/>
                    </a:cubicBezTo>
                    <a:cubicBezTo>
                      <a:pt x="14497" y="13680"/>
                      <a:pt x="14645" y="13519"/>
                      <a:pt x="14780" y="13363"/>
                    </a:cubicBezTo>
                    <a:cubicBezTo>
                      <a:pt x="14895" y="13227"/>
                      <a:pt x="15005" y="13092"/>
                      <a:pt x="15115" y="12956"/>
                    </a:cubicBezTo>
                    <a:lnTo>
                      <a:pt x="15275" y="12753"/>
                    </a:lnTo>
                    <a:cubicBezTo>
                      <a:pt x="15631" y="12321"/>
                      <a:pt x="15974" y="11890"/>
                      <a:pt x="16224" y="11416"/>
                    </a:cubicBezTo>
                    <a:cubicBezTo>
                      <a:pt x="16351" y="11183"/>
                      <a:pt x="16439" y="10933"/>
                      <a:pt x="16486" y="10675"/>
                    </a:cubicBezTo>
                    <a:cubicBezTo>
                      <a:pt x="16524" y="10404"/>
                      <a:pt x="16499" y="10125"/>
                      <a:pt x="16414" y="9862"/>
                    </a:cubicBezTo>
                    <a:cubicBezTo>
                      <a:pt x="16291" y="9443"/>
                      <a:pt x="16075" y="9050"/>
                      <a:pt x="15868" y="8673"/>
                    </a:cubicBezTo>
                    <a:cubicBezTo>
                      <a:pt x="15783" y="8521"/>
                      <a:pt x="15699" y="8364"/>
                      <a:pt x="15623" y="8207"/>
                    </a:cubicBezTo>
                    <a:cubicBezTo>
                      <a:pt x="15343" y="7661"/>
                      <a:pt x="15047" y="7111"/>
                      <a:pt x="14763" y="6578"/>
                    </a:cubicBezTo>
                    <a:lnTo>
                      <a:pt x="14594" y="6265"/>
                    </a:lnTo>
                    <a:cubicBezTo>
                      <a:pt x="14404" y="5909"/>
                      <a:pt x="14217" y="5549"/>
                      <a:pt x="14031" y="5190"/>
                    </a:cubicBezTo>
                    <a:cubicBezTo>
                      <a:pt x="13578" y="4318"/>
                      <a:pt x="13108" y="3412"/>
                      <a:pt x="12588" y="2557"/>
                    </a:cubicBezTo>
                    <a:cubicBezTo>
                      <a:pt x="12423" y="2278"/>
                      <a:pt x="12249" y="2007"/>
                      <a:pt x="12076" y="1749"/>
                    </a:cubicBezTo>
                    <a:cubicBezTo>
                      <a:pt x="11991" y="1622"/>
                      <a:pt x="11902" y="1495"/>
                      <a:pt x="11818" y="1372"/>
                    </a:cubicBezTo>
                    <a:cubicBezTo>
                      <a:pt x="11733" y="1253"/>
                      <a:pt x="11636" y="1118"/>
                      <a:pt x="11534" y="995"/>
                    </a:cubicBezTo>
                    <a:cubicBezTo>
                      <a:pt x="11365" y="796"/>
                      <a:pt x="11174" y="623"/>
                      <a:pt x="10958" y="475"/>
                    </a:cubicBezTo>
                    <a:cubicBezTo>
                      <a:pt x="10751" y="339"/>
                      <a:pt x="10527" y="233"/>
                      <a:pt x="10294" y="157"/>
                    </a:cubicBezTo>
                    <a:cubicBezTo>
                      <a:pt x="9964" y="51"/>
                      <a:pt x="9583"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1"/>
              <p:cNvSpPr/>
              <p:nvPr/>
            </p:nvSpPr>
            <p:spPr>
              <a:xfrm>
                <a:off x="-3076577" y="6929403"/>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1"/>
              <p:cNvSpPr/>
              <p:nvPr/>
            </p:nvSpPr>
            <p:spPr>
              <a:xfrm>
                <a:off x="-3128226" y="6953500"/>
                <a:ext cx="77" cy="77"/>
              </a:xfrm>
              <a:custGeom>
                <a:rect b="b" l="l" r="r" t="t"/>
                <a:pathLst>
                  <a:path extrusionOk="0" h="1" w="1">
                    <a:moveTo>
                      <a:pt x="1" y="0"/>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1"/>
              <p:cNvSpPr/>
              <p:nvPr/>
            </p:nvSpPr>
            <p:spPr>
              <a:xfrm>
                <a:off x="-3510561" y="6490584"/>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1"/>
              <p:cNvSpPr/>
              <p:nvPr/>
            </p:nvSpPr>
            <p:spPr>
              <a:xfrm>
                <a:off x="-3509870" y="6490277"/>
                <a:ext cx="77" cy="77"/>
              </a:xfrm>
              <a:custGeom>
                <a:rect b="b" l="l" r="r" t="t"/>
                <a:pathLst>
                  <a:path extrusionOk="0" h="1" w="1">
                    <a:moveTo>
                      <a:pt x="0"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1"/>
              <p:cNvSpPr/>
              <p:nvPr/>
            </p:nvSpPr>
            <p:spPr>
              <a:xfrm>
                <a:off x="-3510177" y="6490277"/>
                <a:ext cx="77" cy="77"/>
              </a:xfrm>
              <a:custGeom>
                <a:rect b="b" l="l" r="r" t="t"/>
                <a:pathLst>
                  <a:path extrusionOk="0" h="1" w="1">
                    <a:moveTo>
                      <a:pt x="0" y="1"/>
                    </a:moveTo>
                    <a:lnTo>
                      <a:pt x="0"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1"/>
              <p:cNvSpPr/>
              <p:nvPr/>
            </p:nvSpPr>
            <p:spPr>
              <a:xfrm>
                <a:off x="-3510868" y="6490584"/>
                <a:ext cx="384" cy="77"/>
              </a:xfrm>
              <a:custGeom>
                <a:rect b="b" l="l" r="r" t="t"/>
                <a:pathLst>
                  <a:path extrusionOk="0" h="1" w="5">
                    <a:moveTo>
                      <a:pt x="5" y="1"/>
                    </a:moveTo>
                    <a:lnTo>
                      <a:pt x="5" y="1"/>
                    </a:lnTo>
                    <a:lnTo>
                      <a:pt x="5" y="1"/>
                    </a:lnTo>
                    <a:lnTo>
                      <a:pt x="1"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1"/>
              <p:cNvSpPr/>
              <p:nvPr/>
            </p:nvSpPr>
            <p:spPr>
              <a:xfrm>
                <a:off x="-3650541" y="6673080"/>
                <a:ext cx="240818" cy="245116"/>
              </a:xfrm>
              <a:custGeom>
                <a:rect b="b" l="l" r="r" t="t"/>
                <a:pathLst>
                  <a:path extrusionOk="0" h="3194" w="3138">
                    <a:moveTo>
                      <a:pt x="1311" y="1"/>
                    </a:moveTo>
                    <a:cubicBezTo>
                      <a:pt x="1152" y="1"/>
                      <a:pt x="997" y="34"/>
                      <a:pt x="851" y="103"/>
                    </a:cubicBezTo>
                    <a:cubicBezTo>
                      <a:pt x="204" y="416"/>
                      <a:pt x="1" y="1335"/>
                      <a:pt x="394" y="2160"/>
                    </a:cubicBezTo>
                    <a:cubicBezTo>
                      <a:pt x="703" y="2800"/>
                      <a:pt x="1282" y="3193"/>
                      <a:pt x="1828" y="3193"/>
                    </a:cubicBezTo>
                    <a:cubicBezTo>
                      <a:pt x="1986" y="3193"/>
                      <a:pt x="2141" y="3161"/>
                      <a:pt x="2286" y="3091"/>
                    </a:cubicBezTo>
                    <a:cubicBezTo>
                      <a:pt x="2934" y="2778"/>
                      <a:pt x="3137" y="1855"/>
                      <a:pt x="2743" y="1034"/>
                    </a:cubicBezTo>
                    <a:cubicBezTo>
                      <a:pt x="2438" y="394"/>
                      <a:pt x="1858" y="1"/>
                      <a:pt x="131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1"/>
              <p:cNvSpPr/>
              <p:nvPr/>
            </p:nvSpPr>
            <p:spPr>
              <a:xfrm>
                <a:off x="-3111649" y="6999930"/>
                <a:ext cx="180038" cy="139364"/>
              </a:xfrm>
              <a:custGeom>
                <a:rect b="b" l="l" r="r" t="t"/>
                <a:pathLst>
                  <a:path extrusionOk="0" h="1816" w="2346">
                    <a:moveTo>
                      <a:pt x="967" y="1"/>
                    </a:moveTo>
                    <a:cubicBezTo>
                      <a:pt x="647" y="1"/>
                      <a:pt x="363" y="136"/>
                      <a:pt x="225" y="390"/>
                    </a:cubicBezTo>
                    <a:cubicBezTo>
                      <a:pt x="0" y="805"/>
                      <a:pt x="242" y="1367"/>
                      <a:pt x="767" y="1655"/>
                    </a:cubicBezTo>
                    <a:cubicBezTo>
                      <a:pt x="966" y="1764"/>
                      <a:pt x="1178" y="1816"/>
                      <a:pt x="1377" y="1816"/>
                    </a:cubicBezTo>
                    <a:cubicBezTo>
                      <a:pt x="1697" y="1816"/>
                      <a:pt x="1982" y="1680"/>
                      <a:pt x="2121" y="1427"/>
                    </a:cubicBezTo>
                    <a:cubicBezTo>
                      <a:pt x="2345" y="1012"/>
                      <a:pt x="2100" y="449"/>
                      <a:pt x="1579" y="161"/>
                    </a:cubicBezTo>
                    <a:cubicBezTo>
                      <a:pt x="1378" y="53"/>
                      <a:pt x="1166" y="1"/>
                      <a:pt x="967" y="1"/>
                    </a:cubicBezTo>
                    <a:close/>
                  </a:path>
                </a:pathLst>
              </a:custGeom>
              <a:solidFill>
                <a:srgbClr val="D9B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1"/>
              <p:cNvSpPr/>
              <p:nvPr/>
            </p:nvSpPr>
            <p:spPr>
              <a:xfrm>
                <a:off x="-3108426" y="7299460"/>
                <a:ext cx="130079" cy="103756"/>
              </a:xfrm>
              <a:custGeom>
                <a:rect b="b" l="l" r="r" t="t"/>
                <a:pathLst>
                  <a:path extrusionOk="0" h="1352" w="1695">
                    <a:moveTo>
                      <a:pt x="853" y="1"/>
                    </a:moveTo>
                    <a:cubicBezTo>
                      <a:pt x="790" y="1"/>
                      <a:pt x="724" y="10"/>
                      <a:pt x="657" y="29"/>
                    </a:cubicBezTo>
                    <a:cubicBezTo>
                      <a:pt x="81" y="199"/>
                      <a:pt x="1" y="982"/>
                      <a:pt x="526" y="1269"/>
                    </a:cubicBezTo>
                    <a:cubicBezTo>
                      <a:pt x="628" y="1325"/>
                      <a:pt x="739" y="1352"/>
                      <a:pt x="848" y="1352"/>
                    </a:cubicBezTo>
                    <a:cubicBezTo>
                      <a:pt x="1086" y="1352"/>
                      <a:pt x="1318" y="1225"/>
                      <a:pt x="1440" y="999"/>
                    </a:cubicBezTo>
                    <a:cubicBezTo>
                      <a:pt x="1694" y="534"/>
                      <a:pt x="1340" y="1"/>
                      <a:pt x="8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1"/>
              <p:cNvSpPr/>
              <p:nvPr/>
            </p:nvSpPr>
            <p:spPr>
              <a:xfrm>
                <a:off x="-3360451" y="6839383"/>
                <a:ext cx="76819" cy="61087"/>
              </a:xfrm>
              <a:custGeom>
                <a:rect b="b" l="l" r="r" t="t"/>
                <a:pathLst>
                  <a:path extrusionOk="0" h="796" w="1001">
                    <a:moveTo>
                      <a:pt x="507" y="1"/>
                    </a:moveTo>
                    <a:cubicBezTo>
                      <a:pt x="469" y="1"/>
                      <a:pt x="430" y="6"/>
                      <a:pt x="390" y="18"/>
                    </a:cubicBezTo>
                    <a:cubicBezTo>
                      <a:pt x="51" y="116"/>
                      <a:pt x="0" y="577"/>
                      <a:pt x="314" y="746"/>
                    </a:cubicBezTo>
                    <a:cubicBezTo>
                      <a:pt x="373" y="780"/>
                      <a:pt x="438" y="795"/>
                      <a:pt x="502" y="795"/>
                    </a:cubicBezTo>
                    <a:cubicBezTo>
                      <a:pt x="642" y="795"/>
                      <a:pt x="779" y="720"/>
                      <a:pt x="851" y="590"/>
                    </a:cubicBezTo>
                    <a:cubicBezTo>
                      <a:pt x="1000" y="313"/>
                      <a:pt x="791" y="1"/>
                      <a:pt x="5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1"/>
              <p:cNvSpPr/>
              <p:nvPr/>
            </p:nvSpPr>
            <p:spPr>
              <a:xfrm>
                <a:off x="-3507952" y="7065162"/>
                <a:ext cx="173745" cy="138137"/>
              </a:xfrm>
              <a:custGeom>
                <a:rect b="b" l="l" r="r" t="t"/>
                <a:pathLst>
                  <a:path extrusionOk="0" h="1800" w="2264">
                    <a:moveTo>
                      <a:pt x="1144" y="0"/>
                    </a:moveTo>
                    <a:cubicBezTo>
                      <a:pt x="1059" y="0"/>
                      <a:pt x="971" y="12"/>
                      <a:pt x="881" y="39"/>
                    </a:cubicBezTo>
                    <a:cubicBezTo>
                      <a:pt x="111" y="264"/>
                      <a:pt x="1" y="1305"/>
                      <a:pt x="703" y="1690"/>
                    </a:cubicBezTo>
                    <a:cubicBezTo>
                      <a:pt x="840" y="1764"/>
                      <a:pt x="987" y="1799"/>
                      <a:pt x="1132" y="1799"/>
                    </a:cubicBezTo>
                    <a:cubicBezTo>
                      <a:pt x="1451" y="1799"/>
                      <a:pt x="1761" y="1630"/>
                      <a:pt x="1927" y="1330"/>
                    </a:cubicBezTo>
                    <a:cubicBezTo>
                      <a:pt x="2263" y="710"/>
                      <a:pt x="1787" y="0"/>
                      <a:pt x="114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1"/>
              <p:cNvSpPr/>
              <p:nvPr/>
            </p:nvSpPr>
            <p:spPr>
              <a:xfrm>
                <a:off x="-3591756" y="6672850"/>
                <a:ext cx="170982" cy="245576"/>
              </a:xfrm>
              <a:custGeom>
                <a:rect b="b" l="l" r="r" t="t"/>
                <a:pathLst>
                  <a:path extrusionOk="0" h="3200" w="2228">
                    <a:moveTo>
                      <a:pt x="378" y="89"/>
                    </a:moveTo>
                    <a:lnTo>
                      <a:pt x="378" y="89"/>
                    </a:lnTo>
                    <a:cubicBezTo>
                      <a:pt x="375" y="92"/>
                      <a:pt x="374" y="93"/>
                      <a:pt x="373" y="95"/>
                    </a:cubicBezTo>
                    <a:lnTo>
                      <a:pt x="373" y="95"/>
                    </a:lnTo>
                    <a:cubicBezTo>
                      <a:pt x="374" y="93"/>
                      <a:pt x="375" y="91"/>
                      <a:pt x="378" y="89"/>
                    </a:cubicBezTo>
                    <a:close/>
                    <a:moveTo>
                      <a:pt x="162" y="2208"/>
                    </a:moveTo>
                    <a:cubicBezTo>
                      <a:pt x="162" y="2211"/>
                      <a:pt x="163" y="2215"/>
                      <a:pt x="166" y="2218"/>
                    </a:cubicBezTo>
                    <a:cubicBezTo>
                      <a:pt x="164" y="2215"/>
                      <a:pt x="163" y="2211"/>
                      <a:pt x="162" y="2208"/>
                    </a:cubicBezTo>
                    <a:close/>
                    <a:moveTo>
                      <a:pt x="416" y="2641"/>
                    </a:moveTo>
                    <a:cubicBezTo>
                      <a:pt x="416" y="2644"/>
                      <a:pt x="417" y="2645"/>
                      <a:pt x="419" y="2645"/>
                    </a:cubicBezTo>
                    <a:lnTo>
                      <a:pt x="419" y="2645"/>
                    </a:lnTo>
                    <a:cubicBezTo>
                      <a:pt x="418" y="2644"/>
                      <a:pt x="417" y="2643"/>
                      <a:pt x="416" y="2641"/>
                    </a:cubicBezTo>
                    <a:close/>
                    <a:moveTo>
                      <a:pt x="547" y="0"/>
                    </a:moveTo>
                    <a:cubicBezTo>
                      <a:pt x="513" y="0"/>
                      <a:pt x="479" y="0"/>
                      <a:pt x="449" y="4"/>
                    </a:cubicBezTo>
                    <a:cubicBezTo>
                      <a:pt x="424" y="30"/>
                      <a:pt x="403" y="55"/>
                      <a:pt x="378" y="85"/>
                    </a:cubicBezTo>
                    <a:lnTo>
                      <a:pt x="378" y="89"/>
                    </a:lnTo>
                    <a:cubicBezTo>
                      <a:pt x="378" y="93"/>
                      <a:pt x="373" y="93"/>
                      <a:pt x="373" y="98"/>
                    </a:cubicBezTo>
                    <a:cubicBezTo>
                      <a:pt x="373" y="96"/>
                      <a:pt x="373" y="96"/>
                      <a:pt x="373" y="95"/>
                    </a:cubicBezTo>
                    <a:lnTo>
                      <a:pt x="373" y="95"/>
                    </a:lnTo>
                    <a:cubicBezTo>
                      <a:pt x="372" y="96"/>
                      <a:pt x="371" y="98"/>
                      <a:pt x="369" y="98"/>
                    </a:cubicBezTo>
                    <a:cubicBezTo>
                      <a:pt x="297" y="199"/>
                      <a:pt x="238" y="309"/>
                      <a:pt x="187" y="423"/>
                    </a:cubicBezTo>
                    <a:cubicBezTo>
                      <a:pt x="115" y="614"/>
                      <a:pt x="60" y="817"/>
                      <a:pt x="35" y="1025"/>
                    </a:cubicBezTo>
                    <a:lnTo>
                      <a:pt x="35" y="1020"/>
                    </a:lnTo>
                    <a:cubicBezTo>
                      <a:pt x="1" y="1253"/>
                      <a:pt x="1" y="1490"/>
                      <a:pt x="26" y="1723"/>
                    </a:cubicBezTo>
                    <a:lnTo>
                      <a:pt x="26" y="1719"/>
                    </a:lnTo>
                    <a:cubicBezTo>
                      <a:pt x="51" y="1889"/>
                      <a:pt x="96" y="2050"/>
                      <a:pt x="162" y="2208"/>
                    </a:cubicBezTo>
                    <a:lnTo>
                      <a:pt x="162" y="2208"/>
                    </a:lnTo>
                    <a:cubicBezTo>
                      <a:pt x="162" y="2207"/>
                      <a:pt x="162" y="2206"/>
                      <a:pt x="162" y="2205"/>
                    </a:cubicBezTo>
                    <a:lnTo>
                      <a:pt x="162" y="2205"/>
                    </a:lnTo>
                    <a:cubicBezTo>
                      <a:pt x="196" y="2290"/>
                      <a:pt x="238" y="2375"/>
                      <a:pt x="289" y="2455"/>
                    </a:cubicBezTo>
                    <a:cubicBezTo>
                      <a:pt x="327" y="2519"/>
                      <a:pt x="373" y="2586"/>
                      <a:pt x="420" y="2646"/>
                    </a:cubicBezTo>
                    <a:cubicBezTo>
                      <a:pt x="420" y="2646"/>
                      <a:pt x="419" y="2646"/>
                      <a:pt x="419" y="2645"/>
                    </a:cubicBezTo>
                    <a:lnTo>
                      <a:pt x="419" y="2645"/>
                    </a:lnTo>
                    <a:cubicBezTo>
                      <a:pt x="469" y="2711"/>
                      <a:pt x="523" y="2769"/>
                      <a:pt x="581" y="2828"/>
                    </a:cubicBezTo>
                    <a:cubicBezTo>
                      <a:pt x="636" y="2883"/>
                      <a:pt x="699" y="2938"/>
                      <a:pt x="763" y="2988"/>
                    </a:cubicBezTo>
                    <a:lnTo>
                      <a:pt x="767" y="2988"/>
                    </a:lnTo>
                    <a:cubicBezTo>
                      <a:pt x="813" y="3026"/>
                      <a:pt x="860" y="3060"/>
                      <a:pt x="911" y="3090"/>
                    </a:cubicBezTo>
                    <a:cubicBezTo>
                      <a:pt x="957" y="3115"/>
                      <a:pt x="1004" y="3141"/>
                      <a:pt x="1055" y="3166"/>
                    </a:cubicBezTo>
                    <a:cubicBezTo>
                      <a:pt x="1084" y="3179"/>
                      <a:pt x="1110" y="3187"/>
                      <a:pt x="1139" y="3200"/>
                    </a:cubicBezTo>
                    <a:cubicBezTo>
                      <a:pt x="1271" y="3192"/>
                      <a:pt x="1402" y="3158"/>
                      <a:pt x="1520" y="3098"/>
                    </a:cubicBezTo>
                    <a:cubicBezTo>
                      <a:pt x="1834" y="2946"/>
                      <a:pt x="2058" y="2650"/>
                      <a:pt x="2142" y="2260"/>
                    </a:cubicBezTo>
                    <a:cubicBezTo>
                      <a:pt x="2227" y="1846"/>
                      <a:pt x="2168" y="1414"/>
                      <a:pt x="1982" y="1037"/>
                    </a:cubicBezTo>
                    <a:cubicBezTo>
                      <a:pt x="1685" y="415"/>
                      <a:pt x="1110" y="0"/>
                      <a:pt x="54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1"/>
              <p:cNvSpPr/>
              <p:nvPr/>
            </p:nvSpPr>
            <p:spPr>
              <a:xfrm>
                <a:off x="-3455306" y="7064855"/>
                <a:ext cx="121253" cy="136218"/>
              </a:xfrm>
              <a:custGeom>
                <a:rect b="b" l="l" r="r" t="t"/>
                <a:pathLst>
                  <a:path extrusionOk="0" h="1775" w="1580">
                    <a:moveTo>
                      <a:pt x="458" y="1"/>
                    </a:moveTo>
                    <a:cubicBezTo>
                      <a:pt x="373" y="1"/>
                      <a:pt x="293" y="14"/>
                      <a:pt x="212" y="35"/>
                    </a:cubicBezTo>
                    <a:lnTo>
                      <a:pt x="204" y="30"/>
                    </a:lnTo>
                    <a:lnTo>
                      <a:pt x="191" y="47"/>
                    </a:lnTo>
                    <a:cubicBezTo>
                      <a:pt x="170" y="77"/>
                      <a:pt x="153" y="102"/>
                      <a:pt x="136" y="132"/>
                    </a:cubicBezTo>
                    <a:cubicBezTo>
                      <a:pt x="119" y="166"/>
                      <a:pt x="102" y="200"/>
                      <a:pt x="89" y="234"/>
                    </a:cubicBezTo>
                    <a:cubicBezTo>
                      <a:pt x="68" y="280"/>
                      <a:pt x="51" y="331"/>
                      <a:pt x="43" y="382"/>
                    </a:cubicBezTo>
                    <a:cubicBezTo>
                      <a:pt x="30" y="428"/>
                      <a:pt x="22" y="475"/>
                      <a:pt x="13" y="521"/>
                    </a:cubicBezTo>
                    <a:cubicBezTo>
                      <a:pt x="5" y="589"/>
                      <a:pt x="0" y="661"/>
                      <a:pt x="0" y="729"/>
                    </a:cubicBezTo>
                    <a:cubicBezTo>
                      <a:pt x="0" y="801"/>
                      <a:pt x="9" y="869"/>
                      <a:pt x="17" y="940"/>
                    </a:cubicBezTo>
                    <a:lnTo>
                      <a:pt x="17" y="924"/>
                    </a:lnTo>
                    <a:cubicBezTo>
                      <a:pt x="26" y="983"/>
                      <a:pt x="39" y="1042"/>
                      <a:pt x="51" y="1097"/>
                    </a:cubicBezTo>
                    <a:cubicBezTo>
                      <a:pt x="68" y="1139"/>
                      <a:pt x="81" y="1182"/>
                      <a:pt x="94" y="1220"/>
                    </a:cubicBezTo>
                    <a:cubicBezTo>
                      <a:pt x="94" y="1220"/>
                      <a:pt x="94" y="1216"/>
                      <a:pt x="94" y="1216"/>
                    </a:cubicBezTo>
                    <a:cubicBezTo>
                      <a:pt x="111" y="1254"/>
                      <a:pt x="132" y="1296"/>
                      <a:pt x="153" y="1334"/>
                    </a:cubicBezTo>
                    <a:cubicBezTo>
                      <a:pt x="174" y="1368"/>
                      <a:pt x="195" y="1402"/>
                      <a:pt x="221" y="1431"/>
                    </a:cubicBezTo>
                    <a:cubicBezTo>
                      <a:pt x="271" y="1491"/>
                      <a:pt x="326" y="1550"/>
                      <a:pt x="386" y="1597"/>
                    </a:cubicBezTo>
                    <a:cubicBezTo>
                      <a:pt x="462" y="1656"/>
                      <a:pt x="546" y="1702"/>
                      <a:pt x="631" y="1740"/>
                    </a:cubicBezTo>
                    <a:cubicBezTo>
                      <a:pt x="661" y="1753"/>
                      <a:pt x="690" y="1762"/>
                      <a:pt x="720" y="1774"/>
                    </a:cubicBezTo>
                    <a:cubicBezTo>
                      <a:pt x="944" y="1702"/>
                      <a:pt x="1135" y="1550"/>
                      <a:pt x="1249" y="1338"/>
                    </a:cubicBezTo>
                    <a:cubicBezTo>
                      <a:pt x="1579" y="737"/>
                      <a:pt x="1143" y="1"/>
                      <a:pt x="4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1"/>
              <p:cNvSpPr/>
              <p:nvPr/>
            </p:nvSpPr>
            <p:spPr>
              <a:xfrm>
                <a:off x="-3328986" y="6839460"/>
                <a:ext cx="42362" cy="60166"/>
              </a:xfrm>
              <a:custGeom>
                <a:rect b="b" l="l" r="r" t="t"/>
                <a:pathLst>
                  <a:path extrusionOk="0" h="784" w="552">
                    <a:moveTo>
                      <a:pt x="166" y="1"/>
                    </a:moveTo>
                    <a:cubicBezTo>
                      <a:pt x="153" y="9"/>
                      <a:pt x="141" y="17"/>
                      <a:pt x="128" y="26"/>
                    </a:cubicBezTo>
                    <a:lnTo>
                      <a:pt x="128" y="30"/>
                    </a:lnTo>
                    <a:cubicBezTo>
                      <a:pt x="107" y="47"/>
                      <a:pt x="90" y="64"/>
                      <a:pt x="73" y="81"/>
                    </a:cubicBezTo>
                    <a:cubicBezTo>
                      <a:pt x="56" y="102"/>
                      <a:pt x="43" y="123"/>
                      <a:pt x="31" y="149"/>
                    </a:cubicBezTo>
                    <a:cubicBezTo>
                      <a:pt x="18" y="178"/>
                      <a:pt x="9" y="204"/>
                      <a:pt x="5" y="233"/>
                    </a:cubicBezTo>
                    <a:cubicBezTo>
                      <a:pt x="1" y="276"/>
                      <a:pt x="1" y="314"/>
                      <a:pt x="5" y="356"/>
                    </a:cubicBezTo>
                    <a:cubicBezTo>
                      <a:pt x="18" y="420"/>
                      <a:pt x="35" y="483"/>
                      <a:pt x="60" y="542"/>
                    </a:cubicBezTo>
                    <a:cubicBezTo>
                      <a:pt x="60" y="542"/>
                      <a:pt x="56" y="538"/>
                      <a:pt x="56" y="538"/>
                    </a:cubicBezTo>
                    <a:lnTo>
                      <a:pt x="56" y="538"/>
                    </a:lnTo>
                    <a:cubicBezTo>
                      <a:pt x="94" y="623"/>
                      <a:pt x="141" y="707"/>
                      <a:pt x="196" y="784"/>
                    </a:cubicBezTo>
                    <a:cubicBezTo>
                      <a:pt x="301" y="754"/>
                      <a:pt x="390" y="682"/>
                      <a:pt x="445" y="585"/>
                    </a:cubicBezTo>
                    <a:cubicBezTo>
                      <a:pt x="551" y="394"/>
                      <a:pt x="479" y="149"/>
                      <a:pt x="285" y="43"/>
                    </a:cubicBezTo>
                    <a:cubicBezTo>
                      <a:pt x="246" y="22"/>
                      <a:pt x="208" y="9"/>
                      <a:pt x="16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1"/>
              <p:cNvSpPr/>
              <p:nvPr/>
            </p:nvSpPr>
            <p:spPr>
              <a:xfrm>
                <a:off x="-3326684" y="6851125"/>
                <a:ext cx="77" cy="767"/>
              </a:xfrm>
              <a:custGeom>
                <a:rect b="b" l="l" r="r" t="t"/>
                <a:pathLst>
                  <a:path extrusionOk="0" h="10" w="1">
                    <a:moveTo>
                      <a:pt x="1" y="9"/>
                    </a:moveTo>
                    <a:cubicBezTo>
                      <a:pt x="1" y="9"/>
                      <a:pt x="1" y="1"/>
                      <a:pt x="1" y="1"/>
                    </a:cubicBezTo>
                    <a:lnTo>
                      <a:pt x="1" y="1"/>
                    </a:lnTo>
                    <a:cubicBezTo>
                      <a:pt x="1" y="1"/>
                      <a:pt x="1" y="5"/>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1"/>
              <p:cNvSpPr/>
              <p:nvPr/>
            </p:nvSpPr>
            <p:spPr>
              <a:xfrm>
                <a:off x="-3328296" y="6856650"/>
                <a:ext cx="77" cy="1074"/>
              </a:xfrm>
              <a:custGeom>
                <a:rect b="b" l="l" r="r" t="t"/>
                <a:pathLst>
                  <a:path extrusionOk="0" h="14" w="1">
                    <a:moveTo>
                      <a:pt x="0" y="14"/>
                    </a:moveTo>
                    <a:lnTo>
                      <a:pt x="0" y="1"/>
                    </a:lnTo>
                    <a:cubicBezTo>
                      <a:pt x="0" y="5"/>
                      <a:pt x="0" y="9"/>
                      <a:pt x="0" y="14"/>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1"/>
              <p:cNvSpPr/>
              <p:nvPr/>
            </p:nvSpPr>
            <p:spPr>
              <a:xfrm>
                <a:off x="-3066524" y="6999239"/>
                <a:ext cx="126472" cy="140132"/>
              </a:xfrm>
              <a:custGeom>
                <a:rect b="b" l="l" r="r" t="t"/>
                <a:pathLst>
                  <a:path extrusionOk="0" h="1826" w="1648">
                    <a:moveTo>
                      <a:pt x="382" y="1"/>
                    </a:moveTo>
                    <a:cubicBezTo>
                      <a:pt x="339" y="1"/>
                      <a:pt x="297" y="5"/>
                      <a:pt x="255" y="9"/>
                    </a:cubicBezTo>
                    <a:lnTo>
                      <a:pt x="251" y="14"/>
                    </a:lnTo>
                    <a:lnTo>
                      <a:pt x="242" y="18"/>
                    </a:lnTo>
                    <a:cubicBezTo>
                      <a:pt x="212" y="43"/>
                      <a:pt x="187" y="69"/>
                      <a:pt x="166" y="98"/>
                    </a:cubicBezTo>
                    <a:lnTo>
                      <a:pt x="162" y="102"/>
                    </a:lnTo>
                    <a:cubicBezTo>
                      <a:pt x="128" y="149"/>
                      <a:pt x="102" y="200"/>
                      <a:pt x="81" y="251"/>
                    </a:cubicBezTo>
                    <a:cubicBezTo>
                      <a:pt x="47" y="331"/>
                      <a:pt x="26" y="416"/>
                      <a:pt x="18" y="500"/>
                    </a:cubicBezTo>
                    <a:lnTo>
                      <a:pt x="18" y="492"/>
                    </a:lnTo>
                    <a:cubicBezTo>
                      <a:pt x="1" y="615"/>
                      <a:pt x="1" y="737"/>
                      <a:pt x="18" y="860"/>
                    </a:cubicBezTo>
                    <a:cubicBezTo>
                      <a:pt x="22" y="902"/>
                      <a:pt x="30" y="945"/>
                      <a:pt x="39" y="987"/>
                    </a:cubicBezTo>
                    <a:cubicBezTo>
                      <a:pt x="52" y="1034"/>
                      <a:pt x="64" y="1076"/>
                      <a:pt x="85" y="1123"/>
                    </a:cubicBezTo>
                    <a:cubicBezTo>
                      <a:pt x="107" y="1178"/>
                      <a:pt x="132" y="1228"/>
                      <a:pt x="162" y="1283"/>
                    </a:cubicBezTo>
                    <a:cubicBezTo>
                      <a:pt x="187" y="1321"/>
                      <a:pt x="217" y="1360"/>
                      <a:pt x="242" y="1398"/>
                    </a:cubicBezTo>
                    <a:cubicBezTo>
                      <a:pt x="280" y="1444"/>
                      <a:pt x="318" y="1491"/>
                      <a:pt x="361" y="1529"/>
                    </a:cubicBezTo>
                    <a:cubicBezTo>
                      <a:pt x="394" y="1563"/>
                      <a:pt x="433" y="1592"/>
                      <a:pt x="466" y="1622"/>
                    </a:cubicBezTo>
                    <a:lnTo>
                      <a:pt x="462" y="1622"/>
                    </a:lnTo>
                    <a:cubicBezTo>
                      <a:pt x="466" y="1622"/>
                      <a:pt x="471" y="1626"/>
                      <a:pt x="471" y="1626"/>
                    </a:cubicBezTo>
                    <a:cubicBezTo>
                      <a:pt x="526" y="1669"/>
                      <a:pt x="581" y="1707"/>
                      <a:pt x="640" y="1740"/>
                    </a:cubicBezTo>
                    <a:cubicBezTo>
                      <a:pt x="691" y="1766"/>
                      <a:pt x="746" y="1791"/>
                      <a:pt x="797" y="1817"/>
                    </a:cubicBezTo>
                    <a:lnTo>
                      <a:pt x="792" y="1812"/>
                    </a:lnTo>
                    <a:lnTo>
                      <a:pt x="818" y="1825"/>
                    </a:lnTo>
                    <a:cubicBezTo>
                      <a:pt x="1139" y="1817"/>
                      <a:pt x="1406" y="1669"/>
                      <a:pt x="1537" y="1431"/>
                    </a:cubicBezTo>
                    <a:cubicBezTo>
                      <a:pt x="1630" y="1258"/>
                      <a:pt x="1647" y="1051"/>
                      <a:pt x="1588" y="860"/>
                    </a:cubicBezTo>
                    <a:cubicBezTo>
                      <a:pt x="1508" y="577"/>
                      <a:pt x="1292" y="323"/>
                      <a:pt x="995" y="162"/>
                    </a:cubicBezTo>
                    <a:cubicBezTo>
                      <a:pt x="809" y="60"/>
                      <a:pt x="598" y="1"/>
                      <a:pt x="38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1"/>
              <p:cNvSpPr/>
              <p:nvPr/>
            </p:nvSpPr>
            <p:spPr>
              <a:xfrm>
                <a:off x="-3030454" y="7124331"/>
                <a:ext cx="77" cy="77"/>
              </a:xfrm>
              <a:custGeom>
                <a:rect b="b" l="l" r="r" t="t"/>
                <a:pathLst>
                  <a:path extrusionOk="0" h="1" w="1">
                    <a:moveTo>
                      <a:pt x="1" y="0"/>
                    </a:moveTo>
                    <a:lnTo>
                      <a:pt x="1" y="0"/>
                    </a:lnTo>
                    <a:lnTo>
                      <a:pt x="1" y="0"/>
                    </a:lnTo>
                    <a:lnTo>
                      <a:pt x="1" y="0"/>
                    </a:ln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1"/>
              <p:cNvSpPr/>
              <p:nvPr/>
            </p:nvSpPr>
            <p:spPr>
              <a:xfrm>
                <a:off x="-3065833" y="7299383"/>
                <a:ext cx="87103" cy="104063"/>
              </a:xfrm>
              <a:custGeom>
                <a:rect b="b" l="l" r="r" t="t"/>
                <a:pathLst>
                  <a:path extrusionOk="0" h="1356" w="1135">
                    <a:moveTo>
                      <a:pt x="94" y="999"/>
                    </a:moveTo>
                    <a:cubicBezTo>
                      <a:pt x="94" y="1003"/>
                      <a:pt x="95" y="1006"/>
                      <a:pt x="98" y="1008"/>
                    </a:cubicBezTo>
                    <a:cubicBezTo>
                      <a:pt x="96" y="1005"/>
                      <a:pt x="95" y="1002"/>
                      <a:pt x="94" y="999"/>
                    </a:cubicBezTo>
                    <a:close/>
                    <a:moveTo>
                      <a:pt x="263" y="1"/>
                    </a:moveTo>
                    <a:cubicBezTo>
                      <a:pt x="246" y="13"/>
                      <a:pt x="229" y="22"/>
                      <a:pt x="212" y="35"/>
                    </a:cubicBezTo>
                    <a:cubicBezTo>
                      <a:pt x="182" y="60"/>
                      <a:pt x="157" y="85"/>
                      <a:pt x="136" y="115"/>
                    </a:cubicBezTo>
                    <a:cubicBezTo>
                      <a:pt x="106" y="153"/>
                      <a:pt x="85" y="191"/>
                      <a:pt x="68" y="234"/>
                    </a:cubicBezTo>
                    <a:cubicBezTo>
                      <a:pt x="38" y="297"/>
                      <a:pt x="21" y="361"/>
                      <a:pt x="13" y="428"/>
                    </a:cubicBezTo>
                    <a:cubicBezTo>
                      <a:pt x="0" y="521"/>
                      <a:pt x="0" y="610"/>
                      <a:pt x="13" y="703"/>
                    </a:cubicBezTo>
                    <a:cubicBezTo>
                      <a:pt x="29" y="802"/>
                      <a:pt x="54" y="904"/>
                      <a:pt x="94" y="999"/>
                    </a:cubicBezTo>
                    <a:lnTo>
                      <a:pt x="94" y="999"/>
                    </a:lnTo>
                    <a:cubicBezTo>
                      <a:pt x="93" y="996"/>
                      <a:pt x="93" y="993"/>
                      <a:pt x="93" y="991"/>
                    </a:cubicBezTo>
                    <a:lnTo>
                      <a:pt x="93" y="991"/>
                    </a:lnTo>
                    <a:cubicBezTo>
                      <a:pt x="127" y="1072"/>
                      <a:pt x="170" y="1144"/>
                      <a:pt x="216" y="1211"/>
                    </a:cubicBezTo>
                    <a:cubicBezTo>
                      <a:pt x="258" y="1266"/>
                      <a:pt x="305" y="1313"/>
                      <a:pt x="356" y="1355"/>
                    </a:cubicBezTo>
                    <a:cubicBezTo>
                      <a:pt x="580" y="1334"/>
                      <a:pt x="779" y="1203"/>
                      <a:pt x="889" y="1004"/>
                    </a:cubicBezTo>
                    <a:cubicBezTo>
                      <a:pt x="1135" y="555"/>
                      <a:pt x="809" y="5"/>
                      <a:pt x="297" y="5"/>
                    </a:cubicBezTo>
                    <a:lnTo>
                      <a:pt x="263" y="5"/>
                    </a:lnTo>
                    <a:lnTo>
                      <a:pt x="263"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1"/>
              <p:cNvSpPr/>
              <p:nvPr/>
            </p:nvSpPr>
            <p:spPr>
              <a:xfrm>
                <a:off x="-3060998" y="7316650"/>
                <a:ext cx="77" cy="691"/>
              </a:xfrm>
              <a:custGeom>
                <a:rect b="b" l="l" r="r" t="t"/>
                <a:pathLst>
                  <a:path extrusionOk="0" h="9" w="1">
                    <a:moveTo>
                      <a:pt x="1" y="9"/>
                    </a:moveTo>
                    <a:cubicBezTo>
                      <a:pt x="1" y="4"/>
                      <a:pt x="1" y="4"/>
                      <a:pt x="1" y="0"/>
                    </a:cubicBezTo>
                    <a:cubicBezTo>
                      <a:pt x="1" y="4"/>
                      <a:pt x="1" y="4"/>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1"/>
              <p:cNvSpPr/>
              <p:nvPr/>
            </p:nvSpPr>
            <p:spPr>
              <a:xfrm>
                <a:off x="-3843781" y="6381762"/>
                <a:ext cx="1270779" cy="799810"/>
              </a:xfrm>
              <a:custGeom>
                <a:rect b="b" l="l" r="r" t="t"/>
                <a:pathLst>
                  <a:path extrusionOk="0" h="10422" w="16559">
                    <a:moveTo>
                      <a:pt x="9251" y="0"/>
                    </a:moveTo>
                    <a:cubicBezTo>
                      <a:pt x="9227" y="0"/>
                      <a:pt x="9202" y="0"/>
                      <a:pt x="9176" y="1"/>
                    </a:cubicBezTo>
                    <a:lnTo>
                      <a:pt x="9164" y="5"/>
                    </a:lnTo>
                    <a:cubicBezTo>
                      <a:pt x="9075" y="5"/>
                      <a:pt x="8986" y="5"/>
                      <a:pt x="8897" y="9"/>
                    </a:cubicBezTo>
                    <a:cubicBezTo>
                      <a:pt x="8584" y="22"/>
                      <a:pt x="8262" y="52"/>
                      <a:pt x="7979" y="81"/>
                    </a:cubicBezTo>
                    <a:lnTo>
                      <a:pt x="7907" y="81"/>
                    </a:lnTo>
                    <a:lnTo>
                      <a:pt x="7873" y="86"/>
                    </a:lnTo>
                    <a:cubicBezTo>
                      <a:pt x="7716" y="102"/>
                      <a:pt x="7555" y="115"/>
                      <a:pt x="7395" y="128"/>
                    </a:cubicBezTo>
                    <a:cubicBezTo>
                      <a:pt x="7162" y="149"/>
                      <a:pt x="6882" y="162"/>
                      <a:pt x="6569" y="162"/>
                    </a:cubicBezTo>
                    <a:cubicBezTo>
                      <a:pt x="6366" y="162"/>
                      <a:pt x="6163" y="158"/>
                      <a:pt x="5960" y="153"/>
                    </a:cubicBezTo>
                    <a:lnTo>
                      <a:pt x="5735" y="145"/>
                    </a:lnTo>
                    <a:lnTo>
                      <a:pt x="5393" y="145"/>
                    </a:lnTo>
                    <a:cubicBezTo>
                      <a:pt x="5354" y="144"/>
                      <a:pt x="5316" y="144"/>
                      <a:pt x="5278" y="144"/>
                    </a:cubicBezTo>
                    <a:cubicBezTo>
                      <a:pt x="4893" y="144"/>
                      <a:pt x="4509" y="183"/>
                      <a:pt x="4136" y="268"/>
                    </a:cubicBezTo>
                    <a:cubicBezTo>
                      <a:pt x="3594" y="390"/>
                      <a:pt x="3099" y="674"/>
                      <a:pt x="2713" y="1076"/>
                    </a:cubicBezTo>
                    <a:cubicBezTo>
                      <a:pt x="2629" y="1165"/>
                      <a:pt x="2553" y="1258"/>
                      <a:pt x="2421" y="1423"/>
                    </a:cubicBezTo>
                    <a:cubicBezTo>
                      <a:pt x="2303" y="1575"/>
                      <a:pt x="2201" y="1715"/>
                      <a:pt x="2104" y="1855"/>
                    </a:cubicBezTo>
                    <a:cubicBezTo>
                      <a:pt x="1930" y="2100"/>
                      <a:pt x="1748" y="2375"/>
                      <a:pt x="1554" y="2701"/>
                    </a:cubicBezTo>
                    <a:cubicBezTo>
                      <a:pt x="1346" y="3044"/>
                      <a:pt x="1147" y="3391"/>
                      <a:pt x="936" y="3802"/>
                    </a:cubicBezTo>
                    <a:cubicBezTo>
                      <a:pt x="838" y="3988"/>
                      <a:pt x="741" y="4178"/>
                      <a:pt x="644" y="4369"/>
                    </a:cubicBezTo>
                    <a:cubicBezTo>
                      <a:pt x="546" y="4559"/>
                      <a:pt x="449" y="4754"/>
                      <a:pt x="360" y="4949"/>
                    </a:cubicBezTo>
                    <a:cubicBezTo>
                      <a:pt x="280" y="5118"/>
                      <a:pt x="208" y="5296"/>
                      <a:pt x="153" y="5478"/>
                    </a:cubicBezTo>
                    <a:lnTo>
                      <a:pt x="144" y="5512"/>
                    </a:lnTo>
                    <a:cubicBezTo>
                      <a:pt x="132" y="5554"/>
                      <a:pt x="119" y="5596"/>
                      <a:pt x="110" y="5634"/>
                    </a:cubicBezTo>
                    <a:lnTo>
                      <a:pt x="98" y="5668"/>
                    </a:lnTo>
                    <a:cubicBezTo>
                      <a:pt x="72" y="5744"/>
                      <a:pt x="47" y="5816"/>
                      <a:pt x="30" y="5893"/>
                    </a:cubicBezTo>
                    <a:cubicBezTo>
                      <a:pt x="17" y="5948"/>
                      <a:pt x="9" y="6003"/>
                      <a:pt x="0" y="6058"/>
                    </a:cubicBezTo>
                    <a:cubicBezTo>
                      <a:pt x="0" y="6252"/>
                      <a:pt x="34" y="6451"/>
                      <a:pt x="98" y="6637"/>
                    </a:cubicBezTo>
                    <a:cubicBezTo>
                      <a:pt x="123" y="6608"/>
                      <a:pt x="144" y="6574"/>
                      <a:pt x="149" y="6540"/>
                    </a:cubicBezTo>
                    <a:cubicBezTo>
                      <a:pt x="233" y="6248"/>
                      <a:pt x="309" y="6020"/>
                      <a:pt x="386" y="5808"/>
                    </a:cubicBezTo>
                    <a:cubicBezTo>
                      <a:pt x="491" y="5533"/>
                      <a:pt x="614" y="5262"/>
                      <a:pt x="758" y="5000"/>
                    </a:cubicBezTo>
                    <a:cubicBezTo>
                      <a:pt x="809" y="4889"/>
                      <a:pt x="855" y="4784"/>
                      <a:pt x="910" y="4674"/>
                    </a:cubicBezTo>
                    <a:cubicBezTo>
                      <a:pt x="974" y="4525"/>
                      <a:pt x="1046" y="4373"/>
                      <a:pt x="1126" y="4221"/>
                    </a:cubicBezTo>
                    <a:cubicBezTo>
                      <a:pt x="1236" y="4001"/>
                      <a:pt x="1351" y="3806"/>
                      <a:pt x="1465" y="3624"/>
                    </a:cubicBezTo>
                    <a:lnTo>
                      <a:pt x="1558" y="3484"/>
                    </a:lnTo>
                    <a:cubicBezTo>
                      <a:pt x="1609" y="3408"/>
                      <a:pt x="1655" y="3332"/>
                      <a:pt x="1710" y="3260"/>
                    </a:cubicBezTo>
                    <a:lnTo>
                      <a:pt x="1727" y="3239"/>
                    </a:lnTo>
                    <a:lnTo>
                      <a:pt x="1744" y="3213"/>
                    </a:lnTo>
                    <a:cubicBezTo>
                      <a:pt x="1782" y="3146"/>
                      <a:pt x="1820" y="3086"/>
                      <a:pt x="1858" y="3027"/>
                    </a:cubicBezTo>
                    <a:cubicBezTo>
                      <a:pt x="1964" y="2871"/>
                      <a:pt x="2036" y="2765"/>
                      <a:pt x="2108" y="2672"/>
                    </a:cubicBezTo>
                    <a:cubicBezTo>
                      <a:pt x="2201" y="2536"/>
                      <a:pt x="2303" y="2401"/>
                      <a:pt x="2413" y="2278"/>
                    </a:cubicBezTo>
                    <a:cubicBezTo>
                      <a:pt x="2476" y="2206"/>
                      <a:pt x="2544" y="2143"/>
                      <a:pt x="2612" y="2079"/>
                    </a:cubicBezTo>
                    <a:lnTo>
                      <a:pt x="2663" y="2024"/>
                    </a:lnTo>
                    <a:lnTo>
                      <a:pt x="2684" y="2003"/>
                    </a:lnTo>
                    <a:lnTo>
                      <a:pt x="2718" y="1969"/>
                    </a:lnTo>
                    <a:cubicBezTo>
                      <a:pt x="2773" y="1910"/>
                      <a:pt x="2832" y="1855"/>
                      <a:pt x="2895" y="1804"/>
                    </a:cubicBezTo>
                    <a:lnTo>
                      <a:pt x="2921" y="1783"/>
                    </a:lnTo>
                    <a:lnTo>
                      <a:pt x="2950" y="1757"/>
                    </a:lnTo>
                    <a:cubicBezTo>
                      <a:pt x="3014" y="1719"/>
                      <a:pt x="3082" y="1685"/>
                      <a:pt x="3154" y="1656"/>
                    </a:cubicBezTo>
                    <a:cubicBezTo>
                      <a:pt x="3272" y="1609"/>
                      <a:pt x="3399" y="1584"/>
                      <a:pt x="3526" y="1584"/>
                    </a:cubicBezTo>
                    <a:cubicBezTo>
                      <a:pt x="3568" y="1584"/>
                      <a:pt x="3611" y="1588"/>
                      <a:pt x="3653" y="1592"/>
                    </a:cubicBezTo>
                    <a:cubicBezTo>
                      <a:pt x="3839" y="1618"/>
                      <a:pt x="4017" y="1669"/>
                      <a:pt x="4186" y="1753"/>
                    </a:cubicBezTo>
                    <a:cubicBezTo>
                      <a:pt x="4377" y="1846"/>
                      <a:pt x="4559" y="1956"/>
                      <a:pt x="4728" y="2083"/>
                    </a:cubicBezTo>
                    <a:cubicBezTo>
                      <a:pt x="4902" y="2210"/>
                      <a:pt x="5079" y="2354"/>
                      <a:pt x="5270" y="2523"/>
                    </a:cubicBezTo>
                    <a:cubicBezTo>
                      <a:pt x="5443" y="2676"/>
                      <a:pt x="5613" y="2832"/>
                      <a:pt x="5782" y="2993"/>
                    </a:cubicBezTo>
                    <a:lnTo>
                      <a:pt x="5875" y="3082"/>
                    </a:lnTo>
                    <a:lnTo>
                      <a:pt x="5917" y="3120"/>
                    </a:lnTo>
                    <a:lnTo>
                      <a:pt x="5989" y="3188"/>
                    </a:lnTo>
                    <a:lnTo>
                      <a:pt x="6066" y="3256"/>
                    </a:lnTo>
                    <a:cubicBezTo>
                      <a:pt x="6125" y="3315"/>
                      <a:pt x="6188" y="3370"/>
                      <a:pt x="6252" y="3429"/>
                    </a:cubicBezTo>
                    <a:cubicBezTo>
                      <a:pt x="6311" y="3484"/>
                      <a:pt x="6392" y="3552"/>
                      <a:pt x="6463" y="3615"/>
                    </a:cubicBezTo>
                    <a:cubicBezTo>
                      <a:pt x="6586" y="3713"/>
                      <a:pt x="6709" y="3806"/>
                      <a:pt x="6836" y="3903"/>
                    </a:cubicBezTo>
                    <a:cubicBezTo>
                      <a:pt x="7107" y="4111"/>
                      <a:pt x="7386" y="4318"/>
                      <a:pt x="7691" y="4542"/>
                    </a:cubicBezTo>
                    <a:cubicBezTo>
                      <a:pt x="8224" y="4928"/>
                      <a:pt x="8800" y="5321"/>
                      <a:pt x="9447" y="5744"/>
                    </a:cubicBezTo>
                    <a:cubicBezTo>
                      <a:pt x="9955" y="6079"/>
                      <a:pt x="10527" y="6443"/>
                      <a:pt x="11246" y="6891"/>
                    </a:cubicBezTo>
                    <a:lnTo>
                      <a:pt x="11720" y="7183"/>
                    </a:lnTo>
                    <a:cubicBezTo>
                      <a:pt x="11860" y="7272"/>
                      <a:pt x="12004" y="7361"/>
                      <a:pt x="12148" y="7454"/>
                    </a:cubicBezTo>
                    <a:cubicBezTo>
                      <a:pt x="12406" y="7619"/>
                      <a:pt x="12689" y="7810"/>
                      <a:pt x="13011" y="8030"/>
                    </a:cubicBezTo>
                    <a:cubicBezTo>
                      <a:pt x="13341" y="8259"/>
                      <a:pt x="13676" y="8491"/>
                      <a:pt x="14006" y="8728"/>
                    </a:cubicBezTo>
                    <a:cubicBezTo>
                      <a:pt x="14789" y="9283"/>
                      <a:pt x="15601" y="9858"/>
                      <a:pt x="16452" y="10366"/>
                    </a:cubicBezTo>
                    <a:lnTo>
                      <a:pt x="16495" y="10392"/>
                    </a:lnTo>
                    <a:lnTo>
                      <a:pt x="16545" y="10421"/>
                    </a:lnTo>
                    <a:cubicBezTo>
                      <a:pt x="16558" y="10239"/>
                      <a:pt x="16533" y="10053"/>
                      <a:pt x="16473" y="9880"/>
                    </a:cubicBezTo>
                    <a:cubicBezTo>
                      <a:pt x="16351" y="9456"/>
                      <a:pt x="16131" y="9063"/>
                      <a:pt x="15940" y="8716"/>
                    </a:cubicBezTo>
                    <a:cubicBezTo>
                      <a:pt x="15843" y="8538"/>
                      <a:pt x="15758" y="8381"/>
                      <a:pt x="15682" y="8229"/>
                    </a:cubicBezTo>
                    <a:cubicBezTo>
                      <a:pt x="15403" y="7674"/>
                      <a:pt x="15102" y="7116"/>
                      <a:pt x="14835" y="6621"/>
                    </a:cubicBezTo>
                    <a:lnTo>
                      <a:pt x="14818" y="6595"/>
                    </a:lnTo>
                    <a:lnTo>
                      <a:pt x="14653" y="6282"/>
                    </a:lnTo>
                    <a:cubicBezTo>
                      <a:pt x="14480" y="5960"/>
                      <a:pt x="14311" y="5634"/>
                      <a:pt x="14141" y="5308"/>
                    </a:cubicBezTo>
                    <a:lnTo>
                      <a:pt x="14090" y="5211"/>
                    </a:lnTo>
                    <a:lnTo>
                      <a:pt x="14078" y="5186"/>
                    </a:lnTo>
                    <a:cubicBezTo>
                      <a:pt x="13684" y="4420"/>
                      <a:pt x="13189" y="3472"/>
                      <a:pt x="12651" y="2574"/>
                    </a:cubicBezTo>
                    <a:cubicBezTo>
                      <a:pt x="12465" y="2270"/>
                      <a:pt x="12296" y="1999"/>
                      <a:pt x="12135" y="1766"/>
                    </a:cubicBezTo>
                    <a:cubicBezTo>
                      <a:pt x="12050" y="1639"/>
                      <a:pt x="11966" y="1516"/>
                      <a:pt x="11877" y="1389"/>
                    </a:cubicBezTo>
                    <a:cubicBezTo>
                      <a:pt x="11796" y="1279"/>
                      <a:pt x="11703" y="1144"/>
                      <a:pt x="11593" y="1008"/>
                    </a:cubicBezTo>
                    <a:cubicBezTo>
                      <a:pt x="11424" y="809"/>
                      <a:pt x="11229" y="632"/>
                      <a:pt x="11009" y="488"/>
                    </a:cubicBezTo>
                    <a:cubicBezTo>
                      <a:pt x="10806" y="348"/>
                      <a:pt x="10582" y="242"/>
                      <a:pt x="10345" y="166"/>
                    </a:cubicBezTo>
                    <a:cubicBezTo>
                      <a:pt x="9992" y="59"/>
                      <a:pt x="9624" y="0"/>
                      <a:pt x="9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1"/>
              <p:cNvSpPr/>
              <p:nvPr/>
            </p:nvSpPr>
            <p:spPr>
              <a:xfrm>
                <a:off x="-3635883" y="6394425"/>
                <a:ext cx="1001490" cy="1262030"/>
              </a:xfrm>
              <a:custGeom>
                <a:rect b="b" l="l" r="r" t="t"/>
                <a:pathLst>
                  <a:path extrusionOk="0" h="16445" w="13050">
                    <a:moveTo>
                      <a:pt x="1748" y="56"/>
                    </a:moveTo>
                    <a:lnTo>
                      <a:pt x="1744" y="60"/>
                    </a:lnTo>
                    <a:cubicBezTo>
                      <a:pt x="1745" y="60"/>
                      <a:pt x="1747" y="60"/>
                      <a:pt x="1748" y="60"/>
                    </a:cubicBezTo>
                    <a:lnTo>
                      <a:pt x="1748" y="60"/>
                    </a:lnTo>
                    <a:cubicBezTo>
                      <a:pt x="1748" y="58"/>
                      <a:pt x="1748" y="57"/>
                      <a:pt x="1748" y="56"/>
                    </a:cubicBezTo>
                    <a:close/>
                    <a:moveTo>
                      <a:pt x="7094" y="6934"/>
                    </a:moveTo>
                    <a:cubicBezTo>
                      <a:pt x="7094" y="6934"/>
                      <a:pt x="7095" y="6934"/>
                      <a:pt x="7095" y="6934"/>
                    </a:cubicBezTo>
                    <a:lnTo>
                      <a:pt x="7095" y="6934"/>
                    </a:lnTo>
                    <a:cubicBezTo>
                      <a:pt x="7101" y="6934"/>
                      <a:pt x="7106" y="6934"/>
                      <a:pt x="7111" y="6934"/>
                    </a:cubicBezTo>
                    <a:close/>
                    <a:moveTo>
                      <a:pt x="2587" y="0"/>
                    </a:moveTo>
                    <a:cubicBezTo>
                      <a:pt x="2307" y="0"/>
                      <a:pt x="2029" y="18"/>
                      <a:pt x="1748" y="60"/>
                    </a:cubicBezTo>
                    <a:lnTo>
                      <a:pt x="1748" y="60"/>
                    </a:lnTo>
                    <a:cubicBezTo>
                      <a:pt x="1735" y="240"/>
                      <a:pt x="1706" y="421"/>
                      <a:pt x="1659" y="594"/>
                    </a:cubicBezTo>
                    <a:cubicBezTo>
                      <a:pt x="1621" y="750"/>
                      <a:pt x="1575" y="903"/>
                      <a:pt x="1515" y="1055"/>
                    </a:cubicBezTo>
                    <a:cubicBezTo>
                      <a:pt x="1494" y="1114"/>
                      <a:pt x="1465" y="1173"/>
                      <a:pt x="1439" y="1237"/>
                    </a:cubicBezTo>
                    <a:cubicBezTo>
                      <a:pt x="1659" y="1093"/>
                      <a:pt x="1905" y="1000"/>
                      <a:pt x="2163" y="958"/>
                    </a:cubicBezTo>
                    <a:cubicBezTo>
                      <a:pt x="2251" y="944"/>
                      <a:pt x="2341" y="935"/>
                      <a:pt x="2432" y="935"/>
                    </a:cubicBezTo>
                    <a:cubicBezTo>
                      <a:pt x="2451" y="935"/>
                      <a:pt x="2470" y="936"/>
                      <a:pt x="2489" y="936"/>
                    </a:cubicBezTo>
                    <a:lnTo>
                      <a:pt x="2586" y="936"/>
                    </a:lnTo>
                    <a:cubicBezTo>
                      <a:pt x="2591" y="935"/>
                      <a:pt x="2594" y="935"/>
                      <a:pt x="2598" y="935"/>
                    </a:cubicBezTo>
                    <a:cubicBezTo>
                      <a:pt x="2610" y="935"/>
                      <a:pt x="2619" y="940"/>
                      <a:pt x="2629" y="949"/>
                    </a:cubicBezTo>
                    <a:cubicBezTo>
                      <a:pt x="2641" y="958"/>
                      <a:pt x="2646" y="970"/>
                      <a:pt x="2650" y="987"/>
                    </a:cubicBezTo>
                    <a:cubicBezTo>
                      <a:pt x="2650" y="1000"/>
                      <a:pt x="2646" y="1017"/>
                      <a:pt x="2637" y="1025"/>
                    </a:cubicBezTo>
                    <a:cubicBezTo>
                      <a:pt x="2624" y="1038"/>
                      <a:pt x="2612" y="1046"/>
                      <a:pt x="2595" y="1046"/>
                    </a:cubicBezTo>
                    <a:cubicBezTo>
                      <a:pt x="2565" y="1045"/>
                      <a:pt x="2535" y="1044"/>
                      <a:pt x="2505" y="1044"/>
                    </a:cubicBezTo>
                    <a:cubicBezTo>
                      <a:pt x="2357" y="1044"/>
                      <a:pt x="2209" y="1061"/>
                      <a:pt x="2061" y="1093"/>
                    </a:cubicBezTo>
                    <a:cubicBezTo>
                      <a:pt x="1913" y="1127"/>
                      <a:pt x="1774" y="1178"/>
                      <a:pt x="1638" y="1245"/>
                    </a:cubicBezTo>
                    <a:lnTo>
                      <a:pt x="1634" y="1245"/>
                    </a:lnTo>
                    <a:cubicBezTo>
                      <a:pt x="1528" y="1305"/>
                      <a:pt x="1431" y="1368"/>
                      <a:pt x="1333" y="1444"/>
                    </a:cubicBezTo>
                    <a:lnTo>
                      <a:pt x="1308" y="1499"/>
                    </a:lnTo>
                    <a:cubicBezTo>
                      <a:pt x="1298" y="1516"/>
                      <a:pt x="1278" y="1527"/>
                      <a:pt x="1257" y="1527"/>
                    </a:cubicBezTo>
                    <a:cubicBezTo>
                      <a:pt x="1251" y="1527"/>
                      <a:pt x="1246" y="1526"/>
                      <a:pt x="1240" y="1525"/>
                    </a:cubicBezTo>
                    <a:lnTo>
                      <a:pt x="1232" y="1533"/>
                    </a:lnTo>
                    <a:cubicBezTo>
                      <a:pt x="1228" y="1537"/>
                      <a:pt x="1228" y="1537"/>
                      <a:pt x="1228" y="1537"/>
                    </a:cubicBezTo>
                    <a:cubicBezTo>
                      <a:pt x="1228" y="1537"/>
                      <a:pt x="1223" y="1542"/>
                      <a:pt x="1223" y="1542"/>
                    </a:cubicBezTo>
                    <a:cubicBezTo>
                      <a:pt x="1058" y="1694"/>
                      <a:pt x="914" y="1868"/>
                      <a:pt x="796" y="2054"/>
                    </a:cubicBezTo>
                    <a:cubicBezTo>
                      <a:pt x="610" y="2358"/>
                      <a:pt x="457" y="2680"/>
                      <a:pt x="352" y="3019"/>
                    </a:cubicBezTo>
                    <a:lnTo>
                      <a:pt x="356" y="3006"/>
                    </a:lnTo>
                    <a:lnTo>
                      <a:pt x="356" y="3006"/>
                    </a:lnTo>
                    <a:cubicBezTo>
                      <a:pt x="170" y="3599"/>
                      <a:pt x="64" y="4217"/>
                      <a:pt x="38" y="4839"/>
                    </a:cubicBezTo>
                    <a:cubicBezTo>
                      <a:pt x="0" y="5626"/>
                      <a:pt x="64" y="6417"/>
                      <a:pt x="233" y="7188"/>
                    </a:cubicBezTo>
                    <a:cubicBezTo>
                      <a:pt x="342" y="7714"/>
                      <a:pt x="523" y="8227"/>
                      <a:pt x="770" y="8707"/>
                    </a:cubicBezTo>
                    <a:lnTo>
                      <a:pt x="770" y="8707"/>
                    </a:lnTo>
                    <a:cubicBezTo>
                      <a:pt x="769" y="8706"/>
                      <a:pt x="768" y="8704"/>
                      <a:pt x="766" y="8703"/>
                    </a:cubicBezTo>
                    <a:lnTo>
                      <a:pt x="766" y="8703"/>
                    </a:lnTo>
                    <a:cubicBezTo>
                      <a:pt x="902" y="8965"/>
                      <a:pt x="1071" y="9211"/>
                      <a:pt x="1270" y="9431"/>
                    </a:cubicBezTo>
                    <a:lnTo>
                      <a:pt x="1262" y="9423"/>
                    </a:lnTo>
                    <a:lnTo>
                      <a:pt x="1262" y="9423"/>
                    </a:lnTo>
                    <a:cubicBezTo>
                      <a:pt x="1388" y="9562"/>
                      <a:pt x="1537" y="9689"/>
                      <a:pt x="1693" y="9795"/>
                    </a:cubicBezTo>
                    <a:cubicBezTo>
                      <a:pt x="1769" y="9842"/>
                      <a:pt x="1850" y="9884"/>
                      <a:pt x="1930" y="9918"/>
                    </a:cubicBezTo>
                    <a:cubicBezTo>
                      <a:pt x="1934" y="9761"/>
                      <a:pt x="1960" y="9605"/>
                      <a:pt x="2002" y="9452"/>
                    </a:cubicBezTo>
                    <a:cubicBezTo>
                      <a:pt x="2023" y="9376"/>
                      <a:pt x="2053" y="9304"/>
                      <a:pt x="2091" y="9236"/>
                    </a:cubicBezTo>
                    <a:cubicBezTo>
                      <a:pt x="2125" y="9181"/>
                      <a:pt x="2159" y="9126"/>
                      <a:pt x="2201" y="9080"/>
                    </a:cubicBezTo>
                    <a:cubicBezTo>
                      <a:pt x="2286" y="8982"/>
                      <a:pt x="2392" y="8910"/>
                      <a:pt x="2506" y="8864"/>
                    </a:cubicBezTo>
                    <a:cubicBezTo>
                      <a:pt x="2629" y="8813"/>
                      <a:pt x="2760" y="8788"/>
                      <a:pt x="2891" y="8788"/>
                    </a:cubicBezTo>
                    <a:cubicBezTo>
                      <a:pt x="3052" y="8788"/>
                      <a:pt x="3213" y="8805"/>
                      <a:pt x="3369" y="8847"/>
                    </a:cubicBezTo>
                    <a:cubicBezTo>
                      <a:pt x="3543" y="8889"/>
                      <a:pt x="3708" y="8948"/>
                      <a:pt x="3869" y="9025"/>
                    </a:cubicBezTo>
                    <a:cubicBezTo>
                      <a:pt x="4046" y="9101"/>
                      <a:pt x="4212" y="9194"/>
                      <a:pt x="4372" y="9300"/>
                    </a:cubicBezTo>
                    <a:cubicBezTo>
                      <a:pt x="4529" y="9397"/>
                      <a:pt x="4681" y="9507"/>
                      <a:pt x="4825" y="9626"/>
                    </a:cubicBezTo>
                    <a:cubicBezTo>
                      <a:pt x="4961" y="9740"/>
                      <a:pt x="5083" y="9863"/>
                      <a:pt x="5202" y="9994"/>
                    </a:cubicBezTo>
                    <a:cubicBezTo>
                      <a:pt x="5257" y="10053"/>
                      <a:pt x="5308" y="10121"/>
                      <a:pt x="5359" y="10189"/>
                    </a:cubicBezTo>
                    <a:cubicBezTo>
                      <a:pt x="5435" y="10299"/>
                      <a:pt x="5502" y="10413"/>
                      <a:pt x="5562" y="10531"/>
                    </a:cubicBezTo>
                    <a:cubicBezTo>
                      <a:pt x="5629" y="10671"/>
                      <a:pt x="5689" y="10819"/>
                      <a:pt x="5735" y="10967"/>
                    </a:cubicBezTo>
                    <a:cubicBezTo>
                      <a:pt x="5778" y="11103"/>
                      <a:pt x="5816" y="11247"/>
                      <a:pt x="5850" y="11386"/>
                    </a:cubicBezTo>
                    <a:cubicBezTo>
                      <a:pt x="5917" y="11674"/>
                      <a:pt x="5972" y="11962"/>
                      <a:pt x="6036" y="12250"/>
                    </a:cubicBezTo>
                    <a:lnTo>
                      <a:pt x="6036" y="12246"/>
                    </a:lnTo>
                    <a:cubicBezTo>
                      <a:pt x="6078" y="12453"/>
                      <a:pt x="6133" y="12652"/>
                      <a:pt x="6201" y="12847"/>
                    </a:cubicBezTo>
                    <a:cubicBezTo>
                      <a:pt x="6235" y="12952"/>
                      <a:pt x="6277" y="13054"/>
                      <a:pt x="6319" y="13156"/>
                    </a:cubicBezTo>
                    <a:cubicBezTo>
                      <a:pt x="6353" y="13228"/>
                      <a:pt x="6391" y="13304"/>
                      <a:pt x="6429" y="13376"/>
                    </a:cubicBezTo>
                    <a:cubicBezTo>
                      <a:pt x="6429" y="13371"/>
                      <a:pt x="6425" y="13367"/>
                      <a:pt x="6425" y="13363"/>
                    </a:cubicBezTo>
                    <a:lnTo>
                      <a:pt x="6425" y="13363"/>
                    </a:lnTo>
                    <a:cubicBezTo>
                      <a:pt x="6688" y="13854"/>
                      <a:pt x="7013" y="14307"/>
                      <a:pt x="7394" y="14717"/>
                    </a:cubicBezTo>
                    <a:cubicBezTo>
                      <a:pt x="7890" y="15251"/>
                      <a:pt x="8444" y="15716"/>
                      <a:pt x="9054" y="16110"/>
                    </a:cubicBezTo>
                    <a:lnTo>
                      <a:pt x="9058" y="16110"/>
                    </a:lnTo>
                    <a:cubicBezTo>
                      <a:pt x="9244" y="16228"/>
                      <a:pt x="9434" y="16343"/>
                      <a:pt x="9633" y="16444"/>
                    </a:cubicBezTo>
                    <a:cubicBezTo>
                      <a:pt x="9828" y="16334"/>
                      <a:pt x="10006" y="16199"/>
                      <a:pt x="10167" y="16046"/>
                    </a:cubicBezTo>
                    <a:cubicBezTo>
                      <a:pt x="10336" y="15894"/>
                      <a:pt x="10480" y="15721"/>
                      <a:pt x="10603" y="15530"/>
                    </a:cubicBezTo>
                    <a:cubicBezTo>
                      <a:pt x="10725" y="15331"/>
                      <a:pt x="10780" y="15153"/>
                      <a:pt x="10764" y="14997"/>
                    </a:cubicBezTo>
                    <a:cubicBezTo>
                      <a:pt x="10755" y="14891"/>
                      <a:pt x="10683" y="14802"/>
                      <a:pt x="10620" y="14726"/>
                    </a:cubicBezTo>
                    <a:cubicBezTo>
                      <a:pt x="10548" y="14645"/>
                      <a:pt x="10471" y="14569"/>
                      <a:pt x="10391" y="14497"/>
                    </a:cubicBezTo>
                    <a:lnTo>
                      <a:pt x="10361" y="14468"/>
                    </a:lnTo>
                    <a:lnTo>
                      <a:pt x="10260" y="14375"/>
                    </a:lnTo>
                    <a:cubicBezTo>
                      <a:pt x="10074" y="14218"/>
                      <a:pt x="9900" y="14036"/>
                      <a:pt x="9748" y="13841"/>
                    </a:cubicBezTo>
                    <a:cubicBezTo>
                      <a:pt x="9710" y="13786"/>
                      <a:pt x="9680" y="13727"/>
                      <a:pt x="9655" y="13668"/>
                    </a:cubicBezTo>
                    <a:cubicBezTo>
                      <a:pt x="9646" y="13638"/>
                      <a:pt x="9642" y="13608"/>
                      <a:pt x="9638" y="13583"/>
                    </a:cubicBezTo>
                    <a:cubicBezTo>
                      <a:pt x="9638" y="13562"/>
                      <a:pt x="9638" y="13541"/>
                      <a:pt x="9638" y="13524"/>
                    </a:cubicBezTo>
                    <a:cubicBezTo>
                      <a:pt x="9642" y="13507"/>
                      <a:pt x="9650" y="13490"/>
                      <a:pt x="9655" y="13473"/>
                    </a:cubicBezTo>
                    <a:cubicBezTo>
                      <a:pt x="9663" y="13456"/>
                      <a:pt x="9676" y="13435"/>
                      <a:pt x="9688" y="13418"/>
                    </a:cubicBezTo>
                    <a:cubicBezTo>
                      <a:pt x="9722" y="13380"/>
                      <a:pt x="9760" y="13346"/>
                      <a:pt x="9803" y="13316"/>
                    </a:cubicBezTo>
                    <a:cubicBezTo>
                      <a:pt x="9849" y="13287"/>
                      <a:pt x="9900" y="13257"/>
                      <a:pt x="9951" y="13236"/>
                    </a:cubicBezTo>
                    <a:cubicBezTo>
                      <a:pt x="9980" y="13228"/>
                      <a:pt x="10006" y="13223"/>
                      <a:pt x="10036" y="13219"/>
                    </a:cubicBezTo>
                    <a:cubicBezTo>
                      <a:pt x="10069" y="13219"/>
                      <a:pt x="10103" y="13219"/>
                      <a:pt x="10137" y="13223"/>
                    </a:cubicBezTo>
                    <a:cubicBezTo>
                      <a:pt x="10192" y="13236"/>
                      <a:pt x="10247" y="13257"/>
                      <a:pt x="10298" y="13278"/>
                    </a:cubicBezTo>
                    <a:cubicBezTo>
                      <a:pt x="10374" y="13316"/>
                      <a:pt x="10446" y="13355"/>
                      <a:pt x="10510" y="13393"/>
                    </a:cubicBezTo>
                    <a:lnTo>
                      <a:pt x="10615" y="13452"/>
                    </a:lnTo>
                    <a:cubicBezTo>
                      <a:pt x="10738" y="13520"/>
                      <a:pt x="10869" y="13575"/>
                      <a:pt x="11001" y="13613"/>
                    </a:cubicBezTo>
                    <a:cubicBezTo>
                      <a:pt x="11106" y="13647"/>
                      <a:pt x="11212" y="13664"/>
                      <a:pt x="11318" y="13672"/>
                    </a:cubicBezTo>
                    <a:lnTo>
                      <a:pt x="11356" y="13672"/>
                    </a:lnTo>
                    <a:cubicBezTo>
                      <a:pt x="11449" y="13672"/>
                      <a:pt x="11538" y="13655"/>
                      <a:pt x="11627" y="13617"/>
                    </a:cubicBezTo>
                    <a:cubicBezTo>
                      <a:pt x="11822" y="13545"/>
                      <a:pt x="11966" y="13393"/>
                      <a:pt x="12109" y="13223"/>
                    </a:cubicBezTo>
                    <a:cubicBezTo>
                      <a:pt x="12198" y="13118"/>
                      <a:pt x="12287" y="13012"/>
                      <a:pt x="12372" y="12906"/>
                    </a:cubicBezTo>
                    <a:lnTo>
                      <a:pt x="12418" y="12851"/>
                    </a:lnTo>
                    <a:lnTo>
                      <a:pt x="12444" y="12817"/>
                    </a:lnTo>
                    <a:lnTo>
                      <a:pt x="12605" y="12618"/>
                    </a:lnTo>
                    <a:cubicBezTo>
                      <a:pt x="12757" y="12432"/>
                      <a:pt x="12909" y="12246"/>
                      <a:pt x="13049" y="12055"/>
                    </a:cubicBezTo>
                    <a:cubicBezTo>
                      <a:pt x="12947" y="11971"/>
                      <a:pt x="12846" y="11882"/>
                      <a:pt x="12744" y="11797"/>
                    </a:cubicBezTo>
                    <a:cubicBezTo>
                      <a:pt x="11767" y="10950"/>
                      <a:pt x="10852" y="10032"/>
                      <a:pt x="9913" y="9143"/>
                    </a:cubicBezTo>
                    <a:cubicBezTo>
                      <a:pt x="9680" y="8923"/>
                      <a:pt x="9443" y="8703"/>
                      <a:pt x="9206" y="8487"/>
                    </a:cubicBezTo>
                    <a:cubicBezTo>
                      <a:pt x="9083" y="8373"/>
                      <a:pt x="8956" y="8263"/>
                      <a:pt x="8833" y="8153"/>
                    </a:cubicBezTo>
                    <a:cubicBezTo>
                      <a:pt x="8774" y="8102"/>
                      <a:pt x="8715" y="8047"/>
                      <a:pt x="8656" y="7996"/>
                    </a:cubicBezTo>
                    <a:cubicBezTo>
                      <a:pt x="8343" y="7696"/>
                      <a:pt x="8034" y="7391"/>
                      <a:pt x="7674" y="7154"/>
                    </a:cubicBezTo>
                    <a:lnTo>
                      <a:pt x="7674" y="7154"/>
                    </a:lnTo>
                    <a:cubicBezTo>
                      <a:pt x="7678" y="7158"/>
                      <a:pt x="7682" y="7162"/>
                      <a:pt x="7682" y="7167"/>
                    </a:cubicBezTo>
                    <a:cubicBezTo>
                      <a:pt x="7564" y="7086"/>
                      <a:pt x="7437" y="7023"/>
                      <a:pt x="7301" y="6972"/>
                    </a:cubicBezTo>
                    <a:lnTo>
                      <a:pt x="7293" y="6972"/>
                    </a:lnTo>
                    <a:cubicBezTo>
                      <a:pt x="7230" y="6951"/>
                      <a:pt x="7163" y="6942"/>
                      <a:pt x="7095" y="6934"/>
                    </a:cubicBezTo>
                    <a:lnTo>
                      <a:pt x="7095" y="6934"/>
                    </a:lnTo>
                    <a:cubicBezTo>
                      <a:pt x="7058" y="6935"/>
                      <a:pt x="7021" y="6939"/>
                      <a:pt x="6980" y="6947"/>
                    </a:cubicBezTo>
                    <a:cubicBezTo>
                      <a:pt x="6942" y="6955"/>
                      <a:pt x="6899" y="6968"/>
                      <a:pt x="6861" y="6985"/>
                    </a:cubicBezTo>
                    <a:cubicBezTo>
                      <a:pt x="6831" y="7002"/>
                      <a:pt x="6802" y="7023"/>
                      <a:pt x="6776" y="7044"/>
                    </a:cubicBezTo>
                    <a:lnTo>
                      <a:pt x="6772" y="7048"/>
                    </a:lnTo>
                    <a:lnTo>
                      <a:pt x="6772" y="7048"/>
                    </a:lnTo>
                    <a:cubicBezTo>
                      <a:pt x="6738" y="7082"/>
                      <a:pt x="6709" y="7116"/>
                      <a:pt x="6679" y="7158"/>
                    </a:cubicBezTo>
                    <a:cubicBezTo>
                      <a:pt x="6658" y="7196"/>
                      <a:pt x="6637" y="7239"/>
                      <a:pt x="6624" y="7281"/>
                    </a:cubicBezTo>
                    <a:cubicBezTo>
                      <a:pt x="6624" y="7285"/>
                      <a:pt x="6624" y="7285"/>
                      <a:pt x="6624" y="7285"/>
                    </a:cubicBezTo>
                    <a:cubicBezTo>
                      <a:pt x="6607" y="7344"/>
                      <a:pt x="6594" y="7404"/>
                      <a:pt x="6586" y="7463"/>
                    </a:cubicBezTo>
                    <a:cubicBezTo>
                      <a:pt x="6582" y="7518"/>
                      <a:pt x="6573" y="7569"/>
                      <a:pt x="6565" y="7615"/>
                    </a:cubicBezTo>
                    <a:cubicBezTo>
                      <a:pt x="6561" y="7641"/>
                      <a:pt x="6552" y="7666"/>
                      <a:pt x="6544" y="7691"/>
                    </a:cubicBezTo>
                    <a:cubicBezTo>
                      <a:pt x="6539" y="7713"/>
                      <a:pt x="6531" y="7734"/>
                      <a:pt x="6518" y="7755"/>
                    </a:cubicBezTo>
                    <a:cubicBezTo>
                      <a:pt x="6510" y="7772"/>
                      <a:pt x="6493" y="7789"/>
                      <a:pt x="6480" y="7806"/>
                    </a:cubicBezTo>
                    <a:cubicBezTo>
                      <a:pt x="6467" y="7818"/>
                      <a:pt x="6455" y="7831"/>
                      <a:pt x="6438" y="7840"/>
                    </a:cubicBezTo>
                    <a:cubicBezTo>
                      <a:pt x="6417" y="7852"/>
                      <a:pt x="6396" y="7861"/>
                      <a:pt x="6374" y="7869"/>
                    </a:cubicBezTo>
                    <a:cubicBezTo>
                      <a:pt x="6345" y="7873"/>
                      <a:pt x="6319" y="7878"/>
                      <a:pt x="6290" y="7878"/>
                    </a:cubicBezTo>
                    <a:cubicBezTo>
                      <a:pt x="6222" y="7878"/>
                      <a:pt x="6154" y="7865"/>
                      <a:pt x="6087" y="7848"/>
                    </a:cubicBezTo>
                    <a:cubicBezTo>
                      <a:pt x="6015" y="7827"/>
                      <a:pt x="5943" y="7801"/>
                      <a:pt x="5879" y="7772"/>
                    </a:cubicBezTo>
                    <a:cubicBezTo>
                      <a:pt x="5828" y="7746"/>
                      <a:pt x="5778" y="7717"/>
                      <a:pt x="5735" y="7683"/>
                    </a:cubicBezTo>
                    <a:cubicBezTo>
                      <a:pt x="5625" y="7603"/>
                      <a:pt x="5528" y="7514"/>
                      <a:pt x="5443" y="7412"/>
                    </a:cubicBezTo>
                    <a:cubicBezTo>
                      <a:pt x="5337" y="7294"/>
                      <a:pt x="5240" y="7167"/>
                      <a:pt x="5155" y="7035"/>
                    </a:cubicBezTo>
                    <a:cubicBezTo>
                      <a:pt x="4978" y="6748"/>
                      <a:pt x="4821" y="6443"/>
                      <a:pt x="4686" y="6130"/>
                    </a:cubicBezTo>
                    <a:cubicBezTo>
                      <a:pt x="4508" y="5719"/>
                      <a:pt x="4351" y="5292"/>
                      <a:pt x="4216" y="4860"/>
                    </a:cubicBezTo>
                    <a:cubicBezTo>
                      <a:pt x="4165" y="4699"/>
                      <a:pt x="4114" y="4538"/>
                      <a:pt x="4068" y="4377"/>
                    </a:cubicBezTo>
                    <a:cubicBezTo>
                      <a:pt x="3975" y="4064"/>
                      <a:pt x="3903" y="3751"/>
                      <a:pt x="3856" y="3429"/>
                    </a:cubicBezTo>
                    <a:cubicBezTo>
                      <a:pt x="3805" y="3095"/>
                      <a:pt x="3780" y="2761"/>
                      <a:pt x="3780" y="2422"/>
                    </a:cubicBezTo>
                    <a:cubicBezTo>
                      <a:pt x="3780" y="2105"/>
                      <a:pt x="3788" y="1787"/>
                      <a:pt x="3809" y="1465"/>
                    </a:cubicBezTo>
                    <a:cubicBezTo>
                      <a:pt x="3843" y="983"/>
                      <a:pt x="3894" y="500"/>
                      <a:pt x="3932" y="18"/>
                    </a:cubicBezTo>
                    <a:lnTo>
                      <a:pt x="3860" y="18"/>
                    </a:lnTo>
                    <a:cubicBezTo>
                      <a:pt x="3657" y="18"/>
                      <a:pt x="3454" y="14"/>
                      <a:pt x="3251" y="9"/>
                    </a:cubicBezTo>
                    <a:lnTo>
                      <a:pt x="3026" y="1"/>
                    </a:lnTo>
                    <a:lnTo>
                      <a:pt x="2679" y="1"/>
                    </a:lnTo>
                    <a:cubicBezTo>
                      <a:pt x="2649" y="1"/>
                      <a:pt x="2618" y="0"/>
                      <a:pt x="258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1"/>
              <p:cNvSpPr/>
              <p:nvPr/>
            </p:nvSpPr>
            <p:spPr>
              <a:xfrm>
                <a:off x="-3843783" y="6388292"/>
                <a:ext cx="1164184" cy="561064"/>
              </a:xfrm>
              <a:custGeom>
                <a:rect b="b" l="l" r="r" t="t"/>
                <a:pathLst>
                  <a:path extrusionOk="0" h="7311" w="15170">
                    <a:moveTo>
                      <a:pt x="6988" y="657"/>
                    </a:moveTo>
                    <a:cubicBezTo>
                      <a:pt x="7060" y="657"/>
                      <a:pt x="7056" y="771"/>
                      <a:pt x="6984" y="771"/>
                    </a:cubicBezTo>
                    <a:cubicBezTo>
                      <a:pt x="6594" y="792"/>
                      <a:pt x="6205" y="830"/>
                      <a:pt x="5820" y="877"/>
                    </a:cubicBezTo>
                    <a:lnTo>
                      <a:pt x="5811" y="877"/>
                    </a:lnTo>
                    <a:cubicBezTo>
                      <a:pt x="5236" y="949"/>
                      <a:pt x="4664" y="1034"/>
                      <a:pt x="4089" y="1106"/>
                    </a:cubicBezTo>
                    <a:lnTo>
                      <a:pt x="4072" y="1106"/>
                    </a:lnTo>
                    <a:cubicBezTo>
                      <a:pt x="4063" y="1106"/>
                      <a:pt x="4055" y="1106"/>
                      <a:pt x="4046" y="1101"/>
                    </a:cubicBezTo>
                    <a:lnTo>
                      <a:pt x="4046" y="1101"/>
                    </a:lnTo>
                    <a:lnTo>
                      <a:pt x="4051" y="1106"/>
                    </a:lnTo>
                    <a:cubicBezTo>
                      <a:pt x="4034" y="1097"/>
                      <a:pt x="4025" y="1084"/>
                      <a:pt x="4021" y="1072"/>
                    </a:cubicBezTo>
                    <a:cubicBezTo>
                      <a:pt x="4017" y="1055"/>
                      <a:pt x="4021" y="1042"/>
                      <a:pt x="4025" y="1029"/>
                    </a:cubicBezTo>
                    <a:cubicBezTo>
                      <a:pt x="4034" y="1012"/>
                      <a:pt x="4046" y="1004"/>
                      <a:pt x="4063" y="1000"/>
                    </a:cubicBezTo>
                    <a:cubicBezTo>
                      <a:pt x="4554" y="940"/>
                      <a:pt x="5041" y="864"/>
                      <a:pt x="5532" y="801"/>
                    </a:cubicBezTo>
                    <a:cubicBezTo>
                      <a:pt x="6015" y="737"/>
                      <a:pt x="6501" y="682"/>
                      <a:pt x="6988" y="657"/>
                    </a:cubicBezTo>
                    <a:close/>
                    <a:moveTo>
                      <a:pt x="10700" y="4762"/>
                    </a:moveTo>
                    <a:cubicBezTo>
                      <a:pt x="10912" y="4762"/>
                      <a:pt x="11119" y="4767"/>
                      <a:pt x="11331" y="4775"/>
                    </a:cubicBezTo>
                    <a:cubicBezTo>
                      <a:pt x="11855" y="4805"/>
                      <a:pt x="12376" y="4860"/>
                      <a:pt x="12892" y="4949"/>
                    </a:cubicBezTo>
                    <a:cubicBezTo>
                      <a:pt x="12968" y="4957"/>
                      <a:pt x="12954" y="5065"/>
                      <a:pt x="12886" y="5065"/>
                    </a:cubicBezTo>
                    <a:cubicBezTo>
                      <a:pt x="12881" y="5065"/>
                      <a:pt x="12876" y="5064"/>
                      <a:pt x="12871" y="5063"/>
                    </a:cubicBezTo>
                    <a:cubicBezTo>
                      <a:pt x="12312" y="4966"/>
                      <a:pt x="11745" y="4906"/>
                      <a:pt x="11178" y="4885"/>
                    </a:cubicBezTo>
                    <a:lnTo>
                      <a:pt x="11195" y="4885"/>
                    </a:lnTo>
                    <a:cubicBezTo>
                      <a:pt x="11024" y="4877"/>
                      <a:pt x="10854" y="4874"/>
                      <a:pt x="10683" y="4874"/>
                    </a:cubicBezTo>
                    <a:cubicBezTo>
                      <a:pt x="10388" y="4874"/>
                      <a:pt x="10093" y="4885"/>
                      <a:pt x="9798" y="4906"/>
                    </a:cubicBezTo>
                    <a:lnTo>
                      <a:pt x="9794" y="4906"/>
                    </a:lnTo>
                    <a:cubicBezTo>
                      <a:pt x="9765" y="4906"/>
                      <a:pt x="9739" y="4885"/>
                      <a:pt x="9735" y="4856"/>
                    </a:cubicBezTo>
                    <a:cubicBezTo>
                      <a:pt x="9731" y="4826"/>
                      <a:pt x="9756" y="4796"/>
                      <a:pt x="9790" y="4792"/>
                    </a:cubicBezTo>
                    <a:cubicBezTo>
                      <a:pt x="10090" y="4771"/>
                      <a:pt x="10395" y="4762"/>
                      <a:pt x="10700" y="4762"/>
                    </a:cubicBezTo>
                    <a:close/>
                    <a:moveTo>
                      <a:pt x="9147" y="1"/>
                    </a:moveTo>
                    <a:cubicBezTo>
                      <a:pt x="9058" y="1"/>
                      <a:pt x="8969" y="1"/>
                      <a:pt x="8880" y="5"/>
                    </a:cubicBezTo>
                    <a:lnTo>
                      <a:pt x="8884" y="9"/>
                    </a:lnTo>
                    <a:cubicBezTo>
                      <a:pt x="8554" y="22"/>
                      <a:pt x="8215" y="52"/>
                      <a:pt x="7894" y="85"/>
                    </a:cubicBezTo>
                    <a:lnTo>
                      <a:pt x="7864" y="85"/>
                    </a:lnTo>
                    <a:cubicBezTo>
                      <a:pt x="7703" y="98"/>
                      <a:pt x="7547" y="115"/>
                      <a:pt x="7386" y="128"/>
                    </a:cubicBezTo>
                    <a:cubicBezTo>
                      <a:pt x="7123" y="149"/>
                      <a:pt x="6848" y="162"/>
                      <a:pt x="6561" y="162"/>
                    </a:cubicBezTo>
                    <a:cubicBezTo>
                      <a:pt x="6357" y="162"/>
                      <a:pt x="6150" y="157"/>
                      <a:pt x="5947" y="153"/>
                    </a:cubicBezTo>
                    <a:lnTo>
                      <a:pt x="5722" y="145"/>
                    </a:lnTo>
                    <a:cubicBezTo>
                      <a:pt x="5608" y="145"/>
                      <a:pt x="5494" y="141"/>
                      <a:pt x="5380" y="141"/>
                    </a:cubicBezTo>
                    <a:cubicBezTo>
                      <a:pt x="5033" y="141"/>
                      <a:pt x="4575" y="157"/>
                      <a:pt x="4127" y="263"/>
                    </a:cubicBezTo>
                    <a:cubicBezTo>
                      <a:pt x="3869" y="323"/>
                      <a:pt x="3619" y="416"/>
                      <a:pt x="3386" y="547"/>
                    </a:cubicBezTo>
                    <a:cubicBezTo>
                      <a:pt x="3136" y="682"/>
                      <a:pt x="2908" y="860"/>
                      <a:pt x="2709" y="1072"/>
                    </a:cubicBezTo>
                    <a:cubicBezTo>
                      <a:pt x="2612" y="1177"/>
                      <a:pt x="2523" y="1283"/>
                      <a:pt x="2417" y="1415"/>
                    </a:cubicBezTo>
                    <a:cubicBezTo>
                      <a:pt x="2303" y="1563"/>
                      <a:pt x="2201" y="1702"/>
                      <a:pt x="2099" y="1846"/>
                    </a:cubicBezTo>
                    <a:cubicBezTo>
                      <a:pt x="1922" y="2096"/>
                      <a:pt x="1740" y="2375"/>
                      <a:pt x="1549" y="2693"/>
                    </a:cubicBezTo>
                    <a:cubicBezTo>
                      <a:pt x="1350" y="3023"/>
                      <a:pt x="1156" y="3370"/>
                      <a:pt x="935" y="3793"/>
                    </a:cubicBezTo>
                    <a:cubicBezTo>
                      <a:pt x="834" y="3979"/>
                      <a:pt x="737" y="4170"/>
                      <a:pt x="639" y="4360"/>
                    </a:cubicBezTo>
                    <a:cubicBezTo>
                      <a:pt x="542" y="4551"/>
                      <a:pt x="449" y="4745"/>
                      <a:pt x="360" y="4940"/>
                    </a:cubicBezTo>
                    <a:cubicBezTo>
                      <a:pt x="279" y="5109"/>
                      <a:pt x="207" y="5287"/>
                      <a:pt x="152" y="5469"/>
                    </a:cubicBezTo>
                    <a:cubicBezTo>
                      <a:pt x="148" y="5478"/>
                      <a:pt x="144" y="5490"/>
                      <a:pt x="140" y="5503"/>
                    </a:cubicBezTo>
                    <a:cubicBezTo>
                      <a:pt x="131" y="5545"/>
                      <a:pt x="119" y="5584"/>
                      <a:pt x="110" y="5626"/>
                    </a:cubicBezTo>
                    <a:lnTo>
                      <a:pt x="102" y="5630"/>
                    </a:lnTo>
                    <a:cubicBezTo>
                      <a:pt x="76" y="5710"/>
                      <a:pt x="51" y="5795"/>
                      <a:pt x="25" y="5880"/>
                    </a:cubicBezTo>
                    <a:cubicBezTo>
                      <a:pt x="17" y="5935"/>
                      <a:pt x="9" y="5986"/>
                      <a:pt x="4" y="6045"/>
                    </a:cubicBezTo>
                    <a:cubicBezTo>
                      <a:pt x="0" y="6240"/>
                      <a:pt x="34" y="6430"/>
                      <a:pt x="97" y="6616"/>
                    </a:cubicBezTo>
                    <a:cubicBezTo>
                      <a:pt x="106" y="6574"/>
                      <a:pt x="119" y="6532"/>
                      <a:pt x="131" y="6489"/>
                    </a:cubicBezTo>
                    <a:cubicBezTo>
                      <a:pt x="199" y="6252"/>
                      <a:pt x="271" y="6015"/>
                      <a:pt x="360" y="5787"/>
                    </a:cubicBezTo>
                    <a:cubicBezTo>
                      <a:pt x="461" y="5507"/>
                      <a:pt x="588" y="5236"/>
                      <a:pt x="728" y="4974"/>
                    </a:cubicBezTo>
                    <a:cubicBezTo>
                      <a:pt x="779" y="4868"/>
                      <a:pt x="830" y="4758"/>
                      <a:pt x="880" y="4652"/>
                    </a:cubicBezTo>
                    <a:cubicBezTo>
                      <a:pt x="944" y="4500"/>
                      <a:pt x="1016" y="4348"/>
                      <a:pt x="1096" y="4199"/>
                    </a:cubicBezTo>
                    <a:cubicBezTo>
                      <a:pt x="1202" y="3992"/>
                      <a:pt x="1312" y="3793"/>
                      <a:pt x="1439" y="3598"/>
                    </a:cubicBezTo>
                    <a:cubicBezTo>
                      <a:pt x="1469" y="3552"/>
                      <a:pt x="1498" y="3510"/>
                      <a:pt x="1528" y="3463"/>
                    </a:cubicBezTo>
                    <a:cubicBezTo>
                      <a:pt x="1579" y="3387"/>
                      <a:pt x="1630" y="3311"/>
                      <a:pt x="1680" y="3239"/>
                    </a:cubicBezTo>
                    <a:cubicBezTo>
                      <a:pt x="1693" y="3222"/>
                      <a:pt x="1706" y="3205"/>
                      <a:pt x="1718" y="3184"/>
                    </a:cubicBezTo>
                    <a:cubicBezTo>
                      <a:pt x="1752" y="3124"/>
                      <a:pt x="1790" y="3061"/>
                      <a:pt x="1833" y="3002"/>
                    </a:cubicBezTo>
                    <a:cubicBezTo>
                      <a:pt x="1909" y="2879"/>
                      <a:pt x="1989" y="2760"/>
                      <a:pt x="2078" y="2646"/>
                    </a:cubicBezTo>
                    <a:cubicBezTo>
                      <a:pt x="2171" y="2506"/>
                      <a:pt x="2273" y="2375"/>
                      <a:pt x="2387" y="2248"/>
                    </a:cubicBezTo>
                    <a:cubicBezTo>
                      <a:pt x="2446" y="2181"/>
                      <a:pt x="2514" y="2113"/>
                      <a:pt x="2582" y="2049"/>
                    </a:cubicBezTo>
                    <a:cubicBezTo>
                      <a:pt x="2586" y="2045"/>
                      <a:pt x="2590" y="2041"/>
                      <a:pt x="2595" y="2037"/>
                    </a:cubicBezTo>
                    <a:cubicBezTo>
                      <a:pt x="2616" y="2016"/>
                      <a:pt x="2637" y="1999"/>
                      <a:pt x="2654" y="1977"/>
                    </a:cubicBezTo>
                    <a:lnTo>
                      <a:pt x="2692" y="1944"/>
                    </a:lnTo>
                    <a:cubicBezTo>
                      <a:pt x="2743" y="1884"/>
                      <a:pt x="2802" y="1825"/>
                      <a:pt x="2866" y="1778"/>
                    </a:cubicBezTo>
                    <a:lnTo>
                      <a:pt x="2916" y="1728"/>
                    </a:lnTo>
                    <a:cubicBezTo>
                      <a:pt x="2922" y="1722"/>
                      <a:pt x="2931" y="1718"/>
                      <a:pt x="2940" y="1718"/>
                    </a:cubicBezTo>
                    <a:cubicBezTo>
                      <a:pt x="2943" y="1718"/>
                      <a:pt x="2947" y="1718"/>
                      <a:pt x="2950" y="1719"/>
                    </a:cubicBezTo>
                    <a:cubicBezTo>
                      <a:pt x="3005" y="1681"/>
                      <a:pt x="3064" y="1647"/>
                      <a:pt x="3128" y="1626"/>
                    </a:cubicBezTo>
                    <a:cubicBezTo>
                      <a:pt x="3246" y="1575"/>
                      <a:pt x="3378" y="1554"/>
                      <a:pt x="3505" y="1554"/>
                    </a:cubicBezTo>
                    <a:cubicBezTo>
                      <a:pt x="3547" y="1554"/>
                      <a:pt x="3589" y="1554"/>
                      <a:pt x="3632" y="1563"/>
                    </a:cubicBezTo>
                    <a:cubicBezTo>
                      <a:pt x="3818" y="1584"/>
                      <a:pt x="4000" y="1643"/>
                      <a:pt x="4169" y="1723"/>
                    </a:cubicBezTo>
                    <a:cubicBezTo>
                      <a:pt x="4250" y="1762"/>
                      <a:pt x="4330" y="1804"/>
                      <a:pt x="4402" y="1850"/>
                    </a:cubicBezTo>
                    <a:cubicBezTo>
                      <a:pt x="5354" y="1584"/>
                      <a:pt x="6349" y="1470"/>
                      <a:pt x="7335" y="1448"/>
                    </a:cubicBezTo>
                    <a:cubicBezTo>
                      <a:pt x="7458" y="1444"/>
                      <a:pt x="7576" y="1444"/>
                      <a:pt x="7695" y="1444"/>
                    </a:cubicBezTo>
                    <a:cubicBezTo>
                      <a:pt x="8855" y="1444"/>
                      <a:pt x="10006" y="1554"/>
                      <a:pt x="11153" y="1711"/>
                    </a:cubicBezTo>
                    <a:cubicBezTo>
                      <a:pt x="11182" y="1715"/>
                      <a:pt x="11204" y="1745"/>
                      <a:pt x="11199" y="1774"/>
                    </a:cubicBezTo>
                    <a:cubicBezTo>
                      <a:pt x="11192" y="1801"/>
                      <a:pt x="11170" y="1821"/>
                      <a:pt x="11140" y="1821"/>
                    </a:cubicBezTo>
                    <a:cubicBezTo>
                      <a:pt x="11137" y="1821"/>
                      <a:pt x="11135" y="1821"/>
                      <a:pt x="11132" y="1821"/>
                    </a:cubicBezTo>
                    <a:cubicBezTo>
                      <a:pt x="10234" y="1698"/>
                      <a:pt x="9333" y="1605"/>
                      <a:pt x="8427" y="1571"/>
                    </a:cubicBezTo>
                    <a:lnTo>
                      <a:pt x="8440" y="1571"/>
                    </a:lnTo>
                    <a:cubicBezTo>
                      <a:pt x="8198" y="1562"/>
                      <a:pt x="7957" y="1557"/>
                      <a:pt x="7715" y="1557"/>
                    </a:cubicBezTo>
                    <a:cubicBezTo>
                      <a:pt x="6743" y="1557"/>
                      <a:pt x="5769" y="1639"/>
                      <a:pt x="4817" y="1859"/>
                    </a:cubicBezTo>
                    <a:cubicBezTo>
                      <a:pt x="4724" y="1880"/>
                      <a:pt x="4630" y="1905"/>
                      <a:pt x="4537" y="1931"/>
                    </a:cubicBezTo>
                    <a:cubicBezTo>
                      <a:pt x="4597" y="1969"/>
                      <a:pt x="4656" y="2011"/>
                      <a:pt x="4715" y="2054"/>
                    </a:cubicBezTo>
                    <a:cubicBezTo>
                      <a:pt x="4906" y="2189"/>
                      <a:pt x="5088" y="2337"/>
                      <a:pt x="5261" y="2494"/>
                    </a:cubicBezTo>
                    <a:cubicBezTo>
                      <a:pt x="5435" y="2646"/>
                      <a:pt x="5608" y="2807"/>
                      <a:pt x="5777" y="2968"/>
                    </a:cubicBezTo>
                    <a:cubicBezTo>
                      <a:pt x="5930" y="3112"/>
                      <a:pt x="6082" y="3260"/>
                      <a:pt x="6239" y="3400"/>
                    </a:cubicBezTo>
                    <a:cubicBezTo>
                      <a:pt x="6311" y="3463"/>
                      <a:pt x="6383" y="3527"/>
                      <a:pt x="6455" y="3586"/>
                    </a:cubicBezTo>
                    <a:cubicBezTo>
                      <a:pt x="6556" y="3666"/>
                      <a:pt x="6658" y="3742"/>
                      <a:pt x="6755" y="3823"/>
                    </a:cubicBezTo>
                    <a:cubicBezTo>
                      <a:pt x="7005" y="3755"/>
                      <a:pt x="7250" y="3704"/>
                      <a:pt x="7496" y="3662"/>
                    </a:cubicBezTo>
                    <a:cubicBezTo>
                      <a:pt x="7923" y="3590"/>
                      <a:pt x="8351" y="3543"/>
                      <a:pt x="8783" y="3531"/>
                    </a:cubicBezTo>
                    <a:cubicBezTo>
                      <a:pt x="8905" y="3527"/>
                      <a:pt x="9024" y="3522"/>
                      <a:pt x="9147" y="3522"/>
                    </a:cubicBezTo>
                    <a:cubicBezTo>
                      <a:pt x="9165" y="3522"/>
                      <a:pt x="9183" y="3522"/>
                      <a:pt x="9202" y="3522"/>
                    </a:cubicBezTo>
                    <a:cubicBezTo>
                      <a:pt x="9915" y="3522"/>
                      <a:pt x="10629" y="3602"/>
                      <a:pt x="11326" y="3759"/>
                    </a:cubicBezTo>
                    <a:cubicBezTo>
                      <a:pt x="11399" y="3771"/>
                      <a:pt x="11383" y="3875"/>
                      <a:pt x="11320" y="3875"/>
                    </a:cubicBezTo>
                    <a:cubicBezTo>
                      <a:pt x="11317" y="3875"/>
                      <a:pt x="11313" y="3874"/>
                      <a:pt x="11309" y="3874"/>
                    </a:cubicBezTo>
                    <a:cubicBezTo>
                      <a:pt x="10721" y="3742"/>
                      <a:pt x="10124" y="3662"/>
                      <a:pt x="9527" y="3641"/>
                    </a:cubicBezTo>
                    <a:lnTo>
                      <a:pt x="9544" y="3641"/>
                    </a:lnTo>
                    <a:cubicBezTo>
                      <a:pt x="9414" y="3636"/>
                      <a:pt x="9284" y="3633"/>
                      <a:pt x="9154" y="3633"/>
                    </a:cubicBezTo>
                    <a:cubicBezTo>
                      <a:pt x="8438" y="3633"/>
                      <a:pt x="7724" y="3712"/>
                      <a:pt x="7026" y="3869"/>
                    </a:cubicBezTo>
                    <a:lnTo>
                      <a:pt x="7022" y="3869"/>
                    </a:lnTo>
                    <a:cubicBezTo>
                      <a:pt x="6967" y="3882"/>
                      <a:pt x="6920" y="3895"/>
                      <a:pt x="6869" y="3907"/>
                    </a:cubicBezTo>
                    <a:cubicBezTo>
                      <a:pt x="7136" y="4115"/>
                      <a:pt x="7407" y="4314"/>
                      <a:pt x="7678" y="4513"/>
                    </a:cubicBezTo>
                    <a:cubicBezTo>
                      <a:pt x="8254" y="4927"/>
                      <a:pt x="8842" y="5325"/>
                      <a:pt x="9434" y="5715"/>
                    </a:cubicBezTo>
                    <a:cubicBezTo>
                      <a:pt x="9566" y="5804"/>
                      <a:pt x="9697" y="5888"/>
                      <a:pt x="9832" y="5973"/>
                    </a:cubicBezTo>
                    <a:cubicBezTo>
                      <a:pt x="10057" y="5964"/>
                      <a:pt x="10281" y="5960"/>
                      <a:pt x="10509" y="5960"/>
                    </a:cubicBezTo>
                    <a:cubicBezTo>
                      <a:pt x="11737" y="5960"/>
                      <a:pt x="12964" y="6066"/>
                      <a:pt x="14187" y="6180"/>
                    </a:cubicBezTo>
                    <a:cubicBezTo>
                      <a:pt x="14217" y="6185"/>
                      <a:pt x="14238" y="6214"/>
                      <a:pt x="14234" y="6248"/>
                    </a:cubicBezTo>
                    <a:cubicBezTo>
                      <a:pt x="14230" y="6261"/>
                      <a:pt x="14221" y="6273"/>
                      <a:pt x="14209" y="6282"/>
                    </a:cubicBezTo>
                    <a:cubicBezTo>
                      <a:pt x="14196" y="6290"/>
                      <a:pt x="14183" y="6295"/>
                      <a:pt x="14166" y="6295"/>
                    </a:cubicBezTo>
                    <a:cubicBezTo>
                      <a:pt x="13239" y="6210"/>
                      <a:pt x="12317" y="6125"/>
                      <a:pt x="11381" y="6091"/>
                    </a:cubicBezTo>
                    <a:lnTo>
                      <a:pt x="11398" y="6091"/>
                    </a:lnTo>
                    <a:cubicBezTo>
                      <a:pt x="11088" y="6080"/>
                      <a:pt x="10776" y="6073"/>
                      <a:pt x="10464" y="6073"/>
                    </a:cubicBezTo>
                    <a:cubicBezTo>
                      <a:pt x="10308" y="6073"/>
                      <a:pt x="10152" y="6074"/>
                      <a:pt x="9997" y="6079"/>
                    </a:cubicBezTo>
                    <a:cubicBezTo>
                      <a:pt x="10408" y="6345"/>
                      <a:pt x="10818" y="6604"/>
                      <a:pt x="11229" y="6862"/>
                    </a:cubicBezTo>
                    <a:cubicBezTo>
                      <a:pt x="11360" y="6942"/>
                      <a:pt x="11491" y="7027"/>
                      <a:pt x="11623" y="7107"/>
                    </a:cubicBezTo>
                    <a:cubicBezTo>
                      <a:pt x="11762" y="7099"/>
                      <a:pt x="11906" y="7095"/>
                      <a:pt x="12046" y="7090"/>
                    </a:cubicBezTo>
                    <a:lnTo>
                      <a:pt x="12143" y="7090"/>
                    </a:lnTo>
                    <a:cubicBezTo>
                      <a:pt x="12528" y="7090"/>
                      <a:pt x="12909" y="7111"/>
                      <a:pt x="13294" y="7137"/>
                    </a:cubicBezTo>
                    <a:cubicBezTo>
                      <a:pt x="13921" y="7188"/>
                      <a:pt x="14543" y="7260"/>
                      <a:pt x="15169" y="7310"/>
                    </a:cubicBezTo>
                    <a:cubicBezTo>
                      <a:pt x="15047" y="7078"/>
                      <a:pt x="14924" y="6845"/>
                      <a:pt x="14801" y="6608"/>
                    </a:cubicBezTo>
                    <a:lnTo>
                      <a:pt x="14784" y="6582"/>
                    </a:lnTo>
                    <a:lnTo>
                      <a:pt x="14619" y="6269"/>
                    </a:lnTo>
                    <a:cubicBezTo>
                      <a:pt x="14429" y="5914"/>
                      <a:pt x="14238" y="5554"/>
                      <a:pt x="14052" y="5194"/>
                    </a:cubicBezTo>
                    <a:cubicBezTo>
                      <a:pt x="13747" y="4602"/>
                      <a:pt x="13379" y="3895"/>
                      <a:pt x="12990" y="3205"/>
                    </a:cubicBezTo>
                    <a:cubicBezTo>
                      <a:pt x="12524" y="3129"/>
                      <a:pt x="12059" y="3048"/>
                      <a:pt x="11589" y="2981"/>
                    </a:cubicBezTo>
                    <a:cubicBezTo>
                      <a:pt x="11013" y="2900"/>
                      <a:pt x="10437" y="2837"/>
                      <a:pt x="9858" y="2811"/>
                    </a:cubicBezTo>
                    <a:cubicBezTo>
                      <a:pt x="9715" y="2805"/>
                      <a:pt x="9573" y="2803"/>
                      <a:pt x="9432" y="2803"/>
                    </a:cubicBezTo>
                    <a:cubicBezTo>
                      <a:pt x="9161" y="2803"/>
                      <a:pt x="8891" y="2813"/>
                      <a:pt x="8622" y="2832"/>
                    </a:cubicBezTo>
                    <a:cubicBezTo>
                      <a:pt x="8619" y="2833"/>
                      <a:pt x="8616" y="2833"/>
                      <a:pt x="8614" y="2833"/>
                    </a:cubicBezTo>
                    <a:cubicBezTo>
                      <a:pt x="8545" y="2833"/>
                      <a:pt x="8540" y="2726"/>
                      <a:pt x="8613" y="2718"/>
                    </a:cubicBezTo>
                    <a:cubicBezTo>
                      <a:pt x="8876" y="2701"/>
                      <a:pt x="9138" y="2688"/>
                      <a:pt x="9401" y="2688"/>
                    </a:cubicBezTo>
                    <a:cubicBezTo>
                      <a:pt x="9549" y="2688"/>
                      <a:pt x="9697" y="2688"/>
                      <a:pt x="9845" y="2697"/>
                    </a:cubicBezTo>
                    <a:cubicBezTo>
                      <a:pt x="10230" y="2714"/>
                      <a:pt x="10615" y="2744"/>
                      <a:pt x="10996" y="2790"/>
                    </a:cubicBezTo>
                    <a:cubicBezTo>
                      <a:pt x="11640" y="2866"/>
                      <a:pt x="12274" y="2972"/>
                      <a:pt x="12914" y="3078"/>
                    </a:cubicBezTo>
                    <a:cubicBezTo>
                      <a:pt x="12812" y="2904"/>
                      <a:pt x="12710" y="2731"/>
                      <a:pt x="12609" y="2562"/>
                    </a:cubicBezTo>
                    <a:cubicBezTo>
                      <a:pt x="12448" y="2291"/>
                      <a:pt x="12274" y="2020"/>
                      <a:pt x="12097" y="1753"/>
                    </a:cubicBezTo>
                    <a:cubicBezTo>
                      <a:pt x="12012" y="1626"/>
                      <a:pt x="11923" y="1499"/>
                      <a:pt x="11834" y="1376"/>
                    </a:cubicBezTo>
                    <a:cubicBezTo>
                      <a:pt x="11750" y="1249"/>
                      <a:pt x="11652" y="1118"/>
                      <a:pt x="11551" y="1000"/>
                    </a:cubicBezTo>
                    <a:cubicBezTo>
                      <a:pt x="11386" y="801"/>
                      <a:pt x="11191" y="623"/>
                      <a:pt x="10975" y="479"/>
                    </a:cubicBezTo>
                    <a:cubicBezTo>
                      <a:pt x="10768" y="344"/>
                      <a:pt x="10543" y="234"/>
                      <a:pt x="10311" y="162"/>
                    </a:cubicBezTo>
                    <a:cubicBezTo>
                      <a:pt x="9980" y="52"/>
                      <a:pt x="9599" y="1"/>
                      <a:pt x="9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1"/>
              <p:cNvSpPr/>
              <p:nvPr/>
            </p:nvSpPr>
            <p:spPr>
              <a:xfrm>
                <a:off x="-2931602" y="6946983"/>
                <a:ext cx="363606" cy="244655"/>
              </a:xfrm>
              <a:custGeom>
                <a:rect b="b" l="l" r="r" t="t"/>
                <a:pathLst>
                  <a:path extrusionOk="0" h="3188" w="4738">
                    <a:moveTo>
                      <a:pt x="378" y="1"/>
                    </a:moveTo>
                    <a:cubicBezTo>
                      <a:pt x="251" y="1"/>
                      <a:pt x="124" y="5"/>
                      <a:pt x="1" y="9"/>
                    </a:cubicBezTo>
                    <a:cubicBezTo>
                      <a:pt x="111" y="81"/>
                      <a:pt x="225" y="149"/>
                      <a:pt x="335" y="221"/>
                    </a:cubicBezTo>
                    <a:cubicBezTo>
                      <a:pt x="627" y="407"/>
                      <a:pt x="919" y="602"/>
                      <a:pt x="1203" y="797"/>
                    </a:cubicBezTo>
                    <a:cubicBezTo>
                      <a:pt x="1402" y="932"/>
                      <a:pt x="1597" y="1072"/>
                      <a:pt x="1795" y="1211"/>
                    </a:cubicBezTo>
                    <a:cubicBezTo>
                      <a:pt x="1800" y="1207"/>
                      <a:pt x="1808" y="1203"/>
                      <a:pt x="1817" y="1203"/>
                    </a:cubicBezTo>
                    <a:cubicBezTo>
                      <a:pt x="1982" y="1194"/>
                      <a:pt x="2147" y="1186"/>
                      <a:pt x="2312" y="1186"/>
                    </a:cubicBezTo>
                    <a:cubicBezTo>
                      <a:pt x="2401" y="1186"/>
                      <a:pt x="2485" y="1186"/>
                      <a:pt x="2578" y="1190"/>
                    </a:cubicBezTo>
                    <a:cubicBezTo>
                      <a:pt x="2824" y="1203"/>
                      <a:pt x="3069" y="1228"/>
                      <a:pt x="3311" y="1271"/>
                    </a:cubicBezTo>
                    <a:cubicBezTo>
                      <a:pt x="3345" y="1279"/>
                      <a:pt x="3366" y="1309"/>
                      <a:pt x="3362" y="1338"/>
                    </a:cubicBezTo>
                    <a:cubicBezTo>
                      <a:pt x="3354" y="1365"/>
                      <a:pt x="3328" y="1385"/>
                      <a:pt x="3301" y="1385"/>
                    </a:cubicBezTo>
                    <a:cubicBezTo>
                      <a:pt x="3299" y="1385"/>
                      <a:pt x="3296" y="1385"/>
                      <a:pt x="3294" y="1385"/>
                    </a:cubicBezTo>
                    <a:cubicBezTo>
                      <a:pt x="3053" y="1343"/>
                      <a:pt x="2811" y="1313"/>
                      <a:pt x="2566" y="1304"/>
                    </a:cubicBezTo>
                    <a:lnTo>
                      <a:pt x="2562" y="1304"/>
                    </a:lnTo>
                    <a:cubicBezTo>
                      <a:pt x="2482" y="1301"/>
                      <a:pt x="2403" y="1300"/>
                      <a:pt x="2324" y="1300"/>
                    </a:cubicBezTo>
                    <a:cubicBezTo>
                      <a:pt x="2196" y="1300"/>
                      <a:pt x="2068" y="1303"/>
                      <a:pt x="1939" y="1309"/>
                    </a:cubicBezTo>
                    <a:cubicBezTo>
                      <a:pt x="2828" y="1939"/>
                      <a:pt x="3713" y="2574"/>
                      <a:pt x="4648" y="3137"/>
                    </a:cubicBezTo>
                    <a:cubicBezTo>
                      <a:pt x="4644" y="3133"/>
                      <a:pt x="4640" y="3133"/>
                      <a:pt x="4636" y="3129"/>
                    </a:cubicBezTo>
                    <a:lnTo>
                      <a:pt x="4636" y="3129"/>
                    </a:lnTo>
                    <a:cubicBezTo>
                      <a:pt x="4669" y="3150"/>
                      <a:pt x="4703" y="3171"/>
                      <a:pt x="4737" y="3188"/>
                    </a:cubicBezTo>
                    <a:cubicBezTo>
                      <a:pt x="4729" y="3010"/>
                      <a:pt x="4699" y="2837"/>
                      <a:pt x="4648" y="2667"/>
                    </a:cubicBezTo>
                    <a:cubicBezTo>
                      <a:pt x="4521" y="2244"/>
                      <a:pt x="4310" y="1855"/>
                      <a:pt x="4102" y="1478"/>
                    </a:cubicBezTo>
                    <a:cubicBezTo>
                      <a:pt x="4018" y="1321"/>
                      <a:pt x="3933" y="1169"/>
                      <a:pt x="3852" y="1012"/>
                    </a:cubicBezTo>
                    <a:cubicBezTo>
                      <a:pt x="3721" y="750"/>
                      <a:pt x="3586" y="488"/>
                      <a:pt x="3446" y="225"/>
                    </a:cubicBezTo>
                    <a:cubicBezTo>
                      <a:pt x="2583" y="157"/>
                      <a:pt x="1724" y="47"/>
                      <a:pt x="860" y="13"/>
                    </a:cubicBezTo>
                    <a:cubicBezTo>
                      <a:pt x="703" y="5"/>
                      <a:pt x="53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1" name="Google Shape;6441;p61"/>
            <p:cNvGrpSpPr/>
            <p:nvPr/>
          </p:nvGrpSpPr>
          <p:grpSpPr>
            <a:xfrm rot="-7107969">
              <a:off x="2958720" y="3281894"/>
              <a:ext cx="808719" cy="783838"/>
              <a:chOff x="4701016" y="7637600"/>
              <a:chExt cx="1657212" cy="1606226"/>
            </a:xfrm>
          </p:grpSpPr>
          <p:sp>
            <p:nvSpPr>
              <p:cNvPr id="6442" name="Google Shape;6442;p61"/>
              <p:cNvSpPr/>
              <p:nvPr/>
            </p:nvSpPr>
            <p:spPr>
              <a:xfrm>
                <a:off x="4701341" y="7637600"/>
                <a:ext cx="1656153" cy="1605167"/>
              </a:xfrm>
              <a:custGeom>
                <a:rect b="b" l="l" r="r" t="t"/>
                <a:pathLst>
                  <a:path extrusionOk="0" h="19708" w="20334">
                    <a:moveTo>
                      <a:pt x="10751" y="1"/>
                    </a:moveTo>
                    <a:cubicBezTo>
                      <a:pt x="10565" y="1"/>
                      <a:pt x="10370" y="5"/>
                      <a:pt x="10167" y="22"/>
                    </a:cubicBezTo>
                    <a:cubicBezTo>
                      <a:pt x="9943" y="39"/>
                      <a:pt x="9697" y="77"/>
                      <a:pt x="9388" y="128"/>
                    </a:cubicBezTo>
                    <a:cubicBezTo>
                      <a:pt x="8855" y="225"/>
                      <a:pt x="8330" y="369"/>
                      <a:pt x="7822" y="551"/>
                    </a:cubicBezTo>
                    <a:cubicBezTo>
                      <a:pt x="7310" y="733"/>
                      <a:pt x="6815" y="957"/>
                      <a:pt x="6341" y="1216"/>
                    </a:cubicBezTo>
                    <a:cubicBezTo>
                      <a:pt x="5384" y="1732"/>
                      <a:pt x="4508" y="2379"/>
                      <a:pt x="3729" y="3137"/>
                    </a:cubicBezTo>
                    <a:cubicBezTo>
                      <a:pt x="2946" y="3899"/>
                      <a:pt x="2265" y="4758"/>
                      <a:pt x="1702" y="5694"/>
                    </a:cubicBezTo>
                    <a:cubicBezTo>
                      <a:pt x="1139" y="6620"/>
                      <a:pt x="707" y="7619"/>
                      <a:pt x="411" y="8665"/>
                    </a:cubicBezTo>
                    <a:cubicBezTo>
                      <a:pt x="267" y="9181"/>
                      <a:pt x="157" y="9706"/>
                      <a:pt x="89" y="10239"/>
                    </a:cubicBezTo>
                    <a:cubicBezTo>
                      <a:pt x="22" y="10768"/>
                      <a:pt x="1" y="11310"/>
                      <a:pt x="39" y="11843"/>
                    </a:cubicBezTo>
                    <a:cubicBezTo>
                      <a:pt x="111" y="12876"/>
                      <a:pt x="415" y="13955"/>
                      <a:pt x="915" y="14967"/>
                    </a:cubicBezTo>
                    <a:cubicBezTo>
                      <a:pt x="1410" y="15962"/>
                      <a:pt x="2075" y="16863"/>
                      <a:pt x="2879" y="17629"/>
                    </a:cubicBezTo>
                    <a:cubicBezTo>
                      <a:pt x="3674" y="18391"/>
                      <a:pt x="4614" y="18984"/>
                      <a:pt x="5647" y="19373"/>
                    </a:cubicBezTo>
                    <a:cubicBezTo>
                      <a:pt x="5939" y="19483"/>
                      <a:pt x="6244" y="19568"/>
                      <a:pt x="6553" y="19627"/>
                    </a:cubicBezTo>
                    <a:cubicBezTo>
                      <a:pt x="6832" y="19682"/>
                      <a:pt x="7120" y="19707"/>
                      <a:pt x="7408" y="19707"/>
                    </a:cubicBezTo>
                    <a:cubicBezTo>
                      <a:pt x="7513" y="19707"/>
                      <a:pt x="7632" y="19699"/>
                      <a:pt x="7759" y="19690"/>
                    </a:cubicBezTo>
                    <a:cubicBezTo>
                      <a:pt x="7822" y="19690"/>
                      <a:pt x="7886" y="19686"/>
                      <a:pt x="7953" y="19682"/>
                    </a:cubicBezTo>
                    <a:cubicBezTo>
                      <a:pt x="8030" y="19673"/>
                      <a:pt x="8110" y="19665"/>
                      <a:pt x="8186" y="19657"/>
                    </a:cubicBezTo>
                    <a:cubicBezTo>
                      <a:pt x="8292" y="19648"/>
                      <a:pt x="8402" y="19640"/>
                      <a:pt x="8508" y="19618"/>
                    </a:cubicBezTo>
                    <a:cubicBezTo>
                      <a:pt x="8825" y="19568"/>
                      <a:pt x="9130" y="19462"/>
                      <a:pt x="9414" y="19314"/>
                    </a:cubicBezTo>
                    <a:cubicBezTo>
                      <a:pt x="9541" y="19250"/>
                      <a:pt x="9659" y="19183"/>
                      <a:pt x="9778" y="19102"/>
                    </a:cubicBezTo>
                    <a:cubicBezTo>
                      <a:pt x="9922" y="19022"/>
                      <a:pt x="10061" y="18929"/>
                      <a:pt x="10192" y="18823"/>
                    </a:cubicBezTo>
                    <a:cubicBezTo>
                      <a:pt x="10353" y="18704"/>
                      <a:pt x="10501" y="18573"/>
                      <a:pt x="10641" y="18425"/>
                    </a:cubicBezTo>
                    <a:cubicBezTo>
                      <a:pt x="10768" y="18306"/>
                      <a:pt x="10895" y="18179"/>
                      <a:pt x="11014" y="18057"/>
                    </a:cubicBezTo>
                    <a:lnTo>
                      <a:pt x="11052" y="18019"/>
                    </a:lnTo>
                    <a:lnTo>
                      <a:pt x="11229" y="17832"/>
                    </a:lnTo>
                    <a:cubicBezTo>
                      <a:pt x="11640" y="17502"/>
                      <a:pt x="12080" y="17210"/>
                      <a:pt x="12546" y="16965"/>
                    </a:cubicBezTo>
                    <a:lnTo>
                      <a:pt x="12597" y="16939"/>
                    </a:lnTo>
                    <a:cubicBezTo>
                      <a:pt x="13227" y="16677"/>
                      <a:pt x="13883" y="16486"/>
                      <a:pt x="14514" y="16304"/>
                    </a:cubicBezTo>
                    <a:lnTo>
                      <a:pt x="14759" y="16232"/>
                    </a:lnTo>
                    <a:cubicBezTo>
                      <a:pt x="15699" y="15957"/>
                      <a:pt x="16613" y="15674"/>
                      <a:pt x="17434" y="15212"/>
                    </a:cubicBezTo>
                    <a:cubicBezTo>
                      <a:pt x="17845" y="14984"/>
                      <a:pt x="18222" y="14696"/>
                      <a:pt x="18552" y="14366"/>
                    </a:cubicBezTo>
                    <a:cubicBezTo>
                      <a:pt x="18738" y="14171"/>
                      <a:pt x="18907" y="13964"/>
                      <a:pt x="19064" y="13748"/>
                    </a:cubicBezTo>
                    <a:cubicBezTo>
                      <a:pt x="19237" y="13502"/>
                      <a:pt x="19398" y="13244"/>
                      <a:pt x="19538" y="12982"/>
                    </a:cubicBezTo>
                    <a:cubicBezTo>
                      <a:pt x="19809" y="12466"/>
                      <a:pt x="20012" y="11920"/>
                      <a:pt x="20139" y="11348"/>
                    </a:cubicBezTo>
                    <a:cubicBezTo>
                      <a:pt x="20270" y="10785"/>
                      <a:pt x="20334" y="10210"/>
                      <a:pt x="20329" y="9634"/>
                    </a:cubicBezTo>
                    <a:cubicBezTo>
                      <a:pt x="20334" y="8534"/>
                      <a:pt x="20118" y="7382"/>
                      <a:pt x="19682" y="6206"/>
                    </a:cubicBezTo>
                    <a:cubicBezTo>
                      <a:pt x="19496" y="5689"/>
                      <a:pt x="19267" y="5186"/>
                      <a:pt x="18992" y="4707"/>
                    </a:cubicBezTo>
                    <a:cubicBezTo>
                      <a:pt x="18725" y="4263"/>
                      <a:pt x="18421" y="3844"/>
                      <a:pt x="18073" y="3455"/>
                    </a:cubicBezTo>
                    <a:cubicBezTo>
                      <a:pt x="16605" y="1821"/>
                      <a:pt x="14662" y="678"/>
                      <a:pt x="12516" y="191"/>
                    </a:cubicBezTo>
                    <a:cubicBezTo>
                      <a:pt x="11996" y="81"/>
                      <a:pt x="11466" y="18"/>
                      <a:pt x="1093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1"/>
              <p:cNvSpPr/>
              <p:nvPr/>
            </p:nvSpPr>
            <p:spPr>
              <a:xfrm>
                <a:off x="5332559" y="8957942"/>
                <a:ext cx="81" cy="81"/>
              </a:xfrm>
              <a:custGeom>
                <a:rect b="b" l="l" r="r" t="t"/>
                <a:pathLst>
                  <a:path extrusionOk="0" h="1" w="1">
                    <a:moveTo>
                      <a:pt x="0" y="0"/>
                    </a:moveTo>
                    <a:lnTo>
                      <a:pt x="0" y="0"/>
                    </a:lnTo>
                    <a:lnTo>
                      <a:pt x="0" y="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1"/>
              <p:cNvSpPr/>
              <p:nvPr/>
            </p:nvSpPr>
            <p:spPr>
              <a:xfrm>
                <a:off x="4701016" y="7731020"/>
                <a:ext cx="1657212" cy="1512806"/>
              </a:xfrm>
              <a:custGeom>
                <a:rect b="b" l="l" r="r" t="t"/>
                <a:pathLst>
                  <a:path extrusionOk="0" h="18574" w="20347">
                    <a:moveTo>
                      <a:pt x="6463" y="1"/>
                    </a:moveTo>
                    <a:lnTo>
                      <a:pt x="6375" y="43"/>
                    </a:lnTo>
                    <a:lnTo>
                      <a:pt x="6345" y="60"/>
                    </a:lnTo>
                    <a:cubicBezTo>
                      <a:pt x="5388" y="581"/>
                      <a:pt x="4512" y="1228"/>
                      <a:pt x="3733" y="1986"/>
                    </a:cubicBezTo>
                    <a:cubicBezTo>
                      <a:pt x="2946" y="2748"/>
                      <a:pt x="2265" y="3607"/>
                      <a:pt x="1702" y="4542"/>
                    </a:cubicBezTo>
                    <a:cubicBezTo>
                      <a:pt x="1139" y="5473"/>
                      <a:pt x="707" y="6472"/>
                      <a:pt x="411" y="7518"/>
                    </a:cubicBezTo>
                    <a:cubicBezTo>
                      <a:pt x="267" y="8034"/>
                      <a:pt x="157" y="8563"/>
                      <a:pt x="89" y="9092"/>
                    </a:cubicBezTo>
                    <a:cubicBezTo>
                      <a:pt x="17" y="9626"/>
                      <a:pt x="0" y="10163"/>
                      <a:pt x="34" y="10701"/>
                    </a:cubicBezTo>
                    <a:cubicBezTo>
                      <a:pt x="110" y="11733"/>
                      <a:pt x="415" y="12817"/>
                      <a:pt x="915" y="13824"/>
                    </a:cubicBezTo>
                    <a:cubicBezTo>
                      <a:pt x="1410" y="14823"/>
                      <a:pt x="2074" y="15725"/>
                      <a:pt x="2878" y="16491"/>
                    </a:cubicBezTo>
                    <a:cubicBezTo>
                      <a:pt x="3704" y="17274"/>
                      <a:pt x="4660" y="17879"/>
                      <a:pt x="5651" y="18239"/>
                    </a:cubicBezTo>
                    <a:cubicBezTo>
                      <a:pt x="5943" y="18344"/>
                      <a:pt x="6248" y="18433"/>
                      <a:pt x="6557" y="18493"/>
                    </a:cubicBezTo>
                    <a:cubicBezTo>
                      <a:pt x="6840" y="18548"/>
                      <a:pt x="7128" y="18573"/>
                      <a:pt x="7416" y="18573"/>
                    </a:cubicBezTo>
                    <a:cubicBezTo>
                      <a:pt x="7522" y="18573"/>
                      <a:pt x="7640" y="18565"/>
                      <a:pt x="7763" y="18556"/>
                    </a:cubicBezTo>
                    <a:cubicBezTo>
                      <a:pt x="7831" y="18556"/>
                      <a:pt x="7894" y="18552"/>
                      <a:pt x="7962" y="18548"/>
                    </a:cubicBezTo>
                    <a:cubicBezTo>
                      <a:pt x="8038" y="18539"/>
                      <a:pt x="8118" y="18535"/>
                      <a:pt x="8195" y="18522"/>
                    </a:cubicBezTo>
                    <a:cubicBezTo>
                      <a:pt x="8300" y="18518"/>
                      <a:pt x="8406" y="18505"/>
                      <a:pt x="8516" y="18484"/>
                    </a:cubicBezTo>
                    <a:cubicBezTo>
                      <a:pt x="8834" y="18429"/>
                      <a:pt x="9138" y="18328"/>
                      <a:pt x="9426" y="18179"/>
                    </a:cubicBezTo>
                    <a:cubicBezTo>
                      <a:pt x="9553" y="18116"/>
                      <a:pt x="9672" y="18044"/>
                      <a:pt x="9790" y="17964"/>
                    </a:cubicBezTo>
                    <a:cubicBezTo>
                      <a:pt x="9934" y="17883"/>
                      <a:pt x="10074" y="17790"/>
                      <a:pt x="10205" y="17684"/>
                    </a:cubicBezTo>
                    <a:cubicBezTo>
                      <a:pt x="10366" y="17566"/>
                      <a:pt x="10514" y="17430"/>
                      <a:pt x="10654" y="17286"/>
                    </a:cubicBezTo>
                    <a:cubicBezTo>
                      <a:pt x="10781" y="17168"/>
                      <a:pt x="10908" y="17041"/>
                      <a:pt x="11030" y="16918"/>
                    </a:cubicBezTo>
                    <a:lnTo>
                      <a:pt x="11064" y="16880"/>
                    </a:lnTo>
                    <a:lnTo>
                      <a:pt x="11246" y="16694"/>
                    </a:lnTo>
                    <a:cubicBezTo>
                      <a:pt x="11652" y="16364"/>
                      <a:pt x="12093" y="16072"/>
                      <a:pt x="12554" y="15826"/>
                    </a:cubicBezTo>
                    <a:lnTo>
                      <a:pt x="12609" y="15801"/>
                    </a:lnTo>
                    <a:cubicBezTo>
                      <a:pt x="13227" y="15543"/>
                      <a:pt x="13862" y="15361"/>
                      <a:pt x="14480" y="15179"/>
                    </a:cubicBezTo>
                    <a:lnTo>
                      <a:pt x="14526" y="15166"/>
                    </a:lnTo>
                    <a:lnTo>
                      <a:pt x="14772" y="15094"/>
                    </a:lnTo>
                    <a:cubicBezTo>
                      <a:pt x="15711" y="14819"/>
                      <a:pt x="16621" y="14539"/>
                      <a:pt x="17443" y="14074"/>
                    </a:cubicBezTo>
                    <a:cubicBezTo>
                      <a:pt x="17853" y="13841"/>
                      <a:pt x="18234" y="13558"/>
                      <a:pt x="18568" y="13227"/>
                    </a:cubicBezTo>
                    <a:cubicBezTo>
                      <a:pt x="18750" y="13033"/>
                      <a:pt x="18920" y="12825"/>
                      <a:pt x="19076" y="12609"/>
                    </a:cubicBezTo>
                    <a:cubicBezTo>
                      <a:pt x="19250" y="12364"/>
                      <a:pt x="19411" y="12106"/>
                      <a:pt x="19550" y="11839"/>
                    </a:cubicBezTo>
                    <a:cubicBezTo>
                      <a:pt x="19821" y="11323"/>
                      <a:pt x="20024" y="10777"/>
                      <a:pt x="20151" y="10210"/>
                    </a:cubicBezTo>
                    <a:cubicBezTo>
                      <a:pt x="20283" y="9642"/>
                      <a:pt x="20346" y="9067"/>
                      <a:pt x="20346" y="8487"/>
                    </a:cubicBezTo>
                    <a:cubicBezTo>
                      <a:pt x="20346" y="8258"/>
                      <a:pt x="20338" y="8013"/>
                      <a:pt x="20316" y="7755"/>
                    </a:cubicBezTo>
                    <a:cubicBezTo>
                      <a:pt x="20300" y="7831"/>
                      <a:pt x="20291" y="7903"/>
                      <a:pt x="20278" y="7975"/>
                    </a:cubicBezTo>
                    <a:lnTo>
                      <a:pt x="20257" y="8119"/>
                    </a:lnTo>
                    <a:cubicBezTo>
                      <a:pt x="20189" y="8576"/>
                      <a:pt x="20075" y="9029"/>
                      <a:pt x="19910" y="9460"/>
                    </a:cubicBezTo>
                    <a:cubicBezTo>
                      <a:pt x="19830" y="9672"/>
                      <a:pt x="19737" y="9875"/>
                      <a:pt x="19627" y="10074"/>
                    </a:cubicBezTo>
                    <a:cubicBezTo>
                      <a:pt x="19517" y="10273"/>
                      <a:pt x="19390" y="10464"/>
                      <a:pt x="19250" y="10641"/>
                    </a:cubicBezTo>
                    <a:cubicBezTo>
                      <a:pt x="18958" y="11014"/>
                      <a:pt x="18602" y="11331"/>
                      <a:pt x="18200" y="11585"/>
                    </a:cubicBezTo>
                    <a:cubicBezTo>
                      <a:pt x="18069" y="11666"/>
                      <a:pt x="17934" y="11742"/>
                      <a:pt x="17794" y="11805"/>
                    </a:cubicBezTo>
                    <a:cubicBezTo>
                      <a:pt x="17658" y="11869"/>
                      <a:pt x="17519" y="11928"/>
                      <a:pt x="17383" y="11979"/>
                    </a:cubicBezTo>
                    <a:cubicBezTo>
                      <a:pt x="17278" y="12017"/>
                      <a:pt x="17172" y="12055"/>
                      <a:pt x="17070" y="12089"/>
                    </a:cubicBezTo>
                    <a:cubicBezTo>
                      <a:pt x="16875" y="12161"/>
                      <a:pt x="16689" y="12224"/>
                      <a:pt x="16516" y="12296"/>
                    </a:cubicBezTo>
                    <a:lnTo>
                      <a:pt x="16545" y="12296"/>
                    </a:lnTo>
                    <a:cubicBezTo>
                      <a:pt x="16414" y="12343"/>
                      <a:pt x="16287" y="12402"/>
                      <a:pt x="16169" y="12470"/>
                    </a:cubicBezTo>
                    <a:cubicBezTo>
                      <a:pt x="16059" y="12533"/>
                      <a:pt x="15957" y="12601"/>
                      <a:pt x="15855" y="12673"/>
                    </a:cubicBezTo>
                    <a:cubicBezTo>
                      <a:pt x="15758" y="12753"/>
                      <a:pt x="15682" y="12821"/>
                      <a:pt x="15606" y="12889"/>
                    </a:cubicBezTo>
                    <a:lnTo>
                      <a:pt x="15563" y="12927"/>
                    </a:lnTo>
                    <a:lnTo>
                      <a:pt x="15496" y="12978"/>
                    </a:lnTo>
                    <a:cubicBezTo>
                      <a:pt x="15428" y="13037"/>
                      <a:pt x="15360" y="13096"/>
                      <a:pt x="15292" y="13151"/>
                    </a:cubicBezTo>
                    <a:cubicBezTo>
                      <a:pt x="14882" y="13515"/>
                      <a:pt x="14442" y="13845"/>
                      <a:pt x="13985" y="14142"/>
                    </a:cubicBezTo>
                    <a:cubicBezTo>
                      <a:pt x="13494" y="14446"/>
                      <a:pt x="12965" y="14683"/>
                      <a:pt x="12419" y="14857"/>
                    </a:cubicBezTo>
                    <a:cubicBezTo>
                      <a:pt x="12093" y="14963"/>
                      <a:pt x="11763" y="15039"/>
                      <a:pt x="11428" y="15094"/>
                    </a:cubicBezTo>
                    <a:cubicBezTo>
                      <a:pt x="11183" y="15128"/>
                      <a:pt x="10933" y="15149"/>
                      <a:pt x="10683" y="15149"/>
                    </a:cubicBezTo>
                    <a:cubicBezTo>
                      <a:pt x="10637" y="15149"/>
                      <a:pt x="10590" y="15149"/>
                      <a:pt x="10544" y="15145"/>
                    </a:cubicBezTo>
                    <a:cubicBezTo>
                      <a:pt x="10252" y="15136"/>
                      <a:pt x="9959" y="15107"/>
                      <a:pt x="9672" y="15060"/>
                    </a:cubicBezTo>
                    <a:cubicBezTo>
                      <a:pt x="9507" y="15035"/>
                      <a:pt x="9342" y="15009"/>
                      <a:pt x="9176" y="14980"/>
                    </a:cubicBezTo>
                    <a:lnTo>
                      <a:pt x="9066" y="14958"/>
                    </a:lnTo>
                    <a:cubicBezTo>
                      <a:pt x="8961" y="14942"/>
                      <a:pt x="8855" y="14920"/>
                      <a:pt x="8749" y="14908"/>
                    </a:cubicBezTo>
                    <a:cubicBezTo>
                      <a:pt x="8677" y="14899"/>
                      <a:pt x="8601" y="14891"/>
                      <a:pt x="8525" y="14891"/>
                    </a:cubicBezTo>
                    <a:cubicBezTo>
                      <a:pt x="8448" y="14891"/>
                      <a:pt x="8372" y="14899"/>
                      <a:pt x="8300" y="14908"/>
                    </a:cubicBezTo>
                    <a:cubicBezTo>
                      <a:pt x="8118" y="14937"/>
                      <a:pt x="7941" y="14988"/>
                      <a:pt x="7771" y="15060"/>
                    </a:cubicBezTo>
                    <a:cubicBezTo>
                      <a:pt x="7627" y="15119"/>
                      <a:pt x="7505" y="15183"/>
                      <a:pt x="7382" y="15246"/>
                    </a:cubicBezTo>
                    <a:lnTo>
                      <a:pt x="7344" y="15263"/>
                    </a:lnTo>
                    <a:lnTo>
                      <a:pt x="7191" y="15344"/>
                    </a:lnTo>
                    <a:cubicBezTo>
                      <a:pt x="7035" y="15428"/>
                      <a:pt x="6866" y="15496"/>
                      <a:pt x="6696" y="15547"/>
                    </a:cubicBezTo>
                    <a:cubicBezTo>
                      <a:pt x="6595" y="15572"/>
                      <a:pt x="6493" y="15585"/>
                      <a:pt x="6391" y="15585"/>
                    </a:cubicBezTo>
                    <a:cubicBezTo>
                      <a:pt x="6320" y="15585"/>
                      <a:pt x="6248" y="15576"/>
                      <a:pt x="6180" y="15564"/>
                    </a:cubicBezTo>
                    <a:cubicBezTo>
                      <a:pt x="5981" y="15513"/>
                      <a:pt x="5799" y="15420"/>
                      <a:pt x="5642" y="15284"/>
                    </a:cubicBezTo>
                    <a:cubicBezTo>
                      <a:pt x="5435" y="15111"/>
                      <a:pt x="5257" y="14903"/>
                      <a:pt x="5122" y="14671"/>
                    </a:cubicBezTo>
                    <a:cubicBezTo>
                      <a:pt x="4842" y="14201"/>
                      <a:pt x="4720" y="13659"/>
                      <a:pt x="4627" y="13143"/>
                    </a:cubicBezTo>
                    <a:lnTo>
                      <a:pt x="4588" y="12918"/>
                    </a:lnTo>
                    <a:cubicBezTo>
                      <a:pt x="4512" y="12478"/>
                      <a:pt x="4432" y="12017"/>
                      <a:pt x="4258" y="11598"/>
                    </a:cubicBezTo>
                    <a:lnTo>
                      <a:pt x="4258" y="11598"/>
                    </a:lnTo>
                    <a:lnTo>
                      <a:pt x="4267" y="11628"/>
                    </a:lnTo>
                    <a:cubicBezTo>
                      <a:pt x="4229" y="11534"/>
                      <a:pt x="4186" y="11441"/>
                      <a:pt x="4136" y="11352"/>
                    </a:cubicBezTo>
                    <a:cubicBezTo>
                      <a:pt x="4081" y="11264"/>
                      <a:pt x="4025" y="11179"/>
                      <a:pt x="3962" y="11098"/>
                    </a:cubicBezTo>
                    <a:cubicBezTo>
                      <a:pt x="3877" y="10984"/>
                      <a:pt x="3780" y="10878"/>
                      <a:pt x="3670" y="10789"/>
                    </a:cubicBezTo>
                    <a:cubicBezTo>
                      <a:pt x="3623" y="10756"/>
                      <a:pt x="3573" y="10726"/>
                      <a:pt x="3522" y="10701"/>
                    </a:cubicBezTo>
                    <a:cubicBezTo>
                      <a:pt x="3492" y="10692"/>
                      <a:pt x="3463" y="10684"/>
                      <a:pt x="3433" y="10675"/>
                    </a:cubicBezTo>
                    <a:lnTo>
                      <a:pt x="3369" y="10675"/>
                    </a:lnTo>
                    <a:cubicBezTo>
                      <a:pt x="3348" y="10679"/>
                      <a:pt x="3323" y="10684"/>
                      <a:pt x="3302" y="10692"/>
                    </a:cubicBezTo>
                    <a:cubicBezTo>
                      <a:pt x="3276" y="10705"/>
                      <a:pt x="3255" y="10722"/>
                      <a:pt x="3230" y="10734"/>
                    </a:cubicBezTo>
                    <a:cubicBezTo>
                      <a:pt x="3196" y="10764"/>
                      <a:pt x="3166" y="10798"/>
                      <a:pt x="3137" y="10832"/>
                    </a:cubicBezTo>
                    <a:cubicBezTo>
                      <a:pt x="3077" y="10912"/>
                      <a:pt x="3027" y="11001"/>
                      <a:pt x="2989" y="11094"/>
                    </a:cubicBezTo>
                    <a:cubicBezTo>
                      <a:pt x="2887" y="11361"/>
                      <a:pt x="2819" y="11640"/>
                      <a:pt x="2785" y="11924"/>
                    </a:cubicBezTo>
                    <a:lnTo>
                      <a:pt x="2794" y="11894"/>
                    </a:lnTo>
                    <a:lnTo>
                      <a:pt x="2794" y="11894"/>
                    </a:lnTo>
                    <a:cubicBezTo>
                      <a:pt x="2747" y="12186"/>
                      <a:pt x="2735" y="12487"/>
                      <a:pt x="2751" y="12779"/>
                    </a:cubicBezTo>
                    <a:cubicBezTo>
                      <a:pt x="2751" y="12830"/>
                      <a:pt x="2718" y="12872"/>
                      <a:pt x="2671" y="12885"/>
                    </a:cubicBezTo>
                    <a:cubicBezTo>
                      <a:pt x="2663" y="12889"/>
                      <a:pt x="2654" y="12889"/>
                      <a:pt x="2641" y="12889"/>
                    </a:cubicBezTo>
                    <a:cubicBezTo>
                      <a:pt x="2638" y="12889"/>
                      <a:pt x="2635" y="12889"/>
                      <a:pt x="2632" y="12889"/>
                    </a:cubicBezTo>
                    <a:cubicBezTo>
                      <a:pt x="2597" y="12889"/>
                      <a:pt x="2564" y="12869"/>
                      <a:pt x="2548" y="12838"/>
                    </a:cubicBezTo>
                    <a:cubicBezTo>
                      <a:pt x="2290" y="12305"/>
                      <a:pt x="2104" y="11742"/>
                      <a:pt x="1990" y="11162"/>
                    </a:cubicBezTo>
                    <a:cubicBezTo>
                      <a:pt x="1871" y="10578"/>
                      <a:pt x="1816" y="9981"/>
                      <a:pt x="1825" y="9384"/>
                    </a:cubicBezTo>
                    <a:cubicBezTo>
                      <a:pt x="1842" y="8483"/>
                      <a:pt x="1968" y="7585"/>
                      <a:pt x="2210" y="6714"/>
                    </a:cubicBezTo>
                    <a:cubicBezTo>
                      <a:pt x="2455" y="5808"/>
                      <a:pt x="2798" y="4932"/>
                      <a:pt x="3230" y="4098"/>
                    </a:cubicBezTo>
                    <a:cubicBezTo>
                      <a:pt x="3666" y="3256"/>
                      <a:pt x="4186" y="2460"/>
                      <a:pt x="4783" y="1723"/>
                    </a:cubicBezTo>
                    <a:cubicBezTo>
                      <a:pt x="5287" y="1101"/>
                      <a:pt x="5850" y="530"/>
                      <a:pt x="6463" y="18"/>
                    </a:cubicBezTo>
                    <a:cubicBezTo>
                      <a:pt x="6463" y="18"/>
                      <a:pt x="6459" y="9"/>
                      <a:pt x="6459" y="9"/>
                    </a:cubicBezTo>
                    <a:lnTo>
                      <a:pt x="6463" y="1"/>
                    </a:ln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1"/>
              <p:cNvSpPr/>
              <p:nvPr/>
            </p:nvSpPr>
            <p:spPr>
              <a:xfrm>
                <a:off x="5141239" y="8084908"/>
                <a:ext cx="753308" cy="711444"/>
              </a:xfrm>
              <a:custGeom>
                <a:rect b="b" l="l" r="r" t="t"/>
                <a:pathLst>
                  <a:path extrusionOk="0" h="8735" w="9249">
                    <a:moveTo>
                      <a:pt x="4649" y="0"/>
                    </a:moveTo>
                    <a:cubicBezTo>
                      <a:pt x="3757" y="0"/>
                      <a:pt x="2868" y="273"/>
                      <a:pt x="2112" y="815"/>
                    </a:cubicBezTo>
                    <a:cubicBezTo>
                      <a:pt x="677" y="1844"/>
                      <a:pt x="0" y="3634"/>
                      <a:pt x="398" y="5357"/>
                    </a:cubicBezTo>
                    <a:cubicBezTo>
                      <a:pt x="867" y="7370"/>
                      <a:pt x="2665" y="8734"/>
                      <a:pt x="4651" y="8734"/>
                    </a:cubicBezTo>
                    <a:cubicBezTo>
                      <a:pt x="4978" y="8734"/>
                      <a:pt x="5310" y="8697"/>
                      <a:pt x="5642" y="8620"/>
                    </a:cubicBezTo>
                    <a:cubicBezTo>
                      <a:pt x="7361" y="8222"/>
                      <a:pt x="8668" y="6825"/>
                      <a:pt x="8961" y="5082"/>
                    </a:cubicBezTo>
                    <a:cubicBezTo>
                      <a:pt x="9248" y="3338"/>
                      <a:pt x="8461" y="1594"/>
                      <a:pt x="6963" y="663"/>
                    </a:cubicBezTo>
                    <a:cubicBezTo>
                      <a:pt x="6252" y="220"/>
                      <a:pt x="5449" y="0"/>
                      <a:pt x="46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1"/>
              <p:cNvSpPr/>
              <p:nvPr/>
            </p:nvSpPr>
            <p:spPr>
              <a:xfrm>
                <a:off x="5283609" y="8085071"/>
                <a:ext cx="588540" cy="573553"/>
              </a:xfrm>
              <a:custGeom>
                <a:rect b="b" l="l" r="r" t="t"/>
                <a:pathLst>
                  <a:path extrusionOk="0" h="7042" w="7226">
                    <a:moveTo>
                      <a:pt x="63" y="2575"/>
                    </a:moveTo>
                    <a:lnTo>
                      <a:pt x="63" y="2575"/>
                    </a:lnTo>
                    <a:cubicBezTo>
                      <a:pt x="60" y="2584"/>
                      <a:pt x="60" y="2596"/>
                      <a:pt x="60" y="2604"/>
                    </a:cubicBezTo>
                    <a:cubicBezTo>
                      <a:pt x="61" y="2594"/>
                      <a:pt x="62" y="2585"/>
                      <a:pt x="63" y="2575"/>
                    </a:cubicBezTo>
                    <a:close/>
                    <a:moveTo>
                      <a:pt x="2906" y="1"/>
                    </a:moveTo>
                    <a:cubicBezTo>
                      <a:pt x="2579" y="1"/>
                      <a:pt x="2246" y="38"/>
                      <a:pt x="1913" y="115"/>
                    </a:cubicBezTo>
                    <a:lnTo>
                      <a:pt x="1913" y="106"/>
                    </a:lnTo>
                    <a:cubicBezTo>
                      <a:pt x="1604" y="178"/>
                      <a:pt x="1304" y="288"/>
                      <a:pt x="1016" y="424"/>
                    </a:cubicBezTo>
                    <a:cubicBezTo>
                      <a:pt x="948" y="496"/>
                      <a:pt x="885" y="568"/>
                      <a:pt x="826" y="644"/>
                    </a:cubicBezTo>
                    <a:cubicBezTo>
                      <a:pt x="639" y="889"/>
                      <a:pt x="487" y="1156"/>
                      <a:pt x="369" y="1440"/>
                    </a:cubicBezTo>
                    <a:cubicBezTo>
                      <a:pt x="216" y="1803"/>
                      <a:pt x="115" y="2183"/>
                      <a:pt x="63" y="2575"/>
                    </a:cubicBezTo>
                    <a:lnTo>
                      <a:pt x="63" y="2575"/>
                    </a:lnTo>
                    <a:cubicBezTo>
                      <a:pt x="63" y="2575"/>
                      <a:pt x="64" y="2574"/>
                      <a:pt x="64" y="2574"/>
                    </a:cubicBezTo>
                    <a:lnTo>
                      <a:pt x="64" y="2574"/>
                    </a:lnTo>
                    <a:cubicBezTo>
                      <a:pt x="0" y="3044"/>
                      <a:pt x="0" y="3518"/>
                      <a:pt x="64" y="3992"/>
                    </a:cubicBezTo>
                    <a:cubicBezTo>
                      <a:pt x="64" y="3991"/>
                      <a:pt x="64" y="3991"/>
                      <a:pt x="64" y="3991"/>
                    </a:cubicBezTo>
                    <a:lnTo>
                      <a:pt x="64" y="3991"/>
                    </a:lnTo>
                    <a:cubicBezTo>
                      <a:pt x="120" y="4415"/>
                      <a:pt x="233" y="4832"/>
                      <a:pt x="398" y="5228"/>
                    </a:cubicBezTo>
                    <a:lnTo>
                      <a:pt x="390" y="5207"/>
                    </a:lnTo>
                    <a:lnTo>
                      <a:pt x="390" y="5207"/>
                    </a:lnTo>
                    <a:cubicBezTo>
                      <a:pt x="512" y="5503"/>
                      <a:pt x="673" y="5782"/>
                      <a:pt x="864" y="6036"/>
                    </a:cubicBezTo>
                    <a:cubicBezTo>
                      <a:pt x="1012" y="6231"/>
                      <a:pt x="1185" y="6409"/>
                      <a:pt x="1380" y="6557"/>
                    </a:cubicBezTo>
                    <a:cubicBezTo>
                      <a:pt x="1541" y="6684"/>
                      <a:pt x="1719" y="6785"/>
                      <a:pt x="1905" y="6866"/>
                    </a:cubicBezTo>
                    <a:lnTo>
                      <a:pt x="1896" y="6861"/>
                    </a:lnTo>
                    <a:lnTo>
                      <a:pt x="1896" y="6861"/>
                    </a:lnTo>
                    <a:cubicBezTo>
                      <a:pt x="2083" y="6938"/>
                      <a:pt x="2277" y="6993"/>
                      <a:pt x="2476" y="7022"/>
                    </a:cubicBezTo>
                    <a:lnTo>
                      <a:pt x="2489" y="7022"/>
                    </a:lnTo>
                    <a:cubicBezTo>
                      <a:pt x="2603" y="7035"/>
                      <a:pt x="2718" y="7041"/>
                      <a:pt x="2831" y="7041"/>
                    </a:cubicBezTo>
                    <a:cubicBezTo>
                      <a:pt x="2945" y="7041"/>
                      <a:pt x="3058" y="7035"/>
                      <a:pt x="3170" y="7022"/>
                    </a:cubicBezTo>
                    <a:cubicBezTo>
                      <a:pt x="3382" y="6993"/>
                      <a:pt x="3589" y="6942"/>
                      <a:pt x="3793" y="6874"/>
                    </a:cubicBezTo>
                    <a:cubicBezTo>
                      <a:pt x="3678" y="6870"/>
                      <a:pt x="3560" y="6861"/>
                      <a:pt x="3441" y="6845"/>
                    </a:cubicBezTo>
                    <a:cubicBezTo>
                      <a:pt x="3209" y="6828"/>
                      <a:pt x="2980" y="6768"/>
                      <a:pt x="2764" y="6679"/>
                    </a:cubicBezTo>
                    <a:cubicBezTo>
                      <a:pt x="2667" y="6637"/>
                      <a:pt x="2578" y="6578"/>
                      <a:pt x="2498" y="6506"/>
                    </a:cubicBezTo>
                    <a:cubicBezTo>
                      <a:pt x="2464" y="6472"/>
                      <a:pt x="2434" y="6438"/>
                      <a:pt x="2404" y="6400"/>
                    </a:cubicBezTo>
                    <a:cubicBezTo>
                      <a:pt x="2362" y="6349"/>
                      <a:pt x="2328" y="6290"/>
                      <a:pt x="2299" y="6231"/>
                    </a:cubicBezTo>
                    <a:cubicBezTo>
                      <a:pt x="2244" y="6133"/>
                      <a:pt x="2210" y="6028"/>
                      <a:pt x="2205" y="5913"/>
                    </a:cubicBezTo>
                    <a:cubicBezTo>
                      <a:pt x="2201" y="5829"/>
                      <a:pt x="2222" y="5744"/>
                      <a:pt x="2265" y="5668"/>
                    </a:cubicBezTo>
                    <a:cubicBezTo>
                      <a:pt x="2354" y="5507"/>
                      <a:pt x="2523" y="5410"/>
                      <a:pt x="2692" y="5350"/>
                    </a:cubicBezTo>
                    <a:cubicBezTo>
                      <a:pt x="2798" y="5317"/>
                      <a:pt x="2904" y="5295"/>
                      <a:pt x="3010" y="5283"/>
                    </a:cubicBezTo>
                    <a:cubicBezTo>
                      <a:pt x="3087" y="5270"/>
                      <a:pt x="3165" y="5264"/>
                      <a:pt x="3242" y="5264"/>
                    </a:cubicBezTo>
                    <a:cubicBezTo>
                      <a:pt x="3266" y="5264"/>
                      <a:pt x="3290" y="5265"/>
                      <a:pt x="3314" y="5266"/>
                    </a:cubicBezTo>
                    <a:cubicBezTo>
                      <a:pt x="3598" y="5279"/>
                      <a:pt x="3877" y="5321"/>
                      <a:pt x="4152" y="5401"/>
                    </a:cubicBezTo>
                    <a:cubicBezTo>
                      <a:pt x="4432" y="5482"/>
                      <a:pt x="4715" y="5545"/>
                      <a:pt x="5003" y="5596"/>
                    </a:cubicBezTo>
                    <a:cubicBezTo>
                      <a:pt x="5090" y="5607"/>
                      <a:pt x="5177" y="5612"/>
                      <a:pt x="5263" y="5612"/>
                    </a:cubicBezTo>
                    <a:cubicBezTo>
                      <a:pt x="5350" y="5612"/>
                      <a:pt x="5437" y="5607"/>
                      <a:pt x="5524" y="5596"/>
                    </a:cubicBezTo>
                    <a:lnTo>
                      <a:pt x="5524" y="5596"/>
                    </a:lnTo>
                    <a:lnTo>
                      <a:pt x="5507" y="5600"/>
                    </a:lnTo>
                    <a:lnTo>
                      <a:pt x="5507" y="5600"/>
                    </a:lnTo>
                    <a:lnTo>
                      <a:pt x="5528" y="5596"/>
                    </a:lnTo>
                    <a:lnTo>
                      <a:pt x="5536" y="5596"/>
                    </a:lnTo>
                    <a:cubicBezTo>
                      <a:pt x="5676" y="5571"/>
                      <a:pt x="5816" y="5532"/>
                      <a:pt x="5947" y="5477"/>
                    </a:cubicBezTo>
                    <a:lnTo>
                      <a:pt x="5955" y="5477"/>
                    </a:lnTo>
                    <a:cubicBezTo>
                      <a:pt x="6095" y="5414"/>
                      <a:pt x="6231" y="5338"/>
                      <a:pt x="6353" y="5245"/>
                    </a:cubicBezTo>
                    <a:cubicBezTo>
                      <a:pt x="6485" y="5139"/>
                      <a:pt x="6603" y="5020"/>
                      <a:pt x="6705" y="4893"/>
                    </a:cubicBezTo>
                    <a:cubicBezTo>
                      <a:pt x="6841" y="4712"/>
                      <a:pt x="6952" y="4515"/>
                      <a:pt x="7040" y="4310"/>
                    </a:cubicBezTo>
                    <a:lnTo>
                      <a:pt x="7040" y="4310"/>
                    </a:lnTo>
                    <a:cubicBezTo>
                      <a:pt x="7039" y="4312"/>
                      <a:pt x="7039" y="4315"/>
                      <a:pt x="7039" y="4318"/>
                    </a:cubicBezTo>
                    <a:cubicBezTo>
                      <a:pt x="7115" y="4123"/>
                      <a:pt x="7179" y="3924"/>
                      <a:pt x="7225" y="3717"/>
                    </a:cubicBezTo>
                    <a:cubicBezTo>
                      <a:pt x="7208" y="3607"/>
                      <a:pt x="7187" y="3497"/>
                      <a:pt x="7162" y="3382"/>
                    </a:cubicBezTo>
                    <a:cubicBezTo>
                      <a:pt x="6693" y="1365"/>
                      <a:pt x="4895" y="1"/>
                      <a:pt x="2906"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1"/>
              <p:cNvSpPr/>
              <p:nvPr/>
            </p:nvSpPr>
            <p:spPr>
              <a:xfrm>
                <a:off x="5313582" y="8200238"/>
                <a:ext cx="814" cy="1466"/>
              </a:xfrm>
              <a:custGeom>
                <a:rect b="b" l="l" r="r" t="t"/>
                <a:pathLst>
                  <a:path extrusionOk="0" h="18" w="10">
                    <a:moveTo>
                      <a:pt x="9" y="0"/>
                    </a:moveTo>
                    <a:cubicBezTo>
                      <a:pt x="7" y="2"/>
                      <a:pt x="6" y="4"/>
                      <a:pt x="6" y="6"/>
                    </a:cubicBezTo>
                    <a:lnTo>
                      <a:pt x="6" y="6"/>
                    </a:lnTo>
                    <a:cubicBezTo>
                      <a:pt x="7" y="5"/>
                      <a:pt x="8" y="3"/>
                      <a:pt x="9" y="0"/>
                    </a:cubicBezTo>
                    <a:close/>
                    <a:moveTo>
                      <a:pt x="6" y="6"/>
                    </a:moveTo>
                    <a:cubicBezTo>
                      <a:pt x="3" y="11"/>
                      <a:pt x="1" y="14"/>
                      <a:pt x="1" y="17"/>
                    </a:cubicBezTo>
                    <a:cubicBezTo>
                      <a:pt x="3" y="15"/>
                      <a:pt x="4" y="10"/>
                      <a:pt x="6" y="6"/>
                    </a:cubicBez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1"/>
              <p:cNvSpPr/>
              <p:nvPr/>
            </p:nvSpPr>
            <p:spPr>
              <a:xfrm>
                <a:off x="5691090" y="8540117"/>
                <a:ext cx="81" cy="81"/>
              </a:xfrm>
              <a:custGeom>
                <a:rect b="b" l="l" r="r" t="t"/>
                <a:pathLst>
                  <a:path extrusionOk="0" h="1" w="1">
                    <a:moveTo>
                      <a:pt x="0" y="1"/>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1"/>
              <p:cNvSpPr/>
              <p:nvPr/>
            </p:nvSpPr>
            <p:spPr>
              <a:xfrm>
                <a:off x="5542449" y="8656668"/>
                <a:ext cx="1466" cy="81"/>
              </a:xfrm>
              <a:custGeom>
                <a:rect b="b" l="l" r="r" t="t"/>
                <a:pathLst>
                  <a:path extrusionOk="0" h="1" w="18">
                    <a:moveTo>
                      <a:pt x="1" y="0"/>
                    </a:moveTo>
                    <a:lnTo>
                      <a:pt x="18" y="0"/>
                    </a:ln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1"/>
              <p:cNvSpPr/>
              <p:nvPr/>
            </p:nvSpPr>
            <p:spPr>
              <a:xfrm>
                <a:off x="5541797" y="8656668"/>
                <a:ext cx="81" cy="81"/>
              </a:xfrm>
              <a:custGeom>
                <a:rect b="b" l="l" r="r" t="t"/>
                <a:pathLst>
                  <a:path extrusionOk="0" h="1" w="1">
                    <a:moveTo>
                      <a:pt x="0" y="0"/>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51" name="Google Shape;6451;p61"/>
          <p:cNvGrpSpPr/>
          <p:nvPr/>
        </p:nvGrpSpPr>
        <p:grpSpPr>
          <a:xfrm rot="4554797">
            <a:off x="1231865" y="8856681"/>
            <a:ext cx="393537" cy="381432"/>
            <a:chOff x="-5720722" y="4592452"/>
            <a:chExt cx="953065" cy="923749"/>
          </a:xfrm>
        </p:grpSpPr>
        <p:sp>
          <p:nvSpPr>
            <p:cNvPr id="6452" name="Google Shape;6452;p61"/>
            <p:cNvSpPr/>
            <p:nvPr/>
          </p:nvSpPr>
          <p:spPr>
            <a:xfrm>
              <a:off x="-5720722" y="4592835"/>
              <a:ext cx="953065" cy="923366"/>
            </a:xfrm>
            <a:custGeom>
              <a:rect b="b" l="l" r="r" t="t"/>
              <a:pathLst>
                <a:path extrusionOk="0" h="12032" w="12419">
                  <a:moveTo>
                    <a:pt x="7224" y="1"/>
                  </a:moveTo>
                  <a:cubicBezTo>
                    <a:pt x="5727" y="1"/>
                    <a:pt x="4145" y="554"/>
                    <a:pt x="2861" y="1579"/>
                  </a:cubicBezTo>
                  <a:lnTo>
                    <a:pt x="2853" y="1583"/>
                  </a:lnTo>
                  <a:cubicBezTo>
                    <a:pt x="2717" y="1689"/>
                    <a:pt x="2590" y="1794"/>
                    <a:pt x="2480" y="1900"/>
                  </a:cubicBezTo>
                  <a:cubicBezTo>
                    <a:pt x="1189" y="3073"/>
                    <a:pt x="360" y="4605"/>
                    <a:pt x="152" y="6213"/>
                  </a:cubicBezTo>
                  <a:cubicBezTo>
                    <a:pt x="0" y="7381"/>
                    <a:pt x="191" y="8503"/>
                    <a:pt x="698" y="9455"/>
                  </a:cubicBezTo>
                  <a:lnTo>
                    <a:pt x="686" y="9464"/>
                  </a:lnTo>
                  <a:cubicBezTo>
                    <a:pt x="571" y="9557"/>
                    <a:pt x="483" y="9680"/>
                    <a:pt x="432" y="9819"/>
                  </a:cubicBezTo>
                  <a:cubicBezTo>
                    <a:pt x="322" y="10077"/>
                    <a:pt x="309" y="10365"/>
                    <a:pt x="398" y="10632"/>
                  </a:cubicBezTo>
                  <a:cubicBezTo>
                    <a:pt x="440" y="10772"/>
                    <a:pt x="499" y="10899"/>
                    <a:pt x="580" y="11021"/>
                  </a:cubicBezTo>
                  <a:cubicBezTo>
                    <a:pt x="665" y="11148"/>
                    <a:pt x="770" y="11263"/>
                    <a:pt x="889" y="11360"/>
                  </a:cubicBezTo>
                  <a:cubicBezTo>
                    <a:pt x="1181" y="11581"/>
                    <a:pt x="1530" y="11693"/>
                    <a:pt x="1881" y="11693"/>
                  </a:cubicBezTo>
                  <a:cubicBezTo>
                    <a:pt x="2182" y="11693"/>
                    <a:pt x="2484" y="11611"/>
                    <a:pt x="2751" y="11445"/>
                  </a:cubicBezTo>
                  <a:cubicBezTo>
                    <a:pt x="3492" y="11835"/>
                    <a:pt x="4338" y="12031"/>
                    <a:pt x="5222" y="12031"/>
                  </a:cubicBezTo>
                  <a:cubicBezTo>
                    <a:pt x="6015" y="12031"/>
                    <a:pt x="6839" y="11873"/>
                    <a:pt x="7644" y="11555"/>
                  </a:cubicBezTo>
                  <a:cubicBezTo>
                    <a:pt x="8342" y="11284"/>
                    <a:pt x="8994" y="10911"/>
                    <a:pt x="9578" y="10441"/>
                  </a:cubicBezTo>
                  <a:cubicBezTo>
                    <a:pt x="9705" y="10340"/>
                    <a:pt x="9828" y="10234"/>
                    <a:pt x="9951" y="10124"/>
                  </a:cubicBezTo>
                  <a:cubicBezTo>
                    <a:pt x="10306" y="9798"/>
                    <a:pt x="10632" y="9438"/>
                    <a:pt x="10920" y="9049"/>
                  </a:cubicBezTo>
                  <a:lnTo>
                    <a:pt x="10920" y="9049"/>
                  </a:lnTo>
                  <a:lnTo>
                    <a:pt x="10873" y="9074"/>
                  </a:lnTo>
                  <a:lnTo>
                    <a:pt x="10920" y="9019"/>
                  </a:lnTo>
                  <a:cubicBezTo>
                    <a:pt x="11110" y="8774"/>
                    <a:pt x="11280" y="8511"/>
                    <a:pt x="11432" y="8241"/>
                  </a:cubicBezTo>
                  <a:cubicBezTo>
                    <a:pt x="12114" y="7043"/>
                    <a:pt x="12418" y="5697"/>
                    <a:pt x="12287" y="4448"/>
                  </a:cubicBezTo>
                  <a:cubicBezTo>
                    <a:pt x="12287" y="4440"/>
                    <a:pt x="12287" y="4427"/>
                    <a:pt x="12287" y="4419"/>
                  </a:cubicBezTo>
                  <a:cubicBezTo>
                    <a:pt x="12224" y="3780"/>
                    <a:pt x="12037" y="3157"/>
                    <a:pt x="11737" y="2590"/>
                  </a:cubicBezTo>
                  <a:cubicBezTo>
                    <a:pt x="11851" y="2455"/>
                    <a:pt x="11953" y="2311"/>
                    <a:pt x="12037" y="2154"/>
                  </a:cubicBezTo>
                  <a:cubicBezTo>
                    <a:pt x="12092" y="2057"/>
                    <a:pt x="12139" y="1955"/>
                    <a:pt x="12177" y="1849"/>
                  </a:cubicBezTo>
                  <a:cubicBezTo>
                    <a:pt x="12219" y="1744"/>
                    <a:pt x="12249" y="1629"/>
                    <a:pt x="12266" y="1515"/>
                  </a:cubicBezTo>
                  <a:cubicBezTo>
                    <a:pt x="12300" y="1295"/>
                    <a:pt x="12279" y="1071"/>
                    <a:pt x="12202" y="868"/>
                  </a:cubicBezTo>
                  <a:cubicBezTo>
                    <a:pt x="12164" y="762"/>
                    <a:pt x="12109" y="660"/>
                    <a:pt x="12046" y="571"/>
                  </a:cubicBezTo>
                  <a:cubicBezTo>
                    <a:pt x="11970" y="470"/>
                    <a:pt x="11881" y="377"/>
                    <a:pt x="11783" y="296"/>
                  </a:cubicBezTo>
                  <a:cubicBezTo>
                    <a:pt x="11699" y="228"/>
                    <a:pt x="11606" y="169"/>
                    <a:pt x="11508" y="127"/>
                  </a:cubicBezTo>
                  <a:cubicBezTo>
                    <a:pt x="11402" y="85"/>
                    <a:pt x="11297" y="55"/>
                    <a:pt x="11187" y="38"/>
                  </a:cubicBezTo>
                  <a:cubicBezTo>
                    <a:pt x="11124" y="30"/>
                    <a:pt x="11061" y="27"/>
                    <a:pt x="10999" y="27"/>
                  </a:cubicBezTo>
                  <a:cubicBezTo>
                    <a:pt x="10851" y="27"/>
                    <a:pt x="10705" y="48"/>
                    <a:pt x="10564" y="93"/>
                  </a:cubicBezTo>
                  <a:cubicBezTo>
                    <a:pt x="10349" y="161"/>
                    <a:pt x="10145" y="262"/>
                    <a:pt x="9963" y="394"/>
                  </a:cubicBezTo>
                  <a:cubicBezTo>
                    <a:pt x="9938" y="415"/>
                    <a:pt x="9913" y="436"/>
                    <a:pt x="9887" y="453"/>
                  </a:cubicBezTo>
                  <a:cubicBezTo>
                    <a:pt x="9832" y="499"/>
                    <a:pt x="9777" y="546"/>
                    <a:pt x="9726" y="601"/>
                  </a:cubicBezTo>
                  <a:cubicBezTo>
                    <a:pt x="9506" y="482"/>
                    <a:pt x="9278" y="381"/>
                    <a:pt x="9041" y="300"/>
                  </a:cubicBezTo>
                  <a:cubicBezTo>
                    <a:pt x="8469" y="99"/>
                    <a:pt x="7854" y="1"/>
                    <a:pt x="7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1"/>
            <p:cNvSpPr/>
            <p:nvPr/>
          </p:nvSpPr>
          <p:spPr>
            <a:xfrm>
              <a:off x="-4897956" y="4757066"/>
              <a:ext cx="32232" cy="32692"/>
            </a:xfrm>
            <a:custGeom>
              <a:rect b="b" l="l" r="r" t="t"/>
              <a:pathLst>
                <a:path extrusionOk="0" h="426" w="420">
                  <a:moveTo>
                    <a:pt x="107" y="0"/>
                  </a:moveTo>
                  <a:cubicBezTo>
                    <a:pt x="82" y="0"/>
                    <a:pt x="54" y="12"/>
                    <a:pt x="25" y="35"/>
                  </a:cubicBezTo>
                  <a:cubicBezTo>
                    <a:pt x="8" y="52"/>
                    <a:pt x="0" y="73"/>
                    <a:pt x="4" y="95"/>
                  </a:cubicBezTo>
                  <a:lnTo>
                    <a:pt x="0" y="95"/>
                  </a:lnTo>
                  <a:cubicBezTo>
                    <a:pt x="4" y="124"/>
                    <a:pt x="17" y="150"/>
                    <a:pt x="38" y="167"/>
                  </a:cubicBezTo>
                  <a:cubicBezTo>
                    <a:pt x="72" y="200"/>
                    <a:pt x="106" y="234"/>
                    <a:pt x="144" y="272"/>
                  </a:cubicBezTo>
                  <a:cubicBezTo>
                    <a:pt x="178" y="306"/>
                    <a:pt x="203" y="344"/>
                    <a:pt x="233" y="382"/>
                  </a:cubicBezTo>
                  <a:cubicBezTo>
                    <a:pt x="254" y="409"/>
                    <a:pt x="287" y="426"/>
                    <a:pt x="321" y="426"/>
                  </a:cubicBezTo>
                  <a:cubicBezTo>
                    <a:pt x="336" y="426"/>
                    <a:pt x="350" y="423"/>
                    <a:pt x="364" y="416"/>
                  </a:cubicBezTo>
                  <a:lnTo>
                    <a:pt x="372" y="412"/>
                  </a:lnTo>
                  <a:lnTo>
                    <a:pt x="368" y="404"/>
                  </a:lnTo>
                  <a:cubicBezTo>
                    <a:pt x="411" y="374"/>
                    <a:pt x="419" y="319"/>
                    <a:pt x="389" y="277"/>
                  </a:cubicBezTo>
                  <a:cubicBezTo>
                    <a:pt x="322" y="184"/>
                    <a:pt x="246" y="99"/>
                    <a:pt x="161" y="23"/>
                  </a:cubicBezTo>
                  <a:cubicBezTo>
                    <a:pt x="146" y="8"/>
                    <a:pt x="127" y="0"/>
                    <a:pt x="107" y="0"/>
                  </a:cubicBezTo>
                  <a:close/>
                </a:path>
              </a:pathLst>
            </a:custGeom>
            <a:solidFill>
              <a:srgbClr val="FFD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1"/>
            <p:cNvSpPr/>
            <p:nvPr/>
          </p:nvSpPr>
          <p:spPr>
            <a:xfrm>
              <a:off x="-5711973" y="4592452"/>
              <a:ext cx="936182" cy="697129"/>
            </a:xfrm>
            <a:custGeom>
              <a:rect b="b" l="l" r="r" t="t"/>
              <a:pathLst>
                <a:path extrusionOk="0" h="9084" w="12199">
                  <a:moveTo>
                    <a:pt x="7097" y="0"/>
                  </a:moveTo>
                  <a:cubicBezTo>
                    <a:pt x="6447" y="0"/>
                    <a:pt x="5777" y="104"/>
                    <a:pt x="5117" y="314"/>
                  </a:cubicBezTo>
                  <a:cubicBezTo>
                    <a:pt x="4250" y="585"/>
                    <a:pt x="3446" y="1016"/>
                    <a:pt x="2739" y="1584"/>
                  </a:cubicBezTo>
                  <a:cubicBezTo>
                    <a:pt x="2603" y="1689"/>
                    <a:pt x="2481" y="1795"/>
                    <a:pt x="2366" y="1901"/>
                  </a:cubicBezTo>
                  <a:cubicBezTo>
                    <a:pt x="1075" y="3073"/>
                    <a:pt x="250" y="4606"/>
                    <a:pt x="38" y="6214"/>
                  </a:cubicBezTo>
                  <a:cubicBezTo>
                    <a:pt x="22" y="6345"/>
                    <a:pt x="9" y="6476"/>
                    <a:pt x="0" y="6603"/>
                  </a:cubicBezTo>
                  <a:lnTo>
                    <a:pt x="17" y="6620"/>
                  </a:lnTo>
                  <a:cubicBezTo>
                    <a:pt x="208" y="6866"/>
                    <a:pt x="415" y="7094"/>
                    <a:pt x="644" y="7306"/>
                  </a:cubicBezTo>
                  <a:cubicBezTo>
                    <a:pt x="906" y="7543"/>
                    <a:pt x="1185" y="7772"/>
                    <a:pt x="1473" y="7979"/>
                  </a:cubicBezTo>
                  <a:cubicBezTo>
                    <a:pt x="1715" y="8152"/>
                    <a:pt x="1964" y="8309"/>
                    <a:pt x="2227" y="8449"/>
                  </a:cubicBezTo>
                  <a:lnTo>
                    <a:pt x="2210" y="8423"/>
                  </a:lnTo>
                  <a:lnTo>
                    <a:pt x="2210" y="8423"/>
                  </a:lnTo>
                  <a:cubicBezTo>
                    <a:pt x="2349" y="8512"/>
                    <a:pt x="2498" y="8588"/>
                    <a:pt x="2654" y="8648"/>
                  </a:cubicBezTo>
                  <a:lnTo>
                    <a:pt x="2680" y="8610"/>
                  </a:lnTo>
                  <a:cubicBezTo>
                    <a:pt x="2684" y="8597"/>
                    <a:pt x="2696" y="8588"/>
                    <a:pt x="2705" y="8580"/>
                  </a:cubicBezTo>
                  <a:cubicBezTo>
                    <a:pt x="2713" y="8571"/>
                    <a:pt x="2726" y="8567"/>
                    <a:pt x="2735" y="8559"/>
                  </a:cubicBezTo>
                  <a:cubicBezTo>
                    <a:pt x="2744" y="8556"/>
                    <a:pt x="2753" y="8554"/>
                    <a:pt x="2763" y="8554"/>
                  </a:cubicBezTo>
                  <a:cubicBezTo>
                    <a:pt x="2780" y="8554"/>
                    <a:pt x="2799" y="8559"/>
                    <a:pt x="2815" y="8567"/>
                  </a:cubicBezTo>
                  <a:cubicBezTo>
                    <a:pt x="2836" y="8580"/>
                    <a:pt x="2853" y="8597"/>
                    <a:pt x="2862" y="8622"/>
                  </a:cubicBezTo>
                  <a:cubicBezTo>
                    <a:pt x="2870" y="8660"/>
                    <a:pt x="2878" y="8698"/>
                    <a:pt x="2891" y="8737"/>
                  </a:cubicBezTo>
                  <a:cubicBezTo>
                    <a:pt x="3128" y="8825"/>
                    <a:pt x="3369" y="8897"/>
                    <a:pt x="3615" y="8952"/>
                  </a:cubicBezTo>
                  <a:cubicBezTo>
                    <a:pt x="3750" y="8982"/>
                    <a:pt x="3877" y="9003"/>
                    <a:pt x="4013" y="9024"/>
                  </a:cubicBezTo>
                  <a:lnTo>
                    <a:pt x="4000" y="8995"/>
                  </a:lnTo>
                  <a:lnTo>
                    <a:pt x="3987" y="8974"/>
                  </a:lnTo>
                  <a:cubicBezTo>
                    <a:pt x="3890" y="8817"/>
                    <a:pt x="3814" y="8648"/>
                    <a:pt x="3750" y="8474"/>
                  </a:cubicBezTo>
                  <a:cubicBezTo>
                    <a:pt x="3742" y="8432"/>
                    <a:pt x="3755" y="8389"/>
                    <a:pt x="3788" y="8364"/>
                  </a:cubicBezTo>
                  <a:cubicBezTo>
                    <a:pt x="3793" y="8356"/>
                    <a:pt x="3801" y="8351"/>
                    <a:pt x="3814" y="8347"/>
                  </a:cubicBezTo>
                  <a:cubicBezTo>
                    <a:pt x="3824" y="8344"/>
                    <a:pt x="3833" y="8343"/>
                    <a:pt x="3843" y="8343"/>
                  </a:cubicBezTo>
                  <a:cubicBezTo>
                    <a:pt x="3859" y="8343"/>
                    <a:pt x="3874" y="8346"/>
                    <a:pt x="3890" y="8351"/>
                  </a:cubicBezTo>
                  <a:cubicBezTo>
                    <a:pt x="3911" y="8364"/>
                    <a:pt x="3928" y="8381"/>
                    <a:pt x="3937" y="8406"/>
                  </a:cubicBezTo>
                  <a:cubicBezTo>
                    <a:pt x="3970" y="8508"/>
                    <a:pt x="4013" y="8605"/>
                    <a:pt x="4059" y="8703"/>
                  </a:cubicBezTo>
                  <a:cubicBezTo>
                    <a:pt x="4085" y="8758"/>
                    <a:pt x="4114" y="8808"/>
                    <a:pt x="4144" y="8864"/>
                  </a:cubicBezTo>
                  <a:cubicBezTo>
                    <a:pt x="4174" y="8902"/>
                    <a:pt x="4165" y="8961"/>
                    <a:pt x="4127" y="8990"/>
                  </a:cubicBezTo>
                  <a:cubicBezTo>
                    <a:pt x="4114" y="8999"/>
                    <a:pt x="4102" y="9007"/>
                    <a:pt x="4089" y="9012"/>
                  </a:cubicBezTo>
                  <a:cubicBezTo>
                    <a:pt x="4362" y="9059"/>
                    <a:pt x="4642" y="9083"/>
                    <a:pt x="4920" y="9083"/>
                  </a:cubicBezTo>
                  <a:cubicBezTo>
                    <a:pt x="5013" y="9083"/>
                    <a:pt x="5106" y="9080"/>
                    <a:pt x="5198" y="9075"/>
                  </a:cubicBezTo>
                  <a:lnTo>
                    <a:pt x="5172" y="9058"/>
                  </a:lnTo>
                  <a:cubicBezTo>
                    <a:pt x="5575" y="9054"/>
                    <a:pt x="5977" y="9003"/>
                    <a:pt x="6366" y="8906"/>
                  </a:cubicBezTo>
                  <a:lnTo>
                    <a:pt x="6315" y="8817"/>
                  </a:lnTo>
                  <a:cubicBezTo>
                    <a:pt x="6231" y="8707"/>
                    <a:pt x="6154" y="8597"/>
                    <a:pt x="6087" y="8491"/>
                  </a:cubicBezTo>
                  <a:cubicBezTo>
                    <a:pt x="6057" y="8449"/>
                    <a:pt x="6066" y="8394"/>
                    <a:pt x="6108" y="8360"/>
                  </a:cubicBezTo>
                  <a:cubicBezTo>
                    <a:pt x="6124" y="8347"/>
                    <a:pt x="6145" y="8341"/>
                    <a:pt x="6167" y="8341"/>
                  </a:cubicBezTo>
                  <a:cubicBezTo>
                    <a:pt x="6174" y="8341"/>
                    <a:pt x="6181" y="8342"/>
                    <a:pt x="6188" y="8343"/>
                  </a:cubicBezTo>
                  <a:cubicBezTo>
                    <a:pt x="6209" y="8347"/>
                    <a:pt x="6231" y="8364"/>
                    <a:pt x="6248" y="8385"/>
                  </a:cubicBezTo>
                  <a:cubicBezTo>
                    <a:pt x="6358" y="8550"/>
                    <a:pt x="6468" y="8703"/>
                    <a:pt x="6582" y="8847"/>
                  </a:cubicBezTo>
                  <a:cubicBezTo>
                    <a:pt x="6747" y="8813"/>
                    <a:pt x="6891" y="8770"/>
                    <a:pt x="7009" y="8732"/>
                  </a:cubicBezTo>
                  <a:cubicBezTo>
                    <a:pt x="7403" y="8605"/>
                    <a:pt x="7788" y="8453"/>
                    <a:pt x="8165" y="8279"/>
                  </a:cubicBezTo>
                  <a:lnTo>
                    <a:pt x="8063" y="8263"/>
                  </a:lnTo>
                  <a:lnTo>
                    <a:pt x="7949" y="8263"/>
                  </a:lnTo>
                  <a:cubicBezTo>
                    <a:pt x="7941" y="8263"/>
                    <a:pt x="7934" y="8263"/>
                    <a:pt x="7926" y="8263"/>
                  </a:cubicBezTo>
                  <a:cubicBezTo>
                    <a:pt x="7693" y="8263"/>
                    <a:pt x="7469" y="8200"/>
                    <a:pt x="7272" y="8085"/>
                  </a:cubicBezTo>
                  <a:cubicBezTo>
                    <a:pt x="7221" y="8051"/>
                    <a:pt x="7174" y="8017"/>
                    <a:pt x="7128" y="7979"/>
                  </a:cubicBezTo>
                  <a:cubicBezTo>
                    <a:pt x="7086" y="7941"/>
                    <a:pt x="7047" y="7903"/>
                    <a:pt x="7014" y="7865"/>
                  </a:cubicBezTo>
                  <a:cubicBezTo>
                    <a:pt x="6954" y="7797"/>
                    <a:pt x="6908" y="7721"/>
                    <a:pt x="6874" y="7636"/>
                  </a:cubicBezTo>
                  <a:cubicBezTo>
                    <a:pt x="6819" y="7475"/>
                    <a:pt x="6832" y="7302"/>
                    <a:pt x="6908" y="7149"/>
                  </a:cubicBezTo>
                  <a:cubicBezTo>
                    <a:pt x="6950" y="7065"/>
                    <a:pt x="7001" y="6989"/>
                    <a:pt x="7060" y="6917"/>
                  </a:cubicBezTo>
                  <a:cubicBezTo>
                    <a:pt x="7119" y="6845"/>
                    <a:pt x="7187" y="6777"/>
                    <a:pt x="7255" y="6713"/>
                  </a:cubicBezTo>
                  <a:cubicBezTo>
                    <a:pt x="7301" y="6675"/>
                    <a:pt x="7348" y="6633"/>
                    <a:pt x="7395" y="6595"/>
                  </a:cubicBezTo>
                  <a:lnTo>
                    <a:pt x="7450" y="6553"/>
                  </a:lnTo>
                  <a:cubicBezTo>
                    <a:pt x="7386" y="6455"/>
                    <a:pt x="7318" y="6366"/>
                    <a:pt x="7238" y="6282"/>
                  </a:cubicBezTo>
                  <a:cubicBezTo>
                    <a:pt x="7187" y="6222"/>
                    <a:pt x="7132" y="6167"/>
                    <a:pt x="7081" y="6112"/>
                  </a:cubicBezTo>
                  <a:cubicBezTo>
                    <a:pt x="7060" y="6095"/>
                    <a:pt x="7047" y="6070"/>
                    <a:pt x="7043" y="6045"/>
                  </a:cubicBezTo>
                  <a:cubicBezTo>
                    <a:pt x="7043" y="6019"/>
                    <a:pt x="7052" y="5994"/>
                    <a:pt x="7069" y="5977"/>
                  </a:cubicBezTo>
                  <a:cubicBezTo>
                    <a:pt x="7097" y="5953"/>
                    <a:pt x="7126" y="5942"/>
                    <a:pt x="7152" y="5942"/>
                  </a:cubicBezTo>
                  <a:cubicBezTo>
                    <a:pt x="7173" y="5942"/>
                    <a:pt x="7191" y="5949"/>
                    <a:pt x="7204" y="5964"/>
                  </a:cubicBezTo>
                  <a:cubicBezTo>
                    <a:pt x="7340" y="6104"/>
                    <a:pt x="7475" y="6261"/>
                    <a:pt x="7606" y="6421"/>
                  </a:cubicBezTo>
                  <a:cubicBezTo>
                    <a:pt x="7627" y="6417"/>
                    <a:pt x="7644" y="6409"/>
                    <a:pt x="7661" y="6400"/>
                  </a:cubicBezTo>
                  <a:lnTo>
                    <a:pt x="7725" y="6358"/>
                  </a:lnTo>
                  <a:cubicBezTo>
                    <a:pt x="7983" y="6184"/>
                    <a:pt x="8262" y="6019"/>
                    <a:pt x="8571" y="5850"/>
                  </a:cubicBezTo>
                  <a:lnTo>
                    <a:pt x="8554" y="5825"/>
                  </a:lnTo>
                  <a:lnTo>
                    <a:pt x="8271" y="5554"/>
                  </a:lnTo>
                  <a:lnTo>
                    <a:pt x="8123" y="5414"/>
                  </a:lnTo>
                  <a:cubicBezTo>
                    <a:pt x="8084" y="5380"/>
                    <a:pt x="8076" y="5317"/>
                    <a:pt x="8110" y="5279"/>
                  </a:cubicBezTo>
                  <a:cubicBezTo>
                    <a:pt x="8140" y="5255"/>
                    <a:pt x="8170" y="5243"/>
                    <a:pt x="8195" y="5243"/>
                  </a:cubicBezTo>
                  <a:cubicBezTo>
                    <a:pt x="8215" y="5243"/>
                    <a:pt x="8232" y="5251"/>
                    <a:pt x="8245" y="5266"/>
                  </a:cubicBezTo>
                  <a:cubicBezTo>
                    <a:pt x="8389" y="5401"/>
                    <a:pt x="8529" y="5533"/>
                    <a:pt x="8669" y="5668"/>
                  </a:cubicBezTo>
                  <a:cubicBezTo>
                    <a:pt x="8698" y="5689"/>
                    <a:pt x="8711" y="5723"/>
                    <a:pt x="8702" y="5757"/>
                  </a:cubicBezTo>
                  <a:cubicBezTo>
                    <a:pt x="8821" y="5710"/>
                    <a:pt x="8939" y="5655"/>
                    <a:pt x="9049" y="5596"/>
                  </a:cubicBezTo>
                  <a:lnTo>
                    <a:pt x="9206" y="5516"/>
                  </a:lnTo>
                  <a:lnTo>
                    <a:pt x="9346" y="5439"/>
                  </a:lnTo>
                  <a:lnTo>
                    <a:pt x="9371" y="5427"/>
                  </a:lnTo>
                  <a:cubicBezTo>
                    <a:pt x="9794" y="5207"/>
                    <a:pt x="10273" y="4961"/>
                    <a:pt x="10717" y="4682"/>
                  </a:cubicBezTo>
                  <a:lnTo>
                    <a:pt x="10683" y="4678"/>
                  </a:lnTo>
                  <a:cubicBezTo>
                    <a:pt x="10908" y="4555"/>
                    <a:pt x="11123" y="4415"/>
                    <a:pt x="11318" y="4254"/>
                  </a:cubicBezTo>
                  <a:cubicBezTo>
                    <a:pt x="11500" y="4106"/>
                    <a:pt x="11674" y="3950"/>
                    <a:pt x="11834" y="3785"/>
                  </a:cubicBezTo>
                  <a:lnTo>
                    <a:pt x="11834" y="3785"/>
                  </a:lnTo>
                  <a:lnTo>
                    <a:pt x="11801" y="3789"/>
                  </a:lnTo>
                  <a:lnTo>
                    <a:pt x="11822" y="3772"/>
                  </a:lnTo>
                  <a:cubicBezTo>
                    <a:pt x="11894" y="3708"/>
                    <a:pt x="11961" y="3641"/>
                    <a:pt x="12016" y="3560"/>
                  </a:cubicBezTo>
                  <a:cubicBezTo>
                    <a:pt x="11928" y="3222"/>
                    <a:pt x="11796" y="2896"/>
                    <a:pt x="11636" y="2582"/>
                  </a:cubicBezTo>
                  <a:cubicBezTo>
                    <a:pt x="11754" y="2456"/>
                    <a:pt x="11856" y="2316"/>
                    <a:pt x="11936" y="2159"/>
                  </a:cubicBezTo>
                  <a:cubicBezTo>
                    <a:pt x="11987" y="2062"/>
                    <a:pt x="12033" y="1960"/>
                    <a:pt x="12071" y="1854"/>
                  </a:cubicBezTo>
                  <a:cubicBezTo>
                    <a:pt x="12114" y="1744"/>
                    <a:pt x="12143" y="1630"/>
                    <a:pt x="12165" y="1516"/>
                  </a:cubicBezTo>
                  <a:cubicBezTo>
                    <a:pt x="12198" y="1296"/>
                    <a:pt x="12173" y="1071"/>
                    <a:pt x="12093" y="864"/>
                  </a:cubicBezTo>
                  <a:cubicBezTo>
                    <a:pt x="12055" y="758"/>
                    <a:pt x="12000" y="657"/>
                    <a:pt x="11936" y="564"/>
                  </a:cubicBezTo>
                  <a:cubicBezTo>
                    <a:pt x="11860" y="458"/>
                    <a:pt x="11771" y="365"/>
                    <a:pt x="11669" y="284"/>
                  </a:cubicBezTo>
                  <a:cubicBezTo>
                    <a:pt x="11585" y="217"/>
                    <a:pt x="11492" y="161"/>
                    <a:pt x="11390" y="119"/>
                  </a:cubicBezTo>
                  <a:cubicBezTo>
                    <a:pt x="11284" y="73"/>
                    <a:pt x="11178" y="43"/>
                    <a:pt x="11064" y="26"/>
                  </a:cubicBezTo>
                  <a:cubicBezTo>
                    <a:pt x="11001" y="17"/>
                    <a:pt x="10938" y="13"/>
                    <a:pt x="10874" y="13"/>
                  </a:cubicBezTo>
                  <a:cubicBezTo>
                    <a:pt x="10727" y="13"/>
                    <a:pt x="10580" y="37"/>
                    <a:pt x="10438" y="81"/>
                  </a:cubicBezTo>
                  <a:cubicBezTo>
                    <a:pt x="10222" y="149"/>
                    <a:pt x="10014" y="250"/>
                    <a:pt x="9832" y="386"/>
                  </a:cubicBezTo>
                  <a:cubicBezTo>
                    <a:pt x="9807" y="407"/>
                    <a:pt x="9782" y="424"/>
                    <a:pt x="9756" y="445"/>
                  </a:cubicBezTo>
                  <a:cubicBezTo>
                    <a:pt x="9701" y="492"/>
                    <a:pt x="9646" y="538"/>
                    <a:pt x="9595" y="589"/>
                  </a:cubicBezTo>
                  <a:cubicBezTo>
                    <a:pt x="8856" y="199"/>
                    <a:pt x="7996" y="0"/>
                    <a:pt x="7097"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5" name="Google Shape;6455;p61"/>
          <p:cNvGrpSpPr/>
          <p:nvPr/>
        </p:nvGrpSpPr>
        <p:grpSpPr>
          <a:xfrm rot="1713738">
            <a:off x="1695910" y="8555941"/>
            <a:ext cx="393621" cy="444785"/>
            <a:chOff x="-1906116" y="4346566"/>
            <a:chExt cx="1184367" cy="1338314"/>
          </a:xfrm>
        </p:grpSpPr>
        <p:sp>
          <p:nvSpPr>
            <p:cNvPr id="6456" name="Google Shape;6456;p61"/>
            <p:cNvSpPr/>
            <p:nvPr/>
          </p:nvSpPr>
          <p:spPr>
            <a:xfrm>
              <a:off x="-1839810" y="4346566"/>
              <a:ext cx="367059" cy="333676"/>
            </a:xfrm>
            <a:custGeom>
              <a:rect b="b" l="l" r="r" t="t"/>
              <a:pathLst>
                <a:path extrusionOk="0" h="4348" w="4783">
                  <a:moveTo>
                    <a:pt x="1655" y="1"/>
                  </a:moveTo>
                  <a:cubicBezTo>
                    <a:pt x="1427" y="1"/>
                    <a:pt x="1202" y="47"/>
                    <a:pt x="991" y="136"/>
                  </a:cubicBezTo>
                  <a:cubicBezTo>
                    <a:pt x="881" y="183"/>
                    <a:pt x="775" y="242"/>
                    <a:pt x="673" y="314"/>
                  </a:cubicBezTo>
                  <a:cubicBezTo>
                    <a:pt x="627" y="348"/>
                    <a:pt x="580" y="386"/>
                    <a:pt x="538" y="428"/>
                  </a:cubicBezTo>
                  <a:cubicBezTo>
                    <a:pt x="440" y="509"/>
                    <a:pt x="364" y="606"/>
                    <a:pt x="309" y="716"/>
                  </a:cubicBezTo>
                  <a:cubicBezTo>
                    <a:pt x="267" y="784"/>
                    <a:pt x="233" y="856"/>
                    <a:pt x="203" y="928"/>
                  </a:cubicBezTo>
                  <a:cubicBezTo>
                    <a:pt x="127" y="1105"/>
                    <a:pt x="68" y="1287"/>
                    <a:pt x="30" y="1478"/>
                  </a:cubicBezTo>
                  <a:cubicBezTo>
                    <a:pt x="13" y="1571"/>
                    <a:pt x="4" y="1664"/>
                    <a:pt x="0" y="1761"/>
                  </a:cubicBezTo>
                  <a:cubicBezTo>
                    <a:pt x="0" y="1838"/>
                    <a:pt x="4" y="1918"/>
                    <a:pt x="21" y="1994"/>
                  </a:cubicBezTo>
                  <a:cubicBezTo>
                    <a:pt x="30" y="2041"/>
                    <a:pt x="43" y="2083"/>
                    <a:pt x="55" y="2125"/>
                  </a:cubicBezTo>
                  <a:cubicBezTo>
                    <a:pt x="72" y="2163"/>
                    <a:pt x="93" y="2202"/>
                    <a:pt x="114" y="2240"/>
                  </a:cubicBezTo>
                  <a:cubicBezTo>
                    <a:pt x="165" y="2316"/>
                    <a:pt x="233" y="2375"/>
                    <a:pt x="313" y="2417"/>
                  </a:cubicBezTo>
                  <a:cubicBezTo>
                    <a:pt x="351" y="2439"/>
                    <a:pt x="394" y="2451"/>
                    <a:pt x="436" y="2464"/>
                  </a:cubicBezTo>
                  <a:cubicBezTo>
                    <a:pt x="474" y="2472"/>
                    <a:pt x="517" y="2477"/>
                    <a:pt x="559" y="2481"/>
                  </a:cubicBezTo>
                  <a:lnTo>
                    <a:pt x="584" y="2481"/>
                  </a:lnTo>
                  <a:cubicBezTo>
                    <a:pt x="627" y="2481"/>
                    <a:pt x="669" y="2477"/>
                    <a:pt x="711" y="2464"/>
                  </a:cubicBezTo>
                  <a:cubicBezTo>
                    <a:pt x="758" y="2447"/>
                    <a:pt x="809" y="2422"/>
                    <a:pt x="851" y="2392"/>
                  </a:cubicBezTo>
                  <a:cubicBezTo>
                    <a:pt x="927" y="2341"/>
                    <a:pt x="999" y="2282"/>
                    <a:pt x="1058" y="2214"/>
                  </a:cubicBezTo>
                  <a:lnTo>
                    <a:pt x="1079" y="2197"/>
                  </a:lnTo>
                  <a:cubicBezTo>
                    <a:pt x="1118" y="2159"/>
                    <a:pt x="1156" y="2117"/>
                    <a:pt x="1190" y="2079"/>
                  </a:cubicBezTo>
                  <a:cubicBezTo>
                    <a:pt x="1228" y="2041"/>
                    <a:pt x="1283" y="1986"/>
                    <a:pt x="1325" y="1939"/>
                  </a:cubicBezTo>
                  <a:lnTo>
                    <a:pt x="1325" y="1939"/>
                  </a:lnTo>
                  <a:lnTo>
                    <a:pt x="1300" y="1960"/>
                  </a:lnTo>
                  <a:cubicBezTo>
                    <a:pt x="1376" y="1893"/>
                    <a:pt x="1456" y="1833"/>
                    <a:pt x="1541" y="1778"/>
                  </a:cubicBezTo>
                  <a:cubicBezTo>
                    <a:pt x="1583" y="1757"/>
                    <a:pt x="1630" y="1740"/>
                    <a:pt x="1676" y="1728"/>
                  </a:cubicBezTo>
                  <a:cubicBezTo>
                    <a:pt x="1767" y="1711"/>
                    <a:pt x="1859" y="1703"/>
                    <a:pt x="1949" y="1703"/>
                  </a:cubicBezTo>
                  <a:cubicBezTo>
                    <a:pt x="2094" y="1703"/>
                    <a:pt x="2238" y="1724"/>
                    <a:pt x="2379" y="1766"/>
                  </a:cubicBezTo>
                  <a:lnTo>
                    <a:pt x="2353" y="1753"/>
                  </a:lnTo>
                  <a:lnTo>
                    <a:pt x="2353" y="1753"/>
                  </a:lnTo>
                  <a:cubicBezTo>
                    <a:pt x="2510" y="1808"/>
                    <a:pt x="2662" y="1876"/>
                    <a:pt x="2802" y="1960"/>
                  </a:cubicBezTo>
                  <a:cubicBezTo>
                    <a:pt x="2988" y="2079"/>
                    <a:pt x="3153" y="2218"/>
                    <a:pt x="3306" y="2375"/>
                  </a:cubicBezTo>
                  <a:cubicBezTo>
                    <a:pt x="3522" y="2612"/>
                    <a:pt x="3712" y="2879"/>
                    <a:pt x="3864" y="3162"/>
                  </a:cubicBezTo>
                  <a:cubicBezTo>
                    <a:pt x="4038" y="3484"/>
                    <a:pt x="4169" y="3827"/>
                    <a:pt x="4258" y="4182"/>
                  </a:cubicBezTo>
                  <a:lnTo>
                    <a:pt x="4279" y="4288"/>
                  </a:lnTo>
                  <a:cubicBezTo>
                    <a:pt x="4283" y="4322"/>
                    <a:pt x="4309" y="4347"/>
                    <a:pt x="4343" y="4347"/>
                  </a:cubicBezTo>
                  <a:cubicBezTo>
                    <a:pt x="4364" y="4347"/>
                    <a:pt x="4385" y="4339"/>
                    <a:pt x="4402" y="4318"/>
                  </a:cubicBezTo>
                  <a:cubicBezTo>
                    <a:pt x="4410" y="4305"/>
                    <a:pt x="4415" y="4292"/>
                    <a:pt x="4410" y="4275"/>
                  </a:cubicBezTo>
                  <a:cubicBezTo>
                    <a:pt x="4394" y="4174"/>
                    <a:pt x="4368" y="4077"/>
                    <a:pt x="4343" y="3979"/>
                  </a:cubicBezTo>
                  <a:lnTo>
                    <a:pt x="4343" y="3979"/>
                  </a:lnTo>
                  <a:cubicBezTo>
                    <a:pt x="4364" y="3996"/>
                    <a:pt x="4394" y="4005"/>
                    <a:pt x="4423" y="4005"/>
                  </a:cubicBezTo>
                  <a:cubicBezTo>
                    <a:pt x="4453" y="4005"/>
                    <a:pt x="4482" y="3996"/>
                    <a:pt x="4508" y="3975"/>
                  </a:cubicBezTo>
                  <a:cubicBezTo>
                    <a:pt x="4546" y="3941"/>
                    <a:pt x="4580" y="3907"/>
                    <a:pt x="4609" y="3869"/>
                  </a:cubicBezTo>
                  <a:cubicBezTo>
                    <a:pt x="4639" y="3827"/>
                    <a:pt x="4669" y="3785"/>
                    <a:pt x="4690" y="3738"/>
                  </a:cubicBezTo>
                  <a:cubicBezTo>
                    <a:pt x="4711" y="3687"/>
                    <a:pt x="4728" y="3636"/>
                    <a:pt x="4741" y="3586"/>
                  </a:cubicBezTo>
                  <a:cubicBezTo>
                    <a:pt x="4758" y="3531"/>
                    <a:pt x="4766" y="3476"/>
                    <a:pt x="4774" y="3421"/>
                  </a:cubicBezTo>
                  <a:cubicBezTo>
                    <a:pt x="4783" y="3310"/>
                    <a:pt x="4783" y="3200"/>
                    <a:pt x="4774" y="3086"/>
                  </a:cubicBezTo>
                  <a:cubicBezTo>
                    <a:pt x="4762" y="2959"/>
                    <a:pt x="4736" y="2828"/>
                    <a:pt x="4703" y="2701"/>
                  </a:cubicBezTo>
                  <a:cubicBezTo>
                    <a:pt x="4643" y="2464"/>
                    <a:pt x="4559" y="2231"/>
                    <a:pt x="4453" y="2007"/>
                  </a:cubicBezTo>
                  <a:cubicBezTo>
                    <a:pt x="4355" y="1791"/>
                    <a:pt x="4241" y="1584"/>
                    <a:pt x="4114" y="1385"/>
                  </a:cubicBezTo>
                  <a:cubicBezTo>
                    <a:pt x="4068" y="1313"/>
                    <a:pt x="4017" y="1241"/>
                    <a:pt x="3966" y="1169"/>
                  </a:cubicBezTo>
                  <a:cubicBezTo>
                    <a:pt x="3890" y="1076"/>
                    <a:pt x="3809" y="983"/>
                    <a:pt x="3721" y="898"/>
                  </a:cubicBezTo>
                  <a:cubicBezTo>
                    <a:pt x="3543" y="720"/>
                    <a:pt x="3340" y="568"/>
                    <a:pt x="3124" y="437"/>
                  </a:cubicBezTo>
                  <a:cubicBezTo>
                    <a:pt x="2908" y="305"/>
                    <a:pt x="2675" y="200"/>
                    <a:pt x="2434" y="119"/>
                  </a:cubicBezTo>
                  <a:cubicBezTo>
                    <a:pt x="2315" y="85"/>
                    <a:pt x="2193" y="51"/>
                    <a:pt x="2070" y="30"/>
                  </a:cubicBezTo>
                  <a:cubicBezTo>
                    <a:pt x="1934" y="9"/>
                    <a:pt x="1803" y="1"/>
                    <a:pt x="1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1"/>
            <p:cNvSpPr/>
            <p:nvPr/>
          </p:nvSpPr>
          <p:spPr>
            <a:xfrm>
              <a:off x="-1906116" y="4444337"/>
              <a:ext cx="1184367" cy="1240543"/>
            </a:xfrm>
            <a:custGeom>
              <a:rect b="b" l="l" r="r" t="t"/>
              <a:pathLst>
                <a:path extrusionOk="0" h="16165" w="15433">
                  <a:moveTo>
                    <a:pt x="9803" y="1"/>
                  </a:moveTo>
                  <a:cubicBezTo>
                    <a:pt x="9804" y="1"/>
                    <a:pt x="9805" y="1"/>
                    <a:pt x="9805" y="1"/>
                  </a:cubicBezTo>
                  <a:lnTo>
                    <a:pt x="9805" y="1"/>
                  </a:lnTo>
                  <a:cubicBezTo>
                    <a:pt x="9806" y="1"/>
                    <a:pt x="9807" y="1"/>
                    <a:pt x="9808" y="1"/>
                  </a:cubicBezTo>
                  <a:close/>
                  <a:moveTo>
                    <a:pt x="9805" y="1"/>
                  </a:moveTo>
                  <a:cubicBezTo>
                    <a:pt x="9497" y="1"/>
                    <a:pt x="9197" y="60"/>
                    <a:pt x="8914" y="178"/>
                  </a:cubicBezTo>
                  <a:cubicBezTo>
                    <a:pt x="8572" y="318"/>
                    <a:pt x="8258" y="572"/>
                    <a:pt x="7962" y="949"/>
                  </a:cubicBezTo>
                  <a:cubicBezTo>
                    <a:pt x="7721" y="1253"/>
                    <a:pt x="7526" y="1596"/>
                    <a:pt x="7382" y="1960"/>
                  </a:cubicBezTo>
                  <a:cubicBezTo>
                    <a:pt x="7276" y="1838"/>
                    <a:pt x="7149" y="1736"/>
                    <a:pt x="7010" y="1656"/>
                  </a:cubicBezTo>
                  <a:cubicBezTo>
                    <a:pt x="6921" y="1605"/>
                    <a:pt x="6828" y="1562"/>
                    <a:pt x="6735" y="1529"/>
                  </a:cubicBezTo>
                  <a:cubicBezTo>
                    <a:pt x="6633" y="1490"/>
                    <a:pt x="6527" y="1461"/>
                    <a:pt x="6421" y="1444"/>
                  </a:cubicBezTo>
                  <a:cubicBezTo>
                    <a:pt x="6311" y="1423"/>
                    <a:pt x="6197" y="1410"/>
                    <a:pt x="6087" y="1410"/>
                  </a:cubicBezTo>
                  <a:cubicBezTo>
                    <a:pt x="5994" y="1410"/>
                    <a:pt x="5905" y="1419"/>
                    <a:pt x="5816" y="1427"/>
                  </a:cubicBezTo>
                  <a:cubicBezTo>
                    <a:pt x="5609" y="1448"/>
                    <a:pt x="5410" y="1499"/>
                    <a:pt x="5215" y="1571"/>
                  </a:cubicBezTo>
                  <a:cubicBezTo>
                    <a:pt x="5021" y="1643"/>
                    <a:pt x="4839" y="1736"/>
                    <a:pt x="4669" y="1854"/>
                  </a:cubicBezTo>
                  <a:cubicBezTo>
                    <a:pt x="4491" y="1969"/>
                    <a:pt x="4326" y="2104"/>
                    <a:pt x="4178" y="2252"/>
                  </a:cubicBezTo>
                  <a:cubicBezTo>
                    <a:pt x="3886" y="2549"/>
                    <a:pt x="3675" y="2913"/>
                    <a:pt x="3565" y="3310"/>
                  </a:cubicBezTo>
                  <a:cubicBezTo>
                    <a:pt x="3497" y="3577"/>
                    <a:pt x="3488" y="3852"/>
                    <a:pt x="3531" y="4119"/>
                  </a:cubicBezTo>
                  <a:cubicBezTo>
                    <a:pt x="3361" y="4026"/>
                    <a:pt x="3179" y="3958"/>
                    <a:pt x="2989" y="3916"/>
                  </a:cubicBezTo>
                  <a:cubicBezTo>
                    <a:pt x="2837" y="3878"/>
                    <a:pt x="2684" y="3861"/>
                    <a:pt x="2528" y="3861"/>
                  </a:cubicBezTo>
                  <a:cubicBezTo>
                    <a:pt x="2434" y="3861"/>
                    <a:pt x="2341" y="3865"/>
                    <a:pt x="2248" y="3878"/>
                  </a:cubicBezTo>
                  <a:cubicBezTo>
                    <a:pt x="2003" y="3911"/>
                    <a:pt x="1766" y="3983"/>
                    <a:pt x="1541" y="4089"/>
                  </a:cubicBezTo>
                  <a:cubicBezTo>
                    <a:pt x="1317" y="4199"/>
                    <a:pt x="1105" y="4343"/>
                    <a:pt x="923" y="4512"/>
                  </a:cubicBezTo>
                  <a:cubicBezTo>
                    <a:pt x="555" y="4855"/>
                    <a:pt x="276" y="5334"/>
                    <a:pt x="128" y="5901"/>
                  </a:cubicBezTo>
                  <a:cubicBezTo>
                    <a:pt x="52" y="6184"/>
                    <a:pt x="13" y="6476"/>
                    <a:pt x="5" y="6768"/>
                  </a:cubicBezTo>
                  <a:cubicBezTo>
                    <a:pt x="1" y="7065"/>
                    <a:pt x="26" y="7361"/>
                    <a:pt x="81" y="7649"/>
                  </a:cubicBezTo>
                  <a:cubicBezTo>
                    <a:pt x="136" y="7941"/>
                    <a:pt x="217" y="8224"/>
                    <a:pt x="314" y="8500"/>
                  </a:cubicBezTo>
                  <a:cubicBezTo>
                    <a:pt x="416" y="8792"/>
                    <a:pt x="538" y="9079"/>
                    <a:pt x="674" y="9359"/>
                  </a:cubicBezTo>
                  <a:cubicBezTo>
                    <a:pt x="911" y="9833"/>
                    <a:pt x="1207" y="10319"/>
                    <a:pt x="1635" y="10929"/>
                  </a:cubicBezTo>
                  <a:cubicBezTo>
                    <a:pt x="1787" y="11141"/>
                    <a:pt x="1952" y="11369"/>
                    <a:pt x="2155" y="11619"/>
                  </a:cubicBezTo>
                  <a:lnTo>
                    <a:pt x="2176" y="11644"/>
                  </a:lnTo>
                  <a:cubicBezTo>
                    <a:pt x="2274" y="11767"/>
                    <a:pt x="2371" y="11890"/>
                    <a:pt x="2477" y="12008"/>
                  </a:cubicBezTo>
                  <a:cubicBezTo>
                    <a:pt x="2591" y="12139"/>
                    <a:pt x="2714" y="12266"/>
                    <a:pt x="2828" y="12385"/>
                  </a:cubicBezTo>
                  <a:cubicBezTo>
                    <a:pt x="3217" y="12783"/>
                    <a:pt x="3649" y="13185"/>
                    <a:pt x="4106" y="13587"/>
                  </a:cubicBezTo>
                  <a:cubicBezTo>
                    <a:pt x="4661" y="14082"/>
                    <a:pt x="5236" y="14548"/>
                    <a:pt x="5837" y="14979"/>
                  </a:cubicBezTo>
                  <a:cubicBezTo>
                    <a:pt x="6146" y="15200"/>
                    <a:pt x="6430" y="15386"/>
                    <a:pt x="6709" y="15547"/>
                  </a:cubicBezTo>
                  <a:cubicBezTo>
                    <a:pt x="6989" y="15712"/>
                    <a:pt x="7281" y="15856"/>
                    <a:pt x="7585" y="15978"/>
                  </a:cubicBezTo>
                  <a:cubicBezTo>
                    <a:pt x="7835" y="16080"/>
                    <a:pt x="8098" y="16139"/>
                    <a:pt x="8368" y="16160"/>
                  </a:cubicBezTo>
                  <a:cubicBezTo>
                    <a:pt x="8394" y="16160"/>
                    <a:pt x="8423" y="16165"/>
                    <a:pt x="8453" y="16165"/>
                  </a:cubicBezTo>
                  <a:cubicBezTo>
                    <a:pt x="8461" y="16165"/>
                    <a:pt x="8469" y="16165"/>
                    <a:pt x="8478" y="16165"/>
                  </a:cubicBezTo>
                  <a:cubicBezTo>
                    <a:pt x="8681" y="16165"/>
                    <a:pt x="8879" y="16114"/>
                    <a:pt x="9058" y="16016"/>
                  </a:cubicBezTo>
                  <a:cubicBezTo>
                    <a:pt x="9139" y="15970"/>
                    <a:pt x="9215" y="15911"/>
                    <a:pt x="9278" y="15839"/>
                  </a:cubicBezTo>
                  <a:cubicBezTo>
                    <a:pt x="9317" y="15796"/>
                    <a:pt x="9350" y="15750"/>
                    <a:pt x="9384" y="15703"/>
                  </a:cubicBezTo>
                  <a:cubicBezTo>
                    <a:pt x="9414" y="15657"/>
                    <a:pt x="9439" y="15606"/>
                    <a:pt x="9460" y="15555"/>
                  </a:cubicBezTo>
                  <a:cubicBezTo>
                    <a:pt x="9507" y="15454"/>
                    <a:pt x="9541" y="15348"/>
                    <a:pt x="9558" y="15238"/>
                  </a:cubicBezTo>
                  <a:cubicBezTo>
                    <a:pt x="9626" y="15284"/>
                    <a:pt x="9697" y="15331"/>
                    <a:pt x="9774" y="15365"/>
                  </a:cubicBezTo>
                  <a:cubicBezTo>
                    <a:pt x="9960" y="15458"/>
                    <a:pt x="10159" y="15517"/>
                    <a:pt x="10366" y="15542"/>
                  </a:cubicBezTo>
                  <a:cubicBezTo>
                    <a:pt x="10434" y="15551"/>
                    <a:pt x="10502" y="15555"/>
                    <a:pt x="10574" y="15555"/>
                  </a:cubicBezTo>
                  <a:cubicBezTo>
                    <a:pt x="10908" y="15551"/>
                    <a:pt x="11234" y="15462"/>
                    <a:pt x="11526" y="15305"/>
                  </a:cubicBezTo>
                  <a:cubicBezTo>
                    <a:pt x="11894" y="15115"/>
                    <a:pt x="12207" y="14831"/>
                    <a:pt x="12432" y="14484"/>
                  </a:cubicBezTo>
                  <a:cubicBezTo>
                    <a:pt x="12605" y="14230"/>
                    <a:pt x="12719" y="13938"/>
                    <a:pt x="12766" y="13629"/>
                  </a:cubicBezTo>
                  <a:cubicBezTo>
                    <a:pt x="12863" y="13684"/>
                    <a:pt x="12965" y="13735"/>
                    <a:pt x="13067" y="13773"/>
                  </a:cubicBezTo>
                  <a:cubicBezTo>
                    <a:pt x="13210" y="13828"/>
                    <a:pt x="13359" y="13866"/>
                    <a:pt x="13511" y="13887"/>
                  </a:cubicBezTo>
                  <a:cubicBezTo>
                    <a:pt x="13570" y="13896"/>
                    <a:pt x="13634" y="13900"/>
                    <a:pt x="13697" y="13900"/>
                  </a:cubicBezTo>
                  <a:cubicBezTo>
                    <a:pt x="13896" y="13900"/>
                    <a:pt x="14095" y="13858"/>
                    <a:pt x="14277" y="13773"/>
                  </a:cubicBezTo>
                  <a:cubicBezTo>
                    <a:pt x="14510" y="13663"/>
                    <a:pt x="14705" y="13494"/>
                    <a:pt x="14848" y="13282"/>
                  </a:cubicBezTo>
                  <a:cubicBezTo>
                    <a:pt x="14929" y="13168"/>
                    <a:pt x="14997" y="13045"/>
                    <a:pt x="15052" y="12918"/>
                  </a:cubicBezTo>
                  <a:cubicBezTo>
                    <a:pt x="15102" y="12808"/>
                    <a:pt x="15149" y="12690"/>
                    <a:pt x="15183" y="12571"/>
                  </a:cubicBezTo>
                  <a:cubicBezTo>
                    <a:pt x="15272" y="12275"/>
                    <a:pt x="15335" y="11974"/>
                    <a:pt x="15369" y="11670"/>
                  </a:cubicBezTo>
                  <a:cubicBezTo>
                    <a:pt x="15407" y="11352"/>
                    <a:pt x="15424" y="11031"/>
                    <a:pt x="15428" y="10709"/>
                  </a:cubicBezTo>
                  <a:cubicBezTo>
                    <a:pt x="15433" y="10002"/>
                    <a:pt x="15394" y="9295"/>
                    <a:pt x="15310" y="8593"/>
                  </a:cubicBezTo>
                  <a:cubicBezTo>
                    <a:pt x="15246" y="8004"/>
                    <a:pt x="15162" y="7399"/>
                    <a:pt x="15056" y="6781"/>
                  </a:cubicBezTo>
                  <a:cubicBezTo>
                    <a:pt x="14992" y="6438"/>
                    <a:pt x="14929" y="6070"/>
                    <a:pt x="14840" y="5715"/>
                  </a:cubicBezTo>
                  <a:cubicBezTo>
                    <a:pt x="14721" y="5249"/>
                    <a:pt x="14573" y="4792"/>
                    <a:pt x="14396" y="4343"/>
                  </a:cubicBezTo>
                  <a:cubicBezTo>
                    <a:pt x="14201" y="3848"/>
                    <a:pt x="13968" y="3365"/>
                    <a:pt x="13706" y="2904"/>
                  </a:cubicBezTo>
                  <a:cubicBezTo>
                    <a:pt x="13435" y="2426"/>
                    <a:pt x="13113" y="1973"/>
                    <a:pt x="12753" y="1558"/>
                  </a:cubicBezTo>
                  <a:cubicBezTo>
                    <a:pt x="12411" y="1160"/>
                    <a:pt x="12008" y="818"/>
                    <a:pt x="11564" y="542"/>
                  </a:cubicBezTo>
                  <a:cubicBezTo>
                    <a:pt x="11369" y="424"/>
                    <a:pt x="11166" y="322"/>
                    <a:pt x="10955" y="238"/>
                  </a:cubicBezTo>
                  <a:cubicBezTo>
                    <a:pt x="10717" y="145"/>
                    <a:pt x="10468" y="77"/>
                    <a:pt x="10214" y="34"/>
                  </a:cubicBezTo>
                  <a:cubicBezTo>
                    <a:pt x="10079" y="13"/>
                    <a:pt x="9944" y="1"/>
                    <a:pt x="98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1"/>
            <p:cNvSpPr/>
            <p:nvPr/>
          </p:nvSpPr>
          <p:spPr>
            <a:xfrm>
              <a:off x="-1758308" y="4462525"/>
              <a:ext cx="888448" cy="1179455"/>
            </a:xfrm>
            <a:custGeom>
              <a:rect b="b" l="l" r="r" t="t"/>
              <a:pathLst>
                <a:path extrusionOk="0" h="15369" w="11577">
                  <a:moveTo>
                    <a:pt x="5672" y="1829"/>
                  </a:moveTo>
                  <a:cubicBezTo>
                    <a:pt x="5693" y="1829"/>
                    <a:pt x="5710" y="1838"/>
                    <a:pt x="5727" y="1850"/>
                  </a:cubicBezTo>
                  <a:cubicBezTo>
                    <a:pt x="6370" y="2472"/>
                    <a:pt x="6946" y="3158"/>
                    <a:pt x="7437" y="3907"/>
                  </a:cubicBezTo>
                  <a:cubicBezTo>
                    <a:pt x="7953" y="4686"/>
                    <a:pt x="8411" y="5507"/>
                    <a:pt x="8804" y="6358"/>
                  </a:cubicBezTo>
                  <a:cubicBezTo>
                    <a:pt x="9304" y="7420"/>
                    <a:pt x="9723" y="8516"/>
                    <a:pt x="10065" y="9638"/>
                  </a:cubicBezTo>
                  <a:cubicBezTo>
                    <a:pt x="10226" y="10171"/>
                    <a:pt x="10379" y="10713"/>
                    <a:pt x="10510" y="11251"/>
                  </a:cubicBezTo>
                  <a:cubicBezTo>
                    <a:pt x="10573" y="11509"/>
                    <a:pt x="10633" y="11771"/>
                    <a:pt x="10692" y="12029"/>
                  </a:cubicBezTo>
                  <a:cubicBezTo>
                    <a:pt x="10722" y="12165"/>
                    <a:pt x="10747" y="12300"/>
                    <a:pt x="10777" y="12436"/>
                  </a:cubicBezTo>
                  <a:lnTo>
                    <a:pt x="10789" y="12516"/>
                  </a:lnTo>
                  <a:lnTo>
                    <a:pt x="10806" y="12597"/>
                  </a:lnTo>
                  <a:lnTo>
                    <a:pt x="10823" y="12681"/>
                  </a:lnTo>
                  <a:lnTo>
                    <a:pt x="10827" y="12707"/>
                  </a:lnTo>
                  <a:cubicBezTo>
                    <a:pt x="10832" y="12736"/>
                    <a:pt x="10840" y="12770"/>
                    <a:pt x="10844" y="12804"/>
                  </a:cubicBezTo>
                  <a:cubicBezTo>
                    <a:pt x="10844" y="12829"/>
                    <a:pt x="10848" y="12855"/>
                    <a:pt x="10848" y="12880"/>
                  </a:cubicBezTo>
                  <a:lnTo>
                    <a:pt x="10857" y="12935"/>
                  </a:lnTo>
                  <a:cubicBezTo>
                    <a:pt x="10857" y="12969"/>
                    <a:pt x="10844" y="13007"/>
                    <a:pt x="10819" y="13033"/>
                  </a:cubicBezTo>
                  <a:cubicBezTo>
                    <a:pt x="10793" y="13066"/>
                    <a:pt x="10751" y="13083"/>
                    <a:pt x="10709" y="13088"/>
                  </a:cubicBezTo>
                  <a:cubicBezTo>
                    <a:pt x="10675" y="13088"/>
                    <a:pt x="10637" y="13071"/>
                    <a:pt x="10611" y="13049"/>
                  </a:cubicBezTo>
                  <a:lnTo>
                    <a:pt x="10611" y="13045"/>
                  </a:lnTo>
                  <a:cubicBezTo>
                    <a:pt x="10582" y="13020"/>
                    <a:pt x="10565" y="12982"/>
                    <a:pt x="10561" y="12944"/>
                  </a:cubicBezTo>
                  <a:cubicBezTo>
                    <a:pt x="10552" y="12872"/>
                    <a:pt x="10544" y="12800"/>
                    <a:pt x="10531" y="12728"/>
                  </a:cubicBezTo>
                  <a:lnTo>
                    <a:pt x="10523" y="12694"/>
                  </a:lnTo>
                  <a:lnTo>
                    <a:pt x="10497" y="12512"/>
                  </a:lnTo>
                  <a:cubicBezTo>
                    <a:pt x="10298" y="11433"/>
                    <a:pt x="10032" y="10366"/>
                    <a:pt x="9706" y="9316"/>
                  </a:cubicBezTo>
                  <a:cubicBezTo>
                    <a:pt x="9359" y="8195"/>
                    <a:pt x="8931" y="7099"/>
                    <a:pt x="8432" y="6036"/>
                  </a:cubicBezTo>
                  <a:cubicBezTo>
                    <a:pt x="7784" y="4699"/>
                    <a:pt x="7094" y="3603"/>
                    <a:pt x="6315" y="2701"/>
                  </a:cubicBezTo>
                  <a:cubicBezTo>
                    <a:pt x="6083" y="2434"/>
                    <a:pt x="5854" y="2193"/>
                    <a:pt x="5617" y="1973"/>
                  </a:cubicBezTo>
                  <a:cubicBezTo>
                    <a:pt x="5587" y="1939"/>
                    <a:pt x="5583" y="1893"/>
                    <a:pt x="5613" y="1859"/>
                  </a:cubicBezTo>
                  <a:cubicBezTo>
                    <a:pt x="5630" y="1842"/>
                    <a:pt x="5651" y="1833"/>
                    <a:pt x="5672" y="1829"/>
                  </a:cubicBezTo>
                  <a:close/>
                  <a:moveTo>
                    <a:pt x="2705" y="2616"/>
                  </a:moveTo>
                  <a:cubicBezTo>
                    <a:pt x="2735" y="2621"/>
                    <a:pt x="2760" y="2642"/>
                    <a:pt x="2764" y="2671"/>
                  </a:cubicBezTo>
                  <a:cubicBezTo>
                    <a:pt x="2764" y="2680"/>
                    <a:pt x="2764" y="2688"/>
                    <a:pt x="2764" y="2693"/>
                  </a:cubicBezTo>
                  <a:cubicBezTo>
                    <a:pt x="2781" y="2701"/>
                    <a:pt x="2798" y="2714"/>
                    <a:pt x="2802" y="2731"/>
                  </a:cubicBezTo>
                  <a:cubicBezTo>
                    <a:pt x="2917" y="3128"/>
                    <a:pt x="3048" y="3522"/>
                    <a:pt x="3196" y="3907"/>
                  </a:cubicBezTo>
                  <a:cubicBezTo>
                    <a:pt x="3340" y="4280"/>
                    <a:pt x="3501" y="4648"/>
                    <a:pt x="3674" y="5008"/>
                  </a:cubicBezTo>
                  <a:lnTo>
                    <a:pt x="3666" y="4991"/>
                  </a:lnTo>
                  <a:lnTo>
                    <a:pt x="3666" y="4991"/>
                  </a:lnTo>
                  <a:cubicBezTo>
                    <a:pt x="4174" y="6049"/>
                    <a:pt x="4788" y="7048"/>
                    <a:pt x="5444" y="8017"/>
                  </a:cubicBezTo>
                  <a:cubicBezTo>
                    <a:pt x="5769" y="8504"/>
                    <a:pt x="6108" y="8978"/>
                    <a:pt x="6447" y="9452"/>
                  </a:cubicBezTo>
                  <a:cubicBezTo>
                    <a:pt x="6523" y="9558"/>
                    <a:pt x="6599" y="9668"/>
                    <a:pt x="6679" y="9774"/>
                  </a:cubicBezTo>
                  <a:cubicBezTo>
                    <a:pt x="6747" y="9867"/>
                    <a:pt x="6815" y="9951"/>
                    <a:pt x="6887" y="10040"/>
                  </a:cubicBezTo>
                  <a:cubicBezTo>
                    <a:pt x="7031" y="10222"/>
                    <a:pt x="7179" y="10396"/>
                    <a:pt x="7331" y="10569"/>
                  </a:cubicBezTo>
                  <a:cubicBezTo>
                    <a:pt x="7331" y="10569"/>
                    <a:pt x="7336" y="10573"/>
                    <a:pt x="7336" y="10578"/>
                  </a:cubicBezTo>
                  <a:cubicBezTo>
                    <a:pt x="7467" y="10730"/>
                    <a:pt x="7602" y="10882"/>
                    <a:pt x="7733" y="11039"/>
                  </a:cubicBezTo>
                  <a:cubicBezTo>
                    <a:pt x="7932" y="11268"/>
                    <a:pt x="8127" y="11496"/>
                    <a:pt x="8313" y="11733"/>
                  </a:cubicBezTo>
                  <a:cubicBezTo>
                    <a:pt x="8499" y="11970"/>
                    <a:pt x="8673" y="12199"/>
                    <a:pt x="8830" y="12444"/>
                  </a:cubicBezTo>
                  <a:cubicBezTo>
                    <a:pt x="8978" y="12664"/>
                    <a:pt x="9100" y="12901"/>
                    <a:pt x="9206" y="13143"/>
                  </a:cubicBezTo>
                  <a:cubicBezTo>
                    <a:pt x="9261" y="13265"/>
                    <a:pt x="9304" y="13392"/>
                    <a:pt x="9337" y="13524"/>
                  </a:cubicBezTo>
                  <a:cubicBezTo>
                    <a:pt x="9367" y="13629"/>
                    <a:pt x="9384" y="13739"/>
                    <a:pt x="9393" y="13849"/>
                  </a:cubicBezTo>
                  <a:cubicBezTo>
                    <a:pt x="9397" y="13934"/>
                    <a:pt x="9384" y="14023"/>
                    <a:pt x="9359" y="14103"/>
                  </a:cubicBezTo>
                  <a:cubicBezTo>
                    <a:pt x="9350" y="14133"/>
                    <a:pt x="9337" y="14163"/>
                    <a:pt x="9321" y="14192"/>
                  </a:cubicBezTo>
                  <a:cubicBezTo>
                    <a:pt x="9304" y="14218"/>
                    <a:pt x="9287" y="14239"/>
                    <a:pt x="9266" y="14264"/>
                  </a:cubicBezTo>
                  <a:cubicBezTo>
                    <a:pt x="9240" y="14285"/>
                    <a:pt x="9215" y="14307"/>
                    <a:pt x="9181" y="14323"/>
                  </a:cubicBezTo>
                  <a:cubicBezTo>
                    <a:pt x="9155" y="14340"/>
                    <a:pt x="9130" y="14349"/>
                    <a:pt x="9100" y="14362"/>
                  </a:cubicBezTo>
                  <a:cubicBezTo>
                    <a:pt x="9041" y="14374"/>
                    <a:pt x="8982" y="14383"/>
                    <a:pt x="8918" y="14383"/>
                  </a:cubicBezTo>
                  <a:lnTo>
                    <a:pt x="8902" y="14383"/>
                  </a:lnTo>
                  <a:cubicBezTo>
                    <a:pt x="8736" y="14374"/>
                    <a:pt x="8571" y="14336"/>
                    <a:pt x="8415" y="14268"/>
                  </a:cubicBezTo>
                  <a:cubicBezTo>
                    <a:pt x="8237" y="14196"/>
                    <a:pt x="8068" y="14108"/>
                    <a:pt x="7911" y="13998"/>
                  </a:cubicBezTo>
                  <a:cubicBezTo>
                    <a:pt x="7805" y="13926"/>
                    <a:pt x="7708" y="13849"/>
                    <a:pt x="7606" y="13769"/>
                  </a:cubicBezTo>
                  <a:cubicBezTo>
                    <a:pt x="7505" y="13693"/>
                    <a:pt x="7407" y="13612"/>
                    <a:pt x="7314" y="13532"/>
                  </a:cubicBezTo>
                  <a:cubicBezTo>
                    <a:pt x="7115" y="13358"/>
                    <a:pt x="6925" y="13181"/>
                    <a:pt x="6739" y="12994"/>
                  </a:cubicBezTo>
                  <a:cubicBezTo>
                    <a:pt x="6370" y="12618"/>
                    <a:pt x="6032" y="12216"/>
                    <a:pt x="5723" y="11788"/>
                  </a:cubicBezTo>
                  <a:cubicBezTo>
                    <a:pt x="5092" y="10904"/>
                    <a:pt x="4563" y="9943"/>
                    <a:pt x="4153" y="8935"/>
                  </a:cubicBezTo>
                  <a:cubicBezTo>
                    <a:pt x="3729" y="7911"/>
                    <a:pt x="3391" y="6853"/>
                    <a:pt x="3145" y="5774"/>
                  </a:cubicBezTo>
                  <a:cubicBezTo>
                    <a:pt x="2913" y="4754"/>
                    <a:pt x="2747" y="3721"/>
                    <a:pt x="2654" y="2676"/>
                  </a:cubicBezTo>
                  <a:cubicBezTo>
                    <a:pt x="2650" y="2646"/>
                    <a:pt x="2676" y="2621"/>
                    <a:pt x="2705" y="2616"/>
                  </a:cubicBezTo>
                  <a:close/>
                  <a:moveTo>
                    <a:pt x="1706" y="4022"/>
                  </a:moveTo>
                  <a:cubicBezTo>
                    <a:pt x="1749" y="4022"/>
                    <a:pt x="1782" y="4055"/>
                    <a:pt x="1787" y="4098"/>
                  </a:cubicBezTo>
                  <a:cubicBezTo>
                    <a:pt x="1812" y="4322"/>
                    <a:pt x="1846" y="4559"/>
                    <a:pt x="1888" y="4779"/>
                  </a:cubicBezTo>
                  <a:cubicBezTo>
                    <a:pt x="2015" y="5478"/>
                    <a:pt x="2193" y="6167"/>
                    <a:pt x="2417" y="6840"/>
                  </a:cubicBezTo>
                  <a:cubicBezTo>
                    <a:pt x="2532" y="7187"/>
                    <a:pt x="2659" y="7526"/>
                    <a:pt x="2790" y="7848"/>
                  </a:cubicBezTo>
                  <a:cubicBezTo>
                    <a:pt x="2917" y="8161"/>
                    <a:pt x="3052" y="8461"/>
                    <a:pt x="3200" y="8766"/>
                  </a:cubicBezTo>
                  <a:cubicBezTo>
                    <a:pt x="3615" y="9625"/>
                    <a:pt x="4081" y="10459"/>
                    <a:pt x="4597" y="11263"/>
                  </a:cubicBezTo>
                  <a:cubicBezTo>
                    <a:pt x="4838" y="11636"/>
                    <a:pt x="5101" y="12034"/>
                    <a:pt x="5380" y="12440"/>
                  </a:cubicBezTo>
                  <a:cubicBezTo>
                    <a:pt x="5647" y="12825"/>
                    <a:pt x="5930" y="13193"/>
                    <a:pt x="6235" y="13545"/>
                  </a:cubicBezTo>
                  <a:cubicBezTo>
                    <a:pt x="6426" y="13769"/>
                    <a:pt x="6608" y="13964"/>
                    <a:pt x="6785" y="14137"/>
                  </a:cubicBezTo>
                  <a:cubicBezTo>
                    <a:pt x="6984" y="14332"/>
                    <a:pt x="7183" y="14510"/>
                    <a:pt x="7391" y="14696"/>
                  </a:cubicBezTo>
                  <a:cubicBezTo>
                    <a:pt x="7416" y="14717"/>
                    <a:pt x="7429" y="14742"/>
                    <a:pt x="7429" y="14776"/>
                  </a:cubicBezTo>
                  <a:cubicBezTo>
                    <a:pt x="7433" y="14806"/>
                    <a:pt x="7420" y="14836"/>
                    <a:pt x="7399" y="14857"/>
                  </a:cubicBezTo>
                  <a:cubicBezTo>
                    <a:pt x="7378" y="14882"/>
                    <a:pt x="7348" y="14895"/>
                    <a:pt x="7314" y="14895"/>
                  </a:cubicBezTo>
                  <a:cubicBezTo>
                    <a:pt x="7285" y="14895"/>
                    <a:pt x="7259" y="14886"/>
                    <a:pt x="7238" y="14865"/>
                  </a:cubicBezTo>
                  <a:lnTo>
                    <a:pt x="7238" y="14865"/>
                  </a:lnTo>
                  <a:lnTo>
                    <a:pt x="7242" y="14869"/>
                  </a:lnTo>
                  <a:cubicBezTo>
                    <a:pt x="6933" y="14645"/>
                    <a:pt x="6646" y="14400"/>
                    <a:pt x="6383" y="14129"/>
                  </a:cubicBezTo>
                  <a:cubicBezTo>
                    <a:pt x="6121" y="13862"/>
                    <a:pt x="5875" y="13587"/>
                    <a:pt x="5643" y="13295"/>
                  </a:cubicBezTo>
                  <a:cubicBezTo>
                    <a:pt x="5173" y="12715"/>
                    <a:pt x="4741" y="12106"/>
                    <a:pt x="4347" y="11475"/>
                  </a:cubicBezTo>
                  <a:cubicBezTo>
                    <a:pt x="3641" y="10349"/>
                    <a:pt x="3048" y="9160"/>
                    <a:pt x="2578" y="7920"/>
                  </a:cubicBezTo>
                  <a:cubicBezTo>
                    <a:pt x="2341" y="7302"/>
                    <a:pt x="2138" y="6667"/>
                    <a:pt x="1981" y="6024"/>
                  </a:cubicBezTo>
                  <a:cubicBezTo>
                    <a:pt x="1897" y="5698"/>
                    <a:pt x="1829" y="5389"/>
                    <a:pt x="1774" y="5075"/>
                  </a:cubicBezTo>
                  <a:cubicBezTo>
                    <a:pt x="1715" y="4737"/>
                    <a:pt x="1668" y="4411"/>
                    <a:pt x="1630" y="4102"/>
                  </a:cubicBezTo>
                  <a:cubicBezTo>
                    <a:pt x="1630" y="4085"/>
                    <a:pt x="1634" y="4064"/>
                    <a:pt x="1647" y="4051"/>
                  </a:cubicBezTo>
                  <a:cubicBezTo>
                    <a:pt x="1664" y="4034"/>
                    <a:pt x="1681" y="4022"/>
                    <a:pt x="1706" y="4022"/>
                  </a:cubicBezTo>
                  <a:close/>
                  <a:moveTo>
                    <a:pt x="6845" y="1"/>
                  </a:moveTo>
                  <a:cubicBezTo>
                    <a:pt x="6557" y="153"/>
                    <a:pt x="6290" y="386"/>
                    <a:pt x="6032" y="707"/>
                  </a:cubicBezTo>
                  <a:lnTo>
                    <a:pt x="6028" y="707"/>
                  </a:lnTo>
                  <a:cubicBezTo>
                    <a:pt x="5791" y="1016"/>
                    <a:pt x="5596" y="1355"/>
                    <a:pt x="5452" y="1719"/>
                  </a:cubicBezTo>
                  <a:cubicBezTo>
                    <a:pt x="5346" y="1596"/>
                    <a:pt x="5223" y="1495"/>
                    <a:pt x="5084" y="1414"/>
                  </a:cubicBezTo>
                  <a:cubicBezTo>
                    <a:pt x="4995" y="1364"/>
                    <a:pt x="4902" y="1321"/>
                    <a:pt x="4809" y="1283"/>
                  </a:cubicBezTo>
                  <a:cubicBezTo>
                    <a:pt x="4707" y="1249"/>
                    <a:pt x="4601" y="1220"/>
                    <a:pt x="4495" y="1198"/>
                  </a:cubicBezTo>
                  <a:cubicBezTo>
                    <a:pt x="4385" y="1177"/>
                    <a:pt x="4271" y="1169"/>
                    <a:pt x="4157" y="1169"/>
                  </a:cubicBezTo>
                  <a:cubicBezTo>
                    <a:pt x="4068" y="1169"/>
                    <a:pt x="3979" y="1177"/>
                    <a:pt x="3886" y="1186"/>
                  </a:cubicBezTo>
                  <a:cubicBezTo>
                    <a:pt x="3683" y="1207"/>
                    <a:pt x="3480" y="1258"/>
                    <a:pt x="3285" y="1330"/>
                  </a:cubicBezTo>
                  <a:cubicBezTo>
                    <a:pt x="3090" y="1402"/>
                    <a:pt x="2908" y="1499"/>
                    <a:pt x="2735" y="1613"/>
                  </a:cubicBezTo>
                  <a:cubicBezTo>
                    <a:pt x="2557" y="1728"/>
                    <a:pt x="2396" y="1863"/>
                    <a:pt x="2248" y="2015"/>
                  </a:cubicBezTo>
                  <a:cubicBezTo>
                    <a:pt x="1956" y="2307"/>
                    <a:pt x="1744" y="2676"/>
                    <a:pt x="1634" y="3078"/>
                  </a:cubicBezTo>
                  <a:cubicBezTo>
                    <a:pt x="1567" y="3340"/>
                    <a:pt x="1554" y="3615"/>
                    <a:pt x="1596" y="3886"/>
                  </a:cubicBezTo>
                  <a:cubicBezTo>
                    <a:pt x="1431" y="3789"/>
                    <a:pt x="1249" y="3717"/>
                    <a:pt x="1063" y="3674"/>
                  </a:cubicBezTo>
                  <a:cubicBezTo>
                    <a:pt x="911" y="3641"/>
                    <a:pt x="758" y="3619"/>
                    <a:pt x="602" y="3619"/>
                  </a:cubicBezTo>
                  <a:cubicBezTo>
                    <a:pt x="508" y="3619"/>
                    <a:pt x="411" y="3628"/>
                    <a:pt x="318" y="3641"/>
                  </a:cubicBezTo>
                  <a:cubicBezTo>
                    <a:pt x="229" y="3649"/>
                    <a:pt x="136" y="3666"/>
                    <a:pt x="51" y="3691"/>
                  </a:cubicBezTo>
                  <a:cubicBezTo>
                    <a:pt x="39" y="3768"/>
                    <a:pt x="30" y="3844"/>
                    <a:pt x="22" y="3920"/>
                  </a:cubicBezTo>
                  <a:lnTo>
                    <a:pt x="22" y="3907"/>
                  </a:lnTo>
                  <a:cubicBezTo>
                    <a:pt x="1" y="4182"/>
                    <a:pt x="1" y="4462"/>
                    <a:pt x="22" y="4741"/>
                  </a:cubicBezTo>
                  <a:cubicBezTo>
                    <a:pt x="43" y="5008"/>
                    <a:pt x="77" y="5274"/>
                    <a:pt x="128" y="5537"/>
                  </a:cubicBezTo>
                  <a:cubicBezTo>
                    <a:pt x="128" y="5528"/>
                    <a:pt x="128" y="5524"/>
                    <a:pt x="128" y="5520"/>
                  </a:cubicBezTo>
                  <a:cubicBezTo>
                    <a:pt x="199" y="5909"/>
                    <a:pt x="293" y="6294"/>
                    <a:pt x="398" y="6675"/>
                  </a:cubicBezTo>
                  <a:cubicBezTo>
                    <a:pt x="492" y="7014"/>
                    <a:pt x="589" y="7353"/>
                    <a:pt x="695" y="7687"/>
                  </a:cubicBezTo>
                  <a:cubicBezTo>
                    <a:pt x="898" y="8301"/>
                    <a:pt x="1135" y="8906"/>
                    <a:pt x="1414" y="9490"/>
                  </a:cubicBezTo>
                  <a:cubicBezTo>
                    <a:pt x="1414" y="9486"/>
                    <a:pt x="1410" y="9481"/>
                    <a:pt x="1410" y="9477"/>
                  </a:cubicBezTo>
                  <a:lnTo>
                    <a:pt x="1410" y="9477"/>
                  </a:lnTo>
                  <a:cubicBezTo>
                    <a:pt x="1660" y="9998"/>
                    <a:pt x="1943" y="10506"/>
                    <a:pt x="2261" y="10992"/>
                  </a:cubicBezTo>
                  <a:cubicBezTo>
                    <a:pt x="2570" y="11467"/>
                    <a:pt x="2913" y="11924"/>
                    <a:pt x="3281" y="12355"/>
                  </a:cubicBezTo>
                  <a:cubicBezTo>
                    <a:pt x="3505" y="12614"/>
                    <a:pt x="3742" y="12863"/>
                    <a:pt x="3988" y="13104"/>
                  </a:cubicBezTo>
                  <a:lnTo>
                    <a:pt x="4055" y="13172"/>
                  </a:lnTo>
                  <a:cubicBezTo>
                    <a:pt x="3954" y="13045"/>
                    <a:pt x="3861" y="12914"/>
                    <a:pt x="3776" y="12779"/>
                  </a:cubicBezTo>
                  <a:cubicBezTo>
                    <a:pt x="3725" y="12690"/>
                    <a:pt x="3674" y="12601"/>
                    <a:pt x="3632" y="12508"/>
                  </a:cubicBezTo>
                  <a:cubicBezTo>
                    <a:pt x="3598" y="12427"/>
                    <a:pt x="3577" y="12347"/>
                    <a:pt x="3560" y="12266"/>
                  </a:cubicBezTo>
                  <a:cubicBezTo>
                    <a:pt x="3552" y="12220"/>
                    <a:pt x="3547" y="12178"/>
                    <a:pt x="3547" y="12131"/>
                  </a:cubicBezTo>
                  <a:cubicBezTo>
                    <a:pt x="3547" y="12097"/>
                    <a:pt x="3552" y="12063"/>
                    <a:pt x="3560" y="12029"/>
                  </a:cubicBezTo>
                  <a:cubicBezTo>
                    <a:pt x="3569" y="11996"/>
                    <a:pt x="3581" y="11962"/>
                    <a:pt x="3594" y="11932"/>
                  </a:cubicBezTo>
                  <a:cubicBezTo>
                    <a:pt x="3602" y="11911"/>
                    <a:pt x="3615" y="11894"/>
                    <a:pt x="3628" y="11873"/>
                  </a:cubicBezTo>
                  <a:cubicBezTo>
                    <a:pt x="3641" y="11852"/>
                    <a:pt x="3657" y="11835"/>
                    <a:pt x="3670" y="11814"/>
                  </a:cubicBezTo>
                  <a:cubicBezTo>
                    <a:pt x="3691" y="11792"/>
                    <a:pt x="3717" y="11767"/>
                    <a:pt x="3738" y="11750"/>
                  </a:cubicBezTo>
                  <a:cubicBezTo>
                    <a:pt x="3759" y="11737"/>
                    <a:pt x="3776" y="11725"/>
                    <a:pt x="3797" y="11712"/>
                  </a:cubicBezTo>
                  <a:cubicBezTo>
                    <a:pt x="3831" y="11695"/>
                    <a:pt x="3869" y="11682"/>
                    <a:pt x="3907" y="11682"/>
                  </a:cubicBezTo>
                  <a:cubicBezTo>
                    <a:pt x="3919" y="11681"/>
                    <a:pt x="3931" y="11681"/>
                    <a:pt x="3943" y="11681"/>
                  </a:cubicBezTo>
                  <a:cubicBezTo>
                    <a:pt x="4012" y="11681"/>
                    <a:pt x="4083" y="11701"/>
                    <a:pt x="4144" y="11737"/>
                  </a:cubicBezTo>
                  <a:cubicBezTo>
                    <a:pt x="4237" y="11792"/>
                    <a:pt x="4322" y="11860"/>
                    <a:pt x="4398" y="11941"/>
                  </a:cubicBezTo>
                  <a:cubicBezTo>
                    <a:pt x="4470" y="12013"/>
                    <a:pt x="4538" y="12093"/>
                    <a:pt x="4606" y="12173"/>
                  </a:cubicBezTo>
                  <a:cubicBezTo>
                    <a:pt x="4771" y="12372"/>
                    <a:pt x="4936" y="12575"/>
                    <a:pt x="5101" y="12779"/>
                  </a:cubicBezTo>
                  <a:cubicBezTo>
                    <a:pt x="5452" y="13219"/>
                    <a:pt x="5795" y="13663"/>
                    <a:pt x="6163" y="14095"/>
                  </a:cubicBezTo>
                  <a:lnTo>
                    <a:pt x="6159" y="14086"/>
                  </a:lnTo>
                  <a:lnTo>
                    <a:pt x="6159" y="14086"/>
                  </a:lnTo>
                  <a:cubicBezTo>
                    <a:pt x="6375" y="14336"/>
                    <a:pt x="6599" y="14577"/>
                    <a:pt x="6836" y="14806"/>
                  </a:cubicBezTo>
                  <a:cubicBezTo>
                    <a:pt x="7052" y="15009"/>
                    <a:pt x="7280" y="15195"/>
                    <a:pt x="7518" y="15369"/>
                  </a:cubicBezTo>
                  <a:cubicBezTo>
                    <a:pt x="7522" y="15360"/>
                    <a:pt x="7526" y="15352"/>
                    <a:pt x="7534" y="15339"/>
                  </a:cubicBezTo>
                  <a:cubicBezTo>
                    <a:pt x="7581" y="15233"/>
                    <a:pt x="7619" y="15119"/>
                    <a:pt x="7640" y="15001"/>
                  </a:cubicBezTo>
                  <a:cubicBezTo>
                    <a:pt x="7700" y="15051"/>
                    <a:pt x="7771" y="15098"/>
                    <a:pt x="7848" y="15132"/>
                  </a:cubicBezTo>
                  <a:cubicBezTo>
                    <a:pt x="8034" y="15225"/>
                    <a:pt x="8233" y="15284"/>
                    <a:pt x="8440" y="15310"/>
                  </a:cubicBezTo>
                  <a:cubicBezTo>
                    <a:pt x="8508" y="15318"/>
                    <a:pt x="8580" y="15322"/>
                    <a:pt x="8648" y="15322"/>
                  </a:cubicBezTo>
                  <a:cubicBezTo>
                    <a:pt x="8982" y="15318"/>
                    <a:pt x="9308" y="15229"/>
                    <a:pt x="9604" y="15073"/>
                  </a:cubicBezTo>
                  <a:cubicBezTo>
                    <a:pt x="9972" y="14882"/>
                    <a:pt x="10281" y="14599"/>
                    <a:pt x="10510" y="14251"/>
                  </a:cubicBezTo>
                  <a:cubicBezTo>
                    <a:pt x="10683" y="13993"/>
                    <a:pt x="10798" y="13701"/>
                    <a:pt x="10844" y="13392"/>
                  </a:cubicBezTo>
                  <a:cubicBezTo>
                    <a:pt x="10937" y="13452"/>
                    <a:pt x="11039" y="13502"/>
                    <a:pt x="11141" y="13540"/>
                  </a:cubicBezTo>
                  <a:cubicBezTo>
                    <a:pt x="11276" y="13595"/>
                    <a:pt x="11416" y="13629"/>
                    <a:pt x="11560" y="13650"/>
                  </a:cubicBezTo>
                  <a:cubicBezTo>
                    <a:pt x="11576" y="13384"/>
                    <a:pt x="11576" y="13117"/>
                    <a:pt x="11560" y="12851"/>
                  </a:cubicBezTo>
                  <a:cubicBezTo>
                    <a:pt x="11538" y="12567"/>
                    <a:pt x="11505" y="12288"/>
                    <a:pt x="11454" y="12008"/>
                  </a:cubicBezTo>
                  <a:cubicBezTo>
                    <a:pt x="11373" y="11589"/>
                    <a:pt x="11276" y="11179"/>
                    <a:pt x="11149" y="10772"/>
                  </a:cubicBezTo>
                  <a:cubicBezTo>
                    <a:pt x="11026" y="10362"/>
                    <a:pt x="10887" y="9956"/>
                    <a:pt x="10738" y="9549"/>
                  </a:cubicBezTo>
                  <a:cubicBezTo>
                    <a:pt x="10595" y="9143"/>
                    <a:pt x="10434" y="8724"/>
                    <a:pt x="10294" y="8309"/>
                  </a:cubicBezTo>
                  <a:cubicBezTo>
                    <a:pt x="10256" y="8199"/>
                    <a:pt x="10218" y="8089"/>
                    <a:pt x="10180" y="7979"/>
                  </a:cubicBezTo>
                  <a:cubicBezTo>
                    <a:pt x="10159" y="7907"/>
                    <a:pt x="10137" y="7835"/>
                    <a:pt x="10112" y="7763"/>
                  </a:cubicBezTo>
                  <a:cubicBezTo>
                    <a:pt x="10065" y="7632"/>
                    <a:pt x="10015" y="7496"/>
                    <a:pt x="9964" y="7365"/>
                  </a:cubicBezTo>
                  <a:cubicBezTo>
                    <a:pt x="9862" y="7115"/>
                    <a:pt x="9778" y="6862"/>
                    <a:pt x="9706" y="6603"/>
                  </a:cubicBezTo>
                  <a:cubicBezTo>
                    <a:pt x="9672" y="6481"/>
                    <a:pt x="9646" y="6354"/>
                    <a:pt x="9634" y="6227"/>
                  </a:cubicBezTo>
                  <a:cubicBezTo>
                    <a:pt x="9621" y="6125"/>
                    <a:pt x="9621" y="6019"/>
                    <a:pt x="9634" y="5918"/>
                  </a:cubicBezTo>
                  <a:cubicBezTo>
                    <a:pt x="9651" y="5795"/>
                    <a:pt x="9685" y="5672"/>
                    <a:pt x="9740" y="5562"/>
                  </a:cubicBezTo>
                  <a:cubicBezTo>
                    <a:pt x="9761" y="5520"/>
                    <a:pt x="9790" y="5478"/>
                    <a:pt x="9820" y="5444"/>
                  </a:cubicBezTo>
                  <a:cubicBezTo>
                    <a:pt x="9845" y="5410"/>
                    <a:pt x="9875" y="5380"/>
                    <a:pt x="9909" y="5355"/>
                  </a:cubicBezTo>
                  <a:cubicBezTo>
                    <a:pt x="9943" y="5329"/>
                    <a:pt x="9985" y="5308"/>
                    <a:pt x="10027" y="5296"/>
                  </a:cubicBezTo>
                  <a:cubicBezTo>
                    <a:pt x="10065" y="5287"/>
                    <a:pt x="10104" y="5279"/>
                    <a:pt x="10142" y="5279"/>
                  </a:cubicBezTo>
                  <a:cubicBezTo>
                    <a:pt x="10226" y="5279"/>
                    <a:pt x="10307" y="5296"/>
                    <a:pt x="10387" y="5329"/>
                  </a:cubicBezTo>
                  <a:cubicBezTo>
                    <a:pt x="10497" y="5372"/>
                    <a:pt x="10607" y="5431"/>
                    <a:pt x="10705" y="5503"/>
                  </a:cubicBezTo>
                  <a:cubicBezTo>
                    <a:pt x="10802" y="5571"/>
                    <a:pt x="10891" y="5643"/>
                    <a:pt x="10975" y="5727"/>
                  </a:cubicBezTo>
                  <a:cubicBezTo>
                    <a:pt x="11047" y="5803"/>
                    <a:pt x="11111" y="5884"/>
                    <a:pt x="11174" y="5968"/>
                  </a:cubicBezTo>
                  <a:cubicBezTo>
                    <a:pt x="11023" y="5531"/>
                    <a:pt x="10851" y="5106"/>
                    <a:pt x="10649" y="4690"/>
                  </a:cubicBezTo>
                  <a:lnTo>
                    <a:pt x="10649" y="4690"/>
                  </a:lnTo>
                  <a:cubicBezTo>
                    <a:pt x="10649" y="4690"/>
                    <a:pt x="10649" y="4690"/>
                    <a:pt x="10650" y="4690"/>
                  </a:cubicBezTo>
                  <a:cubicBezTo>
                    <a:pt x="10472" y="4322"/>
                    <a:pt x="10281" y="3962"/>
                    <a:pt x="10074" y="3611"/>
                  </a:cubicBezTo>
                  <a:cubicBezTo>
                    <a:pt x="9867" y="3264"/>
                    <a:pt x="9651" y="2930"/>
                    <a:pt x="9422" y="2595"/>
                  </a:cubicBezTo>
                  <a:cubicBezTo>
                    <a:pt x="9253" y="2354"/>
                    <a:pt x="9088" y="2108"/>
                    <a:pt x="8918" y="1867"/>
                  </a:cubicBezTo>
                  <a:cubicBezTo>
                    <a:pt x="8732" y="1613"/>
                    <a:pt x="8542" y="1364"/>
                    <a:pt x="8334" y="1122"/>
                  </a:cubicBezTo>
                  <a:cubicBezTo>
                    <a:pt x="8072" y="809"/>
                    <a:pt x="7771" y="534"/>
                    <a:pt x="7441" y="297"/>
                  </a:cubicBezTo>
                  <a:lnTo>
                    <a:pt x="7441" y="297"/>
                  </a:lnTo>
                  <a:lnTo>
                    <a:pt x="7454" y="305"/>
                  </a:lnTo>
                  <a:cubicBezTo>
                    <a:pt x="7365" y="242"/>
                    <a:pt x="7272" y="187"/>
                    <a:pt x="7179" y="140"/>
                  </a:cubicBezTo>
                  <a:cubicBezTo>
                    <a:pt x="7098" y="98"/>
                    <a:pt x="7014" y="60"/>
                    <a:pt x="6933" y="30"/>
                  </a:cubicBezTo>
                  <a:lnTo>
                    <a:pt x="6845"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1"/>
            <p:cNvSpPr/>
            <p:nvPr/>
          </p:nvSpPr>
          <p:spPr>
            <a:xfrm>
              <a:off x="-1633600" y="4771110"/>
              <a:ext cx="445413" cy="834498"/>
            </a:xfrm>
            <a:custGeom>
              <a:rect b="b" l="l" r="r" t="t"/>
              <a:pathLst>
                <a:path extrusionOk="0" h="10874" w="5804">
                  <a:moveTo>
                    <a:pt x="77" y="1"/>
                  </a:moveTo>
                  <a:cubicBezTo>
                    <a:pt x="56" y="1"/>
                    <a:pt x="35" y="13"/>
                    <a:pt x="22" y="30"/>
                  </a:cubicBezTo>
                  <a:cubicBezTo>
                    <a:pt x="9" y="43"/>
                    <a:pt x="1" y="64"/>
                    <a:pt x="5" y="81"/>
                  </a:cubicBezTo>
                  <a:cubicBezTo>
                    <a:pt x="39" y="390"/>
                    <a:pt x="90" y="716"/>
                    <a:pt x="149" y="1054"/>
                  </a:cubicBezTo>
                  <a:cubicBezTo>
                    <a:pt x="204" y="1368"/>
                    <a:pt x="272" y="1677"/>
                    <a:pt x="352" y="2003"/>
                  </a:cubicBezTo>
                  <a:cubicBezTo>
                    <a:pt x="513" y="2646"/>
                    <a:pt x="712" y="3276"/>
                    <a:pt x="949" y="3894"/>
                  </a:cubicBezTo>
                  <a:cubicBezTo>
                    <a:pt x="1423" y="5135"/>
                    <a:pt x="2016" y="6328"/>
                    <a:pt x="2718" y="7454"/>
                  </a:cubicBezTo>
                  <a:cubicBezTo>
                    <a:pt x="3112" y="8085"/>
                    <a:pt x="3548" y="8694"/>
                    <a:pt x="4018" y="9274"/>
                  </a:cubicBezTo>
                  <a:cubicBezTo>
                    <a:pt x="4250" y="9562"/>
                    <a:pt x="4496" y="9841"/>
                    <a:pt x="4758" y="10104"/>
                  </a:cubicBezTo>
                  <a:cubicBezTo>
                    <a:pt x="5021" y="10374"/>
                    <a:pt x="5308" y="10624"/>
                    <a:pt x="5613" y="10844"/>
                  </a:cubicBezTo>
                  <a:cubicBezTo>
                    <a:pt x="5634" y="10861"/>
                    <a:pt x="5660" y="10874"/>
                    <a:pt x="5689" y="10874"/>
                  </a:cubicBezTo>
                  <a:cubicBezTo>
                    <a:pt x="5719" y="10874"/>
                    <a:pt x="5753" y="10861"/>
                    <a:pt x="5774" y="10836"/>
                  </a:cubicBezTo>
                  <a:cubicBezTo>
                    <a:pt x="5795" y="10815"/>
                    <a:pt x="5804" y="10785"/>
                    <a:pt x="5804" y="10755"/>
                  </a:cubicBezTo>
                  <a:cubicBezTo>
                    <a:pt x="5799" y="10721"/>
                    <a:pt x="5787" y="10696"/>
                    <a:pt x="5766" y="10675"/>
                  </a:cubicBezTo>
                  <a:cubicBezTo>
                    <a:pt x="5558" y="10489"/>
                    <a:pt x="5355" y="10307"/>
                    <a:pt x="5160" y="10116"/>
                  </a:cubicBezTo>
                  <a:cubicBezTo>
                    <a:pt x="4983" y="9943"/>
                    <a:pt x="4801" y="9748"/>
                    <a:pt x="4606" y="9524"/>
                  </a:cubicBezTo>
                  <a:cubicBezTo>
                    <a:pt x="4301" y="9172"/>
                    <a:pt x="4018" y="8800"/>
                    <a:pt x="3755" y="8419"/>
                  </a:cubicBezTo>
                  <a:cubicBezTo>
                    <a:pt x="3476" y="8013"/>
                    <a:pt x="3209" y="7615"/>
                    <a:pt x="2968" y="7238"/>
                  </a:cubicBezTo>
                  <a:cubicBezTo>
                    <a:pt x="2456" y="6438"/>
                    <a:pt x="1990" y="5604"/>
                    <a:pt x="1575" y="4745"/>
                  </a:cubicBezTo>
                  <a:cubicBezTo>
                    <a:pt x="1427" y="4440"/>
                    <a:pt x="1292" y="4140"/>
                    <a:pt x="1165" y="3827"/>
                  </a:cubicBezTo>
                  <a:cubicBezTo>
                    <a:pt x="1029" y="3501"/>
                    <a:pt x="907" y="3162"/>
                    <a:pt x="792" y="2819"/>
                  </a:cubicBezTo>
                  <a:cubicBezTo>
                    <a:pt x="568" y="2146"/>
                    <a:pt x="390" y="1457"/>
                    <a:pt x="263" y="758"/>
                  </a:cubicBezTo>
                  <a:cubicBezTo>
                    <a:pt x="221" y="538"/>
                    <a:pt x="187" y="301"/>
                    <a:pt x="162" y="77"/>
                  </a:cubicBezTo>
                  <a:cubicBezTo>
                    <a:pt x="157" y="34"/>
                    <a:pt x="124" y="1"/>
                    <a:pt x="8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1"/>
            <p:cNvSpPr/>
            <p:nvPr/>
          </p:nvSpPr>
          <p:spPr>
            <a:xfrm>
              <a:off x="-1329850" y="4602812"/>
              <a:ext cx="404740" cy="863814"/>
            </a:xfrm>
            <a:custGeom>
              <a:rect b="b" l="l" r="r" t="t"/>
              <a:pathLst>
                <a:path extrusionOk="0" h="11256" w="5274">
                  <a:moveTo>
                    <a:pt x="100" y="0"/>
                  </a:moveTo>
                  <a:cubicBezTo>
                    <a:pt x="96" y="0"/>
                    <a:pt x="93" y="0"/>
                    <a:pt x="89" y="1"/>
                  </a:cubicBezTo>
                  <a:cubicBezTo>
                    <a:pt x="64" y="1"/>
                    <a:pt x="43" y="10"/>
                    <a:pt x="30" y="26"/>
                  </a:cubicBezTo>
                  <a:cubicBezTo>
                    <a:pt x="0" y="60"/>
                    <a:pt x="0" y="111"/>
                    <a:pt x="34" y="141"/>
                  </a:cubicBezTo>
                  <a:cubicBezTo>
                    <a:pt x="271" y="365"/>
                    <a:pt x="495" y="606"/>
                    <a:pt x="728" y="873"/>
                  </a:cubicBezTo>
                  <a:cubicBezTo>
                    <a:pt x="1507" y="1779"/>
                    <a:pt x="2201" y="2871"/>
                    <a:pt x="2844" y="4208"/>
                  </a:cubicBezTo>
                  <a:cubicBezTo>
                    <a:pt x="3348" y="5271"/>
                    <a:pt x="3776" y="6367"/>
                    <a:pt x="4123" y="7488"/>
                  </a:cubicBezTo>
                  <a:cubicBezTo>
                    <a:pt x="4449" y="8538"/>
                    <a:pt x="4715" y="9605"/>
                    <a:pt x="4914" y="10684"/>
                  </a:cubicBezTo>
                  <a:lnTo>
                    <a:pt x="4944" y="10866"/>
                  </a:lnTo>
                  <a:lnTo>
                    <a:pt x="4948" y="10900"/>
                  </a:lnTo>
                  <a:cubicBezTo>
                    <a:pt x="4961" y="10972"/>
                    <a:pt x="4973" y="11044"/>
                    <a:pt x="4978" y="11116"/>
                  </a:cubicBezTo>
                  <a:cubicBezTo>
                    <a:pt x="4982" y="11154"/>
                    <a:pt x="4999" y="11192"/>
                    <a:pt x="5028" y="11217"/>
                  </a:cubicBezTo>
                  <a:cubicBezTo>
                    <a:pt x="5054" y="11243"/>
                    <a:pt x="5092" y="11255"/>
                    <a:pt x="5130" y="11255"/>
                  </a:cubicBezTo>
                  <a:cubicBezTo>
                    <a:pt x="5168" y="11251"/>
                    <a:pt x="5210" y="11234"/>
                    <a:pt x="5240" y="11200"/>
                  </a:cubicBezTo>
                  <a:cubicBezTo>
                    <a:pt x="5261" y="11175"/>
                    <a:pt x="5274" y="11137"/>
                    <a:pt x="5274" y="11103"/>
                  </a:cubicBezTo>
                  <a:lnTo>
                    <a:pt x="5265" y="11048"/>
                  </a:lnTo>
                  <a:cubicBezTo>
                    <a:pt x="5265" y="11023"/>
                    <a:pt x="5261" y="10997"/>
                    <a:pt x="5261" y="10976"/>
                  </a:cubicBezTo>
                  <a:cubicBezTo>
                    <a:pt x="5257" y="10942"/>
                    <a:pt x="5249" y="10908"/>
                    <a:pt x="5244" y="10874"/>
                  </a:cubicBezTo>
                  <a:lnTo>
                    <a:pt x="5240" y="10849"/>
                  </a:lnTo>
                  <a:lnTo>
                    <a:pt x="5223" y="10769"/>
                  </a:lnTo>
                  <a:lnTo>
                    <a:pt x="5206" y="10684"/>
                  </a:lnTo>
                  <a:lnTo>
                    <a:pt x="5194" y="10604"/>
                  </a:lnTo>
                  <a:cubicBezTo>
                    <a:pt x="5164" y="10468"/>
                    <a:pt x="5139" y="10333"/>
                    <a:pt x="5109" y="10197"/>
                  </a:cubicBezTo>
                  <a:cubicBezTo>
                    <a:pt x="5050" y="9939"/>
                    <a:pt x="4990" y="9681"/>
                    <a:pt x="4927" y="9423"/>
                  </a:cubicBezTo>
                  <a:cubicBezTo>
                    <a:pt x="4796" y="8881"/>
                    <a:pt x="4643" y="8339"/>
                    <a:pt x="4482" y="7806"/>
                  </a:cubicBezTo>
                  <a:cubicBezTo>
                    <a:pt x="4140" y="6684"/>
                    <a:pt x="3721" y="5588"/>
                    <a:pt x="3221" y="4526"/>
                  </a:cubicBezTo>
                  <a:cubicBezTo>
                    <a:pt x="2828" y="3675"/>
                    <a:pt x="2370" y="2858"/>
                    <a:pt x="1854" y="2075"/>
                  </a:cubicBezTo>
                  <a:cubicBezTo>
                    <a:pt x="1363" y="1330"/>
                    <a:pt x="787" y="640"/>
                    <a:pt x="144" y="22"/>
                  </a:cubicBezTo>
                  <a:cubicBezTo>
                    <a:pt x="134" y="8"/>
                    <a:pt x="117" y="0"/>
                    <a:pt x="10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61"/>
          <p:cNvGrpSpPr/>
          <p:nvPr/>
        </p:nvGrpSpPr>
        <p:grpSpPr>
          <a:xfrm rot="-1153265">
            <a:off x="1624531" y="9598358"/>
            <a:ext cx="568861" cy="559165"/>
            <a:chOff x="-1999878" y="5827318"/>
            <a:chExt cx="1884076" cy="1851962"/>
          </a:xfrm>
        </p:grpSpPr>
        <p:sp>
          <p:nvSpPr>
            <p:cNvPr id="6462" name="Google Shape;6462;p61"/>
            <p:cNvSpPr/>
            <p:nvPr/>
          </p:nvSpPr>
          <p:spPr>
            <a:xfrm rot="3016586">
              <a:off x="-1659057" y="6028018"/>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1"/>
            <p:cNvSpPr/>
            <p:nvPr/>
          </p:nvSpPr>
          <p:spPr>
            <a:xfrm rot="3016586">
              <a:off x="-1659065" y="6028024"/>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1"/>
            <p:cNvSpPr/>
            <p:nvPr/>
          </p:nvSpPr>
          <p:spPr>
            <a:xfrm rot="3016586">
              <a:off x="-1620202" y="6091653"/>
              <a:ext cx="1113261" cy="1342148"/>
            </a:xfrm>
            <a:custGeom>
              <a:rect b="b" l="l" r="r" t="t"/>
              <a:pathLst>
                <a:path extrusionOk="0" h="21282" w="17651">
                  <a:moveTo>
                    <a:pt x="4420" y="1"/>
                  </a:moveTo>
                  <a:cubicBezTo>
                    <a:pt x="4183" y="1"/>
                    <a:pt x="3941" y="18"/>
                    <a:pt x="3704" y="52"/>
                  </a:cubicBezTo>
                  <a:cubicBezTo>
                    <a:pt x="3218" y="124"/>
                    <a:pt x="2744" y="280"/>
                    <a:pt x="2308" y="509"/>
                  </a:cubicBezTo>
                  <a:cubicBezTo>
                    <a:pt x="1863" y="746"/>
                    <a:pt x="1461" y="1055"/>
                    <a:pt x="1118" y="1427"/>
                  </a:cubicBezTo>
                  <a:cubicBezTo>
                    <a:pt x="1038" y="1516"/>
                    <a:pt x="957" y="1609"/>
                    <a:pt x="885" y="1702"/>
                  </a:cubicBezTo>
                  <a:cubicBezTo>
                    <a:pt x="847" y="1740"/>
                    <a:pt x="813" y="1783"/>
                    <a:pt x="784" y="1821"/>
                  </a:cubicBezTo>
                  <a:cubicBezTo>
                    <a:pt x="500" y="2181"/>
                    <a:pt x="297" y="2595"/>
                    <a:pt x="187" y="3040"/>
                  </a:cubicBezTo>
                  <a:cubicBezTo>
                    <a:pt x="98" y="3298"/>
                    <a:pt x="43" y="3569"/>
                    <a:pt x="22" y="3844"/>
                  </a:cubicBezTo>
                  <a:cubicBezTo>
                    <a:pt x="18" y="3895"/>
                    <a:pt x="18" y="3954"/>
                    <a:pt x="18" y="4017"/>
                  </a:cubicBezTo>
                  <a:cubicBezTo>
                    <a:pt x="9" y="4077"/>
                    <a:pt x="5" y="4132"/>
                    <a:pt x="1" y="4191"/>
                  </a:cubicBezTo>
                  <a:cubicBezTo>
                    <a:pt x="1" y="4305"/>
                    <a:pt x="5" y="4424"/>
                    <a:pt x="22" y="4542"/>
                  </a:cubicBezTo>
                  <a:cubicBezTo>
                    <a:pt x="26" y="4648"/>
                    <a:pt x="39" y="4754"/>
                    <a:pt x="56" y="4860"/>
                  </a:cubicBezTo>
                  <a:cubicBezTo>
                    <a:pt x="69" y="4961"/>
                    <a:pt x="81" y="5063"/>
                    <a:pt x="94" y="5164"/>
                  </a:cubicBezTo>
                  <a:cubicBezTo>
                    <a:pt x="115" y="5313"/>
                    <a:pt x="149" y="5461"/>
                    <a:pt x="191" y="5605"/>
                  </a:cubicBezTo>
                  <a:cubicBezTo>
                    <a:pt x="208" y="5677"/>
                    <a:pt x="221" y="5749"/>
                    <a:pt x="242" y="5825"/>
                  </a:cubicBezTo>
                  <a:cubicBezTo>
                    <a:pt x="289" y="6036"/>
                    <a:pt x="348" y="6261"/>
                    <a:pt x="420" y="6485"/>
                  </a:cubicBezTo>
                  <a:cubicBezTo>
                    <a:pt x="534" y="6849"/>
                    <a:pt x="631" y="7188"/>
                    <a:pt x="716" y="7518"/>
                  </a:cubicBezTo>
                  <a:cubicBezTo>
                    <a:pt x="873" y="8136"/>
                    <a:pt x="1017" y="8796"/>
                    <a:pt x="1165" y="9596"/>
                  </a:cubicBezTo>
                  <a:cubicBezTo>
                    <a:pt x="1300" y="10341"/>
                    <a:pt x="1414" y="11103"/>
                    <a:pt x="1516" y="11776"/>
                  </a:cubicBezTo>
                  <a:lnTo>
                    <a:pt x="1525" y="11818"/>
                  </a:lnTo>
                  <a:cubicBezTo>
                    <a:pt x="1618" y="12432"/>
                    <a:pt x="1723" y="13130"/>
                    <a:pt x="1842" y="13795"/>
                  </a:cubicBezTo>
                  <a:cubicBezTo>
                    <a:pt x="1931" y="14319"/>
                    <a:pt x="2049" y="14840"/>
                    <a:pt x="2206" y="15352"/>
                  </a:cubicBezTo>
                  <a:cubicBezTo>
                    <a:pt x="2358" y="15860"/>
                    <a:pt x="2545" y="16351"/>
                    <a:pt x="2765" y="16829"/>
                  </a:cubicBezTo>
                  <a:cubicBezTo>
                    <a:pt x="3188" y="17777"/>
                    <a:pt x="3780" y="18641"/>
                    <a:pt x="4504" y="19381"/>
                  </a:cubicBezTo>
                  <a:cubicBezTo>
                    <a:pt x="4868" y="19745"/>
                    <a:pt x="5270" y="20063"/>
                    <a:pt x="5706" y="20338"/>
                  </a:cubicBezTo>
                  <a:cubicBezTo>
                    <a:pt x="6151" y="20613"/>
                    <a:pt x="6629" y="20829"/>
                    <a:pt x="7128" y="20986"/>
                  </a:cubicBezTo>
                  <a:cubicBezTo>
                    <a:pt x="7632" y="21142"/>
                    <a:pt x="8157" y="21235"/>
                    <a:pt x="8682" y="21269"/>
                  </a:cubicBezTo>
                  <a:cubicBezTo>
                    <a:pt x="8838" y="21278"/>
                    <a:pt x="8999" y="21282"/>
                    <a:pt x="9160" y="21282"/>
                  </a:cubicBezTo>
                  <a:cubicBezTo>
                    <a:pt x="9520" y="21282"/>
                    <a:pt x="9875" y="21261"/>
                    <a:pt x="10235" y="21214"/>
                  </a:cubicBezTo>
                  <a:cubicBezTo>
                    <a:pt x="11306" y="21074"/>
                    <a:pt x="12347" y="20749"/>
                    <a:pt x="13312" y="20262"/>
                  </a:cubicBezTo>
                  <a:cubicBezTo>
                    <a:pt x="14273" y="19788"/>
                    <a:pt x="15136" y="19144"/>
                    <a:pt x="15860" y="18357"/>
                  </a:cubicBezTo>
                  <a:cubicBezTo>
                    <a:pt x="16211" y="17972"/>
                    <a:pt x="16516" y="17553"/>
                    <a:pt x="16774" y="17100"/>
                  </a:cubicBezTo>
                  <a:cubicBezTo>
                    <a:pt x="17058" y="16592"/>
                    <a:pt x="17270" y="16042"/>
                    <a:pt x="17401" y="15475"/>
                  </a:cubicBezTo>
                  <a:cubicBezTo>
                    <a:pt x="17650" y="14408"/>
                    <a:pt x="17621" y="13253"/>
                    <a:pt x="17325" y="12030"/>
                  </a:cubicBezTo>
                  <a:cubicBezTo>
                    <a:pt x="17181" y="11458"/>
                    <a:pt x="16986" y="10900"/>
                    <a:pt x="16736" y="10366"/>
                  </a:cubicBezTo>
                  <a:cubicBezTo>
                    <a:pt x="16495" y="9833"/>
                    <a:pt x="16211" y="9325"/>
                    <a:pt x="15881" y="8843"/>
                  </a:cubicBezTo>
                  <a:cubicBezTo>
                    <a:pt x="15547" y="8352"/>
                    <a:pt x="15166" y="7890"/>
                    <a:pt x="14743" y="7467"/>
                  </a:cubicBezTo>
                  <a:cubicBezTo>
                    <a:pt x="14366" y="7099"/>
                    <a:pt x="13913" y="6726"/>
                    <a:pt x="13308" y="6303"/>
                  </a:cubicBezTo>
                  <a:cubicBezTo>
                    <a:pt x="12914" y="6024"/>
                    <a:pt x="12478" y="5744"/>
                    <a:pt x="12161" y="5537"/>
                  </a:cubicBezTo>
                  <a:lnTo>
                    <a:pt x="12123" y="5512"/>
                  </a:lnTo>
                  <a:cubicBezTo>
                    <a:pt x="11687" y="5224"/>
                    <a:pt x="11234" y="4932"/>
                    <a:pt x="10806" y="4618"/>
                  </a:cubicBezTo>
                  <a:cubicBezTo>
                    <a:pt x="10536" y="4420"/>
                    <a:pt x="10299" y="4233"/>
                    <a:pt x="10083" y="4047"/>
                  </a:cubicBezTo>
                  <a:cubicBezTo>
                    <a:pt x="9846" y="3840"/>
                    <a:pt x="9621" y="3615"/>
                    <a:pt x="9414" y="3383"/>
                  </a:cubicBezTo>
                  <a:cubicBezTo>
                    <a:pt x="9156" y="3099"/>
                    <a:pt x="8910" y="2799"/>
                    <a:pt x="8673" y="2515"/>
                  </a:cubicBezTo>
                  <a:lnTo>
                    <a:pt x="8627" y="2460"/>
                  </a:lnTo>
                  <a:lnTo>
                    <a:pt x="8576" y="2401"/>
                  </a:lnTo>
                  <a:cubicBezTo>
                    <a:pt x="8449" y="2248"/>
                    <a:pt x="8322" y="2096"/>
                    <a:pt x="8195" y="1944"/>
                  </a:cubicBezTo>
                  <a:cubicBezTo>
                    <a:pt x="7823" y="1520"/>
                    <a:pt x="7378" y="1034"/>
                    <a:pt x="6828" y="653"/>
                  </a:cubicBezTo>
                  <a:cubicBezTo>
                    <a:pt x="6341" y="323"/>
                    <a:pt x="5778" y="111"/>
                    <a:pt x="5194" y="47"/>
                  </a:cubicBezTo>
                  <a:cubicBezTo>
                    <a:pt x="5084" y="35"/>
                    <a:pt x="4970" y="26"/>
                    <a:pt x="4864" y="22"/>
                  </a:cubicBezTo>
                  <a:cubicBezTo>
                    <a:pt x="4712" y="9"/>
                    <a:pt x="4563" y="1"/>
                    <a:pt x="4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1"/>
            <p:cNvSpPr/>
            <p:nvPr/>
          </p:nvSpPr>
          <p:spPr>
            <a:xfrm rot="3016586">
              <a:off x="-1619401" y="6093688"/>
              <a:ext cx="1107080" cy="1332562"/>
            </a:xfrm>
            <a:custGeom>
              <a:rect b="b" l="l" r="r" t="t"/>
              <a:pathLst>
                <a:path extrusionOk="0" h="21130" w="17553">
                  <a:moveTo>
                    <a:pt x="5230" y="12087"/>
                  </a:moveTo>
                  <a:cubicBezTo>
                    <a:pt x="5231" y="12091"/>
                    <a:pt x="5231" y="12095"/>
                    <a:pt x="5232" y="12099"/>
                  </a:cubicBezTo>
                  <a:lnTo>
                    <a:pt x="5232" y="12099"/>
                  </a:lnTo>
                  <a:cubicBezTo>
                    <a:pt x="5232" y="12094"/>
                    <a:pt x="5231" y="12090"/>
                    <a:pt x="5230" y="12087"/>
                  </a:cubicBezTo>
                  <a:close/>
                  <a:moveTo>
                    <a:pt x="3158" y="0"/>
                  </a:moveTo>
                  <a:lnTo>
                    <a:pt x="3158" y="0"/>
                  </a:lnTo>
                  <a:cubicBezTo>
                    <a:pt x="2866" y="85"/>
                    <a:pt x="2582" y="195"/>
                    <a:pt x="2312" y="339"/>
                  </a:cubicBezTo>
                  <a:lnTo>
                    <a:pt x="2312" y="343"/>
                  </a:lnTo>
                  <a:cubicBezTo>
                    <a:pt x="1863" y="585"/>
                    <a:pt x="1461" y="893"/>
                    <a:pt x="1118" y="1266"/>
                  </a:cubicBezTo>
                  <a:cubicBezTo>
                    <a:pt x="1038" y="1355"/>
                    <a:pt x="957" y="1448"/>
                    <a:pt x="885" y="1541"/>
                  </a:cubicBezTo>
                  <a:cubicBezTo>
                    <a:pt x="847" y="1579"/>
                    <a:pt x="813" y="1621"/>
                    <a:pt x="784" y="1660"/>
                  </a:cubicBezTo>
                  <a:cubicBezTo>
                    <a:pt x="500" y="2019"/>
                    <a:pt x="297" y="2434"/>
                    <a:pt x="187" y="2879"/>
                  </a:cubicBezTo>
                  <a:cubicBezTo>
                    <a:pt x="98" y="3137"/>
                    <a:pt x="43" y="3408"/>
                    <a:pt x="22" y="3683"/>
                  </a:cubicBezTo>
                  <a:cubicBezTo>
                    <a:pt x="18" y="3738"/>
                    <a:pt x="18" y="3797"/>
                    <a:pt x="18" y="3860"/>
                  </a:cubicBezTo>
                  <a:cubicBezTo>
                    <a:pt x="9" y="3916"/>
                    <a:pt x="5" y="3975"/>
                    <a:pt x="1" y="4030"/>
                  </a:cubicBezTo>
                  <a:cubicBezTo>
                    <a:pt x="1" y="4148"/>
                    <a:pt x="5" y="4267"/>
                    <a:pt x="22" y="4381"/>
                  </a:cubicBezTo>
                  <a:cubicBezTo>
                    <a:pt x="26" y="4491"/>
                    <a:pt x="39" y="4597"/>
                    <a:pt x="56" y="4703"/>
                  </a:cubicBezTo>
                  <a:cubicBezTo>
                    <a:pt x="64" y="4804"/>
                    <a:pt x="77" y="4906"/>
                    <a:pt x="94" y="5007"/>
                  </a:cubicBezTo>
                  <a:cubicBezTo>
                    <a:pt x="115" y="5156"/>
                    <a:pt x="149" y="5304"/>
                    <a:pt x="191" y="5452"/>
                  </a:cubicBezTo>
                  <a:cubicBezTo>
                    <a:pt x="204" y="5524"/>
                    <a:pt x="221" y="5596"/>
                    <a:pt x="242" y="5672"/>
                  </a:cubicBezTo>
                  <a:cubicBezTo>
                    <a:pt x="288" y="5884"/>
                    <a:pt x="348" y="6108"/>
                    <a:pt x="420" y="6328"/>
                  </a:cubicBezTo>
                  <a:cubicBezTo>
                    <a:pt x="538" y="6713"/>
                    <a:pt x="631" y="7052"/>
                    <a:pt x="716" y="7365"/>
                  </a:cubicBezTo>
                  <a:cubicBezTo>
                    <a:pt x="877" y="7991"/>
                    <a:pt x="1021" y="8647"/>
                    <a:pt x="1160" y="9439"/>
                  </a:cubicBezTo>
                  <a:cubicBezTo>
                    <a:pt x="1287" y="10125"/>
                    <a:pt x="1393" y="10836"/>
                    <a:pt x="1490" y="11462"/>
                  </a:cubicBezTo>
                  <a:lnTo>
                    <a:pt x="1507" y="11568"/>
                  </a:lnTo>
                  <a:lnTo>
                    <a:pt x="1516" y="11614"/>
                  </a:lnTo>
                  <a:lnTo>
                    <a:pt x="1524" y="11657"/>
                  </a:lnTo>
                  <a:lnTo>
                    <a:pt x="1533" y="11720"/>
                  </a:lnTo>
                  <a:cubicBezTo>
                    <a:pt x="1622" y="12321"/>
                    <a:pt x="1727" y="12998"/>
                    <a:pt x="1838" y="13638"/>
                  </a:cubicBezTo>
                  <a:cubicBezTo>
                    <a:pt x="1926" y="14162"/>
                    <a:pt x="2049" y="14683"/>
                    <a:pt x="2206" y="15195"/>
                  </a:cubicBezTo>
                  <a:cubicBezTo>
                    <a:pt x="2358" y="15703"/>
                    <a:pt x="2544" y="16194"/>
                    <a:pt x="2764" y="16672"/>
                  </a:cubicBezTo>
                  <a:cubicBezTo>
                    <a:pt x="3188" y="17620"/>
                    <a:pt x="3776" y="18488"/>
                    <a:pt x="4504" y="19229"/>
                  </a:cubicBezTo>
                  <a:cubicBezTo>
                    <a:pt x="4868" y="19588"/>
                    <a:pt x="5270" y="19910"/>
                    <a:pt x="5706" y="20181"/>
                  </a:cubicBezTo>
                  <a:cubicBezTo>
                    <a:pt x="6150" y="20456"/>
                    <a:pt x="6629" y="20676"/>
                    <a:pt x="7128" y="20829"/>
                  </a:cubicBezTo>
                  <a:cubicBezTo>
                    <a:pt x="7636" y="20985"/>
                    <a:pt x="8157" y="21078"/>
                    <a:pt x="8686" y="21112"/>
                  </a:cubicBezTo>
                  <a:cubicBezTo>
                    <a:pt x="8851" y="21121"/>
                    <a:pt x="9016" y="21129"/>
                    <a:pt x="9164" y="21129"/>
                  </a:cubicBezTo>
                  <a:cubicBezTo>
                    <a:pt x="9520" y="21125"/>
                    <a:pt x="9879" y="21099"/>
                    <a:pt x="10235" y="21057"/>
                  </a:cubicBezTo>
                  <a:cubicBezTo>
                    <a:pt x="11310" y="20913"/>
                    <a:pt x="12351" y="20587"/>
                    <a:pt x="13316" y="20096"/>
                  </a:cubicBezTo>
                  <a:cubicBezTo>
                    <a:pt x="14277" y="19627"/>
                    <a:pt x="15140" y="18979"/>
                    <a:pt x="15864" y="18192"/>
                  </a:cubicBezTo>
                  <a:cubicBezTo>
                    <a:pt x="16215" y="17811"/>
                    <a:pt x="16520" y="17392"/>
                    <a:pt x="16778" y="16939"/>
                  </a:cubicBezTo>
                  <a:cubicBezTo>
                    <a:pt x="17066" y="16431"/>
                    <a:pt x="17278" y="15885"/>
                    <a:pt x="17413" y="15318"/>
                  </a:cubicBezTo>
                  <a:cubicBezTo>
                    <a:pt x="17481" y="15022"/>
                    <a:pt x="17527" y="14721"/>
                    <a:pt x="17553" y="14421"/>
                  </a:cubicBezTo>
                  <a:lnTo>
                    <a:pt x="17553" y="14421"/>
                  </a:lnTo>
                  <a:cubicBezTo>
                    <a:pt x="17062" y="15081"/>
                    <a:pt x="16414" y="15610"/>
                    <a:pt x="15720" y="16033"/>
                  </a:cubicBezTo>
                  <a:cubicBezTo>
                    <a:pt x="15483" y="16173"/>
                    <a:pt x="15246" y="16304"/>
                    <a:pt x="15001" y="16431"/>
                  </a:cubicBezTo>
                  <a:cubicBezTo>
                    <a:pt x="14704" y="16579"/>
                    <a:pt x="14395" y="16710"/>
                    <a:pt x="14078" y="16812"/>
                  </a:cubicBezTo>
                  <a:cubicBezTo>
                    <a:pt x="13651" y="16951"/>
                    <a:pt x="13208" y="17021"/>
                    <a:pt x="12761" y="17021"/>
                  </a:cubicBezTo>
                  <a:cubicBezTo>
                    <a:pt x="12663" y="17021"/>
                    <a:pt x="12564" y="17018"/>
                    <a:pt x="12465" y="17011"/>
                  </a:cubicBezTo>
                  <a:cubicBezTo>
                    <a:pt x="11953" y="16973"/>
                    <a:pt x="11454" y="16850"/>
                    <a:pt x="10959" y="16715"/>
                  </a:cubicBezTo>
                  <a:cubicBezTo>
                    <a:pt x="10688" y="16638"/>
                    <a:pt x="10417" y="16558"/>
                    <a:pt x="10142" y="16490"/>
                  </a:cubicBezTo>
                  <a:cubicBezTo>
                    <a:pt x="9989" y="16448"/>
                    <a:pt x="9833" y="16410"/>
                    <a:pt x="9676" y="16376"/>
                  </a:cubicBezTo>
                  <a:cubicBezTo>
                    <a:pt x="9566" y="16348"/>
                    <a:pt x="9455" y="16324"/>
                    <a:pt x="9344" y="16308"/>
                  </a:cubicBezTo>
                  <a:lnTo>
                    <a:pt x="9344" y="16308"/>
                  </a:lnTo>
                  <a:cubicBezTo>
                    <a:pt x="9346" y="16308"/>
                    <a:pt x="9348" y="16308"/>
                    <a:pt x="9350" y="16308"/>
                  </a:cubicBezTo>
                  <a:lnTo>
                    <a:pt x="9321" y="16304"/>
                  </a:lnTo>
                  <a:lnTo>
                    <a:pt x="9321" y="16304"/>
                  </a:lnTo>
                  <a:cubicBezTo>
                    <a:pt x="9329" y="16305"/>
                    <a:pt x="9336" y="16306"/>
                    <a:pt x="9344" y="16308"/>
                  </a:cubicBezTo>
                  <a:lnTo>
                    <a:pt x="9344" y="16308"/>
                  </a:lnTo>
                  <a:cubicBezTo>
                    <a:pt x="9248" y="16296"/>
                    <a:pt x="9151" y="16289"/>
                    <a:pt x="9054" y="16289"/>
                  </a:cubicBezTo>
                  <a:cubicBezTo>
                    <a:pt x="8984" y="16289"/>
                    <a:pt x="8913" y="16293"/>
                    <a:pt x="8842" y="16300"/>
                  </a:cubicBezTo>
                  <a:cubicBezTo>
                    <a:pt x="8732" y="16313"/>
                    <a:pt x="8626" y="16342"/>
                    <a:pt x="8525" y="16384"/>
                  </a:cubicBezTo>
                  <a:cubicBezTo>
                    <a:pt x="8461" y="16414"/>
                    <a:pt x="8398" y="16448"/>
                    <a:pt x="8339" y="16490"/>
                  </a:cubicBezTo>
                  <a:cubicBezTo>
                    <a:pt x="8284" y="16537"/>
                    <a:pt x="8233" y="16583"/>
                    <a:pt x="8191" y="16643"/>
                  </a:cubicBezTo>
                  <a:cubicBezTo>
                    <a:pt x="8148" y="16698"/>
                    <a:pt x="8114" y="16761"/>
                    <a:pt x="8085" y="16825"/>
                  </a:cubicBezTo>
                  <a:cubicBezTo>
                    <a:pt x="8085" y="16829"/>
                    <a:pt x="8085" y="16829"/>
                    <a:pt x="8085" y="16829"/>
                  </a:cubicBezTo>
                  <a:lnTo>
                    <a:pt x="8085" y="16833"/>
                  </a:lnTo>
                  <a:cubicBezTo>
                    <a:pt x="8051" y="16918"/>
                    <a:pt x="8030" y="17002"/>
                    <a:pt x="8017" y="17087"/>
                  </a:cubicBezTo>
                  <a:lnTo>
                    <a:pt x="8017" y="17096"/>
                  </a:lnTo>
                  <a:lnTo>
                    <a:pt x="8017" y="17104"/>
                  </a:lnTo>
                  <a:cubicBezTo>
                    <a:pt x="8004" y="17227"/>
                    <a:pt x="8004" y="17354"/>
                    <a:pt x="8021" y="17476"/>
                  </a:cubicBezTo>
                  <a:cubicBezTo>
                    <a:pt x="8047" y="17620"/>
                    <a:pt x="8085" y="17764"/>
                    <a:pt x="8144" y="17904"/>
                  </a:cubicBezTo>
                  <a:cubicBezTo>
                    <a:pt x="8212" y="18061"/>
                    <a:pt x="8301" y="18213"/>
                    <a:pt x="8406" y="18353"/>
                  </a:cubicBezTo>
                  <a:cubicBezTo>
                    <a:pt x="8504" y="18471"/>
                    <a:pt x="8618" y="18581"/>
                    <a:pt x="8741" y="18678"/>
                  </a:cubicBezTo>
                  <a:cubicBezTo>
                    <a:pt x="8855" y="18763"/>
                    <a:pt x="8978" y="18839"/>
                    <a:pt x="9109" y="18894"/>
                  </a:cubicBezTo>
                  <a:lnTo>
                    <a:pt x="9151" y="18911"/>
                  </a:lnTo>
                  <a:cubicBezTo>
                    <a:pt x="9261" y="18945"/>
                    <a:pt x="9371" y="18975"/>
                    <a:pt x="9481" y="19009"/>
                  </a:cubicBezTo>
                  <a:cubicBezTo>
                    <a:pt x="9545" y="19026"/>
                    <a:pt x="9579" y="19085"/>
                    <a:pt x="9562" y="19148"/>
                  </a:cubicBezTo>
                  <a:cubicBezTo>
                    <a:pt x="9553" y="19178"/>
                    <a:pt x="9536" y="19199"/>
                    <a:pt x="9511" y="19216"/>
                  </a:cubicBezTo>
                  <a:cubicBezTo>
                    <a:pt x="9489" y="19226"/>
                    <a:pt x="9467" y="19230"/>
                    <a:pt x="9444" y="19230"/>
                  </a:cubicBezTo>
                  <a:cubicBezTo>
                    <a:pt x="9437" y="19230"/>
                    <a:pt x="9430" y="19230"/>
                    <a:pt x="9422" y="19229"/>
                  </a:cubicBezTo>
                  <a:cubicBezTo>
                    <a:pt x="9308" y="19208"/>
                    <a:pt x="9194" y="19174"/>
                    <a:pt x="9084" y="19131"/>
                  </a:cubicBezTo>
                  <a:cubicBezTo>
                    <a:pt x="8698" y="19026"/>
                    <a:pt x="8309" y="18932"/>
                    <a:pt x="7937" y="18784"/>
                  </a:cubicBezTo>
                  <a:cubicBezTo>
                    <a:pt x="7704" y="18695"/>
                    <a:pt x="7479" y="18577"/>
                    <a:pt x="7272" y="18437"/>
                  </a:cubicBezTo>
                  <a:cubicBezTo>
                    <a:pt x="7082" y="18306"/>
                    <a:pt x="6908" y="18154"/>
                    <a:pt x="6751" y="17984"/>
                  </a:cubicBezTo>
                  <a:cubicBezTo>
                    <a:pt x="6582" y="17798"/>
                    <a:pt x="6430" y="17595"/>
                    <a:pt x="6299" y="17379"/>
                  </a:cubicBezTo>
                  <a:cubicBezTo>
                    <a:pt x="6167" y="17159"/>
                    <a:pt x="6057" y="16930"/>
                    <a:pt x="5964" y="16693"/>
                  </a:cubicBezTo>
                  <a:cubicBezTo>
                    <a:pt x="5774" y="16202"/>
                    <a:pt x="5638" y="15695"/>
                    <a:pt x="5558" y="15174"/>
                  </a:cubicBezTo>
                  <a:cubicBezTo>
                    <a:pt x="5473" y="14645"/>
                    <a:pt x="5422" y="14116"/>
                    <a:pt x="5376" y="13587"/>
                  </a:cubicBezTo>
                  <a:cubicBezTo>
                    <a:pt x="5334" y="13089"/>
                    <a:pt x="5297" y="12592"/>
                    <a:pt x="5232" y="12099"/>
                  </a:cubicBezTo>
                  <a:lnTo>
                    <a:pt x="5232" y="12099"/>
                  </a:lnTo>
                  <a:cubicBezTo>
                    <a:pt x="5232" y="12099"/>
                    <a:pt x="5232" y="12100"/>
                    <a:pt x="5232" y="12101"/>
                  </a:cubicBezTo>
                  <a:cubicBezTo>
                    <a:pt x="5231" y="12095"/>
                    <a:pt x="5230" y="12088"/>
                    <a:pt x="5229" y="12082"/>
                  </a:cubicBezTo>
                  <a:lnTo>
                    <a:pt x="5229" y="12082"/>
                  </a:lnTo>
                  <a:cubicBezTo>
                    <a:pt x="5230" y="12083"/>
                    <a:pt x="5230" y="12085"/>
                    <a:pt x="5230" y="12087"/>
                  </a:cubicBezTo>
                  <a:lnTo>
                    <a:pt x="5230" y="12087"/>
                  </a:lnTo>
                  <a:cubicBezTo>
                    <a:pt x="5229" y="12080"/>
                    <a:pt x="5229" y="12074"/>
                    <a:pt x="5228" y="12067"/>
                  </a:cubicBezTo>
                  <a:lnTo>
                    <a:pt x="5228" y="12067"/>
                  </a:lnTo>
                  <a:cubicBezTo>
                    <a:pt x="5228" y="12068"/>
                    <a:pt x="5228" y="12070"/>
                    <a:pt x="5228" y="12071"/>
                  </a:cubicBezTo>
                  <a:lnTo>
                    <a:pt x="5228" y="12071"/>
                  </a:lnTo>
                  <a:cubicBezTo>
                    <a:pt x="5126" y="11323"/>
                    <a:pt x="4962" y="10589"/>
                    <a:pt x="4749" y="9871"/>
                  </a:cubicBezTo>
                  <a:cubicBezTo>
                    <a:pt x="4534" y="9172"/>
                    <a:pt x="4284" y="8482"/>
                    <a:pt x="3996" y="7809"/>
                  </a:cubicBezTo>
                  <a:cubicBezTo>
                    <a:pt x="3776" y="7289"/>
                    <a:pt x="3539" y="6777"/>
                    <a:pt x="3302" y="6269"/>
                  </a:cubicBezTo>
                  <a:cubicBezTo>
                    <a:pt x="3112" y="5867"/>
                    <a:pt x="2942" y="5456"/>
                    <a:pt x="2803" y="5041"/>
                  </a:cubicBezTo>
                  <a:cubicBezTo>
                    <a:pt x="2667" y="4643"/>
                    <a:pt x="2561" y="4241"/>
                    <a:pt x="2485" y="3831"/>
                  </a:cubicBezTo>
                  <a:cubicBezTo>
                    <a:pt x="2409" y="3446"/>
                    <a:pt x="2375" y="3052"/>
                    <a:pt x="2371" y="2658"/>
                  </a:cubicBezTo>
                  <a:cubicBezTo>
                    <a:pt x="2367" y="2201"/>
                    <a:pt x="2426" y="1748"/>
                    <a:pt x="2549" y="1308"/>
                  </a:cubicBezTo>
                  <a:cubicBezTo>
                    <a:pt x="2667" y="872"/>
                    <a:pt x="2853" y="462"/>
                    <a:pt x="3103" y="81"/>
                  </a:cubicBezTo>
                  <a:lnTo>
                    <a:pt x="3158" y="0"/>
                  </a:ln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1"/>
            <p:cNvSpPr/>
            <p:nvPr/>
          </p:nvSpPr>
          <p:spPr>
            <a:xfrm rot="3016586">
              <a:off x="-1124930" y="6416645"/>
              <a:ext cx="63" cy="315"/>
            </a:xfrm>
            <a:custGeom>
              <a:rect b="b" l="l" r="r" t="t"/>
              <a:pathLst>
                <a:path extrusionOk="0" h="5" w="1">
                  <a:moveTo>
                    <a:pt x="1" y="4"/>
                  </a:moveTo>
                  <a:lnTo>
                    <a:pt x="1" y="0"/>
                  </a:lnTo>
                  <a:close/>
                </a:path>
              </a:pathLst>
            </a:custGeom>
            <a:solidFill>
              <a:srgbClr val="9FC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1"/>
            <p:cNvSpPr/>
            <p:nvPr/>
          </p:nvSpPr>
          <p:spPr>
            <a:xfrm rot="3016586">
              <a:off x="-1499519" y="6562157"/>
              <a:ext cx="677001" cy="636388"/>
            </a:xfrm>
            <a:custGeom>
              <a:rect b="b" l="l" r="r" t="t"/>
              <a:pathLst>
                <a:path extrusionOk="0" h="10091" w="10734">
                  <a:moveTo>
                    <a:pt x="5357" y="0"/>
                  </a:moveTo>
                  <a:cubicBezTo>
                    <a:pt x="3639" y="0"/>
                    <a:pt x="2013" y="882"/>
                    <a:pt x="1080" y="2368"/>
                  </a:cubicBezTo>
                  <a:cubicBezTo>
                    <a:pt x="0" y="4100"/>
                    <a:pt x="64" y="6313"/>
                    <a:pt x="1249" y="7977"/>
                  </a:cubicBezTo>
                  <a:cubicBezTo>
                    <a:pt x="2235" y="9355"/>
                    <a:pt x="3788" y="10090"/>
                    <a:pt x="5364" y="10090"/>
                  </a:cubicBezTo>
                  <a:cubicBezTo>
                    <a:pt x="6377" y="10090"/>
                    <a:pt x="7400" y="9786"/>
                    <a:pt x="8287" y="9153"/>
                  </a:cubicBezTo>
                  <a:cubicBezTo>
                    <a:pt x="9947" y="7972"/>
                    <a:pt x="10734" y="5903"/>
                    <a:pt x="10277" y="3913"/>
                  </a:cubicBezTo>
                  <a:cubicBezTo>
                    <a:pt x="9815" y="1924"/>
                    <a:pt x="8207" y="409"/>
                    <a:pt x="6192" y="70"/>
                  </a:cubicBezTo>
                  <a:cubicBezTo>
                    <a:pt x="5913" y="23"/>
                    <a:pt x="5634" y="0"/>
                    <a:pt x="5357" y="0"/>
                  </a:cubicBez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1"/>
            <p:cNvSpPr/>
            <p:nvPr/>
          </p:nvSpPr>
          <p:spPr>
            <a:xfrm rot="3016586">
              <a:off x="-1470248" y="6582172"/>
              <a:ext cx="626040" cy="591864"/>
            </a:xfrm>
            <a:custGeom>
              <a:rect b="b" l="l" r="r" t="t"/>
              <a:pathLst>
                <a:path extrusionOk="0" h="9385" w="9926">
                  <a:moveTo>
                    <a:pt x="4978" y="0"/>
                  </a:moveTo>
                  <a:cubicBezTo>
                    <a:pt x="3477" y="0"/>
                    <a:pt x="2039" y="723"/>
                    <a:pt x="1147" y="1983"/>
                  </a:cubicBezTo>
                  <a:cubicBezTo>
                    <a:pt x="51" y="3532"/>
                    <a:pt x="0" y="5589"/>
                    <a:pt x="1012" y="7197"/>
                  </a:cubicBezTo>
                  <a:cubicBezTo>
                    <a:pt x="1902" y="8610"/>
                    <a:pt x="3426" y="9384"/>
                    <a:pt x="4985" y="9384"/>
                  </a:cubicBezTo>
                  <a:cubicBezTo>
                    <a:pt x="5840" y="9384"/>
                    <a:pt x="6706" y="9151"/>
                    <a:pt x="7483" y="8662"/>
                  </a:cubicBezTo>
                  <a:cubicBezTo>
                    <a:pt x="9087" y="7650"/>
                    <a:pt x="9925" y="5771"/>
                    <a:pt x="9604" y="3900"/>
                  </a:cubicBezTo>
                  <a:cubicBezTo>
                    <a:pt x="9282" y="2029"/>
                    <a:pt x="7868" y="540"/>
                    <a:pt x="6014" y="116"/>
                  </a:cubicBezTo>
                  <a:cubicBezTo>
                    <a:pt x="5670" y="38"/>
                    <a:pt x="5322" y="0"/>
                    <a:pt x="4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1"/>
            <p:cNvSpPr/>
            <p:nvPr/>
          </p:nvSpPr>
          <p:spPr>
            <a:xfrm rot="3016586">
              <a:off x="-1493432" y="6618629"/>
              <a:ext cx="641555" cy="548034"/>
            </a:xfrm>
            <a:custGeom>
              <a:rect b="b" l="l" r="r" t="t"/>
              <a:pathLst>
                <a:path extrusionOk="0" h="8690" w="10172">
                  <a:moveTo>
                    <a:pt x="2637" y="1"/>
                  </a:moveTo>
                  <a:lnTo>
                    <a:pt x="2578" y="39"/>
                  </a:lnTo>
                  <a:lnTo>
                    <a:pt x="2574" y="39"/>
                  </a:lnTo>
                  <a:cubicBezTo>
                    <a:pt x="817" y="1152"/>
                    <a:pt x="0" y="3289"/>
                    <a:pt x="572" y="5291"/>
                  </a:cubicBezTo>
                  <a:cubicBezTo>
                    <a:pt x="1147" y="7289"/>
                    <a:pt x="2967" y="8673"/>
                    <a:pt x="5050" y="8690"/>
                  </a:cubicBezTo>
                  <a:cubicBezTo>
                    <a:pt x="5059" y="8690"/>
                    <a:pt x="5069" y="8690"/>
                    <a:pt x="5079" y="8690"/>
                  </a:cubicBezTo>
                  <a:cubicBezTo>
                    <a:pt x="7149" y="8690"/>
                    <a:pt x="8976" y="7335"/>
                    <a:pt x="9570" y="5350"/>
                  </a:cubicBezTo>
                  <a:cubicBezTo>
                    <a:pt x="10171" y="3357"/>
                    <a:pt x="9384" y="1207"/>
                    <a:pt x="7640" y="72"/>
                  </a:cubicBezTo>
                  <a:lnTo>
                    <a:pt x="7640" y="72"/>
                  </a:lnTo>
                  <a:cubicBezTo>
                    <a:pt x="7742" y="204"/>
                    <a:pt x="7835" y="348"/>
                    <a:pt x="7911" y="500"/>
                  </a:cubicBezTo>
                  <a:cubicBezTo>
                    <a:pt x="8072" y="800"/>
                    <a:pt x="8195" y="1118"/>
                    <a:pt x="8271" y="1452"/>
                  </a:cubicBezTo>
                  <a:cubicBezTo>
                    <a:pt x="8347" y="1770"/>
                    <a:pt x="8381" y="2100"/>
                    <a:pt x="8368" y="2426"/>
                  </a:cubicBezTo>
                  <a:cubicBezTo>
                    <a:pt x="8360" y="2786"/>
                    <a:pt x="8279" y="3141"/>
                    <a:pt x="8127" y="3467"/>
                  </a:cubicBezTo>
                  <a:cubicBezTo>
                    <a:pt x="7979" y="3780"/>
                    <a:pt x="7746" y="4043"/>
                    <a:pt x="7454" y="4225"/>
                  </a:cubicBezTo>
                  <a:cubicBezTo>
                    <a:pt x="7369" y="4275"/>
                    <a:pt x="7285" y="4318"/>
                    <a:pt x="7196" y="4356"/>
                  </a:cubicBezTo>
                  <a:cubicBezTo>
                    <a:pt x="7115" y="4390"/>
                    <a:pt x="7031" y="4419"/>
                    <a:pt x="6946" y="4440"/>
                  </a:cubicBezTo>
                  <a:cubicBezTo>
                    <a:pt x="6874" y="4457"/>
                    <a:pt x="6798" y="4466"/>
                    <a:pt x="6726" y="4466"/>
                  </a:cubicBezTo>
                  <a:cubicBezTo>
                    <a:pt x="6645" y="4466"/>
                    <a:pt x="6565" y="4462"/>
                    <a:pt x="6489" y="4457"/>
                  </a:cubicBezTo>
                  <a:cubicBezTo>
                    <a:pt x="6112" y="4428"/>
                    <a:pt x="5748" y="4352"/>
                    <a:pt x="5371" y="4322"/>
                  </a:cubicBezTo>
                  <a:lnTo>
                    <a:pt x="5350" y="4322"/>
                  </a:lnTo>
                  <a:cubicBezTo>
                    <a:pt x="5302" y="4318"/>
                    <a:pt x="5253" y="4316"/>
                    <a:pt x="5204" y="4316"/>
                  </a:cubicBezTo>
                  <a:cubicBezTo>
                    <a:pt x="5095" y="4316"/>
                    <a:pt x="4984" y="4326"/>
                    <a:pt x="4876" y="4343"/>
                  </a:cubicBezTo>
                  <a:cubicBezTo>
                    <a:pt x="4817" y="4356"/>
                    <a:pt x="4758" y="4377"/>
                    <a:pt x="4703" y="4398"/>
                  </a:cubicBezTo>
                  <a:cubicBezTo>
                    <a:pt x="4669" y="4419"/>
                    <a:pt x="4635" y="4440"/>
                    <a:pt x="4601" y="4466"/>
                  </a:cubicBezTo>
                  <a:cubicBezTo>
                    <a:pt x="4580" y="4491"/>
                    <a:pt x="4559" y="4512"/>
                    <a:pt x="4542" y="4538"/>
                  </a:cubicBezTo>
                  <a:cubicBezTo>
                    <a:pt x="4521" y="4572"/>
                    <a:pt x="4504" y="4606"/>
                    <a:pt x="4491" y="4639"/>
                  </a:cubicBezTo>
                  <a:cubicBezTo>
                    <a:pt x="4478" y="4694"/>
                    <a:pt x="4466" y="4749"/>
                    <a:pt x="4462" y="4804"/>
                  </a:cubicBezTo>
                  <a:cubicBezTo>
                    <a:pt x="4462" y="4855"/>
                    <a:pt x="4462" y="4906"/>
                    <a:pt x="4470" y="4953"/>
                  </a:cubicBezTo>
                  <a:cubicBezTo>
                    <a:pt x="4483" y="5008"/>
                    <a:pt x="4500" y="5058"/>
                    <a:pt x="4525" y="5109"/>
                  </a:cubicBezTo>
                  <a:cubicBezTo>
                    <a:pt x="4555" y="5164"/>
                    <a:pt x="4588" y="5215"/>
                    <a:pt x="4631" y="5257"/>
                  </a:cubicBezTo>
                  <a:cubicBezTo>
                    <a:pt x="4686" y="5317"/>
                    <a:pt x="4745" y="5367"/>
                    <a:pt x="4813" y="5414"/>
                  </a:cubicBezTo>
                  <a:cubicBezTo>
                    <a:pt x="4919" y="5477"/>
                    <a:pt x="5033" y="5532"/>
                    <a:pt x="5151" y="5575"/>
                  </a:cubicBezTo>
                  <a:lnTo>
                    <a:pt x="5164" y="5579"/>
                  </a:lnTo>
                  <a:cubicBezTo>
                    <a:pt x="5316" y="5630"/>
                    <a:pt x="5473" y="5659"/>
                    <a:pt x="5630" y="5672"/>
                  </a:cubicBezTo>
                  <a:lnTo>
                    <a:pt x="5702" y="5672"/>
                  </a:lnTo>
                  <a:cubicBezTo>
                    <a:pt x="5704" y="5672"/>
                    <a:pt x="5707" y="5672"/>
                    <a:pt x="5710" y="5672"/>
                  </a:cubicBezTo>
                  <a:cubicBezTo>
                    <a:pt x="5770" y="5672"/>
                    <a:pt x="5820" y="5717"/>
                    <a:pt x="5824" y="5778"/>
                  </a:cubicBezTo>
                  <a:cubicBezTo>
                    <a:pt x="5829" y="5829"/>
                    <a:pt x="5795" y="5875"/>
                    <a:pt x="5748" y="5892"/>
                  </a:cubicBezTo>
                  <a:cubicBezTo>
                    <a:pt x="5454" y="6006"/>
                    <a:pt x="5144" y="6065"/>
                    <a:pt x="4831" y="6065"/>
                  </a:cubicBezTo>
                  <a:cubicBezTo>
                    <a:pt x="4725" y="6065"/>
                    <a:pt x="4619" y="6059"/>
                    <a:pt x="4512" y="6045"/>
                  </a:cubicBezTo>
                  <a:cubicBezTo>
                    <a:pt x="4131" y="5990"/>
                    <a:pt x="3767" y="5841"/>
                    <a:pt x="3454" y="5617"/>
                  </a:cubicBezTo>
                  <a:cubicBezTo>
                    <a:pt x="3132" y="5384"/>
                    <a:pt x="2857" y="5092"/>
                    <a:pt x="2642" y="4754"/>
                  </a:cubicBezTo>
                  <a:cubicBezTo>
                    <a:pt x="2421" y="4411"/>
                    <a:pt x="2252" y="4034"/>
                    <a:pt x="2146" y="3636"/>
                  </a:cubicBezTo>
                  <a:cubicBezTo>
                    <a:pt x="2040" y="3230"/>
                    <a:pt x="1994" y="2811"/>
                    <a:pt x="2007" y="2396"/>
                  </a:cubicBezTo>
                  <a:cubicBezTo>
                    <a:pt x="2015" y="1935"/>
                    <a:pt x="2079" y="1478"/>
                    <a:pt x="2201" y="1033"/>
                  </a:cubicBezTo>
                  <a:cubicBezTo>
                    <a:pt x="2299" y="669"/>
                    <a:pt x="2447" y="322"/>
                    <a:pt x="263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1"/>
            <p:cNvSpPr/>
            <p:nvPr/>
          </p:nvSpPr>
          <p:spPr>
            <a:xfrm rot="3016586">
              <a:off x="-1236634" y="6717782"/>
              <a:ext cx="63" cy="315"/>
            </a:xfrm>
            <a:custGeom>
              <a:rect b="b" l="l" r="r" t="t"/>
              <a:pathLst>
                <a:path extrusionOk="0" h="5" w="1">
                  <a:moveTo>
                    <a:pt x="0" y="5"/>
                  </a:moveTo>
                  <a:lnTo>
                    <a:pt x="0" y="5"/>
                  </a:lnTo>
                  <a:lnTo>
                    <a:pt x="0" y="1"/>
                  </a:lnTo>
                  <a:lnTo>
                    <a:pt x="0" y="5"/>
                  </a:ln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1"/>
            <p:cNvSpPr/>
            <p:nvPr/>
          </p:nvSpPr>
          <p:spPr>
            <a:xfrm rot="3016586">
              <a:off x="-1161025" y="6904817"/>
              <a:ext cx="883" cy="63"/>
            </a:xfrm>
            <a:custGeom>
              <a:rect b="b" l="l" r="r" t="t"/>
              <a:pathLst>
                <a:path extrusionOk="0" h="1" w="14">
                  <a:moveTo>
                    <a:pt x="13" y="1"/>
                  </a:moveTo>
                  <a:lnTo>
                    <a:pt x="0" y="1"/>
                  </a:lnTo>
                  <a:cubicBezTo>
                    <a:pt x="5" y="1"/>
                    <a:pt x="9" y="1"/>
                    <a:pt x="13" y="1"/>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1"/>
            <p:cNvSpPr/>
            <p:nvPr/>
          </p:nvSpPr>
          <p:spPr>
            <a:xfrm rot="3016586">
              <a:off x="-1197680" y="6873430"/>
              <a:ext cx="820" cy="883"/>
            </a:xfrm>
            <a:custGeom>
              <a:rect b="b" l="l" r="r" t="t"/>
              <a:pathLst>
                <a:path extrusionOk="0" h="14" w="13">
                  <a:moveTo>
                    <a:pt x="0" y="14"/>
                  </a:moveTo>
                  <a:cubicBezTo>
                    <a:pt x="4" y="9"/>
                    <a:pt x="9" y="5"/>
                    <a:pt x="13" y="1"/>
                  </a:cubicBezTo>
                  <a:cubicBezTo>
                    <a:pt x="9" y="5"/>
                    <a:pt x="4" y="9"/>
                    <a:pt x="0" y="14"/>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3" name="Google Shape;6473;p61"/>
          <p:cNvGrpSpPr/>
          <p:nvPr/>
        </p:nvGrpSpPr>
        <p:grpSpPr>
          <a:xfrm>
            <a:off x="1212164" y="9400523"/>
            <a:ext cx="393440" cy="377367"/>
            <a:chOff x="3612715" y="8578723"/>
            <a:chExt cx="1122509" cy="1076654"/>
          </a:xfrm>
        </p:grpSpPr>
        <p:sp>
          <p:nvSpPr>
            <p:cNvPr id="6474" name="Google Shape;6474;p61"/>
            <p:cNvSpPr/>
            <p:nvPr/>
          </p:nvSpPr>
          <p:spPr>
            <a:xfrm>
              <a:off x="3613041" y="8613501"/>
              <a:ext cx="1122184" cy="1040899"/>
            </a:xfrm>
            <a:custGeom>
              <a:rect b="b" l="l" r="r" t="t"/>
              <a:pathLst>
                <a:path extrusionOk="0" h="12780" w="13778">
                  <a:moveTo>
                    <a:pt x="9201" y="0"/>
                  </a:moveTo>
                  <a:cubicBezTo>
                    <a:pt x="9180" y="0"/>
                    <a:pt x="9159" y="1"/>
                    <a:pt x="9139" y="1"/>
                  </a:cubicBezTo>
                  <a:cubicBezTo>
                    <a:pt x="8389" y="9"/>
                    <a:pt x="7670" y="293"/>
                    <a:pt x="7111" y="788"/>
                  </a:cubicBezTo>
                  <a:cubicBezTo>
                    <a:pt x="7060" y="835"/>
                    <a:pt x="7005" y="886"/>
                    <a:pt x="6959" y="932"/>
                  </a:cubicBezTo>
                  <a:cubicBezTo>
                    <a:pt x="6718" y="1178"/>
                    <a:pt x="6514" y="1453"/>
                    <a:pt x="6354" y="1753"/>
                  </a:cubicBezTo>
                  <a:cubicBezTo>
                    <a:pt x="6252" y="1940"/>
                    <a:pt x="6176" y="2134"/>
                    <a:pt x="6117" y="2333"/>
                  </a:cubicBezTo>
                  <a:cubicBezTo>
                    <a:pt x="6095" y="2409"/>
                    <a:pt x="6074" y="2486"/>
                    <a:pt x="6053" y="2562"/>
                  </a:cubicBezTo>
                  <a:cubicBezTo>
                    <a:pt x="6019" y="2693"/>
                    <a:pt x="5981" y="2820"/>
                    <a:pt x="5939" y="2947"/>
                  </a:cubicBezTo>
                  <a:cubicBezTo>
                    <a:pt x="5896" y="3070"/>
                    <a:pt x="5841" y="3188"/>
                    <a:pt x="5769" y="3294"/>
                  </a:cubicBezTo>
                  <a:cubicBezTo>
                    <a:pt x="5740" y="3340"/>
                    <a:pt x="5702" y="3383"/>
                    <a:pt x="5664" y="3421"/>
                  </a:cubicBezTo>
                  <a:lnTo>
                    <a:pt x="5638" y="3446"/>
                  </a:lnTo>
                  <a:lnTo>
                    <a:pt x="5592" y="3480"/>
                  </a:lnTo>
                  <a:cubicBezTo>
                    <a:pt x="5550" y="3487"/>
                    <a:pt x="5508" y="3490"/>
                    <a:pt x="5465" y="3490"/>
                  </a:cubicBezTo>
                  <a:cubicBezTo>
                    <a:pt x="5430" y="3490"/>
                    <a:pt x="5395" y="3488"/>
                    <a:pt x="5359" y="3484"/>
                  </a:cubicBezTo>
                  <a:cubicBezTo>
                    <a:pt x="5181" y="3459"/>
                    <a:pt x="5003" y="3412"/>
                    <a:pt x="4830" y="3345"/>
                  </a:cubicBezTo>
                  <a:lnTo>
                    <a:pt x="4830" y="3345"/>
                  </a:lnTo>
                  <a:lnTo>
                    <a:pt x="4872" y="3362"/>
                  </a:lnTo>
                  <a:cubicBezTo>
                    <a:pt x="4648" y="3277"/>
                    <a:pt x="4428" y="3180"/>
                    <a:pt x="4216" y="3082"/>
                  </a:cubicBezTo>
                  <a:cubicBezTo>
                    <a:pt x="4093" y="3027"/>
                    <a:pt x="3971" y="2972"/>
                    <a:pt x="3848" y="2921"/>
                  </a:cubicBezTo>
                  <a:cubicBezTo>
                    <a:pt x="3696" y="2854"/>
                    <a:pt x="3539" y="2799"/>
                    <a:pt x="3382" y="2752"/>
                  </a:cubicBezTo>
                  <a:cubicBezTo>
                    <a:pt x="3278" y="2729"/>
                    <a:pt x="3172" y="2716"/>
                    <a:pt x="3067" y="2716"/>
                  </a:cubicBezTo>
                  <a:cubicBezTo>
                    <a:pt x="3001" y="2716"/>
                    <a:pt x="2935" y="2721"/>
                    <a:pt x="2870" y="2731"/>
                  </a:cubicBezTo>
                  <a:cubicBezTo>
                    <a:pt x="2383" y="2790"/>
                    <a:pt x="1922" y="2993"/>
                    <a:pt x="1550" y="3311"/>
                  </a:cubicBezTo>
                  <a:cubicBezTo>
                    <a:pt x="1469" y="3379"/>
                    <a:pt x="1393" y="3451"/>
                    <a:pt x="1317" y="3522"/>
                  </a:cubicBezTo>
                  <a:cubicBezTo>
                    <a:pt x="1038" y="3810"/>
                    <a:pt x="796" y="4140"/>
                    <a:pt x="606" y="4496"/>
                  </a:cubicBezTo>
                  <a:cubicBezTo>
                    <a:pt x="369" y="4940"/>
                    <a:pt x="195" y="5419"/>
                    <a:pt x="98" y="5914"/>
                  </a:cubicBezTo>
                  <a:cubicBezTo>
                    <a:pt x="5" y="6388"/>
                    <a:pt x="1" y="6879"/>
                    <a:pt x="81" y="7353"/>
                  </a:cubicBezTo>
                  <a:cubicBezTo>
                    <a:pt x="233" y="8331"/>
                    <a:pt x="695" y="9308"/>
                    <a:pt x="1414" y="10180"/>
                  </a:cubicBezTo>
                  <a:cubicBezTo>
                    <a:pt x="2096" y="11010"/>
                    <a:pt x="2951" y="11683"/>
                    <a:pt x="3911" y="12157"/>
                  </a:cubicBezTo>
                  <a:cubicBezTo>
                    <a:pt x="4385" y="12394"/>
                    <a:pt x="4889" y="12567"/>
                    <a:pt x="5405" y="12677"/>
                  </a:cubicBezTo>
                  <a:cubicBezTo>
                    <a:pt x="5753" y="12745"/>
                    <a:pt x="6106" y="12780"/>
                    <a:pt x="6459" y="12780"/>
                  </a:cubicBezTo>
                  <a:cubicBezTo>
                    <a:pt x="6661" y="12780"/>
                    <a:pt x="6863" y="12768"/>
                    <a:pt x="7065" y="12745"/>
                  </a:cubicBezTo>
                  <a:cubicBezTo>
                    <a:pt x="8063" y="12635"/>
                    <a:pt x="9088" y="12246"/>
                    <a:pt x="10112" y="11581"/>
                  </a:cubicBezTo>
                  <a:cubicBezTo>
                    <a:pt x="10569" y="11285"/>
                    <a:pt x="11005" y="10951"/>
                    <a:pt x="11407" y="10578"/>
                  </a:cubicBezTo>
                  <a:cubicBezTo>
                    <a:pt x="11458" y="10523"/>
                    <a:pt x="11517" y="10472"/>
                    <a:pt x="11572" y="10417"/>
                  </a:cubicBezTo>
                  <a:lnTo>
                    <a:pt x="11572" y="10421"/>
                  </a:lnTo>
                  <a:cubicBezTo>
                    <a:pt x="11877" y="10108"/>
                    <a:pt x="12161" y="9774"/>
                    <a:pt x="12410" y="9418"/>
                  </a:cubicBezTo>
                  <a:cubicBezTo>
                    <a:pt x="12990" y="8585"/>
                    <a:pt x="13392" y="7641"/>
                    <a:pt x="13587" y="6642"/>
                  </a:cubicBezTo>
                  <a:cubicBezTo>
                    <a:pt x="13777" y="5651"/>
                    <a:pt x="13731" y="4631"/>
                    <a:pt x="13447" y="3662"/>
                  </a:cubicBezTo>
                  <a:cubicBezTo>
                    <a:pt x="13299" y="3158"/>
                    <a:pt x="13083" y="2676"/>
                    <a:pt x="12812" y="2227"/>
                  </a:cubicBezTo>
                  <a:cubicBezTo>
                    <a:pt x="12546" y="1770"/>
                    <a:pt x="12203" y="1355"/>
                    <a:pt x="11805" y="1004"/>
                  </a:cubicBezTo>
                  <a:cubicBezTo>
                    <a:pt x="11068" y="363"/>
                    <a:pt x="10121" y="0"/>
                    <a:pt x="9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1"/>
            <p:cNvSpPr/>
            <p:nvPr/>
          </p:nvSpPr>
          <p:spPr>
            <a:xfrm>
              <a:off x="3612715" y="8835201"/>
              <a:ext cx="1115261" cy="820176"/>
            </a:xfrm>
            <a:custGeom>
              <a:rect b="b" l="l" r="r" t="t"/>
              <a:pathLst>
                <a:path extrusionOk="0" h="10070" w="13693">
                  <a:moveTo>
                    <a:pt x="3082" y="1"/>
                  </a:moveTo>
                  <a:cubicBezTo>
                    <a:pt x="3010" y="1"/>
                    <a:pt x="2942" y="5"/>
                    <a:pt x="2870" y="13"/>
                  </a:cubicBezTo>
                  <a:lnTo>
                    <a:pt x="2870" y="5"/>
                  </a:lnTo>
                  <a:cubicBezTo>
                    <a:pt x="2383" y="68"/>
                    <a:pt x="1922" y="271"/>
                    <a:pt x="1549" y="589"/>
                  </a:cubicBezTo>
                  <a:cubicBezTo>
                    <a:pt x="1469" y="657"/>
                    <a:pt x="1389" y="729"/>
                    <a:pt x="1317" y="800"/>
                  </a:cubicBezTo>
                  <a:cubicBezTo>
                    <a:pt x="1033" y="1093"/>
                    <a:pt x="796" y="1418"/>
                    <a:pt x="606" y="1778"/>
                  </a:cubicBezTo>
                  <a:cubicBezTo>
                    <a:pt x="369" y="2223"/>
                    <a:pt x="195" y="2701"/>
                    <a:pt x="98" y="3196"/>
                  </a:cubicBezTo>
                  <a:cubicBezTo>
                    <a:pt x="5" y="3670"/>
                    <a:pt x="0" y="4161"/>
                    <a:pt x="81" y="4635"/>
                  </a:cubicBezTo>
                  <a:cubicBezTo>
                    <a:pt x="233" y="5613"/>
                    <a:pt x="690" y="6595"/>
                    <a:pt x="1414" y="7467"/>
                  </a:cubicBezTo>
                  <a:cubicBezTo>
                    <a:pt x="2095" y="8296"/>
                    <a:pt x="2950" y="8969"/>
                    <a:pt x="3915" y="9443"/>
                  </a:cubicBezTo>
                  <a:cubicBezTo>
                    <a:pt x="4389" y="9680"/>
                    <a:pt x="4889" y="9854"/>
                    <a:pt x="5409" y="9964"/>
                  </a:cubicBezTo>
                  <a:cubicBezTo>
                    <a:pt x="5757" y="10032"/>
                    <a:pt x="6108" y="10070"/>
                    <a:pt x="6459" y="10070"/>
                  </a:cubicBezTo>
                  <a:cubicBezTo>
                    <a:pt x="6662" y="10070"/>
                    <a:pt x="6865" y="10057"/>
                    <a:pt x="7069" y="10036"/>
                  </a:cubicBezTo>
                  <a:cubicBezTo>
                    <a:pt x="8067" y="9926"/>
                    <a:pt x="9096" y="9532"/>
                    <a:pt x="10116" y="8872"/>
                  </a:cubicBezTo>
                  <a:cubicBezTo>
                    <a:pt x="10577" y="8576"/>
                    <a:pt x="11009" y="8241"/>
                    <a:pt x="11411" y="7865"/>
                  </a:cubicBezTo>
                  <a:cubicBezTo>
                    <a:pt x="11466" y="7814"/>
                    <a:pt x="11521" y="7759"/>
                    <a:pt x="11576" y="7708"/>
                  </a:cubicBezTo>
                  <a:cubicBezTo>
                    <a:pt x="11885" y="7399"/>
                    <a:pt x="12165" y="7060"/>
                    <a:pt x="12414" y="6701"/>
                  </a:cubicBezTo>
                  <a:cubicBezTo>
                    <a:pt x="12998" y="5871"/>
                    <a:pt x="13400" y="4923"/>
                    <a:pt x="13595" y="3928"/>
                  </a:cubicBezTo>
                  <a:cubicBezTo>
                    <a:pt x="13642" y="3687"/>
                    <a:pt x="13676" y="3442"/>
                    <a:pt x="13692" y="3196"/>
                  </a:cubicBezTo>
                  <a:lnTo>
                    <a:pt x="13692" y="3196"/>
                  </a:lnTo>
                  <a:cubicBezTo>
                    <a:pt x="13468" y="3547"/>
                    <a:pt x="13202" y="3873"/>
                    <a:pt x="12901" y="4165"/>
                  </a:cubicBezTo>
                  <a:cubicBezTo>
                    <a:pt x="12529" y="4525"/>
                    <a:pt x="12118" y="4834"/>
                    <a:pt x="11678" y="5096"/>
                  </a:cubicBezTo>
                  <a:cubicBezTo>
                    <a:pt x="11233" y="5359"/>
                    <a:pt x="10764" y="5566"/>
                    <a:pt x="10273" y="5723"/>
                  </a:cubicBezTo>
                  <a:cubicBezTo>
                    <a:pt x="9799" y="5875"/>
                    <a:pt x="9308" y="5964"/>
                    <a:pt x="8812" y="5990"/>
                  </a:cubicBezTo>
                  <a:cubicBezTo>
                    <a:pt x="8727" y="5994"/>
                    <a:pt x="8640" y="5997"/>
                    <a:pt x="8554" y="5997"/>
                  </a:cubicBezTo>
                  <a:cubicBezTo>
                    <a:pt x="8410" y="5997"/>
                    <a:pt x="8265" y="5990"/>
                    <a:pt x="8123" y="5977"/>
                  </a:cubicBezTo>
                  <a:cubicBezTo>
                    <a:pt x="7945" y="5956"/>
                    <a:pt x="7771" y="5926"/>
                    <a:pt x="7593" y="5905"/>
                  </a:cubicBezTo>
                  <a:cubicBezTo>
                    <a:pt x="7505" y="5891"/>
                    <a:pt x="7416" y="5885"/>
                    <a:pt x="7328" y="5885"/>
                  </a:cubicBezTo>
                  <a:cubicBezTo>
                    <a:pt x="7256" y="5885"/>
                    <a:pt x="7183" y="5889"/>
                    <a:pt x="7111" y="5896"/>
                  </a:cubicBezTo>
                  <a:cubicBezTo>
                    <a:pt x="7052" y="5909"/>
                    <a:pt x="6992" y="5926"/>
                    <a:pt x="6933" y="5947"/>
                  </a:cubicBezTo>
                  <a:cubicBezTo>
                    <a:pt x="6899" y="5968"/>
                    <a:pt x="6865" y="5985"/>
                    <a:pt x="6832" y="6011"/>
                  </a:cubicBezTo>
                  <a:cubicBezTo>
                    <a:pt x="6806" y="6036"/>
                    <a:pt x="6781" y="6061"/>
                    <a:pt x="6760" y="6091"/>
                  </a:cubicBezTo>
                  <a:cubicBezTo>
                    <a:pt x="6734" y="6125"/>
                    <a:pt x="6717" y="6163"/>
                    <a:pt x="6700" y="6201"/>
                  </a:cubicBezTo>
                  <a:cubicBezTo>
                    <a:pt x="6679" y="6265"/>
                    <a:pt x="6662" y="6324"/>
                    <a:pt x="6654" y="6387"/>
                  </a:cubicBezTo>
                  <a:cubicBezTo>
                    <a:pt x="6645" y="6459"/>
                    <a:pt x="6645" y="6531"/>
                    <a:pt x="6654" y="6599"/>
                  </a:cubicBezTo>
                  <a:cubicBezTo>
                    <a:pt x="6662" y="6646"/>
                    <a:pt x="6679" y="6692"/>
                    <a:pt x="6696" y="6739"/>
                  </a:cubicBezTo>
                  <a:cubicBezTo>
                    <a:pt x="6713" y="6777"/>
                    <a:pt x="6738" y="6815"/>
                    <a:pt x="6764" y="6853"/>
                  </a:cubicBezTo>
                  <a:cubicBezTo>
                    <a:pt x="6802" y="6895"/>
                    <a:pt x="6840" y="6933"/>
                    <a:pt x="6887" y="6967"/>
                  </a:cubicBezTo>
                  <a:cubicBezTo>
                    <a:pt x="6954" y="7010"/>
                    <a:pt x="7022" y="7048"/>
                    <a:pt x="7098" y="7077"/>
                  </a:cubicBezTo>
                  <a:cubicBezTo>
                    <a:pt x="7238" y="7128"/>
                    <a:pt x="7386" y="7162"/>
                    <a:pt x="7534" y="7179"/>
                  </a:cubicBezTo>
                  <a:cubicBezTo>
                    <a:pt x="7645" y="7191"/>
                    <a:pt x="7757" y="7196"/>
                    <a:pt x="7869" y="7196"/>
                  </a:cubicBezTo>
                  <a:cubicBezTo>
                    <a:pt x="8039" y="7196"/>
                    <a:pt x="8210" y="7183"/>
                    <a:pt x="8381" y="7158"/>
                  </a:cubicBezTo>
                  <a:cubicBezTo>
                    <a:pt x="8457" y="7145"/>
                    <a:pt x="8537" y="7132"/>
                    <a:pt x="8613" y="7111"/>
                  </a:cubicBezTo>
                  <a:cubicBezTo>
                    <a:pt x="8624" y="7108"/>
                    <a:pt x="8634" y="7107"/>
                    <a:pt x="8644" y="7107"/>
                  </a:cubicBezTo>
                  <a:cubicBezTo>
                    <a:pt x="8693" y="7107"/>
                    <a:pt x="8739" y="7139"/>
                    <a:pt x="8753" y="7192"/>
                  </a:cubicBezTo>
                  <a:cubicBezTo>
                    <a:pt x="8762" y="7217"/>
                    <a:pt x="8757" y="7251"/>
                    <a:pt x="8745" y="7276"/>
                  </a:cubicBezTo>
                  <a:cubicBezTo>
                    <a:pt x="8736" y="7293"/>
                    <a:pt x="8724" y="7306"/>
                    <a:pt x="8707" y="7319"/>
                  </a:cubicBezTo>
                  <a:cubicBezTo>
                    <a:pt x="8487" y="7420"/>
                    <a:pt x="8258" y="7509"/>
                    <a:pt x="8025" y="7581"/>
                  </a:cubicBezTo>
                  <a:cubicBezTo>
                    <a:pt x="7805" y="7649"/>
                    <a:pt x="7577" y="7704"/>
                    <a:pt x="7348" y="7742"/>
                  </a:cubicBezTo>
                  <a:cubicBezTo>
                    <a:pt x="7119" y="7778"/>
                    <a:pt x="6886" y="7796"/>
                    <a:pt x="6653" y="7796"/>
                  </a:cubicBezTo>
                  <a:cubicBezTo>
                    <a:pt x="6366" y="7796"/>
                    <a:pt x="6079" y="7768"/>
                    <a:pt x="5799" y="7712"/>
                  </a:cubicBezTo>
                  <a:cubicBezTo>
                    <a:pt x="5295" y="7611"/>
                    <a:pt x="4813" y="7424"/>
                    <a:pt x="4377" y="7162"/>
                  </a:cubicBezTo>
                  <a:cubicBezTo>
                    <a:pt x="3920" y="6887"/>
                    <a:pt x="3509" y="6544"/>
                    <a:pt x="3154" y="6150"/>
                  </a:cubicBezTo>
                  <a:cubicBezTo>
                    <a:pt x="2768" y="5714"/>
                    <a:pt x="2447" y="5232"/>
                    <a:pt x="2193" y="4711"/>
                  </a:cubicBezTo>
                  <a:cubicBezTo>
                    <a:pt x="2049" y="4411"/>
                    <a:pt x="1943" y="4102"/>
                    <a:pt x="1871" y="3780"/>
                  </a:cubicBezTo>
                  <a:cubicBezTo>
                    <a:pt x="1803" y="3471"/>
                    <a:pt x="1774" y="3150"/>
                    <a:pt x="1782" y="2832"/>
                  </a:cubicBezTo>
                  <a:cubicBezTo>
                    <a:pt x="1795" y="2515"/>
                    <a:pt x="1850" y="2197"/>
                    <a:pt x="1947" y="1892"/>
                  </a:cubicBezTo>
                  <a:cubicBezTo>
                    <a:pt x="2036" y="1605"/>
                    <a:pt x="2163" y="1334"/>
                    <a:pt x="2315" y="1080"/>
                  </a:cubicBezTo>
                  <a:cubicBezTo>
                    <a:pt x="2434" y="881"/>
                    <a:pt x="2569" y="695"/>
                    <a:pt x="2713" y="517"/>
                  </a:cubicBezTo>
                  <a:cubicBezTo>
                    <a:pt x="2866" y="331"/>
                    <a:pt x="3035" y="161"/>
                    <a:pt x="3217" y="9"/>
                  </a:cubicBezTo>
                  <a:cubicBezTo>
                    <a:pt x="3175" y="5"/>
                    <a:pt x="3128" y="1"/>
                    <a:pt x="308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1"/>
            <p:cNvSpPr/>
            <p:nvPr/>
          </p:nvSpPr>
          <p:spPr>
            <a:xfrm>
              <a:off x="3668181" y="8578723"/>
              <a:ext cx="746792" cy="600268"/>
            </a:xfrm>
            <a:custGeom>
              <a:rect b="b" l="l" r="r" t="t"/>
              <a:pathLst>
                <a:path extrusionOk="0" h="7370" w="9169">
                  <a:moveTo>
                    <a:pt x="8318" y="1"/>
                  </a:moveTo>
                  <a:cubicBezTo>
                    <a:pt x="8318" y="1"/>
                    <a:pt x="8319" y="1"/>
                    <a:pt x="8320" y="1"/>
                  </a:cubicBezTo>
                  <a:lnTo>
                    <a:pt x="8320" y="1"/>
                  </a:lnTo>
                  <a:cubicBezTo>
                    <a:pt x="8321" y="1"/>
                    <a:pt x="8321" y="1"/>
                    <a:pt x="8322" y="1"/>
                  </a:cubicBezTo>
                  <a:close/>
                  <a:moveTo>
                    <a:pt x="8320" y="1"/>
                  </a:moveTo>
                  <a:cubicBezTo>
                    <a:pt x="8219" y="1"/>
                    <a:pt x="8122" y="13"/>
                    <a:pt x="8026" y="30"/>
                  </a:cubicBezTo>
                  <a:cubicBezTo>
                    <a:pt x="7712" y="85"/>
                    <a:pt x="7386" y="208"/>
                    <a:pt x="7001" y="420"/>
                  </a:cubicBezTo>
                  <a:cubicBezTo>
                    <a:pt x="6705" y="585"/>
                    <a:pt x="6426" y="779"/>
                    <a:pt x="6172" y="1004"/>
                  </a:cubicBezTo>
                  <a:cubicBezTo>
                    <a:pt x="5977" y="1169"/>
                    <a:pt x="5808" y="1363"/>
                    <a:pt x="5664" y="1575"/>
                  </a:cubicBezTo>
                  <a:cubicBezTo>
                    <a:pt x="5664" y="1558"/>
                    <a:pt x="5660" y="1541"/>
                    <a:pt x="5655" y="1524"/>
                  </a:cubicBezTo>
                  <a:cubicBezTo>
                    <a:pt x="5638" y="1478"/>
                    <a:pt x="5622" y="1431"/>
                    <a:pt x="5600" y="1389"/>
                  </a:cubicBezTo>
                  <a:lnTo>
                    <a:pt x="5592" y="1363"/>
                  </a:lnTo>
                  <a:cubicBezTo>
                    <a:pt x="5499" y="1173"/>
                    <a:pt x="5355" y="1012"/>
                    <a:pt x="5173" y="906"/>
                  </a:cubicBezTo>
                  <a:cubicBezTo>
                    <a:pt x="4999" y="805"/>
                    <a:pt x="4805" y="750"/>
                    <a:pt x="4606" y="745"/>
                  </a:cubicBezTo>
                  <a:lnTo>
                    <a:pt x="4572" y="745"/>
                  </a:lnTo>
                  <a:cubicBezTo>
                    <a:pt x="4479" y="745"/>
                    <a:pt x="4390" y="758"/>
                    <a:pt x="4297" y="779"/>
                  </a:cubicBezTo>
                  <a:cubicBezTo>
                    <a:pt x="4178" y="809"/>
                    <a:pt x="4060" y="851"/>
                    <a:pt x="3950" y="911"/>
                  </a:cubicBezTo>
                  <a:cubicBezTo>
                    <a:pt x="3738" y="1008"/>
                    <a:pt x="3590" y="1118"/>
                    <a:pt x="3488" y="1249"/>
                  </a:cubicBezTo>
                  <a:cubicBezTo>
                    <a:pt x="3446" y="1304"/>
                    <a:pt x="3416" y="1363"/>
                    <a:pt x="3399" y="1427"/>
                  </a:cubicBezTo>
                  <a:cubicBezTo>
                    <a:pt x="3383" y="1503"/>
                    <a:pt x="3383" y="1583"/>
                    <a:pt x="3399" y="1660"/>
                  </a:cubicBezTo>
                  <a:cubicBezTo>
                    <a:pt x="3412" y="1719"/>
                    <a:pt x="3438" y="1782"/>
                    <a:pt x="3467" y="1837"/>
                  </a:cubicBezTo>
                  <a:cubicBezTo>
                    <a:pt x="3501" y="1901"/>
                    <a:pt x="3539" y="1960"/>
                    <a:pt x="3581" y="2015"/>
                  </a:cubicBezTo>
                  <a:cubicBezTo>
                    <a:pt x="3636" y="2083"/>
                    <a:pt x="3691" y="2151"/>
                    <a:pt x="3751" y="2223"/>
                  </a:cubicBezTo>
                  <a:cubicBezTo>
                    <a:pt x="3793" y="2269"/>
                    <a:pt x="3835" y="2320"/>
                    <a:pt x="3873" y="2371"/>
                  </a:cubicBezTo>
                  <a:cubicBezTo>
                    <a:pt x="3933" y="2447"/>
                    <a:pt x="3984" y="2527"/>
                    <a:pt x="4030" y="2612"/>
                  </a:cubicBezTo>
                  <a:cubicBezTo>
                    <a:pt x="3790" y="2569"/>
                    <a:pt x="3545" y="2548"/>
                    <a:pt x="3301" y="2548"/>
                  </a:cubicBezTo>
                  <a:cubicBezTo>
                    <a:pt x="3279" y="2548"/>
                    <a:pt x="3257" y="2548"/>
                    <a:pt x="3234" y="2549"/>
                  </a:cubicBezTo>
                  <a:lnTo>
                    <a:pt x="3184" y="2549"/>
                  </a:lnTo>
                  <a:cubicBezTo>
                    <a:pt x="2756" y="2553"/>
                    <a:pt x="2329" y="2616"/>
                    <a:pt x="1918" y="2731"/>
                  </a:cubicBezTo>
                  <a:cubicBezTo>
                    <a:pt x="1520" y="2836"/>
                    <a:pt x="1148" y="3010"/>
                    <a:pt x="809" y="3243"/>
                  </a:cubicBezTo>
                  <a:cubicBezTo>
                    <a:pt x="475" y="3475"/>
                    <a:pt x="208" y="3789"/>
                    <a:pt x="26" y="4153"/>
                  </a:cubicBezTo>
                  <a:cubicBezTo>
                    <a:pt x="1" y="4208"/>
                    <a:pt x="5" y="4275"/>
                    <a:pt x="43" y="4326"/>
                  </a:cubicBezTo>
                  <a:cubicBezTo>
                    <a:pt x="73" y="4373"/>
                    <a:pt x="123" y="4398"/>
                    <a:pt x="179" y="4402"/>
                  </a:cubicBezTo>
                  <a:cubicBezTo>
                    <a:pt x="394" y="4364"/>
                    <a:pt x="602" y="4322"/>
                    <a:pt x="796" y="4280"/>
                  </a:cubicBezTo>
                  <a:lnTo>
                    <a:pt x="1008" y="4237"/>
                  </a:lnTo>
                  <a:lnTo>
                    <a:pt x="987" y="4237"/>
                  </a:lnTo>
                  <a:cubicBezTo>
                    <a:pt x="1503" y="4136"/>
                    <a:pt x="1939" y="4068"/>
                    <a:pt x="2388" y="4068"/>
                  </a:cubicBezTo>
                  <a:cubicBezTo>
                    <a:pt x="2456" y="4068"/>
                    <a:pt x="2523" y="4068"/>
                    <a:pt x="2591" y="4072"/>
                  </a:cubicBezTo>
                  <a:cubicBezTo>
                    <a:pt x="2782" y="4085"/>
                    <a:pt x="2972" y="4115"/>
                    <a:pt x="3158" y="4157"/>
                  </a:cubicBezTo>
                  <a:cubicBezTo>
                    <a:pt x="3031" y="4288"/>
                    <a:pt x="2930" y="4436"/>
                    <a:pt x="2858" y="4601"/>
                  </a:cubicBezTo>
                  <a:cubicBezTo>
                    <a:pt x="2587" y="5215"/>
                    <a:pt x="2506" y="5896"/>
                    <a:pt x="2629" y="6557"/>
                  </a:cubicBezTo>
                  <a:cubicBezTo>
                    <a:pt x="2693" y="6874"/>
                    <a:pt x="2820" y="7137"/>
                    <a:pt x="2997" y="7319"/>
                  </a:cubicBezTo>
                  <a:cubicBezTo>
                    <a:pt x="3031" y="7348"/>
                    <a:pt x="3078" y="7369"/>
                    <a:pt x="3120" y="7369"/>
                  </a:cubicBezTo>
                  <a:cubicBezTo>
                    <a:pt x="3137" y="7369"/>
                    <a:pt x="3150" y="7369"/>
                    <a:pt x="3162" y="7365"/>
                  </a:cubicBezTo>
                  <a:cubicBezTo>
                    <a:pt x="3222" y="7348"/>
                    <a:pt x="3268" y="7306"/>
                    <a:pt x="3289" y="7247"/>
                  </a:cubicBezTo>
                  <a:cubicBezTo>
                    <a:pt x="3366" y="7031"/>
                    <a:pt x="3429" y="6811"/>
                    <a:pt x="3493" y="6595"/>
                  </a:cubicBezTo>
                  <a:cubicBezTo>
                    <a:pt x="3581" y="6273"/>
                    <a:pt x="3691" y="5956"/>
                    <a:pt x="3814" y="5647"/>
                  </a:cubicBezTo>
                  <a:cubicBezTo>
                    <a:pt x="3912" y="5431"/>
                    <a:pt x="4030" y="5223"/>
                    <a:pt x="4174" y="5033"/>
                  </a:cubicBezTo>
                  <a:cubicBezTo>
                    <a:pt x="4271" y="4919"/>
                    <a:pt x="4377" y="4817"/>
                    <a:pt x="4491" y="4720"/>
                  </a:cubicBezTo>
                  <a:cubicBezTo>
                    <a:pt x="4568" y="4927"/>
                    <a:pt x="4665" y="5122"/>
                    <a:pt x="4788" y="5304"/>
                  </a:cubicBezTo>
                  <a:cubicBezTo>
                    <a:pt x="4965" y="5575"/>
                    <a:pt x="5177" y="5820"/>
                    <a:pt x="5414" y="6040"/>
                  </a:cubicBezTo>
                  <a:cubicBezTo>
                    <a:pt x="5643" y="6256"/>
                    <a:pt x="5905" y="6430"/>
                    <a:pt x="6189" y="6565"/>
                  </a:cubicBezTo>
                  <a:cubicBezTo>
                    <a:pt x="6316" y="6620"/>
                    <a:pt x="6451" y="6667"/>
                    <a:pt x="6587" y="6692"/>
                  </a:cubicBezTo>
                  <a:cubicBezTo>
                    <a:pt x="6663" y="6705"/>
                    <a:pt x="6735" y="6713"/>
                    <a:pt x="6807" y="6718"/>
                  </a:cubicBezTo>
                  <a:lnTo>
                    <a:pt x="6845" y="6718"/>
                  </a:lnTo>
                  <a:cubicBezTo>
                    <a:pt x="6904" y="6718"/>
                    <a:pt x="6963" y="6713"/>
                    <a:pt x="7022" y="6701"/>
                  </a:cubicBezTo>
                  <a:cubicBezTo>
                    <a:pt x="7069" y="6692"/>
                    <a:pt x="7107" y="6663"/>
                    <a:pt x="7128" y="6624"/>
                  </a:cubicBezTo>
                  <a:cubicBezTo>
                    <a:pt x="7154" y="6586"/>
                    <a:pt x="7162" y="6536"/>
                    <a:pt x="7149" y="6493"/>
                  </a:cubicBezTo>
                  <a:cubicBezTo>
                    <a:pt x="7069" y="6252"/>
                    <a:pt x="6967" y="6015"/>
                    <a:pt x="6857" y="5791"/>
                  </a:cubicBezTo>
                  <a:cubicBezTo>
                    <a:pt x="6785" y="5647"/>
                    <a:pt x="6718" y="5499"/>
                    <a:pt x="6654" y="5355"/>
                  </a:cubicBezTo>
                  <a:lnTo>
                    <a:pt x="6646" y="5329"/>
                  </a:lnTo>
                  <a:cubicBezTo>
                    <a:pt x="6599" y="5207"/>
                    <a:pt x="6557" y="5084"/>
                    <a:pt x="6527" y="4961"/>
                  </a:cubicBezTo>
                  <a:cubicBezTo>
                    <a:pt x="6493" y="4817"/>
                    <a:pt x="6472" y="4677"/>
                    <a:pt x="6455" y="4534"/>
                  </a:cubicBezTo>
                  <a:cubicBezTo>
                    <a:pt x="6430" y="4322"/>
                    <a:pt x="6417" y="4106"/>
                    <a:pt x="6409" y="3899"/>
                  </a:cubicBezTo>
                  <a:cubicBezTo>
                    <a:pt x="6557" y="3806"/>
                    <a:pt x="6726" y="3751"/>
                    <a:pt x="6904" y="3729"/>
                  </a:cubicBezTo>
                  <a:cubicBezTo>
                    <a:pt x="6959" y="3725"/>
                    <a:pt x="7018" y="3725"/>
                    <a:pt x="7073" y="3725"/>
                  </a:cubicBezTo>
                  <a:cubicBezTo>
                    <a:pt x="7171" y="3725"/>
                    <a:pt x="7264" y="3729"/>
                    <a:pt x="7357" y="3742"/>
                  </a:cubicBezTo>
                  <a:cubicBezTo>
                    <a:pt x="7607" y="3784"/>
                    <a:pt x="7844" y="3852"/>
                    <a:pt x="8076" y="3954"/>
                  </a:cubicBezTo>
                  <a:cubicBezTo>
                    <a:pt x="8339" y="4072"/>
                    <a:pt x="8589" y="4220"/>
                    <a:pt x="8817" y="4398"/>
                  </a:cubicBezTo>
                  <a:lnTo>
                    <a:pt x="8864" y="4432"/>
                  </a:lnTo>
                  <a:cubicBezTo>
                    <a:pt x="8897" y="4466"/>
                    <a:pt x="8940" y="4483"/>
                    <a:pt x="8986" y="4487"/>
                  </a:cubicBezTo>
                  <a:cubicBezTo>
                    <a:pt x="9003" y="4487"/>
                    <a:pt x="9016" y="4483"/>
                    <a:pt x="9029" y="4483"/>
                  </a:cubicBezTo>
                  <a:cubicBezTo>
                    <a:pt x="9105" y="4462"/>
                    <a:pt x="9156" y="4394"/>
                    <a:pt x="9160" y="4318"/>
                  </a:cubicBezTo>
                  <a:cubicBezTo>
                    <a:pt x="9168" y="4076"/>
                    <a:pt x="9101" y="3810"/>
                    <a:pt x="8953" y="3539"/>
                  </a:cubicBezTo>
                  <a:cubicBezTo>
                    <a:pt x="8881" y="3408"/>
                    <a:pt x="8796" y="3285"/>
                    <a:pt x="8703" y="3166"/>
                  </a:cubicBezTo>
                  <a:cubicBezTo>
                    <a:pt x="8605" y="3052"/>
                    <a:pt x="8504" y="2942"/>
                    <a:pt x="8390" y="2845"/>
                  </a:cubicBezTo>
                  <a:cubicBezTo>
                    <a:pt x="8161" y="2642"/>
                    <a:pt x="7903" y="2477"/>
                    <a:pt x="7619" y="2358"/>
                  </a:cubicBezTo>
                  <a:cubicBezTo>
                    <a:pt x="7497" y="2307"/>
                    <a:pt x="7365" y="2269"/>
                    <a:pt x="7230" y="2248"/>
                  </a:cubicBezTo>
                  <a:cubicBezTo>
                    <a:pt x="7183" y="2240"/>
                    <a:pt x="7141" y="2235"/>
                    <a:pt x="7094" y="2231"/>
                  </a:cubicBezTo>
                  <a:cubicBezTo>
                    <a:pt x="7099" y="2218"/>
                    <a:pt x="7103" y="2206"/>
                    <a:pt x="7107" y="2193"/>
                  </a:cubicBezTo>
                  <a:cubicBezTo>
                    <a:pt x="7175" y="2015"/>
                    <a:pt x="7260" y="1846"/>
                    <a:pt x="7365" y="1685"/>
                  </a:cubicBezTo>
                  <a:cubicBezTo>
                    <a:pt x="7501" y="1495"/>
                    <a:pt x="7657" y="1321"/>
                    <a:pt x="7831" y="1169"/>
                  </a:cubicBezTo>
                  <a:cubicBezTo>
                    <a:pt x="8165" y="894"/>
                    <a:pt x="8533" y="657"/>
                    <a:pt x="8923" y="470"/>
                  </a:cubicBezTo>
                  <a:cubicBezTo>
                    <a:pt x="8961" y="445"/>
                    <a:pt x="8986" y="407"/>
                    <a:pt x="8995" y="365"/>
                  </a:cubicBezTo>
                  <a:cubicBezTo>
                    <a:pt x="9012" y="301"/>
                    <a:pt x="8991" y="238"/>
                    <a:pt x="8944" y="195"/>
                  </a:cubicBezTo>
                  <a:cubicBezTo>
                    <a:pt x="8885" y="153"/>
                    <a:pt x="8821" y="115"/>
                    <a:pt x="8754" y="85"/>
                  </a:cubicBezTo>
                  <a:cubicBezTo>
                    <a:pt x="8677" y="51"/>
                    <a:pt x="8597" y="30"/>
                    <a:pt x="8512" y="13"/>
                  </a:cubicBezTo>
                  <a:cubicBezTo>
                    <a:pt x="8450" y="5"/>
                    <a:pt x="8387" y="1"/>
                    <a:pt x="83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1"/>
            <p:cNvSpPr/>
            <p:nvPr/>
          </p:nvSpPr>
          <p:spPr>
            <a:xfrm>
              <a:off x="4304937" y="8596316"/>
              <a:ext cx="97248" cy="79737"/>
            </a:xfrm>
            <a:custGeom>
              <a:rect b="b" l="l" r="r" t="t"/>
              <a:pathLst>
                <a:path extrusionOk="0" h="979" w="1194">
                  <a:moveTo>
                    <a:pt x="1151" y="0"/>
                  </a:moveTo>
                  <a:cubicBezTo>
                    <a:pt x="1041" y="43"/>
                    <a:pt x="936" y="94"/>
                    <a:pt x="834" y="153"/>
                  </a:cubicBezTo>
                  <a:lnTo>
                    <a:pt x="830" y="149"/>
                  </a:lnTo>
                  <a:cubicBezTo>
                    <a:pt x="652" y="263"/>
                    <a:pt x="483" y="398"/>
                    <a:pt x="339" y="555"/>
                  </a:cubicBezTo>
                  <a:cubicBezTo>
                    <a:pt x="212" y="686"/>
                    <a:pt x="102" y="826"/>
                    <a:pt x="0" y="978"/>
                  </a:cubicBezTo>
                  <a:lnTo>
                    <a:pt x="17" y="961"/>
                  </a:lnTo>
                  <a:cubicBezTo>
                    <a:pt x="309" y="711"/>
                    <a:pt x="648" y="491"/>
                    <a:pt x="1109" y="259"/>
                  </a:cubicBezTo>
                  <a:cubicBezTo>
                    <a:pt x="1147" y="237"/>
                    <a:pt x="1173" y="199"/>
                    <a:pt x="1185" y="153"/>
                  </a:cubicBezTo>
                  <a:cubicBezTo>
                    <a:pt x="1194" y="102"/>
                    <a:pt x="1185" y="47"/>
                    <a:pt x="115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1"/>
            <p:cNvSpPr/>
            <p:nvPr/>
          </p:nvSpPr>
          <p:spPr>
            <a:xfrm>
              <a:off x="4250123" y="8873481"/>
              <a:ext cx="163139" cy="71104"/>
            </a:xfrm>
            <a:custGeom>
              <a:rect b="b" l="l" r="r" t="t"/>
              <a:pathLst>
                <a:path extrusionOk="0" h="873" w="2003">
                  <a:moveTo>
                    <a:pt x="639" y="0"/>
                  </a:moveTo>
                  <a:cubicBezTo>
                    <a:pt x="466" y="5"/>
                    <a:pt x="288" y="26"/>
                    <a:pt x="119" y="72"/>
                  </a:cubicBezTo>
                  <a:cubicBezTo>
                    <a:pt x="81" y="81"/>
                    <a:pt x="38" y="93"/>
                    <a:pt x="0" y="110"/>
                  </a:cubicBezTo>
                  <a:cubicBezTo>
                    <a:pt x="72" y="115"/>
                    <a:pt x="140" y="119"/>
                    <a:pt x="212" y="127"/>
                  </a:cubicBezTo>
                  <a:cubicBezTo>
                    <a:pt x="457" y="170"/>
                    <a:pt x="699" y="242"/>
                    <a:pt x="927" y="339"/>
                  </a:cubicBezTo>
                  <a:cubicBezTo>
                    <a:pt x="1190" y="462"/>
                    <a:pt x="1439" y="610"/>
                    <a:pt x="1668" y="783"/>
                  </a:cubicBezTo>
                  <a:lnTo>
                    <a:pt x="1714" y="821"/>
                  </a:lnTo>
                  <a:cubicBezTo>
                    <a:pt x="1748" y="851"/>
                    <a:pt x="1795" y="872"/>
                    <a:pt x="1841" y="872"/>
                  </a:cubicBezTo>
                  <a:cubicBezTo>
                    <a:pt x="1854" y="872"/>
                    <a:pt x="1871" y="872"/>
                    <a:pt x="1884" y="868"/>
                  </a:cubicBezTo>
                  <a:cubicBezTo>
                    <a:pt x="1939" y="855"/>
                    <a:pt x="1981" y="817"/>
                    <a:pt x="2002" y="766"/>
                  </a:cubicBezTo>
                  <a:cubicBezTo>
                    <a:pt x="1909" y="648"/>
                    <a:pt x="1812" y="538"/>
                    <a:pt x="1706" y="432"/>
                  </a:cubicBezTo>
                  <a:cubicBezTo>
                    <a:pt x="1596" y="330"/>
                    <a:pt x="1473" y="237"/>
                    <a:pt x="1342" y="161"/>
                  </a:cubicBezTo>
                  <a:lnTo>
                    <a:pt x="1342" y="161"/>
                  </a:lnTo>
                  <a:lnTo>
                    <a:pt x="1367" y="174"/>
                  </a:lnTo>
                  <a:cubicBezTo>
                    <a:pt x="1262" y="119"/>
                    <a:pt x="1151" y="77"/>
                    <a:pt x="1037" y="43"/>
                  </a:cubicBezTo>
                  <a:cubicBezTo>
                    <a:pt x="910" y="13"/>
                    <a:pt x="779" y="0"/>
                    <a:pt x="6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1"/>
            <p:cNvSpPr/>
            <p:nvPr/>
          </p:nvSpPr>
          <p:spPr>
            <a:xfrm>
              <a:off x="4058803" y="9011045"/>
              <a:ext cx="193438" cy="114841"/>
            </a:xfrm>
            <a:custGeom>
              <a:rect b="b" l="l" r="r" t="t"/>
              <a:pathLst>
                <a:path extrusionOk="0" h="1410" w="2375">
                  <a:moveTo>
                    <a:pt x="0" y="0"/>
                  </a:moveTo>
                  <a:lnTo>
                    <a:pt x="0" y="0"/>
                  </a:lnTo>
                  <a:cubicBezTo>
                    <a:pt x="174" y="267"/>
                    <a:pt x="381" y="512"/>
                    <a:pt x="618" y="728"/>
                  </a:cubicBezTo>
                  <a:lnTo>
                    <a:pt x="622" y="728"/>
                  </a:lnTo>
                  <a:cubicBezTo>
                    <a:pt x="851" y="944"/>
                    <a:pt x="1113" y="1122"/>
                    <a:pt x="1397" y="1253"/>
                  </a:cubicBezTo>
                  <a:cubicBezTo>
                    <a:pt x="1524" y="1312"/>
                    <a:pt x="1659" y="1359"/>
                    <a:pt x="1799" y="1384"/>
                  </a:cubicBezTo>
                  <a:cubicBezTo>
                    <a:pt x="1871" y="1397"/>
                    <a:pt x="1943" y="1405"/>
                    <a:pt x="2019" y="1410"/>
                  </a:cubicBezTo>
                  <a:lnTo>
                    <a:pt x="2053" y="1410"/>
                  </a:lnTo>
                  <a:cubicBezTo>
                    <a:pt x="2116" y="1410"/>
                    <a:pt x="2176" y="1405"/>
                    <a:pt x="2235" y="1397"/>
                  </a:cubicBezTo>
                  <a:cubicBezTo>
                    <a:pt x="2282" y="1384"/>
                    <a:pt x="2320" y="1355"/>
                    <a:pt x="2345" y="1312"/>
                  </a:cubicBezTo>
                  <a:cubicBezTo>
                    <a:pt x="2370" y="1274"/>
                    <a:pt x="2375" y="1223"/>
                    <a:pt x="2362" y="1177"/>
                  </a:cubicBezTo>
                  <a:cubicBezTo>
                    <a:pt x="2349" y="1134"/>
                    <a:pt x="2337" y="1092"/>
                    <a:pt x="2320" y="1050"/>
                  </a:cubicBezTo>
                  <a:cubicBezTo>
                    <a:pt x="2193" y="1037"/>
                    <a:pt x="2070" y="1020"/>
                    <a:pt x="1947" y="995"/>
                  </a:cubicBezTo>
                  <a:cubicBezTo>
                    <a:pt x="1676" y="944"/>
                    <a:pt x="1414" y="855"/>
                    <a:pt x="1164" y="741"/>
                  </a:cubicBezTo>
                  <a:cubicBezTo>
                    <a:pt x="745" y="542"/>
                    <a:pt x="364" y="279"/>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1"/>
            <p:cNvSpPr/>
            <p:nvPr/>
          </p:nvSpPr>
          <p:spPr>
            <a:xfrm>
              <a:off x="3667855" y="8808649"/>
              <a:ext cx="305510" cy="370668"/>
            </a:xfrm>
            <a:custGeom>
              <a:rect b="b" l="l" r="r" t="t"/>
              <a:pathLst>
                <a:path extrusionOk="0" h="4551" w="3751">
                  <a:moveTo>
                    <a:pt x="1613" y="1"/>
                  </a:moveTo>
                  <a:cubicBezTo>
                    <a:pt x="1330" y="102"/>
                    <a:pt x="1059" y="242"/>
                    <a:pt x="809" y="415"/>
                  </a:cubicBezTo>
                  <a:lnTo>
                    <a:pt x="813" y="415"/>
                  </a:lnTo>
                  <a:cubicBezTo>
                    <a:pt x="479" y="648"/>
                    <a:pt x="208" y="961"/>
                    <a:pt x="30" y="1330"/>
                  </a:cubicBezTo>
                  <a:cubicBezTo>
                    <a:pt x="1" y="1385"/>
                    <a:pt x="5" y="1452"/>
                    <a:pt x="43" y="1503"/>
                  </a:cubicBezTo>
                  <a:cubicBezTo>
                    <a:pt x="72" y="1550"/>
                    <a:pt x="123" y="1579"/>
                    <a:pt x="183" y="1584"/>
                  </a:cubicBezTo>
                  <a:cubicBezTo>
                    <a:pt x="394" y="1545"/>
                    <a:pt x="589" y="1503"/>
                    <a:pt x="784" y="1465"/>
                  </a:cubicBezTo>
                  <a:lnTo>
                    <a:pt x="1016" y="1419"/>
                  </a:lnTo>
                  <a:lnTo>
                    <a:pt x="995" y="1406"/>
                  </a:lnTo>
                  <a:cubicBezTo>
                    <a:pt x="1558" y="1308"/>
                    <a:pt x="1964" y="1249"/>
                    <a:pt x="2396" y="1249"/>
                  </a:cubicBezTo>
                  <a:cubicBezTo>
                    <a:pt x="2464" y="1249"/>
                    <a:pt x="2532" y="1249"/>
                    <a:pt x="2595" y="1253"/>
                  </a:cubicBezTo>
                  <a:cubicBezTo>
                    <a:pt x="2786" y="1266"/>
                    <a:pt x="2976" y="1292"/>
                    <a:pt x="3162" y="1334"/>
                  </a:cubicBezTo>
                  <a:cubicBezTo>
                    <a:pt x="3035" y="1461"/>
                    <a:pt x="2934" y="1613"/>
                    <a:pt x="2862" y="1778"/>
                  </a:cubicBezTo>
                  <a:cubicBezTo>
                    <a:pt x="2587" y="2392"/>
                    <a:pt x="2506" y="3073"/>
                    <a:pt x="2633" y="3734"/>
                  </a:cubicBezTo>
                  <a:cubicBezTo>
                    <a:pt x="2697" y="4051"/>
                    <a:pt x="2824" y="4318"/>
                    <a:pt x="3001" y="4496"/>
                  </a:cubicBezTo>
                  <a:cubicBezTo>
                    <a:pt x="3035" y="4529"/>
                    <a:pt x="3082" y="4551"/>
                    <a:pt x="3128" y="4551"/>
                  </a:cubicBezTo>
                  <a:cubicBezTo>
                    <a:pt x="3145" y="4551"/>
                    <a:pt x="3158" y="4546"/>
                    <a:pt x="3175" y="4542"/>
                  </a:cubicBezTo>
                  <a:cubicBezTo>
                    <a:pt x="3234" y="4525"/>
                    <a:pt x="3281" y="4479"/>
                    <a:pt x="3298" y="4424"/>
                  </a:cubicBezTo>
                  <a:cubicBezTo>
                    <a:pt x="3353" y="4280"/>
                    <a:pt x="3395" y="4136"/>
                    <a:pt x="3437" y="3992"/>
                  </a:cubicBezTo>
                  <a:cubicBezTo>
                    <a:pt x="3382" y="3945"/>
                    <a:pt x="3331" y="3890"/>
                    <a:pt x="3289" y="3835"/>
                  </a:cubicBezTo>
                  <a:cubicBezTo>
                    <a:pt x="3247" y="3776"/>
                    <a:pt x="3209" y="3717"/>
                    <a:pt x="3175" y="3653"/>
                  </a:cubicBezTo>
                  <a:cubicBezTo>
                    <a:pt x="3145" y="3598"/>
                    <a:pt x="3124" y="3539"/>
                    <a:pt x="3107" y="3484"/>
                  </a:cubicBezTo>
                  <a:cubicBezTo>
                    <a:pt x="3031" y="3222"/>
                    <a:pt x="3018" y="2946"/>
                    <a:pt x="3073" y="2684"/>
                  </a:cubicBezTo>
                  <a:cubicBezTo>
                    <a:pt x="3128" y="2400"/>
                    <a:pt x="3213" y="2121"/>
                    <a:pt x="3327" y="1859"/>
                  </a:cubicBezTo>
                  <a:cubicBezTo>
                    <a:pt x="3382" y="1732"/>
                    <a:pt x="3437" y="1605"/>
                    <a:pt x="3497" y="1482"/>
                  </a:cubicBezTo>
                  <a:cubicBezTo>
                    <a:pt x="3547" y="1376"/>
                    <a:pt x="3602" y="1270"/>
                    <a:pt x="3649" y="1165"/>
                  </a:cubicBezTo>
                  <a:cubicBezTo>
                    <a:pt x="3691" y="1067"/>
                    <a:pt x="3721" y="966"/>
                    <a:pt x="3742" y="864"/>
                  </a:cubicBezTo>
                  <a:cubicBezTo>
                    <a:pt x="3746" y="826"/>
                    <a:pt x="3751" y="784"/>
                    <a:pt x="3746" y="741"/>
                  </a:cubicBezTo>
                  <a:cubicBezTo>
                    <a:pt x="3742" y="724"/>
                    <a:pt x="3738" y="703"/>
                    <a:pt x="3734" y="682"/>
                  </a:cubicBezTo>
                  <a:cubicBezTo>
                    <a:pt x="3725" y="669"/>
                    <a:pt x="3721" y="657"/>
                    <a:pt x="3712" y="640"/>
                  </a:cubicBezTo>
                  <a:cubicBezTo>
                    <a:pt x="3700" y="627"/>
                    <a:pt x="3691" y="619"/>
                    <a:pt x="3679" y="606"/>
                  </a:cubicBezTo>
                  <a:cubicBezTo>
                    <a:pt x="3657" y="589"/>
                    <a:pt x="3636" y="576"/>
                    <a:pt x="3615" y="568"/>
                  </a:cubicBezTo>
                  <a:cubicBezTo>
                    <a:pt x="3573" y="551"/>
                    <a:pt x="3526" y="538"/>
                    <a:pt x="3480" y="530"/>
                  </a:cubicBezTo>
                  <a:cubicBezTo>
                    <a:pt x="3420" y="522"/>
                    <a:pt x="3361" y="519"/>
                    <a:pt x="3301" y="519"/>
                  </a:cubicBezTo>
                  <a:cubicBezTo>
                    <a:pt x="3225" y="519"/>
                    <a:pt x="3149" y="524"/>
                    <a:pt x="3073" y="534"/>
                  </a:cubicBezTo>
                  <a:cubicBezTo>
                    <a:pt x="2857" y="559"/>
                    <a:pt x="2642" y="597"/>
                    <a:pt x="2430" y="648"/>
                  </a:cubicBezTo>
                  <a:cubicBezTo>
                    <a:pt x="2201" y="703"/>
                    <a:pt x="1977" y="758"/>
                    <a:pt x="1749" y="817"/>
                  </a:cubicBezTo>
                  <a:cubicBezTo>
                    <a:pt x="1545" y="873"/>
                    <a:pt x="1342" y="923"/>
                    <a:pt x="1135" y="957"/>
                  </a:cubicBezTo>
                  <a:cubicBezTo>
                    <a:pt x="1042" y="978"/>
                    <a:pt x="949" y="988"/>
                    <a:pt x="856" y="988"/>
                  </a:cubicBezTo>
                  <a:cubicBezTo>
                    <a:pt x="801" y="988"/>
                    <a:pt x="746" y="985"/>
                    <a:pt x="690" y="978"/>
                  </a:cubicBezTo>
                  <a:cubicBezTo>
                    <a:pt x="652" y="966"/>
                    <a:pt x="618" y="936"/>
                    <a:pt x="610" y="894"/>
                  </a:cubicBezTo>
                  <a:cubicBezTo>
                    <a:pt x="606" y="868"/>
                    <a:pt x="610" y="834"/>
                    <a:pt x="627" y="809"/>
                  </a:cubicBezTo>
                  <a:cubicBezTo>
                    <a:pt x="754" y="635"/>
                    <a:pt x="906" y="483"/>
                    <a:pt x="1076" y="352"/>
                  </a:cubicBezTo>
                  <a:cubicBezTo>
                    <a:pt x="1245" y="221"/>
                    <a:pt x="1423" y="102"/>
                    <a:pt x="161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1"/>
            <p:cNvSpPr/>
            <p:nvPr/>
          </p:nvSpPr>
          <p:spPr>
            <a:xfrm>
              <a:off x="3727801" y="8870386"/>
              <a:ext cx="1140" cy="81"/>
            </a:xfrm>
            <a:custGeom>
              <a:rect b="b" l="l" r="r" t="t"/>
              <a:pathLst>
                <a:path extrusionOk="0" h="1" w="14">
                  <a:moveTo>
                    <a:pt x="14" y="0"/>
                  </a:moveTo>
                  <a:cubicBezTo>
                    <a:pt x="9" y="0"/>
                    <a:pt x="5" y="0"/>
                    <a:pt x="1" y="0"/>
                  </a:cubicBezTo>
                  <a:cubicBezTo>
                    <a:pt x="5" y="0"/>
                    <a:pt x="9" y="0"/>
                    <a:pt x="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1"/>
            <p:cNvSpPr/>
            <p:nvPr/>
          </p:nvSpPr>
          <p:spPr>
            <a:xfrm>
              <a:off x="3943962" y="8638831"/>
              <a:ext cx="117284" cy="63610"/>
            </a:xfrm>
            <a:custGeom>
              <a:rect b="b" l="l" r="r" t="t"/>
              <a:pathLst>
                <a:path extrusionOk="0" h="781" w="1440">
                  <a:moveTo>
                    <a:pt x="1203" y="0"/>
                  </a:moveTo>
                  <a:cubicBezTo>
                    <a:pt x="1197" y="0"/>
                    <a:pt x="1192" y="1"/>
                    <a:pt x="1186" y="3"/>
                  </a:cubicBezTo>
                  <a:cubicBezTo>
                    <a:pt x="1093" y="3"/>
                    <a:pt x="1000" y="16"/>
                    <a:pt x="911" y="37"/>
                  </a:cubicBezTo>
                  <a:lnTo>
                    <a:pt x="911" y="33"/>
                  </a:lnTo>
                  <a:cubicBezTo>
                    <a:pt x="796" y="62"/>
                    <a:pt x="686" y="105"/>
                    <a:pt x="581" y="160"/>
                  </a:cubicBezTo>
                  <a:cubicBezTo>
                    <a:pt x="352" y="266"/>
                    <a:pt x="204" y="371"/>
                    <a:pt x="98" y="507"/>
                  </a:cubicBezTo>
                  <a:cubicBezTo>
                    <a:pt x="60" y="562"/>
                    <a:pt x="30" y="621"/>
                    <a:pt x="13" y="689"/>
                  </a:cubicBezTo>
                  <a:cubicBezTo>
                    <a:pt x="5" y="710"/>
                    <a:pt x="1" y="731"/>
                    <a:pt x="1" y="757"/>
                  </a:cubicBezTo>
                  <a:cubicBezTo>
                    <a:pt x="22" y="761"/>
                    <a:pt x="47" y="769"/>
                    <a:pt x="73" y="774"/>
                  </a:cubicBezTo>
                  <a:cubicBezTo>
                    <a:pt x="120" y="779"/>
                    <a:pt x="168" y="781"/>
                    <a:pt x="218" y="781"/>
                  </a:cubicBezTo>
                  <a:cubicBezTo>
                    <a:pt x="252" y="781"/>
                    <a:pt x="287" y="780"/>
                    <a:pt x="322" y="778"/>
                  </a:cubicBezTo>
                  <a:cubicBezTo>
                    <a:pt x="424" y="761"/>
                    <a:pt x="526" y="735"/>
                    <a:pt x="619" y="697"/>
                  </a:cubicBezTo>
                  <a:cubicBezTo>
                    <a:pt x="746" y="647"/>
                    <a:pt x="860" y="583"/>
                    <a:pt x="974" y="507"/>
                  </a:cubicBezTo>
                  <a:cubicBezTo>
                    <a:pt x="1110" y="405"/>
                    <a:pt x="1232" y="287"/>
                    <a:pt x="1342" y="160"/>
                  </a:cubicBezTo>
                  <a:cubicBezTo>
                    <a:pt x="1376" y="118"/>
                    <a:pt x="1410" y="71"/>
                    <a:pt x="1440" y="29"/>
                  </a:cubicBezTo>
                  <a:cubicBezTo>
                    <a:pt x="1368" y="12"/>
                    <a:pt x="1292" y="3"/>
                    <a:pt x="1220" y="3"/>
                  </a:cubicBezTo>
                  <a:cubicBezTo>
                    <a:pt x="1213" y="1"/>
                    <a:pt x="1208" y="0"/>
                    <a:pt x="120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1"/>
            <p:cNvSpPr/>
            <p:nvPr/>
          </p:nvSpPr>
          <p:spPr>
            <a:xfrm>
              <a:off x="4053916" y="8809708"/>
              <a:ext cx="169411" cy="295817"/>
            </a:xfrm>
            <a:custGeom>
              <a:rect b="b" l="l" r="r" t="t"/>
              <a:pathLst>
                <a:path extrusionOk="0" h="3632" w="2080">
                  <a:moveTo>
                    <a:pt x="140" y="0"/>
                  </a:moveTo>
                  <a:cubicBezTo>
                    <a:pt x="137" y="0"/>
                    <a:pt x="135" y="0"/>
                    <a:pt x="132" y="0"/>
                  </a:cubicBezTo>
                  <a:lnTo>
                    <a:pt x="111" y="0"/>
                  </a:lnTo>
                  <a:cubicBezTo>
                    <a:pt x="81" y="5"/>
                    <a:pt x="47" y="21"/>
                    <a:pt x="31" y="51"/>
                  </a:cubicBezTo>
                  <a:cubicBezTo>
                    <a:pt x="9" y="77"/>
                    <a:pt x="1" y="110"/>
                    <a:pt x="5" y="144"/>
                  </a:cubicBezTo>
                  <a:cubicBezTo>
                    <a:pt x="39" y="470"/>
                    <a:pt x="103" y="788"/>
                    <a:pt x="200" y="1101"/>
                  </a:cubicBezTo>
                  <a:cubicBezTo>
                    <a:pt x="301" y="1444"/>
                    <a:pt x="437" y="1778"/>
                    <a:pt x="606" y="2100"/>
                  </a:cubicBezTo>
                  <a:cubicBezTo>
                    <a:pt x="771" y="2413"/>
                    <a:pt x="974" y="2709"/>
                    <a:pt x="1211" y="2976"/>
                  </a:cubicBezTo>
                  <a:cubicBezTo>
                    <a:pt x="1317" y="3099"/>
                    <a:pt x="1436" y="3213"/>
                    <a:pt x="1558" y="3319"/>
                  </a:cubicBezTo>
                  <a:cubicBezTo>
                    <a:pt x="1694" y="3429"/>
                    <a:pt x="1834" y="3530"/>
                    <a:pt x="1982" y="3619"/>
                  </a:cubicBezTo>
                  <a:cubicBezTo>
                    <a:pt x="1992" y="3628"/>
                    <a:pt x="2004" y="3631"/>
                    <a:pt x="2016" y="3631"/>
                  </a:cubicBezTo>
                  <a:cubicBezTo>
                    <a:pt x="2034" y="3631"/>
                    <a:pt x="2052" y="3623"/>
                    <a:pt x="2062" y="3611"/>
                  </a:cubicBezTo>
                  <a:cubicBezTo>
                    <a:pt x="2079" y="3585"/>
                    <a:pt x="2075" y="3547"/>
                    <a:pt x="2049" y="3530"/>
                  </a:cubicBezTo>
                  <a:cubicBezTo>
                    <a:pt x="1906" y="3437"/>
                    <a:pt x="1766" y="3331"/>
                    <a:pt x="1639" y="3213"/>
                  </a:cubicBezTo>
                  <a:lnTo>
                    <a:pt x="1639" y="3213"/>
                  </a:lnTo>
                  <a:lnTo>
                    <a:pt x="1647" y="3217"/>
                  </a:lnTo>
                  <a:cubicBezTo>
                    <a:pt x="1537" y="3111"/>
                    <a:pt x="1432" y="2997"/>
                    <a:pt x="1338" y="2874"/>
                  </a:cubicBezTo>
                  <a:cubicBezTo>
                    <a:pt x="1228" y="2739"/>
                    <a:pt x="1131" y="2599"/>
                    <a:pt x="1042" y="2451"/>
                  </a:cubicBezTo>
                  <a:lnTo>
                    <a:pt x="1042" y="2451"/>
                  </a:lnTo>
                  <a:lnTo>
                    <a:pt x="1055" y="2472"/>
                  </a:lnTo>
                  <a:cubicBezTo>
                    <a:pt x="792" y="2045"/>
                    <a:pt x="589" y="1579"/>
                    <a:pt x="450" y="1097"/>
                  </a:cubicBezTo>
                  <a:cubicBezTo>
                    <a:pt x="403" y="936"/>
                    <a:pt x="365" y="771"/>
                    <a:pt x="331" y="606"/>
                  </a:cubicBezTo>
                  <a:cubicBezTo>
                    <a:pt x="297" y="436"/>
                    <a:pt x="280" y="271"/>
                    <a:pt x="259" y="106"/>
                  </a:cubicBezTo>
                  <a:cubicBezTo>
                    <a:pt x="247" y="45"/>
                    <a:pt x="200" y="0"/>
                    <a:pt x="14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1"/>
            <p:cNvSpPr/>
            <p:nvPr/>
          </p:nvSpPr>
          <p:spPr>
            <a:xfrm>
              <a:off x="4144241" y="8759047"/>
              <a:ext cx="266333" cy="176334"/>
            </a:xfrm>
            <a:custGeom>
              <a:rect b="b" l="l" r="r" t="t"/>
              <a:pathLst>
                <a:path extrusionOk="0" h="2165" w="3270">
                  <a:moveTo>
                    <a:pt x="162" y="0"/>
                  </a:moveTo>
                  <a:cubicBezTo>
                    <a:pt x="102" y="0"/>
                    <a:pt x="52" y="34"/>
                    <a:pt x="30" y="89"/>
                  </a:cubicBezTo>
                  <a:lnTo>
                    <a:pt x="26" y="85"/>
                  </a:lnTo>
                  <a:lnTo>
                    <a:pt x="26" y="85"/>
                  </a:lnTo>
                  <a:cubicBezTo>
                    <a:pt x="1" y="153"/>
                    <a:pt x="35" y="233"/>
                    <a:pt x="102" y="263"/>
                  </a:cubicBezTo>
                  <a:cubicBezTo>
                    <a:pt x="166" y="288"/>
                    <a:pt x="229" y="313"/>
                    <a:pt x="297" y="330"/>
                  </a:cubicBezTo>
                  <a:cubicBezTo>
                    <a:pt x="373" y="356"/>
                    <a:pt x="458" y="381"/>
                    <a:pt x="530" y="406"/>
                  </a:cubicBezTo>
                  <a:cubicBezTo>
                    <a:pt x="682" y="453"/>
                    <a:pt x="830" y="504"/>
                    <a:pt x="979" y="559"/>
                  </a:cubicBezTo>
                  <a:cubicBezTo>
                    <a:pt x="1286" y="674"/>
                    <a:pt x="1582" y="812"/>
                    <a:pt x="1870" y="967"/>
                  </a:cubicBezTo>
                  <a:lnTo>
                    <a:pt x="1870" y="967"/>
                  </a:lnTo>
                  <a:cubicBezTo>
                    <a:pt x="1869" y="967"/>
                    <a:pt x="1868" y="966"/>
                    <a:pt x="1867" y="965"/>
                  </a:cubicBezTo>
                  <a:lnTo>
                    <a:pt x="1867" y="965"/>
                  </a:lnTo>
                  <a:cubicBezTo>
                    <a:pt x="1874" y="969"/>
                    <a:pt x="1881" y="973"/>
                    <a:pt x="1888" y="977"/>
                  </a:cubicBezTo>
                  <a:lnTo>
                    <a:pt x="1888" y="977"/>
                  </a:lnTo>
                  <a:cubicBezTo>
                    <a:pt x="1882" y="974"/>
                    <a:pt x="1876" y="971"/>
                    <a:pt x="1870" y="967"/>
                  </a:cubicBezTo>
                  <a:lnTo>
                    <a:pt x="1870" y="967"/>
                  </a:lnTo>
                  <a:cubicBezTo>
                    <a:pt x="1877" y="974"/>
                    <a:pt x="1885" y="978"/>
                    <a:pt x="1895" y="981"/>
                  </a:cubicBezTo>
                  <a:lnTo>
                    <a:pt x="1895" y="981"/>
                  </a:lnTo>
                  <a:cubicBezTo>
                    <a:pt x="1893" y="980"/>
                    <a:pt x="1890" y="979"/>
                    <a:pt x="1888" y="977"/>
                  </a:cubicBezTo>
                  <a:lnTo>
                    <a:pt x="1888" y="977"/>
                  </a:lnTo>
                  <a:cubicBezTo>
                    <a:pt x="1891" y="979"/>
                    <a:pt x="1894" y="980"/>
                    <a:pt x="1897" y="982"/>
                  </a:cubicBezTo>
                  <a:cubicBezTo>
                    <a:pt x="1896" y="982"/>
                    <a:pt x="1896" y="982"/>
                    <a:pt x="1895" y="981"/>
                  </a:cubicBezTo>
                  <a:lnTo>
                    <a:pt x="1895" y="981"/>
                  </a:lnTo>
                  <a:cubicBezTo>
                    <a:pt x="2017" y="1053"/>
                    <a:pt x="2134" y="1132"/>
                    <a:pt x="2248" y="1211"/>
                  </a:cubicBezTo>
                  <a:cubicBezTo>
                    <a:pt x="2375" y="1295"/>
                    <a:pt x="2494" y="1393"/>
                    <a:pt x="2608" y="1498"/>
                  </a:cubicBezTo>
                  <a:cubicBezTo>
                    <a:pt x="2769" y="1655"/>
                    <a:pt x="2909" y="1829"/>
                    <a:pt x="3027" y="2015"/>
                  </a:cubicBezTo>
                  <a:cubicBezTo>
                    <a:pt x="3044" y="2049"/>
                    <a:pt x="3061" y="2078"/>
                    <a:pt x="3082" y="2112"/>
                  </a:cubicBezTo>
                  <a:cubicBezTo>
                    <a:pt x="3097" y="2149"/>
                    <a:pt x="3126" y="2164"/>
                    <a:pt x="3155" y="2164"/>
                  </a:cubicBezTo>
                  <a:cubicBezTo>
                    <a:pt x="3211" y="2164"/>
                    <a:pt x="3269" y="2109"/>
                    <a:pt x="3239" y="2040"/>
                  </a:cubicBezTo>
                  <a:cubicBezTo>
                    <a:pt x="3171" y="1905"/>
                    <a:pt x="3095" y="1774"/>
                    <a:pt x="3006" y="1647"/>
                  </a:cubicBezTo>
                  <a:cubicBezTo>
                    <a:pt x="2917" y="1520"/>
                    <a:pt x="2815" y="1401"/>
                    <a:pt x="2701" y="1287"/>
                  </a:cubicBezTo>
                  <a:cubicBezTo>
                    <a:pt x="2591" y="1177"/>
                    <a:pt x="2473" y="1071"/>
                    <a:pt x="2350" y="969"/>
                  </a:cubicBezTo>
                  <a:cubicBezTo>
                    <a:pt x="2223" y="872"/>
                    <a:pt x="2087" y="779"/>
                    <a:pt x="1952" y="694"/>
                  </a:cubicBezTo>
                  <a:cubicBezTo>
                    <a:pt x="1673" y="521"/>
                    <a:pt x="1376" y="377"/>
                    <a:pt x="1072" y="258"/>
                  </a:cubicBezTo>
                  <a:cubicBezTo>
                    <a:pt x="924" y="199"/>
                    <a:pt x="775" y="148"/>
                    <a:pt x="623" y="102"/>
                  </a:cubicBezTo>
                  <a:cubicBezTo>
                    <a:pt x="555" y="81"/>
                    <a:pt x="488" y="64"/>
                    <a:pt x="416" y="42"/>
                  </a:cubicBezTo>
                  <a:cubicBezTo>
                    <a:pt x="373" y="34"/>
                    <a:pt x="331" y="26"/>
                    <a:pt x="289" y="17"/>
                  </a:cubicBezTo>
                  <a:cubicBezTo>
                    <a:pt x="246" y="9"/>
                    <a:pt x="212" y="4"/>
                    <a:pt x="17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1"/>
            <p:cNvSpPr/>
            <p:nvPr/>
          </p:nvSpPr>
          <p:spPr>
            <a:xfrm>
              <a:off x="3924659" y="8863463"/>
              <a:ext cx="102135" cy="279039"/>
            </a:xfrm>
            <a:custGeom>
              <a:rect b="b" l="l" r="r" t="t"/>
              <a:pathLst>
                <a:path extrusionOk="0" h="3426" w="1254">
                  <a:moveTo>
                    <a:pt x="1169" y="1"/>
                  </a:moveTo>
                  <a:cubicBezTo>
                    <a:pt x="1144" y="1"/>
                    <a:pt x="1122" y="9"/>
                    <a:pt x="1110" y="30"/>
                  </a:cubicBezTo>
                  <a:cubicBezTo>
                    <a:pt x="949" y="271"/>
                    <a:pt x="818" y="525"/>
                    <a:pt x="708" y="792"/>
                  </a:cubicBezTo>
                  <a:cubicBezTo>
                    <a:pt x="589" y="1067"/>
                    <a:pt x="492" y="1355"/>
                    <a:pt x="411" y="1643"/>
                  </a:cubicBezTo>
                  <a:cubicBezTo>
                    <a:pt x="246" y="2210"/>
                    <a:pt x="132" y="2786"/>
                    <a:pt x="5" y="3361"/>
                  </a:cubicBezTo>
                  <a:cubicBezTo>
                    <a:pt x="1" y="3391"/>
                    <a:pt x="26" y="3420"/>
                    <a:pt x="56" y="3425"/>
                  </a:cubicBezTo>
                  <a:cubicBezTo>
                    <a:pt x="58" y="3425"/>
                    <a:pt x="61" y="3425"/>
                    <a:pt x="63" y="3425"/>
                  </a:cubicBezTo>
                  <a:cubicBezTo>
                    <a:pt x="90" y="3425"/>
                    <a:pt x="115" y="3405"/>
                    <a:pt x="119" y="3378"/>
                  </a:cubicBezTo>
                  <a:cubicBezTo>
                    <a:pt x="212" y="2951"/>
                    <a:pt x="310" y="2519"/>
                    <a:pt x="424" y="2096"/>
                  </a:cubicBezTo>
                  <a:cubicBezTo>
                    <a:pt x="509" y="1778"/>
                    <a:pt x="606" y="1465"/>
                    <a:pt x="724" y="1160"/>
                  </a:cubicBezTo>
                  <a:cubicBezTo>
                    <a:pt x="835" y="860"/>
                    <a:pt x="974" y="572"/>
                    <a:pt x="1135" y="297"/>
                  </a:cubicBezTo>
                  <a:lnTo>
                    <a:pt x="1135" y="297"/>
                  </a:lnTo>
                  <a:lnTo>
                    <a:pt x="1131" y="301"/>
                  </a:lnTo>
                  <a:cubicBezTo>
                    <a:pt x="1165" y="242"/>
                    <a:pt x="1203" y="187"/>
                    <a:pt x="1237" y="132"/>
                  </a:cubicBezTo>
                  <a:cubicBezTo>
                    <a:pt x="1249" y="111"/>
                    <a:pt x="1254" y="89"/>
                    <a:pt x="1254" y="68"/>
                  </a:cubicBezTo>
                  <a:cubicBezTo>
                    <a:pt x="1249" y="47"/>
                    <a:pt x="1241" y="30"/>
                    <a:pt x="1224" y="18"/>
                  </a:cubicBezTo>
                  <a:cubicBezTo>
                    <a:pt x="1207" y="5"/>
                    <a:pt x="1190" y="1"/>
                    <a:pt x="116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1"/>
            <p:cNvSpPr/>
            <p:nvPr/>
          </p:nvSpPr>
          <p:spPr>
            <a:xfrm>
              <a:off x="4162893" y="8594931"/>
              <a:ext cx="225202" cy="129664"/>
            </a:xfrm>
            <a:custGeom>
              <a:rect b="b" l="l" r="r" t="t"/>
              <a:pathLst>
                <a:path extrusionOk="0" h="1592" w="2765">
                  <a:moveTo>
                    <a:pt x="2692" y="0"/>
                  </a:moveTo>
                  <a:lnTo>
                    <a:pt x="2684" y="5"/>
                  </a:lnTo>
                  <a:cubicBezTo>
                    <a:pt x="2553" y="17"/>
                    <a:pt x="2426" y="34"/>
                    <a:pt x="2294" y="60"/>
                  </a:cubicBezTo>
                  <a:cubicBezTo>
                    <a:pt x="2167" y="85"/>
                    <a:pt x="2049" y="111"/>
                    <a:pt x="1930" y="149"/>
                  </a:cubicBezTo>
                  <a:cubicBezTo>
                    <a:pt x="1676" y="225"/>
                    <a:pt x="1435" y="322"/>
                    <a:pt x="1202" y="445"/>
                  </a:cubicBezTo>
                  <a:cubicBezTo>
                    <a:pt x="970" y="559"/>
                    <a:pt x="754" y="703"/>
                    <a:pt x="551" y="868"/>
                  </a:cubicBezTo>
                  <a:cubicBezTo>
                    <a:pt x="453" y="949"/>
                    <a:pt x="360" y="1037"/>
                    <a:pt x="271" y="1131"/>
                  </a:cubicBezTo>
                  <a:cubicBezTo>
                    <a:pt x="178" y="1224"/>
                    <a:pt x="98" y="1325"/>
                    <a:pt x="26" y="1435"/>
                  </a:cubicBezTo>
                  <a:cubicBezTo>
                    <a:pt x="9" y="1456"/>
                    <a:pt x="0" y="1482"/>
                    <a:pt x="5" y="1507"/>
                  </a:cubicBezTo>
                  <a:cubicBezTo>
                    <a:pt x="9" y="1533"/>
                    <a:pt x="22" y="1554"/>
                    <a:pt x="38" y="1571"/>
                  </a:cubicBezTo>
                  <a:cubicBezTo>
                    <a:pt x="60" y="1588"/>
                    <a:pt x="85" y="1592"/>
                    <a:pt x="110" y="1592"/>
                  </a:cubicBezTo>
                  <a:cubicBezTo>
                    <a:pt x="136" y="1588"/>
                    <a:pt x="157" y="1575"/>
                    <a:pt x="174" y="1554"/>
                  </a:cubicBezTo>
                  <a:cubicBezTo>
                    <a:pt x="229" y="1495"/>
                    <a:pt x="284" y="1431"/>
                    <a:pt x="343" y="1368"/>
                  </a:cubicBezTo>
                  <a:cubicBezTo>
                    <a:pt x="398" y="1304"/>
                    <a:pt x="453" y="1249"/>
                    <a:pt x="508" y="1194"/>
                  </a:cubicBezTo>
                  <a:cubicBezTo>
                    <a:pt x="635" y="1076"/>
                    <a:pt x="766" y="965"/>
                    <a:pt x="902" y="860"/>
                  </a:cubicBezTo>
                  <a:cubicBezTo>
                    <a:pt x="1040" y="758"/>
                    <a:pt x="1185" y="665"/>
                    <a:pt x="1335" y="583"/>
                  </a:cubicBezTo>
                  <a:lnTo>
                    <a:pt x="1335" y="583"/>
                  </a:lnTo>
                  <a:cubicBezTo>
                    <a:pt x="1334" y="583"/>
                    <a:pt x="1334" y="584"/>
                    <a:pt x="1334" y="585"/>
                  </a:cubicBezTo>
                  <a:cubicBezTo>
                    <a:pt x="1626" y="419"/>
                    <a:pt x="1939" y="297"/>
                    <a:pt x="2265" y="221"/>
                  </a:cubicBezTo>
                  <a:lnTo>
                    <a:pt x="2265" y="221"/>
                  </a:lnTo>
                  <a:lnTo>
                    <a:pt x="2244" y="225"/>
                  </a:lnTo>
                  <a:cubicBezTo>
                    <a:pt x="2392" y="187"/>
                    <a:pt x="2544" y="157"/>
                    <a:pt x="2701" y="136"/>
                  </a:cubicBezTo>
                  <a:cubicBezTo>
                    <a:pt x="2735" y="132"/>
                    <a:pt x="2764" y="98"/>
                    <a:pt x="2760" y="60"/>
                  </a:cubicBezTo>
                  <a:cubicBezTo>
                    <a:pt x="2756" y="26"/>
                    <a:pt x="2726" y="0"/>
                    <a:pt x="269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1"/>
            <p:cNvSpPr/>
            <p:nvPr/>
          </p:nvSpPr>
          <p:spPr>
            <a:xfrm>
              <a:off x="3697013" y="8801074"/>
              <a:ext cx="307057" cy="108570"/>
            </a:xfrm>
            <a:custGeom>
              <a:rect b="b" l="l" r="r" t="t"/>
              <a:pathLst>
                <a:path extrusionOk="0" h="1333" w="3770">
                  <a:moveTo>
                    <a:pt x="3067" y="1"/>
                  </a:moveTo>
                  <a:cubicBezTo>
                    <a:pt x="2957" y="1"/>
                    <a:pt x="2847" y="5"/>
                    <a:pt x="2736" y="17"/>
                  </a:cubicBezTo>
                  <a:cubicBezTo>
                    <a:pt x="2402" y="47"/>
                    <a:pt x="2072" y="119"/>
                    <a:pt x="1755" y="229"/>
                  </a:cubicBezTo>
                  <a:cubicBezTo>
                    <a:pt x="1433" y="331"/>
                    <a:pt x="1128" y="470"/>
                    <a:pt x="836" y="635"/>
                  </a:cubicBezTo>
                  <a:cubicBezTo>
                    <a:pt x="548" y="800"/>
                    <a:pt x="286" y="999"/>
                    <a:pt x="49" y="1228"/>
                  </a:cubicBezTo>
                  <a:cubicBezTo>
                    <a:pt x="0" y="1266"/>
                    <a:pt x="37" y="1332"/>
                    <a:pt x="84" y="1332"/>
                  </a:cubicBezTo>
                  <a:cubicBezTo>
                    <a:pt x="95" y="1332"/>
                    <a:pt x="106" y="1329"/>
                    <a:pt x="117" y="1321"/>
                  </a:cubicBezTo>
                  <a:cubicBezTo>
                    <a:pt x="328" y="1122"/>
                    <a:pt x="565" y="953"/>
                    <a:pt x="823" y="813"/>
                  </a:cubicBezTo>
                  <a:lnTo>
                    <a:pt x="819" y="813"/>
                  </a:lnTo>
                  <a:lnTo>
                    <a:pt x="823" y="809"/>
                  </a:lnTo>
                  <a:cubicBezTo>
                    <a:pt x="1001" y="712"/>
                    <a:pt x="1183" y="627"/>
                    <a:pt x="1365" y="551"/>
                  </a:cubicBezTo>
                  <a:cubicBezTo>
                    <a:pt x="1556" y="479"/>
                    <a:pt x="1750" y="415"/>
                    <a:pt x="1945" y="365"/>
                  </a:cubicBezTo>
                  <a:lnTo>
                    <a:pt x="1945" y="365"/>
                  </a:lnTo>
                  <a:lnTo>
                    <a:pt x="1932" y="369"/>
                  </a:lnTo>
                  <a:cubicBezTo>
                    <a:pt x="2119" y="322"/>
                    <a:pt x="2305" y="284"/>
                    <a:pt x="2499" y="254"/>
                  </a:cubicBezTo>
                  <a:cubicBezTo>
                    <a:pt x="2693" y="229"/>
                    <a:pt x="2890" y="217"/>
                    <a:pt x="3083" y="216"/>
                  </a:cubicBezTo>
                  <a:lnTo>
                    <a:pt x="3083" y="216"/>
                  </a:lnTo>
                  <a:cubicBezTo>
                    <a:pt x="3171" y="216"/>
                    <a:pt x="3258" y="221"/>
                    <a:pt x="3346" y="229"/>
                  </a:cubicBezTo>
                  <a:cubicBezTo>
                    <a:pt x="3448" y="238"/>
                    <a:pt x="3549" y="250"/>
                    <a:pt x="3651" y="267"/>
                  </a:cubicBezTo>
                  <a:cubicBezTo>
                    <a:pt x="3656" y="268"/>
                    <a:pt x="3661" y="268"/>
                    <a:pt x="3666" y="268"/>
                  </a:cubicBezTo>
                  <a:cubicBezTo>
                    <a:pt x="3715" y="268"/>
                    <a:pt x="3757" y="232"/>
                    <a:pt x="3765" y="178"/>
                  </a:cubicBezTo>
                  <a:cubicBezTo>
                    <a:pt x="3769" y="153"/>
                    <a:pt x="3761" y="127"/>
                    <a:pt x="3748" y="106"/>
                  </a:cubicBezTo>
                  <a:cubicBezTo>
                    <a:pt x="3727" y="85"/>
                    <a:pt x="3706" y="72"/>
                    <a:pt x="3676" y="64"/>
                  </a:cubicBezTo>
                  <a:cubicBezTo>
                    <a:pt x="3608" y="47"/>
                    <a:pt x="3536" y="34"/>
                    <a:pt x="3464" y="26"/>
                  </a:cubicBezTo>
                  <a:cubicBezTo>
                    <a:pt x="3384" y="13"/>
                    <a:pt x="3299" y="5"/>
                    <a:pt x="3215" y="5"/>
                  </a:cubicBezTo>
                  <a:cubicBezTo>
                    <a:pt x="3164" y="5"/>
                    <a:pt x="3117" y="1"/>
                    <a:pt x="306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8" name="Google Shape;6488;p61"/>
          <p:cNvGrpSpPr/>
          <p:nvPr/>
        </p:nvGrpSpPr>
        <p:grpSpPr>
          <a:xfrm>
            <a:off x="2136241" y="9400526"/>
            <a:ext cx="393453" cy="397423"/>
            <a:chOff x="-3843783" y="6381762"/>
            <a:chExt cx="1275787" cy="1288660"/>
          </a:xfrm>
        </p:grpSpPr>
        <p:sp>
          <p:nvSpPr>
            <p:cNvPr id="6489" name="Google Shape;6489;p61"/>
            <p:cNvSpPr/>
            <p:nvPr/>
          </p:nvSpPr>
          <p:spPr>
            <a:xfrm>
              <a:off x="-3842476" y="6384064"/>
              <a:ext cx="1268170" cy="1286358"/>
            </a:xfrm>
            <a:custGeom>
              <a:rect b="b" l="l" r="r" t="t"/>
              <a:pathLst>
                <a:path extrusionOk="0" h="16762" w="16525">
                  <a:moveTo>
                    <a:pt x="9130" y="1"/>
                  </a:moveTo>
                  <a:cubicBezTo>
                    <a:pt x="9041" y="1"/>
                    <a:pt x="8952" y="1"/>
                    <a:pt x="8863" y="5"/>
                  </a:cubicBezTo>
                  <a:lnTo>
                    <a:pt x="8880" y="1"/>
                  </a:lnTo>
                  <a:lnTo>
                    <a:pt x="8880" y="1"/>
                  </a:lnTo>
                  <a:cubicBezTo>
                    <a:pt x="8537" y="13"/>
                    <a:pt x="8190" y="47"/>
                    <a:pt x="7856" y="77"/>
                  </a:cubicBezTo>
                  <a:cubicBezTo>
                    <a:pt x="7699" y="94"/>
                    <a:pt x="7538" y="111"/>
                    <a:pt x="7378" y="123"/>
                  </a:cubicBezTo>
                  <a:cubicBezTo>
                    <a:pt x="7102" y="144"/>
                    <a:pt x="6823" y="157"/>
                    <a:pt x="6552" y="157"/>
                  </a:cubicBezTo>
                  <a:cubicBezTo>
                    <a:pt x="6349" y="157"/>
                    <a:pt x="6146" y="153"/>
                    <a:pt x="5943" y="149"/>
                  </a:cubicBezTo>
                  <a:lnTo>
                    <a:pt x="5718" y="140"/>
                  </a:lnTo>
                  <a:cubicBezTo>
                    <a:pt x="5604" y="140"/>
                    <a:pt x="5490" y="136"/>
                    <a:pt x="5376" y="136"/>
                  </a:cubicBezTo>
                  <a:cubicBezTo>
                    <a:pt x="5029" y="136"/>
                    <a:pt x="4571" y="149"/>
                    <a:pt x="4123" y="254"/>
                  </a:cubicBezTo>
                  <a:cubicBezTo>
                    <a:pt x="3865" y="314"/>
                    <a:pt x="3615" y="411"/>
                    <a:pt x="3382" y="538"/>
                  </a:cubicBezTo>
                  <a:cubicBezTo>
                    <a:pt x="3132" y="678"/>
                    <a:pt x="2904" y="856"/>
                    <a:pt x="2709" y="1063"/>
                  </a:cubicBezTo>
                  <a:cubicBezTo>
                    <a:pt x="2603" y="1173"/>
                    <a:pt x="2506" y="1291"/>
                    <a:pt x="2417" y="1410"/>
                  </a:cubicBezTo>
                  <a:cubicBezTo>
                    <a:pt x="2299" y="1558"/>
                    <a:pt x="2197" y="1698"/>
                    <a:pt x="2100" y="1837"/>
                  </a:cubicBezTo>
                  <a:cubicBezTo>
                    <a:pt x="1918" y="2096"/>
                    <a:pt x="1736" y="2371"/>
                    <a:pt x="1549" y="2684"/>
                  </a:cubicBezTo>
                  <a:cubicBezTo>
                    <a:pt x="1359" y="2997"/>
                    <a:pt x="1160" y="3353"/>
                    <a:pt x="931" y="3784"/>
                  </a:cubicBezTo>
                  <a:cubicBezTo>
                    <a:pt x="834" y="3971"/>
                    <a:pt x="733" y="4161"/>
                    <a:pt x="639" y="4352"/>
                  </a:cubicBezTo>
                  <a:cubicBezTo>
                    <a:pt x="542" y="4546"/>
                    <a:pt x="445" y="4737"/>
                    <a:pt x="356" y="4931"/>
                  </a:cubicBezTo>
                  <a:cubicBezTo>
                    <a:pt x="292" y="5063"/>
                    <a:pt x="246" y="5181"/>
                    <a:pt x="203" y="5295"/>
                  </a:cubicBezTo>
                  <a:cubicBezTo>
                    <a:pt x="212" y="5308"/>
                    <a:pt x="212" y="5325"/>
                    <a:pt x="212" y="5338"/>
                  </a:cubicBezTo>
                  <a:cubicBezTo>
                    <a:pt x="161" y="5503"/>
                    <a:pt x="106" y="5668"/>
                    <a:pt x="68" y="5837"/>
                  </a:cubicBezTo>
                  <a:cubicBezTo>
                    <a:pt x="47" y="5922"/>
                    <a:pt x="26" y="6006"/>
                    <a:pt x="9" y="6091"/>
                  </a:cubicBezTo>
                  <a:cubicBezTo>
                    <a:pt x="9" y="6104"/>
                    <a:pt x="5" y="6121"/>
                    <a:pt x="0" y="6138"/>
                  </a:cubicBezTo>
                  <a:cubicBezTo>
                    <a:pt x="30" y="6713"/>
                    <a:pt x="381" y="7251"/>
                    <a:pt x="703" y="7678"/>
                  </a:cubicBezTo>
                  <a:cubicBezTo>
                    <a:pt x="978" y="8030"/>
                    <a:pt x="1274" y="8360"/>
                    <a:pt x="1596" y="8664"/>
                  </a:cubicBezTo>
                  <a:cubicBezTo>
                    <a:pt x="1888" y="8948"/>
                    <a:pt x="2218" y="9244"/>
                    <a:pt x="2637" y="9600"/>
                  </a:cubicBezTo>
                  <a:cubicBezTo>
                    <a:pt x="2933" y="9850"/>
                    <a:pt x="3242" y="10095"/>
                    <a:pt x="3539" y="10332"/>
                  </a:cubicBezTo>
                  <a:cubicBezTo>
                    <a:pt x="3784" y="10531"/>
                    <a:pt x="4034" y="10726"/>
                    <a:pt x="4275" y="10929"/>
                  </a:cubicBezTo>
                  <a:cubicBezTo>
                    <a:pt x="4487" y="11102"/>
                    <a:pt x="4686" y="11289"/>
                    <a:pt x="4876" y="11466"/>
                  </a:cubicBezTo>
                  <a:lnTo>
                    <a:pt x="4995" y="11576"/>
                  </a:lnTo>
                  <a:cubicBezTo>
                    <a:pt x="5338" y="11894"/>
                    <a:pt x="5744" y="12258"/>
                    <a:pt x="6205" y="12554"/>
                  </a:cubicBezTo>
                  <a:cubicBezTo>
                    <a:pt x="6231" y="12571"/>
                    <a:pt x="6260" y="12580"/>
                    <a:pt x="6294" y="12580"/>
                  </a:cubicBezTo>
                  <a:cubicBezTo>
                    <a:pt x="6324" y="12580"/>
                    <a:pt x="6349" y="12575"/>
                    <a:pt x="6375" y="12563"/>
                  </a:cubicBezTo>
                  <a:cubicBezTo>
                    <a:pt x="6442" y="12525"/>
                    <a:pt x="6480" y="12448"/>
                    <a:pt x="6463" y="12372"/>
                  </a:cubicBezTo>
                  <a:cubicBezTo>
                    <a:pt x="6455" y="12330"/>
                    <a:pt x="6451" y="12288"/>
                    <a:pt x="6446" y="12245"/>
                  </a:cubicBezTo>
                  <a:cubicBezTo>
                    <a:pt x="6442" y="12165"/>
                    <a:pt x="6446" y="12084"/>
                    <a:pt x="6459" y="12004"/>
                  </a:cubicBezTo>
                  <a:cubicBezTo>
                    <a:pt x="6472" y="11940"/>
                    <a:pt x="6493" y="11877"/>
                    <a:pt x="6518" y="11818"/>
                  </a:cubicBezTo>
                  <a:cubicBezTo>
                    <a:pt x="6544" y="11763"/>
                    <a:pt x="6578" y="11712"/>
                    <a:pt x="6612" y="11661"/>
                  </a:cubicBezTo>
                  <a:cubicBezTo>
                    <a:pt x="6645" y="11627"/>
                    <a:pt x="6683" y="11589"/>
                    <a:pt x="6722" y="11560"/>
                  </a:cubicBezTo>
                  <a:cubicBezTo>
                    <a:pt x="6760" y="11534"/>
                    <a:pt x="6802" y="11513"/>
                    <a:pt x="6844" y="11496"/>
                  </a:cubicBezTo>
                  <a:cubicBezTo>
                    <a:pt x="6887" y="11483"/>
                    <a:pt x="6925" y="11475"/>
                    <a:pt x="6967" y="11471"/>
                  </a:cubicBezTo>
                  <a:lnTo>
                    <a:pt x="6997" y="11471"/>
                  </a:lnTo>
                  <a:cubicBezTo>
                    <a:pt x="7031" y="11471"/>
                    <a:pt x="7069" y="11475"/>
                    <a:pt x="7107" y="11479"/>
                  </a:cubicBezTo>
                  <a:cubicBezTo>
                    <a:pt x="7166" y="11492"/>
                    <a:pt x="7225" y="11513"/>
                    <a:pt x="7280" y="11538"/>
                  </a:cubicBezTo>
                  <a:cubicBezTo>
                    <a:pt x="7369" y="11581"/>
                    <a:pt x="7458" y="11636"/>
                    <a:pt x="7534" y="11699"/>
                  </a:cubicBezTo>
                  <a:cubicBezTo>
                    <a:pt x="7585" y="11742"/>
                    <a:pt x="7632" y="11792"/>
                    <a:pt x="7670" y="11847"/>
                  </a:cubicBezTo>
                  <a:cubicBezTo>
                    <a:pt x="7691" y="11881"/>
                    <a:pt x="7712" y="11919"/>
                    <a:pt x="7729" y="11957"/>
                  </a:cubicBezTo>
                  <a:cubicBezTo>
                    <a:pt x="7742" y="12000"/>
                    <a:pt x="7750" y="12046"/>
                    <a:pt x="7754" y="12089"/>
                  </a:cubicBezTo>
                  <a:cubicBezTo>
                    <a:pt x="7759" y="12190"/>
                    <a:pt x="7750" y="12288"/>
                    <a:pt x="7733" y="12389"/>
                  </a:cubicBezTo>
                  <a:cubicBezTo>
                    <a:pt x="7720" y="12440"/>
                    <a:pt x="7708" y="12495"/>
                    <a:pt x="7695" y="12550"/>
                  </a:cubicBezTo>
                  <a:cubicBezTo>
                    <a:pt x="7653" y="12757"/>
                    <a:pt x="7606" y="12969"/>
                    <a:pt x="7623" y="13181"/>
                  </a:cubicBezTo>
                  <a:cubicBezTo>
                    <a:pt x="7636" y="13324"/>
                    <a:pt x="7674" y="13464"/>
                    <a:pt x="7733" y="13595"/>
                  </a:cubicBezTo>
                  <a:cubicBezTo>
                    <a:pt x="7805" y="13735"/>
                    <a:pt x="7890" y="13862"/>
                    <a:pt x="7996" y="13981"/>
                  </a:cubicBezTo>
                  <a:cubicBezTo>
                    <a:pt x="8097" y="14095"/>
                    <a:pt x="8207" y="14201"/>
                    <a:pt x="8321" y="14298"/>
                  </a:cubicBezTo>
                  <a:cubicBezTo>
                    <a:pt x="8436" y="14395"/>
                    <a:pt x="8558" y="14493"/>
                    <a:pt x="8724" y="14615"/>
                  </a:cubicBezTo>
                  <a:cubicBezTo>
                    <a:pt x="8804" y="14675"/>
                    <a:pt x="8884" y="14730"/>
                    <a:pt x="8961" y="14785"/>
                  </a:cubicBezTo>
                  <a:cubicBezTo>
                    <a:pt x="9100" y="14886"/>
                    <a:pt x="9244" y="14988"/>
                    <a:pt x="9380" y="15094"/>
                  </a:cubicBezTo>
                  <a:cubicBezTo>
                    <a:pt x="9515" y="15204"/>
                    <a:pt x="9650" y="15331"/>
                    <a:pt x="9782" y="15453"/>
                  </a:cubicBezTo>
                  <a:lnTo>
                    <a:pt x="9913" y="15572"/>
                  </a:lnTo>
                  <a:cubicBezTo>
                    <a:pt x="10154" y="15796"/>
                    <a:pt x="10349" y="15966"/>
                    <a:pt x="10535" y="16122"/>
                  </a:cubicBezTo>
                  <a:cubicBezTo>
                    <a:pt x="10730" y="16287"/>
                    <a:pt x="10937" y="16435"/>
                    <a:pt x="11161" y="16562"/>
                  </a:cubicBezTo>
                  <a:cubicBezTo>
                    <a:pt x="11259" y="16617"/>
                    <a:pt x="11360" y="16664"/>
                    <a:pt x="11466" y="16702"/>
                  </a:cubicBezTo>
                  <a:cubicBezTo>
                    <a:pt x="11555" y="16740"/>
                    <a:pt x="11652" y="16757"/>
                    <a:pt x="11750" y="16761"/>
                  </a:cubicBezTo>
                  <a:cubicBezTo>
                    <a:pt x="11957" y="16761"/>
                    <a:pt x="12148" y="16672"/>
                    <a:pt x="12296" y="16592"/>
                  </a:cubicBezTo>
                  <a:cubicBezTo>
                    <a:pt x="12495" y="16478"/>
                    <a:pt x="12681" y="16342"/>
                    <a:pt x="12850" y="16186"/>
                  </a:cubicBezTo>
                  <a:cubicBezTo>
                    <a:pt x="13015" y="16033"/>
                    <a:pt x="13159" y="15860"/>
                    <a:pt x="13282" y="15669"/>
                  </a:cubicBezTo>
                  <a:cubicBezTo>
                    <a:pt x="13405" y="15470"/>
                    <a:pt x="13456" y="15293"/>
                    <a:pt x="13439" y="15136"/>
                  </a:cubicBezTo>
                  <a:cubicBezTo>
                    <a:pt x="13430" y="15039"/>
                    <a:pt x="13362" y="14946"/>
                    <a:pt x="13299" y="14874"/>
                  </a:cubicBezTo>
                  <a:cubicBezTo>
                    <a:pt x="13223" y="14789"/>
                    <a:pt x="13147" y="14708"/>
                    <a:pt x="13062" y="14637"/>
                  </a:cubicBezTo>
                  <a:lnTo>
                    <a:pt x="13041" y="14615"/>
                  </a:lnTo>
                  <a:lnTo>
                    <a:pt x="12939" y="14522"/>
                  </a:lnTo>
                  <a:cubicBezTo>
                    <a:pt x="12749" y="14361"/>
                    <a:pt x="12579" y="14179"/>
                    <a:pt x="12427" y="13985"/>
                  </a:cubicBezTo>
                  <a:cubicBezTo>
                    <a:pt x="12389" y="13930"/>
                    <a:pt x="12355" y="13870"/>
                    <a:pt x="12330" y="13811"/>
                  </a:cubicBezTo>
                  <a:cubicBezTo>
                    <a:pt x="12321" y="13782"/>
                    <a:pt x="12317" y="13752"/>
                    <a:pt x="12313" y="13722"/>
                  </a:cubicBezTo>
                  <a:cubicBezTo>
                    <a:pt x="12308" y="13701"/>
                    <a:pt x="12308" y="13684"/>
                    <a:pt x="12313" y="13663"/>
                  </a:cubicBezTo>
                  <a:cubicBezTo>
                    <a:pt x="12317" y="13646"/>
                    <a:pt x="12321" y="13629"/>
                    <a:pt x="12330" y="13617"/>
                  </a:cubicBezTo>
                  <a:cubicBezTo>
                    <a:pt x="12338" y="13595"/>
                    <a:pt x="12351" y="13574"/>
                    <a:pt x="12364" y="13557"/>
                  </a:cubicBezTo>
                  <a:cubicBezTo>
                    <a:pt x="12397" y="13519"/>
                    <a:pt x="12435" y="13485"/>
                    <a:pt x="12474" y="13456"/>
                  </a:cubicBezTo>
                  <a:cubicBezTo>
                    <a:pt x="12524" y="13426"/>
                    <a:pt x="12575" y="13396"/>
                    <a:pt x="12630" y="13371"/>
                  </a:cubicBezTo>
                  <a:cubicBezTo>
                    <a:pt x="12656" y="13367"/>
                    <a:pt x="12685" y="13358"/>
                    <a:pt x="12711" y="13354"/>
                  </a:cubicBezTo>
                  <a:lnTo>
                    <a:pt x="12719" y="13354"/>
                  </a:lnTo>
                  <a:cubicBezTo>
                    <a:pt x="12753" y="13354"/>
                    <a:pt x="12783" y="13354"/>
                    <a:pt x="12816" y="13363"/>
                  </a:cubicBezTo>
                  <a:cubicBezTo>
                    <a:pt x="12871" y="13375"/>
                    <a:pt x="12926" y="13392"/>
                    <a:pt x="12981" y="13413"/>
                  </a:cubicBezTo>
                  <a:cubicBezTo>
                    <a:pt x="13053" y="13451"/>
                    <a:pt x="13125" y="13490"/>
                    <a:pt x="13193" y="13528"/>
                  </a:cubicBezTo>
                  <a:lnTo>
                    <a:pt x="13299" y="13591"/>
                  </a:lnTo>
                  <a:cubicBezTo>
                    <a:pt x="13417" y="13655"/>
                    <a:pt x="13549" y="13710"/>
                    <a:pt x="13680" y="13748"/>
                  </a:cubicBezTo>
                  <a:cubicBezTo>
                    <a:pt x="13786" y="13782"/>
                    <a:pt x="13887" y="13799"/>
                    <a:pt x="13993" y="13807"/>
                  </a:cubicBezTo>
                  <a:lnTo>
                    <a:pt x="14031" y="13807"/>
                  </a:lnTo>
                  <a:cubicBezTo>
                    <a:pt x="14124" y="13807"/>
                    <a:pt x="14213" y="13790"/>
                    <a:pt x="14302" y="13756"/>
                  </a:cubicBezTo>
                  <a:cubicBezTo>
                    <a:pt x="14497" y="13680"/>
                    <a:pt x="14645" y="13519"/>
                    <a:pt x="14780" y="13363"/>
                  </a:cubicBezTo>
                  <a:cubicBezTo>
                    <a:pt x="14895" y="13227"/>
                    <a:pt x="15005" y="13092"/>
                    <a:pt x="15115" y="12956"/>
                  </a:cubicBezTo>
                  <a:lnTo>
                    <a:pt x="15275" y="12753"/>
                  </a:lnTo>
                  <a:cubicBezTo>
                    <a:pt x="15631" y="12321"/>
                    <a:pt x="15974" y="11890"/>
                    <a:pt x="16224" y="11416"/>
                  </a:cubicBezTo>
                  <a:cubicBezTo>
                    <a:pt x="16351" y="11183"/>
                    <a:pt x="16439" y="10933"/>
                    <a:pt x="16486" y="10675"/>
                  </a:cubicBezTo>
                  <a:cubicBezTo>
                    <a:pt x="16524" y="10404"/>
                    <a:pt x="16499" y="10125"/>
                    <a:pt x="16414" y="9862"/>
                  </a:cubicBezTo>
                  <a:cubicBezTo>
                    <a:pt x="16291" y="9443"/>
                    <a:pt x="16075" y="9050"/>
                    <a:pt x="15868" y="8673"/>
                  </a:cubicBezTo>
                  <a:cubicBezTo>
                    <a:pt x="15783" y="8521"/>
                    <a:pt x="15699" y="8364"/>
                    <a:pt x="15623" y="8207"/>
                  </a:cubicBezTo>
                  <a:cubicBezTo>
                    <a:pt x="15343" y="7661"/>
                    <a:pt x="15047" y="7111"/>
                    <a:pt x="14763" y="6578"/>
                  </a:cubicBezTo>
                  <a:lnTo>
                    <a:pt x="14594" y="6265"/>
                  </a:lnTo>
                  <a:cubicBezTo>
                    <a:pt x="14404" y="5909"/>
                    <a:pt x="14217" y="5549"/>
                    <a:pt x="14031" y="5190"/>
                  </a:cubicBezTo>
                  <a:cubicBezTo>
                    <a:pt x="13578" y="4318"/>
                    <a:pt x="13108" y="3412"/>
                    <a:pt x="12588" y="2557"/>
                  </a:cubicBezTo>
                  <a:cubicBezTo>
                    <a:pt x="12423" y="2278"/>
                    <a:pt x="12249" y="2007"/>
                    <a:pt x="12076" y="1749"/>
                  </a:cubicBezTo>
                  <a:cubicBezTo>
                    <a:pt x="11991" y="1622"/>
                    <a:pt x="11902" y="1495"/>
                    <a:pt x="11818" y="1372"/>
                  </a:cubicBezTo>
                  <a:cubicBezTo>
                    <a:pt x="11733" y="1253"/>
                    <a:pt x="11636" y="1118"/>
                    <a:pt x="11534" y="995"/>
                  </a:cubicBezTo>
                  <a:cubicBezTo>
                    <a:pt x="11365" y="796"/>
                    <a:pt x="11174" y="623"/>
                    <a:pt x="10958" y="475"/>
                  </a:cubicBezTo>
                  <a:cubicBezTo>
                    <a:pt x="10751" y="339"/>
                    <a:pt x="10527" y="233"/>
                    <a:pt x="10294" y="157"/>
                  </a:cubicBezTo>
                  <a:cubicBezTo>
                    <a:pt x="9964" y="51"/>
                    <a:pt x="9583"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1"/>
            <p:cNvSpPr/>
            <p:nvPr/>
          </p:nvSpPr>
          <p:spPr>
            <a:xfrm>
              <a:off x="-3076577" y="6929403"/>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1"/>
            <p:cNvSpPr/>
            <p:nvPr/>
          </p:nvSpPr>
          <p:spPr>
            <a:xfrm>
              <a:off x="-3128226" y="6953500"/>
              <a:ext cx="77" cy="77"/>
            </a:xfrm>
            <a:custGeom>
              <a:rect b="b" l="l" r="r" t="t"/>
              <a:pathLst>
                <a:path extrusionOk="0" h="1" w="1">
                  <a:moveTo>
                    <a:pt x="1" y="0"/>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1"/>
            <p:cNvSpPr/>
            <p:nvPr/>
          </p:nvSpPr>
          <p:spPr>
            <a:xfrm>
              <a:off x="-3510561" y="6490584"/>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1"/>
            <p:cNvSpPr/>
            <p:nvPr/>
          </p:nvSpPr>
          <p:spPr>
            <a:xfrm>
              <a:off x="-3509870" y="6490277"/>
              <a:ext cx="77" cy="77"/>
            </a:xfrm>
            <a:custGeom>
              <a:rect b="b" l="l" r="r" t="t"/>
              <a:pathLst>
                <a:path extrusionOk="0" h="1" w="1">
                  <a:moveTo>
                    <a:pt x="0"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1"/>
            <p:cNvSpPr/>
            <p:nvPr/>
          </p:nvSpPr>
          <p:spPr>
            <a:xfrm>
              <a:off x="-3510177" y="6490277"/>
              <a:ext cx="77" cy="77"/>
            </a:xfrm>
            <a:custGeom>
              <a:rect b="b" l="l" r="r" t="t"/>
              <a:pathLst>
                <a:path extrusionOk="0" h="1" w="1">
                  <a:moveTo>
                    <a:pt x="0" y="1"/>
                  </a:moveTo>
                  <a:lnTo>
                    <a:pt x="0"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1"/>
            <p:cNvSpPr/>
            <p:nvPr/>
          </p:nvSpPr>
          <p:spPr>
            <a:xfrm>
              <a:off x="-3510868" y="6490584"/>
              <a:ext cx="384" cy="77"/>
            </a:xfrm>
            <a:custGeom>
              <a:rect b="b" l="l" r="r" t="t"/>
              <a:pathLst>
                <a:path extrusionOk="0" h="1" w="5">
                  <a:moveTo>
                    <a:pt x="5" y="1"/>
                  </a:moveTo>
                  <a:lnTo>
                    <a:pt x="5" y="1"/>
                  </a:lnTo>
                  <a:lnTo>
                    <a:pt x="5" y="1"/>
                  </a:lnTo>
                  <a:lnTo>
                    <a:pt x="1"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1"/>
            <p:cNvSpPr/>
            <p:nvPr/>
          </p:nvSpPr>
          <p:spPr>
            <a:xfrm>
              <a:off x="-3650541" y="6673080"/>
              <a:ext cx="240818" cy="245116"/>
            </a:xfrm>
            <a:custGeom>
              <a:rect b="b" l="l" r="r" t="t"/>
              <a:pathLst>
                <a:path extrusionOk="0" h="3194" w="3138">
                  <a:moveTo>
                    <a:pt x="1311" y="1"/>
                  </a:moveTo>
                  <a:cubicBezTo>
                    <a:pt x="1152" y="1"/>
                    <a:pt x="997" y="34"/>
                    <a:pt x="851" y="103"/>
                  </a:cubicBezTo>
                  <a:cubicBezTo>
                    <a:pt x="204" y="416"/>
                    <a:pt x="1" y="1335"/>
                    <a:pt x="394" y="2160"/>
                  </a:cubicBezTo>
                  <a:cubicBezTo>
                    <a:pt x="703" y="2800"/>
                    <a:pt x="1282" y="3193"/>
                    <a:pt x="1828" y="3193"/>
                  </a:cubicBezTo>
                  <a:cubicBezTo>
                    <a:pt x="1986" y="3193"/>
                    <a:pt x="2141" y="3161"/>
                    <a:pt x="2286" y="3091"/>
                  </a:cubicBezTo>
                  <a:cubicBezTo>
                    <a:pt x="2934" y="2778"/>
                    <a:pt x="3137" y="1855"/>
                    <a:pt x="2743" y="1034"/>
                  </a:cubicBezTo>
                  <a:cubicBezTo>
                    <a:pt x="2438" y="394"/>
                    <a:pt x="1858" y="1"/>
                    <a:pt x="131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1"/>
            <p:cNvSpPr/>
            <p:nvPr/>
          </p:nvSpPr>
          <p:spPr>
            <a:xfrm>
              <a:off x="-3111649" y="6999930"/>
              <a:ext cx="180038" cy="139364"/>
            </a:xfrm>
            <a:custGeom>
              <a:rect b="b" l="l" r="r" t="t"/>
              <a:pathLst>
                <a:path extrusionOk="0" h="1816" w="2346">
                  <a:moveTo>
                    <a:pt x="967" y="1"/>
                  </a:moveTo>
                  <a:cubicBezTo>
                    <a:pt x="647" y="1"/>
                    <a:pt x="363" y="136"/>
                    <a:pt x="225" y="390"/>
                  </a:cubicBezTo>
                  <a:cubicBezTo>
                    <a:pt x="0" y="805"/>
                    <a:pt x="242" y="1367"/>
                    <a:pt x="767" y="1655"/>
                  </a:cubicBezTo>
                  <a:cubicBezTo>
                    <a:pt x="966" y="1764"/>
                    <a:pt x="1178" y="1816"/>
                    <a:pt x="1377" y="1816"/>
                  </a:cubicBezTo>
                  <a:cubicBezTo>
                    <a:pt x="1697" y="1816"/>
                    <a:pt x="1982" y="1680"/>
                    <a:pt x="2121" y="1427"/>
                  </a:cubicBezTo>
                  <a:cubicBezTo>
                    <a:pt x="2345" y="1012"/>
                    <a:pt x="2100" y="449"/>
                    <a:pt x="1579" y="161"/>
                  </a:cubicBezTo>
                  <a:cubicBezTo>
                    <a:pt x="1378" y="53"/>
                    <a:pt x="1166" y="1"/>
                    <a:pt x="967" y="1"/>
                  </a:cubicBezTo>
                  <a:close/>
                </a:path>
              </a:pathLst>
            </a:custGeom>
            <a:solidFill>
              <a:srgbClr val="D9B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1"/>
            <p:cNvSpPr/>
            <p:nvPr/>
          </p:nvSpPr>
          <p:spPr>
            <a:xfrm>
              <a:off x="-3108426" y="7299460"/>
              <a:ext cx="130079" cy="103756"/>
            </a:xfrm>
            <a:custGeom>
              <a:rect b="b" l="l" r="r" t="t"/>
              <a:pathLst>
                <a:path extrusionOk="0" h="1352" w="1695">
                  <a:moveTo>
                    <a:pt x="853" y="1"/>
                  </a:moveTo>
                  <a:cubicBezTo>
                    <a:pt x="790" y="1"/>
                    <a:pt x="724" y="10"/>
                    <a:pt x="657" y="29"/>
                  </a:cubicBezTo>
                  <a:cubicBezTo>
                    <a:pt x="81" y="199"/>
                    <a:pt x="1" y="982"/>
                    <a:pt x="526" y="1269"/>
                  </a:cubicBezTo>
                  <a:cubicBezTo>
                    <a:pt x="628" y="1325"/>
                    <a:pt x="739" y="1352"/>
                    <a:pt x="848" y="1352"/>
                  </a:cubicBezTo>
                  <a:cubicBezTo>
                    <a:pt x="1086" y="1352"/>
                    <a:pt x="1318" y="1225"/>
                    <a:pt x="1440" y="999"/>
                  </a:cubicBezTo>
                  <a:cubicBezTo>
                    <a:pt x="1694" y="534"/>
                    <a:pt x="1340" y="1"/>
                    <a:pt x="8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1"/>
            <p:cNvSpPr/>
            <p:nvPr/>
          </p:nvSpPr>
          <p:spPr>
            <a:xfrm>
              <a:off x="-3360451" y="6839383"/>
              <a:ext cx="76819" cy="61087"/>
            </a:xfrm>
            <a:custGeom>
              <a:rect b="b" l="l" r="r" t="t"/>
              <a:pathLst>
                <a:path extrusionOk="0" h="796" w="1001">
                  <a:moveTo>
                    <a:pt x="507" y="1"/>
                  </a:moveTo>
                  <a:cubicBezTo>
                    <a:pt x="469" y="1"/>
                    <a:pt x="430" y="6"/>
                    <a:pt x="390" y="18"/>
                  </a:cubicBezTo>
                  <a:cubicBezTo>
                    <a:pt x="51" y="116"/>
                    <a:pt x="0" y="577"/>
                    <a:pt x="314" y="746"/>
                  </a:cubicBezTo>
                  <a:cubicBezTo>
                    <a:pt x="373" y="780"/>
                    <a:pt x="438" y="795"/>
                    <a:pt x="502" y="795"/>
                  </a:cubicBezTo>
                  <a:cubicBezTo>
                    <a:pt x="642" y="795"/>
                    <a:pt x="779" y="720"/>
                    <a:pt x="851" y="590"/>
                  </a:cubicBezTo>
                  <a:cubicBezTo>
                    <a:pt x="1000" y="313"/>
                    <a:pt x="791" y="1"/>
                    <a:pt x="5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1"/>
            <p:cNvSpPr/>
            <p:nvPr/>
          </p:nvSpPr>
          <p:spPr>
            <a:xfrm>
              <a:off x="-3507952" y="7065162"/>
              <a:ext cx="173745" cy="138137"/>
            </a:xfrm>
            <a:custGeom>
              <a:rect b="b" l="l" r="r" t="t"/>
              <a:pathLst>
                <a:path extrusionOk="0" h="1800" w="2264">
                  <a:moveTo>
                    <a:pt x="1144" y="0"/>
                  </a:moveTo>
                  <a:cubicBezTo>
                    <a:pt x="1059" y="0"/>
                    <a:pt x="971" y="12"/>
                    <a:pt x="881" y="39"/>
                  </a:cubicBezTo>
                  <a:cubicBezTo>
                    <a:pt x="111" y="264"/>
                    <a:pt x="1" y="1305"/>
                    <a:pt x="703" y="1690"/>
                  </a:cubicBezTo>
                  <a:cubicBezTo>
                    <a:pt x="840" y="1764"/>
                    <a:pt x="987" y="1799"/>
                    <a:pt x="1132" y="1799"/>
                  </a:cubicBezTo>
                  <a:cubicBezTo>
                    <a:pt x="1451" y="1799"/>
                    <a:pt x="1761" y="1630"/>
                    <a:pt x="1927" y="1330"/>
                  </a:cubicBezTo>
                  <a:cubicBezTo>
                    <a:pt x="2263" y="710"/>
                    <a:pt x="1787" y="0"/>
                    <a:pt x="114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1"/>
            <p:cNvSpPr/>
            <p:nvPr/>
          </p:nvSpPr>
          <p:spPr>
            <a:xfrm>
              <a:off x="-3591756" y="6672850"/>
              <a:ext cx="170982" cy="245576"/>
            </a:xfrm>
            <a:custGeom>
              <a:rect b="b" l="l" r="r" t="t"/>
              <a:pathLst>
                <a:path extrusionOk="0" h="3200" w="2228">
                  <a:moveTo>
                    <a:pt x="378" y="89"/>
                  </a:moveTo>
                  <a:lnTo>
                    <a:pt x="378" y="89"/>
                  </a:lnTo>
                  <a:cubicBezTo>
                    <a:pt x="375" y="92"/>
                    <a:pt x="374" y="93"/>
                    <a:pt x="373" y="95"/>
                  </a:cubicBezTo>
                  <a:lnTo>
                    <a:pt x="373" y="95"/>
                  </a:lnTo>
                  <a:cubicBezTo>
                    <a:pt x="374" y="93"/>
                    <a:pt x="375" y="91"/>
                    <a:pt x="378" y="89"/>
                  </a:cubicBezTo>
                  <a:close/>
                  <a:moveTo>
                    <a:pt x="162" y="2208"/>
                  </a:moveTo>
                  <a:cubicBezTo>
                    <a:pt x="162" y="2211"/>
                    <a:pt x="163" y="2215"/>
                    <a:pt x="166" y="2218"/>
                  </a:cubicBezTo>
                  <a:cubicBezTo>
                    <a:pt x="164" y="2215"/>
                    <a:pt x="163" y="2211"/>
                    <a:pt x="162" y="2208"/>
                  </a:cubicBezTo>
                  <a:close/>
                  <a:moveTo>
                    <a:pt x="416" y="2641"/>
                  </a:moveTo>
                  <a:cubicBezTo>
                    <a:pt x="416" y="2644"/>
                    <a:pt x="417" y="2645"/>
                    <a:pt x="419" y="2645"/>
                  </a:cubicBezTo>
                  <a:lnTo>
                    <a:pt x="419" y="2645"/>
                  </a:lnTo>
                  <a:cubicBezTo>
                    <a:pt x="418" y="2644"/>
                    <a:pt x="417" y="2643"/>
                    <a:pt x="416" y="2641"/>
                  </a:cubicBezTo>
                  <a:close/>
                  <a:moveTo>
                    <a:pt x="547" y="0"/>
                  </a:moveTo>
                  <a:cubicBezTo>
                    <a:pt x="513" y="0"/>
                    <a:pt x="479" y="0"/>
                    <a:pt x="449" y="4"/>
                  </a:cubicBezTo>
                  <a:cubicBezTo>
                    <a:pt x="424" y="30"/>
                    <a:pt x="403" y="55"/>
                    <a:pt x="378" y="85"/>
                  </a:cubicBezTo>
                  <a:lnTo>
                    <a:pt x="378" y="89"/>
                  </a:lnTo>
                  <a:cubicBezTo>
                    <a:pt x="378" y="93"/>
                    <a:pt x="373" y="93"/>
                    <a:pt x="373" y="98"/>
                  </a:cubicBezTo>
                  <a:cubicBezTo>
                    <a:pt x="373" y="96"/>
                    <a:pt x="373" y="96"/>
                    <a:pt x="373" y="95"/>
                  </a:cubicBezTo>
                  <a:lnTo>
                    <a:pt x="373" y="95"/>
                  </a:lnTo>
                  <a:cubicBezTo>
                    <a:pt x="372" y="96"/>
                    <a:pt x="371" y="98"/>
                    <a:pt x="369" y="98"/>
                  </a:cubicBezTo>
                  <a:cubicBezTo>
                    <a:pt x="297" y="199"/>
                    <a:pt x="238" y="309"/>
                    <a:pt x="187" y="423"/>
                  </a:cubicBezTo>
                  <a:cubicBezTo>
                    <a:pt x="115" y="614"/>
                    <a:pt x="60" y="817"/>
                    <a:pt x="35" y="1025"/>
                  </a:cubicBezTo>
                  <a:lnTo>
                    <a:pt x="35" y="1020"/>
                  </a:lnTo>
                  <a:cubicBezTo>
                    <a:pt x="1" y="1253"/>
                    <a:pt x="1" y="1490"/>
                    <a:pt x="26" y="1723"/>
                  </a:cubicBezTo>
                  <a:lnTo>
                    <a:pt x="26" y="1719"/>
                  </a:lnTo>
                  <a:cubicBezTo>
                    <a:pt x="51" y="1889"/>
                    <a:pt x="96" y="2050"/>
                    <a:pt x="162" y="2208"/>
                  </a:cubicBezTo>
                  <a:lnTo>
                    <a:pt x="162" y="2208"/>
                  </a:lnTo>
                  <a:cubicBezTo>
                    <a:pt x="162" y="2207"/>
                    <a:pt x="162" y="2206"/>
                    <a:pt x="162" y="2205"/>
                  </a:cubicBezTo>
                  <a:lnTo>
                    <a:pt x="162" y="2205"/>
                  </a:lnTo>
                  <a:cubicBezTo>
                    <a:pt x="196" y="2290"/>
                    <a:pt x="238" y="2375"/>
                    <a:pt x="289" y="2455"/>
                  </a:cubicBezTo>
                  <a:cubicBezTo>
                    <a:pt x="327" y="2519"/>
                    <a:pt x="373" y="2586"/>
                    <a:pt x="420" y="2646"/>
                  </a:cubicBezTo>
                  <a:cubicBezTo>
                    <a:pt x="420" y="2646"/>
                    <a:pt x="419" y="2646"/>
                    <a:pt x="419" y="2645"/>
                  </a:cubicBezTo>
                  <a:lnTo>
                    <a:pt x="419" y="2645"/>
                  </a:lnTo>
                  <a:cubicBezTo>
                    <a:pt x="469" y="2711"/>
                    <a:pt x="523" y="2769"/>
                    <a:pt x="581" y="2828"/>
                  </a:cubicBezTo>
                  <a:cubicBezTo>
                    <a:pt x="636" y="2883"/>
                    <a:pt x="699" y="2938"/>
                    <a:pt x="763" y="2988"/>
                  </a:cubicBezTo>
                  <a:lnTo>
                    <a:pt x="767" y="2988"/>
                  </a:lnTo>
                  <a:cubicBezTo>
                    <a:pt x="813" y="3026"/>
                    <a:pt x="860" y="3060"/>
                    <a:pt x="911" y="3090"/>
                  </a:cubicBezTo>
                  <a:cubicBezTo>
                    <a:pt x="957" y="3115"/>
                    <a:pt x="1004" y="3141"/>
                    <a:pt x="1055" y="3166"/>
                  </a:cubicBezTo>
                  <a:cubicBezTo>
                    <a:pt x="1084" y="3179"/>
                    <a:pt x="1110" y="3187"/>
                    <a:pt x="1139" y="3200"/>
                  </a:cubicBezTo>
                  <a:cubicBezTo>
                    <a:pt x="1271" y="3192"/>
                    <a:pt x="1402" y="3158"/>
                    <a:pt x="1520" y="3098"/>
                  </a:cubicBezTo>
                  <a:cubicBezTo>
                    <a:pt x="1834" y="2946"/>
                    <a:pt x="2058" y="2650"/>
                    <a:pt x="2142" y="2260"/>
                  </a:cubicBezTo>
                  <a:cubicBezTo>
                    <a:pt x="2227" y="1846"/>
                    <a:pt x="2168" y="1414"/>
                    <a:pt x="1982" y="1037"/>
                  </a:cubicBezTo>
                  <a:cubicBezTo>
                    <a:pt x="1685" y="415"/>
                    <a:pt x="1110" y="0"/>
                    <a:pt x="54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1"/>
            <p:cNvSpPr/>
            <p:nvPr/>
          </p:nvSpPr>
          <p:spPr>
            <a:xfrm>
              <a:off x="-3455306" y="7064855"/>
              <a:ext cx="121253" cy="136218"/>
            </a:xfrm>
            <a:custGeom>
              <a:rect b="b" l="l" r="r" t="t"/>
              <a:pathLst>
                <a:path extrusionOk="0" h="1775" w="1580">
                  <a:moveTo>
                    <a:pt x="458" y="1"/>
                  </a:moveTo>
                  <a:cubicBezTo>
                    <a:pt x="373" y="1"/>
                    <a:pt x="293" y="14"/>
                    <a:pt x="212" y="35"/>
                  </a:cubicBezTo>
                  <a:lnTo>
                    <a:pt x="204" y="30"/>
                  </a:lnTo>
                  <a:lnTo>
                    <a:pt x="191" y="47"/>
                  </a:lnTo>
                  <a:cubicBezTo>
                    <a:pt x="170" y="77"/>
                    <a:pt x="153" y="102"/>
                    <a:pt x="136" y="132"/>
                  </a:cubicBezTo>
                  <a:cubicBezTo>
                    <a:pt x="119" y="166"/>
                    <a:pt x="102" y="200"/>
                    <a:pt x="89" y="234"/>
                  </a:cubicBezTo>
                  <a:cubicBezTo>
                    <a:pt x="68" y="280"/>
                    <a:pt x="51" y="331"/>
                    <a:pt x="43" y="382"/>
                  </a:cubicBezTo>
                  <a:cubicBezTo>
                    <a:pt x="30" y="428"/>
                    <a:pt x="22" y="475"/>
                    <a:pt x="13" y="521"/>
                  </a:cubicBezTo>
                  <a:cubicBezTo>
                    <a:pt x="5" y="589"/>
                    <a:pt x="0" y="661"/>
                    <a:pt x="0" y="729"/>
                  </a:cubicBezTo>
                  <a:cubicBezTo>
                    <a:pt x="0" y="801"/>
                    <a:pt x="9" y="869"/>
                    <a:pt x="17" y="940"/>
                  </a:cubicBezTo>
                  <a:lnTo>
                    <a:pt x="17" y="924"/>
                  </a:lnTo>
                  <a:cubicBezTo>
                    <a:pt x="26" y="983"/>
                    <a:pt x="39" y="1042"/>
                    <a:pt x="51" y="1097"/>
                  </a:cubicBezTo>
                  <a:cubicBezTo>
                    <a:pt x="68" y="1139"/>
                    <a:pt x="81" y="1182"/>
                    <a:pt x="94" y="1220"/>
                  </a:cubicBezTo>
                  <a:cubicBezTo>
                    <a:pt x="94" y="1220"/>
                    <a:pt x="94" y="1216"/>
                    <a:pt x="94" y="1216"/>
                  </a:cubicBezTo>
                  <a:cubicBezTo>
                    <a:pt x="111" y="1254"/>
                    <a:pt x="132" y="1296"/>
                    <a:pt x="153" y="1334"/>
                  </a:cubicBezTo>
                  <a:cubicBezTo>
                    <a:pt x="174" y="1368"/>
                    <a:pt x="195" y="1402"/>
                    <a:pt x="221" y="1431"/>
                  </a:cubicBezTo>
                  <a:cubicBezTo>
                    <a:pt x="271" y="1491"/>
                    <a:pt x="326" y="1550"/>
                    <a:pt x="386" y="1597"/>
                  </a:cubicBezTo>
                  <a:cubicBezTo>
                    <a:pt x="462" y="1656"/>
                    <a:pt x="546" y="1702"/>
                    <a:pt x="631" y="1740"/>
                  </a:cubicBezTo>
                  <a:cubicBezTo>
                    <a:pt x="661" y="1753"/>
                    <a:pt x="690" y="1762"/>
                    <a:pt x="720" y="1774"/>
                  </a:cubicBezTo>
                  <a:cubicBezTo>
                    <a:pt x="944" y="1702"/>
                    <a:pt x="1135" y="1550"/>
                    <a:pt x="1249" y="1338"/>
                  </a:cubicBezTo>
                  <a:cubicBezTo>
                    <a:pt x="1579" y="737"/>
                    <a:pt x="1143" y="1"/>
                    <a:pt x="4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1"/>
            <p:cNvSpPr/>
            <p:nvPr/>
          </p:nvSpPr>
          <p:spPr>
            <a:xfrm>
              <a:off x="-3328986" y="6839460"/>
              <a:ext cx="42362" cy="60166"/>
            </a:xfrm>
            <a:custGeom>
              <a:rect b="b" l="l" r="r" t="t"/>
              <a:pathLst>
                <a:path extrusionOk="0" h="784" w="552">
                  <a:moveTo>
                    <a:pt x="166" y="1"/>
                  </a:moveTo>
                  <a:cubicBezTo>
                    <a:pt x="153" y="9"/>
                    <a:pt x="141" y="17"/>
                    <a:pt x="128" y="26"/>
                  </a:cubicBezTo>
                  <a:lnTo>
                    <a:pt x="128" y="30"/>
                  </a:lnTo>
                  <a:cubicBezTo>
                    <a:pt x="107" y="47"/>
                    <a:pt x="90" y="64"/>
                    <a:pt x="73" y="81"/>
                  </a:cubicBezTo>
                  <a:cubicBezTo>
                    <a:pt x="56" y="102"/>
                    <a:pt x="43" y="123"/>
                    <a:pt x="31" y="149"/>
                  </a:cubicBezTo>
                  <a:cubicBezTo>
                    <a:pt x="18" y="178"/>
                    <a:pt x="9" y="204"/>
                    <a:pt x="5" y="233"/>
                  </a:cubicBezTo>
                  <a:cubicBezTo>
                    <a:pt x="1" y="276"/>
                    <a:pt x="1" y="314"/>
                    <a:pt x="5" y="356"/>
                  </a:cubicBezTo>
                  <a:cubicBezTo>
                    <a:pt x="18" y="420"/>
                    <a:pt x="35" y="483"/>
                    <a:pt x="60" y="542"/>
                  </a:cubicBezTo>
                  <a:cubicBezTo>
                    <a:pt x="60" y="542"/>
                    <a:pt x="56" y="538"/>
                    <a:pt x="56" y="538"/>
                  </a:cubicBezTo>
                  <a:lnTo>
                    <a:pt x="56" y="538"/>
                  </a:lnTo>
                  <a:cubicBezTo>
                    <a:pt x="94" y="623"/>
                    <a:pt x="141" y="707"/>
                    <a:pt x="196" y="784"/>
                  </a:cubicBezTo>
                  <a:cubicBezTo>
                    <a:pt x="301" y="754"/>
                    <a:pt x="390" y="682"/>
                    <a:pt x="445" y="585"/>
                  </a:cubicBezTo>
                  <a:cubicBezTo>
                    <a:pt x="551" y="394"/>
                    <a:pt x="479" y="149"/>
                    <a:pt x="285" y="43"/>
                  </a:cubicBezTo>
                  <a:cubicBezTo>
                    <a:pt x="246" y="22"/>
                    <a:pt x="208" y="9"/>
                    <a:pt x="16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1"/>
            <p:cNvSpPr/>
            <p:nvPr/>
          </p:nvSpPr>
          <p:spPr>
            <a:xfrm>
              <a:off x="-3326684" y="6851125"/>
              <a:ext cx="77" cy="767"/>
            </a:xfrm>
            <a:custGeom>
              <a:rect b="b" l="l" r="r" t="t"/>
              <a:pathLst>
                <a:path extrusionOk="0" h="10" w="1">
                  <a:moveTo>
                    <a:pt x="1" y="9"/>
                  </a:moveTo>
                  <a:cubicBezTo>
                    <a:pt x="1" y="9"/>
                    <a:pt x="1" y="1"/>
                    <a:pt x="1" y="1"/>
                  </a:cubicBezTo>
                  <a:lnTo>
                    <a:pt x="1" y="1"/>
                  </a:lnTo>
                  <a:cubicBezTo>
                    <a:pt x="1" y="1"/>
                    <a:pt x="1" y="5"/>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1"/>
            <p:cNvSpPr/>
            <p:nvPr/>
          </p:nvSpPr>
          <p:spPr>
            <a:xfrm>
              <a:off x="-3328296" y="6856650"/>
              <a:ext cx="77" cy="1074"/>
            </a:xfrm>
            <a:custGeom>
              <a:rect b="b" l="l" r="r" t="t"/>
              <a:pathLst>
                <a:path extrusionOk="0" h="14" w="1">
                  <a:moveTo>
                    <a:pt x="0" y="14"/>
                  </a:moveTo>
                  <a:lnTo>
                    <a:pt x="0" y="1"/>
                  </a:lnTo>
                  <a:cubicBezTo>
                    <a:pt x="0" y="5"/>
                    <a:pt x="0" y="9"/>
                    <a:pt x="0" y="14"/>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1"/>
            <p:cNvSpPr/>
            <p:nvPr/>
          </p:nvSpPr>
          <p:spPr>
            <a:xfrm>
              <a:off x="-3066524" y="6999239"/>
              <a:ext cx="126472" cy="140132"/>
            </a:xfrm>
            <a:custGeom>
              <a:rect b="b" l="l" r="r" t="t"/>
              <a:pathLst>
                <a:path extrusionOk="0" h="1826" w="1648">
                  <a:moveTo>
                    <a:pt x="382" y="1"/>
                  </a:moveTo>
                  <a:cubicBezTo>
                    <a:pt x="339" y="1"/>
                    <a:pt x="297" y="5"/>
                    <a:pt x="255" y="9"/>
                  </a:cubicBezTo>
                  <a:lnTo>
                    <a:pt x="251" y="14"/>
                  </a:lnTo>
                  <a:lnTo>
                    <a:pt x="242" y="18"/>
                  </a:lnTo>
                  <a:cubicBezTo>
                    <a:pt x="212" y="43"/>
                    <a:pt x="187" y="69"/>
                    <a:pt x="166" y="98"/>
                  </a:cubicBezTo>
                  <a:lnTo>
                    <a:pt x="162" y="102"/>
                  </a:lnTo>
                  <a:cubicBezTo>
                    <a:pt x="128" y="149"/>
                    <a:pt x="102" y="200"/>
                    <a:pt x="81" y="251"/>
                  </a:cubicBezTo>
                  <a:cubicBezTo>
                    <a:pt x="47" y="331"/>
                    <a:pt x="26" y="416"/>
                    <a:pt x="18" y="500"/>
                  </a:cubicBezTo>
                  <a:lnTo>
                    <a:pt x="18" y="492"/>
                  </a:lnTo>
                  <a:cubicBezTo>
                    <a:pt x="1" y="615"/>
                    <a:pt x="1" y="737"/>
                    <a:pt x="18" y="860"/>
                  </a:cubicBezTo>
                  <a:cubicBezTo>
                    <a:pt x="22" y="902"/>
                    <a:pt x="30" y="945"/>
                    <a:pt x="39" y="987"/>
                  </a:cubicBezTo>
                  <a:cubicBezTo>
                    <a:pt x="52" y="1034"/>
                    <a:pt x="64" y="1076"/>
                    <a:pt x="85" y="1123"/>
                  </a:cubicBezTo>
                  <a:cubicBezTo>
                    <a:pt x="107" y="1178"/>
                    <a:pt x="132" y="1228"/>
                    <a:pt x="162" y="1283"/>
                  </a:cubicBezTo>
                  <a:cubicBezTo>
                    <a:pt x="187" y="1321"/>
                    <a:pt x="217" y="1360"/>
                    <a:pt x="242" y="1398"/>
                  </a:cubicBezTo>
                  <a:cubicBezTo>
                    <a:pt x="280" y="1444"/>
                    <a:pt x="318" y="1491"/>
                    <a:pt x="361" y="1529"/>
                  </a:cubicBezTo>
                  <a:cubicBezTo>
                    <a:pt x="394" y="1563"/>
                    <a:pt x="433" y="1592"/>
                    <a:pt x="466" y="1622"/>
                  </a:cubicBezTo>
                  <a:lnTo>
                    <a:pt x="462" y="1622"/>
                  </a:lnTo>
                  <a:cubicBezTo>
                    <a:pt x="466" y="1622"/>
                    <a:pt x="471" y="1626"/>
                    <a:pt x="471" y="1626"/>
                  </a:cubicBezTo>
                  <a:cubicBezTo>
                    <a:pt x="526" y="1669"/>
                    <a:pt x="581" y="1707"/>
                    <a:pt x="640" y="1740"/>
                  </a:cubicBezTo>
                  <a:cubicBezTo>
                    <a:pt x="691" y="1766"/>
                    <a:pt x="746" y="1791"/>
                    <a:pt x="797" y="1817"/>
                  </a:cubicBezTo>
                  <a:lnTo>
                    <a:pt x="792" y="1812"/>
                  </a:lnTo>
                  <a:lnTo>
                    <a:pt x="818" y="1825"/>
                  </a:lnTo>
                  <a:cubicBezTo>
                    <a:pt x="1139" y="1817"/>
                    <a:pt x="1406" y="1669"/>
                    <a:pt x="1537" y="1431"/>
                  </a:cubicBezTo>
                  <a:cubicBezTo>
                    <a:pt x="1630" y="1258"/>
                    <a:pt x="1647" y="1051"/>
                    <a:pt x="1588" y="860"/>
                  </a:cubicBezTo>
                  <a:cubicBezTo>
                    <a:pt x="1508" y="577"/>
                    <a:pt x="1292" y="323"/>
                    <a:pt x="995" y="162"/>
                  </a:cubicBezTo>
                  <a:cubicBezTo>
                    <a:pt x="809" y="60"/>
                    <a:pt x="598" y="1"/>
                    <a:pt x="38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1"/>
            <p:cNvSpPr/>
            <p:nvPr/>
          </p:nvSpPr>
          <p:spPr>
            <a:xfrm>
              <a:off x="-3030454" y="7124331"/>
              <a:ext cx="77" cy="77"/>
            </a:xfrm>
            <a:custGeom>
              <a:rect b="b" l="l" r="r" t="t"/>
              <a:pathLst>
                <a:path extrusionOk="0" h="1" w="1">
                  <a:moveTo>
                    <a:pt x="1" y="0"/>
                  </a:moveTo>
                  <a:lnTo>
                    <a:pt x="1" y="0"/>
                  </a:lnTo>
                  <a:lnTo>
                    <a:pt x="1" y="0"/>
                  </a:lnTo>
                  <a:lnTo>
                    <a:pt x="1" y="0"/>
                  </a:ln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1"/>
            <p:cNvSpPr/>
            <p:nvPr/>
          </p:nvSpPr>
          <p:spPr>
            <a:xfrm>
              <a:off x="-3065833" y="7299383"/>
              <a:ext cx="87103" cy="104063"/>
            </a:xfrm>
            <a:custGeom>
              <a:rect b="b" l="l" r="r" t="t"/>
              <a:pathLst>
                <a:path extrusionOk="0" h="1356" w="1135">
                  <a:moveTo>
                    <a:pt x="94" y="999"/>
                  </a:moveTo>
                  <a:cubicBezTo>
                    <a:pt x="94" y="1003"/>
                    <a:pt x="95" y="1006"/>
                    <a:pt x="98" y="1008"/>
                  </a:cubicBezTo>
                  <a:cubicBezTo>
                    <a:pt x="96" y="1005"/>
                    <a:pt x="95" y="1002"/>
                    <a:pt x="94" y="999"/>
                  </a:cubicBezTo>
                  <a:close/>
                  <a:moveTo>
                    <a:pt x="263" y="1"/>
                  </a:moveTo>
                  <a:cubicBezTo>
                    <a:pt x="246" y="13"/>
                    <a:pt x="229" y="22"/>
                    <a:pt x="212" y="35"/>
                  </a:cubicBezTo>
                  <a:cubicBezTo>
                    <a:pt x="182" y="60"/>
                    <a:pt x="157" y="85"/>
                    <a:pt x="136" y="115"/>
                  </a:cubicBezTo>
                  <a:cubicBezTo>
                    <a:pt x="106" y="153"/>
                    <a:pt x="85" y="191"/>
                    <a:pt x="68" y="234"/>
                  </a:cubicBezTo>
                  <a:cubicBezTo>
                    <a:pt x="38" y="297"/>
                    <a:pt x="21" y="361"/>
                    <a:pt x="13" y="428"/>
                  </a:cubicBezTo>
                  <a:cubicBezTo>
                    <a:pt x="0" y="521"/>
                    <a:pt x="0" y="610"/>
                    <a:pt x="13" y="703"/>
                  </a:cubicBezTo>
                  <a:cubicBezTo>
                    <a:pt x="29" y="802"/>
                    <a:pt x="54" y="904"/>
                    <a:pt x="94" y="999"/>
                  </a:cubicBezTo>
                  <a:lnTo>
                    <a:pt x="94" y="999"/>
                  </a:lnTo>
                  <a:cubicBezTo>
                    <a:pt x="93" y="996"/>
                    <a:pt x="93" y="993"/>
                    <a:pt x="93" y="991"/>
                  </a:cubicBezTo>
                  <a:lnTo>
                    <a:pt x="93" y="991"/>
                  </a:lnTo>
                  <a:cubicBezTo>
                    <a:pt x="127" y="1072"/>
                    <a:pt x="170" y="1144"/>
                    <a:pt x="216" y="1211"/>
                  </a:cubicBezTo>
                  <a:cubicBezTo>
                    <a:pt x="258" y="1266"/>
                    <a:pt x="305" y="1313"/>
                    <a:pt x="356" y="1355"/>
                  </a:cubicBezTo>
                  <a:cubicBezTo>
                    <a:pt x="580" y="1334"/>
                    <a:pt x="779" y="1203"/>
                    <a:pt x="889" y="1004"/>
                  </a:cubicBezTo>
                  <a:cubicBezTo>
                    <a:pt x="1135" y="555"/>
                    <a:pt x="809" y="5"/>
                    <a:pt x="297" y="5"/>
                  </a:cubicBezTo>
                  <a:lnTo>
                    <a:pt x="263" y="5"/>
                  </a:lnTo>
                  <a:lnTo>
                    <a:pt x="263"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1"/>
            <p:cNvSpPr/>
            <p:nvPr/>
          </p:nvSpPr>
          <p:spPr>
            <a:xfrm>
              <a:off x="-3060998" y="7316650"/>
              <a:ext cx="77" cy="691"/>
            </a:xfrm>
            <a:custGeom>
              <a:rect b="b" l="l" r="r" t="t"/>
              <a:pathLst>
                <a:path extrusionOk="0" h="9" w="1">
                  <a:moveTo>
                    <a:pt x="1" y="9"/>
                  </a:moveTo>
                  <a:cubicBezTo>
                    <a:pt x="1" y="4"/>
                    <a:pt x="1" y="4"/>
                    <a:pt x="1" y="0"/>
                  </a:cubicBezTo>
                  <a:cubicBezTo>
                    <a:pt x="1" y="4"/>
                    <a:pt x="1" y="4"/>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1"/>
            <p:cNvSpPr/>
            <p:nvPr/>
          </p:nvSpPr>
          <p:spPr>
            <a:xfrm>
              <a:off x="-3843781" y="6381762"/>
              <a:ext cx="1270779" cy="799810"/>
            </a:xfrm>
            <a:custGeom>
              <a:rect b="b" l="l" r="r" t="t"/>
              <a:pathLst>
                <a:path extrusionOk="0" h="10422" w="16559">
                  <a:moveTo>
                    <a:pt x="9251" y="0"/>
                  </a:moveTo>
                  <a:cubicBezTo>
                    <a:pt x="9227" y="0"/>
                    <a:pt x="9202" y="0"/>
                    <a:pt x="9176" y="1"/>
                  </a:cubicBezTo>
                  <a:lnTo>
                    <a:pt x="9164" y="5"/>
                  </a:lnTo>
                  <a:cubicBezTo>
                    <a:pt x="9075" y="5"/>
                    <a:pt x="8986" y="5"/>
                    <a:pt x="8897" y="9"/>
                  </a:cubicBezTo>
                  <a:cubicBezTo>
                    <a:pt x="8584" y="22"/>
                    <a:pt x="8262" y="52"/>
                    <a:pt x="7979" y="81"/>
                  </a:cubicBezTo>
                  <a:lnTo>
                    <a:pt x="7907" y="81"/>
                  </a:lnTo>
                  <a:lnTo>
                    <a:pt x="7873" y="86"/>
                  </a:lnTo>
                  <a:cubicBezTo>
                    <a:pt x="7716" y="102"/>
                    <a:pt x="7555" y="115"/>
                    <a:pt x="7395" y="128"/>
                  </a:cubicBezTo>
                  <a:cubicBezTo>
                    <a:pt x="7162" y="149"/>
                    <a:pt x="6882" y="162"/>
                    <a:pt x="6569" y="162"/>
                  </a:cubicBezTo>
                  <a:cubicBezTo>
                    <a:pt x="6366" y="162"/>
                    <a:pt x="6163" y="158"/>
                    <a:pt x="5960" y="153"/>
                  </a:cubicBezTo>
                  <a:lnTo>
                    <a:pt x="5735" y="145"/>
                  </a:lnTo>
                  <a:lnTo>
                    <a:pt x="5393" y="145"/>
                  </a:lnTo>
                  <a:cubicBezTo>
                    <a:pt x="5354" y="144"/>
                    <a:pt x="5316" y="144"/>
                    <a:pt x="5278" y="144"/>
                  </a:cubicBezTo>
                  <a:cubicBezTo>
                    <a:pt x="4893" y="144"/>
                    <a:pt x="4509" y="183"/>
                    <a:pt x="4136" y="268"/>
                  </a:cubicBezTo>
                  <a:cubicBezTo>
                    <a:pt x="3594" y="390"/>
                    <a:pt x="3099" y="674"/>
                    <a:pt x="2713" y="1076"/>
                  </a:cubicBezTo>
                  <a:cubicBezTo>
                    <a:pt x="2629" y="1165"/>
                    <a:pt x="2553" y="1258"/>
                    <a:pt x="2421" y="1423"/>
                  </a:cubicBezTo>
                  <a:cubicBezTo>
                    <a:pt x="2303" y="1575"/>
                    <a:pt x="2201" y="1715"/>
                    <a:pt x="2104" y="1855"/>
                  </a:cubicBezTo>
                  <a:cubicBezTo>
                    <a:pt x="1930" y="2100"/>
                    <a:pt x="1748" y="2375"/>
                    <a:pt x="1554" y="2701"/>
                  </a:cubicBezTo>
                  <a:cubicBezTo>
                    <a:pt x="1346" y="3044"/>
                    <a:pt x="1147" y="3391"/>
                    <a:pt x="936" y="3802"/>
                  </a:cubicBezTo>
                  <a:cubicBezTo>
                    <a:pt x="838" y="3988"/>
                    <a:pt x="741" y="4178"/>
                    <a:pt x="644" y="4369"/>
                  </a:cubicBezTo>
                  <a:cubicBezTo>
                    <a:pt x="546" y="4559"/>
                    <a:pt x="449" y="4754"/>
                    <a:pt x="360" y="4949"/>
                  </a:cubicBezTo>
                  <a:cubicBezTo>
                    <a:pt x="280" y="5118"/>
                    <a:pt x="208" y="5296"/>
                    <a:pt x="153" y="5478"/>
                  </a:cubicBezTo>
                  <a:lnTo>
                    <a:pt x="144" y="5512"/>
                  </a:lnTo>
                  <a:cubicBezTo>
                    <a:pt x="132" y="5554"/>
                    <a:pt x="119" y="5596"/>
                    <a:pt x="110" y="5634"/>
                  </a:cubicBezTo>
                  <a:lnTo>
                    <a:pt x="98" y="5668"/>
                  </a:lnTo>
                  <a:cubicBezTo>
                    <a:pt x="72" y="5744"/>
                    <a:pt x="47" y="5816"/>
                    <a:pt x="30" y="5893"/>
                  </a:cubicBezTo>
                  <a:cubicBezTo>
                    <a:pt x="17" y="5948"/>
                    <a:pt x="9" y="6003"/>
                    <a:pt x="0" y="6058"/>
                  </a:cubicBezTo>
                  <a:cubicBezTo>
                    <a:pt x="0" y="6252"/>
                    <a:pt x="34" y="6451"/>
                    <a:pt x="98" y="6637"/>
                  </a:cubicBezTo>
                  <a:cubicBezTo>
                    <a:pt x="123" y="6608"/>
                    <a:pt x="144" y="6574"/>
                    <a:pt x="149" y="6540"/>
                  </a:cubicBezTo>
                  <a:cubicBezTo>
                    <a:pt x="233" y="6248"/>
                    <a:pt x="309" y="6020"/>
                    <a:pt x="386" y="5808"/>
                  </a:cubicBezTo>
                  <a:cubicBezTo>
                    <a:pt x="491" y="5533"/>
                    <a:pt x="614" y="5262"/>
                    <a:pt x="758" y="5000"/>
                  </a:cubicBezTo>
                  <a:cubicBezTo>
                    <a:pt x="809" y="4889"/>
                    <a:pt x="855" y="4784"/>
                    <a:pt x="910" y="4674"/>
                  </a:cubicBezTo>
                  <a:cubicBezTo>
                    <a:pt x="974" y="4525"/>
                    <a:pt x="1046" y="4373"/>
                    <a:pt x="1126" y="4221"/>
                  </a:cubicBezTo>
                  <a:cubicBezTo>
                    <a:pt x="1236" y="4001"/>
                    <a:pt x="1351" y="3806"/>
                    <a:pt x="1465" y="3624"/>
                  </a:cubicBezTo>
                  <a:lnTo>
                    <a:pt x="1558" y="3484"/>
                  </a:lnTo>
                  <a:cubicBezTo>
                    <a:pt x="1609" y="3408"/>
                    <a:pt x="1655" y="3332"/>
                    <a:pt x="1710" y="3260"/>
                  </a:cubicBezTo>
                  <a:lnTo>
                    <a:pt x="1727" y="3239"/>
                  </a:lnTo>
                  <a:lnTo>
                    <a:pt x="1744" y="3213"/>
                  </a:lnTo>
                  <a:cubicBezTo>
                    <a:pt x="1782" y="3146"/>
                    <a:pt x="1820" y="3086"/>
                    <a:pt x="1858" y="3027"/>
                  </a:cubicBezTo>
                  <a:cubicBezTo>
                    <a:pt x="1964" y="2871"/>
                    <a:pt x="2036" y="2765"/>
                    <a:pt x="2108" y="2672"/>
                  </a:cubicBezTo>
                  <a:cubicBezTo>
                    <a:pt x="2201" y="2536"/>
                    <a:pt x="2303" y="2401"/>
                    <a:pt x="2413" y="2278"/>
                  </a:cubicBezTo>
                  <a:cubicBezTo>
                    <a:pt x="2476" y="2206"/>
                    <a:pt x="2544" y="2143"/>
                    <a:pt x="2612" y="2079"/>
                  </a:cubicBezTo>
                  <a:lnTo>
                    <a:pt x="2663" y="2024"/>
                  </a:lnTo>
                  <a:lnTo>
                    <a:pt x="2684" y="2003"/>
                  </a:lnTo>
                  <a:lnTo>
                    <a:pt x="2718" y="1969"/>
                  </a:lnTo>
                  <a:cubicBezTo>
                    <a:pt x="2773" y="1910"/>
                    <a:pt x="2832" y="1855"/>
                    <a:pt x="2895" y="1804"/>
                  </a:cubicBezTo>
                  <a:lnTo>
                    <a:pt x="2921" y="1783"/>
                  </a:lnTo>
                  <a:lnTo>
                    <a:pt x="2950" y="1757"/>
                  </a:lnTo>
                  <a:cubicBezTo>
                    <a:pt x="3014" y="1719"/>
                    <a:pt x="3082" y="1685"/>
                    <a:pt x="3154" y="1656"/>
                  </a:cubicBezTo>
                  <a:cubicBezTo>
                    <a:pt x="3272" y="1609"/>
                    <a:pt x="3399" y="1584"/>
                    <a:pt x="3526" y="1584"/>
                  </a:cubicBezTo>
                  <a:cubicBezTo>
                    <a:pt x="3568" y="1584"/>
                    <a:pt x="3611" y="1588"/>
                    <a:pt x="3653" y="1592"/>
                  </a:cubicBezTo>
                  <a:cubicBezTo>
                    <a:pt x="3839" y="1618"/>
                    <a:pt x="4017" y="1669"/>
                    <a:pt x="4186" y="1753"/>
                  </a:cubicBezTo>
                  <a:cubicBezTo>
                    <a:pt x="4377" y="1846"/>
                    <a:pt x="4559" y="1956"/>
                    <a:pt x="4728" y="2083"/>
                  </a:cubicBezTo>
                  <a:cubicBezTo>
                    <a:pt x="4902" y="2210"/>
                    <a:pt x="5079" y="2354"/>
                    <a:pt x="5270" y="2523"/>
                  </a:cubicBezTo>
                  <a:cubicBezTo>
                    <a:pt x="5443" y="2676"/>
                    <a:pt x="5613" y="2832"/>
                    <a:pt x="5782" y="2993"/>
                  </a:cubicBezTo>
                  <a:lnTo>
                    <a:pt x="5875" y="3082"/>
                  </a:lnTo>
                  <a:lnTo>
                    <a:pt x="5917" y="3120"/>
                  </a:lnTo>
                  <a:lnTo>
                    <a:pt x="5989" y="3188"/>
                  </a:lnTo>
                  <a:lnTo>
                    <a:pt x="6066" y="3256"/>
                  </a:lnTo>
                  <a:cubicBezTo>
                    <a:pt x="6125" y="3315"/>
                    <a:pt x="6188" y="3370"/>
                    <a:pt x="6252" y="3429"/>
                  </a:cubicBezTo>
                  <a:cubicBezTo>
                    <a:pt x="6311" y="3484"/>
                    <a:pt x="6392" y="3552"/>
                    <a:pt x="6463" y="3615"/>
                  </a:cubicBezTo>
                  <a:cubicBezTo>
                    <a:pt x="6586" y="3713"/>
                    <a:pt x="6709" y="3806"/>
                    <a:pt x="6836" y="3903"/>
                  </a:cubicBezTo>
                  <a:cubicBezTo>
                    <a:pt x="7107" y="4111"/>
                    <a:pt x="7386" y="4318"/>
                    <a:pt x="7691" y="4542"/>
                  </a:cubicBezTo>
                  <a:cubicBezTo>
                    <a:pt x="8224" y="4928"/>
                    <a:pt x="8800" y="5321"/>
                    <a:pt x="9447" y="5744"/>
                  </a:cubicBezTo>
                  <a:cubicBezTo>
                    <a:pt x="9955" y="6079"/>
                    <a:pt x="10527" y="6443"/>
                    <a:pt x="11246" y="6891"/>
                  </a:cubicBezTo>
                  <a:lnTo>
                    <a:pt x="11720" y="7183"/>
                  </a:lnTo>
                  <a:cubicBezTo>
                    <a:pt x="11860" y="7272"/>
                    <a:pt x="12004" y="7361"/>
                    <a:pt x="12148" y="7454"/>
                  </a:cubicBezTo>
                  <a:cubicBezTo>
                    <a:pt x="12406" y="7619"/>
                    <a:pt x="12689" y="7810"/>
                    <a:pt x="13011" y="8030"/>
                  </a:cubicBezTo>
                  <a:cubicBezTo>
                    <a:pt x="13341" y="8259"/>
                    <a:pt x="13676" y="8491"/>
                    <a:pt x="14006" y="8728"/>
                  </a:cubicBezTo>
                  <a:cubicBezTo>
                    <a:pt x="14789" y="9283"/>
                    <a:pt x="15601" y="9858"/>
                    <a:pt x="16452" y="10366"/>
                  </a:cubicBezTo>
                  <a:lnTo>
                    <a:pt x="16495" y="10392"/>
                  </a:lnTo>
                  <a:lnTo>
                    <a:pt x="16545" y="10421"/>
                  </a:lnTo>
                  <a:cubicBezTo>
                    <a:pt x="16558" y="10239"/>
                    <a:pt x="16533" y="10053"/>
                    <a:pt x="16473" y="9880"/>
                  </a:cubicBezTo>
                  <a:cubicBezTo>
                    <a:pt x="16351" y="9456"/>
                    <a:pt x="16131" y="9063"/>
                    <a:pt x="15940" y="8716"/>
                  </a:cubicBezTo>
                  <a:cubicBezTo>
                    <a:pt x="15843" y="8538"/>
                    <a:pt x="15758" y="8381"/>
                    <a:pt x="15682" y="8229"/>
                  </a:cubicBezTo>
                  <a:cubicBezTo>
                    <a:pt x="15403" y="7674"/>
                    <a:pt x="15102" y="7116"/>
                    <a:pt x="14835" y="6621"/>
                  </a:cubicBezTo>
                  <a:lnTo>
                    <a:pt x="14818" y="6595"/>
                  </a:lnTo>
                  <a:lnTo>
                    <a:pt x="14653" y="6282"/>
                  </a:lnTo>
                  <a:cubicBezTo>
                    <a:pt x="14480" y="5960"/>
                    <a:pt x="14311" y="5634"/>
                    <a:pt x="14141" y="5308"/>
                  </a:cubicBezTo>
                  <a:lnTo>
                    <a:pt x="14090" y="5211"/>
                  </a:lnTo>
                  <a:lnTo>
                    <a:pt x="14078" y="5186"/>
                  </a:lnTo>
                  <a:cubicBezTo>
                    <a:pt x="13684" y="4420"/>
                    <a:pt x="13189" y="3472"/>
                    <a:pt x="12651" y="2574"/>
                  </a:cubicBezTo>
                  <a:cubicBezTo>
                    <a:pt x="12465" y="2270"/>
                    <a:pt x="12296" y="1999"/>
                    <a:pt x="12135" y="1766"/>
                  </a:cubicBezTo>
                  <a:cubicBezTo>
                    <a:pt x="12050" y="1639"/>
                    <a:pt x="11966" y="1516"/>
                    <a:pt x="11877" y="1389"/>
                  </a:cubicBezTo>
                  <a:cubicBezTo>
                    <a:pt x="11796" y="1279"/>
                    <a:pt x="11703" y="1144"/>
                    <a:pt x="11593" y="1008"/>
                  </a:cubicBezTo>
                  <a:cubicBezTo>
                    <a:pt x="11424" y="809"/>
                    <a:pt x="11229" y="632"/>
                    <a:pt x="11009" y="488"/>
                  </a:cubicBezTo>
                  <a:cubicBezTo>
                    <a:pt x="10806" y="348"/>
                    <a:pt x="10582" y="242"/>
                    <a:pt x="10345" y="166"/>
                  </a:cubicBezTo>
                  <a:cubicBezTo>
                    <a:pt x="9992" y="59"/>
                    <a:pt x="9624" y="0"/>
                    <a:pt x="9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1"/>
            <p:cNvSpPr/>
            <p:nvPr/>
          </p:nvSpPr>
          <p:spPr>
            <a:xfrm>
              <a:off x="-3635883" y="6394425"/>
              <a:ext cx="1001490" cy="1262030"/>
            </a:xfrm>
            <a:custGeom>
              <a:rect b="b" l="l" r="r" t="t"/>
              <a:pathLst>
                <a:path extrusionOk="0" h="16445" w="13050">
                  <a:moveTo>
                    <a:pt x="1748" y="56"/>
                  </a:moveTo>
                  <a:lnTo>
                    <a:pt x="1744" y="60"/>
                  </a:lnTo>
                  <a:cubicBezTo>
                    <a:pt x="1745" y="60"/>
                    <a:pt x="1747" y="60"/>
                    <a:pt x="1748" y="60"/>
                  </a:cubicBezTo>
                  <a:lnTo>
                    <a:pt x="1748" y="60"/>
                  </a:lnTo>
                  <a:cubicBezTo>
                    <a:pt x="1748" y="58"/>
                    <a:pt x="1748" y="57"/>
                    <a:pt x="1748" y="56"/>
                  </a:cubicBezTo>
                  <a:close/>
                  <a:moveTo>
                    <a:pt x="7094" y="6934"/>
                  </a:moveTo>
                  <a:cubicBezTo>
                    <a:pt x="7094" y="6934"/>
                    <a:pt x="7095" y="6934"/>
                    <a:pt x="7095" y="6934"/>
                  </a:cubicBezTo>
                  <a:lnTo>
                    <a:pt x="7095" y="6934"/>
                  </a:lnTo>
                  <a:cubicBezTo>
                    <a:pt x="7101" y="6934"/>
                    <a:pt x="7106" y="6934"/>
                    <a:pt x="7111" y="6934"/>
                  </a:cubicBezTo>
                  <a:close/>
                  <a:moveTo>
                    <a:pt x="2587" y="0"/>
                  </a:moveTo>
                  <a:cubicBezTo>
                    <a:pt x="2307" y="0"/>
                    <a:pt x="2029" y="18"/>
                    <a:pt x="1748" y="60"/>
                  </a:cubicBezTo>
                  <a:lnTo>
                    <a:pt x="1748" y="60"/>
                  </a:lnTo>
                  <a:cubicBezTo>
                    <a:pt x="1735" y="240"/>
                    <a:pt x="1706" y="421"/>
                    <a:pt x="1659" y="594"/>
                  </a:cubicBezTo>
                  <a:cubicBezTo>
                    <a:pt x="1621" y="750"/>
                    <a:pt x="1575" y="903"/>
                    <a:pt x="1515" y="1055"/>
                  </a:cubicBezTo>
                  <a:cubicBezTo>
                    <a:pt x="1494" y="1114"/>
                    <a:pt x="1465" y="1173"/>
                    <a:pt x="1439" y="1237"/>
                  </a:cubicBezTo>
                  <a:cubicBezTo>
                    <a:pt x="1659" y="1093"/>
                    <a:pt x="1905" y="1000"/>
                    <a:pt x="2163" y="958"/>
                  </a:cubicBezTo>
                  <a:cubicBezTo>
                    <a:pt x="2251" y="944"/>
                    <a:pt x="2341" y="935"/>
                    <a:pt x="2432" y="935"/>
                  </a:cubicBezTo>
                  <a:cubicBezTo>
                    <a:pt x="2451" y="935"/>
                    <a:pt x="2470" y="936"/>
                    <a:pt x="2489" y="936"/>
                  </a:cubicBezTo>
                  <a:lnTo>
                    <a:pt x="2586" y="936"/>
                  </a:lnTo>
                  <a:cubicBezTo>
                    <a:pt x="2591" y="935"/>
                    <a:pt x="2594" y="935"/>
                    <a:pt x="2598" y="935"/>
                  </a:cubicBezTo>
                  <a:cubicBezTo>
                    <a:pt x="2610" y="935"/>
                    <a:pt x="2619" y="940"/>
                    <a:pt x="2629" y="949"/>
                  </a:cubicBezTo>
                  <a:cubicBezTo>
                    <a:pt x="2641" y="958"/>
                    <a:pt x="2646" y="970"/>
                    <a:pt x="2650" y="987"/>
                  </a:cubicBezTo>
                  <a:cubicBezTo>
                    <a:pt x="2650" y="1000"/>
                    <a:pt x="2646" y="1017"/>
                    <a:pt x="2637" y="1025"/>
                  </a:cubicBezTo>
                  <a:cubicBezTo>
                    <a:pt x="2624" y="1038"/>
                    <a:pt x="2612" y="1046"/>
                    <a:pt x="2595" y="1046"/>
                  </a:cubicBezTo>
                  <a:cubicBezTo>
                    <a:pt x="2565" y="1045"/>
                    <a:pt x="2535" y="1044"/>
                    <a:pt x="2505" y="1044"/>
                  </a:cubicBezTo>
                  <a:cubicBezTo>
                    <a:pt x="2357" y="1044"/>
                    <a:pt x="2209" y="1061"/>
                    <a:pt x="2061" y="1093"/>
                  </a:cubicBezTo>
                  <a:cubicBezTo>
                    <a:pt x="1913" y="1127"/>
                    <a:pt x="1774" y="1178"/>
                    <a:pt x="1638" y="1245"/>
                  </a:cubicBezTo>
                  <a:lnTo>
                    <a:pt x="1634" y="1245"/>
                  </a:lnTo>
                  <a:cubicBezTo>
                    <a:pt x="1528" y="1305"/>
                    <a:pt x="1431" y="1368"/>
                    <a:pt x="1333" y="1444"/>
                  </a:cubicBezTo>
                  <a:lnTo>
                    <a:pt x="1308" y="1499"/>
                  </a:lnTo>
                  <a:cubicBezTo>
                    <a:pt x="1298" y="1516"/>
                    <a:pt x="1278" y="1527"/>
                    <a:pt x="1257" y="1527"/>
                  </a:cubicBezTo>
                  <a:cubicBezTo>
                    <a:pt x="1251" y="1527"/>
                    <a:pt x="1246" y="1526"/>
                    <a:pt x="1240" y="1525"/>
                  </a:cubicBezTo>
                  <a:lnTo>
                    <a:pt x="1232" y="1533"/>
                  </a:lnTo>
                  <a:cubicBezTo>
                    <a:pt x="1228" y="1537"/>
                    <a:pt x="1228" y="1537"/>
                    <a:pt x="1228" y="1537"/>
                  </a:cubicBezTo>
                  <a:cubicBezTo>
                    <a:pt x="1228" y="1537"/>
                    <a:pt x="1223" y="1542"/>
                    <a:pt x="1223" y="1542"/>
                  </a:cubicBezTo>
                  <a:cubicBezTo>
                    <a:pt x="1058" y="1694"/>
                    <a:pt x="914" y="1868"/>
                    <a:pt x="796" y="2054"/>
                  </a:cubicBezTo>
                  <a:cubicBezTo>
                    <a:pt x="610" y="2358"/>
                    <a:pt x="457" y="2680"/>
                    <a:pt x="352" y="3019"/>
                  </a:cubicBezTo>
                  <a:lnTo>
                    <a:pt x="356" y="3006"/>
                  </a:lnTo>
                  <a:lnTo>
                    <a:pt x="356" y="3006"/>
                  </a:lnTo>
                  <a:cubicBezTo>
                    <a:pt x="170" y="3599"/>
                    <a:pt x="64" y="4217"/>
                    <a:pt x="38" y="4839"/>
                  </a:cubicBezTo>
                  <a:cubicBezTo>
                    <a:pt x="0" y="5626"/>
                    <a:pt x="64" y="6417"/>
                    <a:pt x="233" y="7188"/>
                  </a:cubicBezTo>
                  <a:cubicBezTo>
                    <a:pt x="342" y="7714"/>
                    <a:pt x="523" y="8227"/>
                    <a:pt x="770" y="8707"/>
                  </a:cubicBezTo>
                  <a:lnTo>
                    <a:pt x="770" y="8707"/>
                  </a:lnTo>
                  <a:cubicBezTo>
                    <a:pt x="769" y="8706"/>
                    <a:pt x="768" y="8704"/>
                    <a:pt x="766" y="8703"/>
                  </a:cubicBezTo>
                  <a:lnTo>
                    <a:pt x="766" y="8703"/>
                  </a:lnTo>
                  <a:cubicBezTo>
                    <a:pt x="902" y="8965"/>
                    <a:pt x="1071" y="9211"/>
                    <a:pt x="1270" y="9431"/>
                  </a:cubicBezTo>
                  <a:lnTo>
                    <a:pt x="1262" y="9423"/>
                  </a:lnTo>
                  <a:lnTo>
                    <a:pt x="1262" y="9423"/>
                  </a:lnTo>
                  <a:cubicBezTo>
                    <a:pt x="1388" y="9562"/>
                    <a:pt x="1537" y="9689"/>
                    <a:pt x="1693" y="9795"/>
                  </a:cubicBezTo>
                  <a:cubicBezTo>
                    <a:pt x="1769" y="9842"/>
                    <a:pt x="1850" y="9884"/>
                    <a:pt x="1930" y="9918"/>
                  </a:cubicBezTo>
                  <a:cubicBezTo>
                    <a:pt x="1934" y="9761"/>
                    <a:pt x="1960" y="9605"/>
                    <a:pt x="2002" y="9452"/>
                  </a:cubicBezTo>
                  <a:cubicBezTo>
                    <a:pt x="2023" y="9376"/>
                    <a:pt x="2053" y="9304"/>
                    <a:pt x="2091" y="9236"/>
                  </a:cubicBezTo>
                  <a:cubicBezTo>
                    <a:pt x="2125" y="9181"/>
                    <a:pt x="2159" y="9126"/>
                    <a:pt x="2201" y="9080"/>
                  </a:cubicBezTo>
                  <a:cubicBezTo>
                    <a:pt x="2286" y="8982"/>
                    <a:pt x="2392" y="8910"/>
                    <a:pt x="2506" y="8864"/>
                  </a:cubicBezTo>
                  <a:cubicBezTo>
                    <a:pt x="2629" y="8813"/>
                    <a:pt x="2760" y="8788"/>
                    <a:pt x="2891" y="8788"/>
                  </a:cubicBezTo>
                  <a:cubicBezTo>
                    <a:pt x="3052" y="8788"/>
                    <a:pt x="3213" y="8805"/>
                    <a:pt x="3369" y="8847"/>
                  </a:cubicBezTo>
                  <a:cubicBezTo>
                    <a:pt x="3543" y="8889"/>
                    <a:pt x="3708" y="8948"/>
                    <a:pt x="3869" y="9025"/>
                  </a:cubicBezTo>
                  <a:cubicBezTo>
                    <a:pt x="4046" y="9101"/>
                    <a:pt x="4212" y="9194"/>
                    <a:pt x="4372" y="9300"/>
                  </a:cubicBezTo>
                  <a:cubicBezTo>
                    <a:pt x="4529" y="9397"/>
                    <a:pt x="4681" y="9507"/>
                    <a:pt x="4825" y="9626"/>
                  </a:cubicBezTo>
                  <a:cubicBezTo>
                    <a:pt x="4961" y="9740"/>
                    <a:pt x="5083" y="9863"/>
                    <a:pt x="5202" y="9994"/>
                  </a:cubicBezTo>
                  <a:cubicBezTo>
                    <a:pt x="5257" y="10053"/>
                    <a:pt x="5308" y="10121"/>
                    <a:pt x="5359" y="10189"/>
                  </a:cubicBezTo>
                  <a:cubicBezTo>
                    <a:pt x="5435" y="10299"/>
                    <a:pt x="5502" y="10413"/>
                    <a:pt x="5562" y="10531"/>
                  </a:cubicBezTo>
                  <a:cubicBezTo>
                    <a:pt x="5629" y="10671"/>
                    <a:pt x="5689" y="10819"/>
                    <a:pt x="5735" y="10967"/>
                  </a:cubicBezTo>
                  <a:cubicBezTo>
                    <a:pt x="5778" y="11103"/>
                    <a:pt x="5816" y="11247"/>
                    <a:pt x="5850" y="11386"/>
                  </a:cubicBezTo>
                  <a:cubicBezTo>
                    <a:pt x="5917" y="11674"/>
                    <a:pt x="5972" y="11962"/>
                    <a:pt x="6036" y="12250"/>
                  </a:cubicBezTo>
                  <a:lnTo>
                    <a:pt x="6036" y="12246"/>
                  </a:lnTo>
                  <a:cubicBezTo>
                    <a:pt x="6078" y="12453"/>
                    <a:pt x="6133" y="12652"/>
                    <a:pt x="6201" y="12847"/>
                  </a:cubicBezTo>
                  <a:cubicBezTo>
                    <a:pt x="6235" y="12952"/>
                    <a:pt x="6277" y="13054"/>
                    <a:pt x="6319" y="13156"/>
                  </a:cubicBezTo>
                  <a:cubicBezTo>
                    <a:pt x="6353" y="13228"/>
                    <a:pt x="6391" y="13304"/>
                    <a:pt x="6429" y="13376"/>
                  </a:cubicBezTo>
                  <a:cubicBezTo>
                    <a:pt x="6429" y="13371"/>
                    <a:pt x="6425" y="13367"/>
                    <a:pt x="6425" y="13363"/>
                  </a:cubicBezTo>
                  <a:lnTo>
                    <a:pt x="6425" y="13363"/>
                  </a:lnTo>
                  <a:cubicBezTo>
                    <a:pt x="6688" y="13854"/>
                    <a:pt x="7013" y="14307"/>
                    <a:pt x="7394" y="14717"/>
                  </a:cubicBezTo>
                  <a:cubicBezTo>
                    <a:pt x="7890" y="15251"/>
                    <a:pt x="8444" y="15716"/>
                    <a:pt x="9054" y="16110"/>
                  </a:cubicBezTo>
                  <a:lnTo>
                    <a:pt x="9058" y="16110"/>
                  </a:lnTo>
                  <a:cubicBezTo>
                    <a:pt x="9244" y="16228"/>
                    <a:pt x="9434" y="16343"/>
                    <a:pt x="9633" y="16444"/>
                  </a:cubicBezTo>
                  <a:cubicBezTo>
                    <a:pt x="9828" y="16334"/>
                    <a:pt x="10006" y="16199"/>
                    <a:pt x="10167" y="16046"/>
                  </a:cubicBezTo>
                  <a:cubicBezTo>
                    <a:pt x="10336" y="15894"/>
                    <a:pt x="10480" y="15721"/>
                    <a:pt x="10603" y="15530"/>
                  </a:cubicBezTo>
                  <a:cubicBezTo>
                    <a:pt x="10725" y="15331"/>
                    <a:pt x="10780" y="15153"/>
                    <a:pt x="10764" y="14997"/>
                  </a:cubicBezTo>
                  <a:cubicBezTo>
                    <a:pt x="10755" y="14891"/>
                    <a:pt x="10683" y="14802"/>
                    <a:pt x="10620" y="14726"/>
                  </a:cubicBezTo>
                  <a:cubicBezTo>
                    <a:pt x="10548" y="14645"/>
                    <a:pt x="10471" y="14569"/>
                    <a:pt x="10391" y="14497"/>
                  </a:cubicBezTo>
                  <a:lnTo>
                    <a:pt x="10361" y="14468"/>
                  </a:lnTo>
                  <a:lnTo>
                    <a:pt x="10260" y="14375"/>
                  </a:lnTo>
                  <a:cubicBezTo>
                    <a:pt x="10074" y="14218"/>
                    <a:pt x="9900" y="14036"/>
                    <a:pt x="9748" y="13841"/>
                  </a:cubicBezTo>
                  <a:cubicBezTo>
                    <a:pt x="9710" y="13786"/>
                    <a:pt x="9680" y="13727"/>
                    <a:pt x="9655" y="13668"/>
                  </a:cubicBezTo>
                  <a:cubicBezTo>
                    <a:pt x="9646" y="13638"/>
                    <a:pt x="9642" y="13608"/>
                    <a:pt x="9638" y="13583"/>
                  </a:cubicBezTo>
                  <a:cubicBezTo>
                    <a:pt x="9638" y="13562"/>
                    <a:pt x="9638" y="13541"/>
                    <a:pt x="9638" y="13524"/>
                  </a:cubicBezTo>
                  <a:cubicBezTo>
                    <a:pt x="9642" y="13507"/>
                    <a:pt x="9650" y="13490"/>
                    <a:pt x="9655" y="13473"/>
                  </a:cubicBezTo>
                  <a:cubicBezTo>
                    <a:pt x="9663" y="13456"/>
                    <a:pt x="9676" y="13435"/>
                    <a:pt x="9688" y="13418"/>
                  </a:cubicBezTo>
                  <a:cubicBezTo>
                    <a:pt x="9722" y="13380"/>
                    <a:pt x="9760" y="13346"/>
                    <a:pt x="9803" y="13316"/>
                  </a:cubicBezTo>
                  <a:cubicBezTo>
                    <a:pt x="9849" y="13287"/>
                    <a:pt x="9900" y="13257"/>
                    <a:pt x="9951" y="13236"/>
                  </a:cubicBezTo>
                  <a:cubicBezTo>
                    <a:pt x="9980" y="13228"/>
                    <a:pt x="10006" y="13223"/>
                    <a:pt x="10036" y="13219"/>
                  </a:cubicBezTo>
                  <a:cubicBezTo>
                    <a:pt x="10069" y="13219"/>
                    <a:pt x="10103" y="13219"/>
                    <a:pt x="10137" y="13223"/>
                  </a:cubicBezTo>
                  <a:cubicBezTo>
                    <a:pt x="10192" y="13236"/>
                    <a:pt x="10247" y="13257"/>
                    <a:pt x="10298" y="13278"/>
                  </a:cubicBezTo>
                  <a:cubicBezTo>
                    <a:pt x="10374" y="13316"/>
                    <a:pt x="10446" y="13355"/>
                    <a:pt x="10510" y="13393"/>
                  </a:cubicBezTo>
                  <a:lnTo>
                    <a:pt x="10615" y="13452"/>
                  </a:lnTo>
                  <a:cubicBezTo>
                    <a:pt x="10738" y="13520"/>
                    <a:pt x="10869" y="13575"/>
                    <a:pt x="11001" y="13613"/>
                  </a:cubicBezTo>
                  <a:cubicBezTo>
                    <a:pt x="11106" y="13647"/>
                    <a:pt x="11212" y="13664"/>
                    <a:pt x="11318" y="13672"/>
                  </a:cubicBezTo>
                  <a:lnTo>
                    <a:pt x="11356" y="13672"/>
                  </a:lnTo>
                  <a:cubicBezTo>
                    <a:pt x="11449" y="13672"/>
                    <a:pt x="11538" y="13655"/>
                    <a:pt x="11627" y="13617"/>
                  </a:cubicBezTo>
                  <a:cubicBezTo>
                    <a:pt x="11822" y="13545"/>
                    <a:pt x="11966" y="13393"/>
                    <a:pt x="12109" y="13223"/>
                  </a:cubicBezTo>
                  <a:cubicBezTo>
                    <a:pt x="12198" y="13118"/>
                    <a:pt x="12287" y="13012"/>
                    <a:pt x="12372" y="12906"/>
                  </a:cubicBezTo>
                  <a:lnTo>
                    <a:pt x="12418" y="12851"/>
                  </a:lnTo>
                  <a:lnTo>
                    <a:pt x="12444" y="12817"/>
                  </a:lnTo>
                  <a:lnTo>
                    <a:pt x="12605" y="12618"/>
                  </a:lnTo>
                  <a:cubicBezTo>
                    <a:pt x="12757" y="12432"/>
                    <a:pt x="12909" y="12246"/>
                    <a:pt x="13049" y="12055"/>
                  </a:cubicBezTo>
                  <a:cubicBezTo>
                    <a:pt x="12947" y="11971"/>
                    <a:pt x="12846" y="11882"/>
                    <a:pt x="12744" y="11797"/>
                  </a:cubicBezTo>
                  <a:cubicBezTo>
                    <a:pt x="11767" y="10950"/>
                    <a:pt x="10852" y="10032"/>
                    <a:pt x="9913" y="9143"/>
                  </a:cubicBezTo>
                  <a:cubicBezTo>
                    <a:pt x="9680" y="8923"/>
                    <a:pt x="9443" y="8703"/>
                    <a:pt x="9206" y="8487"/>
                  </a:cubicBezTo>
                  <a:cubicBezTo>
                    <a:pt x="9083" y="8373"/>
                    <a:pt x="8956" y="8263"/>
                    <a:pt x="8833" y="8153"/>
                  </a:cubicBezTo>
                  <a:cubicBezTo>
                    <a:pt x="8774" y="8102"/>
                    <a:pt x="8715" y="8047"/>
                    <a:pt x="8656" y="7996"/>
                  </a:cubicBezTo>
                  <a:cubicBezTo>
                    <a:pt x="8343" y="7696"/>
                    <a:pt x="8034" y="7391"/>
                    <a:pt x="7674" y="7154"/>
                  </a:cubicBezTo>
                  <a:lnTo>
                    <a:pt x="7674" y="7154"/>
                  </a:lnTo>
                  <a:cubicBezTo>
                    <a:pt x="7678" y="7158"/>
                    <a:pt x="7682" y="7162"/>
                    <a:pt x="7682" y="7167"/>
                  </a:cubicBezTo>
                  <a:cubicBezTo>
                    <a:pt x="7564" y="7086"/>
                    <a:pt x="7437" y="7023"/>
                    <a:pt x="7301" y="6972"/>
                  </a:cubicBezTo>
                  <a:lnTo>
                    <a:pt x="7293" y="6972"/>
                  </a:lnTo>
                  <a:cubicBezTo>
                    <a:pt x="7230" y="6951"/>
                    <a:pt x="7163" y="6942"/>
                    <a:pt x="7095" y="6934"/>
                  </a:cubicBezTo>
                  <a:lnTo>
                    <a:pt x="7095" y="6934"/>
                  </a:lnTo>
                  <a:cubicBezTo>
                    <a:pt x="7058" y="6935"/>
                    <a:pt x="7021" y="6939"/>
                    <a:pt x="6980" y="6947"/>
                  </a:cubicBezTo>
                  <a:cubicBezTo>
                    <a:pt x="6942" y="6955"/>
                    <a:pt x="6899" y="6968"/>
                    <a:pt x="6861" y="6985"/>
                  </a:cubicBezTo>
                  <a:cubicBezTo>
                    <a:pt x="6831" y="7002"/>
                    <a:pt x="6802" y="7023"/>
                    <a:pt x="6776" y="7044"/>
                  </a:cubicBezTo>
                  <a:lnTo>
                    <a:pt x="6772" y="7048"/>
                  </a:lnTo>
                  <a:lnTo>
                    <a:pt x="6772" y="7048"/>
                  </a:lnTo>
                  <a:cubicBezTo>
                    <a:pt x="6738" y="7082"/>
                    <a:pt x="6709" y="7116"/>
                    <a:pt x="6679" y="7158"/>
                  </a:cubicBezTo>
                  <a:cubicBezTo>
                    <a:pt x="6658" y="7196"/>
                    <a:pt x="6637" y="7239"/>
                    <a:pt x="6624" y="7281"/>
                  </a:cubicBezTo>
                  <a:cubicBezTo>
                    <a:pt x="6624" y="7285"/>
                    <a:pt x="6624" y="7285"/>
                    <a:pt x="6624" y="7285"/>
                  </a:cubicBezTo>
                  <a:cubicBezTo>
                    <a:pt x="6607" y="7344"/>
                    <a:pt x="6594" y="7404"/>
                    <a:pt x="6586" y="7463"/>
                  </a:cubicBezTo>
                  <a:cubicBezTo>
                    <a:pt x="6582" y="7518"/>
                    <a:pt x="6573" y="7569"/>
                    <a:pt x="6565" y="7615"/>
                  </a:cubicBezTo>
                  <a:cubicBezTo>
                    <a:pt x="6561" y="7641"/>
                    <a:pt x="6552" y="7666"/>
                    <a:pt x="6544" y="7691"/>
                  </a:cubicBezTo>
                  <a:cubicBezTo>
                    <a:pt x="6539" y="7713"/>
                    <a:pt x="6531" y="7734"/>
                    <a:pt x="6518" y="7755"/>
                  </a:cubicBezTo>
                  <a:cubicBezTo>
                    <a:pt x="6510" y="7772"/>
                    <a:pt x="6493" y="7789"/>
                    <a:pt x="6480" y="7806"/>
                  </a:cubicBezTo>
                  <a:cubicBezTo>
                    <a:pt x="6467" y="7818"/>
                    <a:pt x="6455" y="7831"/>
                    <a:pt x="6438" y="7840"/>
                  </a:cubicBezTo>
                  <a:cubicBezTo>
                    <a:pt x="6417" y="7852"/>
                    <a:pt x="6396" y="7861"/>
                    <a:pt x="6374" y="7869"/>
                  </a:cubicBezTo>
                  <a:cubicBezTo>
                    <a:pt x="6345" y="7873"/>
                    <a:pt x="6319" y="7878"/>
                    <a:pt x="6290" y="7878"/>
                  </a:cubicBezTo>
                  <a:cubicBezTo>
                    <a:pt x="6222" y="7878"/>
                    <a:pt x="6154" y="7865"/>
                    <a:pt x="6087" y="7848"/>
                  </a:cubicBezTo>
                  <a:cubicBezTo>
                    <a:pt x="6015" y="7827"/>
                    <a:pt x="5943" y="7801"/>
                    <a:pt x="5879" y="7772"/>
                  </a:cubicBezTo>
                  <a:cubicBezTo>
                    <a:pt x="5828" y="7746"/>
                    <a:pt x="5778" y="7717"/>
                    <a:pt x="5735" y="7683"/>
                  </a:cubicBezTo>
                  <a:cubicBezTo>
                    <a:pt x="5625" y="7603"/>
                    <a:pt x="5528" y="7514"/>
                    <a:pt x="5443" y="7412"/>
                  </a:cubicBezTo>
                  <a:cubicBezTo>
                    <a:pt x="5337" y="7294"/>
                    <a:pt x="5240" y="7167"/>
                    <a:pt x="5155" y="7035"/>
                  </a:cubicBezTo>
                  <a:cubicBezTo>
                    <a:pt x="4978" y="6748"/>
                    <a:pt x="4821" y="6443"/>
                    <a:pt x="4686" y="6130"/>
                  </a:cubicBezTo>
                  <a:cubicBezTo>
                    <a:pt x="4508" y="5719"/>
                    <a:pt x="4351" y="5292"/>
                    <a:pt x="4216" y="4860"/>
                  </a:cubicBezTo>
                  <a:cubicBezTo>
                    <a:pt x="4165" y="4699"/>
                    <a:pt x="4114" y="4538"/>
                    <a:pt x="4068" y="4377"/>
                  </a:cubicBezTo>
                  <a:cubicBezTo>
                    <a:pt x="3975" y="4064"/>
                    <a:pt x="3903" y="3751"/>
                    <a:pt x="3856" y="3429"/>
                  </a:cubicBezTo>
                  <a:cubicBezTo>
                    <a:pt x="3805" y="3095"/>
                    <a:pt x="3780" y="2761"/>
                    <a:pt x="3780" y="2422"/>
                  </a:cubicBezTo>
                  <a:cubicBezTo>
                    <a:pt x="3780" y="2105"/>
                    <a:pt x="3788" y="1787"/>
                    <a:pt x="3809" y="1465"/>
                  </a:cubicBezTo>
                  <a:cubicBezTo>
                    <a:pt x="3843" y="983"/>
                    <a:pt x="3894" y="500"/>
                    <a:pt x="3932" y="18"/>
                  </a:cubicBezTo>
                  <a:lnTo>
                    <a:pt x="3860" y="18"/>
                  </a:lnTo>
                  <a:cubicBezTo>
                    <a:pt x="3657" y="18"/>
                    <a:pt x="3454" y="14"/>
                    <a:pt x="3251" y="9"/>
                  </a:cubicBezTo>
                  <a:lnTo>
                    <a:pt x="3026" y="1"/>
                  </a:lnTo>
                  <a:lnTo>
                    <a:pt x="2679" y="1"/>
                  </a:lnTo>
                  <a:cubicBezTo>
                    <a:pt x="2649" y="1"/>
                    <a:pt x="2618" y="0"/>
                    <a:pt x="258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1"/>
            <p:cNvSpPr/>
            <p:nvPr/>
          </p:nvSpPr>
          <p:spPr>
            <a:xfrm>
              <a:off x="-3843783" y="6388292"/>
              <a:ext cx="1164184" cy="561064"/>
            </a:xfrm>
            <a:custGeom>
              <a:rect b="b" l="l" r="r" t="t"/>
              <a:pathLst>
                <a:path extrusionOk="0" h="7311" w="15170">
                  <a:moveTo>
                    <a:pt x="6988" y="657"/>
                  </a:moveTo>
                  <a:cubicBezTo>
                    <a:pt x="7060" y="657"/>
                    <a:pt x="7056" y="771"/>
                    <a:pt x="6984" y="771"/>
                  </a:cubicBezTo>
                  <a:cubicBezTo>
                    <a:pt x="6594" y="792"/>
                    <a:pt x="6205" y="830"/>
                    <a:pt x="5820" y="877"/>
                  </a:cubicBezTo>
                  <a:lnTo>
                    <a:pt x="5811" y="877"/>
                  </a:lnTo>
                  <a:cubicBezTo>
                    <a:pt x="5236" y="949"/>
                    <a:pt x="4664" y="1034"/>
                    <a:pt x="4089" y="1106"/>
                  </a:cubicBezTo>
                  <a:lnTo>
                    <a:pt x="4072" y="1106"/>
                  </a:lnTo>
                  <a:cubicBezTo>
                    <a:pt x="4063" y="1106"/>
                    <a:pt x="4055" y="1106"/>
                    <a:pt x="4046" y="1101"/>
                  </a:cubicBezTo>
                  <a:lnTo>
                    <a:pt x="4046" y="1101"/>
                  </a:lnTo>
                  <a:lnTo>
                    <a:pt x="4051" y="1106"/>
                  </a:lnTo>
                  <a:cubicBezTo>
                    <a:pt x="4034" y="1097"/>
                    <a:pt x="4025" y="1084"/>
                    <a:pt x="4021" y="1072"/>
                  </a:cubicBezTo>
                  <a:cubicBezTo>
                    <a:pt x="4017" y="1055"/>
                    <a:pt x="4021" y="1042"/>
                    <a:pt x="4025" y="1029"/>
                  </a:cubicBezTo>
                  <a:cubicBezTo>
                    <a:pt x="4034" y="1012"/>
                    <a:pt x="4046" y="1004"/>
                    <a:pt x="4063" y="1000"/>
                  </a:cubicBezTo>
                  <a:cubicBezTo>
                    <a:pt x="4554" y="940"/>
                    <a:pt x="5041" y="864"/>
                    <a:pt x="5532" y="801"/>
                  </a:cubicBezTo>
                  <a:cubicBezTo>
                    <a:pt x="6015" y="737"/>
                    <a:pt x="6501" y="682"/>
                    <a:pt x="6988" y="657"/>
                  </a:cubicBezTo>
                  <a:close/>
                  <a:moveTo>
                    <a:pt x="10700" y="4762"/>
                  </a:moveTo>
                  <a:cubicBezTo>
                    <a:pt x="10912" y="4762"/>
                    <a:pt x="11119" y="4767"/>
                    <a:pt x="11331" y="4775"/>
                  </a:cubicBezTo>
                  <a:cubicBezTo>
                    <a:pt x="11855" y="4805"/>
                    <a:pt x="12376" y="4860"/>
                    <a:pt x="12892" y="4949"/>
                  </a:cubicBezTo>
                  <a:cubicBezTo>
                    <a:pt x="12968" y="4957"/>
                    <a:pt x="12954" y="5065"/>
                    <a:pt x="12886" y="5065"/>
                  </a:cubicBezTo>
                  <a:cubicBezTo>
                    <a:pt x="12881" y="5065"/>
                    <a:pt x="12876" y="5064"/>
                    <a:pt x="12871" y="5063"/>
                  </a:cubicBezTo>
                  <a:cubicBezTo>
                    <a:pt x="12312" y="4966"/>
                    <a:pt x="11745" y="4906"/>
                    <a:pt x="11178" y="4885"/>
                  </a:cubicBezTo>
                  <a:lnTo>
                    <a:pt x="11195" y="4885"/>
                  </a:lnTo>
                  <a:cubicBezTo>
                    <a:pt x="11024" y="4877"/>
                    <a:pt x="10854" y="4874"/>
                    <a:pt x="10683" y="4874"/>
                  </a:cubicBezTo>
                  <a:cubicBezTo>
                    <a:pt x="10388" y="4874"/>
                    <a:pt x="10093" y="4885"/>
                    <a:pt x="9798" y="4906"/>
                  </a:cubicBezTo>
                  <a:lnTo>
                    <a:pt x="9794" y="4906"/>
                  </a:lnTo>
                  <a:cubicBezTo>
                    <a:pt x="9765" y="4906"/>
                    <a:pt x="9739" y="4885"/>
                    <a:pt x="9735" y="4856"/>
                  </a:cubicBezTo>
                  <a:cubicBezTo>
                    <a:pt x="9731" y="4826"/>
                    <a:pt x="9756" y="4796"/>
                    <a:pt x="9790" y="4792"/>
                  </a:cubicBezTo>
                  <a:cubicBezTo>
                    <a:pt x="10090" y="4771"/>
                    <a:pt x="10395" y="4762"/>
                    <a:pt x="10700" y="4762"/>
                  </a:cubicBezTo>
                  <a:close/>
                  <a:moveTo>
                    <a:pt x="9147" y="1"/>
                  </a:moveTo>
                  <a:cubicBezTo>
                    <a:pt x="9058" y="1"/>
                    <a:pt x="8969" y="1"/>
                    <a:pt x="8880" y="5"/>
                  </a:cubicBezTo>
                  <a:lnTo>
                    <a:pt x="8884" y="9"/>
                  </a:lnTo>
                  <a:cubicBezTo>
                    <a:pt x="8554" y="22"/>
                    <a:pt x="8215" y="52"/>
                    <a:pt x="7894" y="85"/>
                  </a:cubicBezTo>
                  <a:lnTo>
                    <a:pt x="7864" y="85"/>
                  </a:lnTo>
                  <a:cubicBezTo>
                    <a:pt x="7703" y="98"/>
                    <a:pt x="7547" y="115"/>
                    <a:pt x="7386" y="128"/>
                  </a:cubicBezTo>
                  <a:cubicBezTo>
                    <a:pt x="7123" y="149"/>
                    <a:pt x="6848" y="162"/>
                    <a:pt x="6561" y="162"/>
                  </a:cubicBezTo>
                  <a:cubicBezTo>
                    <a:pt x="6357" y="162"/>
                    <a:pt x="6150" y="157"/>
                    <a:pt x="5947" y="153"/>
                  </a:cubicBezTo>
                  <a:lnTo>
                    <a:pt x="5722" y="145"/>
                  </a:lnTo>
                  <a:cubicBezTo>
                    <a:pt x="5608" y="145"/>
                    <a:pt x="5494" y="141"/>
                    <a:pt x="5380" y="141"/>
                  </a:cubicBezTo>
                  <a:cubicBezTo>
                    <a:pt x="5033" y="141"/>
                    <a:pt x="4575" y="157"/>
                    <a:pt x="4127" y="263"/>
                  </a:cubicBezTo>
                  <a:cubicBezTo>
                    <a:pt x="3869" y="323"/>
                    <a:pt x="3619" y="416"/>
                    <a:pt x="3386" y="547"/>
                  </a:cubicBezTo>
                  <a:cubicBezTo>
                    <a:pt x="3136" y="682"/>
                    <a:pt x="2908" y="860"/>
                    <a:pt x="2709" y="1072"/>
                  </a:cubicBezTo>
                  <a:cubicBezTo>
                    <a:pt x="2612" y="1177"/>
                    <a:pt x="2523" y="1283"/>
                    <a:pt x="2417" y="1415"/>
                  </a:cubicBezTo>
                  <a:cubicBezTo>
                    <a:pt x="2303" y="1563"/>
                    <a:pt x="2201" y="1702"/>
                    <a:pt x="2099" y="1846"/>
                  </a:cubicBezTo>
                  <a:cubicBezTo>
                    <a:pt x="1922" y="2096"/>
                    <a:pt x="1740" y="2375"/>
                    <a:pt x="1549" y="2693"/>
                  </a:cubicBezTo>
                  <a:cubicBezTo>
                    <a:pt x="1350" y="3023"/>
                    <a:pt x="1156" y="3370"/>
                    <a:pt x="935" y="3793"/>
                  </a:cubicBezTo>
                  <a:cubicBezTo>
                    <a:pt x="834" y="3979"/>
                    <a:pt x="737" y="4170"/>
                    <a:pt x="639" y="4360"/>
                  </a:cubicBezTo>
                  <a:cubicBezTo>
                    <a:pt x="542" y="4551"/>
                    <a:pt x="449" y="4745"/>
                    <a:pt x="360" y="4940"/>
                  </a:cubicBezTo>
                  <a:cubicBezTo>
                    <a:pt x="279" y="5109"/>
                    <a:pt x="207" y="5287"/>
                    <a:pt x="152" y="5469"/>
                  </a:cubicBezTo>
                  <a:cubicBezTo>
                    <a:pt x="148" y="5478"/>
                    <a:pt x="144" y="5490"/>
                    <a:pt x="140" y="5503"/>
                  </a:cubicBezTo>
                  <a:cubicBezTo>
                    <a:pt x="131" y="5545"/>
                    <a:pt x="119" y="5584"/>
                    <a:pt x="110" y="5626"/>
                  </a:cubicBezTo>
                  <a:lnTo>
                    <a:pt x="102" y="5630"/>
                  </a:lnTo>
                  <a:cubicBezTo>
                    <a:pt x="76" y="5710"/>
                    <a:pt x="51" y="5795"/>
                    <a:pt x="25" y="5880"/>
                  </a:cubicBezTo>
                  <a:cubicBezTo>
                    <a:pt x="17" y="5935"/>
                    <a:pt x="9" y="5986"/>
                    <a:pt x="4" y="6045"/>
                  </a:cubicBezTo>
                  <a:cubicBezTo>
                    <a:pt x="0" y="6240"/>
                    <a:pt x="34" y="6430"/>
                    <a:pt x="97" y="6616"/>
                  </a:cubicBezTo>
                  <a:cubicBezTo>
                    <a:pt x="106" y="6574"/>
                    <a:pt x="119" y="6532"/>
                    <a:pt x="131" y="6489"/>
                  </a:cubicBezTo>
                  <a:cubicBezTo>
                    <a:pt x="199" y="6252"/>
                    <a:pt x="271" y="6015"/>
                    <a:pt x="360" y="5787"/>
                  </a:cubicBezTo>
                  <a:cubicBezTo>
                    <a:pt x="461" y="5507"/>
                    <a:pt x="588" y="5236"/>
                    <a:pt x="728" y="4974"/>
                  </a:cubicBezTo>
                  <a:cubicBezTo>
                    <a:pt x="779" y="4868"/>
                    <a:pt x="830" y="4758"/>
                    <a:pt x="880" y="4652"/>
                  </a:cubicBezTo>
                  <a:cubicBezTo>
                    <a:pt x="944" y="4500"/>
                    <a:pt x="1016" y="4348"/>
                    <a:pt x="1096" y="4199"/>
                  </a:cubicBezTo>
                  <a:cubicBezTo>
                    <a:pt x="1202" y="3992"/>
                    <a:pt x="1312" y="3793"/>
                    <a:pt x="1439" y="3598"/>
                  </a:cubicBezTo>
                  <a:cubicBezTo>
                    <a:pt x="1469" y="3552"/>
                    <a:pt x="1498" y="3510"/>
                    <a:pt x="1528" y="3463"/>
                  </a:cubicBezTo>
                  <a:cubicBezTo>
                    <a:pt x="1579" y="3387"/>
                    <a:pt x="1630" y="3311"/>
                    <a:pt x="1680" y="3239"/>
                  </a:cubicBezTo>
                  <a:cubicBezTo>
                    <a:pt x="1693" y="3222"/>
                    <a:pt x="1706" y="3205"/>
                    <a:pt x="1718" y="3184"/>
                  </a:cubicBezTo>
                  <a:cubicBezTo>
                    <a:pt x="1752" y="3124"/>
                    <a:pt x="1790" y="3061"/>
                    <a:pt x="1833" y="3002"/>
                  </a:cubicBezTo>
                  <a:cubicBezTo>
                    <a:pt x="1909" y="2879"/>
                    <a:pt x="1989" y="2760"/>
                    <a:pt x="2078" y="2646"/>
                  </a:cubicBezTo>
                  <a:cubicBezTo>
                    <a:pt x="2171" y="2506"/>
                    <a:pt x="2273" y="2375"/>
                    <a:pt x="2387" y="2248"/>
                  </a:cubicBezTo>
                  <a:cubicBezTo>
                    <a:pt x="2446" y="2181"/>
                    <a:pt x="2514" y="2113"/>
                    <a:pt x="2582" y="2049"/>
                  </a:cubicBezTo>
                  <a:cubicBezTo>
                    <a:pt x="2586" y="2045"/>
                    <a:pt x="2590" y="2041"/>
                    <a:pt x="2595" y="2037"/>
                  </a:cubicBezTo>
                  <a:cubicBezTo>
                    <a:pt x="2616" y="2016"/>
                    <a:pt x="2637" y="1999"/>
                    <a:pt x="2654" y="1977"/>
                  </a:cubicBezTo>
                  <a:lnTo>
                    <a:pt x="2692" y="1944"/>
                  </a:lnTo>
                  <a:cubicBezTo>
                    <a:pt x="2743" y="1884"/>
                    <a:pt x="2802" y="1825"/>
                    <a:pt x="2866" y="1778"/>
                  </a:cubicBezTo>
                  <a:lnTo>
                    <a:pt x="2916" y="1728"/>
                  </a:lnTo>
                  <a:cubicBezTo>
                    <a:pt x="2922" y="1722"/>
                    <a:pt x="2931" y="1718"/>
                    <a:pt x="2940" y="1718"/>
                  </a:cubicBezTo>
                  <a:cubicBezTo>
                    <a:pt x="2943" y="1718"/>
                    <a:pt x="2947" y="1718"/>
                    <a:pt x="2950" y="1719"/>
                  </a:cubicBezTo>
                  <a:cubicBezTo>
                    <a:pt x="3005" y="1681"/>
                    <a:pt x="3064" y="1647"/>
                    <a:pt x="3128" y="1626"/>
                  </a:cubicBezTo>
                  <a:cubicBezTo>
                    <a:pt x="3246" y="1575"/>
                    <a:pt x="3378" y="1554"/>
                    <a:pt x="3505" y="1554"/>
                  </a:cubicBezTo>
                  <a:cubicBezTo>
                    <a:pt x="3547" y="1554"/>
                    <a:pt x="3589" y="1554"/>
                    <a:pt x="3632" y="1563"/>
                  </a:cubicBezTo>
                  <a:cubicBezTo>
                    <a:pt x="3818" y="1584"/>
                    <a:pt x="4000" y="1643"/>
                    <a:pt x="4169" y="1723"/>
                  </a:cubicBezTo>
                  <a:cubicBezTo>
                    <a:pt x="4250" y="1762"/>
                    <a:pt x="4330" y="1804"/>
                    <a:pt x="4402" y="1850"/>
                  </a:cubicBezTo>
                  <a:cubicBezTo>
                    <a:pt x="5354" y="1584"/>
                    <a:pt x="6349" y="1470"/>
                    <a:pt x="7335" y="1448"/>
                  </a:cubicBezTo>
                  <a:cubicBezTo>
                    <a:pt x="7458" y="1444"/>
                    <a:pt x="7576" y="1444"/>
                    <a:pt x="7695" y="1444"/>
                  </a:cubicBezTo>
                  <a:cubicBezTo>
                    <a:pt x="8855" y="1444"/>
                    <a:pt x="10006" y="1554"/>
                    <a:pt x="11153" y="1711"/>
                  </a:cubicBezTo>
                  <a:cubicBezTo>
                    <a:pt x="11182" y="1715"/>
                    <a:pt x="11204" y="1745"/>
                    <a:pt x="11199" y="1774"/>
                  </a:cubicBezTo>
                  <a:cubicBezTo>
                    <a:pt x="11192" y="1801"/>
                    <a:pt x="11170" y="1821"/>
                    <a:pt x="11140" y="1821"/>
                  </a:cubicBezTo>
                  <a:cubicBezTo>
                    <a:pt x="11137" y="1821"/>
                    <a:pt x="11135" y="1821"/>
                    <a:pt x="11132" y="1821"/>
                  </a:cubicBezTo>
                  <a:cubicBezTo>
                    <a:pt x="10234" y="1698"/>
                    <a:pt x="9333" y="1605"/>
                    <a:pt x="8427" y="1571"/>
                  </a:cubicBezTo>
                  <a:lnTo>
                    <a:pt x="8440" y="1571"/>
                  </a:lnTo>
                  <a:cubicBezTo>
                    <a:pt x="8198" y="1562"/>
                    <a:pt x="7957" y="1557"/>
                    <a:pt x="7715" y="1557"/>
                  </a:cubicBezTo>
                  <a:cubicBezTo>
                    <a:pt x="6743" y="1557"/>
                    <a:pt x="5769" y="1639"/>
                    <a:pt x="4817" y="1859"/>
                  </a:cubicBezTo>
                  <a:cubicBezTo>
                    <a:pt x="4724" y="1880"/>
                    <a:pt x="4630" y="1905"/>
                    <a:pt x="4537" y="1931"/>
                  </a:cubicBezTo>
                  <a:cubicBezTo>
                    <a:pt x="4597" y="1969"/>
                    <a:pt x="4656" y="2011"/>
                    <a:pt x="4715" y="2054"/>
                  </a:cubicBezTo>
                  <a:cubicBezTo>
                    <a:pt x="4906" y="2189"/>
                    <a:pt x="5088" y="2337"/>
                    <a:pt x="5261" y="2494"/>
                  </a:cubicBezTo>
                  <a:cubicBezTo>
                    <a:pt x="5435" y="2646"/>
                    <a:pt x="5608" y="2807"/>
                    <a:pt x="5777" y="2968"/>
                  </a:cubicBezTo>
                  <a:cubicBezTo>
                    <a:pt x="5930" y="3112"/>
                    <a:pt x="6082" y="3260"/>
                    <a:pt x="6239" y="3400"/>
                  </a:cubicBezTo>
                  <a:cubicBezTo>
                    <a:pt x="6311" y="3463"/>
                    <a:pt x="6383" y="3527"/>
                    <a:pt x="6455" y="3586"/>
                  </a:cubicBezTo>
                  <a:cubicBezTo>
                    <a:pt x="6556" y="3666"/>
                    <a:pt x="6658" y="3742"/>
                    <a:pt x="6755" y="3823"/>
                  </a:cubicBezTo>
                  <a:cubicBezTo>
                    <a:pt x="7005" y="3755"/>
                    <a:pt x="7250" y="3704"/>
                    <a:pt x="7496" y="3662"/>
                  </a:cubicBezTo>
                  <a:cubicBezTo>
                    <a:pt x="7923" y="3590"/>
                    <a:pt x="8351" y="3543"/>
                    <a:pt x="8783" y="3531"/>
                  </a:cubicBezTo>
                  <a:cubicBezTo>
                    <a:pt x="8905" y="3527"/>
                    <a:pt x="9024" y="3522"/>
                    <a:pt x="9147" y="3522"/>
                  </a:cubicBezTo>
                  <a:cubicBezTo>
                    <a:pt x="9165" y="3522"/>
                    <a:pt x="9183" y="3522"/>
                    <a:pt x="9202" y="3522"/>
                  </a:cubicBezTo>
                  <a:cubicBezTo>
                    <a:pt x="9915" y="3522"/>
                    <a:pt x="10629" y="3602"/>
                    <a:pt x="11326" y="3759"/>
                  </a:cubicBezTo>
                  <a:cubicBezTo>
                    <a:pt x="11399" y="3771"/>
                    <a:pt x="11383" y="3875"/>
                    <a:pt x="11320" y="3875"/>
                  </a:cubicBezTo>
                  <a:cubicBezTo>
                    <a:pt x="11317" y="3875"/>
                    <a:pt x="11313" y="3874"/>
                    <a:pt x="11309" y="3874"/>
                  </a:cubicBezTo>
                  <a:cubicBezTo>
                    <a:pt x="10721" y="3742"/>
                    <a:pt x="10124" y="3662"/>
                    <a:pt x="9527" y="3641"/>
                  </a:cubicBezTo>
                  <a:lnTo>
                    <a:pt x="9544" y="3641"/>
                  </a:lnTo>
                  <a:cubicBezTo>
                    <a:pt x="9414" y="3636"/>
                    <a:pt x="9284" y="3633"/>
                    <a:pt x="9154" y="3633"/>
                  </a:cubicBezTo>
                  <a:cubicBezTo>
                    <a:pt x="8438" y="3633"/>
                    <a:pt x="7724" y="3712"/>
                    <a:pt x="7026" y="3869"/>
                  </a:cubicBezTo>
                  <a:lnTo>
                    <a:pt x="7022" y="3869"/>
                  </a:lnTo>
                  <a:cubicBezTo>
                    <a:pt x="6967" y="3882"/>
                    <a:pt x="6920" y="3895"/>
                    <a:pt x="6869" y="3907"/>
                  </a:cubicBezTo>
                  <a:cubicBezTo>
                    <a:pt x="7136" y="4115"/>
                    <a:pt x="7407" y="4314"/>
                    <a:pt x="7678" y="4513"/>
                  </a:cubicBezTo>
                  <a:cubicBezTo>
                    <a:pt x="8254" y="4927"/>
                    <a:pt x="8842" y="5325"/>
                    <a:pt x="9434" y="5715"/>
                  </a:cubicBezTo>
                  <a:cubicBezTo>
                    <a:pt x="9566" y="5804"/>
                    <a:pt x="9697" y="5888"/>
                    <a:pt x="9832" y="5973"/>
                  </a:cubicBezTo>
                  <a:cubicBezTo>
                    <a:pt x="10057" y="5964"/>
                    <a:pt x="10281" y="5960"/>
                    <a:pt x="10509" y="5960"/>
                  </a:cubicBezTo>
                  <a:cubicBezTo>
                    <a:pt x="11737" y="5960"/>
                    <a:pt x="12964" y="6066"/>
                    <a:pt x="14187" y="6180"/>
                  </a:cubicBezTo>
                  <a:cubicBezTo>
                    <a:pt x="14217" y="6185"/>
                    <a:pt x="14238" y="6214"/>
                    <a:pt x="14234" y="6248"/>
                  </a:cubicBezTo>
                  <a:cubicBezTo>
                    <a:pt x="14230" y="6261"/>
                    <a:pt x="14221" y="6273"/>
                    <a:pt x="14209" y="6282"/>
                  </a:cubicBezTo>
                  <a:cubicBezTo>
                    <a:pt x="14196" y="6290"/>
                    <a:pt x="14183" y="6295"/>
                    <a:pt x="14166" y="6295"/>
                  </a:cubicBezTo>
                  <a:cubicBezTo>
                    <a:pt x="13239" y="6210"/>
                    <a:pt x="12317" y="6125"/>
                    <a:pt x="11381" y="6091"/>
                  </a:cubicBezTo>
                  <a:lnTo>
                    <a:pt x="11398" y="6091"/>
                  </a:lnTo>
                  <a:cubicBezTo>
                    <a:pt x="11088" y="6080"/>
                    <a:pt x="10776" y="6073"/>
                    <a:pt x="10464" y="6073"/>
                  </a:cubicBezTo>
                  <a:cubicBezTo>
                    <a:pt x="10308" y="6073"/>
                    <a:pt x="10152" y="6074"/>
                    <a:pt x="9997" y="6079"/>
                  </a:cubicBezTo>
                  <a:cubicBezTo>
                    <a:pt x="10408" y="6345"/>
                    <a:pt x="10818" y="6604"/>
                    <a:pt x="11229" y="6862"/>
                  </a:cubicBezTo>
                  <a:cubicBezTo>
                    <a:pt x="11360" y="6942"/>
                    <a:pt x="11491" y="7027"/>
                    <a:pt x="11623" y="7107"/>
                  </a:cubicBezTo>
                  <a:cubicBezTo>
                    <a:pt x="11762" y="7099"/>
                    <a:pt x="11906" y="7095"/>
                    <a:pt x="12046" y="7090"/>
                  </a:cubicBezTo>
                  <a:lnTo>
                    <a:pt x="12143" y="7090"/>
                  </a:lnTo>
                  <a:cubicBezTo>
                    <a:pt x="12528" y="7090"/>
                    <a:pt x="12909" y="7111"/>
                    <a:pt x="13294" y="7137"/>
                  </a:cubicBezTo>
                  <a:cubicBezTo>
                    <a:pt x="13921" y="7188"/>
                    <a:pt x="14543" y="7260"/>
                    <a:pt x="15169" y="7310"/>
                  </a:cubicBezTo>
                  <a:cubicBezTo>
                    <a:pt x="15047" y="7078"/>
                    <a:pt x="14924" y="6845"/>
                    <a:pt x="14801" y="6608"/>
                  </a:cubicBezTo>
                  <a:lnTo>
                    <a:pt x="14784" y="6582"/>
                  </a:lnTo>
                  <a:lnTo>
                    <a:pt x="14619" y="6269"/>
                  </a:lnTo>
                  <a:cubicBezTo>
                    <a:pt x="14429" y="5914"/>
                    <a:pt x="14238" y="5554"/>
                    <a:pt x="14052" y="5194"/>
                  </a:cubicBezTo>
                  <a:cubicBezTo>
                    <a:pt x="13747" y="4602"/>
                    <a:pt x="13379" y="3895"/>
                    <a:pt x="12990" y="3205"/>
                  </a:cubicBezTo>
                  <a:cubicBezTo>
                    <a:pt x="12524" y="3129"/>
                    <a:pt x="12059" y="3048"/>
                    <a:pt x="11589" y="2981"/>
                  </a:cubicBezTo>
                  <a:cubicBezTo>
                    <a:pt x="11013" y="2900"/>
                    <a:pt x="10437" y="2837"/>
                    <a:pt x="9858" y="2811"/>
                  </a:cubicBezTo>
                  <a:cubicBezTo>
                    <a:pt x="9715" y="2805"/>
                    <a:pt x="9573" y="2803"/>
                    <a:pt x="9432" y="2803"/>
                  </a:cubicBezTo>
                  <a:cubicBezTo>
                    <a:pt x="9161" y="2803"/>
                    <a:pt x="8891" y="2813"/>
                    <a:pt x="8622" y="2832"/>
                  </a:cubicBezTo>
                  <a:cubicBezTo>
                    <a:pt x="8619" y="2833"/>
                    <a:pt x="8616" y="2833"/>
                    <a:pt x="8614" y="2833"/>
                  </a:cubicBezTo>
                  <a:cubicBezTo>
                    <a:pt x="8545" y="2833"/>
                    <a:pt x="8540" y="2726"/>
                    <a:pt x="8613" y="2718"/>
                  </a:cubicBezTo>
                  <a:cubicBezTo>
                    <a:pt x="8876" y="2701"/>
                    <a:pt x="9138" y="2688"/>
                    <a:pt x="9401" y="2688"/>
                  </a:cubicBezTo>
                  <a:cubicBezTo>
                    <a:pt x="9549" y="2688"/>
                    <a:pt x="9697" y="2688"/>
                    <a:pt x="9845" y="2697"/>
                  </a:cubicBezTo>
                  <a:cubicBezTo>
                    <a:pt x="10230" y="2714"/>
                    <a:pt x="10615" y="2744"/>
                    <a:pt x="10996" y="2790"/>
                  </a:cubicBezTo>
                  <a:cubicBezTo>
                    <a:pt x="11640" y="2866"/>
                    <a:pt x="12274" y="2972"/>
                    <a:pt x="12914" y="3078"/>
                  </a:cubicBezTo>
                  <a:cubicBezTo>
                    <a:pt x="12812" y="2904"/>
                    <a:pt x="12710" y="2731"/>
                    <a:pt x="12609" y="2562"/>
                  </a:cubicBezTo>
                  <a:cubicBezTo>
                    <a:pt x="12448" y="2291"/>
                    <a:pt x="12274" y="2020"/>
                    <a:pt x="12097" y="1753"/>
                  </a:cubicBezTo>
                  <a:cubicBezTo>
                    <a:pt x="12012" y="1626"/>
                    <a:pt x="11923" y="1499"/>
                    <a:pt x="11834" y="1376"/>
                  </a:cubicBezTo>
                  <a:cubicBezTo>
                    <a:pt x="11750" y="1249"/>
                    <a:pt x="11652" y="1118"/>
                    <a:pt x="11551" y="1000"/>
                  </a:cubicBezTo>
                  <a:cubicBezTo>
                    <a:pt x="11386" y="801"/>
                    <a:pt x="11191" y="623"/>
                    <a:pt x="10975" y="479"/>
                  </a:cubicBezTo>
                  <a:cubicBezTo>
                    <a:pt x="10768" y="344"/>
                    <a:pt x="10543" y="234"/>
                    <a:pt x="10311" y="162"/>
                  </a:cubicBezTo>
                  <a:cubicBezTo>
                    <a:pt x="9980" y="52"/>
                    <a:pt x="9599" y="1"/>
                    <a:pt x="9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1"/>
            <p:cNvSpPr/>
            <p:nvPr/>
          </p:nvSpPr>
          <p:spPr>
            <a:xfrm>
              <a:off x="-2931602" y="6946983"/>
              <a:ext cx="363606" cy="244655"/>
            </a:xfrm>
            <a:custGeom>
              <a:rect b="b" l="l" r="r" t="t"/>
              <a:pathLst>
                <a:path extrusionOk="0" h="3188" w="4738">
                  <a:moveTo>
                    <a:pt x="378" y="1"/>
                  </a:moveTo>
                  <a:cubicBezTo>
                    <a:pt x="251" y="1"/>
                    <a:pt x="124" y="5"/>
                    <a:pt x="1" y="9"/>
                  </a:cubicBezTo>
                  <a:cubicBezTo>
                    <a:pt x="111" y="81"/>
                    <a:pt x="225" y="149"/>
                    <a:pt x="335" y="221"/>
                  </a:cubicBezTo>
                  <a:cubicBezTo>
                    <a:pt x="627" y="407"/>
                    <a:pt x="919" y="602"/>
                    <a:pt x="1203" y="797"/>
                  </a:cubicBezTo>
                  <a:cubicBezTo>
                    <a:pt x="1402" y="932"/>
                    <a:pt x="1597" y="1072"/>
                    <a:pt x="1795" y="1211"/>
                  </a:cubicBezTo>
                  <a:cubicBezTo>
                    <a:pt x="1800" y="1207"/>
                    <a:pt x="1808" y="1203"/>
                    <a:pt x="1817" y="1203"/>
                  </a:cubicBezTo>
                  <a:cubicBezTo>
                    <a:pt x="1982" y="1194"/>
                    <a:pt x="2147" y="1186"/>
                    <a:pt x="2312" y="1186"/>
                  </a:cubicBezTo>
                  <a:cubicBezTo>
                    <a:pt x="2401" y="1186"/>
                    <a:pt x="2485" y="1186"/>
                    <a:pt x="2578" y="1190"/>
                  </a:cubicBezTo>
                  <a:cubicBezTo>
                    <a:pt x="2824" y="1203"/>
                    <a:pt x="3069" y="1228"/>
                    <a:pt x="3311" y="1271"/>
                  </a:cubicBezTo>
                  <a:cubicBezTo>
                    <a:pt x="3345" y="1279"/>
                    <a:pt x="3366" y="1309"/>
                    <a:pt x="3362" y="1338"/>
                  </a:cubicBezTo>
                  <a:cubicBezTo>
                    <a:pt x="3354" y="1365"/>
                    <a:pt x="3328" y="1385"/>
                    <a:pt x="3301" y="1385"/>
                  </a:cubicBezTo>
                  <a:cubicBezTo>
                    <a:pt x="3299" y="1385"/>
                    <a:pt x="3296" y="1385"/>
                    <a:pt x="3294" y="1385"/>
                  </a:cubicBezTo>
                  <a:cubicBezTo>
                    <a:pt x="3053" y="1343"/>
                    <a:pt x="2811" y="1313"/>
                    <a:pt x="2566" y="1304"/>
                  </a:cubicBezTo>
                  <a:lnTo>
                    <a:pt x="2562" y="1304"/>
                  </a:lnTo>
                  <a:cubicBezTo>
                    <a:pt x="2482" y="1301"/>
                    <a:pt x="2403" y="1300"/>
                    <a:pt x="2324" y="1300"/>
                  </a:cubicBezTo>
                  <a:cubicBezTo>
                    <a:pt x="2196" y="1300"/>
                    <a:pt x="2068" y="1303"/>
                    <a:pt x="1939" y="1309"/>
                  </a:cubicBezTo>
                  <a:cubicBezTo>
                    <a:pt x="2828" y="1939"/>
                    <a:pt x="3713" y="2574"/>
                    <a:pt x="4648" y="3137"/>
                  </a:cubicBezTo>
                  <a:cubicBezTo>
                    <a:pt x="4644" y="3133"/>
                    <a:pt x="4640" y="3133"/>
                    <a:pt x="4636" y="3129"/>
                  </a:cubicBezTo>
                  <a:lnTo>
                    <a:pt x="4636" y="3129"/>
                  </a:lnTo>
                  <a:cubicBezTo>
                    <a:pt x="4669" y="3150"/>
                    <a:pt x="4703" y="3171"/>
                    <a:pt x="4737" y="3188"/>
                  </a:cubicBezTo>
                  <a:cubicBezTo>
                    <a:pt x="4729" y="3010"/>
                    <a:pt x="4699" y="2837"/>
                    <a:pt x="4648" y="2667"/>
                  </a:cubicBezTo>
                  <a:cubicBezTo>
                    <a:pt x="4521" y="2244"/>
                    <a:pt x="4310" y="1855"/>
                    <a:pt x="4102" y="1478"/>
                  </a:cubicBezTo>
                  <a:cubicBezTo>
                    <a:pt x="4018" y="1321"/>
                    <a:pt x="3933" y="1169"/>
                    <a:pt x="3852" y="1012"/>
                  </a:cubicBezTo>
                  <a:cubicBezTo>
                    <a:pt x="3721" y="750"/>
                    <a:pt x="3586" y="488"/>
                    <a:pt x="3446" y="225"/>
                  </a:cubicBezTo>
                  <a:cubicBezTo>
                    <a:pt x="2583" y="157"/>
                    <a:pt x="1724" y="47"/>
                    <a:pt x="860" y="13"/>
                  </a:cubicBezTo>
                  <a:cubicBezTo>
                    <a:pt x="703" y="5"/>
                    <a:pt x="53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7" name="Google Shape;6517;p61"/>
          <p:cNvGrpSpPr/>
          <p:nvPr/>
        </p:nvGrpSpPr>
        <p:grpSpPr>
          <a:xfrm rot="10590044">
            <a:off x="2143909" y="8805057"/>
            <a:ext cx="453430" cy="439480"/>
            <a:chOff x="4701016" y="7637600"/>
            <a:chExt cx="1657212" cy="1606226"/>
          </a:xfrm>
        </p:grpSpPr>
        <p:sp>
          <p:nvSpPr>
            <p:cNvPr id="6518" name="Google Shape;6518;p61"/>
            <p:cNvSpPr/>
            <p:nvPr/>
          </p:nvSpPr>
          <p:spPr>
            <a:xfrm>
              <a:off x="4701341" y="7637600"/>
              <a:ext cx="1656153" cy="1605167"/>
            </a:xfrm>
            <a:custGeom>
              <a:rect b="b" l="l" r="r" t="t"/>
              <a:pathLst>
                <a:path extrusionOk="0" h="19708" w="20334">
                  <a:moveTo>
                    <a:pt x="10751" y="1"/>
                  </a:moveTo>
                  <a:cubicBezTo>
                    <a:pt x="10565" y="1"/>
                    <a:pt x="10370" y="5"/>
                    <a:pt x="10167" y="22"/>
                  </a:cubicBezTo>
                  <a:cubicBezTo>
                    <a:pt x="9943" y="39"/>
                    <a:pt x="9697" y="77"/>
                    <a:pt x="9388" y="128"/>
                  </a:cubicBezTo>
                  <a:cubicBezTo>
                    <a:pt x="8855" y="225"/>
                    <a:pt x="8330" y="369"/>
                    <a:pt x="7822" y="551"/>
                  </a:cubicBezTo>
                  <a:cubicBezTo>
                    <a:pt x="7310" y="733"/>
                    <a:pt x="6815" y="957"/>
                    <a:pt x="6341" y="1216"/>
                  </a:cubicBezTo>
                  <a:cubicBezTo>
                    <a:pt x="5384" y="1732"/>
                    <a:pt x="4508" y="2379"/>
                    <a:pt x="3729" y="3137"/>
                  </a:cubicBezTo>
                  <a:cubicBezTo>
                    <a:pt x="2946" y="3899"/>
                    <a:pt x="2265" y="4758"/>
                    <a:pt x="1702" y="5694"/>
                  </a:cubicBezTo>
                  <a:cubicBezTo>
                    <a:pt x="1139" y="6620"/>
                    <a:pt x="707" y="7619"/>
                    <a:pt x="411" y="8665"/>
                  </a:cubicBezTo>
                  <a:cubicBezTo>
                    <a:pt x="267" y="9181"/>
                    <a:pt x="157" y="9706"/>
                    <a:pt x="89" y="10239"/>
                  </a:cubicBezTo>
                  <a:cubicBezTo>
                    <a:pt x="22" y="10768"/>
                    <a:pt x="1" y="11310"/>
                    <a:pt x="39" y="11843"/>
                  </a:cubicBezTo>
                  <a:cubicBezTo>
                    <a:pt x="111" y="12876"/>
                    <a:pt x="415" y="13955"/>
                    <a:pt x="915" y="14967"/>
                  </a:cubicBezTo>
                  <a:cubicBezTo>
                    <a:pt x="1410" y="15962"/>
                    <a:pt x="2075" y="16863"/>
                    <a:pt x="2879" y="17629"/>
                  </a:cubicBezTo>
                  <a:cubicBezTo>
                    <a:pt x="3674" y="18391"/>
                    <a:pt x="4614" y="18984"/>
                    <a:pt x="5647" y="19373"/>
                  </a:cubicBezTo>
                  <a:cubicBezTo>
                    <a:pt x="5939" y="19483"/>
                    <a:pt x="6244" y="19568"/>
                    <a:pt x="6553" y="19627"/>
                  </a:cubicBezTo>
                  <a:cubicBezTo>
                    <a:pt x="6832" y="19682"/>
                    <a:pt x="7120" y="19707"/>
                    <a:pt x="7408" y="19707"/>
                  </a:cubicBezTo>
                  <a:cubicBezTo>
                    <a:pt x="7513" y="19707"/>
                    <a:pt x="7632" y="19699"/>
                    <a:pt x="7759" y="19690"/>
                  </a:cubicBezTo>
                  <a:cubicBezTo>
                    <a:pt x="7822" y="19690"/>
                    <a:pt x="7886" y="19686"/>
                    <a:pt x="7953" y="19682"/>
                  </a:cubicBezTo>
                  <a:cubicBezTo>
                    <a:pt x="8030" y="19673"/>
                    <a:pt x="8110" y="19665"/>
                    <a:pt x="8186" y="19657"/>
                  </a:cubicBezTo>
                  <a:cubicBezTo>
                    <a:pt x="8292" y="19648"/>
                    <a:pt x="8402" y="19640"/>
                    <a:pt x="8508" y="19618"/>
                  </a:cubicBezTo>
                  <a:cubicBezTo>
                    <a:pt x="8825" y="19568"/>
                    <a:pt x="9130" y="19462"/>
                    <a:pt x="9414" y="19314"/>
                  </a:cubicBezTo>
                  <a:cubicBezTo>
                    <a:pt x="9541" y="19250"/>
                    <a:pt x="9659" y="19183"/>
                    <a:pt x="9778" y="19102"/>
                  </a:cubicBezTo>
                  <a:cubicBezTo>
                    <a:pt x="9922" y="19022"/>
                    <a:pt x="10061" y="18929"/>
                    <a:pt x="10192" y="18823"/>
                  </a:cubicBezTo>
                  <a:cubicBezTo>
                    <a:pt x="10353" y="18704"/>
                    <a:pt x="10501" y="18573"/>
                    <a:pt x="10641" y="18425"/>
                  </a:cubicBezTo>
                  <a:cubicBezTo>
                    <a:pt x="10768" y="18306"/>
                    <a:pt x="10895" y="18179"/>
                    <a:pt x="11014" y="18057"/>
                  </a:cubicBezTo>
                  <a:lnTo>
                    <a:pt x="11052" y="18019"/>
                  </a:lnTo>
                  <a:lnTo>
                    <a:pt x="11229" y="17832"/>
                  </a:lnTo>
                  <a:cubicBezTo>
                    <a:pt x="11640" y="17502"/>
                    <a:pt x="12080" y="17210"/>
                    <a:pt x="12546" y="16965"/>
                  </a:cubicBezTo>
                  <a:lnTo>
                    <a:pt x="12597" y="16939"/>
                  </a:lnTo>
                  <a:cubicBezTo>
                    <a:pt x="13227" y="16677"/>
                    <a:pt x="13883" y="16486"/>
                    <a:pt x="14514" y="16304"/>
                  </a:cubicBezTo>
                  <a:lnTo>
                    <a:pt x="14759" y="16232"/>
                  </a:lnTo>
                  <a:cubicBezTo>
                    <a:pt x="15699" y="15957"/>
                    <a:pt x="16613" y="15674"/>
                    <a:pt x="17434" y="15212"/>
                  </a:cubicBezTo>
                  <a:cubicBezTo>
                    <a:pt x="17845" y="14984"/>
                    <a:pt x="18222" y="14696"/>
                    <a:pt x="18552" y="14366"/>
                  </a:cubicBezTo>
                  <a:cubicBezTo>
                    <a:pt x="18738" y="14171"/>
                    <a:pt x="18907" y="13964"/>
                    <a:pt x="19064" y="13748"/>
                  </a:cubicBezTo>
                  <a:cubicBezTo>
                    <a:pt x="19237" y="13502"/>
                    <a:pt x="19398" y="13244"/>
                    <a:pt x="19538" y="12982"/>
                  </a:cubicBezTo>
                  <a:cubicBezTo>
                    <a:pt x="19809" y="12466"/>
                    <a:pt x="20012" y="11920"/>
                    <a:pt x="20139" y="11348"/>
                  </a:cubicBezTo>
                  <a:cubicBezTo>
                    <a:pt x="20270" y="10785"/>
                    <a:pt x="20334" y="10210"/>
                    <a:pt x="20329" y="9634"/>
                  </a:cubicBezTo>
                  <a:cubicBezTo>
                    <a:pt x="20334" y="8534"/>
                    <a:pt x="20118" y="7382"/>
                    <a:pt x="19682" y="6206"/>
                  </a:cubicBezTo>
                  <a:cubicBezTo>
                    <a:pt x="19496" y="5689"/>
                    <a:pt x="19267" y="5186"/>
                    <a:pt x="18992" y="4707"/>
                  </a:cubicBezTo>
                  <a:cubicBezTo>
                    <a:pt x="18725" y="4263"/>
                    <a:pt x="18421" y="3844"/>
                    <a:pt x="18073" y="3455"/>
                  </a:cubicBezTo>
                  <a:cubicBezTo>
                    <a:pt x="16605" y="1821"/>
                    <a:pt x="14662" y="678"/>
                    <a:pt x="12516" y="191"/>
                  </a:cubicBezTo>
                  <a:cubicBezTo>
                    <a:pt x="11996" y="81"/>
                    <a:pt x="11466" y="18"/>
                    <a:pt x="1093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1"/>
            <p:cNvSpPr/>
            <p:nvPr/>
          </p:nvSpPr>
          <p:spPr>
            <a:xfrm>
              <a:off x="5332559" y="8957942"/>
              <a:ext cx="81" cy="81"/>
            </a:xfrm>
            <a:custGeom>
              <a:rect b="b" l="l" r="r" t="t"/>
              <a:pathLst>
                <a:path extrusionOk="0" h="1" w="1">
                  <a:moveTo>
                    <a:pt x="0" y="0"/>
                  </a:moveTo>
                  <a:lnTo>
                    <a:pt x="0" y="0"/>
                  </a:lnTo>
                  <a:lnTo>
                    <a:pt x="0" y="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1"/>
            <p:cNvSpPr/>
            <p:nvPr/>
          </p:nvSpPr>
          <p:spPr>
            <a:xfrm>
              <a:off x="4701016" y="7731020"/>
              <a:ext cx="1657212" cy="1512806"/>
            </a:xfrm>
            <a:custGeom>
              <a:rect b="b" l="l" r="r" t="t"/>
              <a:pathLst>
                <a:path extrusionOk="0" h="18574" w="20347">
                  <a:moveTo>
                    <a:pt x="6463" y="1"/>
                  </a:moveTo>
                  <a:lnTo>
                    <a:pt x="6375" y="43"/>
                  </a:lnTo>
                  <a:lnTo>
                    <a:pt x="6345" y="60"/>
                  </a:lnTo>
                  <a:cubicBezTo>
                    <a:pt x="5388" y="581"/>
                    <a:pt x="4512" y="1228"/>
                    <a:pt x="3733" y="1986"/>
                  </a:cubicBezTo>
                  <a:cubicBezTo>
                    <a:pt x="2946" y="2748"/>
                    <a:pt x="2265" y="3607"/>
                    <a:pt x="1702" y="4542"/>
                  </a:cubicBezTo>
                  <a:cubicBezTo>
                    <a:pt x="1139" y="5473"/>
                    <a:pt x="707" y="6472"/>
                    <a:pt x="411" y="7518"/>
                  </a:cubicBezTo>
                  <a:cubicBezTo>
                    <a:pt x="267" y="8034"/>
                    <a:pt x="157" y="8563"/>
                    <a:pt x="89" y="9092"/>
                  </a:cubicBezTo>
                  <a:cubicBezTo>
                    <a:pt x="17" y="9626"/>
                    <a:pt x="0" y="10163"/>
                    <a:pt x="34" y="10701"/>
                  </a:cubicBezTo>
                  <a:cubicBezTo>
                    <a:pt x="110" y="11733"/>
                    <a:pt x="415" y="12817"/>
                    <a:pt x="915" y="13824"/>
                  </a:cubicBezTo>
                  <a:cubicBezTo>
                    <a:pt x="1410" y="14823"/>
                    <a:pt x="2074" y="15725"/>
                    <a:pt x="2878" y="16491"/>
                  </a:cubicBezTo>
                  <a:cubicBezTo>
                    <a:pt x="3704" y="17274"/>
                    <a:pt x="4660" y="17879"/>
                    <a:pt x="5651" y="18239"/>
                  </a:cubicBezTo>
                  <a:cubicBezTo>
                    <a:pt x="5943" y="18344"/>
                    <a:pt x="6248" y="18433"/>
                    <a:pt x="6557" y="18493"/>
                  </a:cubicBezTo>
                  <a:cubicBezTo>
                    <a:pt x="6840" y="18548"/>
                    <a:pt x="7128" y="18573"/>
                    <a:pt x="7416" y="18573"/>
                  </a:cubicBezTo>
                  <a:cubicBezTo>
                    <a:pt x="7522" y="18573"/>
                    <a:pt x="7640" y="18565"/>
                    <a:pt x="7763" y="18556"/>
                  </a:cubicBezTo>
                  <a:cubicBezTo>
                    <a:pt x="7831" y="18556"/>
                    <a:pt x="7894" y="18552"/>
                    <a:pt x="7962" y="18548"/>
                  </a:cubicBezTo>
                  <a:cubicBezTo>
                    <a:pt x="8038" y="18539"/>
                    <a:pt x="8118" y="18535"/>
                    <a:pt x="8195" y="18522"/>
                  </a:cubicBezTo>
                  <a:cubicBezTo>
                    <a:pt x="8300" y="18518"/>
                    <a:pt x="8406" y="18505"/>
                    <a:pt x="8516" y="18484"/>
                  </a:cubicBezTo>
                  <a:cubicBezTo>
                    <a:pt x="8834" y="18429"/>
                    <a:pt x="9138" y="18328"/>
                    <a:pt x="9426" y="18179"/>
                  </a:cubicBezTo>
                  <a:cubicBezTo>
                    <a:pt x="9553" y="18116"/>
                    <a:pt x="9672" y="18044"/>
                    <a:pt x="9790" y="17964"/>
                  </a:cubicBezTo>
                  <a:cubicBezTo>
                    <a:pt x="9934" y="17883"/>
                    <a:pt x="10074" y="17790"/>
                    <a:pt x="10205" y="17684"/>
                  </a:cubicBezTo>
                  <a:cubicBezTo>
                    <a:pt x="10366" y="17566"/>
                    <a:pt x="10514" y="17430"/>
                    <a:pt x="10654" y="17286"/>
                  </a:cubicBezTo>
                  <a:cubicBezTo>
                    <a:pt x="10781" y="17168"/>
                    <a:pt x="10908" y="17041"/>
                    <a:pt x="11030" y="16918"/>
                  </a:cubicBezTo>
                  <a:lnTo>
                    <a:pt x="11064" y="16880"/>
                  </a:lnTo>
                  <a:lnTo>
                    <a:pt x="11246" y="16694"/>
                  </a:lnTo>
                  <a:cubicBezTo>
                    <a:pt x="11652" y="16364"/>
                    <a:pt x="12093" y="16072"/>
                    <a:pt x="12554" y="15826"/>
                  </a:cubicBezTo>
                  <a:lnTo>
                    <a:pt x="12609" y="15801"/>
                  </a:lnTo>
                  <a:cubicBezTo>
                    <a:pt x="13227" y="15543"/>
                    <a:pt x="13862" y="15361"/>
                    <a:pt x="14480" y="15179"/>
                  </a:cubicBezTo>
                  <a:lnTo>
                    <a:pt x="14526" y="15166"/>
                  </a:lnTo>
                  <a:lnTo>
                    <a:pt x="14772" y="15094"/>
                  </a:lnTo>
                  <a:cubicBezTo>
                    <a:pt x="15711" y="14819"/>
                    <a:pt x="16621" y="14539"/>
                    <a:pt x="17443" y="14074"/>
                  </a:cubicBezTo>
                  <a:cubicBezTo>
                    <a:pt x="17853" y="13841"/>
                    <a:pt x="18234" y="13558"/>
                    <a:pt x="18568" y="13227"/>
                  </a:cubicBezTo>
                  <a:cubicBezTo>
                    <a:pt x="18750" y="13033"/>
                    <a:pt x="18920" y="12825"/>
                    <a:pt x="19076" y="12609"/>
                  </a:cubicBezTo>
                  <a:cubicBezTo>
                    <a:pt x="19250" y="12364"/>
                    <a:pt x="19411" y="12106"/>
                    <a:pt x="19550" y="11839"/>
                  </a:cubicBezTo>
                  <a:cubicBezTo>
                    <a:pt x="19821" y="11323"/>
                    <a:pt x="20024" y="10777"/>
                    <a:pt x="20151" y="10210"/>
                  </a:cubicBezTo>
                  <a:cubicBezTo>
                    <a:pt x="20283" y="9642"/>
                    <a:pt x="20346" y="9067"/>
                    <a:pt x="20346" y="8487"/>
                  </a:cubicBezTo>
                  <a:cubicBezTo>
                    <a:pt x="20346" y="8258"/>
                    <a:pt x="20338" y="8013"/>
                    <a:pt x="20316" y="7755"/>
                  </a:cubicBezTo>
                  <a:cubicBezTo>
                    <a:pt x="20300" y="7831"/>
                    <a:pt x="20291" y="7903"/>
                    <a:pt x="20278" y="7975"/>
                  </a:cubicBezTo>
                  <a:lnTo>
                    <a:pt x="20257" y="8119"/>
                  </a:lnTo>
                  <a:cubicBezTo>
                    <a:pt x="20189" y="8576"/>
                    <a:pt x="20075" y="9029"/>
                    <a:pt x="19910" y="9460"/>
                  </a:cubicBezTo>
                  <a:cubicBezTo>
                    <a:pt x="19830" y="9672"/>
                    <a:pt x="19737" y="9875"/>
                    <a:pt x="19627" y="10074"/>
                  </a:cubicBezTo>
                  <a:cubicBezTo>
                    <a:pt x="19517" y="10273"/>
                    <a:pt x="19390" y="10464"/>
                    <a:pt x="19250" y="10641"/>
                  </a:cubicBezTo>
                  <a:cubicBezTo>
                    <a:pt x="18958" y="11014"/>
                    <a:pt x="18602" y="11331"/>
                    <a:pt x="18200" y="11585"/>
                  </a:cubicBezTo>
                  <a:cubicBezTo>
                    <a:pt x="18069" y="11666"/>
                    <a:pt x="17934" y="11742"/>
                    <a:pt x="17794" y="11805"/>
                  </a:cubicBezTo>
                  <a:cubicBezTo>
                    <a:pt x="17658" y="11869"/>
                    <a:pt x="17519" y="11928"/>
                    <a:pt x="17383" y="11979"/>
                  </a:cubicBezTo>
                  <a:cubicBezTo>
                    <a:pt x="17278" y="12017"/>
                    <a:pt x="17172" y="12055"/>
                    <a:pt x="17070" y="12089"/>
                  </a:cubicBezTo>
                  <a:cubicBezTo>
                    <a:pt x="16875" y="12161"/>
                    <a:pt x="16689" y="12224"/>
                    <a:pt x="16516" y="12296"/>
                  </a:cubicBezTo>
                  <a:lnTo>
                    <a:pt x="16545" y="12296"/>
                  </a:lnTo>
                  <a:cubicBezTo>
                    <a:pt x="16414" y="12343"/>
                    <a:pt x="16287" y="12402"/>
                    <a:pt x="16169" y="12470"/>
                  </a:cubicBezTo>
                  <a:cubicBezTo>
                    <a:pt x="16059" y="12533"/>
                    <a:pt x="15957" y="12601"/>
                    <a:pt x="15855" y="12673"/>
                  </a:cubicBezTo>
                  <a:cubicBezTo>
                    <a:pt x="15758" y="12753"/>
                    <a:pt x="15682" y="12821"/>
                    <a:pt x="15606" y="12889"/>
                  </a:cubicBezTo>
                  <a:lnTo>
                    <a:pt x="15563" y="12927"/>
                  </a:lnTo>
                  <a:lnTo>
                    <a:pt x="15496" y="12978"/>
                  </a:lnTo>
                  <a:cubicBezTo>
                    <a:pt x="15428" y="13037"/>
                    <a:pt x="15360" y="13096"/>
                    <a:pt x="15292" y="13151"/>
                  </a:cubicBezTo>
                  <a:cubicBezTo>
                    <a:pt x="14882" y="13515"/>
                    <a:pt x="14442" y="13845"/>
                    <a:pt x="13985" y="14142"/>
                  </a:cubicBezTo>
                  <a:cubicBezTo>
                    <a:pt x="13494" y="14446"/>
                    <a:pt x="12965" y="14683"/>
                    <a:pt x="12419" y="14857"/>
                  </a:cubicBezTo>
                  <a:cubicBezTo>
                    <a:pt x="12093" y="14963"/>
                    <a:pt x="11763" y="15039"/>
                    <a:pt x="11428" y="15094"/>
                  </a:cubicBezTo>
                  <a:cubicBezTo>
                    <a:pt x="11183" y="15128"/>
                    <a:pt x="10933" y="15149"/>
                    <a:pt x="10683" y="15149"/>
                  </a:cubicBezTo>
                  <a:cubicBezTo>
                    <a:pt x="10637" y="15149"/>
                    <a:pt x="10590" y="15149"/>
                    <a:pt x="10544" y="15145"/>
                  </a:cubicBezTo>
                  <a:cubicBezTo>
                    <a:pt x="10252" y="15136"/>
                    <a:pt x="9959" y="15107"/>
                    <a:pt x="9672" y="15060"/>
                  </a:cubicBezTo>
                  <a:cubicBezTo>
                    <a:pt x="9507" y="15035"/>
                    <a:pt x="9342" y="15009"/>
                    <a:pt x="9176" y="14980"/>
                  </a:cubicBezTo>
                  <a:lnTo>
                    <a:pt x="9066" y="14958"/>
                  </a:lnTo>
                  <a:cubicBezTo>
                    <a:pt x="8961" y="14942"/>
                    <a:pt x="8855" y="14920"/>
                    <a:pt x="8749" y="14908"/>
                  </a:cubicBezTo>
                  <a:cubicBezTo>
                    <a:pt x="8677" y="14899"/>
                    <a:pt x="8601" y="14891"/>
                    <a:pt x="8525" y="14891"/>
                  </a:cubicBezTo>
                  <a:cubicBezTo>
                    <a:pt x="8448" y="14891"/>
                    <a:pt x="8372" y="14899"/>
                    <a:pt x="8300" y="14908"/>
                  </a:cubicBezTo>
                  <a:cubicBezTo>
                    <a:pt x="8118" y="14937"/>
                    <a:pt x="7941" y="14988"/>
                    <a:pt x="7771" y="15060"/>
                  </a:cubicBezTo>
                  <a:cubicBezTo>
                    <a:pt x="7627" y="15119"/>
                    <a:pt x="7505" y="15183"/>
                    <a:pt x="7382" y="15246"/>
                  </a:cubicBezTo>
                  <a:lnTo>
                    <a:pt x="7344" y="15263"/>
                  </a:lnTo>
                  <a:lnTo>
                    <a:pt x="7191" y="15344"/>
                  </a:lnTo>
                  <a:cubicBezTo>
                    <a:pt x="7035" y="15428"/>
                    <a:pt x="6866" y="15496"/>
                    <a:pt x="6696" y="15547"/>
                  </a:cubicBezTo>
                  <a:cubicBezTo>
                    <a:pt x="6595" y="15572"/>
                    <a:pt x="6493" y="15585"/>
                    <a:pt x="6391" y="15585"/>
                  </a:cubicBezTo>
                  <a:cubicBezTo>
                    <a:pt x="6320" y="15585"/>
                    <a:pt x="6248" y="15576"/>
                    <a:pt x="6180" y="15564"/>
                  </a:cubicBezTo>
                  <a:cubicBezTo>
                    <a:pt x="5981" y="15513"/>
                    <a:pt x="5799" y="15420"/>
                    <a:pt x="5642" y="15284"/>
                  </a:cubicBezTo>
                  <a:cubicBezTo>
                    <a:pt x="5435" y="15111"/>
                    <a:pt x="5257" y="14903"/>
                    <a:pt x="5122" y="14671"/>
                  </a:cubicBezTo>
                  <a:cubicBezTo>
                    <a:pt x="4842" y="14201"/>
                    <a:pt x="4720" y="13659"/>
                    <a:pt x="4627" y="13143"/>
                  </a:cubicBezTo>
                  <a:lnTo>
                    <a:pt x="4588" y="12918"/>
                  </a:lnTo>
                  <a:cubicBezTo>
                    <a:pt x="4512" y="12478"/>
                    <a:pt x="4432" y="12017"/>
                    <a:pt x="4258" y="11598"/>
                  </a:cubicBezTo>
                  <a:lnTo>
                    <a:pt x="4258" y="11598"/>
                  </a:lnTo>
                  <a:lnTo>
                    <a:pt x="4267" y="11628"/>
                  </a:lnTo>
                  <a:cubicBezTo>
                    <a:pt x="4229" y="11534"/>
                    <a:pt x="4186" y="11441"/>
                    <a:pt x="4136" y="11352"/>
                  </a:cubicBezTo>
                  <a:cubicBezTo>
                    <a:pt x="4081" y="11264"/>
                    <a:pt x="4025" y="11179"/>
                    <a:pt x="3962" y="11098"/>
                  </a:cubicBezTo>
                  <a:cubicBezTo>
                    <a:pt x="3877" y="10984"/>
                    <a:pt x="3780" y="10878"/>
                    <a:pt x="3670" y="10789"/>
                  </a:cubicBezTo>
                  <a:cubicBezTo>
                    <a:pt x="3623" y="10756"/>
                    <a:pt x="3573" y="10726"/>
                    <a:pt x="3522" y="10701"/>
                  </a:cubicBezTo>
                  <a:cubicBezTo>
                    <a:pt x="3492" y="10692"/>
                    <a:pt x="3463" y="10684"/>
                    <a:pt x="3433" y="10675"/>
                  </a:cubicBezTo>
                  <a:lnTo>
                    <a:pt x="3369" y="10675"/>
                  </a:lnTo>
                  <a:cubicBezTo>
                    <a:pt x="3348" y="10679"/>
                    <a:pt x="3323" y="10684"/>
                    <a:pt x="3302" y="10692"/>
                  </a:cubicBezTo>
                  <a:cubicBezTo>
                    <a:pt x="3276" y="10705"/>
                    <a:pt x="3255" y="10722"/>
                    <a:pt x="3230" y="10734"/>
                  </a:cubicBezTo>
                  <a:cubicBezTo>
                    <a:pt x="3196" y="10764"/>
                    <a:pt x="3166" y="10798"/>
                    <a:pt x="3137" y="10832"/>
                  </a:cubicBezTo>
                  <a:cubicBezTo>
                    <a:pt x="3077" y="10912"/>
                    <a:pt x="3027" y="11001"/>
                    <a:pt x="2989" y="11094"/>
                  </a:cubicBezTo>
                  <a:cubicBezTo>
                    <a:pt x="2887" y="11361"/>
                    <a:pt x="2819" y="11640"/>
                    <a:pt x="2785" y="11924"/>
                  </a:cubicBezTo>
                  <a:lnTo>
                    <a:pt x="2794" y="11894"/>
                  </a:lnTo>
                  <a:lnTo>
                    <a:pt x="2794" y="11894"/>
                  </a:lnTo>
                  <a:cubicBezTo>
                    <a:pt x="2747" y="12186"/>
                    <a:pt x="2735" y="12487"/>
                    <a:pt x="2751" y="12779"/>
                  </a:cubicBezTo>
                  <a:cubicBezTo>
                    <a:pt x="2751" y="12830"/>
                    <a:pt x="2718" y="12872"/>
                    <a:pt x="2671" y="12885"/>
                  </a:cubicBezTo>
                  <a:cubicBezTo>
                    <a:pt x="2663" y="12889"/>
                    <a:pt x="2654" y="12889"/>
                    <a:pt x="2641" y="12889"/>
                  </a:cubicBezTo>
                  <a:cubicBezTo>
                    <a:pt x="2638" y="12889"/>
                    <a:pt x="2635" y="12889"/>
                    <a:pt x="2632" y="12889"/>
                  </a:cubicBezTo>
                  <a:cubicBezTo>
                    <a:pt x="2597" y="12889"/>
                    <a:pt x="2564" y="12869"/>
                    <a:pt x="2548" y="12838"/>
                  </a:cubicBezTo>
                  <a:cubicBezTo>
                    <a:pt x="2290" y="12305"/>
                    <a:pt x="2104" y="11742"/>
                    <a:pt x="1990" y="11162"/>
                  </a:cubicBezTo>
                  <a:cubicBezTo>
                    <a:pt x="1871" y="10578"/>
                    <a:pt x="1816" y="9981"/>
                    <a:pt x="1825" y="9384"/>
                  </a:cubicBezTo>
                  <a:cubicBezTo>
                    <a:pt x="1842" y="8483"/>
                    <a:pt x="1968" y="7585"/>
                    <a:pt x="2210" y="6714"/>
                  </a:cubicBezTo>
                  <a:cubicBezTo>
                    <a:pt x="2455" y="5808"/>
                    <a:pt x="2798" y="4932"/>
                    <a:pt x="3230" y="4098"/>
                  </a:cubicBezTo>
                  <a:cubicBezTo>
                    <a:pt x="3666" y="3256"/>
                    <a:pt x="4186" y="2460"/>
                    <a:pt x="4783" y="1723"/>
                  </a:cubicBezTo>
                  <a:cubicBezTo>
                    <a:pt x="5287" y="1101"/>
                    <a:pt x="5850" y="530"/>
                    <a:pt x="6463" y="18"/>
                  </a:cubicBezTo>
                  <a:cubicBezTo>
                    <a:pt x="6463" y="18"/>
                    <a:pt x="6459" y="9"/>
                    <a:pt x="6459" y="9"/>
                  </a:cubicBezTo>
                  <a:lnTo>
                    <a:pt x="6463"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1"/>
            <p:cNvSpPr/>
            <p:nvPr/>
          </p:nvSpPr>
          <p:spPr>
            <a:xfrm>
              <a:off x="5141239" y="8084908"/>
              <a:ext cx="753308" cy="711444"/>
            </a:xfrm>
            <a:custGeom>
              <a:rect b="b" l="l" r="r" t="t"/>
              <a:pathLst>
                <a:path extrusionOk="0" h="8735" w="9249">
                  <a:moveTo>
                    <a:pt x="4649" y="0"/>
                  </a:moveTo>
                  <a:cubicBezTo>
                    <a:pt x="3757" y="0"/>
                    <a:pt x="2868" y="273"/>
                    <a:pt x="2112" y="815"/>
                  </a:cubicBezTo>
                  <a:cubicBezTo>
                    <a:pt x="677" y="1844"/>
                    <a:pt x="0" y="3634"/>
                    <a:pt x="398" y="5357"/>
                  </a:cubicBezTo>
                  <a:cubicBezTo>
                    <a:pt x="867" y="7370"/>
                    <a:pt x="2665" y="8734"/>
                    <a:pt x="4651" y="8734"/>
                  </a:cubicBezTo>
                  <a:cubicBezTo>
                    <a:pt x="4978" y="8734"/>
                    <a:pt x="5310" y="8697"/>
                    <a:pt x="5642" y="8620"/>
                  </a:cubicBezTo>
                  <a:cubicBezTo>
                    <a:pt x="7361" y="8222"/>
                    <a:pt x="8668" y="6825"/>
                    <a:pt x="8961" y="5082"/>
                  </a:cubicBezTo>
                  <a:cubicBezTo>
                    <a:pt x="9248" y="3338"/>
                    <a:pt x="8461" y="1594"/>
                    <a:pt x="6963" y="663"/>
                  </a:cubicBezTo>
                  <a:cubicBezTo>
                    <a:pt x="6252" y="220"/>
                    <a:pt x="5449" y="0"/>
                    <a:pt x="46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1"/>
            <p:cNvSpPr/>
            <p:nvPr/>
          </p:nvSpPr>
          <p:spPr>
            <a:xfrm>
              <a:off x="5283609" y="8085071"/>
              <a:ext cx="588540" cy="573553"/>
            </a:xfrm>
            <a:custGeom>
              <a:rect b="b" l="l" r="r" t="t"/>
              <a:pathLst>
                <a:path extrusionOk="0" h="7042" w="7226">
                  <a:moveTo>
                    <a:pt x="63" y="2575"/>
                  </a:moveTo>
                  <a:lnTo>
                    <a:pt x="63" y="2575"/>
                  </a:lnTo>
                  <a:cubicBezTo>
                    <a:pt x="60" y="2584"/>
                    <a:pt x="60" y="2596"/>
                    <a:pt x="60" y="2604"/>
                  </a:cubicBezTo>
                  <a:cubicBezTo>
                    <a:pt x="61" y="2594"/>
                    <a:pt x="62" y="2585"/>
                    <a:pt x="63" y="2575"/>
                  </a:cubicBezTo>
                  <a:close/>
                  <a:moveTo>
                    <a:pt x="2906" y="1"/>
                  </a:moveTo>
                  <a:cubicBezTo>
                    <a:pt x="2579" y="1"/>
                    <a:pt x="2246" y="38"/>
                    <a:pt x="1913" y="115"/>
                  </a:cubicBezTo>
                  <a:lnTo>
                    <a:pt x="1913" y="106"/>
                  </a:lnTo>
                  <a:cubicBezTo>
                    <a:pt x="1604" y="178"/>
                    <a:pt x="1304" y="288"/>
                    <a:pt x="1016" y="424"/>
                  </a:cubicBezTo>
                  <a:cubicBezTo>
                    <a:pt x="948" y="496"/>
                    <a:pt x="885" y="568"/>
                    <a:pt x="826" y="644"/>
                  </a:cubicBezTo>
                  <a:cubicBezTo>
                    <a:pt x="639" y="889"/>
                    <a:pt x="487" y="1156"/>
                    <a:pt x="369" y="1440"/>
                  </a:cubicBezTo>
                  <a:cubicBezTo>
                    <a:pt x="216" y="1803"/>
                    <a:pt x="115" y="2183"/>
                    <a:pt x="63" y="2575"/>
                  </a:cubicBezTo>
                  <a:lnTo>
                    <a:pt x="63" y="2575"/>
                  </a:lnTo>
                  <a:cubicBezTo>
                    <a:pt x="63" y="2575"/>
                    <a:pt x="64" y="2574"/>
                    <a:pt x="64" y="2574"/>
                  </a:cubicBezTo>
                  <a:lnTo>
                    <a:pt x="64" y="2574"/>
                  </a:lnTo>
                  <a:cubicBezTo>
                    <a:pt x="0" y="3044"/>
                    <a:pt x="0" y="3518"/>
                    <a:pt x="64" y="3992"/>
                  </a:cubicBezTo>
                  <a:cubicBezTo>
                    <a:pt x="64" y="3991"/>
                    <a:pt x="64" y="3991"/>
                    <a:pt x="64" y="3991"/>
                  </a:cubicBezTo>
                  <a:lnTo>
                    <a:pt x="64" y="3991"/>
                  </a:lnTo>
                  <a:cubicBezTo>
                    <a:pt x="120" y="4415"/>
                    <a:pt x="233" y="4832"/>
                    <a:pt x="398" y="5228"/>
                  </a:cubicBezTo>
                  <a:lnTo>
                    <a:pt x="390" y="5207"/>
                  </a:lnTo>
                  <a:lnTo>
                    <a:pt x="390" y="5207"/>
                  </a:lnTo>
                  <a:cubicBezTo>
                    <a:pt x="512" y="5503"/>
                    <a:pt x="673" y="5782"/>
                    <a:pt x="864" y="6036"/>
                  </a:cubicBezTo>
                  <a:cubicBezTo>
                    <a:pt x="1012" y="6231"/>
                    <a:pt x="1185" y="6409"/>
                    <a:pt x="1380" y="6557"/>
                  </a:cubicBezTo>
                  <a:cubicBezTo>
                    <a:pt x="1541" y="6684"/>
                    <a:pt x="1719" y="6785"/>
                    <a:pt x="1905" y="6866"/>
                  </a:cubicBezTo>
                  <a:lnTo>
                    <a:pt x="1896" y="6861"/>
                  </a:lnTo>
                  <a:lnTo>
                    <a:pt x="1896" y="6861"/>
                  </a:lnTo>
                  <a:cubicBezTo>
                    <a:pt x="2083" y="6938"/>
                    <a:pt x="2277" y="6993"/>
                    <a:pt x="2476" y="7022"/>
                  </a:cubicBezTo>
                  <a:lnTo>
                    <a:pt x="2489" y="7022"/>
                  </a:lnTo>
                  <a:cubicBezTo>
                    <a:pt x="2603" y="7035"/>
                    <a:pt x="2718" y="7041"/>
                    <a:pt x="2831" y="7041"/>
                  </a:cubicBezTo>
                  <a:cubicBezTo>
                    <a:pt x="2945" y="7041"/>
                    <a:pt x="3058" y="7035"/>
                    <a:pt x="3170" y="7022"/>
                  </a:cubicBezTo>
                  <a:cubicBezTo>
                    <a:pt x="3382" y="6993"/>
                    <a:pt x="3589" y="6942"/>
                    <a:pt x="3793" y="6874"/>
                  </a:cubicBezTo>
                  <a:cubicBezTo>
                    <a:pt x="3678" y="6870"/>
                    <a:pt x="3560" y="6861"/>
                    <a:pt x="3441" y="6845"/>
                  </a:cubicBezTo>
                  <a:cubicBezTo>
                    <a:pt x="3209" y="6828"/>
                    <a:pt x="2980" y="6768"/>
                    <a:pt x="2764" y="6679"/>
                  </a:cubicBezTo>
                  <a:cubicBezTo>
                    <a:pt x="2667" y="6637"/>
                    <a:pt x="2578" y="6578"/>
                    <a:pt x="2498" y="6506"/>
                  </a:cubicBezTo>
                  <a:cubicBezTo>
                    <a:pt x="2464" y="6472"/>
                    <a:pt x="2434" y="6438"/>
                    <a:pt x="2404" y="6400"/>
                  </a:cubicBezTo>
                  <a:cubicBezTo>
                    <a:pt x="2362" y="6349"/>
                    <a:pt x="2328" y="6290"/>
                    <a:pt x="2299" y="6231"/>
                  </a:cubicBezTo>
                  <a:cubicBezTo>
                    <a:pt x="2244" y="6133"/>
                    <a:pt x="2210" y="6028"/>
                    <a:pt x="2205" y="5913"/>
                  </a:cubicBezTo>
                  <a:cubicBezTo>
                    <a:pt x="2201" y="5829"/>
                    <a:pt x="2222" y="5744"/>
                    <a:pt x="2265" y="5668"/>
                  </a:cubicBezTo>
                  <a:cubicBezTo>
                    <a:pt x="2354" y="5507"/>
                    <a:pt x="2523" y="5410"/>
                    <a:pt x="2692" y="5350"/>
                  </a:cubicBezTo>
                  <a:cubicBezTo>
                    <a:pt x="2798" y="5317"/>
                    <a:pt x="2904" y="5295"/>
                    <a:pt x="3010" y="5283"/>
                  </a:cubicBezTo>
                  <a:cubicBezTo>
                    <a:pt x="3087" y="5270"/>
                    <a:pt x="3165" y="5264"/>
                    <a:pt x="3242" y="5264"/>
                  </a:cubicBezTo>
                  <a:cubicBezTo>
                    <a:pt x="3266" y="5264"/>
                    <a:pt x="3290" y="5265"/>
                    <a:pt x="3314" y="5266"/>
                  </a:cubicBezTo>
                  <a:cubicBezTo>
                    <a:pt x="3598" y="5279"/>
                    <a:pt x="3877" y="5321"/>
                    <a:pt x="4152" y="5401"/>
                  </a:cubicBezTo>
                  <a:cubicBezTo>
                    <a:pt x="4432" y="5482"/>
                    <a:pt x="4715" y="5545"/>
                    <a:pt x="5003" y="5596"/>
                  </a:cubicBezTo>
                  <a:cubicBezTo>
                    <a:pt x="5090" y="5607"/>
                    <a:pt x="5177" y="5612"/>
                    <a:pt x="5263" y="5612"/>
                  </a:cubicBezTo>
                  <a:cubicBezTo>
                    <a:pt x="5350" y="5612"/>
                    <a:pt x="5437" y="5607"/>
                    <a:pt x="5524" y="5596"/>
                  </a:cubicBezTo>
                  <a:lnTo>
                    <a:pt x="5524" y="5596"/>
                  </a:lnTo>
                  <a:lnTo>
                    <a:pt x="5507" y="5600"/>
                  </a:lnTo>
                  <a:lnTo>
                    <a:pt x="5507" y="5600"/>
                  </a:lnTo>
                  <a:lnTo>
                    <a:pt x="5528" y="5596"/>
                  </a:lnTo>
                  <a:lnTo>
                    <a:pt x="5536" y="5596"/>
                  </a:lnTo>
                  <a:cubicBezTo>
                    <a:pt x="5676" y="5571"/>
                    <a:pt x="5816" y="5532"/>
                    <a:pt x="5947" y="5477"/>
                  </a:cubicBezTo>
                  <a:lnTo>
                    <a:pt x="5955" y="5477"/>
                  </a:lnTo>
                  <a:cubicBezTo>
                    <a:pt x="6095" y="5414"/>
                    <a:pt x="6231" y="5338"/>
                    <a:pt x="6353" y="5245"/>
                  </a:cubicBezTo>
                  <a:cubicBezTo>
                    <a:pt x="6485" y="5139"/>
                    <a:pt x="6603" y="5020"/>
                    <a:pt x="6705" y="4893"/>
                  </a:cubicBezTo>
                  <a:cubicBezTo>
                    <a:pt x="6841" y="4712"/>
                    <a:pt x="6952" y="4515"/>
                    <a:pt x="7040" y="4310"/>
                  </a:cubicBezTo>
                  <a:lnTo>
                    <a:pt x="7040" y="4310"/>
                  </a:lnTo>
                  <a:cubicBezTo>
                    <a:pt x="7039" y="4312"/>
                    <a:pt x="7039" y="4315"/>
                    <a:pt x="7039" y="4318"/>
                  </a:cubicBezTo>
                  <a:cubicBezTo>
                    <a:pt x="7115" y="4123"/>
                    <a:pt x="7179" y="3924"/>
                    <a:pt x="7225" y="3717"/>
                  </a:cubicBezTo>
                  <a:cubicBezTo>
                    <a:pt x="7208" y="3607"/>
                    <a:pt x="7187" y="3497"/>
                    <a:pt x="7162" y="3382"/>
                  </a:cubicBezTo>
                  <a:cubicBezTo>
                    <a:pt x="6693" y="1365"/>
                    <a:pt x="4895" y="1"/>
                    <a:pt x="2906"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1"/>
            <p:cNvSpPr/>
            <p:nvPr/>
          </p:nvSpPr>
          <p:spPr>
            <a:xfrm>
              <a:off x="5313582" y="8200238"/>
              <a:ext cx="814" cy="1466"/>
            </a:xfrm>
            <a:custGeom>
              <a:rect b="b" l="l" r="r" t="t"/>
              <a:pathLst>
                <a:path extrusionOk="0" h="18" w="10">
                  <a:moveTo>
                    <a:pt x="9" y="0"/>
                  </a:moveTo>
                  <a:cubicBezTo>
                    <a:pt x="7" y="2"/>
                    <a:pt x="6" y="4"/>
                    <a:pt x="6" y="6"/>
                  </a:cubicBezTo>
                  <a:lnTo>
                    <a:pt x="6" y="6"/>
                  </a:lnTo>
                  <a:cubicBezTo>
                    <a:pt x="7" y="5"/>
                    <a:pt x="8" y="3"/>
                    <a:pt x="9" y="0"/>
                  </a:cubicBezTo>
                  <a:close/>
                  <a:moveTo>
                    <a:pt x="6" y="6"/>
                  </a:moveTo>
                  <a:cubicBezTo>
                    <a:pt x="3" y="11"/>
                    <a:pt x="1" y="14"/>
                    <a:pt x="1" y="17"/>
                  </a:cubicBezTo>
                  <a:cubicBezTo>
                    <a:pt x="3" y="15"/>
                    <a:pt x="4" y="10"/>
                    <a:pt x="6" y="6"/>
                  </a:cubicBez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1"/>
            <p:cNvSpPr/>
            <p:nvPr/>
          </p:nvSpPr>
          <p:spPr>
            <a:xfrm>
              <a:off x="5691090" y="8540117"/>
              <a:ext cx="81" cy="81"/>
            </a:xfrm>
            <a:custGeom>
              <a:rect b="b" l="l" r="r" t="t"/>
              <a:pathLst>
                <a:path extrusionOk="0" h="1" w="1">
                  <a:moveTo>
                    <a:pt x="0" y="1"/>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1"/>
            <p:cNvSpPr/>
            <p:nvPr/>
          </p:nvSpPr>
          <p:spPr>
            <a:xfrm>
              <a:off x="5542449" y="8656668"/>
              <a:ext cx="1466" cy="81"/>
            </a:xfrm>
            <a:custGeom>
              <a:rect b="b" l="l" r="r" t="t"/>
              <a:pathLst>
                <a:path extrusionOk="0" h="1" w="18">
                  <a:moveTo>
                    <a:pt x="1" y="0"/>
                  </a:moveTo>
                  <a:lnTo>
                    <a:pt x="18" y="0"/>
                  </a:ln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1"/>
            <p:cNvSpPr/>
            <p:nvPr/>
          </p:nvSpPr>
          <p:spPr>
            <a:xfrm>
              <a:off x="5541797" y="8656668"/>
              <a:ext cx="81" cy="81"/>
            </a:xfrm>
            <a:custGeom>
              <a:rect b="b" l="l" r="r" t="t"/>
              <a:pathLst>
                <a:path extrusionOk="0" h="1" w="1">
                  <a:moveTo>
                    <a:pt x="0" y="0"/>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7" name="Google Shape;6527;p61"/>
          <p:cNvGrpSpPr/>
          <p:nvPr/>
        </p:nvGrpSpPr>
        <p:grpSpPr>
          <a:xfrm>
            <a:off x="749813" y="4411476"/>
            <a:ext cx="6375014" cy="1127446"/>
            <a:chOff x="740088" y="3110088"/>
            <a:chExt cx="6375014" cy="1127446"/>
          </a:xfrm>
        </p:grpSpPr>
        <p:grpSp>
          <p:nvGrpSpPr>
            <p:cNvPr id="6528" name="Google Shape;6528;p61"/>
            <p:cNvGrpSpPr/>
            <p:nvPr/>
          </p:nvGrpSpPr>
          <p:grpSpPr>
            <a:xfrm>
              <a:off x="740088" y="3286374"/>
              <a:ext cx="763310" cy="739831"/>
              <a:chOff x="-5720722" y="4592452"/>
              <a:chExt cx="953065" cy="923749"/>
            </a:xfrm>
          </p:grpSpPr>
          <p:sp>
            <p:nvSpPr>
              <p:cNvPr id="6529" name="Google Shape;6529;p61"/>
              <p:cNvSpPr/>
              <p:nvPr/>
            </p:nvSpPr>
            <p:spPr>
              <a:xfrm>
                <a:off x="-5720722" y="4592835"/>
                <a:ext cx="953065" cy="923366"/>
              </a:xfrm>
              <a:custGeom>
                <a:rect b="b" l="l" r="r" t="t"/>
                <a:pathLst>
                  <a:path extrusionOk="0" h="12032" w="12419">
                    <a:moveTo>
                      <a:pt x="7224" y="1"/>
                    </a:moveTo>
                    <a:cubicBezTo>
                      <a:pt x="5727" y="1"/>
                      <a:pt x="4145" y="554"/>
                      <a:pt x="2861" y="1579"/>
                    </a:cubicBezTo>
                    <a:lnTo>
                      <a:pt x="2853" y="1583"/>
                    </a:lnTo>
                    <a:cubicBezTo>
                      <a:pt x="2717" y="1689"/>
                      <a:pt x="2590" y="1794"/>
                      <a:pt x="2480" y="1900"/>
                    </a:cubicBezTo>
                    <a:cubicBezTo>
                      <a:pt x="1189" y="3073"/>
                      <a:pt x="360" y="4605"/>
                      <a:pt x="152" y="6213"/>
                    </a:cubicBezTo>
                    <a:cubicBezTo>
                      <a:pt x="0" y="7381"/>
                      <a:pt x="191" y="8503"/>
                      <a:pt x="698" y="9455"/>
                    </a:cubicBezTo>
                    <a:lnTo>
                      <a:pt x="686" y="9464"/>
                    </a:lnTo>
                    <a:cubicBezTo>
                      <a:pt x="571" y="9557"/>
                      <a:pt x="483" y="9680"/>
                      <a:pt x="432" y="9819"/>
                    </a:cubicBezTo>
                    <a:cubicBezTo>
                      <a:pt x="322" y="10077"/>
                      <a:pt x="309" y="10365"/>
                      <a:pt x="398" y="10632"/>
                    </a:cubicBezTo>
                    <a:cubicBezTo>
                      <a:pt x="440" y="10772"/>
                      <a:pt x="499" y="10899"/>
                      <a:pt x="580" y="11021"/>
                    </a:cubicBezTo>
                    <a:cubicBezTo>
                      <a:pt x="665" y="11148"/>
                      <a:pt x="770" y="11263"/>
                      <a:pt x="889" y="11360"/>
                    </a:cubicBezTo>
                    <a:cubicBezTo>
                      <a:pt x="1181" y="11581"/>
                      <a:pt x="1530" y="11693"/>
                      <a:pt x="1881" y="11693"/>
                    </a:cubicBezTo>
                    <a:cubicBezTo>
                      <a:pt x="2182" y="11693"/>
                      <a:pt x="2484" y="11611"/>
                      <a:pt x="2751" y="11445"/>
                    </a:cubicBezTo>
                    <a:cubicBezTo>
                      <a:pt x="3492" y="11835"/>
                      <a:pt x="4338" y="12031"/>
                      <a:pt x="5222" y="12031"/>
                    </a:cubicBezTo>
                    <a:cubicBezTo>
                      <a:pt x="6015" y="12031"/>
                      <a:pt x="6839" y="11873"/>
                      <a:pt x="7644" y="11555"/>
                    </a:cubicBezTo>
                    <a:cubicBezTo>
                      <a:pt x="8342" y="11284"/>
                      <a:pt x="8994" y="10911"/>
                      <a:pt x="9578" y="10441"/>
                    </a:cubicBezTo>
                    <a:cubicBezTo>
                      <a:pt x="9705" y="10340"/>
                      <a:pt x="9828" y="10234"/>
                      <a:pt x="9951" y="10124"/>
                    </a:cubicBezTo>
                    <a:cubicBezTo>
                      <a:pt x="10306" y="9798"/>
                      <a:pt x="10632" y="9438"/>
                      <a:pt x="10920" y="9049"/>
                    </a:cubicBezTo>
                    <a:lnTo>
                      <a:pt x="10920" y="9049"/>
                    </a:lnTo>
                    <a:lnTo>
                      <a:pt x="10873" y="9074"/>
                    </a:lnTo>
                    <a:lnTo>
                      <a:pt x="10920" y="9019"/>
                    </a:lnTo>
                    <a:cubicBezTo>
                      <a:pt x="11110" y="8774"/>
                      <a:pt x="11280" y="8511"/>
                      <a:pt x="11432" y="8241"/>
                    </a:cubicBezTo>
                    <a:cubicBezTo>
                      <a:pt x="12114" y="7043"/>
                      <a:pt x="12418" y="5697"/>
                      <a:pt x="12287" y="4448"/>
                    </a:cubicBezTo>
                    <a:cubicBezTo>
                      <a:pt x="12287" y="4440"/>
                      <a:pt x="12287" y="4427"/>
                      <a:pt x="12287" y="4419"/>
                    </a:cubicBezTo>
                    <a:cubicBezTo>
                      <a:pt x="12224" y="3780"/>
                      <a:pt x="12037" y="3157"/>
                      <a:pt x="11737" y="2590"/>
                    </a:cubicBezTo>
                    <a:cubicBezTo>
                      <a:pt x="11851" y="2455"/>
                      <a:pt x="11953" y="2311"/>
                      <a:pt x="12037" y="2154"/>
                    </a:cubicBezTo>
                    <a:cubicBezTo>
                      <a:pt x="12092" y="2057"/>
                      <a:pt x="12139" y="1955"/>
                      <a:pt x="12177" y="1849"/>
                    </a:cubicBezTo>
                    <a:cubicBezTo>
                      <a:pt x="12219" y="1744"/>
                      <a:pt x="12249" y="1629"/>
                      <a:pt x="12266" y="1515"/>
                    </a:cubicBezTo>
                    <a:cubicBezTo>
                      <a:pt x="12300" y="1295"/>
                      <a:pt x="12279" y="1071"/>
                      <a:pt x="12202" y="868"/>
                    </a:cubicBezTo>
                    <a:cubicBezTo>
                      <a:pt x="12164" y="762"/>
                      <a:pt x="12109" y="660"/>
                      <a:pt x="12046" y="571"/>
                    </a:cubicBezTo>
                    <a:cubicBezTo>
                      <a:pt x="11970" y="470"/>
                      <a:pt x="11881" y="377"/>
                      <a:pt x="11783" y="296"/>
                    </a:cubicBezTo>
                    <a:cubicBezTo>
                      <a:pt x="11699" y="228"/>
                      <a:pt x="11606" y="169"/>
                      <a:pt x="11508" y="127"/>
                    </a:cubicBezTo>
                    <a:cubicBezTo>
                      <a:pt x="11402" y="85"/>
                      <a:pt x="11297" y="55"/>
                      <a:pt x="11187" y="38"/>
                    </a:cubicBezTo>
                    <a:cubicBezTo>
                      <a:pt x="11124" y="30"/>
                      <a:pt x="11061" y="27"/>
                      <a:pt x="10999" y="27"/>
                    </a:cubicBezTo>
                    <a:cubicBezTo>
                      <a:pt x="10851" y="27"/>
                      <a:pt x="10705" y="48"/>
                      <a:pt x="10564" y="93"/>
                    </a:cubicBezTo>
                    <a:cubicBezTo>
                      <a:pt x="10349" y="161"/>
                      <a:pt x="10145" y="262"/>
                      <a:pt x="9963" y="394"/>
                    </a:cubicBezTo>
                    <a:cubicBezTo>
                      <a:pt x="9938" y="415"/>
                      <a:pt x="9913" y="436"/>
                      <a:pt x="9887" y="453"/>
                    </a:cubicBezTo>
                    <a:cubicBezTo>
                      <a:pt x="9832" y="499"/>
                      <a:pt x="9777" y="546"/>
                      <a:pt x="9726" y="601"/>
                    </a:cubicBezTo>
                    <a:cubicBezTo>
                      <a:pt x="9506" y="482"/>
                      <a:pt x="9278" y="381"/>
                      <a:pt x="9041" y="300"/>
                    </a:cubicBezTo>
                    <a:cubicBezTo>
                      <a:pt x="8469" y="99"/>
                      <a:pt x="7854" y="1"/>
                      <a:pt x="7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1"/>
              <p:cNvSpPr/>
              <p:nvPr/>
            </p:nvSpPr>
            <p:spPr>
              <a:xfrm>
                <a:off x="-4897956" y="4757066"/>
                <a:ext cx="32232" cy="32692"/>
              </a:xfrm>
              <a:custGeom>
                <a:rect b="b" l="l" r="r" t="t"/>
                <a:pathLst>
                  <a:path extrusionOk="0" h="426" w="420">
                    <a:moveTo>
                      <a:pt x="107" y="0"/>
                    </a:moveTo>
                    <a:cubicBezTo>
                      <a:pt x="82" y="0"/>
                      <a:pt x="54" y="12"/>
                      <a:pt x="25" y="35"/>
                    </a:cubicBezTo>
                    <a:cubicBezTo>
                      <a:pt x="8" y="52"/>
                      <a:pt x="0" y="73"/>
                      <a:pt x="4" y="95"/>
                    </a:cubicBezTo>
                    <a:lnTo>
                      <a:pt x="0" y="95"/>
                    </a:lnTo>
                    <a:cubicBezTo>
                      <a:pt x="4" y="124"/>
                      <a:pt x="17" y="150"/>
                      <a:pt x="38" y="167"/>
                    </a:cubicBezTo>
                    <a:cubicBezTo>
                      <a:pt x="72" y="200"/>
                      <a:pt x="106" y="234"/>
                      <a:pt x="144" y="272"/>
                    </a:cubicBezTo>
                    <a:cubicBezTo>
                      <a:pt x="178" y="306"/>
                      <a:pt x="203" y="344"/>
                      <a:pt x="233" y="382"/>
                    </a:cubicBezTo>
                    <a:cubicBezTo>
                      <a:pt x="254" y="409"/>
                      <a:pt x="287" y="426"/>
                      <a:pt x="321" y="426"/>
                    </a:cubicBezTo>
                    <a:cubicBezTo>
                      <a:pt x="336" y="426"/>
                      <a:pt x="350" y="423"/>
                      <a:pt x="364" y="416"/>
                    </a:cubicBezTo>
                    <a:lnTo>
                      <a:pt x="372" y="412"/>
                    </a:lnTo>
                    <a:lnTo>
                      <a:pt x="368" y="404"/>
                    </a:lnTo>
                    <a:cubicBezTo>
                      <a:pt x="411" y="374"/>
                      <a:pt x="419" y="319"/>
                      <a:pt x="389" y="277"/>
                    </a:cubicBezTo>
                    <a:cubicBezTo>
                      <a:pt x="322" y="184"/>
                      <a:pt x="246" y="99"/>
                      <a:pt x="161" y="23"/>
                    </a:cubicBezTo>
                    <a:cubicBezTo>
                      <a:pt x="146" y="8"/>
                      <a:pt x="127" y="0"/>
                      <a:pt x="107" y="0"/>
                    </a:cubicBezTo>
                    <a:close/>
                  </a:path>
                </a:pathLst>
              </a:custGeom>
              <a:solidFill>
                <a:srgbClr val="FFD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1"/>
              <p:cNvSpPr/>
              <p:nvPr/>
            </p:nvSpPr>
            <p:spPr>
              <a:xfrm>
                <a:off x="-5711973" y="4592452"/>
                <a:ext cx="936182" cy="697129"/>
              </a:xfrm>
              <a:custGeom>
                <a:rect b="b" l="l" r="r" t="t"/>
                <a:pathLst>
                  <a:path extrusionOk="0" h="9084" w="12199">
                    <a:moveTo>
                      <a:pt x="7097" y="0"/>
                    </a:moveTo>
                    <a:cubicBezTo>
                      <a:pt x="6447" y="0"/>
                      <a:pt x="5777" y="104"/>
                      <a:pt x="5117" y="314"/>
                    </a:cubicBezTo>
                    <a:cubicBezTo>
                      <a:pt x="4250" y="585"/>
                      <a:pt x="3446" y="1016"/>
                      <a:pt x="2739" y="1584"/>
                    </a:cubicBezTo>
                    <a:cubicBezTo>
                      <a:pt x="2603" y="1689"/>
                      <a:pt x="2481" y="1795"/>
                      <a:pt x="2366" y="1901"/>
                    </a:cubicBezTo>
                    <a:cubicBezTo>
                      <a:pt x="1075" y="3073"/>
                      <a:pt x="250" y="4606"/>
                      <a:pt x="38" y="6214"/>
                    </a:cubicBezTo>
                    <a:cubicBezTo>
                      <a:pt x="22" y="6345"/>
                      <a:pt x="9" y="6476"/>
                      <a:pt x="0" y="6603"/>
                    </a:cubicBezTo>
                    <a:lnTo>
                      <a:pt x="17" y="6620"/>
                    </a:lnTo>
                    <a:cubicBezTo>
                      <a:pt x="208" y="6866"/>
                      <a:pt x="415" y="7094"/>
                      <a:pt x="644" y="7306"/>
                    </a:cubicBezTo>
                    <a:cubicBezTo>
                      <a:pt x="906" y="7543"/>
                      <a:pt x="1185" y="7772"/>
                      <a:pt x="1473" y="7979"/>
                    </a:cubicBezTo>
                    <a:cubicBezTo>
                      <a:pt x="1715" y="8152"/>
                      <a:pt x="1964" y="8309"/>
                      <a:pt x="2227" y="8449"/>
                    </a:cubicBezTo>
                    <a:lnTo>
                      <a:pt x="2210" y="8423"/>
                    </a:lnTo>
                    <a:lnTo>
                      <a:pt x="2210" y="8423"/>
                    </a:lnTo>
                    <a:cubicBezTo>
                      <a:pt x="2349" y="8512"/>
                      <a:pt x="2498" y="8588"/>
                      <a:pt x="2654" y="8648"/>
                    </a:cubicBezTo>
                    <a:lnTo>
                      <a:pt x="2680" y="8610"/>
                    </a:lnTo>
                    <a:cubicBezTo>
                      <a:pt x="2684" y="8597"/>
                      <a:pt x="2696" y="8588"/>
                      <a:pt x="2705" y="8580"/>
                    </a:cubicBezTo>
                    <a:cubicBezTo>
                      <a:pt x="2713" y="8571"/>
                      <a:pt x="2726" y="8567"/>
                      <a:pt x="2735" y="8559"/>
                    </a:cubicBezTo>
                    <a:cubicBezTo>
                      <a:pt x="2744" y="8556"/>
                      <a:pt x="2753" y="8554"/>
                      <a:pt x="2763" y="8554"/>
                    </a:cubicBezTo>
                    <a:cubicBezTo>
                      <a:pt x="2780" y="8554"/>
                      <a:pt x="2799" y="8559"/>
                      <a:pt x="2815" y="8567"/>
                    </a:cubicBezTo>
                    <a:cubicBezTo>
                      <a:pt x="2836" y="8580"/>
                      <a:pt x="2853" y="8597"/>
                      <a:pt x="2862" y="8622"/>
                    </a:cubicBezTo>
                    <a:cubicBezTo>
                      <a:pt x="2870" y="8660"/>
                      <a:pt x="2878" y="8698"/>
                      <a:pt x="2891" y="8737"/>
                    </a:cubicBezTo>
                    <a:cubicBezTo>
                      <a:pt x="3128" y="8825"/>
                      <a:pt x="3369" y="8897"/>
                      <a:pt x="3615" y="8952"/>
                    </a:cubicBezTo>
                    <a:cubicBezTo>
                      <a:pt x="3750" y="8982"/>
                      <a:pt x="3877" y="9003"/>
                      <a:pt x="4013" y="9024"/>
                    </a:cubicBezTo>
                    <a:lnTo>
                      <a:pt x="4000" y="8995"/>
                    </a:lnTo>
                    <a:lnTo>
                      <a:pt x="3987" y="8974"/>
                    </a:lnTo>
                    <a:cubicBezTo>
                      <a:pt x="3890" y="8817"/>
                      <a:pt x="3814" y="8648"/>
                      <a:pt x="3750" y="8474"/>
                    </a:cubicBezTo>
                    <a:cubicBezTo>
                      <a:pt x="3742" y="8432"/>
                      <a:pt x="3755" y="8389"/>
                      <a:pt x="3788" y="8364"/>
                    </a:cubicBezTo>
                    <a:cubicBezTo>
                      <a:pt x="3793" y="8356"/>
                      <a:pt x="3801" y="8351"/>
                      <a:pt x="3814" y="8347"/>
                    </a:cubicBezTo>
                    <a:cubicBezTo>
                      <a:pt x="3824" y="8344"/>
                      <a:pt x="3833" y="8343"/>
                      <a:pt x="3843" y="8343"/>
                    </a:cubicBezTo>
                    <a:cubicBezTo>
                      <a:pt x="3859" y="8343"/>
                      <a:pt x="3874" y="8346"/>
                      <a:pt x="3890" y="8351"/>
                    </a:cubicBezTo>
                    <a:cubicBezTo>
                      <a:pt x="3911" y="8364"/>
                      <a:pt x="3928" y="8381"/>
                      <a:pt x="3937" y="8406"/>
                    </a:cubicBezTo>
                    <a:cubicBezTo>
                      <a:pt x="3970" y="8508"/>
                      <a:pt x="4013" y="8605"/>
                      <a:pt x="4059" y="8703"/>
                    </a:cubicBezTo>
                    <a:cubicBezTo>
                      <a:pt x="4085" y="8758"/>
                      <a:pt x="4114" y="8808"/>
                      <a:pt x="4144" y="8864"/>
                    </a:cubicBezTo>
                    <a:cubicBezTo>
                      <a:pt x="4174" y="8902"/>
                      <a:pt x="4165" y="8961"/>
                      <a:pt x="4127" y="8990"/>
                    </a:cubicBezTo>
                    <a:cubicBezTo>
                      <a:pt x="4114" y="8999"/>
                      <a:pt x="4102" y="9007"/>
                      <a:pt x="4089" y="9012"/>
                    </a:cubicBezTo>
                    <a:cubicBezTo>
                      <a:pt x="4362" y="9059"/>
                      <a:pt x="4642" y="9083"/>
                      <a:pt x="4920" y="9083"/>
                    </a:cubicBezTo>
                    <a:cubicBezTo>
                      <a:pt x="5013" y="9083"/>
                      <a:pt x="5106" y="9080"/>
                      <a:pt x="5198" y="9075"/>
                    </a:cubicBezTo>
                    <a:lnTo>
                      <a:pt x="5172" y="9058"/>
                    </a:lnTo>
                    <a:cubicBezTo>
                      <a:pt x="5575" y="9054"/>
                      <a:pt x="5977" y="9003"/>
                      <a:pt x="6366" y="8906"/>
                    </a:cubicBezTo>
                    <a:lnTo>
                      <a:pt x="6315" y="8817"/>
                    </a:lnTo>
                    <a:cubicBezTo>
                      <a:pt x="6231" y="8707"/>
                      <a:pt x="6154" y="8597"/>
                      <a:pt x="6087" y="8491"/>
                    </a:cubicBezTo>
                    <a:cubicBezTo>
                      <a:pt x="6057" y="8449"/>
                      <a:pt x="6066" y="8394"/>
                      <a:pt x="6108" y="8360"/>
                    </a:cubicBezTo>
                    <a:cubicBezTo>
                      <a:pt x="6124" y="8347"/>
                      <a:pt x="6145" y="8341"/>
                      <a:pt x="6167" y="8341"/>
                    </a:cubicBezTo>
                    <a:cubicBezTo>
                      <a:pt x="6174" y="8341"/>
                      <a:pt x="6181" y="8342"/>
                      <a:pt x="6188" y="8343"/>
                    </a:cubicBezTo>
                    <a:cubicBezTo>
                      <a:pt x="6209" y="8347"/>
                      <a:pt x="6231" y="8364"/>
                      <a:pt x="6248" y="8385"/>
                    </a:cubicBezTo>
                    <a:cubicBezTo>
                      <a:pt x="6358" y="8550"/>
                      <a:pt x="6468" y="8703"/>
                      <a:pt x="6582" y="8847"/>
                    </a:cubicBezTo>
                    <a:cubicBezTo>
                      <a:pt x="6747" y="8813"/>
                      <a:pt x="6891" y="8770"/>
                      <a:pt x="7009" y="8732"/>
                    </a:cubicBezTo>
                    <a:cubicBezTo>
                      <a:pt x="7403" y="8605"/>
                      <a:pt x="7788" y="8453"/>
                      <a:pt x="8165" y="8279"/>
                    </a:cubicBezTo>
                    <a:lnTo>
                      <a:pt x="8063" y="8263"/>
                    </a:lnTo>
                    <a:lnTo>
                      <a:pt x="7949" y="8263"/>
                    </a:lnTo>
                    <a:cubicBezTo>
                      <a:pt x="7941" y="8263"/>
                      <a:pt x="7934" y="8263"/>
                      <a:pt x="7926" y="8263"/>
                    </a:cubicBezTo>
                    <a:cubicBezTo>
                      <a:pt x="7693" y="8263"/>
                      <a:pt x="7469" y="8200"/>
                      <a:pt x="7272" y="8085"/>
                    </a:cubicBezTo>
                    <a:cubicBezTo>
                      <a:pt x="7221" y="8051"/>
                      <a:pt x="7174" y="8017"/>
                      <a:pt x="7128" y="7979"/>
                    </a:cubicBezTo>
                    <a:cubicBezTo>
                      <a:pt x="7086" y="7941"/>
                      <a:pt x="7047" y="7903"/>
                      <a:pt x="7014" y="7865"/>
                    </a:cubicBezTo>
                    <a:cubicBezTo>
                      <a:pt x="6954" y="7797"/>
                      <a:pt x="6908" y="7721"/>
                      <a:pt x="6874" y="7636"/>
                    </a:cubicBezTo>
                    <a:cubicBezTo>
                      <a:pt x="6819" y="7475"/>
                      <a:pt x="6832" y="7302"/>
                      <a:pt x="6908" y="7149"/>
                    </a:cubicBezTo>
                    <a:cubicBezTo>
                      <a:pt x="6950" y="7065"/>
                      <a:pt x="7001" y="6989"/>
                      <a:pt x="7060" y="6917"/>
                    </a:cubicBezTo>
                    <a:cubicBezTo>
                      <a:pt x="7119" y="6845"/>
                      <a:pt x="7187" y="6777"/>
                      <a:pt x="7255" y="6713"/>
                    </a:cubicBezTo>
                    <a:cubicBezTo>
                      <a:pt x="7301" y="6675"/>
                      <a:pt x="7348" y="6633"/>
                      <a:pt x="7395" y="6595"/>
                    </a:cubicBezTo>
                    <a:lnTo>
                      <a:pt x="7450" y="6553"/>
                    </a:lnTo>
                    <a:cubicBezTo>
                      <a:pt x="7386" y="6455"/>
                      <a:pt x="7318" y="6366"/>
                      <a:pt x="7238" y="6282"/>
                    </a:cubicBezTo>
                    <a:cubicBezTo>
                      <a:pt x="7187" y="6222"/>
                      <a:pt x="7132" y="6167"/>
                      <a:pt x="7081" y="6112"/>
                    </a:cubicBezTo>
                    <a:cubicBezTo>
                      <a:pt x="7060" y="6095"/>
                      <a:pt x="7047" y="6070"/>
                      <a:pt x="7043" y="6045"/>
                    </a:cubicBezTo>
                    <a:cubicBezTo>
                      <a:pt x="7043" y="6019"/>
                      <a:pt x="7052" y="5994"/>
                      <a:pt x="7069" y="5977"/>
                    </a:cubicBezTo>
                    <a:cubicBezTo>
                      <a:pt x="7097" y="5953"/>
                      <a:pt x="7126" y="5942"/>
                      <a:pt x="7152" y="5942"/>
                    </a:cubicBezTo>
                    <a:cubicBezTo>
                      <a:pt x="7173" y="5942"/>
                      <a:pt x="7191" y="5949"/>
                      <a:pt x="7204" y="5964"/>
                    </a:cubicBezTo>
                    <a:cubicBezTo>
                      <a:pt x="7340" y="6104"/>
                      <a:pt x="7475" y="6261"/>
                      <a:pt x="7606" y="6421"/>
                    </a:cubicBezTo>
                    <a:cubicBezTo>
                      <a:pt x="7627" y="6417"/>
                      <a:pt x="7644" y="6409"/>
                      <a:pt x="7661" y="6400"/>
                    </a:cubicBezTo>
                    <a:lnTo>
                      <a:pt x="7725" y="6358"/>
                    </a:lnTo>
                    <a:cubicBezTo>
                      <a:pt x="7983" y="6184"/>
                      <a:pt x="8262" y="6019"/>
                      <a:pt x="8571" y="5850"/>
                    </a:cubicBezTo>
                    <a:lnTo>
                      <a:pt x="8554" y="5825"/>
                    </a:lnTo>
                    <a:lnTo>
                      <a:pt x="8271" y="5554"/>
                    </a:lnTo>
                    <a:lnTo>
                      <a:pt x="8123" y="5414"/>
                    </a:lnTo>
                    <a:cubicBezTo>
                      <a:pt x="8084" y="5380"/>
                      <a:pt x="8076" y="5317"/>
                      <a:pt x="8110" y="5279"/>
                    </a:cubicBezTo>
                    <a:cubicBezTo>
                      <a:pt x="8140" y="5255"/>
                      <a:pt x="8170" y="5243"/>
                      <a:pt x="8195" y="5243"/>
                    </a:cubicBezTo>
                    <a:cubicBezTo>
                      <a:pt x="8215" y="5243"/>
                      <a:pt x="8232" y="5251"/>
                      <a:pt x="8245" y="5266"/>
                    </a:cubicBezTo>
                    <a:cubicBezTo>
                      <a:pt x="8389" y="5401"/>
                      <a:pt x="8529" y="5533"/>
                      <a:pt x="8669" y="5668"/>
                    </a:cubicBezTo>
                    <a:cubicBezTo>
                      <a:pt x="8698" y="5689"/>
                      <a:pt x="8711" y="5723"/>
                      <a:pt x="8702" y="5757"/>
                    </a:cubicBezTo>
                    <a:cubicBezTo>
                      <a:pt x="8821" y="5710"/>
                      <a:pt x="8939" y="5655"/>
                      <a:pt x="9049" y="5596"/>
                    </a:cubicBezTo>
                    <a:lnTo>
                      <a:pt x="9206" y="5516"/>
                    </a:lnTo>
                    <a:lnTo>
                      <a:pt x="9346" y="5439"/>
                    </a:lnTo>
                    <a:lnTo>
                      <a:pt x="9371" y="5427"/>
                    </a:lnTo>
                    <a:cubicBezTo>
                      <a:pt x="9794" y="5207"/>
                      <a:pt x="10273" y="4961"/>
                      <a:pt x="10717" y="4682"/>
                    </a:cubicBezTo>
                    <a:lnTo>
                      <a:pt x="10683" y="4678"/>
                    </a:lnTo>
                    <a:cubicBezTo>
                      <a:pt x="10908" y="4555"/>
                      <a:pt x="11123" y="4415"/>
                      <a:pt x="11318" y="4254"/>
                    </a:cubicBezTo>
                    <a:cubicBezTo>
                      <a:pt x="11500" y="4106"/>
                      <a:pt x="11674" y="3950"/>
                      <a:pt x="11834" y="3785"/>
                    </a:cubicBezTo>
                    <a:lnTo>
                      <a:pt x="11834" y="3785"/>
                    </a:lnTo>
                    <a:lnTo>
                      <a:pt x="11801" y="3789"/>
                    </a:lnTo>
                    <a:lnTo>
                      <a:pt x="11822" y="3772"/>
                    </a:lnTo>
                    <a:cubicBezTo>
                      <a:pt x="11894" y="3708"/>
                      <a:pt x="11961" y="3641"/>
                      <a:pt x="12016" y="3560"/>
                    </a:cubicBezTo>
                    <a:cubicBezTo>
                      <a:pt x="11928" y="3222"/>
                      <a:pt x="11796" y="2896"/>
                      <a:pt x="11636" y="2582"/>
                    </a:cubicBezTo>
                    <a:cubicBezTo>
                      <a:pt x="11754" y="2456"/>
                      <a:pt x="11856" y="2316"/>
                      <a:pt x="11936" y="2159"/>
                    </a:cubicBezTo>
                    <a:cubicBezTo>
                      <a:pt x="11987" y="2062"/>
                      <a:pt x="12033" y="1960"/>
                      <a:pt x="12071" y="1854"/>
                    </a:cubicBezTo>
                    <a:cubicBezTo>
                      <a:pt x="12114" y="1744"/>
                      <a:pt x="12143" y="1630"/>
                      <a:pt x="12165" y="1516"/>
                    </a:cubicBezTo>
                    <a:cubicBezTo>
                      <a:pt x="12198" y="1296"/>
                      <a:pt x="12173" y="1071"/>
                      <a:pt x="12093" y="864"/>
                    </a:cubicBezTo>
                    <a:cubicBezTo>
                      <a:pt x="12055" y="758"/>
                      <a:pt x="12000" y="657"/>
                      <a:pt x="11936" y="564"/>
                    </a:cubicBezTo>
                    <a:cubicBezTo>
                      <a:pt x="11860" y="458"/>
                      <a:pt x="11771" y="365"/>
                      <a:pt x="11669" y="284"/>
                    </a:cubicBezTo>
                    <a:cubicBezTo>
                      <a:pt x="11585" y="217"/>
                      <a:pt x="11492" y="161"/>
                      <a:pt x="11390" y="119"/>
                    </a:cubicBezTo>
                    <a:cubicBezTo>
                      <a:pt x="11284" y="73"/>
                      <a:pt x="11178" y="43"/>
                      <a:pt x="11064" y="26"/>
                    </a:cubicBezTo>
                    <a:cubicBezTo>
                      <a:pt x="11001" y="17"/>
                      <a:pt x="10938" y="13"/>
                      <a:pt x="10874" y="13"/>
                    </a:cubicBezTo>
                    <a:cubicBezTo>
                      <a:pt x="10727" y="13"/>
                      <a:pt x="10580" y="37"/>
                      <a:pt x="10438" y="81"/>
                    </a:cubicBezTo>
                    <a:cubicBezTo>
                      <a:pt x="10222" y="149"/>
                      <a:pt x="10014" y="250"/>
                      <a:pt x="9832" y="386"/>
                    </a:cubicBezTo>
                    <a:cubicBezTo>
                      <a:pt x="9807" y="407"/>
                      <a:pt x="9782" y="424"/>
                      <a:pt x="9756" y="445"/>
                    </a:cubicBezTo>
                    <a:cubicBezTo>
                      <a:pt x="9701" y="492"/>
                      <a:pt x="9646" y="538"/>
                      <a:pt x="9595" y="589"/>
                    </a:cubicBezTo>
                    <a:cubicBezTo>
                      <a:pt x="8856" y="199"/>
                      <a:pt x="7996" y="0"/>
                      <a:pt x="7097"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2" name="Google Shape;6532;p61"/>
            <p:cNvGrpSpPr/>
            <p:nvPr/>
          </p:nvGrpSpPr>
          <p:grpSpPr>
            <a:xfrm rot="1507860">
              <a:off x="4124207" y="3242820"/>
              <a:ext cx="700543" cy="791601"/>
              <a:chOff x="-1906116" y="4346566"/>
              <a:chExt cx="1184367" cy="1338314"/>
            </a:xfrm>
          </p:grpSpPr>
          <p:sp>
            <p:nvSpPr>
              <p:cNvPr id="6533" name="Google Shape;6533;p61"/>
              <p:cNvSpPr/>
              <p:nvPr/>
            </p:nvSpPr>
            <p:spPr>
              <a:xfrm>
                <a:off x="-1839810" y="4346566"/>
                <a:ext cx="367059" cy="333676"/>
              </a:xfrm>
              <a:custGeom>
                <a:rect b="b" l="l" r="r" t="t"/>
                <a:pathLst>
                  <a:path extrusionOk="0" h="4348" w="4783">
                    <a:moveTo>
                      <a:pt x="1655" y="1"/>
                    </a:moveTo>
                    <a:cubicBezTo>
                      <a:pt x="1427" y="1"/>
                      <a:pt x="1202" y="47"/>
                      <a:pt x="991" y="136"/>
                    </a:cubicBezTo>
                    <a:cubicBezTo>
                      <a:pt x="881" y="183"/>
                      <a:pt x="775" y="242"/>
                      <a:pt x="673" y="314"/>
                    </a:cubicBezTo>
                    <a:cubicBezTo>
                      <a:pt x="627" y="348"/>
                      <a:pt x="580" y="386"/>
                      <a:pt x="538" y="428"/>
                    </a:cubicBezTo>
                    <a:cubicBezTo>
                      <a:pt x="440" y="509"/>
                      <a:pt x="364" y="606"/>
                      <a:pt x="309" y="716"/>
                    </a:cubicBezTo>
                    <a:cubicBezTo>
                      <a:pt x="267" y="784"/>
                      <a:pt x="233" y="856"/>
                      <a:pt x="203" y="928"/>
                    </a:cubicBezTo>
                    <a:cubicBezTo>
                      <a:pt x="127" y="1105"/>
                      <a:pt x="68" y="1287"/>
                      <a:pt x="30" y="1478"/>
                    </a:cubicBezTo>
                    <a:cubicBezTo>
                      <a:pt x="13" y="1571"/>
                      <a:pt x="4" y="1664"/>
                      <a:pt x="0" y="1761"/>
                    </a:cubicBezTo>
                    <a:cubicBezTo>
                      <a:pt x="0" y="1838"/>
                      <a:pt x="4" y="1918"/>
                      <a:pt x="21" y="1994"/>
                    </a:cubicBezTo>
                    <a:cubicBezTo>
                      <a:pt x="30" y="2041"/>
                      <a:pt x="43" y="2083"/>
                      <a:pt x="55" y="2125"/>
                    </a:cubicBezTo>
                    <a:cubicBezTo>
                      <a:pt x="72" y="2163"/>
                      <a:pt x="93" y="2202"/>
                      <a:pt x="114" y="2240"/>
                    </a:cubicBezTo>
                    <a:cubicBezTo>
                      <a:pt x="165" y="2316"/>
                      <a:pt x="233" y="2375"/>
                      <a:pt x="313" y="2417"/>
                    </a:cubicBezTo>
                    <a:cubicBezTo>
                      <a:pt x="351" y="2439"/>
                      <a:pt x="394" y="2451"/>
                      <a:pt x="436" y="2464"/>
                    </a:cubicBezTo>
                    <a:cubicBezTo>
                      <a:pt x="474" y="2472"/>
                      <a:pt x="517" y="2477"/>
                      <a:pt x="559" y="2481"/>
                    </a:cubicBezTo>
                    <a:lnTo>
                      <a:pt x="584" y="2481"/>
                    </a:lnTo>
                    <a:cubicBezTo>
                      <a:pt x="627" y="2481"/>
                      <a:pt x="669" y="2477"/>
                      <a:pt x="711" y="2464"/>
                    </a:cubicBezTo>
                    <a:cubicBezTo>
                      <a:pt x="758" y="2447"/>
                      <a:pt x="809" y="2422"/>
                      <a:pt x="851" y="2392"/>
                    </a:cubicBezTo>
                    <a:cubicBezTo>
                      <a:pt x="927" y="2341"/>
                      <a:pt x="999" y="2282"/>
                      <a:pt x="1058" y="2214"/>
                    </a:cubicBezTo>
                    <a:lnTo>
                      <a:pt x="1079" y="2197"/>
                    </a:lnTo>
                    <a:cubicBezTo>
                      <a:pt x="1118" y="2159"/>
                      <a:pt x="1156" y="2117"/>
                      <a:pt x="1190" y="2079"/>
                    </a:cubicBezTo>
                    <a:cubicBezTo>
                      <a:pt x="1228" y="2041"/>
                      <a:pt x="1283" y="1986"/>
                      <a:pt x="1325" y="1939"/>
                    </a:cubicBezTo>
                    <a:lnTo>
                      <a:pt x="1325" y="1939"/>
                    </a:lnTo>
                    <a:lnTo>
                      <a:pt x="1300" y="1960"/>
                    </a:lnTo>
                    <a:cubicBezTo>
                      <a:pt x="1376" y="1893"/>
                      <a:pt x="1456" y="1833"/>
                      <a:pt x="1541" y="1778"/>
                    </a:cubicBezTo>
                    <a:cubicBezTo>
                      <a:pt x="1583" y="1757"/>
                      <a:pt x="1630" y="1740"/>
                      <a:pt x="1676" y="1728"/>
                    </a:cubicBezTo>
                    <a:cubicBezTo>
                      <a:pt x="1767" y="1711"/>
                      <a:pt x="1859" y="1703"/>
                      <a:pt x="1949" y="1703"/>
                    </a:cubicBezTo>
                    <a:cubicBezTo>
                      <a:pt x="2094" y="1703"/>
                      <a:pt x="2238" y="1724"/>
                      <a:pt x="2379" y="1766"/>
                    </a:cubicBezTo>
                    <a:lnTo>
                      <a:pt x="2353" y="1753"/>
                    </a:lnTo>
                    <a:lnTo>
                      <a:pt x="2353" y="1753"/>
                    </a:lnTo>
                    <a:cubicBezTo>
                      <a:pt x="2510" y="1808"/>
                      <a:pt x="2662" y="1876"/>
                      <a:pt x="2802" y="1960"/>
                    </a:cubicBezTo>
                    <a:cubicBezTo>
                      <a:pt x="2988" y="2079"/>
                      <a:pt x="3153" y="2218"/>
                      <a:pt x="3306" y="2375"/>
                    </a:cubicBezTo>
                    <a:cubicBezTo>
                      <a:pt x="3522" y="2612"/>
                      <a:pt x="3712" y="2879"/>
                      <a:pt x="3864" y="3162"/>
                    </a:cubicBezTo>
                    <a:cubicBezTo>
                      <a:pt x="4038" y="3484"/>
                      <a:pt x="4169" y="3827"/>
                      <a:pt x="4258" y="4182"/>
                    </a:cubicBezTo>
                    <a:lnTo>
                      <a:pt x="4279" y="4288"/>
                    </a:lnTo>
                    <a:cubicBezTo>
                      <a:pt x="4283" y="4322"/>
                      <a:pt x="4309" y="4347"/>
                      <a:pt x="4343" y="4347"/>
                    </a:cubicBezTo>
                    <a:cubicBezTo>
                      <a:pt x="4364" y="4347"/>
                      <a:pt x="4385" y="4339"/>
                      <a:pt x="4402" y="4318"/>
                    </a:cubicBezTo>
                    <a:cubicBezTo>
                      <a:pt x="4410" y="4305"/>
                      <a:pt x="4415" y="4292"/>
                      <a:pt x="4410" y="4275"/>
                    </a:cubicBezTo>
                    <a:cubicBezTo>
                      <a:pt x="4394" y="4174"/>
                      <a:pt x="4368" y="4077"/>
                      <a:pt x="4343" y="3979"/>
                    </a:cubicBezTo>
                    <a:lnTo>
                      <a:pt x="4343" y="3979"/>
                    </a:lnTo>
                    <a:cubicBezTo>
                      <a:pt x="4364" y="3996"/>
                      <a:pt x="4394" y="4005"/>
                      <a:pt x="4423" y="4005"/>
                    </a:cubicBezTo>
                    <a:cubicBezTo>
                      <a:pt x="4453" y="4005"/>
                      <a:pt x="4482" y="3996"/>
                      <a:pt x="4508" y="3975"/>
                    </a:cubicBezTo>
                    <a:cubicBezTo>
                      <a:pt x="4546" y="3941"/>
                      <a:pt x="4580" y="3907"/>
                      <a:pt x="4609" y="3869"/>
                    </a:cubicBezTo>
                    <a:cubicBezTo>
                      <a:pt x="4639" y="3827"/>
                      <a:pt x="4669" y="3785"/>
                      <a:pt x="4690" y="3738"/>
                    </a:cubicBezTo>
                    <a:cubicBezTo>
                      <a:pt x="4711" y="3687"/>
                      <a:pt x="4728" y="3636"/>
                      <a:pt x="4741" y="3586"/>
                    </a:cubicBezTo>
                    <a:cubicBezTo>
                      <a:pt x="4758" y="3531"/>
                      <a:pt x="4766" y="3476"/>
                      <a:pt x="4774" y="3421"/>
                    </a:cubicBezTo>
                    <a:cubicBezTo>
                      <a:pt x="4783" y="3310"/>
                      <a:pt x="4783" y="3200"/>
                      <a:pt x="4774" y="3086"/>
                    </a:cubicBezTo>
                    <a:cubicBezTo>
                      <a:pt x="4762" y="2959"/>
                      <a:pt x="4736" y="2828"/>
                      <a:pt x="4703" y="2701"/>
                    </a:cubicBezTo>
                    <a:cubicBezTo>
                      <a:pt x="4643" y="2464"/>
                      <a:pt x="4559" y="2231"/>
                      <a:pt x="4453" y="2007"/>
                    </a:cubicBezTo>
                    <a:cubicBezTo>
                      <a:pt x="4355" y="1791"/>
                      <a:pt x="4241" y="1584"/>
                      <a:pt x="4114" y="1385"/>
                    </a:cubicBezTo>
                    <a:cubicBezTo>
                      <a:pt x="4068" y="1313"/>
                      <a:pt x="4017" y="1241"/>
                      <a:pt x="3966" y="1169"/>
                    </a:cubicBezTo>
                    <a:cubicBezTo>
                      <a:pt x="3890" y="1076"/>
                      <a:pt x="3809" y="983"/>
                      <a:pt x="3721" y="898"/>
                    </a:cubicBezTo>
                    <a:cubicBezTo>
                      <a:pt x="3543" y="720"/>
                      <a:pt x="3340" y="568"/>
                      <a:pt x="3124" y="437"/>
                    </a:cubicBezTo>
                    <a:cubicBezTo>
                      <a:pt x="2908" y="305"/>
                      <a:pt x="2675" y="200"/>
                      <a:pt x="2434" y="119"/>
                    </a:cubicBezTo>
                    <a:cubicBezTo>
                      <a:pt x="2315" y="85"/>
                      <a:pt x="2193" y="51"/>
                      <a:pt x="2070" y="30"/>
                    </a:cubicBezTo>
                    <a:cubicBezTo>
                      <a:pt x="1934" y="9"/>
                      <a:pt x="1803" y="1"/>
                      <a:pt x="1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1"/>
              <p:cNvSpPr/>
              <p:nvPr/>
            </p:nvSpPr>
            <p:spPr>
              <a:xfrm>
                <a:off x="-1906116" y="4444337"/>
                <a:ext cx="1184367" cy="1240543"/>
              </a:xfrm>
              <a:custGeom>
                <a:rect b="b" l="l" r="r" t="t"/>
                <a:pathLst>
                  <a:path extrusionOk="0" h="16165" w="15433">
                    <a:moveTo>
                      <a:pt x="9803" y="1"/>
                    </a:moveTo>
                    <a:cubicBezTo>
                      <a:pt x="9804" y="1"/>
                      <a:pt x="9805" y="1"/>
                      <a:pt x="9805" y="1"/>
                    </a:cubicBezTo>
                    <a:lnTo>
                      <a:pt x="9805" y="1"/>
                    </a:lnTo>
                    <a:cubicBezTo>
                      <a:pt x="9806" y="1"/>
                      <a:pt x="9807" y="1"/>
                      <a:pt x="9808" y="1"/>
                    </a:cubicBezTo>
                    <a:close/>
                    <a:moveTo>
                      <a:pt x="9805" y="1"/>
                    </a:moveTo>
                    <a:cubicBezTo>
                      <a:pt x="9497" y="1"/>
                      <a:pt x="9197" y="60"/>
                      <a:pt x="8914" y="178"/>
                    </a:cubicBezTo>
                    <a:cubicBezTo>
                      <a:pt x="8572" y="318"/>
                      <a:pt x="8258" y="572"/>
                      <a:pt x="7962" y="949"/>
                    </a:cubicBezTo>
                    <a:cubicBezTo>
                      <a:pt x="7721" y="1253"/>
                      <a:pt x="7526" y="1596"/>
                      <a:pt x="7382" y="1960"/>
                    </a:cubicBezTo>
                    <a:cubicBezTo>
                      <a:pt x="7276" y="1838"/>
                      <a:pt x="7149" y="1736"/>
                      <a:pt x="7010" y="1656"/>
                    </a:cubicBezTo>
                    <a:cubicBezTo>
                      <a:pt x="6921" y="1605"/>
                      <a:pt x="6828" y="1562"/>
                      <a:pt x="6735" y="1529"/>
                    </a:cubicBezTo>
                    <a:cubicBezTo>
                      <a:pt x="6633" y="1490"/>
                      <a:pt x="6527" y="1461"/>
                      <a:pt x="6421" y="1444"/>
                    </a:cubicBezTo>
                    <a:cubicBezTo>
                      <a:pt x="6311" y="1423"/>
                      <a:pt x="6197" y="1410"/>
                      <a:pt x="6087" y="1410"/>
                    </a:cubicBezTo>
                    <a:cubicBezTo>
                      <a:pt x="5994" y="1410"/>
                      <a:pt x="5905" y="1419"/>
                      <a:pt x="5816" y="1427"/>
                    </a:cubicBezTo>
                    <a:cubicBezTo>
                      <a:pt x="5609" y="1448"/>
                      <a:pt x="5410" y="1499"/>
                      <a:pt x="5215" y="1571"/>
                    </a:cubicBezTo>
                    <a:cubicBezTo>
                      <a:pt x="5021" y="1643"/>
                      <a:pt x="4839" y="1736"/>
                      <a:pt x="4669" y="1854"/>
                    </a:cubicBezTo>
                    <a:cubicBezTo>
                      <a:pt x="4491" y="1969"/>
                      <a:pt x="4326" y="2104"/>
                      <a:pt x="4178" y="2252"/>
                    </a:cubicBezTo>
                    <a:cubicBezTo>
                      <a:pt x="3886" y="2549"/>
                      <a:pt x="3675" y="2913"/>
                      <a:pt x="3565" y="3310"/>
                    </a:cubicBezTo>
                    <a:cubicBezTo>
                      <a:pt x="3497" y="3577"/>
                      <a:pt x="3488" y="3852"/>
                      <a:pt x="3531" y="4119"/>
                    </a:cubicBezTo>
                    <a:cubicBezTo>
                      <a:pt x="3361" y="4026"/>
                      <a:pt x="3179" y="3958"/>
                      <a:pt x="2989" y="3916"/>
                    </a:cubicBezTo>
                    <a:cubicBezTo>
                      <a:pt x="2837" y="3878"/>
                      <a:pt x="2684" y="3861"/>
                      <a:pt x="2528" y="3861"/>
                    </a:cubicBezTo>
                    <a:cubicBezTo>
                      <a:pt x="2434" y="3861"/>
                      <a:pt x="2341" y="3865"/>
                      <a:pt x="2248" y="3878"/>
                    </a:cubicBezTo>
                    <a:cubicBezTo>
                      <a:pt x="2003" y="3911"/>
                      <a:pt x="1766" y="3983"/>
                      <a:pt x="1541" y="4089"/>
                    </a:cubicBezTo>
                    <a:cubicBezTo>
                      <a:pt x="1317" y="4199"/>
                      <a:pt x="1105" y="4343"/>
                      <a:pt x="923" y="4512"/>
                    </a:cubicBezTo>
                    <a:cubicBezTo>
                      <a:pt x="555" y="4855"/>
                      <a:pt x="276" y="5334"/>
                      <a:pt x="128" y="5901"/>
                    </a:cubicBezTo>
                    <a:cubicBezTo>
                      <a:pt x="52" y="6184"/>
                      <a:pt x="13" y="6476"/>
                      <a:pt x="5" y="6768"/>
                    </a:cubicBezTo>
                    <a:cubicBezTo>
                      <a:pt x="1" y="7065"/>
                      <a:pt x="26" y="7361"/>
                      <a:pt x="81" y="7649"/>
                    </a:cubicBezTo>
                    <a:cubicBezTo>
                      <a:pt x="136" y="7941"/>
                      <a:pt x="217" y="8224"/>
                      <a:pt x="314" y="8500"/>
                    </a:cubicBezTo>
                    <a:cubicBezTo>
                      <a:pt x="416" y="8792"/>
                      <a:pt x="538" y="9079"/>
                      <a:pt x="674" y="9359"/>
                    </a:cubicBezTo>
                    <a:cubicBezTo>
                      <a:pt x="911" y="9833"/>
                      <a:pt x="1207" y="10319"/>
                      <a:pt x="1635" y="10929"/>
                    </a:cubicBezTo>
                    <a:cubicBezTo>
                      <a:pt x="1787" y="11141"/>
                      <a:pt x="1952" y="11369"/>
                      <a:pt x="2155" y="11619"/>
                    </a:cubicBezTo>
                    <a:lnTo>
                      <a:pt x="2176" y="11644"/>
                    </a:lnTo>
                    <a:cubicBezTo>
                      <a:pt x="2274" y="11767"/>
                      <a:pt x="2371" y="11890"/>
                      <a:pt x="2477" y="12008"/>
                    </a:cubicBezTo>
                    <a:cubicBezTo>
                      <a:pt x="2591" y="12139"/>
                      <a:pt x="2714" y="12266"/>
                      <a:pt x="2828" y="12385"/>
                    </a:cubicBezTo>
                    <a:cubicBezTo>
                      <a:pt x="3217" y="12783"/>
                      <a:pt x="3649" y="13185"/>
                      <a:pt x="4106" y="13587"/>
                    </a:cubicBezTo>
                    <a:cubicBezTo>
                      <a:pt x="4661" y="14082"/>
                      <a:pt x="5236" y="14548"/>
                      <a:pt x="5837" y="14979"/>
                    </a:cubicBezTo>
                    <a:cubicBezTo>
                      <a:pt x="6146" y="15200"/>
                      <a:pt x="6430" y="15386"/>
                      <a:pt x="6709" y="15547"/>
                    </a:cubicBezTo>
                    <a:cubicBezTo>
                      <a:pt x="6989" y="15712"/>
                      <a:pt x="7281" y="15856"/>
                      <a:pt x="7585" y="15978"/>
                    </a:cubicBezTo>
                    <a:cubicBezTo>
                      <a:pt x="7835" y="16080"/>
                      <a:pt x="8098" y="16139"/>
                      <a:pt x="8368" y="16160"/>
                    </a:cubicBezTo>
                    <a:cubicBezTo>
                      <a:pt x="8394" y="16160"/>
                      <a:pt x="8423" y="16165"/>
                      <a:pt x="8453" y="16165"/>
                    </a:cubicBezTo>
                    <a:cubicBezTo>
                      <a:pt x="8461" y="16165"/>
                      <a:pt x="8469" y="16165"/>
                      <a:pt x="8478" y="16165"/>
                    </a:cubicBezTo>
                    <a:cubicBezTo>
                      <a:pt x="8681" y="16165"/>
                      <a:pt x="8879" y="16114"/>
                      <a:pt x="9058" y="16016"/>
                    </a:cubicBezTo>
                    <a:cubicBezTo>
                      <a:pt x="9139" y="15970"/>
                      <a:pt x="9215" y="15911"/>
                      <a:pt x="9278" y="15839"/>
                    </a:cubicBezTo>
                    <a:cubicBezTo>
                      <a:pt x="9317" y="15796"/>
                      <a:pt x="9350" y="15750"/>
                      <a:pt x="9384" y="15703"/>
                    </a:cubicBezTo>
                    <a:cubicBezTo>
                      <a:pt x="9414" y="15657"/>
                      <a:pt x="9439" y="15606"/>
                      <a:pt x="9460" y="15555"/>
                    </a:cubicBezTo>
                    <a:cubicBezTo>
                      <a:pt x="9507" y="15454"/>
                      <a:pt x="9541" y="15348"/>
                      <a:pt x="9558" y="15238"/>
                    </a:cubicBezTo>
                    <a:cubicBezTo>
                      <a:pt x="9626" y="15284"/>
                      <a:pt x="9697" y="15331"/>
                      <a:pt x="9774" y="15365"/>
                    </a:cubicBezTo>
                    <a:cubicBezTo>
                      <a:pt x="9960" y="15458"/>
                      <a:pt x="10159" y="15517"/>
                      <a:pt x="10366" y="15542"/>
                    </a:cubicBezTo>
                    <a:cubicBezTo>
                      <a:pt x="10434" y="15551"/>
                      <a:pt x="10502" y="15555"/>
                      <a:pt x="10574" y="15555"/>
                    </a:cubicBezTo>
                    <a:cubicBezTo>
                      <a:pt x="10908" y="15551"/>
                      <a:pt x="11234" y="15462"/>
                      <a:pt x="11526" y="15305"/>
                    </a:cubicBezTo>
                    <a:cubicBezTo>
                      <a:pt x="11894" y="15115"/>
                      <a:pt x="12207" y="14831"/>
                      <a:pt x="12432" y="14484"/>
                    </a:cubicBezTo>
                    <a:cubicBezTo>
                      <a:pt x="12605" y="14230"/>
                      <a:pt x="12719" y="13938"/>
                      <a:pt x="12766" y="13629"/>
                    </a:cubicBezTo>
                    <a:cubicBezTo>
                      <a:pt x="12863" y="13684"/>
                      <a:pt x="12965" y="13735"/>
                      <a:pt x="13067" y="13773"/>
                    </a:cubicBezTo>
                    <a:cubicBezTo>
                      <a:pt x="13210" y="13828"/>
                      <a:pt x="13359" y="13866"/>
                      <a:pt x="13511" y="13887"/>
                    </a:cubicBezTo>
                    <a:cubicBezTo>
                      <a:pt x="13570" y="13896"/>
                      <a:pt x="13634" y="13900"/>
                      <a:pt x="13697" y="13900"/>
                    </a:cubicBezTo>
                    <a:cubicBezTo>
                      <a:pt x="13896" y="13900"/>
                      <a:pt x="14095" y="13858"/>
                      <a:pt x="14277" y="13773"/>
                    </a:cubicBezTo>
                    <a:cubicBezTo>
                      <a:pt x="14510" y="13663"/>
                      <a:pt x="14705" y="13494"/>
                      <a:pt x="14848" y="13282"/>
                    </a:cubicBezTo>
                    <a:cubicBezTo>
                      <a:pt x="14929" y="13168"/>
                      <a:pt x="14997" y="13045"/>
                      <a:pt x="15052" y="12918"/>
                    </a:cubicBezTo>
                    <a:cubicBezTo>
                      <a:pt x="15102" y="12808"/>
                      <a:pt x="15149" y="12690"/>
                      <a:pt x="15183" y="12571"/>
                    </a:cubicBezTo>
                    <a:cubicBezTo>
                      <a:pt x="15272" y="12275"/>
                      <a:pt x="15335" y="11974"/>
                      <a:pt x="15369" y="11670"/>
                    </a:cubicBezTo>
                    <a:cubicBezTo>
                      <a:pt x="15407" y="11352"/>
                      <a:pt x="15424" y="11031"/>
                      <a:pt x="15428" y="10709"/>
                    </a:cubicBezTo>
                    <a:cubicBezTo>
                      <a:pt x="15433" y="10002"/>
                      <a:pt x="15394" y="9295"/>
                      <a:pt x="15310" y="8593"/>
                    </a:cubicBezTo>
                    <a:cubicBezTo>
                      <a:pt x="15246" y="8004"/>
                      <a:pt x="15162" y="7399"/>
                      <a:pt x="15056" y="6781"/>
                    </a:cubicBezTo>
                    <a:cubicBezTo>
                      <a:pt x="14992" y="6438"/>
                      <a:pt x="14929" y="6070"/>
                      <a:pt x="14840" y="5715"/>
                    </a:cubicBezTo>
                    <a:cubicBezTo>
                      <a:pt x="14721" y="5249"/>
                      <a:pt x="14573" y="4792"/>
                      <a:pt x="14396" y="4343"/>
                    </a:cubicBezTo>
                    <a:cubicBezTo>
                      <a:pt x="14201" y="3848"/>
                      <a:pt x="13968" y="3365"/>
                      <a:pt x="13706" y="2904"/>
                    </a:cubicBezTo>
                    <a:cubicBezTo>
                      <a:pt x="13435" y="2426"/>
                      <a:pt x="13113" y="1973"/>
                      <a:pt x="12753" y="1558"/>
                    </a:cubicBezTo>
                    <a:cubicBezTo>
                      <a:pt x="12411" y="1160"/>
                      <a:pt x="12008" y="818"/>
                      <a:pt x="11564" y="542"/>
                    </a:cubicBezTo>
                    <a:cubicBezTo>
                      <a:pt x="11369" y="424"/>
                      <a:pt x="11166" y="322"/>
                      <a:pt x="10955" y="238"/>
                    </a:cubicBezTo>
                    <a:cubicBezTo>
                      <a:pt x="10717" y="145"/>
                      <a:pt x="10468" y="77"/>
                      <a:pt x="10214" y="34"/>
                    </a:cubicBezTo>
                    <a:cubicBezTo>
                      <a:pt x="10079" y="13"/>
                      <a:pt x="9944" y="1"/>
                      <a:pt x="98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1"/>
              <p:cNvSpPr/>
              <p:nvPr/>
            </p:nvSpPr>
            <p:spPr>
              <a:xfrm>
                <a:off x="-1758308" y="4462525"/>
                <a:ext cx="888448" cy="1179455"/>
              </a:xfrm>
              <a:custGeom>
                <a:rect b="b" l="l" r="r" t="t"/>
                <a:pathLst>
                  <a:path extrusionOk="0" h="15369" w="11577">
                    <a:moveTo>
                      <a:pt x="5672" y="1829"/>
                    </a:moveTo>
                    <a:cubicBezTo>
                      <a:pt x="5693" y="1829"/>
                      <a:pt x="5710" y="1838"/>
                      <a:pt x="5727" y="1850"/>
                    </a:cubicBezTo>
                    <a:cubicBezTo>
                      <a:pt x="6370" y="2472"/>
                      <a:pt x="6946" y="3158"/>
                      <a:pt x="7437" y="3907"/>
                    </a:cubicBezTo>
                    <a:cubicBezTo>
                      <a:pt x="7953" y="4686"/>
                      <a:pt x="8411" y="5507"/>
                      <a:pt x="8804" y="6358"/>
                    </a:cubicBezTo>
                    <a:cubicBezTo>
                      <a:pt x="9304" y="7420"/>
                      <a:pt x="9723" y="8516"/>
                      <a:pt x="10065" y="9638"/>
                    </a:cubicBezTo>
                    <a:cubicBezTo>
                      <a:pt x="10226" y="10171"/>
                      <a:pt x="10379" y="10713"/>
                      <a:pt x="10510" y="11251"/>
                    </a:cubicBezTo>
                    <a:cubicBezTo>
                      <a:pt x="10573" y="11509"/>
                      <a:pt x="10633" y="11771"/>
                      <a:pt x="10692" y="12029"/>
                    </a:cubicBezTo>
                    <a:cubicBezTo>
                      <a:pt x="10722" y="12165"/>
                      <a:pt x="10747" y="12300"/>
                      <a:pt x="10777" y="12436"/>
                    </a:cubicBezTo>
                    <a:lnTo>
                      <a:pt x="10789" y="12516"/>
                    </a:lnTo>
                    <a:lnTo>
                      <a:pt x="10806" y="12597"/>
                    </a:lnTo>
                    <a:lnTo>
                      <a:pt x="10823" y="12681"/>
                    </a:lnTo>
                    <a:lnTo>
                      <a:pt x="10827" y="12707"/>
                    </a:lnTo>
                    <a:cubicBezTo>
                      <a:pt x="10832" y="12736"/>
                      <a:pt x="10840" y="12770"/>
                      <a:pt x="10844" y="12804"/>
                    </a:cubicBezTo>
                    <a:cubicBezTo>
                      <a:pt x="10844" y="12829"/>
                      <a:pt x="10848" y="12855"/>
                      <a:pt x="10848" y="12880"/>
                    </a:cubicBezTo>
                    <a:lnTo>
                      <a:pt x="10857" y="12935"/>
                    </a:lnTo>
                    <a:cubicBezTo>
                      <a:pt x="10857" y="12969"/>
                      <a:pt x="10844" y="13007"/>
                      <a:pt x="10819" y="13033"/>
                    </a:cubicBezTo>
                    <a:cubicBezTo>
                      <a:pt x="10793" y="13066"/>
                      <a:pt x="10751" y="13083"/>
                      <a:pt x="10709" y="13088"/>
                    </a:cubicBezTo>
                    <a:cubicBezTo>
                      <a:pt x="10675" y="13088"/>
                      <a:pt x="10637" y="13071"/>
                      <a:pt x="10611" y="13049"/>
                    </a:cubicBezTo>
                    <a:lnTo>
                      <a:pt x="10611" y="13045"/>
                    </a:lnTo>
                    <a:cubicBezTo>
                      <a:pt x="10582" y="13020"/>
                      <a:pt x="10565" y="12982"/>
                      <a:pt x="10561" y="12944"/>
                    </a:cubicBezTo>
                    <a:cubicBezTo>
                      <a:pt x="10552" y="12872"/>
                      <a:pt x="10544" y="12800"/>
                      <a:pt x="10531" y="12728"/>
                    </a:cubicBezTo>
                    <a:lnTo>
                      <a:pt x="10523" y="12694"/>
                    </a:lnTo>
                    <a:lnTo>
                      <a:pt x="10497" y="12512"/>
                    </a:lnTo>
                    <a:cubicBezTo>
                      <a:pt x="10298" y="11433"/>
                      <a:pt x="10032" y="10366"/>
                      <a:pt x="9706" y="9316"/>
                    </a:cubicBezTo>
                    <a:cubicBezTo>
                      <a:pt x="9359" y="8195"/>
                      <a:pt x="8931" y="7099"/>
                      <a:pt x="8432" y="6036"/>
                    </a:cubicBezTo>
                    <a:cubicBezTo>
                      <a:pt x="7784" y="4699"/>
                      <a:pt x="7094" y="3603"/>
                      <a:pt x="6315" y="2701"/>
                    </a:cubicBezTo>
                    <a:cubicBezTo>
                      <a:pt x="6083" y="2434"/>
                      <a:pt x="5854" y="2193"/>
                      <a:pt x="5617" y="1973"/>
                    </a:cubicBezTo>
                    <a:cubicBezTo>
                      <a:pt x="5587" y="1939"/>
                      <a:pt x="5583" y="1893"/>
                      <a:pt x="5613" y="1859"/>
                    </a:cubicBezTo>
                    <a:cubicBezTo>
                      <a:pt x="5630" y="1842"/>
                      <a:pt x="5651" y="1833"/>
                      <a:pt x="5672" y="1829"/>
                    </a:cubicBezTo>
                    <a:close/>
                    <a:moveTo>
                      <a:pt x="2705" y="2616"/>
                    </a:moveTo>
                    <a:cubicBezTo>
                      <a:pt x="2735" y="2621"/>
                      <a:pt x="2760" y="2642"/>
                      <a:pt x="2764" y="2671"/>
                    </a:cubicBezTo>
                    <a:cubicBezTo>
                      <a:pt x="2764" y="2680"/>
                      <a:pt x="2764" y="2688"/>
                      <a:pt x="2764" y="2693"/>
                    </a:cubicBezTo>
                    <a:cubicBezTo>
                      <a:pt x="2781" y="2701"/>
                      <a:pt x="2798" y="2714"/>
                      <a:pt x="2802" y="2731"/>
                    </a:cubicBezTo>
                    <a:cubicBezTo>
                      <a:pt x="2917" y="3128"/>
                      <a:pt x="3048" y="3522"/>
                      <a:pt x="3196" y="3907"/>
                    </a:cubicBezTo>
                    <a:cubicBezTo>
                      <a:pt x="3340" y="4280"/>
                      <a:pt x="3501" y="4648"/>
                      <a:pt x="3674" y="5008"/>
                    </a:cubicBezTo>
                    <a:lnTo>
                      <a:pt x="3666" y="4991"/>
                    </a:lnTo>
                    <a:lnTo>
                      <a:pt x="3666" y="4991"/>
                    </a:lnTo>
                    <a:cubicBezTo>
                      <a:pt x="4174" y="6049"/>
                      <a:pt x="4788" y="7048"/>
                      <a:pt x="5444" y="8017"/>
                    </a:cubicBezTo>
                    <a:cubicBezTo>
                      <a:pt x="5769" y="8504"/>
                      <a:pt x="6108" y="8978"/>
                      <a:pt x="6447" y="9452"/>
                    </a:cubicBezTo>
                    <a:cubicBezTo>
                      <a:pt x="6523" y="9558"/>
                      <a:pt x="6599" y="9668"/>
                      <a:pt x="6679" y="9774"/>
                    </a:cubicBezTo>
                    <a:cubicBezTo>
                      <a:pt x="6747" y="9867"/>
                      <a:pt x="6815" y="9951"/>
                      <a:pt x="6887" y="10040"/>
                    </a:cubicBezTo>
                    <a:cubicBezTo>
                      <a:pt x="7031" y="10222"/>
                      <a:pt x="7179" y="10396"/>
                      <a:pt x="7331" y="10569"/>
                    </a:cubicBezTo>
                    <a:cubicBezTo>
                      <a:pt x="7331" y="10569"/>
                      <a:pt x="7336" y="10573"/>
                      <a:pt x="7336" y="10578"/>
                    </a:cubicBezTo>
                    <a:cubicBezTo>
                      <a:pt x="7467" y="10730"/>
                      <a:pt x="7602" y="10882"/>
                      <a:pt x="7733" y="11039"/>
                    </a:cubicBezTo>
                    <a:cubicBezTo>
                      <a:pt x="7932" y="11268"/>
                      <a:pt x="8127" y="11496"/>
                      <a:pt x="8313" y="11733"/>
                    </a:cubicBezTo>
                    <a:cubicBezTo>
                      <a:pt x="8499" y="11970"/>
                      <a:pt x="8673" y="12199"/>
                      <a:pt x="8830" y="12444"/>
                    </a:cubicBezTo>
                    <a:cubicBezTo>
                      <a:pt x="8978" y="12664"/>
                      <a:pt x="9100" y="12901"/>
                      <a:pt x="9206" y="13143"/>
                    </a:cubicBezTo>
                    <a:cubicBezTo>
                      <a:pt x="9261" y="13265"/>
                      <a:pt x="9304" y="13392"/>
                      <a:pt x="9337" y="13524"/>
                    </a:cubicBezTo>
                    <a:cubicBezTo>
                      <a:pt x="9367" y="13629"/>
                      <a:pt x="9384" y="13739"/>
                      <a:pt x="9393" y="13849"/>
                    </a:cubicBezTo>
                    <a:cubicBezTo>
                      <a:pt x="9397" y="13934"/>
                      <a:pt x="9384" y="14023"/>
                      <a:pt x="9359" y="14103"/>
                    </a:cubicBezTo>
                    <a:cubicBezTo>
                      <a:pt x="9350" y="14133"/>
                      <a:pt x="9337" y="14163"/>
                      <a:pt x="9321" y="14192"/>
                    </a:cubicBezTo>
                    <a:cubicBezTo>
                      <a:pt x="9304" y="14218"/>
                      <a:pt x="9287" y="14239"/>
                      <a:pt x="9266" y="14264"/>
                    </a:cubicBezTo>
                    <a:cubicBezTo>
                      <a:pt x="9240" y="14285"/>
                      <a:pt x="9215" y="14307"/>
                      <a:pt x="9181" y="14323"/>
                    </a:cubicBezTo>
                    <a:cubicBezTo>
                      <a:pt x="9155" y="14340"/>
                      <a:pt x="9130" y="14349"/>
                      <a:pt x="9100" y="14362"/>
                    </a:cubicBezTo>
                    <a:cubicBezTo>
                      <a:pt x="9041" y="14374"/>
                      <a:pt x="8982" y="14383"/>
                      <a:pt x="8918" y="14383"/>
                    </a:cubicBezTo>
                    <a:lnTo>
                      <a:pt x="8902" y="14383"/>
                    </a:lnTo>
                    <a:cubicBezTo>
                      <a:pt x="8736" y="14374"/>
                      <a:pt x="8571" y="14336"/>
                      <a:pt x="8415" y="14268"/>
                    </a:cubicBezTo>
                    <a:cubicBezTo>
                      <a:pt x="8237" y="14196"/>
                      <a:pt x="8068" y="14108"/>
                      <a:pt x="7911" y="13998"/>
                    </a:cubicBezTo>
                    <a:cubicBezTo>
                      <a:pt x="7805" y="13926"/>
                      <a:pt x="7708" y="13849"/>
                      <a:pt x="7606" y="13769"/>
                    </a:cubicBezTo>
                    <a:cubicBezTo>
                      <a:pt x="7505" y="13693"/>
                      <a:pt x="7407" y="13612"/>
                      <a:pt x="7314" y="13532"/>
                    </a:cubicBezTo>
                    <a:cubicBezTo>
                      <a:pt x="7115" y="13358"/>
                      <a:pt x="6925" y="13181"/>
                      <a:pt x="6739" y="12994"/>
                    </a:cubicBezTo>
                    <a:cubicBezTo>
                      <a:pt x="6370" y="12618"/>
                      <a:pt x="6032" y="12216"/>
                      <a:pt x="5723" y="11788"/>
                    </a:cubicBezTo>
                    <a:cubicBezTo>
                      <a:pt x="5092" y="10904"/>
                      <a:pt x="4563" y="9943"/>
                      <a:pt x="4153" y="8935"/>
                    </a:cubicBezTo>
                    <a:cubicBezTo>
                      <a:pt x="3729" y="7911"/>
                      <a:pt x="3391" y="6853"/>
                      <a:pt x="3145" y="5774"/>
                    </a:cubicBezTo>
                    <a:cubicBezTo>
                      <a:pt x="2913" y="4754"/>
                      <a:pt x="2747" y="3721"/>
                      <a:pt x="2654" y="2676"/>
                    </a:cubicBezTo>
                    <a:cubicBezTo>
                      <a:pt x="2650" y="2646"/>
                      <a:pt x="2676" y="2621"/>
                      <a:pt x="2705" y="2616"/>
                    </a:cubicBezTo>
                    <a:close/>
                    <a:moveTo>
                      <a:pt x="1706" y="4022"/>
                    </a:moveTo>
                    <a:cubicBezTo>
                      <a:pt x="1749" y="4022"/>
                      <a:pt x="1782" y="4055"/>
                      <a:pt x="1787" y="4098"/>
                    </a:cubicBezTo>
                    <a:cubicBezTo>
                      <a:pt x="1812" y="4322"/>
                      <a:pt x="1846" y="4559"/>
                      <a:pt x="1888" y="4779"/>
                    </a:cubicBezTo>
                    <a:cubicBezTo>
                      <a:pt x="2015" y="5478"/>
                      <a:pt x="2193" y="6167"/>
                      <a:pt x="2417" y="6840"/>
                    </a:cubicBezTo>
                    <a:cubicBezTo>
                      <a:pt x="2532" y="7187"/>
                      <a:pt x="2659" y="7526"/>
                      <a:pt x="2790" y="7848"/>
                    </a:cubicBezTo>
                    <a:cubicBezTo>
                      <a:pt x="2917" y="8161"/>
                      <a:pt x="3052" y="8461"/>
                      <a:pt x="3200" y="8766"/>
                    </a:cubicBezTo>
                    <a:cubicBezTo>
                      <a:pt x="3615" y="9625"/>
                      <a:pt x="4081" y="10459"/>
                      <a:pt x="4597" y="11263"/>
                    </a:cubicBezTo>
                    <a:cubicBezTo>
                      <a:pt x="4838" y="11636"/>
                      <a:pt x="5101" y="12034"/>
                      <a:pt x="5380" y="12440"/>
                    </a:cubicBezTo>
                    <a:cubicBezTo>
                      <a:pt x="5647" y="12825"/>
                      <a:pt x="5930" y="13193"/>
                      <a:pt x="6235" y="13545"/>
                    </a:cubicBezTo>
                    <a:cubicBezTo>
                      <a:pt x="6426" y="13769"/>
                      <a:pt x="6608" y="13964"/>
                      <a:pt x="6785" y="14137"/>
                    </a:cubicBezTo>
                    <a:cubicBezTo>
                      <a:pt x="6984" y="14332"/>
                      <a:pt x="7183" y="14510"/>
                      <a:pt x="7391" y="14696"/>
                    </a:cubicBezTo>
                    <a:cubicBezTo>
                      <a:pt x="7416" y="14717"/>
                      <a:pt x="7429" y="14742"/>
                      <a:pt x="7429" y="14776"/>
                    </a:cubicBezTo>
                    <a:cubicBezTo>
                      <a:pt x="7433" y="14806"/>
                      <a:pt x="7420" y="14836"/>
                      <a:pt x="7399" y="14857"/>
                    </a:cubicBezTo>
                    <a:cubicBezTo>
                      <a:pt x="7378" y="14882"/>
                      <a:pt x="7348" y="14895"/>
                      <a:pt x="7314" y="14895"/>
                    </a:cubicBezTo>
                    <a:cubicBezTo>
                      <a:pt x="7285" y="14895"/>
                      <a:pt x="7259" y="14886"/>
                      <a:pt x="7238" y="14865"/>
                    </a:cubicBezTo>
                    <a:lnTo>
                      <a:pt x="7238" y="14865"/>
                    </a:lnTo>
                    <a:lnTo>
                      <a:pt x="7242" y="14869"/>
                    </a:lnTo>
                    <a:cubicBezTo>
                      <a:pt x="6933" y="14645"/>
                      <a:pt x="6646" y="14400"/>
                      <a:pt x="6383" y="14129"/>
                    </a:cubicBezTo>
                    <a:cubicBezTo>
                      <a:pt x="6121" y="13862"/>
                      <a:pt x="5875" y="13587"/>
                      <a:pt x="5643" y="13295"/>
                    </a:cubicBezTo>
                    <a:cubicBezTo>
                      <a:pt x="5173" y="12715"/>
                      <a:pt x="4741" y="12106"/>
                      <a:pt x="4347" y="11475"/>
                    </a:cubicBezTo>
                    <a:cubicBezTo>
                      <a:pt x="3641" y="10349"/>
                      <a:pt x="3048" y="9160"/>
                      <a:pt x="2578" y="7920"/>
                    </a:cubicBezTo>
                    <a:cubicBezTo>
                      <a:pt x="2341" y="7302"/>
                      <a:pt x="2138" y="6667"/>
                      <a:pt x="1981" y="6024"/>
                    </a:cubicBezTo>
                    <a:cubicBezTo>
                      <a:pt x="1897" y="5698"/>
                      <a:pt x="1829" y="5389"/>
                      <a:pt x="1774" y="5075"/>
                    </a:cubicBezTo>
                    <a:cubicBezTo>
                      <a:pt x="1715" y="4737"/>
                      <a:pt x="1668" y="4411"/>
                      <a:pt x="1630" y="4102"/>
                    </a:cubicBezTo>
                    <a:cubicBezTo>
                      <a:pt x="1630" y="4085"/>
                      <a:pt x="1634" y="4064"/>
                      <a:pt x="1647" y="4051"/>
                    </a:cubicBezTo>
                    <a:cubicBezTo>
                      <a:pt x="1664" y="4034"/>
                      <a:pt x="1681" y="4022"/>
                      <a:pt x="1706" y="4022"/>
                    </a:cubicBezTo>
                    <a:close/>
                    <a:moveTo>
                      <a:pt x="6845" y="1"/>
                    </a:moveTo>
                    <a:cubicBezTo>
                      <a:pt x="6557" y="153"/>
                      <a:pt x="6290" y="386"/>
                      <a:pt x="6032" y="707"/>
                    </a:cubicBezTo>
                    <a:lnTo>
                      <a:pt x="6028" y="707"/>
                    </a:lnTo>
                    <a:cubicBezTo>
                      <a:pt x="5791" y="1016"/>
                      <a:pt x="5596" y="1355"/>
                      <a:pt x="5452" y="1719"/>
                    </a:cubicBezTo>
                    <a:cubicBezTo>
                      <a:pt x="5346" y="1596"/>
                      <a:pt x="5223" y="1495"/>
                      <a:pt x="5084" y="1414"/>
                    </a:cubicBezTo>
                    <a:cubicBezTo>
                      <a:pt x="4995" y="1364"/>
                      <a:pt x="4902" y="1321"/>
                      <a:pt x="4809" y="1283"/>
                    </a:cubicBezTo>
                    <a:cubicBezTo>
                      <a:pt x="4707" y="1249"/>
                      <a:pt x="4601" y="1220"/>
                      <a:pt x="4495" y="1198"/>
                    </a:cubicBezTo>
                    <a:cubicBezTo>
                      <a:pt x="4385" y="1177"/>
                      <a:pt x="4271" y="1169"/>
                      <a:pt x="4157" y="1169"/>
                    </a:cubicBezTo>
                    <a:cubicBezTo>
                      <a:pt x="4068" y="1169"/>
                      <a:pt x="3979" y="1177"/>
                      <a:pt x="3886" y="1186"/>
                    </a:cubicBezTo>
                    <a:cubicBezTo>
                      <a:pt x="3683" y="1207"/>
                      <a:pt x="3480" y="1258"/>
                      <a:pt x="3285" y="1330"/>
                    </a:cubicBezTo>
                    <a:cubicBezTo>
                      <a:pt x="3090" y="1402"/>
                      <a:pt x="2908" y="1499"/>
                      <a:pt x="2735" y="1613"/>
                    </a:cubicBezTo>
                    <a:cubicBezTo>
                      <a:pt x="2557" y="1728"/>
                      <a:pt x="2396" y="1863"/>
                      <a:pt x="2248" y="2015"/>
                    </a:cubicBezTo>
                    <a:cubicBezTo>
                      <a:pt x="1956" y="2307"/>
                      <a:pt x="1744" y="2676"/>
                      <a:pt x="1634" y="3078"/>
                    </a:cubicBezTo>
                    <a:cubicBezTo>
                      <a:pt x="1567" y="3340"/>
                      <a:pt x="1554" y="3615"/>
                      <a:pt x="1596" y="3886"/>
                    </a:cubicBezTo>
                    <a:cubicBezTo>
                      <a:pt x="1431" y="3789"/>
                      <a:pt x="1249" y="3717"/>
                      <a:pt x="1063" y="3674"/>
                    </a:cubicBezTo>
                    <a:cubicBezTo>
                      <a:pt x="911" y="3641"/>
                      <a:pt x="758" y="3619"/>
                      <a:pt x="602" y="3619"/>
                    </a:cubicBezTo>
                    <a:cubicBezTo>
                      <a:pt x="508" y="3619"/>
                      <a:pt x="411" y="3628"/>
                      <a:pt x="318" y="3641"/>
                    </a:cubicBezTo>
                    <a:cubicBezTo>
                      <a:pt x="229" y="3649"/>
                      <a:pt x="136" y="3666"/>
                      <a:pt x="51" y="3691"/>
                    </a:cubicBezTo>
                    <a:cubicBezTo>
                      <a:pt x="39" y="3768"/>
                      <a:pt x="30" y="3844"/>
                      <a:pt x="22" y="3920"/>
                    </a:cubicBezTo>
                    <a:lnTo>
                      <a:pt x="22" y="3907"/>
                    </a:lnTo>
                    <a:cubicBezTo>
                      <a:pt x="1" y="4182"/>
                      <a:pt x="1" y="4462"/>
                      <a:pt x="22" y="4741"/>
                    </a:cubicBezTo>
                    <a:cubicBezTo>
                      <a:pt x="43" y="5008"/>
                      <a:pt x="77" y="5274"/>
                      <a:pt x="128" y="5537"/>
                    </a:cubicBezTo>
                    <a:cubicBezTo>
                      <a:pt x="128" y="5528"/>
                      <a:pt x="128" y="5524"/>
                      <a:pt x="128" y="5520"/>
                    </a:cubicBezTo>
                    <a:cubicBezTo>
                      <a:pt x="199" y="5909"/>
                      <a:pt x="293" y="6294"/>
                      <a:pt x="398" y="6675"/>
                    </a:cubicBezTo>
                    <a:cubicBezTo>
                      <a:pt x="492" y="7014"/>
                      <a:pt x="589" y="7353"/>
                      <a:pt x="695" y="7687"/>
                    </a:cubicBezTo>
                    <a:cubicBezTo>
                      <a:pt x="898" y="8301"/>
                      <a:pt x="1135" y="8906"/>
                      <a:pt x="1414" y="9490"/>
                    </a:cubicBezTo>
                    <a:cubicBezTo>
                      <a:pt x="1414" y="9486"/>
                      <a:pt x="1410" y="9481"/>
                      <a:pt x="1410" y="9477"/>
                    </a:cubicBezTo>
                    <a:lnTo>
                      <a:pt x="1410" y="9477"/>
                    </a:lnTo>
                    <a:cubicBezTo>
                      <a:pt x="1660" y="9998"/>
                      <a:pt x="1943" y="10506"/>
                      <a:pt x="2261" y="10992"/>
                    </a:cubicBezTo>
                    <a:cubicBezTo>
                      <a:pt x="2570" y="11467"/>
                      <a:pt x="2913" y="11924"/>
                      <a:pt x="3281" y="12355"/>
                    </a:cubicBezTo>
                    <a:cubicBezTo>
                      <a:pt x="3505" y="12614"/>
                      <a:pt x="3742" y="12863"/>
                      <a:pt x="3988" y="13104"/>
                    </a:cubicBezTo>
                    <a:lnTo>
                      <a:pt x="4055" y="13172"/>
                    </a:lnTo>
                    <a:cubicBezTo>
                      <a:pt x="3954" y="13045"/>
                      <a:pt x="3861" y="12914"/>
                      <a:pt x="3776" y="12779"/>
                    </a:cubicBezTo>
                    <a:cubicBezTo>
                      <a:pt x="3725" y="12690"/>
                      <a:pt x="3674" y="12601"/>
                      <a:pt x="3632" y="12508"/>
                    </a:cubicBezTo>
                    <a:cubicBezTo>
                      <a:pt x="3598" y="12427"/>
                      <a:pt x="3577" y="12347"/>
                      <a:pt x="3560" y="12266"/>
                    </a:cubicBezTo>
                    <a:cubicBezTo>
                      <a:pt x="3552" y="12220"/>
                      <a:pt x="3547" y="12178"/>
                      <a:pt x="3547" y="12131"/>
                    </a:cubicBezTo>
                    <a:cubicBezTo>
                      <a:pt x="3547" y="12097"/>
                      <a:pt x="3552" y="12063"/>
                      <a:pt x="3560" y="12029"/>
                    </a:cubicBezTo>
                    <a:cubicBezTo>
                      <a:pt x="3569" y="11996"/>
                      <a:pt x="3581" y="11962"/>
                      <a:pt x="3594" y="11932"/>
                    </a:cubicBezTo>
                    <a:cubicBezTo>
                      <a:pt x="3602" y="11911"/>
                      <a:pt x="3615" y="11894"/>
                      <a:pt x="3628" y="11873"/>
                    </a:cubicBezTo>
                    <a:cubicBezTo>
                      <a:pt x="3641" y="11852"/>
                      <a:pt x="3657" y="11835"/>
                      <a:pt x="3670" y="11814"/>
                    </a:cubicBezTo>
                    <a:cubicBezTo>
                      <a:pt x="3691" y="11792"/>
                      <a:pt x="3717" y="11767"/>
                      <a:pt x="3738" y="11750"/>
                    </a:cubicBezTo>
                    <a:cubicBezTo>
                      <a:pt x="3759" y="11737"/>
                      <a:pt x="3776" y="11725"/>
                      <a:pt x="3797" y="11712"/>
                    </a:cubicBezTo>
                    <a:cubicBezTo>
                      <a:pt x="3831" y="11695"/>
                      <a:pt x="3869" y="11682"/>
                      <a:pt x="3907" y="11682"/>
                    </a:cubicBezTo>
                    <a:cubicBezTo>
                      <a:pt x="3919" y="11681"/>
                      <a:pt x="3931" y="11681"/>
                      <a:pt x="3943" y="11681"/>
                    </a:cubicBezTo>
                    <a:cubicBezTo>
                      <a:pt x="4012" y="11681"/>
                      <a:pt x="4083" y="11701"/>
                      <a:pt x="4144" y="11737"/>
                    </a:cubicBezTo>
                    <a:cubicBezTo>
                      <a:pt x="4237" y="11792"/>
                      <a:pt x="4322" y="11860"/>
                      <a:pt x="4398" y="11941"/>
                    </a:cubicBezTo>
                    <a:cubicBezTo>
                      <a:pt x="4470" y="12013"/>
                      <a:pt x="4538" y="12093"/>
                      <a:pt x="4606" y="12173"/>
                    </a:cubicBezTo>
                    <a:cubicBezTo>
                      <a:pt x="4771" y="12372"/>
                      <a:pt x="4936" y="12575"/>
                      <a:pt x="5101" y="12779"/>
                    </a:cubicBezTo>
                    <a:cubicBezTo>
                      <a:pt x="5452" y="13219"/>
                      <a:pt x="5795" y="13663"/>
                      <a:pt x="6163" y="14095"/>
                    </a:cubicBezTo>
                    <a:lnTo>
                      <a:pt x="6159" y="14086"/>
                    </a:lnTo>
                    <a:lnTo>
                      <a:pt x="6159" y="14086"/>
                    </a:lnTo>
                    <a:cubicBezTo>
                      <a:pt x="6375" y="14336"/>
                      <a:pt x="6599" y="14577"/>
                      <a:pt x="6836" y="14806"/>
                    </a:cubicBezTo>
                    <a:cubicBezTo>
                      <a:pt x="7052" y="15009"/>
                      <a:pt x="7280" y="15195"/>
                      <a:pt x="7518" y="15369"/>
                    </a:cubicBezTo>
                    <a:cubicBezTo>
                      <a:pt x="7522" y="15360"/>
                      <a:pt x="7526" y="15352"/>
                      <a:pt x="7534" y="15339"/>
                    </a:cubicBezTo>
                    <a:cubicBezTo>
                      <a:pt x="7581" y="15233"/>
                      <a:pt x="7619" y="15119"/>
                      <a:pt x="7640" y="15001"/>
                    </a:cubicBezTo>
                    <a:cubicBezTo>
                      <a:pt x="7700" y="15051"/>
                      <a:pt x="7771" y="15098"/>
                      <a:pt x="7848" y="15132"/>
                    </a:cubicBezTo>
                    <a:cubicBezTo>
                      <a:pt x="8034" y="15225"/>
                      <a:pt x="8233" y="15284"/>
                      <a:pt x="8440" y="15310"/>
                    </a:cubicBezTo>
                    <a:cubicBezTo>
                      <a:pt x="8508" y="15318"/>
                      <a:pt x="8580" y="15322"/>
                      <a:pt x="8648" y="15322"/>
                    </a:cubicBezTo>
                    <a:cubicBezTo>
                      <a:pt x="8982" y="15318"/>
                      <a:pt x="9308" y="15229"/>
                      <a:pt x="9604" y="15073"/>
                    </a:cubicBezTo>
                    <a:cubicBezTo>
                      <a:pt x="9972" y="14882"/>
                      <a:pt x="10281" y="14599"/>
                      <a:pt x="10510" y="14251"/>
                    </a:cubicBezTo>
                    <a:cubicBezTo>
                      <a:pt x="10683" y="13993"/>
                      <a:pt x="10798" y="13701"/>
                      <a:pt x="10844" y="13392"/>
                    </a:cubicBezTo>
                    <a:cubicBezTo>
                      <a:pt x="10937" y="13452"/>
                      <a:pt x="11039" y="13502"/>
                      <a:pt x="11141" y="13540"/>
                    </a:cubicBezTo>
                    <a:cubicBezTo>
                      <a:pt x="11276" y="13595"/>
                      <a:pt x="11416" y="13629"/>
                      <a:pt x="11560" y="13650"/>
                    </a:cubicBezTo>
                    <a:cubicBezTo>
                      <a:pt x="11576" y="13384"/>
                      <a:pt x="11576" y="13117"/>
                      <a:pt x="11560" y="12851"/>
                    </a:cubicBezTo>
                    <a:cubicBezTo>
                      <a:pt x="11538" y="12567"/>
                      <a:pt x="11505" y="12288"/>
                      <a:pt x="11454" y="12008"/>
                    </a:cubicBezTo>
                    <a:cubicBezTo>
                      <a:pt x="11373" y="11589"/>
                      <a:pt x="11276" y="11179"/>
                      <a:pt x="11149" y="10772"/>
                    </a:cubicBezTo>
                    <a:cubicBezTo>
                      <a:pt x="11026" y="10362"/>
                      <a:pt x="10887" y="9956"/>
                      <a:pt x="10738" y="9549"/>
                    </a:cubicBezTo>
                    <a:cubicBezTo>
                      <a:pt x="10595" y="9143"/>
                      <a:pt x="10434" y="8724"/>
                      <a:pt x="10294" y="8309"/>
                    </a:cubicBezTo>
                    <a:cubicBezTo>
                      <a:pt x="10256" y="8199"/>
                      <a:pt x="10218" y="8089"/>
                      <a:pt x="10180" y="7979"/>
                    </a:cubicBezTo>
                    <a:cubicBezTo>
                      <a:pt x="10159" y="7907"/>
                      <a:pt x="10137" y="7835"/>
                      <a:pt x="10112" y="7763"/>
                    </a:cubicBezTo>
                    <a:cubicBezTo>
                      <a:pt x="10065" y="7632"/>
                      <a:pt x="10015" y="7496"/>
                      <a:pt x="9964" y="7365"/>
                    </a:cubicBezTo>
                    <a:cubicBezTo>
                      <a:pt x="9862" y="7115"/>
                      <a:pt x="9778" y="6862"/>
                      <a:pt x="9706" y="6603"/>
                    </a:cubicBezTo>
                    <a:cubicBezTo>
                      <a:pt x="9672" y="6481"/>
                      <a:pt x="9646" y="6354"/>
                      <a:pt x="9634" y="6227"/>
                    </a:cubicBezTo>
                    <a:cubicBezTo>
                      <a:pt x="9621" y="6125"/>
                      <a:pt x="9621" y="6019"/>
                      <a:pt x="9634" y="5918"/>
                    </a:cubicBezTo>
                    <a:cubicBezTo>
                      <a:pt x="9651" y="5795"/>
                      <a:pt x="9685" y="5672"/>
                      <a:pt x="9740" y="5562"/>
                    </a:cubicBezTo>
                    <a:cubicBezTo>
                      <a:pt x="9761" y="5520"/>
                      <a:pt x="9790" y="5478"/>
                      <a:pt x="9820" y="5444"/>
                    </a:cubicBezTo>
                    <a:cubicBezTo>
                      <a:pt x="9845" y="5410"/>
                      <a:pt x="9875" y="5380"/>
                      <a:pt x="9909" y="5355"/>
                    </a:cubicBezTo>
                    <a:cubicBezTo>
                      <a:pt x="9943" y="5329"/>
                      <a:pt x="9985" y="5308"/>
                      <a:pt x="10027" y="5296"/>
                    </a:cubicBezTo>
                    <a:cubicBezTo>
                      <a:pt x="10065" y="5287"/>
                      <a:pt x="10104" y="5279"/>
                      <a:pt x="10142" y="5279"/>
                    </a:cubicBezTo>
                    <a:cubicBezTo>
                      <a:pt x="10226" y="5279"/>
                      <a:pt x="10307" y="5296"/>
                      <a:pt x="10387" y="5329"/>
                    </a:cubicBezTo>
                    <a:cubicBezTo>
                      <a:pt x="10497" y="5372"/>
                      <a:pt x="10607" y="5431"/>
                      <a:pt x="10705" y="5503"/>
                    </a:cubicBezTo>
                    <a:cubicBezTo>
                      <a:pt x="10802" y="5571"/>
                      <a:pt x="10891" y="5643"/>
                      <a:pt x="10975" y="5727"/>
                    </a:cubicBezTo>
                    <a:cubicBezTo>
                      <a:pt x="11047" y="5803"/>
                      <a:pt x="11111" y="5884"/>
                      <a:pt x="11174" y="5968"/>
                    </a:cubicBezTo>
                    <a:cubicBezTo>
                      <a:pt x="11023" y="5531"/>
                      <a:pt x="10851" y="5106"/>
                      <a:pt x="10649" y="4690"/>
                    </a:cubicBezTo>
                    <a:lnTo>
                      <a:pt x="10649" y="4690"/>
                    </a:lnTo>
                    <a:cubicBezTo>
                      <a:pt x="10649" y="4690"/>
                      <a:pt x="10649" y="4690"/>
                      <a:pt x="10650" y="4690"/>
                    </a:cubicBezTo>
                    <a:cubicBezTo>
                      <a:pt x="10472" y="4322"/>
                      <a:pt x="10281" y="3962"/>
                      <a:pt x="10074" y="3611"/>
                    </a:cubicBezTo>
                    <a:cubicBezTo>
                      <a:pt x="9867" y="3264"/>
                      <a:pt x="9651" y="2930"/>
                      <a:pt x="9422" y="2595"/>
                    </a:cubicBezTo>
                    <a:cubicBezTo>
                      <a:pt x="9253" y="2354"/>
                      <a:pt x="9088" y="2108"/>
                      <a:pt x="8918" y="1867"/>
                    </a:cubicBezTo>
                    <a:cubicBezTo>
                      <a:pt x="8732" y="1613"/>
                      <a:pt x="8542" y="1364"/>
                      <a:pt x="8334" y="1122"/>
                    </a:cubicBezTo>
                    <a:cubicBezTo>
                      <a:pt x="8072" y="809"/>
                      <a:pt x="7771" y="534"/>
                      <a:pt x="7441" y="297"/>
                    </a:cubicBezTo>
                    <a:lnTo>
                      <a:pt x="7441" y="297"/>
                    </a:lnTo>
                    <a:lnTo>
                      <a:pt x="7454" y="305"/>
                    </a:lnTo>
                    <a:cubicBezTo>
                      <a:pt x="7365" y="242"/>
                      <a:pt x="7272" y="187"/>
                      <a:pt x="7179" y="140"/>
                    </a:cubicBezTo>
                    <a:cubicBezTo>
                      <a:pt x="7098" y="98"/>
                      <a:pt x="7014" y="60"/>
                      <a:pt x="6933" y="30"/>
                    </a:cubicBezTo>
                    <a:lnTo>
                      <a:pt x="6845"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1"/>
              <p:cNvSpPr/>
              <p:nvPr/>
            </p:nvSpPr>
            <p:spPr>
              <a:xfrm>
                <a:off x="-1633600" y="4771110"/>
                <a:ext cx="445413" cy="834498"/>
              </a:xfrm>
              <a:custGeom>
                <a:rect b="b" l="l" r="r" t="t"/>
                <a:pathLst>
                  <a:path extrusionOk="0" h="10874" w="5804">
                    <a:moveTo>
                      <a:pt x="77" y="1"/>
                    </a:moveTo>
                    <a:cubicBezTo>
                      <a:pt x="56" y="1"/>
                      <a:pt x="35" y="13"/>
                      <a:pt x="22" y="30"/>
                    </a:cubicBezTo>
                    <a:cubicBezTo>
                      <a:pt x="9" y="43"/>
                      <a:pt x="1" y="64"/>
                      <a:pt x="5" y="81"/>
                    </a:cubicBezTo>
                    <a:cubicBezTo>
                      <a:pt x="39" y="390"/>
                      <a:pt x="90" y="716"/>
                      <a:pt x="149" y="1054"/>
                    </a:cubicBezTo>
                    <a:cubicBezTo>
                      <a:pt x="204" y="1368"/>
                      <a:pt x="272" y="1677"/>
                      <a:pt x="352" y="2003"/>
                    </a:cubicBezTo>
                    <a:cubicBezTo>
                      <a:pt x="513" y="2646"/>
                      <a:pt x="712" y="3276"/>
                      <a:pt x="949" y="3894"/>
                    </a:cubicBezTo>
                    <a:cubicBezTo>
                      <a:pt x="1423" y="5135"/>
                      <a:pt x="2016" y="6328"/>
                      <a:pt x="2718" y="7454"/>
                    </a:cubicBezTo>
                    <a:cubicBezTo>
                      <a:pt x="3112" y="8085"/>
                      <a:pt x="3548" y="8694"/>
                      <a:pt x="4018" y="9274"/>
                    </a:cubicBezTo>
                    <a:cubicBezTo>
                      <a:pt x="4250" y="9562"/>
                      <a:pt x="4496" y="9841"/>
                      <a:pt x="4758" y="10104"/>
                    </a:cubicBezTo>
                    <a:cubicBezTo>
                      <a:pt x="5021" y="10374"/>
                      <a:pt x="5308" y="10624"/>
                      <a:pt x="5613" y="10844"/>
                    </a:cubicBezTo>
                    <a:cubicBezTo>
                      <a:pt x="5634" y="10861"/>
                      <a:pt x="5660" y="10874"/>
                      <a:pt x="5689" y="10874"/>
                    </a:cubicBezTo>
                    <a:cubicBezTo>
                      <a:pt x="5719" y="10874"/>
                      <a:pt x="5753" y="10861"/>
                      <a:pt x="5774" y="10836"/>
                    </a:cubicBezTo>
                    <a:cubicBezTo>
                      <a:pt x="5795" y="10815"/>
                      <a:pt x="5804" y="10785"/>
                      <a:pt x="5804" y="10755"/>
                    </a:cubicBezTo>
                    <a:cubicBezTo>
                      <a:pt x="5799" y="10721"/>
                      <a:pt x="5787" y="10696"/>
                      <a:pt x="5766" y="10675"/>
                    </a:cubicBezTo>
                    <a:cubicBezTo>
                      <a:pt x="5558" y="10489"/>
                      <a:pt x="5355" y="10307"/>
                      <a:pt x="5160" y="10116"/>
                    </a:cubicBezTo>
                    <a:cubicBezTo>
                      <a:pt x="4983" y="9943"/>
                      <a:pt x="4801" y="9748"/>
                      <a:pt x="4606" y="9524"/>
                    </a:cubicBezTo>
                    <a:cubicBezTo>
                      <a:pt x="4301" y="9172"/>
                      <a:pt x="4018" y="8800"/>
                      <a:pt x="3755" y="8419"/>
                    </a:cubicBezTo>
                    <a:cubicBezTo>
                      <a:pt x="3476" y="8013"/>
                      <a:pt x="3209" y="7615"/>
                      <a:pt x="2968" y="7238"/>
                    </a:cubicBezTo>
                    <a:cubicBezTo>
                      <a:pt x="2456" y="6438"/>
                      <a:pt x="1990" y="5604"/>
                      <a:pt x="1575" y="4745"/>
                    </a:cubicBezTo>
                    <a:cubicBezTo>
                      <a:pt x="1427" y="4440"/>
                      <a:pt x="1292" y="4140"/>
                      <a:pt x="1165" y="3827"/>
                    </a:cubicBezTo>
                    <a:cubicBezTo>
                      <a:pt x="1029" y="3501"/>
                      <a:pt x="907" y="3162"/>
                      <a:pt x="792" y="2819"/>
                    </a:cubicBezTo>
                    <a:cubicBezTo>
                      <a:pt x="568" y="2146"/>
                      <a:pt x="390" y="1457"/>
                      <a:pt x="263" y="758"/>
                    </a:cubicBezTo>
                    <a:cubicBezTo>
                      <a:pt x="221" y="538"/>
                      <a:pt x="187" y="301"/>
                      <a:pt x="162" y="77"/>
                    </a:cubicBezTo>
                    <a:cubicBezTo>
                      <a:pt x="157" y="34"/>
                      <a:pt x="124" y="1"/>
                      <a:pt x="8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1"/>
              <p:cNvSpPr/>
              <p:nvPr/>
            </p:nvSpPr>
            <p:spPr>
              <a:xfrm>
                <a:off x="-1329850" y="4602812"/>
                <a:ext cx="404740" cy="863814"/>
              </a:xfrm>
              <a:custGeom>
                <a:rect b="b" l="l" r="r" t="t"/>
                <a:pathLst>
                  <a:path extrusionOk="0" h="11256" w="5274">
                    <a:moveTo>
                      <a:pt x="100" y="0"/>
                    </a:moveTo>
                    <a:cubicBezTo>
                      <a:pt x="96" y="0"/>
                      <a:pt x="93" y="0"/>
                      <a:pt x="89" y="1"/>
                    </a:cubicBezTo>
                    <a:cubicBezTo>
                      <a:pt x="64" y="1"/>
                      <a:pt x="43" y="10"/>
                      <a:pt x="30" y="26"/>
                    </a:cubicBezTo>
                    <a:cubicBezTo>
                      <a:pt x="0" y="60"/>
                      <a:pt x="0" y="111"/>
                      <a:pt x="34" y="141"/>
                    </a:cubicBezTo>
                    <a:cubicBezTo>
                      <a:pt x="271" y="365"/>
                      <a:pt x="495" y="606"/>
                      <a:pt x="728" y="873"/>
                    </a:cubicBezTo>
                    <a:cubicBezTo>
                      <a:pt x="1507" y="1779"/>
                      <a:pt x="2201" y="2871"/>
                      <a:pt x="2844" y="4208"/>
                    </a:cubicBezTo>
                    <a:cubicBezTo>
                      <a:pt x="3348" y="5271"/>
                      <a:pt x="3776" y="6367"/>
                      <a:pt x="4123" y="7488"/>
                    </a:cubicBezTo>
                    <a:cubicBezTo>
                      <a:pt x="4449" y="8538"/>
                      <a:pt x="4715" y="9605"/>
                      <a:pt x="4914" y="10684"/>
                    </a:cubicBezTo>
                    <a:lnTo>
                      <a:pt x="4944" y="10866"/>
                    </a:lnTo>
                    <a:lnTo>
                      <a:pt x="4948" y="10900"/>
                    </a:lnTo>
                    <a:cubicBezTo>
                      <a:pt x="4961" y="10972"/>
                      <a:pt x="4973" y="11044"/>
                      <a:pt x="4978" y="11116"/>
                    </a:cubicBezTo>
                    <a:cubicBezTo>
                      <a:pt x="4982" y="11154"/>
                      <a:pt x="4999" y="11192"/>
                      <a:pt x="5028" y="11217"/>
                    </a:cubicBezTo>
                    <a:cubicBezTo>
                      <a:pt x="5054" y="11243"/>
                      <a:pt x="5092" y="11255"/>
                      <a:pt x="5130" y="11255"/>
                    </a:cubicBezTo>
                    <a:cubicBezTo>
                      <a:pt x="5168" y="11251"/>
                      <a:pt x="5210" y="11234"/>
                      <a:pt x="5240" y="11200"/>
                    </a:cubicBezTo>
                    <a:cubicBezTo>
                      <a:pt x="5261" y="11175"/>
                      <a:pt x="5274" y="11137"/>
                      <a:pt x="5274" y="11103"/>
                    </a:cubicBezTo>
                    <a:lnTo>
                      <a:pt x="5265" y="11048"/>
                    </a:lnTo>
                    <a:cubicBezTo>
                      <a:pt x="5265" y="11023"/>
                      <a:pt x="5261" y="10997"/>
                      <a:pt x="5261" y="10976"/>
                    </a:cubicBezTo>
                    <a:cubicBezTo>
                      <a:pt x="5257" y="10942"/>
                      <a:pt x="5249" y="10908"/>
                      <a:pt x="5244" y="10874"/>
                    </a:cubicBezTo>
                    <a:lnTo>
                      <a:pt x="5240" y="10849"/>
                    </a:lnTo>
                    <a:lnTo>
                      <a:pt x="5223" y="10769"/>
                    </a:lnTo>
                    <a:lnTo>
                      <a:pt x="5206" y="10684"/>
                    </a:lnTo>
                    <a:lnTo>
                      <a:pt x="5194" y="10604"/>
                    </a:lnTo>
                    <a:cubicBezTo>
                      <a:pt x="5164" y="10468"/>
                      <a:pt x="5139" y="10333"/>
                      <a:pt x="5109" y="10197"/>
                    </a:cubicBezTo>
                    <a:cubicBezTo>
                      <a:pt x="5050" y="9939"/>
                      <a:pt x="4990" y="9681"/>
                      <a:pt x="4927" y="9423"/>
                    </a:cubicBezTo>
                    <a:cubicBezTo>
                      <a:pt x="4796" y="8881"/>
                      <a:pt x="4643" y="8339"/>
                      <a:pt x="4482" y="7806"/>
                    </a:cubicBezTo>
                    <a:cubicBezTo>
                      <a:pt x="4140" y="6684"/>
                      <a:pt x="3721" y="5588"/>
                      <a:pt x="3221" y="4526"/>
                    </a:cubicBezTo>
                    <a:cubicBezTo>
                      <a:pt x="2828" y="3675"/>
                      <a:pt x="2370" y="2858"/>
                      <a:pt x="1854" y="2075"/>
                    </a:cubicBezTo>
                    <a:cubicBezTo>
                      <a:pt x="1363" y="1330"/>
                      <a:pt x="787" y="640"/>
                      <a:pt x="144" y="22"/>
                    </a:cubicBezTo>
                    <a:cubicBezTo>
                      <a:pt x="134" y="8"/>
                      <a:pt x="117" y="0"/>
                      <a:pt x="10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8" name="Google Shape;6538;p61"/>
            <p:cNvGrpSpPr/>
            <p:nvPr/>
          </p:nvGrpSpPr>
          <p:grpSpPr>
            <a:xfrm rot="692224">
              <a:off x="6060264" y="3197398"/>
              <a:ext cx="969348" cy="952825"/>
              <a:chOff x="-1999878" y="5827318"/>
              <a:chExt cx="1884076" cy="1851962"/>
            </a:xfrm>
          </p:grpSpPr>
          <p:sp>
            <p:nvSpPr>
              <p:cNvPr id="6539" name="Google Shape;6539;p61"/>
              <p:cNvSpPr/>
              <p:nvPr/>
            </p:nvSpPr>
            <p:spPr>
              <a:xfrm rot="3016586">
                <a:off x="-1659057" y="6028018"/>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1"/>
              <p:cNvSpPr/>
              <p:nvPr/>
            </p:nvSpPr>
            <p:spPr>
              <a:xfrm rot="3016586">
                <a:off x="-1659065" y="6028024"/>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1"/>
              <p:cNvSpPr/>
              <p:nvPr/>
            </p:nvSpPr>
            <p:spPr>
              <a:xfrm rot="3016586">
                <a:off x="-1620202" y="6091653"/>
                <a:ext cx="1113261" cy="1342148"/>
              </a:xfrm>
              <a:custGeom>
                <a:rect b="b" l="l" r="r" t="t"/>
                <a:pathLst>
                  <a:path extrusionOk="0" h="21282" w="17651">
                    <a:moveTo>
                      <a:pt x="4420" y="1"/>
                    </a:moveTo>
                    <a:cubicBezTo>
                      <a:pt x="4183" y="1"/>
                      <a:pt x="3941" y="18"/>
                      <a:pt x="3704" y="52"/>
                    </a:cubicBezTo>
                    <a:cubicBezTo>
                      <a:pt x="3218" y="124"/>
                      <a:pt x="2744" y="280"/>
                      <a:pt x="2308" y="509"/>
                    </a:cubicBezTo>
                    <a:cubicBezTo>
                      <a:pt x="1863" y="746"/>
                      <a:pt x="1461" y="1055"/>
                      <a:pt x="1118" y="1427"/>
                    </a:cubicBezTo>
                    <a:cubicBezTo>
                      <a:pt x="1038" y="1516"/>
                      <a:pt x="957" y="1609"/>
                      <a:pt x="885" y="1702"/>
                    </a:cubicBezTo>
                    <a:cubicBezTo>
                      <a:pt x="847" y="1740"/>
                      <a:pt x="813" y="1783"/>
                      <a:pt x="784" y="1821"/>
                    </a:cubicBezTo>
                    <a:cubicBezTo>
                      <a:pt x="500" y="2181"/>
                      <a:pt x="297" y="2595"/>
                      <a:pt x="187" y="3040"/>
                    </a:cubicBezTo>
                    <a:cubicBezTo>
                      <a:pt x="98" y="3298"/>
                      <a:pt x="43" y="3569"/>
                      <a:pt x="22" y="3844"/>
                    </a:cubicBezTo>
                    <a:cubicBezTo>
                      <a:pt x="18" y="3895"/>
                      <a:pt x="18" y="3954"/>
                      <a:pt x="18" y="4017"/>
                    </a:cubicBezTo>
                    <a:cubicBezTo>
                      <a:pt x="9" y="4077"/>
                      <a:pt x="5" y="4132"/>
                      <a:pt x="1" y="4191"/>
                    </a:cubicBezTo>
                    <a:cubicBezTo>
                      <a:pt x="1" y="4305"/>
                      <a:pt x="5" y="4424"/>
                      <a:pt x="22" y="4542"/>
                    </a:cubicBezTo>
                    <a:cubicBezTo>
                      <a:pt x="26" y="4648"/>
                      <a:pt x="39" y="4754"/>
                      <a:pt x="56" y="4860"/>
                    </a:cubicBezTo>
                    <a:cubicBezTo>
                      <a:pt x="69" y="4961"/>
                      <a:pt x="81" y="5063"/>
                      <a:pt x="94" y="5164"/>
                    </a:cubicBezTo>
                    <a:cubicBezTo>
                      <a:pt x="115" y="5313"/>
                      <a:pt x="149" y="5461"/>
                      <a:pt x="191" y="5605"/>
                    </a:cubicBezTo>
                    <a:cubicBezTo>
                      <a:pt x="208" y="5677"/>
                      <a:pt x="221" y="5749"/>
                      <a:pt x="242" y="5825"/>
                    </a:cubicBezTo>
                    <a:cubicBezTo>
                      <a:pt x="289" y="6036"/>
                      <a:pt x="348" y="6261"/>
                      <a:pt x="420" y="6485"/>
                    </a:cubicBezTo>
                    <a:cubicBezTo>
                      <a:pt x="534" y="6849"/>
                      <a:pt x="631" y="7188"/>
                      <a:pt x="716" y="7518"/>
                    </a:cubicBezTo>
                    <a:cubicBezTo>
                      <a:pt x="873" y="8136"/>
                      <a:pt x="1017" y="8796"/>
                      <a:pt x="1165" y="9596"/>
                    </a:cubicBezTo>
                    <a:cubicBezTo>
                      <a:pt x="1300" y="10341"/>
                      <a:pt x="1414" y="11103"/>
                      <a:pt x="1516" y="11776"/>
                    </a:cubicBezTo>
                    <a:lnTo>
                      <a:pt x="1525" y="11818"/>
                    </a:lnTo>
                    <a:cubicBezTo>
                      <a:pt x="1618" y="12432"/>
                      <a:pt x="1723" y="13130"/>
                      <a:pt x="1842" y="13795"/>
                    </a:cubicBezTo>
                    <a:cubicBezTo>
                      <a:pt x="1931" y="14319"/>
                      <a:pt x="2049" y="14840"/>
                      <a:pt x="2206" y="15352"/>
                    </a:cubicBezTo>
                    <a:cubicBezTo>
                      <a:pt x="2358" y="15860"/>
                      <a:pt x="2545" y="16351"/>
                      <a:pt x="2765" y="16829"/>
                    </a:cubicBezTo>
                    <a:cubicBezTo>
                      <a:pt x="3188" y="17777"/>
                      <a:pt x="3780" y="18641"/>
                      <a:pt x="4504" y="19381"/>
                    </a:cubicBezTo>
                    <a:cubicBezTo>
                      <a:pt x="4868" y="19745"/>
                      <a:pt x="5270" y="20063"/>
                      <a:pt x="5706" y="20338"/>
                    </a:cubicBezTo>
                    <a:cubicBezTo>
                      <a:pt x="6151" y="20613"/>
                      <a:pt x="6629" y="20829"/>
                      <a:pt x="7128" y="20986"/>
                    </a:cubicBezTo>
                    <a:cubicBezTo>
                      <a:pt x="7632" y="21142"/>
                      <a:pt x="8157" y="21235"/>
                      <a:pt x="8682" y="21269"/>
                    </a:cubicBezTo>
                    <a:cubicBezTo>
                      <a:pt x="8838" y="21278"/>
                      <a:pt x="8999" y="21282"/>
                      <a:pt x="9160" y="21282"/>
                    </a:cubicBezTo>
                    <a:cubicBezTo>
                      <a:pt x="9520" y="21282"/>
                      <a:pt x="9875" y="21261"/>
                      <a:pt x="10235" y="21214"/>
                    </a:cubicBezTo>
                    <a:cubicBezTo>
                      <a:pt x="11306" y="21074"/>
                      <a:pt x="12347" y="20749"/>
                      <a:pt x="13312" y="20262"/>
                    </a:cubicBezTo>
                    <a:cubicBezTo>
                      <a:pt x="14273" y="19788"/>
                      <a:pt x="15136" y="19144"/>
                      <a:pt x="15860" y="18357"/>
                    </a:cubicBezTo>
                    <a:cubicBezTo>
                      <a:pt x="16211" y="17972"/>
                      <a:pt x="16516" y="17553"/>
                      <a:pt x="16774" y="17100"/>
                    </a:cubicBezTo>
                    <a:cubicBezTo>
                      <a:pt x="17058" y="16592"/>
                      <a:pt x="17270" y="16042"/>
                      <a:pt x="17401" y="15475"/>
                    </a:cubicBezTo>
                    <a:cubicBezTo>
                      <a:pt x="17650" y="14408"/>
                      <a:pt x="17621" y="13253"/>
                      <a:pt x="17325" y="12030"/>
                    </a:cubicBezTo>
                    <a:cubicBezTo>
                      <a:pt x="17181" y="11458"/>
                      <a:pt x="16986" y="10900"/>
                      <a:pt x="16736" y="10366"/>
                    </a:cubicBezTo>
                    <a:cubicBezTo>
                      <a:pt x="16495" y="9833"/>
                      <a:pt x="16211" y="9325"/>
                      <a:pt x="15881" y="8843"/>
                    </a:cubicBezTo>
                    <a:cubicBezTo>
                      <a:pt x="15547" y="8352"/>
                      <a:pt x="15166" y="7890"/>
                      <a:pt x="14743" y="7467"/>
                    </a:cubicBezTo>
                    <a:cubicBezTo>
                      <a:pt x="14366" y="7099"/>
                      <a:pt x="13913" y="6726"/>
                      <a:pt x="13308" y="6303"/>
                    </a:cubicBezTo>
                    <a:cubicBezTo>
                      <a:pt x="12914" y="6024"/>
                      <a:pt x="12478" y="5744"/>
                      <a:pt x="12161" y="5537"/>
                    </a:cubicBezTo>
                    <a:lnTo>
                      <a:pt x="12123" y="5512"/>
                    </a:lnTo>
                    <a:cubicBezTo>
                      <a:pt x="11687" y="5224"/>
                      <a:pt x="11234" y="4932"/>
                      <a:pt x="10806" y="4618"/>
                    </a:cubicBezTo>
                    <a:cubicBezTo>
                      <a:pt x="10536" y="4420"/>
                      <a:pt x="10299" y="4233"/>
                      <a:pt x="10083" y="4047"/>
                    </a:cubicBezTo>
                    <a:cubicBezTo>
                      <a:pt x="9846" y="3840"/>
                      <a:pt x="9621" y="3615"/>
                      <a:pt x="9414" y="3383"/>
                    </a:cubicBezTo>
                    <a:cubicBezTo>
                      <a:pt x="9156" y="3099"/>
                      <a:pt x="8910" y="2799"/>
                      <a:pt x="8673" y="2515"/>
                    </a:cubicBezTo>
                    <a:lnTo>
                      <a:pt x="8627" y="2460"/>
                    </a:lnTo>
                    <a:lnTo>
                      <a:pt x="8576" y="2401"/>
                    </a:lnTo>
                    <a:cubicBezTo>
                      <a:pt x="8449" y="2248"/>
                      <a:pt x="8322" y="2096"/>
                      <a:pt x="8195" y="1944"/>
                    </a:cubicBezTo>
                    <a:cubicBezTo>
                      <a:pt x="7823" y="1520"/>
                      <a:pt x="7378" y="1034"/>
                      <a:pt x="6828" y="653"/>
                    </a:cubicBezTo>
                    <a:cubicBezTo>
                      <a:pt x="6341" y="323"/>
                      <a:pt x="5778" y="111"/>
                      <a:pt x="5194" y="47"/>
                    </a:cubicBezTo>
                    <a:cubicBezTo>
                      <a:pt x="5084" y="35"/>
                      <a:pt x="4970" y="26"/>
                      <a:pt x="4864" y="22"/>
                    </a:cubicBezTo>
                    <a:cubicBezTo>
                      <a:pt x="4712" y="9"/>
                      <a:pt x="4563" y="1"/>
                      <a:pt x="4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1"/>
              <p:cNvSpPr/>
              <p:nvPr/>
            </p:nvSpPr>
            <p:spPr>
              <a:xfrm rot="3016586">
                <a:off x="-1619401" y="6093688"/>
                <a:ext cx="1107080" cy="1332562"/>
              </a:xfrm>
              <a:custGeom>
                <a:rect b="b" l="l" r="r" t="t"/>
                <a:pathLst>
                  <a:path extrusionOk="0" h="21130" w="17553">
                    <a:moveTo>
                      <a:pt x="5230" y="12087"/>
                    </a:moveTo>
                    <a:cubicBezTo>
                      <a:pt x="5231" y="12091"/>
                      <a:pt x="5231" y="12095"/>
                      <a:pt x="5232" y="12099"/>
                    </a:cubicBezTo>
                    <a:lnTo>
                      <a:pt x="5232" y="12099"/>
                    </a:lnTo>
                    <a:cubicBezTo>
                      <a:pt x="5232" y="12094"/>
                      <a:pt x="5231" y="12090"/>
                      <a:pt x="5230" y="12087"/>
                    </a:cubicBezTo>
                    <a:close/>
                    <a:moveTo>
                      <a:pt x="3158" y="0"/>
                    </a:moveTo>
                    <a:lnTo>
                      <a:pt x="3158" y="0"/>
                    </a:lnTo>
                    <a:cubicBezTo>
                      <a:pt x="2866" y="85"/>
                      <a:pt x="2582" y="195"/>
                      <a:pt x="2312" y="339"/>
                    </a:cubicBezTo>
                    <a:lnTo>
                      <a:pt x="2312" y="343"/>
                    </a:lnTo>
                    <a:cubicBezTo>
                      <a:pt x="1863" y="585"/>
                      <a:pt x="1461" y="893"/>
                      <a:pt x="1118" y="1266"/>
                    </a:cubicBezTo>
                    <a:cubicBezTo>
                      <a:pt x="1038" y="1355"/>
                      <a:pt x="957" y="1448"/>
                      <a:pt x="885" y="1541"/>
                    </a:cubicBezTo>
                    <a:cubicBezTo>
                      <a:pt x="847" y="1579"/>
                      <a:pt x="813" y="1621"/>
                      <a:pt x="784" y="1660"/>
                    </a:cubicBezTo>
                    <a:cubicBezTo>
                      <a:pt x="500" y="2019"/>
                      <a:pt x="297" y="2434"/>
                      <a:pt x="187" y="2879"/>
                    </a:cubicBezTo>
                    <a:cubicBezTo>
                      <a:pt x="98" y="3137"/>
                      <a:pt x="43" y="3408"/>
                      <a:pt x="22" y="3683"/>
                    </a:cubicBezTo>
                    <a:cubicBezTo>
                      <a:pt x="18" y="3738"/>
                      <a:pt x="18" y="3797"/>
                      <a:pt x="18" y="3860"/>
                    </a:cubicBezTo>
                    <a:cubicBezTo>
                      <a:pt x="9" y="3916"/>
                      <a:pt x="5" y="3975"/>
                      <a:pt x="1" y="4030"/>
                    </a:cubicBezTo>
                    <a:cubicBezTo>
                      <a:pt x="1" y="4148"/>
                      <a:pt x="5" y="4267"/>
                      <a:pt x="22" y="4381"/>
                    </a:cubicBezTo>
                    <a:cubicBezTo>
                      <a:pt x="26" y="4491"/>
                      <a:pt x="39" y="4597"/>
                      <a:pt x="56" y="4703"/>
                    </a:cubicBezTo>
                    <a:cubicBezTo>
                      <a:pt x="64" y="4804"/>
                      <a:pt x="77" y="4906"/>
                      <a:pt x="94" y="5007"/>
                    </a:cubicBezTo>
                    <a:cubicBezTo>
                      <a:pt x="115" y="5156"/>
                      <a:pt x="149" y="5304"/>
                      <a:pt x="191" y="5452"/>
                    </a:cubicBezTo>
                    <a:cubicBezTo>
                      <a:pt x="204" y="5524"/>
                      <a:pt x="221" y="5596"/>
                      <a:pt x="242" y="5672"/>
                    </a:cubicBezTo>
                    <a:cubicBezTo>
                      <a:pt x="288" y="5884"/>
                      <a:pt x="348" y="6108"/>
                      <a:pt x="420" y="6328"/>
                    </a:cubicBezTo>
                    <a:cubicBezTo>
                      <a:pt x="538" y="6713"/>
                      <a:pt x="631" y="7052"/>
                      <a:pt x="716" y="7365"/>
                    </a:cubicBezTo>
                    <a:cubicBezTo>
                      <a:pt x="877" y="7991"/>
                      <a:pt x="1021" y="8647"/>
                      <a:pt x="1160" y="9439"/>
                    </a:cubicBezTo>
                    <a:cubicBezTo>
                      <a:pt x="1287" y="10125"/>
                      <a:pt x="1393" y="10836"/>
                      <a:pt x="1490" y="11462"/>
                    </a:cubicBezTo>
                    <a:lnTo>
                      <a:pt x="1507" y="11568"/>
                    </a:lnTo>
                    <a:lnTo>
                      <a:pt x="1516" y="11614"/>
                    </a:lnTo>
                    <a:lnTo>
                      <a:pt x="1524" y="11657"/>
                    </a:lnTo>
                    <a:lnTo>
                      <a:pt x="1533" y="11720"/>
                    </a:lnTo>
                    <a:cubicBezTo>
                      <a:pt x="1622" y="12321"/>
                      <a:pt x="1727" y="12998"/>
                      <a:pt x="1838" y="13638"/>
                    </a:cubicBezTo>
                    <a:cubicBezTo>
                      <a:pt x="1926" y="14162"/>
                      <a:pt x="2049" y="14683"/>
                      <a:pt x="2206" y="15195"/>
                    </a:cubicBezTo>
                    <a:cubicBezTo>
                      <a:pt x="2358" y="15703"/>
                      <a:pt x="2544" y="16194"/>
                      <a:pt x="2764" y="16672"/>
                    </a:cubicBezTo>
                    <a:cubicBezTo>
                      <a:pt x="3188" y="17620"/>
                      <a:pt x="3776" y="18488"/>
                      <a:pt x="4504" y="19229"/>
                    </a:cubicBezTo>
                    <a:cubicBezTo>
                      <a:pt x="4868" y="19588"/>
                      <a:pt x="5270" y="19910"/>
                      <a:pt x="5706" y="20181"/>
                    </a:cubicBezTo>
                    <a:cubicBezTo>
                      <a:pt x="6150" y="20456"/>
                      <a:pt x="6629" y="20676"/>
                      <a:pt x="7128" y="20829"/>
                    </a:cubicBezTo>
                    <a:cubicBezTo>
                      <a:pt x="7636" y="20985"/>
                      <a:pt x="8157" y="21078"/>
                      <a:pt x="8686" y="21112"/>
                    </a:cubicBezTo>
                    <a:cubicBezTo>
                      <a:pt x="8851" y="21121"/>
                      <a:pt x="9016" y="21129"/>
                      <a:pt x="9164" y="21129"/>
                    </a:cubicBezTo>
                    <a:cubicBezTo>
                      <a:pt x="9520" y="21125"/>
                      <a:pt x="9879" y="21099"/>
                      <a:pt x="10235" y="21057"/>
                    </a:cubicBezTo>
                    <a:cubicBezTo>
                      <a:pt x="11310" y="20913"/>
                      <a:pt x="12351" y="20587"/>
                      <a:pt x="13316" y="20096"/>
                    </a:cubicBezTo>
                    <a:cubicBezTo>
                      <a:pt x="14277" y="19627"/>
                      <a:pt x="15140" y="18979"/>
                      <a:pt x="15864" y="18192"/>
                    </a:cubicBezTo>
                    <a:cubicBezTo>
                      <a:pt x="16215" y="17811"/>
                      <a:pt x="16520" y="17392"/>
                      <a:pt x="16778" y="16939"/>
                    </a:cubicBezTo>
                    <a:cubicBezTo>
                      <a:pt x="17066" y="16431"/>
                      <a:pt x="17278" y="15885"/>
                      <a:pt x="17413" y="15318"/>
                    </a:cubicBezTo>
                    <a:cubicBezTo>
                      <a:pt x="17481" y="15022"/>
                      <a:pt x="17527" y="14721"/>
                      <a:pt x="17553" y="14421"/>
                    </a:cubicBezTo>
                    <a:lnTo>
                      <a:pt x="17553" y="14421"/>
                    </a:lnTo>
                    <a:cubicBezTo>
                      <a:pt x="17062" y="15081"/>
                      <a:pt x="16414" y="15610"/>
                      <a:pt x="15720" y="16033"/>
                    </a:cubicBezTo>
                    <a:cubicBezTo>
                      <a:pt x="15483" y="16173"/>
                      <a:pt x="15246" y="16304"/>
                      <a:pt x="15001" y="16431"/>
                    </a:cubicBezTo>
                    <a:cubicBezTo>
                      <a:pt x="14704" y="16579"/>
                      <a:pt x="14395" y="16710"/>
                      <a:pt x="14078" y="16812"/>
                    </a:cubicBezTo>
                    <a:cubicBezTo>
                      <a:pt x="13651" y="16951"/>
                      <a:pt x="13208" y="17021"/>
                      <a:pt x="12761" y="17021"/>
                    </a:cubicBezTo>
                    <a:cubicBezTo>
                      <a:pt x="12663" y="17021"/>
                      <a:pt x="12564" y="17018"/>
                      <a:pt x="12465" y="17011"/>
                    </a:cubicBezTo>
                    <a:cubicBezTo>
                      <a:pt x="11953" y="16973"/>
                      <a:pt x="11454" y="16850"/>
                      <a:pt x="10959" y="16715"/>
                    </a:cubicBezTo>
                    <a:cubicBezTo>
                      <a:pt x="10688" y="16638"/>
                      <a:pt x="10417" y="16558"/>
                      <a:pt x="10142" y="16490"/>
                    </a:cubicBezTo>
                    <a:cubicBezTo>
                      <a:pt x="9989" y="16448"/>
                      <a:pt x="9833" y="16410"/>
                      <a:pt x="9676" y="16376"/>
                    </a:cubicBezTo>
                    <a:cubicBezTo>
                      <a:pt x="9566" y="16348"/>
                      <a:pt x="9455" y="16324"/>
                      <a:pt x="9344" y="16308"/>
                    </a:cubicBezTo>
                    <a:lnTo>
                      <a:pt x="9344" y="16308"/>
                    </a:lnTo>
                    <a:cubicBezTo>
                      <a:pt x="9346" y="16308"/>
                      <a:pt x="9348" y="16308"/>
                      <a:pt x="9350" y="16308"/>
                    </a:cubicBezTo>
                    <a:lnTo>
                      <a:pt x="9321" y="16304"/>
                    </a:lnTo>
                    <a:lnTo>
                      <a:pt x="9321" y="16304"/>
                    </a:lnTo>
                    <a:cubicBezTo>
                      <a:pt x="9329" y="16305"/>
                      <a:pt x="9336" y="16306"/>
                      <a:pt x="9344" y="16308"/>
                    </a:cubicBezTo>
                    <a:lnTo>
                      <a:pt x="9344" y="16308"/>
                    </a:lnTo>
                    <a:cubicBezTo>
                      <a:pt x="9248" y="16296"/>
                      <a:pt x="9151" y="16289"/>
                      <a:pt x="9054" y="16289"/>
                    </a:cubicBezTo>
                    <a:cubicBezTo>
                      <a:pt x="8984" y="16289"/>
                      <a:pt x="8913" y="16293"/>
                      <a:pt x="8842" y="16300"/>
                    </a:cubicBezTo>
                    <a:cubicBezTo>
                      <a:pt x="8732" y="16313"/>
                      <a:pt x="8626" y="16342"/>
                      <a:pt x="8525" y="16384"/>
                    </a:cubicBezTo>
                    <a:cubicBezTo>
                      <a:pt x="8461" y="16414"/>
                      <a:pt x="8398" y="16448"/>
                      <a:pt x="8339" y="16490"/>
                    </a:cubicBezTo>
                    <a:cubicBezTo>
                      <a:pt x="8284" y="16537"/>
                      <a:pt x="8233" y="16583"/>
                      <a:pt x="8191" y="16643"/>
                    </a:cubicBezTo>
                    <a:cubicBezTo>
                      <a:pt x="8148" y="16698"/>
                      <a:pt x="8114" y="16761"/>
                      <a:pt x="8085" y="16825"/>
                    </a:cubicBezTo>
                    <a:cubicBezTo>
                      <a:pt x="8085" y="16829"/>
                      <a:pt x="8085" y="16829"/>
                      <a:pt x="8085" y="16829"/>
                    </a:cubicBezTo>
                    <a:lnTo>
                      <a:pt x="8085" y="16833"/>
                    </a:lnTo>
                    <a:cubicBezTo>
                      <a:pt x="8051" y="16918"/>
                      <a:pt x="8030" y="17002"/>
                      <a:pt x="8017" y="17087"/>
                    </a:cubicBezTo>
                    <a:lnTo>
                      <a:pt x="8017" y="17096"/>
                    </a:lnTo>
                    <a:lnTo>
                      <a:pt x="8017" y="17104"/>
                    </a:lnTo>
                    <a:cubicBezTo>
                      <a:pt x="8004" y="17227"/>
                      <a:pt x="8004" y="17354"/>
                      <a:pt x="8021" y="17476"/>
                    </a:cubicBezTo>
                    <a:cubicBezTo>
                      <a:pt x="8047" y="17620"/>
                      <a:pt x="8085" y="17764"/>
                      <a:pt x="8144" y="17904"/>
                    </a:cubicBezTo>
                    <a:cubicBezTo>
                      <a:pt x="8212" y="18061"/>
                      <a:pt x="8301" y="18213"/>
                      <a:pt x="8406" y="18353"/>
                    </a:cubicBezTo>
                    <a:cubicBezTo>
                      <a:pt x="8504" y="18471"/>
                      <a:pt x="8618" y="18581"/>
                      <a:pt x="8741" y="18678"/>
                    </a:cubicBezTo>
                    <a:cubicBezTo>
                      <a:pt x="8855" y="18763"/>
                      <a:pt x="8978" y="18839"/>
                      <a:pt x="9109" y="18894"/>
                    </a:cubicBezTo>
                    <a:lnTo>
                      <a:pt x="9151" y="18911"/>
                    </a:lnTo>
                    <a:cubicBezTo>
                      <a:pt x="9261" y="18945"/>
                      <a:pt x="9371" y="18975"/>
                      <a:pt x="9481" y="19009"/>
                    </a:cubicBezTo>
                    <a:cubicBezTo>
                      <a:pt x="9545" y="19026"/>
                      <a:pt x="9579" y="19085"/>
                      <a:pt x="9562" y="19148"/>
                    </a:cubicBezTo>
                    <a:cubicBezTo>
                      <a:pt x="9553" y="19178"/>
                      <a:pt x="9536" y="19199"/>
                      <a:pt x="9511" y="19216"/>
                    </a:cubicBezTo>
                    <a:cubicBezTo>
                      <a:pt x="9489" y="19226"/>
                      <a:pt x="9467" y="19230"/>
                      <a:pt x="9444" y="19230"/>
                    </a:cubicBezTo>
                    <a:cubicBezTo>
                      <a:pt x="9437" y="19230"/>
                      <a:pt x="9430" y="19230"/>
                      <a:pt x="9422" y="19229"/>
                    </a:cubicBezTo>
                    <a:cubicBezTo>
                      <a:pt x="9308" y="19208"/>
                      <a:pt x="9194" y="19174"/>
                      <a:pt x="9084" y="19131"/>
                    </a:cubicBezTo>
                    <a:cubicBezTo>
                      <a:pt x="8698" y="19026"/>
                      <a:pt x="8309" y="18932"/>
                      <a:pt x="7937" y="18784"/>
                    </a:cubicBezTo>
                    <a:cubicBezTo>
                      <a:pt x="7704" y="18695"/>
                      <a:pt x="7479" y="18577"/>
                      <a:pt x="7272" y="18437"/>
                    </a:cubicBezTo>
                    <a:cubicBezTo>
                      <a:pt x="7082" y="18306"/>
                      <a:pt x="6908" y="18154"/>
                      <a:pt x="6751" y="17984"/>
                    </a:cubicBezTo>
                    <a:cubicBezTo>
                      <a:pt x="6582" y="17798"/>
                      <a:pt x="6430" y="17595"/>
                      <a:pt x="6299" y="17379"/>
                    </a:cubicBezTo>
                    <a:cubicBezTo>
                      <a:pt x="6167" y="17159"/>
                      <a:pt x="6057" y="16930"/>
                      <a:pt x="5964" y="16693"/>
                    </a:cubicBezTo>
                    <a:cubicBezTo>
                      <a:pt x="5774" y="16202"/>
                      <a:pt x="5638" y="15695"/>
                      <a:pt x="5558" y="15174"/>
                    </a:cubicBezTo>
                    <a:cubicBezTo>
                      <a:pt x="5473" y="14645"/>
                      <a:pt x="5422" y="14116"/>
                      <a:pt x="5376" y="13587"/>
                    </a:cubicBezTo>
                    <a:cubicBezTo>
                      <a:pt x="5334" y="13089"/>
                      <a:pt x="5297" y="12592"/>
                      <a:pt x="5232" y="12099"/>
                    </a:cubicBezTo>
                    <a:lnTo>
                      <a:pt x="5232" y="12099"/>
                    </a:lnTo>
                    <a:cubicBezTo>
                      <a:pt x="5232" y="12099"/>
                      <a:pt x="5232" y="12100"/>
                      <a:pt x="5232" y="12101"/>
                    </a:cubicBezTo>
                    <a:cubicBezTo>
                      <a:pt x="5231" y="12095"/>
                      <a:pt x="5230" y="12088"/>
                      <a:pt x="5229" y="12082"/>
                    </a:cubicBezTo>
                    <a:lnTo>
                      <a:pt x="5229" y="12082"/>
                    </a:lnTo>
                    <a:cubicBezTo>
                      <a:pt x="5230" y="12083"/>
                      <a:pt x="5230" y="12085"/>
                      <a:pt x="5230" y="12087"/>
                    </a:cubicBezTo>
                    <a:lnTo>
                      <a:pt x="5230" y="12087"/>
                    </a:lnTo>
                    <a:cubicBezTo>
                      <a:pt x="5229" y="12080"/>
                      <a:pt x="5229" y="12074"/>
                      <a:pt x="5228" y="12067"/>
                    </a:cubicBezTo>
                    <a:lnTo>
                      <a:pt x="5228" y="12067"/>
                    </a:lnTo>
                    <a:cubicBezTo>
                      <a:pt x="5228" y="12068"/>
                      <a:pt x="5228" y="12070"/>
                      <a:pt x="5228" y="12071"/>
                    </a:cubicBezTo>
                    <a:lnTo>
                      <a:pt x="5228" y="12071"/>
                    </a:lnTo>
                    <a:cubicBezTo>
                      <a:pt x="5126" y="11323"/>
                      <a:pt x="4962" y="10589"/>
                      <a:pt x="4749" y="9871"/>
                    </a:cubicBezTo>
                    <a:cubicBezTo>
                      <a:pt x="4534" y="9172"/>
                      <a:pt x="4284" y="8482"/>
                      <a:pt x="3996" y="7809"/>
                    </a:cubicBezTo>
                    <a:cubicBezTo>
                      <a:pt x="3776" y="7289"/>
                      <a:pt x="3539" y="6777"/>
                      <a:pt x="3302" y="6269"/>
                    </a:cubicBezTo>
                    <a:cubicBezTo>
                      <a:pt x="3112" y="5867"/>
                      <a:pt x="2942" y="5456"/>
                      <a:pt x="2803" y="5041"/>
                    </a:cubicBezTo>
                    <a:cubicBezTo>
                      <a:pt x="2667" y="4643"/>
                      <a:pt x="2561" y="4241"/>
                      <a:pt x="2485" y="3831"/>
                    </a:cubicBezTo>
                    <a:cubicBezTo>
                      <a:pt x="2409" y="3446"/>
                      <a:pt x="2375" y="3052"/>
                      <a:pt x="2371" y="2658"/>
                    </a:cubicBezTo>
                    <a:cubicBezTo>
                      <a:pt x="2367" y="2201"/>
                      <a:pt x="2426" y="1748"/>
                      <a:pt x="2549" y="1308"/>
                    </a:cubicBezTo>
                    <a:cubicBezTo>
                      <a:pt x="2667" y="872"/>
                      <a:pt x="2853" y="462"/>
                      <a:pt x="3103" y="81"/>
                    </a:cubicBezTo>
                    <a:lnTo>
                      <a:pt x="3158" y="0"/>
                    </a:lnTo>
                    <a:close/>
                  </a:path>
                </a:pathLst>
              </a:custGeom>
              <a:solidFill>
                <a:srgbClr val="61BB3A">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1"/>
              <p:cNvSpPr/>
              <p:nvPr/>
            </p:nvSpPr>
            <p:spPr>
              <a:xfrm rot="3016586">
                <a:off x="-1124930" y="6416645"/>
                <a:ext cx="63" cy="315"/>
              </a:xfrm>
              <a:custGeom>
                <a:rect b="b" l="l" r="r" t="t"/>
                <a:pathLst>
                  <a:path extrusionOk="0" h="5" w="1">
                    <a:moveTo>
                      <a:pt x="1" y="4"/>
                    </a:moveTo>
                    <a:lnTo>
                      <a:pt x="1" y="0"/>
                    </a:lnTo>
                    <a:close/>
                  </a:path>
                </a:pathLst>
              </a:custGeom>
              <a:solidFill>
                <a:srgbClr val="9FC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1"/>
              <p:cNvSpPr/>
              <p:nvPr/>
            </p:nvSpPr>
            <p:spPr>
              <a:xfrm rot="3016586">
                <a:off x="-1499519" y="6562157"/>
                <a:ext cx="677001" cy="636388"/>
              </a:xfrm>
              <a:custGeom>
                <a:rect b="b" l="l" r="r" t="t"/>
                <a:pathLst>
                  <a:path extrusionOk="0" h="10091" w="10734">
                    <a:moveTo>
                      <a:pt x="5357" y="0"/>
                    </a:moveTo>
                    <a:cubicBezTo>
                      <a:pt x="3639" y="0"/>
                      <a:pt x="2013" y="882"/>
                      <a:pt x="1080" y="2368"/>
                    </a:cubicBezTo>
                    <a:cubicBezTo>
                      <a:pt x="0" y="4100"/>
                      <a:pt x="64" y="6313"/>
                      <a:pt x="1249" y="7977"/>
                    </a:cubicBezTo>
                    <a:cubicBezTo>
                      <a:pt x="2235" y="9355"/>
                      <a:pt x="3788" y="10090"/>
                      <a:pt x="5364" y="10090"/>
                    </a:cubicBezTo>
                    <a:cubicBezTo>
                      <a:pt x="6377" y="10090"/>
                      <a:pt x="7400" y="9786"/>
                      <a:pt x="8287" y="9153"/>
                    </a:cubicBezTo>
                    <a:cubicBezTo>
                      <a:pt x="9947" y="7972"/>
                      <a:pt x="10734" y="5903"/>
                      <a:pt x="10277" y="3913"/>
                    </a:cubicBezTo>
                    <a:cubicBezTo>
                      <a:pt x="9815" y="1924"/>
                      <a:pt x="8207" y="409"/>
                      <a:pt x="6192" y="70"/>
                    </a:cubicBezTo>
                    <a:cubicBezTo>
                      <a:pt x="5913" y="23"/>
                      <a:pt x="5634" y="0"/>
                      <a:pt x="5357" y="0"/>
                    </a:cubicBez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1"/>
              <p:cNvSpPr/>
              <p:nvPr/>
            </p:nvSpPr>
            <p:spPr>
              <a:xfrm rot="3016586">
                <a:off x="-1470248" y="6582172"/>
                <a:ext cx="626040" cy="591864"/>
              </a:xfrm>
              <a:custGeom>
                <a:rect b="b" l="l" r="r" t="t"/>
                <a:pathLst>
                  <a:path extrusionOk="0" h="9385" w="9926">
                    <a:moveTo>
                      <a:pt x="4978" y="0"/>
                    </a:moveTo>
                    <a:cubicBezTo>
                      <a:pt x="3477" y="0"/>
                      <a:pt x="2039" y="723"/>
                      <a:pt x="1147" y="1983"/>
                    </a:cubicBezTo>
                    <a:cubicBezTo>
                      <a:pt x="51" y="3532"/>
                      <a:pt x="0" y="5589"/>
                      <a:pt x="1012" y="7197"/>
                    </a:cubicBezTo>
                    <a:cubicBezTo>
                      <a:pt x="1902" y="8610"/>
                      <a:pt x="3426" y="9384"/>
                      <a:pt x="4985" y="9384"/>
                    </a:cubicBezTo>
                    <a:cubicBezTo>
                      <a:pt x="5840" y="9384"/>
                      <a:pt x="6706" y="9151"/>
                      <a:pt x="7483" y="8662"/>
                    </a:cubicBezTo>
                    <a:cubicBezTo>
                      <a:pt x="9087" y="7650"/>
                      <a:pt x="9925" y="5771"/>
                      <a:pt x="9604" y="3900"/>
                    </a:cubicBezTo>
                    <a:cubicBezTo>
                      <a:pt x="9282" y="2029"/>
                      <a:pt x="7868" y="540"/>
                      <a:pt x="6014" y="116"/>
                    </a:cubicBezTo>
                    <a:cubicBezTo>
                      <a:pt x="5670" y="38"/>
                      <a:pt x="5322" y="0"/>
                      <a:pt x="4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1"/>
              <p:cNvSpPr/>
              <p:nvPr/>
            </p:nvSpPr>
            <p:spPr>
              <a:xfrm rot="3016586">
                <a:off x="-1493432" y="6618629"/>
                <a:ext cx="641555" cy="548034"/>
              </a:xfrm>
              <a:custGeom>
                <a:rect b="b" l="l" r="r" t="t"/>
                <a:pathLst>
                  <a:path extrusionOk="0" h="8690" w="10172">
                    <a:moveTo>
                      <a:pt x="2637" y="1"/>
                    </a:moveTo>
                    <a:lnTo>
                      <a:pt x="2578" y="39"/>
                    </a:lnTo>
                    <a:lnTo>
                      <a:pt x="2574" y="39"/>
                    </a:lnTo>
                    <a:cubicBezTo>
                      <a:pt x="817" y="1152"/>
                      <a:pt x="0" y="3289"/>
                      <a:pt x="572" y="5291"/>
                    </a:cubicBezTo>
                    <a:cubicBezTo>
                      <a:pt x="1147" y="7289"/>
                      <a:pt x="2967" y="8673"/>
                      <a:pt x="5050" y="8690"/>
                    </a:cubicBezTo>
                    <a:cubicBezTo>
                      <a:pt x="5059" y="8690"/>
                      <a:pt x="5069" y="8690"/>
                      <a:pt x="5079" y="8690"/>
                    </a:cubicBezTo>
                    <a:cubicBezTo>
                      <a:pt x="7149" y="8690"/>
                      <a:pt x="8976" y="7335"/>
                      <a:pt x="9570" y="5350"/>
                    </a:cubicBezTo>
                    <a:cubicBezTo>
                      <a:pt x="10171" y="3357"/>
                      <a:pt x="9384" y="1207"/>
                      <a:pt x="7640" y="72"/>
                    </a:cubicBezTo>
                    <a:lnTo>
                      <a:pt x="7640" y="72"/>
                    </a:lnTo>
                    <a:cubicBezTo>
                      <a:pt x="7742" y="204"/>
                      <a:pt x="7835" y="348"/>
                      <a:pt x="7911" y="500"/>
                    </a:cubicBezTo>
                    <a:cubicBezTo>
                      <a:pt x="8072" y="800"/>
                      <a:pt x="8195" y="1118"/>
                      <a:pt x="8271" y="1452"/>
                    </a:cubicBezTo>
                    <a:cubicBezTo>
                      <a:pt x="8347" y="1770"/>
                      <a:pt x="8381" y="2100"/>
                      <a:pt x="8368" y="2426"/>
                    </a:cubicBezTo>
                    <a:cubicBezTo>
                      <a:pt x="8360" y="2786"/>
                      <a:pt x="8279" y="3141"/>
                      <a:pt x="8127" y="3467"/>
                    </a:cubicBezTo>
                    <a:cubicBezTo>
                      <a:pt x="7979" y="3780"/>
                      <a:pt x="7746" y="4043"/>
                      <a:pt x="7454" y="4225"/>
                    </a:cubicBezTo>
                    <a:cubicBezTo>
                      <a:pt x="7369" y="4275"/>
                      <a:pt x="7285" y="4318"/>
                      <a:pt x="7196" y="4356"/>
                    </a:cubicBezTo>
                    <a:cubicBezTo>
                      <a:pt x="7115" y="4390"/>
                      <a:pt x="7031" y="4419"/>
                      <a:pt x="6946" y="4440"/>
                    </a:cubicBezTo>
                    <a:cubicBezTo>
                      <a:pt x="6874" y="4457"/>
                      <a:pt x="6798" y="4466"/>
                      <a:pt x="6726" y="4466"/>
                    </a:cubicBezTo>
                    <a:cubicBezTo>
                      <a:pt x="6645" y="4466"/>
                      <a:pt x="6565" y="4462"/>
                      <a:pt x="6489" y="4457"/>
                    </a:cubicBezTo>
                    <a:cubicBezTo>
                      <a:pt x="6112" y="4428"/>
                      <a:pt x="5748" y="4352"/>
                      <a:pt x="5371" y="4322"/>
                    </a:cubicBezTo>
                    <a:lnTo>
                      <a:pt x="5350" y="4322"/>
                    </a:lnTo>
                    <a:cubicBezTo>
                      <a:pt x="5302" y="4318"/>
                      <a:pt x="5253" y="4316"/>
                      <a:pt x="5204" y="4316"/>
                    </a:cubicBezTo>
                    <a:cubicBezTo>
                      <a:pt x="5095" y="4316"/>
                      <a:pt x="4984" y="4326"/>
                      <a:pt x="4876" y="4343"/>
                    </a:cubicBezTo>
                    <a:cubicBezTo>
                      <a:pt x="4817" y="4356"/>
                      <a:pt x="4758" y="4377"/>
                      <a:pt x="4703" y="4398"/>
                    </a:cubicBezTo>
                    <a:cubicBezTo>
                      <a:pt x="4669" y="4419"/>
                      <a:pt x="4635" y="4440"/>
                      <a:pt x="4601" y="4466"/>
                    </a:cubicBezTo>
                    <a:cubicBezTo>
                      <a:pt x="4580" y="4491"/>
                      <a:pt x="4559" y="4512"/>
                      <a:pt x="4542" y="4538"/>
                    </a:cubicBezTo>
                    <a:cubicBezTo>
                      <a:pt x="4521" y="4572"/>
                      <a:pt x="4504" y="4606"/>
                      <a:pt x="4491" y="4639"/>
                    </a:cubicBezTo>
                    <a:cubicBezTo>
                      <a:pt x="4478" y="4694"/>
                      <a:pt x="4466" y="4749"/>
                      <a:pt x="4462" y="4804"/>
                    </a:cubicBezTo>
                    <a:cubicBezTo>
                      <a:pt x="4462" y="4855"/>
                      <a:pt x="4462" y="4906"/>
                      <a:pt x="4470" y="4953"/>
                    </a:cubicBezTo>
                    <a:cubicBezTo>
                      <a:pt x="4483" y="5008"/>
                      <a:pt x="4500" y="5058"/>
                      <a:pt x="4525" y="5109"/>
                    </a:cubicBezTo>
                    <a:cubicBezTo>
                      <a:pt x="4555" y="5164"/>
                      <a:pt x="4588" y="5215"/>
                      <a:pt x="4631" y="5257"/>
                    </a:cubicBezTo>
                    <a:cubicBezTo>
                      <a:pt x="4686" y="5317"/>
                      <a:pt x="4745" y="5367"/>
                      <a:pt x="4813" y="5414"/>
                    </a:cubicBezTo>
                    <a:cubicBezTo>
                      <a:pt x="4919" y="5477"/>
                      <a:pt x="5033" y="5532"/>
                      <a:pt x="5151" y="5575"/>
                    </a:cubicBezTo>
                    <a:lnTo>
                      <a:pt x="5164" y="5579"/>
                    </a:lnTo>
                    <a:cubicBezTo>
                      <a:pt x="5316" y="5630"/>
                      <a:pt x="5473" y="5659"/>
                      <a:pt x="5630" y="5672"/>
                    </a:cubicBezTo>
                    <a:lnTo>
                      <a:pt x="5702" y="5672"/>
                    </a:lnTo>
                    <a:cubicBezTo>
                      <a:pt x="5704" y="5672"/>
                      <a:pt x="5707" y="5672"/>
                      <a:pt x="5710" y="5672"/>
                    </a:cubicBezTo>
                    <a:cubicBezTo>
                      <a:pt x="5770" y="5672"/>
                      <a:pt x="5820" y="5717"/>
                      <a:pt x="5824" y="5778"/>
                    </a:cubicBezTo>
                    <a:cubicBezTo>
                      <a:pt x="5829" y="5829"/>
                      <a:pt x="5795" y="5875"/>
                      <a:pt x="5748" y="5892"/>
                    </a:cubicBezTo>
                    <a:cubicBezTo>
                      <a:pt x="5454" y="6006"/>
                      <a:pt x="5144" y="6065"/>
                      <a:pt x="4831" y="6065"/>
                    </a:cubicBezTo>
                    <a:cubicBezTo>
                      <a:pt x="4725" y="6065"/>
                      <a:pt x="4619" y="6059"/>
                      <a:pt x="4512" y="6045"/>
                    </a:cubicBezTo>
                    <a:cubicBezTo>
                      <a:pt x="4131" y="5990"/>
                      <a:pt x="3767" y="5841"/>
                      <a:pt x="3454" y="5617"/>
                    </a:cubicBezTo>
                    <a:cubicBezTo>
                      <a:pt x="3132" y="5384"/>
                      <a:pt x="2857" y="5092"/>
                      <a:pt x="2642" y="4754"/>
                    </a:cubicBezTo>
                    <a:cubicBezTo>
                      <a:pt x="2421" y="4411"/>
                      <a:pt x="2252" y="4034"/>
                      <a:pt x="2146" y="3636"/>
                    </a:cubicBezTo>
                    <a:cubicBezTo>
                      <a:pt x="2040" y="3230"/>
                      <a:pt x="1994" y="2811"/>
                      <a:pt x="2007" y="2396"/>
                    </a:cubicBezTo>
                    <a:cubicBezTo>
                      <a:pt x="2015" y="1935"/>
                      <a:pt x="2079" y="1478"/>
                      <a:pt x="2201" y="1033"/>
                    </a:cubicBezTo>
                    <a:cubicBezTo>
                      <a:pt x="2299" y="669"/>
                      <a:pt x="2447" y="322"/>
                      <a:pt x="263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1"/>
              <p:cNvSpPr/>
              <p:nvPr/>
            </p:nvSpPr>
            <p:spPr>
              <a:xfrm rot="3016586">
                <a:off x="-1236634" y="6717782"/>
                <a:ext cx="63" cy="315"/>
              </a:xfrm>
              <a:custGeom>
                <a:rect b="b" l="l" r="r" t="t"/>
                <a:pathLst>
                  <a:path extrusionOk="0" h="5" w="1">
                    <a:moveTo>
                      <a:pt x="0" y="5"/>
                    </a:moveTo>
                    <a:lnTo>
                      <a:pt x="0" y="5"/>
                    </a:lnTo>
                    <a:lnTo>
                      <a:pt x="0" y="1"/>
                    </a:lnTo>
                    <a:lnTo>
                      <a:pt x="0" y="5"/>
                    </a:ln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1"/>
              <p:cNvSpPr/>
              <p:nvPr/>
            </p:nvSpPr>
            <p:spPr>
              <a:xfrm rot="3016586">
                <a:off x="-1161025" y="6904817"/>
                <a:ext cx="883" cy="63"/>
              </a:xfrm>
              <a:custGeom>
                <a:rect b="b" l="l" r="r" t="t"/>
                <a:pathLst>
                  <a:path extrusionOk="0" h="1" w="14">
                    <a:moveTo>
                      <a:pt x="13" y="1"/>
                    </a:moveTo>
                    <a:lnTo>
                      <a:pt x="0" y="1"/>
                    </a:lnTo>
                    <a:cubicBezTo>
                      <a:pt x="5" y="1"/>
                      <a:pt x="9" y="1"/>
                      <a:pt x="13" y="1"/>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1"/>
              <p:cNvSpPr/>
              <p:nvPr/>
            </p:nvSpPr>
            <p:spPr>
              <a:xfrm rot="3016586">
                <a:off x="-1197680" y="6873430"/>
                <a:ext cx="820" cy="883"/>
              </a:xfrm>
              <a:custGeom>
                <a:rect b="b" l="l" r="r" t="t"/>
                <a:pathLst>
                  <a:path extrusionOk="0" h="14" w="13">
                    <a:moveTo>
                      <a:pt x="0" y="14"/>
                    </a:moveTo>
                    <a:cubicBezTo>
                      <a:pt x="4" y="9"/>
                      <a:pt x="9" y="5"/>
                      <a:pt x="13" y="1"/>
                    </a:cubicBezTo>
                    <a:cubicBezTo>
                      <a:pt x="9" y="5"/>
                      <a:pt x="4" y="9"/>
                      <a:pt x="0" y="14"/>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0" name="Google Shape;6550;p61"/>
            <p:cNvGrpSpPr/>
            <p:nvPr/>
          </p:nvGrpSpPr>
          <p:grpSpPr>
            <a:xfrm>
              <a:off x="1847014" y="3290232"/>
              <a:ext cx="763306" cy="732125"/>
              <a:chOff x="3612715" y="8578723"/>
              <a:chExt cx="1122509" cy="1076654"/>
            </a:xfrm>
          </p:grpSpPr>
          <p:sp>
            <p:nvSpPr>
              <p:cNvPr id="6551" name="Google Shape;6551;p61"/>
              <p:cNvSpPr/>
              <p:nvPr/>
            </p:nvSpPr>
            <p:spPr>
              <a:xfrm>
                <a:off x="3613041" y="8613501"/>
                <a:ext cx="1122184" cy="1040899"/>
              </a:xfrm>
              <a:custGeom>
                <a:rect b="b" l="l" r="r" t="t"/>
                <a:pathLst>
                  <a:path extrusionOk="0" h="12780" w="13778">
                    <a:moveTo>
                      <a:pt x="9201" y="0"/>
                    </a:moveTo>
                    <a:cubicBezTo>
                      <a:pt x="9180" y="0"/>
                      <a:pt x="9159" y="1"/>
                      <a:pt x="9139" y="1"/>
                    </a:cubicBezTo>
                    <a:cubicBezTo>
                      <a:pt x="8389" y="9"/>
                      <a:pt x="7670" y="293"/>
                      <a:pt x="7111" y="788"/>
                    </a:cubicBezTo>
                    <a:cubicBezTo>
                      <a:pt x="7060" y="835"/>
                      <a:pt x="7005" y="886"/>
                      <a:pt x="6959" y="932"/>
                    </a:cubicBezTo>
                    <a:cubicBezTo>
                      <a:pt x="6718" y="1178"/>
                      <a:pt x="6514" y="1453"/>
                      <a:pt x="6354" y="1753"/>
                    </a:cubicBezTo>
                    <a:cubicBezTo>
                      <a:pt x="6252" y="1940"/>
                      <a:pt x="6176" y="2134"/>
                      <a:pt x="6117" y="2333"/>
                    </a:cubicBezTo>
                    <a:cubicBezTo>
                      <a:pt x="6095" y="2409"/>
                      <a:pt x="6074" y="2486"/>
                      <a:pt x="6053" y="2562"/>
                    </a:cubicBezTo>
                    <a:cubicBezTo>
                      <a:pt x="6019" y="2693"/>
                      <a:pt x="5981" y="2820"/>
                      <a:pt x="5939" y="2947"/>
                    </a:cubicBezTo>
                    <a:cubicBezTo>
                      <a:pt x="5896" y="3070"/>
                      <a:pt x="5841" y="3188"/>
                      <a:pt x="5769" y="3294"/>
                    </a:cubicBezTo>
                    <a:cubicBezTo>
                      <a:pt x="5740" y="3340"/>
                      <a:pt x="5702" y="3383"/>
                      <a:pt x="5664" y="3421"/>
                    </a:cubicBezTo>
                    <a:lnTo>
                      <a:pt x="5638" y="3446"/>
                    </a:lnTo>
                    <a:lnTo>
                      <a:pt x="5592" y="3480"/>
                    </a:lnTo>
                    <a:cubicBezTo>
                      <a:pt x="5550" y="3487"/>
                      <a:pt x="5508" y="3490"/>
                      <a:pt x="5465" y="3490"/>
                    </a:cubicBezTo>
                    <a:cubicBezTo>
                      <a:pt x="5430" y="3490"/>
                      <a:pt x="5395" y="3488"/>
                      <a:pt x="5359" y="3484"/>
                    </a:cubicBezTo>
                    <a:cubicBezTo>
                      <a:pt x="5181" y="3459"/>
                      <a:pt x="5003" y="3412"/>
                      <a:pt x="4830" y="3345"/>
                    </a:cubicBezTo>
                    <a:lnTo>
                      <a:pt x="4830" y="3345"/>
                    </a:lnTo>
                    <a:lnTo>
                      <a:pt x="4872" y="3362"/>
                    </a:lnTo>
                    <a:cubicBezTo>
                      <a:pt x="4648" y="3277"/>
                      <a:pt x="4428" y="3180"/>
                      <a:pt x="4216" y="3082"/>
                    </a:cubicBezTo>
                    <a:cubicBezTo>
                      <a:pt x="4093" y="3027"/>
                      <a:pt x="3971" y="2972"/>
                      <a:pt x="3848" y="2921"/>
                    </a:cubicBezTo>
                    <a:cubicBezTo>
                      <a:pt x="3696" y="2854"/>
                      <a:pt x="3539" y="2799"/>
                      <a:pt x="3382" y="2752"/>
                    </a:cubicBezTo>
                    <a:cubicBezTo>
                      <a:pt x="3278" y="2729"/>
                      <a:pt x="3172" y="2716"/>
                      <a:pt x="3067" y="2716"/>
                    </a:cubicBezTo>
                    <a:cubicBezTo>
                      <a:pt x="3001" y="2716"/>
                      <a:pt x="2935" y="2721"/>
                      <a:pt x="2870" y="2731"/>
                    </a:cubicBezTo>
                    <a:cubicBezTo>
                      <a:pt x="2383" y="2790"/>
                      <a:pt x="1922" y="2993"/>
                      <a:pt x="1550" y="3311"/>
                    </a:cubicBezTo>
                    <a:cubicBezTo>
                      <a:pt x="1469" y="3379"/>
                      <a:pt x="1393" y="3451"/>
                      <a:pt x="1317" y="3522"/>
                    </a:cubicBezTo>
                    <a:cubicBezTo>
                      <a:pt x="1038" y="3810"/>
                      <a:pt x="796" y="4140"/>
                      <a:pt x="606" y="4496"/>
                    </a:cubicBezTo>
                    <a:cubicBezTo>
                      <a:pt x="369" y="4940"/>
                      <a:pt x="195" y="5419"/>
                      <a:pt x="98" y="5914"/>
                    </a:cubicBezTo>
                    <a:cubicBezTo>
                      <a:pt x="5" y="6388"/>
                      <a:pt x="1" y="6879"/>
                      <a:pt x="81" y="7353"/>
                    </a:cubicBezTo>
                    <a:cubicBezTo>
                      <a:pt x="233" y="8331"/>
                      <a:pt x="695" y="9308"/>
                      <a:pt x="1414" y="10180"/>
                    </a:cubicBezTo>
                    <a:cubicBezTo>
                      <a:pt x="2096" y="11010"/>
                      <a:pt x="2951" y="11683"/>
                      <a:pt x="3911" y="12157"/>
                    </a:cubicBezTo>
                    <a:cubicBezTo>
                      <a:pt x="4385" y="12394"/>
                      <a:pt x="4889" y="12567"/>
                      <a:pt x="5405" y="12677"/>
                    </a:cubicBezTo>
                    <a:cubicBezTo>
                      <a:pt x="5753" y="12745"/>
                      <a:pt x="6106" y="12780"/>
                      <a:pt x="6459" y="12780"/>
                    </a:cubicBezTo>
                    <a:cubicBezTo>
                      <a:pt x="6661" y="12780"/>
                      <a:pt x="6863" y="12768"/>
                      <a:pt x="7065" y="12745"/>
                    </a:cubicBezTo>
                    <a:cubicBezTo>
                      <a:pt x="8063" y="12635"/>
                      <a:pt x="9088" y="12246"/>
                      <a:pt x="10112" y="11581"/>
                    </a:cubicBezTo>
                    <a:cubicBezTo>
                      <a:pt x="10569" y="11285"/>
                      <a:pt x="11005" y="10951"/>
                      <a:pt x="11407" y="10578"/>
                    </a:cubicBezTo>
                    <a:cubicBezTo>
                      <a:pt x="11458" y="10523"/>
                      <a:pt x="11517" y="10472"/>
                      <a:pt x="11572" y="10417"/>
                    </a:cubicBezTo>
                    <a:lnTo>
                      <a:pt x="11572" y="10421"/>
                    </a:lnTo>
                    <a:cubicBezTo>
                      <a:pt x="11877" y="10108"/>
                      <a:pt x="12161" y="9774"/>
                      <a:pt x="12410" y="9418"/>
                    </a:cubicBezTo>
                    <a:cubicBezTo>
                      <a:pt x="12990" y="8585"/>
                      <a:pt x="13392" y="7641"/>
                      <a:pt x="13587" y="6642"/>
                    </a:cubicBezTo>
                    <a:cubicBezTo>
                      <a:pt x="13777" y="5651"/>
                      <a:pt x="13731" y="4631"/>
                      <a:pt x="13447" y="3662"/>
                    </a:cubicBezTo>
                    <a:cubicBezTo>
                      <a:pt x="13299" y="3158"/>
                      <a:pt x="13083" y="2676"/>
                      <a:pt x="12812" y="2227"/>
                    </a:cubicBezTo>
                    <a:cubicBezTo>
                      <a:pt x="12546" y="1770"/>
                      <a:pt x="12203" y="1355"/>
                      <a:pt x="11805" y="1004"/>
                    </a:cubicBezTo>
                    <a:cubicBezTo>
                      <a:pt x="11068" y="363"/>
                      <a:pt x="10121" y="0"/>
                      <a:pt x="9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1"/>
              <p:cNvSpPr/>
              <p:nvPr/>
            </p:nvSpPr>
            <p:spPr>
              <a:xfrm>
                <a:off x="3612715" y="8835201"/>
                <a:ext cx="1115261" cy="820176"/>
              </a:xfrm>
              <a:custGeom>
                <a:rect b="b" l="l" r="r" t="t"/>
                <a:pathLst>
                  <a:path extrusionOk="0" h="10070" w="13693">
                    <a:moveTo>
                      <a:pt x="3082" y="1"/>
                    </a:moveTo>
                    <a:cubicBezTo>
                      <a:pt x="3010" y="1"/>
                      <a:pt x="2942" y="5"/>
                      <a:pt x="2870" y="13"/>
                    </a:cubicBezTo>
                    <a:lnTo>
                      <a:pt x="2870" y="5"/>
                    </a:lnTo>
                    <a:cubicBezTo>
                      <a:pt x="2383" y="68"/>
                      <a:pt x="1922" y="271"/>
                      <a:pt x="1549" y="589"/>
                    </a:cubicBezTo>
                    <a:cubicBezTo>
                      <a:pt x="1469" y="657"/>
                      <a:pt x="1389" y="729"/>
                      <a:pt x="1317" y="800"/>
                    </a:cubicBezTo>
                    <a:cubicBezTo>
                      <a:pt x="1033" y="1093"/>
                      <a:pt x="796" y="1418"/>
                      <a:pt x="606" y="1778"/>
                    </a:cubicBezTo>
                    <a:cubicBezTo>
                      <a:pt x="369" y="2223"/>
                      <a:pt x="195" y="2701"/>
                      <a:pt x="98" y="3196"/>
                    </a:cubicBezTo>
                    <a:cubicBezTo>
                      <a:pt x="5" y="3670"/>
                      <a:pt x="0" y="4161"/>
                      <a:pt x="81" y="4635"/>
                    </a:cubicBezTo>
                    <a:cubicBezTo>
                      <a:pt x="233" y="5613"/>
                      <a:pt x="690" y="6595"/>
                      <a:pt x="1414" y="7467"/>
                    </a:cubicBezTo>
                    <a:cubicBezTo>
                      <a:pt x="2095" y="8296"/>
                      <a:pt x="2950" y="8969"/>
                      <a:pt x="3915" y="9443"/>
                    </a:cubicBezTo>
                    <a:cubicBezTo>
                      <a:pt x="4389" y="9680"/>
                      <a:pt x="4889" y="9854"/>
                      <a:pt x="5409" y="9964"/>
                    </a:cubicBezTo>
                    <a:cubicBezTo>
                      <a:pt x="5757" y="10032"/>
                      <a:pt x="6108" y="10070"/>
                      <a:pt x="6459" y="10070"/>
                    </a:cubicBezTo>
                    <a:cubicBezTo>
                      <a:pt x="6662" y="10070"/>
                      <a:pt x="6865" y="10057"/>
                      <a:pt x="7069" y="10036"/>
                    </a:cubicBezTo>
                    <a:cubicBezTo>
                      <a:pt x="8067" y="9926"/>
                      <a:pt x="9096" y="9532"/>
                      <a:pt x="10116" y="8872"/>
                    </a:cubicBezTo>
                    <a:cubicBezTo>
                      <a:pt x="10577" y="8576"/>
                      <a:pt x="11009" y="8241"/>
                      <a:pt x="11411" y="7865"/>
                    </a:cubicBezTo>
                    <a:cubicBezTo>
                      <a:pt x="11466" y="7814"/>
                      <a:pt x="11521" y="7759"/>
                      <a:pt x="11576" y="7708"/>
                    </a:cubicBezTo>
                    <a:cubicBezTo>
                      <a:pt x="11885" y="7399"/>
                      <a:pt x="12165" y="7060"/>
                      <a:pt x="12414" y="6701"/>
                    </a:cubicBezTo>
                    <a:cubicBezTo>
                      <a:pt x="12998" y="5871"/>
                      <a:pt x="13400" y="4923"/>
                      <a:pt x="13595" y="3928"/>
                    </a:cubicBezTo>
                    <a:cubicBezTo>
                      <a:pt x="13642" y="3687"/>
                      <a:pt x="13676" y="3442"/>
                      <a:pt x="13692" y="3196"/>
                    </a:cubicBezTo>
                    <a:lnTo>
                      <a:pt x="13692" y="3196"/>
                    </a:lnTo>
                    <a:cubicBezTo>
                      <a:pt x="13468" y="3547"/>
                      <a:pt x="13202" y="3873"/>
                      <a:pt x="12901" y="4165"/>
                    </a:cubicBezTo>
                    <a:cubicBezTo>
                      <a:pt x="12529" y="4525"/>
                      <a:pt x="12118" y="4834"/>
                      <a:pt x="11678" y="5096"/>
                    </a:cubicBezTo>
                    <a:cubicBezTo>
                      <a:pt x="11233" y="5359"/>
                      <a:pt x="10764" y="5566"/>
                      <a:pt x="10273" y="5723"/>
                    </a:cubicBezTo>
                    <a:cubicBezTo>
                      <a:pt x="9799" y="5875"/>
                      <a:pt x="9308" y="5964"/>
                      <a:pt x="8812" y="5990"/>
                    </a:cubicBezTo>
                    <a:cubicBezTo>
                      <a:pt x="8727" y="5994"/>
                      <a:pt x="8640" y="5997"/>
                      <a:pt x="8554" y="5997"/>
                    </a:cubicBezTo>
                    <a:cubicBezTo>
                      <a:pt x="8410" y="5997"/>
                      <a:pt x="8265" y="5990"/>
                      <a:pt x="8123" y="5977"/>
                    </a:cubicBezTo>
                    <a:cubicBezTo>
                      <a:pt x="7945" y="5956"/>
                      <a:pt x="7771" y="5926"/>
                      <a:pt x="7593" y="5905"/>
                    </a:cubicBezTo>
                    <a:cubicBezTo>
                      <a:pt x="7505" y="5891"/>
                      <a:pt x="7416" y="5885"/>
                      <a:pt x="7328" y="5885"/>
                    </a:cubicBezTo>
                    <a:cubicBezTo>
                      <a:pt x="7256" y="5885"/>
                      <a:pt x="7183" y="5889"/>
                      <a:pt x="7111" y="5896"/>
                    </a:cubicBezTo>
                    <a:cubicBezTo>
                      <a:pt x="7052" y="5909"/>
                      <a:pt x="6992" y="5926"/>
                      <a:pt x="6933" y="5947"/>
                    </a:cubicBezTo>
                    <a:cubicBezTo>
                      <a:pt x="6899" y="5968"/>
                      <a:pt x="6865" y="5985"/>
                      <a:pt x="6832" y="6011"/>
                    </a:cubicBezTo>
                    <a:cubicBezTo>
                      <a:pt x="6806" y="6036"/>
                      <a:pt x="6781" y="6061"/>
                      <a:pt x="6760" y="6091"/>
                    </a:cubicBezTo>
                    <a:cubicBezTo>
                      <a:pt x="6734" y="6125"/>
                      <a:pt x="6717" y="6163"/>
                      <a:pt x="6700" y="6201"/>
                    </a:cubicBezTo>
                    <a:cubicBezTo>
                      <a:pt x="6679" y="6265"/>
                      <a:pt x="6662" y="6324"/>
                      <a:pt x="6654" y="6387"/>
                    </a:cubicBezTo>
                    <a:cubicBezTo>
                      <a:pt x="6645" y="6459"/>
                      <a:pt x="6645" y="6531"/>
                      <a:pt x="6654" y="6599"/>
                    </a:cubicBezTo>
                    <a:cubicBezTo>
                      <a:pt x="6662" y="6646"/>
                      <a:pt x="6679" y="6692"/>
                      <a:pt x="6696" y="6739"/>
                    </a:cubicBezTo>
                    <a:cubicBezTo>
                      <a:pt x="6713" y="6777"/>
                      <a:pt x="6738" y="6815"/>
                      <a:pt x="6764" y="6853"/>
                    </a:cubicBezTo>
                    <a:cubicBezTo>
                      <a:pt x="6802" y="6895"/>
                      <a:pt x="6840" y="6933"/>
                      <a:pt x="6887" y="6967"/>
                    </a:cubicBezTo>
                    <a:cubicBezTo>
                      <a:pt x="6954" y="7010"/>
                      <a:pt x="7022" y="7048"/>
                      <a:pt x="7098" y="7077"/>
                    </a:cubicBezTo>
                    <a:cubicBezTo>
                      <a:pt x="7238" y="7128"/>
                      <a:pt x="7386" y="7162"/>
                      <a:pt x="7534" y="7179"/>
                    </a:cubicBezTo>
                    <a:cubicBezTo>
                      <a:pt x="7645" y="7191"/>
                      <a:pt x="7757" y="7196"/>
                      <a:pt x="7869" y="7196"/>
                    </a:cubicBezTo>
                    <a:cubicBezTo>
                      <a:pt x="8039" y="7196"/>
                      <a:pt x="8210" y="7183"/>
                      <a:pt x="8381" y="7158"/>
                    </a:cubicBezTo>
                    <a:cubicBezTo>
                      <a:pt x="8457" y="7145"/>
                      <a:pt x="8537" y="7132"/>
                      <a:pt x="8613" y="7111"/>
                    </a:cubicBezTo>
                    <a:cubicBezTo>
                      <a:pt x="8624" y="7108"/>
                      <a:pt x="8634" y="7107"/>
                      <a:pt x="8644" y="7107"/>
                    </a:cubicBezTo>
                    <a:cubicBezTo>
                      <a:pt x="8693" y="7107"/>
                      <a:pt x="8739" y="7139"/>
                      <a:pt x="8753" y="7192"/>
                    </a:cubicBezTo>
                    <a:cubicBezTo>
                      <a:pt x="8762" y="7217"/>
                      <a:pt x="8757" y="7251"/>
                      <a:pt x="8745" y="7276"/>
                    </a:cubicBezTo>
                    <a:cubicBezTo>
                      <a:pt x="8736" y="7293"/>
                      <a:pt x="8724" y="7306"/>
                      <a:pt x="8707" y="7319"/>
                    </a:cubicBezTo>
                    <a:cubicBezTo>
                      <a:pt x="8487" y="7420"/>
                      <a:pt x="8258" y="7509"/>
                      <a:pt x="8025" y="7581"/>
                    </a:cubicBezTo>
                    <a:cubicBezTo>
                      <a:pt x="7805" y="7649"/>
                      <a:pt x="7577" y="7704"/>
                      <a:pt x="7348" y="7742"/>
                    </a:cubicBezTo>
                    <a:cubicBezTo>
                      <a:pt x="7119" y="7778"/>
                      <a:pt x="6886" y="7796"/>
                      <a:pt x="6653" y="7796"/>
                    </a:cubicBezTo>
                    <a:cubicBezTo>
                      <a:pt x="6366" y="7796"/>
                      <a:pt x="6079" y="7768"/>
                      <a:pt x="5799" y="7712"/>
                    </a:cubicBezTo>
                    <a:cubicBezTo>
                      <a:pt x="5295" y="7611"/>
                      <a:pt x="4813" y="7424"/>
                      <a:pt x="4377" y="7162"/>
                    </a:cubicBezTo>
                    <a:cubicBezTo>
                      <a:pt x="3920" y="6887"/>
                      <a:pt x="3509" y="6544"/>
                      <a:pt x="3154" y="6150"/>
                    </a:cubicBezTo>
                    <a:cubicBezTo>
                      <a:pt x="2768" y="5714"/>
                      <a:pt x="2447" y="5232"/>
                      <a:pt x="2193" y="4711"/>
                    </a:cubicBezTo>
                    <a:cubicBezTo>
                      <a:pt x="2049" y="4411"/>
                      <a:pt x="1943" y="4102"/>
                      <a:pt x="1871" y="3780"/>
                    </a:cubicBezTo>
                    <a:cubicBezTo>
                      <a:pt x="1803" y="3471"/>
                      <a:pt x="1774" y="3150"/>
                      <a:pt x="1782" y="2832"/>
                    </a:cubicBezTo>
                    <a:cubicBezTo>
                      <a:pt x="1795" y="2515"/>
                      <a:pt x="1850" y="2197"/>
                      <a:pt x="1947" y="1892"/>
                    </a:cubicBezTo>
                    <a:cubicBezTo>
                      <a:pt x="2036" y="1605"/>
                      <a:pt x="2163" y="1334"/>
                      <a:pt x="2315" y="1080"/>
                    </a:cubicBezTo>
                    <a:cubicBezTo>
                      <a:pt x="2434" y="881"/>
                      <a:pt x="2569" y="695"/>
                      <a:pt x="2713" y="517"/>
                    </a:cubicBezTo>
                    <a:cubicBezTo>
                      <a:pt x="2866" y="331"/>
                      <a:pt x="3035" y="161"/>
                      <a:pt x="3217" y="9"/>
                    </a:cubicBezTo>
                    <a:cubicBezTo>
                      <a:pt x="3175" y="5"/>
                      <a:pt x="3128" y="1"/>
                      <a:pt x="308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1"/>
              <p:cNvSpPr/>
              <p:nvPr/>
            </p:nvSpPr>
            <p:spPr>
              <a:xfrm>
                <a:off x="3668181" y="8578723"/>
                <a:ext cx="746792" cy="600268"/>
              </a:xfrm>
              <a:custGeom>
                <a:rect b="b" l="l" r="r" t="t"/>
                <a:pathLst>
                  <a:path extrusionOk="0" h="7370" w="9169">
                    <a:moveTo>
                      <a:pt x="8318" y="1"/>
                    </a:moveTo>
                    <a:cubicBezTo>
                      <a:pt x="8318" y="1"/>
                      <a:pt x="8319" y="1"/>
                      <a:pt x="8320" y="1"/>
                    </a:cubicBezTo>
                    <a:lnTo>
                      <a:pt x="8320" y="1"/>
                    </a:lnTo>
                    <a:cubicBezTo>
                      <a:pt x="8321" y="1"/>
                      <a:pt x="8321" y="1"/>
                      <a:pt x="8322" y="1"/>
                    </a:cubicBezTo>
                    <a:close/>
                    <a:moveTo>
                      <a:pt x="8320" y="1"/>
                    </a:moveTo>
                    <a:cubicBezTo>
                      <a:pt x="8219" y="1"/>
                      <a:pt x="8122" y="13"/>
                      <a:pt x="8026" y="30"/>
                    </a:cubicBezTo>
                    <a:cubicBezTo>
                      <a:pt x="7712" y="85"/>
                      <a:pt x="7386" y="208"/>
                      <a:pt x="7001" y="420"/>
                    </a:cubicBezTo>
                    <a:cubicBezTo>
                      <a:pt x="6705" y="585"/>
                      <a:pt x="6426" y="779"/>
                      <a:pt x="6172" y="1004"/>
                    </a:cubicBezTo>
                    <a:cubicBezTo>
                      <a:pt x="5977" y="1169"/>
                      <a:pt x="5808" y="1363"/>
                      <a:pt x="5664" y="1575"/>
                    </a:cubicBezTo>
                    <a:cubicBezTo>
                      <a:pt x="5664" y="1558"/>
                      <a:pt x="5660" y="1541"/>
                      <a:pt x="5655" y="1524"/>
                    </a:cubicBezTo>
                    <a:cubicBezTo>
                      <a:pt x="5638" y="1478"/>
                      <a:pt x="5622" y="1431"/>
                      <a:pt x="5600" y="1389"/>
                    </a:cubicBezTo>
                    <a:lnTo>
                      <a:pt x="5592" y="1363"/>
                    </a:lnTo>
                    <a:cubicBezTo>
                      <a:pt x="5499" y="1173"/>
                      <a:pt x="5355" y="1012"/>
                      <a:pt x="5173" y="906"/>
                    </a:cubicBezTo>
                    <a:cubicBezTo>
                      <a:pt x="4999" y="805"/>
                      <a:pt x="4805" y="750"/>
                      <a:pt x="4606" y="745"/>
                    </a:cubicBezTo>
                    <a:lnTo>
                      <a:pt x="4572" y="745"/>
                    </a:lnTo>
                    <a:cubicBezTo>
                      <a:pt x="4479" y="745"/>
                      <a:pt x="4390" y="758"/>
                      <a:pt x="4297" y="779"/>
                    </a:cubicBezTo>
                    <a:cubicBezTo>
                      <a:pt x="4178" y="809"/>
                      <a:pt x="4060" y="851"/>
                      <a:pt x="3950" y="911"/>
                    </a:cubicBezTo>
                    <a:cubicBezTo>
                      <a:pt x="3738" y="1008"/>
                      <a:pt x="3590" y="1118"/>
                      <a:pt x="3488" y="1249"/>
                    </a:cubicBezTo>
                    <a:cubicBezTo>
                      <a:pt x="3446" y="1304"/>
                      <a:pt x="3416" y="1363"/>
                      <a:pt x="3399" y="1427"/>
                    </a:cubicBezTo>
                    <a:cubicBezTo>
                      <a:pt x="3383" y="1503"/>
                      <a:pt x="3383" y="1583"/>
                      <a:pt x="3399" y="1660"/>
                    </a:cubicBezTo>
                    <a:cubicBezTo>
                      <a:pt x="3412" y="1719"/>
                      <a:pt x="3438" y="1782"/>
                      <a:pt x="3467" y="1837"/>
                    </a:cubicBezTo>
                    <a:cubicBezTo>
                      <a:pt x="3501" y="1901"/>
                      <a:pt x="3539" y="1960"/>
                      <a:pt x="3581" y="2015"/>
                    </a:cubicBezTo>
                    <a:cubicBezTo>
                      <a:pt x="3636" y="2083"/>
                      <a:pt x="3691" y="2151"/>
                      <a:pt x="3751" y="2223"/>
                    </a:cubicBezTo>
                    <a:cubicBezTo>
                      <a:pt x="3793" y="2269"/>
                      <a:pt x="3835" y="2320"/>
                      <a:pt x="3873" y="2371"/>
                    </a:cubicBezTo>
                    <a:cubicBezTo>
                      <a:pt x="3933" y="2447"/>
                      <a:pt x="3984" y="2527"/>
                      <a:pt x="4030" y="2612"/>
                    </a:cubicBezTo>
                    <a:cubicBezTo>
                      <a:pt x="3790" y="2569"/>
                      <a:pt x="3545" y="2548"/>
                      <a:pt x="3301" y="2548"/>
                    </a:cubicBezTo>
                    <a:cubicBezTo>
                      <a:pt x="3279" y="2548"/>
                      <a:pt x="3257" y="2548"/>
                      <a:pt x="3234" y="2549"/>
                    </a:cubicBezTo>
                    <a:lnTo>
                      <a:pt x="3184" y="2549"/>
                    </a:lnTo>
                    <a:cubicBezTo>
                      <a:pt x="2756" y="2553"/>
                      <a:pt x="2329" y="2616"/>
                      <a:pt x="1918" y="2731"/>
                    </a:cubicBezTo>
                    <a:cubicBezTo>
                      <a:pt x="1520" y="2836"/>
                      <a:pt x="1148" y="3010"/>
                      <a:pt x="809" y="3243"/>
                    </a:cubicBezTo>
                    <a:cubicBezTo>
                      <a:pt x="475" y="3475"/>
                      <a:pt x="208" y="3789"/>
                      <a:pt x="26" y="4153"/>
                    </a:cubicBezTo>
                    <a:cubicBezTo>
                      <a:pt x="1" y="4208"/>
                      <a:pt x="5" y="4275"/>
                      <a:pt x="43" y="4326"/>
                    </a:cubicBezTo>
                    <a:cubicBezTo>
                      <a:pt x="73" y="4373"/>
                      <a:pt x="123" y="4398"/>
                      <a:pt x="179" y="4402"/>
                    </a:cubicBezTo>
                    <a:cubicBezTo>
                      <a:pt x="394" y="4364"/>
                      <a:pt x="602" y="4322"/>
                      <a:pt x="796" y="4280"/>
                    </a:cubicBezTo>
                    <a:lnTo>
                      <a:pt x="1008" y="4237"/>
                    </a:lnTo>
                    <a:lnTo>
                      <a:pt x="987" y="4237"/>
                    </a:lnTo>
                    <a:cubicBezTo>
                      <a:pt x="1503" y="4136"/>
                      <a:pt x="1939" y="4068"/>
                      <a:pt x="2388" y="4068"/>
                    </a:cubicBezTo>
                    <a:cubicBezTo>
                      <a:pt x="2456" y="4068"/>
                      <a:pt x="2523" y="4068"/>
                      <a:pt x="2591" y="4072"/>
                    </a:cubicBezTo>
                    <a:cubicBezTo>
                      <a:pt x="2782" y="4085"/>
                      <a:pt x="2972" y="4115"/>
                      <a:pt x="3158" y="4157"/>
                    </a:cubicBezTo>
                    <a:cubicBezTo>
                      <a:pt x="3031" y="4288"/>
                      <a:pt x="2930" y="4436"/>
                      <a:pt x="2858" y="4601"/>
                    </a:cubicBezTo>
                    <a:cubicBezTo>
                      <a:pt x="2587" y="5215"/>
                      <a:pt x="2506" y="5896"/>
                      <a:pt x="2629" y="6557"/>
                    </a:cubicBezTo>
                    <a:cubicBezTo>
                      <a:pt x="2693" y="6874"/>
                      <a:pt x="2820" y="7137"/>
                      <a:pt x="2997" y="7319"/>
                    </a:cubicBezTo>
                    <a:cubicBezTo>
                      <a:pt x="3031" y="7348"/>
                      <a:pt x="3078" y="7369"/>
                      <a:pt x="3120" y="7369"/>
                    </a:cubicBezTo>
                    <a:cubicBezTo>
                      <a:pt x="3137" y="7369"/>
                      <a:pt x="3150" y="7369"/>
                      <a:pt x="3162" y="7365"/>
                    </a:cubicBezTo>
                    <a:cubicBezTo>
                      <a:pt x="3222" y="7348"/>
                      <a:pt x="3268" y="7306"/>
                      <a:pt x="3289" y="7247"/>
                    </a:cubicBezTo>
                    <a:cubicBezTo>
                      <a:pt x="3366" y="7031"/>
                      <a:pt x="3429" y="6811"/>
                      <a:pt x="3493" y="6595"/>
                    </a:cubicBezTo>
                    <a:cubicBezTo>
                      <a:pt x="3581" y="6273"/>
                      <a:pt x="3691" y="5956"/>
                      <a:pt x="3814" y="5647"/>
                    </a:cubicBezTo>
                    <a:cubicBezTo>
                      <a:pt x="3912" y="5431"/>
                      <a:pt x="4030" y="5223"/>
                      <a:pt x="4174" y="5033"/>
                    </a:cubicBezTo>
                    <a:cubicBezTo>
                      <a:pt x="4271" y="4919"/>
                      <a:pt x="4377" y="4817"/>
                      <a:pt x="4491" y="4720"/>
                    </a:cubicBezTo>
                    <a:cubicBezTo>
                      <a:pt x="4568" y="4927"/>
                      <a:pt x="4665" y="5122"/>
                      <a:pt x="4788" y="5304"/>
                    </a:cubicBezTo>
                    <a:cubicBezTo>
                      <a:pt x="4965" y="5575"/>
                      <a:pt x="5177" y="5820"/>
                      <a:pt x="5414" y="6040"/>
                    </a:cubicBezTo>
                    <a:cubicBezTo>
                      <a:pt x="5643" y="6256"/>
                      <a:pt x="5905" y="6430"/>
                      <a:pt x="6189" y="6565"/>
                    </a:cubicBezTo>
                    <a:cubicBezTo>
                      <a:pt x="6316" y="6620"/>
                      <a:pt x="6451" y="6667"/>
                      <a:pt x="6587" y="6692"/>
                    </a:cubicBezTo>
                    <a:cubicBezTo>
                      <a:pt x="6663" y="6705"/>
                      <a:pt x="6735" y="6713"/>
                      <a:pt x="6807" y="6718"/>
                    </a:cubicBezTo>
                    <a:lnTo>
                      <a:pt x="6845" y="6718"/>
                    </a:lnTo>
                    <a:cubicBezTo>
                      <a:pt x="6904" y="6718"/>
                      <a:pt x="6963" y="6713"/>
                      <a:pt x="7022" y="6701"/>
                    </a:cubicBezTo>
                    <a:cubicBezTo>
                      <a:pt x="7069" y="6692"/>
                      <a:pt x="7107" y="6663"/>
                      <a:pt x="7128" y="6624"/>
                    </a:cubicBezTo>
                    <a:cubicBezTo>
                      <a:pt x="7154" y="6586"/>
                      <a:pt x="7162" y="6536"/>
                      <a:pt x="7149" y="6493"/>
                    </a:cubicBezTo>
                    <a:cubicBezTo>
                      <a:pt x="7069" y="6252"/>
                      <a:pt x="6967" y="6015"/>
                      <a:pt x="6857" y="5791"/>
                    </a:cubicBezTo>
                    <a:cubicBezTo>
                      <a:pt x="6785" y="5647"/>
                      <a:pt x="6718" y="5499"/>
                      <a:pt x="6654" y="5355"/>
                    </a:cubicBezTo>
                    <a:lnTo>
                      <a:pt x="6646" y="5329"/>
                    </a:lnTo>
                    <a:cubicBezTo>
                      <a:pt x="6599" y="5207"/>
                      <a:pt x="6557" y="5084"/>
                      <a:pt x="6527" y="4961"/>
                    </a:cubicBezTo>
                    <a:cubicBezTo>
                      <a:pt x="6493" y="4817"/>
                      <a:pt x="6472" y="4677"/>
                      <a:pt x="6455" y="4534"/>
                    </a:cubicBezTo>
                    <a:cubicBezTo>
                      <a:pt x="6430" y="4322"/>
                      <a:pt x="6417" y="4106"/>
                      <a:pt x="6409" y="3899"/>
                    </a:cubicBezTo>
                    <a:cubicBezTo>
                      <a:pt x="6557" y="3806"/>
                      <a:pt x="6726" y="3751"/>
                      <a:pt x="6904" y="3729"/>
                    </a:cubicBezTo>
                    <a:cubicBezTo>
                      <a:pt x="6959" y="3725"/>
                      <a:pt x="7018" y="3725"/>
                      <a:pt x="7073" y="3725"/>
                    </a:cubicBezTo>
                    <a:cubicBezTo>
                      <a:pt x="7171" y="3725"/>
                      <a:pt x="7264" y="3729"/>
                      <a:pt x="7357" y="3742"/>
                    </a:cubicBezTo>
                    <a:cubicBezTo>
                      <a:pt x="7607" y="3784"/>
                      <a:pt x="7844" y="3852"/>
                      <a:pt x="8076" y="3954"/>
                    </a:cubicBezTo>
                    <a:cubicBezTo>
                      <a:pt x="8339" y="4072"/>
                      <a:pt x="8589" y="4220"/>
                      <a:pt x="8817" y="4398"/>
                    </a:cubicBezTo>
                    <a:lnTo>
                      <a:pt x="8864" y="4432"/>
                    </a:lnTo>
                    <a:cubicBezTo>
                      <a:pt x="8897" y="4466"/>
                      <a:pt x="8940" y="4483"/>
                      <a:pt x="8986" y="4487"/>
                    </a:cubicBezTo>
                    <a:cubicBezTo>
                      <a:pt x="9003" y="4487"/>
                      <a:pt x="9016" y="4483"/>
                      <a:pt x="9029" y="4483"/>
                    </a:cubicBezTo>
                    <a:cubicBezTo>
                      <a:pt x="9105" y="4462"/>
                      <a:pt x="9156" y="4394"/>
                      <a:pt x="9160" y="4318"/>
                    </a:cubicBezTo>
                    <a:cubicBezTo>
                      <a:pt x="9168" y="4076"/>
                      <a:pt x="9101" y="3810"/>
                      <a:pt x="8953" y="3539"/>
                    </a:cubicBezTo>
                    <a:cubicBezTo>
                      <a:pt x="8881" y="3408"/>
                      <a:pt x="8796" y="3285"/>
                      <a:pt x="8703" y="3166"/>
                    </a:cubicBezTo>
                    <a:cubicBezTo>
                      <a:pt x="8605" y="3052"/>
                      <a:pt x="8504" y="2942"/>
                      <a:pt x="8390" y="2845"/>
                    </a:cubicBezTo>
                    <a:cubicBezTo>
                      <a:pt x="8161" y="2642"/>
                      <a:pt x="7903" y="2477"/>
                      <a:pt x="7619" y="2358"/>
                    </a:cubicBezTo>
                    <a:cubicBezTo>
                      <a:pt x="7497" y="2307"/>
                      <a:pt x="7365" y="2269"/>
                      <a:pt x="7230" y="2248"/>
                    </a:cubicBezTo>
                    <a:cubicBezTo>
                      <a:pt x="7183" y="2240"/>
                      <a:pt x="7141" y="2235"/>
                      <a:pt x="7094" y="2231"/>
                    </a:cubicBezTo>
                    <a:cubicBezTo>
                      <a:pt x="7099" y="2218"/>
                      <a:pt x="7103" y="2206"/>
                      <a:pt x="7107" y="2193"/>
                    </a:cubicBezTo>
                    <a:cubicBezTo>
                      <a:pt x="7175" y="2015"/>
                      <a:pt x="7260" y="1846"/>
                      <a:pt x="7365" y="1685"/>
                    </a:cubicBezTo>
                    <a:cubicBezTo>
                      <a:pt x="7501" y="1495"/>
                      <a:pt x="7657" y="1321"/>
                      <a:pt x="7831" y="1169"/>
                    </a:cubicBezTo>
                    <a:cubicBezTo>
                      <a:pt x="8165" y="894"/>
                      <a:pt x="8533" y="657"/>
                      <a:pt x="8923" y="470"/>
                    </a:cubicBezTo>
                    <a:cubicBezTo>
                      <a:pt x="8961" y="445"/>
                      <a:pt x="8986" y="407"/>
                      <a:pt x="8995" y="365"/>
                    </a:cubicBezTo>
                    <a:cubicBezTo>
                      <a:pt x="9012" y="301"/>
                      <a:pt x="8991" y="238"/>
                      <a:pt x="8944" y="195"/>
                    </a:cubicBezTo>
                    <a:cubicBezTo>
                      <a:pt x="8885" y="153"/>
                      <a:pt x="8821" y="115"/>
                      <a:pt x="8754" y="85"/>
                    </a:cubicBezTo>
                    <a:cubicBezTo>
                      <a:pt x="8677" y="51"/>
                      <a:pt x="8597" y="30"/>
                      <a:pt x="8512" y="13"/>
                    </a:cubicBezTo>
                    <a:cubicBezTo>
                      <a:pt x="8450" y="5"/>
                      <a:pt x="8387" y="1"/>
                      <a:pt x="83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1"/>
              <p:cNvSpPr/>
              <p:nvPr/>
            </p:nvSpPr>
            <p:spPr>
              <a:xfrm>
                <a:off x="4304937" y="8596316"/>
                <a:ext cx="97248" cy="79737"/>
              </a:xfrm>
              <a:custGeom>
                <a:rect b="b" l="l" r="r" t="t"/>
                <a:pathLst>
                  <a:path extrusionOk="0" h="979" w="1194">
                    <a:moveTo>
                      <a:pt x="1151" y="0"/>
                    </a:moveTo>
                    <a:cubicBezTo>
                      <a:pt x="1041" y="43"/>
                      <a:pt x="936" y="94"/>
                      <a:pt x="834" y="153"/>
                    </a:cubicBezTo>
                    <a:lnTo>
                      <a:pt x="830" y="149"/>
                    </a:lnTo>
                    <a:cubicBezTo>
                      <a:pt x="652" y="263"/>
                      <a:pt x="483" y="398"/>
                      <a:pt x="339" y="555"/>
                    </a:cubicBezTo>
                    <a:cubicBezTo>
                      <a:pt x="212" y="686"/>
                      <a:pt x="102" y="826"/>
                      <a:pt x="0" y="978"/>
                    </a:cubicBezTo>
                    <a:lnTo>
                      <a:pt x="17" y="961"/>
                    </a:lnTo>
                    <a:cubicBezTo>
                      <a:pt x="309" y="711"/>
                      <a:pt x="648" y="491"/>
                      <a:pt x="1109" y="259"/>
                    </a:cubicBezTo>
                    <a:cubicBezTo>
                      <a:pt x="1147" y="237"/>
                      <a:pt x="1173" y="199"/>
                      <a:pt x="1185" y="153"/>
                    </a:cubicBezTo>
                    <a:cubicBezTo>
                      <a:pt x="1194" y="102"/>
                      <a:pt x="1185" y="47"/>
                      <a:pt x="115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1"/>
              <p:cNvSpPr/>
              <p:nvPr/>
            </p:nvSpPr>
            <p:spPr>
              <a:xfrm>
                <a:off x="4250123" y="8873481"/>
                <a:ext cx="163139" cy="71104"/>
              </a:xfrm>
              <a:custGeom>
                <a:rect b="b" l="l" r="r" t="t"/>
                <a:pathLst>
                  <a:path extrusionOk="0" h="873" w="2003">
                    <a:moveTo>
                      <a:pt x="639" y="0"/>
                    </a:moveTo>
                    <a:cubicBezTo>
                      <a:pt x="466" y="5"/>
                      <a:pt x="288" y="26"/>
                      <a:pt x="119" y="72"/>
                    </a:cubicBezTo>
                    <a:cubicBezTo>
                      <a:pt x="81" y="81"/>
                      <a:pt x="38" y="93"/>
                      <a:pt x="0" y="110"/>
                    </a:cubicBezTo>
                    <a:cubicBezTo>
                      <a:pt x="72" y="115"/>
                      <a:pt x="140" y="119"/>
                      <a:pt x="212" y="127"/>
                    </a:cubicBezTo>
                    <a:cubicBezTo>
                      <a:pt x="457" y="170"/>
                      <a:pt x="699" y="242"/>
                      <a:pt x="927" y="339"/>
                    </a:cubicBezTo>
                    <a:cubicBezTo>
                      <a:pt x="1190" y="462"/>
                      <a:pt x="1439" y="610"/>
                      <a:pt x="1668" y="783"/>
                    </a:cubicBezTo>
                    <a:lnTo>
                      <a:pt x="1714" y="821"/>
                    </a:lnTo>
                    <a:cubicBezTo>
                      <a:pt x="1748" y="851"/>
                      <a:pt x="1795" y="872"/>
                      <a:pt x="1841" y="872"/>
                    </a:cubicBezTo>
                    <a:cubicBezTo>
                      <a:pt x="1854" y="872"/>
                      <a:pt x="1871" y="872"/>
                      <a:pt x="1884" y="868"/>
                    </a:cubicBezTo>
                    <a:cubicBezTo>
                      <a:pt x="1939" y="855"/>
                      <a:pt x="1981" y="817"/>
                      <a:pt x="2002" y="766"/>
                    </a:cubicBezTo>
                    <a:cubicBezTo>
                      <a:pt x="1909" y="648"/>
                      <a:pt x="1812" y="538"/>
                      <a:pt x="1706" y="432"/>
                    </a:cubicBezTo>
                    <a:cubicBezTo>
                      <a:pt x="1596" y="330"/>
                      <a:pt x="1473" y="237"/>
                      <a:pt x="1342" y="161"/>
                    </a:cubicBezTo>
                    <a:lnTo>
                      <a:pt x="1342" y="161"/>
                    </a:lnTo>
                    <a:lnTo>
                      <a:pt x="1367" y="174"/>
                    </a:lnTo>
                    <a:cubicBezTo>
                      <a:pt x="1262" y="119"/>
                      <a:pt x="1151" y="77"/>
                      <a:pt x="1037" y="43"/>
                    </a:cubicBezTo>
                    <a:cubicBezTo>
                      <a:pt x="910" y="13"/>
                      <a:pt x="779" y="0"/>
                      <a:pt x="6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1"/>
              <p:cNvSpPr/>
              <p:nvPr/>
            </p:nvSpPr>
            <p:spPr>
              <a:xfrm>
                <a:off x="4058803" y="9011045"/>
                <a:ext cx="193438" cy="114841"/>
              </a:xfrm>
              <a:custGeom>
                <a:rect b="b" l="l" r="r" t="t"/>
                <a:pathLst>
                  <a:path extrusionOk="0" h="1410" w="2375">
                    <a:moveTo>
                      <a:pt x="0" y="0"/>
                    </a:moveTo>
                    <a:lnTo>
                      <a:pt x="0" y="0"/>
                    </a:lnTo>
                    <a:cubicBezTo>
                      <a:pt x="174" y="267"/>
                      <a:pt x="381" y="512"/>
                      <a:pt x="618" y="728"/>
                    </a:cubicBezTo>
                    <a:lnTo>
                      <a:pt x="622" y="728"/>
                    </a:lnTo>
                    <a:cubicBezTo>
                      <a:pt x="851" y="944"/>
                      <a:pt x="1113" y="1122"/>
                      <a:pt x="1397" y="1253"/>
                    </a:cubicBezTo>
                    <a:cubicBezTo>
                      <a:pt x="1524" y="1312"/>
                      <a:pt x="1659" y="1359"/>
                      <a:pt x="1799" y="1384"/>
                    </a:cubicBezTo>
                    <a:cubicBezTo>
                      <a:pt x="1871" y="1397"/>
                      <a:pt x="1943" y="1405"/>
                      <a:pt x="2019" y="1410"/>
                    </a:cubicBezTo>
                    <a:lnTo>
                      <a:pt x="2053" y="1410"/>
                    </a:lnTo>
                    <a:cubicBezTo>
                      <a:pt x="2116" y="1410"/>
                      <a:pt x="2176" y="1405"/>
                      <a:pt x="2235" y="1397"/>
                    </a:cubicBezTo>
                    <a:cubicBezTo>
                      <a:pt x="2282" y="1384"/>
                      <a:pt x="2320" y="1355"/>
                      <a:pt x="2345" y="1312"/>
                    </a:cubicBezTo>
                    <a:cubicBezTo>
                      <a:pt x="2370" y="1274"/>
                      <a:pt x="2375" y="1223"/>
                      <a:pt x="2362" y="1177"/>
                    </a:cubicBezTo>
                    <a:cubicBezTo>
                      <a:pt x="2349" y="1134"/>
                      <a:pt x="2337" y="1092"/>
                      <a:pt x="2320" y="1050"/>
                    </a:cubicBezTo>
                    <a:cubicBezTo>
                      <a:pt x="2193" y="1037"/>
                      <a:pt x="2070" y="1020"/>
                      <a:pt x="1947" y="995"/>
                    </a:cubicBezTo>
                    <a:cubicBezTo>
                      <a:pt x="1676" y="944"/>
                      <a:pt x="1414" y="855"/>
                      <a:pt x="1164" y="741"/>
                    </a:cubicBezTo>
                    <a:cubicBezTo>
                      <a:pt x="745" y="542"/>
                      <a:pt x="364" y="279"/>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1"/>
              <p:cNvSpPr/>
              <p:nvPr/>
            </p:nvSpPr>
            <p:spPr>
              <a:xfrm>
                <a:off x="3667855" y="8808649"/>
                <a:ext cx="305510" cy="370668"/>
              </a:xfrm>
              <a:custGeom>
                <a:rect b="b" l="l" r="r" t="t"/>
                <a:pathLst>
                  <a:path extrusionOk="0" h="4551" w="3751">
                    <a:moveTo>
                      <a:pt x="1613" y="1"/>
                    </a:moveTo>
                    <a:cubicBezTo>
                      <a:pt x="1330" y="102"/>
                      <a:pt x="1059" y="242"/>
                      <a:pt x="809" y="415"/>
                    </a:cubicBezTo>
                    <a:lnTo>
                      <a:pt x="813" y="415"/>
                    </a:lnTo>
                    <a:cubicBezTo>
                      <a:pt x="479" y="648"/>
                      <a:pt x="208" y="961"/>
                      <a:pt x="30" y="1330"/>
                    </a:cubicBezTo>
                    <a:cubicBezTo>
                      <a:pt x="1" y="1385"/>
                      <a:pt x="5" y="1452"/>
                      <a:pt x="43" y="1503"/>
                    </a:cubicBezTo>
                    <a:cubicBezTo>
                      <a:pt x="72" y="1550"/>
                      <a:pt x="123" y="1579"/>
                      <a:pt x="183" y="1584"/>
                    </a:cubicBezTo>
                    <a:cubicBezTo>
                      <a:pt x="394" y="1545"/>
                      <a:pt x="589" y="1503"/>
                      <a:pt x="784" y="1465"/>
                    </a:cubicBezTo>
                    <a:lnTo>
                      <a:pt x="1016" y="1419"/>
                    </a:lnTo>
                    <a:lnTo>
                      <a:pt x="995" y="1406"/>
                    </a:lnTo>
                    <a:cubicBezTo>
                      <a:pt x="1558" y="1308"/>
                      <a:pt x="1964" y="1249"/>
                      <a:pt x="2396" y="1249"/>
                    </a:cubicBezTo>
                    <a:cubicBezTo>
                      <a:pt x="2464" y="1249"/>
                      <a:pt x="2532" y="1249"/>
                      <a:pt x="2595" y="1253"/>
                    </a:cubicBezTo>
                    <a:cubicBezTo>
                      <a:pt x="2786" y="1266"/>
                      <a:pt x="2976" y="1292"/>
                      <a:pt x="3162" y="1334"/>
                    </a:cubicBezTo>
                    <a:cubicBezTo>
                      <a:pt x="3035" y="1461"/>
                      <a:pt x="2934" y="1613"/>
                      <a:pt x="2862" y="1778"/>
                    </a:cubicBezTo>
                    <a:cubicBezTo>
                      <a:pt x="2587" y="2392"/>
                      <a:pt x="2506" y="3073"/>
                      <a:pt x="2633" y="3734"/>
                    </a:cubicBezTo>
                    <a:cubicBezTo>
                      <a:pt x="2697" y="4051"/>
                      <a:pt x="2824" y="4318"/>
                      <a:pt x="3001" y="4496"/>
                    </a:cubicBezTo>
                    <a:cubicBezTo>
                      <a:pt x="3035" y="4529"/>
                      <a:pt x="3082" y="4551"/>
                      <a:pt x="3128" y="4551"/>
                    </a:cubicBezTo>
                    <a:cubicBezTo>
                      <a:pt x="3145" y="4551"/>
                      <a:pt x="3158" y="4546"/>
                      <a:pt x="3175" y="4542"/>
                    </a:cubicBezTo>
                    <a:cubicBezTo>
                      <a:pt x="3234" y="4525"/>
                      <a:pt x="3281" y="4479"/>
                      <a:pt x="3298" y="4424"/>
                    </a:cubicBezTo>
                    <a:cubicBezTo>
                      <a:pt x="3353" y="4280"/>
                      <a:pt x="3395" y="4136"/>
                      <a:pt x="3437" y="3992"/>
                    </a:cubicBezTo>
                    <a:cubicBezTo>
                      <a:pt x="3382" y="3945"/>
                      <a:pt x="3331" y="3890"/>
                      <a:pt x="3289" y="3835"/>
                    </a:cubicBezTo>
                    <a:cubicBezTo>
                      <a:pt x="3247" y="3776"/>
                      <a:pt x="3209" y="3717"/>
                      <a:pt x="3175" y="3653"/>
                    </a:cubicBezTo>
                    <a:cubicBezTo>
                      <a:pt x="3145" y="3598"/>
                      <a:pt x="3124" y="3539"/>
                      <a:pt x="3107" y="3484"/>
                    </a:cubicBezTo>
                    <a:cubicBezTo>
                      <a:pt x="3031" y="3222"/>
                      <a:pt x="3018" y="2946"/>
                      <a:pt x="3073" y="2684"/>
                    </a:cubicBezTo>
                    <a:cubicBezTo>
                      <a:pt x="3128" y="2400"/>
                      <a:pt x="3213" y="2121"/>
                      <a:pt x="3327" y="1859"/>
                    </a:cubicBezTo>
                    <a:cubicBezTo>
                      <a:pt x="3382" y="1732"/>
                      <a:pt x="3437" y="1605"/>
                      <a:pt x="3497" y="1482"/>
                    </a:cubicBezTo>
                    <a:cubicBezTo>
                      <a:pt x="3547" y="1376"/>
                      <a:pt x="3602" y="1270"/>
                      <a:pt x="3649" y="1165"/>
                    </a:cubicBezTo>
                    <a:cubicBezTo>
                      <a:pt x="3691" y="1067"/>
                      <a:pt x="3721" y="966"/>
                      <a:pt x="3742" y="864"/>
                    </a:cubicBezTo>
                    <a:cubicBezTo>
                      <a:pt x="3746" y="826"/>
                      <a:pt x="3751" y="784"/>
                      <a:pt x="3746" y="741"/>
                    </a:cubicBezTo>
                    <a:cubicBezTo>
                      <a:pt x="3742" y="724"/>
                      <a:pt x="3738" y="703"/>
                      <a:pt x="3734" y="682"/>
                    </a:cubicBezTo>
                    <a:cubicBezTo>
                      <a:pt x="3725" y="669"/>
                      <a:pt x="3721" y="657"/>
                      <a:pt x="3712" y="640"/>
                    </a:cubicBezTo>
                    <a:cubicBezTo>
                      <a:pt x="3700" y="627"/>
                      <a:pt x="3691" y="619"/>
                      <a:pt x="3679" y="606"/>
                    </a:cubicBezTo>
                    <a:cubicBezTo>
                      <a:pt x="3657" y="589"/>
                      <a:pt x="3636" y="576"/>
                      <a:pt x="3615" y="568"/>
                    </a:cubicBezTo>
                    <a:cubicBezTo>
                      <a:pt x="3573" y="551"/>
                      <a:pt x="3526" y="538"/>
                      <a:pt x="3480" y="530"/>
                    </a:cubicBezTo>
                    <a:cubicBezTo>
                      <a:pt x="3420" y="522"/>
                      <a:pt x="3361" y="519"/>
                      <a:pt x="3301" y="519"/>
                    </a:cubicBezTo>
                    <a:cubicBezTo>
                      <a:pt x="3225" y="519"/>
                      <a:pt x="3149" y="524"/>
                      <a:pt x="3073" y="534"/>
                    </a:cubicBezTo>
                    <a:cubicBezTo>
                      <a:pt x="2857" y="559"/>
                      <a:pt x="2642" y="597"/>
                      <a:pt x="2430" y="648"/>
                    </a:cubicBezTo>
                    <a:cubicBezTo>
                      <a:pt x="2201" y="703"/>
                      <a:pt x="1977" y="758"/>
                      <a:pt x="1749" y="817"/>
                    </a:cubicBezTo>
                    <a:cubicBezTo>
                      <a:pt x="1545" y="873"/>
                      <a:pt x="1342" y="923"/>
                      <a:pt x="1135" y="957"/>
                    </a:cubicBezTo>
                    <a:cubicBezTo>
                      <a:pt x="1042" y="978"/>
                      <a:pt x="949" y="988"/>
                      <a:pt x="856" y="988"/>
                    </a:cubicBezTo>
                    <a:cubicBezTo>
                      <a:pt x="801" y="988"/>
                      <a:pt x="746" y="985"/>
                      <a:pt x="690" y="978"/>
                    </a:cubicBezTo>
                    <a:cubicBezTo>
                      <a:pt x="652" y="966"/>
                      <a:pt x="618" y="936"/>
                      <a:pt x="610" y="894"/>
                    </a:cubicBezTo>
                    <a:cubicBezTo>
                      <a:pt x="606" y="868"/>
                      <a:pt x="610" y="834"/>
                      <a:pt x="627" y="809"/>
                    </a:cubicBezTo>
                    <a:cubicBezTo>
                      <a:pt x="754" y="635"/>
                      <a:pt x="906" y="483"/>
                      <a:pt x="1076" y="352"/>
                    </a:cubicBezTo>
                    <a:cubicBezTo>
                      <a:pt x="1245" y="221"/>
                      <a:pt x="1423" y="102"/>
                      <a:pt x="161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1"/>
              <p:cNvSpPr/>
              <p:nvPr/>
            </p:nvSpPr>
            <p:spPr>
              <a:xfrm>
                <a:off x="3727801" y="8870386"/>
                <a:ext cx="1140" cy="81"/>
              </a:xfrm>
              <a:custGeom>
                <a:rect b="b" l="l" r="r" t="t"/>
                <a:pathLst>
                  <a:path extrusionOk="0" h="1" w="14">
                    <a:moveTo>
                      <a:pt x="14" y="0"/>
                    </a:moveTo>
                    <a:cubicBezTo>
                      <a:pt x="9" y="0"/>
                      <a:pt x="5" y="0"/>
                      <a:pt x="1" y="0"/>
                    </a:cubicBezTo>
                    <a:cubicBezTo>
                      <a:pt x="5" y="0"/>
                      <a:pt x="9" y="0"/>
                      <a:pt x="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1"/>
              <p:cNvSpPr/>
              <p:nvPr/>
            </p:nvSpPr>
            <p:spPr>
              <a:xfrm>
                <a:off x="3943962" y="8638831"/>
                <a:ext cx="117284" cy="63610"/>
              </a:xfrm>
              <a:custGeom>
                <a:rect b="b" l="l" r="r" t="t"/>
                <a:pathLst>
                  <a:path extrusionOk="0" h="781" w="1440">
                    <a:moveTo>
                      <a:pt x="1203" y="0"/>
                    </a:moveTo>
                    <a:cubicBezTo>
                      <a:pt x="1197" y="0"/>
                      <a:pt x="1192" y="1"/>
                      <a:pt x="1186" y="3"/>
                    </a:cubicBezTo>
                    <a:cubicBezTo>
                      <a:pt x="1093" y="3"/>
                      <a:pt x="1000" y="16"/>
                      <a:pt x="911" y="37"/>
                    </a:cubicBezTo>
                    <a:lnTo>
                      <a:pt x="911" y="33"/>
                    </a:lnTo>
                    <a:cubicBezTo>
                      <a:pt x="796" y="62"/>
                      <a:pt x="686" y="105"/>
                      <a:pt x="581" y="160"/>
                    </a:cubicBezTo>
                    <a:cubicBezTo>
                      <a:pt x="352" y="266"/>
                      <a:pt x="204" y="371"/>
                      <a:pt x="98" y="507"/>
                    </a:cubicBezTo>
                    <a:cubicBezTo>
                      <a:pt x="60" y="562"/>
                      <a:pt x="30" y="621"/>
                      <a:pt x="13" y="689"/>
                    </a:cubicBezTo>
                    <a:cubicBezTo>
                      <a:pt x="5" y="710"/>
                      <a:pt x="1" y="731"/>
                      <a:pt x="1" y="757"/>
                    </a:cubicBezTo>
                    <a:cubicBezTo>
                      <a:pt x="22" y="761"/>
                      <a:pt x="47" y="769"/>
                      <a:pt x="73" y="774"/>
                    </a:cubicBezTo>
                    <a:cubicBezTo>
                      <a:pt x="120" y="779"/>
                      <a:pt x="168" y="781"/>
                      <a:pt x="218" y="781"/>
                    </a:cubicBezTo>
                    <a:cubicBezTo>
                      <a:pt x="252" y="781"/>
                      <a:pt x="287" y="780"/>
                      <a:pt x="322" y="778"/>
                    </a:cubicBezTo>
                    <a:cubicBezTo>
                      <a:pt x="424" y="761"/>
                      <a:pt x="526" y="735"/>
                      <a:pt x="619" y="697"/>
                    </a:cubicBezTo>
                    <a:cubicBezTo>
                      <a:pt x="746" y="647"/>
                      <a:pt x="860" y="583"/>
                      <a:pt x="974" y="507"/>
                    </a:cubicBezTo>
                    <a:cubicBezTo>
                      <a:pt x="1110" y="405"/>
                      <a:pt x="1232" y="287"/>
                      <a:pt x="1342" y="160"/>
                    </a:cubicBezTo>
                    <a:cubicBezTo>
                      <a:pt x="1376" y="118"/>
                      <a:pt x="1410" y="71"/>
                      <a:pt x="1440" y="29"/>
                    </a:cubicBezTo>
                    <a:cubicBezTo>
                      <a:pt x="1368" y="12"/>
                      <a:pt x="1292" y="3"/>
                      <a:pt x="1220" y="3"/>
                    </a:cubicBezTo>
                    <a:cubicBezTo>
                      <a:pt x="1213" y="1"/>
                      <a:pt x="1208" y="0"/>
                      <a:pt x="120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1"/>
              <p:cNvSpPr/>
              <p:nvPr/>
            </p:nvSpPr>
            <p:spPr>
              <a:xfrm>
                <a:off x="4053916" y="8809708"/>
                <a:ext cx="169411" cy="295817"/>
              </a:xfrm>
              <a:custGeom>
                <a:rect b="b" l="l" r="r" t="t"/>
                <a:pathLst>
                  <a:path extrusionOk="0" h="3632" w="2080">
                    <a:moveTo>
                      <a:pt x="140" y="0"/>
                    </a:moveTo>
                    <a:cubicBezTo>
                      <a:pt x="137" y="0"/>
                      <a:pt x="135" y="0"/>
                      <a:pt x="132" y="0"/>
                    </a:cubicBezTo>
                    <a:lnTo>
                      <a:pt x="111" y="0"/>
                    </a:lnTo>
                    <a:cubicBezTo>
                      <a:pt x="81" y="5"/>
                      <a:pt x="47" y="21"/>
                      <a:pt x="31" y="51"/>
                    </a:cubicBezTo>
                    <a:cubicBezTo>
                      <a:pt x="9" y="77"/>
                      <a:pt x="1" y="110"/>
                      <a:pt x="5" y="144"/>
                    </a:cubicBezTo>
                    <a:cubicBezTo>
                      <a:pt x="39" y="470"/>
                      <a:pt x="103" y="788"/>
                      <a:pt x="200" y="1101"/>
                    </a:cubicBezTo>
                    <a:cubicBezTo>
                      <a:pt x="301" y="1444"/>
                      <a:pt x="437" y="1778"/>
                      <a:pt x="606" y="2100"/>
                    </a:cubicBezTo>
                    <a:cubicBezTo>
                      <a:pt x="771" y="2413"/>
                      <a:pt x="974" y="2709"/>
                      <a:pt x="1211" y="2976"/>
                    </a:cubicBezTo>
                    <a:cubicBezTo>
                      <a:pt x="1317" y="3099"/>
                      <a:pt x="1436" y="3213"/>
                      <a:pt x="1558" y="3319"/>
                    </a:cubicBezTo>
                    <a:cubicBezTo>
                      <a:pt x="1694" y="3429"/>
                      <a:pt x="1834" y="3530"/>
                      <a:pt x="1982" y="3619"/>
                    </a:cubicBezTo>
                    <a:cubicBezTo>
                      <a:pt x="1992" y="3628"/>
                      <a:pt x="2004" y="3631"/>
                      <a:pt x="2016" y="3631"/>
                    </a:cubicBezTo>
                    <a:cubicBezTo>
                      <a:pt x="2034" y="3631"/>
                      <a:pt x="2052" y="3623"/>
                      <a:pt x="2062" y="3611"/>
                    </a:cubicBezTo>
                    <a:cubicBezTo>
                      <a:pt x="2079" y="3585"/>
                      <a:pt x="2075" y="3547"/>
                      <a:pt x="2049" y="3530"/>
                    </a:cubicBezTo>
                    <a:cubicBezTo>
                      <a:pt x="1906" y="3437"/>
                      <a:pt x="1766" y="3331"/>
                      <a:pt x="1639" y="3213"/>
                    </a:cubicBezTo>
                    <a:lnTo>
                      <a:pt x="1639" y="3213"/>
                    </a:lnTo>
                    <a:lnTo>
                      <a:pt x="1647" y="3217"/>
                    </a:lnTo>
                    <a:cubicBezTo>
                      <a:pt x="1537" y="3111"/>
                      <a:pt x="1432" y="2997"/>
                      <a:pt x="1338" y="2874"/>
                    </a:cubicBezTo>
                    <a:cubicBezTo>
                      <a:pt x="1228" y="2739"/>
                      <a:pt x="1131" y="2599"/>
                      <a:pt x="1042" y="2451"/>
                    </a:cubicBezTo>
                    <a:lnTo>
                      <a:pt x="1042" y="2451"/>
                    </a:lnTo>
                    <a:lnTo>
                      <a:pt x="1055" y="2472"/>
                    </a:lnTo>
                    <a:cubicBezTo>
                      <a:pt x="792" y="2045"/>
                      <a:pt x="589" y="1579"/>
                      <a:pt x="450" y="1097"/>
                    </a:cubicBezTo>
                    <a:cubicBezTo>
                      <a:pt x="403" y="936"/>
                      <a:pt x="365" y="771"/>
                      <a:pt x="331" y="606"/>
                    </a:cubicBezTo>
                    <a:cubicBezTo>
                      <a:pt x="297" y="436"/>
                      <a:pt x="280" y="271"/>
                      <a:pt x="259" y="106"/>
                    </a:cubicBezTo>
                    <a:cubicBezTo>
                      <a:pt x="247" y="45"/>
                      <a:pt x="200" y="0"/>
                      <a:pt x="14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1"/>
              <p:cNvSpPr/>
              <p:nvPr/>
            </p:nvSpPr>
            <p:spPr>
              <a:xfrm>
                <a:off x="4144241" y="8759047"/>
                <a:ext cx="266333" cy="176334"/>
              </a:xfrm>
              <a:custGeom>
                <a:rect b="b" l="l" r="r" t="t"/>
                <a:pathLst>
                  <a:path extrusionOk="0" h="2165" w="3270">
                    <a:moveTo>
                      <a:pt x="162" y="0"/>
                    </a:moveTo>
                    <a:cubicBezTo>
                      <a:pt x="102" y="0"/>
                      <a:pt x="52" y="34"/>
                      <a:pt x="30" y="89"/>
                    </a:cubicBezTo>
                    <a:lnTo>
                      <a:pt x="26" y="85"/>
                    </a:lnTo>
                    <a:lnTo>
                      <a:pt x="26" y="85"/>
                    </a:lnTo>
                    <a:cubicBezTo>
                      <a:pt x="1" y="153"/>
                      <a:pt x="35" y="233"/>
                      <a:pt x="102" y="263"/>
                    </a:cubicBezTo>
                    <a:cubicBezTo>
                      <a:pt x="166" y="288"/>
                      <a:pt x="229" y="313"/>
                      <a:pt x="297" y="330"/>
                    </a:cubicBezTo>
                    <a:cubicBezTo>
                      <a:pt x="373" y="356"/>
                      <a:pt x="458" y="381"/>
                      <a:pt x="530" y="406"/>
                    </a:cubicBezTo>
                    <a:cubicBezTo>
                      <a:pt x="682" y="453"/>
                      <a:pt x="830" y="504"/>
                      <a:pt x="979" y="559"/>
                    </a:cubicBezTo>
                    <a:cubicBezTo>
                      <a:pt x="1286" y="674"/>
                      <a:pt x="1582" y="812"/>
                      <a:pt x="1870" y="967"/>
                    </a:cubicBezTo>
                    <a:lnTo>
                      <a:pt x="1870" y="967"/>
                    </a:lnTo>
                    <a:cubicBezTo>
                      <a:pt x="1869" y="967"/>
                      <a:pt x="1868" y="966"/>
                      <a:pt x="1867" y="965"/>
                    </a:cubicBezTo>
                    <a:lnTo>
                      <a:pt x="1867" y="965"/>
                    </a:lnTo>
                    <a:cubicBezTo>
                      <a:pt x="1874" y="969"/>
                      <a:pt x="1881" y="973"/>
                      <a:pt x="1888" y="977"/>
                    </a:cubicBezTo>
                    <a:lnTo>
                      <a:pt x="1888" y="977"/>
                    </a:lnTo>
                    <a:cubicBezTo>
                      <a:pt x="1882" y="974"/>
                      <a:pt x="1876" y="971"/>
                      <a:pt x="1870" y="967"/>
                    </a:cubicBezTo>
                    <a:lnTo>
                      <a:pt x="1870" y="967"/>
                    </a:lnTo>
                    <a:cubicBezTo>
                      <a:pt x="1877" y="974"/>
                      <a:pt x="1885" y="978"/>
                      <a:pt x="1895" y="981"/>
                    </a:cubicBezTo>
                    <a:lnTo>
                      <a:pt x="1895" y="981"/>
                    </a:lnTo>
                    <a:cubicBezTo>
                      <a:pt x="1893" y="980"/>
                      <a:pt x="1890" y="979"/>
                      <a:pt x="1888" y="977"/>
                    </a:cubicBezTo>
                    <a:lnTo>
                      <a:pt x="1888" y="977"/>
                    </a:lnTo>
                    <a:cubicBezTo>
                      <a:pt x="1891" y="979"/>
                      <a:pt x="1894" y="980"/>
                      <a:pt x="1897" y="982"/>
                    </a:cubicBezTo>
                    <a:cubicBezTo>
                      <a:pt x="1896" y="982"/>
                      <a:pt x="1896" y="982"/>
                      <a:pt x="1895" y="981"/>
                    </a:cubicBezTo>
                    <a:lnTo>
                      <a:pt x="1895" y="981"/>
                    </a:lnTo>
                    <a:cubicBezTo>
                      <a:pt x="2017" y="1053"/>
                      <a:pt x="2134" y="1132"/>
                      <a:pt x="2248" y="1211"/>
                    </a:cubicBezTo>
                    <a:cubicBezTo>
                      <a:pt x="2375" y="1295"/>
                      <a:pt x="2494" y="1393"/>
                      <a:pt x="2608" y="1498"/>
                    </a:cubicBezTo>
                    <a:cubicBezTo>
                      <a:pt x="2769" y="1655"/>
                      <a:pt x="2909" y="1829"/>
                      <a:pt x="3027" y="2015"/>
                    </a:cubicBezTo>
                    <a:cubicBezTo>
                      <a:pt x="3044" y="2049"/>
                      <a:pt x="3061" y="2078"/>
                      <a:pt x="3082" y="2112"/>
                    </a:cubicBezTo>
                    <a:cubicBezTo>
                      <a:pt x="3097" y="2149"/>
                      <a:pt x="3126" y="2164"/>
                      <a:pt x="3155" y="2164"/>
                    </a:cubicBezTo>
                    <a:cubicBezTo>
                      <a:pt x="3211" y="2164"/>
                      <a:pt x="3269" y="2109"/>
                      <a:pt x="3239" y="2040"/>
                    </a:cubicBezTo>
                    <a:cubicBezTo>
                      <a:pt x="3171" y="1905"/>
                      <a:pt x="3095" y="1774"/>
                      <a:pt x="3006" y="1647"/>
                    </a:cubicBezTo>
                    <a:cubicBezTo>
                      <a:pt x="2917" y="1520"/>
                      <a:pt x="2815" y="1401"/>
                      <a:pt x="2701" y="1287"/>
                    </a:cubicBezTo>
                    <a:cubicBezTo>
                      <a:pt x="2591" y="1177"/>
                      <a:pt x="2473" y="1071"/>
                      <a:pt x="2350" y="969"/>
                    </a:cubicBezTo>
                    <a:cubicBezTo>
                      <a:pt x="2223" y="872"/>
                      <a:pt x="2087" y="779"/>
                      <a:pt x="1952" y="694"/>
                    </a:cubicBezTo>
                    <a:cubicBezTo>
                      <a:pt x="1673" y="521"/>
                      <a:pt x="1376" y="377"/>
                      <a:pt x="1072" y="258"/>
                    </a:cubicBezTo>
                    <a:cubicBezTo>
                      <a:pt x="924" y="199"/>
                      <a:pt x="775" y="148"/>
                      <a:pt x="623" y="102"/>
                    </a:cubicBezTo>
                    <a:cubicBezTo>
                      <a:pt x="555" y="81"/>
                      <a:pt x="488" y="64"/>
                      <a:pt x="416" y="42"/>
                    </a:cubicBezTo>
                    <a:cubicBezTo>
                      <a:pt x="373" y="34"/>
                      <a:pt x="331" y="26"/>
                      <a:pt x="289" y="17"/>
                    </a:cubicBezTo>
                    <a:cubicBezTo>
                      <a:pt x="246" y="9"/>
                      <a:pt x="212" y="4"/>
                      <a:pt x="17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1"/>
              <p:cNvSpPr/>
              <p:nvPr/>
            </p:nvSpPr>
            <p:spPr>
              <a:xfrm>
                <a:off x="3924659" y="8863463"/>
                <a:ext cx="102135" cy="279039"/>
              </a:xfrm>
              <a:custGeom>
                <a:rect b="b" l="l" r="r" t="t"/>
                <a:pathLst>
                  <a:path extrusionOk="0" h="3426" w="1254">
                    <a:moveTo>
                      <a:pt x="1169" y="1"/>
                    </a:moveTo>
                    <a:cubicBezTo>
                      <a:pt x="1144" y="1"/>
                      <a:pt x="1122" y="9"/>
                      <a:pt x="1110" y="30"/>
                    </a:cubicBezTo>
                    <a:cubicBezTo>
                      <a:pt x="949" y="271"/>
                      <a:pt x="818" y="525"/>
                      <a:pt x="708" y="792"/>
                    </a:cubicBezTo>
                    <a:cubicBezTo>
                      <a:pt x="589" y="1067"/>
                      <a:pt x="492" y="1355"/>
                      <a:pt x="411" y="1643"/>
                    </a:cubicBezTo>
                    <a:cubicBezTo>
                      <a:pt x="246" y="2210"/>
                      <a:pt x="132" y="2786"/>
                      <a:pt x="5" y="3361"/>
                    </a:cubicBezTo>
                    <a:cubicBezTo>
                      <a:pt x="1" y="3391"/>
                      <a:pt x="26" y="3420"/>
                      <a:pt x="56" y="3425"/>
                    </a:cubicBezTo>
                    <a:cubicBezTo>
                      <a:pt x="58" y="3425"/>
                      <a:pt x="61" y="3425"/>
                      <a:pt x="63" y="3425"/>
                    </a:cubicBezTo>
                    <a:cubicBezTo>
                      <a:pt x="90" y="3425"/>
                      <a:pt x="115" y="3405"/>
                      <a:pt x="119" y="3378"/>
                    </a:cubicBezTo>
                    <a:cubicBezTo>
                      <a:pt x="212" y="2951"/>
                      <a:pt x="310" y="2519"/>
                      <a:pt x="424" y="2096"/>
                    </a:cubicBezTo>
                    <a:cubicBezTo>
                      <a:pt x="509" y="1778"/>
                      <a:pt x="606" y="1465"/>
                      <a:pt x="724" y="1160"/>
                    </a:cubicBezTo>
                    <a:cubicBezTo>
                      <a:pt x="835" y="860"/>
                      <a:pt x="974" y="572"/>
                      <a:pt x="1135" y="297"/>
                    </a:cubicBezTo>
                    <a:lnTo>
                      <a:pt x="1135" y="297"/>
                    </a:lnTo>
                    <a:lnTo>
                      <a:pt x="1131" y="301"/>
                    </a:lnTo>
                    <a:cubicBezTo>
                      <a:pt x="1165" y="242"/>
                      <a:pt x="1203" y="187"/>
                      <a:pt x="1237" y="132"/>
                    </a:cubicBezTo>
                    <a:cubicBezTo>
                      <a:pt x="1249" y="111"/>
                      <a:pt x="1254" y="89"/>
                      <a:pt x="1254" y="68"/>
                    </a:cubicBezTo>
                    <a:cubicBezTo>
                      <a:pt x="1249" y="47"/>
                      <a:pt x="1241" y="30"/>
                      <a:pt x="1224" y="18"/>
                    </a:cubicBezTo>
                    <a:cubicBezTo>
                      <a:pt x="1207" y="5"/>
                      <a:pt x="1190" y="1"/>
                      <a:pt x="116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1"/>
              <p:cNvSpPr/>
              <p:nvPr/>
            </p:nvSpPr>
            <p:spPr>
              <a:xfrm>
                <a:off x="4162893" y="8594931"/>
                <a:ext cx="225202" cy="129664"/>
              </a:xfrm>
              <a:custGeom>
                <a:rect b="b" l="l" r="r" t="t"/>
                <a:pathLst>
                  <a:path extrusionOk="0" h="1592" w="2765">
                    <a:moveTo>
                      <a:pt x="2692" y="0"/>
                    </a:moveTo>
                    <a:lnTo>
                      <a:pt x="2684" y="5"/>
                    </a:lnTo>
                    <a:cubicBezTo>
                      <a:pt x="2553" y="17"/>
                      <a:pt x="2426" y="34"/>
                      <a:pt x="2294" y="60"/>
                    </a:cubicBezTo>
                    <a:cubicBezTo>
                      <a:pt x="2167" y="85"/>
                      <a:pt x="2049" y="111"/>
                      <a:pt x="1930" y="149"/>
                    </a:cubicBezTo>
                    <a:cubicBezTo>
                      <a:pt x="1676" y="225"/>
                      <a:pt x="1435" y="322"/>
                      <a:pt x="1202" y="445"/>
                    </a:cubicBezTo>
                    <a:cubicBezTo>
                      <a:pt x="970" y="559"/>
                      <a:pt x="754" y="703"/>
                      <a:pt x="551" y="868"/>
                    </a:cubicBezTo>
                    <a:cubicBezTo>
                      <a:pt x="453" y="949"/>
                      <a:pt x="360" y="1037"/>
                      <a:pt x="271" y="1131"/>
                    </a:cubicBezTo>
                    <a:cubicBezTo>
                      <a:pt x="178" y="1224"/>
                      <a:pt x="98" y="1325"/>
                      <a:pt x="26" y="1435"/>
                    </a:cubicBezTo>
                    <a:cubicBezTo>
                      <a:pt x="9" y="1456"/>
                      <a:pt x="0" y="1482"/>
                      <a:pt x="5" y="1507"/>
                    </a:cubicBezTo>
                    <a:cubicBezTo>
                      <a:pt x="9" y="1533"/>
                      <a:pt x="22" y="1554"/>
                      <a:pt x="38" y="1571"/>
                    </a:cubicBezTo>
                    <a:cubicBezTo>
                      <a:pt x="60" y="1588"/>
                      <a:pt x="85" y="1592"/>
                      <a:pt x="110" y="1592"/>
                    </a:cubicBezTo>
                    <a:cubicBezTo>
                      <a:pt x="136" y="1588"/>
                      <a:pt x="157" y="1575"/>
                      <a:pt x="174" y="1554"/>
                    </a:cubicBezTo>
                    <a:cubicBezTo>
                      <a:pt x="229" y="1495"/>
                      <a:pt x="284" y="1431"/>
                      <a:pt x="343" y="1368"/>
                    </a:cubicBezTo>
                    <a:cubicBezTo>
                      <a:pt x="398" y="1304"/>
                      <a:pt x="453" y="1249"/>
                      <a:pt x="508" y="1194"/>
                    </a:cubicBezTo>
                    <a:cubicBezTo>
                      <a:pt x="635" y="1076"/>
                      <a:pt x="766" y="965"/>
                      <a:pt x="902" y="860"/>
                    </a:cubicBezTo>
                    <a:cubicBezTo>
                      <a:pt x="1040" y="758"/>
                      <a:pt x="1185" y="665"/>
                      <a:pt x="1335" y="583"/>
                    </a:cubicBezTo>
                    <a:lnTo>
                      <a:pt x="1335" y="583"/>
                    </a:lnTo>
                    <a:cubicBezTo>
                      <a:pt x="1334" y="583"/>
                      <a:pt x="1334" y="584"/>
                      <a:pt x="1334" y="585"/>
                    </a:cubicBezTo>
                    <a:cubicBezTo>
                      <a:pt x="1626" y="419"/>
                      <a:pt x="1939" y="297"/>
                      <a:pt x="2265" y="221"/>
                    </a:cubicBezTo>
                    <a:lnTo>
                      <a:pt x="2265" y="221"/>
                    </a:lnTo>
                    <a:lnTo>
                      <a:pt x="2244" y="225"/>
                    </a:lnTo>
                    <a:cubicBezTo>
                      <a:pt x="2392" y="187"/>
                      <a:pt x="2544" y="157"/>
                      <a:pt x="2701" y="136"/>
                    </a:cubicBezTo>
                    <a:cubicBezTo>
                      <a:pt x="2735" y="132"/>
                      <a:pt x="2764" y="98"/>
                      <a:pt x="2760" y="60"/>
                    </a:cubicBezTo>
                    <a:cubicBezTo>
                      <a:pt x="2756" y="26"/>
                      <a:pt x="2726" y="0"/>
                      <a:pt x="269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1"/>
              <p:cNvSpPr/>
              <p:nvPr/>
            </p:nvSpPr>
            <p:spPr>
              <a:xfrm>
                <a:off x="3697013" y="8801074"/>
                <a:ext cx="307057" cy="108570"/>
              </a:xfrm>
              <a:custGeom>
                <a:rect b="b" l="l" r="r" t="t"/>
                <a:pathLst>
                  <a:path extrusionOk="0" h="1333" w="3770">
                    <a:moveTo>
                      <a:pt x="3067" y="1"/>
                    </a:moveTo>
                    <a:cubicBezTo>
                      <a:pt x="2957" y="1"/>
                      <a:pt x="2847" y="5"/>
                      <a:pt x="2736" y="17"/>
                    </a:cubicBezTo>
                    <a:cubicBezTo>
                      <a:pt x="2402" y="47"/>
                      <a:pt x="2072" y="119"/>
                      <a:pt x="1755" y="229"/>
                    </a:cubicBezTo>
                    <a:cubicBezTo>
                      <a:pt x="1433" y="331"/>
                      <a:pt x="1128" y="470"/>
                      <a:pt x="836" y="635"/>
                    </a:cubicBezTo>
                    <a:cubicBezTo>
                      <a:pt x="548" y="800"/>
                      <a:pt x="286" y="999"/>
                      <a:pt x="49" y="1228"/>
                    </a:cubicBezTo>
                    <a:cubicBezTo>
                      <a:pt x="0" y="1266"/>
                      <a:pt x="37" y="1332"/>
                      <a:pt x="84" y="1332"/>
                    </a:cubicBezTo>
                    <a:cubicBezTo>
                      <a:pt x="95" y="1332"/>
                      <a:pt x="106" y="1329"/>
                      <a:pt x="117" y="1321"/>
                    </a:cubicBezTo>
                    <a:cubicBezTo>
                      <a:pt x="328" y="1122"/>
                      <a:pt x="565" y="953"/>
                      <a:pt x="823" y="813"/>
                    </a:cubicBezTo>
                    <a:lnTo>
                      <a:pt x="819" y="813"/>
                    </a:lnTo>
                    <a:lnTo>
                      <a:pt x="823" y="809"/>
                    </a:lnTo>
                    <a:cubicBezTo>
                      <a:pt x="1001" y="712"/>
                      <a:pt x="1183" y="627"/>
                      <a:pt x="1365" y="551"/>
                    </a:cubicBezTo>
                    <a:cubicBezTo>
                      <a:pt x="1556" y="479"/>
                      <a:pt x="1750" y="415"/>
                      <a:pt x="1945" y="365"/>
                    </a:cubicBezTo>
                    <a:lnTo>
                      <a:pt x="1945" y="365"/>
                    </a:lnTo>
                    <a:lnTo>
                      <a:pt x="1932" y="369"/>
                    </a:lnTo>
                    <a:cubicBezTo>
                      <a:pt x="2119" y="322"/>
                      <a:pt x="2305" y="284"/>
                      <a:pt x="2499" y="254"/>
                    </a:cubicBezTo>
                    <a:cubicBezTo>
                      <a:pt x="2693" y="229"/>
                      <a:pt x="2890" y="217"/>
                      <a:pt x="3083" y="216"/>
                    </a:cubicBezTo>
                    <a:lnTo>
                      <a:pt x="3083" y="216"/>
                    </a:lnTo>
                    <a:cubicBezTo>
                      <a:pt x="3171" y="216"/>
                      <a:pt x="3258" y="221"/>
                      <a:pt x="3346" y="229"/>
                    </a:cubicBezTo>
                    <a:cubicBezTo>
                      <a:pt x="3448" y="238"/>
                      <a:pt x="3549" y="250"/>
                      <a:pt x="3651" y="267"/>
                    </a:cubicBezTo>
                    <a:cubicBezTo>
                      <a:pt x="3656" y="268"/>
                      <a:pt x="3661" y="268"/>
                      <a:pt x="3666" y="268"/>
                    </a:cubicBezTo>
                    <a:cubicBezTo>
                      <a:pt x="3715" y="268"/>
                      <a:pt x="3757" y="232"/>
                      <a:pt x="3765" y="178"/>
                    </a:cubicBezTo>
                    <a:cubicBezTo>
                      <a:pt x="3769" y="153"/>
                      <a:pt x="3761" y="127"/>
                      <a:pt x="3748" y="106"/>
                    </a:cubicBezTo>
                    <a:cubicBezTo>
                      <a:pt x="3727" y="85"/>
                      <a:pt x="3706" y="72"/>
                      <a:pt x="3676" y="64"/>
                    </a:cubicBezTo>
                    <a:cubicBezTo>
                      <a:pt x="3608" y="47"/>
                      <a:pt x="3536" y="34"/>
                      <a:pt x="3464" y="26"/>
                    </a:cubicBezTo>
                    <a:cubicBezTo>
                      <a:pt x="3384" y="13"/>
                      <a:pt x="3299" y="5"/>
                      <a:pt x="3215" y="5"/>
                    </a:cubicBezTo>
                    <a:cubicBezTo>
                      <a:pt x="3164" y="5"/>
                      <a:pt x="3117" y="1"/>
                      <a:pt x="306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61"/>
            <p:cNvGrpSpPr/>
            <p:nvPr/>
          </p:nvGrpSpPr>
          <p:grpSpPr>
            <a:xfrm rot="-1088652">
              <a:off x="5097769" y="3317406"/>
              <a:ext cx="763236" cy="771060"/>
              <a:chOff x="-3843783" y="6381762"/>
              <a:chExt cx="1275787" cy="1288660"/>
            </a:xfrm>
          </p:grpSpPr>
          <p:sp>
            <p:nvSpPr>
              <p:cNvPr id="6566" name="Google Shape;6566;p61"/>
              <p:cNvSpPr/>
              <p:nvPr/>
            </p:nvSpPr>
            <p:spPr>
              <a:xfrm>
                <a:off x="-3842476" y="6384064"/>
                <a:ext cx="1268170" cy="1286358"/>
              </a:xfrm>
              <a:custGeom>
                <a:rect b="b" l="l" r="r" t="t"/>
                <a:pathLst>
                  <a:path extrusionOk="0" h="16762" w="16525">
                    <a:moveTo>
                      <a:pt x="9130" y="1"/>
                    </a:moveTo>
                    <a:cubicBezTo>
                      <a:pt x="9041" y="1"/>
                      <a:pt x="8952" y="1"/>
                      <a:pt x="8863" y="5"/>
                    </a:cubicBezTo>
                    <a:lnTo>
                      <a:pt x="8880" y="1"/>
                    </a:lnTo>
                    <a:lnTo>
                      <a:pt x="8880" y="1"/>
                    </a:lnTo>
                    <a:cubicBezTo>
                      <a:pt x="8537" y="13"/>
                      <a:pt x="8190" y="47"/>
                      <a:pt x="7856" y="77"/>
                    </a:cubicBezTo>
                    <a:cubicBezTo>
                      <a:pt x="7699" y="94"/>
                      <a:pt x="7538" y="111"/>
                      <a:pt x="7378" y="123"/>
                    </a:cubicBezTo>
                    <a:cubicBezTo>
                      <a:pt x="7102" y="144"/>
                      <a:pt x="6823" y="157"/>
                      <a:pt x="6552" y="157"/>
                    </a:cubicBezTo>
                    <a:cubicBezTo>
                      <a:pt x="6349" y="157"/>
                      <a:pt x="6146" y="153"/>
                      <a:pt x="5943" y="149"/>
                    </a:cubicBezTo>
                    <a:lnTo>
                      <a:pt x="5718" y="140"/>
                    </a:lnTo>
                    <a:cubicBezTo>
                      <a:pt x="5604" y="140"/>
                      <a:pt x="5490" y="136"/>
                      <a:pt x="5376" y="136"/>
                    </a:cubicBezTo>
                    <a:cubicBezTo>
                      <a:pt x="5029" y="136"/>
                      <a:pt x="4571" y="149"/>
                      <a:pt x="4123" y="254"/>
                    </a:cubicBezTo>
                    <a:cubicBezTo>
                      <a:pt x="3865" y="314"/>
                      <a:pt x="3615" y="411"/>
                      <a:pt x="3382" y="538"/>
                    </a:cubicBezTo>
                    <a:cubicBezTo>
                      <a:pt x="3132" y="678"/>
                      <a:pt x="2904" y="856"/>
                      <a:pt x="2709" y="1063"/>
                    </a:cubicBezTo>
                    <a:cubicBezTo>
                      <a:pt x="2603" y="1173"/>
                      <a:pt x="2506" y="1291"/>
                      <a:pt x="2417" y="1410"/>
                    </a:cubicBezTo>
                    <a:cubicBezTo>
                      <a:pt x="2299" y="1558"/>
                      <a:pt x="2197" y="1698"/>
                      <a:pt x="2100" y="1837"/>
                    </a:cubicBezTo>
                    <a:cubicBezTo>
                      <a:pt x="1918" y="2096"/>
                      <a:pt x="1736" y="2371"/>
                      <a:pt x="1549" y="2684"/>
                    </a:cubicBezTo>
                    <a:cubicBezTo>
                      <a:pt x="1359" y="2997"/>
                      <a:pt x="1160" y="3353"/>
                      <a:pt x="931" y="3784"/>
                    </a:cubicBezTo>
                    <a:cubicBezTo>
                      <a:pt x="834" y="3971"/>
                      <a:pt x="733" y="4161"/>
                      <a:pt x="639" y="4352"/>
                    </a:cubicBezTo>
                    <a:cubicBezTo>
                      <a:pt x="542" y="4546"/>
                      <a:pt x="445" y="4737"/>
                      <a:pt x="356" y="4931"/>
                    </a:cubicBezTo>
                    <a:cubicBezTo>
                      <a:pt x="292" y="5063"/>
                      <a:pt x="246" y="5181"/>
                      <a:pt x="203" y="5295"/>
                    </a:cubicBezTo>
                    <a:cubicBezTo>
                      <a:pt x="212" y="5308"/>
                      <a:pt x="212" y="5325"/>
                      <a:pt x="212" y="5338"/>
                    </a:cubicBezTo>
                    <a:cubicBezTo>
                      <a:pt x="161" y="5503"/>
                      <a:pt x="106" y="5668"/>
                      <a:pt x="68" y="5837"/>
                    </a:cubicBezTo>
                    <a:cubicBezTo>
                      <a:pt x="47" y="5922"/>
                      <a:pt x="26" y="6006"/>
                      <a:pt x="9" y="6091"/>
                    </a:cubicBezTo>
                    <a:cubicBezTo>
                      <a:pt x="9" y="6104"/>
                      <a:pt x="5" y="6121"/>
                      <a:pt x="0" y="6138"/>
                    </a:cubicBezTo>
                    <a:cubicBezTo>
                      <a:pt x="30" y="6713"/>
                      <a:pt x="381" y="7251"/>
                      <a:pt x="703" y="7678"/>
                    </a:cubicBezTo>
                    <a:cubicBezTo>
                      <a:pt x="978" y="8030"/>
                      <a:pt x="1274" y="8360"/>
                      <a:pt x="1596" y="8664"/>
                    </a:cubicBezTo>
                    <a:cubicBezTo>
                      <a:pt x="1888" y="8948"/>
                      <a:pt x="2218" y="9244"/>
                      <a:pt x="2637" y="9600"/>
                    </a:cubicBezTo>
                    <a:cubicBezTo>
                      <a:pt x="2933" y="9850"/>
                      <a:pt x="3242" y="10095"/>
                      <a:pt x="3539" y="10332"/>
                    </a:cubicBezTo>
                    <a:cubicBezTo>
                      <a:pt x="3784" y="10531"/>
                      <a:pt x="4034" y="10726"/>
                      <a:pt x="4275" y="10929"/>
                    </a:cubicBezTo>
                    <a:cubicBezTo>
                      <a:pt x="4487" y="11102"/>
                      <a:pt x="4686" y="11289"/>
                      <a:pt x="4876" y="11466"/>
                    </a:cubicBezTo>
                    <a:lnTo>
                      <a:pt x="4995" y="11576"/>
                    </a:lnTo>
                    <a:cubicBezTo>
                      <a:pt x="5338" y="11894"/>
                      <a:pt x="5744" y="12258"/>
                      <a:pt x="6205" y="12554"/>
                    </a:cubicBezTo>
                    <a:cubicBezTo>
                      <a:pt x="6231" y="12571"/>
                      <a:pt x="6260" y="12580"/>
                      <a:pt x="6294" y="12580"/>
                    </a:cubicBezTo>
                    <a:cubicBezTo>
                      <a:pt x="6324" y="12580"/>
                      <a:pt x="6349" y="12575"/>
                      <a:pt x="6375" y="12563"/>
                    </a:cubicBezTo>
                    <a:cubicBezTo>
                      <a:pt x="6442" y="12525"/>
                      <a:pt x="6480" y="12448"/>
                      <a:pt x="6463" y="12372"/>
                    </a:cubicBezTo>
                    <a:cubicBezTo>
                      <a:pt x="6455" y="12330"/>
                      <a:pt x="6451" y="12288"/>
                      <a:pt x="6446" y="12245"/>
                    </a:cubicBezTo>
                    <a:cubicBezTo>
                      <a:pt x="6442" y="12165"/>
                      <a:pt x="6446" y="12084"/>
                      <a:pt x="6459" y="12004"/>
                    </a:cubicBezTo>
                    <a:cubicBezTo>
                      <a:pt x="6472" y="11940"/>
                      <a:pt x="6493" y="11877"/>
                      <a:pt x="6518" y="11818"/>
                    </a:cubicBezTo>
                    <a:cubicBezTo>
                      <a:pt x="6544" y="11763"/>
                      <a:pt x="6578" y="11712"/>
                      <a:pt x="6612" y="11661"/>
                    </a:cubicBezTo>
                    <a:cubicBezTo>
                      <a:pt x="6645" y="11627"/>
                      <a:pt x="6683" y="11589"/>
                      <a:pt x="6722" y="11560"/>
                    </a:cubicBezTo>
                    <a:cubicBezTo>
                      <a:pt x="6760" y="11534"/>
                      <a:pt x="6802" y="11513"/>
                      <a:pt x="6844" y="11496"/>
                    </a:cubicBezTo>
                    <a:cubicBezTo>
                      <a:pt x="6887" y="11483"/>
                      <a:pt x="6925" y="11475"/>
                      <a:pt x="6967" y="11471"/>
                    </a:cubicBezTo>
                    <a:lnTo>
                      <a:pt x="6997" y="11471"/>
                    </a:lnTo>
                    <a:cubicBezTo>
                      <a:pt x="7031" y="11471"/>
                      <a:pt x="7069" y="11475"/>
                      <a:pt x="7107" y="11479"/>
                    </a:cubicBezTo>
                    <a:cubicBezTo>
                      <a:pt x="7166" y="11492"/>
                      <a:pt x="7225" y="11513"/>
                      <a:pt x="7280" y="11538"/>
                    </a:cubicBezTo>
                    <a:cubicBezTo>
                      <a:pt x="7369" y="11581"/>
                      <a:pt x="7458" y="11636"/>
                      <a:pt x="7534" y="11699"/>
                    </a:cubicBezTo>
                    <a:cubicBezTo>
                      <a:pt x="7585" y="11742"/>
                      <a:pt x="7632" y="11792"/>
                      <a:pt x="7670" y="11847"/>
                    </a:cubicBezTo>
                    <a:cubicBezTo>
                      <a:pt x="7691" y="11881"/>
                      <a:pt x="7712" y="11919"/>
                      <a:pt x="7729" y="11957"/>
                    </a:cubicBezTo>
                    <a:cubicBezTo>
                      <a:pt x="7742" y="12000"/>
                      <a:pt x="7750" y="12046"/>
                      <a:pt x="7754" y="12089"/>
                    </a:cubicBezTo>
                    <a:cubicBezTo>
                      <a:pt x="7759" y="12190"/>
                      <a:pt x="7750" y="12288"/>
                      <a:pt x="7733" y="12389"/>
                    </a:cubicBezTo>
                    <a:cubicBezTo>
                      <a:pt x="7720" y="12440"/>
                      <a:pt x="7708" y="12495"/>
                      <a:pt x="7695" y="12550"/>
                    </a:cubicBezTo>
                    <a:cubicBezTo>
                      <a:pt x="7653" y="12757"/>
                      <a:pt x="7606" y="12969"/>
                      <a:pt x="7623" y="13181"/>
                    </a:cubicBezTo>
                    <a:cubicBezTo>
                      <a:pt x="7636" y="13324"/>
                      <a:pt x="7674" y="13464"/>
                      <a:pt x="7733" y="13595"/>
                    </a:cubicBezTo>
                    <a:cubicBezTo>
                      <a:pt x="7805" y="13735"/>
                      <a:pt x="7890" y="13862"/>
                      <a:pt x="7996" y="13981"/>
                    </a:cubicBezTo>
                    <a:cubicBezTo>
                      <a:pt x="8097" y="14095"/>
                      <a:pt x="8207" y="14201"/>
                      <a:pt x="8321" y="14298"/>
                    </a:cubicBezTo>
                    <a:cubicBezTo>
                      <a:pt x="8436" y="14395"/>
                      <a:pt x="8558" y="14493"/>
                      <a:pt x="8724" y="14615"/>
                    </a:cubicBezTo>
                    <a:cubicBezTo>
                      <a:pt x="8804" y="14675"/>
                      <a:pt x="8884" y="14730"/>
                      <a:pt x="8961" y="14785"/>
                    </a:cubicBezTo>
                    <a:cubicBezTo>
                      <a:pt x="9100" y="14886"/>
                      <a:pt x="9244" y="14988"/>
                      <a:pt x="9380" y="15094"/>
                    </a:cubicBezTo>
                    <a:cubicBezTo>
                      <a:pt x="9515" y="15204"/>
                      <a:pt x="9650" y="15331"/>
                      <a:pt x="9782" y="15453"/>
                    </a:cubicBezTo>
                    <a:lnTo>
                      <a:pt x="9913" y="15572"/>
                    </a:lnTo>
                    <a:cubicBezTo>
                      <a:pt x="10154" y="15796"/>
                      <a:pt x="10349" y="15966"/>
                      <a:pt x="10535" y="16122"/>
                    </a:cubicBezTo>
                    <a:cubicBezTo>
                      <a:pt x="10730" y="16287"/>
                      <a:pt x="10937" y="16435"/>
                      <a:pt x="11161" y="16562"/>
                    </a:cubicBezTo>
                    <a:cubicBezTo>
                      <a:pt x="11259" y="16617"/>
                      <a:pt x="11360" y="16664"/>
                      <a:pt x="11466" y="16702"/>
                    </a:cubicBezTo>
                    <a:cubicBezTo>
                      <a:pt x="11555" y="16740"/>
                      <a:pt x="11652" y="16757"/>
                      <a:pt x="11750" y="16761"/>
                    </a:cubicBezTo>
                    <a:cubicBezTo>
                      <a:pt x="11957" y="16761"/>
                      <a:pt x="12148" y="16672"/>
                      <a:pt x="12296" y="16592"/>
                    </a:cubicBezTo>
                    <a:cubicBezTo>
                      <a:pt x="12495" y="16478"/>
                      <a:pt x="12681" y="16342"/>
                      <a:pt x="12850" y="16186"/>
                    </a:cubicBezTo>
                    <a:cubicBezTo>
                      <a:pt x="13015" y="16033"/>
                      <a:pt x="13159" y="15860"/>
                      <a:pt x="13282" y="15669"/>
                    </a:cubicBezTo>
                    <a:cubicBezTo>
                      <a:pt x="13405" y="15470"/>
                      <a:pt x="13456" y="15293"/>
                      <a:pt x="13439" y="15136"/>
                    </a:cubicBezTo>
                    <a:cubicBezTo>
                      <a:pt x="13430" y="15039"/>
                      <a:pt x="13362" y="14946"/>
                      <a:pt x="13299" y="14874"/>
                    </a:cubicBezTo>
                    <a:cubicBezTo>
                      <a:pt x="13223" y="14789"/>
                      <a:pt x="13147" y="14708"/>
                      <a:pt x="13062" y="14637"/>
                    </a:cubicBezTo>
                    <a:lnTo>
                      <a:pt x="13041" y="14615"/>
                    </a:lnTo>
                    <a:lnTo>
                      <a:pt x="12939" y="14522"/>
                    </a:lnTo>
                    <a:cubicBezTo>
                      <a:pt x="12749" y="14361"/>
                      <a:pt x="12579" y="14179"/>
                      <a:pt x="12427" y="13985"/>
                    </a:cubicBezTo>
                    <a:cubicBezTo>
                      <a:pt x="12389" y="13930"/>
                      <a:pt x="12355" y="13870"/>
                      <a:pt x="12330" y="13811"/>
                    </a:cubicBezTo>
                    <a:cubicBezTo>
                      <a:pt x="12321" y="13782"/>
                      <a:pt x="12317" y="13752"/>
                      <a:pt x="12313" y="13722"/>
                    </a:cubicBezTo>
                    <a:cubicBezTo>
                      <a:pt x="12308" y="13701"/>
                      <a:pt x="12308" y="13684"/>
                      <a:pt x="12313" y="13663"/>
                    </a:cubicBezTo>
                    <a:cubicBezTo>
                      <a:pt x="12317" y="13646"/>
                      <a:pt x="12321" y="13629"/>
                      <a:pt x="12330" y="13617"/>
                    </a:cubicBezTo>
                    <a:cubicBezTo>
                      <a:pt x="12338" y="13595"/>
                      <a:pt x="12351" y="13574"/>
                      <a:pt x="12364" y="13557"/>
                    </a:cubicBezTo>
                    <a:cubicBezTo>
                      <a:pt x="12397" y="13519"/>
                      <a:pt x="12435" y="13485"/>
                      <a:pt x="12474" y="13456"/>
                    </a:cubicBezTo>
                    <a:cubicBezTo>
                      <a:pt x="12524" y="13426"/>
                      <a:pt x="12575" y="13396"/>
                      <a:pt x="12630" y="13371"/>
                    </a:cubicBezTo>
                    <a:cubicBezTo>
                      <a:pt x="12656" y="13367"/>
                      <a:pt x="12685" y="13358"/>
                      <a:pt x="12711" y="13354"/>
                    </a:cubicBezTo>
                    <a:lnTo>
                      <a:pt x="12719" y="13354"/>
                    </a:lnTo>
                    <a:cubicBezTo>
                      <a:pt x="12753" y="13354"/>
                      <a:pt x="12783" y="13354"/>
                      <a:pt x="12816" y="13363"/>
                    </a:cubicBezTo>
                    <a:cubicBezTo>
                      <a:pt x="12871" y="13375"/>
                      <a:pt x="12926" y="13392"/>
                      <a:pt x="12981" y="13413"/>
                    </a:cubicBezTo>
                    <a:cubicBezTo>
                      <a:pt x="13053" y="13451"/>
                      <a:pt x="13125" y="13490"/>
                      <a:pt x="13193" y="13528"/>
                    </a:cubicBezTo>
                    <a:lnTo>
                      <a:pt x="13299" y="13591"/>
                    </a:lnTo>
                    <a:cubicBezTo>
                      <a:pt x="13417" y="13655"/>
                      <a:pt x="13549" y="13710"/>
                      <a:pt x="13680" y="13748"/>
                    </a:cubicBezTo>
                    <a:cubicBezTo>
                      <a:pt x="13786" y="13782"/>
                      <a:pt x="13887" y="13799"/>
                      <a:pt x="13993" y="13807"/>
                    </a:cubicBezTo>
                    <a:lnTo>
                      <a:pt x="14031" y="13807"/>
                    </a:lnTo>
                    <a:cubicBezTo>
                      <a:pt x="14124" y="13807"/>
                      <a:pt x="14213" y="13790"/>
                      <a:pt x="14302" y="13756"/>
                    </a:cubicBezTo>
                    <a:cubicBezTo>
                      <a:pt x="14497" y="13680"/>
                      <a:pt x="14645" y="13519"/>
                      <a:pt x="14780" y="13363"/>
                    </a:cubicBezTo>
                    <a:cubicBezTo>
                      <a:pt x="14895" y="13227"/>
                      <a:pt x="15005" y="13092"/>
                      <a:pt x="15115" y="12956"/>
                    </a:cubicBezTo>
                    <a:lnTo>
                      <a:pt x="15275" y="12753"/>
                    </a:lnTo>
                    <a:cubicBezTo>
                      <a:pt x="15631" y="12321"/>
                      <a:pt x="15974" y="11890"/>
                      <a:pt x="16224" y="11416"/>
                    </a:cubicBezTo>
                    <a:cubicBezTo>
                      <a:pt x="16351" y="11183"/>
                      <a:pt x="16439" y="10933"/>
                      <a:pt x="16486" y="10675"/>
                    </a:cubicBezTo>
                    <a:cubicBezTo>
                      <a:pt x="16524" y="10404"/>
                      <a:pt x="16499" y="10125"/>
                      <a:pt x="16414" y="9862"/>
                    </a:cubicBezTo>
                    <a:cubicBezTo>
                      <a:pt x="16291" y="9443"/>
                      <a:pt x="16075" y="9050"/>
                      <a:pt x="15868" y="8673"/>
                    </a:cubicBezTo>
                    <a:cubicBezTo>
                      <a:pt x="15783" y="8521"/>
                      <a:pt x="15699" y="8364"/>
                      <a:pt x="15623" y="8207"/>
                    </a:cubicBezTo>
                    <a:cubicBezTo>
                      <a:pt x="15343" y="7661"/>
                      <a:pt x="15047" y="7111"/>
                      <a:pt x="14763" y="6578"/>
                    </a:cubicBezTo>
                    <a:lnTo>
                      <a:pt x="14594" y="6265"/>
                    </a:lnTo>
                    <a:cubicBezTo>
                      <a:pt x="14404" y="5909"/>
                      <a:pt x="14217" y="5549"/>
                      <a:pt x="14031" y="5190"/>
                    </a:cubicBezTo>
                    <a:cubicBezTo>
                      <a:pt x="13578" y="4318"/>
                      <a:pt x="13108" y="3412"/>
                      <a:pt x="12588" y="2557"/>
                    </a:cubicBezTo>
                    <a:cubicBezTo>
                      <a:pt x="12423" y="2278"/>
                      <a:pt x="12249" y="2007"/>
                      <a:pt x="12076" y="1749"/>
                    </a:cubicBezTo>
                    <a:cubicBezTo>
                      <a:pt x="11991" y="1622"/>
                      <a:pt x="11902" y="1495"/>
                      <a:pt x="11818" y="1372"/>
                    </a:cubicBezTo>
                    <a:cubicBezTo>
                      <a:pt x="11733" y="1253"/>
                      <a:pt x="11636" y="1118"/>
                      <a:pt x="11534" y="995"/>
                    </a:cubicBezTo>
                    <a:cubicBezTo>
                      <a:pt x="11365" y="796"/>
                      <a:pt x="11174" y="623"/>
                      <a:pt x="10958" y="475"/>
                    </a:cubicBezTo>
                    <a:cubicBezTo>
                      <a:pt x="10751" y="339"/>
                      <a:pt x="10527" y="233"/>
                      <a:pt x="10294" y="157"/>
                    </a:cubicBezTo>
                    <a:cubicBezTo>
                      <a:pt x="9964" y="51"/>
                      <a:pt x="9583"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1"/>
              <p:cNvSpPr/>
              <p:nvPr/>
            </p:nvSpPr>
            <p:spPr>
              <a:xfrm>
                <a:off x="-3076577" y="6929403"/>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1"/>
              <p:cNvSpPr/>
              <p:nvPr/>
            </p:nvSpPr>
            <p:spPr>
              <a:xfrm>
                <a:off x="-3128226" y="6953500"/>
                <a:ext cx="77" cy="77"/>
              </a:xfrm>
              <a:custGeom>
                <a:rect b="b" l="l" r="r" t="t"/>
                <a:pathLst>
                  <a:path extrusionOk="0" h="1" w="1">
                    <a:moveTo>
                      <a:pt x="1" y="0"/>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1"/>
              <p:cNvSpPr/>
              <p:nvPr/>
            </p:nvSpPr>
            <p:spPr>
              <a:xfrm>
                <a:off x="-3510561" y="6490584"/>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1"/>
              <p:cNvSpPr/>
              <p:nvPr/>
            </p:nvSpPr>
            <p:spPr>
              <a:xfrm>
                <a:off x="-3509870" y="6490277"/>
                <a:ext cx="77" cy="77"/>
              </a:xfrm>
              <a:custGeom>
                <a:rect b="b" l="l" r="r" t="t"/>
                <a:pathLst>
                  <a:path extrusionOk="0" h="1" w="1">
                    <a:moveTo>
                      <a:pt x="0"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1"/>
              <p:cNvSpPr/>
              <p:nvPr/>
            </p:nvSpPr>
            <p:spPr>
              <a:xfrm>
                <a:off x="-3510177" y="6490277"/>
                <a:ext cx="77" cy="77"/>
              </a:xfrm>
              <a:custGeom>
                <a:rect b="b" l="l" r="r" t="t"/>
                <a:pathLst>
                  <a:path extrusionOk="0" h="1" w="1">
                    <a:moveTo>
                      <a:pt x="0" y="1"/>
                    </a:moveTo>
                    <a:lnTo>
                      <a:pt x="0"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1"/>
              <p:cNvSpPr/>
              <p:nvPr/>
            </p:nvSpPr>
            <p:spPr>
              <a:xfrm>
                <a:off x="-3510868" y="6490584"/>
                <a:ext cx="384" cy="77"/>
              </a:xfrm>
              <a:custGeom>
                <a:rect b="b" l="l" r="r" t="t"/>
                <a:pathLst>
                  <a:path extrusionOk="0" h="1" w="5">
                    <a:moveTo>
                      <a:pt x="5" y="1"/>
                    </a:moveTo>
                    <a:lnTo>
                      <a:pt x="5" y="1"/>
                    </a:lnTo>
                    <a:lnTo>
                      <a:pt x="5" y="1"/>
                    </a:lnTo>
                    <a:lnTo>
                      <a:pt x="1"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1"/>
              <p:cNvSpPr/>
              <p:nvPr/>
            </p:nvSpPr>
            <p:spPr>
              <a:xfrm>
                <a:off x="-3650541" y="6673080"/>
                <a:ext cx="240818" cy="245116"/>
              </a:xfrm>
              <a:custGeom>
                <a:rect b="b" l="l" r="r" t="t"/>
                <a:pathLst>
                  <a:path extrusionOk="0" h="3194" w="3138">
                    <a:moveTo>
                      <a:pt x="1311" y="1"/>
                    </a:moveTo>
                    <a:cubicBezTo>
                      <a:pt x="1152" y="1"/>
                      <a:pt x="997" y="34"/>
                      <a:pt x="851" y="103"/>
                    </a:cubicBezTo>
                    <a:cubicBezTo>
                      <a:pt x="204" y="416"/>
                      <a:pt x="1" y="1335"/>
                      <a:pt x="394" y="2160"/>
                    </a:cubicBezTo>
                    <a:cubicBezTo>
                      <a:pt x="703" y="2800"/>
                      <a:pt x="1282" y="3193"/>
                      <a:pt x="1828" y="3193"/>
                    </a:cubicBezTo>
                    <a:cubicBezTo>
                      <a:pt x="1986" y="3193"/>
                      <a:pt x="2141" y="3161"/>
                      <a:pt x="2286" y="3091"/>
                    </a:cubicBezTo>
                    <a:cubicBezTo>
                      <a:pt x="2934" y="2778"/>
                      <a:pt x="3137" y="1855"/>
                      <a:pt x="2743" y="1034"/>
                    </a:cubicBezTo>
                    <a:cubicBezTo>
                      <a:pt x="2438" y="394"/>
                      <a:pt x="1858" y="1"/>
                      <a:pt x="131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1"/>
              <p:cNvSpPr/>
              <p:nvPr/>
            </p:nvSpPr>
            <p:spPr>
              <a:xfrm>
                <a:off x="-3111649" y="6999930"/>
                <a:ext cx="180038" cy="139364"/>
              </a:xfrm>
              <a:custGeom>
                <a:rect b="b" l="l" r="r" t="t"/>
                <a:pathLst>
                  <a:path extrusionOk="0" h="1816" w="2346">
                    <a:moveTo>
                      <a:pt x="967" y="1"/>
                    </a:moveTo>
                    <a:cubicBezTo>
                      <a:pt x="647" y="1"/>
                      <a:pt x="363" y="136"/>
                      <a:pt x="225" y="390"/>
                    </a:cubicBezTo>
                    <a:cubicBezTo>
                      <a:pt x="0" y="805"/>
                      <a:pt x="242" y="1367"/>
                      <a:pt x="767" y="1655"/>
                    </a:cubicBezTo>
                    <a:cubicBezTo>
                      <a:pt x="966" y="1764"/>
                      <a:pt x="1178" y="1816"/>
                      <a:pt x="1377" y="1816"/>
                    </a:cubicBezTo>
                    <a:cubicBezTo>
                      <a:pt x="1697" y="1816"/>
                      <a:pt x="1982" y="1680"/>
                      <a:pt x="2121" y="1427"/>
                    </a:cubicBezTo>
                    <a:cubicBezTo>
                      <a:pt x="2345" y="1012"/>
                      <a:pt x="2100" y="449"/>
                      <a:pt x="1579" y="161"/>
                    </a:cubicBezTo>
                    <a:cubicBezTo>
                      <a:pt x="1378" y="53"/>
                      <a:pt x="1166" y="1"/>
                      <a:pt x="967" y="1"/>
                    </a:cubicBezTo>
                    <a:close/>
                  </a:path>
                </a:pathLst>
              </a:custGeom>
              <a:solidFill>
                <a:srgbClr val="D9B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1"/>
              <p:cNvSpPr/>
              <p:nvPr/>
            </p:nvSpPr>
            <p:spPr>
              <a:xfrm>
                <a:off x="-3108426" y="7299460"/>
                <a:ext cx="130079" cy="103756"/>
              </a:xfrm>
              <a:custGeom>
                <a:rect b="b" l="l" r="r" t="t"/>
                <a:pathLst>
                  <a:path extrusionOk="0" h="1352" w="1695">
                    <a:moveTo>
                      <a:pt x="853" y="1"/>
                    </a:moveTo>
                    <a:cubicBezTo>
                      <a:pt x="790" y="1"/>
                      <a:pt x="724" y="10"/>
                      <a:pt x="657" y="29"/>
                    </a:cubicBezTo>
                    <a:cubicBezTo>
                      <a:pt x="81" y="199"/>
                      <a:pt x="1" y="982"/>
                      <a:pt x="526" y="1269"/>
                    </a:cubicBezTo>
                    <a:cubicBezTo>
                      <a:pt x="628" y="1325"/>
                      <a:pt x="739" y="1352"/>
                      <a:pt x="848" y="1352"/>
                    </a:cubicBezTo>
                    <a:cubicBezTo>
                      <a:pt x="1086" y="1352"/>
                      <a:pt x="1318" y="1225"/>
                      <a:pt x="1440" y="999"/>
                    </a:cubicBezTo>
                    <a:cubicBezTo>
                      <a:pt x="1694" y="534"/>
                      <a:pt x="1340" y="1"/>
                      <a:pt x="8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1"/>
              <p:cNvSpPr/>
              <p:nvPr/>
            </p:nvSpPr>
            <p:spPr>
              <a:xfrm>
                <a:off x="-3360451" y="6839383"/>
                <a:ext cx="76819" cy="61087"/>
              </a:xfrm>
              <a:custGeom>
                <a:rect b="b" l="l" r="r" t="t"/>
                <a:pathLst>
                  <a:path extrusionOk="0" h="796" w="1001">
                    <a:moveTo>
                      <a:pt x="507" y="1"/>
                    </a:moveTo>
                    <a:cubicBezTo>
                      <a:pt x="469" y="1"/>
                      <a:pt x="430" y="6"/>
                      <a:pt x="390" y="18"/>
                    </a:cubicBezTo>
                    <a:cubicBezTo>
                      <a:pt x="51" y="116"/>
                      <a:pt x="0" y="577"/>
                      <a:pt x="314" y="746"/>
                    </a:cubicBezTo>
                    <a:cubicBezTo>
                      <a:pt x="373" y="780"/>
                      <a:pt x="438" y="795"/>
                      <a:pt x="502" y="795"/>
                    </a:cubicBezTo>
                    <a:cubicBezTo>
                      <a:pt x="642" y="795"/>
                      <a:pt x="779" y="720"/>
                      <a:pt x="851" y="590"/>
                    </a:cubicBezTo>
                    <a:cubicBezTo>
                      <a:pt x="1000" y="313"/>
                      <a:pt x="791" y="1"/>
                      <a:pt x="5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1"/>
              <p:cNvSpPr/>
              <p:nvPr/>
            </p:nvSpPr>
            <p:spPr>
              <a:xfrm>
                <a:off x="-3507952" y="7065162"/>
                <a:ext cx="173745" cy="138137"/>
              </a:xfrm>
              <a:custGeom>
                <a:rect b="b" l="l" r="r" t="t"/>
                <a:pathLst>
                  <a:path extrusionOk="0" h="1800" w="2264">
                    <a:moveTo>
                      <a:pt x="1144" y="0"/>
                    </a:moveTo>
                    <a:cubicBezTo>
                      <a:pt x="1059" y="0"/>
                      <a:pt x="971" y="12"/>
                      <a:pt x="881" y="39"/>
                    </a:cubicBezTo>
                    <a:cubicBezTo>
                      <a:pt x="111" y="264"/>
                      <a:pt x="1" y="1305"/>
                      <a:pt x="703" y="1690"/>
                    </a:cubicBezTo>
                    <a:cubicBezTo>
                      <a:pt x="840" y="1764"/>
                      <a:pt x="987" y="1799"/>
                      <a:pt x="1132" y="1799"/>
                    </a:cubicBezTo>
                    <a:cubicBezTo>
                      <a:pt x="1451" y="1799"/>
                      <a:pt x="1761" y="1630"/>
                      <a:pt x="1927" y="1330"/>
                    </a:cubicBezTo>
                    <a:cubicBezTo>
                      <a:pt x="2263" y="710"/>
                      <a:pt x="1787" y="0"/>
                      <a:pt x="114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1"/>
              <p:cNvSpPr/>
              <p:nvPr/>
            </p:nvSpPr>
            <p:spPr>
              <a:xfrm>
                <a:off x="-3591756" y="6672850"/>
                <a:ext cx="170982" cy="245576"/>
              </a:xfrm>
              <a:custGeom>
                <a:rect b="b" l="l" r="r" t="t"/>
                <a:pathLst>
                  <a:path extrusionOk="0" h="3200" w="2228">
                    <a:moveTo>
                      <a:pt x="378" y="89"/>
                    </a:moveTo>
                    <a:lnTo>
                      <a:pt x="378" y="89"/>
                    </a:lnTo>
                    <a:cubicBezTo>
                      <a:pt x="375" y="92"/>
                      <a:pt x="374" y="93"/>
                      <a:pt x="373" y="95"/>
                    </a:cubicBezTo>
                    <a:lnTo>
                      <a:pt x="373" y="95"/>
                    </a:lnTo>
                    <a:cubicBezTo>
                      <a:pt x="374" y="93"/>
                      <a:pt x="375" y="91"/>
                      <a:pt x="378" y="89"/>
                    </a:cubicBezTo>
                    <a:close/>
                    <a:moveTo>
                      <a:pt x="162" y="2208"/>
                    </a:moveTo>
                    <a:cubicBezTo>
                      <a:pt x="162" y="2211"/>
                      <a:pt x="163" y="2215"/>
                      <a:pt x="166" y="2218"/>
                    </a:cubicBezTo>
                    <a:cubicBezTo>
                      <a:pt x="164" y="2215"/>
                      <a:pt x="163" y="2211"/>
                      <a:pt x="162" y="2208"/>
                    </a:cubicBezTo>
                    <a:close/>
                    <a:moveTo>
                      <a:pt x="416" y="2641"/>
                    </a:moveTo>
                    <a:cubicBezTo>
                      <a:pt x="416" y="2644"/>
                      <a:pt x="417" y="2645"/>
                      <a:pt x="419" y="2645"/>
                    </a:cubicBezTo>
                    <a:lnTo>
                      <a:pt x="419" y="2645"/>
                    </a:lnTo>
                    <a:cubicBezTo>
                      <a:pt x="418" y="2644"/>
                      <a:pt x="417" y="2643"/>
                      <a:pt x="416" y="2641"/>
                    </a:cubicBezTo>
                    <a:close/>
                    <a:moveTo>
                      <a:pt x="547" y="0"/>
                    </a:moveTo>
                    <a:cubicBezTo>
                      <a:pt x="513" y="0"/>
                      <a:pt x="479" y="0"/>
                      <a:pt x="449" y="4"/>
                    </a:cubicBezTo>
                    <a:cubicBezTo>
                      <a:pt x="424" y="30"/>
                      <a:pt x="403" y="55"/>
                      <a:pt x="378" y="85"/>
                    </a:cubicBezTo>
                    <a:lnTo>
                      <a:pt x="378" y="89"/>
                    </a:lnTo>
                    <a:cubicBezTo>
                      <a:pt x="378" y="93"/>
                      <a:pt x="373" y="93"/>
                      <a:pt x="373" y="98"/>
                    </a:cubicBezTo>
                    <a:cubicBezTo>
                      <a:pt x="373" y="96"/>
                      <a:pt x="373" y="96"/>
                      <a:pt x="373" y="95"/>
                    </a:cubicBezTo>
                    <a:lnTo>
                      <a:pt x="373" y="95"/>
                    </a:lnTo>
                    <a:cubicBezTo>
                      <a:pt x="372" y="96"/>
                      <a:pt x="371" y="98"/>
                      <a:pt x="369" y="98"/>
                    </a:cubicBezTo>
                    <a:cubicBezTo>
                      <a:pt x="297" y="199"/>
                      <a:pt x="238" y="309"/>
                      <a:pt x="187" y="423"/>
                    </a:cubicBezTo>
                    <a:cubicBezTo>
                      <a:pt x="115" y="614"/>
                      <a:pt x="60" y="817"/>
                      <a:pt x="35" y="1025"/>
                    </a:cubicBezTo>
                    <a:lnTo>
                      <a:pt x="35" y="1020"/>
                    </a:lnTo>
                    <a:cubicBezTo>
                      <a:pt x="1" y="1253"/>
                      <a:pt x="1" y="1490"/>
                      <a:pt x="26" y="1723"/>
                    </a:cubicBezTo>
                    <a:lnTo>
                      <a:pt x="26" y="1719"/>
                    </a:lnTo>
                    <a:cubicBezTo>
                      <a:pt x="51" y="1889"/>
                      <a:pt x="96" y="2050"/>
                      <a:pt x="162" y="2208"/>
                    </a:cubicBezTo>
                    <a:lnTo>
                      <a:pt x="162" y="2208"/>
                    </a:lnTo>
                    <a:cubicBezTo>
                      <a:pt x="162" y="2207"/>
                      <a:pt x="162" y="2206"/>
                      <a:pt x="162" y="2205"/>
                    </a:cubicBezTo>
                    <a:lnTo>
                      <a:pt x="162" y="2205"/>
                    </a:lnTo>
                    <a:cubicBezTo>
                      <a:pt x="196" y="2290"/>
                      <a:pt x="238" y="2375"/>
                      <a:pt x="289" y="2455"/>
                    </a:cubicBezTo>
                    <a:cubicBezTo>
                      <a:pt x="327" y="2519"/>
                      <a:pt x="373" y="2586"/>
                      <a:pt x="420" y="2646"/>
                    </a:cubicBezTo>
                    <a:cubicBezTo>
                      <a:pt x="420" y="2646"/>
                      <a:pt x="419" y="2646"/>
                      <a:pt x="419" y="2645"/>
                    </a:cubicBezTo>
                    <a:lnTo>
                      <a:pt x="419" y="2645"/>
                    </a:lnTo>
                    <a:cubicBezTo>
                      <a:pt x="469" y="2711"/>
                      <a:pt x="523" y="2769"/>
                      <a:pt x="581" y="2828"/>
                    </a:cubicBezTo>
                    <a:cubicBezTo>
                      <a:pt x="636" y="2883"/>
                      <a:pt x="699" y="2938"/>
                      <a:pt x="763" y="2988"/>
                    </a:cubicBezTo>
                    <a:lnTo>
                      <a:pt x="767" y="2988"/>
                    </a:lnTo>
                    <a:cubicBezTo>
                      <a:pt x="813" y="3026"/>
                      <a:pt x="860" y="3060"/>
                      <a:pt x="911" y="3090"/>
                    </a:cubicBezTo>
                    <a:cubicBezTo>
                      <a:pt x="957" y="3115"/>
                      <a:pt x="1004" y="3141"/>
                      <a:pt x="1055" y="3166"/>
                    </a:cubicBezTo>
                    <a:cubicBezTo>
                      <a:pt x="1084" y="3179"/>
                      <a:pt x="1110" y="3187"/>
                      <a:pt x="1139" y="3200"/>
                    </a:cubicBezTo>
                    <a:cubicBezTo>
                      <a:pt x="1271" y="3192"/>
                      <a:pt x="1402" y="3158"/>
                      <a:pt x="1520" y="3098"/>
                    </a:cubicBezTo>
                    <a:cubicBezTo>
                      <a:pt x="1834" y="2946"/>
                      <a:pt x="2058" y="2650"/>
                      <a:pt x="2142" y="2260"/>
                    </a:cubicBezTo>
                    <a:cubicBezTo>
                      <a:pt x="2227" y="1846"/>
                      <a:pt x="2168" y="1414"/>
                      <a:pt x="1982" y="1037"/>
                    </a:cubicBezTo>
                    <a:cubicBezTo>
                      <a:pt x="1685" y="415"/>
                      <a:pt x="1110" y="0"/>
                      <a:pt x="54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1"/>
              <p:cNvSpPr/>
              <p:nvPr/>
            </p:nvSpPr>
            <p:spPr>
              <a:xfrm>
                <a:off x="-3455306" y="7064855"/>
                <a:ext cx="121253" cy="136218"/>
              </a:xfrm>
              <a:custGeom>
                <a:rect b="b" l="l" r="r" t="t"/>
                <a:pathLst>
                  <a:path extrusionOk="0" h="1775" w="1580">
                    <a:moveTo>
                      <a:pt x="458" y="1"/>
                    </a:moveTo>
                    <a:cubicBezTo>
                      <a:pt x="373" y="1"/>
                      <a:pt x="293" y="14"/>
                      <a:pt x="212" y="35"/>
                    </a:cubicBezTo>
                    <a:lnTo>
                      <a:pt x="204" y="30"/>
                    </a:lnTo>
                    <a:lnTo>
                      <a:pt x="191" y="47"/>
                    </a:lnTo>
                    <a:cubicBezTo>
                      <a:pt x="170" y="77"/>
                      <a:pt x="153" y="102"/>
                      <a:pt x="136" y="132"/>
                    </a:cubicBezTo>
                    <a:cubicBezTo>
                      <a:pt x="119" y="166"/>
                      <a:pt x="102" y="200"/>
                      <a:pt x="89" y="234"/>
                    </a:cubicBezTo>
                    <a:cubicBezTo>
                      <a:pt x="68" y="280"/>
                      <a:pt x="51" y="331"/>
                      <a:pt x="43" y="382"/>
                    </a:cubicBezTo>
                    <a:cubicBezTo>
                      <a:pt x="30" y="428"/>
                      <a:pt x="22" y="475"/>
                      <a:pt x="13" y="521"/>
                    </a:cubicBezTo>
                    <a:cubicBezTo>
                      <a:pt x="5" y="589"/>
                      <a:pt x="0" y="661"/>
                      <a:pt x="0" y="729"/>
                    </a:cubicBezTo>
                    <a:cubicBezTo>
                      <a:pt x="0" y="801"/>
                      <a:pt x="9" y="869"/>
                      <a:pt x="17" y="940"/>
                    </a:cubicBezTo>
                    <a:lnTo>
                      <a:pt x="17" y="924"/>
                    </a:lnTo>
                    <a:cubicBezTo>
                      <a:pt x="26" y="983"/>
                      <a:pt x="39" y="1042"/>
                      <a:pt x="51" y="1097"/>
                    </a:cubicBezTo>
                    <a:cubicBezTo>
                      <a:pt x="68" y="1139"/>
                      <a:pt x="81" y="1182"/>
                      <a:pt x="94" y="1220"/>
                    </a:cubicBezTo>
                    <a:cubicBezTo>
                      <a:pt x="94" y="1220"/>
                      <a:pt x="94" y="1216"/>
                      <a:pt x="94" y="1216"/>
                    </a:cubicBezTo>
                    <a:cubicBezTo>
                      <a:pt x="111" y="1254"/>
                      <a:pt x="132" y="1296"/>
                      <a:pt x="153" y="1334"/>
                    </a:cubicBezTo>
                    <a:cubicBezTo>
                      <a:pt x="174" y="1368"/>
                      <a:pt x="195" y="1402"/>
                      <a:pt x="221" y="1431"/>
                    </a:cubicBezTo>
                    <a:cubicBezTo>
                      <a:pt x="271" y="1491"/>
                      <a:pt x="326" y="1550"/>
                      <a:pt x="386" y="1597"/>
                    </a:cubicBezTo>
                    <a:cubicBezTo>
                      <a:pt x="462" y="1656"/>
                      <a:pt x="546" y="1702"/>
                      <a:pt x="631" y="1740"/>
                    </a:cubicBezTo>
                    <a:cubicBezTo>
                      <a:pt x="661" y="1753"/>
                      <a:pt x="690" y="1762"/>
                      <a:pt x="720" y="1774"/>
                    </a:cubicBezTo>
                    <a:cubicBezTo>
                      <a:pt x="944" y="1702"/>
                      <a:pt x="1135" y="1550"/>
                      <a:pt x="1249" y="1338"/>
                    </a:cubicBezTo>
                    <a:cubicBezTo>
                      <a:pt x="1579" y="737"/>
                      <a:pt x="1143" y="1"/>
                      <a:pt x="4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1"/>
              <p:cNvSpPr/>
              <p:nvPr/>
            </p:nvSpPr>
            <p:spPr>
              <a:xfrm>
                <a:off x="-3328986" y="6839460"/>
                <a:ext cx="42362" cy="60166"/>
              </a:xfrm>
              <a:custGeom>
                <a:rect b="b" l="l" r="r" t="t"/>
                <a:pathLst>
                  <a:path extrusionOk="0" h="784" w="552">
                    <a:moveTo>
                      <a:pt x="166" y="1"/>
                    </a:moveTo>
                    <a:cubicBezTo>
                      <a:pt x="153" y="9"/>
                      <a:pt x="141" y="17"/>
                      <a:pt x="128" y="26"/>
                    </a:cubicBezTo>
                    <a:lnTo>
                      <a:pt x="128" y="30"/>
                    </a:lnTo>
                    <a:cubicBezTo>
                      <a:pt x="107" y="47"/>
                      <a:pt x="90" y="64"/>
                      <a:pt x="73" y="81"/>
                    </a:cubicBezTo>
                    <a:cubicBezTo>
                      <a:pt x="56" y="102"/>
                      <a:pt x="43" y="123"/>
                      <a:pt x="31" y="149"/>
                    </a:cubicBezTo>
                    <a:cubicBezTo>
                      <a:pt x="18" y="178"/>
                      <a:pt x="9" y="204"/>
                      <a:pt x="5" y="233"/>
                    </a:cubicBezTo>
                    <a:cubicBezTo>
                      <a:pt x="1" y="276"/>
                      <a:pt x="1" y="314"/>
                      <a:pt x="5" y="356"/>
                    </a:cubicBezTo>
                    <a:cubicBezTo>
                      <a:pt x="18" y="420"/>
                      <a:pt x="35" y="483"/>
                      <a:pt x="60" y="542"/>
                    </a:cubicBezTo>
                    <a:cubicBezTo>
                      <a:pt x="60" y="542"/>
                      <a:pt x="56" y="538"/>
                      <a:pt x="56" y="538"/>
                    </a:cubicBezTo>
                    <a:lnTo>
                      <a:pt x="56" y="538"/>
                    </a:lnTo>
                    <a:cubicBezTo>
                      <a:pt x="94" y="623"/>
                      <a:pt x="141" y="707"/>
                      <a:pt x="196" y="784"/>
                    </a:cubicBezTo>
                    <a:cubicBezTo>
                      <a:pt x="301" y="754"/>
                      <a:pt x="390" y="682"/>
                      <a:pt x="445" y="585"/>
                    </a:cubicBezTo>
                    <a:cubicBezTo>
                      <a:pt x="551" y="394"/>
                      <a:pt x="479" y="149"/>
                      <a:pt x="285" y="43"/>
                    </a:cubicBezTo>
                    <a:cubicBezTo>
                      <a:pt x="246" y="22"/>
                      <a:pt x="208" y="9"/>
                      <a:pt x="16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1"/>
              <p:cNvSpPr/>
              <p:nvPr/>
            </p:nvSpPr>
            <p:spPr>
              <a:xfrm>
                <a:off x="-3326684" y="6851125"/>
                <a:ext cx="77" cy="767"/>
              </a:xfrm>
              <a:custGeom>
                <a:rect b="b" l="l" r="r" t="t"/>
                <a:pathLst>
                  <a:path extrusionOk="0" h="10" w="1">
                    <a:moveTo>
                      <a:pt x="1" y="9"/>
                    </a:moveTo>
                    <a:cubicBezTo>
                      <a:pt x="1" y="9"/>
                      <a:pt x="1" y="1"/>
                      <a:pt x="1" y="1"/>
                    </a:cubicBezTo>
                    <a:lnTo>
                      <a:pt x="1" y="1"/>
                    </a:lnTo>
                    <a:cubicBezTo>
                      <a:pt x="1" y="1"/>
                      <a:pt x="1" y="5"/>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1"/>
              <p:cNvSpPr/>
              <p:nvPr/>
            </p:nvSpPr>
            <p:spPr>
              <a:xfrm>
                <a:off x="-3328296" y="6856650"/>
                <a:ext cx="77" cy="1074"/>
              </a:xfrm>
              <a:custGeom>
                <a:rect b="b" l="l" r="r" t="t"/>
                <a:pathLst>
                  <a:path extrusionOk="0" h="14" w="1">
                    <a:moveTo>
                      <a:pt x="0" y="14"/>
                    </a:moveTo>
                    <a:lnTo>
                      <a:pt x="0" y="1"/>
                    </a:lnTo>
                    <a:cubicBezTo>
                      <a:pt x="0" y="5"/>
                      <a:pt x="0" y="9"/>
                      <a:pt x="0" y="14"/>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1"/>
              <p:cNvSpPr/>
              <p:nvPr/>
            </p:nvSpPr>
            <p:spPr>
              <a:xfrm>
                <a:off x="-3066524" y="6999239"/>
                <a:ext cx="126472" cy="140132"/>
              </a:xfrm>
              <a:custGeom>
                <a:rect b="b" l="l" r="r" t="t"/>
                <a:pathLst>
                  <a:path extrusionOk="0" h="1826" w="1648">
                    <a:moveTo>
                      <a:pt x="382" y="1"/>
                    </a:moveTo>
                    <a:cubicBezTo>
                      <a:pt x="339" y="1"/>
                      <a:pt x="297" y="5"/>
                      <a:pt x="255" y="9"/>
                    </a:cubicBezTo>
                    <a:lnTo>
                      <a:pt x="251" y="14"/>
                    </a:lnTo>
                    <a:lnTo>
                      <a:pt x="242" y="18"/>
                    </a:lnTo>
                    <a:cubicBezTo>
                      <a:pt x="212" y="43"/>
                      <a:pt x="187" y="69"/>
                      <a:pt x="166" y="98"/>
                    </a:cubicBezTo>
                    <a:lnTo>
                      <a:pt x="162" y="102"/>
                    </a:lnTo>
                    <a:cubicBezTo>
                      <a:pt x="128" y="149"/>
                      <a:pt x="102" y="200"/>
                      <a:pt x="81" y="251"/>
                    </a:cubicBezTo>
                    <a:cubicBezTo>
                      <a:pt x="47" y="331"/>
                      <a:pt x="26" y="416"/>
                      <a:pt x="18" y="500"/>
                    </a:cubicBezTo>
                    <a:lnTo>
                      <a:pt x="18" y="492"/>
                    </a:lnTo>
                    <a:cubicBezTo>
                      <a:pt x="1" y="615"/>
                      <a:pt x="1" y="737"/>
                      <a:pt x="18" y="860"/>
                    </a:cubicBezTo>
                    <a:cubicBezTo>
                      <a:pt x="22" y="902"/>
                      <a:pt x="30" y="945"/>
                      <a:pt x="39" y="987"/>
                    </a:cubicBezTo>
                    <a:cubicBezTo>
                      <a:pt x="52" y="1034"/>
                      <a:pt x="64" y="1076"/>
                      <a:pt x="85" y="1123"/>
                    </a:cubicBezTo>
                    <a:cubicBezTo>
                      <a:pt x="107" y="1178"/>
                      <a:pt x="132" y="1228"/>
                      <a:pt x="162" y="1283"/>
                    </a:cubicBezTo>
                    <a:cubicBezTo>
                      <a:pt x="187" y="1321"/>
                      <a:pt x="217" y="1360"/>
                      <a:pt x="242" y="1398"/>
                    </a:cubicBezTo>
                    <a:cubicBezTo>
                      <a:pt x="280" y="1444"/>
                      <a:pt x="318" y="1491"/>
                      <a:pt x="361" y="1529"/>
                    </a:cubicBezTo>
                    <a:cubicBezTo>
                      <a:pt x="394" y="1563"/>
                      <a:pt x="433" y="1592"/>
                      <a:pt x="466" y="1622"/>
                    </a:cubicBezTo>
                    <a:lnTo>
                      <a:pt x="462" y="1622"/>
                    </a:lnTo>
                    <a:cubicBezTo>
                      <a:pt x="466" y="1622"/>
                      <a:pt x="471" y="1626"/>
                      <a:pt x="471" y="1626"/>
                    </a:cubicBezTo>
                    <a:cubicBezTo>
                      <a:pt x="526" y="1669"/>
                      <a:pt x="581" y="1707"/>
                      <a:pt x="640" y="1740"/>
                    </a:cubicBezTo>
                    <a:cubicBezTo>
                      <a:pt x="691" y="1766"/>
                      <a:pt x="746" y="1791"/>
                      <a:pt x="797" y="1817"/>
                    </a:cubicBezTo>
                    <a:lnTo>
                      <a:pt x="792" y="1812"/>
                    </a:lnTo>
                    <a:lnTo>
                      <a:pt x="818" y="1825"/>
                    </a:lnTo>
                    <a:cubicBezTo>
                      <a:pt x="1139" y="1817"/>
                      <a:pt x="1406" y="1669"/>
                      <a:pt x="1537" y="1431"/>
                    </a:cubicBezTo>
                    <a:cubicBezTo>
                      <a:pt x="1630" y="1258"/>
                      <a:pt x="1647" y="1051"/>
                      <a:pt x="1588" y="860"/>
                    </a:cubicBezTo>
                    <a:cubicBezTo>
                      <a:pt x="1508" y="577"/>
                      <a:pt x="1292" y="323"/>
                      <a:pt x="995" y="162"/>
                    </a:cubicBezTo>
                    <a:cubicBezTo>
                      <a:pt x="809" y="60"/>
                      <a:pt x="598" y="1"/>
                      <a:pt x="38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1"/>
              <p:cNvSpPr/>
              <p:nvPr/>
            </p:nvSpPr>
            <p:spPr>
              <a:xfrm>
                <a:off x="-3030454" y="7124331"/>
                <a:ext cx="77" cy="77"/>
              </a:xfrm>
              <a:custGeom>
                <a:rect b="b" l="l" r="r" t="t"/>
                <a:pathLst>
                  <a:path extrusionOk="0" h="1" w="1">
                    <a:moveTo>
                      <a:pt x="1" y="0"/>
                    </a:moveTo>
                    <a:lnTo>
                      <a:pt x="1" y="0"/>
                    </a:lnTo>
                    <a:lnTo>
                      <a:pt x="1" y="0"/>
                    </a:lnTo>
                    <a:lnTo>
                      <a:pt x="1" y="0"/>
                    </a:ln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1"/>
              <p:cNvSpPr/>
              <p:nvPr/>
            </p:nvSpPr>
            <p:spPr>
              <a:xfrm>
                <a:off x="-3065833" y="7299383"/>
                <a:ext cx="87103" cy="104063"/>
              </a:xfrm>
              <a:custGeom>
                <a:rect b="b" l="l" r="r" t="t"/>
                <a:pathLst>
                  <a:path extrusionOk="0" h="1356" w="1135">
                    <a:moveTo>
                      <a:pt x="94" y="999"/>
                    </a:moveTo>
                    <a:cubicBezTo>
                      <a:pt x="94" y="1003"/>
                      <a:pt x="95" y="1006"/>
                      <a:pt x="98" y="1008"/>
                    </a:cubicBezTo>
                    <a:cubicBezTo>
                      <a:pt x="96" y="1005"/>
                      <a:pt x="95" y="1002"/>
                      <a:pt x="94" y="999"/>
                    </a:cubicBezTo>
                    <a:close/>
                    <a:moveTo>
                      <a:pt x="263" y="1"/>
                    </a:moveTo>
                    <a:cubicBezTo>
                      <a:pt x="246" y="13"/>
                      <a:pt x="229" y="22"/>
                      <a:pt x="212" y="35"/>
                    </a:cubicBezTo>
                    <a:cubicBezTo>
                      <a:pt x="182" y="60"/>
                      <a:pt x="157" y="85"/>
                      <a:pt x="136" y="115"/>
                    </a:cubicBezTo>
                    <a:cubicBezTo>
                      <a:pt x="106" y="153"/>
                      <a:pt x="85" y="191"/>
                      <a:pt x="68" y="234"/>
                    </a:cubicBezTo>
                    <a:cubicBezTo>
                      <a:pt x="38" y="297"/>
                      <a:pt x="21" y="361"/>
                      <a:pt x="13" y="428"/>
                    </a:cubicBezTo>
                    <a:cubicBezTo>
                      <a:pt x="0" y="521"/>
                      <a:pt x="0" y="610"/>
                      <a:pt x="13" y="703"/>
                    </a:cubicBezTo>
                    <a:cubicBezTo>
                      <a:pt x="29" y="802"/>
                      <a:pt x="54" y="904"/>
                      <a:pt x="94" y="999"/>
                    </a:cubicBezTo>
                    <a:lnTo>
                      <a:pt x="94" y="999"/>
                    </a:lnTo>
                    <a:cubicBezTo>
                      <a:pt x="93" y="996"/>
                      <a:pt x="93" y="993"/>
                      <a:pt x="93" y="991"/>
                    </a:cubicBezTo>
                    <a:lnTo>
                      <a:pt x="93" y="991"/>
                    </a:lnTo>
                    <a:cubicBezTo>
                      <a:pt x="127" y="1072"/>
                      <a:pt x="170" y="1144"/>
                      <a:pt x="216" y="1211"/>
                    </a:cubicBezTo>
                    <a:cubicBezTo>
                      <a:pt x="258" y="1266"/>
                      <a:pt x="305" y="1313"/>
                      <a:pt x="356" y="1355"/>
                    </a:cubicBezTo>
                    <a:cubicBezTo>
                      <a:pt x="580" y="1334"/>
                      <a:pt x="779" y="1203"/>
                      <a:pt x="889" y="1004"/>
                    </a:cubicBezTo>
                    <a:cubicBezTo>
                      <a:pt x="1135" y="555"/>
                      <a:pt x="809" y="5"/>
                      <a:pt x="297" y="5"/>
                    </a:cubicBezTo>
                    <a:lnTo>
                      <a:pt x="263" y="5"/>
                    </a:lnTo>
                    <a:lnTo>
                      <a:pt x="263"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1"/>
              <p:cNvSpPr/>
              <p:nvPr/>
            </p:nvSpPr>
            <p:spPr>
              <a:xfrm>
                <a:off x="-3060998" y="7316650"/>
                <a:ext cx="77" cy="691"/>
              </a:xfrm>
              <a:custGeom>
                <a:rect b="b" l="l" r="r" t="t"/>
                <a:pathLst>
                  <a:path extrusionOk="0" h="9" w="1">
                    <a:moveTo>
                      <a:pt x="1" y="9"/>
                    </a:moveTo>
                    <a:cubicBezTo>
                      <a:pt x="1" y="4"/>
                      <a:pt x="1" y="4"/>
                      <a:pt x="1" y="0"/>
                    </a:cubicBezTo>
                    <a:cubicBezTo>
                      <a:pt x="1" y="4"/>
                      <a:pt x="1" y="4"/>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1"/>
              <p:cNvSpPr/>
              <p:nvPr/>
            </p:nvSpPr>
            <p:spPr>
              <a:xfrm>
                <a:off x="-3843781" y="6381762"/>
                <a:ext cx="1270779" cy="799810"/>
              </a:xfrm>
              <a:custGeom>
                <a:rect b="b" l="l" r="r" t="t"/>
                <a:pathLst>
                  <a:path extrusionOk="0" h="10422" w="16559">
                    <a:moveTo>
                      <a:pt x="9251" y="0"/>
                    </a:moveTo>
                    <a:cubicBezTo>
                      <a:pt x="9227" y="0"/>
                      <a:pt x="9202" y="0"/>
                      <a:pt x="9176" y="1"/>
                    </a:cubicBezTo>
                    <a:lnTo>
                      <a:pt x="9164" y="5"/>
                    </a:lnTo>
                    <a:cubicBezTo>
                      <a:pt x="9075" y="5"/>
                      <a:pt x="8986" y="5"/>
                      <a:pt x="8897" y="9"/>
                    </a:cubicBezTo>
                    <a:cubicBezTo>
                      <a:pt x="8584" y="22"/>
                      <a:pt x="8262" y="52"/>
                      <a:pt x="7979" y="81"/>
                    </a:cubicBezTo>
                    <a:lnTo>
                      <a:pt x="7907" y="81"/>
                    </a:lnTo>
                    <a:lnTo>
                      <a:pt x="7873" y="86"/>
                    </a:lnTo>
                    <a:cubicBezTo>
                      <a:pt x="7716" y="102"/>
                      <a:pt x="7555" y="115"/>
                      <a:pt x="7395" y="128"/>
                    </a:cubicBezTo>
                    <a:cubicBezTo>
                      <a:pt x="7162" y="149"/>
                      <a:pt x="6882" y="162"/>
                      <a:pt x="6569" y="162"/>
                    </a:cubicBezTo>
                    <a:cubicBezTo>
                      <a:pt x="6366" y="162"/>
                      <a:pt x="6163" y="158"/>
                      <a:pt x="5960" y="153"/>
                    </a:cubicBezTo>
                    <a:lnTo>
                      <a:pt x="5735" y="145"/>
                    </a:lnTo>
                    <a:lnTo>
                      <a:pt x="5393" y="145"/>
                    </a:lnTo>
                    <a:cubicBezTo>
                      <a:pt x="5354" y="144"/>
                      <a:pt x="5316" y="144"/>
                      <a:pt x="5278" y="144"/>
                    </a:cubicBezTo>
                    <a:cubicBezTo>
                      <a:pt x="4893" y="144"/>
                      <a:pt x="4509" y="183"/>
                      <a:pt x="4136" y="268"/>
                    </a:cubicBezTo>
                    <a:cubicBezTo>
                      <a:pt x="3594" y="390"/>
                      <a:pt x="3099" y="674"/>
                      <a:pt x="2713" y="1076"/>
                    </a:cubicBezTo>
                    <a:cubicBezTo>
                      <a:pt x="2629" y="1165"/>
                      <a:pt x="2553" y="1258"/>
                      <a:pt x="2421" y="1423"/>
                    </a:cubicBezTo>
                    <a:cubicBezTo>
                      <a:pt x="2303" y="1575"/>
                      <a:pt x="2201" y="1715"/>
                      <a:pt x="2104" y="1855"/>
                    </a:cubicBezTo>
                    <a:cubicBezTo>
                      <a:pt x="1930" y="2100"/>
                      <a:pt x="1748" y="2375"/>
                      <a:pt x="1554" y="2701"/>
                    </a:cubicBezTo>
                    <a:cubicBezTo>
                      <a:pt x="1346" y="3044"/>
                      <a:pt x="1147" y="3391"/>
                      <a:pt x="936" y="3802"/>
                    </a:cubicBezTo>
                    <a:cubicBezTo>
                      <a:pt x="838" y="3988"/>
                      <a:pt x="741" y="4178"/>
                      <a:pt x="644" y="4369"/>
                    </a:cubicBezTo>
                    <a:cubicBezTo>
                      <a:pt x="546" y="4559"/>
                      <a:pt x="449" y="4754"/>
                      <a:pt x="360" y="4949"/>
                    </a:cubicBezTo>
                    <a:cubicBezTo>
                      <a:pt x="280" y="5118"/>
                      <a:pt x="208" y="5296"/>
                      <a:pt x="153" y="5478"/>
                    </a:cubicBezTo>
                    <a:lnTo>
                      <a:pt x="144" y="5512"/>
                    </a:lnTo>
                    <a:cubicBezTo>
                      <a:pt x="132" y="5554"/>
                      <a:pt x="119" y="5596"/>
                      <a:pt x="110" y="5634"/>
                    </a:cubicBezTo>
                    <a:lnTo>
                      <a:pt x="98" y="5668"/>
                    </a:lnTo>
                    <a:cubicBezTo>
                      <a:pt x="72" y="5744"/>
                      <a:pt x="47" y="5816"/>
                      <a:pt x="30" y="5893"/>
                    </a:cubicBezTo>
                    <a:cubicBezTo>
                      <a:pt x="17" y="5948"/>
                      <a:pt x="9" y="6003"/>
                      <a:pt x="0" y="6058"/>
                    </a:cubicBezTo>
                    <a:cubicBezTo>
                      <a:pt x="0" y="6252"/>
                      <a:pt x="34" y="6451"/>
                      <a:pt x="98" y="6637"/>
                    </a:cubicBezTo>
                    <a:cubicBezTo>
                      <a:pt x="123" y="6608"/>
                      <a:pt x="144" y="6574"/>
                      <a:pt x="149" y="6540"/>
                    </a:cubicBezTo>
                    <a:cubicBezTo>
                      <a:pt x="233" y="6248"/>
                      <a:pt x="309" y="6020"/>
                      <a:pt x="386" y="5808"/>
                    </a:cubicBezTo>
                    <a:cubicBezTo>
                      <a:pt x="491" y="5533"/>
                      <a:pt x="614" y="5262"/>
                      <a:pt x="758" y="5000"/>
                    </a:cubicBezTo>
                    <a:cubicBezTo>
                      <a:pt x="809" y="4889"/>
                      <a:pt x="855" y="4784"/>
                      <a:pt x="910" y="4674"/>
                    </a:cubicBezTo>
                    <a:cubicBezTo>
                      <a:pt x="974" y="4525"/>
                      <a:pt x="1046" y="4373"/>
                      <a:pt x="1126" y="4221"/>
                    </a:cubicBezTo>
                    <a:cubicBezTo>
                      <a:pt x="1236" y="4001"/>
                      <a:pt x="1351" y="3806"/>
                      <a:pt x="1465" y="3624"/>
                    </a:cubicBezTo>
                    <a:lnTo>
                      <a:pt x="1558" y="3484"/>
                    </a:lnTo>
                    <a:cubicBezTo>
                      <a:pt x="1609" y="3408"/>
                      <a:pt x="1655" y="3332"/>
                      <a:pt x="1710" y="3260"/>
                    </a:cubicBezTo>
                    <a:lnTo>
                      <a:pt x="1727" y="3239"/>
                    </a:lnTo>
                    <a:lnTo>
                      <a:pt x="1744" y="3213"/>
                    </a:lnTo>
                    <a:cubicBezTo>
                      <a:pt x="1782" y="3146"/>
                      <a:pt x="1820" y="3086"/>
                      <a:pt x="1858" y="3027"/>
                    </a:cubicBezTo>
                    <a:cubicBezTo>
                      <a:pt x="1964" y="2871"/>
                      <a:pt x="2036" y="2765"/>
                      <a:pt x="2108" y="2672"/>
                    </a:cubicBezTo>
                    <a:cubicBezTo>
                      <a:pt x="2201" y="2536"/>
                      <a:pt x="2303" y="2401"/>
                      <a:pt x="2413" y="2278"/>
                    </a:cubicBezTo>
                    <a:cubicBezTo>
                      <a:pt x="2476" y="2206"/>
                      <a:pt x="2544" y="2143"/>
                      <a:pt x="2612" y="2079"/>
                    </a:cubicBezTo>
                    <a:lnTo>
                      <a:pt x="2663" y="2024"/>
                    </a:lnTo>
                    <a:lnTo>
                      <a:pt x="2684" y="2003"/>
                    </a:lnTo>
                    <a:lnTo>
                      <a:pt x="2718" y="1969"/>
                    </a:lnTo>
                    <a:cubicBezTo>
                      <a:pt x="2773" y="1910"/>
                      <a:pt x="2832" y="1855"/>
                      <a:pt x="2895" y="1804"/>
                    </a:cubicBezTo>
                    <a:lnTo>
                      <a:pt x="2921" y="1783"/>
                    </a:lnTo>
                    <a:lnTo>
                      <a:pt x="2950" y="1757"/>
                    </a:lnTo>
                    <a:cubicBezTo>
                      <a:pt x="3014" y="1719"/>
                      <a:pt x="3082" y="1685"/>
                      <a:pt x="3154" y="1656"/>
                    </a:cubicBezTo>
                    <a:cubicBezTo>
                      <a:pt x="3272" y="1609"/>
                      <a:pt x="3399" y="1584"/>
                      <a:pt x="3526" y="1584"/>
                    </a:cubicBezTo>
                    <a:cubicBezTo>
                      <a:pt x="3568" y="1584"/>
                      <a:pt x="3611" y="1588"/>
                      <a:pt x="3653" y="1592"/>
                    </a:cubicBezTo>
                    <a:cubicBezTo>
                      <a:pt x="3839" y="1618"/>
                      <a:pt x="4017" y="1669"/>
                      <a:pt x="4186" y="1753"/>
                    </a:cubicBezTo>
                    <a:cubicBezTo>
                      <a:pt x="4377" y="1846"/>
                      <a:pt x="4559" y="1956"/>
                      <a:pt x="4728" y="2083"/>
                    </a:cubicBezTo>
                    <a:cubicBezTo>
                      <a:pt x="4902" y="2210"/>
                      <a:pt x="5079" y="2354"/>
                      <a:pt x="5270" y="2523"/>
                    </a:cubicBezTo>
                    <a:cubicBezTo>
                      <a:pt x="5443" y="2676"/>
                      <a:pt x="5613" y="2832"/>
                      <a:pt x="5782" y="2993"/>
                    </a:cubicBezTo>
                    <a:lnTo>
                      <a:pt x="5875" y="3082"/>
                    </a:lnTo>
                    <a:lnTo>
                      <a:pt x="5917" y="3120"/>
                    </a:lnTo>
                    <a:lnTo>
                      <a:pt x="5989" y="3188"/>
                    </a:lnTo>
                    <a:lnTo>
                      <a:pt x="6066" y="3256"/>
                    </a:lnTo>
                    <a:cubicBezTo>
                      <a:pt x="6125" y="3315"/>
                      <a:pt x="6188" y="3370"/>
                      <a:pt x="6252" y="3429"/>
                    </a:cubicBezTo>
                    <a:cubicBezTo>
                      <a:pt x="6311" y="3484"/>
                      <a:pt x="6392" y="3552"/>
                      <a:pt x="6463" y="3615"/>
                    </a:cubicBezTo>
                    <a:cubicBezTo>
                      <a:pt x="6586" y="3713"/>
                      <a:pt x="6709" y="3806"/>
                      <a:pt x="6836" y="3903"/>
                    </a:cubicBezTo>
                    <a:cubicBezTo>
                      <a:pt x="7107" y="4111"/>
                      <a:pt x="7386" y="4318"/>
                      <a:pt x="7691" y="4542"/>
                    </a:cubicBezTo>
                    <a:cubicBezTo>
                      <a:pt x="8224" y="4928"/>
                      <a:pt x="8800" y="5321"/>
                      <a:pt x="9447" y="5744"/>
                    </a:cubicBezTo>
                    <a:cubicBezTo>
                      <a:pt x="9955" y="6079"/>
                      <a:pt x="10527" y="6443"/>
                      <a:pt x="11246" y="6891"/>
                    </a:cubicBezTo>
                    <a:lnTo>
                      <a:pt x="11720" y="7183"/>
                    </a:lnTo>
                    <a:cubicBezTo>
                      <a:pt x="11860" y="7272"/>
                      <a:pt x="12004" y="7361"/>
                      <a:pt x="12148" y="7454"/>
                    </a:cubicBezTo>
                    <a:cubicBezTo>
                      <a:pt x="12406" y="7619"/>
                      <a:pt x="12689" y="7810"/>
                      <a:pt x="13011" y="8030"/>
                    </a:cubicBezTo>
                    <a:cubicBezTo>
                      <a:pt x="13341" y="8259"/>
                      <a:pt x="13676" y="8491"/>
                      <a:pt x="14006" y="8728"/>
                    </a:cubicBezTo>
                    <a:cubicBezTo>
                      <a:pt x="14789" y="9283"/>
                      <a:pt x="15601" y="9858"/>
                      <a:pt x="16452" y="10366"/>
                    </a:cubicBezTo>
                    <a:lnTo>
                      <a:pt x="16495" y="10392"/>
                    </a:lnTo>
                    <a:lnTo>
                      <a:pt x="16545" y="10421"/>
                    </a:lnTo>
                    <a:cubicBezTo>
                      <a:pt x="16558" y="10239"/>
                      <a:pt x="16533" y="10053"/>
                      <a:pt x="16473" y="9880"/>
                    </a:cubicBezTo>
                    <a:cubicBezTo>
                      <a:pt x="16351" y="9456"/>
                      <a:pt x="16131" y="9063"/>
                      <a:pt x="15940" y="8716"/>
                    </a:cubicBezTo>
                    <a:cubicBezTo>
                      <a:pt x="15843" y="8538"/>
                      <a:pt x="15758" y="8381"/>
                      <a:pt x="15682" y="8229"/>
                    </a:cubicBezTo>
                    <a:cubicBezTo>
                      <a:pt x="15403" y="7674"/>
                      <a:pt x="15102" y="7116"/>
                      <a:pt x="14835" y="6621"/>
                    </a:cubicBezTo>
                    <a:lnTo>
                      <a:pt x="14818" y="6595"/>
                    </a:lnTo>
                    <a:lnTo>
                      <a:pt x="14653" y="6282"/>
                    </a:lnTo>
                    <a:cubicBezTo>
                      <a:pt x="14480" y="5960"/>
                      <a:pt x="14311" y="5634"/>
                      <a:pt x="14141" y="5308"/>
                    </a:cubicBezTo>
                    <a:lnTo>
                      <a:pt x="14090" y="5211"/>
                    </a:lnTo>
                    <a:lnTo>
                      <a:pt x="14078" y="5186"/>
                    </a:lnTo>
                    <a:cubicBezTo>
                      <a:pt x="13684" y="4420"/>
                      <a:pt x="13189" y="3472"/>
                      <a:pt x="12651" y="2574"/>
                    </a:cubicBezTo>
                    <a:cubicBezTo>
                      <a:pt x="12465" y="2270"/>
                      <a:pt x="12296" y="1999"/>
                      <a:pt x="12135" y="1766"/>
                    </a:cubicBezTo>
                    <a:cubicBezTo>
                      <a:pt x="12050" y="1639"/>
                      <a:pt x="11966" y="1516"/>
                      <a:pt x="11877" y="1389"/>
                    </a:cubicBezTo>
                    <a:cubicBezTo>
                      <a:pt x="11796" y="1279"/>
                      <a:pt x="11703" y="1144"/>
                      <a:pt x="11593" y="1008"/>
                    </a:cubicBezTo>
                    <a:cubicBezTo>
                      <a:pt x="11424" y="809"/>
                      <a:pt x="11229" y="632"/>
                      <a:pt x="11009" y="488"/>
                    </a:cubicBezTo>
                    <a:cubicBezTo>
                      <a:pt x="10806" y="348"/>
                      <a:pt x="10582" y="242"/>
                      <a:pt x="10345" y="166"/>
                    </a:cubicBezTo>
                    <a:cubicBezTo>
                      <a:pt x="9992" y="59"/>
                      <a:pt x="9624" y="0"/>
                      <a:pt x="9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1"/>
              <p:cNvSpPr/>
              <p:nvPr/>
            </p:nvSpPr>
            <p:spPr>
              <a:xfrm>
                <a:off x="-3635883" y="6394425"/>
                <a:ext cx="1001490" cy="1262030"/>
              </a:xfrm>
              <a:custGeom>
                <a:rect b="b" l="l" r="r" t="t"/>
                <a:pathLst>
                  <a:path extrusionOk="0" h="16445" w="13050">
                    <a:moveTo>
                      <a:pt x="1748" y="56"/>
                    </a:moveTo>
                    <a:lnTo>
                      <a:pt x="1744" y="60"/>
                    </a:lnTo>
                    <a:cubicBezTo>
                      <a:pt x="1745" y="60"/>
                      <a:pt x="1747" y="60"/>
                      <a:pt x="1748" y="60"/>
                    </a:cubicBezTo>
                    <a:lnTo>
                      <a:pt x="1748" y="60"/>
                    </a:lnTo>
                    <a:cubicBezTo>
                      <a:pt x="1748" y="58"/>
                      <a:pt x="1748" y="57"/>
                      <a:pt x="1748" y="56"/>
                    </a:cubicBezTo>
                    <a:close/>
                    <a:moveTo>
                      <a:pt x="7094" y="6934"/>
                    </a:moveTo>
                    <a:cubicBezTo>
                      <a:pt x="7094" y="6934"/>
                      <a:pt x="7095" y="6934"/>
                      <a:pt x="7095" y="6934"/>
                    </a:cubicBezTo>
                    <a:lnTo>
                      <a:pt x="7095" y="6934"/>
                    </a:lnTo>
                    <a:cubicBezTo>
                      <a:pt x="7101" y="6934"/>
                      <a:pt x="7106" y="6934"/>
                      <a:pt x="7111" y="6934"/>
                    </a:cubicBezTo>
                    <a:close/>
                    <a:moveTo>
                      <a:pt x="2587" y="0"/>
                    </a:moveTo>
                    <a:cubicBezTo>
                      <a:pt x="2307" y="0"/>
                      <a:pt x="2029" y="18"/>
                      <a:pt x="1748" y="60"/>
                    </a:cubicBezTo>
                    <a:lnTo>
                      <a:pt x="1748" y="60"/>
                    </a:lnTo>
                    <a:cubicBezTo>
                      <a:pt x="1735" y="240"/>
                      <a:pt x="1706" y="421"/>
                      <a:pt x="1659" y="594"/>
                    </a:cubicBezTo>
                    <a:cubicBezTo>
                      <a:pt x="1621" y="750"/>
                      <a:pt x="1575" y="903"/>
                      <a:pt x="1515" y="1055"/>
                    </a:cubicBezTo>
                    <a:cubicBezTo>
                      <a:pt x="1494" y="1114"/>
                      <a:pt x="1465" y="1173"/>
                      <a:pt x="1439" y="1237"/>
                    </a:cubicBezTo>
                    <a:cubicBezTo>
                      <a:pt x="1659" y="1093"/>
                      <a:pt x="1905" y="1000"/>
                      <a:pt x="2163" y="958"/>
                    </a:cubicBezTo>
                    <a:cubicBezTo>
                      <a:pt x="2251" y="944"/>
                      <a:pt x="2341" y="935"/>
                      <a:pt x="2432" y="935"/>
                    </a:cubicBezTo>
                    <a:cubicBezTo>
                      <a:pt x="2451" y="935"/>
                      <a:pt x="2470" y="936"/>
                      <a:pt x="2489" y="936"/>
                    </a:cubicBezTo>
                    <a:lnTo>
                      <a:pt x="2586" y="936"/>
                    </a:lnTo>
                    <a:cubicBezTo>
                      <a:pt x="2591" y="935"/>
                      <a:pt x="2594" y="935"/>
                      <a:pt x="2598" y="935"/>
                    </a:cubicBezTo>
                    <a:cubicBezTo>
                      <a:pt x="2610" y="935"/>
                      <a:pt x="2619" y="940"/>
                      <a:pt x="2629" y="949"/>
                    </a:cubicBezTo>
                    <a:cubicBezTo>
                      <a:pt x="2641" y="958"/>
                      <a:pt x="2646" y="970"/>
                      <a:pt x="2650" y="987"/>
                    </a:cubicBezTo>
                    <a:cubicBezTo>
                      <a:pt x="2650" y="1000"/>
                      <a:pt x="2646" y="1017"/>
                      <a:pt x="2637" y="1025"/>
                    </a:cubicBezTo>
                    <a:cubicBezTo>
                      <a:pt x="2624" y="1038"/>
                      <a:pt x="2612" y="1046"/>
                      <a:pt x="2595" y="1046"/>
                    </a:cubicBezTo>
                    <a:cubicBezTo>
                      <a:pt x="2565" y="1045"/>
                      <a:pt x="2535" y="1044"/>
                      <a:pt x="2505" y="1044"/>
                    </a:cubicBezTo>
                    <a:cubicBezTo>
                      <a:pt x="2357" y="1044"/>
                      <a:pt x="2209" y="1061"/>
                      <a:pt x="2061" y="1093"/>
                    </a:cubicBezTo>
                    <a:cubicBezTo>
                      <a:pt x="1913" y="1127"/>
                      <a:pt x="1774" y="1178"/>
                      <a:pt x="1638" y="1245"/>
                    </a:cubicBezTo>
                    <a:lnTo>
                      <a:pt x="1634" y="1245"/>
                    </a:lnTo>
                    <a:cubicBezTo>
                      <a:pt x="1528" y="1305"/>
                      <a:pt x="1431" y="1368"/>
                      <a:pt x="1333" y="1444"/>
                    </a:cubicBezTo>
                    <a:lnTo>
                      <a:pt x="1308" y="1499"/>
                    </a:lnTo>
                    <a:cubicBezTo>
                      <a:pt x="1298" y="1516"/>
                      <a:pt x="1278" y="1527"/>
                      <a:pt x="1257" y="1527"/>
                    </a:cubicBezTo>
                    <a:cubicBezTo>
                      <a:pt x="1251" y="1527"/>
                      <a:pt x="1246" y="1526"/>
                      <a:pt x="1240" y="1525"/>
                    </a:cubicBezTo>
                    <a:lnTo>
                      <a:pt x="1232" y="1533"/>
                    </a:lnTo>
                    <a:cubicBezTo>
                      <a:pt x="1228" y="1537"/>
                      <a:pt x="1228" y="1537"/>
                      <a:pt x="1228" y="1537"/>
                    </a:cubicBezTo>
                    <a:cubicBezTo>
                      <a:pt x="1228" y="1537"/>
                      <a:pt x="1223" y="1542"/>
                      <a:pt x="1223" y="1542"/>
                    </a:cubicBezTo>
                    <a:cubicBezTo>
                      <a:pt x="1058" y="1694"/>
                      <a:pt x="914" y="1868"/>
                      <a:pt x="796" y="2054"/>
                    </a:cubicBezTo>
                    <a:cubicBezTo>
                      <a:pt x="610" y="2358"/>
                      <a:pt x="457" y="2680"/>
                      <a:pt x="352" y="3019"/>
                    </a:cubicBezTo>
                    <a:lnTo>
                      <a:pt x="356" y="3006"/>
                    </a:lnTo>
                    <a:lnTo>
                      <a:pt x="356" y="3006"/>
                    </a:lnTo>
                    <a:cubicBezTo>
                      <a:pt x="170" y="3599"/>
                      <a:pt x="64" y="4217"/>
                      <a:pt x="38" y="4839"/>
                    </a:cubicBezTo>
                    <a:cubicBezTo>
                      <a:pt x="0" y="5626"/>
                      <a:pt x="64" y="6417"/>
                      <a:pt x="233" y="7188"/>
                    </a:cubicBezTo>
                    <a:cubicBezTo>
                      <a:pt x="342" y="7714"/>
                      <a:pt x="523" y="8227"/>
                      <a:pt x="770" y="8707"/>
                    </a:cubicBezTo>
                    <a:lnTo>
                      <a:pt x="770" y="8707"/>
                    </a:lnTo>
                    <a:cubicBezTo>
                      <a:pt x="769" y="8706"/>
                      <a:pt x="768" y="8704"/>
                      <a:pt x="766" y="8703"/>
                    </a:cubicBezTo>
                    <a:lnTo>
                      <a:pt x="766" y="8703"/>
                    </a:lnTo>
                    <a:cubicBezTo>
                      <a:pt x="902" y="8965"/>
                      <a:pt x="1071" y="9211"/>
                      <a:pt x="1270" y="9431"/>
                    </a:cubicBezTo>
                    <a:lnTo>
                      <a:pt x="1262" y="9423"/>
                    </a:lnTo>
                    <a:lnTo>
                      <a:pt x="1262" y="9423"/>
                    </a:lnTo>
                    <a:cubicBezTo>
                      <a:pt x="1388" y="9562"/>
                      <a:pt x="1537" y="9689"/>
                      <a:pt x="1693" y="9795"/>
                    </a:cubicBezTo>
                    <a:cubicBezTo>
                      <a:pt x="1769" y="9842"/>
                      <a:pt x="1850" y="9884"/>
                      <a:pt x="1930" y="9918"/>
                    </a:cubicBezTo>
                    <a:cubicBezTo>
                      <a:pt x="1934" y="9761"/>
                      <a:pt x="1960" y="9605"/>
                      <a:pt x="2002" y="9452"/>
                    </a:cubicBezTo>
                    <a:cubicBezTo>
                      <a:pt x="2023" y="9376"/>
                      <a:pt x="2053" y="9304"/>
                      <a:pt x="2091" y="9236"/>
                    </a:cubicBezTo>
                    <a:cubicBezTo>
                      <a:pt x="2125" y="9181"/>
                      <a:pt x="2159" y="9126"/>
                      <a:pt x="2201" y="9080"/>
                    </a:cubicBezTo>
                    <a:cubicBezTo>
                      <a:pt x="2286" y="8982"/>
                      <a:pt x="2392" y="8910"/>
                      <a:pt x="2506" y="8864"/>
                    </a:cubicBezTo>
                    <a:cubicBezTo>
                      <a:pt x="2629" y="8813"/>
                      <a:pt x="2760" y="8788"/>
                      <a:pt x="2891" y="8788"/>
                    </a:cubicBezTo>
                    <a:cubicBezTo>
                      <a:pt x="3052" y="8788"/>
                      <a:pt x="3213" y="8805"/>
                      <a:pt x="3369" y="8847"/>
                    </a:cubicBezTo>
                    <a:cubicBezTo>
                      <a:pt x="3543" y="8889"/>
                      <a:pt x="3708" y="8948"/>
                      <a:pt x="3869" y="9025"/>
                    </a:cubicBezTo>
                    <a:cubicBezTo>
                      <a:pt x="4046" y="9101"/>
                      <a:pt x="4212" y="9194"/>
                      <a:pt x="4372" y="9300"/>
                    </a:cubicBezTo>
                    <a:cubicBezTo>
                      <a:pt x="4529" y="9397"/>
                      <a:pt x="4681" y="9507"/>
                      <a:pt x="4825" y="9626"/>
                    </a:cubicBezTo>
                    <a:cubicBezTo>
                      <a:pt x="4961" y="9740"/>
                      <a:pt x="5083" y="9863"/>
                      <a:pt x="5202" y="9994"/>
                    </a:cubicBezTo>
                    <a:cubicBezTo>
                      <a:pt x="5257" y="10053"/>
                      <a:pt x="5308" y="10121"/>
                      <a:pt x="5359" y="10189"/>
                    </a:cubicBezTo>
                    <a:cubicBezTo>
                      <a:pt x="5435" y="10299"/>
                      <a:pt x="5502" y="10413"/>
                      <a:pt x="5562" y="10531"/>
                    </a:cubicBezTo>
                    <a:cubicBezTo>
                      <a:pt x="5629" y="10671"/>
                      <a:pt x="5689" y="10819"/>
                      <a:pt x="5735" y="10967"/>
                    </a:cubicBezTo>
                    <a:cubicBezTo>
                      <a:pt x="5778" y="11103"/>
                      <a:pt x="5816" y="11247"/>
                      <a:pt x="5850" y="11386"/>
                    </a:cubicBezTo>
                    <a:cubicBezTo>
                      <a:pt x="5917" y="11674"/>
                      <a:pt x="5972" y="11962"/>
                      <a:pt x="6036" y="12250"/>
                    </a:cubicBezTo>
                    <a:lnTo>
                      <a:pt x="6036" y="12246"/>
                    </a:lnTo>
                    <a:cubicBezTo>
                      <a:pt x="6078" y="12453"/>
                      <a:pt x="6133" y="12652"/>
                      <a:pt x="6201" y="12847"/>
                    </a:cubicBezTo>
                    <a:cubicBezTo>
                      <a:pt x="6235" y="12952"/>
                      <a:pt x="6277" y="13054"/>
                      <a:pt x="6319" y="13156"/>
                    </a:cubicBezTo>
                    <a:cubicBezTo>
                      <a:pt x="6353" y="13228"/>
                      <a:pt x="6391" y="13304"/>
                      <a:pt x="6429" y="13376"/>
                    </a:cubicBezTo>
                    <a:cubicBezTo>
                      <a:pt x="6429" y="13371"/>
                      <a:pt x="6425" y="13367"/>
                      <a:pt x="6425" y="13363"/>
                    </a:cubicBezTo>
                    <a:lnTo>
                      <a:pt x="6425" y="13363"/>
                    </a:lnTo>
                    <a:cubicBezTo>
                      <a:pt x="6688" y="13854"/>
                      <a:pt x="7013" y="14307"/>
                      <a:pt x="7394" y="14717"/>
                    </a:cubicBezTo>
                    <a:cubicBezTo>
                      <a:pt x="7890" y="15251"/>
                      <a:pt x="8444" y="15716"/>
                      <a:pt x="9054" y="16110"/>
                    </a:cubicBezTo>
                    <a:lnTo>
                      <a:pt x="9058" y="16110"/>
                    </a:lnTo>
                    <a:cubicBezTo>
                      <a:pt x="9244" y="16228"/>
                      <a:pt x="9434" y="16343"/>
                      <a:pt x="9633" y="16444"/>
                    </a:cubicBezTo>
                    <a:cubicBezTo>
                      <a:pt x="9828" y="16334"/>
                      <a:pt x="10006" y="16199"/>
                      <a:pt x="10167" y="16046"/>
                    </a:cubicBezTo>
                    <a:cubicBezTo>
                      <a:pt x="10336" y="15894"/>
                      <a:pt x="10480" y="15721"/>
                      <a:pt x="10603" y="15530"/>
                    </a:cubicBezTo>
                    <a:cubicBezTo>
                      <a:pt x="10725" y="15331"/>
                      <a:pt x="10780" y="15153"/>
                      <a:pt x="10764" y="14997"/>
                    </a:cubicBezTo>
                    <a:cubicBezTo>
                      <a:pt x="10755" y="14891"/>
                      <a:pt x="10683" y="14802"/>
                      <a:pt x="10620" y="14726"/>
                    </a:cubicBezTo>
                    <a:cubicBezTo>
                      <a:pt x="10548" y="14645"/>
                      <a:pt x="10471" y="14569"/>
                      <a:pt x="10391" y="14497"/>
                    </a:cubicBezTo>
                    <a:lnTo>
                      <a:pt x="10361" y="14468"/>
                    </a:lnTo>
                    <a:lnTo>
                      <a:pt x="10260" y="14375"/>
                    </a:lnTo>
                    <a:cubicBezTo>
                      <a:pt x="10074" y="14218"/>
                      <a:pt x="9900" y="14036"/>
                      <a:pt x="9748" y="13841"/>
                    </a:cubicBezTo>
                    <a:cubicBezTo>
                      <a:pt x="9710" y="13786"/>
                      <a:pt x="9680" y="13727"/>
                      <a:pt x="9655" y="13668"/>
                    </a:cubicBezTo>
                    <a:cubicBezTo>
                      <a:pt x="9646" y="13638"/>
                      <a:pt x="9642" y="13608"/>
                      <a:pt x="9638" y="13583"/>
                    </a:cubicBezTo>
                    <a:cubicBezTo>
                      <a:pt x="9638" y="13562"/>
                      <a:pt x="9638" y="13541"/>
                      <a:pt x="9638" y="13524"/>
                    </a:cubicBezTo>
                    <a:cubicBezTo>
                      <a:pt x="9642" y="13507"/>
                      <a:pt x="9650" y="13490"/>
                      <a:pt x="9655" y="13473"/>
                    </a:cubicBezTo>
                    <a:cubicBezTo>
                      <a:pt x="9663" y="13456"/>
                      <a:pt x="9676" y="13435"/>
                      <a:pt x="9688" y="13418"/>
                    </a:cubicBezTo>
                    <a:cubicBezTo>
                      <a:pt x="9722" y="13380"/>
                      <a:pt x="9760" y="13346"/>
                      <a:pt x="9803" y="13316"/>
                    </a:cubicBezTo>
                    <a:cubicBezTo>
                      <a:pt x="9849" y="13287"/>
                      <a:pt x="9900" y="13257"/>
                      <a:pt x="9951" y="13236"/>
                    </a:cubicBezTo>
                    <a:cubicBezTo>
                      <a:pt x="9980" y="13228"/>
                      <a:pt x="10006" y="13223"/>
                      <a:pt x="10036" y="13219"/>
                    </a:cubicBezTo>
                    <a:cubicBezTo>
                      <a:pt x="10069" y="13219"/>
                      <a:pt x="10103" y="13219"/>
                      <a:pt x="10137" y="13223"/>
                    </a:cubicBezTo>
                    <a:cubicBezTo>
                      <a:pt x="10192" y="13236"/>
                      <a:pt x="10247" y="13257"/>
                      <a:pt x="10298" y="13278"/>
                    </a:cubicBezTo>
                    <a:cubicBezTo>
                      <a:pt x="10374" y="13316"/>
                      <a:pt x="10446" y="13355"/>
                      <a:pt x="10510" y="13393"/>
                    </a:cubicBezTo>
                    <a:lnTo>
                      <a:pt x="10615" y="13452"/>
                    </a:lnTo>
                    <a:cubicBezTo>
                      <a:pt x="10738" y="13520"/>
                      <a:pt x="10869" y="13575"/>
                      <a:pt x="11001" y="13613"/>
                    </a:cubicBezTo>
                    <a:cubicBezTo>
                      <a:pt x="11106" y="13647"/>
                      <a:pt x="11212" y="13664"/>
                      <a:pt x="11318" y="13672"/>
                    </a:cubicBezTo>
                    <a:lnTo>
                      <a:pt x="11356" y="13672"/>
                    </a:lnTo>
                    <a:cubicBezTo>
                      <a:pt x="11449" y="13672"/>
                      <a:pt x="11538" y="13655"/>
                      <a:pt x="11627" y="13617"/>
                    </a:cubicBezTo>
                    <a:cubicBezTo>
                      <a:pt x="11822" y="13545"/>
                      <a:pt x="11966" y="13393"/>
                      <a:pt x="12109" y="13223"/>
                    </a:cubicBezTo>
                    <a:cubicBezTo>
                      <a:pt x="12198" y="13118"/>
                      <a:pt x="12287" y="13012"/>
                      <a:pt x="12372" y="12906"/>
                    </a:cubicBezTo>
                    <a:lnTo>
                      <a:pt x="12418" y="12851"/>
                    </a:lnTo>
                    <a:lnTo>
                      <a:pt x="12444" y="12817"/>
                    </a:lnTo>
                    <a:lnTo>
                      <a:pt x="12605" y="12618"/>
                    </a:lnTo>
                    <a:cubicBezTo>
                      <a:pt x="12757" y="12432"/>
                      <a:pt x="12909" y="12246"/>
                      <a:pt x="13049" y="12055"/>
                    </a:cubicBezTo>
                    <a:cubicBezTo>
                      <a:pt x="12947" y="11971"/>
                      <a:pt x="12846" y="11882"/>
                      <a:pt x="12744" y="11797"/>
                    </a:cubicBezTo>
                    <a:cubicBezTo>
                      <a:pt x="11767" y="10950"/>
                      <a:pt x="10852" y="10032"/>
                      <a:pt x="9913" y="9143"/>
                    </a:cubicBezTo>
                    <a:cubicBezTo>
                      <a:pt x="9680" y="8923"/>
                      <a:pt x="9443" y="8703"/>
                      <a:pt x="9206" y="8487"/>
                    </a:cubicBezTo>
                    <a:cubicBezTo>
                      <a:pt x="9083" y="8373"/>
                      <a:pt x="8956" y="8263"/>
                      <a:pt x="8833" y="8153"/>
                    </a:cubicBezTo>
                    <a:cubicBezTo>
                      <a:pt x="8774" y="8102"/>
                      <a:pt x="8715" y="8047"/>
                      <a:pt x="8656" y="7996"/>
                    </a:cubicBezTo>
                    <a:cubicBezTo>
                      <a:pt x="8343" y="7696"/>
                      <a:pt x="8034" y="7391"/>
                      <a:pt x="7674" y="7154"/>
                    </a:cubicBezTo>
                    <a:lnTo>
                      <a:pt x="7674" y="7154"/>
                    </a:lnTo>
                    <a:cubicBezTo>
                      <a:pt x="7678" y="7158"/>
                      <a:pt x="7682" y="7162"/>
                      <a:pt x="7682" y="7167"/>
                    </a:cubicBezTo>
                    <a:cubicBezTo>
                      <a:pt x="7564" y="7086"/>
                      <a:pt x="7437" y="7023"/>
                      <a:pt x="7301" y="6972"/>
                    </a:cubicBezTo>
                    <a:lnTo>
                      <a:pt x="7293" y="6972"/>
                    </a:lnTo>
                    <a:cubicBezTo>
                      <a:pt x="7230" y="6951"/>
                      <a:pt x="7163" y="6942"/>
                      <a:pt x="7095" y="6934"/>
                    </a:cubicBezTo>
                    <a:lnTo>
                      <a:pt x="7095" y="6934"/>
                    </a:lnTo>
                    <a:cubicBezTo>
                      <a:pt x="7058" y="6935"/>
                      <a:pt x="7021" y="6939"/>
                      <a:pt x="6980" y="6947"/>
                    </a:cubicBezTo>
                    <a:cubicBezTo>
                      <a:pt x="6942" y="6955"/>
                      <a:pt x="6899" y="6968"/>
                      <a:pt x="6861" y="6985"/>
                    </a:cubicBezTo>
                    <a:cubicBezTo>
                      <a:pt x="6831" y="7002"/>
                      <a:pt x="6802" y="7023"/>
                      <a:pt x="6776" y="7044"/>
                    </a:cubicBezTo>
                    <a:lnTo>
                      <a:pt x="6772" y="7048"/>
                    </a:lnTo>
                    <a:lnTo>
                      <a:pt x="6772" y="7048"/>
                    </a:lnTo>
                    <a:cubicBezTo>
                      <a:pt x="6738" y="7082"/>
                      <a:pt x="6709" y="7116"/>
                      <a:pt x="6679" y="7158"/>
                    </a:cubicBezTo>
                    <a:cubicBezTo>
                      <a:pt x="6658" y="7196"/>
                      <a:pt x="6637" y="7239"/>
                      <a:pt x="6624" y="7281"/>
                    </a:cubicBezTo>
                    <a:cubicBezTo>
                      <a:pt x="6624" y="7285"/>
                      <a:pt x="6624" y="7285"/>
                      <a:pt x="6624" y="7285"/>
                    </a:cubicBezTo>
                    <a:cubicBezTo>
                      <a:pt x="6607" y="7344"/>
                      <a:pt x="6594" y="7404"/>
                      <a:pt x="6586" y="7463"/>
                    </a:cubicBezTo>
                    <a:cubicBezTo>
                      <a:pt x="6582" y="7518"/>
                      <a:pt x="6573" y="7569"/>
                      <a:pt x="6565" y="7615"/>
                    </a:cubicBezTo>
                    <a:cubicBezTo>
                      <a:pt x="6561" y="7641"/>
                      <a:pt x="6552" y="7666"/>
                      <a:pt x="6544" y="7691"/>
                    </a:cubicBezTo>
                    <a:cubicBezTo>
                      <a:pt x="6539" y="7713"/>
                      <a:pt x="6531" y="7734"/>
                      <a:pt x="6518" y="7755"/>
                    </a:cubicBezTo>
                    <a:cubicBezTo>
                      <a:pt x="6510" y="7772"/>
                      <a:pt x="6493" y="7789"/>
                      <a:pt x="6480" y="7806"/>
                    </a:cubicBezTo>
                    <a:cubicBezTo>
                      <a:pt x="6467" y="7818"/>
                      <a:pt x="6455" y="7831"/>
                      <a:pt x="6438" y="7840"/>
                    </a:cubicBezTo>
                    <a:cubicBezTo>
                      <a:pt x="6417" y="7852"/>
                      <a:pt x="6396" y="7861"/>
                      <a:pt x="6374" y="7869"/>
                    </a:cubicBezTo>
                    <a:cubicBezTo>
                      <a:pt x="6345" y="7873"/>
                      <a:pt x="6319" y="7878"/>
                      <a:pt x="6290" y="7878"/>
                    </a:cubicBezTo>
                    <a:cubicBezTo>
                      <a:pt x="6222" y="7878"/>
                      <a:pt x="6154" y="7865"/>
                      <a:pt x="6087" y="7848"/>
                    </a:cubicBezTo>
                    <a:cubicBezTo>
                      <a:pt x="6015" y="7827"/>
                      <a:pt x="5943" y="7801"/>
                      <a:pt x="5879" y="7772"/>
                    </a:cubicBezTo>
                    <a:cubicBezTo>
                      <a:pt x="5828" y="7746"/>
                      <a:pt x="5778" y="7717"/>
                      <a:pt x="5735" y="7683"/>
                    </a:cubicBezTo>
                    <a:cubicBezTo>
                      <a:pt x="5625" y="7603"/>
                      <a:pt x="5528" y="7514"/>
                      <a:pt x="5443" y="7412"/>
                    </a:cubicBezTo>
                    <a:cubicBezTo>
                      <a:pt x="5337" y="7294"/>
                      <a:pt x="5240" y="7167"/>
                      <a:pt x="5155" y="7035"/>
                    </a:cubicBezTo>
                    <a:cubicBezTo>
                      <a:pt x="4978" y="6748"/>
                      <a:pt x="4821" y="6443"/>
                      <a:pt x="4686" y="6130"/>
                    </a:cubicBezTo>
                    <a:cubicBezTo>
                      <a:pt x="4508" y="5719"/>
                      <a:pt x="4351" y="5292"/>
                      <a:pt x="4216" y="4860"/>
                    </a:cubicBezTo>
                    <a:cubicBezTo>
                      <a:pt x="4165" y="4699"/>
                      <a:pt x="4114" y="4538"/>
                      <a:pt x="4068" y="4377"/>
                    </a:cubicBezTo>
                    <a:cubicBezTo>
                      <a:pt x="3975" y="4064"/>
                      <a:pt x="3903" y="3751"/>
                      <a:pt x="3856" y="3429"/>
                    </a:cubicBezTo>
                    <a:cubicBezTo>
                      <a:pt x="3805" y="3095"/>
                      <a:pt x="3780" y="2761"/>
                      <a:pt x="3780" y="2422"/>
                    </a:cubicBezTo>
                    <a:cubicBezTo>
                      <a:pt x="3780" y="2105"/>
                      <a:pt x="3788" y="1787"/>
                      <a:pt x="3809" y="1465"/>
                    </a:cubicBezTo>
                    <a:cubicBezTo>
                      <a:pt x="3843" y="983"/>
                      <a:pt x="3894" y="500"/>
                      <a:pt x="3932" y="18"/>
                    </a:cubicBezTo>
                    <a:lnTo>
                      <a:pt x="3860" y="18"/>
                    </a:lnTo>
                    <a:cubicBezTo>
                      <a:pt x="3657" y="18"/>
                      <a:pt x="3454" y="14"/>
                      <a:pt x="3251" y="9"/>
                    </a:cubicBezTo>
                    <a:lnTo>
                      <a:pt x="3026" y="1"/>
                    </a:lnTo>
                    <a:lnTo>
                      <a:pt x="2679" y="1"/>
                    </a:lnTo>
                    <a:cubicBezTo>
                      <a:pt x="2649" y="1"/>
                      <a:pt x="2618" y="0"/>
                      <a:pt x="258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1"/>
              <p:cNvSpPr/>
              <p:nvPr/>
            </p:nvSpPr>
            <p:spPr>
              <a:xfrm>
                <a:off x="-3843783" y="6388292"/>
                <a:ext cx="1164184" cy="561064"/>
              </a:xfrm>
              <a:custGeom>
                <a:rect b="b" l="l" r="r" t="t"/>
                <a:pathLst>
                  <a:path extrusionOk="0" h="7311" w="15170">
                    <a:moveTo>
                      <a:pt x="6988" y="657"/>
                    </a:moveTo>
                    <a:cubicBezTo>
                      <a:pt x="7060" y="657"/>
                      <a:pt x="7056" y="771"/>
                      <a:pt x="6984" y="771"/>
                    </a:cubicBezTo>
                    <a:cubicBezTo>
                      <a:pt x="6594" y="792"/>
                      <a:pt x="6205" y="830"/>
                      <a:pt x="5820" y="877"/>
                    </a:cubicBezTo>
                    <a:lnTo>
                      <a:pt x="5811" y="877"/>
                    </a:lnTo>
                    <a:cubicBezTo>
                      <a:pt x="5236" y="949"/>
                      <a:pt x="4664" y="1034"/>
                      <a:pt x="4089" y="1106"/>
                    </a:cubicBezTo>
                    <a:lnTo>
                      <a:pt x="4072" y="1106"/>
                    </a:lnTo>
                    <a:cubicBezTo>
                      <a:pt x="4063" y="1106"/>
                      <a:pt x="4055" y="1106"/>
                      <a:pt x="4046" y="1101"/>
                    </a:cubicBezTo>
                    <a:lnTo>
                      <a:pt x="4046" y="1101"/>
                    </a:lnTo>
                    <a:lnTo>
                      <a:pt x="4051" y="1106"/>
                    </a:lnTo>
                    <a:cubicBezTo>
                      <a:pt x="4034" y="1097"/>
                      <a:pt x="4025" y="1084"/>
                      <a:pt x="4021" y="1072"/>
                    </a:cubicBezTo>
                    <a:cubicBezTo>
                      <a:pt x="4017" y="1055"/>
                      <a:pt x="4021" y="1042"/>
                      <a:pt x="4025" y="1029"/>
                    </a:cubicBezTo>
                    <a:cubicBezTo>
                      <a:pt x="4034" y="1012"/>
                      <a:pt x="4046" y="1004"/>
                      <a:pt x="4063" y="1000"/>
                    </a:cubicBezTo>
                    <a:cubicBezTo>
                      <a:pt x="4554" y="940"/>
                      <a:pt x="5041" y="864"/>
                      <a:pt x="5532" y="801"/>
                    </a:cubicBezTo>
                    <a:cubicBezTo>
                      <a:pt x="6015" y="737"/>
                      <a:pt x="6501" y="682"/>
                      <a:pt x="6988" y="657"/>
                    </a:cubicBezTo>
                    <a:close/>
                    <a:moveTo>
                      <a:pt x="10700" y="4762"/>
                    </a:moveTo>
                    <a:cubicBezTo>
                      <a:pt x="10912" y="4762"/>
                      <a:pt x="11119" y="4767"/>
                      <a:pt x="11331" y="4775"/>
                    </a:cubicBezTo>
                    <a:cubicBezTo>
                      <a:pt x="11855" y="4805"/>
                      <a:pt x="12376" y="4860"/>
                      <a:pt x="12892" y="4949"/>
                    </a:cubicBezTo>
                    <a:cubicBezTo>
                      <a:pt x="12968" y="4957"/>
                      <a:pt x="12954" y="5065"/>
                      <a:pt x="12886" y="5065"/>
                    </a:cubicBezTo>
                    <a:cubicBezTo>
                      <a:pt x="12881" y="5065"/>
                      <a:pt x="12876" y="5064"/>
                      <a:pt x="12871" y="5063"/>
                    </a:cubicBezTo>
                    <a:cubicBezTo>
                      <a:pt x="12312" y="4966"/>
                      <a:pt x="11745" y="4906"/>
                      <a:pt x="11178" y="4885"/>
                    </a:cubicBezTo>
                    <a:lnTo>
                      <a:pt x="11195" y="4885"/>
                    </a:lnTo>
                    <a:cubicBezTo>
                      <a:pt x="11024" y="4877"/>
                      <a:pt x="10854" y="4874"/>
                      <a:pt x="10683" y="4874"/>
                    </a:cubicBezTo>
                    <a:cubicBezTo>
                      <a:pt x="10388" y="4874"/>
                      <a:pt x="10093" y="4885"/>
                      <a:pt x="9798" y="4906"/>
                    </a:cubicBezTo>
                    <a:lnTo>
                      <a:pt x="9794" y="4906"/>
                    </a:lnTo>
                    <a:cubicBezTo>
                      <a:pt x="9765" y="4906"/>
                      <a:pt x="9739" y="4885"/>
                      <a:pt x="9735" y="4856"/>
                    </a:cubicBezTo>
                    <a:cubicBezTo>
                      <a:pt x="9731" y="4826"/>
                      <a:pt x="9756" y="4796"/>
                      <a:pt x="9790" y="4792"/>
                    </a:cubicBezTo>
                    <a:cubicBezTo>
                      <a:pt x="10090" y="4771"/>
                      <a:pt x="10395" y="4762"/>
                      <a:pt x="10700" y="4762"/>
                    </a:cubicBezTo>
                    <a:close/>
                    <a:moveTo>
                      <a:pt x="9147" y="1"/>
                    </a:moveTo>
                    <a:cubicBezTo>
                      <a:pt x="9058" y="1"/>
                      <a:pt x="8969" y="1"/>
                      <a:pt x="8880" y="5"/>
                    </a:cubicBezTo>
                    <a:lnTo>
                      <a:pt x="8884" y="9"/>
                    </a:lnTo>
                    <a:cubicBezTo>
                      <a:pt x="8554" y="22"/>
                      <a:pt x="8215" y="52"/>
                      <a:pt x="7894" y="85"/>
                    </a:cubicBezTo>
                    <a:lnTo>
                      <a:pt x="7864" y="85"/>
                    </a:lnTo>
                    <a:cubicBezTo>
                      <a:pt x="7703" y="98"/>
                      <a:pt x="7547" y="115"/>
                      <a:pt x="7386" y="128"/>
                    </a:cubicBezTo>
                    <a:cubicBezTo>
                      <a:pt x="7123" y="149"/>
                      <a:pt x="6848" y="162"/>
                      <a:pt x="6561" y="162"/>
                    </a:cubicBezTo>
                    <a:cubicBezTo>
                      <a:pt x="6357" y="162"/>
                      <a:pt x="6150" y="157"/>
                      <a:pt x="5947" y="153"/>
                    </a:cubicBezTo>
                    <a:lnTo>
                      <a:pt x="5722" y="145"/>
                    </a:lnTo>
                    <a:cubicBezTo>
                      <a:pt x="5608" y="145"/>
                      <a:pt x="5494" y="141"/>
                      <a:pt x="5380" y="141"/>
                    </a:cubicBezTo>
                    <a:cubicBezTo>
                      <a:pt x="5033" y="141"/>
                      <a:pt x="4575" y="157"/>
                      <a:pt x="4127" y="263"/>
                    </a:cubicBezTo>
                    <a:cubicBezTo>
                      <a:pt x="3869" y="323"/>
                      <a:pt x="3619" y="416"/>
                      <a:pt x="3386" y="547"/>
                    </a:cubicBezTo>
                    <a:cubicBezTo>
                      <a:pt x="3136" y="682"/>
                      <a:pt x="2908" y="860"/>
                      <a:pt x="2709" y="1072"/>
                    </a:cubicBezTo>
                    <a:cubicBezTo>
                      <a:pt x="2612" y="1177"/>
                      <a:pt x="2523" y="1283"/>
                      <a:pt x="2417" y="1415"/>
                    </a:cubicBezTo>
                    <a:cubicBezTo>
                      <a:pt x="2303" y="1563"/>
                      <a:pt x="2201" y="1702"/>
                      <a:pt x="2099" y="1846"/>
                    </a:cubicBezTo>
                    <a:cubicBezTo>
                      <a:pt x="1922" y="2096"/>
                      <a:pt x="1740" y="2375"/>
                      <a:pt x="1549" y="2693"/>
                    </a:cubicBezTo>
                    <a:cubicBezTo>
                      <a:pt x="1350" y="3023"/>
                      <a:pt x="1156" y="3370"/>
                      <a:pt x="935" y="3793"/>
                    </a:cubicBezTo>
                    <a:cubicBezTo>
                      <a:pt x="834" y="3979"/>
                      <a:pt x="737" y="4170"/>
                      <a:pt x="639" y="4360"/>
                    </a:cubicBezTo>
                    <a:cubicBezTo>
                      <a:pt x="542" y="4551"/>
                      <a:pt x="449" y="4745"/>
                      <a:pt x="360" y="4940"/>
                    </a:cubicBezTo>
                    <a:cubicBezTo>
                      <a:pt x="279" y="5109"/>
                      <a:pt x="207" y="5287"/>
                      <a:pt x="152" y="5469"/>
                    </a:cubicBezTo>
                    <a:cubicBezTo>
                      <a:pt x="148" y="5478"/>
                      <a:pt x="144" y="5490"/>
                      <a:pt x="140" y="5503"/>
                    </a:cubicBezTo>
                    <a:cubicBezTo>
                      <a:pt x="131" y="5545"/>
                      <a:pt x="119" y="5584"/>
                      <a:pt x="110" y="5626"/>
                    </a:cubicBezTo>
                    <a:lnTo>
                      <a:pt x="102" y="5630"/>
                    </a:lnTo>
                    <a:cubicBezTo>
                      <a:pt x="76" y="5710"/>
                      <a:pt x="51" y="5795"/>
                      <a:pt x="25" y="5880"/>
                    </a:cubicBezTo>
                    <a:cubicBezTo>
                      <a:pt x="17" y="5935"/>
                      <a:pt x="9" y="5986"/>
                      <a:pt x="4" y="6045"/>
                    </a:cubicBezTo>
                    <a:cubicBezTo>
                      <a:pt x="0" y="6240"/>
                      <a:pt x="34" y="6430"/>
                      <a:pt x="97" y="6616"/>
                    </a:cubicBezTo>
                    <a:cubicBezTo>
                      <a:pt x="106" y="6574"/>
                      <a:pt x="119" y="6532"/>
                      <a:pt x="131" y="6489"/>
                    </a:cubicBezTo>
                    <a:cubicBezTo>
                      <a:pt x="199" y="6252"/>
                      <a:pt x="271" y="6015"/>
                      <a:pt x="360" y="5787"/>
                    </a:cubicBezTo>
                    <a:cubicBezTo>
                      <a:pt x="461" y="5507"/>
                      <a:pt x="588" y="5236"/>
                      <a:pt x="728" y="4974"/>
                    </a:cubicBezTo>
                    <a:cubicBezTo>
                      <a:pt x="779" y="4868"/>
                      <a:pt x="830" y="4758"/>
                      <a:pt x="880" y="4652"/>
                    </a:cubicBezTo>
                    <a:cubicBezTo>
                      <a:pt x="944" y="4500"/>
                      <a:pt x="1016" y="4348"/>
                      <a:pt x="1096" y="4199"/>
                    </a:cubicBezTo>
                    <a:cubicBezTo>
                      <a:pt x="1202" y="3992"/>
                      <a:pt x="1312" y="3793"/>
                      <a:pt x="1439" y="3598"/>
                    </a:cubicBezTo>
                    <a:cubicBezTo>
                      <a:pt x="1469" y="3552"/>
                      <a:pt x="1498" y="3510"/>
                      <a:pt x="1528" y="3463"/>
                    </a:cubicBezTo>
                    <a:cubicBezTo>
                      <a:pt x="1579" y="3387"/>
                      <a:pt x="1630" y="3311"/>
                      <a:pt x="1680" y="3239"/>
                    </a:cubicBezTo>
                    <a:cubicBezTo>
                      <a:pt x="1693" y="3222"/>
                      <a:pt x="1706" y="3205"/>
                      <a:pt x="1718" y="3184"/>
                    </a:cubicBezTo>
                    <a:cubicBezTo>
                      <a:pt x="1752" y="3124"/>
                      <a:pt x="1790" y="3061"/>
                      <a:pt x="1833" y="3002"/>
                    </a:cubicBezTo>
                    <a:cubicBezTo>
                      <a:pt x="1909" y="2879"/>
                      <a:pt x="1989" y="2760"/>
                      <a:pt x="2078" y="2646"/>
                    </a:cubicBezTo>
                    <a:cubicBezTo>
                      <a:pt x="2171" y="2506"/>
                      <a:pt x="2273" y="2375"/>
                      <a:pt x="2387" y="2248"/>
                    </a:cubicBezTo>
                    <a:cubicBezTo>
                      <a:pt x="2446" y="2181"/>
                      <a:pt x="2514" y="2113"/>
                      <a:pt x="2582" y="2049"/>
                    </a:cubicBezTo>
                    <a:cubicBezTo>
                      <a:pt x="2586" y="2045"/>
                      <a:pt x="2590" y="2041"/>
                      <a:pt x="2595" y="2037"/>
                    </a:cubicBezTo>
                    <a:cubicBezTo>
                      <a:pt x="2616" y="2016"/>
                      <a:pt x="2637" y="1999"/>
                      <a:pt x="2654" y="1977"/>
                    </a:cubicBezTo>
                    <a:lnTo>
                      <a:pt x="2692" y="1944"/>
                    </a:lnTo>
                    <a:cubicBezTo>
                      <a:pt x="2743" y="1884"/>
                      <a:pt x="2802" y="1825"/>
                      <a:pt x="2866" y="1778"/>
                    </a:cubicBezTo>
                    <a:lnTo>
                      <a:pt x="2916" y="1728"/>
                    </a:lnTo>
                    <a:cubicBezTo>
                      <a:pt x="2922" y="1722"/>
                      <a:pt x="2931" y="1718"/>
                      <a:pt x="2940" y="1718"/>
                    </a:cubicBezTo>
                    <a:cubicBezTo>
                      <a:pt x="2943" y="1718"/>
                      <a:pt x="2947" y="1718"/>
                      <a:pt x="2950" y="1719"/>
                    </a:cubicBezTo>
                    <a:cubicBezTo>
                      <a:pt x="3005" y="1681"/>
                      <a:pt x="3064" y="1647"/>
                      <a:pt x="3128" y="1626"/>
                    </a:cubicBezTo>
                    <a:cubicBezTo>
                      <a:pt x="3246" y="1575"/>
                      <a:pt x="3378" y="1554"/>
                      <a:pt x="3505" y="1554"/>
                    </a:cubicBezTo>
                    <a:cubicBezTo>
                      <a:pt x="3547" y="1554"/>
                      <a:pt x="3589" y="1554"/>
                      <a:pt x="3632" y="1563"/>
                    </a:cubicBezTo>
                    <a:cubicBezTo>
                      <a:pt x="3818" y="1584"/>
                      <a:pt x="4000" y="1643"/>
                      <a:pt x="4169" y="1723"/>
                    </a:cubicBezTo>
                    <a:cubicBezTo>
                      <a:pt x="4250" y="1762"/>
                      <a:pt x="4330" y="1804"/>
                      <a:pt x="4402" y="1850"/>
                    </a:cubicBezTo>
                    <a:cubicBezTo>
                      <a:pt x="5354" y="1584"/>
                      <a:pt x="6349" y="1470"/>
                      <a:pt x="7335" y="1448"/>
                    </a:cubicBezTo>
                    <a:cubicBezTo>
                      <a:pt x="7458" y="1444"/>
                      <a:pt x="7576" y="1444"/>
                      <a:pt x="7695" y="1444"/>
                    </a:cubicBezTo>
                    <a:cubicBezTo>
                      <a:pt x="8855" y="1444"/>
                      <a:pt x="10006" y="1554"/>
                      <a:pt x="11153" y="1711"/>
                    </a:cubicBezTo>
                    <a:cubicBezTo>
                      <a:pt x="11182" y="1715"/>
                      <a:pt x="11204" y="1745"/>
                      <a:pt x="11199" y="1774"/>
                    </a:cubicBezTo>
                    <a:cubicBezTo>
                      <a:pt x="11192" y="1801"/>
                      <a:pt x="11170" y="1821"/>
                      <a:pt x="11140" y="1821"/>
                    </a:cubicBezTo>
                    <a:cubicBezTo>
                      <a:pt x="11137" y="1821"/>
                      <a:pt x="11135" y="1821"/>
                      <a:pt x="11132" y="1821"/>
                    </a:cubicBezTo>
                    <a:cubicBezTo>
                      <a:pt x="10234" y="1698"/>
                      <a:pt x="9333" y="1605"/>
                      <a:pt x="8427" y="1571"/>
                    </a:cubicBezTo>
                    <a:lnTo>
                      <a:pt x="8440" y="1571"/>
                    </a:lnTo>
                    <a:cubicBezTo>
                      <a:pt x="8198" y="1562"/>
                      <a:pt x="7957" y="1557"/>
                      <a:pt x="7715" y="1557"/>
                    </a:cubicBezTo>
                    <a:cubicBezTo>
                      <a:pt x="6743" y="1557"/>
                      <a:pt x="5769" y="1639"/>
                      <a:pt x="4817" y="1859"/>
                    </a:cubicBezTo>
                    <a:cubicBezTo>
                      <a:pt x="4724" y="1880"/>
                      <a:pt x="4630" y="1905"/>
                      <a:pt x="4537" y="1931"/>
                    </a:cubicBezTo>
                    <a:cubicBezTo>
                      <a:pt x="4597" y="1969"/>
                      <a:pt x="4656" y="2011"/>
                      <a:pt x="4715" y="2054"/>
                    </a:cubicBezTo>
                    <a:cubicBezTo>
                      <a:pt x="4906" y="2189"/>
                      <a:pt x="5088" y="2337"/>
                      <a:pt x="5261" y="2494"/>
                    </a:cubicBezTo>
                    <a:cubicBezTo>
                      <a:pt x="5435" y="2646"/>
                      <a:pt x="5608" y="2807"/>
                      <a:pt x="5777" y="2968"/>
                    </a:cubicBezTo>
                    <a:cubicBezTo>
                      <a:pt x="5930" y="3112"/>
                      <a:pt x="6082" y="3260"/>
                      <a:pt x="6239" y="3400"/>
                    </a:cubicBezTo>
                    <a:cubicBezTo>
                      <a:pt x="6311" y="3463"/>
                      <a:pt x="6383" y="3527"/>
                      <a:pt x="6455" y="3586"/>
                    </a:cubicBezTo>
                    <a:cubicBezTo>
                      <a:pt x="6556" y="3666"/>
                      <a:pt x="6658" y="3742"/>
                      <a:pt x="6755" y="3823"/>
                    </a:cubicBezTo>
                    <a:cubicBezTo>
                      <a:pt x="7005" y="3755"/>
                      <a:pt x="7250" y="3704"/>
                      <a:pt x="7496" y="3662"/>
                    </a:cubicBezTo>
                    <a:cubicBezTo>
                      <a:pt x="7923" y="3590"/>
                      <a:pt x="8351" y="3543"/>
                      <a:pt x="8783" y="3531"/>
                    </a:cubicBezTo>
                    <a:cubicBezTo>
                      <a:pt x="8905" y="3527"/>
                      <a:pt x="9024" y="3522"/>
                      <a:pt x="9147" y="3522"/>
                    </a:cubicBezTo>
                    <a:cubicBezTo>
                      <a:pt x="9165" y="3522"/>
                      <a:pt x="9183" y="3522"/>
                      <a:pt x="9202" y="3522"/>
                    </a:cubicBezTo>
                    <a:cubicBezTo>
                      <a:pt x="9915" y="3522"/>
                      <a:pt x="10629" y="3602"/>
                      <a:pt x="11326" y="3759"/>
                    </a:cubicBezTo>
                    <a:cubicBezTo>
                      <a:pt x="11399" y="3771"/>
                      <a:pt x="11383" y="3875"/>
                      <a:pt x="11320" y="3875"/>
                    </a:cubicBezTo>
                    <a:cubicBezTo>
                      <a:pt x="11317" y="3875"/>
                      <a:pt x="11313" y="3874"/>
                      <a:pt x="11309" y="3874"/>
                    </a:cubicBezTo>
                    <a:cubicBezTo>
                      <a:pt x="10721" y="3742"/>
                      <a:pt x="10124" y="3662"/>
                      <a:pt x="9527" y="3641"/>
                    </a:cubicBezTo>
                    <a:lnTo>
                      <a:pt x="9544" y="3641"/>
                    </a:lnTo>
                    <a:cubicBezTo>
                      <a:pt x="9414" y="3636"/>
                      <a:pt x="9284" y="3633"/>
                      <a:pt x="9154" y="3633"/>
                    </a:cubicBezTo>
                    <a:cubicBezTo>
                      <a:pt x="8438" y="3633"/>
                      <a:pt x="7724" y="3712"/>
                      <a:pt x="7026" y="3869"/>
                    </a:cubicBezTo>
                    <a:lnTo>
                      <a:pt x="7022" y="3869"/>
                    </a:lnTo>
                    <a:cubicBezTo>
                      <a:pt x="6967" y="3882"/>
                      <a:pt x="6920" y="3895"/>
                      <a:pt x="6869" y="3907"/>
                    </a:cubicBezTo>
                    <a:cubicBezTo>
                      <a:pt x="7136" y="4115"/>
                      <a:pt x="7407" y="4314"/>
                      <a:pt x="7678" y="4513"/>
                    </a:cubicBezTo>
                    <a:cubicBezTo>
                      <a:pt x="8254" y="4927"/>
                      <a:pt x="8842" y="5325"/>
                      <a:pt x="9434" y="5715"/>
                    </a:cubicBezTo>
                    <a:cubicBezTo>
                      <a:pt x="9566" y="5804"/>
                      <a:pt x="9697" y="5888"/>
                      <a:pt x="9832" y="5973"/>
                    </a:cubicBezTo>
                    <a:cubicBezTo>
                      <a:pt x="10057" y="5964"/>
                      <a:pt x="10281" y="5960"/>
                      <a:pt x="10509" y="5960"/>
                    </a:cubicBezTo>
                    <a:cubicBezTo>
                      <a:pt x="11737" y="5960"/>
                      <a:pt x="12964" y="6066"/>
                      <a:pt x="14187" y="6180"/>
                    </a:cubicBezTo>
                    <a:cubicBezTo>
                      <a:pt x="14217" y="6185"/>
                      <a:pt x="14238" y="6214"/>
                      <a:pt x="14234" y="6248"/>
                    </a:cubicBezTo>
                    <a:cubicBezTo>
                      <a:pt x="14230" y="6261"/>
                      <a:pt x="14221" y="6273"/>
                      <a:pt x="14209" y="6282"/>
                    </a:cubicBezTo>
                    <a:cubicBezTo>
                      <a:pt x="14196" y="6290"/>
                      <a:pt x="14183" y="6295"/>
                      <a:pt x="14166" y="6295"/>
                    </a:cubicBezTo>
                    <a:cubicBezTo>
                      <a:pt x="13239" y="6210"/>
                      <a:pt x="12317" y="6125"/>
                      <a:pt x="11381" y="6091"/>
                    </a:cubicBezTo>
                    <a:lnTo>
                      <a:pt x="11398" y="6091"/>
                    </a:lnTo>
                    <a:cubicBezTo>
                      <a:pt x="11088" y="6080"/>
                      <a:pt x="10776" y="6073"/>
                      <a:pt x="10464" y="6073"/>
                    </a:cubicBezTo>
                    <a:cubicBezTo>
                      <a:pt x="10308" y="6073"/>
                      <a:pt x="10152" y="6074"/>
                      <a:pt x="9997" y="6079"/>
                    </a:cubicBezTo>
                    <a:cubicBezTo>
                      <a:pt x="10408" y="6345"/>
                      <a:pt x="10818" y="6604"/>
                      <a:pt x="11229" y="6862"/>
                    </a:cubicBezTo>
                    <a:cubicBezTo>
                      <a:pt x="11360" y="6942"/>
                      <a:pt x="11491" y="7027"/>
                      <a:pt x="11623" y="7107"/>
                    </a:cubicBezTo>
                    <a:cubicBezTo>
                      <a:pt x="11762" y="7099"/>
                      <a:pt x="11906" y="7095"/>
                      <a:pt x="12046" y="7090"/>
                    </a:cubicBezTo>
                    <a:lnTo>
                      <a:pt x="12143" y="7090"/>
                    </a:lnTo>
                    <a:cubicBezTo>
                      <a:pt x="12528" y="7090"/>
                      <a:pt x="12909" y="7111"/>
                      <a:pt x="13294" y="7137"/>
                    </a:cubicBezTo>
                    <a:cubicBezTo>
                      <a:pt x="13921" y="7188"/>
                      <a:pt x="14543" y="7260"/>
                      <a:pt x="15169" y="7310"/>
                    </a:cubicBezTo>
                    <a:cubicBezTo>
                      <a:pt x="15047" y="7078"/>
                      <a:pt x="14924" y="6845"/>
                      <a:pt x="14801" y="6608"/>
                    </a:cubicBezTo>
                    <a:lnTo>
                      <a:pt x="14784" y="6582"/>
                    </a:lnTo>
                    <a:lnTo>
                      <a:pt x="14619" y="6269"/>
                    </a:lnTo>
                    <a:cubicBezTo>
                      <a:pt x="14429" y="5914"/>
                      <a:pt x="14238" y="5554"/>
                      <a:pt x="14052" y="5194"/>
                    </a:cubicBezTo>
                    <a:cubicBezTo>
                      <a:pt x="13747" y="4602"/>
                      <a:pt x="13379" y="3895"/>
                      <a:pt x="12990" y="3205"/>
                    </a:cubicBezTo>
                    <a:cubicBezTo>
                      <a:pt x="12524" y="3129"/>
                      <a:pt x="12059" y="3048"/>
                      <a:pt x="11589" y="2981"/>
                    </a:cubicBezTo>
                    <a:cubicBezTo>
                      <a:pt x="11013" y="2900"/>
                      <a:pt x="10437" y="2837"/>
                      <a:pt x="9858" y="2811"/>
                    </a:cubicBezTo>
                    <a:cubicBezTo>
                      <a:pt x="9715" y="2805"/>
                      <a:pt x="9573" y="2803"/>
                      <a:pt x="9432" y="2803"/>
                    </a:cubicBezTo>
                    <a:cubicBezTo>
                      <a:pt x="9161" y="2803"/>
                      <a:pt x="8891" y="2813"/>
                      <a:pt x="8622" y="2832"/>
                    </a:cubicBezTo>
                    <a:cubicBezTo>
                      <a:pt x="8619" y="2833"/>
                      <a:pt x="8616" y="2833"/>
                      <a:pt x="8614" y="2833"/>
                    </a:cubicBezTo>
                    <a:cubicBezTo>
                      <a:pt x="8545" y="2833"/>
                      <a:pt x="8540" y="2726"/>
                      <a:pt x="8613" y="2718"/>
                    </a:cubicBezTo>
                    <a:cubicBezTo>
                      <a:pt x="8876" y="2701"/>
                      <a:pt x="9138" y="2688"/>
                      <a:pt x="9401" y="2688"/>
                    </a:cubicBezTo>
                    <a:cubicBezTo>
                      <a:pt x="9549" y="2688"/>
                      <a:pt x="9697" y="2688"/>
                      <a:pt x="9845" y="2697"/>
                    </a:cubicBezTo>
                    <a:cubicBezTo>
                      <a:pt x="10230" y="2714"/>
                      <a:pt x="10615" y="2744"/>
                      <a:pt x="10996" y="2790"/>
                    </a:cubicBezTo>
                    <a:cubicBezTo>
                      <a:pt x="11640" y="2866"/>
                      <a:pt x="12274" y="2972"/>
                      <a:pt x="12914" y="3078"/>
                    </a:cubicBezTo>
                    <a:cubicBezTo>
                      <a:pt x="12812" y="2904"/>
                      <a:pt x="12710" y="2731"/>
                      <a:pt x="12609" y="2562"/>
                    </a:cubicBezTo>
                    <a:cubicBezTo>
                      <a:pt x="12448" y="2291"/>
                      <a:pt x="12274" y="2020"/>
                      <a:pt x="12097" y="1753"/>
                    </a:cubicBezTo>
                    <a:cubicBezTo>
                      <a:pt x="12012" y="1626"/>
                      <a:pt x="11923" y="1499"/>
                      <a:pt x="11834" y="1376"/>
                    </a:cubicBezTo>
                    <a:cubicBezTo>
                      <a:pt x="11750" y="1249"/>
                      <a:pt x="11652" y="1118"/>
                      <a:pt x="11551" y="1000"/>
                    </a:cubicBezTo>
                    <a:cubicBezTo>
                      <a:pt x="11386" y="801"/>
                      <a:pt x="11191" y="623"/>
                      <a:pt x="10975" y="479"/>
                    </a:cubicBezTo>
                    <a:cubicBezTo>
                      <a:pt x="10768" y="344"/>
                      <a:pt x="10543" y="234"/>
                      <a:pt x="10311" y="162"/>
                    </a:cubicBezTo>
                    <a:cubicBezTo>
                      <a:pt x="9980" y="52"/>
                      <a:pt x="9599" y="1"/>
                      <a:pt x="9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1"/>
              <p:cNvSpPr/>
              <p:nvPr/>
            </p:nvSpPr>
            <p:spPr>
              <a:xfrm>
                <a:off x="-2931602" y="6946983"/>
                <a:ext cx="363606" cy="244655"/>
              </a:xfrm>
              <a:custGeom>
                <a:rect b="b" l="l" r="r" t="t"/>
                <a:pathLst>
                  <a:path extrusionOk="0" h="3188" w="4738">
                    <a:moveTo>
                      <a:pt x="378" y="1"/>
                    </a:moveTo>
                    <a:cubicBezTo>
                      <a:pt x="251" y="1"/>
                      <a:pt x="124" y="5"/>
                      <a:pt x="1" y="9"/>
                    </a:cubicBezTo>
                    <a:cubicBezTo>
                      <a:pt x="111" y="81"/>
                      <a:pt x="225" y="149"/>
                      <a:pt x="335" y="221"/>
                    </a:cubicBezTo>
                    <a:cubicBezTo>
                      <a:pt x="627" y="407"/>
                      <a:pt x="919" y="602"/>
                      <a:pt x="1203" y="797"/>
                    </a:cubicBezTo>
                    <a:cubicBezTo>
                      <a:pt x="1402" y="932"/>
                      <a:pt x="1597" y="1072"/>
                      <a:pt x="1795" y="1211"/>
                    </a:cubicBezTo>
                    <a:cubicBezTo>
                      <a:pt x="1800" y="1207"/>
                      <a:pt x="1808" y="1203"/>
                      <a:pt x="1817" y="1203"/>
                    </a:cubicBezTo>
                    <a:cubicBezTo>
                      <a:pt x="1982" y="1194"/>
                      <a:pt x="2147" y="1186"/>
                      <a:pt x="2312" y="1186"/>
                    </a:cubicBezTo>
                    <a:cubicBezTo>
                      <a:pt x="2401" y="1186"/>
                      <a:pt x="2485" y="1186"/>
                      <a:pt x="2578" y="1190"/>
                    </a:cubicBezTo>
                    <a:cubicBezTo>
                      <a:pt x="2824" y="1203"/>
                      <a:pt x="3069" y="1228"/>
                      <a:pt x="3311" y="1271"/>
                    </a:cubicBezTo>
                    <a:cubicBezTo>
                      <a:pt x="3345" y="1279"/>
                      <a:pt x="3366" y="1309"/>
                      <a:pt x="3362" y="1338"/>
                    </a:cubicBezTo>
                    <a:cubicBezTo>
                      <a:pt x="3354" y="1365"/>
                      <a:pt x="3328" y="1385"/>
                      <a:pt x="3301" y="1385"/>
                    </a:cubicBezTo>
                    <a:cubicBezTo>
                      <a:pt x="3299" y="1385"/>
                      <a:pt x="3296" y="1385"/>
                      <a:pt x="3294" y="1385"/>
                    </a:cubicBezTo>
                    <a:cubicBezTo>
                      <a:pt x="3053" y="1343"/>
                      <a:pt x="2811" y="1313"/>
                      <a:pt x="2566" y="1304"/>
                    </a:cubicBezTo>
                    <a:lnTo>
                      <a:pt x="2562" y="1304"/>
                    </a:lnTo>
                    <a:cubicBezTo>
                      <a:pt x="2482" y="1301"/>
                      <a:pt x="2403" y="1300"/>
                      <a:pt x="2324" y="1300"/>
                    </a:cubicBezTo>
                    <a:cubicBezTo>
                      <a:pt x="2196" y="1300"/>
                      <a:pt x="2068" y="1303"/>
                      <a:pt x="1939" y="1309"/>
                    </a:cubicBezTo>
                    <a:cubicBezTo>
                      <a:pt x="2828" y="1939"/>
                      <a:pt x="3713" y="2574"/>
                      <a:pt x="4648" y="3137"/>
                    </a:cubicBezTo>
                    <a:cubicBezTo>
                      <a:pt x="4644" y="3133"/>
                      <a:pt x="4640" y="3133"/>
                      <a:pt x="4636" y="3129"/>
                    </a:cubicBezTo>
                    <a:lnTo>
                      <a:pt x="4636" y="3129"/>
                    </a:lnTo>
                    <a:cubicBezTo>
                      <a:pt x="4669" y="3150"/>
                      <a:pt x="4703" y="3171"/>
                      <a:pt x="4737" y="3188"/>
                    </a:cubicBezTo>
                    <a:cubicBezTo>
                      <a:pt x="4729" y="3010"/>
                      <a:pt x="4699" y="2837"/>
                      <a:pt x="4648" y="2667"/>
                    </a:cubicBezTo>
                    <a:cubicBezTo>
                      <a:pt x="4521" y="2244"/>
                      <a:pt x="4310" y="1855"/>
                      <a:pt x="4102" y="1478"/>
                    </a:cubicBezTo>
                    <a:cubicBezTo>
                      <a:pt x="4018" y="1321"/>
                      <a:pt x="3933" y="1169"/>
                      <a:pt x="3852" y="1012"/>
                    </a:cubicBezTo>
                    <a:cubicBezTo>
                      <a:pt x="3721" y="750"/>
                      <a:pt x="3586" y="488"/>
                      <a:pt x="3446" y="225"/>
                    </a:cubicBezTo>
                    <a:cubicBezTo>
                      <a:pt x="2583" y="157"/>
                      <a:pt x="1724" y="47"/>
                      <a:pt x="860" y="13"/>
                    </a:cubicBezTo>
                    <a:cubicBezTo>
                      <a:pt x="703" y="5"/>
                      <a:pt x="53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4" name="Google Shape;6594;p61"/>
            <p:cNvGrpSpPr/>
            <p:nvPr/>
          </p:nvGrpSpPr>
          <p:grpSpPr>
            <a:xfrm rot="-7107969">
              <a:off x="2958720" y="3281894"/>
              <a:ext cx="808719" cy="783838"/>
              <a:chOff x="4701016" y="7637600"/>
              <a:chExt cx="1657212" cy="1606226"/>
            </a:xfrm>
          </p:grpSpPr>
          <p:sp>
            <p:nvSpPr>
              <p:cNvPr id="6595" name="Google Shape;6595;p61"/>
              <p:cNvSpPr/>
              <p:nvPr/>
            </p:nvSpPr>
            <p:spPr>
              <a:xfrm>
                <a:off x="4701341" y="7637600"/>
                <a:ext cx="1656153" cy="1605167"/>
              </a:xfrm>
              <a:custGeom>
                <a:rect b="b" l="l" r="r" t="t"/>
                <a:pathLst>
                  <a:path extrusionOk="0" h="19708" w="20334">
                    <a:moveTo>
                      <a:pt x="10751" y="1"/>
                    </a:moveTo>
                    <a:cubicBezTo>
                      <a:pt x="10565" y="1"/>
                      <a:pt x="10370" y="5"/>
                      <a:pt x="10167" y="22"/>
                    </a:cubicBezTo>
                    <a:cubicBezTo>
                      <a:pt x="9943" y="39"/>
                      <a:pt x="9697" y="77"/>
                      <a:pt x="9388" y="128"/>
                    </a:cubicBezTo>
                    <a:cubicBezTo>
                      <a:pt x="8855" y="225"/>
                      <a:pt x="8330" y="369"/>
                      <a:pt x="7822" y="551"/>
                    </a:cubicBezTo>
                    <a:cubicBezTo>
                      <a:pt x="7310" y="733"/>
                      <a:pt x="6815" y="957"/>
                      <a:pt x="6341" y="1216"/>
                    </a:cubicBezTo>
                    <a:cubicBezTo>
                      <a:pt x="5384" y="1732"/>
                      <a:pt x="4508" y="2379"/>
                      <a:pt x="3729" y="3137"/>
                    </a:cubicBezTo>
                    <a:cubicBezTo>
                      <a:pt x="2946" y="3899"/>
                      <a:pt x="2265" y="4758"/>
                      <a:pt x="1702" y="5694"/>
                    </a:cubicBezTo>
                    <a:cubicBezTo>
                      <a:pt x="1139" y="6620"/>
                      <a:pt x="707" y="7619"/>
                      <a:pt x="411" y="8665"/>
                    </a:cubicBezTo>
                    <a:cubicBezTo>
                      <a:pt x="267" y="9181"/>
                      <a:pt x="157" y="9706"/>
                      <a:pt x="89" y="10239"/>
                    </a:cubicBezTo>
                    <a:cubicBezTo>
                      <a:pt x="22" y="10768"/>
                      <a:pt x="1" y="11310"/>
                      <a:pt x="39" y="11843"/>
                    </a:cubicBezTo>
                    <a:cubicBezTo>
                      <a:pt x="111" y="12876"/>
                      <a:pt x="415" y="13955"/>
                      <a:pt x="915" y="14967"/>
                    </a:cubicBezTo>
                    <a:cubicBezTo>
                      <a:pt x="1410" y="15962"/>
                      <a:pt x="2075" y="16863"/>
                      <a:pt x="2879" y="17629"/>
                    </a:cubicBezTo>
                    <a:cubicBezTo>
                      <a:pt x="3674" y="18391"/>
                      <a:pt x="4614" y="18984"/>
                      <a:pt x="5647" y="19373"/>
                    </a:cubicBezTo>
                    <a:cubicBezTo>
                      <a:pt x="5939" y="19483"/>
                      <a:pt x="6244" y="19568"/>
                      <a:pt x="6553" y="19627"/>
                    </a:cubicBezTo>
                    <a:cubicBezTo>
                      <a:pt x="6832" y="19682"/>
                      <a:pt x="7120" y="19707"/>
                      <a:pt x="7408" y="19707"/>
                    </a:cubicBezTo>
                    <a:cubicBezTo>
                      <a:pt x="7513" y="19707"/>
                      <a:pt x="7632" y="19699"/>
                      <a:pt x="7759" y="19690"/>
                    </a:cubicBezTo>
                    <a:cubicBezTo>
                      <a:pt x="7822" y="19690"/>
                      <a:pt x="7886" y="19686"/>
                      <a:pt x="7953" y="19682"/>
                    </a:cubicBezTo>
                    <a:cubicBezTo>
                      <a:pt x="8030" y="19673"/>
                      <a:pt x="8110" y="19665"/>
                      <a:pt x="8186" y="19657"/>
                    </a:cubicBezTo>
                    <a:cubicBezTo>
                      <a:pt x="8292" y="19648"/>
                      <a:pt x="8402" y="19640"/>
                      <a:pt x="8508" y="19618"/>
                    </a:cubicBezTo>
                    <a:cubicBezTo>
                      <a:pt x="8825" y="19568"/>
                      <a:pt x="9130" y="19462"/>
                      <a:pt x="9414" y="19314"/>
                    </a:cubicBezTo>
                    <a:cubicBezTo>
                      <a:pt x="9541" y="19250"/>
                      <a:pt x="9659" y="19183"/>
                      <a:pt x="9778" y="19102"/>
                    </a:cubicBezTo>
                    <a:cubicBezTo>
                      <a:pt x="9922" y="19022"/>
                      <a:pt x="10061" y="18929"/>
                      <a:pt x="10192" y="18823"/>
                    </a:cubicBezTo>
                    <a:cubicBezTo>
                      <a:pt x="10353" y="18704"/>
                      <a:pt x="10501" y="18573"/>
                      <a:pt x="10641" y="18425"/>
                    </a:cubicBezTo>
                    <a:cubicBezTo>
                      <a:pt x="10768" y="18306"/>
                      <a:pt x="10895" y="18179"/>
                      <a:pt x="11014" y="18057"/>
                    </a:cubicBezTo>
                    <a:lnTo>
                      <a:pt x="11052" y="18019"/>
                    </a:lnTo>
                    <a:lnTo>
                      <a:pt x="11229" y="17832"/>
                    </a:lnTo>
                    <a:cubicBezTo>
                      <a:pt x="11640" y="17502"/>
                      <a:pt x="12080" y="17210"/>
                      <a:pt x="12546" y="16965"/>
                    </a:cubicBezTo>
                    <a:lnTo>
                      <a:pt x="12597" y="16939"/>
                    </a:lnTo>
                    <a:cubicBezTo>
                      <a:pt x="13227" y="16677"/>
                      <a:pt x="13883" y="16486"/>
                      <a:pt x="14514" y="16304"/>
                    </a:cubicBezTo>
                    <a:lnTo>
                      <a:pt x="14759" y="16232"/>
                    </a:lnTo>
                    <a:cubicBezTo>
                      <a:pt x="15699" y="15957"/>
                      <a:pt x="16613" y="15674"/>
                      <a:pt x="17434" y="15212"/>
                    </a:cubicBezTo>
                    <a:cubicBezTo>
                      <a:pt x="17845" y="14984"/>
                      <a:pt x="18222" y="14696"/>
                      <a:pt x="18552" y="14366"/>
                    </a:cubicBezTo>
                    <a:cubicBezTo>
                      <a:pt x="18738" y="14171"/>
                      <a:pt x="18907" y="13964"/>
                      <a:pt x="19064" y="13748"/>
                    </a:cubicBezTo>
                    <a:cubicBezTo>
                      <a:pt x="19237" y="13502"/>
                      <a:pt x="19398" y="13244"/>
                      <a:pt x="19538" y="12982"/>
                    </a:cubicBezTo>
                    <a:cubicBezTo>
                      <a:pt x="19809" y="12466"/>
                      <a:pt x="20012" y="11920"/>
                      <a:pt x="20139" y="11348"/>
                    </a:cubicBezTo>
                    <a:cubicBezTo>
                      <a:pt x="20270" y="10785"/>
                      <a:pt x="20334" y="10210"/>
                      <a:pt x="20329" y="9634"/>
                    </a:cubicBezTo>
                    <a:cubicBezTo>
                      <a:pt x="20334" y="8534"/>
                      <a:pt x="20118" y="7382"/>
                      <a:pt x="19682" y="6206"/>
                    </a:cubicBezTo>
                    <a:cubicBezTo>
                      <a:pt x="19496" y="5689"/>
                      <a:pt x="19267" y="5186"/>
                      <a:pt x="18992" y="4707"/>
                    </a:cubicBezTo>
                    <a:cubicBezTo>
                      <a:pt x="18725" y="4263"/>
                      <a:pt x="18421" y="3844"/>
                      <a:pt x="18073" y="3455"/>
                    </a:cubicBezTo>
                    <a:cubicBezTo>
                      <a:pt x="16605" y="1821"/>
                      <a:pt x="14662" y="678"/>
                      <a:pt x="12516" y="191"/>
                    </a:cubicBezTo>
                    <a:cubicBezTo>
                      <a:pt x="11996" y="81"/>
                      <a:pt x="11466" y="18"/>
                      <a:pt x="1093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1"/>
              <p:cNvSpPr/>
              <p:nvPr/>
            </p:nvSpPr>
            <p:spPr>
              <a:xfrm>
                <a:off x="5332559" y="8957942"/>
                <a:ext cx="81" cy="81"/>
              </a:xfrm>
              <a:custGeom>
                <a:rect b="b" l="l" r="r" t="t"/>
                <a:pathLst>
                  <a:path extrusionOk="0" h="1" w="1">
                    <a:moveTo>
                      <a:pt x="0" y="0"/>
                    </a:moveTo>
                    <a:lnTo>
                      <a:pt x="0" y="0"/>
                    </a:lnTo>
                    <a:lnTo>
                      <a:pt x="0" y="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1"/>
              <p:cNvSpPr/>
              <p:nvPr/>
            </p:nvSpPr>
            <p:spPr>
              <a:xfrm>
                <a:off x="4701016" y="7731020"/>
                <a:ext cx="1657212" cy="1512806"/>
              </a:xfrm>
              <a:custGeom>
                <a:rect b="b" l="l" r="r" t="t"/>
                <a:pathLst>
                  <a:path extrusionOk="0" h="18574" w="20347">
                    <a:moveTo>
                      <a:pt x="6463" y="1"/>
                    </a:moveTo>
                    <a:lnTo>
                      <a:pt x="6375" y="43"/>
                    </a:lnTo>
                    <a:lnTo>
                      <a:pt x="6345" y="60"/>
                    </a:lnTo>
                    <a:cubicBezTo>
                      <a:pt x="5388" y="581"/>
                      <a:pt x="4512" y="1228"/>
                      <a:pt x="3733" y="1986"/>
                    </a:cubicBezTo>
                    <a:cubicBezTo>
                      <a:pt x="2946" y="2748"/>
                      <a:pt x="2265" y="3607"/>
                      <a:pt x="1702" y="4542"/>
                    </a:cubicBezTo>
                    <a:cubicBezTo>
                      <a:pt x="1139" y="5473"/>
                      <a:pt x="707" y="6472"/>
                      <a:pt x="411" y="7518"/>
                    </a:cubicBezTo>
                    <a:cubicBezTo>
                      <a:pt x="267" y="8034"/>
                      <a:pt x="157" y="8563"/>
                      <a:pt x="89" y="9092"/>
                    </a:cubicBezTo>
                    <a:cubicBezTo>
                      <a:pt x="17" y="9626"/>
                      <a:pt x="0" y="10163"/>
                      <a:pt x="34" y="10701"/>
                    </a:cubicBezTo>
                    <a:cubicBezTo>
                      <a:pt x="110" y="11733"/>
                      <a:pt x="415" y="12817"/>
                      <a:pt x="915" y="13824"/>
                    </a:cubicBezTo>
                    <a:cubicBezTo>
                      <a:pt x="1410" y="14823"/>
                      <a:pt x="2074" y="15725"/>
                      <a:pt x="2878" y="16491"/>
                    </a:cubicBezTo>
                    <a:cubicBezTo>
                      <a:pt x="3704" y="17274"/>
                      <a:pt x="4660" y="17879"/>
                      <a:pt x="5651" y="18239"/>
                    </a:cubicBezTo>
                    <a:cubicBezTo>
                      <a:pt x="5943" y="18344"/>
                      <a:pt x="6248" y="18433"/>
                      <a:pt x="6557" y="18493"/>
                    </a:cubicBezTo>
                    <a:cubicBezTo>
                      <a:pt x="6840" y="18548"/>
                      <a:pt x="7128" y="18573"/>
                      <a:pt x="7416" y="18573"/>
                    </a:cubicBezTo>
                    <a:cubicBezTo>
                      <a:pt x="7522" y="18573"/>
                      <a:pt x="7640" y="18565"/>
                      <a:pt x="7763" y="18556"/>
                    </a:cubicBezTo>
                    <a:cubicBezTo>
                      <a:pt x="7831" y="18556"/>
                      <a:pt x="7894" y="18552"/>
                      <a:pt x="7962" y="18548"/>
                    </a:cubicBezTo>
                    <a:cubicBezTo>
                      <a:pt x="8038" y="18539"/>
                      <a:pt x="8118" y="18535"/>
                      <a:pt x="8195" y="18522"/>
                    </a:cubicBezTo>
                    <a:cubicBezTo>
                      <a:pt x="8300" y="18518"/>
                      <a:pt x="8406" y="18505"/>
                      <a:pt x="8516" y="18484"/>
                    </a:cubicBezTo>
                    <a:cubicBezTo>
                      <a:pt x="8834" y="18429"/>
                      <a:pt x="9138" y="18328"/>
                      <a:pt x="9426" y="18179"/>
                    </a:cubicBezTo>
                    <a:cubicBezTo>
                      <a:pt x="9553" y="18116"/>
                      <a:pt x="9672" y="18044"/>
                      <a:pt x="9790" y="17964"/>
                    </a:cubicBezTo>
                    <a:cubicBezTo>
                      <a:pt x="9934" y="17883"/>
                      <a:pt x="10074" y="17790"/>
                      <a:pt x="10205" y="17684"/>
                    </a:cubicBezTo>
                    <a:cubicBezTo>
                      <a:pt x="10366" y="17566"/>
                      <a:pt x="10514" y="17430"/>
                      <a:pt x="10654" y="17286"/>
                    </a:cubicBezTo>
                    <a:cubicBezTo>
                      <a:pt x="10781" y="17168"/>
                      <a:pt x="10908" y="17041"/>
                      <a:pt x="11030" y="16918"/>
                    </a:cubicBezTo>
                    <a:lnTo>
                      <a:pt x="11064" y="16880"/>
                    </a:lnTo>
                    <a:lnTo>
                      <a:pt x="11246" y="16694"/>
                    </a:lnTo>
                    <a:cubicBezTo>
                      <a:pt x="11652" y="16364"/>
                      <a:pt x="12093" y="16072"/>
                      <a:pt x="12554" y="15826"/>
                    </a:cubicBezTo>
                    <a:lnTo>
                      <a:pt x="12609" y="15801"/>
                    </a:lnTo>
                    <a:cubicBezTo>
                      <a:pt x="13227" y="15543"/>
                      <a:pt x="13862" y="15361"/>
                      <a:pt x="14480" y="15179"/>
                    </a:cubicBezTo>
                    <a:lnTo>
                      <a:pt x="14526" y="15166"/>
                    </a:lnTo>
                    <a:lnTo>
                      <a:pt x="14772" y="15094"/>
                    </a:lnTo>
                    <a:cubicBezTo>
                      <a:pt x="15711" y="14819"/>
                      <a:pt x="16621" y="14539"/>
                      <a:pt x="17443" y="14074"/>
                    </a:cubicBezTo>
                    <a:cubicBezTo>
                      <a:pt x="17853" y="13841"/>
                      <a:pt x="18234" y="13558"/>
                      <a:pt x="18568" y="13227"/>
                    </a:cubicBezTo>
                    <a:cubicBezTo>
                      <a:pt x="18750" y="13033"/>
                      <a:pt x="18920" y="12825"/>
                      <a:pt x="19076" y="12609"/>
                    </a:cubicBezTo>
                    <a:cubicBezTo>
                      <a:pt x="19250" y="12364"/>
                      <a:pt x="19411" y="12106"/>
                      <a:pt x="19550" y="11839"/>
                    </a:cubicBezTo>
                    <a:cubicBezTo>
                      <a:pt x="19821" y="11323"/>
                      <a:pt x="20024" y="10777"/>
                      <a:pt x="20151" y="10210"/>
                    </a:cubicBezTo>
                    <a:cubicBezTo>
                      <a:pt x="20283" y="9642"/>
                      <a:pt x="20346" y="9067"/>
                      <a:pt x="20346" y="8487"/>
                    </a:cubicBezTo>
                    <a:cubicBezTo>
                      <a:pt x="20346" y="8258"/>
                      <a:pt x="20338" y="8013"/>
                      <a:pt x="20316" y="7755"/>
                    </a:cubicBezTo>
                    <a:cubicBezTo>
                      <a:pt x="20300" y="7831"/>
                      <a:pt x="20291" y="7903"/>
                      <a:pt x="20278" y="7975"/>
                    </a:cubicBezTo>
                    <a:lnTo>
                      <a:pt x="20257" y="8119"/>
                    </a:lnTo>
                    <a:cubicBezTo>
                      <a:pt x="20189" y="8576"/>
                      <a:pt x="20075" y="9029"/>
                      <a:pt x="19910" y="9460"/>
                    </a:cubicBezTo>
                    <a:cubicBezTo>
                      <a:pt x="19830" y="9672"/>
                      <a:pt x="19737" y="9875"/>
                      <a:pt x="19627" y="10074"/>
                    </a:cubicBezTo>
                    <a:cubicBezTo>
                      <a:pt x="19517" y="10273"/>
                      <a:pt x="19390" y="10464"/>
                      <a:pt x="19250" y="10641"/>
                    </a:cubicBezTo>
                    <a:cubicBezTo>
                      <a:pt x="18958" y="11014"/>
                      <a:pt x="18602" y="11331"/>
                      <a:pt x="18200" y="11585"/>
                    </a:cubicBezTo>
                    <a:cubicBezTo>
                      <a:pt x="18069" y="11666"/>
                      <a:pt x="17934" y="11742"/>
                      <a:pt x="17794" y="11805"/>
                    </a:cubicBezTo>
                    <a:cubicBezTo>
                      <a:pt x="17658" y="11869"/>
                      <a:pt x="17519" y="11928"/>
                      <a:pt x="17383" y="11979"/>
                    </a:cubicBezTo>
                    <a:cubicBezTo>
                      <a:pt x="17278" y="12017"/>
                      <a:pt x="17172" y="12055"/>
                      <a:pt x="17070" y="12089"/>
                    </a:cubicBezTo>
                    <a:cubicBezTo>
                      <a:pt x="16875" y="12161"/>
                      <a:pt x="16689" y="12224"/>
                      <a:pt x="16516" y="12296"/>
                    </a:cubicBezTo>
                    <a:lnTo>
                      <a:pt x="16545" y="12296"/>
                    </a:lnTo>
                    <a:cubicBezTo>
                      <a:pt x="16414" y="12343"/>
                      <a:pt x="16287" y="12402"/>
                      <a:pt x="16169" y="12470"/>
                    </a:cubicBezTo>
                    <a:cubicBezTo>
                      <a:pt x="16059" y="12533"/>
                      <a:pt x="15957" y="12601"/>
                      <a:pt x="15855" y="12673"/>
                    </a:cubicBezTo>
                    <a:cubicBezTo>
                      <a:pt x="15758" y="12753"/>
                      <a:pt x="15682" y="12821"/>
                      <a:pt x="15606" y="12889"/>
                    </a:cubicBezTo>
                    <a:lnTo>
                      <a:pt x="15563" y="12927"/>
                    </a:lnTo>
                    <a:lnTo>
                      <a:pt x="15496" y="12978"/>
                    </a:lnTo>
                    <a:cubicBezTo>
                      <a:pt x="15428" y="13037"/>
                      <a:pt x="15360" y="13096"/>
                      <a:pt x="15292" y="13151"/>
                    </a:cubicBezTo>
                    <a:cubicBezTo>
                      <a:pt x="14882" y="13515"/>
                      <a:pt x="14442" y="13845"/>
                      <a:pt x="13985" y="14142"/>
                    </a:cubicBezTo>
                    <a:cubicBezTo>
                      <a:pt x="13494" y="14446"/>
                      <a:pt x="12965" y="14683"/>
                      <a:pt x="12419" y="14857"/>
                    </a:cubicBezTo>
                    <a:cubicBezTo>
                      <a:pt x="12093" y="14963"/>
                      <a:pt x="11763" y="15039"/>
                      <a:pt x="11428" y="15094"/>
                    </a:cubicBezTo>
                    <a:cubicBezTo>
                      <a:pt x="11183" y="15128"/>
                      <a:pt x="10933" y="15149"/>
                      <a:pt x="10683" y="15149"/>
                    </a:cubicBezTo>
                    <a:cubicBezTo>
                      <a:pt x="10637" y="15149"/>
                      <a:pt x="10590" y="15149"/>
                      <a:pt x="10544" y="15145"/>
                    </a:cubicBezTo>
                    <a:cubicBezTo>
                      <a:pt x="10252" y="15136"/>
                      <a:pt x="9959" y="15107"/>
                      <a:pt x="9672" y="15060"/>
                    </a:cubicBezTo>
                    <a:cubicBezTo>
                      <a:pt x="9507" y="15035"/>
                      <a:pt x="9342" y="15009"/>
                      <a:pt x="9176" y="14980"/>
                    </a:cubicBezTo>
                    <a:lnTo>
                      <a:pt x="9066" y="14958"/>
                    </a:lnTo>
                    <a:cubicBezTo>
                      <a:pt x="8961" y="14942"/>
                      <a:pt x="8855" y="14920"/>
                      <a:pt x="8749" y="14908"/>
                    </a:cubicBezTo>
                    <a:cubicBezTo>
                      <a:pt x="8677" y="14899"/>
                      <a:pt x="8601" y="14891"/>
                      <a:pt x="8525" y="14891"/>
                    </a:cubicBezTo>
                    <a:cubicBezTo>
                      <a:pt x="8448" y="14891"/>
                      <a:pt x="8372" y="14899"/>
                      <a:pt x="8300" y="14908"/>
                    </a:cubicBezTo>
                    <a:cubicBezTo>
                      <a:pt x="8118" y="14937"/>
                      <a:pt x="7941" y="14988"/>
                      <a:pt x="7771" y="15060"/>
                    </a:cubicBezTo>
                    <a:cubicBezTo>
                      <a:pt x="7627" y="15119"/>
                      <a:pt x="7505" y="15183"/>
                      <a:pt x="7382" y="15246"/>
                    </a:cubicBezTo>
                    <a:lnTo>
                      <a:pt x="7344" y="15263"/>
                    </a:lnTo>
                    <a:lnTo>
                      <a:pt x="7191" y="15344"/>
                    </a:lnTo>
                    <a:cubicBezTo>
                      <a:pt x="7035" y="15428"/>
                      <a:pt x="6866" y="15496"/>
                      <a:pt x="6696" y="15547"/>
                    </a:cubicBezTo>
                    <a:cubicBezTo>
                      <a:pt x="6595" y="15572"/>
                      <a:pt x="6493" y="15585"/>
                      <a:pt x="6391" y="15585"/>
                    </a:cubicBezTo>
                    <a:cubicBezTo>
                      <a:pt x="6320" y="15585"/>
                      <a:pt x="6248" y="15576"/>
                      <a:pt x="6180" y="15564"/>
                    </a:cubicBezTo>
                    <a:cubicBezTo>
                      <a:pt x="5981" y="15513"/>
                      <a:pt x="5799" y="15420"/>
                      <a:pt x="5642" y="15284"/>
                    </a:cubicBezTo>
                    <a:cubicBezTo>
                      <a:pt x="5435" y="15111"/>
                      <a:pt x="5257" y="14903"/>
                      <a:pt x="5122" y="14671"/>
                    </a:cubicBezTo>
                    <a:cubicBezTo>
                      <a:pt x="4842" y="14201"/>
                      <a:pt x="4720" y="13659"/>
                      <a:pt x="4627" y="13143"/>
                    </a:cubicBezTo>
                    <a:lnTo>
                      <a:pt x="4588" y="12918"/>
                    </a:lnTo>
                    <a:cubicBezTo>
                      <a:pt x="4512" y="12478"/>
                      <a:pt x="4432" y="12017"/>
                      <a:pt x="4258" y="11598"/>
                    </a:cubicBezTo>
                    <a:lnTo>
                      <a:pt x="4258" y="11598"/>
                    </a:lnTo>
                    <a:lnTo>
                      <a:pt x="4267" y="11628"/>
                    </a:lnTo>
                    <a:cubicBezTo>
                      <a:pt x="4229" y="11534"/>
                      <a:pt x="4186" y="11441"/>
                      <a:pt x="4136" y="11352"/>
                    </a:cubicBezTo>
                    <a:cubicBezTo>
                      <a:pt x="4081" y="11264"/>
                      <a:pt x="4025" y="11179"/>
                      <a:pt x="3962" y="11098"/>
                    </a:cubicBezTo>
                    <a:cubicBezTo>
                      <a:pt x="3877" y="10984"/>
                      <a:pt x="3780" y="10878"/>
                      <a:pt x="3670" y="10789"/>
                    </a:cubicBezTo>
                    <a:cubicBezTo>
                      <a:pt x="3623" y="10756"/>
                      <a:pt x="3573" y="10726"/>
                      <a:pt x="3522" y="10701"/>
                    </a:cubicBezTo>
                    <a:cubicBezTo>
                      <a:pt x="3492" y="10692"/>
                      <a:pt x="3463" y="10684"/>
                      <a:pt x="3433" y="10675"/>
                    </a:cubicBezTo>
                    <a:lnTo>
                      <a:pt x="3369" y="10675"/>
                    </a:lnTo>
                    <a:cubicBezTo>
                      <a:pt x="3348" y="10679"/>
                      <a:pt x="3323" y="10684"/>
                      <a:pt x="3302" y="10692"/>
                    </a:cubicBezTo>
                    <a:cubicBezTo>
                      <a:pt x="3276" y="10705"/>
                      <a:pt x="3255" y="10722"/>
                      <a:pt x="3230" y="10734"/>
                    </a:cubicBezTo>
                    <a:cubicBezTo>
                      <a:pt x="3196" y="10764"/>
                      <a:pt x="3166" y="10798"/>
                      <a:pt x="3137" y="10832"/>
                    </a:cubicBezTo>
                    <a:cubicBezTo>
                      <a:pt x="3077" y="10912"/>
                      <a:pt x="3027" y="11001"/>
                      <a:pt x="2989" y="11094"/>
                    </a:cubicBezTo>
                    <a:cubicBezTo>
                      <a:pt x="2887" y="11361"/>
                      <a:pt x="2819" y="11640"/>
                      <a:pt x="2785" y="11924"/>
                    </a:cubicBezTo>
                    <a:lnTo>
                      <a:pt x="2794" y="11894"/>
                    </a:lnTo>
                    <a:lnTo>
                      <a:pt x="2794" y="11894"/>
                    </a:lnTo>
                    <a:cubicBezTo>
                      <a:pt x="2747" y="12186"/>
                      <a:pt x="2735" y="12487"/>
                      <a:pt x="2751" y="12779"/>
                    </a:cubicBezTo>
                    <a:cubicBezTo>
                      <a:pt x="2751" y="12830"/>
                      <a:pt x="2718" y="12872"/>
                      <a:pt x="2671" y="12885"/>
                    </a:cubicBezTo>
                    <a:cubicBezTo>
                      <a:pt x="2663" y="12889"/>
                      <a:pt x="2654" y="12889"/>
                      <a:pt x="2641" y="12889"/>
                    </a:cubicBezTo>
                    <a:cubicBezTo>
                      <a:pt x="2638" y="12889"/>
                      <a:pt x="2635" y="12889"/>
                      <a:pt x="2632" y="12889"/>
                    </a:cubicBezTo>
                    <a:cubicBezTo>
                      <a:pt x="2597" y="12889"/>
                      <a:pt x="2564" y="12869"/>
                      <a:pt x="2548" y="12838"/>
                    </a:cubicBezTo>
                    <a:cubicBezTo>
                      <a:pt x="2290" y="12305"/>
                      <a:pt x="2104" y="11742"/>
                      <a:pt x="1990" y="11162"/>
                    </a:cubicBezTo>
                    <a:cubicBezTo>
                      <a:pt x="1871" y="10578"/>
                      <a:pt x="1816" y="9981"/>
                      <a:pt x="1825" y="9384"/>
                    </a:cubicBezTo>
                    <a:cubicBezTo>
                      <a:pt x="1842" y="8483"/>
                      <a:pt x="1968" y="7585"/>
                      <a:pt x="2210" y="6714"/>
                    </a:cubicBezTo>
                    <a:cubicBezTo>
                      <a:pt x="2455" y="5808"/>
                      <a:pt x="2798" y="4932"/>
                      <a:pt x="3230" y="4098"/>
                    </a:cubicBezTo>
                    <a:cubicBezTo>
                      <a:pt x="3666" y="3256"/>
                      <a:pt x="4186" y="2460"/>
                      <a:pt x="4783" y="1723"/>
                    </a:cubicBezTo>
                    <a:cubicBezTo>
                      <a:pt x="5287" y="1101"/>
                      <a:pt x="5850" y="530"/>
                      <a:pt x="6463" y="18"/>
                    </a:cubicBezTo>
                    <a:cubicBezTo>
                      <a:pt x="6463" y="18"/>
                      <a:pt x="6459" y="9"/>
                      <a:pt x="6459" y="9"/>
                    </a:cubicBezTo>
                    <a:lnTo>
                      <a:pt x="6463" y="1"/>
                    </a:ln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1"/>
              <p:cNvSpPr/>
              <p:nvPr/>
            </p:nvSpPr>
            <p:spPr>
              <a:xfrm>
                <a:off x="5141239" y="8084908"/>
                <a:ext cx="753308" cy="711444"/>
              </a:xfrm>
              <a:custGeom>
                <a:rect b="b" l="l" r="r" t="t"/>
                <a:pathLst>
                  <a:path extrusionOk="0" h="8735" w="9249">
                    <a:moveTo>
                      <a:pt x="4649" y="0"/>
                    </a:moveTo>
                    <a:cubicBezTo>
                      <a:pt x="3757" y="0"/>
                      <a:pt x="2868" y="273"/>
                      <a:pt x="2112" y="815"/>
                    </a:cubicBezTo>
                    <a:cubicBezTo>
                      <a:pt x="677" y="1844"/>
                      <a:pt x="0" y="3634"/>
                      <a:pt x="398" y="5357"/>
                    </a:cubicBezTo>
                    <a:cubicBezTo>
                      <a:pt x="867" y="7370"/>
                      <a:pt x="2665" y="8734"/>
                      <a:pt x="4651" y="8734"/>
                    </a:cubicBezTo>
                    <a:cubicBezTo>
                      <a:pt x="4978" y="8734"/>
                      <a:pt x="5310" y="8697"/>
                      <a:pt x="5642" y="8620"/>
                    </a:cubicBezTo>
                    <a:cubicBezTo>
                      <a:pt x="7361" y="8222"/>
                      <a:pt x="8668" y="6825"/>
                      <a:pt x="8961" y="5082"/>
                    </a:cubicBezTo>
                    <a:cubicBezTo>
                      <a:pt x="9248" y="3338"/>
                      <a:pt x="8461" y="1594"/>
                      <a:pt x="6963" y="663"/>
                    </a:cubicBezTo>
                    <a:cubicBezTo>
                      <a:pt x="6252" y="220"/>
                      <a:pt x="5449" y="0"/>
                      <a:pt x="46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1"/>
              <p:cNvSpPr/>
              <p:nvPr/>
            </p:nvSpPr>
            <p:spPr>
              <a:xfrm>
                <a:off x="5283609" y="8085071"/>
                <a:ext cx="588540" cy="573553"/>
              </a:xfrm>
              <a:custGeom>
                <a:rect b="b" l="l" r="r" t="t"/>
                <a:pathLst>
                  <a:path extrusionOk="0" h="7042" w="7226">
                    <a:moveTo>
                      <a:pt x="63" y="2575"/>
                    </a:moveTo>
                    <a:lnTo>
                      <a:pt x="63" y="2575"/>
                    </a:lnTo>
                    <a:cubicBezTo>
                      <a:pt x="60" y="2584"/>
                      <a:pt x="60" y="2596"/>
                      <a:pt x="60" y="2604"/>
                    </a:cubicBezTo>
                    <a:cubicBezTo>
                      <a:pt x="61" y="2594"/>
                      <a:pt x="62" y="2585"/>
                      <a:pt x="63" y="2575"/>
                    </a:cubicBezTo>
                    <a:close/>
                    <a:moveTo>
                      <a:pt x="2906" y="1"/>
                    </a:moveTo>
                    <a:cubicBezTo>
                      <a:pt x="2579" y="1"/>
                      <a:pt x="2246" y="38"/>
                      <a:pt x="1913" y="115"/>
                    </a:cubicBezTo>
                    <a:lnTo>
                      <a:pt x="1913" y="106"/>
                    </a:lnTo>
                    <a:cubicBezTo>
                      <a:pt x="1604" y="178"/>
                      <a:pt x="1304" y="288"/>
                      <a:pt x="1016" y="424"/>
                    </a:cubicBezTo>
                    <a:cubicBezTo>
                      <a:pt x="948" y="496"/>
                      <a:pt x="885" y="568"/>
                      <a:pt x="826" y="644"/>
                    </a:cubicBezTo>
                    <a:cubicBezTo>
                      <a:pt x="639" y="889"/>
                      <a:pt x="487" y="1156"/>
                      <a:pt x="369" y="1440"/>
                    </a:cubicBezTo>
                    <a:cubicBezTo>
                      <a:pt x="216" y="1803"/>
                      <a:pt x="115" y="2183"/>
                      <a:pt x="63" y="2575"/>
                    </a:cubicBezTo>
                    <a:lnTo>
                      <a:pt x="63" y="2575"/>
                    </a:lnTo>
                    <a:cubicBezTo>
                      <a:pt x="63" y="2575"/>
                      <a:pt x="64" y="2574"/>
                      <a:pt x="64" y="2574"/>
                    </a:cubicBezTo>
                    <a:lnTo>
                      <a:pt x="64" y="2574"/>
                    </a:lnTo>
                    <a:cubicBezTo>
                      <a:pt x="0" y="3044"/>
                      <a:pt x="0" y="3518"/>
                      <a:pt x="64" y="3992"/>
                    </a:cubicBezTo>
                    <a:cubicBezTo>
                      <a:pt x="64" y="3991"/>
                      <a:pt x="64" y="3991"/>
                      <a:pt x="64" y="3991"/>
                    </a:cubicBezTo>
                    <a:lnTo>
                      <a:pt x="64" y="3991"/>
                    </a:lnTo>
                    <a:cubicBezTo>
                      <a:pt x="120" y="4415"/>
                      <a:pt x="233" y="4832"/>
                      <a:pt x="398" y="5228"/>
                    </a:cubicBezTo>
                    <a:lnTo>
                      <a:pt x="390" y="5207"/>
                    </a:lnTo>
                    <a:lnTo>
                      <a:pt x="390" y="5207"/>
                    </a:lnTo>
                    <a:cubicBezTo>
                      <a:pt x="512" y="5503"/>
                      <a:pt x="673" y="5782"/>
                      <a:pt x="864" y="6036"/>
                    </a:cubicBezTo>
                    <a:cubicBezTo>
                      <a:pt x="1012" y="6231"/>
                      <a:pt x="1185" y="6409"/>
                      <a:pt x="1380" y="6557"/>
                    </a:cubicBezTo>
                    <a:cubicBezTo>
                      <a:pt x="1541" y="6684"/>
                      <a:pt x="1719" y="6785"/>
                      <a:pt x="1905" y="6866"/>
                    </a:cubicBezTo>
                    <a:lnTo>
                      <a:pt x="1896" y="6861"/>
                    </a:lnTo>
                    <a:lnTo>
                      <a:pt x="1896" y="6861"/>
                    </a:lnTo>
                    <a:cubicBezTo>
                      <a:pt x="2083" y="6938"/>
                      <a:pt x="2277" y="6993"/>
                      <a:pt x="2476" y="7022"/>
                    </a:cubicBezTo>
                    <a:lnTo>
                      <a:pt x="2489" y="7022"/>
                    </a:lnTo>
                    <a:cubicBezTo>
                      <a:pt x="2603" y="7035"/>
                      <a:pt x="2718" y="7041"/>
                      <a:pt x="2831" y="7041"/>
                    </a:cubicBezTo>
                    <a:cubicBezTo>
                      <a:pt x="2945" y="7041"/>
                      <a:pt x="3058" y="7035"/>
                      <a:pt x="3170" y="7022"/>
                    </a:cubicBezTo>
                    <a:cubicBezTo>
                      <a:pt x="3382" y="6993"/>
                      <a:pt x="3589" y="6942"/>
                      <a:pt x="3793" y="6874"/>
                    </a:cubicBezTo>
                    <a:cubicBezTo>
                      <a:pt x="3678" y="6870"/>
                      <a:pt x="3560" y="6861"/>
                      <a:pt x="3441" y="6845"/>
                    </a:cubicBezTo>
                    <a:cubicBezTo>
                      <a:pt x="3209" y="6828"/>
                      <a:pt x="2980" y="6768"/>
                      <a:pt x="2764" y="6679"/>
                    </a:cubicBezTo>
                    <a:cubicBezTo>
                      <a:pt x="2667" y="6637"/>
                      <a:pt x="2578" y="6578"/>
                      <a:pt x="2498" y="6506"/>
                    </a:cubicBezTo>
                    <a:cubicBezTo>
                      <a:pt x="2464" y="6472"/>
                      <a:pt x="2434" y="6438"/>
                      <a:pt x="2404" y="6400"/>
                    </a:cubicBezTo>
                    <a:cubicBezTo>
                      <a:pt x="2362" y="6349"/>
                      <a:pt x="2328" y="6290"/>
                      <a:pt x="2299" y="6231"/>
                    </a:cubicBezTo>
                    <a:cubicBezTo>
                      <a:pt x="2244" y="6133"/>
                      <a:pt x="2210" y="6028"/>
                      <a:pt x="2205" y="5913"/>
                    </a:cubicBezTo>
                    <a:cubicBezTo>
                      <a:pt x="2201" y="5829"/>
                      <a:pt x="2222" y="5744"/>
                      <a:pt x="2265" y="5668"/>
                    </a:cubicBezTo>
                    <a:cubicBezTo>
                      <a:pt x="2354" y="5507"/>
                      <a:pt x="2523" y="5410"/>
                      <a:pt x="2692" y="5350"/>
                    </a:cubicBezTo>
                    <a:cubicBezTo>
                      <a:pt x="2798" y="5317"/>
                      <a:pt x="2904" y="5295"/>
                      <a:pt x="3010" y="5283"/>
                    </a:cubicBezTo>
                    <a:cubicBezTo>
                      <a:pt x="3087" y="5270"/>
                      <a:pt x="3165" y="5264"/>
                      <a:pt x="3242" y="5264"/>
                    </a:cubicBezTo>
                    <a:cubicBezTo>
                      <a:pt x="3266" y="5264"/>
                      <a:pt x="3290" y="5265"/>
                      <a:pt x="3314" y="5266"/>
                    </a:cubicBezTo>
                    <a:cubicBezTo>
                      <a:pt x="3598" y="5279"/>
                      <a:pt x="3877" y="5321"/>
                      <a:pt x="4152" y="5401"/>
                    </a:cubicBezTo>
                    <a:cubicBezTo>
                      <a:pt x="4432" y="5482"/>
                      <a:pt x="4715" y="5545"/>
                      <a:pt x="5003" y="5596"/>
                    </a:cubicBezTo>
                    <a:cubicBezTo>
                      <a:pt x="5090" y="5607"/>
                      <a:pt x="5177" y="5612"/>
                      <a:pt x="5263" y="5612"/>
                    </a:cubicBezTo>
                    <a:cubicBezTo>
                      <a:pt x="5350" y="5612"/>
                      <a:pt x="5437" y="5607"/>
                      <a:pt x="5524" y="5596"/>
                    </a:cubicBezTo>
                    <a:lnTo>
                      <a:pt x="5524" y="5596"/>
                    </a:lnTo>
                    <a:lnTo>
                      <a:pt x="5507" y="5600"/>
                    </a:lnTo>
                    <a:lnTo>
                      <a:pt x="5507" y="5600"/>
                    </a:lnTo>
                    <a:lnTo>
                      <a:pt x="5528" y="5596"/>
                    </a:lnTo>
                    <a:lnTo>
                      <a:pt x="5536" y="5596"/>
                    </a:lnTo>
                    <a:cubicBezTo>
                      <a:pt x="5676" y="5571"/>
                      <a:pt x="5816" y="5532"/>
                      <a:pt x="5947" y="5477"/>
                    </a:cubicBezTo>
                    <a:lnTo>
                      <a:pt x="5955" y="5477"/>
                    </a:lnTo>
                    <a:cubicBezTo>
                      <a:pt x="6095" y="5414"/>
                      <a:pt x="6231" y="5338"/>
                      <a:pt x="6353" y="5245"/>
                    </a:cubicBezTo>
                    <a:cubicBezTo>
                      <a:pt x="6485" y="5139"/>
                      <a:pt x="6603" y="5020"/>
                      <a:pt x="6705" y="4893"/>
                    </a:cubicBezTo>
                    <a:cubicBezTo>
                      <a:pt x="6841" y="4712"/>
                      <a:pt x="6952" y="4515"/>
                      <a:pt x="7040" y="4310"/>
                    </a:cubicBezTo>
                    <a:lnTo>
                      <a:pt x="7040" y="4310"/>
                    </a:lnTo>
                    <a:cubicBezTo>
                      <a:pt x="7039" y="4312"/>
                      <a:pt x="7039" y="4315"/>
                      <a:pt x="7039" y="4318"/>
                    </a:cubicBezTo>
                    <a:cubicBezTo>
                      <a:pt x="7115" y="4123"/>
                      <a:pt x="7179" y="3924"/>
                      <a:pt x="7225" y="3717"/>
                    </a:cubicBezTo>
                    <a:cubicBezTo>
                      <a:pt x="7208" y="3607"/>
                      <a:pt x="7187" y="3497"/>
                      <a:pt x="7162" y="3382"/>
                    </a:cubicBezTo>
                    <a:cubicBezTo>
                      <a:pt x="6693" y="1365"/>
                      <a:pt x="4895" y="1"/>
                      <a:pt x="2906"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1"/>
              <p:cNvSpPr/>
              <p:nvPr/>
            </p:nvSpPr>
            <p:spPr>
              <a:xfrm>
                <a:off x="5313582" y="8200238"/>
                <a:ext cx="814" cy="1466"/>
              </a:xfrm>
              <a:custGeom>
                <a:rect b="b" l="l" r="r" t="t"/>
                <a:pathLst>
                  <a:path extrusionOk="0" h="18" w="10">
                    <a:moveTo>
                      <a:pt x="9" y="0"/>
                    </a:moveTo>
                    <a:cubicBezTo>
                      <a:pt x="7" y="2"/>
                      <a:pt x="6" y="4"/>
                      <a:pt x="6" y="6"/>
                    </a:cubicBezTo>
                    <a:lnTo>
                      <a:pt x="6" y="6"/>
                    </a:lnTo>
                    <a:cubicBezTo>
                      <a:pt x="7" y="5"/>
                      <a:pt x="8" y="3"/>
                      <a:pt x="9" y="0"/>
                    </a:cubicBezTo>
                    <a:close/>
                    <a:moveTo>
                      <a:pt x="6" y="6"/>
                    </a:moveTo>
                    <a:cubicBezTo>
                      <a:pt x="3" y="11"/>
                      <a:pt x="1" y="14"/>
                      <a:pt x="1" y="17"/>
                    </a:cubicBezTo>
                    <a:cubicBezTo>
                      <a:pt x="3" y="15"/>
                      <a:pt x="4" y="10"/>
                      <a:pt x="6" y="6"/>
                    </a:cubicBez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1"/>
              <p:cNvSpPr/>
              <p:nvPr/>
            </p:nvSpPr>
            <p:spPr>
              <a:xfrm>
                <a:off x="5691090" y="8540117"/>
                <a:ext cx="81" cy="81"/>
              </a:xfrm>
              <a:custGeom>
                <a:rect b="b" l="l" r="r" t="t"/>
                <a:pathLst>
                  <a:path extrusionOk="0" h="1" w="1">
                    <a:moveTo>
                      <a:pt x="0" y="1"/>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1"/>
              <p:cNvSpPr/>
              <p:nvPr/>
            </p:nvSpPr>
            <p:spPr>
              <a:xfrm>
                <a:off x="5542449" y="8656668"/>
                <a:ext cx="1466" cy="81"/>
              </a:xfrm>
              <a:custGeom>
                <a:rect b="b" l="l" r="r" t="t"/>
                <a:pathLst>
                  <a:path extrusionOk="0" h="1" w="18">
                    <a:moveTo>
                      <a:pt x="1" y="0"/>
                    </a:moveTo>
                    <a:lnTo>
                      <a:pt x="18" y="0"/>
                    </a:ln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1"/>
              <p:cNvSpPr/>
              <p:nvPr/>
            </p:nvSpPr>
            <p:spPr>
              <a:xfrm>
                <a:off x="5541797" y="8656668"/>
                <a:ext cx="81" cy="81"/>
              </a:xfrm>
              <a:custGeom>
                <a:rect b="b" l="l" r="r" t="t"/>
                <a:pathLst>
                  <a:path extrusionOk="0" h="1" w="1">
                    <a:moveTo>
                      <a:pt x="0" y="0"/>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04" name="Google Shape;6604;p61"/>
          <p:cNvGrpSpPr/>
          <p:nvPr/>
        </p:nvGrpSpPr>
        <p:grpSpPr>
          <a:xfrm>
            <a:off x="749813" y="6821201"/>
            <a:ext cx="6375014" cy="1127446"/>
            <a:chOff x="740088" y="3110088"/>
            <a:chExt cx="6375014" cy="1127446"/>
          </a:xfrm>
        </p:grpSpPr>
        <p:grpSp>
          <p:nvGrpSpPr>
            <p:cNvPr id="6605" name="Google Shape;6605;p61"/>
            <p:cNvGrpSpPr/>
            <p:nvPr/>
          </p:nvGrpSpPr>
          <p:grpSpPr>
            <a:xfrm>
              <a:off x="740088" y="3286374"/>
              <a:ext cx="763310" cy="739831"/>
              <a:chOff x="-5720722" y="4592452"/>
              <a:chExt cx="953065" cy="923749"/>
            </a:xfrm>
          </p:grpSpPr>
          <p:sp>
            <p:nvSpPr>
              <p:cNvPr id="6606" name="Google Shape;6606;p61"/>
              <p:cNvSpPr/>
              <p:nvPr/>
            </p:nvSpPr>
            <p:spPr>
              <a:xfrm>
                <a:off x="-5720722" y="4592835"/>
                <a:ext cx="953065" cy="923366"/>
              </a:xfrm>
              <a:custGeom>
                <a:rect b="b" l="l" r="r" t="t"/>
                <a:pathLst>
                  <a:path extrusionOk="0" h="12032" w="12419">
                    <a:moveTo>
                      <a:pt x="7224" y="1"/>
                    </a:moveTo>
                    <a:cubicBezTo>
                      <a:pt x="5727" y="1"/>
                      <a:pt x="4145" y="554"/>
                      <a:pt x="2861" y="1579"/>
                    </a:cubicBezTo>
                    <a:lnTo>
                      <a:pt x="2853" y="1583"/>
                    </a:lnTo>
                    <a:cubicBezTo>
                      <a:pt x="2717" y="1689"/>
                      <a:pt x="2590" y="1794"/>
                      <a:pt x="2480" y="1900"/>
                    </a:cubicBezTo>
                    <a:cubicBezTo>
                      <a:pt x="1189" y="3073"/>
                      <a:pt x="360" y="4605"/>
                      <a:pt x="152" y="6213"/>
                    </a:cubicBezTo>
                    <a:cubicBezTo>
                      <a:pt x="0" y="7381"/>
                      <a:pt x="191" y="8503"/>
                      <a:pt x="698" y="9455"/>
                    </a:cubicBezTo>
                    <a:lnTo>
                      <a:pt x="686" y="9464"/>
                    </a:lnTo>
                    <a:cubicBezTo>
                      <a:pt x="571" y="9557"/>
                      <a:pt x="483" y="9680"/>
                      <a:pt x="432" y="9819"/>
                    </a:cubicBezTo>
                    <a:cubicBezTo>
                      <a:pt x="322" y="10077"/>
                      <a:pt x="309" y="10365"/>
                      <a:pt x="398" y="10632"/>
                    </a:cubicBezTo>
                    <a:cubicBezTo>
                      <a:pt x="440" y="10772"/>
                      <a:pt x="499" y="10899"/>
                      <a:pt x="580" y="11021"/>
                    </a:cubicBezTo>
                    <a:cubicBezTo>
                      <a:pt x="665" y="11148"/>
                      <a:pt x="770" y="11263"/>
                      <a:pt x="889" y="11360"/>
                    </a:cubicBezTo>
                    <a:cubicBezTo>
                      <a:pt x="1181" y="11581"/>
                      <a:pt x="1530" y="11693"/>
                      <a:pt x="1881" y="11693"/>
                    </a:cubicBezTo>
                    <a:cubicBezTo>
                      <a:pt x="2182" y="11693"/>
                      <a:pt x="2484" y="11611"/>
                      <a:pt x="2751" y="11445"/>
                    </a:cubicBezTo>
                    <a:cubicBezTo>
                      <a:pt x="3492" y="11835"/>
                      <a:pt x="4338" y="12031"/>
                      <a:pt x="5222" y="12031"/>
                    </a:cubicBezTo>
                    <a:cubicBezTo>
                      <a:pt x="6015" y="12031"/>
                      <a:pt x="6839" y="11873"/>
                      <a:pt x="7644" y="11555"/>
                    </a:cubicBezTo>
                    <a:cubicBezTo>
                      <a:pt x="8342" y="11284"/>
                      <a:pt x="8994" y="10911"/>
                      <a:pt x="9578" y="10441"/>
                    </a:cubicBezTo>
                    <a:cubicBezTo>
                      <a:pt x="9705" y="10340"/>
                      <a:pt x="9828" y="10234"/>
                      <a:pt x="9951" y="10124"/>
                    </a:cubicBezTo>
                    <a:cubicBezTo>
                      <a:pt x="10306" y="9798"/>
                      <a:pt x="10632" y="9438"/>
                      <a:pt x="10920" y="9049"/>
                    </a:cubicBezTo>
                    <a:lnTo>
                      <a:pt x="10920" y="9049"/>
                    </a:lnTo>
                    <a:lnTo>
                      <a:pt x="10873" y="9074"/>
                    </a:lnTo>
                    <a:lnTo>
                      <a:pt x="10920" y="9019"/>
                    </a:lnTo>
                    <a:cubicBezTo>
                      <a:pt x="11110" y="8774"/>
                      <a:pt x="11280" y="8511"/>
                      <a:pt x="11432" y="8241"/>
                    </a:cubicBezTo>
                    <a:cubicBezTo>
                      <a:pt x="12114" y="7043"/>
                      <a:pt x="12418" y="5697"/>
                      <a:pt x="12287" y="4448"/>
                    </a:cubicBezTo>
                    <a:cubicBezTo>
                      <a:pt x="12287" y="4440"/>
                      <a:pt x="12287" y="4427"/>
                      <a:pt x="12287" y="4419"/>
                    </a:cubicBezTo>
                    <a:cubicBezTo>
                      <a:pt x="12224" y="3780"/>
                      <a:pt x="12037" y="3157"/>
                      <a:pt x="11737" y="2590"/>
                    </a:cubicBezTo>
                    <a:cubicBezTo>
                      <a:pt x="11851" y="2455"/>
                      <a:pt x="11953" y="2311"/>
                      <a:pt x="12037" y="2154"/>
                    </a:cubicBezTo>
                    <a:cubicBezTo>
                      <a:pt x="12092" y="2057"/>
                      <a:pt x="12139" y="1955"/>
                      <a:pt x="12177" y="1849"/>
                    </a:cubicBezTo>
                    <a:cubicBezTo>
                      <a:pt x="12219" y="1744"/>
                      <a:pt x="12249" y="1629"/>
                      <a:pt x="12266" y="1515"/>
                    </a:cubicBezTo>
                    <a:cubicBezTo>
                      <a:pt x="12300" y="1295"/>
                      <a:pt x="12279" y="1071"/>
                      <a:pt x="12202" y="868"/>
                    </a:cubicBezTo>
                    <a:cubicBezTo>
                      <a:pt x="12164" y="762"/>
                      <a:pt x="12109" y="660"/>
                      <a:pt x="12046" y="571"/>
                    </a:cubicBezTo>
                    <a:cubicBezTo>
                      <a:pt x="11970" y="470"/>
                      <a:pt x="11881" y="377"/>
                      <a:pt x="11783" y="296"/>
                    </a:cubicBezTo>
                    <a:cubicBezTo>
                      <a:pt x="11699" y="228"/>
                      <a:pt x="11606" y="169"/>
                      <a:pt x="11508" y="127"/>
                    </a:cubicBezTo>
                    <a:cubicBezTo>
                      <a:pt x="11402" y="85"/>
                      <a:pt x="11297" y="55"/>
                      <a:pt x="11187" y="38"/>
                    </a:cubicBezTo>
                    <a:cubicBezTo>
                      <a:pt x="11124" y="30"/>
                      <a:pt x="11061" y="27"/>
                      <a:pt x="10999" y="27"/>
                    </a:cubicBezTo>
                    <a:cubicBezTo>
                      <a:pt x="10851" y="27"/>
                      <a:pt x="10705" y="48"/>
                      <a:pt x="10564" y="93"/>
                    </a:cubicBezTo>
                    <a:cubicBezTo>
                      <a:pt x="10349" y="161"/>
                      <a:pt x="10145" y="262"/>
                      <a:pt x="9963" y="394"/>
                    </a:cubicBezTo>
                    <a:cubicBezTo>
                      <a:pt x="9938" y="415"/>
                      <a:pt x="9913" y="436"/>
                      <a:pt x="9887" y="453"/>
                    </a:cubicBezTo>
                    <a:cubicBezTo>
                      <a:pt x="9832" y="499"/>
                      <a:pt x="9777" y="546"/>
                      <a:pt x="9726" y="601"/>
                    </a:cubicBezTo>
                    <a:cubicBezTo>
                      <a:pt x="9506" y="482"/>
                      <a:pt x="9278" y="381"/>
                      <a:pt x="9041" y="300"/>
                    </a:cubicBezTo>
                    <a:cubicBezTo>
                      <a:pt x="8469" y="99"/>
                      <a:pt x="7854" y="1"/>
                      <a:pt x="7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1"/>
              <p:cNvSpPr/>
              <p:nvPr/>
            </p:nvSpPr>
            <p:spPr>
              <a:xfrm>
                <a:off x="-4897956" y="4757066"/>
                <a:ext cx="32232" cy="32692"/>
              </a:xfrm>
              <a:custGeom>
                <a:rect b="b" l="l" r="r" t="t"/>
                <a:pathLst>
                  <a:path extrusionOk="0" h="426" w="420">
                    <a:moveTo>
                      <a:pt x="107" y="0"/>
                    </a:moveTo>
                    <a:cubicBezTo>
                      <a:pt x="82" y="0"/>
                      <a:pt x="54" y="12"/>
                      <a:pt x="25" y="35"/>
                    </a:cubicBezTo>
                    <a:cubicBezTo>
                      <a:pt x="8" y="52"/>
                      <a:pt x="0" y="73"/>
                      <a:pt x="4" y="95"/>
                    </a:cubicBezTo>
                    <a:lnTo>
                      <a:pt x="0" y="95"/>
                    </a:lnTo>
                    <a:cubicBezTo>
                      <a:pt x="4" y="124"/>
                      <a:pt x="17" y="150"/>
                      <a:pt x="38" y="167"/>
                    </a:cubicBezTo>
                    <a:cubicBezTo>
                      <a:pt x="72" y="200"/>
                      <a:pt x="106" y="234"/>
                      <a:pt x="144" y="272"/>
                    </a:cubicBezTo>
                    <a:cubicBezTo>
                      <a:pt x="178" y="306"/>
                      <a:pt x="203" y="344"/>
                      <a:pt x="233" y="382"/>
                    </a:cubicBezTo>
                    <a:cubicBezTo>
                      <a:pt x="254" y="409"/>
                      <a:pt x="287" y="426"/>
                      <a:pt x="321" y="426"/>
                    </a:cubicBezTo>
                    <a:cubicBezTo>
                      <a:pt x="336" y="426"/>
                      <a:pt x="350" y="423"/>
                      <a:pt x="364" y="416"/>
                    </a:cubicBezTo>
                    <a:lnTo>
                      <a:pt x="372" y="412"/>
                    </a:lnTo>
                    <a:lnTo>
                      <a:pt x="368" y="404"/>
                    </a:lnTo>
                    <a:cubicBezTo>
                      <a:pt x="411" y="374"/>
                      <a:pt x="419" y="319"/>
                      <a:pt x="389" y="277"/>
                    </a:cubicBezTo>
                    <a:cubicBezTo>
                      <a:pt x="322" y="184"/>
                      <a:pt x="246" y="99"/>
                      <a:pt x="161" y="23"/>
                    </a:cubicBezTo>
                    <a:cubicBezTo>
                      <a:pt x="146" y="8"/>
                      <a:pt x="127" y="0"/>
                      <a:pt x="107" y="0"/>
                    </a:cubicBezTo>
                    <a:close/>
                  </a:path>
                </a:pathLst>
              </a:custGeom>
              <a:solidFill>
                <a:srgbClr val="FFD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1"/>
              <p:cNvSpPr/>
              <p:nvPr/>
            </p:nvSpPr>
            <p:spPr>
              <a:xfrm>
                <a:off x="-5711973" y="4592452"/>
                <a:ext cx="936182" cy="697129"/>
              </a:xfrm>
              <a:custGeom>
                <a:rect b="b" l="l" r="r" t="t"/>
                <a:pathLst>
                  <a:path extrusionOk="0" h="9084" w="12199">
                    <a:moveTo>
                      <a:pt x="7097" y="0"/>
                    </a:moveTo>
                    <a:cubicBezTo>
                      <a:pt x="6447" y="0"/>
                      <a:pt x="5777" y="104"/>
                      <a:pt x="5117" y="314"/>
                    </a:cubicBezTo>
                    <a:cubicBezTo>
                      <a:pt x="4250" y="585"/>
                      <a:pt x="3446" y="1016"/>
                      <a:pt x="2739" y="1584"/>
                    </a:cubicBezTo>
                    <a:cubicBezTo>
                      <a:pt x="2603" y="1689"/>
                      <a:pt x="2481" y="1795"/>
                      <a:pt x="2366" y="1901"/>
                    </a:cubicBezTo>
                    <a:cubicBezTo>
                      <a:pt x="1075" y="3073"/>
                      <a:pt x="250" y="4606"/>
                      <a:pt x="38" y="6214"/>
                    </a:cubicBezTo>
                    <a:cubicBezTo>
                      <a:pt x="22" y="6345"/>
                      <a:pt x="9" y="6476"/>
                      <a:pt x="0" y="6603"/>
                    </a:cubicBezTo>
                    <a:lnTo>
                      <a:pt x="17" y="6620"/>
                    </a:lnTo>
                    <a:cubicBezTo>
                      <a:pt x="208" y="6866"/>
                      <a:pt x="415" y="7094"/>
                      <a:pt x="644" y="7306"/>
                    </a:cubicBezTo>
                    <a:cubicBezTo>
                      <a:pt x="906" y="7543"/>
                      <a:pt x="1185" y="7772"/>
                      <a:pt x="1473" y="7979"/>
                    </a:cubicBezTo>
                    <a:cubicBezTo>
                      <a:pt x="1715" y="8152"/>
                      <a:pt x="1964" y="8309"/>
                      <a:pt x="2227" y="8449"/>
                    </a:cubicBezTo>
                    <a:lnTo>
                      <a:pt x="2210" y="8423"/>
                    </a:lnTo>
                    <a:lnTo>
                      <a:pt x="2210" y="8423"/>
                    </a:lnTo>
                    <a:cubicBezTo>
                      <a:pt x="2349" y="8512"/>
                      <a:pt x="2498" y="8588"/>
                      <a:pt x="2654" y="8648"/>
                    </a:cubicBezTo>
                    <a:lnTo>
                      <a:pt x="2680" y="8610"/>
                    </a:lnTo>
                    <a:cubicBezTo>
                      <a:pt x="2684" y="8597"/>
                      <a:pt x="2696" y="8588"/>
                      <a:pt x="2705" y="8580"/>
                    </a:cubicBezTo>
                    <a:cubicBezTo>
                      <a:pt x="2713" y="8571"/>
                      <a:pt x="2726" y="8567"/>
                      <a:pt x="2735" y="8559"/>
                    </a:cubicBezTo>
                    <a:cubicBezTo>
                      <a:pt x="2744" y="8556"/>
                      <a:pt x="2753" y="8554"/>
                      <a:pt x="2763" y="8554"/>
                    </a:cubicBezTo>
                    <a:cubicBezTo>
                      <a:pt x="2780" y="8554"/>
                      <a:pt x="2799" y="8559"/>
                      <a:pt x="2815" y="8567"/>
                    </a:cubicBezTo>
                    <a:cubicBezTo>
                      <a:pt x="2836" y="8580"/>
                      <a:pt x="2853" y="8597"/>
                      <a:pt x="2862" y="8622"/>
                    </a:cubicBezTo>
                    <a:cubicBezTo>
                      <a:pt x="2870" y="8660"/>
                      <a:pt x="2878" y="8698"/>
                      <a:pt x="2891" y="8737"/>
                    </a:cubicBezTo>
                    <a:cubicBezTo>
                      <a:pt x="3128" y="8825"/>
                      <a:pt x="3369" y="8897"/>
                      <a:pt x="3615" y="8952"/>
                    </a:cubicBezTo>
                    <a:cubicBezTo>
                      <a:pt x="3750" y="8982"/>
                      <a:pt x="3877" y="9003"/>
                      <a:pt x="4013" y="9024"/>
                    </a:cubicBezTo>
                    <a:lnTo>
                      <a:pt x="4000" y="8995"/>
                    </a:lnTo>
                    <a:lnTo>
                      <a:pt x="3987" y="8974"/>
                    </a:lnTo>
                    <a:cubicBezTo>
                      <a:pt x="3890" y="8817"/>
                      <a:pt x="3814" y="8648"/>
                      <a:pt x="3750" y="8474"/>
                    </a:cubicBezTo>
                    <a:cubicBezTo>
                      <a:pt x="3742" y="8432"/>
                      <a:pt x="3755" y="8389"/>
                      <a:pt x="3788" y="8364"/>
                    </a:cubicBezTo>
                    <a:cubicBezTo>
                      <a:pt x="3793" y="8356"/>
                      <a:pt x="3801" y="8351"/>
                      <a:pt x="3814" y="8347"/>
                    </a:cubicBezTo>
                    <a:cubicBezTo>
                      <a:pt x="3824" y="8344"/>
                      <a:pt x="3833" y="8343"/>
                      <a:pt x="3843" y="8343"/>
                    </a:cubicBezTo>
                    <a:cubicBezTo>
                      <a:pt x="3859" y="8343"/>
                      <a:pt x="3874" y="8346"/>
                      <a:pt x="3890" y="8351"/>
                    </a:cubicBezTo>
                    <a:cubicBezTo>
                      <a:pt x="3911" y="8364"/>
                      <a:pt x="3928" y="8381"/>
                      <a:pt x="3937" y="8406"/>
                    </a:cubicBezTo>
                    <a:cubicBezTo>
                      <a:pt x="3970" y="8508"/>
                      <a:pt x="4013" y="8605"/>
                      <a:pt x="4059" y="8703"/>
                    </a:cubicBezTo>
                    <a:cubicBezTo>
                      <a:pt x="4085" y="8758"/>
                      <a:pt x="4114" y="8808"/>
                      <a:pt x="4144" y="8864"/>
                    </a:cubicBezTo>
                    <a:cubicBezTo>
                      <a:pt x="4174" y="8902"/>
                      <a:pt x="4165" y="8961"/>
                      <a:pt x="4127" y="8990"/>
                    </a:cubicBezTo>
                    <a:cubicBezTo>
                      <a:pt x="4114" y="8999"/>
                      <a:pt x="4102" y="9007"/>
                      <a:pt x="4089" y="9012"/>
                    </a:cubicBezTo>
                    <a:cubicBezTo>
                      <a:pt x="4362" y="9059"/>
                      <a:pt x="4642" y="9083"/>
                      <a:pt x="4920" y="9083"/>
                    </a:cubicBezTo>
                    <a:cubicBezTo>
                      <a:pt x="5013" y="9083"/>
                      <a:pt x="5106" y="9080"/>
                      <a:pt x="5198" y="9075"/>
                    </a:cubicBezTo>
                    <a:lnTo>
                      <a:pt x="5172" y="9058"/>
                    </a:lnTo>
                    <a:cubicBezTo>
                      <a:pt x="5575" y="9054"/>
                      <a:pt x="5977" y="9003"/>
                      <a:pt x="6366" y="8906"/>
                    </a:cubicBezTo>
                    <a:lnTo>
                      <a:pt x="6315" y="8817"/>
                    </a:lnTo>
                    <a:cubicBezTo>
                      <a:pt x="6231" y="8707"/>
                      <a:pt x="6154" y="8597"/>
                      <a:pt x="6087" y="8491"/>
                    </a:cubicBezTo>
                    <a:cubicBezTo>
                      <a:pt x="6057" y="8449"/>
                      <a:pt x="6066" y="8394"/>
                      <a:pt x="6108" y="8360"/>
                    </a:cubicBezTo>
                    <a:cubicBezTo>
                      <a:pt x="6124" y="8347"/>
                      <a:pt x="6145" y="8341"/>
                      <a:pt x="6167" y="8341"/>
                    </a:cubicBezTo>
                    <a:cubicBezTo>
                      <a:pt x="6174" y="8341"/>
                      <a:pt x="6181" y="8342"/>
                      <a:pt x="6188" y="8343"/>
                    </a:cubicBezTo>
                    <a:cubicBezTo>
                      <a:pt x="6209" y="8347"/>
                      <a:pt x="6231" y="8364"/>
                      <a:pt x="6248" y="8385"/>
                    </a:cubicBezTo>
                    <a:cubicBezTo>
                      <a:pt x="6358" y="8550"/>
                      <a:pt x="6468" y="8703"/>
                      <a:pt x="6582" y="8847"/>
                    </a:cubicBezTo>
                    <a:cubicBezTo>
                      <a:pt x="6747" y="8813"/>
                      <a:pt x="6891" y="8770"/>
                      <a:pt x="7009" y="8732"/>
                    </a:cubicBezTo>
                    <a:cubicBezTo>
                      <a:pt x="7403" y="8605"/>
                      <a:pt x="7788" y="8453"/>
                      <a:pt x="8165" y="8279"/>
                    </a:cubicBezTo>
                    <a:lnTo>
                      <a:pt x="8063" y="8263"/>
                    </a:lnTo>
                    <a:lnTo>
                      <a:pt x="7949" y="8263"/>
                    </a:lnTo>
                    <a:cubicBezTo>
                      <a:pt x="7941" y="8263"/>
                      <a:pt x="7934" y="8263"/>
                      <a:pt x="7926" y="8263"/>
                    </a:cubicBezTo>
                    <a:cubicBezTo>
                      <a:pt x="7693" y="8263"/>
                      <a:pt x="7469" y="8200"/>
                      <a:pt x="7272" y="8085"/>
                    </a:cubicBezTo>
                    <a:cubicBezTo>
                      <a:pt x="7221" y="8051"/>
                      <a:pt x="7174" y="8017"/>
                      <a:pt x="7128" y="7979"/>
                    </a:cubicBezTo>
                    <a:cubicBezTo>
                      <a:pt x="7086" y="7941"/>
                      <a:pt x="7047" y="7903"/>
                      <a:pt x="7014" y="7865"/>
                    </a:cubicBezTo>
                    <a:cubicBezTo>
                      <a:pt x="6954" y="7797"/>
                      <a:pt x="6908" y="7721"/>
                      <a:pt x="6874" y="7636"/>
                    </a:cubicBezTo>
                    <a:cubicBezTo>
                      <a:pt x="6819" y="7475"/>
                      <a:pt x="6832" y="7302"/>
                      <a:pt x="6908" y="7149"/>
                    </a:cubicBezTo>
                    <a:cubicBezTo>
                      <a:pt x="6950" y="7065"/>
                      <a:pt x="7001" y="6989"/>
                      <a:pt x="7060" y="6917"/>
                    </a:cubicBezTo>
                    <a:cubicBezTo>
                      <a:pt x="7119" y="6845"/>
                      <a:pt x="7187" y="6777"/>
                      <a:pt x="7255" y="6713"/>
                    </a:cubicBezTo>
                    <a:cubicBezTo>
                      <a:pt x="7301" y="6675"/>
                      <a:pt x="7348" y="6633"/>
                      <a:pt x="7395" y="6595"/>
                    </a:cubicBezTo>
                    <a:lnTo>
                      <a:pt x="7450" y="6553"/>
                    </a:lnTo>
                    <a:cubicBezTo>
                      <a:pt x="7386" y="6455"/>
                      <a:pt x="7318" y="6366"/>
                      <a:pt x="7238" y="6282"/>
                    </a:cubicBezTo>
                    <a:cubicBezTo>
                      <a:pt x="7187" y="6222"/>
                      <a:pt x="7132" y="6167"/>
                      <a:pt x="7081" y="6112"/>
                    </a:cubicBezTo>
                    <a:cubicBezTo>
                      <a:pt x="7060" y="6095"/>
                      <a:pt x="7047" y="6070"/>
                      <a:pt x="7043" y="6045"/>
                    </a:cubicBezTo>
                    <a:cubicBezTo>
                      <a:pt x="7043" y="6019"/>
                      <a:pt x="7052" y="5994"/>
                      <a:pt x="7069" y="5977"/>
                    </a:cubicBezTo>
                    <a:cubicBezTo>
                      <a:pt x="7097" y="5953"/>
                      <a:pt x="7126" y="5942"/>
                      <a:pt x="7152" y="5942"/>
                    </a:cubicBezTo>
                    <a:cubicBezTo>
                      <a:pt x="7173" y="5942"/>
                      <a:pt x="7191" y="5949"/>
                      <a:pt x="7204" y="5964"/>
                    </a:cubicBezTo>
                    <a:cubicBezTo>
                      <a:pt x="7340" y="6104"/>
                      <a:pt x="7475" y="6261"/>
                      <a:pt x="7606" y="6421"/>
                    </a:cubicBezTo>
                    <a:cubicBezTo>
                      <a:pt x="7627" y="6417"/>
                      <a:pt x="7644" y="6409"/>
                      <a:pt x="7661" y="6400"/>
                    </a:cubicBezTo>
                    <a:lnTo>
                      <a:pt x="7725" y="6358"/>
                    </a:lnTo>
                    <a:cubicBezTo>
                      <a:pt x="7983" y="6184"/>
                      <a:pt x="8262" y="6019"/>
                      <a:pt x="8571" y="5850"/>
                    </a:cubicBezTo>
                    <a:lnTo>
                      <a:pt x="8554" y="5825"/>
                    </a:lnTo>
                    <a:lnTo>
                      <a:pt x="8271" y="5554"/>
                    </a:lnTo>
                    <a:lnTo>
                      <a:pt x="8123" y="5414"/>
                    </a:lnTo>
                    <a:cubicBezTo>
                      <a:pt x="8084" y="5380"/>
                      <a:pt x="8076" y="5317"/>
                      <a:pt x="8110" y="5279"/>
                    </a:cubicBezTo>
                    <a:cubicBezTo>
                      <a:pt x="8140" y="5255"/>
                      <a:pt x="8170" y="5243"/>
                      <a:pt x="8195" y="5243"/>
                    </a:cubicBezTo>
                    <a:cubicBezTo>
                      <a:pt x="8215" y="5243"/>
                      <a:pt x="8232" y="5251"/>
                      <a:pt x="8245" y="5266"/>
                    </a:cubicBezTo>
                    <a:cubicBezTo>
                      <a:pt x="8389" y="5401"/>
                      <a:pt x="8529" y="5533"/>
                      <a:pt x="8669" y="5668"/>
                    </a:cubicBezTo>
                    <a:cubicBezTo>
                      <a:pt x="8698" y="5689"/>
                      <a:pt x="8711" y="5723"/>
                      <a:pt x="8702" y="5757"/>
                    </a:cubicBezTo>
                    <a:cubicBezTo>
                      <a:pt x="8821" y="5710"/>
                      <a:pt x="8939" y="5655"/>
                      <a:pt x="9049" y="5596"/>
                    </a:cubicBezTo>
                    <a:lnTo>
                      <a:pt x="9206" y="5516"/>
                    </a:lnTo>
                    <a:lnTo>
                      <a:pt x="9346" y="5439"/>
                    </a:lnTo>
                    <a:lnTo>
                      <a:pt x="9371" y="5427"/>
                    </a:lnTo>
                    <a:cubicBezTo>
                      <a:pt x="9794" y="5207"/>
                      <a:pt x="10273" y="4961"/>
                      <a:pt x="10717" y="4682"/>
                    </a:cubicBezTo>
                    <a:lnTo>
                      <a:pt x="10683" y="4678"/>
                    </a:lnTo>
                    <a:cubicBezTo>
                      <a:pt x="10908" y="4555"/>
                      <a:pt x="11123" y="4415"/>
                      <a:pt x="11318" y="4254"/>
                    </a:cubicBezTo>
                    <a:cubicBezTo>
                      <a:pt x="11500" y="4106"/>
                      <a:pt x="11674" y="3950"/>
                      <a:pt x="11834" y="3785"/>
                    </a:cubicBezTo>
                    <a:lnTo>
                      <a:pt x="11834" y="3785"/>
                    </a:lnTo>
                    <a:lnTo>
                      <a:pt x="11801" y="3789"/>
                    </a:lnTo>
                    <a:lnTo>
                      <a:pt x="11822" y="3772"/>
                    </a:lnTo>
                    <a:cubicBezTo>
                      <a:pt x="11894" y="3708"/>
                      <a:pt x="11961" y="3641"/>
                      <a:pt x="12016" y="3560"/>
                    </a:cubicBezTo>
                    <a:cubicBezTo>
                      <a:pt x="11928" y="3222"/>
                      <a:pt x="11796" y="2896"/>
                      <a:pt x="11636" y="2582"/>
                    </a:cubicBezTo>
                    <a:cubicBezTo>
                      <a:pt x="11754" y="2456"/>
                      <a:pt x="11856" y="2316"/>
                      <a:pt x="11936" y="2159"/>
                    </a:cubicBezTo>
                    <a:cubicBezTo>
                      <a:pt x="11987" y="2062"/>
                      <a:pt x="12033" y="1960"/>
                      <a:pt x="12071" y="1854"/>
                    </a:cubicBezTo>
                    <a:cubicBezTo>
                      <a:pt x="12114" y="1744"/>
                      <a:pt x="12143" y="1630"/>
                      <a:pt x="12165" y="1516"/>
                    </a:cubicBezTo>
                    <a:cubicBezTo>
                      <a:pt x="12198" y="1296"/>
                      <a:pt x="12173" y="1071"/>
                      <a:pt x="12093" y="864"/>
                    </a:cubicBezTo>
                    <a:cubicBezTo>
                      <a:pt x="12055" y="758"/>
                      <a:pt x="12000" y="657"/>
                      <a:pt x="11936" y="564"/>
                    </a:cubicBezTo>
                    <a:cubicBezTo>
                      <a:pt x="11860" y="458"/>
                      <a:pt x="11771" y="365"/>
                      <a:pt x="11669" y="284"/>
                    </a:cubicBezTo>
                    <a:cubicBezTo>
                      <a:pt x="11585" y="217"/>
                      <a:pt x="11492" y="161"/>
                      <a:pt x="11390" y="119"/>
                    </a:cubicBezTo>
                    <a:cubicBezTo>
                      <a:pt x="11284" y="73"/>
                      <a:pt x="11178" y="43"/>
                      <a:pt x="11064" y="26"/>
                    </a:cubicBezTo>
                    <a:cubicBezTo>
                      <a:pt x="11001" y="17"/>
                      <a:pt x="10938" y="13"/>
                      <a:pt x="10874" y="13"/>
                    </a:cubicBezTo>
                    <a:cubicBezTo>
                      <a:pt x="10727" y="13"/>
                      <a:pt x="10580" y="37"/>
                      <a:pt x="10438" y="81"/>
                    </a:cubicBezTo>
                    <a:cubicBezTo>
                      <a:pt x="10222" y="149"/>
                      <a:pt x="10014" y="250"/>
                      <a:pt x="9832" y="386"/>
                    </a:cubicBezTo>
                    <a:cubicBezTo>
                      <a:pt x="9807" y="407"/>
                      <a:pt x="9782" y="424"/>
                      <a:pt x="9756" y="445"/>
                    </a:cubicBezTo>
                    <a:cubicBezTo>
                      <a:pt x="9701" y="492"/>
                      <a:pt x="9646" y="538"/>
                      <a:pt x="9595" y="589"/>
                    </a:cubicBezTo>
                    <a:cubicBezTo>
                      <a:pt x="8856" y="199"/>
                      <a:pt x="7996" y="0"/>
                      <a:pt x="7097"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9" name="Google Shape;6609;p61"/>
            <p:cNvGrpSpPr/>
            <p:nvPr/>
          </p:nvGrpSpPr>
          <p:grpSpPr>
            <a:xfrm rot="1507860">
              <a:off x="4124207" y="3242820"/>
              <a:ext cx="700543" cy="791601"/>
              <a:chOff x="-1906116" y="4346566"/>
              <a:chExt cx="1184367" cy="1338314"/>
            </a:xfrm>
          </p:grpSpPr>
          <p:sp>
            <p:nvSpPr>
              <p:cNvPr id="6610" name="Google Shape;6610;p61"/>
              <p:cNvSpPr/>
              <p:nvPr/>
            </p:nvSpPr>
            <p:spPr>
              <a:xfrm>
                <a:off x="-1839810" y="4346566"/>
                <a:ext cx="367059" cy="333676"/>
              </a:xfrm>
              <a:custGeom>
                <a:rect b="b" l="l" r="r" t="t"/>
                <a:pathLst>
                  <a:path extrusionOk="0" h="4348" w="4783">
                    <a:moveTo>
                      <a:pt x="1655" y="1"/>
                    </a:moveTo>
                    <a:cubicBezTo>
                      <a:pt x="1427" y="1"/>
                      <a:pt x="1202" y="47"/>
                      <a:pt x="991" y="136"/>
                    </a:cubicBezTo>
                    <a:cubicBezTo>
                      <a:pt x="881" y="183"/>
                      <a:pt x="775" y="242"/>
                      <a:pt x="673" y="314"/>
                    </a:cubicBezTo>
                    <a:cubicBezTo>
                      <a:pt x="627" y="348"/>
                      <a:pt x="580" y="386"/>
                      <a:pt x="538" y="428"/>
                    </a:cubicBezTo>
                    <a:cubicBezTo>
                      <a:pt x="440" y="509"/>
                      <a:pt x="364" y="606"/>
                      <a:pt x="309" y="716"/>
                    </a:cubicBezTo>
                    <a:cubicBezTo>
                      <a:pt x="267" y="784"/>
                      <a:pt x="233" y="856"/>
                      <a:pt x="203" y="928"/>
                    </a:cubicBezTo>
                    <a:cubicBezTo>
                      <a:pt x="127" y="1105"/>
                      <a:pt x="68" y="1287"/>
                      <a:pt x="30" y="1478"/>
                    </a:cubicBezTo>
                    <a:cubicBezTo>
                      <a:pt x="13" y="1571"/>
                      <a:pt x="4" y="1664"/>
                      <a:pt x="0" y="1761"/>
                    </a:cubicBezTo>
                    <a:cubicBezTo>
                      <a:pt x="0" y="1838"/>
                      <a:pt x="4" y="1918"/>
                      <a:pt x="21" y="1994"/>
                    </a:cubicBezTo>
                    <a:cubicBezTo>
                      <a:pt x="30" y="2041"/>
                      <a:pt x="43" y="2083"/>
                      <a:pt x="55" y="2125"/>
                    </a:cubicBezTo>
                    <a:cubicBezTo>
                      <a:pt x="72" y="2163"/>
                      <a:pt x="93" y="2202"/>
                      <a:pt x="114" y="2240"/>
                    </a:cubicBezTo>
                    <a:cubicBezTo>
                      <a:pt x="165" y="2316"/>
                      <a:pt x="233" y="2375"/>
                      <a:pt x="313" y="2417"/>
                    </a:cubicBezTo>
                    <a:cubicBezTo>
                      <a:pt x="351" y="2439"/>
                      <a:pt x="394" y="2451"/>
                      <a:pt x="436" y="2464"/>
                    </a:cubicBezTo>
                    <a:cubicBezTo>
                      <a:pt x="474" y="2472"/>
                      <a:pt x="517" y="2477"/>
                      <a:pt x="559" y="2481"/>
                    </a:cubicBezTo>
                    <a:lnTo>
                      <a:pt x="584" y="2481"/>
                    </a:lnTo>
                    <a:cubicBezTo>
                      <a:pt x="627" y="2481"/>
                      <a:pt x="669" y="2477"/>
                      <a:pt x="711" y="2464"/>
                    </a:cubicBezTo>
                    <a:cubicBezTo>
                      <a:pt x="758" y="2447"/>
                      <a:pt x="809" y="2422"/>
                      <a:pt x="851" y="2392"/>
                    </a:cubicBezTo>
                    <a:cubicBezTo>
                      <a:pt x="927" y="2341"/>
                      <a:pt x="999" y="2282"/>
                      <a:pt x="1058" y="2214"/>
                    </a:cubicBezTo>
                    <a:lnTo>
                      <a:pt x="1079" y="2197"/>
                    </a:lnTo>
                    <a:cubicBezTo>
                      <a:pt x="1118" y="2159"/>
                      <a:pt x="1156" y="2117"/>
                      <a:pt x="1190" y="2079"/>
                    </a:cubicBezTo>
                    <a:cubicBezTo>
                      <a:pt x="1228" y="2041"/>
                      <a:pt x="1283" y="1986"/>
                      <a:pt x="1325" y="1939"/>
                    </a:cubicBezTo>
                    <a:lnTo>
                      <a:pt x="1325" y="1939"/>
                    </a:lnTo>
                    <a:lnTo>
                      <a:pt x="1300" y="1960"/>
                    </a:lnTo>
                    <a:cubicBezTo>
                      <a:pt x="1376" y="1893"/>
                      <a:pt x="1456" y="1833"/>
                      <a:pt x="1541" y="1778"/>
                    </a:cubicBezTo>
                    <a:cubicBezTo>
                      <a:pt x="1583" y="1757"/>
                      <a:pt x="1630" y="1740"/>
                      <a:pt x="1676" y="1728"/>
                    </a:cubicBezTo>
                    <a:cubicBezTo>
                      <a:pt x="1767" y="1711"/>
                      <a:pt x="1859" y="1703"/>
                      <a:pt x="1949" y="1703"/>
                    </a:cubicBezTo>
                    <a:cubicBezTo>
                      <a:pt x="2094" y="1703"/>
                      <a:pt x="2238" y="1724"/>
                      <a:pt x="2379" y="1766"/>
                    </a:cubicBezTo>
                    <a:lnTo>
                      <a:pt x="2353" y="1753"/>
                    </a:lnTo>
                    <a:lnTo>
                      <a:pt x="2353" y="1753"/>
                    </a:lnTo>
                    <a:cubicBezTo>
                      <a:pt x="2510" y="1808"/>
                      <a:pt x="2662" y="1876"/>
                      <a:pt x="2802" y="1960"/>
                    </a:cubicBezTo>
                    <a:cubicBezTo>
                      <a:pt x="2988" y="2079"/>
                      <a:pt x="3153" y="2218"/>
                      <a:pt x="3306" y="2375"/>
                    </a:cubicBezTo>
                    <a:cubicBezTo>
                      <a:pt x="3522" y="2612"/>
                      <a:pt x="3712" y="2879"/>
                      <a:pt x="3864" y="3162"/>
                    </a:cubicBezTo>
                    <a:cubicBezTo>
                      <a:pt x="4038" y="3484"/>
                      <a:pt x="4169" y="3827"/>
                      <a:pt x="4258" y="4182"/>
                    </a:cubicBezTo>
                    <a:lnTo>
                      <a:pt x="4279" y="4288"/>
                    </a:lnTo>
                    <a:cubicBezTo>
                      <a:pt x="4283" y="4322"/>
                      <a:pt x="4309" y="4347"/>
                      <a:pt x="4343" y="4347"/>
                    </a:cubicBezTo>
                    <a:cubicBezTo>
                      <a:pt x="4364" y="4347"/>
                      <a:pt x="4385" y="4339"/>
                      <a:pt x="4402" y="4318"/>
                    </a:cubicBezTo>
                    <a:cubicBezTo>
                      <a:pt x="4410" y="4305"/>
                      <a:pt x="4415" y="4292"/>
                      <a:pt x="4410" y="4275"/>
                    </a:cubicBezTo>
                    <a:cubicBezTo>
                      <a:pt x="4394" y="4174"/>
                      <a:pt x="4368" y="4077"/>
                      <a:pt x="4343" y="3979"/>
                    </a:cubicBezTo>
                    <a:lnTo>
                      <a:pt x="4343" y="3979"/>
                    </a:lnTo>
                    <a:cubicBezTo>
                      <a:pt x="4364" y="3996"/>
                      <a:pt x="4394" y="4005"/>
                      <a:pt x="4423" y="4005"/>
                    </a:cubicBezTo>
                    <a:cubicBezTo>
                      <a:pt x="4453" y="4005"/>
                      <a:pt x="4482" y="3996"/>
                      <a:pt x="4508" y="3975"/>
                    </a:cubicBezTo>
                    <a:cubicBezTo>
                      <a:pt x="4546" y="3941"/>
                      <a:pt x="4580" y="3907"/>
                      <a:pt x="4609" y="3869"/>
                    </a:cubicBezTo>
                    <a:cubicBezTo>
                      <a:pt x="4639" y="3827"/>
                      <a:pt x="4669" y="3785"/>
                      <a:pt x="4690" y="3738"/>
                    </a:cubicBezTo>
                    <a:cubicBezTo>
                      <a:pt x="4711" y="3687"/>
                      <a:pt x="4728" y="3636"/>
                      <a:pt x="4741" y="3586"/>
                    </a:cubicBezTo>
                    <a:cubicBezTo>
                      <a:pt x="4758" y="3531"/>
                      <a:pt x="4766" y="3476"/>
                      <a:pt x="4774" y="3421"/>
                    </a:cubicBezTo>
                    <a:cubicBezTo>
                      <a:pt x="4783" y="3310"/>
                      <a:pt x="4783" y="3200"/>
                      <a:pt x="4774" y="3086"/>
                    </a:cubicBezTo>
                    <a:cubicBezTo>
                      <a:pt x="4762" y="2959"/>
                      <a:pt x="4736" y="2828"/>
                      <a:pt x="4703" y="2701"/>
                    </a:cubicBezTo>
                    <a:cubicBezTo>
                      <a:pt x="4643" y="2464"/>
                      <a:pt x="4559" y="2231"/>
                      <a:pt x="4453" y="2007"/>
                    </a:cubicBezTo>
                    <a:cubicBezTo>
                      <a:pt x="4355" y="1791"/>
                      <a:pt x="4241" y="1584"/>
                      <a:pt x="4114" y="1385"/>
                    </a:cubicBezTo>
                    <a:cubicBezTo>
                      <a:pt x="4068" y="1313"/>
                      <a:pt x="4017" y="1241"/>
                      <a:pt x="3966" y="1169"/>
                    </a:cubicBezTo>
                    <a:cubicBezTo>
                      <a:pt x="3890" y="1076"/>
                      <a:pt x="3809" y="983"/>
                      <a:pt x="3721" y="898"/>
                    </a:cubicBezTo>
                    <a:cubicBezTo>
                      <a:pt x="3543" y="720"/>
                      <a:pt x="3340" y="568"/>
                      <a:pt x="3124" y="437"/>
                    </a:cubicBezTo>
                    <a:cubicBezTo>
                      <a:pt x="2908" y="305"/>
                      <a:pt x="2675" y="200"/>
                      <a:pt x="2434" y="119"/>
                    </a:cubicBezTo>
                    <a:cubicBezTo>
                      <a:pt x="2315" y="85"/>
                      <a:pt x="2193" y="51"/>
                      <a:pt x="2070" y="30"/>
                    </a:cubicBezTo>
                    <a:cubicBezTo>
                      <a:pt x="1934" y="9"/>
                      <a:pt x="1803" y="1"/>
                      <a:pt x="1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1"/>
              <p:cNvSpPr/>
              <p:nvPr/>
            </p:nvSpPr>
            <p:spPr>
              <a:xfrm>
                <a:off x="-1906116" y="4444337"/>
                <a:ext cx="1184367" cy="1240543"/>
              </a:xfrm>
              <a:custGeom>
                <a:rect b="b" l="l" r="r" t="t"/>
                <a:pathLst>
                  <a:path extrusionOk="0" h="16165" w="15433">
                    <a:moveTo>
                      <a:pt x="9803" y="1"/>
                    </a:moveTo>
                    <a:cubicBezTo>
                      <a:pt x="9804" y="1"/>
                      <a:pt x="9805" y="1"/>
                      <a:pt x="9805" y="1"/>
                    </a:cubicBezTo>
                    <a:lnTo>
                      <a:pt x="9805" y="1"/>
                    </a:lnTo>
                    <a:cubicBezTo>
                      <a:pt x="9806" y="1"/>
                      <a:pt x="9807" y="1"/>
                      <a:pt x="9808" y="1"/>
                    </a:cubicBezTo>
                    <a:close/>
                    <a:moveTo>
                      <a:pt x="9805" y="1"/>
                    </a:moveTo>
                    <a:cubicBezTo>
                      <a:pt x="9497" y="1"/>
                      <a:pt x="9197" y="60"/>
                      <a:pt x="8914" y="178"/>
                    </a:cubicBezTo>
                    <a:cubicBezTo>
                      <a:pt x="8572" y="318"/>
                      <a:pt x="8258" y="572"/>
                      <a:pt x="7962" y="949"/>
                    </a:cubicBezTo>
                    <a:cubicBezTo>
                      <a:pt x="7721" y="1253"/>
                      <a:pt x="7526" y="1596"/>
                      <a:pt x="7382" y="1960"/>
                    </a:cubicBezTo>
                    <a:cubicBezTo>
                      <a:pt x="7276" y="1838"/>
                      <a:pt x="7149" y="1736"/>
                      <a:pt x="7010" y="1656"/>
                    </a:cubicBezTo>
                    <a:cubicBezTo>
                      <a:pt x="6921" y="1605"/>
                      <a:pt x="6828" y="1562"/>
                      <a:pt x="6735" y="1529"/>
                    </a:cubicBezTo>
                    <a:cubicBezTo>
                      <a:pt x="6633" y="1490"/>
                      <a:pt x="6527" y="1461"/>
                      <a:pt x="6421" y="1444"/>
                    </a:cubicBezTo>
                    <a:cubicBezTo>
                      <a:pt x="6311" y="1423"/>
                      <a:pt x="6197" y="1410"/>
                      <a:pt x="6087" y="1410"/>
                    </a:cubicBezTo>
                    <a:cubicBezTo>
                      <a:pt x="5994" y="1410"/>
                      <a:pt x="5905" y="1419"/>
                      <a:pt x="5816" y="1427"/>
                    </a:cubicBezTo>
                    <a:cubicBezTo>
                      <a:pt x="5609" y="1448"/>
                      <a:pt x="5410" y="1499"/>
                      <a:pt x="5215" y="1571"/>
                    </a:cubicBezTo>
                    <a:cubicBezTo>
                      <a:pt x="5021" y="1643"/>
                      <a:pt x="4839" y="1736"/>
                      <a:pt x="4669" y="1854"/>
                    </a:cubicBezTo>
                    <a:cubicBezTo>
                      <a:pt x="4491" y="1969"/>
                      <a:pt x="4326" y="2104"/>
                      <a:pt x="4178" y="2252"/>
                    </a:cubicBezTo>
                    <a:cubicBezTo>
                      <a:pt x="3886" y="2549"/>
                      <a:pt x="3675" y="2913"/>
                      <a:pt x="3565" y="3310"/>
                    </a:cubicBezTo>
                    <a:cubicBezTo>
                      <a:pt x="3497" y="3577"/>
                      <a:pt x="3488" y="3852"/>
                      <a:pt x="3531" y="4119"/>
                    </a:cubicBezTo>
                    <a:cubicBezTo>
                      <a:pt x="3361" y="4026"/>
                      <a:pt x="3179" y="3958"/>
                      <a:pt x="2989" y="3916"/>
                    </a:cubicBezTo>
                    <a:cubicBezTo>
                      <a:pt x="2837" y="3878"/>
                      <a:pt x="2684" y="3861"/>
                      <a:pt x="2528" y="3861"/>
                    </a:cubicBezTo>
                    <a:cubicBezTo>
                      <a:pt x="2434" y="3861"/>
                      <a:pt x="2341" y="3865"/>
                      <a:pt x="2248" y="3878"/>
                    </a:cubicBezTo>
                    <a:cubicBezTo>
                      <a:pt x="2003" y="3911"/>
                      <a:pt x="1766" y="3983"/>
                      <a:pt x="1541" y="4089"/>
                    </a:cubicBezTo>
                    <a:cubicBezTo>
                      <a:pt x="1317" y="4199"/>
                      <a:pt x="1105" y="4343"/>
                      <a:pt x="923" y="4512"/>
                    </a:cubicBezTo>
                    <a:cubicBezTo>
                      <a:pt x="555" y="4855"/>
                      <a:pt x="276" y="5334"/>
                      <a:pt x="128" y="5901"/>
                    </a:cubicBezTo>
                    <a:cubicBezTo>
                      <a:pt x="52" y="6184"/>
                      <a:pt x="13" y="6476"/>
                      <a:pt x="5" y="6768"/>
                    </a:cubicBezTo>
                    <a:cubicBezTo>
                      <a:pt x="1" y="7065"/>
                      <a:pt x="26" y="7361"/>
                      <a:pt x="81" y="7649"/>
                    </a:cubicBezTo>
                    <a:cubicBezTo>
                      <a:pt x="136" y="7941"/>
                      <a:pt x="217" y="8224"/>
                      <a:pt x="314" y="8500"/>
                    </a:cubicBezTo>
                    <a:cubicBezTo>
                      <a:pt x="416" y="8792"/>
                      <a:pt x="538" y="9079"/>
                      <a:pt x="674" y="9359"/>
                    </a:cubicBezTo>
                    <a:cubicBezTo>
                      <a:pt x="911" y="9833"/>
                      <a:pt x="1207" y="10319"/>
                      <a:pt x="1635" y="10929"/>
                    </a:cubicBezTo>
                    <a:cubicBezTo>
                      <a:pt x="1787" y="11141"/>
                      <a:pt x="1952" y="11369"/>
                      <a:pt x="2155" y="11619"/>
                    </a:cubicBezTo>
                    <a:lnTo>
                      <a:pt x="2176" y="11644"/>
                    </a:lnTo>
                    <a:cubicBezTo>
                      <a:pt x="2274" y="11767"/>
                      <a:pt x="2371" y="11890"/>
                      <a:pt x="2477" y="12008"/>
                    </a:cubicBezTo>
                    <a:cubicBezTo>
                      <a:pt x="2591" y="12139"/>
                      <a:pt x="2714" y="12266"/>
                      <a:pt x="2828" y="12385"/>
                    </a:cubicBezTo>
                    <a:cubicBezTo>
                      <a:pt x="3217" y="12783"/>
                      <a:pt x="3649" y="13185"/>
                      <a:pt x="4106" y="13587"/>
                    </a:cubicBezTo>
                    <a:cubicBezTo>
                      <a:pt x="4661" y="14082"/>
                      <a:pt x="5236" y="14548"/>
                      <a:pt x="5837" y="14979"/>
                    </a:cubicBezTo>
                    <a:cubicBezTo>
                      <a:pt x="6146" y="15200"/>
                      <a:pt x="6430" y="15386"/>
                      <a:pt x="6709" y="15547"/>
                    </a:cubicBezTo>
                    <a:cubicBezTo>
                      <a:pt x="6989" y="15712"/>
                      <a:pt x="7281" y="15856"/>
                      <a:pt x="7585" y="15978"/>
                    </a:cubicBezTo>
                    <a:cubicBezTo>
                      <a:pt x="7835" y="16080"/>
                      <a:pt x="8098" y="16139"/>
                      <a:pt x="8368" y="16160"/>
                    </a:cubicBezTo>
                    <a:cubicBezTo>
                      <a:pt x="8394" y="16160"/>
                      <a:pt x="8423" y="16165"/>
                      <a:pt x="8453" y="16165"/>
                    </a:cubicBezTo>
                    <a:cubicBezTo>
                      <a:pt x="8461" y="16165"/>
                      <a:pt x="8469" y="16165"/>
                      <a:pt x="8478" y="16165"/>
                    </a:cubicBezTo>
                    <a:cubicBezTo>
                      <a:pt x="8681" y="16165"/>
                      <a:pt x="8879" y="16114"/>
                      <a:pt x="9058" y="16016"/>
                    </a:cubicBezTo>
                    <a:cubicBezTo>
                      <a:pt x="9139" y="15970"/>
                      <a:pt x="9215" y="15911"/>
                      <a:pt x="9278" y="15839"/>
                    </a:cubicBezTo>
                    <a:cubicBezTo>
                      <a:pt x="9317" y="15796"/>
                      <a:pt x="9350" y="15750"/>
                      <a:pt x="9384" y="15703"/>
                    </a:cubicBezTo>
                    <a:cubicBezTo>
                      <a:pt x="9414" y="15657"/>
                      <a:pt x="9439" y="15606"/>
                      <a:pt x="9460" y="15555"/>
                    </a:cubicBezTo>
                    <a:cubicBezTo>
                      <a:pt x="9507" y="15454"/>
                      <a:pt x="9541" y="15348"/>
                      <a:pt x="9558" y="15238"/>
                    </a:cubicBezTo>
                    <a:cubicBezTo>
                      <a:pt x="9626" y="15284"/>
                      <a:pt x="9697" y="15331"/>
                      <a:pt x="9774" y="15365"/>
                    </a:cubicBezTo>
                    <a:cubicBezTo>
                      <a:pt x="9960" y="15458"/>
                      <a:pt x="10159" y="15517"/>
                      <a:pt x="10366" y="15542"/>
                    </a:cubicBezTo>
                    <a:cubicBezTo>
                      <a:pt x="10434" y="15551"/>
                      <a:pt x="10502" y="15555"/>
                      <a:pt x="10574" y="15555"/>
                    </a:cubicBezTo>
                    <a:cubicBezTo>
                      <a:pt x="10908" y="15551"/>
                      <a:pt x="11234" y="15462"/>
                      <a:pt x="11526" y="15305"/>
                    </a:cubicBezTo>
                    <a:cubicBezTo>
                      <a:pt x="11894" y="15115"/>
                      <a:pt x="12207" y="14831"/>
                      <a:pt x="12432" y="14484"/>
                    </a:cubicBezTo>
                    <a:cubicBezTo>
                      <a:pt x="12605" y="14230"/>
                      <a:pt x="12719" y="13938"/>
                      <a:pt x="12766" y="13629"/>
                    </a:cubicBezTo>
                    <a:cubicBezTo>
                      <a:pt x="12863" y="13684"/>
                      <a:pt x="12965" y="13735"/>
                      <a:pt x="13067" y="13773"/>
                    </a:cubicBezTo>
                    <a:cubicBezTo>
                      <a:pt x="13210" y="13828"/>
                      <a:pt x="13359" y="13866"/>
                      <a:pt x="13511" y="13887"/>
                    </a:cubicBezTo>
                    <a:cubicBezTo>
                      <a:pt x="13570" y="13896"/>
                      <a:pt x="13634" y="13900"/>
                      <a:pt x="13697" y="13900"/>
                    </a:cubicBezTo>
                    <a:cubicBezTo>
                      <a:pt x="13896" y="13900"/>
                      <a:pt x="14095" y="13858"/>
                      <a:pt x="14277" y="13773"/>
                    </a:cubicBezTo>
                    <a:cubicBezTo>
                      <a:pt x="14510" y="13663"/>
                      <a:pt x="14705" y="13494"/>
                      <a:pt x="14848" y="13282"/>
                    </a:cubicBezTo>
                    <a:cubicBezTo>
                      <a:pt x="14929" y="13168"/>
                      <a:pt x="14997" y="13045"/>
                      <a:pt x="15052" y="12918"/>
                    </a:cubicBezTo>
                    <a:cubicBezTo>
                      <a:pt x="15102" y="12808"/>
                      <a:pt x="15149" y="12690"/>
                      <a:pt x="15183" y="12571"/>
                    </a:cubicBezTo>
                    <a:cubicBezTo>
                      <a:pt x="15272" y="12275"/>
                      <a:pt x="15335" y="11974"/>
                      <a:pt x="15369" y="11670"/>
                    </a:cubicBezTo>
                    <a:cubicBezTo>
                      <a:pt x="15407" y="11352"/>
                      <a:pt x="15424" y="11031"/>
                      <a:pt x="15428" y="10709"/>
                    </a:cubicBezTo>
                    <a:cubicBezTo>
                      <a:pt x="15433" y="10002"/>
                      <a:pt x="15394" y="9295"/>
                      <a:pt x="15310" y="8593"/>
                    </a:cubicBezTo>
                    <a:cubicBezTo>
                      <a:pt x="15246" y="8004"/>
                      <a:pt x="15162" y="7399"/>
                      <a:pt x="15056" y="6781"/>
                    </a:cubicBezTo>
                    <a:cubicBezTo>
                      <a:pt x="14992" y="6438"/>
                      <a:pt x="14929" y="6070"/>
                      <a:pt x="14840" y="5715"/>
                    </a:cubicBezTo>
                    <a:cubicBezTo>
                      <a:pt x="14721" y="5249"/>
                      <a:pt x="14573" y="4792"/>
                      <a:pt x="14396" y="4343"/>
                    </a:cubicBezTo>
                    <a:cubicBezTo>
                      <a:pt x="14201" y="3848"/>
                      <a:pt x="13968" y="3365"/>
                      <a:pt x="13706" y="2904"/>
                    </a:cubicBezTo>
                    <a:cubicBezTo>
                      <a:pt x="13435" y="2426"/>
                      <a:pt x="13113" y="1973"/>
                      <a:pt x="12753" y="1558"/>
                    </a:cubicBezTo>
                    <a:cubicBezTo>
                      <a:pt x="12411" y="1160"/>
                      <a:pt x="12008" y="818"/>
                      <a:pt x="11564" y="542"/>
                    </a:cubicBezTo>
                    <a:cubicBezTo>
                      <a:pt x="11369" y="424"/>
                      <a:pt x="11166" y="322"/>
                      <a:pt x="10955" y="238"/>
                    </a:cubicBezTo>
                    <a:cubicBezTo>
                      <a:pt x="10717" y="145"/>
                      <a:pt x="10468" y="77"/>
                      <a:pt x="10214" y="34"/>
                    </a:cubicBezTo>
                    <a:cubicBezTo>
                      <a:pt x="10079" y="13"/>
                      <a:pt x="9944" y="1"/>
                      <a:pt x="98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1"/>
              <p:cNvSpPr/>
              <p:nvPr/>
            </p:nvSpPr>
            <p:spPr>
              <a:xfrm>
                <a:off x="-1758308" y="4462525"/>
                <a:ext cx="888448" cy="1179455"/>
              </a:xfrm>
              <a:custGeom>
                <a:rect b="b" l="l" r="r" t="t"/>
                <a:pathLst>
                  <a:path extrusionOk="0" h="15369" w="11577">
                    <a:moveTo>
                      <a:pt x="5672" y="1829"/>
                    </a:moveTo>
                    <a:cubicBezTo>
                      <a:pt x="5693" y="1829"/>
                      <a:pt x="5710" y="1838"/>
                      <a:pt x="5727" y="1850"/>
                    </a:cubicBezTo>
                    <a:cubicBezTo>
                      <a:pt x="6370" y="2472"/>
                      <a:pt x="6946" y="3158"/>
                      <a:pt x="7437" y="3907"/>
                    </a:cubicBezTo>
                    <a:cubicBezTo>
                      <a:pt x="7953" y="4686"/>
                      <a:pt x="8411" y="5507"/>
                      <a:pt x="8804" y="6358"/>
                    </a:cubicBezTo>
                    <a:cubicBezTo>
                      <a:pt x="9304" y="7420"/>
                      <a:pt x="9723" y="8516"/>
                      <a:pt x="10065" y="9638"/>
                    </a:cubicBezTo>
                    <a:cubicBezTo>
                      <a:pt x="10226" y="10171"/>
                      <a:pt x="10379" y="10713"/>
                      <a:pt x="10510" y="11251"/>
                    </a:cubicBezTo>
                    <a:cubicBezTo>
                      <a:pt x="10573" y="11509"/>
                      <a:pt x="10633" y="11771"/>
                      <a:pt x="10692" y="12029"/>
                    </a:cubicBezTo>
                    <a:cubicBezTo>
                      <a:pt x="10722" y="12165"/>
                      <a:pt x="10747" y="12300"/>
                      <a:pt x="10777" y="12436"/>
                    </a:cubicBezTo>
                    <a:lnTo>
                      <a:pt x="10789" y="12516"/>
                    </a:lnTo>
                    <a:lnTo>
                      <a:pt x="10806" y="12597"/>
                    </a:lnTo>
                    <a:lnTo>
                      <a:pt x="10823" y="12681"/>
                    </a:lnTo>
                    <a:lnTo>
                      <a:pt x="10827" y="12707"/>
                    </a:lnTo>
                    <a:cubicBezTo>
                      <a:pt x="10832" y="12736"/>
                      <a:pt x="10840" y="12770"/>
                      <a:pt x="10844" y="12804"/>
                    </a:cubicBezTo>
                    <a:cubicBezTo>
                      <a:pt x="10844" y="12829"/>
                      <a:pt x="10848" y="12855"/>
                      <a:pt x="10848" y="12880"/>
                    </a:cubicBezTo>
                    <a:lnTo>
                      <a:pt x="10857" y="12935"/>
                    </a:lnTo>
                    <a:cubicBezTo>
                      <a:pt x="10857" y="12969"/>
                      <a:pt x="10844" y="13007"/>
                      <a:pt x="10819" y="13033"/>
                    </a:cubicBezTo>
                    <a:cubicBezTo>
                      <a:pt x="10793" y="13066"/>
                      <a:pt x="10751" y="13083"/>
                      <a:pt x="10709" y="13088"/>
                    </a:cubicBezTo>
                    <a:cubicBezTo>
                      <a:pt x="10675" y="13088"/>
                      <a:pt x="10637" y="13071"/>
                      <a:pt x="10611" y="13049"/>
                    </a:cubicBezTo>
                    <a:lnTo>
                      <a:pt x="10611" y="13045"/>
                    </a:lnTo>
                    <a:cubicBezTo>
                      <a:pt x="10582" y="13020"/>
                      <a:pt x="10565" y="12982"/>
                      <a:pt x="10561" y="12944"/>
                    </a:cubicBezTo>
                    <a:cubicBezTo>
                      <a:pt x="10552" y="12872"/>
                      <a:pt x="10544" y="12800"/>
                      <a:pt x="10531" y="12728"/>
                    </a:cubicBezTo>
                    <a:lnTo>
                      <a:pt x="10523" y="12694"/>
                    </a:lnTo>
                    <a:lnTo>
                      <a:pt x="10497" y="12512"/>
                    </a:lnTo>
                    <a:cubicBezTo>
                      <a:pt x="10298" y="11433"/>
                      <a:pt x="10032" y="10366"/>
                      <a:pt x="9706" y="9316"/>
                    </a:cubicBezTo>
                    <a:cubicBezTo>
                      <a:pt x="9359" y="8195"/>
                      <a:pt x="8931" y="7099"/>
                      <a:pt x="8432" y="6036"/>
                    </a:cubicBezTo>
                    <a:cubicBezTo>
                      <a:pt x="7784" y="4699"/>
                      <a:pt x="7094" y="3603"/>
                      <a:pt x="6315" y="2701"/>
                    </a:cubicBezTo>
                    <a:cubicBezTo>
                      <a:pt x="6083" y="2434"/>
                      <a:pt x="5854" y="2193"/>
                      <a:pt x="5617" y="1973"/>
                    </a:cubicBezTo>
                    <a:cubicBezTo>
                      <a:pt x="5587" y="1939"/>
                      <a:pt x="5583" y="1893"/>
                      <a:pt x="5613" y="1859"/>
                    </a:cubicBezTo>
                    <a:cubicBezTo>
                      <a:pt x="5630" y="1842"/>
                      <a:pt x="5651" y="1833"/>
                      <a:pt x="5672" y="1829"/>
                    </a:cubicBezTo>
                    <a:close/>
                    <a:moveTo>
                      <a:pt x="2705" y="2616"/>
                    </a:moveTo>
                    <a:cubicBezTo>
                      <a:pt x="2735" y="2621"/>
                      <a:pt x="2760" y="2642"/>
                      <a:pt x="2764" y="2671"/>
                    </a:cubicBezTo>
                    <a:cubicBezTo>
                      <a:pt x="2764" y="2680"/>
                      <a:pt x="2764" y="2688"/>
                      <a:pt x="2764" y="2693"/>
                    </a:cubicBezTo>
                    <a:cubicBezTo>
                      <a:pt x="2781" y="2701"/>
                      <a:pt x="2798" y="2714"/>
                      <a:pt x="2802" y="2731"/>
                    </a:cubicBezTo>
                    <a:cubicBezTo>
                      <a:pt x="2917" y="3128"/>
                      <a:pt x="3048" y="3522"/>
                      <a:pt x="3196" y="3907"/>
                    </a:cubicBezTo>
                    <a:cubicBezTo>
                      <a:pt x="3340" y="4280"/>
                      <a:pt x="3501" y="4648"/>
                      <a:pt x="3674" y="5008"/>
                    </a:cubicBezTo>
                    <a:lnTo>
                      <a:pt x="3666" y="4991"/>
                    </a:lnTo>
                    <a:lnTo>
                      <a:pt x="3666" y="4991"/>
                    </a:lnTo>
                    <a:cubicBezTo>
                      <a:pt x="4174" y="6049"/>
                      <a:pt x="4788" y="7048"/>
                      <a:pt x="5444" y="8017"/>
                    </a:cubicBezTo>
                    <a:cubicBezTo>
                      <a:pt x="5769" y="8504"/>
                      <a:pt x="6108" y="8978"/>
                      <a:pt x="6447" y="9452"/>
                    </a:cubicBezTo>
                    <a:cubicBezTo>
                      <a:pt x="6523" y="9558"/>
                      <a:pt x="6599" y="9668"/>
                      <a:pt x="6679" y="9774"/>
                    </a:cubicBezTo>
                    <a:cubicBezTo>
                      <a:pt x="6747" y="9867"/>
                      <a:pt x="6815" y="9951"/>
                      <a:pt x="6887" y="10040"/>
                    </a:cubicBezTo>
                    <a:cubicBezTo>
                      <a:pt x="7031" y="10222"/>
                      <a:pt x="7179" y="10396"/>
                      <a:pt x="7331" y="10569"/>
                    </a:cubicBezTo>
                    <a:cubicBezTo>
                      <a:pt x="7331" y="10569"/>
                      <a:pt x="7336" y="10573"/>
                      <a:pt x="7336" y="10578"/>
                    </a:cubicBezTo>
                    <a:cubicBezTo>
                      <a:pt x="7467" y="10730"/>
                      <a:pt x="7602" y="10882"/>
                      <a:pt x="7733" y="11039"/>
                    </a:cubicBezTo>
                    <a:cubicBezTo>
                      <a:pt x="7932" y="11268"/>
                      <a:pt x="8127" y="11496"/>
                      <a:pt x="8313" y="11733"/>
                    </a:cubicBezTo>
                    <a:cubicBezTo>
                      <a:pt x="8499" y="11970"/>
                      <a:pt x="8673" y="12199"/>
                      <a:pt x="8830" y="12444"/>
                    </a:cubicBezTo>
                    <a:cubicBezTo>
                      <a:pt x="8978" y="12664"/>
                      <a:pt x="9100" y="12901"/>
                      <a:pt x="9206" y="13143"/>
                    </a:cubicBezTo>
                    <a:cubicBezTo>
                      <a:pt x="9261" y="13265"/>
                      <a:pt x="9304" y="13392"/>
                      <a:pt x="9337" y="13524"/>
                    </a:cubicBezTo>
                    <a:cubicBezTo>
                      <a:pt x="9367" y="13629"/>
                      <a:pt x="9384" y="13739"/>
                      <a:pt x="9393" y="13849"/>
                    </a:cubicBezTo>
                    <a:cubicBezTo>
                      <a:pt x="9397" y="13934"/>
                      <a:pt x="9384" y="14023"/>
                      <a:pt x="9359" y="14103"/>
                    </a:cubicBezTo>
                    <a:cubicBezTo>
                      <a:pt x="9350" y="14133"/>
                      <a:pt x="9337" y="14163"/>
                      <a:pt x="9321" y="14192"/>
                    </a:cubicBezTo>
                    <a:cubicBezTo>
                      <a:pt x="9304" y="14218"/>
                      <a:pt x="9287" y="14239"/>
                      <a:pt x="9266" y="14264"/>
                    </a:cubicBezTo>
                    <a:cubicBezTo>
                      <a:pt x="9240" y="14285"/>
                      <a:pt x="9215" y="14307"/>
                      <a:pt x="9181" y="14323"/>
                    </a:cubicBezTo>
                    <a:cubicBezTo>
                      <a:pt x="9155" y="14340"/>
                      <a:pt x="9130" y="14349"/>
                      <a:pt x="9100" y="14362"/>
                    </a:cubicBezTo>
                    <a:cubicBezTo>
                      <a:pt x="9041" y="14374"/>
                      <a:pt x="8982" y="14383"/>
                      <a:pt x="8918" y="14383"/>
                    </a:cubicBezTo>
                    <a:lnTo>
                      <a:pt x="8902" y="14383"/>
                    </a:lnTo>
                    <a:cubicBezTo>
                      <a:pt x="8736" y="14374"/>
                      <a:pt x="8571" y="14336"/>
                      <a:pt x="8415" y="14268"/>
                    </a:cubicBezTo>
                    <a:cubicBezTo>
                      <a:pt x="8237" y="14196"/>
                      <a:pt x="8068" y="14108"/>
                      <a:pt x="7911" y="13998"/>
                    </a:cubicBezTo>
                    <a:cubicBezTo>
                      <a:pt x="7805" y="13926"/>
                      <a:pt x="7708" y="13849"/>
                      <a:pt x="7606" y="13769"/>
                    </a:cubicBezTo>
                    <a:cubicBezTo>
                      <a:pt x="7505" y="13693"/>
                      <a:pt x="7407" y="13612"/>
                      <a:pt x="7314" y="13532"/>
                    </a:cubicBezTo>
                    <a:cubicBezTo>
                      <a:pt x="7115" y="13358"/>
                      <a:pt x="6925" y="13181"/>
                      <a:pt x="6739" y="12994"/>
                    </a:cubicBezTo>
                    <a:cubicBezTo>
                      <a:pt x="6370" y="12618"/>
                      <a:pt x="6032" y="12216"/>
                      <a:pt x="5723" y="11788"/>
                    </a:cubicBezTo>
                    <a:cubicBezTo>
                      <a:pt x="5092" y="10904"/>
                      <a:pt x="4563" y="9943"/>
                      <a:pt x="4153" y="8935"/>
                    </a:cubicBezTo>
                    <a:cubicBezTo>
                      <a:pt x="3729" y="7911"/>
                      <a:pt x="3391" y="6853"/>
                      <a:pt x="3145" y="5774"/>
                    </a:cubicBezTo>
                    <a:cubicBezTo>
                      <a:pt x="2913" y="4754"/>
                      <a:pt x="2747" y="3721"/>
                      <a:pt x="2654" y="2676"/>
                    </a:cubicBezTo>
                    <a:cubicBezTo>
                      <a:pt x="2650" y="2646"/>
                      <a:pt x="2676" y="2621"/>
                      <a:pt x="2705" y="2616"/>
                    </a:cubicBezTo>
                    <a:close/>
                    <a:moveTo>
                      <a:pt x="1706" y="4022"/>
                    </a:moveTo>
                    <a:cubicBezTo>
                      <a:pt x="1749" y="4022"/>
                      <a:pt x="1782" y="4055"/>
                      <a:pt x="1787" y="4098"/>
                    </a:cubicBezTo>
                    <a:cubicBezTo>
                      <a:pt x="1812" y="4322"/>
                      <a:pt x="1846" y="4559"/>
                      <a:pt x="1888" y="4779"/>
                    </a:cubicBezTo>
                    <a:cubicBezTo>
                      <a:pt x="2015" y="5478"/>
                      <a:pt x="2193" y="6167"/>
                      <a:pt x="2417" y="6840"/>
                    </a:cubicBezTo>
                    <a:cubicBezTo>
                      <a:pt x="2532" y="7187"/>
                      <a:pt x="2659" y="7526"/>
                      <a:pt x="2790" y="7848"/>
                    </a:cubicBezTo>
                    <a:cubicBezTo>
                      <a:pt x="2917" y="8161"/>
                      <a:pt x="3052" y="8461"/>
                      <a:pt x="3200" y="8766"/>
                    </a:cubicBezTo>
                    <a:cubicBezTo>
                      <a:pt x="3615" y="9625"/>
                      <a:pt x="4081" y="10459"/>
                      <a:pt x="4597" y="11263"/>
                    </a:cubicBezTo>
                    <a:cubicBezTo>
                      <a:pt x="4838" y="11636"/>
                      <a:pt x="5101" y="12034"/>
                      <a:pt x="5380" y="12440"/>
                    </a:cubicBezTo>
                    <a:cubicBezTo>
                      <a:pt x="5647" y="12825"/>
                      <a:pt x="5930" y="13193"/>
                      <a:pt x="6235" y="13545"/>
                    </a:cubicBezTo>
                    <a:cubicBezTo>
                      <a:pt x="6426" y="13769"/>
                      <a:pt x="6608" y="13964"/>
                      <a:pt x="6785" y="14137"/>
                    </a:cubicBezTo>
                    <a:cubicBezTo>
                      <a:pt x="6984" y="14332"/>
                      <a:pt x="7183" y="14510"/>
                      <a:pt x="7391" y="14696"/>
                    </a:cubicBezTo>
                    <a:cubicBezTo>
                      <a:pt x="7416" y="14717"/>
                      <a:pt x="7429" y="14742"/>
                      <a:pt x="7429" y="14776"/>
                    </a:cubicBezTo>
                    <a:cubicBezTo>
                      <a:pt x="7433" y="14806"/>
                      <a:pt x="7420" y="14836"/>
                      <a:pt x="7399" y="14857"/>
                    </a:cubicBezTo>
                    <a:cubicBezTo>
                      <a:pt x="7378" y="14882"/>
                      <a:pt x="7348" y="14895"/>
                      <a:pt x="7314" y="14895"/>
                    </a:cubicBezTo>
                    <a:cubicBezTo>
                      <a:pt x="7285" y="14895"/>
                      <a:pt x="7259" y="14886"/>
                      <a:pt x="7238" y="14865"/>
                    </a:cubicBezTo>
                    <a:lnTo>
                      <a:pt x="7238" y="14865"/>
                    </a:lnTo>
                    <a:lnTo>
                      <a:pt x="7242" y="14869"/>
                    </a:lnTo>
                    <a:cubicBezTo>
                      <a:pt x="6933" y="14645"/>
                      <a:pt x="6646" y="14400"/>
                      <a:pt x="6383" y="14129"/>
                    </a:cubicBezTo>
                    <a:cubicBezTo>
                      <a:pt x="6121" y="13862"/>
                      <a:pt x="5875" y="13587"/>
                      <a:pt x="5643" y="13295"/>
                    </a:cubicBezTo>
                    <a:cubicBezTo>
                      <a:pt x="5173" y="12715"/>
                      <a:pt x="4741" y="12106"/>
                      <a:pt x="4347" y="11475"/>
                    </a:cubicBezTo>
                    <a:cubicBezTo>
                      <a:pt x="3641" y="10349"/>
                      <a:pt x="3048" y="9160"/>
                      <a:pt x="2578" y="7920"/>
                    </a:cubicBezTo>
                    <a:cubicBezTo>
                      <a:pt x="2341" y="7302"/>
                      <a:pt x="2138" y="6667"/>
                      <a:pt x="1981" y="6024"/>
                    </a:cubicBezTo>
                    <a:cubicBezTo>
                      <a:pt x="1897" y="5698"/>
                      <a:pt x="1829" y="5389"/>
                      <a:pt x="1774" y="5075"/>
                    </a:cubicBezTo>
                    <a:cubicBezTo>
                      <a:pt x="1715" y="4737"/>
                      <a:pt x="1668" y="4411"/>
                      <a:pt x="1630" y="4102"/>
                    </a:cubicBezTo>
                    <a:cubicBezTo>
                      <a:pt x="1630" y="4085"/>
                      <a:pt x="1634" y="4064"/>
                      <a:pt x="1647" y="4051"/>
                    </a:cubicBezTo>
                    <a:cubicBezTo>
                      <a:pt x="1664" y="4034"/>
                      <a:pt x="1681" y="4022"/>
                      <a:pt x="1706" y="4022"/>
                    </a:cubicBezTo>
                    <a:close/>
                    <a:moveTo>
                      <a:pt x="6845" y="1"/>
                    </a:moveTo>
                    <a:cubicBezTo>
                      <a:pt x="6557" y="153"/>
                      <a:pt x="6290" y="386"/>
                      <a:pt x="6032" y="707"/>
                    </a:cubicBezTo>
                    <a:lnTo>
                      <a:pt x="6028" y="707"/>
                    </a:lnTo>
                    <a:cubicBezTo>
                      <a:pt x="5791" y="1016"/>
                      <a:pt x="5596" y="1355"/>
                      <a:pt x="5452" y="1719"/>
                    </a:cubicBezTo>
                    <a:cubicBezTo>
                      <a:pt x="5346" y="1596"/>
                      <a:pt x="5223" y="1495"/>
                      <a:pt x="5084" y="1414"/>
                    </a:cubicBezTo>
                    <a:cubicBezTo>
                      <a:pt x="4995" y="1364"/>
                      <a:pt x="4902" y="1321"/>
                      <a:pt x="4809" y="1283"/>
                    </a:cubicBezTo>
                    <a:cubicBezTo>
                      <a:pt x="4707" y="1249"/>
                      <a:pt x="4601" y="1220"/>
                      <a:pt x="4495" y="1198"/>
                    </a:cubicBezTo>
                    <a:cubicBezTo>
                      <a:pt x="4385" y="1177"/>
                      <a:pt x="4271" y="1169"/>
                      <a:pt x="4157" y="1169"/>
                    </a:cubicBezTo>
                    <a:cubicBezTo>
                      <a:pt x="4068" y="1169"/>
                      <a:pt x="3979" y="1177"/>
                      <a:pt x="3886" y="1186"/>
                    </a:cubicBezTo>
                    <a:cubicBezTo>
                      <a:pt x="3683" y="1207"/>
                      <a:pt x="3480" y="1258"/>
                      <a:pt x="3285" y="1330"/>
                    </a:cubicBezTo>
                    <a:cubicBezTo>
                      <a:pt x="3090" y="1402"/>
                      <a:pt x="2908" y="1499"/>
                      <a:pt x="2735" y="1613"/>
                    </a:cubicBezTo>
                    <a:cubicBezTo>
                      <a:pt x="2557" y="1728"/>
                      <a:pt x="2396" y="1863"/>
                      <a:pt x="2248" y="2015"/>
                    </a:cubicBezTo>
                    <a:cubicBezTo>
                      <a:pt x="1956" y="2307"/>
                      <a:pt x="1744" y="2676"/>
                      <a:pt x="1634" y="3078"/>
                    </a:cubicBezTo>
                    <a:cubicBezTo>
                      <a:pt x="1567" y="3340"/>
                      <a:pt x="1554" y="3615"/>
                      <a:pt x="1596" y="3886"/>
                    </a:cubicBezTo>
                    <a:cubicBezTo>
                      <a:pt x="1431" y="3789"/>
                      <a:pt x="1249" y="3717"/>
                      <a:pt x="1063" y="3674"/>
                    </a:cubicBezTo>
                    <a:cubicBezTo>
                      <a:pt x="911" y="3641"/>
                      <a:pt x="758" y="3619"/>
                      <a:pt x="602" y="3619"/>
                    </a:cubicBezTo>
                    <a:cubicBezTo>
                      <a:pt x="508" y="3619"/>
                      <a:pt x="411" y="3628"/>
                      <a:pt x="318" y="3641"/>
                    </a:cubicBezTo>
                    <a:cubicBezTo>
                      <a:pt x="229" y="3649"/>
                      <a:pt x="136" y="3666"/>
                      <a:pt x="51" y="3691"/>
                    </a:cubicBezTo>
                    <a:cubicBezTo>
                      <a:pt x="39" y="3768"/>
                      <a:pt x="30" y="3844"/>
                      <a:pt x="22" y="3920"/>
                    </a:cubicBezTo>
                    <a:lnTo>
                      <a:pt x="22" y="3907"/>
                    </a:lnTo>
                    <a:cubicBezTo>
                      <a:pt x="1" y="4182"/>
                      <a:pt x="1" y="4462"/>
                      <a:pt x="22" y="4741"/>
                    </a:cubicBezTo>
                    <a:cubicBezTo>
                      <a:pt x="43" y="5008"/>
                      <a:pt x="77" y="5274"/>
                      <a:pt x="128" y="5537"/>
                    </a:cubicBezTo>
                    <a:cubicBezTo>
                      <a:pt x="128" y="5528"/>
                      <a:pt x="128" y="5524"/>
                      <a:pt x="128" y="5520"/>
                    </a:cubicBezTo>
                    <a:cubicBezTo>
                      <a:pt x="199" y="5909"/>
                      <a:pt x="293" y="6294"/>
                      <a:pt x="398" y="6675"/>
                    </a:cubicBezTo>
                    <a:cubicBezTo>
                      <a:pt x="492" y="7014"/>
                      <a:pt x="589" y="7353"/>
                      <a:pt x="695" y="7687"/>
                    </a:cubicBezTo>
                    <a:cubicBezTo>
                      <a:pt x="898" y="8301"/>
                      <a:pt x="1135" y="8906"/>
                      <a:pt x="1414" y="9490"/>
                    </a:cubicBezTo>
                    <a:cubicBezTo>
                      <a:pt x="1414" y="9486"/>
                      <a:pt x="1410" y="9481"/>
                      <a:pt x="1410" y="9477"/>
                    </a:cubicBezTo>
                    <a:lnTo>
                      <a:pt x="1410" y="9477"/>
                    </a:lnTo>
                    <a:cubicBezTo>
                      <a:pt x="1660" y="9998"/>
                      <a:pt x="1943" y="10506"/>
                      <a:pt x="2261" y="10992"/>
                    </a:cubicBezTo>
                    <a:cubicBezTo>
                      <a:pt x="2570" y="11467"/>
                      <a:pt x="2913" y="11924"/>
                      <a:pt x="3281" y="12355"/>
                    </a:cubicBezTo>
                    <a:cubicBezTo>
                      <a:pt x="3505" y="12614"/>
                      <a:pt x="3742" y="12863"/>
                      <a:pt x="3988" y="13104"/>
                    </a:cubicBezTo>
                    <a:lnTo>
                      <a:pt x="4055" y="13172"/>
                    </a:lnTo>
                    <a:cubicBezTo>
                      <a:pt x="3954" y="13045"/>
                      <a:pt x="3861" y="12914"/>
                      <a:pt x="3776" y="12779"/>
                    </a:cubicBezTo>
                    <a:cubicBezTo>
                      <a:pt x="3725" y="12690"/>
                      <a:pt x="3674" y="12601"/>
                      <a:pt x="3632" y="12508"/>
                    </a:cubicBezTo>
                    <a:cubicBezTo>
                      <a:pt x="3598" y="12427"/>
                      <a:pt x="3577" y="12347"/>
                      <a:pt x="3560" y="12266"/>
                    </a:cubicBezTo>
                    <a:cubicBezTo>
                      <a:pt x="3552" y="12220"/>
                      <a:pt x="3547" y="12178"/>
                      <a:pt x="3547" y="12131"/>
                    </a:cubicBezTo>
                    <a:cubicBezTo>
                      <a:pt x="3547" y="12097"/>
                      <a:pt x="3552" y="12063"/>
                      <a:pt x="3560" y="12029"/>
                    </a:cubicBezTo>
                    <a:cubicBezTo>
                      <a:pt x="3569" y="11996"/>
                      <a:pt x="3581" y="11962"/>
                      <a:pt x="3594" y="11932"/>
                    </a:cubicBezTo>
                    <a:cubicBezTo>
                      <a:pt x="3602" y="11911"/>
                      <a:pt x="3615" y="11894"/>
                      <a:pt x="3628" y="11873"/>
                    </a:cubicBezTo>
                    <a:cubicBezTo>
                      <a:pt x="3641" y="11852"/>
                      <a:pt x="3657" y="11835"/>
                      <a:pt x="3670" y="11814"/>
                    </a:cubicBezTo>
                    <a:cubicBezTo>
                      <a:pt x="3691" y="11792"/>
                      <a:pt x="3717" y="11767"/>
                      <a:pt x="3738" y="11750"/>
                    </a:cubicBezTo>
                    <a:cubicBezTo>
                      <a:pt x="3759" y="11737"/>
                      <a:pt x="3776" y="11725"/>
                      <a:pt x="3797" y="11712"/>
                    </a:cubicBezTo>
                    <a:cubicBezTo>
                      <a:pt x="3831" y="11695"/>
                      <a:pt x="3869" y="11682"/>
                      <a:pt x="3907" y="11682"/>
                    </a:cubicBezTo>
                    <a:cubicBezTo>
                      <a:pt x="3919" y="11681"/>
                      <a:pt x="3931" y="11681"/>
                      <a:pt x="3943" y="11681"/>
                    </a:cubicBezTo>
                    <a:cubicBezTo>
                      <a:pt x="4012" y="11681"/>
                      <a:pt x="4083" y="11701"/>
                      <a:pt x="4144" y="11737"/>
                    </a:cubicBezTo>
                    <a:cubicBezTo>
                      <a:pt x="4237" y="11792"/>
                      <a:pt x="4322" y="11860"/>
                      <a:pt x="4398" y="11941"/>
                    </a:cubicBezTo>
                    <a:cubicBezTo>
                      <a:pt x="4470" y="12013"/>
                      <a:pt x="4538" y="12093"/>
                      <a:pt x="4606" y="12173"/>
                    </a:cubicBezTo>
                    <a:cubicBezTo>
                      <a:pt x="4771" y="12372"/>
                      <a:pt x="4936" y="12575"/>
                      <a:pt x="5101" y="12779"/>
                    </a:cubicBezTo>
                    <a:cubicBezTo>
                      <a:pt x="5452" y="13219"/>
                      <a:pt x="5795" y="13663"/>
                      <a:pt x="6163" y="14095"/>
                    </a:cubicBezTo>
                    <a:lnTo>
                      <a:pt x="6159" y="14086"/>
                    </a:lnTo>
                    <a:lnTo>
                      <a:pt x="6159" y="14086"/>
                    </a:lnTo>
                    <a:cubicBezTo>
                      <a:pt x="6375" y="14336"/>
                      <a:pt x="6599" y="14577"/>
                      <a:pt x="6836" y="14806"/>
                    </a:cubicBezTo>
                    <a:cubicBezTo>
                      <a:pt x="7052" y="15009"/>
                      <a:pt x="7280" y="15195"/>
                      <a:pt x="7518" y="15369"/>
                    </a:cubicBezTo>
                    <a:cubicBezTo>
                      <a:pt x="7522" y="15360"/>
                      <a:pt x="7526" y="15352"/>
                      <a:pt x="7534" y="15339"/>
                    </a:cubicBezTo>
                    <a:cubicBezTo>
                      <a:pt x="7581" y="15233"/>
                      <a:pt x="7619" y="15119"/>
                      <a:pt x="7640" y="15001"/>
                    </a:cubicBezTo>
                    <a:cubicBezTo>
                      <a:pt x="7700" y="15051"/>
                      <a:pt x="7771" y="15098"/>
                      <a:pt x="7848" y="15132"/>
                    </a:cubicBezTo>
                    <a:cubicBezTo>
                      <a:pt x="8034" y="15225"/>
                      <a:pt x="8233" y="15284"/>
                      <a:pt x="8440" y="15310"/>
                    </a:cubicBezTo>
                    <a:cubicBezTo>
                      <a:pt x="8508" y="15318"/>
                      <a:pt x="8580" y="15322"/>
                      <a:pt x="8648" y="15322"/>
                    </a:cubicBezTo>
                    <a:cubicBezTo>
                      <a:pt x="8982" y="15318"/>
                      <a:pt x="9308" y="15229"/>
                      <a:pt x="9604" y="15073"/>
                    </a:cubicBezTo>
                    <a:cubicBezTo>
                      <a:pt x="9972" y="14882"/>
                      <a:pt x="10281" y="14599"/>
                      <a:pt x="10510" y="14251"/>
                    </a:cubicBezTo>
                    <a:cubicBezTo>
                      <a:pt x="10683" y="13993"/>
                      <a:pt x="10798" y="13701"/>
                      <a:pt x="10844" y="13392"/>
                    </a:cubicBezTo>
                    <a:cubicBezTo>
                      <a:pt x="10937" y="13452"/>
                      <a:pt x="11039" y="13502"/>
                      <a:pt x="11141" y="13540"/>
                    </a:cubicBezTo>
                    <a:cubicBezTo>
                      <a:pt x="11276" y="13595"/>
                      <a:pt x="11416" y="13629"/>
                      <a:pt x="11560" y="13650"/>
                    </a:cubicBezTo>
                    <a:cubicBezTo>
                      <a:pt x="11576" y="13384"/>
                      <a:pt x="11576" y="13117"/>
                      <a:pt x="11560" y="12851"/>
                    </a:cubicBezTo>
                    <a:cubicBezTo>
                      <a:pt x="11538" y="12567"/>
                      <a:pt x="11505" y="12288"/>
                      <a:pt x="11454" y="12008"/>
                    </a:cubicBezTo>
                    <a:cubicBezTo>
                      <a:pt x="11373" y="11589"/>
                      <a:pt x="11276" y="11179"/>
                      <a:pt x="11149" y="10772"/>
                    </a:cubicBezTo>
                    <a:cubicBezTo>
                      <a:pt x="11026" y="10362"/>
                      <a:pt x="10887" y="9956"/>
                      <a:pt x="10738" y="9549"/>
                    </a:cubicBezTo>
                    <a:cubicBezTo>
                      <a:pt x="10595" y="9143"/>
                      <a:pt x="10434" y="8724"/>
                      <a:pt x="10294" y="8309"/>
                    </a:cubicBezTo>
                    <a:cubicBezTo>
                      <a:pt x="10256" y="8199"/>
                      <a:pt x="10218" y="8089"/>
                      <a:pt x="10180" y="7979"/>
                    </a:cubicBezTo>
                    <a:cubicBezTo>
                      <a:pt x="10159" y="7907"/>
                      <a:pt x="10137" y="7835"/>
                      <a:pt x="10112" y="7763"/>
                    </a:cubicBezTo>
                    <a:cubicBezTo>
                      <a:pt x="10065" y="7632"/>
                      <a:pt x="10015" y="7496"/>
                      <a:pt x="9964" y="7365"/>
                    </a:cubicBezTo>
                    <a:cubicBezTo>
                      <a:pt x="9862" y="7115"/>
                      <a:pt x="9778" y="6862"/>
                      <a:pt x="9706" y="6603"/>
                    </a:cubicBezTo>
                    <a:cubicBezTo>
                      <a:pt x="9672" y="6481"/>
                      <a:pt x="9646" y="6354"/>
                      <a:pt x="9634" y="6227"/>
                    </a:cubicBezTo>
                    <a:cubicBezTo>
                      <a:pt x="9621" y="6125"/>
                      <a:pt x="9621" y="6019"/>
                      <a:pt x="9634" y="5918"/>
                    </a:cubicBezTo>
                    <a:cubicBezTo>
                      <a:pt x="9651" y="5795"/>
                      <a:pt x="9685" y="5672"/>
                      <a:pt x="9740" y="5562"/>
                    </a:cubicBezTo>
                    <a:cubicBezTo>
                      <a:pt x="9761" y="5520"/>
                      <a:pt x="9790" y="5478"/>
                      <a:pt x="9820" y="5444"/>
                    </a:cubicBezTo>
                    <a:cubicBezTo>
                      <a:pt x="9845" y="5410"/>
                      <a:pt x="9875" y="5380"/>
                      <a:pt x="9909" y="5355"/>
                    </a:cubicBezTo>
                    <a:cubicBezTo>
                      <a:pt x="9943" y="5329"/>
                      <a:pt x="9985" y="5308"/>
                      <a:pt x="10027" y="5296"/>
                    </a:cubicBezTo>
                    <a:cubicBezTo>
                      <a:pt x="10065" y="5287"/>
                      <a:pt x="10104" y="5279"/>
                      <a:pt x="10142" y="5279"/>
                    </a:cubicBezTo>
                    <a:cubicBezTo>
                      <a:pt x="10226" y="5279"/>
                      <a:pt x="10307" y="5296"/>
                      <a:pt x="10387" y="5329"/>
                    </a:cubicBezTo>
                    <a:cubicBezTo>
                      <a:pt x="10497" y="5372"/>
                      <a:pt x="10607" y="5431"/>
                      <a:pt x="10705" y="5503"/>
                    </a:cubicBezTo>
                    <a:cubicBezTo>
                      <a:pt x="10802" y="5571"/>
                      <a:pt x="10891" y="5643"/>
                      <a:pt x="10975" y="5727"/>
                    </a:cubicBezTo>
                    <a:cubicBezTo>
                      <a:pt x="11047" y="5803"/>
                      <a:pt x="11111" y="5884"/>
                      <a:pt x="11174" y="5968"/>
                    </a:cubicBezTo>
                    <a:cubicBezTo>
                      <a:pt x="11023" y="5531"/>
                      <a:pt x="10851" y="5106"/>
                      <a:pt x="10649" y="4690"/>
                    </a:cubicBezTo>
                    <a:lnTo>
                      <a:pt x="10649" y="4690"/>
                    </a:lnTo>
                    <a:cubicBezTo>
                      <a:pt x="10649" y="4690"/>
                      <a:pt x="10649" y="4690"/>
                      <a:pt x="10650" y="4690"/>
                    </a:cubicBezTo>
                    <a:cubicBezTo>
                      <a:pt x="10472" y="4322"/>
                      <a:pt x="10281" y="3962"/>
                      <a:pt x="10074" y="3611"/>
                    </a:cubicBezTo>
                    <a:cubicBezTo>
                      <a:pt x="9867" y="3264"/>
                      <a:pt x="9651" y="2930"/>
                      <a:pt x="9422" y="2595"/>
                    </a:cubicBezTo>
                    <a:cubicBezTo>
                      <a:pt x="9253" y="2354"/>
                      <a:pt x="9088" y="2108"/>
                      <a:pt x="8918" y="1867"/>
                    </a:cubicBezTo>
                    <a:cubicBezTo>
                      <a:pt x="8732" y="1613"/>
                      <a:pt x="8542" y="1364"/>
                      <a:pt x="8334" y="1122"/>
                    </a:cubicBezTo>
                    <a:cubicBezTo>
                      <a:pt x="8072" y="809"/>
                      <a:pt x="7771" y="534"/>
                      <a:pt x="7441" y="297"/>
                    </a:cubicBezTo>
                    <a:lnTo>
                      <a:pt x="7441" y="297"/>
                    </a:lnTo>
                    <a:lnTo>
                      <a:pt x="7454" y="305"/>
                    </a:lnTo>
                    <a:cubicBezTo>
                      <a:pt x="7365" y="242"/>
                      <a:pt x="7272" y="187"/>
                      <a:pt x="7179" y="140"/>
                    </a:cubicBezTo>
                    <a:cubicBezTo>
                      <a:pt x="7098" y="98"/>
                      <a:pt x="7014" y="60"/>
                      <a:pt x="6933" y="30"/>
                    </a:cubicBezTo>
                    <a:lnTo>
                      <a:pt x="6845"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1"/>
              <p:cNvSpPr/>
              <p:nvPr/>
            </p:nvSpPr>
            <p:spPr>
              <a:xfrm>
                <a:off x="-1633600" y="4771110"/>
                <a:ext cx="445413" cy="834498"/>
              </a:xfrm>
              <a:custGeom>
                <a:rect b="b" l="l" r="r" t="t"/>
                <a:pathLst>
                  <a:path extrusionOk="0" h="10874" w="5804">
                    <a:moveTo>
                      <a:pt x="77" y="1"/>
                    </a:moveTo>
                    <a:cubicBezTo>
                      <a:pt x="56" y="1"/>
                      <a:pt x="35" y="13"/>
                      <a:pt x="22" y="30"/>
                    </a:cubicBezTo>
                    <a:cubicBezTo>
                      <a:pt x="9" y="43"/>
                      <a:pt x="1" y="64"/>
                      <a:pt x="5" y="81"/>
                    </a:cubicBezTo>
                    <a:cubicBezTo>
                      <a:pt x="39" y="390"/>
                      <a:pt x="90" y="716"/>
                      <a:pt x="149" y="1054"/>
                    </a:cubicBezTo>
                    <a:cubicBezTo>
                      <a:pt x="204" y="1368"/>
                      <a:pt x="272" y="1677"/>
                      <a:pt x="352" y="2003"/>
                    </a:cubicBezTo>
                    <a:cubicBezTo>
                      <a:pt x="513" y="2646"/>
                      <a:pt x="712" y="3276"/>
                      <a:pt x="949" y="3894"/>
                    </a:cubicBezTo>
                    <a:cubicBezTo>
                      <a:pt x="1423" y="5135"/>
                      <a:pt x="2016" y="6328"/>
                      <a:pt x="2718" y="7454"/>
                    </a:cubicBezTo>
                    <a:cubicBezTo>
                      <a:pt x="3112" y="8085"/>
                      <a:pt x="3548" y="8694"/>
                      <a:pt x="4018" y="9274"/>
                    </a:cubicBezTo>
                    <a:cubicBezTo>
                      <a:pt x="4250" y="9562"/>
                      <a:pt x="4496" y="9841"/>
                      <a:pt x="4758" y="10104"/>
                    </a:cubicBezTo>
                    <a:cubicBezTo>
                      <a:pt x="5021" y="10374"/>
                      <a:pt x="5308" y="10624"/>
                      <a:pt x="5613" y="10844"/>
                    </a:cubicBezTo>
                    <a:cubicBezTo>
                      <a:pt x="5634" y="10861"/>
                      <a:pt x="5660" y="10874"/>
                      <a:pt x="5689" y="10874"/>
                    </a:cubicBezTo>
                    <a:cubicBezTo>
                      <a:pt x="5719" y="10874"/>
                      <a:pt x="5753" y="10861"/>
                      <a:pt x="5774" y="10836"/>
                    </a:cubicBezTo>
                    <a:cubicBezTo>
                      <a:pt x="5795" y="10815"/>
                      <a:pt x="5804" y="10785"/>
                      <a:pt x="5804" y="10755"/>
                    </a:cubicBezTo>
                    <a:cubicBezTo>
                      <a:pt x="5799" y="10721"/>
                      <a:pt x="5787" y="10696"/>
                      <a:pt x="5766" y="10675"/>
                    </a:cubicBezTo>
                    <a:cubicBezTo>
                      <a:pt x="5558" y="10489"/>
                      <a:pt x="5355" y="10307"/>
                      <a:pt x="5160" y="10116"/>
                    </a:cubicBezTo>
                    <a:cubicBezTo>
                      <a:pt x="4983" y="9943"/>
                      <a:pt x="4801" y="9748"/>
                      <a:pt x="4606" y="9524"/>
                    </a:cubicBezTo>
                    <a:cubicBezTo>
                      <a:pt x="4301" y="9172"/>
                      <a:pt x="4018" y="8800"/>
                      <a:pt x="3755" y="8419"/>
                    </a:cubicBezTo>
                    <a:cubicBezTo>
                      <a:pt x="3476" y="8013"/>
                      <a:pt x="3209" y="7615"/>
                      <a:pt x="2968" y="7238"/>
                    </a:cubicBezTo>
                    <a:cubicBezTo>
                      <a:pt x="2456" y="6438"/>
                      <a:pt x="1990" y="5604"/>
                      <a:pt x="1575" y="4745"/>
                    </a:cubicBezTo>
                    <a:cubicBezTo>
                      <a:pt x="1427" y="4440"/>
                      <a:pt x="1292" y="4140"/>
                      <a:pt x="1165" y="3827"/>
                    </a:cubicBezTo>
                    <a:cubicBezTo>
                      <a:pt x="1029" y="3501"/>
                      <a:pt x="907" y="3162"/>
                      <a:pt x="792" y="2819"/>
                    </a:cubicBezTo>
                    <a:cubicBezTo>
                      <a:pt x="568" y="2146"/>
                      <a:pt x="390" y="1457"/>
                      <a:pt x="263" y="758"/>
                    </a:cubicBezTo>
                    <a:cubicBezTo>
                      <a:pt x="221" y="538"/>
                      <a:pt x="187" y="301"/>
                      <a:pt x="162" y="77"/>
                    </a:cubicBezTo>
                    <a:cubicBezTo>
                      <a:pt x="157" y="34"/>
                      <a:pt x="124" y="1"/>
                      <a:pt x="8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1"/>
              <p:cNvSpPr/>
              <p:nvPr/>
            </p:nvSpPr>
            <p:spPr>
              <a:xfrm>
                <a:off x="-1329850" y="4602812"/>
                <a:ext cx="404740" cy="863814"/>
              </a:xfrm>
              <a:custGeom>
                <a:rect b="b" l="l" r="r" t="t"/>
                <a:pathLst>
                  <a:path extrusionOk="0" h="11256" w="5274">
                    <a:moveTo>
                      <a:pt x="100" y="0"/>
                    </a:moveTo>
                    <a:cubicBezTo>
                      <a:pt x="96" y="0"/>
                      <a:pt x="93" y="0"/>
                      <a:pt x="89" y="1"/>
                    </a:cubicBezTo>
                    <a:cubicBezTo>
                      <a:pt x="64" y="1"/>
                      <a:pt x="43" y="10"/>
                      <a:pt x="30" y="26"/>
                    </a:cubicBezTo>
                    <a:cubicBezTo>
                      <a:pt x="0" y="60"/>
                      <a:pt x="0" y="111"/>
                      <a:pt x="34" y="141"/>
                    </a:cubicBezTo>
                    <a:cubicBezTo>
                      <a:pt x="271" y="365"/>
                      <a:pt x="495" y="606"/>
                      <a:pt x="728" y="873"/>
                    </a:cubicBezTo>
                    <a:cubicBezTo>
                      <a:pt x="1507" y="1779"/>
                      <a:pt x="2201" y="2871"/>
                      <a:pt x="2844" y="4208"/>
                    </a:cubicBezTo>
                    <a:cubicBezTo>
                      <a:pt x="3348" y="5271"/>
                      <a:pt x="3776" y="6367"/>
                      <a:pt x="4123" y="7488"/>
                    </a:cubicBezTo>
                    <a:cubicBezTo>
                      <a:pt x="4449" y="8538"/>
                      <a:pt x="4715" y="9605"/>
                      <a:pt x="4914" y="10684"/>
                    </a:cubicBezTo>
                    <a:lnTo>
                      <a:pt x="4944" y="10866"/>
                    </a:lnTo>
                    <a:lnTo>
                      <a:pt x="4948" y="10900"/>
                    </a:lnTo>
                    <a:cubicBezTo>
                      <a:pt x="4961" y="10972"/>
                      <a:pt x="4973" y="11044"/>
                      <a:pt x="4978" y="11116"/>
                    </a:cubicBezTo>
                    <a:cubicBezTo>
                      <a:pt x="4982" y="11154"/>
                      <a:pt x="4999" y="11192"/>
                      <a:pt x="5028" y="11217"/>
                    </a:cubicBezTo>
                    <a:cubicBezTo>
                      <a:pt x="5054" y="11243"/>
                      <a:pt x="5092" y="11255"/>
                      <a:pt x="5130" y="11255"/>
                    </a:cubicBezTo>
                    <a:cubicBezTo>
                      <a:pt x="5168" y="11251"/>
                      <a:pt x="5210" y="11234"/>
                      <a:pt x="5240" y="11200"/>
                    </a:cubicBezTo>
                    <a:cubicBezTo>
                      <a:pt x="5261" y="11175"/>
                      <a:pt x="5274" y="11137"/>
                      <a:pt x="5274" y="11103"/>
                    </a:cubicBezTo>
                    <a:lnTo>
                      <a:pt x="5265" y="11048"/>
                    </a:lnTo>
                    <a:cubicBezTo>
                      <a:pt x="5265" y="11023"/>
                      <a:pt x="5261" y="10997"/>
                      <a:pt x="5261" y="10976"/>
                    </a:cubicBezTo>
                    <a:cubicBezTo>
                      <a:pt x="5257" y="10942"/>
                      <a:pt x="5249" y="10908"/>
                      <a:pt x="5244" y="10874"/>
                    </a:cubicBezTo>
                    <a:lnTo>
                      <a:pt x="5240" y="10849"/>
                    </a:lnTo>
                    <a:lnTo>
                      <a:pt x="5223" y="10769"/>
                    </a:lnTo>
                    <a:lnTo>
                      <a:pt x="5206" y="10684"/>
                    </a:lnTo>
                    <a:lnTo>
                      <a:pt x="5194" y="10604"/>
                    </a:lnTo>
                    <a:cubicBezTo>
                      <a:pt x="5164" y="10468"/>
                      <a:pt x="5139" y="10333"/>
                      <a:pt x="5109" y="10197"/>
                    </a:cubicBezTo>
                    <a:cubicBezTo>
                      <a:pt x="5050" y="9939"/>
                      <a:pt x="4990" y="9681"/>
                      <a:pt x="4927" y="9423"/>
                    </a:cubicBezTo>
                    <a:cubicBezTo>
                      <a:pt x="4796" y="8881"/>
                      <a:pt x="4643" y="8339"/>
                      <a:pt x="4482" y="7806"/>
                    </a:cubicBezTo>
                    <a:cubicBezTo>
                      <a:pt x="4140" y="6684"/>
                      <a:pt x="3721" y="5588"/>
                      <a:pt x="3221" y="4526"/>
                    </a:cubicBezTo>
                    <a:cubicBezTo>
                      <a:pt x="2828" y="3675"/>
                      <a:pt x="2370" y="2858"/>
                      <a:pt x="1854" y="2075"/>
                    </a:cubicBezTo>
                    <a:cubicBezTo>
                      <a:pt x="1363" y="1330"/>
                      <a:pt x="787" y="640"/>
                      <a:pt x="144" y="22"/>
                    </a:cubicBezTo>
                    <a:cubicBezTo>
                      <a:pt x="134" y="8"/>
                      <a:pt x="117" y="0"/>
                      <a:pt x="10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5" name="Google Shape;6615;p61"/>
            <p:cNvGrpSpPr/>
            <p:nvPr/>
          </p:nvGrpSpPr>
          <p:grpSpPr>
            <a:xfrm rot="692224">
              <a:off x="6060264" y="3197398"/>
              <a:ext cx="969348" cy="952825"/>
              <a:chOff x="-1999878" y="5827318"/>
              <a:chExt cx="1884076" cy="1851962"/>
            </a:xfrm>
          </p:grpSpPr>
          <p:sp>
            <p:nvSpPr>
              <p:cNvPr id="6616" name="Google Shape;6616;p61"/>
              <p:cNvSpPr/>
              <p:nvPr/>
            </p:nvSpPr>
            <p:spPr>
              <a:xfrm rot="3016586">
                <a:off x="-1659057" y="6028018"/>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1"/>
              <p:cNvSpPr/>
              <p:nvPr/>
            </p:nvSpPr>
            <p:spPr>
              <a:xfrm rot="3016586">
                <a:off x="-1659065" y="6028024"/>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1"/>
              <p:cNvSpPr/>
              <p:nvPr/>
            </p:nvSpPr>
            <p:spPr>
              <a:xfrm rot="3016586">
                <a:off x="-1620202" y="6091653"/>
                <a:ext cx="1113261" cy="1342148"/>
              </a:xfrm>
              <a:custGeom>
                <a:rect b="b" l="l" r="r" t="t"/>
                <a:pathLst>
                  <a:path extrusionOk="0" h="21282" w="17651">
                    <a:moveTo>
                      <a:pt x="4420" y="1"/>
                    </a:moveTo>
                    <a:cubicBezTo>
                      <a:pt x="4183" y="1"/>
                      <a:pt x="3941" y="18"/>
                      <a:pt x="3704" y="52"/>
                    </a:cubicBezTo>
                    <a:cubicBezTo>
                      <a:pt x="3218" y="124"/>
                      <a:pt x="2744" y="280"/>
                      <a:pt x="2308" y="509"/>
                    </a:cubicBezTo>
                    <a:cubicBezTo>
                      <a:pt x="1863" y="746"/>
                      <a:pt x="1461" y="1055"/>
                      <a:pt x="1118" y="1427"/>
                    </a:cubicBezTo>
                    <a:cubicBezTo>
                      <a:pt x="1038" y="1516"/>
                      <a:pt x="957" y="1609"/>
                      <a:pt x="885" y="1702"/>
                    </a:cubicBezTo>
                    <a:cubicBezTo>
                      <a:pt x="847" y="1740"/>
                      <a:pt x="813" y="1783"/>
                      <a:pt x="784" y="1821"/>
                    </a:cubicBezTo>
                    <a:cubicBezTo>
                      <a:pt x="500" y="2181"/>
                      <a:pt x="297" y="2595"/>
                      <a:pt x="187" y="3040"/>
                    </a:cubicBezTo>
                    <a:cubicBezTo>
                      <a:pt x="98" y="3298"/>
                      <a:pt x="43" y="3569"/>
                      <a:pt x="22" y="3844"/>
                    </a:cubicBezTo>
                    <a:cubicBezTo>
                      <a:pt x="18" y="3895"/>
                      <a:pt x="18" y="3954"/>
                      <a:pt x="18" y="4017"/>
                    </a:cubicBezTo>
                    <a:cubicBezTo>
                      <a:pt x="9" y="4077"/>
                      <a:pt x="5" y="4132"/>
                      <a:pt x="1" y="4191"/>
                    </a:cubicBezTo>
                    <a:cubicBezTo>
                      <a:pt x="1" y="4305"/>
                      <a:pt x="5" y="4424"/>
                      <a:pt x="22" y="4542"/>
                    </a:cubicBezTo>
                    <a:cubicBezTo>
                      <a:pt x="26" y="4648"/>
                      <a:pt x="39" y="4754"/>
                      <a:pt x="56" y="4860"/>
                    </a:cubicBezTo>
                    <a:cubicBezTo>
                      <a:pt x="69" y="4961"/>
                      <a:pt x="81" y="5063"/>
                      <a:pt x="94" y="5164"/>
                    </a:cubicBezTo>
                    <a:cubicBezTo>
                      <a:pt x="115" y="5313"/>
                      <a:pt x="149" y="5461"/>
                      <a:pt x="191" y="5605"/>
                    </a:cubicBezTo>
                    <a:cubicBezTo>
                      <a:pt x="208" y="5677"/>
                      <a:pt x="221" y="5749"/>
                      <a:pt x="242" y="5825"/>
                    </a:cubicBezTo>
                    <a:cubicBezTo>
                      <a:pt x="289" y="6036"/>
                      <a:pt x="348" y="6261"/>
                      <a:pt x="420" y="6485"/>
                    </a:cubicBezTo>
                    <a:cubicBezTo>
                      <a:pt x="534" y="6849"/>
                      <a:pt x="631" y="7188"/>
                      <a:pt x="716" y="7518"/>
                    </a:cubicBezTo>
                    <a:cubicBezTo>
                      <a:pt x="873" y="8136"/>
                      <a:pt x="1017" y="8796"/>
                      <a:pt x="1165" y="9596"/>
                    </a:cubicBezTo>
                    <a:cubicBezTo>
                      <a:pt x="1300" y="10341"/>
                      <a:pt x="1414" y="11103"/>
                      <a:pt x="1516" y="11776"/>
                    </a:cubicBezTo>
                    <a:lnTo>
                      <a:pt x="1525" y="11818"/>
                    </a:lnTo>
                    <a:cubicBezTo>
                      <a:pt x="1618" y="12432"/>
                      <a:pt x="1723" y="13130"/>
                      <a:pt x="1842" y="13795"/>
                    </a:cubicBezTo>
                    <a:cubicBezTo>
                      <a:pt x="1931" y="14319"/>
                      <a:pt x="2049" y="14840"/>
                      <a:pt x="2206" y="15352"/>
                    </a:cubicBezTo>
                    <a:cubicBezTo>
                      <a:pt x="2358" y="15860"/>
                      <a:pt x="2545" y="16351"/>
                      <a:pt x="2765" y="16829"/>
                    </a:cubicBezTo>
                    <a:cubicBezTo>
                      <a:pt x="3188" y="17777"/>
                      <a:pt x="3780" y="18641"/>
                      <a:pt x="4504" y="19381"/>
                    </a:cubicBezTo>
                    <a:cubicBezTo>
                      <a:pt x="4868" y="19745"/>
                      <a:pt x="5270" y="20063"/>
                      <a:pt x="5706" y="20338"/>
                    </a:cubicBezTo>
                    <a:cubicBezTo>
                      <a:pt x="6151" y="20613"/>
                      <a:pt x="6629" y="20829"/>
                      <a:pt x="7128" y="20986"/>
                    </a:cubicBezTo>
                    <a:cubicBezTo>
                      <a:pt x="7632" y="21142"/>
                      <a:pt x="8157" y="21235"/>
                      <a:pt x="8682" y="21269"/>
                    </a:cubicBezTo>
                    <a:cubicBezTo>
                      <a:pt x="8838" y="21278"/>
                      <a:pt x="8999" y="21282"/>
                      <a:pt x="9160" y="21282"/>
                    </a:cubicBezTo>
                    <a:cubicBezTo>
                      <a:pt x="9520" y="21282"/>
                      <a:pt x="9875" y="21261"/>
                      <a:pt x="10235" y="21214"/>
                    </a:cubicBezTo>
                    <a:cubicBezTo>
                      <a:pt x="11306" y="21074"/>
                      <a:pt x="12347" y="20749"/>
                      <a:pt x="13312" y="20262"/>
                    </a:cubicBezTo>
                    <a:cubicBezTo>
                      <a:pt x="14273" y="19788"/>
                      <a:pt x="15136" y="19144"/>
                      <a:pt x="15860" y="18357"/>
                    </a:cubicBezTo>
                    <a:cubicBezTo>
                      <a:pt x="16211" y="17972"/>
                      <a:pt x="16516" y="17553"/>
                      <a:pt x="16774" y="17100"/>
                    </a:cubicBezTo>
                    <a:cubicBezTo>
                      <a:pt x="17058" y="16592"/>
                      <a:pt x="17270" y="16042"/>
                      <a:pt x="17401" y="15475"/>
                    </a:cubicBezTo>
                    <a:cubicBezTo>
                      <a:pt x="17650" y="14408"/>
                      <a:pt x="17621" y="13253"/>
                      <a:pt x="17325" y="12030"/>
                    </a:cubicBezTo>
                    <a:cubicBezTo>
                      <a:pt x="17181" y="11458"/>
                      <a:pt x="16986" y="10900"/>
                      <a:pt x="16736" y="10366"/>
                    </a:cubicBezTo>
                    <a:cubicBezTo>
                      <a:pt x="16495" y="9833"/>
                      <a:pt x="16211" y="9325"/>
                      <a:pt x="15881" y="8843"/>
                    </a:cubicBezTo>
                    <a:cubicBezTo>
                      <a:pt x="15547" y="8352"/>
                      <a:pt x="15166" y="7890"/>
                      <a:pt x="14743" y="7467"/>
                    </a:cubicBezTo>
                    <a:cubicBezTo>
                      <a:pt x="14366" y="7099"/>
                      <a:pt x="13913" y="6726"/>
                      <a:pt x="13308" y="6303"/>
                    </a:cubicBezTo>
                    <a:cubicBezTo>
                      <a:pt x="12914" y="6024"/>
                      <a:pt x="12478" y="5744"/>
                      <a:pt x="12161" y="5537"/>
                    </a:cubicBezTo>
                    <a:lnTo>
                      <a:pt x="12123" y="5512"/>
                    </a:lnTo>
                    <a:cubicBezTo>
                      <a:pt x="11687" y="5224"/>
                      <a:pt x="11234" y="4932"/>
                      <a:pt x="10806" y="4618"/>
                    </a:cubicBezTo>
                    <a:cubicBezTo>
                      <a:pt x="10536" y="4420"/>
                      <a:pt x="10299" y="4233"/>
                      <a:pt x="10083" y="4047"/>
                    </a:cubicBezTo>
                    <a:cubicBezTo>
                      <a:pt x="9846" y="3840"/>
                      <a:pt x="9621" y="3615"/>
                      <a:pt x="9414" y="3383"/>
                    </a:cubicBezTo>
                    <a:cubicBezTo>
                      <a:pt x="9156" y="3099"/>
                      <a:pt x="8910" y="2799"/>
                      <a:pt x="8673" y="2515"/>
                    </a:cubicBezTo>
                    <a:lnTo>
                      <a:pt x="8627" y="2460"/>
                    </a:lnTo>
                    <a:lnTo>
                      <a:pt x="8576" y="2401"/>
                    </a:lnTo>
                    <a:cubicBezTo>
                      <a:pt x="8449" y="2248"/>
                      <a:pt x="8322" y="2096"/>
                      <a:pt x="8195" y="1944"/>
                    </a:cubicBezTo>
                    <a:cubicBezTo>
                      <a:pt x="7823" y="1520"/>
                      <a:pt x="7378" y="1034"/>
                      <a:pt x="6828" y="653"/>
                    </a:cubicBezTo>
                    <a:cubicBezTo>
                      <a:pt x="6341" y="323"/>
                      <a:pt x="5778" y="111"/>
                      <a:pt x="5194" y="47"/>
                    </a:cubicBezTo>
                    <a:cubicBezTo>
                      <a:pt x="5084" y="35"/>
                      <a:pt x="4970" y="26"/>
                      <a:pt x="4864" y="22"/>
                    </a:cubicBezTo>
                    <a:cubicBezTo>
                      <a:pt x="4712" y="9"/>
                      <a:pt x="4563" y="1"/>
                      <a:pt x="4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1"/>
              <p:cNvSpPr/>
              <p:nvPr/>
            </p:nvSpPr>
            <p:spPr>
              <a:xfrm rot="3016586">
                <a:off x="-1619401" y="6093688"/>
                <a:ext cx="1107080" cy="1332562"/>
              </a:xfrm>
              <a:custGeom>
                <a:rect b="b" l="l" r="r" t="t"/>
                <a:pathLst>
                  <a:path extrusionOk="0" h="21130" w="17553">
                    <a:moveTo>
                      <a:pt x="5230" y="12087"/>
                    </a:moveTo>
                    <a:cubicBezTo>
                      <a:pt x="5231" y="12091"/>
                      <a:pt x="5231" y="12095"/>
                      <a:pt x="5232" y="12099"/>
                    </a:cubicBezTo>
                    <a:lnTo>
                      <a:pt x="5232" y="12099"/>
                    </a:lnTo>
                    <a:cubicBezTo>
                      <a:pt x="5232" y="12094"/>
                      <a:pt x="5231" y="12090"/>
                      <a:pt x="5230" y="12087"/>
                    </a:cubicBezTo>
                    <a:close/>
                    <a:moveTo>
                      <a:pt x="3158" y="0"/>
                    </a:moveTo>
                    <a:lnTo>
                      <a:pt x="3158" y="0"/>
                    </a:lnTo>
                    <a:cubicBezTo>
                      <a:pt x="2866" y="85"/>
                      <a:pt x="2582" y="195"/>
                      <a:pt x="2312" y="339"/>
                    </a:cubicBezTo>
                    <a:lnTo>
                      <a:pt x="2312" y="343"/>
                    </a:lnTo>
                    <a:cubicBezTo>
                      <a:pt x="1863" y="585"/>
                      <a:pt x="1461" y="893"/>
                      <a:pt x="1118" y="1266"/>
                    </a:cubicBezTo>
                    <a:cubicBezTo>
                      <a:pt x="1038" y="1355"/>
                      <a:pt x="957" y="1448"/>
                      <a:pt x="885" y="1541"/>
                    </a:cubicBezTo>
                    <a:cubicBezTo>
                      <a:pt x="847" y="1579"/>
                      <a:pt x="813" y="1621"/>
                      <a:pt x="784" y="1660"/>
                    </a:cubicBezTo>
                    <a:cubicBezTo>
                      <a:pt x="500" y="2019"/>
                      <a:pt x="297" y="2434"/>
                      <a:pt x="187" y="2879"/>
                    </a:cubicBezTo>
                    <a:cubicBezTo>
                      <a:pt x="98" y="3137"/>
                      <a:pt x="43" y="3408"/>
                      <a:pt x="22" y="3683"/>
                    </a:cubicBezTo>
                    <a:cubicBezTo>
                      <a:pt x="18" y="3738"/>
                      <a:pt x="18" y="3797"/>
                      <a:pt x="18" y="3860"/>
                    </a:cubicBezTo>
                    <a:cubicBezTo>
                      <a:pt x="9" y="3916"/>
                      <a:pt x="5" y="3975"/>
                      <a:pt x="1" y="4030"/>
                    </a:cubicBezTo>
                    <a:cubicBezTo>
                      <a:pt x="1" y="4148"/>
                      <a:pt x="5" y="4267"/>
                      <a:pt x="22" y="4381"/>
                    </a:cubicBezTo>
                    <a:cubicBezTo>
                      <a:pt x="26" y="4491"/>
                      <a:pt x="39" y="4597"/>
                      <a:pt x="56" y="4703"/>
                    </a:cubicBezTo>
                    <a:cubicBezTo>
                      <a:pt x="64" y="4804"/>
                      <a:pt x="77" y="4906"/>
                      <a:pt x="94" y="5007"/>
                    </a:cubicBezTo>
                    <a:cubicBezTo>
                      <a:pt x="115" y="5156"/>
                      <a:pt x="149" y="5304"/>
                      <a:pt x="191" y="5452"/>
                    </a:cubicBezTo>
                    <a:cubicBezTo>
                      <a:pt x="204" y="5524"/>
                      <a:pt x="221" y="5596"/>
                      <a:pt x="242" y="5672"/>
                    </a:cubicBezTo>
                    <a:cubicBezTo>
                      <a:pt x="288" y="5884"/>
                      <a:pt x="348" y="6108"/>
                      <a:pt x="420" y="6328"/>
                    </a:cubicBezTo>
                    <a:cubicBezTo>
                      <a:pt x="538" y="6713"/>
                      <a:pt x="631" y="7052"/>
                      <a:pt x="716" y="7365"/>
                    </a:cubicBezTo>
                    <a:cubicBezTo>
                      <a:pt x="877" y="7991"/>
                      <a:pt x="1021" y="8647"/>
                      <a:pt x="1160" y="9439"/>
                    </a:cubicBezTo>
                    <a:cubicBezTo>
                      <a:pt x="1287" y="10125"/>
                      <a:pt x="1393" y="10836"/>
                      <a:pt x="1490" y="11462"/>
                    </a:cubicBezTo>
                    <a:lnTo>
                      <a:pt x="1507" y="11568"/>
                    </a:lnTo>
                    <a:lnTo>
                      <a:pt x="1516" y="11614"/>
                    </a:lnTo>
                    <a:lnTo>
                      <a:pt x="1524" y="11657"/>
                    </a:lnTo>
                    <a:lnTo>
                      <a:pt x="1533" y="11720"/>
                    </a:lnTo>
                    <a:cubicBezTo>
                      <a:pt x="1622" y="12321"/>
                      <a:pt x="1727" y="12998"/>
                      <a:pt x="1838" y="13638"/>
                    </a:cubicBezTo>
                    <a:cubicBezTo>
                      <a:pt x="1926" y="14162"/>
                      <a:pt x="2049" y="14683"/>
                      <a:pt x="2206" y="15195"/>
                    </a:cubicBezTo>
                    <a:cubicBezTo>
                      <a:pt x="2358" y="15703"/>
                      <a:pt x="2544" y="16194"/>
                      <a:pt x="2764" y="16672"/>
                    </a:cubicBezTo>
                    <a:cubicBezTo>
                      <a:pt x="3188" y="17620"/>
                      <a:pt x="3776" y="18488"/>
                      <a:pt x="4504" y="19229"/>
                    </a:cubicBezTo>
                    <a:cubicBezTo>
                      <a:pt x="4868" y="19588"/>
                      <a:pt x="5270" y="19910"/>
                      <a:pt x="5706" y="20181"/>
                    </a:cubicBezTo>
                    <a:cubicBezTo>
                      <a:pt x="6150" y="20456"/>
                      <a:pt x="6629" y="20676"/>
                      <a:pt x="7128" y="20829"/>
                    </a:cubicBezTo>
                    <a:cubicBezTo>
                      <a:pt x="7636" y="20985"/>
                      <a:pt x="8157" y="21078"/>
                      <a:pt x="8686" y="21112"/>
                    </a:cubicBezTo>
                    <a:cubicBezTo>
                      <a:pt x="8851" y="21121"/>
                      <a:pt x="9016" y="21129"/>
                      <a:pt x="9164" y="21129"/>
                    </a:cubicBezTo>
                    <a:cubicBezTo>
                      <a:pt x="9520" y="21125"/>
                      <a:pt x="9879" y="21099"/>
                      <a:pt x="10235" y="21057"/>
                    </a:cubicBezTo>
                    <a:cubicBezTo>
                      <a:pt x="11310" y="20913"/>
                      <a:pt x="12351" y="20587"/>
                      <a:pt x="13316" y="20096"/>
                    </a:cubicBezTo>
                    <a:cubicBezTo>
                      <a:pt x="14277" y="19627"/>
                      <a:pt x="15140" y="18979"/>
                      <a:pt x="15864" y="18192"/>
                    </a:cubicBezTo>
                    <a:cubicBezTo>
                      <a:pt x="16215" y="17811"/>
                      <a:pt x="16520" y="17392"/>
                      <a:pt x="16778" y="16939"/>
                    </a:cubicBezTo>
                    <a:cubicBezTo>
                      <a:pt x="17066" y="16431"/>
                      <a:pt x="17278" y="15885"/>
                      <a:pt x="17413" y="15318"/>
                    </a:cubicBezTo>
                    <a:cubicBezTo>
                      <a:pt x="17481" y="15022"/>
                      <a:pt x="17527" y="14721"/>
                      <a:pt x="17553" y="14421"/>
                    </a:cubicBezTo>
                    <a:lnTo>
                      <a:pt x="17553" y="14421"/>
                    </a:lnTo>
                    <a:cubicBezTo>
                      <a:pt x="17062" y="15081"/>
                      <a:pt x="16414" y="15610"/>
                      <a:pt x="15720" y="16033"/>
                    </a:cubicBezTo>
                    <a:cubicBezTo>
                      <a:pt x="15483" y="16173"/>
                      <a:pt x="15246" y="16304"/>
                      <a:pt x="15001" y="16431"/>
                    </a:cubicBezTo>
                    <a:cubicBezTo>
                      <a:pt x="14704" y="16579"/>
                      <a:pt x="14395" y="16710"/>
                      <a:pt x="14078" y="16812"/>
                    </a:cubicBezTo>
                    <a:cubicBezTo>
                      <a:pt x="13651" y="16951"/>
                      <a:pt x="13208" y="17021"/>
                      <a:pt x="12761" y="17021"/>
                    </a:cubicBezTo>
                    <a:cubicBezTo>
                      <a:pt x="12663" y="17021"/>
                      <a:pt x="12564" y="17018"/>
                      <a:pt x="12465" y="17011"/>
                    </a:cubicBezTo>
                    <a:cubicBezTo>
                      <a:pt x="11953" y="16973"/>
                      <a:pt x="11454" y="16850"/>
                      <a:pt x="10959" y="16715"/>
                    </a:cubicBezTo>
                    <a:cubicBezTo>
                      <a:pt x="10688" y="16638"/>
                      <a:pt x="10417" y="16558"/>
                      <a:pt x="10142" y="16490"/>
                    </a:cubicBezTo>
                    <a:cubicBezTo>
                      <a:pt x="9989" y="16448"/>
                      <a:pt x="9833" y="16410"/>
                      <a:pt x="9676" y="16376"/>
                    </a:cubicBezTo>
                    <a:cubicBezTo>
                      <a:pt x="9566" y="16348"/>
                      <a:pt x="9455" y="16324"/>
                      <a:pt x="9344" y="16308"/>
                    </a:cubicBezTo>
                    <a:lnTo>
                      <a:pt x="9344" y="16308"/>
                    </a:lnTo>
                    <a:cubicBezTo>
                      <a:pt x="9346" y="16308"/>
                      <a:pt x="9348" y="16308"/>
                      <a:pt x="9350" y="16308"/>
                    </a:cubicBezTo>
                    <a:lnTo>
                      <a:pt x="9321" y="16304"/>
                    </a:lnTo>
                    <a:lnTo>
                      <a:pt x="9321" y="16304"/>
                    </a:lnTo>
                    <a:cubicBezTo>
                      <a:pt x="9329" y="16305"/>
                      <a:pt x="9336" y="16306"/>
                      <a:pt x="9344" y="16308"/>
                    </a:cubicBezTo>
                    <a:lnTo>
                      <a:pt x="9344" y="16308"/>
                    </a:lnTo>
                    <a:cubicBezTo>
                      <a:pt x="9248" y="16296"/>
                      <a:pt x="9151" y="16289"/>
                      <a:pt x="9054" y="16289"/>
                    </a:cubicBezTo>
                    <a:cubicBezTo>
                      <a:pt x="8984" y="16289"/>
                      <a:pt x="8913" y="16293"/>
                      <a:pt x="8842" y="16300"/>
                    </a:cubicBezTo>
                    <a:cubicBezTo>
                      <a:pt x="8732" y="16313"/>
                      <a:pt x="8626" y="16342"/>
                      <a:pt x="8525" y="16384"/>
                    </a:cubicBezTo>
                    <a:cubicBezTo>
                      <a:pt x="8461" y="16414"/>
                      <a:pt x="8398" y="16448"/>
                      <a:pt x="8339" y="16490"/>
                    </a:cubicBezTo>
                    <a:cubicBezTo>
                      <a:pt x="8284" y="16537"/>
                      <a:pt x="8233" y="16583"/>
                      <a:pt x="8191" y="16643"/>
                    </a:cubicBezTo>
                    <a:cubicBezTo>
                      <a:pt x="8148" y="16698"/>
                      <a:pt x="8114" y="16761"/>
                      <a:pt x="8085" y="16825"/>
                    </a:cubicBezTo>
                    <a:cubicBezTo>
                      <a:pt x="8085" y="16829"/>
                      <a:pt x="8085" y="16829"/>
                      <a:pt x="8085" y="16829"/>
                    </a:cubicBezTo>
                    <a:lnTo>
                      <a:pt x="8085" y="16833"/>
                    </a:lnTo>
                    <a:cubicBezTo>
                      <a:pt x="8051" y="16918"/>
                      <a:pt x="8030" y="17002"/>
                      <a:pt x="8017" y="17087"/>
                    </a:cubicBezTo>
                    <a:lnTo>
                      <a:pt x="8017" y="17096"/>
                    </a:lnTo>
                    <a:lnTo>
                      <a:pt x="8017" y="17104"/>
                    </a:lnTo>
                    <a:cubicBezTo>
                      <a:pt x="8004" y="17227"/>
                      <a:pt x="8004" y="17354"/>
                      <a:pt x="8021" y="17476"/>
                    </a:cubicBezTo>
                    <a:cubicBezTo>
                      <a:pt x="8047" y="17620"/>
                      <a:pt x="8085" y="17764"/>
                      <a:pt x="8144" y="17904"/>
                    </a:cubicBezTo>
                    <a:cubicBezTo>
                      <a:pt x="8212" y="18061"/>
                      <a:pt x="8301" y="18213"/>
                      <a:pt x="8406" y="18353"/>
                    </a:cubicBezTo>
                    <a:cubicBezTo>
                      <a:pt x="8504" y="18471"/>
                      <a:pt x="8618" y="18581"/>
                      <a:pt x="8741" y="18678"/>
                    </a:cubicBezTo>
                    <a:cubicBezTo>
                      <a:pt x="8855" y="18763"/>
                      <a:pt x="8978" y="18839"/>
                      <a:pt x="9109" y="18894"/>
                    </a:cubicBezTo>
                    <a:lnTo>
                      <a:pt x="9151" y="18911"/>
                    </a:lnTo>
                    <a:cubicBezTo>
                      <a:pt x="9261" y="18945"/>
                      <a:pt x="9371" y="18975"/>
                      <a:pt x="9481" y="19009"/>
                    </a:cubicBezTo>
                    <a:cubicBezTo>
                      <a:pt x="9545" y="19026"/>
                      <a:pt x="9579" y="19085"/>
                      <a:pt x="9562" y="19148"/>
                    </a:cubicBezTo>
                    <a:cubicBezTo>
                      <a:pt x="9553" y="19178"/>
                      <a:pt x="9536" y="19199"/>
                      <a:pt x="9511" y="19216"/>
                    </a:cubicBezTo>
                    <a:cubicBezTo>
                      <a:pt x="9489" y="19226"/>
                      <a:pt x="9467" y="19230"/>
                      <a:pt x="9444" y="19230"/>
                    </a:cubicBezTo>
                    <a:cubicBezTo>
                      <a:pt x="9437" y="19230"/>
                      <a:pt x="9430" y="19230"/>
                      <a:pt x="9422" y="19229"/>
                    </a:cubicBezTo>
                    <a:cubicBezTo>
                      <a:pt x="9308" y="19208"/>
                      <a:pt x="9194" y="19174"/>
                      <a:pt x="9084" y="19131"/>
                    </a:cubicBezTo>
                    <a:cubicBezTo>
                      <a:pt x="8698" y="19026"/>
                      <a:pt x="8309" y="18932"/>
                      <a:pt x="7937" y="18784"/>
                    </a:cubicBezTo>
                    <a:cubicBezTo>
                      <a:pt x="7704" y="18695"/>
                      <a:pt x="7479" y="18577"/>
                      <a:pt x="7272" y="18437"/>
                    </a:cubicBezTo>
                    <a:cubicBezTo>
                      <a:pt x="7082" y="18306"/>
                      <a:pt x="6908" y="18154"/>
                      <a:pt x="6751" y="17984"/>
                    </a:cubicBezTo>
                    <a:cubicBezTo>
                      <a:pt x="6582" y="17798"/>
                      <a:pt x="6430" y="17595"/>
                      <a:pt x="6299" y="17379"/>
                    </a:cubicBezTo>
                    <a:cubicBezTo>
                      <a:pt x="6167" y="17159"/>
                      <a:pt x="6057" y="16930"/>
                      <a:pt x="5964" y="16693"/>
                    </a:cubicBezTo>
                    <a:cubicBezTo>
                      <a:pt x="5774" y="16202"/>
                      <a:pt x="5638" y="15695"/>
                      <a:pt x="5558" y="15174"/>
                    </a:cubicBezTo>
                    <a:cubicBezTo>
                      <a:pt x="5473" y="14645"/>
                      <a:pt x="5422" y="14116"/>
                      <a:pt x="5376" y="13587"/>
                    </a:cubicBezTo>
                    <a:cubicBezTo>
                      <a:pt x="5334" y="13089"/>
                      <a:pt x="5297" y="12592"/>
                      <a:pt x="5232" y="12099"/>
                    </a:cubicBezTo>
                    <a:lnTo>
                      <a:pt x="5232" y="12099"/>
                    </a:lnTo>
                    <a:cubicBezTo>
                      <a:pt x="5232" y="12099"/>
                      <a:pt x="5232" y="12100"/>
                      <a:pt x="5232" y="12101"/>
                    </a:cubicBezTo>
                    <a:cubicBezTo>
                      <a:pt x="5231" y="12095"/>
                      <a:pt x="5230" y="12088"/>
                      <a:pt x="5229" y="12082"/>
                    </a:cubicBezTo>
                    <a:lnTo>
                      <a:pt x="5229" y="12082"/>
                    </a:lnTo>
                    <a:cubicBezTo>
                      <a:pt x="5230" y="12083"/>
                      <a:pt x="5230" y="12085"/>
                      <a:pt x="5230" y="12087"/>
                    </a:cubicBezTo>
                    <a:lnTo>
                      <a:pt x="5230" y="12087"/>
                    </a:lnTo>
                    <a:cubicBezTo>
                      <a:pt x="5229" y="12080"/>
                      <a:pt x="5229" y="12074"/>
                      <a:pt x="5228" y="12067"/>
                    </a:cubicBezTo>
                    <a:lnTo>
                      <a:pt x="5228" y="12067"/>
                    </a:lnTo>
                    <a:cubicBezTo>
                      <a:pt x="5228" y="12068"/>
                      <a:pt x="5228" y="12070"/>
                      <a:pt x="5228" y="12071"/>
                    </a:cubicBezTo>
                    <a:lnTo>
                      <a:pt x="5228" y="12071"/>
                    </a:lnTo>
                    <a:cubicBezTo>
                      <a:pt x="5126" y="11323"/>
                      <a:pt x="4962" y="10589"/>
                      <a:pt x="4749" y="9871"/>
                    </a:cubicBezTo>
                    <a:cubicBezTo>
                      <a:pt x="4534" y="9172"/>
                      <a:pt x="4284" y="8482"/>
                      <a:pt x="3996" y="7809"/>
                    </a:cubicBezTo>
                    <a:cubicBezTo>
                      <a:pt x="3776" y="7289"/>
                      <a:pt x="3539" y="6777"/>
                      <a:pt x="3302" y="6269"/>
                    </a:cubicBezTo>
                    <a:cubicBezTo>
                      <a:pt x="3112" y="5867"/>
                      <a:pt x="2942" y="5456"/>
                      <a:pt x="2803" y="5041"/>
                    </a:cubicBezTo>
                    <a:cubicBezTo>
                      <a:pt x="2667" y="4643"/>
                      <a:pt x="2561" y="4241"/>
                      <a:pt x="2485" y="3831"/>
                    </a:cubicBezTo>
                    <a:cubicBezTo>
                      <a:pt x="2409" y="3446"/>
                      <a:pt x="2375" y="3052"/>
                      <a:pt x="2371" y="2658"/>
                    </a:cubicBezTo>
                    <a:cubicBezTo>
                      <a:pt x="2367" y="2201"/>
                      <a:pt x="2426" y="1748"/>
                      <a:pt x="2549" y="1308"/>
                    </a:cubicBezTo>
                    <a:cubicBezTo>
                      <a:pt x="2667" y="872"/>
                      <a:pt x="2853" y="462"/>
                      <a:pt x="3103" y="81"/>
                    </a:cubicBezTo>
                    <a:lnTo>
                      <a:pt x="3158" y="0"/>
                    </a:lnTo>
                    <a:close/>
                  </a:path>
                </a:pathLst>
              </a:custGeom>
              <a:solidFill>
                <a:srgbClr val="61BB3A">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1"/>
              <p:cNvSpPr/>
              <p:nvPr/>
            </p:nvSpPr>
            <p:spPr>
              <a:xfrm rot="3016586">
                <a:off x="-1124930" y="6416645"/>
                <a:ext cx="63" cy="315"/>
              </a:xfrm>
              <a:custGeom>
                <a:rect b="b" l="l" r="r" t="t"/>
                <a:pathLst>
                  <a:path extrusionOk="0" h="5" w="1">
                    <a:moveTo>
                      <a:pt x="1" y="4"/>
                    </a:moveTo>
                    <a:lnTo>
                      <a:pt x="1" y="0"/>
                    </a:lnTo>
                    <a:close/>
                  </a:path>
                </a:pathLst>
              </a:custGeom>
              <a:solidFill>
                <a:srgbClr val="9FC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1"/>
              <p:cNvSpPr/>
              <p:nvPr/>
            </p:nvSpPr>
            <p:spPr>
              <a:xfrm rot="3016586">
                <a:off x="-1499519" y="6562157"/>
                <a:ext cx="677001" cy="636388"/>
              </a:xfrm>
              <a:custGeom>
                <a:rect b="b" l="l" r="r" t="t"/>
                <a:pathLst>
                  <a:path extrusionOk="0" h="10091" w="10734">
                    <a:moveTo>
                      <a:pt x="5357" y="0"/>
                    </a:moveTo>
                    <a:cubicBezTo>
                      <a:pt x="3639" y="0"/>
                      <a:pt x="2013" y="882"/>
                      <a:pt x="1080" y="2368"/>
                    </a:cubicBezTo>
                    <a:cubicBezTo>
                      <a:pt x="0" y="4100"/>
                      <a:pt x="64" y="6313"/>
                      <a:pt x="1249" y="7977"/>
                    </a:cubicBezTo>
                    <a:cubicBezTo>
                      <a:pt x="2235" y="9355"/>
                      <a:pt x="3788" y="10090"/>
                      <a:pt x="5364" y="10090"/>
                    </a:cubicBezTo>
                    <a:cubicBezTo>
                      <a:pt x="6377" y="10090"/>
                      <a:pt x="7400" y="9786"/>
                      <a:pt x="8287" y="9153"/>
                    </a:cubicBezTo>
                    <a:cubicBezTo>
                      <a:pt x="9947" y="7972"/>
                      <a:pt x="10734" y="5903"/>
                      <a:pt x="10277" y="3913"/>
                    </a:cubicBezTo>
                    <a:cubicBezTo>
                      <a:pt x="9815" y="1924"/>
                      <a:pt x="8207" y="409"/>
                      <a:pt x="6192" y="70"/>
                    </a:cubicBezTo>
                    <a:cubicBezTo>
                      <a:pt x="5913" y="23"/>
                      <a:pt x="5634" y="0"/>
                      <a:pt x="5357" y="0"/>
                    </a:cubicBez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1"/>
              <p:cNvSpPr/>
              <p:nvPr/>
            </p:nvSpPr>
            <p:spPr>
              <a:xfrm rot="3016586">
                <a:off x="-1470248" y="6582172"/>
                <a:ext cx="626040" cy="591864"/>
              </a:xfrm>
              <a:custGeom>
                <a:rect b="b" l="l" r="r" t="t"/>
                <a:pathLst>
                  <a:path extrusionOk="0" h="9385" w="9926">
                    <a:moveTo>
                      <a:pt x="4978" y="0"/>
                    </a:moveTo>
                    <a:cubicBezTo>
                      <a:pt x="3477" y="0"/>
                      <a:pt x="2039" y="723"/>
                      <a:pt x="1147" y="1983"/>
                    </a:cubicBezTo>
                    <a:cubicBezTo>
                      <a:pt x="51" y="3532"/>
                      <a:pt x="0" y="5589"/>
                      <a:pt x="1012" y="7197"/>
                    </a:cubicBezTo>
                    <a:cubicBezTo>
                      <a:pt x="1902" y="8610"/>
                      <a:pt x="3426" y="9384"/>
                      <a:pt x="4985" y="9384"/>
                    </a:cubicBezTo>
                    <a:cubicBezTo>
                      <a:pt x="5840" y="9384"/>
                      <a:pt x="6706" y="9151"/>
                      <a:pt x="7483" y="8662"/>
                    </a:cubicBezTo>
                    <a:cubicBezTo>
                      <a:pt x="9087" y="7650"/>
                      <a:pt x="9925" y="5771"/>
                      <a:pt x="9604" y="3900"/>
                    </a:cubicBezTo>
                    <a:cubicBezTo>
                      <a:pt x="9282" y="2029"/>
                      <a:pt x="7868" y="540"/>
                      <a:pt x="6014" y="116"/>
                    </a:cubicBezTo>
                    <a:cubicBezTo>
                      <a:pt x="5670" y="38"/>
                      <a:pt x="5322" y="0"/>
                      <a:pt x="4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1"/>
              <p:cNvSpPr/>
              <p:nvPr/>
            </p:nvSpPr>
            <p:spPr>
              <a:xfrm rot="3016586">
                <a:off x="-1493432" y="6618629"/>
                <a:ext cx="641555" cy="548034"/>
              </a:xfrm>
              <a:custGeom>
                <a:rect b="b" l="l" r="r" t="t"/>
                <a:pathLst>
                  <a:path extrusionOk="0" h="8690" w="10172">
                    <a:moveTo>
                      <a:pt x="2637" y="1"/>
                    </a:moveTo>
                    <a:lnTo>
                      <a:pt x="2578" y="39"/>
                    </a:lnTo>
                    <a:lnTo>
                      <a:pt x="2574" y="39"/>
                    </a:lnTo>
                    <a:cubicBezTo>
                      <a:pt x="817" y="1152"/>
                      <a:pt x="0" y="3289"/>
                      <a:pt x="572" y="5291"/>
                    </a:cubicBezTo>
                    <a:cubicBezTo>
                      <a:pt x="1147" y="7289"/>
                      <a:pt x="2967" y="8673"/>
                      <a:pt x="5050" y="8690"/>
                    </a:cubicBezTo>
                    <a:cubicBezTo>
                      <a:pt x="5059" y="8690"/>
                      <a:pt x="5069" y="8690"/>
                      <a:pt x="5079" y="8690"/>
                    </a:cubicBezTo>
                    <a:cubicBezTo>
                      <a:pt x="7149" y="8690"/>
                      <a:pt x="8976" y="7335"/>
                      <a:pt x="9570" y="5350"/>
                    </a:cubicBezTo>
                    <a:cubicBezTo>
                      <a:pt x="10171" y="3357"/>
                      <a:pt x="9384" y="1207"/>
                      <a:pt x="7640" y="72"/>
                    </a:cubicBezTo>
                    <a:lnTo>
                      <a:pt x="7640" y="72"/>
                    </a:lnTo>
                    <a:cubicBezTo>
                      <a:pt x="7742" y="204"/>
                      <a:pt x="7835" y="348"/>
                      <a:pt x="7911" y="500"/>
                    </a:cubicBezTo>
                    <a:cubicBezTo>
                      <a:pt x="8072" y="800"/>
                      <a:pt x="8195" y="1118"/>
                      <a:pt x="8271" y="1452"/>
                    </a:cubicBezTo>
                    <a:cubicBezTo>
                      <a:pt x="8347" y="1770"/>
                      <a:pt x="8381" y="2100"/>
                      <a:pt x="8368" y="2426"/>
                    </a:cubicBezTo>
                    <a:cubicBezTo>
                      <a:pt x="8360" y="2786"/>
                      <a:pt x="8279" y="3141"/>
                      <a:pt x="8127" y="3467"/>
                    </a:cubicBezTo>
                    <a:cubicBezTo>
                      <a:pt x="7979" y="3780"/>
                      <a:pt x="7746" y="4043"/>
                      <a:pt x="7454" y="4225"/>
                    </a:cubicBezTo>
                    <a:cubicBezTo>
                      <a:pt x="7369" y="4275"/>
                      <a:pt x="7285" y="4318"/>
                      <a:pt x="7196" y="4356"/>
                    </a:cubicBezTo>
                    <a:cubicBezTo>
                      <a:pt x="7115" y="4390"/>
                      <a:pt x="7031" y="4419"/>
                      <a:pt x="6946" y="4440"/>
                    </a:cubicBezTo>
                    <a:cubicBezTo>
                      <a:pt x="6874" y="4457"/>
                      <a:pt x="6798" y="4466"/>
                      <a:pt x="6726" y="4466"/>
                    </a:cubicBezTo>
                    <a:cubicBezTo>
                      <a:pt x="6645" y="4466"/>
                      <a:pt x="6565" y="4462"/>
                      <a:pt x="6489" y="4457"/>
                    </a:cubicBezTo>
                    <a:cubicBezTo>
                      <a:pt x="6112" y="4428"/>
                      <a:pt x="5748" y="4352"/>
                      <a:pt x="5371" y="4322"/>
                    </a:cubicBezTo>
                    <a:lnTo>
                      <a:pt x="5350" y="4322"/>
                    </a:lnTo>
                    <a:cubicBezTo>
                      <a:pt x="5302" y="4318"/>
                      <a:pt x="5253" y="4316"/>
                      <a:pt x="5204" y="4316"/>
                    </a:cubicBezTo>
                    <a:cubicBezTo>
                      <a:pt x="5095" y="4316"/>
                      <a:pt x="4984" y="4326"/>
                      <a:pt x="4876" y="4343"/>
                    </a:cubicBezTo>
                    <a:cubicBezTo>
                      <a:pt x="4817" y="4356"/>
                      <a:pt x="4758" y="4377"/>
                      <a:pt x="4703" y="4398"/>
                    </a:cubicBezTo>
                    <a:cubicBezTo>
                      <a:pt x="4669" y="4419"/>
                      <a:pt x="4635" y="4440"/>
                      <a:pt x="4601" y="4466"/>
                    </a:cubicBezTo>
                    <a:cubicBezTo>
                      <a:pt x="4580" y="4491"/>
                      <a:pt x="4559" y="4512"/>
                      <a:pt x="4542" y="4538"/>
                    </a:cubicBezTo>
                    <a:cubicBezTo>
                      <a:pt x="4521" y="4572"/>
                      <a:pt x="4504" y="4606"/>
                      <a:pt x="4491" y="4639"/>
                    </a:cubicBezTo>
                    <a:cubicBezTo>
                      <a:pt x="4478" y="4694"/>
                      <a:pt x="4466" y="4749"/>
                      <a:pt x="4462" y="4804"/>
                    </a:cubicBezTo>
                    <a:cubicBezTo>
                      <a:pt x="4462" y="4855"/>
                      <a:pt x="4462" y="4906"/>
                      <a:pt x="4470" y="4953"/>
                    </a:cubicBezTo>
                    <a:cubicBezTo>
                      <a:pt x="4483" y="5008"/>
                      <a:pt x="4500" y="5058"/>
                      <a:pt x="4525" y="5109"/>
                    </a:cubicBezTo>
                    <a:cubicBezTo>
                      <a:pt x="4555" y="5164"/>
                      <a:pt x="4588" y="5215"/>
                      <a:pt x="4631" y="5257"/>
                    </a:cubicBezTo>
                    <a:cubicBezTo>
                      <a:pt x="4686" y="5317"/>
                      <a:pt x="4745" y="5367"/>
                      <a:pt x="4813" y="5414"/>
                    </a:cubicBezTo>
                    <a:cubicBezTo>
                      <a:pt x="4919" y="5477"/>
                      <a:pt x="5033" y="5532"/>
                      <a:pt x="5151" y="5575"/>
                    </a:cubicBezTo>
                    <a:lnTo>
                      <a:pt x="5164" y="5579"/>
                    </a:lnTo>
                    <a:cubicBezTo>
                      <a:pt x="5316" y="5630"/>
                      <a:pt x="5473" y="5659"/>
                      <a:pt x="5630" y="5672"/>
                    </a:cubicBezTo>
                    <a:lnTo>
                      <a:pt x="5702" y="5672"/>
                    </a:lnTo>
                    <a:cubicBezTo>
                      <a:pt x="5704" y="5672"/>
                      <a:pt x="5707" y="5672"/>
                      <a:pt x="5710" y="5672"/>
                    </a:cubicBezTo>
                    <a:cubicBezTo>
                      <a:pt x="5770" y="5672"/>
                      <a:pt x="5820" y="5717"/>
                      <a:pt x="5824" y="5778"/>
                    </a:cubicBezTo>
                    <a:cubicBezTo>
                      <a:pt x="5829" y="5829"/>
                      <a:pt x="5795" y="5875"/>
                      <a:pt x="5748" y="5892"/>
                    </a:cubicBezTo>
                    <a:cubicBezTo>
                      <a:pt x="5454" y="6006"/>
                      <a:pt x="5144" y="6065"/>
                      <a:pt x="4831" y="6065"/>
                    </a:cubicBezTo>
                    <a:cubicBezTo>
                      <a:pt x="4725" y="6065"/>
                      <a:pt x="4619" y="6059"/>
                      <a:pt x="4512" y="6045"/>
                    </a:cubicBezTo>
                    <a:cubicBezTo>
                      <a:pt x="4131" y="5990"/>
                      <a:pt x="3767" y="5841"/>
                      <a:pt x="3454" y="5617"/>
                    </a:cubicBezTo>
                    <a:cubicBezTo>
                      <a:pt x="3132" y="5384"/>
                      <a:pt x="2857" y="5092"/>
                      <a:pt x="2642" y="4754"/>
                    </a:cubicBezTo>
                    <a:cubicBezTo>
                      <a:pt x="2421" y="4411"/>
                      <a:pt x="2252" y="4034"/>
                      <a:pt x="2146" y="3636"/>
                    </a:cubicBezTo>
                    <a:cubicBezTo>
                      <a:pt x="2040" y="3230"/>
                      <a:pt x="1994" y="2811"/>
                      <a:pt x="2007" y="2396"/>
                    </a:cubicBezTo>
                    <a:cubicBezTo>
                      <a:pt x="2015" y="1935"/>
                      <a:pt x="2079" y="1478"/>
                      <a:pt x="2201" y="1033"/>
                    </a:cubicBezTo>
                    <a:cubicBezTo>
                      <a:pt x="2299" y="669"/>
                      <a:pt x="2447" y="322"/>
                      <a:pt x="263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1"/>
              <p:cNvSpPr/>
              <p:nvPr/>
            </p:nvSpPr>
            <p:spPr>
              <a:xfrm rot="3016586">
                <a:off x="-1236634" y="6717782"/>
                <a:ext cx="63" cy="315"/>
              </a:xfrm>
              <a:custGeom>
                <a:rect b="b" l="l" r="r" t="t"/>
                <a:pathLst>
                  <a:path extrusionOk="0" h="5" w="1">
                    <a:moveTo>
                      <a:pt x="0" y="5"/>
                    </a:moveTo>
                    <a:lnTo>
                      <a:pt x="0" y="5"/>
                    </a:lnTo>
                    <a:lnTo>
                      <a:pt x="0" y="1"/>
                    </a:lnTo>
                    <a:lnTo>
                      <a:pt x="0" y="5"/>
                    </a:ln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1"/>
              <p:cNvSpPr/>
              <p:nvPr/>
            </p:nvSpPr>
            <p:spPr>
              <a:xfrm rot="3016586">
                <a:off x="-1161025" y="6904817"/>
                <a:ext cx="883" cy="63"/>
              </a:xfrm>
              <a:custGeom>
                <a:rect b="b" l="l" r="r" t="t"/>
                <a:pathLst>
                  <a:path extrusionOk="0" h="1" w="14">
                    <a:moveTo>
                      <a:pt x="13" y="1"/>
                    </a:moveTo>
                    <a:lnTo>
                      <a:pt x="0" y="1"/>
                    </a:lnTo>
                    <a:cubicBezTo>
                      <a:pt x="5" y="1"/>
                      <a:pt x="9" y="1"/>
                      <a:pt x="13" y="1"/>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1"/>
              <p:cNvSpPr/>
              <p:nvPr/>
            </p:nvSpPr>
            <p:spPr>
              <a:xfrm rot="3016586">
                <a:off x="-1197680" y="6873430"/>
                <a:ext cx="820" cy="883"/>
              </a:xfrm>
              <a:custGeom>
                <a:rect b="b" l="l" r="r" t="t"/>
                <a:pathLst>
                  <a:path extrusionOk="0" h="14" w="13">
                    <a:moveTo>
                      <a:pt x="0" y="14"/>
                    </a:moveTo>
                    <a:cubicBezTo>
                      <a:pt x="4" y="9"/>
                      <a:pt x="9" y="5"/>
                      <a:pt x="13" y="1"/>
                    </a:cubicBezTo>
                    <a:cubicBezTo>
                      <a:pt x="9" y="5"/>
                      <a:pt x="4" y="9"/>
                      <a:pt x="0" y="14"/>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7" name="Google Shape;6627;p61"/>
            <p:cNvGrpSpPr/>
            <p:nvPr/>
          </p:nvGrpSpPr>
          <p:grpSpPr>
            <a:xfrm>
              <a:off x="1847014" y="3290232"/>
              <a:ext cx="763306" cy="732125"/>
              <a:chOff x="3612715" y="8578723"/>
              <a:chExt cx="1122509" cy="1076654"/>
            </a:xfrm>
          </p:grpSpPr>
          <p:sp>
            <p:nvSpPr>
              <p:cNvPr id="6628" name="Google Shape;6628;p61"/>
              <p:cNvSpPr/>
              <p:nvPr/>
            </p:nvSpPr>
            <p:spPr>
              <a:xfrm>
                <a:off x="3613041" y="8613501"/>
                <a:ext cx="1122184" cy="1040899"/>
              </a:xfrm>
              <a:custGeom>
                <a:rect b="b" l="l" r="r" t="t"/>
                <a:pathLst>
                  <a:path extrusionOk="0" h="12780" w="13778">
                    <a:moveTo>
                      <a:pt x="9201" y="0"/>
                    </a:moveTo>
                    <a:cubicBezTo>
                      <a:pt x="9180" y="0"/>
                      <a:pt x="9159" y="1"/>
                      <a:pt x="9139" y="1"/>
                    </a:cubicBezTo>
                    <a:cubicBezTo>
                      <a:pt x="8389" y="9"/>
                      <a:pt x="7670" y="293"/>
                      <a:pt x="7111" y="788"/>
                    </a:cubicBezTo>
                    <a:cubicBezTo>
                      <a:pt x="7060" y="835"/>
                      <a:pt x="7005" y="886"/>
                      <a:pt x="6959" y="932"/>
                    </a:cubicBezTo>
                    <a:cubicBezTo>
                      <a:pt x="6718" y="1178"/>
                      <a:pt x="6514" y="1453"/>
                      <a:pt x="6354" y="1753"/>
                    </a:cubicBezTo>
                    <a:cubicBezTo>
                      <a:pt x="6252" y="1940"/>
                      <a:pt x="6176" y="2134"/>
                      <a:pt x="6117" y="2333"/>
                    </a:cubicBezTo>
                    <a:cubicBezTo>
                      <a:pt x="6095" y="2409"/>
                      <a:pt x="6074" y="2486"/>
                      <a:pt x="6053" y="2562"/>
                    </a:cubicBezTo>
                    <a:cubicBezTo>
                      <a:pt x="6019" y="2693"/>
                      <a:pt x="5981" y="2820"/>
                      <a:pt x="5939" y="2947"/>
                    </a:cubicBezTo>
                    <a:cubicBezTo>
                      <a:pt x="5896" y="3070"/>
                      <a:pt x="5841" y="3188"/>
                      <a:pt x="5769" y="3294"/>
                    </a:cubicBezTo>
                    <a:cubicBezTo>
                      <a:pt x="5740" y="3340"/>
                      <a:pt x="5702" y="3383"/>
                      <a:pt x="5664" y="3421"/>
                    </a:cubicBezTo>
                    <a:lnTo>
                      <a:pt x="5638" y="3446"/>
                    </a:lnTo>
                    <a:lnTo>
                      <a:pt x="5592" y="3480"/>
                    </a:lnTo>
                    <a:cubicBezTo>
                      <a:pt x="5550" y="3487"/>
                      <a:pt x="5508" y="3490"/>
                      <a:pt x="5465" y="3490"/>
                    </a:cubicBezTo>
                    <a:cubicBezTo>
                      <a:pt x="5430" y="3490"/>
                      <a:pt x="5395" y="3488"/>
                      <a:pt x="5359" y="3484"/>
                    </a:cubicBezTo>
                    <a:cubicBezTo>
                      <a:pt x="5181" y="3459"/>
                      <a:pt x="5003" y="3412"/>
                      <a:pt x="4830" y="3345"/>
                    </a:cubicBezTo>
                    <a:lnTo>
                      <a:pt x="4830" y="3345"/>
                    </a:lnTo>
                    <a:lnTo>
                      <a:pt x="4872" y="3362"/>
                    </a:lnTo>
                    <a:cubicBezTo>
                      <a:pt x="4648" y="3277"/>
                      <a:pt x="4428" y="3180"/>
                      <a:pt x="4216" y="3082"/>
                    </a:cubicBezTo>
                    <a:cubicBezTo>
                      <a:pt x="4093" y="3027"/>
                      <a:pt x="3971" y="2972"/>
                      <a:pt x="3848" y="2921"/>
                    </a:cubicBezTo>
                    <a:cubicBezTo>
                      <a:pt x="3696" y="2854"/>
                      <a:pt x="3539" y="2799"/>
                      <a:pt x="3382" y="2752"/>
                    </a:cubicBezTo>
                    <a:cubicBezTo>
                      <a:pt x="3278" y="2729"/>
                      <a:pt x="3172" y="2716"/>
                      <a:pt x="3067" y="2716"/>
                    </a:cubicBezTo>
                    <a:cubicBezTo>
                      <a:pt x="3001" y="2716"/>
                      <a:pt x="2935" y="2721"/>
                      <a:pt x="2870" y="2731"/>
                    </a:cubicBezTo>
                    <a:cubicBezTo>
                      <a:pt x="2383" y="2790"/>
                      <a:pt x="1922" y="2993"/>
                      <a:pt x="1550" y="3311"/>
                    </a:cubicBezTo>
                    <a:cubicBezTo>
                      <a:pt x="1469" y="3379"/>
                      <a:pt x="1393" y="3451"/>
                      <a:pt x="1317" y="3522"/>
                    </a:cubicBezTo>
                    <a:cubicBezTo>
                      <a:pt x="1038" y="3810"/>
                      <a:pt x="796" y="4140"/>
                      <a:pt x="606" y="4496"/>
                    </a:cubicBezTo>
                    <a:cubicBezTo>
                      <a:pt x="369" y="4940"/>
                      <a:pt x="195" y="5419"/>
                      <a:pt x="98" y="5914"/>
                    </a:cubicBezTo>
                    <a:cubicBezTo>
                      <a:pt x="5" y="6388"/>
                      <a:pt x="1" y="6879"/>
                      <a:pt x="81" y="7353"/>
                    </a:cubicBezTo>
                    <a:cubicBezTo>
                      <a:pt x="233" y="8331"/>
                      <a:pt x="695" y="9308"/>
                      <a:pt x="1414" y="10180"/>
                    </a:cubicBezTo>
                    <a:cubicBezTo>
                      <a:pt x="2096" y="11010"/>
                      <a:pt x="2951" y="11683"/>
                      <a:pt x="3911" y="12157"/>
                    </a:cubicBezTo>
                    <a:cubicBezTo>
                      <a:pt x="4385" y="12394"/>
                      <a:pt x="4889" y="12567"/>
                      <a:pt x="5405" y="12677"/>
                    </a:cubicBezTo>
                    <a:cubicBezTo>
                      <a:pt x="5753" y="12745"/>
                      <a:pt x="6106" y="12780"/>
                      <a:pt x="6459" y="12780"/>
                    </a:cubicBezTo>
                    <a:cubicBezTo>
                      <a:pt x="6661" y="12780"/>
                      <a:pt x="6863" y="12768"/>
                      <a:pt x="7065" y="12745"/>
                    </a:cubicBezTo>
                    <a:cubicBezTo>
                      <a:pt x="8063" y="12635"/>
                      <a:pt x="9088" y="12246"/>
                      <a:pt x="10112" y="11581"/>
                    </a:cubicBezTo>
                    <a:cubicBezTo>
                      <a:pt x="10569" y="11285"/>
                      <a:pt x="11005" y="10951"/>
                      <a:pt x="11407" y="10578"/>
                    </a:cubicBezTo>
                    <a:cubicBezTo>
                      <a:pt x="11458" y="10523"/>
                      <a:pt x="11517" y="10472"/>
                      <a:pt x="11572" y="10417"/>
                    </a:cubicBezTo>
                    <a:lnTo>
                      <a:pt x="11572" y="10421"/>
                    </a:lnTo>
                    <a:cubicBezTo>
                      <a:pt x="11877" y="10108"/>
                      <a:pt x="12161" y="9774"/>
                      <a:pt x="12410" y="9418"/>
                    </a:cubicBezTo>
                    <a:cubicBezTo>
                      <a:pt x="12990" y="8585"/>
                      <a:pt x="13392" y="7641"/>
                      <a:pt x="13587" y="6642"/>
                    </a:cubicBezTo>
                    <a:cubicBezTo>
                      <a:pt x="13777" y="5651"/>
                      <a:pt x="13731" y="4631"/>
                      <a:pt x="13447" y="3662"/>
                    </a:cubicBezTo>
                    <a:cubicBezTo>
                      <a:pt x="13299" y="3158"/>
                      <a:pt x="13083" y="2676"/>
                      <a:pt x="12812" y="2227"/>
                    </a:cubicBezTo>
                    <a:cubicBezTo>
                      <a:pt x="12546" y="1770"/>
                      <a:pt x="12203" y="1355"/>
                      <a:pt x="11805" y="1004"/>
                    </a:cubicBezTo>
                    <a:cubicBezTo>
                      <a:pt x="11068" y="363"/>
                      <a:pt x="10121" y="0"/>
                      <a:pt x="9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1"/>
              <p:cNvSpPr/>
              <p:nvPr/>
            </p:nvSpPr>
            <p:spPr>
              <a:xfrm>
                <a:off x="3612715" y="8835201"/>
                <a:ext cx="1115261" cy="820176"/>
              </a:xfrm>
              <a:custGeom>
                <a:rect b="b" l="l" r="r" t="t"/>
                <a:pathLst>
                  <a:path extrusionOk="0" h="10070" w="13693">
                    <a:moveTo>
                      <a:pt x="3082" y="1"/>
                    </a:moveTo>
                    <a:cubicBezTo>
                      <a:pt x="3010" y="1"/>
                      <a:pt x="2942" y="5"/>
                      <a:pt x="2870" y="13"/>
                    </a:cubicBezTo>
                    <a:lnTo>
                      <a:pt x="2870" y="5"/>
                    </a:lnTo>
                    <a:cubicBezTo>
                      <a:pt x="2383" y="68"/>
                      <a:pt x="1922" y="271"/>
                      <a:pt x="1549" y="589"/>
                    </a:cubicBezTo>
                    <a:cubicBezTo>
                      <a:pt x="1469" y="657"/>
                      <a:pt x="1389" y="729"/>
                      <a:pt x="1317" y="800"/>
                    </a:cubicBezTo>
                    <a:cubicBezTo>
                      <a:pt x="1033" y="1093"/>
                      <a:pt x="796" y="1418"/>
                      <a:pt x="606" y="1778"/>
                    </a:cubicBezTo>
                    <a:cubicBezTo>
                      <a:pt x="369" y="2223"/>
                      <a:pt x="195" y="2701"/>
                      <a:pt x="98" y="3196"/>
                    </a:cubicBezTo>
                    <a:cubicBezTo>
                      <a:pt x="5" y="3670"/>
                      <a:pt x="0" y="4161"/>
                      <a:pt x="81" y="4635"/>
                    </a:cubicBezTo>
                    <a:cubicBezTo>
                      <a:pt x="233" y="5613"/>
                      <a:pt x="690" y="6595"/>
                      <a:pt x="1414" y="7467"/>
                    </a:cubicBezTo>
                    <a:cubicBezTo>
                      <a:pt x="2095" y="8296"/>
                      <a:pt x="2950" y="8969"/>
                      <a:pt x="3915" y="9443"/>
                    </a:cubicBezTo>
                    <a:cubicBezTo>
                      <a:pt x="4389" y="9680"/>
                      <a:pt x="4889" y="9854"/>
                      <a:pt x="5409" y="9964"/>
                    </a:cubicBezTo>
                    <a:cubicBezTo>
                      <a:pt x="5757" y="10032"/>
                      <a:pt x="6108" y="10070"/>
                      <a:pt x="6459" y="10070"/>
                    </a:cubicBezTo>
                    <a:cubicBezTo>
                      <a:pt x="6662" y="10070"/>
                      <a:pt x="6865" y="10057"/>
                      <a:pt x="7069" y="10036"/>
                    </a:cubicBezTo>
                    <a:cubicBezTo>
                      <a:pt x="8067" y="9926"/>
                      <a:pt x="9096" y="9532"/>
                      <a:pt x="10116" y="8872"/>
                    </a:cubicBezTo>
                    <a:cubicBezTo>
                      <a:pt x="10577" y="8576"/>
                      <a:pt x="11009" y="8241"/>
                      <a:pt x="11411" y="7865"/>
                    </a:cubicBezTo>
                    <a:cubicBezTo>
                      <a:pt x="11466" y="7814"/>
                      <a:pt x="11521" y="7759"/>
                      <a:pt x="11576" y="7708"/>
                    </a:cubicBezTo>
                    <a:cubicBezTo>
                      <a:pt x="11885" y="7399"/>
                      <a:pt x="12165" y="7060"/>
                      <a:pt x="12414" y="6701"/>
                    </a:cubicBezTo>
                    <a:cubicBezTo>
                      <a:pt x="12998" y="5871"/>
                      <a:pt x="13400" y="4923"/>
                      <a:pt x="13595" y="3928"/>
                    </a:cubicBezTo>
                    <a:cubicBezTo>
                      <a:pt x="13642" y="3687"/>
                      <a:pt x="13676" y="3442"/>
                      <a:pt x="13692" y="3196"/>
                    </a:cubicBezTo>
                    <a:lnTo>
                      <a:pt x="13692" y="3196"/>
                    </a:lnTo>
                    <a:cubicBezTo>
                      <a:pt x="13468" y="3547"/>
                      <a:pt x="13202" y="3873"/>
                      <a:pt x="12901" y="4165"/>
                    </a:cubicBezTo>
                    <a:cubicBezTo>
                      <a:pt x="12529" y="4525"/>
                      <a:pt x="12118" y="4834"/>
                      <a:pt x="11678" y="5096"/>
                    </a:cubicBezTo>
                    <a:cubicBezTo>
                      <a:pt x="11233" y="5359"/>
                      <a:pt x="10764" y="5566"/>
                      <a:pt x="10273" y="5723"/>
                    </a:cubicBezTo>
                    <a:cubicBezTo>
                      <a:pt x="9799" y="5875"/>
                      <a:pt x="9308" y="5964"/>
                      <a:pt x="8812" y="5990"/>
                    </a:cubicBezTo>
                    <a:cubicBezTo>
                      <a:pt x="8727" y="5994"/>
                      <a:pt x="8640" y="5997"/>
                      <a:pt x="8554" y="5997"/>
                    </a:cubicBezTo>
                    <a:cubicBezTo>
                      <a:pt x="8410" y="5997"/>
                      <a:pt x="8265" y="5990"/>
                      <a:pt x="8123" y="5977"/>
                    </a:cubicBezTo>
                    <a:cubicBezTo>
                      <a:pt x="7945" y="5956"/>
                      <a:pt x="7771" y="5926"/>
                      <a:pt x="7593" y="5905"/>
                    </a:cubicBezTo>
                    <a:cubicBezTo>
                      <a:pt x="7505" y="5891"/>
                      <a:pt x="7416" y="5885"/>
                      <a:pt x="7328" y="5885"/>
                    </a:cubicBezTo>
                    <a:cubicBezTo>
                      <a:pt x="7256" y="5885"/>
                      <a:pt x="7183" y="5889"/>
                      <a:pt x="7111" y="5896"/>
                    </a:cubicBezTo>
                    <a:cubicBezTo>
                      <a:pt x="7052" y="5909"/>
                      <a:pt x="6992" y="5926"/>
                      <a:pt x="6933" y="5947"/>
                    </a:cubicBezTo>
                    <a:cubicBezTo>
                      <a:pt x="6899" y="5968"/>
                      <a:pt x="6865" y="5985"/>
                      <a:pt x="6832" y="6011"/>
                    </a:cubicBezTo>
                    <a:cubicBezTo>
                      <a:pt x="6806" y="6036"/>
                      <a:pt x="6781" y="6061"/>
                      <a:pt x="6760" y="6091"/>
                    </a:cubicBezTo>
                    <a:cubicBezTo>
                      <a:pt x="6734" y="6125"/>
                      <a:pt x="6717" y="6163"/>
                      <a:pt x="6700" y="6201"/>
                    </a:cubicBezTo>
                    <a:cubicBezTo>
                      <a:pt x="6679" y="6265"/>
                      <a:pt x="6662" y="6324"/>
                      <a:pt x="6654" y="6387"/>
                    </a:cubicBezTo>
                    <a:cubicBezTo>
                      <a:pt x="6645" y="6459"/>
                      <a:pt x="6645" y="6531"/>
                      <a:pt x="6654" y="6599"/>
                    </a:cubicBezTo>
                    <a:cubicBezTo>
                      <a:pt x="6662" y="6646"/>
                      <a:pt x="6679" y="6692"/>
                      <a:pt x="6696" y="6739"/>
                    </a:cubicBezTo>
                    <a:cubicBezTo>
                      <a:pt x="6713" y="6777"/>
                      <a:pt x="6738" y="6815"/>
                      <a:pt x="6764" y="6853"/>
                    </a:cubicBezTo>
                    <a:cubicBezTo>
                      <a:pt x="6802" y="6895"/>
                      <a:pt x="6840" y="6933"/>
                      <a:pt x="6887" y="6967"/>
                    </a:cubicBezTo>
                    <a:cubicBezTo>
                      <a:pt x="6954" y="7010"/>
                      <a:pt x="7022" y="7048"/>
                      <a:pt x="7098" y="7077"/>
                    </a:cubicBezTo>
                    <a:cubicBezTo>
                      <a:pt x="7238" y="7128"/>
                      <a:pt x="7386" y="7162"/>
                      <a:pt x="7534" y="7179"/>
                    </a:cubicBezTo>
                    <a:cubicBezTo>
                      <a:pt x="7645" y="7191"/>
                      <a:pt x="7757" y="7196"/>
                      <a:pt x="7869" y="7196"/>
                    </a:cubicBezTo>
                    <a:cubicBezTo>
                      <a:pt x="8039" y="7196"/>
                      <a:pt x="8210" y="7183"/>
                      <a:pt x="8381" y="7158"/>
                    </a:cubicBezTo>
                    <a:cubicBezTo>
                      <a:pt x="8457" y="7145"/>
                      <a:pt x="8537" y="7132"/>
                      <a:pt x="8613" y="7111"/>
                    </a:cubicBezTo>
                    <a:cubicBezTo>
                      <a:pt x="8624" y="7108"/>
                      <a:pt x="8634" y="7107"/>
                      <a:pt x="8644" y="7107"/>
                    </a:cubicBezTo>
                    <a:cubicBezTo>
                      <a:pt x="8693" y="7107"/>
                      <a:pt x="8739" y="7139"/>
                      <a:pt x="8753" y="7192"/>
                    </a:cubicBezTo>
                    <a:cubicBezTo>
                      <a:pt x="8762" y="7217"/>
                      <a:pt x="8757" y="7251"/>
                      <a:pt x="8745" y="7276"/>
                    </a:cubicBezTo>
                    <a:cubicBezTo>
                      <a:pt x="8736" y="7293"/>
                      <a:pt x="8724" y="7306"/>
                      <a:pt x="8707" y="7319"/>
                    </a:cubicBezTo>
                    <a:cubicBezTo>
                      <a:pt x="8487" y="7420"/>
                      <a:pt x="8258" y="7509"/>
                      <a:pt x="8025" y="7581"/>
                    </a:cubicBezTo>
                    <a:cubicBezTo>
                      <a:pt x="7805" y="7649"/>
                      <a:pt x="7577" y="7704"/>
                      <a:pt x="7348" y="7742"/>
                    </a:cubicBezTo>
                    <a:cubicBezTo>
                      <a:pt x="7119" y="7778"/>
                      <a:pt x="6886" y="7796"/>
                      <a:pt x="6653" y="7796"/>
                    </a:cubicBezTo>
                    <a:cubicBezTo>
                      <a:pt x="6366" y="7796"/>
                      <a:pt x="6079" y="7768"/>
                      <a:pt x="5799" y="7712"/>
                    </a:cubicBezTo>
                    <a:cubicBezTo>
                      <a:pt x="5295" y="7611"/>
                      <a:pt x="4813" y="7424"/>
                      <a:pt x="4377" y="7162"/>
                    </a:cubicBezTo>
                    <a:cubicBezTo>
                      <a:pt x="3920" y="6887"/>
                      <a:pt x="3509" y="6544"/>
                      <a:pt x="3154" y="6150"/>
                    </a:cubicBezTo>
                    <a:cubicBezTo>
                      <a:pt x="2768" y="5714"/>
                      <a:pt x="2447" y="5232"/>
                      <a:pt x="2193" y="4711"/>
                    </a:cubicBezTo>
                    <a:cubicBezTo>
                      <a:pt x="2049" y="4411"/>
                      <a:pt x="1943" y="4102"/>
                      <a:pt x="1871" y="3780"/>
                    </a:cubicBezTo>
                    <a:cubicBezTo>
                      <a:pt x="1803" y="3471"/>
                      <a:pt x="1774" y="3150"/>
                      <a:pt x="1782" y="2832"/>
                    </a:cubicBezTo>
                    <a:cubicBezTo>
                      <a:pt x="1795" y="2515"/>
                      <a:pt x="1850" y="2197"/>
                      <a:pt x="1947" y="1892"/>
                    </a:cubicBezTo>
                    <a:cubicBezTo>
                      <a:pt x="2036" y="1605"/>
                      <a:pt x="2163" y="1334"/>
                      <a:pt x="2315" y="1080"/>
                    </a:cubicBezTo>
                    <a:cubicBezTo>
                      <a:pt x="2434" y="881"/>
                      <a:pt x="2569" y="695"/>
                      <a:pt x="2713" y="517"/>
                    </a:cubicBezTo>
                    <a:cubicBezTo>
                      <a:pt x="2866" y="331"/>
                      <a:pt x="3035" y="161"/>
                      <a:pt x="3217" y="9"/>
                    </a:cubicBezTo>
                    <a:cubicBezTo>
                      <a:pt x="3175" y="5"/>
                      <a:pt x="3128" y="1"/>
                      <a:pt x="308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1"/>
              <p:cNvSpPr/>
              <p:nvPr/>
            </p:nvSpPr>
            <p:spPr>
              <a:xfrm>
                <a:off x="3668181" y="8578723"/>
                <a:ext cx="746792" cy="600268"/>
              </a:xfrm>
              <a:custGeom>
                <a:rect b="b" l="l" r="r" t="t"/>
                <a:pathLst>
                  <a:path extrusionOk="0" h="7370" w="9169">
                    <a:moveTo>
                      <a:pt x="8318" y="1"/>
                    </a:moveTo>
                    <a:cubicBezTo>
                      <a:pt x="8318" y="1"/>
                      <a:pt x="8319" y="1"/>
                      <a:pt x="8320" y="1"/>
                    </a:cubicBezTo>
                    <a:lnTo>
                      <a:pt x="8320" y="1"/>
                    </a:lnTo>
                    <a:cubicBezTo>
                      <a:pt x="8321" y="1"/>
                      <a:pt x="8321" y="1"/>
                      <a:pt x="8322" y="1"/>
                    </a:cubicBezTo>
                    <a:close/>
                    <a:moveTo>
                      <a:pt x="8320" y="1"/>
                    </a:moveTo>
                    <a:cubicBezTo>
                      <a:pt x="8219" y="1"/>
                      <a:pt x="8122" y="13"/>
                      <a:pt x="8026" y="30"/>
                    </a:cubicBezTo>
                    <a:cubicBezTo>
                      <a:pt x="7712" y="85"/>
                      <a:pt x="7386" y="208"/>
                      <a:pt x="7001" y="420"/>
                    </a:cubicBezTo>
                    <a:cubicBezTo>
                      <a:pt x="6705" y="585"/>
                      <a:pt x="6426" y="779"/>
                      <a:pt x="6172" y="1004"/>
                    </a:cubicBezTo>
                    <a:cubicBezTo>
                      <a:pt x="5977" y="1169"/>
                      <a:pt x="5808" y="1363"/>
                      <a:pt x="5664" y="1575"/>
                    </a:cubicBezTo>
                    <a:cubicBezTo>
                      <a:pt x="5664" y="1558"/>
                      <a:pt x="5660" y="1541"/>
                      <a:pt x="5655" y="1524"/>
                    </a:cubicBezTo>
                    <a:cubicBezTo>
                      <a:pt x="5638" y="1478"/>
                      <a:pt x="5622" y="1431"/>
                      <a:pt x="5600" y="1389"/>
                    </a:cubicBezTo>
                    <a:lnTo>
                      <a:pt x="5592" y="1363"/>
                    </a:lnTo>
                    <a:cubicBezTo>
                      <a:pt x="5499" y="1173"/>
                      <a:pt x="5355" y="1012"/>
                      <a:pt x="5173" y="906"/>
                    </a:cubicBezTo>
                    <a:cubicBezTo>
                      <a:pt x="4999" y="805"/>
                      <a:pt x="4805" y="750"/>
                      <a:pt x="4606" y="745"/>
                    </a:cubicBezTo>
                    <a:lnTo>
                      <a:pt x="4572" y="745"/>
                    </a:lnTo>
                    <a:cubicBezTo>
                      <a:pt x="4479" y="745"/>
                      <a:pt x="4390" y="758"/>
                      <a:pt x="4297" y="779"/>
                    </a:cubicBezTo>
                    <a:cubicBezTo>
                      <a:pt x="4178" y="809"/>
                      <a:pt x="4060" y="851"/>
                      <a:pt x="3950" y="911"/>
                    </a:cubicBezTo>
                    <a:cubicBezTo>
                      <a:pt x="3738" y="1008"/>
                      <a:pt x="3590" y="1118"/>
                      <a:pt x="3488" y="1249"/>
                    </a:cubicBezTo>
                    <a:cubicBezTo>
                      <a:pt x="3446" y="1304"/>
                      <a:pt x="3416" y="1363"/>
                      <a:pt x="3399" y="1427"/>
                    </a:cubicBezTo>
                    <a:cubicBezTo>
                      <a:pt x="3383" y="1503"/>
                      <a:pt x="3383" y="1583"/>
                      <a:pt x="3399" y="1660"/>
                    </a:cubicBezTo>
                    <a:cubicBezTo>
                      <a:pt x="3412" y="1719"/>
                      <a:pt x="3438" y="1782"/>
                      <a:pt x="3467" y="1837"/>
                    </a:cubicBezTo>
                    <a:cubicBezTo>
                      <a:pt x="3501" y="1901"/>
                      <a:pt x="3539" y="1960"/>
                      <a:pt x="3581" y="2015"/>
                    </a:cubicBezTo>
                    <a:cubicBezTo>
                      <a:pt x="3636" y="2083"/>
                      <a:pt x="3691" y="2151"/>
                      <a:pt x="3751" y="2223"/>
                    </a:cubicBezTo>
                    <a:cubicBezTo>
                      <a:pt x="3793" y="2269"/>
                      <a:pt x="3835" y="2320"/>
                      <a:pt x="3873" y="2371"/>
                    </a:cubicBezTo>
                    <a:cubicBezTo>
                      <a:pt x="3933" y="2447"/>
                      <a:pt x="3984" y="2527"/>
                      <a:pt x="4030" y="2612"/>
                    </a:cubicBezTo>
                    <a:cubicBezTo>
                      <a:pt x="3790" y="2569"/>
                      <a:pt x="3545" y="2548"/>
                      <a:pt x="3301" y="2548"/>
                    </a:cubicBezTo>
                    <a:cubicBezTo>
                      <a:pt x="3279" y="2548"/>
                      <a:pt x="3257" y="2548"/>
                      <a:pt x="3234" y="2549"/>
                    </a:cubicBezTo>
                    <a:lnTo>
                      <a:pt x="3184" y="2549"/>
                    </a:lnTo>
                    <a:cubicBezTo>
                      <a:pt x="2756" y="2553"/>
                      <a:pt x="2329" y="2616"/>
                      <a:pt x="1918" y="2731"/>
                    </a:cubicBezTo>
                    <a:cubicBezTo>
                      <a:pt x="1520" y="2836"/>
                      <a:pt x="1148" y="3010"/>
                      <a:pt x="809" y="3243"/>
                    </a:cubicBezTo>
                    <a:cubicBezTo>
                      <a:pt x="475" y="3475"/>
                      <a:pt x="208" y="3789"/>
                      <a:pt x="26" y="4153"/>
                    </a:cubicBezTo>
                    <a:cubicBezTo>
                      <a:pt x="1" y="4208"/>
                      <a:pt x="5" y="4275"/>
                      <a:pt x="43" y="4326"/>
                    </a:cubicBezTo>
                    <a:cubicBezTo>
                      <a:pt x="73" y="4373"/>
                      <a:pt x="123" y="4398"/>
                      <a:pt x="179" y="4402"/>
                    </a:cubicBezTo>
                    <a:cubicBezTo>
                      <a:pt x="394" y="4364"/>
                      <a:pt x="602" y="4322"/>
                      <a:pt x="796" y="4280"/>
                    </a:cubicBezTo>
                    <a:lnTo>
                      <a:pt x="1008" y="4237"/>
                    </a:lnTo>
                    <a:lnTo>
                      <a:pt x="987" y="4237"/>
                    </a:lnTo>
                    <a:cubicBezTo>
                      <a:pt x="1503" y="4136"/>
                      <a:pt x="1939" y="4068"/>
                      <a:pt x="2388" y="4068"/>
                    </a:cubicBezTo>
                    <a:cubicBezTo>
                      <a:pt x="2456" y="4068"/>
                      <a:pt x="2523" y="4068"/>
                      <a:pt x="2591" y="4072"/>
                    </a:cubicBezTo>
                    <a:cubicBezTo>
                      <a:pt x="2782" y="4085"/>
                      <a:pt x="2972" y="4115"/>
                      <a:pt x="3158" y="4157"/>
                    </a:cubicBezTo>
                    <a:cubicBezTo>
                      <a:pt x="3031" y="4288"/>
                      <a:pt x="2930" y="4436"/>
                      <a:pt x="2858" y="4601"/>
                    </a:cubicBezTo>
                    <a:cubicBezTo>
                      <a:pt x="2587" y="5215"/>
                      <a:pt x="2506" y="5896"/>
                      <a:pt x="2629" y="6557"/>
                    </a:cubicBezTo>
                    <a:cubicBezTo>
                      <a:pt x="2693" y="6874"/>
                      <a:pt x="2820" y="7137"/>
                      <a:pt x="2997" y="7319"/>
                    </a:cubicBezTo>
                    <a:cubicBezTo>
                      <a:pt x="3031" y="7348"/>
                      <a:pt x="3078" y="7369"/>
                      <a:pt x="3120" y="7369"/>
                    </a:cubicBezTo>
                    <a:cubicBezTo>
                      <a:pt x="3137" y="7369"/>
                      <a:pt x="3150" y="7369"/>
                      <a:pt x="3162" y="7365"/>
                    </a:cubicBezTo>
                    <a:cubicBezTo>
                      <a:pt x="3222" y="7348"/>
                      <a:pt x="3268" y="7306"/>
                      <a:pt x="3289" y="7247"/>
                    </a:cubicBezTo>
                    <a:cubicBezTo>
                      <a:pt x="3366" y="7031"/>
                      <a:pt x="3429" y="6811"/>
                      <a:pt x="3493" y="6595"/>
                    </a:cubicBezTo>
                    <a:cubicBezTo>
                      <a:pt x="3581" y="6273"/>
                      <a:pt x="3691" y="5956"/>
                      <a:pt x="3814" y="5647"/>
                    </a:cubicBezTo>
                    <a:cubicBezTo>
                      <a:pt x="3912" y="5431"/>
                      <a:pt x="4030" y="5223"/>
                      <a:pt x="4174" y="5033"/>
                    </a:cubicBezTo>
                    <a:cubicBezTo>
                      <a:pt x="4271" y="4919"/>
                      <a:pt x="4377" y="4817"/>
                      <a:pt x="4491" y="4720"/>
                    </a:cubicBezTo>
                    <a:cubicBezTo>
                      <a:pt x="4568" y="4927"/>
                      <a:pt x="4665" y="5122"/>
                      <a:pt x="4788" y="5304"/>
                    </a:cubicBezTo>
                    <a:cubicBezTo>
                      <a:pt x="4965" y="5575"/>
                      <a:pt x="5177" y="5820"/>
                      <a:pt x="5414" y="6040"/>
                    </a:cubicBezTo>
                    <a:cubicBezTo>
                      <a:pt x="5643" y="6256"/>
                      <a:pt x="5905" y="6430"/>
                      <a:pt x="6189" y="6565"/>
                    </a:cubicBezTo>
                    <a:cubicBezTo>
                      <a:pt x="6316" y="6620"/>
                      <a:pt x="6451" y="6667"/>
                      <a:pt x="6587" y="6692"/>
                    </a:cubicBezTo>
                    <a:cubicBezTo>
                      <a:pt x="6663" y="6705"/>
                      <a:pt x="6735" y="6713"/>
                      <a:pt x="6807" y="6718"/>
                    </a:cubicBezTo>
                    <a:lnTo>
                      <a:pt x="6845" y="6718"/>
                    </a:lnTo>
                    <a:cubicBezTo>
                      <a:pt x="6904" y="6718"/>
                      <a:pt x="6963" y="6713"/>
                      <a:pt x="7022" y="6701"/>
                    </a:cubicBezTo>
                    <a:cubicBezTo>
                      <a:pt x="7069" y="6692"/>
                      <a:pt x="7107" y="6663"/>
                      <a:pt x="7128" y="6624"/>
                    </a:cubicBezTo>
                    <a:cubicBezTo>
                      <a:pt x="7154" y="6586"/>
                      <a:pt x="7162" y="6536"/>
                      <a:pt x="7149" y="6493"/>
                    </a:cubicBezTo>
                    <a:cubicBezTo>
                      <a:pt x="7069" y="6252"/>
                      <a:pt x="6967" y="6015"/>
                      <a:pt x="6857" y="5791"/>
                    </a:cubicBezTo>
                    <a:cubicBezTo>
                      <a:pt x="6785" y="5647"/>
                      <a:pt x="6718" y="5499"/>
                      <a:pt x="6654" y="5355"/>
                    </a:cubicBezTo>
                    <a:lnTo>
                      <a:pt x="6646" y="5329"/>
                    </a:lnTo>
                    <a:cubicBezTo>
                      <a:pt x="6599" y="5207"/>
                      <a:pt x="6557" y="5084"/>
                      <a:pt x="6527" y="4961"/>
                    </a:cubicBezTo>
                    <a:cubicBezTo>
                      <a:pt x="6493" y="4817"/>
                      <a:pt x="6472" y="4677"/>
                      <a:pt x="6455" y="4534"/>
                    </a:cubicBezTo>
                    <a:cubicBezTo>
                      <a:pt x="6430" y="4322"/>
                      <a:pt x="6417" y="4106"/>
                      <a:pt x="6409" y="3899"/>
                    </a:cubicBezTo>
                    <a:cubicBezTo>
                      <a:pt x="6557" y="3806"/>
                      <a:pt x="6726" y="3751"/>
                      <a:pt x="6904" y="3729"/>
                    </a:cubicBezTo>
                    <a:cubicBezTo>
                      <a:pt x="6959" y="3725"/>
                      <a:pt x="7018" y="3725"/>
                      <a:pt x="7073" y="3725"/>
                    </a:cubicBezTo>
                    <a:cubicBezTo>
                      <a:pt x="7171" y="3725"/>
                      <a:pt x="7264" y="3729"/>
                      <a:pt x="7357" y="3742"/>
                    </a:cubicBezTo>
                    <a:cubicBezTo>
                      <a:pt x="7607" y="3784"/>
                      <a:pt x="7844" y="3852"/>
                      <a:pt x="8076" y="3954"/>
                    </a:cubicBezTo>
                    <a:cubicBezTo>
                      <a:pt x="8339" y="4072"/>
                      <a:pt x="8589" y="4220"/>
                      <a:pt x="8817" y="4398"/>
                    </a:cubicBezTo>
                    <a:lnTo>
                      <a:pt x="8864" y="4432"/>
                    </a:lnTo>
                    <a:cubicBezTo>
                      <a:pt x="8897" y="4466"/>
                      <a:pt x="8940" y="4483"/>
                      <a:pt x="8986" y="4487"/>
                    </a:cubicBezTo>
                    <a:cubicBezTo>
                      <a:pt x="9003" y="4487"/>
                      <a:pt x="9016" y="4483"/>
                      <a:pt x="9029" y="4483"/>
                    </a:cubicBezTo>
                    <a:cubicBezTo>
                      <a:pt x="9105" y="4462"/>
                      <a:pt x="9156" y="4394"/>
                      <a:pt x="9160" y="4318"/>
                    </a:cubicBezTo>
                    <a:cubicBezTo>
                      <a:pt x="9168" y="4076"/>
                      <a:pt x="9101" y="3810"/>
                      <a:pt x="8953" y="3539"/>
                    </a:cubicBezTo>
                    <a:cubicBezTo>
                      <a:pt x="8881" y="3408"/>
                      <a:pt x="8796" y="3285"/>
                      <a:pt x="8703" y="3166"/>
                    </a:cubicBezTo>
                    <a:cubicBezTo>
                      <a:pt x="8605" y="3052"/>
                      <a:pt x="8504" y="2942"/>
                      <a:pt x="8390" y="2845"/>
                    </a:cubicBezTo>
                    <a:cubicBezTo>
                      <a:pt x="8161" y="2642"/>
                      <a:pt x="7903" y="2477"/>
                      <a:pt x="7619" y="2358"/>
                    </a:cubicBezTo>
                    <a:cubicBezTo>
                      <a:pt x="7497" y="2307"/>
                      <a:pt x="7365" y="2269"/>
                      <a:pt x="7230" y="2248"/>
                    </a:cubicBezTo>
                    <a:cubicBezTo>
                      <a:pt x="7183" y="2240"/>
                      <a:pt x="7141" y="2235"/>
                      <a:pt x="7094" y="2231"/>
                    </a:cubicBezTo>
                    <a:cubicBezTo>
                      <a:pt x="7099" y="2218"/>
                      <a:pt x="7103" y="2206"/>
                      <a:pt x="7107" y="2193"/>
                    </a:cubicBezTo>
                    <a:cubicBezTo>
                      <a:pt x="7175" y="2015"/>
                      <a:pt x="7260" y="1846"/>
                      <a:pt x="7365" y="1685"/>
                    </a:cubicBezTo>
                    <a:cubicBezTo>
                      <a:pt x="7501" y="1495"/>
                      <a:pt x="7657" y="1321"/>
                      <a:pt x="7831" y="1169"/>
                    </a:cubicBezTo>
                    <a:cubicBezTo>
                      <a:pt x="8165" y="894"/>
                      <a:pt x="8533" y="657"/>
                      <a:pt x="8923" y="470"/>
                    </a:cubicBezTo>
                    <a:cubicBezTo>
                      <a:pt x="8961" y="445"/>
                      <a:pt x="8986" y="407"/>
                      <a:pt x="8995" y="365"/>
                    </a:cubicBezTo>
                    <a:cubicBezTo>
                      <a:pt x="9012" y="301"/>
                      <a:pt x="8991" y="238"/>
                      <a:pt x="8944" y="195"/>
                    </a:cubicBezTo>
                    <a:cubicBezTo>
                      <a:pt x="8885" y="153"/>
                      <a:pt x="8821" y="115"/>
                      <a:pt x="8754" y="85"/>
                    </a:cubicBezTo>
                    <a:cubicBezTo>
                      <a:pt x="8677" y="51"/>
                      <a:pt x="8597" y="30"/>
                      <a:pt x="8512" y="13"/>
                    </a:cubicBezTo>
                    <a:cubicBezTo>
                      <a:pt x="8450" y="5"/>
                      <a:pt x="8387" y="1"/>
                      <a:pt x="83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1"/>
              <p:cNvSpPr/>
              <p:nvPr/>
            </p:nvSpPr>
            <p:spPr>
              <a:xfrm>
                <a:off x="4304937" y="8596316"/>
                <a:ext cx="97248" cy="79737"/>
              </a:xfrm>
              <a:custGeom>
                <a:rect b="b" l="l" r="r" t="t"/>
                <a:pathLst>
                  <a:path extrusionOk="0" h="979" w="1194">
                    <a:moveTo>
                      <a:pt x="1151" y="0"/>
                    </a:moveTo>
                    <a:cubicBezTo>
                      <a:pt x="1041" y="43"/>
                      <a:pt x="936" y="94"/>
                      <a:pt x="834" y="153"/>
                    </a:cubicBezTo>
                    <a:lnTo>
                      <a:pt x="830" y="149"/>
                    </a:lnTo>
                    <a:cubicBezTo>
                      <a:pt x="652" y="263"/>
                      <a:pt x="483" y="398"/>
                      <a:pt x="339" y="555"/>
                    </a:cubicBezTo>
                    <a:cubicBezTo>
                      <a:pt x="212" y="686"/>
                      <a:pt x="102" y="826"/>
                      <a:pt x="0" y="978"/>
                    </a:cubicBezTo>
                    <a:lnTo>
                      <a:pt x="17" y="961"/>
                    </a:lnTo>
                    <a:cubicBezTo>
                      <a:pt x="309" y="711"/>
                      <a:pt x="648" y="491"/>
                      <a:pt x="1109" y="259"/>
                    </a:cubicBezTo>
                    <a:cubicBezTo>
                      <a:pt x="1147" y="237"/>
                      <a:pt x="1173" y="199"/>
                      <a:pt x="1185" y="153"/>
                    </a:cubicBezTo>
                    <a:cubicBezTo>
                      <a:pt x="1194" y="102"/>
                      <a:pt x="1185" y="47"/>
                      <a:pt x="115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1"/>
              <p:cNvSpPr/>
              <p:nvPr/>
            </p:nvSpPr>
            <p:spPr>
              <a:xfrm>
                <a:off x="4250123" y="8873481"/>
                <a:ext cx="163139" cy="71104"/>
              </a:xfrm>
              <a:custGeom>
                <a:rect b="b" l="l" r="r" t="t"/>
                <a:pathLst>
                  <a:path extrusionOk="0" h="873" w="2003">
                    <a:moveTo>
                      <a:pt x="639" y="0"/>
                    </a:moveTo>
                    <a:cubicBezTo>
                      <a:pt x="466" y="5"/>
                      <a:pt x="288" y="26"/>
                      <a:pt x="119" y="72"/>
                    </a:cubicBezTo>
                    <a:cubicBezTo>
                      <a:pt x="81" y="81"/>
                      <a:pt x="38" y="93"/>
                      <a:pt x="0" y="110"/>
                    </a:cubicBezTo>
                    <a:cubicBezTo>
                      <a:pt x="72" y="115"/>
                      <a:pt x="140" y="119"/>
                      <a:pt x="212" y="127"/>
                    </a:cubicBezTo>
                    <a:cubicBezTo>
                      <a:pt x="457" y="170"/>
                      <a:pt x="699" y="242"/>
                      <a:pt x="927" y="339"/>
                    </a:cubicBezTo>
                    <a:cubicBezTo>
                      <a:pt x="1190" y="462"/>
                      <a:pt x="1439" y="610"/>
                      <a:pt x="1668" y="783"/>
                    </a:cubicBezTo>
                    <a:lnTo>
                      <a:pt x="1714" y="821"/>
                    </a:lnTo>
                    <a:cubicBezTo>
                      <a:pt x="1748" y="851"/>
                      <a:pt x="1795" y="872"/>
                      <a:pt x="1841" y="872"/>
                    </a:cubicBezTo>
                    <a:cubicBezTo>
                      <a:pt x="1854" y="872"/>
                      <a:pt x="1871" y="872"/>
                      <a:pt x="1884" y="868"/>
                    </a:cubicBezTo>
                    <a:cubicBezTo>
                      <a:pt x="1939" y="855"/>
                      <a:pt x="1981" y="817"/>
                      <a:pt x="2002" y="766"/>
                    </a:cubicBezTo>
                    <a:cubicBezTo>
                      <a:pt x="1909" y="648"/>
                      <a:pt x="1812" y="538"/>
                      <a:pt x="1706" y="432"/>
                    </a:cubicBezTo>
                    <a:cubicBezTo>
                      <a:pt x="1596" y="330"/>
                      <a:pt x="1473" y="237"/>
                      <a:pt x="1342" y="161"/>
                    </a:cubicBezTo>
                    <a:lnTo>
                      <a:pt x="1342" y="161"/>
                    </a:lnTo>
                    <a:lnTo>
                      <a:pt x="1367" y="174"/>
                    </a:lnTo>
                    <a:cubicBezTo>
                      <a:pt x="1262" y="119"/>
                      <a:pt x="1151" y="77"/>
                      <a:pt x="1037" y="43"/>
                    </a:cubicBezTo>
                    <a:cubicBezTo>
                      <a:pt x="910" y="13"/>
                      <a:pt x="779" y="0"/>
                      <a:pt x="6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1"/>
              <p:cNvSpPr/>
              <p:nvPr/>
            </p:nvSpPr>
            <p:spPr>
              <a:xfrm>
                <a:off x="4058803" y="9011045"/>
                <a:ext cx="193438" cy="114841"/>
              </a:xfrm>
              <a:custGeom>
                <a:rect b="b" l="l" r="r" t="t"/>
                <a:pathLst>
                  <a:path extrusionOk="0" h="1410" w="2375">
                    <a:moveTo>
                      <a:pt x="0" y="0"/>
                    </a:moveTo>
                    <a:lnTo>
                      <a:pt x="0" y="0"/>
                    </a:lnTo>
                    <a:cubicBezTo>
                      <a:pt x="174" y="267"/>
                      <a:pt x="381" y="512"/>
                      <a:pt x="618" y="728"/>
                    </a:cubicBezTo>
                    <a:lnTo>
                      <a:pt x="622" y="728"/>
                    </a:lnTo>
                    <a:cubicBezTo>
                      <a:pt x="851" y="944"/>
                      <a:pt x="1113" y="1122"/>
                      <a:pt x="1397" y="1253"/>
                    </a:cubicBezTo>
                    <a:cubicBezTo>
                      <a:pt x="1524" y="1312"/>
                      <a:pt x="1659" y="1359"/>
                      <a:pt x="1799" y="1384"/>
                    </a:cubicBezTo>
                    <a:cubicBezTo>
                      <a:pt x="1871" y="1397"/>
                      <a:pt x="1943" y="1405"/>
                      <a:pt x="2019" y="1410"/>
                    </a:cubicBezTo>
                    <a:lnTo>
                      <a:pt x="2053" y="1410"/>
                    </a:lnTo>
                    <a:cubicBezTo>
                      <a:pt x="2116" y="1410"/>
                      <a:pt x="2176" y="1405"/>
                      <a:pt x="2235" y="1397"/>
                    </a:cubicBezTo>
                    <a:cubicBezTo>
                      <a:pt x="2282" y="1384"/>
                      <a:pt x="2320" y="1355"/>
                      <a:pt x="2345" y="1312"/>
                    </a:cubicBezTo>
                    <a:cubicBezTo>
                      <a:pt x="2370" y="1274"/>
                      <a:pt x="2375" y="1223"/>
                      <a:pt x="2362" y="1177"/>
                    </a:cubicBezTo>
                    <a:cubicBezTo>
                      <a:pt x="2349" y="1134"/>
                      <a:pt x="2337" y="1092"/>
                      <a:pt x="2320" y="1050"/>
                    </a:cubicBezTo>
                    <a:cubicBezTo>
                      <a:pt x="2193" y="1037"/>
                      <a:pt x="2070" y="1020"/>
                      <a:pt x="1947" y="995"/>
                    </a:cubicBezTo>
                    <a:cubicBezTo>
                      <a:pt x="1676" y="944"/>
                      <a:pt x="1414" y="855"/>
                      <a:pt x="1164" y="741"/>
                    </a:cubicBezTo>
                    <a:cubicBezTo>
                      <a:pt x="745" y="542"/>
                      <a:pt x="364" y="279"/>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1"/>
              <p:cNvSpPr/>
              <p:nvPr/>
            </p:nvSpPr>
            <p:spPr>
              <a:xfrm>
                <a:off x="3667855" y="8808649"/>
                <a:ext cx="305510" cy="370668"/>
              </a:xfrm>
              <a:custGeom>
                <a:rect b="b" l="l" r="r" t="t"/>
                <a:pathLst>
                  <a:path extrusionOk="0" h="4551" w="3751">
                    <a:moveTo>
                      <a:pt x="1613" y="1"/>
                    </a:moveTo>
                    <a:cubicBezTo>
                      <a:pt x="1330" y="102"/>
                      <a:pt x="1059" y="242"/>
                      <a:pt x="809" y="415"/>
                    </a:cubicBezTo>
                    <a:lnTo>
                      <a:pt x="813" y="415"/>
                    </a:lnTo>
                    <a:cubicBezTo>
                      <a:pt x="479" y="648"/>
                      <a:pt x="208" y="961"/>
                      <a:pt x="30" y="1330"/>
                    </a:cubicBezTo>
                    <a:cubicBezTo>
                      <a:pt x="1" y="1385"/>
                      <a:pt x="5" y="1452"/>
                      <a:pt x="43" y="1503"/>
                    </a:cubicBezTo>
                    <a:cubicBezTo>
                      <a:pt x="72" y="1550"/>
                      <a:pt x="123" y="1579"/>
                      <a:pt x="183" y="1584"/>
                    </a:cubicBezTo>
                    <a:cubicBezTo>
                      <a:pt x="394" y="1545"/>
                      <a:pt x="589" y="1503"/>
                      <a:pt x="784" y="1465"/>
                    </a:cubicBezTo>
                    <a:lnTo>
                      <a:pt x="1016" y="1419"/>
                    </a:lnTo>
                    <a:lnTo>
                      <a:pt x="995" y="1406"/>
                    </a:lnTo>
                    <a:cubicBezTo>
                      <a:pt x="1558" y="1308"/>
                      <a:pt x="1964" y="1249"/>
                      <a:pt x="2396" y="1249"/>
                    </a:cubicBezTo>
                    <a:cubicBezTo>
                      <a:pt x="2464" y="1249"/>
                      <a:pt x="2532" y="1249"/>
                      <a:pt x="2595" y="1253"/>
                    </a:cubicBezTo>
                    <a:cubicBezTo>
                      <a:pt x="2786" y="1266"/>
                      <a:pt x="2976" y="1292"/>
                      <a:pt x="3162" y="1334"/>
                    </a:cubicBezTo>
                    <a:cubicBezTo>
                      <a:pt x="3035" y="1461"/>
                      <a:pt x="2934" y="1613"/>
                      <a:pt x="2862" y="1778"/>
                    </a:cubicBezTo>
                    <a:cubicBezTo>
                      <a:pt x="2587" y="2392"/>
                      <a:pt x="2506" y="3073"/>
                      <a:pt x="2633" y="3734"/>
                    </a:cubicBezTo>
                    <a:cubicBezTo>
                      <a:pt x="2697" y="4051"/>
                      <a:pt x="2824" y="4318"/>
                      <a:pt x="3001" y="4496"/>
                    </a:cubicBezTo>
                    <a:cubicBezTo>
                      <a:pt x="3035" y="4529"/>
                      <a:pt x="3082" y="4551"/>
                      <a:pt x="3128" y="4551"/>
                    </a:cubicBezTo>
                    <a:cubicBezTo>
                      <a:pt x="3145" y="4551"/>
                      <a:pt x="3158" y="4546"/>
                      <a:pt x="3175" y="4542"/>
                    </a:cubicBezTo>
                    <a:cubicBezTo>
                      <a:pt x="3234" y="4525"/>
                      <a:pt x="3281" y="4479"/>
                      <a:pt x="3298" y="4424"/>
                    </a:cubicBezTo>
                    <a:cubicBezTo>
                      <a:pt x="3353" y="4280"/>
                      <a:pt x="3395" y="4136"/>
                      <a:pt x="3437" y="3992"/>
                    </a:cubicBezTo>
                    <a:cubicBezTo>
                      <a:pt x="3382" y="3945"/>
                      <a:pt x="3331" y="3890"/>
                      <a:pt x="3289" y="3835"/>
                    </a:cubicBezTo>
                    <a:cubicBezTo>
                      <a:pt x="3247" y="3776"/>
                      <a:pt x="3209" y="3717"/>
                      <a:pt x="3175" y="3653"/>
                    </a:cubicBezTo>
                    <a:cubicBezTo>
                      <a:pt x="3145" y="3598"/>
                      <a:pt x="3124" y="3539"/>
                      <a:pt x="3107" y="3484"/>
                    </a:cubicBezTo>
                    <a:cubicBezTo>
                      <a:pt x="3031" y="3222"/>
                      <a:pt x="3018" y="2946"/>
                      <a:pt x="3073" y="2684"/>
                    </a:cubicBezTo>
                    <a:cubicBezTo>
                      <a:pt x="3128" y="2400"/>
                      <a:pt x="3213" y="2121"/>
                      <a:pt x="3327" y="1859"/>
                    </a:cubicBezTo>
                    <a:cubicBezTo>
                      <a:pt x="3382" y="1732"/>
                      <a:pt x="3437" y="1605"/>
                      <a:pt x="3497" y="1482"/>
                    </a:cubicBezTo>
                    <a:cubicBezTo>
                      <a:pt x="3547" y="1376"/>
                      <a:pt x="3602" y="1270"/>
                      <a:pt x="3649" y="1165"/>
                    </a:cubicBezTo>
                    <a:cubicBezTo>
                      <a:pt x="3691" y="1067"/>
                      <a:pt x="3721" y="966"/>
                      <a:pt x="3742" y="864"/>
                    </a:cubicBezTo>
                    <a:cubicBezTo>
                      <a:pt x="3746" y="826"/>
                      <a:pt x="3751" y="784"/>
                      <a:pt x="3746" y="741"/>
                    </a:cubicBezTo>
                    <a:cubicBezTo>
                      <a:pt x="3742" y="724"/>
                      <a:pt x="3738" y="703"/>
                      <a:pt x="3734" y="682"/>
                    </a:cubicBezTo>
                    <a:cubicBezTo>
                      <a:pt x="3725" y="669"/>
                      <a:pt x="3721" y="657"/>
                      <a:pt x="3712" y="640"/>
                    </a:cubicBezTo>
                    <a:cubicBezTo>
                      <a:pt x="3700" y="627"/>
                      <a:pt x="3691" y="619"/>
                      <a:pt x="3679" y="606"/>
                    </a:cubicBezTo>
                    <a:cubicBezTo>
                      <a:pt x="3657" y="589"/>
                      <a:pt x="3636" y="576"/>
                      <a:pt x="3615" y="568"/>
                    </a:cubicBezTo>
                    <a:cubicBezTo>
                      <a:pt x="3573" y="551"/>
                      <a:pt x="3526" y="538"/>
                      <a:pt x="3480" y="530"/>
                    </a:cubicBezTo>
                    <a:cubicBezTo>
                      <a:pt x="3420" y="522"/>
                      <a:pt x="3361" y="519"/>
                      <a:pt x="3301" y="519"/>
                    </a:cubicBezTo>
                    <a:cubicBezTo>
                      <a:pt x="3225" y="519"/>
                      <a:pt x="3149" y="524"/>
                      <a:pt x="3073" y="534"/>
                    </a:cubicBezTo>
                    <a:cubicBezTo>
                      <a:pt x="2857" y="559"/>
                      <a:pt x="2642" y="597"/>
                      <a:pt x="2430" y="648"/>
                    </a:cubicBezTo>
                    <a:cubicBezTo>
                      <a:pt x="2201" y="703"/>
                      <a:pt x="1977" y="758"/>
                      <a:pt x="1749" y="817"/>
                    </a:cubicBezTo>
                    <a:cubicBezTo>
                      <a:pt x="1545" y="873"/>
                      <a:pt x="1342" y="923"/>
                      <a:pt x="1135" y="957"/>
                    </a:cubicBezTo>
                    <a:cubicBezTo>
                      <a:pt x="1042" y="978"/>
                      <a:pt x="949" y="988"/>
                      <a:pt x="856" y="988"/>
                    </a:cubicBezTo>
                    <a:cubicBezTo>
                      <a:pt x="801" y="988"/>
                      <a:pt x="746" y="985"/>
                      <a:pt x="690" y="978"/>
                    </a:cubicBezTo>
                    <a:cubicBezTo>
                      <a:pt x="652" y="966"/>
                      <a:pt x="618" y="936"/>
                      <a:pt x="610" y="894"/>
                    </a:cubicBezTo>
                    <a:cubicBezTo>
                      <a:pt x="606" y="868"/>
                      <a:pt x="610" y="834"/>
                      <a:pt x="627" y="809"/>
                    </a:cubicBezTo>
                    <a:cubicBezTo>
                      <a:pt x="754" y="635"/>
                      <a:pt x="906" y="483"/>
                      <a:pt x="1076" y="352"/>
                    </a:cubicBezTo>
                    <a:cubicBezTo>
                      <a:pt x="1245" y="221"/>
                      <a:pt x="1423" y="102"/>
                      <a:pt x="161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1"/>
              <p:cNvSpPr/>
              <p:nvPr/>
            </p:nvSpPr>
            <p:spPr>
              <a:xfrm>
                <a:off x="3727801" y="8870386"/>
                <a:ext cx="1140" cy="81"/>
              </a:xfrm>
              <a:custGeom>
                <a:rect b="b" l="l" r="r" t="t"/>
                <a:pathLst>
                  <a:path extrusionOk="0" h="1" w="14">
                    <a:moveTo>
                      <a:pt x="14" y="0"/>
                    </a:moveTo>
                    <a:cubicBezTo>
                      <a:pt x="9" y="0"/>
                      <a:pt x="5" y="0"/>
                      <a:pt x="1" y="0"/>
                    </a:cubicBezTo>
                    <a:cubicBezTo>
                      <a:pt x="5" y="0"/>
                      <a:pt x="9" y="0"/>
                      <a:pt x="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1"/>
              <p:cNvSpPr/>
              <p:nvPr/>
            </p:nvSpPr>
            <p:spPr>
              <a:xfrm>
                <a:off x="3943962" y="8638831"/>
                <a:ext cx="117284" cy="63610"/>
              </a:xfrm>
              <a:custGeom>
                <a:rect b="b" l="l" r="r" t="t"/>
                <a:pathLst>
                  <a:path extrusionOk="0" h="781" w="1440">
                    <a:moveTo>
                      <a:pt x="1203" y="0"/>
                    </a:moveTo>
                    <a:cubicBezTo>
                      <a:pt x="1197" y="0"/>
                      <a:pt x="1192" y="1"/>
                      <a:pt x="1186" y="3"/>
                    </a:cubicBezTo>
                    <a:cubicBezTo>
                      <a:pt x="1093" y="3"/>
                      <a:pt x="1000" y="16"/>
                      <a:pt x="911" y="37"/>
                    </a:cubicBezTo>
                    <a:lnTo>
                      <a:pt x="911" y="33"/>
                    </a:lnTo>
                    <a:cubicBezTo>
                      <a:pt x="796" y="62"/>
                      <a:pt x="686" y="105"/>
                      <a:pt x="581" y="160"/>
                    </a:cubicBezTo>
                    <a:cubicBezTo>
                      <a:pt x="352" y="266"/>
                      <a:pt x="204" y="371"/>
                      <a:pt x="98" y="507"/>
                    </a:cubicBezTo>
                    <a:cubicBezTo>
                      <a:pt x="60" y="562"/>
                      <a:pt x="30" y="621"/>
                      <a:pt x="13" y="689"/>
                    </a:cubicBezTo>
                    <a:cubicBezTo>
                      <a:pt x="5" y="710"/>
                      <a:pt x="1" y="731"/>
                      <a:pt x="1" y="757"/>
                    </a:cubicBezTo>
                    <a:cubicBezTo>
                      <a:pt x="22" y="761"/>
                      <a:pt x="47" y="769"/>
                      <a:pt x="73" y="774"/>
                    </a:cubicBezTo>
                    <a:cubicBezTo>
                      <a:pt x="120" y="779"/>
                      <a:pt x="168" y="781"/>
                      <a:pt x="218" y="781"/>
                    </a:cubicBezTo>
                    <a:cubicBezTo>
                      <a:pt x="252" y="781"/>
                      <a:pt x="287" y="780"/>
                      <a:pt x="322" y="778"/>
                    </a:cubicBezTo>
                    <a:cubicBezTo>
                      <a:pt x="424" y="761"/>
                      <a:pt x="526" y="735"/>
                      <a:pt x="619" y="697"/>
                    </a:cubicBezTo>
                    <a:cubicBezTo>
                      <a:pt x="746" y="647"/>
                      <a:pt x="860" y="583"/>
                      <a:pt x="974" y="507"/>
                    </a:cubicBezTo>
                    <a:cubicBezTo>
                      <a:pt x="1110" y="405"/>
                      <a:pt x="1232" y="287"/>
                      <a:pt x="1342" y="160"/>
                    </a:cubicBezTo>
                    <a:cubicBezTo>
                      <a:pt x="1376" y="118"/>
                      <a:pt x="1410" y="71"/>
                      <a:pt x="1440" y="29"/>
                    </a:cubicBezTo>
                    <a:cubicBezTo>
                      <a:pt x="1368" y="12"/>
                      <a:pt x="1292" y="3"/>
                      <a:pt x="1220" y="3"/>
                    </a:cubicBezTo>
                    <a:cubicBezTo>
                      <a:pt x="1213" y="1"/>
                      <a:pt x="1208" y="0"/>
                      <a:pt x="120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1"/>
              <p:cNvSpPr/>
              <p:nvPr/>
            </p:nvSpPr>
            <p:spPr>
              <a:xfrm>
                <a:off x="4053916" y="8809708"/>
                <a:ext cx="169411" cy="295817"/>
              </a:xfrm>
              <a:custGeom>
                <a:rect b="b" l="l" r="r" t="t"/>
                <a:pathLst>
                  <a:path extrusionOk="0" h="3632" w="2080">
                    <a:moveTo>
                      <a:pt x="140" y="0"/>
                    </a:moveTo>
                    <a:cubicBezTo>
                      <a:pt x="137" y="0"/>
                      <a:pt x="135" y="0"/>
                      <a:pt x="132" y="0"/>
                    </a:cubicBezTo>
                    <a:lnTo>
                      <a:pt x="111" y="0"/>
                    </a:lnTo>
                    <a:cubicBezTo>
                      <a:pt x="81" y="5"/>
                      <a:pt x="47" y="21"/>
                      <a:pt x="31" y="51"/>
                    </a:cubicBezTo>
                    <a:cubicBezTo>
                      <a:pt x="9" y="77"/>
                      <a:pt x="1" y="110"/>
                      <a:pt x="5" y="144"/>
                    </a:cubicBezTo>
                    <a:cubicBezTo>
                      <a:pt x="39" y="470"/>
                      <a:pt x="103" y="788"/>
                      <a:pt x="200" y="1101"/>
                    </a:cubicBezTo>
                    <a:cubicBezTo>
                      <a:pt x="301" y="1444"/>
                      <a:pt x="437" y="1778"/>
                      <a:pt x="606" y="2100"/>
                    </a:cubicBezTo>
                    <a:cubicBezTo>
                      <a:pt x="771" y="2413"/>
                      <a:pt x="974" y="2709"/>
                      <a:pt x="1211" y="2976"/>
                    </a:cubicBezTo>
                    <a:cubicBezTo>
                      <a:pt x="1317" y="3099"/>
                      <a:pt x="1436" y="3213"/>
                      <a:pt x="1558" y="3319"/>
                    </a:cubicBezTo>
                    <a:cubicBezTo>
                      <a:pt x="1694" y="3429"/>
                      <a:pt x="1834" y="3530"/>
                      <a:pt x="1982" y="3619"/>
                    </a:cubicBezTo>
                    <a:cubicBezTo>
                      <a:pt x="1992" y="3628"/>
                      <a:pt x="2004" y="3631"/>
                      <a:pt x="2016" y="3631"/>
                    </a:cubicBezTo>
                    <a:cubicBezTo>
                      <a:pt x="2034" y="3631"/>
                      <a:pt x="2052" y="3623"/>
                      <a:pt x="2062" y="3611"/>
                    </a:cubicBezTo>
                    <a:cubicBezTo>
                      <a:pt x="2079" y="3585"/>
                      <a:pt x="2075" y="3547"/>
                      <a:pt x="2049" y="3530"/>
                    </a:cubicBezTo>
                    <a:cubicBezTo>
                      <a:pt x="1906" y="3437"/>
                      <a:pt x="1766" y="3331"/>
                      <a:pt x="1639" y="3213"/>
                    </a:cubicBezTo>
                    <a:lnTo>
                      <a:pt x="1639" y="3213"/>
                    </a:lnTo>
                    <a:lnTo>
                      <a:pt x="1647" y="3217"/>
                    </a:lnTo>
                    <a:cubicBezTo>
                      <a:pt x="1537" y="3111"/>
                      <a:pt x="1432" y="2997"/>
                      <a:pt x="1338" y="2874"/>
                    </a:cubicBezTo>
                    <a:cubicBezTo>
                      <a:pt x="1228" y="2739"/>
                      <a:pt x="1131" y="2599"/>
                      <a:pt x="1042" y="2451"/>
                    </a:cubicBezTo>
                    <a:lnTo>
                      <a:pt x="1042" y="2451"/>
                    </a:lnTo>
                    <a:lnTo>
                      <a:pt x="1055" y="2472"/>
                    </a:lnTo>
                    <a:cubicBezTo>
                      <a:pt x="792" y="2045"/>
                      <a:pt x="589" y="1579"/>
                      <a:pt x="450" y="1097"/>
                    </a:cubicBezTo>
                    <a:cubicBezTo>
                      <a:pt x="403" y="936"/>
                      <a:pt x="365" y="771"/>
                      <a:pt x="331" y="606"/>
                    </a:cubicBezTo>
                    <a:cubicBezTo>
                      <a:pt x="297" y="436"/>
                      <a:pt x="280" y="271"/>
                      <a:pt x="259" y="106"/>
                    </a:cubicBezTo>
                    <a:cubicBezTo>
                      <a:pt x="247" y="45"/>
                      <a:pt x="200" y="0"/>
                      <a:pt x="14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1"/>
              <p:cNvSpPr/>
              <p:nvPr/>
            </p:nvSpPr>
            <p:spPr>
              <a:xfrm>
                <a:off x="4144241" y="8759047"/>
                <a:ext cx="266333" cy="176334"/>
              </a:xfrm>
              <a:custGeom>
                <a:rect b="b" l="l" r="r" t="t"/>
                <a:pathLst>
                  <a:path extrusionOk="0" h="2165" w="3270">
                    <a:moveTo>
                      <a:pt x="162" y="0"/>
                    </a:moveTo>
                    <a:cubicBezTo>
                      <a:pt x="102" y="0"/>
                      <a:pt x="52" y="34"/>
                      <a:pt x="30" y="89"/>
                    </a:cubicBezTo>
                    <a:lnTo>
                      <a:pt x="26" y="85"/>
                    </a:lnTo>
                    <a:lnTo>
                      <a:pt x="26" y="85"/>
                    </a:lnTo>
                    <a:cubicBezTo>
                      <a:pt x="1" y="153"/>
                      <a:pt x="35" y="233"/>
                      <a:pt x="102" y="263"/>
                    </a:cubicBezTo>
                    <a:cubicBezTo>
                      <a:pt x="166" y="288"/>
                      <a:pt x="229" y="313"/>
                      <a:pt x="297" y="330"/>
                    </a:cubicBezTo>
                    <a:cubicBezTo>
                      <a:pt x="373" y="356"/>
                      <a:pt x="458" y="381"/>
                      <a:pt x="530" y="406"/>
                    </a:cubicBezTo>
                    <a:cubicBezTo>
                      <a:pt x="682" y="453"/>
                      <a:pt x="830" y="504"/>
                      <a:pt x="979" y="559"/>
                    </a:cubicBezTo>
                    <a:cubicBezTo>
                      <a:pt x="1286" y="674"/>
                      <a:pt x="1582" y="812"/>
                      <a:pt x="1870" y="967"/>
                    </a:cubicBezTo>
                    <a:lnTo>
                      <a:pt x="1870" y="967"/>
                    </a:lnTo>
                    <a:cubicBezTo>
                      <a:pt x="1869" y="967"/>
                      <a:pt x="1868" y="966"/>
                      <a:pt x="1867" y="965"/>
                    </a:cubicBezTo>
                    <a:lnTo>
                      <a:pt x="1867" y="965"/>
                    </a:lnTo>
                    <a:cubicBezTo>
                      <a:pt x="1874" y="969"/>
                      <a:pt x="1881" y="973"/>
                      <a:pt x="1888" y="977"/>
                    </a:cubicBezTo>
                    <a:lnTo>
                      <a:pt x="1888" y="977"/>
                    </a:lnTo>
                    <a:cubicBezTo>
                      <a:pt x="1882" y="974"/>
                      <a:pt x="1876" y="971"/>
                      <a:pt x="1870" y="967"/>
                    </a:cubicBezTo>
                    <a:lnTo>
                      <a:pt x="1870" y="967"/>
                    </a:lnTo>
                    <a:cubicBezTo>
                      <a:pt x="1877" y="974"/>
                      <a:pt x="1885" y="978"/>
                      <a:pt x="1895" y="981"/>
                    </a:cubicBezTo>
                    <a:lnTo>
                      <a:pt x="1895" y="981"/>
                    </a:lnTo>
                    <a:cubicBezTo>
                      <a:pt x="1893" y="980"/>
                      <a:pt x="1890" y="979"/>
                      <a:pt x="1888" y="977"/>
                    </a:cubicBezTo>
                    <a:lnTo>
                      <a:pt x="1888" y="977"/>
                    </a:lnTo>
                    <a:cubicBezTo>
                      <a:pt x="1891" y="979"/>
                      <a:pt x="1894" y="980"/>
                      <a:pt x="1897" y="982"/>
                    </a:cubicBezTo>
                    <a:cubicBezTo>
                      <a:pt x="1896" y="982"/>
                      <a:pt x="1896" y="982"/>
                      <a:pt x="1895" y="981"/>
                    </a:cubicBezTo>
                    <a:lnTo>
                      <a:pt x="1895" y="981"/>
                    </a:lnTo>
                    <a:cubicBezTo>
                      <a:pt x="2017" y="1053"/>
                      <a:pt x="2134" y="1132"/>
                      <a:pt x="2248" y="1211"/>
                    </a:cubicBezTo>
                    <a:cubicBezTo>
                      <a:pt x="2375" y="1295"/>
                      <a:pt x="2494" y="1393"/>
                      <a:pt x="2608" y="1498"/>
                    </a:cubicBezTo>
                    <a:cubicBezTo>
                      <a:pt x="2769" y="1655"/>
                      <a:pt x="2909" y="1829"/>
                      <a:pt x="3027" y="2015"/>
                    </a:cubicBezTo>
                    <a:cubicBezTo>
                      <a:pt x="3044" y="2049"/>
                      <a:pt x="3061" y="2078"/>
                      <a:pt x="3082" y="2112"/>
                    </a:cubicBezTo>
                    <a:cubicBezTo>
                      <a:pt x="3097" y="2149"/>
                      <a:pt x="3126" y="2164"/>
                      <a:pt x="3155" y="2164"/>
                    </a:cubicBezTo>
                    <a:cubicBezTo>
                      <a:pt x="3211" y="2164"/>
                      <a:pt x="3269" y="2109"/>
                      <a:pt x="3239" y="2040"/>
                    </a:cubicBezTo>
                    <a:cubicBezTo>
                      <a:pt x="3171" y="1905"/>
                      <a:pt x="3095" y="1774"/>
                      <a:pt x="3006" y="1647"/>
                    </a:cubicBezTo>
                    <a:cubicBezTo>
                      <a:pt x="2917" y="1520"/>
                      <a:pt x="2815" y="1401"/>
                      <a:pt x="2701" y="1287"/>
                    </a:cubicBezTo>
                    <a:cubicBezTo>
                      <a:pt x="2591" y="1177"/>
                      <a:pt x="2473" y="1071"/>
                      <a:pt x="2350" y="969"/>
                    </a:cubicBezTo>
                    <a:cubicBezTo>
                      <a:pt x="2223" y="872"/>
                      <a:pt x="2087" y="779"/>
                      <a:pt x="1952" y="694"/>
                    </a:cubicBezTo>
                    <a:cubicBezTo>
                      <a:pt x="1673" y="521"/>
                      <a:pt x="1376" y="377"/>
                      <a:pt x="1072" y="258"/>
                    </a:cubicBezTo>
                    <a:cubicBezTo>
                      <a:pt x="924" y="199"/>
                      <a:pt x="775" y="148"/>
                      <a:pt x="623" y="102"/>
                    </a:cubicBezTo>
                    <a:cubicBezTo>
                      <a:pt x="555" y="81"/>
                      <a:pt x="488" y="64"/>
                      <a:pt x="416" y="42"/>
                    </a:cubicBezTo>
                    <a:cubicBezTo>
                      <a:pt x="373" y="34"/>
                      <a:pt x="331" y="26"/>
                      <a:pt x="289" y="17"/>
                    </a:cubicBezTo>
                    <a:cubicBezTo>
                      <a:pt x="246" y="9"/>
                      <a:pt x="212" y="4"/>
                      <a:pt x="17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1"/>
              <p:cNvSpPr/>
              <p:nvPr/>
            </p:nvSpPr>
            <p:spPr>
              <a:xfrm>
                <a:off x="3924659" y="8863463"/>
                <a:ext cx="102135" cy="279039"/>
              </a:xfrm>
              <a:custGeom>
                <a:rect b="b" l="l" r="r" t="t"/>
                <a:pathLst>
                  <a:path extrusionOk="0" h="3426" w="1254">
                    <a:moveTo>
                      <a:pt x="1169" y="1"/>
                    </a:moveTo>
                    <a:cubicBezTo>
                      <a:pt x="1144" y="1"/>
                      <a:pt x="1122" y="9"/>
                      <a:pt x="1110" y="30"/>
                    </a:cubicBezTo>
                    <a:cubicBezTo>
                      <a:pt x="949" y="271"/>
                      <a:pt x="818" y="525"/>
                      <a:pt x="708" y="792"/>
                    </a:cubicBezTo>
                    <a:cubicBezTo>
                      <a:pt x="589" y="1067"/>
                      <a:pt x="492" y="1355"/>
                      <a:pt x="411" y="1643"/>
                    </a:cubicBezTo>
                    <a:cubicBezTo>
                      <a:pt x="246" y="2210"/>
                      <a:pt x="132" y="2786"/>
                      <a:pt x="5" y="3361"/>
                    </a:cubicBezTo>
                    <a:cubicBezTo>
                      <a:pt x="1" y="3391"/>
                      <a:pt x="26" y="3420"/>
                      <a:pt x="56" y="3425"/>
                    </a:cubicBezTo>
                    <a:cubicBezTo>
                      <a:pt x="58" y="3425"/>
                      <a:pt x="61" y="3425"/>
                      <a:pt x="63" y="3425"/>
                    </a:cubicBezTo>
                    <a:cubicBezTo>
                      <a:pt x="90" y="3425"/>
                      <a:pt x="115" y="3405"/>
                      <a:pt x="119" y="3378"/>
                    </a:cubicBezTo>
                    <a:cubicBezTo>
                      <a:pt x="212" y="2951"/>
                      <a:pt x="310" y="2519"/>
                      <a:pt x="424" y="2096"/>
                    </a:cubicBezTo>
                    <a:cubicBezTo>
                      <a:pt x="509" y="1778"/>
                      <a:pt x="606" y="1465"/>
                      <a:pt x="724" y="1160"/>
                    </a:cubicBezTo>
                    <a:cubicBezTo>
                      <a:pt x="835" y="860"/>
                      <a:pt x="974" y="572"/>
                      <a:pt x="1135" y="297"/>
                    </a:cubicBezTo>
                    <a:lnTo>
                      <a:pt x="1135" y="297"/>
                    </a:lnTo>
                    <a:lnTo>
                      <a:pt x="1131" y="301"/>
                    </a:lnTo>
                    <a:cubicBezTo>
                      <a:pt x="1165" y="242"/>
                      <a:pt x="1203" y="187"/>
                      <a:pt x="1237" y="132"/>
                    </a:cubicBezTo>
                    <a:cubicBezTo>
                      <a:pt x="1249" y="111"/>
                      <a:pt x="1254" y="89"/>
                      <a:pt x="1254" y="68"/>
                    </a:cubicBezTo>
                    <a:cubicBezTo>
                      <a:pt x="1249" y="47"/>
                      <a:pt x="1241" y="30"/>
                      <a:pt x="1224" y="18"/>
                    </a:cubicBezTo>
                    <a:cubicBezTo>
                      <a:pt x="1207" y="5"/>
                      <a:pt x="1190" y="1"/>
                      <a:pt x="116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1"/>
              <p:cNvSpPr/>
              <p:nvPr/>
            </p:nvSpPr>
            <p:spPr>
              <a:xfrm>
                <a:off x="4162893" y="8594931"/>
                <a:ext cx="225202" cy="129664"/>
              </a:xfrm>
              <a:custGeom>
                <a:rect b="b" l="l" r="r" t="t"/>
                <a:pathLst>
                  <a:path extrusionOk="0" h="1592" w="2765">
                    <a:moveTo>
                      <a:pt x="2692" y="0"/>
                    </a:moveTo>
                    <a:lnTo>
                      <a:pt x="2684" y="5"/>
                    </a:lnTo>
                    <a:cubicBezTo>
                      <a:pt x="2553" y="17"/>
                      <a:pt x="2426" y="34"/>
                      <a:pt x="2294" y="60"/>
                    </a:cubicBezTo>
                    <a:cubicBezTo>
                      <a:pt x="2167" y="85"/>
                      <a:pt x="2049" y="111"/>
                      <a:pt x="1930" y="149"/>
                    </a:cubicBezTo>
                    <a:cubicBezTo>
                      <a:pt x="1676" y="225"/>
                      <a:pt x="1435" y="322"/>
                      <a:pt x="1202" y="445"/>
                    </a:cubicBezTo>
                    <a:cubicBezTo>
                      <a:pt x="970" y="559"/>
                      <a:pt x="754" y="703"/>
                      <a:pt x="551" y="868"/>
                    </a:cubicBezTo>
                    <a:cubicBezTo>
                      <a:pt x="453" y="949"/>
                      <a:pt x="360" y="1037"/>
                      <a:pt x="271" y="1131"/>
                    </a:cubicBezTo>
                    <a:cubicBezTo>
                      <a:pt x="178" y="1224"/>
                      <a:pt x="98" y="1325"/>
                      <a:pt x="26" y="1435"/>
                    </a:cubicBezTo>
                    <a:cubicBezTo>
                      <a:pt x="9" y="1456"/>
                      <a:pt x="0" y="1482"/>
                      <a:pt x="5" y="1507"/>
                    </a:cubicBezTo>
                    <a:cubicBezTo>
                      <a:pt x="9" y="1533"/>
                      <a:pt x="22" y="1554"/>
                      <a:pt x="38" y="1571"/>
                    </a:cubicBezTo>
                    <a:cubicBezTo>
                      <a:pt x="60" y="1588"/>
                      <a:pt x="85" y="1592"/>
                      <a:pt x="110" y="1592"/>
                    </a:cubicBezTo>
                    <a:cubicBezTo>
                      <a:pt x="136" y="1588"/>
                      <a:pt x="157" y="1575"/>
                      <a:pt x="174" y="1554"/>
                    </a:cubicBezTo>
                    <a:cubicBezTo>
                      <a:pt x="229" y="1495"/>
                      <a:pt x="284" y="1431"/>
                      <a:pt x="343" y="1368"/>
                    </a:cubicBezTo>
                    <a:cubicBezTo>
                      <a:pt x="398" y="1304"/>
                      <a:pt x="453" y="1249"/>
                      <a:pt x="508" y="1194"/>
                    </a:cubicBezTo>
                    <a:cubicBezTo>
                      <a:pt x="635" y="1076"/>
                      <a:pt x="766" y="965"/>
                      <a:pt x="902" y="860"/>
                    </a:cubicBezTo>
                    <a:cubicBezTo>
                      <a:pt x="1040" y="758"/>
                      <a:pt x="1185" y="665"/>
                      <a:pt x="1335" y="583"/>
                    </a:cubicBezTo>
                    <a:lnTo>
                      <a:pt x="1335" y="583"/>
                    </a:lnTo>
                    <a:cubicBezTo>
                      <a:pt x="1334" y="583"/>
                      <a:pt x="1334" y="584"/>
                      <a:pt x="1334" y="585"/>
                    </a:cubicBezTo>
                    <a:cubicBezTo>
                      <a:pt x="1626" y="419"/>
                      <a:pt x="1939" y="297"/>
                      <a:pt x="2265" y="221"/>
                    </a:cubicBezTo>
                    <a:lnTo>
                      <a:pt x="2265" y="221"/>
                    </a:lnTo>
                    <a:lnTo>
                      <a:pt x="2244" y="225"/>
                    </a:lnTo>
                    <a:cubicBezTo>
                      <a:pt x="2392" y="187"/>
                      <a:pt x="2544" y="157"/>
                      <a:pt x="2701" y="136"/>
                    </a:cubicBezTo>
                    <a:cubicBezTo>
                      <a:pt x="2735" y="132"/>
                      <a:pt x="2764" y="98"/>
                      <a:pt x="2760" y="60"/>
                    </a:cubicBezTo>
                    <a:cubicBezTo>
                      <a:pt x="2756" y="26"/>
                      <a:pt x="2726" y="0"/>
                      <a:pt x="269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1"/>
              <p:cNvSpPr/>
              <p:nvPr/>
            </p:nvSpPr>
            <p:spPr>
              <a:xfrm>
                <a:off x="3697013" y="8801074"/>
                <a:ext cx="307057" cy="108570"/>
              </a:xfrm>
              <a:custGeom>
                <a:rect b="b" l="l" r="r" t="t"/>
                <a:pathLst>
                  <a:path extrusionOk="0" h="1333" w="3770">
                    <a:moveTo>
                      <a:pt x="3067" y="1"/>
                    </a:moveTo>
                    <a:cubicBezTo>
                      <a:pt x="2957" y="1"/>
                      <a:pt x="2847" y="5"/>
                      <a:pt x="2736" y="17"/>
                    </a:cubicBezTo>
                    <a:cubicBezTo>
                      <a:pt x="2402" y="47"/>
                      <a:pt x="2072" y="119"/>
                      <a:pt x="1755" y="229"/>
                    </a:cubicBezTo>
                    <a:cubicBezTo>
                      <a:pt x="1433" y="331"/>
                      <a:pt x="1128" y="470"/>
                      <a:pt x="836" y="635"/>
                    </a:cubicBezTo>
                    <a:cubicBezTo>
                      <a:pt x="548" y="800"/>
                      <a:pt x="286" y="999"/>
                      <a:pt x="49" y="1228"/>
                    </a:cubicBezTo>
                    <a:cubicBezTo>
                      <a:pt x="0" y="1266"/>
                      <a:pt x="37" y="1332"/>
                      <a:pt x="84" y="1332"/>
                    </a:cubicBezTo>
                    <a:cubicBezTo>
                      <a:pt x="95" y="1332"/>
                      <a:pt x="106" y="1329"/>
                      <a:pt x="117" y="1321"/>
                    </a:cubicBezTo>
                    <a:cubicBezTo>
                      <a:pt x="328" y="1122"/>
                      <a:pt x="565" y="953"/>
                      <a:pt x="823" y="813"/>
                    </a:cubicBezTo>
                    <a:lnTo>
                      <a:pt x="819" y="813"/>
                    </a:lnTo>
                    <a:lnTo>
                      <a:pt x="823" y="809"/>
                    </a:lnTo>
                    <a:cubicBezTo>
                      <a:pt x="1001" y="712"/>
                      <a:pt x="1183" y="627"/>
                      <a:pt x="1365" y="551"/>
                    </a:cubicBezTo>
                    <a:cubicBezTo>
                      <a:pt x="1556" y="479"/>
                      <a:pt x="1750" y="415"/>
                      <a:pt x="1945" y="365"/>
                    </a:cubicBezTo>
                    <a:lnTo>
                      <a:pt x="1945" y="365"/>
                    </a:lnTo>
                    <a:lnTo>
                      <a:pt x="1932" y="369"/>
                    </a:lnTo>
                    <a:cubicBezTo>
                      <a:pt x="2119" y="322"/>
                      <a:pt x="2305" y="284"/>
                      <a:pt x="2499" y="254"/>
                    </a:cubicBezTo>
                    <a:cubicBezTo>
                      <a:pt x="2693" y="229"/>
                      <a:pt x="2890" y="217"/>
                      <a:pt x="3083" y="216"/>
                    </a:cubicBezTo>
                    <a:lnTo>
                      <a:pt x="3083" y="216"/>
                    </a:lnTo>
                    <a:cubicBezTo>
                      <a:pt x="3171" y="216"/>
                      <a:pt x="3258" y="221"/>
                      <a:pt x="3346" y="229"/>
                    </a:cubicBezTo>
                    <a:cubicBezTo>
                      <a:pt x="3448" y="238"/>
                      <a:pt x="3549" y="250"/>
                      <a:pt x="3651" y="267"/>
                    </a:cubicBezTo>
                    <a:cubicBezTo>
                      <a:pt x="3656" y="268"/>
                      <a:pt x="3661" y="268"/>
                      <a:pt x="3666" y="268"/>
                    </a:cubicBezTo>
                    <a:cubicBezTo>
                      <a:pt x="3715" y="268"/>
                      <a:pt x="3757" y="232"/>
                      <a:pt x="3765" y="178"/>
                    </a:cubicBezTo>
                    <a:cubicBezTo>
                      <a:pt x="3769" y="153"/>
                      <a:pt x="3761" y="127"/>
                      <a:pt x="3748" y="106"/>
                    </a:cubicBezTo>
                    <a:cubicBezTo>
                      <a:pt x="3727" y="85"/>
                      <a:pt x="3706" y="72"/>
                      <a:pt x="3676" y="64"/>
                    </a:cubicBezTo>
                    <a:cubicBezTo>
                      <a:pt x="3608" y="47"/>
                      <a:pt x="3536" y="34"/>
                      <a:pt x="3464" y="26"/>
                    </a:cubicBezTo>
                    <a:cubicBezTo>
                      <a:pt x="3384" y="13"/>
                      <a:pt x="3299" y="5"/>
                      <a:pt x="3215" y="5"/>
                    </a:cubicBezTo>
                    <a:cubicBezTo>
                      <a:pt x="3164" y="5"/>
                      <a:pt x="3117" y="1"/>
                      <a:pt x="306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2" name="Google Shape;6642;p61"/>
            <p:cNvGrpSpPr/>
            <p:nvPr/>
          </p:nvGrpSpPr>
          <p:grpSpPr>
            <a:xfrm rot="-1088652">
              <a:off x="5097769" y="3317406"/>
              <a:ext cx="763236" cy="771060"/>
              <a:chOff x="-3843783" y="6381762"/>
              <a:chExt cx="1275787" cy="1288660"/>
            </a:xfrm>
          </p:grpSpPr>
          <p:sp>
            <p:nvSpPr>
              <p:cNvPr id="6643" name="Google Shape;6643;p61"/>
              <p:cNvSpPr/>
              <p:nvPr/>
            </p:nvSpPr>
            <p:spPr>
              <a:xfrm>
                <a:off x="-3842476" y="6384064"/>
                <a:ext cx="1268170" cy="1286358"/>
              </a:xfrm>
              <a:custGeom>
                <a:rect b="b" l="l" r="r" t="t"/>
                <a:pathLst>
                  <a:path extrusionOk="0" h="16762" w="16525">
                    <a:moveTo>
                      <a:pt x="9130" y="1"/>
                    </a:moveTo>
                    <a:cubicBezTo>
                      <a:pt x="9041" y="1"/>
                      <a:pt x="8952" y="1"/>
                      <a:pt x="8863" y="5"/>
                    </a:cubicBezTo>
                    <a:lnTo>
                      <a:pt x="8880" y="1"/>
                    </a:lnTo>
                    <a:lnTo>
                      <a:pt x="8880" y="1"/>
                    </a:lnTo>
                    <a:cubicBezTo>
                      <a:pt x="8537" y="13"/>
                      <a:pt x="8190" y="47"/>
                      <a:pt x="7856" y="77"/>
                    </a:cubicBezTo>
                    <a:cubicBezTo>
                      <a:pt x="7699" y="94"/>
                      <a:pt x="7538" y="111"/>
                      <a:pt x="7378" y="123"/>
                    </a:cubicBezTo>
                    <a:cubicBezTo>
                      <a:pt x="7102" y="144"/>
                      <a:pt x="6823" y="157"/>
                      <a:pt x="6552" y="157"/>
                    </a:cubicBezTo>
                    <a:cubicBezTo>
                      <a:pt x="6349" y="157"/>
                      <a:pt x="6146" y="153"/>
                      <a:pt x="5943" y="149"/>
                    </a:cubicBezTo>
                    <a:lnTo>
                      <a:pt x="5718" y="140"/>
                    </a:lnTo>
                    <a:cubicBezTo>
                      <a:pt x="5604" y="140"/>
                      <a:pt x="5490" y="136"/>
                      <a:pt x="5376" y="136"/>
                    </a:cubicBezTo>
                    <a:cubicBezTo>
                      <a:pt x="5029" y="136"/>
                      <a:pt x="4571" y="149"/>
                      <a:pt x="4123" y="254"/>
                    </a:cubicBezTo>
                    <a:cubicBezTo>
                      <a:pt x="3865" y="314"/>
                      <a:pt x="3615" y="411"/>
                      <a:pt x="3382" y="538"/>
                    </a:cubicBezTo>
                    <a:cubicBezTo>
                      <a:pt x="3132" y="678"/>
                      <a:pt x="2904" y="856"/>
                      <a:pt x="2709" y="1063"/>
                    </a:cubicBezTo>
                    <a:cubicBezTo>
                      <a:pt x="2603" y="1173"/>
                      <a:pt x="2506" y="1291"/>
                      <a:pt x="2417" y="1410"/>
                    </a:cubicBezTo>
                    <a:cubicBezTo>
                      <a:pt x="2299" y="1558"/>
                      <a:pt x="2197" y="1698"/>
                      <a:pt x="2100" y="1837"/>
                    </a:cubicBezTo>
                    <a:cubicBezTo>
                      <a:pt x="1918" y="2096"/>
                      <a:pt x="1736" y="2371"/>
                      <a:pt x="1549" y="2684"/>
                    </a:cubicBezTo>
                    <a:cubicBezTo>
                      <a:pt x="1359" y="2997"/>
                      <a:pt x="1160" y="3353"/>
                      <a:pt x="931" y="3784"/>
                    </a:cubicBezTo>
                    <a:cubicBezTo>
                      <a:pt x="834" y="3971"/>
                      <a:pt x="733" y="4161"/>
                      <a:pt x="639" y="4352"/>
                    </a:cubicBezTo>
                    <a:cubicBezTo>
                      <a:pt x="542" y="4546"/>
                      <a:pt x="445" y="4737"/>
                      <a:pt x="356" y="4931"/>
                    </a:cubicBezTo>
                    <a:cubicBezTo>
                      <a:pt x="292" y="5063"/>
                      <a:pt x="246" y="5181"/>
                      <a:pt x="203" y="5295"/>
                    </a:cubicBezTo>
                    <a:cubicBezTo>
                      <a:pt x="212" y="5308"/>
                      <a:pt x="212" y="5325"/>
                      <a:pt x="212" y="5338"/>
                    </a:cubicBezTo>
                    <a:cubicBezTo>
                      <a:pt x="161" y="5503"/>
                      <a:pt x="106" y="5668"/>
                      <a:pt x="68" y="5837"/>
                    </a:cubicBezTo>
                    <a:cubicBezTo>
                      <a:pt x="47" y="5922"/>
                      <a:pt x="26" y="6006"/>
                      <a:pt x="9" y="6091"/>
                    </a:cubicBezTo>
                    <a:cubicBezTo>
                      <a:pt x="9" y="6104"/>
                      <a:pt x="5" y="6121"/>
                      <a:pt x="0" y="6138"/>
                    </a:cubicBezTo>
                    <a:cubicBezTo>
                      <a:pt x="30" y="6713"/>
                      <a:pt x="381" y="7251"/>
                      <a:pt x="703" y="7678"/>
                    </a:cubicBezTo>
                    <a:cubicBezTo>
                      <a:pt x="978" y="8030"/>
                      <a:pt x="1274" y="8360"/>
                      <a:pt x="1596" y="8664"/>
                    </a:cubicBezTo>
                    <a:cubicBezTo>
                      <a:pt x="1888" y="8948"/>
                      <a:pt x="2218" y="9244"/>
                      <a:pt x="2637" y="9600"/>
                    </a:cubicBezTo>
                    <a:cubicBezTo>
                      <a:pt x="2933" y="9850"/>
                      <a:pt x="3242" y="10095"/>
                      <a:pt x="3539" y="10332"/>
                    </a:cubicBezTo>
                    <a:cubicBezTo>
                      <a:pt x="3784" y="10531"/>
                      <a:pt x="4034" y="10726"/>
                      <a:pt x="4275" y="10929"/>
                    </a:cubicBezTo>
                    <a:cubicBezTo>
                      <a:pt x="4487" y="11102"/>
                      <a:pt x="4686" y="11289"/>
                      <a:pt x="4876" y="11466"/>
                    </a:cubicBezTo>
                    <a:lnTo>
                      <a:pt x="4995" y="11576"/>
                    </a:lnTo>
                    <a:cubicBezTo>
                      <a:pt x="5338" y="11894"/>
                      <a:pt x="5744" y="12258"/>
                      <a:pt x="6205" y="12554"/>
                    </a:cubicBezTo>
                    <a:cubicBezTo>
                      <a:pt x="6231" y="12571"/>
                      <a:pt x="6260" y="12580"/>
                      <a:pt x="6294" y="12580"/>
                    </a:cubicBezTo>
                    <a:cubicBezTo>
                      <a:pt x="6324" y="12580"/>
                      <a:pt x="6349" y="12575"/>
                      <a:pt x="6375" y="12563"/>
                    </a:cubicBezTo>
                    <a:cubicBezTo>
                      <a:pt x="6442" y="12525"/>
                      <a:pt x="6480" y="12448"/>
                      <a:pt x="6463" y="12372"/>
                    </a:cubicBezTo>
                    <a:cubicBezTo>
                      <a:pt x="6455" y="12330"/>
                      <a:pt x="6451" y="12288"/>
                      <a:pt x="6446" y="12245"/>
                    </a:cubicBezTo>
                    <a:cubicBezTo>
                      <a:pt x="6442" y="12165"/>
                      <a:pt x="6446" y="12084"/>
                      <a:pt x="6459" y="12004"/>
                    </a:cubicBezTo>
                    <a:cubicBezTo>
                      <a:pt x="6472" y="11940"/>
                      <a:pt x="6493" y="11877"/>
                      <a:pt x="6518" y="11818"/>
                    </a:cubicBezTo>
                    <a:cubicBezTo>
                      <a:pt x="6544" y="11763"/>
                      <a:pt x="6578" y="11712"/>
                      <a:pt x="6612" y="11661"/>
                    </a:cubicBezTo>
                    <a:cubicBezTo>
                      <a:pt x="6645" y="11627"/>
                      <a:pt x="6683" y="11589"/>
                      <a:pt x="6722" y="11560"/>
                    </a:cubicBezTo>
                    <a:cubicBezTo>
                      <a:pt x="6760" y="11534"/>
                      <a:pt x="6802" y="11513"/>
                      <a:pt x="6844" y="11496"/>
                    </a:cubicBezTo>
                    <a:cubicBezTo>
                      <a:pt x="6887" y="11483"/>
                      <a:pt x="6925" y="11475"/>
                      <a:pt x="6967" y="11471"/>
                    </a:cubicBezTo>
                    <a:lnTo>
                      <a:pt x="6997" y="11471"/>
                    </a:lnTo>
                    <a:cubicBezTo>
                      <a:pt x="7031" y="11471"/>
                      <a:pt x="7069" y="11475"/>
                      <a:pt x="7107" y="11479"/>
                    </a:cubicBezTo>
                    <a:cubicBezTo>
                      <a:pt x="7166" y="11492"/>
                      <a:pt x="7225" y="11513"/>
                      <a:pt x="7280" y="11538"/>
                    </a:cubicBezTo>
                    <a:cubicBezTo>
                      <a:pt x="7369" y="11581"/>
                      <a:pt x="7458" y="11636"/>
                      <a:pt x="7534" y="11699"/>
                    </a:cubicBezTo>
                    <a:cubicBezTo>
                      <a:pt x="7585" y="11742"/>
                      <a:pt x="7632" y="11792"/>
                      <a:pt x="7670" y="11847"/>
                    </a:cubicBezTo>
                    <a:cubicBezTo>
                      <a:pt x="7691" y="11881"/>
                      <a:pt x="7712" y="11919"/>
                      <a:pt x="7729" y="11957"/>
                    </a:cubicBezTo>
                    <a:cubicBezTo>
                      <a:pt x="7742" y="12000"/>
                      <a:pt x="7750" y="12046"/>
                      <a:pt x="7754" y="12089"/>
                    </a:cubicBezTo>
                    <a:cubicBezTo>
                      <a:pt x="7759" y="12190"/>
                      <a:pt x="7750" y="12288"/>
                      <a:pt x="7733" y="12389"/>
                    </a:cubicBezTo>
                    <a:cubicBezTo>
                      <a:pt x="7720" y="12440"/>
                      <a:pt x="7708" y="12495"/>
                      <a:pt x="7695" y="12550"/>
                    </a:cubicBezTo>
                    <a:cubicBezTo>
                      <a:pt x="7653" y="12757"/>
                      <a:pt x="7606" y="12969"/>
                      <a:pt x="7623" y="13181"/>
                    </a:cubicBezTo>
                    <a:cubicBezTo>
                      <a:pt x="7636" y="13324"/>
                      <a:pt x="7674" y="13464"/>
                      <a:pt x="7733" y="13595"/>
                    </a:cubicBezTo>
                    <a:cubicBezTo>
                      <a:pt x="7805" y="13735"/>
                      <a:pt x="7890" y="13862"/>
                      <a:pt x="7996" y="13981"/>
                    </a:cubicBezTo>
                    <a:cubicBezTo>
                      <a:pt x="8097" y="14095"/>
                      <a:pt x="8207" y="14201"/>
                      <a:pt x="8321" y="14298"/>
                    </a:cubicBezTo>
                    <a:cubicBezTo>
                      <a:pt x="8436" y="14395"/>
                      <a:pt x="8558" y="14493"/>
                      <a:pt x="8724" y="14615"/>
                    </a:cubicBezTo>
                    <a:cubicBezTo>
                      <a:pt x="8804" y="14675"/>
                      <a:pt x="8884" y="14730"/>
                      <a:pt x="8961" y="14785"/>
                    </a:cubicBezTo>
                    <a:cubicBezTo>
                      <a:pt x="9100" y="14886"/>
                      <a:pt x="9244" y="14988"/>
                      <a:pt x="9380" y="15094"/>
                    </a:cubicBezTo>
                    <a:cubicBezTo>
                      <a:pt x="9515" y="15204"/>
                      <a:pt x="9650" y="15331"/>
                      <a:pt x="9782" y="15453"/>
                    </a:cubicBezTo>
                    <a:lnTo>
                      <a:pt x="9913" y="15572"/>
                    </a:lnTo>
                    <a:cubicBezTo>
                      <a:pt x="10154" y="15796"/>
                      <a:pt x="10349" y="15966"/>
                      <a:pt x="10535" y="16122"/>
                    </a:cubicBezTo>
                    <a:cubicBezTo>
                      <a:pt x="10730" y="16287"/>
                      <a:pt x="10937" y="16435"/>
                      <a:pt x="11161" y="16562"/>
                    </a:cubicBezTo>
                    <a:cubicBezTo>
                      <a:pt x="11259" y="16617"/>
                      <a:pt x="11360" y="16664"/>
                      <a:pt x="11466" y="16702"/>
                    </a:cubicBezTo>
                    <a:cubicBezTo>
                      <a:pt x="11555" y="16740"/>
                      <a:pt x="11652" y="16757"/>
                      <a:pt x="11750" y="16761"/>
                    </a:cubicBezTo>
                    <a:cubicBezTo>
                      <a:pt x="11957" y="16761"/>
                      <a:pt x="12148" y="16672"/>
                      <a:pt x="12296" y="16592"/>
                    </a:cubicBezTo>
                    <a:cubicBezTo>
                      <a:pt x="12495" y="16478"/>
                      <a:pt x="12681" y="16342"/>
                      <a:pt x="12850" y="16186"/>
                    </a:cubicBezTo>
                    <a:cubicBezTo>
                      <a:pt x="13015" y="16033"/>
                      <a:pt x="13159" y="15860"/>
                      <a:pt x="13282" y="15669"/>
                    </a:cubicBezTo>
                    <a:cubicBezTo>
                      <a:pt x="13405" y="15470"/>
                      <a:pt x="13456" y="15293"/>
                      <a:pt x="13439" y="15136"/>
                    </a:cubicBezTo>
                    <a:cubicBezTo>
                      <a:pt x="13430" y="15039"/>
                      <a:pt x="13362" y="14946"/>
                      <a:pt x="13299" y="14874"/>
                    </a:cubicBezTo>
                    <a:cubicBezTo>
                      <a:pt x="13223" y="14789"/>
                      <a:pt x="13147" y="14708"/>
                      <a:pt x="13062" y="14637"/>
                    </a:cubicBezTo>
                    <a:lnTo>
                      <a:pt x="13041" y="14615"/>
                    </a:lnTo>
                    <a:lnTo>
                      <a:pt x="12939" y="14522"/>
                    </a:lnTo>
                    <a:cubicBezTo>
                      <a:pt x="12749" y="14361"/>
                      <a:pt x="12579" y="14179"/>
                      <a:pt x="12427" y="13985"/>
                    </a:cubicBezTo>
                    <a:cubicBezTo>
                      <a:pt x="12389" y="13930"/>
                      <a:pt x="12355" y="13870"/>
                      <a:pt x="12330" y="13811"/>
                    </a:cubicBezTo>
                    <a:cubicBezTo>
                      <a:pt x="12321" y="13782"/>
                      <a:pt x="12317" y="13752"/>
                      <a:pt x="12313" y="13722"/>
                    </a:cubicBezTo>
                    <a:cubicBezTo>
                      <a:pt x="12308" y="13701"/>
                      <a:pt x="12308" y="13684"/>
                      <a:pt x="12313" y="13663"/>
                    </a:cubicBezTo>
                    <a:cubicBezTo>
                      <a:pt x="12317" y="13646"/>
                      <a:pt x="12321" y="13629"/>
                      <a:pt x="12330" y="13617"/>
                    </a:cubicBezTo>
                    <a:cubicBezTo>
                      <a:pt x="12338" y="13595"/>
                      <a:pt x="12351" y="13574"/>
                      <a:pt x="12364" y="13557"/>
                    </a:cubicBezTo>
                    <a:cubicBezTo>
                      <a:pt x="12397" y="13519"/>
                      <a:pt x="12435" y="13485"/>
                      <a:pt x="12474" y="13456"/>
                    </a:cubicBezTo>
                    <a:cubicBezTo>
                      <a:pt x="12524" y="13426"/>
                      <a:pt x="12575" y="13396"/>
                      <a:pt x="12630" y="13371"/>
                    </a:cubicBezTo>
                    <a:cubicBezTo>
                      <a:pt x="12656" y="13367"/>
                      <a:pt x="12685" y="13358"/>
                      <a:pt x="12711" y="13354"/>
                    </a:cubicBezTo>
                    <a:lnTo>
                      <a:pt x="12719" y="13354"/>
                    </a:lnTo>
                    <a:cubicBezTo>
                      <a:pt x="12753" y="13354"/>
                      <a:pt x="12783" y="13354"/>
                      <a:pt x="12816" y="13363"/>
                    </a:cubicBezTo>
                    <a:cubicBezTo>
                      <a:pt x="12871" y="13375"/>
                      <a:pt x="12926" y="13392"/>
                      <a:pt x="12981" y="13413"/>
                    </a:cubicBezTo>
                    <a:cubicBezTo>
                      <a:pt x="13053" y="13451"/>
                      <a:pt x="13125" y="13490"/>
                      <a:pt x="13193" y="13528"/>
                    </a:cubicBezTo>
                    <a:lnTo>
                      <a:pt x="13299" y="13591"/>
                    </a:lnTo>
                    <a:cubicBezTo>
                      <a:pt x="13417" y="13655"/>
                      <a:pt x="13549" y="13710"/>
                      <a:pt x="13680" y="13748"/>
                    </a:cubicBezTo>
                    <a:cubicBezTo>
                      <a:pt x="13786" y="13782"/>
                      <a:pt x="13887" y="13799"/>
                      <a:pt x="13993" y="13807"/>
                    </a:cubicBezTo>
                    <a:lnTo>
                      <a:pt x="14031" y="13807"/>
                    </a:lnTo>
                    <a:cubicBezTo>
                      <a:pt x="14124" y="13807"/>
                      <a:pt x="14213" y="13790"/>
                      <a:pt x="14302" y="13756"/>
                    </a:cubicBezTo>
                    <a:cubicBezTo>
                      <a:pt x="14497" y="13680"/>
                      <a:pt x="14645" y="13519"/>
                      <a:pt x="14780" y="13363"/>
                    </a:cubicBezTo>
                    <a:cubicBezTo>
                      <a:pt x="14895" y="13227"/>
                      <a:pt x="15005" y="13092"/>
                      <a:pt x="15115" y="12956"/>
                    </a:cubicBezTo>
                    <a:lnTo>
                      <a:pt x="15275" y="12753"/>
                    </a:lnTo>
                    <a:cubicBezTo>
                      <a:pt x="15631" y="12321"/>
                      <a:pt x="15974" y="11890"/>
                      <a:pt x="16224" y="11416"/>
                    </a:cubicBezTo>
                    <a:cubicBezTo>
                      <a:pt x="16351" y="11183"/>
                      <a:pt x="16439" y="10933"/>
                      <a:pt x="16486" y="10675"/>
                    </a:cubicBezTo>
                    <a:cubicBezTo>
                      <a:pt x="16524" y="10404"/>
                      <a:pt x="16499" y="10125"/>
                      <a:pt x="16414" y="9862"/>
                    </a:cubicBezTo>
                    <a:cubicBezTo>
                      <a:pt x="16291" y="9443"/>
                      <a:pt x="16075" y="9050"/>
                      <a:pt x="15868" y="8673"/>
                    </a:cubicBezTo>
                    <a:cubicBezTo>
                      <a:pt x="15783" y="8521"/>
                      <a:pt x="15699" y="8364"/>
                      <a:pt x="15623" y="8207"/>
                    </a:cubicBezTo>
                    <a:cubicBezTo>
                      <a:pt x="15343" y="7661"/>
                      <a:pt x="15047" y="7111"/>
                      <a:pt x="14763" y="6578"/>
                    </a:cubicBezTo>
                    <a:lnTo>
                      <a:pt x="14594" y="6265"/>
                    </a:lnTo>
                    <a:cubicBezTo>
                      <a:pt x="14404" y="5909"/>
                      <a:pt x="14217" y="5549"/>
                      <a:pt x="14031" y="5190"/>
                    </a:cubicBezTo>
                    <a:cubicBezTo>
                      <a:pt x="13578" y="4318"/>
                      <a:pt x="13108" y="3412"/>
                      <a:pt x="12588" y="2557"/>
                    </a:cubicBezTo>
                    <a:cubicBezTo>
                      <a:pt x="12423" y="2278"/>
                      <a:pt x="12249" y="2007"/>
                      <a:pt x="12076" y="1749"/>
                    </a:cubicBezTo>
                    <a:cubicBezTo>
                      <a:pt x="11991" y="1622"/>
                      <a:pt x="11902" y="1495"/>
                      <a:pt x="11818" y="1372"/>
                    </a:cubicBezTo>
                    <a:cubicBezTo>
                      <a:pt x="11733" y="1253"/>
                      <a:pt x="11636" y="1118"/>
                      <a:pt x="11534" y="995"/>
                    </a:cubicBezTo>
                    <a:cubicBezTo>
                      <a:pt x="11365" y="796"/>
                      <a:pt x="11174" y="623"/>
                      <a:pt x="10958" y="475"/>
                    </a:cubicBezTo>
                    <a:cubicBezTo>
                      <a:pt x="10751" y="339"/>
                      <a:pt x="10527" y="233"/>
                      <a:pt x="10294" y="157"/>
                    </a:cubicBezTo>
                    <a:cubicBezTo>
                      <a:pt x="9964" y="51"/>
                      <a:pt x="9583"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1"/>
              <p:cNvSpPr/>
              <p:nvPr/>
            </p:nvSpPr>
            <p:spPr>
              <a:xfrm>
                <a:off x="-3076577" y="6929403"/>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1"/>
              <p:cNvSpPr/>
              <p:nvPr/>
            </p:nvSpPr>
            <p:spPr>
              <a:xfrm>
                <a:off x="-3128226" y="6953500"/>
                <a:ext cx="77" cy="77"/>
              </a:xfrm>
              <a:custGeom>
                <a:rect b="b" l="l" r="r" t="t"/>
                <a:pathLst>
                  <a:path extrusionOk="0" h="1" w="1">
                    <a:moveTo>
                      <a:pt x="1" y="0"/>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1"/>
              <p:cNvSpPr/>
              <p:nvPr/>
            </p:nvSpPr>
            <p:spPr>
              <a:xfrm>
                <a:off x="-3510561" y="6490584"/>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1"/>
              <p:cNvSpPr/>
              <p:nvPr/>
            </p:nvSpPr>
            <p:spPr>
              <a:xfrm>
                <a:off x="-3509870" y="6490277"/>
                <a:ext cx="77" cy="77"/>
              </a:xfrm>
              <a:custGeom>
                <a:rect b="b" l="l" r="r" t="t"/>
                <a:pathLst>
                  <a:path extrusionOk="0" h="1" w="1">
                    <a:moveTo>
                      <a:pt x="0"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1"/>
              <p:cNvSpPr/>
              <p:nvPr/>
            </p:nvSpPr>
            <p:spPr>
              <a:xfrm>
                <a:off x="-3510177" y="6490277"/>
                <a:ext cx="77" cy="77"/>
              </a:xfrm>
              <a:custGeom>
                <a:rect b="b" l="l" r="r" t="t"/>
                <a:pathLst>
                  <a:path extrusionOk="0" h="1" w="1">
                    <a:moveTo>
                      <a:pt x="0" y="1"/>
                    </a:moveTo>
                    <a:lnTo>
                      <a:pt x="0"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1"/>
              <p:cNvSpPr/>
              <p:nvPr/>
            </p:nvSpPr>
            <p:spPr>
              <a:xfrm>
                <a:off x="-3510868" y="6490584"/>
                <a:ext cx="384" cy="77"/>
              </a:xfrm>
              <a:custGeom>
                <a:rect b="b" l="l" r="r" t="t"/>
                <a:pathLst>
                  <a:path extrusionOk="0" h="1" w="5">
                    <a:moveTo>
                      <a:pt x="5" y="1"/>
                    </a:moveTo>
                    <a:lnTo>
                      <a:pt x="5" y="1"/>
                    </a:lnTo>
                    <a:lnTo>
                      <a:pt x="5" y="1"/>
                    </a:lnTo>
                    <a:lnTo>
                      <a:pt x="1"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1"/>
              <p:cNvSpPr/>
              <p:nvPr/>
            </p:nvSpPr>
            <p:spPr>
              <a:xfrm>
                <a:off x="-3650541" y="6673080"/>
                <a:ext cx="240818" cy="245116"/>
              </a:xfrm>
              <a:custGeom>
                <a:rect b="b" l="l" r="r" t="t"/>
                <a:pathLst>
                  <a:path extrusionOk="0" h="3194" w="3138">
                    <a:moveTo>
                      <a:pt x="1311" y="1"/>
                    </a:moveTo>
                    <a:cubicBezTo>
                      <a:pt x="1152" y="1"/>
                      <a:pt x="997" y="34"/>
                      <a:pt x="851" y="103"/>
                    </a:cubicBezTo>
                    <a:cubicBezTo>
                      <a:pt x="204" y="416"/>
                      <a:pt x="1" y="1335"/>
                      <a:pt x="394" y="2160"/>
                    </a:cubicBezTo>
                    <a:cubicBezTo>
                      <a:pt x="703" y="2800"/>
                      <a:pt x="1282" y="3193"/>
                      <a:pt x="1828" y="3193"/>
                    </a:cubicBezTo>
                    <a:cubicBezTo>
                      <a:pt x="1986" y="3193"/>
                      <a:pt x="2141" y="3161"/>
                      <a:pt x="2286" y="3091"/>
                    </a:cubicBezTo>
                    <a:cubicBezTo>
                      <a:pt x="2934" y="2778"/>
                      <a:pt x="3137" y="1855"/>
                      <a:pt x="2743" y="1034"/>
                    </a:cubicBezTo>
                    <a:cubicBezTo>
                      <a:pt x="2438" y="394"/>
                      <a:pt x="1858" y="1"/>
                      <a:pt x="131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1"/>
              <p:cNvSpPr/>
              <p:nvPr/>
            </p:nvSpPr>
            <p:spPr>
              <a:xfrm>
                <a:off x="-3111649" y="6999930"/>
                <a:ext cx="180038" cy="139364"/>
              </a:xfrm>
              <a:custGeom>
                <a:rect b="b" l="l" r="r" t="t"/>
                <a:pathLst>
                  <a:path extrusionOk="0" h="1816" w="2346">
                    <a:moveTo>
                      <a:pt x="967" y="1"/>
                    </a:moveTo>
                    <a:cubicBezTo>
                      <a:pt x="647" y="1"/>
                      <a:pt x="363" y="136"/>
                      <a:pt x="225" y="390"/>
                    </a:cubicBezTo>
                    <a:cubicBezTo>
                      <a:pt x="0" y="805"/>
                      <a:pt x="242" y="1367"/>
                      <a:pt x="767" y="1655"/>
                    </a:cubicBezTo>
                    <a:cubicBezTo>
                      <a:pt x="966" y="1764"/>
                      <a:pt x="1178" y="1816"/>
                      <a:pt x="1377" y="1816"/>
                    </a:cubicBezTo>
                    <a:cubicBezTo>
                      <a:pt x="1697" y="1816"/>
                      <a:pt x="1982" y="1680"/>
                      <a:pt x="2121" y="1427"/>
                    </a:cubicBezTo>
                    <a:cubicBezTo>
                      <a:pt x="2345" y="1012"/>
                      <a:pt x="2100" y="449"/>
                      <a:pt x="1579" y="161"/>
                    </a:cubicBezTo>
                    <a:cubicBezTo>
                      <a:pt x="1378" y="53"/>
                      <a:pt x="1166" y="1"/>
                      <a:pt x="967" y="1"/>
                    </a:cubicBezTo>
                    <a:close/>
                  </a:path>
                </a:pathLst>
              </a:custGeom>
              <a:solidFill>
                <a:srgbClr val="D9B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1"/>
              <p:cNvSpPr/>
              <p:nvPr/>
            </p:nvSpPr>
            <p:spPr>
              <a:xfrm>
                <a:off x="-3108426" y="7299460"/>
                <a:ext cx="130079" cy="103756"/>
              </a:xfrm>
              <a:custGeom>
                <a:rect b="b" l="l" r="r" t="t"/>
                <a:pathLst>
                  <a:path extrusionOk="0" h="1352" w="1695">
                    <a:moveTo>
                      <a:pt x="853" y="1"/>
                    </a:moveTo>
                    <a:cubicBezTo>
                      <a:pt x="790" y="1"/>
                      <a:pt x="724" y="10"/>
                      <a:pt x="657" y="29"/>
                    </a:cubicBezTo>
                    <a:cubicBezTo>
                      <a:pt x="81" y="199"/>
                      <a:pt x="1" y="982"/>
                      <a:pt x="526" y="1269"/>
                    </a:cubicBezTo>
                    <a:cubicBezTo>
                      <a:pt x="628" y="1325"/>
                      <a:pt x="739" y="1352"/>
                      <a:pt x="848" y="1352"/>
                    </a:cubicBezTo>
                    <a:cubicBezTo>
                      <a:pt x="1086" y="1352"/>
                      <a:pt x="1318" y="1225"/>
                      <a:pt x="1440" y="999"/>
                    </a:cubicBezTo>
                    <a:cubicBezTo>
                      <a:pt x="1694" y="534"/>
                      <a:pt x="1340" y="1"/>
                      <a:pt x="8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1"/>
              <p:cNvSpPr/>
              <p:nvPr/>
            </p:nvSpPr>
            <p:spPr>
              <a:xfrm>
                <a:off x="-3360451" y="6839383"/>
                <a:ext cx="76819" cy="61087"/>
              </a:xfrm>
              <a:custGeom>
                <a:rect b="b" l="l" r="r" t="t"/>
                <a:pathLst>
                  <a:path extrusionOk="0" h="796" w="1001">
                    <a:moveTo>
                      <a:pt x="507" y="1"/>
                    </a:moveTo>
                    <a:cubicBezTo>
                      <a:pt x="469" y="1"/>
                      <a:pt x="430" y="6"/>
                      <a:pt x="390" y="18"/>
                    </a:cubicBezTo>
                    <a:cubicBezTo>
                      <a:pt x="51" y="116"/>
                      <a:pt x="0" y="577"/>
                      <a:pt x="314" y="746"/>
                    </a:cubicBezTo>
                    <a:cubicBezTo>
                      <a:pt x="373" y="780"/>
                      <a:pt x="438" y="795"/>
                      <a:pt x="502" y="795"/>
                    </a:cubicBezTo>
                    <a:cubicBezTo>
                      <a:pt x="642" y="795"/>
                      <a:pt x="779" y="720"/>
                      <a:pt x="851" y="590"/>
                    </a:cubicBezTo>
                    <a:cubicBezTo>
                      <a:pt x="1000" y="313"/>
                      <a:pt x="791" y="1"/>
                      <a:pt x="5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1"/>
              <p:cNvSpPr/>
              <p:nvPr/>
            </p:nvSpPr>
            <p:spPr>
              <a:xfrm>
                <a:off x="-3507952" y="7065162"/>
                <a:ext cx="173745" cy="138137"/>
              </a:xfrm>
              <a:custGeom>
                <a:rect b="b" l="l" r="r" t="t"/>
                <a:pathLst>
                  <a:path extrusionOk="0" h="1800" w="2264">
                    <a:moveTo>
                      <a:pt x="1144" y="0"/>
                    </a:moveTo>
                    <a:cubicBezTo>
                      <a:pt x="1059" y="0"/>
                      <a:pt x="971" y="12"/>
                      <a:pt x="881" y="39"/>
                    </a:cubicBezTo>
                    <a:cubicBezTo>
                      <a:pt x="111" y="264"/>
                      <a:pt x="1" y="1305"/>
                      <a:pt x="703" y="1690"/>
                    </a:cubicBezTo>
                    <a:cubicBezTo>
                      <a:pt x="840" y="1764"/>
                      <a:pt x="987" y="1799"/>
                      <a:pt x="1132" y="1799"/>
                    </a:cubicBezTo>
                    <a:cubicBezTo>
                      <a:pt x="1451" y="1799"/>
                      <a:pt x="1761" y="1630"/>
                      <a:pt x="1927" y="1330"/>
                    </a:cubicBezTo>
                    <a:cubicBezTo>
                      <a:pt x="2263" y="710"/>
                      <a:pt x="1787" y="0"/>
                      <a:pt x="114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1"/>
              <p:cNvSpPr/>
              <p:nvPr/>
            </p:nvSpPr>
            <p:spPr>
              <a:xfrm>
                <a:off x="-3591756" y="6672850"/>
                <a:ext cx="170982" cy="245576"/>
              </a:xfrm>
              <a:custGeom>
                <a:rect b="b" l="l" r="r" t="t"/>
                <a:pathLst>
                  <a:path extrusionOk="0" h="3200" w="2228">
                    <a:moveTo>
                      <a:pt x="378" y="89"/>
                    </a:moveTo>
                    <a:lnTo>
                      <a:pt x="378" y="89"/>
                    </a:lnTo>
                    <a:cubicBezTo>
                      <a:pt x="375" y="92"/>
                      <a:pt x="374" y="93"/>
                      <a:pt x="373" y="95"/>
                    </a:cubicBezTo>
                    <a:lnTo>
                      <a:pt x="373" y="95"/>
                    </a:lnTo>
                    <a:cubicBezTo>
                      <a:pt x="374" y="93"/>
                      <a:pt x="375" y="91"/>
                      <a:pt x="378" y="89"/>
                    </a:cubicBezTo>
                    <a:close/>
                    <a:moveTo>
                      <a:pt x="162" y="2208"/>
                    </a:moveTo>
                    <a:cubicBezTo>
                      <a:pt x="162" y="2211"/>
                      <a:pt x="163" y="2215"/>
                      <a:pt x="166" y="2218"/>
                    </a:cubicBezTo>
                    <a:cubicBezTo>
                      <a:pt x="164" y="2215"/>
                      <a:pt x="163" y="2211"/>
                      <a:pt x="162" y="2208"/>
                    </a:cubicBezTo>
                    <a:close/>
                    <a:moveTo>
                      <a:pt x="416" y="2641"/>
                    </a:moveTo>
                    <a:cubicBezTo>
                      <a:pt x="416" y="2644"/>
                      <a:pt x="417" y="2645"/>
                      <a:pt x="419" y="2645"/>
                    </a:cubicBezTo>
                    <a:lnTo>
                      <a:pt x="419" y="2645"/>
                    </a:lnTo>
                    <a:cubicBezTo>
                      <a:pt x="418" y="2644"/>
                      <a:pt x="417" y="2643"/>
                      <a:pt x="416" y="2641"/>
                    </a:cubicBezTo>
                    <a:close/>
                    <a:moveTo>
                      <a:pt x="547" y="0"/>
                    </a:moveTo>
                    <a:cubicBezTo>
                      <a:pt x="513" y="0"/>
                      <a:pt x="479" y="0"/>
                      <a:pt x="449" y="4"/>
                    </a:cubicBezTo>
                    <a:cubicBezTo>
                      <a:pt x="424" y="30"/>
                      <a:pt x="403" y="55"/>
                      <a:pt x="378" y="85"/>
                    </a:cubicBezTo>
                    <a:lnTo>
                      <a:pt x="378" y="89"/>
                    </a:lnTo>
                    <a:cubicBezTo>
                      <a:pt x="378" y="93"/>
                      <a:pt x="373" y="93"/>
                      <a:pt x="373" y="98"/>
                    </a:cubicBezTo>
                    <a:cubicBezTo>
                      <a:pt x="373" y="96"/>
                      <a:pt x="373" y="96"/>
                      <a:pt x="373" y="95"/>
                    </a:cubicBezTo>
                    <a:lnTo>
                      <a:pt x="373" y="95"/>
                    </a:lnTo>
                    <a:cubicBezTo>
                      <a:pt x="372" y="96"/>
                      <a:pt x="371" y="98"/>
                      <a:pt x="369" y="98"/>
                    </a:cubicBezTo>
                    <a:cubicBezTo>
                      <a:pt x="297" y="199"/>
                      <a:pt x="238" y="309"/>
                      <a:pt x="187" y="423"/>
                    </a:cubicBezTo>
                    <a:cubicBezTo>
                      <a:pt x="115" y="614"/>
                      <a:pt x="60" y="817"/>
                      <a:pt x="35" y="1025"/>
                    </a:cubicBezTo>
                    <a:lnTo>
                      <a:pt x="35" y="1020"/>
                    </a:lnTo>
                    <a:cubicBezTo>
                      <a:pt x="1" y="1253"/>
                      <a:pt x="1" y="1490"/>
                      <a:pt x="26" y="1723"/>
                    </a:cubicBezTo>
                    <a:lnTo>
                      <a:pt x="26" y="1719"/>
                    </a:lnTo>
                    <a:cubicBezTo>
                      <a:pt x="51" y="1889"/>
                      <a:pt x="96" y="2050"/>
                      <a:pt x="162" y="2208"/>
                    </a:cubicBezTo>
                    <a:lnTo>
                      <a:pt x="162" y="2208"/>
                    </a:lnTo>
                    <a:cubicBezTo>
                      <a:pt x="162" y="2207"/>
                      <a:pt x="162" y="2206"/>
                      <a:pt x="162" y="2205"/>
                    </a:cubicBezTo>
                    <a:lnTo>
                      <a:pt x="162" y="2205"/>
                    </a:lnTo>
                    <a:cubicBezTo>
                      <a:pt x="196" y="2290"/>
                      <a:pt x="238" y="2375"/>
                      <a:pt x="289" y="2455"/>
                    </a:cubicBezTo>
                    <a:cubicBezTo>
                      <a:pt x="327" y="2519"/>
                      <a:pt x="373" y="2586"/>
                      <a:pt x="420" y="2646"/>
                    </a:cubicBezTo>
                    <a:cubicBezTo>
                      <a:pt x="420" y="2646"/>
                      <a:pt x="419" y="2646"/>
                      <a:pt x="419" y="2645"/>
                    </a:cubicBezTo>
                    <a:lnTo>
                      <a:pt x="419" y="2645"/>
                    </a:lnTo>
                    <a:cubicBezTo>
                      <a:pt x="469" y="2711"/>
                      <a:pt x="523" y="2769"/>
                      <a:pt x="581" y="2828"/>
                    </a:cubicBezTo>
                    <a:cubicBezTo>
                      <a:pt x="636" y="2883"/>
                      <a:pt x="699" y="2938"/>
                      <a:pt x="763" y="2988"/>
                    </a:cubicBezTo>
                    <a:lnTo>
                      <a:pt x="767" y="2988"/>
                    </a:lnTo>
                    <a:cubicBezTo>
                      <a:pt x="813" y="3026"/>
                      <a:pt x="860" y="3060"/>
                      <a:pt x="911" y="3090"/>
                    </a:cubicBezTo>
                    <a:cubicBezTo>
                      <a:pt x="957" y="3115"/>
                      <a:pt x="1004" y="3141"/>
                      <a:pt x="1055" y="3166"/>
                    </a:cubicBezTo>
                    <a:cubicBezTo>
                      <a:pt x="1084" y="3179"/>
                      <a:pt x="1110" y="3187"/>
                      <a:pt x="1139" y="3200"/>
                    </a:cubicBezTo>
                    <a:cubicBezTo>
                      <a:pt x="1271" y="3192"/>
                      <a:pt x="1402" y="3158"/>
                      <a:pt x="1520" y="3098"/>
                    </a:cubicBezTo>
                    <a:cubicBezTo>
                      <a:pt x="1834" y="2946"/>
                      <a:pt x="2058" y="2650"/>
                      <a:pt x="2142" y="2260"/>
                    </a:cubicBezTo>
                    <a:cubicBezTo>
                      <a:pt x="2227" y="1846"/>
                      <a:pt x="2168" y="1414"/>
                      <a:pt x="1982" y="1037"/>
                    </a:cubicBezTo>
                    <a:cubicBezTo>
                      <a:pt x="1685" y="415"/>
                      <a:pt x="1110" y="0"/>
                      <a:pt x="54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1"/>
              <p:cNvSpPr/>
              <p:nvPr/>
            </p:nvSpPr>
            <p:spPr>
              <a:xfrm>
                <a:off x="-3455306" y="7064855"/>
                <a:ext cx="121253" cy="136218"/>
              </a:xfrm>
              <a:custGeom>
                <a:rect b="b" l="l" r="r" t="t"/>
                <a:pathLst>
                  <a:path extrusionOk="0" h="1775" w="1580">
                    <a:moveTo>
                      <a:pt x="458" y="1"/>
                    </a:moveTo>
                    <a:cubicBezTo>
                      <a:pt x="373" y="1"/>
                      <a:pt x="293" y="14"/>
                      <a:pt x="212" y="35"/>
                    </a:cubicBezTo>
                    <a:lnTo>
                      <a:pt x="204" y="30"/>
                    </a:lnTo>
                    <a:lnTo>
                      <a:pt x="191" y="47"/>
                    </a:lnTo>
                    <a:cubicBezTo>
                      <a:pt x="170" y="77"/>
                      <a:pt x="153" y="102"/>
                      <a:pt x="136" y="132"/>
                    </a:cubicBezTo>
                    <a:cubicBezTo>
                      <a:pt x="119" y="166"/>
                      <a:pt x="102" y="200"/>
                      <a:pt x="89" y="234"/>
                    </a:cubicBezTo>
                    <a:cubicBezTo>
                      <a:pt x="68" y="280"/>
                      <a:pt x="51" y="331"/>
                      <a:pt x="43" y="382"/>
                    </a:cubicBezTo>
                    <a:cubicBezTo>
                      <a:pt x="30" y="428"/>
                      <a:pt x="22" y="475"/>
                      <a:pt x="13" y="521"/>
                    </a:cubicBezTo>
                    <a:cubicBezTo>
                      <a:pt x="5" y="589"/>
                      <a:pt x="0" y="661"/>
                      <a:pt x="0" y="729"/>
                    </a:cubicBezTo>
                    <a:cubicBezTo>
                      <a:pt x="0" y="801"/>
                      <a:pt x="9" y="869"/>
                      <a:pt x="17" y="940"/>
                    </a:cubicBezTo>
                    <a:lnTo>
                      <a:pt x="17" y="924"/>
                    </a:lnTo>
                    <a:cubicBezTo>
                      <a:pt x="26" y="983"/>
                      <a:pt x="39" y="1042"/>
                      <a:pt x="51" y="1097"/>
                    </a:cubicBezTo>
                    <a:cubicBezTo>
                      <a:pt x="68" y="1139"/>
                      <a:pt x="81" y="1182"/>
                      <a:pt x="94" y="1220"/>
                    </a:cubicBezTo>
                    <a:cubicBezTo>
                      <a:pt x="94" y="1220"/>
                      <a:pt x="94" y="1216"/>
                      <a:pt x="94" y="1216"/>
                    </a:cubicBezTo>
                    <a:cubicBezTo>
                      <a:pt x="111" y="1254"/>
                      <a:pt x="132" y="1296"/>
                      <a:pt x="153" y="1334"/>
                    </a:cubicBezTo>
                    <a:cubicBezTo>
                      <a:pt x="174" y="1368"/>
                      <a:pt x="195" y="1402"/>
                      <a:pt x="221" y="1431"/>
                    </a:cubicBezTo>
                    <a:cubicBezTo>
                      <a:pt x="271" y="1491"/>
                      <a:pt x="326" y="1550"/>
                      <a:pt x="386" y="1597"/>
                    </a:cubicBezTo>
                    <a:cubicBezTo>
                      <a:pt x="462" y="1656"/>
                      <a:pt x="546" y="1702"/>
                      <a:pt x="631" y="1740"/>
                    </a:cubicBezTo>
                    <a:cubicBezTo>
                      <a:pt x="661" y="1753"/>
                      <a:pt x="690" y="1762"/>
                      <a:pt x="720" y="1774"/>
                    </a:cubicBezTo>
                    <a:cubicBezTo>
                      <a:pt x="944" y="1702"/>
                      <a:pt x="1135" y="1550"/>
                      <a:pt x="1249" y="1338"/>
                    </a:cubicBezTo>
                    <a:cubicBezTo>
                      <a:pt x="1579" y="737"/>
                      <a:pt x="1143" y="1"/>
                      <a:pt x="4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1"/>
              <p:cNvSpPr/>
              <p:nvPr/>
            </p:nvSpPr>
            <p:spPr>
              <a:xfrm>
                <a:off x="-3328986" y="6839460"/>
                <a:ext cx="42362" cy="60166"/>
              </a:xfrm>
              <a:custGeom>
                <a:rect b="b" l="l" r="r" t="t"/>
                <a:pathLst>
                  <a:path extrusionOk="0" h="784" w="552">
                    <a:moveTo>
                      <a:pt x="166" y="1"/>
                    </a:moveTo>
                    <a:cubicBezTo>
                      <a:pt x="153" y="9"/>
                      <a:pt x="141" y="17"/>
                      <a:pt x="128" y="26"/>
                    </a:cubicBezTo>
                    <a:lnTo>
                      <a:pt x="128" y="30"/>
                    </a:lnTo>
                    <a:cubicBezTo>
                      <a:pt x="107" y="47"/>
                      <a:pt x="90" y="64"/>
                      <a:pt x="73" y="81"/>
                    </a:cubicBezTo>
                    <a:cubicBezTo>
                      <a:pt x="56" y="102"/>
                      <a:pt x="43" y="123"/>
                      <a:pt x="31" y="149"/>
                    </a:cubicBezTo>
                    <a:cubicBezTo>
                      <a:pt x="18" y="178"/>
                      <a:pt x="9" y="204"/>
                      <a:pt x="5" y="233"/>
                    </a:cubicBezTo>
                    <a:cubicBezTo>
                      <a:pt x="1" y="276"/>
                      <a:pt x="1" y="314"/>
                      <a:pt x="5" y="356"/>
                    </a:cubicBezTo>
                    <a:cubicBezTo>
                      <a:pt x="18" y="420"/>
                      <a:pt x="35" y="483"/>
                      <a:pt x="60" y="542"/>
                    </a:cubicBezTo>
                    <a:cubicBezTo>
                      <a:pt x="60" y="542"/>
                      <a:pt x="56" y="538"/>
                      <a:pt x="56" y="538"/>
                    </a:cubicBezTo>
                    <a:lnTo>
                      <a:pt x="56" y="538"/>
                    </a:lnTo>
                    <a:cubicBezTo>
                      <a:pt x="94" y="623"/>
                      <a:pt x="141" y="707"/>
                      <a:pt x="196" y="784"/>
                    </a:cubicBezTo>
                    <a:cubicBezTo>
                      <a:pt x="301" y="754"/>
                      <a:pt x="390" y="682"/>
                      <a:pt x="445" y="585"/>
                    </a:cubicBezTo>
                    <a:cubicBezTo>
                      <a:pt x="551" y="394"/>
                      <a:pt x="479" y="149"/>
                      <a:pt x="285" y="43"/>
                    </a:cubicBezTo>
                    <a:cubicBezTo>
                      <a:pt x="246" y="22"/>
                      <a:pt x="208" y="9"/>
                      <a:pt x="16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1"/>
              <p:cNvSpPr/>
              <p:nvPr/>
            </p:nvSpPr>
            <p:spPr>
              <a:xfrm>
                <a:off x="-3326684" y="6851125"/>
                <a:ext cx="77" cy="767"/>
              </a:xfrm>
              <a:custGeom>
                <a:rect b="b" l="l" r="r" t="t"/>
                <a:pathLst>
                  <a:path extrusionOk="0" h="10" w="1">
                    <a:moveTo>
                      <a:pt x="1" y="9"/>
                    </a:moveTo>
                    <a:cubicBezTo>
                      <a:pt x="1" y="9"/>
                      <a:pt x="1" y="1"/>
                      <a:pt x="1" y="1"/>
                    </a:cubicBezTo>
                    <a:lnTo>
                      <a:pt x="1" y="1"/>
                    </a:lnTo>
                    <a:cubicBezTo>
                      <a:pt x="1" y="1"/>
                      <a:pt x="1" y="5"/>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1"/>
              <p:cNvSpPr/>
              <p:nvPr/>
            </p:nvSpPr>
            <p:spPr>
              <a:xfrm>
                <a:off x="-3328296" y="6856650"/>
                <a:ext cx="77" cy="1074"/>
              </a:xfrm>
              <a:custGeom>
                <a:rect b="b" l="l" r="r" t="t"/>
                <a:pathLst>
                  <a:path extrusionOk="0" h="14" w="1">
                    <a:moveTo>
                      <a:pt x="0" y="14"/>
                    </a:moveTo>
                    <a:lnTo>
                      <a:pt x="0" y="1"/>
                    </a:lnTo>
                    <a:cubicBezTo>
                      <a:pt x="0" y="5"/>
                      <a:pt x="0" y="9"/>
                      <a:pt x="0" y="14"/>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1"/>
              <p:cNvSpPr/>
              <p:nvPr/>
            </p:nvSpPr>
            <p:spPr>
              <a:xfrm>
                <a:off x="-3066524" y="6999239"/>
                <a:ext cx="126472" cy="140132"/>
              </a:xfrm>
              <a:custGeom>
                <a:rect b="b" l="l" r="r" t="t"/>
                <a:pathLst>
                  <a:path extrusionOk="0" h="1826" w="1648">
                    <a:moveTo>
                      <a:pt x="382" y="1"/>
                    </a:moveTo>
                    <a:cubicBezTo>
                      <a:pt x="339" y="1"/>
                      <a:pt x="297" y="5"/>
                      <a:pt x="255" y="9"/>
                    </a:cubicBezTo>
                    <a:lnTo>
                      <a:pt x="251" y="14"/>
                    </a:lnTo>
                    <a:lnTo>
                      <a:pt x="242" y="18"/>
                    </a:lnTo>
                    <a:cubicBezTo>
                      <a:pt x="212" y="43"/>
                      <a:pt x="187" y="69"/>
                      <a:pt x="166" y="98"/>
                    </a:cubicBezTo>
                    <a:lnTo>
                      <a:pt x="162" y="102"/>
                    </a:lnTo>
                    <a:cubicBezTo>
                      <a:pt x="128" y="149"/>
                      <a:pt x="102" y="200"/>
                      <a:pt x="81" y="251"/>
                    </a:cubicBezTo>
                    <a:cubicBezTo>
                      <a:pt x="47" y="331"/>
                      <a:pt x="26" y="416"/>
                      <a:pt x="18" y="500"/>
                    </a:cubicBezTo>
                    <a:lnTo>
                      <a:pt x="18" y="492"/>
                    </a:lnTo>
                    <a:cubicBezTo>
                      <a:pt x="1" y="615"/>
                      <a:pt x="1" y="737"/>
                      <a:pt x="18" y="860"/>
                    </a:cubicBezTo>
                    <a:cubicBezTo>
                      <a:pt x="22" y="902"/>
                      <a:pt x="30" y="945"/>
                      <a:pt x="39" y="987"/>
                    </a:cubicBezTo>
                    <a:cubicBezTo>
                      <a:pt x="52" y="1034"/>
                      <a:pt x="64" y="1076"/>
                      <a:pt x="85" y="1123"/>
                    </a:cubicBezTo>
                    <a:cubicBezTo>
                      <a:pt x="107" y="1178"/>
                      <a:pt x="132" y="1228"/>
                      <a:pt x="162" y="1283"/>
                    </a:cubicBezTo>
                    <a:cubicBezTo>
                      <a:pt x="187" y="1321"/>
                      <a:pt x="217" y="1360"/>
                      <a:pt x="242" y="1398"/>
                    </a:cubicBezTo>
                    <a:cubicBezTo>
                      <a:pt x="280" y="1444"/>
                      <a:pt x="318" y="1491"/>
                      <a:pt x="361" y="1529"/>
                    </a:cubicBezTo>
                    <a:cubicBezTo>
                      <a:pt x="394" y="1563"/>
                      <a:pt x="433" y="1592"/>
                      <a:pt x="466" y="1622"/>
                    </a:cubicBezTo>
                    <a:lnTo>
                      <a:pt x="462" y="1622"/>
                    </a:lnTo>
                    <a:cubicBezTo>
                      <a:pt x="466" y="1622"/>
                      <a:pt x="471" y="1626"/>
                      <a:pt x="471" y="1626"/>
                    </a:cubicBezTo>
                    <a:cubicBezTo>
                      <a:pt x="526" y="1669"/>
                      <a:pt x="581" y="1707"/>
                      <a:pt x="640" y="1740"/>
                    </a:cubicBezTo>
                    <a:cubicBezTo>
                      <a:pt x="691" y="1766"/>
                      <a:pt x="746" y="1791"/>
                      <a:pt x="797" y="1817"/>
                    </a:cubicBezTo>
                    <a:lnTo>
                      <a:pt x="792" y="1812"/>
                    </a:lnTo>
                    <a:lnTo>
                      <a:pt x="818" y="1825"/>
                    </a:lnTo>
                    <a:cubicBezTo>
                      <a:pt x="1139" y="1817"/>
                      <a:pt x="1406" y="1669"/>
                      <a:pt x="1537" y="1431"/>
                    </a:cubicBezTo>
                    <a:cubicBezTo>
                      <a:pt x="1630" y="1258"/>
                      <a:pt x="1647" y="1051"/>
                      <a:pt x="1588" y="860"/>
                    </a:cubicBezTo>
                    <a:cubicBezTo>
                      <a:pt x="1508" y="577"/>
                      <a:pt x="1292" y="323"/>
                      <a:pt x="995" y="162"/>
                    </a:cubicBezTo>
                    <a:cubicBezTo>
                      <a:pt x="809" y="60"/>
                      <a:pt x="598" y="1"/>
                      <a:pt x="38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1"/>
              <p:cNvSpPr/>
              <p:nvPr/>
            </p:nvSpPr>
            <p:spPr>
              <a:xfrm>
                <a:off x="-3030454" y="7124331"/>
                <a:ext cx="77" cy="77"/>
              </a:xfrm>
              <a:custGeom>
                <a:rect b="b" l="l" r="r" t="t"/>
                <a:pathLst>
                  <a:path extrusionOk="0" h="1" w="1">
                    <a:moveTo>
                      <a:pt x="1" y="0"/>
                    </a:moveTo>
                    <a:lnTo>
                      <a:pt x="1" y="0"/>
                    </a:lnTo>
                    <a:lnTo>
                      <a:pt x="1" y="0"/>
                    </a:lnTo>
                    <a:lnTo>
                      <a:pt x="1" y="0"/>
                    </a:ln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1"/>
              <p:cNvSpPr/>
              <p:nvPr/>
            </p:nvSpPr>
            <p:spPr>
              <a:xfrm>
                <a:off x="-3065833" y="7299383"/>
                <a:ext cx="87103" cy="104063"/>
              </a:xfrm>
              <a:custGeom>
                <a:rect b="b" l="l" r="r" t="t"/>
                <a:pathLst>
                  <a:path extrusionOk="0" h="1356" w="1135">
                    <a:moveTo>
                      <a:pt x="94" y="999"/>
                    </a:moveTo>
                    <a:cubicBezTo>
                      <a:pt x="94" y="1003"/>
                      <a:pt x="95" y="1006"/>
                      <a:pt x="98" y="1008"/>
                    </a:cubicBezTo>
                    <a:cubicBezTo>
                      <a:pt x="96" y="1005"/>
                      <a:pt x="95" y="1002"/>
                      <a:pt x="94" y="999"/>
                    </a:cubicBezTo>
                    <a:close/>
                    <a:moveTo>
                      <a:pt x="263" y="1"/>
                    </a:moveTo>
                    <a:cubicBezTo>
                      <a:pt x="246" y="13"/>
                      <a:pt x="229" y="22"/>
                      <a:pt x="212" y="35"/>
                    </a:cubicBezTo>
                    <a:cubicBezTo>
                      <a:pt x="182" y="60"/>
                      <a:pt x="157" y="85"/>
                      <a:pt x="136" y="115"/>
                    </a:cubicBezTo>
                    <a:cubicBezTo>
                      <a:pt x="106" y="153"/>
                      <a:pt x="85" y="191"/>
                      <a:pt x="68" y="234"/>
                    </a:cubicBezTo>
                    <a:cubicBezTo>
                      <a:pt x="38" y="297"/>
                      <a:pt x="21" y="361"/>
                      <a:pt x="13" y="428"/>
                    </a:cubicBezTo>
                    <a:cubicBezTo>
                      <a:pt x="0" y="521"/>
                      <a:pt x="0" y="610"/>
                      <a:pt x="13" y="703"/>
                    </a:cubicBezTo>
                    <a:cubicBezTo>
                      <a:pt x="29" y="802"/>
                      <a:pt x="54" y="904"/>
                      <a:pt x="94" y="999"/>
                    </a:cubicBezTo>
                    <a:lnTo>
                      <a:pt x="94" y="999"/>
                    </a:lnTo>
                    <a:cubicBezTo>
                      <a:pt x="93" y="996"/>
                      <a:pt x="93" y="993"/>
                      <a:pt x="93" y="991"/>
                    </a:cubicBezTo>
                    <a:lnTo>
                      <a:pt x="93" y="991"/>
                    </a:lnTo>
                    <a:cubicBezTo>
                      <a:pt x="127" y="1072"/>
                      <a:pt x="170" y="1144"/>
                      <a:pt x="216" y="1211"/>
                    </a:cubicBezTo>
                    <a:cubicBezTo>
                      <a:pt x="258" y="1266"/>
                      <a:pt x="305" y="1313"/>
                      <a:pt x="356" y="1355"/>
                    </a:cubicBezTo>
                    <a:cubicBezTo>
                      <a:pt x="580" y="1334"/>
                      <a:pt x="779" y="1203"/>
                      <a:pt x="889" y="1004"/>
                    </a:cubicBezTo>
                    <a:cubicBezTo>
                      <a:pt x="1135" y="555"/>
                      <a:pt x="809" y="5"/>
                      <a:pt x="297" y="5"/>
                    </a:cubicBezTo>
                    <a:lnTo>
                      <a:pt x="263" y="5"/>
                    </a:lnTo>
                    <a:lnTo>
                      <a:pt x="263"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1"/>
              <p:cNvSpPr/>
              <p:nvPr/>
            </p:nvSpPr>
            <p:spPr>
              <a:xfrm>
                <a:off x="-3060998" y="7316650"/>
                <a:ext cx="77" cy="691"/>
              </a:xfrm>
              <a:custGeom>
                <a:rect b="b" l="l" r="r" t="t"/>
                <a:pathLst>
                  <a:path extrusionOk="0" h="9" w="1">
                    <a:moveTo>
                      <a:pt x="1" y="9"/>
                    </a:moveTo>
                    <a:cubicBezTo>
                      <a:pt x="1" y="4"/>
                      <a:pt x="1" y="4"/>
                      <a:pt x="1" y="0"/>
                    </a:cubicBezTo>
                    <a:cubicBezTo>
                      <a:pt x="1" y="4"/>
                      <a:pt x="1" y="4"/>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1"/>
              <p:cNvSpPr/>
              <p:nvPr/>
            </p:nvSpPr>
            <p:spPr>
              <a:xfrm>
                <a:off x="-3843781" y="6381762"/>
                <a:ext cx="1270779" cy="799810"/>
              </a:xfrm>
              <a:custGeom>
                <a:rect b="b" l="l" r="r" t="t"/>
                <a:pathLst>
                  <a:path extrusionOk="0" h="10422" w="16559">
                    <a:moveTo>
                      <a:pt x="9251" y="0"/>
                    </a:moveTo>
                    <a:cubicBezTo>
                      <a:pt x="9227" y="0"/>
                      <a:pt x="9202" y="0"/>
                      <a:pt x="9176" y="1"/>
                    </a:cubicBezTo>
                    <a:lnTo>
                      <a:pt x="9164" y="5"/>
                    </a:lnTo>
                    <a:cubicBezTo>
                      <a:pt x="9075" y="5"/>
                      <a:pt x="8986" y="5"/>
                      <a:pt x="8897" y="9"/>
                    </a:cubicBezTo>
                    <a:cubicBezTo>
                      <a:pt x="8584" y="22"/>
                      <a:pt x="8262" y="52"/>
                      <a:pt x="7979" y="81"/>
                    </a:cubicBezTo>
                    <a:lnTo>
                      <a:pt x="7907" y="81"/>
                    </a:lnTo>
                    <a:lnTo>
                      <a:pt x="7873" y="86"/>
                    </a:lnTo>
                    <a:cubicBezTo>
                      <a:pt x="7716" y="102"/>
                      <a:pt x="7555" y="115"/>
                      <a:pt x="7395" y="128"/>
                    </a:cubicBezTo>
                    <a:cubicBezTo>
                      <a:pt x="7162" y="149"/>
                      <a:pt x="6882" y="162"/>
                      <a:pt x="6569" y="162"/>
                    </a:cubicBezTo>
                    <a:cubicBezTo>
                      <a:pt x="6366" y="162"/>
                      <a:pt x="6163" y="158"/>
                      <a:pt x="5960" y="153"/>
                    </a:cubicBezTo>
                    <a:lnTo>
                      <a:pt x="5735" y="145"/>
                    </a:lnTo>
                    <a:lnTo>
                      <a:pt x="5393" y="145"/>
                    </a:lnTo>
                    <a:cubicBezTo>
                      <a:pt x="5354" y="144"/>
                      <a:pt x="5316" y="144"/>
                      <a:pt x="5278" y="144"/>
                    </a:cubicBezTo>
                    <a:cubicBezTo>
                      <a:pt x="4893" y="144"/>
                      <a:pt x="4509" y="183"/>
                      <a:pt x="4136" y="268"/>
                    </a:cubicBezTo>
                    <a:cubicBezTo>
                      <a:pt x="3594" y="390"/>
                      <a:pt x="3099" y="674"/>
                      <a:pt x="2713" y="1076"/>
                    </a:cubicBezTo>
                    <a:cubicBezTo>
                      <a:pt x="2629" y="1165"/>
                      <a:pt x="2553" y="1258"/>
                      <a:pt x="2421" y="1423"/>
                    </a:cubicBezTo>
                    <a:cubicBezTo>
                      <a:pt x="2303" y="1575"/>
                      <a:pt x="2201" y="1715"/>
                      <a:pt x="2104" y="1855"/>
                    </a:cubicBezTo>
                    <a:cubicBezTo>
                      <a:pt x="1930" y="2100"/>
                      <a:pt x="1748" y="2375"/>
                      <a:pt x="1554" y="2701"/>
                    </a:cubicBezTo>
                    <a:cubicBezTo>
                      <a:pt x="1346" y="3044"/>
                      <a:pt x="1147" y="3391"/>
                      <a:pt x="936" y="3802"/>
                    </a:cubicBezTo>
                    <a:cubicBezTo>
                      <a:pt x="838" y="3988"/>
                      <a:pt x="741" y="4178"/>
                      <a:pt x="644" y="4369"/>
                    </a:cubicBezTo>
                    <a:cubicBezTo>
                      <a:pt x="546" y="4559"/>
                      <a:pt x="449" y="4754"/>
                      <a:pt x="360" y="4949"/>
                    </a:cubicBezTo>
                    <a:cubicBezTo>
                      <a:pt x="280" y="5118"/>
                      <a:pt x="208" y="5296"/>
                      <a:pt x="153" y="5478"/>
                    </a:cubicBezTo>
                    <a:lnTo>
                      <a:pt x="144" y="5512"/>
                    </a:lnTo>
                    <a:cubicBezTo>
                      <a:pt x="132" y="5554"/>
                      <a:pt x="119" y="5596"/>
                      <a:pt x="110" y="5634"/>
                    </a:cubicBezTo>
                    <a:lnTo>
                      <a:pt x="98" y="5668"/>
                    </a:lnTo>
                    <a:cubicBezTo>
                      <a:pt x="72" y="5744"/>
                      <a:pt x="47" y="5816"/>
                      <a:pt x="30" y="5893"/>
                    </a:cubicBezTo>
                    <a:cubicBezTo>
                      <a:pt x="17" y="5948"/>
                      <a:pt x="9" y="6003"/>
                      <a:pt x="0" y="6058"/>
                    </a:cubicBezTo>
                    <a:cubicBezTo>
                      <a:pt x="0" y="6252"/>
                      <a:pt x="34" y="6451"/>
                      <a:pt x="98" y="6637"/>
                    </a:cubicBezTo>
                    <a:cubicBezTo>
                      <a:pt x="123" y="6608"/>
                      <a:pt x="144" y="6574"/>
                      <a:pt x="149" y="6540"/>
                    </a:cubicBezTo>
                    <a:cubicBezTo>
                      <a:pt x="233" y="6248"/>
                      <a:pt x="309" y="6020"/>
                      <a:pt x="386" y="5808"/>
                    </a:cubicBezTo>
                    <a:cubicBezTo>
                      <a:pt x="491" y="5533"/>
                      <a:pt x="614" y="5262"/>
                      <a:pt x="758" y="5000"/>
                    </a:cubicBezTo>
                    <a:cubicBezTo>
                      <a:pt x="809" y="4889"/>
                      <a:pt x="855" y="4784"/>
                      <a:pt x="910" y="4674"/>
                    </a:cubicBezTo>
                    <a:cubicBezTo>
                      <a:pt x="974" y="4525"/>
                      <a:pt x="1046" y="4373"/>
                      <a:pt x="1126" y="4221"/>
                    </a:cubicBezTo>
                    <a:cubicBezTo>
                      <a:pt x="1236" y="4001"/>
                      <a:pt x="1351" y="3806"/>
                      <a:pt x="1465" y="3624"/>
                    </a:cubicBezTo>
                    <a:lnTo>
                      <a:pt x="1558" y="3484"/>
                    </a:lnTo>
                    <a:cubicBezTo>
                      <a:pt x="1609" y="3408"/>
                      <a:pt x="1655" y="3332"/>
                      <a:pt x="1710" y="3260"/>
                    </a:cubicBezTo>
                    <a:lnTo>
                      <a:pt x="1727" y="3239"/>
                    </a:lnTo>
                    <a:lnTo>
                      <a:pt x="1744" y="3213"/>
                    </a:lnTo>
                    <a:cubicBezTo>
                      <a:pt x="1782" y="3146"/>
                      <a:pt x="1820" y="3086"/>
                      <a:pt x="1858" y="3027"/>
                    </a:cubicBezTo>
                    <a:cubicBezTo>
                      <a:pt x="1964" y="2871"/>
                      <a:pt x="2036" y="2765"/>
                      <a:pt x="2108" y="2672"/>
                    </a:cubicBezTo>
                    <a:cubicBezTo>
                      <a:pt x="2201" y="2536"/>
                      <a:pt x="2303" y="2401"/>
                      <a:pt x="2413" y="2278"/>
                    </a:cubicBezTo>
                    <a:cubicBezTo>
                      <a:pt x="2476" y="2206"/>
                      <a:pt x="2544" y="2143"/>
                      <a:pt x="2612" y="2079"/>
                    </a:cubicBezTo>
                    <a:lnTo>
                      <a:pt x="2663" y="2024"/>
                    </a:lnTo>
                    <a:lnTo>
                      <a:pt x="2684" y="2003"/>
                    </a:lnTo>
                    <a:lnTo>
                      <a:pt x="2718" y="1969"/>
                    </a:lnTo>
                    <a:cubicBezTo>
                      <a:pt x="2773" y="1910"/>
                      <a:pt x="2832" y="1855"/>
                      <a:pt x="2895" y="1804"/>
                    </a:cubicBezTo>
                    <a:lnTo>
                      <a:pt x="2921" y="1783"/>
                    </a:lnTo>
                    <a:lnTo>
                      <a:pt x="2950" y="1757"/>
                    </a:lnTo>
                    <a:cubicBezTo>
                      <a:pt x="3014" y="1719"/>
                      <a:pt x="3082" y="1685"/>
                      <a:pt x="3154" y="1656"/>
                    </a:cubicBezTo>
                    <a:cubicBezTo>
                      <a:pt x="3272" y="1609"/>
                      <a:pt x="3399" y="1584"/>
                      <a:pt x="3526" y="1584"/>
                    </a:cubicBezTo>
                    <a:cubicBezTo>
                      <a:pt x="3568" y="1584"/>
                      <a:pt x="3611" y="1588"/>
                      <a:pt x="3653" y="1592"/>
                    </a:cubicBezTo>
                    <a:cubicBezTo>
                      <a:pt x="3839" y="1618"/>
                      <a:pt x="4017" y="1669"/>
                      <a:pt x="4186" y="1753"/>
                    </a:cubicBezTo>
                    <a:cubicBezTo>
                      <a:pt x="4377" y="1846"/>
                      <a:pt x="4559" y="1956"/>
                      <a:pt x="4728" y="2083"/>
                    </a:cubicBezTo>
                    <a:cubicBezTo>
                      <a:pt x="4902" y="2210"/>
                      <a:pt x="5079" y="2354"/>
                      <a:pt x="5270" y="2523"/>
                    </a:cubicBezTo>
                    <a:cubicBezTo>
                      <a:pt x="5443" y="2676"/>
                      <a:pt x="5613" y="2832"/>
                      <a:pt x="5782" y="2993"/>
                    </a:cubicBezTo>
                    <a:lnTo>
                      <a:pt x="5875" y="3082"/>
                    </a:lnTo>
                    <a:lnTo>
                      <a:pt x="5917" y="3120"/>
                    </a:lnTo>
                    <a:lnTo>
                      <a:pt x="5989" y="3188"/>
                    </a:lnTo>
                    <a:lnTo>
                      <a:pt x="6066" y="3256"/>
                    </a:lnTo>
                    <a:cubicBezTo>
                      <a:pt x="6125" y="3315"/>
                      <a:pt x="6188" y="3370"/>
                      <a:pt x="6252" y="3429"/>
                    </a:cubicBezTo>
                    <a:cubicBezTo>
                      <a:pt x="6311" y="3484"/>
                      <a:pt x="6392" y="3552"/>
                      <a:pt x="6463" y="3615"/>
                    </a:cubicBezTo>
                    <a:cubicBezTo>
                      <a:pt x="6586" y="3713"/>
                      <a:pt x="6709" y="3806"/>
                      <a:pt x="6836" y="3903"/>
                    </a:cubicBezTo>
                    <a:cubicBezTo>
                      <a:pt x="7107" y="4111"/>
                      <a:pt x="7386" y="4318"/>
                      <a:pt x="7691" y="4542"/>
                    </a:cubicBezTo>
                    <a:cubicBezTo>
                      <a:pt x="8224" y="4928"/>
                      <a:pt x="8800" y="5321"/>
                      <a:pt x="9447" y="5744"/>
                    </a:cubicBezTo>
                    <a:cubicBezTo>
                      <a:pt x="9955" y="6079"/>
                      <a:pt x="10527" y="6443"/>
                      <a:pt x="11246" y="6891"/>
                    </a:cubicBezTo>
                    <a:lnTo>
                      <a:pt x="11720" y="7183"/>
                    </a:lnTo>
                    <a:cubicBezTo>
                      <a:pt x="11860" y="7272"/>
                      <a:pt x="12004" y="7361"/>
                      <a:pt x="12148" y="7454"/>
                    </a:cubicBezTo>
                    <a:cubicBezTo>
                      <a:pt x="12406" y="7619"/>
                      <a:pt x="12689" y="7810"/>
                      <a:pt x="13011" y="8030"/>
                    </a:cubicBezTo>
                    <a:cubicBezTo>
                      <a:pt x="13341" y="8259"/>
                      <a:pt x="13676" y="8491"/>
                      <a:pt x="14006" y="8728"/>
                    </a:cubicBezTo>
                    <a:cubicBezTo>
                      <a:pt x="14789" y="9283"/>
                      <a:pt x="15601" y="9858"/>
                      <a:pt x="16452" y="10366"/>
                    </a:cubicBezTo>
                    <a:lnTo>
                      <a:pt x="16495" y="10392"/>
                    </a:lnTo>
                    <a:lnTo>
                      <a:pt x="16545" y="10421"/>
                    </a:lnTo>
                    <a:cubicBezTo>
                      <a:pt x="16558" y="10239"/>
                      <a:pt x="16533" y="10053"/>
                      <a:pt x="16473" y="9880"/>
                    </a:cubicBezTo>
                    <a:cubicBezTo>
                      <a:pt x="16351" y="9456"/>
                      <a:pt x="16131" y="9063"/>
                      <a:pt x="15940" y="8716"/>
                    </a:cubicBezTo>
                    <a:cubicBezTo>
                      <a:pt x="15843" y="8538"/>
                      <a:pt x="15758" y="8381"/>
                      <a:pt x="15682" y="8229"/>
                    </a:cubicBezTo>
                    <a:cubicBezTo>
                      <a:pt x="15403" y="7674"/>
                      <a:pt x="15102" y="7116"/>
                      <a:pt x="14835" y="6621"/>
                    </a:cubicBezTo>
                    <a:lnTo>
                      <a:pt x="14818" y="6595"/>
                    </a:lnTo>
                    <a:lnTo>
                      <a:pt x="14653" y="6282"/>
                    </a:lnTo>
                    <a:cubicBezTo>
                      <a:pt x="14480" y="5960"/>
                      <a:pt x="14311" y="5634"/>
                      <a:pt x="14141" y="5308"/>
                    </a:cubicBezTo>
                    <a:lnTo>
                      <a:pt x="14090" y="5211"/>
                    </a:lnTo>
                    <a:lnTo>
                      <a:pt x="14078" y="5186"/>
                    </a:lnTo>
                    <a:cubicBezTo>
                      <a:pt x="13684" y="4420"/>
                      <a:pt x="13189" y="3472"/>
                      <a:pt x="12651" y="2574"/>
                    </a:cubicBezTo>
                    <a:cubicBezTo>
                      <a:pt x="12465" y="2270"/>
                      <a:pt x="12296" y="1999"/>
                      <a:pt x="12135" y="1766"/>
                    </a:cubicBezTo>
                    <a:cubicBezTo>
                      <a:pt x="12050" y="1639"/>
                      <a:pt x="11966" y="1516"/>
                      <a:pt x="11877" y="1389"/>
                    </a:cubicBezTo>
                    <a:cubicBezTo>
                      <a:pt x="11796" y="1279"/>
                      <a:pt x="11703" y="1144"/>
                      <a:pt x="11593" y="1008"/>
                    </a:cubicBezTo>
                    <a:cubicBezTo>
                      <a:pt x="11424" y="809"/>
                      <a:pt x="11229" y="632"/>
                      <a:pt x="11009" y="488"/>
                    </a:cubicBezTo>
                    <a:cubicBezTo>
                      <a:pt x="10806" y="348"/>
                      <a:pt x="10582" y="242"/>
                      <a:pt x="10345" y="166"/>
                    </a:cubicBezTo>
                    <a:cubicBezTo>
                      <a:pt x="9992" y="59"/>
                      <a:pt x="9624" y="0"/>
                      <a:pt x="9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1"/>
              <p:cNvSpPr/>
              <p:nvPr/>
            </p:nvSpPr>
            <p:spPr>
              <a:xfrm>
                <a:off x="-3635883" y="6394425"/>
                <a:ext cx="1001490" cy="1262030"/>
              </a:xfrm>
              <a:custGeom>
                <a:rect b="b" l="l" r="r" t="t"/>
                <a:pathLst>
                  <a:path extrusionOk="0" h="16445" w="13050">
                    <a:moveTo>
                      <a:pt x="1748" y="56"/>
                    </a:moveTo>
                    <a:lnTo>
                      <a:pt x="1744" y="60"/>
                    </a:lnTo>
                    <a:cubicBezTo>
                      <a:pt x="1745" y="60"/>
                      <a:pt x="1747" y="60"/>
                      <a:pt x="1748" y="60"/>
                    </a:cubicBezTo>
                    <a:lnTo>
                      <a:pt x="1748" y="60"/>
                    </a:lnTo>
                    <a:cubicBezTo>
                      <a:pt x="1748" y="58"/>
                      <a:pt x="1748" y="57"/>
                      <a:pt x="1748" y="56"/>
                    </a:cubicBezTo>
                    <a:close/>
                    <a:moveTo>
                      <a:pt x="7094" y="6934"/>
                    </a:moveTo>
                    <a:cubicBezTo>
                      <a:pt x="7094" y="6934"/>
                      <a:pt x="7095" y="6934"/>
                      <a:pt x="7095" y="6934"/>
                    </a:cubicBezTo>
                    <a:lnTo>
                      <a:pt x="7095" y="6934"/>
                    </a:lnTo>
                    <a:cubicBezTo>
                      <a:pt x="7101" y="6934"/>
                      <a:pt x="7106" y="6934"/>
                      <a:pt x="7111" y="6934"/>
                    </a:cubicBezTo>
                    <a:close/>
                    <a:moveTo>
                      <a:pt x="2587" y="0"/>
                    </a:moveTo>
                    <a:cubicBezTo>
                      <a:pt x="2307" y="0"/>
                      <a:pt x="2029" y="18"/>
                      <a:pt x="1748" y="60"/>
                    </a:cubicBezTo>
                    <a:lnTo>
                      <a:pt x="1748" y="60"/>
                    </a:lnTo>
                    <a:cubicBezTo>
                      <a:pt x="1735" y="240"/>
                      <a:pt x="1706" y="421"/>
                      <a:pt x="1659" y="594"/>
                    </a:cubicBezTo>
                    <a:cubicBezTo>
                      <a:pt x="1621" y="750"/>
                      <a:pt x="1575" y="903"/>
                      <a:pt x="1515" y="1055"/>
                    </a:cubicBezTo>
                    <a:cubicBezTo>
                      <a:pt x="1494" y="1114"/>
                      <a:pt x="1465" y="1173"/>
                      <a:pt x="1439" y="1237"/>
                    </a:cubicBezTo>
                    <a:cubicBezTo>
                      <a:pt x="1659" y="1093"/>
                      <a:pt x="1905" y="1000"/>
                      <a:pt x="2163" y="958"/>
                    </a:cubicBezTo>
                    <a:cubicBezTo>
                      <a:pt x="2251" y="944"/>
                      <a:pt x="2341" y="935"/>
                      <a:pt x="2432" y="935"/>
                    </a:cubicBezTo>
                    <a:cubicBezTo>
                      <a:pt x="2451" y="935"/>
                      <a:pt x="2470" y="936"/>
                      <a:pt x="2489" y="936"/>
                    </a:cubicBezTo>
                    <a:lnTo>
                      <a:pt x="2586" y="936"/>
                    </a:lnTo>
                    <a:cubicBezTo>
                      <a:pt x="2591" y="935"/>
                      <a:pt x="2594" y="935"/>
                      <a:pt x="2598" y="935"/>
                    </a:cubicBezTo>
                    <a:cubicBezTo>
                      <a:pt x="2610" y="935"/>
                      <a:pt x="2619" y="940"/>
                      <a:pt x="2629" y="949"/>
                    </a:cubicBezTo>
                    <a:cubicBezTo>
                      <a:pt x="2641" y="958"/>
                      <a:pt x="2646" y="970"/>
                      <a:pt x="2650" y="987"/>
                    </a:cubicBezTo>
                    <a:cubicBezTo>
                      <a:pt x="2650" y="1000"/>
                      <a:pt x="2646" y="1017"/>
                      <a:pt x="2637" y="1025"/>
                    </a:cubicBezTo>
                    <a:cubicBezTo>
                      <a:pt x="2624" y="1038"/>
                      <a:pt x="2612" y="1046"/>
                      <a:pt x="2595" y="1046"/>
                    </a:cubicBezTo>
                    <a:cubicBezTo>
                      <a:pt x="2565" y="1045"/>
                      <a:pt x="2535" y="1044"/>
                      <a:pt x="2505" y="1044"/>
                    </a:cubicBezTo>
                    <a:cubicBezTo>
                      <a:pt x="2357" y="1044"/>
                      <a:pt x="2209" y="1061"/>
                      <a:pt x="2061" y="1093"/>
                    </a:cubicBezTo>
                    <a:cubicBezTo>
                      <a:pt x="1913" y="1127"/>
                      <a:pt x="1774" y="1178"/>
                      <a:pt x="1638" y="1245"/>
                    </a:cubicBezTo>
                    <a:lnTo>
                      <a:pt x="1634" y="1245"/>
                    </a:lnTo>
                    <a:cubicBezTo>
                      <a:pt x="1528" y="1305"/>
                      <a:pt x="1431" y="1368"/>
                      <a:pt x="1333" y="1444"/>
                    </a:cubicBezTo>
                    <a:lnTo>
                      <a:pt x="1308" y="1499"/>
                    </a:lnTo>
                    <a:cubicBezTo>
                      <a:pt x="1298" y="1516"/>
                      <a:pt x="1278" y="1527"/>
                      <a:pt x="1257" y="1527"/>
                    </a:cubicBezTo>
                    <a:cubicBezTo>
                      <a:pt x="1251" y="1527"/>
                      <a:pt x="1246" y="1526"/>
                      <a:pt x="1240" y="1525"/>
                    </a:cubicBezTo>
                    <a:lnTo>
                      <a:pt x="1232" y="1533"/>
                    </a:lnTo>
                    <a:cubicBezTo>
                      <a:pt x="1228" y="1537"/>
                      <a:pt x="1228" y="1537"/>
                      <a:pt x="1228" y="1537"/>
                    </a:cubicBezTo>
                    <a:cubicBezTo>
                      <a:pt x="1228" y="1537"/>
                      <a:pt x="1223" y="1542"/>
                      <a:pt x="1223" y="1542"/>
                    </a:cubicBezTo>
                    <a:cubicBezTo>
                      <a:pt x="1058" y="1694"/>
                      <a:pt x="914" y="1868"/>
                      <a:pt x="796" y="2054"/>
                    </a:cubicBezTo>
                    <a:cubicBezTo>
                      <a:pt x="610" y="2358"/>
                      <a:pt x="457" y="2680"/>
                      <a:pt x="352" y="3019"/>
                    </a:cubicBezTo>
                    <a:lnTo>
                      <a:pt x="356" y="3006"/>
                    </a:lnTo>
                    <a:lnTo>
                      <a:pt x="356" y="3006"/>
                    </a:lnTo>
                    <a:cubicBezTo>
                      <a:pt x="170" y="3599"/>
                      <a:pt x="64" y="4217"/>
                      <a:pt x="38" y="4839"/>
                    </a:cubicBezTo>
                    <a:cubicBezTo>
                      <a:pt x="0" y="5626"/>
                      <a:pt x="64" y="6417"/>
                      <a:pt x="233" y="7188"/>
                    </a:cubicBezTo>
                    <a:cubicBezTo>
                      <a:pt x="342" y="7714"/>
                      <a:pt x="523" y="8227"/>
                      <a:pt x="770" y="8707"/>
                    </a:cubicBezTo>
                    <a:lnTo>
                      <a:pt x="770" y="8707"/>
                    </a:lnTo>
                    <a:cubicBezTo>
                      <a:pt x="769" y="8706"/>
                      <a:pt x="768" y="8704"/>
                      <a:pt x="766" y="8703"/>
                    </a:cubicBezTo>
                    <a:lnTo>
                      <a:pt x="766" y="8703"/>
                    </a:lnTo>
                    <a:cubicBezTo>
                      <a:pt x="902" y="8965"/>
                      <a:pt x="1071" y="9211"/>
                      <a:pt x="1270" y="9431"/>
                    </a:cubicBezTo>
                    <a:lnTo>
                      <a:pt x="1262" y="9423"/>
                    </a:lnTo>
                    <a:lnTo>
                      <a:pt x="1262" y="9423"/>
                    </a:lnTo>
                    <a:cubicBezTo>
                      <a:pt x="1388" y="9562"/>
                      <a:pt x="1537" y="9689"/>
                      <a:pt x="1693" y="9795"/>
                    </a:cubicBezTo>
                    <a:cubicBezTo>
                      <a:pt x="1769" y="9842"/>
                      <a:pt x="1850" y="9884"/>
                      <a:pt x="1930" y="9918"/>
                    </a:cubicBezTo>
                    <a:cubicBezTo>
                      <a:pt x="1934" y="9761"/>
                      <a:pt x="1960" y="9605"/>
                      <a:pt x="2002" y="9452"/>
                    </a:cubicBezTo>
                    <a:cubicBezTo>
                      <a:pt x="2023" y="9376"/>
                      <a:pt x="2053" y="9304"/>
                      <a:pt x="2091" y="9236"/>
                    </a:cubicBezTo>
                    <a:cubicBezTo>
                      <a:pt x="2125" y="9181"/>
                      <a:pt x="2159" y="9126"/>
                      <a:pt x="2201" y="9080"/>
                    </a:cubicBezTo>
                    <a:cubicBezTo>
                      <a:pt x="2286" y="8982"/>
                      <a:pt x="2392" y="8910"/>
                      <a:pt x="2506" y="8864"/>
                    </a:cubicBezTo>
                    <a:cubicBezTo>
                      <a:pt x="2629" y="8813"/>
                      <a:pt x="2760" y="8788"/>
                      <a:pt x="2891" y="8788"/>
                    </a:cubicBezTo>
                    <a:cubicBezTo>
                      <a:pt x="3052" y="8788"/>
                      <a:pt x="3213" y="8805"/>
                      <a:pt x="3369" y="8847"/>
                    </a:cubicBezTo>
                    <a:cubicBezTo>
                      <a:pt x="3543" y="8889"/>
                      <a:pt x="3708" y="8948"/>
                      <a:pt x="3869" y="9025"/>
                    </a:cubicBezTo>
                    <a:cubicBezTo>
                      <a:pt x="4046" y="9101"/>
                      <a:pt x="4212" y="9194"/>
                      <a:pt x="4372" y="9300"/>
                    </a:cubicBezTo>
                    <a:cubicBezTo>
                      <a:pt x="4529" y="9397"/>
                      <a:pt x="4681" y="9507"/>
                      <a:pt x="4825" y="9626"/>
                    </a:cubicBezTo>
                    <a:cubicBezTo>
                      <a:pt x="4961" y="9740"/>
                      <a:pt x="5083" y="9863"/>
                      <a:pt x="5202" y="9994"/>
                    </a:cubicBezTo>
                    <a:cubicBezTo>
                      <a:pt x="5257" y="10053"/>
                      <a:pt x="5308" y="10121"/>
                      <a:pt x="5359" y="10189"/>
                    </a:cubicBezTo>
                    <a:cubicBezTo>
                      <a:pt x="5435" y="10299"/>
                      <a:pt x="5502" y="10413"/>
                      <a:pt x="5562" y="10531"/>
                    </a:cubicBezTo>
                    <a:cubicBezTo>
                      <a:pt x="5629" y="10671"/>
                      <a:pt x="5689" y="10819"/>
                      <a:pt x="5735" y="10967"/>
                    </a:cubicBezTo>
                    <a:cubicBezTo>
                      <a:pt x="5778" y="11103"/>
                      <a:pt x="5816" y="11247"/>
                      <a:pt x="5850" y="11386"/>
                    </a:cubicBezTo>
                    <a:cubicBezTo>
                      <a:pt x="5917" y="11674"/>
                      <a:pt x="5972" y="11962"/>
                      <a:pt x="6036" y="12250"/>
                    </a:cubicBezTo>
                    <a:lnTo>
                      <a:pt x="6036" y="12246"/>
                    </a:lnTo>
                    <a:cubicBezTo>
                      <a:pt x="6078" y="12453"/>
                      <a:pt x="6133" y="12652"/>
                      <a:pt x="6201" y="12847"/>
                    </a:cubicBezTo>
                    <a:cubicBezTo>
                      <a:pt x="6235" y="12952"/>
                      <a:pt x="6277" y="13054"/>
                      <a:pt x="6319" y="13156"/>
                    </a:cubicBezTo>
                    <a:cubicBezTo>
                      <a:pt x="6353" y="13228"/>
                      <a:pt x="6391" y="13304"/>
                      <a:pt x="6429" y="13376"/>
                    </a:cubicBezTo>
                    <a:cubicBezTo>
                      <a:pt x="6429" y="13371"/>
                      <a:pt x="6425" y="13367"/>
                      <a:pt x="6425" y="13363"/>
                    </a:cubicBezTo>
                    <a:lnTo>
                      <a:pt x="6425" y="13363"/>
                    </a:lnTo>
                    <a:cubicBezTo>
                      <a:pt x="6688" y="13854"/>
                      <a:pt x="7013" y="14307"/>
                      <a:pt x="7394" y="14717"/>
                    </a:cubicBezTo>
                    <a:cubicBezTo>
                      <a:pt x="7890" y="15251"/>
                      <a:pt x="8444" y="15716"/>
                      <a:pt x="9054" y="16110"/>
                    </a:cubicBezTo>
                    <a:lnTo>
                      <a:pt x="9058" y="16110"/>
                    </a:lnTo>
                    <a:cubicBezTo>
                      <a:pt x="9244" y="16228"/>
                      <a:pt x="9434" y="16343"/>
                      <a:pt x="9633" y="16444"/>
                    </a:cubicBezTo>
                    <a:cubicBezTo>
                      <a:pt x="9828" y="16334"/>
                      <a:pt x="10006" y="16199"/>
                      <a:pt x="10167" y="16046"/>
                    </a:cubicBezTo>
                    <a:cubicBezTo>
                      <a:pt x="10336" y="15894"/>
                      <a:pt x="10480" y="15721"/>
                      <a:pt x="10603" y="15530"/>
                    </a:cubicBezTo>
                    <a:cubicBezTo>
                      <a:pt x="10725" y="15331"/>
                      <a:pt x="10780" y="15153"/>
                      <a:pt x="10764" y="14997"/>
                    </a:cubicBezTo>
                    <a:cubicBezTo>
                      <a:pt x="10755" y="14891"/>
                      <a:pt x="10683" y="14802"/>
                      <a:pt x="10620" y="14726"/>
                    </a:cubicBezTo>
                    <a:cubicBezTo>
                      <a:pt x="10548" y="14645"/>
                      <a:pt x="10471" y="14569"/>
                      <a:pt x="10391" y="14497"/>
                    </a:cubicBezTo>
                    <a:lnTo>
                      <a:pt x="10361" y="14468"/>
                    </a:lnTo>
                    <a:lnTo>
                      <a:pt x="10260" y="14375"/>
                    </a:lnTo>
                    <a:cubicBezTo>
                      <a:pt x="10074" y="14218"/>
                      <a:pt x="9900" y="14036"/>
                      <a:pt x="9748" y="13841"/>
                    </a:cubicBezTo>
                    <a:cubicBezTo>
                      <a:pt x="9710" y="13786"/>
                      <a:pt x="9680" y="13727"/>
                      <a:pt x="9655" y="13668"/>
                    </a:cubicBezTo>
                    <a:cubicBezTo>
                      <a:pt x="9646" y="13638"/>
                      <a:pt x="9642" y="13608"/>
                      <a:pt x="9638" y="13583"/>
                    </a:cubicBezTo>
                    <a:cubicBezTo>
                      <a:pt x="9638" y="13562"/>
                      <a:pt x="9638" y="13541"/>
                      <a:pt x="9638" y="13524"/>
                    </a:cubicBezTo>
                    <a:cubicBezTo>
                      <a:pt x="9642" y="13507"/>
                      <a:pt x="9650" y="13490"/>
                      <a:pt x="9655" y="13473"/>
                    </a:cubicBezTo>
                    <a:cubicBezTo>
                      <a:pt x="9663" y="13456"/>
                      <a:pt x="9676" y="13435"/>
                      <a:pt x="9688" y="13418"/>
                    </a:cubicBezTo>
                    <a:cubicBezTo>
                      <a:pt x="9722" y="13380"/>
                      <a:pt x="9760" y="13346"/>
                      <a:pt x="9803" y="13316"/>
                    </a:cubicBezTo>
                    <a:cubicBezTo>
                      <a:pt x="9849" y="13287"/>
                      <a:pt x="9900" y="13257"/>
                      <a:pt x="9951" y="13236"/>
                    </a:cubicBezTo>
                    <a:cubicBezTo>
                      <a:pt x="9980" y="13228"/>
                      <a:pt x="10006" y="13223"/>
                      <a:pt x="10036" y="13219"/>
                    </a:cubicBezTo>
                    <a:cubicBezTo>
                      <a:pt x="10069" y="13219"/>
                      <a:pt x="10103" y="13219"/>
                      <a:pt x="10137" y="13223"/>
                    </a:cubicBezTo>
                    <a:cubicBezTo>
                      <a:pt x="10192" y="13236"/>
                      <a:pt x="10247" y="13257"/>
                      <a:pt x="10298" y="13278"/>
                    </a:cubicBezTo>
                    <a:cubicBezTo>
                      <a:pt x="10374" y="13316"/>
                      <a:pt x="10446" y="13355"/>
                      <a:pt x="10510" y="13393"/>
                    </a:cubicBezTo>
                    <a:lnTo>
                      <a:pt x="10615" y="13452"/>
                    </a:lnTo>
                    <a:cubicBezTo>
                      <a:pt x="10738" y="13520"/>
                      <a:pt x="10869" y="13575"/>
                      <a:pt x="11001" y="13613"/>
                    </a:cubicBezTo>
                    <a:cubicBezTo>
                      <a:pt x="11106" y="13647"/>
                      <a:pt x="11212" y="13664"/>
                      <a:pt x="11318" y="13672"/>
                    </a:cubicBezTo>
                    <a:lnTo>
                      <a:pt x="11356" y="13672"/>
                    </a:lnTo>
                    <a:cubicBezTo>
                      <a:pt x="11449" y="13672"/>
                      <a:pt x="11538" y="13655"/>
                      <a:pt x="11627" y="13617"/>
                    </a:cubicBezTo>
                    <a:cubicBezTo>
                      <a:pt x="11822" y="13545"/>
                      <a:pt x="11966" y="13393"/>
                      <a:pt x="12109" y="13223"/>
                    </a:cubicBezTo>
                    <a:cubicBezTo>
                      <a:pt x="12198" y="13118"/>
                      <a:pt x="12287" y="13012"/>
                      <a:pt x="12372" y="12906"/>
                    </a:cubicBezTo>
                    <a:lnTo>
                      <a:pt x="12418" y="12851"/>
                    </a:lnTo>
                    <a:lnTo>
                      <a:pt x="12444" y="12817"/>
                    </a:lnTo>
                    <a:lnTo>
                      <a:pt x="12605" y="12618"/>
                    </a:lnTo>
                    <a:cubicBezTo>
                      <a:pt x="12757" y="12432"/>
                      <a:pt x="12909" y="12246"/>
                      <a:pt x="13049" y="12055"/>
                    </a:cubicBezTo>
                    <a:cubicBezTo>
                      <a:pt x="12947" y="11971"/>
                      <a:pt x="12846" y="11882"/>
                      <a:pt x="12744" y="11797"/>
                    </a:cubicBezTo>
                    <a:cubicBezTo>
                      <a:pt x="11767" y="10950"/>
                      <a:pt x="10852" y="10032"/>
                      <a:pt x="9913" y="9143"/>
                    </a:cubicBezTo>
                    <a:cubicBezTo>
                      <a:pt x="9680" y="8923"/>
                      <a:pt x="9443" y="8703"/>
                      <a:pt x="9206" y="8487"/>
                    </a:cubicBezTo>
                    <a:cubicBezTo>
                      <a:pt x="9083" y="8373"/>
                      <a:pt x="8956" y="8263"/>
                      <a:pt x="8833" y="8153"/>
                    </a:cubicBezTo>
                    <a:cubicBezTo>
                      <a:pt x="8774" y="8102"/>
                      <a:pt x="8715" y="8047"/>
                      <a:pt x="8656" y="7996"/>
                    </a:cubicBezTo>
                    <a:cubicBezTo>
                      <a:pt x="8343" y="7696"/>
                      <a:pt x="8034" y="7391"/>
                      <a:pt x="7674" y="7154"/>
                    </a:cubicBezTo>
                    <a:lnTo>
                      <a:pt x="7674" y="7154"/>
                    </a:lnTo>
                    <a:cubicBezTo>
                      <a:pt x="7678" y="7158"/>
                      <a:pt x="7682" y="7162"/>
                      <a:pt x="7682" y="7167"/>
                    </a:cubicBezTo>
                    <a:cubicBezTo>
                      <a:pt x="7564" y="7086"/>
                      <a:pt x="7437" y="7023"/>
                      <a:pt x="7301" y="6972"/>
                    </a:cubicBezTo>
                    <a:lnTo>
                      <a:pt x="7293" y="6972"/>
                    </a:lnTo>
                    <a:cubicBezTo>
                      <a:pt x="7230" y="6951"/>
                      <a:pt x="7163" y="6942"/>
                      <a:pt x="7095" y="6934"/>
                    </a:cubicBezTo>
                    <a:lnTo>
                      <a:pt x="7095" y="6934"/>
                    </a:lnTo>
                    <a:cubicBezTo>
                      <a:pt x="7058" y="6935"/>
                      <a:pt x="7021" y="6939"/>
                      <a:pt x="6980" y="6947"/>
                    </a:cubicBezTo>
                    <a:cubicBezTo>
                      <a:pt x="6942" y="6955"/>
                      <a:pt x="6899" y="6968"/>
                      <a:pt x="6861" y="6985"/>
                    </a:cubicBezTo>
                    <a:cubicBezTo>
                      <a:pt x="6831" y="7002"/>
                      <a:pt x="6802" y="7023"/>
                      <a:pt x="6776" y="7044"/>
                    </a:cubicBezTo>
                    <a:lnTo>
                      <a:pt x="6772" y="7048"/>
                    </a:lnTo>
                    <a:lnTo>
                      <a:pt x="6772" y="7048"/>
                    </a:lnTo>
                    <a:cubicBezTo>
                      <a:pt x="6738" y="7082"/>
                      <a:pt x="6709" y="7116"/>
                      <a:pt x="6679" y="7158"/>
                    </a:cubicBezTo>
                    <a:cubicBezTo>
                      <a:pt x="6658" y="7196"/>
                      <a:pt x="6637" y="7239"/>
                      <a:pt x="6624" y="7281"/>
                    </a:cubicBezTo>
                    <a:cubicBezTo>
                      <a:pt x="6624" y="7285"/>
                      <a:pt x="6624" y="7285"/>
                      <a:pt x="6624" y="7285"/>
                    </a:cubicBezTo>
                    <a:cubicBezTo>
                      <a:pt x="6607" y="7344"/>
                      <a:pt x="6594" y="7404"/>
                      <a:pt x="6586" y="7463"/>
                    </a:cubicBezTo>
                    <a:cubicBezTo>
                      <a:pt x="6582" y="7518"/>
                      <a:pt x="6573" y="7569"/>
                      <a:pt x="6565" y="7615"/>
                    </a:cubicBezTo>
                    <a:cubicBezTo>
                      <a:pt x="6561" y="7641"/>
                      <a:pt x="6552" y="7666"/>
                      <a:pt x="6544" y="7691"/>
                    </a:cubicBezTo>
                    <a:cubicBezTo>
                      <a:pt x="6539" y="7713"/>
                      <a:pt x="6531" y="7734"/>
                      <a:pt x="6518" y="7755"/>
                    </a:cubicBezTo>
                    <a:cubicBezTo>
                      <a:pt x="6510" y="7772"/>
                      <a:pt x="6493" y="7789"/>
                      <a:pt x="6480" y="7806"/>
                    </a:cubicBezTo>
                    <a:cubicBezTo>
                      <a:pt x="6467" y="7818"/>
                      <a:pt x="6455" y="7831"/>
                      <a:pt x="6438" y="7840"/>
                    </a:cubicBezTo>
                    <a:cubicBezTo>
                      <a:pt x="6417" y="7852"/>
                      <a:pt x="6396" y="7861"/>
                      <a:pt x="6374" y="7869"/>
                    </a:cubicBezTo>
                    <a:cubicBezTo>
                      <a:pt x="6345" y="7873"/>
                      <a:pt x="6319" y="7878"/>
                      <a:pt x="6290" y="7878"/>
                    </a:cubicBezTo>
                    <a:cubicBezTo>
                      <a:pt x="6222" y="7878"/>
                      <a:pt x="6154" y="7865"/>
                      <a:pt x="6087" y="7848"/>
                    </a:cubicBezTo>
                    <a:cubicBezTo>
                      <a:pt x="6015" y="7827"/>
                      <a:pt x="5943" y="7801"/>
                      <a:pt x="5879" y="7772"/>
                    </a:cubicBezTo>
                    <a:cubicBezTo>
                      <a:pt x="5828" y="7746"/>
                      <a:pt x="5778" y="7717"/>
                      <a:pt x="5735" y="7683"/>
                    </a:cubicBezTo>
                    <a:cubicBezTo>
                      <a:pt x="5625" y="7603"/>
                      <a:pt x="5528" y="7514"/>
                      <a:pt x="5443" y="7412"/>
                    </a:cubicBezTo>
                    <a:cubicBezTo>
                      <a:pt x="5337" y="7294"/>
                      <a:pt x="5240" y="7167"/>
                      <a:pt x="5155" y="7035"/>
                    </a:cubicBezTo>
                    <a:cubicBezTo>
                      <a:pt x="4978" y="6748"/>
                      <a:pt x="4821" y="6443"/>
                      <a:pt x="4686" y="6130"/>
                    </a:cubicBezTo>
                    <a:cubicBezTo>
                      <a:pt x="4508" y="5719"/>
                      <a:pt x="4351" y="5292"/>
                      <a:pt x="4216" y="4860"/>
                    </a:cubicBezTo>
                    <a:cubicBezTo>
                      <a:pt x="4165" y="4699"/>
                      <a:pt x="4114" y="4538"/>
                      <a:pt x="4068" y="4377"/>
                    </a:cubicBezTo>
                    <a:cubicBezTo>
                      <a:pt x="3975" y="4064"/>
                      <a:pt x="3903" y="3751"/>
                      <a:pt x="3856" y="3429"/>
                    </a:cubicBezTo>
                    <a:cubicBezTo>
                      <a:pt x="3805" y="3095"/>
                      <a:pt x="3780" y="2761"/>
                      <a:pt x="3780" y="2422"/>
                    </a:cubicBezTo>
                    <a:cubicBezTo>
                      <a:pt x="3780" y="2105"/>
                      <a:pt x="3788" y="1787"/>
                      <a:pt x="3809" y="1465"/>
                    </a:cubicBezTo>
                    <a:cubicBezTo>
                      <a:pt x="3843" y="983"/>
                      <a:pt x="3894" y="500"/>
                      <a:pt x="3932" y="18"/>
                    </a:cubicBezTo>
                    <a:lnTo>
                      <a:pt x="3860" y="18"/>
                    </a:lnTo>
                    <a:cubicBezTo>
                      <a:pt x="3657" y="18"/>
                      <a:pt x="3454" y="14"/>
                      <a:pt x="3251" y="9"/>
                    </a:cubicBezTo>
                    <a:lnTo>
                      <a:pt x="3026" y="1"/>
                    </a:lnTo>
                    <a:lnTo>
                      <a:pt x="2679" y="1"/>
                    </a:lnTo>
                    <a:cubicBezTo>
                      <a:pt x="2649" y="1"/>
                      <a:pt x="2618" y="0"/>
                      <a:pt x="258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1"/>
              <p:cNvSpPr/>
              <p:nvPr/>
            </p:nvSpPr>
            <p:spPr>
              <a:xfrm>
                <a:off x="-3843783" y="6388292"/>
                <a:ext cx="1164184" cy="561064"/>
              </a:xfrm>
              <a:custGeom>
                <a:rect b="b" l="l" r="r" t="t"/>
                <a:pathLst>
                  <a:path extrusionOk="0" h="7311" w="15170">
                    <a:moveTo>
                      <a:pt x="6988" y="657"/>
                    </a:moveTo>
                    <a:cubicBezTo>
                      <a:pt x="7060" y="657"/>
                      <a:pt x="7056" y="771"/>
                      <a:pt x="6984" y="771"/>
                    </a:cubicBezTo>
                    <a:cubicBezTo>
                      <a:pt x="6594" y="792"/>
                      <a:pt x="6205" y="830"/>
                      <a:pt x="5820" y="877"/>
                    </a:cubicBezTo>
                    <a:lnTo>
                      <a:pt x="5811" y="877"/>
                    </a:lnTo>
                    <a:cubicBezTo>
                      <a:pt x="5236" y="949"/>
                      <a:pt x="4664" y="1034"/>
                      <a:pt x="4089" y="1106"/>
                    </a:cubicBezTo>
                    <a:lnTo>
                      <a:pt x="4072" y="1106"/>
                    </a:lnTo>
                    <a:cubicBezTo>
                      <a:pt x="4063" y="1106"/>
                      <a:pt x="4055" y="1106"/>
                      <a:pt x="4046" y="1101"/>
                    </a:cubicBezTo>
                    <a:lnTo>
                      <a:pt x="4046" y="1101"/>
                    </a:lnTo>
                    <a:lnTo>
                      <a:pt x="4051" y="1106"/>
                    </a:lnTo>
                    <a:cubicBezTo>
                      <a:pt x="4034" y="1097"/>
                      <a:pt x="4025" y="1084"/>
                      <a:pt x="4021" y="1072"/>
                    </a:cubicBezTo>
                    <a:cubicBezTo>
                      <a:pt x="4017" y="1055"/>
                      <a:pt x="4021" y="1042"/>
                      <a:pt x="4025" y="1029"/>
                    </a:cubicBezTo>
                    <a:cubicBezTo>
                      <a:pt x="4034" y="1012"/>
                      <a:pt x="4046" y="1004"/>
                      <a:pt x="4063" y="1000"/>
                    </a:cubicBezTo>
                    <a:cubicBezTo>
                      <a:pt x="4554" y="940"/>
                      <a:pt x="5041" y="864"/>
                      <a:pt x="5532" y="801"/>
                    </a:cubicBezTo>
                    <a:cubicBezTo>
                      <a:pt x="6015" y="737"/>
                      <a:pt x="6501" y="682"/>
                      <a:pt x="6988" y="657"/>
                    </a:cubicBezTo>
                    <a:close/>
                    <a:moveTo>
                      <a:pt x="10700" y="4762"/>
                    </a:moveTo>
                    <a:cubicBezTo>
                      <a:pt x="10912" y="4762"/>
                      <a:pt x="11119" y="4767"/>
                      <a:pt x="11331" y="4775"/>
                    </a:cubicBezTo>
                    <a:cubicBezTo>
                      <a:pt x="11855" y="4805"/>
                      <a:pt x="12376" y="4860"/>
                      <a:pt x="12892" y="4949"/>
                    </a:cubicBezTo>
                    <a:cubicBezTo>
                      <a:pt x="12968" y="4957"/>
                      <a:pt x="12954" y="5065"/>
                      <a:pt x="12886" y="5065"/>
                    </a:cubicBezTo>
                    <a:cubicBezTo>
                      <a:pt x="12881" y="5065"/>
                      <a:pt x="12876" y="5064"/>
                      <a:pt x="12871" y="5063"/>
                    </a:cubicBezTo>
                    <a:cubicBezTo>
                      <a:pt x="12312" y="4966"/>
                      <a:pt x="11745" y="4906"/>
                      <a:pt x="11178" y="4885"/>
                    </a:cubicBezTo>
                    <a:lnTo>
                      <a:pt x="11195" y="4885"/>
                    </a:lnTo>
                    <a:cubicBezTo>
                      <a:pt x="11024" y="4877"/>
                      <a:pt x="10854" y="4874"/>
                      <a:pt x="10683" y="4874"/>
                    </a:cubicBezTo>
                    <a:cubicBezTo>
                      <a:pt x="10388" y="4874"/>
                      <a:pt x="10093" y="4885"/>
                      <a:pt x="9798" y="4906"/>
                    </a:cubicBezTo>
                    <a:lnTo>
                      <a:pt x="9794" y="4906"/>
                    </a:lnTo>
                    <a:cubicBezTo>
                      <a:pt x="9765" y="4906"/>
                      <a:pt x="9739" y="4885"/>
                      <a:pt x="9735" y="4856"/>
                    </a:cubicBezTo>
                    <a:cubicBezTo>
                      <a:pt x="9731" y="4826"/>
                      <a:pt x="9756" y="4796"/>
                      <a:pt x="9790" y="4792"/>
                    </a:cubicBezTo>
                    <a:cubicBezTo>
                      <a:pt x="10090" y="4771"/>
                      <a:pt x="10395" y="4762"/>
                      <a:pt x="10700" y="4762"/>
                    </a:cubicBezTo>
                    <a:close/>
                    <a:moveTo>
                      <a:pt x="9147" y="1"/>
                    </a:moveTo>
                    <a:cubicBezTo>
                      <a:pt x="9058" y="1"/>
                      <a:pt x="8969" y="1"/>
                      <a:pt x="8880" y="5"/>
                    </a:cubicBezTo>
                    <a:lnTo>
                      <a:pt x="8884" y="9"/>
                    </a:lnTo>
                    <a:cubicBezTo>
                      <a:pt x="8554" y="22"/>
                      <a:pt x="8215" y="52"/>
                      <a:pt x="7894" y="85"/>
                    </a:cubicBezTo>
                    <a:lnTo>
                      <a:pt x="7864" y="85"/>
                    </a:lnTo>
                    <a:cubicBezTo>
                      <a:pt x="7703" y="98"/>
                      <a:pt x="7547" y="115"/>
                      <a:pt x="7386" y="128"/>
                    </a:cubicBezTo>
                    <a:cubicBezTo>
                      <a:pt x="7123" y="149"/>
                      <a:pt x="6848" y="162"/>
                      <a:pt x="6561" y="162"/>
                    </a:cubicBezTo>
                    <a:cubicBezTo>
                      <a:pt x="6357" y="162"/>
                      <a:pt x="6150" y="157"/>
                      <a:pt x="5947" y="153"/>
                    </a:cubicBezTo>
                    <a:lnTo>
                      <a:pt x="5722" y="145"/>
                    </a:lnTo>
                    <a:cubicBezTo>
                      <a:pt x="5608" y="145"/>
                      <a:pt x="5494" y="141"/>
                      <a:pt x="5380" y="141"/>
                    </a:cubicBezTo>
                    <a:cubicBezTo>
                      <a:pt x="5033" y="141"/>
                      <a:pt x="4575" y="157"/>
                      <a:pt x="4127" y="263"/>
                    </a:cubicBezTo>
                    <a:cubicBezTo>
                      <a:pt x="3869" y="323"/>
                      <a:pt x="3619" y="416"/>
                      <a:pt x="3386" y="547"/>
                    </a:cubicBezTo>
                    <a:cubicBezTo>
                      <a:pt x="3136" y="682"/>
                      <a:pt x="2908" y="860"/>
                      <a:pt x="2709" y="1072"/>
                    </a:cubicBezTo>
                    <a:cubicBezTo>
                      <a:pt x="2612" y="1177"/>
                      <a:pt x="2523" y="1283"/>
                      <a:pt x="2417" y="1415"/>
                    </a:cubicBezTo>
                    <a:cubicBezTo>
                      <a:pt x="2303" y="1563"/>
                      <a:pt x="2201" y="1702"/>
                      <a:pt x="2099" y="1846"/>
                    </a:cubicBezTo>
                    <a:cubicBezTo>
                      <a:pt x="1922" y="2096"/>
                      <a:pt x="1740" y="2375"/>
                      <a:pt x="1549" y="2693"/>
                    </a:cubicBezTo>
                    <a:cubicBezTo>
                      <a:pt x="1350" y="3023"/>
                      <a:pt x="1156" y="3370"/>
                      <a:pt x="935" y="3793"/>
                    </a:cubicBezTo>
                    <a:cubicBezTo>
                      <a:pt x="834" y="3979"/>
                      <a:pt x="737" y="4170"/>
                      <a:pt x="639" y="4360"/>
                    </a:cubicBezTo>
                    <a:cubicBezTo>
                      <a:pt x="542" y="4551"/>
                      <a:pt x="449" y="4745"/>
                      <a:pt x="360" y="4940"/>
                    </a:cubicBezTo>
                    <a:cubicBezTo>
                      <a:pt x="279" y="5109"/>
                      <a:pt x="207" y="5287"/>
                      <a:pt x="152" y="5469"/>
                    </a:cubicBezTo>
                    <a:cubicBezTo>
                      <a:pt x="148" y="5478"/>
                      <a:pt x="144" y="5490"/>
                      <a:pt x="140" y="5503"/>
                    </a:cubicBezTo>
                    <a:cubicBezTo>
                      <a:pt x="131" y="5545"/>
                      <a:pt x="119" y="5584"/>
                      <a:pt x="110" y="5626"/>
                    </a:cubicBezTo>
                    <a:lnTo>
                      <a:pt x="102" y="5630"/>
                    </a:lnTo>
                    <a:cubicBezTo>
                      <a:pt x="76" y="5710"/>
                      <a:pt x="51" y="5795"/>
                      <a:pt x="25" y="5880"/>
                    </a:cubicBezTo>
                    <a:cubicBezTo>
                      <a:pt x="17" y="5935"/>
                      <a:pt x="9" y="5986"/>
                      <a:pt x="4" y="6045"/>
                    </a:cubicBezTo>
                    <a:cubicBezTo>
                      <a:pt x="0" y="6240"/>
                      <a:pt x="34" y="6430"/>
                      <a:pt x="97" y="6616"/>
                    </a:cubicBezTo>
                    <a:cubicBezTo>
                      <a:pt x="106" y="6574"/>
                      <a:pt x="119" y="6532"/>
                      <a:pt x="131" y="6489"/>
                    </a:cubicBezTo>
                    <a:cubicBezTo>
                      <a:pt x="199" y="6252"/>
                      <a:pt x="271" y="6015"/>
                      <a:pt x="360" y="5787"/>
                    </a:cubicBezTo>
                    <a:cubicBezTo>
                      <a:pt x="461" y="5507"/>
                      <a:pt x="588" y="5236"/>
                      <a:pt x="728" y="4974"/>
                    </a:cubicBezTo>
                    <a:cubicBezTo>
                      <a:pt x="779" y="4868"/>
                      <a:pt x="830" y="4758"/>
                      <a:pt x="880" y="4652"/>
                    </a:cubicBezTo>
                    <a:cubicBezTo>
                      <a:pt x="944" y="4500"/>
                      <a:pt x="1016" y="4348"/>
                      <a:pt x="1096" y="4199"/>
                    </a:cubicBezTo>
                    <a:cubicBezTo>
                      <a:pt x="1202" y="3992"/>
                      <a:pt x="1312" y="3793"/>
                      <a:pt x="1439" y="3598"/>
                    </a:cubicBezTo>
                    <a:cubicBezTo>
                      <a:pt x="1469" y="3552"/>
                      <a:pt x="1498" y="3510"/>
                      <a:pt x="1528" y="3463"/>
                    </a:cubicBezTo>
                    <a:cubicBezTo>
                      <a:pt x="1579" y="3387"/>
                      <a:pt x="1630" y="3311"/>
                      <a:pt x="1680" y="3239"/>
                    </a:cubicBezTo>
                    <a:cubicBezTo>
                      <a:pt x="1693" y="3222"/>
                      <a:pt x="1706" y="3205"/>
                      <a:pt x="1718" y="3184"/>
                    </a:cubicBezTo>
                    <a:cubicBezTo>
                      <a:pt x="1752" y="3124"/>
                      <a:pt x="1790" y="3061"/>
                      <a:pt x="1833" y="3002"/>
                    </a:cubicBezTo>
                    <a:cubicBezTo>
                      <a:pt x="1909" y="2879"/>
                      <a:pt x="1989" y="2760"/>
                      <a:pt x="2078" y="2646"/>
                    </a:cubicBezTo>
                    <a:cubicBezTo>
                      <a:pt x="2171" y="2506"/>
                      <a:pt x="2273" y="2375"/>
                      <a:pt x="2387" y="2248"/>
                    </a:cubicBezTo>
                    <a:cubicBezTo>
                      <a:pt x="2446" y="2181"/>
                      <a:pt x="2514" y="2113"/>
                      <a:pt x="2582" y="2049"/>
                    </a:cubicBezTo>
                    <a:cubicBezTo>
                      <a:pt x="2586" y="2045"/>
                      <a:pt x="2590" y="2041"/>
                      <a:pt x="2595" y="2037"/>
                    </a:cubicBezTo>
                    <a:cubicBezTo>
                      <a:pt x="2616" y="2016"/>
                      <a:pt x="2637" y="1999"/>
                      <a:pt x="2654" y="1977"/>
                    </a:cubicBezTo>
                    <a:lnTo>
                      <a:pt x="2692" y="1944"/>
                    </a:lnTo>
                    <a:cubicBezTo>
                      <a:pt x="2743" y="1884"/>
                      <a:pt x="2802" y="1825"/>
                      <a:pt x="2866" y="1778"/>
                    </a:cubicBezTo>
                    <a:lnTo>
                      <a:pt x="2916" y="1728"/>
                    </a:lnTo>
                    <a:cubicBezTo>
                      <a:pt x="2922" y="1722"/>
                      <a:pt x="2931" y="1718"/>
                      <a:pt x="2940" y="1718"/>
                    </a:cubicBezTo>
                    <a:cubicBezTo>
                      <a:pt x="2943" y="1718"/>
                      <a:pt x="2947" y="1718"/>
                      <a:pt x="2950" y="1719"/>
                    </a:cubicBezTo>
                    <a:cubicBezTo>
                      <a:pt x="3005" y="1681"/>
                      <a:pt x="3064" y="1647"/>
                      <a:pt x="3128" y="1626"/>
                    </a:cubicBezTo>
                    <a:cubicBezTo>
                      <a:pt x="3246" y="1575"/>
                      <a:pt x="3378" y="1554"/>
                      <a:pt x="3505" y="1554"/>
                    </a:cubicBezTo>
                    <a:cubicBezTo>
                      <a:pt x="3547" y="1554"/>
                      <a:pt x="3589" y="1554"/>
                      <a:pt x="3632" y="1563"/>
                    </a:cubicBezTo>
                    <a:cubicBezTo>
                      <a:pt x="3818" y="1584"/>
                      <a:pt x="4000" y="1643"/>
                      <a:pt x="4169" y="1723"/>
                    </a:cubicBezTo>
                    <a:cubicBezTo>
                      <a:pt x="4250" y="1762"/>
                      <a:pt x="4330" y="1804"/>
                      <a:pt x="4402" y="1850"/>
                    </a:cubicBezTo>
                    <a:cubicBezTo>
                      <a:pt x="5354" y="1584"/>
                      <a:pt x="6349" y="1470"/>
                      <a:pt x="7335" y="1448"/>
                    </a:cubicBezTo>
                    <a:cubicBezTo>
                      <a:pt x="7458" y="1444"/>
                      <a:pt x="7576" y="1444"/>
                      <a:pt x="7695" y="1444"/>
                    </a:cubicBezTo>
                    <a:cubicBezTo>
                      <a:pt x="8855" y="1444"/>
                      <a:pt x="10006" y="1554"/>
                      <a:pt x="11153" y="1711"/>
                    </a:cubicBezTo>
                    <a:cubicBezTo>
                      <a:pt x="11182" y="1715"/>
                      <a:pt x="11204" y="1745"/>
                      <a:pt x="11199" y="1774"/>
                    </a:cubicBezTo>
                    <a:cubicBezTo>
                      <a:pt x="11192" y="1801"/>
                      <a:pt x="11170" y="1821"/>
                      <a:pt x="11140" y="1821"/>
                    </a:cubicBezTo>
                    <a:cubicBezTo>
                      <a:pt x="11137" y="1821"/>
                      <a:pt x="11135" y="1821"/>
                      <a:pt x="11132" y="1821"/>
                    </a:cubicBezTo>
                    <a:cubicBezTo>
                      <a:pt x="10234" y="1698"/>
                      <a:pt x="9333" y="1605"/>
                      <a:pt x="8427" y="1571"/>
                    </a:cubicBezTo>
                    <a:lnTo>
                      <a:pt x="8440" y="1571"/>
                    </a:lnTo>
                    <a:cubicBezTo>
                      <a:pt x="8198" y="1562"/>
                      <a:pt x="7957" y="1557"/>
                      <a:pt x="7715" y="1557"/>
                    </a:cubicBezTo>
                    <a:cubicBezTo>
                      <a:pt x="6743" y="1557"/>
                      <a:pt x="5769" y="1639"/>
                      <a:pt x="4817" y="1859"/>
                    </a:cubicBezTo>
                    <a:cubicBezTo>
                      <a:pt x="4724" y="1880"/>
                      <a:pt x="4630" y="1905"/>
                      <a:pt x="4537" y="1931"/>
                    </a:cubicBezTo>
                    <a:cubicBezTo>
                      <a:pt x="4597" y="1969"/>
                      <a:pt x="4656" y="2011"/>
                      <a:pt x="4715" y="2054"/>
                    </a:cubicBezTo>
                    <a:cubicBezTo>
                      <a:pt x="4906" y="2189"/>
                      <a:pt x="5088" y="2337"/>
                      <a:pt x="5261" y="2494"/>
                    </a:cubicBezTo>
                    <a:cubicBezTo>
                      <a:pt x="5435" y="2646"/>
                      <a:pt x="5608" y="2807"/>
                      <a:pt x="5777" y="2968"/>
                    </a:cubicBezTo>
                    <a:cubicBezTo>
                      <a:pt x="5930" y="3112"/>
                      <a:pt x="6082" y="3260"/>
                      <a:pt x="6239" y="3400"/>
                    </a:cubicBezTo>
                    <a:cubicBezTo>
                      <a:pt x="6311" y="3463"/>
                      <a:pt x="6383" y="3527"/>
                      <a:pt x="6455" y="3586"/>
                    </a:cubicBezTo>
                    <a:cubicBezTo>
                      <a:pt x="6556" y="3666"/>
                      <a:pt x="6658" y="3742"/>
                      <a:pt x="6755" y="3823"/>
                    </a:cubicBezTo>
                    <a:cubicBezTo>
                      <a:pt x="7005" y="3755"/>
                      <a:pt x="7250" y="3704"/>
                      <a:pt x="7496" y="3662"/>
                    </a:cubicBezTo>
                    <a:cubicBezTo>
                      <a:pt x="7923" y="3590"/>
                      <a:pt x="8351" y="3543"/>
                      <a:pt x="8783" y="3531"/>
                    </a:cubicBezTo>
                    <a:cubicBezTo>
                      <a:pt x="8905" y="3527"/>
                      <a:pt x="9024" y="3522"/>
                      <a:pt x="9147" y="3522"/>
                    </a:cubicBezTo>
                    <a:cubicBezTo>
                      <a:pt x="9165" y="3522"/>
                      <a:pt x="9183" y="3522"/>
                      <a:pt x="9202" y="3522"/>
                    </a:cubicBezTo>
                    <a:cubicBezTo>
                      <a:pt x="9915" y="3522"/>
                      <a:pt x="10629" y="3602"/>
                      <a:pt x="11326" y="3759"/>
                    </a:cubicBezTo>
                    <a:cubicBezTo>
                      <a:pt x="11399" y="3771"/>
                      <a:pt x="11383" y="3875"/>
                      <a:pt x="11320" y="3875"/>
                    </a:cubicBezTo>
                    <a:cubicBezTo>
                      <a:pt x="11317" y="3875"/>
                      <a:pt x="11313" y="3874"/>
                      <a:pt x="11309" y="3874"/>
                    </a:cubicBezTo>
                    <a:cubicBezTo>
                      <a:pt x="10721" y="3742"/>
                      <a:pt x="10124" y="3662"/>
                      <a:pt x="9527" y="3641"/>
                    </a:cubicBezTo>
                    <a:lnTo>
                      <a:pt x="9544" y="3641"/>
                    </a:lnTo>
                    <a:cubicBezTo>
                      <a:pt x="9414" y="3636"/>
                      <a:pt x="9284" y="3633"/>
                      <a:pt x="9154" y="3633"/>
                    </a:cubicBezTo>
                    <a:cubicBezTo>
                      <a:pt x="8438" y="3633"/>
                      <a:pt x="7724" y="3712"/>
                      <a:pt x="7026" y="3869"/>
                    </a:cubicBezTo>
                    <a:lnTo>
                      <a:pt x="7022" y="3869"/>
                    </a:lnTo>
                    <a:cubicBezTo>
                      <a:pt x="6967" y="3882"/>
                      <a:pt x="6920" y="3895"/>
                      <a:pt x="6869" y="3907"/>
                    </a:cubicBezTo>
                    <a:cubicBezTo>
                      <a:pt x="7136" y="4115"/>
                      <a:pt x="7407" y="4314"/>
                      <a:pt x="7678" y="4513"/>
                    </a:cubicBezTo>
                    <a:cubicBezTo>
                      <a:pt x="8254" y="4927"/>
                      <a:pt x="8842" y="5325"/>
                      <a:pt x="9434" y="5715"/>
                    </a:cubicBezTo>
                    <a:cubicBezTo>
                      <a:pt x="9566" y="5804"/>
                      <a:pt x="9697" y="5888"/>
                      <a:pt x="9832" y="5973"/>
                    </a:cubicBezTo>
                    <a:cubicBezTo>
                      <a:pt x="10057" y="5964"/>
                      <a:pt x="10281" y="5960"/>
                      <a:pt x="10509" y="5960"/>
                    </a:cubicBezTo>
                    <a:cubicBezTo>
                      <a:pt x="11737" y="5960"/>
                      <a:pt x="12964" y="6066"/>
                      <a:pt x="14187" y="6180"/>
                    </a:cubicBezTo>
                    <a:cubicBezTo>
                      <a:pt x="14217" y="6185"/>
                      <a:pt x="14238" y="6214"/>
                      <a:pt x="14234" y="6248"/>
                    </a:cubicBezTo>
                    <a:cubicBezTo>
                      <a:pt x="14230" y="6261"/>
                      <a:pt x="14221" y="6273"/>
                      <a:pt x="14209" y="6282"/>
                    </a:cubicBezTo>
                    <a:cubicBezTo>
                      <a:pt x="14196" y="6290"/>
                      <a:pt x="14183" y="6295"/>
                      <a:pt x="14166" y="6295"/>
                    </a:cubicBezTo>
                    <a:cubicBezTo>
                      <a:pt x="13239" y="6210"/>
                      <a:pt x="12317" y="6125"/>
                      <a:pt x="11381" y="6091"/>
                    </a:cubicBezTo>
                    <a:lnTo>
                      <a:pt x="11398" y="6091"/>
                    </a:lnTo>
                    <a:cubicBezTo>
                      <a:pt x="11088" y="6080"/>
                      <a:pt x="10776" y="6073"/>
                      <a:pt x="10464" y="6073"/>
                    </a:cubicBezTo>
                    <a:cubicBezTo>
                      <a:pt x="10308" y="6073"/>
                      <a:pt x="10152" y="6074"/>
                      <a:pt x="9997" y="6079"/>
                    </a:cubicBezTo>
                    <a:cubicBezTo>
                      <a:pt x="10408" y="6345"/>
                      <a:pt x="10818" y="6604"/>
                      <a:pt x="11229" y="6862"/>
                    </a:cubicBezTo>
                    <a:cubicBezTo>
                      <a:pt x="11360" y="6942"/>
                      <a:pt x="11491" y="7027"/>
                      <a:pt x="11623" y="7107"/>
                    </a:cubicBezTo>
                    <a:cubicBezTo>
                      <a:pt x="11762" y="7099"/>
                      <a:pt x="11906" y="7095"/>
                      <a:pt x="12046" y="7090"/>
                    </a:cubicBezTo>
                    <a:lnTo>
                      <a:pt x="12143" y="7090"/>
                    </a:lnTo>
                    <a:cubicBezTo>
                      <a:pt x="12528" y="7090"/>
                      <a:pt x="12909" y="7111"/>
                      <a:pt x="13294" y="7137"/>
                    </a:cubicBezTo>
                    <a:cubicBezTo>
                      <a:pt x="13921" y="7188"/>
                      <a:pt x="14543" y="7260"/>
                      <a:pt x="15169" y="7310"/>
                    </a:cubicBezTo>
                    <a:cubicBezTo>
                      <a:pt x="15047" y="7078"/>
                      <a:pt x="14924" y="6845"/>
                      <a:pt x="14801" y="6608"/>
                    </a:cubicBezTo>
                    <a:lnTo>
                      <a:pt x="14784" y="6582"/>
                    </a:lnTo>
                    <a:lnTo>
                      <a:pt x="14619" y="6269"/>
                    </a:lnTo>
                    <a:cubicBezTo>
                      <a:pt x="14429" y="5914"/>
                      <a:pt x="14238" y="5554"/>
                      <a:pt x="14052" y="5194"/>
                    </a:cubicBezTo>
                    <a:cubicBezTo>
                      <a:pt x="13747" y="4602"/>
                      <a:pt x="13379" y="3895"/>
                      <a:pt x="12990" y="3205"/>
                    </a:cubicBezTo>
                    <a:cubicBezTo>
                      <a:pt x="12524" y="3129"/>
                      <a:pt x="12059" y="3048"/>
                      <a:pt x="11589" y="2981"/>
                    </a:cubicBezTo>
                    <a:cubicBezTo>
                      <a:pt x="11013" y="2900"/>
                      <a:pt x="10437" y="2837"/>
                      <a:pt x="9858" y="2811"/>
                    </a:cubicBezTo>
                    <a:cubicBezTo>
                      <a:pt x="9715" y="2805"/>
                      <a:pt x="9573" y="2803"/>
                      <a:pt x="9432" y="2803"/>
                    </a:cubicBezTo>
                    <a:cubicBezTo>
                      <a:pt x="9161" y="2803"/>
                      <a:pt x="8891" y="2813"/>
                      <a:pt x="8622" y="2832"/>
                    </a:cubicBezTo>
                    <a:cubicBezTo>
                      <a:pt x="8619" y="2833"/>
                      <a:pt x="8616" y="2833"/>
                      <a:pt x="8614" y="2833"/>
                    </a:cubicBezTo>
                    <a:cubicBezTo>
                      <a:pt x="8545" y="2833"/>
                      <a:pt x="8540" y="2726"/>
                      <a:pt x="8613" y="2718"/>
                    </a:cubicBezTo>
                    <a:cubicBezTo>
                      <a:pt x="8876" y="2701"/>
                      <a:pt x="9138" y="2688"/>
                      <a:pt x="9401" y="2688"/>
                    </a:cubicBezTo>
                    <a:cubicBezTo>
                      <a:pt x="9549" y="2688"/>
                      <a:pt x="9697" y="2688"/>
                      <a:pt x="9845" y="2697"/>
                    </a:cubicBezTo>
                    <a:cubicBezTo>
                      <a:pt x="10230" y="2714"/>
                      <a:pt x="10615" y="2744"/>
                      <a:pt x="10996" y="2790"/>
                    </a:cubicBezTo>
                    <a:cubicBezTo>
                      <a:pt x="11640" y="2866"/>
                      <a:pt x="12274" y="2972"/>
                      <a:pt x="12914" y="3078"/>
                    </a:cubicBezTo>
                    <a:cubicBezTo>
                      <a:pt x="12812" y="2904"/>
                      <a:pt x="12710" y="2731"/>
                      <a:pt x="12609" y="2562"/>
                    </a:cubicBezTo>
                    <a:cubicBezTo>
                      <a:pt x="12448" y="2291"/>
                      <a:pt x="12274" y="2020"/>
                      <a:pt x="12097" y="1753"/>
                    </a:cubicBezTo>
                    <a:cubicBezTo>
                      <a:pt x="12012" y="1626"/>
                      <a:pt x="11923" y="1499"/>
                      <a:pt x="11834" y="1376"/>
                    </a:cubicBezTo>
                    <a:cubicBezTo>
                      <a:pt x="11750" y="1249"/>
                      <a:pt x="11652" y="1118"/>
                      <a:pt x="11551" y="1000"/>
                    </a:cubicBezTo>
                    <a:cubicBezTo>
                      <a:pt x="11386" y="801"/>
                      <a:pt x="11191" y="623"/>
                      <a:pt x="10975" y="479"/>
                    </a:cubicBezTo>
                    <a:cubicBezTo>
                      <a:pt x="10768" y="344"/>
                      <a:pt x="10543" y="234"/>
                      <a:pt x="10311" y="162"/>
                    </a:cubicBezTo>
                    <a:cubicBezTo>
                      <a:pt x="9980" y="52"/>
                      <a:pt x="9599" y="1"/>
                      <a:pt x="9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1"/>
              <p:cNvSpPr/>
              <p:nvPr/>
            </p:nvSpPr>
            <p:spPr>
              <a:xfrm>
                <a:off x="-2931602" y="6946983"/>
                <a:ext cx="363606" cy="244655"/>
              </a:xfrm>
              <a:custGeom>
                <a:rect b="b" l="l" r="r" t="t"/>
                <a:pathLst>
                  <a:path extrusionOk="0" h="3188" w="4738">
                    <a:moveTo>
                      <a:pt x="378" y="1"/>
                    </a:moveTo>
                    <a:cubicBezTo>
                      <a:pt x="251" y="1"/>
                      <a:pt x="124" y="5"/>
                      <a:pt x="1" y="9"/>
                    </a:cubicBezTo>
                    <a:cubicBezTo>
                      <a:pt x="111" y="81"/>
                      <a:pt x="225" y="149"/>
                      <a:pt x="335" y="221"/>
                    </a:cubicBezTo>
                    <a:cubicBezTo>
                      <a:pt x="627" y="407"/>
                      <a:pt x="919" y="602"/>
                      <a:pt x="1203" y="797"/>
                    </a:cubicBezTo>
                    <a:cubicBezTo>
                      <a:pt x="1402" y="932"/>
                      <a:pt x="1597" y="1072"/>
                      <a:pt x="1795" y="1211"/>
                    </a:cubicBezTo>
                    <a:cubicBezTo>
                      <a:pt x="1800" y="1207"/>
                      <a:pt x="1808" y="1203"/>
                      <a:pt x="1817" y="1203"/>
                    </a:cubicBezTo>
                    <a:cubicBezTo>
                      <a:pt x="1982" y="1194"/>
                      <a:pt x="2147" y="1186"/>
                      <a:pt x="2312" y="1186"/>
                    </a:cubicBezTo>
                    <a:cubicBezTo>
                      <a:pt x="2401" y="1186"/>
                      <a:pt x="2485" y="1186"/>
                      <a:pt x="2578" y="1190"/>
                    </a:cubicBezTo>
                    <a:cubicBezTo>
                      <a:pt x="2824" y="1203"/>
                      <a:pt x="3069" y="1228"/>
                      <a:pt x="3311" y="1271"/>
                    </a:cubicBezTo>
                    <a:cubicBezTo>
                      <a:pt x="3345" y="1279"/>
                      <a:pt x="3366" y="1309"/>
                      <a:pt x="3362" y="1338"/>
                    </a:cubicBezTo>
                    <a:cubicBezTo>
                      <a:pt x="3354" y="1365"/>
                      <a:pt x="3328" y="1385"/>
                      <a:pt x="3301" y="1385"/>
                    </a:cubicBezTo>
                    <a:cubicBezTo>
                      <a:pt x="3299" y="1385"/>
                      <a:pt x="3296" y="1385"/>
                      <a:pt x="3294" y="1385"/>
                    </a:cubicBezTo>
                    <a:cubicBezTo>
                      <a:pt x="3053" y="1343"/>
                      <a:pt x="2811" y="1313"/>
                      <a:pt x="2566" y="1304"/>
                    </a:cubicBezTo>
                    <a:lnTo>
                      <a:pt x="2562" y="1304"/>
                    </a:lnTo>
                    <a:cubicBezTo>
                      <a:pt x="2482" y="1301"/>
                      <a:pt x="2403" y="1300"/>
                      <a:pt x="2324" y="1300"/>
                    </a:cubicBezTo>
                    <a:cubicBezTo>
                      <a:pt x="2196" y="1300"/>
                      <a:pt x="2068" y="1303"/>
                      <a:pt x="1939" y="1309"/>
                    </a:cubicBezTo>
                    <a:cubicBezTo>
                      <a:pt x="2828" y="1939"/>
                      <a:pt x="3713" y="2574"/>
                      <a:pt x="4648" y="3137"/>
                    </a:cubicBezTo>
                    <a:cubicBezTo>
                      <a:pt x="4644" y="3133"/>
                      <a:pt x="4640" y="3133"/>
                      <a:pt x="4636" y="3129"/>
                    </a:cubicBezTo>
                    <a:lnTo>
                      <a:pt x="4636" y="3129"/>
                    </a:lnTo>
                    <a:cubicBezTo>
                      <a:pt x="4669" y="3150"/>
                      <a:pt x="4703" y="3171"/>
                      <a:pt x="4737" y="3188"/>
                    </a:cubicBezTo>
                    <a:cubicBezTo>
                      <a:pt x="4729" y="3010"/>
                      <a:pt x="4699" y="2837"/>
                      <a:pt x="4648" y="2667"/>
                    </a:cubicBezTo>
                    <a:cubicBezTo>
                      <a:pt x="4521" y="2244"/>
                      <a:pt x="4310" y="1855"/>
                      <a:pt x="4102" y="1478"/>
                    </a:cubicBezTo>
                    <a:cubicBezTo>
                      <a:pt x="4018" y="1321"/>
                      <a:pt x="3933" y="1169"/>
                      <a:pt x="3852" y="1012"/>
                    </a:cubicBezTo>
                    <a:cubicBezTo>
                      <a:pt x="3721" y="750"/>
                      <a:pt x="3586" y="488"/>
                      <a:pt x="3446" y="225"/>
                    </a:cubicBezTo>
                    <a:cubicBezTo>
                      <a:pt x="2583" y="157"/>
                      <a:pt x="1724" y="47"/>
                      <a:pt x="860" y="13"/>
                    </a:cubicBezTo>
                    <a:cubicBezTo>
                      <a:pt x="703" y="5"/>
                      <a:pt x="53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1" name="Google Shape;6671;p61"/>
            <p:cNvGrpSpPr/>
            <p:nvPr/>
          </p:nvGrpSpPr>
          <p:grpSpPr>
            <a:xfrm rot="-7107969">
              <a:off x="2958720" y="3281894"/>
              <a:ext cx="808719" cy="783838"/>
              <a:chOff x="4701016" y="7637600"/>
              <a:chExt cx="1657212" cy="1606226"/>
            </a:xfrm>
          </p:grpSpPr>
          <p:sp>
            <p:nvSpPr>
              <p:cNvPr id="6672" name="Google Shape;6672;p61"/>
              <p:cNvSpPr/>
              <p:nvPr/>
            </p:nvSpPr>
            <p:spPr>
              <a:xfrm>
                <a:off x="4701341" y="7637600"/>
                <a:ext cx="1656153" cy="1605167"/>
              </a:xfrm>
              <a:custGeom>
                <a:rect b="b" l="l" r="r" t="t"/>
                <a:pathLst>
                  <a:path extrusionOk="0" h="19708" w="20334">
                    <a:moveTo>
                      <a:pt x="10751" y="1"/>
                    </a:moveTo>
                    <a:cubicBezTo>
                      <a:pt x="10565" y="1"/>
                      <a:pt x="10370" y="5"/>
                      <a:pt x="10167" y="22"/>
                    </a:cubicBezTo>
                    <a:cubicBezTo>
                      <a:pt x="9943" y="39"/>
                      <a:pt x="9697" y="77"/>
                      <a:pt x="9388" y="128"/>
                    </a:cubicBezTo>
                    <a:cubicBezTo>
                      <a:pt x="8855" y="225"/>
                      <a:pt x="8330" y="369"/>
                      <a:pt x="7822" y="551"/>
                    </a:cubicBezTo>
                    <a:cubicBezTo>
                      <a:pt x="7310" y="733"/>
                      <a:pt x="6815" y="957"/>
                      <a:pt x="6341" y="1216"/>
                    </a:cubicBezTo>
                    <a:cubicBezTo>
                      <a:pt x="5384" y="1732"/>
                      <a:pt x="4508" y="2379"/>
                      <a:pt x="3729" y="3137"/>
                    </a:cubicBezTo>
                    <a:cubicBezTo>
                      <a:pt x="2946" y="3899"/>
                      <a:pt x="2265" y="4758"/>
                      <a:pt x="1702" y="5694"/>
                    </a:cubicBezTo>
                    <a:cubicBezTo>
                      <a:pt x="1139" y="6620"/>
                      <a:pt x="707" y="7619"/>
                      <a:pt x="411" y="8665"/>
                    </a:cubicBezTo>
                    <a:cubicBezTo>
                      <a:pt x="267" y="9181"/>
                      <a:pt x="157" y="9706"/>
                      <a:pt x="89" y="10239"/>
                    </a:cubicBezTo>
                    <a:cubicBezTo>
                      <a:pt x="22" y="10768"/>
                      <a:pt x="1" y="11310"/>
                      <a:pt x="39" y="11843"/>
                    </a:cubicBezTo>
                    <a:cubicBezTo>
                      <a:pt x="111" y="12876"/>
                      <a:pt x="415" y="13955"/>
                      <a:pt x="915" y="14967"/>
                    </a:cubicBezTo>
                    <a:cubicBezTo>
                      <a:pt x="1410" y="15962"/>
                      <a:pt x="2075" y="16863"/>
                      <a:pt x="2879" y="17629"/>
                    </a:cubicBezTo>
                    <a:cubicBezTo>
                      <a:pt x="3674" y="18391"/>
                      <a:pt x="4614" y="18984"/>
                      <a:pt x="5647" y="19373"/>
                    </a:cubicBezTo>
                    <a:cubicBezTo>
                      <a:pt x="5939" y="19483"/>
                      <a:pt x="6244" y="19568"/>
                      <a:pt x="6553" y="19627"/>
                    </a:cubicBezTo>
                    <a:cubicBezTo>
                      <a:pt x="6832" y="19682"/>
                      <a:pt x="7120" y="19707"/>
                      <a:pt x="7408" y="19707"/>
                    </a:cubicBezTo>
                    <a:cubicBezTo>
                      <a:pt x="7513" y="19707"/>
                      <a:pt x="7632" y="19699"/>
                      <a:pt x="7759" y="19690"/>
                    </a:cubicBezTo>
                    <a:cubicBezTo>
                      <a:pt x="7822" y="19690"/>
                      <a:pt x="7886" y="19686"/>
                      <a:pt x="7953" y="19682"/>
                    </a:cubicBezTo>
                    <a:cubicBezTo>
                      <a:pt x="8030" y="19673"/>
                      <a:pt x="8110" y="19665"/>
                      <a:pt x="8186" y="19657"/>
                    </a:cubicBezTo>
                    <a:cubicBezTo>
                      <a:pt x="8292" y="19648"/>
                      <a:pt x="8402" y="19640"/>
                      <a:pt x="8508" y="19618"/>
                    </a:cubicBezTo>
                    <a:cubicBezTo>
                      <a:pt x="8825" y="19568"/>
                      <a:pt x="9130" y="19462"/>
                      <a:pt x="9414" y="19314"/>
                    </a:cubicBezTo>
                    <a:cubicBezTo>
                      <a:pt x="9541" y="19250"/>
                      <a:pt x="9659" y="19183"/>
                      <a:pt x="9778" y="19102"/>
                    </a:cubicBezTo>
                    <a:cubicBezTo>
                      <a:pt x="9922" y="19022"/>
                      <a:pt x="10061" y="18929"/>
                      <a:pt x="10192" y="18823"/>
                    </a:cubicBezTo>
                    <a:cubicBezTo>
                      <a:pt x="10353" y="18704"/>
                      <a:pt x="10501" y="18573"/>
                      <a:pt x="10641" y="18425"/>
                    </a:cubicBezTo>
                    <a:cubicBezTo>
                      <a:pt x="10768" y="18306"/>
                      <a:pt x="10895" y="18179"/>
                      <a:pt x="11014" y="18057"/>
                    </a:cubicBezTo>
                    <a:lnTo>
                      <a:pt x="11052" y="18019"/>
                    </a:lnTo>
                    <a:lnTo>
                      <a:pt x="11229" y="17832"/>
                    </a:lnTo>
                    <a:cubicBezTo>
                      <a:pt x="11640" y="17502"/>
                      <a:pt x="12080" y="17210"/>
                      <a:pt x="12546" y="16965"/>
                    </a:cubicBezTo>
                    <a:lnTo>
                      <a:pt x="12597" y="16939"/>
                    </a:lnTo>
                    <a:cubicBezTo>
                      <a:pt x="13227" y="16677"/>
                      <a:pt x="13883" y="16486"/>
                      <a:pt x="14514" y="16304"/>
                    </a:cubicBezTo>
                    <a:lnTo>
                      <a:pt x="14759" y="16232"/>
                    </a:lnTo>
                    <a:cubicBezTo>
                      <a:pt x="15699" y="15957"/>
                      <a:pt x="16613" y="15674"/>
                      <a:pt x="17434" y="15212"/>
                    </a:cubicBezTo>
                    <a:cubicBezTo>
                      <a:pt x="17845" y="14984"/>
                      <a:pt x="18222" y="14696"/>
                      <a:pt x="18552" y="14366"/>
                    </a:cubicBezTo>
                    <a:cubicBezTo>
                      <a:pt x="18738" y="14171"/>
                      <a:pt x="18907" y="13964"/>
                      <a:pt x="19064" y="13748"/>
                    </a:cubicBezTo>
                    <a:cubicBezTo>
                      <a:pt x="19237" y="13502"/>
                      <a:pt x="19398" y="13244"/>
                      <a:pt x="19538" y="12982"/>
                    </a:cubicBezTo>
                    <a:cubicBezTo>
                      <a:pt x="19809" y="12466"/>
                      <a:pt x="20012" y="11920"/>
                      <a:pt x="20139" y="11348"/>
                    </a:cubicBezTo>
                    <a:cubicBezTo>
                      <a:pt x="20270" y="10785"/>
                      <a:pt x="20334" y="10210"/>
                      <a:pt x="20329" y="9634"/>
                    </a:cubicBezTo>
                    <a:cubicBezTo>
                      <a:pt x="20334" y="8534"/>
                      <a:pt x="20118" y="7382"/>
                      <a:pt x="19682" y="6206"/>
                    </a:cubicBezTo>
                    <a:cubicBezTo>
                      <a:pt x="19496" y="5689"/>
                      <a:pt x="19267" y="5186"/>
                      <a:pt x="18992" y="4707"/>
                    </a:cubicBezTo>
                    <a:cubicBezTo>
                      <a:pt x="18725" y="4263"/>
                      <a:pt x="18421" y="3844"/>
                      <a:pt x="18073" y="3455"/>
                    </a:cubicBezTo>
                    <a:cubicBezTo>
                      <a:pt x="16605" y="1821"/>
                      <a:pt x="14662" y="678"/>
                      <a:pt x="12516" y="191"/>
                    </a:cubicBezTo>
                    <a:cubicBezTo>
                      <a:pt x="11996" y="81"/>
                      <a:pt x="11466" y="18"/>
                      <a:pt x="1093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1"/>
              <p:cNvSpPr/>
              <p:nvPr/>
            </p:nvSpPr>
            <p:spPr>
              <a:xfrm>
                <a:off x="5332559" y="8957942"/>
                <a:ext cx="81" cy="81"/>
              </a:xfrm>
              <a:custGeom>
                <a:rect b="b" l="l" r="r" t="t"/>
                <a:pathLst>
                  <a:path extrusionOk="0" h="1" w="1">
                    <a:moveTo>
                      <a:pt x="0" y="0"/>
                    </a:moveTo>
                    <a:lnTo>
                      <a:pt x="0" y="0"/>
                    </a:lnTo>
                    <a:lnTo>
                      <a:pt x="0" y="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1"/>
              <p:cNvSpPr/>
              <p:nvPr/>
            </p:nvSpPr>
            <p:spPr>
              <a:xfrm>
                <a:off x="4701016" y="7731020"/>
                <a:ext cx="1657212" cy="1512806"/>
              </a:xfrm>
              <a:custGeom>
                <a:rect b="b" l="l" r="r" t="t"/>
                <a:pathLst>
                  <a:path extrusionOk="0" h="18574" w="20347">
                    <a:moveTo>
                      <a:pt x="6463" y="1"/>
                    </a:moveTo>
                    <a:lnTo>
                      <a:pt x="6375" y="43"/>
                    </a:lnTo>
                    <a:lnTo>
                      <a:pt x="6345" y="60"/>
                    </a:lnTo>
                    <a:cubicBezTo>
                      <a:pt x="5388" y="581"/>
                      <a:pt x="4512" y="1228"/>
                      <a:pt x="3733" y="1986"/>
                    </a:cubicBezTo>
                    <a:cubicBezTo>
                      <a:pt x="2946" y="2748"/>
                      <a:pt x="2265" y="3607"/>
                      <a:pt x="1702" y="4542"/>
                    </a:cubicBezTo>
                    <a:cubicBezTo>
                      <a:pt x="1139" y="5473"/>
                      <a:pt x="707" y="6472"/>
                      <a:pt x="411" y="7518"/>
                    </a:cubicBezTo>
                    <a:cubicBezTo>
                      <a:pt x="267" y="8034"/>
                      <a:pt x="157" y="8563"/>
                      <a:pt x="89" y="9092"/>
                    </a:cubicBezTo>
                    <a:cubicBezTo>
                      <a:pt x="17" y="9626"/>
                      <a:pt x="0" y="10163"/>
                      <a:pt x="34" y="10701"/>
                    </a:cubicBezTo>
                    <a:cubicBezTo>
                      <a:pt x="110" y="11733"/>
                      <a:pt x="415" y="12817"/>
                      <a:pt x="915" y="13824"/>
                    </a:cubicBezTo>
                    <a:cubicBezTo>
                      <a:pt x="1410" y="14823"/>
                      <a:pt x="2074" y="15725"/>
                      <a:pt x="2878" y="16491"/>
                    </a:cubicBezTo>
                    <a:cubicBezTo>
                      <a:pt x="3704" y="17274"/>
                      <a:pt x="4660" y="17879"/>
                      <a:pt x="5651" y="18239"/>
                    </a:cubicBezTo>
                    <a:cubicBezTo>
                      <a:pt x="5943" y="18344"/>
                      <a:pt x="6248" y="18433"/>
                      <a:pt x="6557" y="18493"/>
                    </a:cubicBezTo>
                    <a:cubicBezTo>
                      <a:pt x="6840" y="18548"/>
                      <a:pt x="7128" y="18573"/>
                      <a:pt x="7416" y="18573"/>
                    </a:cubicBezTo>
                    <a:cubicBezTo>
                      <a:pt x="7522" y="18573"/>
                      <a:pt x="7640" y="18565"/>
                      <a:pt x="7763" y="18556"/>
                    </a:cubicBezTo>
                    <a:cubicBezTo>
                      <a:pt x="7831" y="18556"/>
                      <a:pt x="7894" y="18552"/>
                      <a:pt x="7962" y="18548"/>
                    </a:cubicBezTo>
                    <a:cubicBezTo>
                      <a:pt x="8038" y="18539"/>
                      <a:pt x="8118" y="18535"/>
                      <a:pt x="8195" y="18522"/>
                    </a:cubicBezTo>
                    <a:cubicBezTo>
                      <a:pt x="8300" y="18518"/>
                      <a:pt x="8406" y="18505"/>
                      <a:pt x="8516" y="18484"/>
                    </a:cubicBezTo>
                    <a:cubicBezTo>
                      <a:pt x="8834" y="18429"/>
                      <a:pt x="9138" y="18328"/>
                      <a:pt x="9426" y="18179"/>
                    </a:cubicBezTo>
                    <a:cubicBezTo>
                      <a:pt x="9553" y="18116"/>
                      <a:pt x="9672" y="18044"/>
                      <a:pt x="9790" y="17964"/>
                    </a:cubicBezTo>
                    <a:cubicBezTo>
                      <a:pt x="9934" y="17883"/>
                      <a:pt x="10074" y="17790"/>
                      <a:pt x="10205" y="17684"/>
                    </a:cubicBezTo>
                    <a:cubicBezTo>
                      <a:pt x="10366" y="17566"/>
                      <a:pt x="10514" y="17430"/>
                      <a:pt x="10654" y="17286"/>
                    </a:cubicBezTo>
                    <a:cubicBezTo>
                      <a:pt x="10781" y="17168"/>
                      <a:pt x="10908" y="17041"/>
                      <a:pt x="11030" y="16918"/>
                    </a:cubicBezTo>
                    <a:lnTo>
                      <a:pt x="11064" y="16880"/>
                    </a:lnTo>
                    <a:lnTo>
                      <a:pt x="11246" y="16694"/>
                    </a:lnTo>
                    <a:cubicBezTo>
                      <a:pt x="11652" y="16364"/>
                      <a:pt x="12093" y="16072"/>
                      <a:pt x="12554" y="15826"/>
                    </a:cubicBezTo>
                    <a:lnTo>
                      <a:pt x="12609" y="15801"/>
                    </a:lnTo>
                    <a:cubicBezTo>
                      <a:pt x="13227" y="15543"/>
                      <a:pt x="13862" y="15361"/>
                      <a:pt x="14480" y="15179"/>
                    </a:cubicBezTo>
                    <a:lnTo>
                      <a:pt x="14526" y="15166"/>
                    </a:lnTo>
                    <a:lnTo>
                      <a:pt x="14772" y="15094"/>
                    </a:lnTo>
                    <a:cubicBezTo>
                      <a:pt x="15711" y="14819"/>
                      <a:pt x="16621" y="14539"/>
                      <a:pt x="17443" y="14074"/>
                    </a:cubicBezTo>
                    <a:cubicBezTo>
                      <a:pt x="17853" y="13841"/>
                      <a:pt x="18234" y="13558"/>
                      <a:pt x="18568" y="13227"/>
                    </a:cubicBezTo>
                    <a:cubicBezTo>
                      <a:pt x="18750" y="13033"/>
                      <a:pt x="18920" y="12825"/>
                      <a:pt x="19076" y="12609"/>
                    </a:cubicBezTo>
                    <a:cubicBezTo>
                      <a:pt x="19250" y="12364"/>
                      <a:pt x="19411" y="12106"/>
                      <a:pt x="19550" y="11839"/>
                    </a:cubicBezTo>
                    <a:cubicBezTo>
                      <a:pt x="19821" y="11323"/>
                      <a:pt x="20024" y="10777"/>
                      <a:pt x="20151" y="10210"/>
                    </a:cubicBezTo>
                    <a:cubicBezTo>
                      <a:pt x="20283" y="9642"/>
                      <a:pt x="20346" y="9067"/>
                      <a:pt x="20346" y="8487"/>
                    </a:cubicBezTo>
                    <a:cubicBezTo>
                      <a:pt x="20346" y="8258"/>
                      <a:pt x="20338" y="8013"/>
                      <a:pt x="20316" y="7755"/>
                    </a:cubicBezTo>
                    <a:cubicBezTo>
                      <a:pt x="20300" y="7831"/>
                      <a:pt x="20291" y="7903"/>
                      <a:pt x="20278" y="7975"/>
                    </a:cubicBezTo>
                    <a:lnTo>
                      <a:pt x="20257" y="8119"/>
                    </a:lnTo>
                    <a:cubicBezTo>
                      <a:pt x="20189" y="8576"/>
                      <a:pt x="20075" y="9029"/>
                      <a:pt x="19910" y="9460"/>
                    </a:cubicBezTo>
                    <a:cubicBezTo>
                      <a:pt x="19830" y="9672"/>
                      <a:pt x="19737" y="9875"/>
                      <a:pt x="19627" y="10074"/>
                    </a:cubicBezTo>
                    <a:cubicBezTo>
                      <a:pt x="19517" y="10273"/>
                      <a:pt x="19390" y="10464"/>
                      <a:pt x="19250" y="10641"/>
                    </a:cubicBezTo>
                    <a:cubicBezTo>
                      <a:pt x="18958" y="11014"/>
                      <a:pt x="18602" y="11331"/>
                      <a:pt x="18200" y="11585"/>
                    </a:cubicBezTo>
                    <a:cubicBezTo>
                      <a:pt x="18069" y="11666"/>
                      <a:pt x="17934" y="11742"/>
                      <a:pt x="17794" y="11805"/>
                    </a:cubicBezTo>
                    <a:cubicBezTo>
                      <a:pt x="17658" y="11869"/>
                      <a:pt x="17519" y="11928"/>
                      <a:pt x="17383" y="11979"/>
                    </a:cubicBezTo>
                    <a:cubicBezTo>
                      <a:pt x="17278" y="12017"/>
                      <a:pt x="17172" y="12055"/>
                      <a:pt x="17070" y="12089"/>
                    </a:cubicBezTo>
                    <a:cubicBezTo>
                      <a:pt x="16875" y="12161"/>
                      <a:pt x="16689" y="12224"/>
                      <a:pt x="16516" y="12296"/>
                    </a:cubicBezTo>
                    <a:lnTo>
                      <a:pt x="16545" y="12296"/>
                    </a:lnTo>
                    <a:cubicBezTo>
                      <a:pt x="16414" y="12343"/>
                      <a:pt x="16287" y="12402"/>
                      <a:pt x="16169" y="12470"/>
                    </a:cubicBezTo>
                    <a:cubicBezTo>
                      <a:pt x="16059" y="12533"/>
                      <a:pt x="15957" y="12601"/>
                      <a:pt x="15855" y="12673"/>
                    </a:cubicBezTo>
                    <a:cubicBezTo>
                      <a:pt x="15758" y="12753"/>
                      <a:pt x="15682" y="12821"/>
                      <a:pt x="15606" y="12889"/>
                    </a:cubicBezTo>
                    <a:lnTo>
                      <a:pt x="15563" y="12927"/>
                    </a:lnTo>
                    <a:lnTo>
                      <a:pt x="15496" y="12978"/>
                    </a:lnTo>
                    <a:cubicBezTo>
                      <a:pt x="15428" y="13037"/>
                      <a:pt x="15360" y="13096"/>
                      <a:pt x="15292" y="13151"/>
                    </a:cubicBezTo>
                    <a:cubicBezTo>
                      <a:pt x="14882" y="13515"/>
                      <a:pt x="14442" y="13845"/>
                      <a:pt x="13985" y="14142"/>
                    </a:cubicBezTo>
                    <a:cubicBezTo>
                      <a:pt x="13494" y="14446"/>
                      <a:pt x="12965" y="14683"/>
                      <a:pt x="12419" y="14857"/>
                    </a:cubicBezTo>
                    <a:cubicBezTo>
                      <a:pt x="12093" y="14963"/>
                      <a:pt x="11763" y="15039"/>
                      <a:pt x="11428" y="15094"/>
                    </a:cubicBezTo>
                    <a:cubicBezTo>
                      <a:pt x="11183" y="15128"/>
                      <a:pt x="10933" y="15149"/>
                      <a:pt x="10683" y="15149"/>
                    </a:cubicBezTo>
                    <a:cubicBezTo>
                      <a:pt x="10637" y="15149"/>
                      <a:pt x="10590" y="15149"/>
                      <a:pt x="10544" y="15145"/>
                    </a:cubicBezTo>
                    <a:cubicBezTo>
                      <a:pt x="10252" y="15136"/>
                      <a:pt x="9959" y="15107"/>
                      <a:pt x="9672" y="15060"/>
                    </a:cubicBezTo>
                    <a:cubicBezTo>
                      <a:pt x="9507" y="15035"/>
                      <a:pt x="9342" y="15009"/>
                      <a:pt x="9176" y="14980"/>
                    </a:cubicBezTo>
                    <a:lnTo>
                      <a:pt x="9066" y="14958"/>
                    </a:lnTo>
                    <a:cubicBezTo>
                      <a:pt x="8961" y="14942"/>
                      <a:pt x="8855" y="14920"/>
                      <a:pt x="8749" y="14908"/>
                    </a:cubicBezTo>
                    <a:cubicBezTo>
                      <a:pt x="8677" y="14899"/>
                      <a:pt x="8601" y="14891"/>
                      <a:pt x="8525" y="14891"/>
                    </a:cubicBezTo>
                    <a:cubicBezTo>
                      <a:pt x="8448" y="14891"/>
                      <a:pt x="8372" y="14899"/>
                      <a:pt x="8300" y="14908"/>
                    </a:cubicBezTo>
                    <a:cubicBezTo>
                      <a:pt x="8118" y="14937"/>
                      <a:pt x="7941" y="14988"/>
                      <a:pt x="7771" y="15060"/>
                    </a:cubicBezTo>
                    <a:cubicBezTo>
                      <a:pt x="7627" y="15119"/>
                      <a:pt x="7505" y="15183"/>
                      <a:pt x="7382" y="15246"/>
                    </a:cubicBezTo>
                    <a:lnTo>
                      <a:pt x="7344" y="15263"/>
                    </a:lnTo>
                    <a:lnTo>
                      <a:pt x="7191" y="15344"/>
                    </a:lnTo>
                    <a:cubicBezTo>
                      <a:pt x="7035" y="15428"/>
                      <a:pt x="6866" y="15496"/>
                      <a:pt x="6696" y="15547"/>
                    </a:cubicBezTo>
                    <a:cubicBezTo>
                      <a:pt x="6595" y="15572"/>
                      <a:pt x="6493" y="15585"/>
                      <a:pt x="6391" y="15585"/>
                    </a:cubicBezTo>
                    <a:cubicBezTo>
                      <a:pt x="6320" y="15585"/>
                      <a:pt x="6248" y="15576"/>
                      <a:pt x="6180" y="15564"/>
                    </a:cubicBezTo>
                    <a:cubicBezTo>
                      <a:pt x="5981" y="15513"/>
                      <a:pt x="5799" y="15420"/>
                      <a:pt x="5642" y="15284"/>
                    </a:cubicBezTo>
                    <a:cubicBezTo>
                      <a:pt x="5435" y="15111"/>
                      <a:pt x="5257" y="14903"/>
                      <a:pt x="5122" y="14671"/>
                    </a:cubicBezTo>
                    <a:cubicBezTo>
                      <a:pt x="4842" y="14201"/>
                      <a:pt x="4720" y="13659"/>
                      <a:pt x="4627" y="13143"/>
                    </a:cubicBezTo>
                    <a:lnTo>
                      <a:pt x="4588" y="12918"/>
                    </a:lnTo>
                    <a:cubicBezTo>
                      <a:pt x="4512" y="12478"/>
                      <a:pt x="4432" y="12017"/>
                      <a:pt x="4258" y="11598"/>
                    </a:cubicBezTo>
                    <a:lnTo>
                      <a:pt x="4258" y="11598"/>
                    </a:lnTo>
                    <a:lnTo>
                      <a:pt x="4267" y="11628"/>
                    </a:lnTo>
                    <a:cubicBezTo>
                      <a:pt x="4229" y="11534"/>
                      <a:pt x="4186" y="11441"/>
                      <a:pt x="4136" y="11352"/>
                    </a:cubicBezTo>
                    <a:cubicBezTo>
                      <a:pt x="4081" y="11264"/>
                      <a:pt x="4025" y="11179"/>
                      <a:pt x="3962" y="11098"/>
                    </a:cubicBezTo>
                    <a:cubicBezTo>
                      <a:pt x="3877" y="10984"/>
                      <a:pt x="3780" y="10878"/>
                      <a:pt x="3670" y="10789"/>
                    </a:cubicBezTo>
                    <a:cubicBezTo>
                      <a:pt x="3623" y="10756"/>
                      <a:pt x="3573" y="10726"/>
                      <a:pt x="3522" y="10701"/>
                    </a:cubicBezTo>
                    <a:cubicBezTo>
                      <a:pt x="3492" y="10692"/>
                      <a:pt x="3463" y="10684"/>
                      <a:pt x="3433" y="10675"/>
                    </a:cubicBezTo>
                    <a:lnTo>
                      <a:pt x="3369" y="10675"/>
                    </a:lnTo>
                    <a:cubicBezTo>
                      <a:pt x="3348" y="10679"/>
                      <a:pt x="3323" y="10684"/>
                      <a:pt x="3302" y="10692"/>
                    </a:cubicBezTo>
                    <a:cubicBezTo>
                      <a:pt x="3276" y="10705"/>
                      <a:pt x="3255" y="10722"/>
                      <a:pt x="3230" y="10734"/>
                    </a:cubicBezTo>
                    <a:cubicBezTo>
                      <a:pt x="3196" y="10764"/>
                      <a:pt x="3166" y="10798"/>
                      <a:pt x="3137" y="10832"/>
                    </a:cubicBezTo>
                    <a:cubicBezTo>
                      <a:pt x="3077" y="10912"/>
                      <a:pt x="3027" y="11001"/>
                      <a:pt x="2989" y="11094"/>
                    </a:cubicBezTo>
                    <a:cubicBezTo>
                      <a:pt x="2887" y="11361"/>
                      <a:pt x="2819" y="11640"/>
                      <a:pt x="2785" y="11924"/>
                    </a:cubicBezTo>
                    <a:lnTo>
                      <a:pt x="2794" y="11894"/>
                    </a:lnTo>
                    <a:lnTo>
                      <a:pt x="2794" y="11894"/>
                    </a:lnTo>
                    <a:cubicBezTo>
                      <a:pt x="2747" y="12186"/>
                      <a:pt x="2735" y="12487"/>
                      <a:pt x="2751" y="12779"/>
                    </a:cubicBezTo>
                    <a:cubicBezTo>
                      <a:pt x="2751" y="12830"/>
                      <a:pt x="2718" y="12872"/>
                      <a:pt x="2671" y="12885"/>
                    </a:cubicBezTo>
                    <a:cubicBezTo>
                      <a:pt x="2663" y="12889"/>
                      <a:pt x="2654" y="12889"/>
                      <a:pt x="2641" y="12889"/>
                    </a:cubicBezTo>
                    <a:cubicBezTo>
                      <a:pt x="2638" y="12889"/>
                      <a:pt x="2635" y="12889"/>
                      <a:pt x="2632" y="12889"/>
                    </a:cubicBezTo>
                    <a:cubicBezTo>
                      <a:pt x="2597" y="12889"/>
                      <a:pt x="2564" y="12869"/>
                      <a:pt x="2548" y="12838"/>
                    </a:cubicBezTo>
                    <a:cubicBezTo>
                      <a:pt x="2290" y="12305"/>
                      <a:pt x="2104" y="11742"/>
                      <a:pt x="1990" y="11162"/>
                    </a:cubicBezTo>
                    <a:cubicBezTo>
                      <a:pt x="1871" y="10578"/>
                      <a:pt x="1816" y="9981"/>
                      <a:pt x="1825" y="9384"/>
                    </a:cubicBezTo>
                    <a:cubicBezTo>
                      <a:pt x="1842" y="8483"/>
                      <a:pt x="1968" y="7585"/>
                      <a:pt x="2210" y="6714"/>
                    </a:cubicBezTo>
                    <a:cubicBezTo>
                      <a:pt x="2455" y="5808"/>
                      <a:pt x="2798" y="4932"/>
                      <a:pt x="3230" y="4098"/>
                    </a:cubicBezTo>
                    <a:cubicBezTo>
                      <a:pt x="3666" y="3256"/>
                      <a:pt x="4186" y="2460"/>
                      <a:pt x="4783" y="1723"/>
                    </a:cubicBezTo>
                    <a:cubicBezTo>
                      <a:pt x="5287" y="1101"/>
                      <a:pt x="5850" y="530"/>
                      <a:pt x="6463" y="18"/>
                    </a:cubicBezTo>
                    <a:cubicBezTo>
                      <a:pt x="6463" y="18"/>
                      <a:pt x="6459" y="9"/>
                      <a:pt x="6459" y="9"/>
                    </a:cubicBezTo>
                    <a:lnTo>
                      <a:pt x="6463" y="1"/>
                    </a:ln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1"/>
              <p:cNvSpPr/>
              <p:nvPr/>
            </p:nvSpPr>
            <p:spPr>
              <a:xfrm>
                <a:off x="5141239" y="8084908"/>
                <a:ext cx="753308" cy="711444"/>
              </a:xfrm>
              <a:custGeom>
                <a:rect b="b" l="l" r="r" t="t"/>
                <a:pathLst>
                  <a:path extrusionOk="0" h="8735" w="9249">
                    <a:moveTo>
                      <a:pt x="4649" y="0"/>
                    </a:moveTo>
                    <a:cubicBezTo>
                      <a:pt x="3757" y="0"/>
                      <a:pt x="2868" y="273"/>
                      <a:pt x="2112" y="815"/>
                    </a:cubicBezTo>
                    <a:cubicBezTo>
                      <a:pt x="677" y="1844"/>
                      <a:pt x="0" y="3634"/>
                      <a:pt x="398" y="5357"/>
                    </a:cubicBezTo>
                    <a:cubicBezTo>
                      <a:pt x="867" y="7370"/>
                      <a:pt x="2665" y="8734"/>
                      <a:pt x="4651" y="8734"/>
                    </a:cubicBezTo>
                    <a:cubicBezTo>
                      <a:pt x="4978" y="8734"/>
                      <a:pt x="5310" y="8697"/>
                      <a:pt x="5642" y="8620"/>
                    </a:cubicBezTo>
                    <a:cubicBezTo>
                      <a:pt x="7361" y="8222"/>
                      <a:pt x="8668" y="6825"/>
                      <a:pt x="8961" y="5082"/>
                    </a:cubicBezTo>
                    <a:cubicBezTo>
                      <a:pt x="9248" y="3338"/>
                      <a:pt x="8461" y="1594"/>
                      <a:pt x="6963" y="663"/>
                    </a:cubicBezTo>
                    <a:cubicBezTo>
                      <a:pt x="6252" y="220"/>
                      <a:pt x="5449" y="0"/>
                      <a:pt x="46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1"/>
              <p:cNvSpPr/>
              <p:nvPr/>
            </p:nvSpPr>
            <p:spPr>
              <a:xfrm>
                <a:off x="5283609" y="8085071"/>
                <a:ext cx="588540" cy="573553"/>
              </a:xfrm>
              <a:custGeom>
                <a:rect b="b" l="l" r="r" t="t"/>
                <a:pathLst>
                  <a:path extrusionOk="0" h="7042" w="7226">
                    <a:moveTo>
                      <a:pt x="63" y="2575"/>
                    </a:moveTo>
                    <a:lnTo>
                      <a:pt x="63" y="2575"/>
                    </a:lnTo>
                    <a:cubicBezTo>
                      <a:pt x="60" y="2584"/>
                      <a:pt x="60" y="2596"/>
                      <a:pt x="60" y="2604"/>
                    </a:cubicBezTo>
                    <a:cubicBezTo>
                      <a:pt x="61" y="2594"/>
                      <a:pt x="62" y="2585"/>
                      <a:pt x="63" y="2575"/>
                    </a:cubicBezTo>
                    <a:close/>
                    <a:moveTo>
                      <a:pt x="2906" y="1"/>
                    </a:moveTo>
                    <a:cubicBezTo>
                      <a:pt x="2579" y="1"/>
                      <a:pt x="2246" y="38"/>
                      <a:pt x="1913" y="115"/>
                    </a:cubicBezTo>
                    <a:lnTo>
                      <a:pt x="1913" y="106"/>
                    </a:lnTo>
                    <a:cubicBezTo>
                      <a:pt x="1604" y="178"/>
                      <a:pt x="1304" y="288"/>
                      <a:pt x="1016" y="424"/>
                    </a:cubicBezTo>
                    <a:cubicBezTo>
                      <a:pt x="948" y="496"/>
                      <a:pt x="885" y="568"/>
                      <a:pt x="826" y="644"/>
                    </a:cubicBezTo>
                    <a:cubicBezTo>
                      <a:pt x="639" y="889"/>
                      <a:pt x="487" y="1156"/>
                      <a:pt x="369" y="1440"/>
                    </a:cubicBezTo>
                    <a:cubicBezTo>
                      <a:pt x="216" y="1803"/>
                      <a:pt x="115" y="2183"/>
                      <a:pt x="63" y="2575"/>
                    </a:cubicBezTo>
                    <a:lnTo>
                      <a:pt x="63" y="2575"/>
                    </a:lnTo>
                    <a:cubicBezTo>
                      <a:pt x="63" y="2575"/>
                      <a:pt x="64" y="2574"/>
                      <a:pt x="64" y="2574"/>
                    </a:cubicBezTo>
                    <a:lnTo>
                      <a:pt x="64" y="2574"/>
                    </a:lnTo>
                    <a:cubicBezTo>
                      <a:pt x="0" y="3044"/>
                      <a:pt x="0" y="3518"/>
                      <a:pt x="64" y="3992"/>
                    </a:cubicBezTo>
                    <a:cubicBezTo>
                      <a:pt x="64" y="3991"/>
                      <a:pt x="64" y="3991"/>
                      <a:pt x="64" y="3991"/>
                    </a:cubicBezTo>
                    <a:lnTo>
                      <a:pt x="64" y="3991"/>
                    </a:lnTo>
                    <a:cubicBezTo>
                      <a:pt x="120" y="4415"/>
                      <a:pt x="233" y="4832"/>
                      <a:pt x="398" y="5228"/>
                    </a:cubicBezTo>
                    <a:lnTo>
                      <a:pt x="390" y="5207"/>
                    </a:lnTo>
                    <a:lnTo>
                      <a:pt x="390" y="5207"/>
                    </a:lnTo>
                    <a:cubicBezTo>
                      <a:pt x="512" y="5503"/>
                      <a:pt x="673" y="5782"/>
                      <a:pt x="864" y="6036"/>
                    </a:cubicBezTo>
                    <a:cubicBezTo>
                      <a:pt x="1012" y="6231"/>
                      <a:pt x="1185" y="6409"/>
                      <a:pt x="1380" y="6557"/>
                    </a:cubicBezTo>
                    <a:cubicBezTo>
                      <a:pt x="1541" y="6684"/>
                      <a:pt x="1719" y="6785"/>
                      <a:pt x="1905" y="6866"/>
                    </a:cubicBezTo>
                    <a:lnTo>
                      <a:pt x="1896" y="6861"/>
                    </a:lnTo>
                    <a:lnTo>
                      <a:pt x="1896" y="6861"/>
                    </a:lnTo>
                    <a:cubicBezTo>
                      <a:pt x="2083" y="6938"/>
                      <a:pt x="2277" y="6993"/>
                      <a:pt x="2476" y="7022"/>
                    </a:cubicBezTo>
                    <a:lnTo>
                      <a:pt x="2489" y="7022"/>
                    </a:lnTo>
                    <a:cubicBezTo>
                      <a:pt x="2603" y="7035"/>
                      <a:pt x="2718" y="7041"/>
                      <a:pt x="2831" y="7041"/>
                    </a:cubicBezTo>
                    <a:cubicBezTo>
                      <a:pt x="2945" y="7041"/>
                      <a:pt x="3058" y="7035"/>
                      <a:pt x="3170" y="7022"/>
                    </a:cubicBezTo>
                    <a:cubicBezTo>
                      <a:pt x="3382" y="6993"/>
                      <a:pt x="3589" y="6942"/>
                      <a:pt x="3793" y="6874"/>
                    </a:cubicBezTo>
                    <a:cubicBezTo>
                      <a:pt x="3678" y="6870"/>
                      <a:pt x="3560" y="6861"/>
                      <a:pt x="3441" y="6845"/>
                    </a:cubicBezTo>
                    <a:cubicBezTo>
                      <a:pt x="3209" y="6828"/>
                      <a:pt x="2980" y="6768"/>
                      <a:pt x="2764" y="6679"/>
                    </a:cubicBezTo>
                    <a:cubicBezTo>
                      <a:pt x="2667" y="6637"/>
                      <a:pt x="2578" y="6578"/>
                      <a:pt x="2498" y="6506"/>
                    </a:cubicBezTo>
                    <a:cubicBezTo>
                      <a:pt x="2464" y="6472"/>
                      <a:pt x="2434" y="6438"/>
                      <a:pt x="2404" y="6400"/>
                    </a:cubicBezTo>
                    <a:cubicBezTo>
                      <a:pt x="2362" y="6349"/>
                      <a:pt x="2328" y="6290"/>
                      <a:pt x="2299" y="6231"/>
                    </a:cubicBezTo>
                    <a:cubicBezTo>
                      <a:pt x="2244" y="6133"/>
                      <a:pt x="2210" y="6028"/>
                      <a:pt x="2205" y="5913"/>
                    </a:cubicBezTo>
                    <a:cubicBezTo>
                      <a:pt x="2201" y="5829"/>
                      <a:pt x="2222" y="5744"/>
                      <a:pt x="2265" y="5668"/>
                    </a:cubicBezTo>
                    <a:cubicBezTo>
                      <a:pt x="2354" y="5507"/>
                      <a:pt x="2523" y="5410"/>
                      <a:pt x="2692" y="5350"/>
                    </a:cubicBezTo>
                    <a:cubicBezTo>
                      <a:pt x="2798" y="5317"/>
                      <a:pt x="2904" y="5295"/>
                      <a:pt x="3010" y="5283"/>
                    </a:cubicBezTo>
                    <a:cubicBezTo>
                      <a:pt x="3087" y="5270"/>
                      <a:pt x="3165" y="5264"/>
                      <a:pt x="3242" y="5264"/>
                    </a:cubicBezTo>
                    <a:cubicBezTo>
                      <a:pt x="3266" y="5264"/>
                      <a:pt x="3290" y="5265"/>
                      <a:pt x="3314" y="5266"/>
                    </a:cubicBezTo>
                    <a:cubicBezTo>
                      <a:pt x="3598" y="5279"/>
                      <a:pt x="3877" y="5321"/>
                      <a:pt x="4152" y="5401"/>
                    </a:cubicBezTo>
                    <a:cubicBezTo>
                      <a:pt x="4432" y="5482"/>
                      <a:pt x="4715" y="5545"/>
                      <a:pt x="5003" y="5596"/>
                    </a:cubicBezTo>
                    <a:cubicBezTo>
                      <a:pt x="5090" y="5607"/>
                      <a:pt x="5177" y="5612"/>
                      <a:pt x="5263" y="5612"/>
                    </a:cubicBezTo>
                    <a:cubicBezTo>
                      <a:pt x="5350" y="5612"/>
                      <a:pt x="5437" y="5607"/>
                      <a:pt x="5524" y="5596"/>
                    </a:cubicBezTo>
                    <a:lnTo>
                      <a:pt x="5524" y="5596"/>
                    </a:lnTo>
                    <a:lnTo>
                      <a:pt x="5507" y="5600"/>
                    </a:lnTo>
                    <a:lnTo>
                      <a:pt x="5507" y="5600"/>
                    </a:lnTo>
                    <a:lnTo>
                      <a:pt x="5528" y="5596"/>
                    </a:lnTo>
                    <a:lnTo>
                      <a:pt x="5536" y="5596"/>
                    </a:lnTo>
                    <a:cubicBezTo>
                      <a:pt x="5676" y="5571"/>
                      <a:pt x="5816" y="5532"/>
                      <a:pt x="5947" y="5477"/>
                    </a:cubicBezTo>
                    <a:lnTo>
                      <a:pt x="5955" y="5477"/>
                    </a:lnTo>
                    <a:cubicBezTo>
                      <a:pt x="6095" y="5414"/>
                      <a:pt x="6231" y="5338"/>
                      <a:pt x="6353" y="5245"/>
                    </a:cubicBezTo>
                    <a:cubicBezTo>
                      <a:pt x="6485" y="5139"/>
                      <a:pt x="6603" y="5020"/>
                      <a:pt x="6705" y="4893"/>
                    </a:cubicBezTo>
                    <a:cubicBezTo>
                      <a:pt x="6841" y="4712"/>
                      <a:pt x="6952" y="4515"/>
                      <a:pt x="7040" y="4310"/>
                    </a:cubicBezTo>
                    <a:lnTo>
                      <a:pt x="7040" y="4310"/>
                    </a:lnTo>
                    <a:cubicBezTo>
                      <a:pt x="7039" y="4312"/>
                      <a:pt x="7039" y="4315"/>
                      <a:pt x="7039" y="4318"/>
                    </a:cubicBezTo>
                    <a:cubicBezTo>
                      <a:pt x="7115" y="4123"/>
                      <a:pt x="7179" y="3924"/>
                      <a:pt x="7225" y="3717"/>
                    </a:cubicBezTo>
                    <a:cubicBezTo>
                      <a:pt x="7208" y="3607"/>
                      <a:pt x="7187" y="3497"/>
                      <a:pt x="7162" y="3382"/>
                    </a:cubicBezTo>
                    <a:cubicBezTo>
                      <a:pt x="6693" y="1365"/>
                      <a:pt x="4895" y="1"/>
                      <a:pt x="2906"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1"/>
              <p:cNvSpPr/>
              <p:nvPr/>
            </p:nvSpPr>
            <p:spPr>
              <a:xfrm>
                <a:off x="5313582" y="8200238"/>
                <a:ext cx="814" cy="1466"/>
              </a:xfrm>
              <a:custGeom>
                <a:rect b="b" l="l" r="r" t="t"/>
                <a:pathLst>
                  <a:path extrusionOk="0" h="18" w="10">
                    <a:moveTo>
                      <a:pt x="9" y="0"/>
                    </a:moveTo>
                    <a:cubicBezTo>
                      <a:pt x="7" y="2"/>
                      <a:pt x="6" y="4"/>
                      <a:pt x="6" y="6"/>
                    </a:cubicBezTo>
                    <a:lnTo>
                      <a:pt x="6" y="6"/>
                    </a:lnTo>
                    <a:cubicBezTo>
                      <a:pt x="7" y="5"/>
                      <a:pt x="8" y="3"/>
                      <a:pt x="9" y="0"/>
                    </a:cubicBezTo>
                    <a:close/>
                    <a:moveTo>
                      <a:pt x="6" y="6"/>
                    </a:moveTo>
                    <a:cubicBezTo>
                      <a:pt x="3" y="11"/>
                      <a:pt x="1" y="14"/>
                      <a:pt x="1" y="17"/>
                    </a:cubicBezTo>
                    <a:cubicBezTo>
                      <a:pt x="3" y="15"/>
                      <a:pt x="4" y="10"/>
                      <a:pt x="6" y="6"/>
                    </a:cubicBez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1"/>
              <p:cNvSpPr/>
              <p:nvPr/>
            </p:nvSpPr>
            <p:spPr>
              <a:xfrm>
                <a:off x="5691090" y="8540117"/>
                <a:ext cx="81" cy="81"/>
              </a:xfrm>
              <a:custGeom>
                <a:rect b="b" l="l" r="r" t="t"/>
                <a:pathLst>
                  <a:path extrusionOk="0" h="1" w="1">
                    <a:moveTo>
                      <a:pt x="0" y="1"/>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1"/>
              <p:cNvSpPr/>
              <p:nvPr/>
            </p:nvSpPr>
            <p:spPr>
              <a:xfrm>
                <a:off x="5542449" y="8656668"/>
                <a:ext cx="1466" cy="81"/>
              </a:xfrm>
              <a:custGeom>
                <a:rect b="b" l="l" r="r" t="t"/>
                <a:pathLst>
                  <a:path extrusionOk="0" h="1" w="18">
                    <a:moveTo>
                      <a:pt x="1" y="0"/>
                    </a:moveTo>
                    <a:lnTo>
                      <a:pt x="18" y="0"/>
                    </a:ln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1"/>
              <p:cNvSpPr/>
              <p:nvPr/>
            </p:nvSpPr>
            <p:spPr>
              <a:xfrm>
                <a:off x="5541797" y="8656668"/>
                <a:ext cx="81" cy="81"/>
              </a:xfrm>
              <a:custGeom>
                <a:rect b="b" l="l" r="r" t="t"/>
                <a:pathLst>
                  <a:path extrusionOk="0" h="1" w="1">
                    <a:moveTo>
                      <a:pt x="0" y="0"/>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81" name="Google Shape;6681;p61"/>
          <p:cNvGrpSpPr/>
          <p:nvPr/>
        </p:nvGrpSpPr>
        <p:grpSpPr>
          <a:xfrm>
            <a:off x="749813" y="5616338"/>
            <a:ext cx="6375014" cy="1127446"/>
            <a:chOff x="740088" y="3110088"/>
            <a:chExt cx="6375014" cy="1127446"/>
          </a:xfrm>
        </p:grpSpPr>
        <p:grpSp>
          <p:nvGrpSpPr>
            <p:cNvPr id="6682" name="Google Shape;6682;p61"/>
            <p:cNvGrpSpPr/>
            <p:nvPr/>
          </p:nvGrpSpPr>
          <p:grpSpPr>
            <a:xfrm>
              <a:off x="740088" y="3286374"/>
              <a:ext cx="763310" cy="739831"/>
              <a:chOff x="-5720722" y="4592452"/>
              <a:chExt cx="953065" cy="923749"/>
            </a:xfrm>
          </p:grpSpPr>
          <p:sp>
            <p:nvSpPr>
              <p:cNvPr id="6683" name="Google Shape;6683;p61"/>
              <p:cNvSpPr/>
              <p:nvPr/>
            </p:nvSpPr>
            <p:spPr>
              <a:xfrm>
                <a:off x="-5720722" y="4592835"/>
                <a:ext cx="953065" cy="923366"/>
              </a:xfrm>
              <a:custGeom>
                <a:rect b="b" l="l" r="r" t="t"/>
                <a:pathLst>
                  <a:path extrusionOk="0" h="12032" w="12419">
                    <a:moveTo>
                      <a:pt x="7224" y="1"/>
                    </a:moveTo>
                    <a:cubicBezTo>
                      <a:pt x="5727" y="1"/>
                      <a:pt x="4145" y="554"/>
                      <a:pt x="2861" y="1579"/>
                    </a:cubicBezTo>
                    <a:lnTo>
                      <a:pt x="2853" y="1583"/>
                    </a:lnTo>
                    <a:cubicBezTo>
                      <a:pt x="2717" y="1689"/>
                      <a:pt x="2590" y="1794"/>
                      <a:pt x="2480" y="1900"/>
                    </a:cubicBezTo>
                    <a:cubicBezTo>
                      <a:pt x="1189" y="3073"/>
                      <a:pt x="360" y="4605"/>
                      <a:pt x="152" y="6213"/>
                    </a:cubicBezTo>
                    <a:cubicBezTo>
                      <a:pt x="0" y="7381"/>
                      <a:pt x="191" y="8503"/>
                      <a:pt x="698" y="9455"/>
                    </a:cubicBezTo>
                    <a:lnTo>
                      <a:pt x="686" y="9464"/>
                    </a:lnTo>
                    <a:cubicBezTo>
                      <a:pt x="571" y="9557"/>
                      <a:pt x="483" y="9680"/>
                      <a:pt x="432" y="9819"/>
                    </a:cubicBezTo>
                    <a:cubicBezTo>
                      <a:pt x="322" y="10077"/>
                      <a:pt x="309" y="10365"/>
                      <a:pt x="398" y="10632"/>
                    </a:cubicBezTo>
                    <a:cubicBezTo>
                      <a:pt x="440" y="10772"/>
                      <a:pt x="499" y="10899"/>
                      <a:pt x="580" y="11021"/>
                    </a:cubicBezTo>
                    <a:cubicBezTo>
                      <a:pt x="665" y="11148"/>
                      <a:pt x="770" y="11263"/>
                      <a:pt x="889" y="11360"/>
                    </a:cubicBezTo>
                    <a:cubicBezTo>
                      <a:pt x="1181" y="11581"/>
                      <a:pt x="1530" y="11693"/>
                      <a:pt x="1881" y="11693"/>
                    </a:cubicBezTo>
                    <a:cubicBezTo>
                      <a:pt x="2182" y="11693"/>
                      <a:pt x="2484" y="11611"/>
                      <a:pt x="2751" y="11445"/>
                    </a:cubicBezTo>
                    <a:cubicBezTo>
                      <a:pt x="3492" y="11835"/>
                      <a:pt x="4338" y="12031"/>
                      <a:pt x="5222" y="12031"/>
                    </a:cubicBezTo>
                    <a:cubicBezTo>
                      <a:pt x="6015" y="12031"/>
                      <a:pt x="6839" y="11873"/>
                      <a:pt x="7644" y="11555"/>
                    </a:cubicBezTo>
                    <a:cubicBezTo>
                      <a:pt x="8342" y="11284"/>
                      <a:pt x="8994" y="10911"/>
                      <a:pt x="9578" y="10441"/>
                    </a:cubicBezTo>
                    <a:cubicBezTo>
                      <a:pt x="9705" y="10340"/>
                      <a:pt x="9828" y="10234"/>
                      <a:pt x="9951" y="10124"/>
                    </a:cubicBezTo>
                    <a:cubicBezTo>
                      <a:pt x="10306" y="9798"/>
                      <a:pt x="10632" y="9438"/>
                      <a:pt x="10920" y="9049"/>
                    </a:cubicBezTo>
                    <a:lnTo>
                      <a:pt x="10920" y="9049"/>
                    </a:lnTo>
                    <a:lnTo>
                      <a:pt x="10873" y="9074"/>
                    </a:lnTo>
                    <a:lnTo>
                      <a:pt x="10920" y="9019"/>
                    </a:lnTo>
                    <a:cubicBezTo>
                      <a:pt x="11110" y="8774"/>
                      <a:pt x="11280" y="8511"/>
                      <a:pt x="11432" y="8241"/>
                    </a:cubicBezTo>
                    <a:cubicBezTo>
                      <a:pt x="12114" y="7043"/>
                      <a:pt x="12418" y="5697"/>
                      <a:pt x="12287" y="4448"/>
                    </a:cubicBezTo>
                    <a:cubicBezTo>
                      <a:pt x="12287" y="4440"/>
                      <a:pt x="12287" y="4427"/>
                      <a:pt x="12287" y="4419"/>
                    </a:cubicBezTo>
                    <a:cubicBezTo>
                      <a:pt x="12224" y="3780"/>
                      <a:pt x="12037" y="3157"/>
                      <a:pt x="11737" y="2590"/>
                    </a:cubicBezTo>
                    <a:cubicBezTo>
                      <a:pt x="11851" y="2455"/>
                      <a:pt x="11953" y="2311"/>
                      <a:pt x="12037" y="2154"/>
                    </a:cubicBezTo>
                    <a:cubicBezTo>
                      <a:pt x="12092" y="2057"/>
                      <a:pt x="12139" y="1955"/>
                      <a:pt x="12177" y="1849"/>
                    </a:cubicBezTo>
                    <a:cubicBezTo>
                      <a:pt x="12219" y="1744"/>
                      <a:pt x="12249" y="1629"/>
                      <a:pt x="12266" y="1515"/>
                    </a:cubicBezTo>
                    <a:cubicBezTo>
                      <a:pt x="12300" y="1295"/>
                      <a:pt x="12279" y="1071"/>
                      <a:pt x="12202" y="868"/>
                    </a:cubicBezTo>
                    <a:cubicBezTo>
                      <a:pt x="12164" y="762"/>
                      <a:pt x="12109" y="660"/>
                      <a:pt x="12046" y="571"/>
                    </a:cubicBezTo>
                    <a:cubicBezTo>
                      <a:pt x="11970" y="470"/>
                      <a:pt x="11881" y="377"/>
                      <a:pt x="11783" y="296"/>
                    </a:cubicBezTo>
                    <a:cubicBezTo>
                      <a:pt x="11699" y="228"/>
                      <a:pt x="11606" y="169"/>
                      <a:pt x="11508" y="127"/>
                    </a:cubicBezTo>
                    <a:cubicBezTo>
                      <a:pt x="11402" y="85"/>
                      <a:pt x="11297" y="55"/>
                      <a:pt x="11187" y="38"/>
                    </a:cubicBezTo>
                    <a:cubicBezTo>
                      <a:pt x="11124" y="30"/>
                      <a:pt x="11061" y="27"/>
                      <a:pt x="10999" y="27"/>
                    </a:cubicBezTo>
                    <a:cubicBezTo>
                      <a:pt x="10851" y="27"/>
                      <a:pt x="10705" y="48"/>
                      <a:pt x="10564" y="93"/>
                    </a:cubicBezTo>
                    <a:cubicBezTo>
                      <a:pt x="10349" y="161"/>
                      <a:pt x="10145" y="262"/>
                      <a:pt x="9963" y="394"/>
                    </a:cubicBezTo>
                    <a:cubicBezTo>
                      <a:pt x="9938" y="415"/>
                      <a:pt x="9913" y="436"/>
                      <a:pt x="9887" y="453"/>
                    </a:cubicBezTo>
                    <a:cubicBezTo>
                      <a:pt x="9832" y="499"/>
                      <a:pt x="9777" y="546"/>
                      <a:pt x="9726" y="601"/>
                    </a:cubicBezTo>
                    <a:cubicBezTo>
                      <a:pt x="9506" y="482"/>
                      <a:pt x="9278" y="381"/>
                      <a:pt x="9041" y="300"/>
                    </a:cubicBezTo>
                    <a:cubicBezTo>
                      <a:pt x="8469" y="99"/>
                      <a:pt x="7854" y="1"/>
                      <a:pt x="72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1"/>
              <p:cNvSpPr/>
              <p:nvPr/>
            </p:nvSpPr>
            <p:spPr>
              <a:xfrm>
                <a:off x="-4897956" y="4757066"/>
                <a:ext cx="32232" cy="32692"/>
              </a:xfrm>
              <a:custGeom>
                <a:rect b="b" l="l" r="r" t="t"/>
                <a:pathLst>
                  <a:path extrusionOk="0" h="426" w="420">
                    <a:moveTo>
                      <a:pt x="107" y="0"/>
                    </a:moveTo>
                    <a:cubicBezTo>
                      <a:pt x="82" y="0"/>
                      <a:pt x="54" y="12"/>
                      <a:pt x="25" y="35"/>
                    </a:cubicBezTo>
                    <a:cubicBezTo>
                      <a:pt x="8" y="52"/>
                      <a:pt x="0" y="73"/>
                      <a:pt x="4" y="95"/>
                    </a:cubicBezTo>
                    <a:lnTo>
                      <a:pt x="0" y="95"/>
                    </a:lnTo>
                    <a:cubicBezTo>
                      <a:pt x="4" y="124"/>
                      <a:pt x="17" y="150"/>
                      <a:pt x="38" y="167"/>
                    </a:cubicBezTo>
                    <a:cubicBezTo>
                      <a:pt x="72" y="200"/>
                      <a:pt x="106" y="234"/>
                      <a:pt x="144" y="272"/>
                    </a:cubicBezTo>
                    <a:cubicBezTo>
                      <a:pt x="178" y="306"/>
                      <a:pt x="203" y="344"/>
                      <a:pt x="233" y="382"/>
                    </a:cubicBezTo>
                    <a:cubicBezTo>
                      <a:pt x="254" y="409"/>
                      <a:pt x="287" y="426"/>
                      <a:pt x="321" y="426"/>
                    </a:cubicBezTo>
                    <a:cubicBezTo>
                      <a:pt x="336" y="426"/>
                      <a:pt x="350" y="423"/>
                      <a:pt x="364" y="416"/>
                    </a:cubicBezTo>
                    <a:lnTo>
                      <a:pt x="372" y="412"/>
                    </a:lnTo>
                    <a:lnTo>
                      <a:pt x="368" y="404"/>
                    </a:lnTo>
                    <a:cubicBezTo>
                      <a:pt x="411" y="374"/>
                      <a:pt x="419" y="319"/>
                      <a:pt x="389" y="277"/>
                    </a:cubicBezTo>
                    <a:cubicBezTo>
                      <a:pt x="322" y="184"/>
                      <a:pt x="246" y="99"/>
                      <a:pt x="161" y="23"/>
                    </a:cubicBezTo>
                    <a:cubicBezTo>
                      <a:pt x="146" y="8"/>
                      <a:pt x="127" y="0"/>
                      <a:pt x="107" y="0"/>
                    </a:cubicBezTo>
                    <a:close/>
                  </a:path>
                </a:pathLst>
              </a:custGeom>
              <a:solidFill>
                <a:srgbClr val="FFDC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1"/>
              <p:cNvSpPr/>
              <p:nvPr/>
            </p:nvSpPr>
            <p:spPr>
              <a:xfrm>
                <a:off x="-5711973" y="4592452"/>
                <a:ext cx="936182" cy="697129"/>
              </a:xfrm>
              <a:custGeom>
                <a:rect b="b" l="l" r="r" t="t"/>
                <a:pathLst>
                  <a:path extrusionOk="0" h="9084" w="12199">
                    <a:moveTo>
                      <a:pt x="7097" y="0"/>
                    </a:moveTo>
                    <a:cubicBezTo>
                      <a:pt x="6447" y="0"/>
                      <a:pt x="5777" y="104"/>
                      <a:pt x="5117" y="314"/>
                    </a:cubicBezTo>
                    <a:cubicBezTo>
                      <a:pt x="4250" y="585"/>
                      <a:pt x="3446" y="1016"/>
                      <a:pt x="2739" y="1584"/>
                    </a:cubicBezTo>
                    <a:cubicBezTo>
                      <a:pt x="2603" y="1689"/>
                      <a:pt x="2481" y="1795"/>
                      <a:pt x="2366" y="1901"/>
                    </a:cubicBezTo>
                    <a:cubicBezTo>
                      <a:pt x="1075" y="3073"/>
                      <a:pt x="250" y="4606"/>
                      <a:pt x="38" y="6214"/>
                    </a:cubicBezTo>
                    <a:cubicBezTo>
                      <a:pt x="22" y="6345"/>
                      <a:pt x="9" y="6476"/>
                      <a:pt x="0" y="6603"/>
                    </a:cubicBezTo>
                    <a:lnTo>
                      <a:pt x="17" y="6620"/>
                    </a:lnTo>
                    <a:cubicBezTo>
                      <a:pt x="208" y="6866"/>
                      <a:pt x="415" y="7094"/>
                      <a:pt x="644" y="7306"/>
                    </a:cubicBezTo>
                    <a:cubicBezTo>
                      <a:pt x="906" y="7543"/>
                      <a:pt x="1185" y="7772"/>
                      <a:pt x="1473" y="7979"/>
                    </a:cubicBezTo>
                    <a:cubicBezTo>
                      <a:pt x="1715" y="8152"/>
                      <a:pt x="1964" y="8309"/>
                      <a:pt x="2227" y="8449"/>
                    </a:cubicBezTo>
                    <a:lnTo>
                      <a:pt x="2210" y="8423"/>
                    </a:lnTo>
                    <a:lnTo>
                      <a:pt x="2210" y="8423"/>
                    </a:lnTo>
                    <a:cubicBezTo>
                      <a:pt x="2349" y="8512"/>
                      <a:pt x="2498" y="8588"/>
                      <a:pt x="2654" y="8648"/>
                    </a:cubicBezTo>
                    <a:lnTo>
                      <a:pt x="2680" y="8610"/>
                    </a:lnTo>
                    <a:cubicBezTo>
                      <a:pt x="2684" y="8597"/>
                      <a:pt x="2696" y="8588"/>
                      <a:pt x="2705" y="8580"/>
                    </a:cubicBezTo>
                    <a:cubicBezTo>
                      <a:pt x="2713" y="8571"/>
                      <a:pt x="2726" y="8567"/>
                      <a:pt x="2735" y="8559"/>
                    </a:cubicBezTo>
                    <a:cubicBezTo>
                      <a:pt x="2744" y="8556"/>
                      <a:pt x="2753" y="8554"/>
                      <a:pt x="2763" y="8554"/>
                    </a:cubicBezTo>
                    <a:cubicBezTo>
                      <a:pt x="2780" y="8554"/>
                      <a:pt x="2799" y="8559"/>
                      <a:pt x="2815" y="8567"/>
                    </a:cubicBezTo>
                    <a:cubicBezTo>
                      <a:pt x="2836" y="8580"/>
                      <a:pt x="2853" y="8597"/>
                      <a:pt x="2862" y="8622"/>
                    </a:cubicBezTo>
                    <a:cubicBezTo>
                      <a:pt x="2870" y="8660"/>
                      <a:pt x="2878" y="8698"/>
                      <a:pt x="2891" y="8737"/>
                    </a:cubicBezTo>
                    <a:cubicBezTo>
                      <a:pt x="3128" y="8825"/>
                      <a:pt x="3369" y="8897"/>
                      <a:pt x="3615" y="8952"/>
                    </a:cubicBezTo>
                    <a:cubicBezTo>
                      <a:pt x="3750" y="8982"/>
                      <a:pt x="3877" y="9003"/>
                      <a:pt x="4013" y="9024"/>
                    </a:cubicBezTo>
                    <a:lnTo>
                      <a:pt x="4000" y="8995"/>
                    </a:lnTo>
                    <a:lnTo>
                      <a:pt x="3987" y="8974"/>
                    </a:lnTo>
                    <a:cubicBezTo>
                      <a:pt x="3890" y="8817"/>
                      <a:pt x="3814" y="8648"/>
                      <a:pt x="3750" y="8474"/>
                    </a:cubicBezTo>
                    <a:cubicBezTo>
                      <a:pt x="3742" y="8432"/>
                      <a:pt x="3755" y="8389"/>
                      <a:pt x="3788" y="8364"/>
                    </a:cubicBezTo>
                    <a:cubicBezTo>
                      <a:pt x="3793" y="8356"/>
                      <a:pt x="3801" y="8351"/>
                      <a:pt x="3814" y="8347"/>
                    </a:cubicBezTo>
                    <a:cubicBezTo>
                      <a:pt x="3824" y="8344"/>
                      <a:pt x="3833" y="8343"/>
                      <a:pt x="3843" y="8343"/>
                    </a:cubicBezTo>
                    <a:cubicBezTo>
                      <a:pt x="3859" y="8343"/>
                      <a:pt x="3874" y="8346"/>
                      <a:pt x="3890" y="8351"/>
                    </a:cubicBezTo>
                    <a:cubicBezTo>
                      <a:pt x="3911" y="8364"/>
                      <a:pt x="3928" y="8381"/>
                      <a:pt x="3937" y="8406"/>
                    </a:cubicBezTo>
                    <a:cubicBezTo>
                      <a:pt x="3970" y="8508"/>
                      <a:pt x="4013" y="8605"/>
                      <a:pt x="4059" y="8703"/>
                    </a:cubicBezTo>
                    <a:cubicBezTo>
                      <a:pt x="4085" y="8758"/>
                      <a:pt x="4114" y="8808"/>
                      <a:pt x="4144" y="8864"/>
                    </a:cubicBezTo>
                    <a:cubicBezTo>
                      <a:pt x="4174" y="8902"/>
                      <a:pt x="4165" y="8961"/>
                      <a:pt x="4127" y="8990"/>
                    </a:cubicBezTo>
                    <a:cubicBezTo>
                      <a:pt x="4114" y="8999"/>
                      <a:pt x="4102" y="9007"/>
                      <a:pt x="4089" y="9012"/>
                    </a:cubicBezTo>
                    <a:cubicBezTo>
                      <a:pt x="4362" y="9059"/>
                      <a:pt x="4642" y="9083"/>
                      <a:pt x="4920" y="9083"/>
                    </a:cubicBezTo>
                    <a:cubicBezTo>
                      <a:pt x="5013" y="9083"/>
                      <a:pt x="5106" y="9080"/>
                      <a:pt x="5198" y="9075"/>
                    </a:cubicBezTo>
                    <a:lnTo>
                      <a:pt x="5172" y="9058"/>
                    </a:lnTo>
                    <a:cubicBezTo>
                      <a:pt x="5575" y="9054"/>
                      <a:pt x="5977" y="9003"/>
                      <a:pt x="6366" y="8906"/>
                    </a:cubicBezTo>
                    <a:lnTo>
                      <a:pt x="6315" y="8817"/>
                    </a:lnTo>
                    <a:cubicBezTo>
                      <a:pt x="6231" y="8707"/>
                      <a:pt x="6154" y="8597"/>
                      <a:pt x="6087" y="8491"/>
                    </a:cubicBezTo>
                    <a:cubicBezTo>
                      <a:pt x="6057" y="8449"/>
                      <a:pt x="6066" y="8394"/>
                      <a:pt x="6108" y="8360"/>
                    </a:cubicBezTo>
                    <a:cubicBezTo>
                      <a:pt x="6124" y="8347"/>
                      <a:pt x="6145" y="8341"/>
                      <a:pt x="6167" y="8341"/>
                    </a:cubicBezTo>
                    <a:cubicBezTo>
                      <a:pt x="6174" y="8341"/>
                      <a:pt x="6181" y="8342"/>
                      <a:pt x="6188" y="8343"/>
                    </a:cubicBezTo>
                    <a:cubicBezTo>
                      <a:pt x="6209" y="8347"/>
                      <a:pt x="6231" y="8364"/>
                      <a:pt x="6248" y="8385"/>
                    </a:cubicBezTo>
                    <a:cubicBezTo>
                      <a:pt x="6358" y="8550"/>
                      <a:pt x="6468" y="8703"/>
                      <a:pt x="6582" y="8847"/>
                    </a:cubicBezTo>
                    <a:cubicBezTo>
                      <a:pt x="6747" y="8813"/>
                      <a:pt x="6891" y="8770"/>
                      <a:pt x="7009" y="8732"/>
                    </a:cubicBezTo>
                    <a:cubicBezTo>
                      <a:pt x="7403" y="8605"/>
                      <a:pt x="7788" y="8453"/>
                      <a:pt x="8165" y="8279"/>
                    </a:cubicBezTo>
                    <a:lnTo>
                      <a:pt x="8063" y="8263"/>
                    </a:lnTo>
                    <a:lnTo>
                      <a:pt x="7949" y="8263"/>
                    </a:lnTo>
                    <a:cubicBezTo>
                      <a:pt x="7941" y="8263"/>
                      <a:pt x="7934" y="8263"/>
                      <a:pt x="7926" y="8263"/>
                    </a:cubicBezTo>
                    <a:cubicBezTo>
                      <a:pt x="7693" y="8263"/>
                      <a:pt x="7469" y="8200"/>
                      <a:pt x="7272" y="8085"/>
                    </a:cubicBezTo>
                    <a:cubicBezTo>
                      <a:pt x="7221" y="8051"/>
                      <a:pt x="7174" y="8017"/>
                      <a:pt x="7128" y="7979"/>
                    </a:cubicBezTo>
                    <a:cubicBezTo>
                      <a:pt x="7086" y="7941"/>
                      <a:pt x="7047" y="7903"/>
                      <a:pt x="7014" y="7865"/>
                    </a:cubicBezTo>
                    <a:cubicBezTo>
                      <a:pt x="6954" y="7797"/>
                      <a:pt x="6908" y="7721"/>
                      <a:pt x="6874" y="7636"/>
                    </a:cubicBezTo>
                    <a:cubicBezTo>
                      <a:pt x="6819" y="7475"/>
                      <a:pt x="6832" y="7302"/>
                      <a:pt x="6908" y="7149"/>
                    </a:cubicBezTo>
                    <a:cubicBezTo>
                      <a:pt x="6950" y="7065"/>
                      <a:pt x="7001" y="6989"/>
                      <a:pt x="7060" y="6917"/>
                    </a:cubicBezTo>
                    <a:cubicBezTo>
                      <a:pt x="7119" y="6845"/>
                      <a:pt x="7187" y="6777"/>
                      <a:pt x="7255" y="6713"/>
                    </a:cubicBezTo>
                    <a:cubicBezTo>
                      <a:pt x="7301" y="6675"/>
                      <a:pt x="7348" y="6633"/>
                      <a:pt x="7395" y="6595"/>
                    </a:cubicBezTo>
                    <a:lnTo>
                      <a:pt x="7450" y="6553"/>
                    </a:lnTo>
                    <a:cubicBezTo>
                      <a:pt x="7386" y="6455"/>
                      <a:pt x="7318" y="6366"/>
                      <a:pt x="7238" y="6282"/>
                    </a:cubicBezTo>
                    <a:cubicBezTo>
                      <a:pt x="7187" y="6222"/>
                      <a:pt x="7132" y="6167"/>
                      <a:pt x="7081" y="6112"/>
                    </a:cubicBezTo>
                    <a:cubicBezTo>
                      <a:pt x="7060" y="6095"/>
                      <a:pt x="7047" y="6070"/>
                      <a:pt x="7043" y="6045"/>
                    </a:cubicBezTo>
                    <a:cubicBezTo>
                      <a:pt x="7043" y="6019"/>
                      <a:pt x="7052" y="5994"/>
                      <a:pt x="7069" y="5977"/>
                    </a:cubicBezTo>
                    <a:cubicBezTo>
                      <a:pt x="7097" y="5953"/>
                      <a:pt x="7126" y="5942"/>
                      <a:pt x="7152" y="5942"/>
                    </a:cubicBezTo>
                    <a:cubicBezTo>
                      <a:pt x="7173" y="5942"/>
                      <a:pt x="7191" y="5949"/>
                      <a:pt x="7204" y="5964"/>
                    </a:cubicBezTo>
                    <a:cubicBezTo>
                      <a:pt x="7340" y="6104"/>
                      <a:pt x="7475" y="6261"/>
                      <a:pt x="7606" y="6421"/>
                    </a:cubicBezTo>
                    <a:cubicBezTo>
                      <a:pt x="7627" y="6417"/>
                      <a:pt x="7644" y="6409"/>
                      <a:pt x="7661" y="6400"/>
                    </a:cubicBezTo>
                    <a:lnTo>
                      <a:pt x="7725" y="6358"/>
                    </a:lnTo>
                    <a:cubicBezTo>
                      <a:pt x="7983" y="6184"/>
                      <a:pt x="8262" y="6019"/>
                      <a:pt x="8571" y="5850"/>
                    </a:cubicBezTo>
                    <a:lnTo>
                      <a:pt x="8554" y="5825"/>
                    </a:lnTo>
                    <a:lnTo>
                      <a:pt x="8271" y="5554"/>
                    </a:lnTo>
                    <a:lnTo>
                      <a:pt x="8123" y="5414"/>
                    </a:lnTo>
                    <a:cubicBezTo>
                      <a:pt x="8084" y="5380"/>
                      <a:pt x="8076" y="5317"/>
                      <a:pt x="8110" y="5279"/>
                    </a:cubicBezTo>
                    <a:cubicBezTo>
                      <a:pt x="8140" y="5255"/>
                      <a:pt x="8170" y="5243"/>
                      <a:pt x="8195" y="5243"/>
                    </a:cubicBezTo>
                    <a:cubicBezTo>
                      <a:pt x="8215" y="5243"/>
                      <a:pt x="8232" y="5251"/>
                      <a:pt x="8245" y="5266"/>
                    </a:cubicBezTo>
                    <a:cubicBezTo>
                      <a:pt x="8389" y="5401"/>
                      <a:pt x="8529" y="5533"/>
                      <a:pt x="8669" y="5668"/>
                    </a:cubicBezTo>
                    <a:cubicBezTo>
                      <a:pt x="8698" y="5689"/>
                      <a:pt x="8711" y="5723"/>
                      <a:pt x="8702" y="5757"/>
                    </a:cubicBezTo>
                    <a:cubicBezTo>
                      <a:pt x="8821" y="5710"/>
                      <a:pt x="8939" y="5655"/>
                      <a:pt x="9049" y="5596"/>
                    </a:cubicBezTo>
                    <a:lnTo>
                      <a:pt x="9206" y="5516"/>
                    </a:lnTo>
                    <a:lnTo>
                      <a:pt x="9346" y="5439"/>
                    </a:lnTo>
                    <a:lnTo>
                      <a:pt x="9371" y="5427"/>
                    </a:lnTo>
                    <a:cubicBezTo>
                      <a:pt x="9794" y="5207"/>
                      <a:pt x="10273" y="4961"/>
                      <a:pt x="10717" y="4682"/>
                    </a:cubicBezTo>
                    <a:lnTo>
                      <a:pt x="10683" y="4678"/>
                    </a:lnTo>
                    <a:cubicBezTo>
                      <a:pt x="10908" y="4555"/>
                      <a:pt x="11123" y="4415"/>
                      <a:pt x="11318" y="4254"/>
                    </a:cubicBezTo>
                    <a:cubicBezTo>
                      <a:pt x="11500" y="4106"/>
                      <a:pt x="11674" y="3950"/>
                      <a:pt x="11834" y="3785"/>
                    </a:cubicBezTo>
                    <a:lnTo>
                      <a:pt x="11834" y="3785"/>
                    </a:lnTo>
                    <a:lnTo>
                      <a:pt x="11801" y="3789"/>
                    </a:lnTo>
                    <a:lnTo>
                      <a:pt x="11822" y="3772"/>
                    </a:lnTo>
                    <a:cubicBezTo>
                      <a:pt x="11894" y="3708"/>
                      <a:pt x="11961" y="3641"/>
                      <a:pt x="12016" y="3560"/>
                    </a:cubicBezTo>
                    <a:cubicBezTo>
                      <a:pt x="11928" y="3222"/>
                      <a:pt x="11796" y="2896"/>
                      <a:pt x="11636" y="2582"/>
                    </a:cubicBezTo>
                    <a:cubicBezTo>
                      <a:pt x="11754" y="2456"/>
                      <a:pt x="11856" y="2316"/>
                      <a:pt x="11936" y="2159"/>
                    </a:cubicBezTo>
                    <a:cubicBezTo>
                      <a:pt x="11987" y="2062"/>
                      <a:pt x="12033" y="1960"/>
                      <a:pt x="12071" y="1854"/>
                    </a:cubicBezTo>
                    <a:cubicBezTo>
                      <a:pt x="12114" y="1744"/>
                      <a:pt x="12143" y="1630"/>
                      <a:pt x="12165" y="1516"/>
                    </a:cubicBezTo>
                    <a:cubicBezTo>
                      <a:pt x="12198" y="1296"/>
                      <a:pt x="12173" y="1071"/>
                      <a:pt x="12093" y="864"/>
                    </a:cubicBezTo>
                    <a:cubicBezTo>
                      <a:pt x="12055" y="758"/>
                      <a:pt x="12000" y="657"/>
                      <a:pt x="11936" y="564"/>
                    </a:cubicBezTo>
                    <a:cubicBezTo>
                      <a:pt x="11860" y="458"/>
                      <a:pt x="11771" y="365"/>
                      <a:pt x="11669" y="284"/>
                    </a:cubicBezTo>
                    <a:cubicBezTo>
                      <a:pt x="11585" y="217"/>
                      <a:pt x="11492" y="161"/>
                      <a:pt x="11390" y="119"/>
                    </a:cubicBezTo>
                    <a:cubicBezTo>
                      <a:pt x="11284" y="73"/>
                      <a:pt x="11178" y="43"/>
                      <a:pt x="11064" y="26"/>
                    </a:cubicBezTo>
                    <a:cubicBezTo>
                      <a:pt x="11001" y="17"/>
                      <a:pt x="10938" y="13"/>
                      <a:pt x="10874" y="13"/>
                    </a:cubicBezTo>
                    <a:cubicBezTo>
                      <a:pt x="10727" y="13"/>
                      <a:pt x="10580" y="37"/>
                      <a:pt x="10438" y="81"/>
                    </a:cubicBezTo>
                    <a:cubicBezTo>
                      <a:pt x="10222" y="149"/>
                      <a:pt x="10014" y="250"/>
                      <a:pt x="9832" y="386"/>
                    </a:cubicBezTo>
                    <a:cubicBezTo>
                      <a:pt x="9807" y="407"/>
                      <a:pt x="9782" y="424"/>
                      <a:pt x="9756" y="445"/>
                    </a:cubicBezTo>
                    <a:cubicBezTo>
                      <a:pt x="9701" y="492"/>
                      <a:pt x="9646" y="538"/>
                      <a:pt x="9595" y="589"/>
                    </a:cubicBezTo>
                    <a:cubicBezTo>
                      <a:pt x="8856" y="199"/>
                      <a:pt x="7996" y="0"/>
                      <a:pt x="7097"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61"/>
            <p:cNvGrpSpPr/>
            <p:nvPr/>
          </p:nvGrpSpPr>
          <p:grpSpPr>
            <a:xfrm rot="1507860">
              <a:off x="4124207" y="3242820"/>
              <a:ext cx="700543" cy="791601"/>
              <a:chOff x="-1906116" y="4346566"/>
              <a:chExt cx="1184367" cy="1338314"/>
            </a:xfrm>
          </p:grpSpPr>
          <p:sp>
            <p:nvSpPr>
              <p:cNvPr id="6687" name="Google Shape;6687;p61"/>
              <p:cNvSpPr/>
              <p:nvPr/>
            </p:nvSpPr>
            <p:spPr>
              <a:xfrm>
                <a:off x="-1839810" y="4346566"/>
                <a:ext cx="367059" cy="333676"/>
              </a:xfrm>
              <a:custGeom>
                <a:rect b="b" l="l" r="r" t="t"/>
                <a:pathLst>
                  <a:path extrusionOk="0" h="4348" w="4783">
                    <a:moveTo>
                      <a:pt x="1655" y="1"/>
                    </a:moveTo>
                    <a:cubicBezTo>
                      <a:pt x="1427" y="1"/>
                      <a:pt x="1202" y="47"/>
                      <a:pt x="991" y="136"/>
                    </a:cubicBezTo>
                    <a:cubicBezTo>
                      <a:pt x="881" y="183"/>
                      <a:pt x="775" y="242"/>
                      <a:pt x="673" y="314"/>
                    </a:cubicBezTo>
                    <a:cubicBezTo>
                      <a:pt x="627" y="348"/>
                      <a:pt x="580" y="386"/>
                      <a:pt x="538" y="428"/>
                    </a:cubicBezTo>
                    <a:cubicBezTo>
                      <a:pt x="440" y="509"/>
                      <a:pt x="364" y="606"/>
                      <a:pt x="309" y="716"/>
                    </a:cubicBezTo>
                    <a:cubicBezTo>
                      <a:pt x="267" y="784"/>
                      <a:pt x="233" y="856"/>
                      <a:pt x="203" y="928"/>
                    </a:cubicBezTo>
                    <a:cubicBezTo>
                      <a:pt x="127" y="1105"/>
                      <a:pt x="68" y="1287"/>
                      <a:pt x="30" y="1478"/>
                    </a:cubicBezTo>
                    <a:cubicBezTo>
                      <a:pt x="13" y="1571"/>
                      <a:pt x="4" y="1664"/>
                      <a:pt x="0" y="1761"/>
                    </a:cubicBezTo>
                    <a:cubicBezTo>
                      <a:pt x="0" y="1838"/>
                      <a:pt x="4" y="1918"/>
                      <a:pt x="21" y="1994"/>
                    </a:cubicBezTo>
                    <a:cubicBezTo>
                      <a:pt x="30" y="2041"/>
                      <a:pt x="43" y="2083"/>
                      <a:pt x="55" y="2125"/>
                    </a:cubicBezTo>
                    <a:cubicBezTo>
                      <a:pt x="72" y="2163"/>
                      <a:pt x="93" y="2202"/>
                      <a:pt x="114" y="2240"/>
                    </a:cubicBezTo>
                    <a:cubicBezTo>
                      <a:pt x="165" y="2316"/>
                      <a:pt x="233" y="2375"/>
                      <a:pt x="313" y="2417"/>
                    </a:cubicBezTo>
                    <a:cubicBezTo>
                      <a:pt x="351" y="2439"/>
                      <a:pt x="394" y="2451"/>
                      <a:pt x="436" y="2464"/>
                    </a:cubicBezTo>
                    <a:cubicBezTo>
                      <a:pt x="474" y="2472"/>
                      <a:pt x="517" y="2477"/>
                      <a:pt x="559" y="2481"/>
                    </a:cubicBezTo>
                    <a:lnTo>
                      <a:pt x="584" y="2481"/>
                    </a:lnTo>
                    <a:cubicBezTo>
                      <a:pt x="627" y="2481"/>
                      <a:pt x="669" y="2477"/>
                      <a:pt x="711" y="2464"/>
                    </a:cubicBezTo>
                    <a:cubicBezTo>
                      <a:pt x="758" y="2447"/>
                      <a:pt x="809" y="2422"/>
                      <a:pt x="851" y="2392"/>
                    </a:cubicBezTo>
                    <a:cubicBezTo>
                      <a:pt x="927" y="2341"/>
                      <a:pt x="999" y="2282"/>
                      <a:pt x="1058" y="2214"/>
                    </a:cubicBezTo>
                    <a:lnTo>
                      <a:pt x="1079" y="2197"/>
                    </a:lnTo>
                    <a:cubicBezTo>
                      <a:pt x="1118" y="2159"/>
                      <a:pt x="1156" y="2117"/>
                      <a:pt x="1190" y="2079"/>
                    </a:cubicBezTo>
                    <a:cubicBezTo>
                      <a:pt x="1228" y="2041"/>
                      <a:pt x="1283" y="1986"/>
                      <a:pt x="1325" y="1939"/>
                    </a:cubicBezTo>
                    <a:lnTo>
                      <a:pt x="1325" y="1939"/>
                    </a:lnTo>
                    <a:lnTo>
                      <a:pt x="1300" y="1960"/>
                    </a:lnTo>
                    <a:cubicBezTo>
                      <a:pt x="1376" y="1893"/>
                      <a:pt x="1456" y="1833"/>
                      <a:pt x="1541" y="1778"/>
                    </a:cubicBezTo>
                    <a:cubicBezTo>
                      <a:pt x="1583" y="1757"/>
                      <a:pt x="1630" y="1740"/>
                      <a:pt x="1676" y="1728"/>
                    </a:cubicBezTo>
                    <a:cubicBezTo>
                      <a:pt x="1767" y="1711"/>
                      <a:pt x="1859" y="1703"/>
                      <a:pt x="1949" y="1703"/>
                    </a:cubicBezTo>
                    <a:cubicBezTo>
                      <a:pt x="2094" y="1703"/>
                      <a:pt x="2238" y="1724"/>
                      <a:pt x="2379" y="1766"/>
                    </a:cubicBezTo>
                    <a:lnTo>
                      <a:pt x="2353" y="1753"/>
                    </a:lnTo>
                    <a:lnTo>
                      <a:pt x="2353" y="1753"/>
                    </a:lnTo>
                    <a:cubicBezTo>
                      <a:pt x="2510" y="1808"/>
                      <a:pt x="2662" y="1876"/>
                      <a:pt x="2802" y="1960"/>
                    </a:cubicBezTo>
                    <a:cubicBezTo>
                      <a:pt x="2988" y="2079"/>
                      <a:pt x="3153" y="2218"/>
                      <a:pt x="3306" y="2375"/>
                    </a:cubicBezTo>
                    <a:cubicBezTo>
                      <a:pt x="3522" y="2612"/>
                      <a:pt x="3712" y="2879"/>
                      <a:pt x="3864" y="3162"/>
                    </a:cubicBezTo>
                    <a:cubicBezTo>
                      <a:pt x="4038" y="3484"/>
                      <a:pt x="4169" y="3827"/>
                      <a:pt x="4258" y="4182"/>
                    </a:cubicBezTo>
                    <a:lnTo>
                      <a:pt x="4279" y="4288"/>
                    </a:lnTo>
                    <a:cubicBezTo>
                      <a:pt x="4283" y="4322"/>
                      <a:pt x="4309" y="4347"/>
                      <a:pt x="4343" y="4347"/>
                    </a:cubicBezTo>
                    <a:cubicBezTo>
                      <a:pt x="4364" y="4347"/>
                      <a:pt x="4385" y="4339"/>
                      <a:pt x="4402" y="4318"/>
                    </a:cubicBezTo>
                    <a:cubicBezTo>
                      <a:pt x="4410" y="4305"/>
                      <a:pt x="4415" y="4292"/>
                      <a:pt x="4410" y="4275"/>
                    </a:cubicBezTo>
                    <a:cubicBezTo>
                      <a:pt x="4394" y="4174"/>
                      <a:pt x="4368" y="4077"/>
                      <a:pt x="4343" y="3979"/>
                    </a:cubicBezTo>
                    <a:lnTo>
                      <a:pt x="4343" y="3979"/>
                    </a:lnTo>
                    <a:cubicBezTo>
                      <a:pt x="4364" y="3996"/>
                      <a:pt x="4394" y="4005"/>
                      <a:pt x="4423" y="4005"/>
                    </a:cubicBezTo>
                    <a:cubicBezTo>
                      <a:pt x="4453" y="4005"/>
                      <a:pt x="4482" y="3996"/>
                      <a:pt x="4508" y="3975"/>
                    </a:cubicBezTo>
                    <a:cubicBezTo>
                      <a:pt x="4546" y="3941"/>
                      <a:pt x="4580" y="3907"/>
                      <a:pt x="4609" y="3869"/>
                    </a:cubicBezTo>
                    <a:cubicBezTo>
                      <a:pt x="4639" y="3827"/>
                      <a:pt x="4669" y="3785"/>
                      <a:pt x="4690" y="3738"/>
                    </a:cubicBezTo>
                    <a:cubicBezTo>
                      <a:pt x="4711" y="3687"/>
                      <a:pt x="4728" y="3636"/>
                      <a:pt x="4741" y="3586"/>
                    </a:cubicBezTo>
                    <a:cubicBezTo>
                      <a:pt x="4758" y="3531"/>
                      <a:pt x="4766" y="3476"/>
                      <a:pt x="4774" y="3421"/>
                    </a:cubicBezTo>
                    <a:cubicBezTo>
                      <a:pt x="4783" y="3310"/>
                      <a:pt x="4783" y="3200"/>
                      <a:pt x="4774" y="3086"/>
                    </a:cubicBezTo>
                    <a:cubicBezTo>
                      <a:pt x="4762" y="2959"/>
                      <a:pt x="4736" y="2828"/>
                      <a:pt x="4703" y="2701"/>
                    </a:cubicBezTo>
                    <a:cubicBezTo>
                      <a:pt x="4643" y="2464"/>
                      <a:pt x="4559" y="2231"/>
                      <a:pt x="4453" y="2007"/>
                    </a:cubicBezTo>
                    <a:cubicBezTo>
                      <a:pt x="4355" y="1791"/>
                      <a:pt x="4241" y="1584"/>
                      <a:pt x="4114" y="1385"/>
                    </a:cubicBezTo>
                    <a:cubicBezTo>
                      <a:pt x="4068" y="1313"/>
                      <a:pt x="4017" y="1241"/>
                      <a:pt x="3966" y="1169"/>
                    </a:cubicBezTo>
                    <a:cubicBezTo>
                      <a:pt x="3890" y="1076"/>
                      <a:pt x="3809" y="983"/>
                      <a:pt x="3721" y="898"/>
                    </a:cubicBezTo>
                    <a:cubicBezTo>
                      <a:pt x="3543" y="720"/>
                      <a:pt x="3340" y="568"/>
                      <a:pt x="3124" y="437"/>
                    </a:cubicBezTo>
                    <a:cubicBezTo>
                      <a:pt x="2908" y="305"/>
                      <a:pt x="2675" y="200"/>
                      <a:pt x="2434" y="119"/>
                    </a:cubicBezTo>
                    <a:cubicBezTo>
                      <a:pt x="2315" y="85"/>
                      <a:pt x="2193" y="51"/>
                      <a:pt x="2070" y="30"/>
                    </a:cubicBezTo>
                    <a:cubicBezTo>
                      <a:pt x="1934" y="9"/>
                      <a:pt x="1803" y="1"/>
                      <a:pt x="167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1"/>
              <p:cNvSpPr/>
              <p:nvPr/>
            </p:nvSpPr>
            <p:spPr>
              <a:xfrm>
                <a:off x="-1906116" y="4444337"/>
                <a:ext cx="1184367" cy="1240543"/>
              </a:xfrm>
              <a:custGeom>
                <a:rect b="b" l="l" r="r" t="t"/>
                <a:pathLst>
                  <a:path extrusionOk="0" h="16165" w="15433">
                    <a:moveTo>
                      <a:pt x="9803" y="1"/>
                    </a:moveTo>
                    <a:cubicBezTo>
                      <a:pt x="9804" y="1"/>
                      <a:pt x="9805" y="1"/>
                      <a:pt x="9805" y="1"/>
                    </a:cubicBezTo>
                    <a:lnTo>
                      <a:pt x="9805" y="1"/>
                    </a:lnTo>
                    <a:cubicBezTo>
                      <a:pt x="9806" y="1"/>
                      <a:pt x="9807" y="1"/>
                      <a:pt x="9808" y="1"/>
                    </a:cubicBezTo>
                    <a:close/>
                    <a:moveTo>
                      <a:pt x="9805" y="1"/>
                    </a:moveTo>
                    <a:cubicBezTo>
                      <a:pt x="9497" y="1"/>
                      <a:pt x="9197" y="60"/>
                      <a:pt x="8914" y="178"/>
                    </a:cubicBezTo>
                    <a:cubicBezTo>
                      <a:pt x="8572" y="318"/>
                      <a:pt x="8258" y="572"/>
                      <a:pt x="7962" y="949"/>
                    </a:cubicBezTo>
                    <a:cubicBezTo>
                      <a:pt x="7721" y="1253"/>
                      <a:pt x="7526" y="1596"/>
                      <a:pt x="7382" y="1960"/>
                    </a:cubicBezTo>
                    <a:cubicBezTo>
                      <a:pt x="7276" y="1838"/>
                      <a:pt x="7149" y="1736"/>
                      <a:pt x="7010" y="1656"/>
                    </a:cubicBezTo>
                    <a:cubicBezTo>
                      <a:pt x="6921" y="1605"/>
                      <a:pt x="6828" y="1562"/>
                      <a:pt x="6735" y="1529"/>
                    </a:cubicBezTo>
                    <a:cubicBezTo>
                      <a:pt x="6633" y="1490"/>
                      <a:pt x="6527" y="1461"/>
                      <a:pt x="6421" y="1444"/>
                    </a:cubicBezTo>
                    <a:cubicBezTo>
                      <a:pt x="6311" y="1423"/>
                      <a:pt x="6197" y="1410"/>
                      <a:pt x="6087" y="1410"/>
                    </a:cubicBezTo>
                    <a:cubicBezTo>
                      <a:pt x="5994" y="1410"/>
                      <a:pt x="5905" y="1419"/>
                      <a:pt x="5816" y="1427"/>
                    </a:cubicBezTo>
                    <a:cubicBezTo>
                      <a:pt x="5609" y="1448"/>
                      <a:pt x="5410" y="1499"/>
                      <a:pt x="5215" y="1571"/>
                    </a:cubicBezTo>
                    <a:cubicBezTo>
                      <a:pt x="5021" y="1643"/>
                      <a:pt x="4839" y="1736"/>
                      <a:pt x="4669" y="1854"/>
                    </a:cubicBezTo>
                    <a:cubicBezTo>
                      <a:pt x="4491" y="1969"/>
                      <a:pt x="4326" y="2104"/>
                      <a:pt x="4178" y="2252"/>
                    </a:cubicBezTo>
                    <a:cubicBezTo>
                      <a:pt x="3886" y="2549"/>
                      <a:pt x="3675" y="2913"/>
                      <a:pt x="3565" y="3310"/>
                    </a:cubicBezTo>
                    <a:cubicBezTo>
                      <a:pt x="3497" y="3577"/>
                      <a:pt x="3488" y="3852"/>
                      <a:pt x="3531" y="4119"/>
                    </a:cubicBezTo>
                    <a:cubicBezTo>
                      <a:pt x="3361" y="4026"/>
                      <a:pt x="3179" y="3958"/>
                      <a:pt x="2989" y="3916"/>
                    </a:cubicBezTo>
                    <a:cubicBezTo>
                      <a:pt x="2837" y="3878"/>
                      <a:pt x="2684" y="3861"/>
                      <a:pt x="2528" y="3861"/>
                    </a:cubicBezTo>
                    <a:cubicBezTo>
                      <a:pt x="2434" y="3861"/>
                      <a:pt x="2341" y="3865"/>
                      <a:pt x="2248" y="3878"/>
                    </a:cubicBezTo>
                    <a:cubicBezTo>
                      <a:pt x="2003" y="3911"/>
                      <a:pt x="1766" y="3983"/>
                      <a:pt x="1541" y="4089"/>
                    </a:cubicBezTo>
                    <a:cubicBezTo>
                      <a:pt x="1317" y="4199"/>
                      <a:pt x="1105" y="4343"/>
                      <a:pt x="923" y="4512"/>
                    </a:cubicBezTo>
                    <a:cubicBezTo>
                      <a:pt x="555" y="4855"/>
                      <a:pt x="276" y="5334"/>
                      <a:pt x="128" y="5901"/>
                    </a:cubicBezTo>
                    <a:cubicBezTo>
                      <a:pt x="52" y="6184"/>
                      <a:pt x="13" y="6476"/>
                      <a:pt x="5" y="6768"/>
                    </a:cubicBezTo>
                    <a:cubicBezTo>
                      <a:pt x="1" y="7065"/>
                      <a:pt x="26" y="7361"/>
                      <a:pt x="81" y="7649"/>
                    </a:cubicBezTo>
                    <a:cubicBezTo>
                      <a:pt x="136" y="7941"/>
                      <a:pt x="217" y="8224"/>
                      <a:pt x="314" y="8500"/>
                    </a:cubicBezTo>
                    <a:cubicBezTo>
                      <a:pt x="416" y="8792"/>
                      <a:pt x="538" y="9079"/>
                      <a:pt x="674" y="9359"/>
                    </a:cubicBezTo>
                    <a:cubicBezTo>
                      <a:pt x="911" y="9833"/>
                      <a:pt x="1207" y="10319"/>
                      <a:pt x="1635" y="10929"/>
                    </a:cubicBezTo>
                    <a:cubicBezTo>
                      <a:pt x="1787" y="11141"/>
                      <a:pt x="1952" y="11369"/>
                      <a:pt x="2155" y="11619"/>
                    </a:cubicBezTo>
                    <a:lnTo>
                      <a:pt x="2176" y="11644"/>
                    </a:lnTo>
                    <a:cubicBezTo>
                      <a:pt x="2274" y="11767"/>
                      <a:pt x="2371" y="11890"/>
                      <a:pt x="2477" y="12008"/>
                    </a:cubicBezTo>
                    <a:cubicBezTo>
                      <a:pt x="2591" y="12139"/>
                      <a:pt x="2714" y="12266"/>
                      <a:pt x="2828" y="12385"/>
                    </a:cubicBezTo>
                    <a:cubicBezTo>
                      <a:pt x="3217" y="12783"/>
                      <a:pt x="3649" y="13185"/>
                      <a:pt x="4106" y="13587"/>
                    </a:cubicBezTo>
                    <a:cubicBezTo>
                      <a:pt x="4661" y="14082"/>
                      <a:pt x="5236" y="14548"/>
                      <a:pt x="5837" y="14979"/>
                    </a:cubicBezTo>
                    <a:cubicBezTo>
                      <a:pt x="6146" y="15200"/>
                      <a:pt x="6430" y="15386"/>
                      <a:pt x="6709" y="15547"/>
                    </a:cubicBezTo>
                    <a:cubicBezTo>
                      <a:pt x="6989" y="15712"/>
                      <a:pt x="7281" y="15856"/>
                      <a:pt x="7585" y="15978"/>
                    </a:cubicBezTo>
                    <a:cubicBezTo>
                      <a:pt x="7835" y="16080"/>
                      <a:pt x="8098" y="16139"/>
                      <a:pt x="8368" y="16160"/>
                    </a:cubicBezTo>
                    <a:cubicBezTo>
                      <a:pt x="8394" y="16160"/>
                      <a:pt x="8423" y="16165"/>
                      <a:pt x="8453" y="16165"/>
                    </a:cubicBezTo>
                    <a:cubicBezTo>
                      <a:pt x="8461" y="16165"/>
                      <a:pt x="8469" y="16165"/>
                      <a:pt x="8478" y="16165"/>
                    </a:cubicBezTo>
                    <a:cubicBezTo>
                      <a:pt x="8681" y="16165"/>
                      <a:pt x="8879" y="16114"/>
                      <a:pt x="9058" y="16016"/>
                    </a:cubicBezTo>
                    <a:cubicBezTo>
                      <a:pt x="9139" y="15970"/>
                      <a:pt x="9215" y="15911"/>
                      <a:pt x="9278" y="15839"/>
                    </a:cubicBezTo>
                    <a:cubicBezTo>
                      <a:pt x="9317" y="15796"/>
                      <a:pt x="9350" y="15750"/>
                      <a:pt x="9384" y="15703"/>
                    </a:cubicBezTo>
                    <a:cubicBezTo>
                      <a:pt x="9414" y="15657"/>
                      <a:pt x="9439" y="15606"/>
                      <a:pt x="9460" y="15555"/>
                    </a:cubicBezTo>
                    <a:cubicBezTo>
                      <a:pt x="9507" y="15454"/>
                      <a:pt x="9541" y="15348"/>
                      <a:pt x="9558" y="15238"/>
                    </a:cubicBezTo>
                    <a:cubicBezTo>
                      <a:pt x="9626" y="15284"/>
                      <a:pt x="9697" y="15331"/>
                      <a:pt x="9774" y="15365"/>
                    </a:cubicBezTo>
                    <a:cubicBezTo>
                      <a:pt x="9960" y="15458"/>
                      <a:pt x="10159" y="15517"/>
                      <a:pt x="10366" y="15542"/>
                    </a:cubicBezTo>
                    <a:cubicBezTo>
                      <a:pt x="10434" y="15551"/>
                      <a:pt x="10502" y="15555"/>
                      <a:pt x="10574" y="15555"/>
                    </a:cubicBezTo>
                    <a:cubicBezTo>
                      <a:pt x="10908" y="15551"/>
                      <a:pt x="11234" y="15462"/>
                      <a:pt x="11526" y="15305"/>
                    </a:cubicBezTo>
                    <a:cubicBezTo>
                      <a:pt x="11894" y="15115"/>
                      <a:pt x="12207" y="14831"/>
                      <a:pt x="12432" y="14484"/>
                    </a:cubicBezTo>
                    <a:cubicBezTo>
                      <a:pt x="12605" y="14230"/>
                      <a:pt x="12719" y="13938"/>
                      <a:pt x="12766" y="13629"/>
                    </a:cubicBezTo>
                    <a:cubicBezTo>
                      <a:pt x="12863" y="13684"/>
                      <a:pt x="12965" y="13735"/>
                      <a:pt x="13067" y="13773"/>
                    </a:cubicBezTo>
                    <a:cubicBezTo>
                      <a:pt x="13210" y="13828"/>
                      <a:pt x="13359" y="13866"/>
                      <a:pt x="13511" y="13887"/>
                    </a:cubicBezTo>
                    <a:cubicBezTo>
                      <a:pt x="13570" y="13896"/>
                      <a:pt x="13634" y="13900"/>
                      <a:pt x="13697" y="13900"/>
                    </a:cubicBezTo>
                    <a:cubicBezTo>
                      <a:pt x="13896" y="13900"/>
                      <a:pt x="14095" y="13858"/>
                      <a:pt x="14277" y="13773"/>
                    </a:cubicBezTo>
                    <a:cubicBezTo>
                      <a:pt x="14510" y="13663"/>
                      <a:pt x="14705" y="13494"/>
                      <a:pt x="14848" y="13282"/>
                    </a:cubicBezTo>
                    <a:cubicBezTo>
                      <a:pt x="14929" y="13168"/>
                      <a:pt x="14997" y="13045"/>
                      <a:pt x="15052" y="12918"/>
                    </a:cubicBezTo>
                    <a:cubicBezTo>
                      <a:pt x="15102" y="12808"/>
                      <a:pt x="15149" y="12690"/>
                      <a:pt x="15183" y="12571"/>
                    </a:cubicBezTo>
                    <a:cubicBezTo>
                      <a:pt x="15272" y="12275"/>
                      <a:pt x="15335" y="11974"/>
                      <a:pt x="15369" y="11670"/>
                    </a:cubicBezTo>
                    <a:cubicBezTo>
                      <a:pt x="15407" y="11352"/>
                      <a:pt x="15424" y="11031"/>
                      <a:pt x="15428" y="10709"/>
                    </a:cubicBezTo>
                    <a:cubicBezTo>
                      <a:pt x="15433" y="10002"/>
                      <a:pt x="15394" y="9295"/>
                      <a:pt x="15310" y="8593"/>
                    </a:cubicBezTo>
                    <a:cubicBezTo>
                      <a:pt x="15246" y="8004"/>
                      <a:pt x="15162" y="7399"/>
                      <a:pt x="15056" y="6781"/>
                    </a:cubicBezTo>
                    <a:cubicBezTo>
                      <a:pt x="14992" y="6438"/>
                      <a:pt x="14929" y="6070"/>
                      <a:pt x="14840" y="5715"/>
                    </a:cubicBezTo>
                    <a:cubicBezTo>
                      <a:pt x="14721" y="5249"/>
                      <a:pt x="14573" y="4792"/>
                      <a:pt x="14396" y="4343"/>
                    </a:cubicBezTo>
                    <a:cubicBezTo>
                      <a:pt x="14201" y="3848"/>
                      <a:pt x="13968" y="3365"/>
                      <a:pt x="13706" y="2904"/>
                    </a:cubicBezTo>
                    <a:cubicBezTo>
                      <a:pt x="13435" y="2426"/>
                      <a:pt x="13113" y="1973"/>
                      <a:pt x="12753" y="1558"/>
                    </a:cubicBezTo>
                    <a:cubicBezTo>
                      <a:pt x="12411" y="1160"/>
                      <a:pt x="12008" y="818"/>
                      <a:pt x="11564" y="542"/>
                    </a:cubicBezTo>
                    <a:cubicBezTo>
                      <a:pt x="11369" y="424"/>
                      <a:pt x="11166" y="322"/>
                      <a:pt x="10955" y="238"/>
                    </a:cubicBezTo>
                    <a:cubicBezTo>
                      <a:pt x="10717" y="145"/>
                      <a:pt x="10468" y="77"/>
                      <a:pt x="10214" y="34"/>
                    </a:cubicBezTo>
                    <a:cubicBezTo>
                      <a:pt x="10079" y="13"/>
                      <a:pt x="9944" y="1"/>
                      <a:pt x="98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1"/>
              <p:cNvSpPr/>
              <p:nvPr/>
            </p:nvSpPr>
            <p:spPr>
              <a:xfrm>
                <a:off x="-1758308" y="4462525"/>
                <a:ext cx="888448" cy="1179455"/>
              </a:xfrm>
              <a:custGeom>
                <a:rect b="b" l="l" r="r" t="t"/>
                <a:pathLst>
                  <a:path extrusionOk="0" h="15369" w="11577">
                    <a:moveTo>
                      <a:pt x="5672" y="1829"/>
                    </a:moveTo>
                    <a:cubicBezTo>
                      <a:pt x="5693" y="1829"/>
                      <a:pt x="5710" y="1838"/>
                      <a:pt x="5727" y="1850"/>
                    </a:cubicBezTo>
                    <a:cubicBezTo>
                      <a:pt x="6370" y="2472"/>
                      <a:pt x="6946" y="3158"/>
                      <a:pt x="7437" y="3907"/>
                    </a:cubicBezTo>
                    <a:cubicBezTo>
                      <a:pt x="7953" y="4686"/>
                      <a:pt x="8411" y="5507"/>
                      <a:pt x="8804" y="6358"/>
                    </a:cubicBezTo>
                    <a:cubicBezTo>
                      <a:pt x="9304" y="7420"/>
                      <a:pt x="9723" y="8516"/>
                      <a:pt x="10065" y="9638"/>
                    </a:cubicBezTo>
                    <a:cubicBezTo>
                      <a:pt x="10226" y="10171"/>
                      <a:pt x="10379" y="10713"/>
                      <a:pt x="10510" y="11251"/>
                    </a:cubicBezTo>
                    <a:cubicBezTo>
                      <a:pt x="10573" y="11509"/>
                      <a:pt x="10633" y="11771"/>
                      <a:pt x="10692" y="12029"/>
                    </a:cubicBezTo>
                    <a:cubicBezTo>
                      <a:pt x="10722" y="12165"/>
                      <a:pt x="10747" y="12300"/>
                      <a:pt x="10777" y="12436"/>
                    </a:cubicBezTo>
                    <a:lnTo>
                      <a:pt x="10789" y="12516"/>
                    </a:lnTo>
                    <a:lnTo>
                      <a:pt x="10806" y="12597"/>
                    </a:lnTo>
                    <a:lnTo>
                      <a:pt x="10823" y="12681"/>
                    </a:lnTo>
                    <a:lnTo>
                      <a:pt x="10827" y="12707"/>
                    </a:lnTo>
                    <a:cubicBezTo>
                      <a:pt x="10832" y="12736"/>
                      <a:pt x="10840" y="12770"/>
                      <a:pt x="10844" y="12804"/>
                    </a:cubicBezTo>
                    <a:cubicBezTo>
                      <a:pt x="10844" y="12829"/>
                      <a:pt x="10848" y="12855"/>
                      <a:pt x="10848" y="12880"/>
                    </a:cubicBezTo>
                    <a:lnTo>
                      <a:pt x="10857" y="12935"/>
                    </a:lnTo>
                    <a:cubicBezTo>
                      <a:pt x="10857" y="12969"/>
                      <a:pt x="10844" y="13007"/>
                      <a:pt x="10819" y="13033"/>
                    </a:cubicBezTo>
                    <a:cubicBezTo>
                      <a:pt x="10793" y="13066"/>
                      <a:pt x="10751" y="13083"/>
                      <a:pt x="10709" y="13088"/>
                    </a:cubicBezTo>
                    <a:cubicBezTo>
                      <a:pt x="10675" y="13088"/>
                      <a:pt x="10637" y="13071"/>
                      <a:pt x="10611" y="13049"/>
                    </a:cubicBezTo>
                    <a:lnTo>
                      <a:pt x="10611" y="13045"/>
                    </a:lnTo>
                    <a:cubicBezTo>
                      <a:pt x="10582" y="13020"/>
                      <a:pt x="10565" y="12982"/>
                      <a:pt x="10561" y="12944"/>
                    </a:cubicBezTo>
                    <a:cubicBezTo>
                      <a:pt x="10552" y="12872"/>
                      <a:pt x="10544" y="12800"/>
                      <a:pt x="10531" y="12728"/>
                    </a:cubicBezTo>
                    <a:lnTo>
                      <a:pt x="10523" y="12694"/>
                    </a:lnTo>
                    <a:lnTo>
                      <a:pt x="10497" y="12512"/>
                    </a:lnTo>
                    <a:cubicBezTo>
                      <a:pt x="10298" y="11433"/>
                      <a:pt x="10032" y="10366"/>
                      <a:pt x="9706" y="9316"/>
                    </a:cubicBezTo>
                    <a:cubicBezTo>
                      <a:pt x="9359" y="8195"/>
                      <a:pt x="8931" y="7099"/>
                      <a:pt x="8432" y="6036"/>
                    </a:cubicBezTo>
                    <a:cubicBezTo>
                      <a:pt x="7784" y="4699"/>
                      <a:pt x="7094" y="3603"/>
                      <a:pt x="6315" y="2701"/>
                    </a:cubicBezTo>
                    <a:cubicBezTo>
                      <a:pt x="6083" y="2434"/>
                      <a:pt x="5854" y="2193"/>
                      <a:pt x="5617" y="1973"/>
                    </a:cubicBezTo>
                    <a:cubicBezTo>
                      <a:pt x="5587" y="1939"/>
                      <a:pt x="5583" y="1893"/>
                      <a:pt x="5613" y="1859"/>
                    </a:cubicBezTo>
                    <a:cubicBezTo>
                      <a:pt x="5630" y="1842"/>
                      <a:pt x="5651" y="1833"/>
                      <a:pt x="5672" y="1829"/>
                    </a:cubicBezTo>
                    <a:close/>
                    <a:moveTo>
                      <a:pt x="2705" y="2616"/>
                    </a:moveTo>
                    <a:cubicBezTo>
                      <a:pt x="2735" y="2621"/>
                      <a:pt x="2760" y="2642"/>
                      <a:pt x="2764" y="2671"/>
                    </a:cubicBezTo>
                    <a:cubicBezTo>
                      <a:pt x="2764" y="2680"/>
                      <a:pt x="2764" y="2688"/>
                      <a:pt x="2764" y="2693"/>
                    </a:cubicBezTo>
                    <a:cubicBezTo>
                      <a:pt x="2781" y="2701"/>
                      <a:pt x="2798" y="2714"/>
                      <a:pt x="2802" y="2731"/>
                    </a:cubicBezTo>
                    <a:cubicBezTo>
                      <a:pt x="2917" y="3128"/>
                      <a:pt x="3048" y="3522"/>
                      <a:pt x="3196" y="3907"/>
                    </a:cubicBezTo>
                    <a:cubicBezTo>
                      <a:pt x="3340" y="4280"/>
                      <a:pt x="3501" y="4648"/>
                      <a:pt x="3674" y="5008"/>
                    </a:cubicBezTo>
                    <a:lnTo>
                      <a:pt x="3666" y="4991"/>
                    </a:lnTo>
                    <a:lnTo>
                      <a:pt x="3666" y="4991"/>
                    </a:lnTo>
                    <a:cubicBezTo>
                      <a:pt x="4174" y="6049"/>
                      <a:pt x="4788" y="7048"/>
                      <a:pt x="5444" y="8017"/>
                    </a:cubicBezTo>
                    <a:cubicBezTo>
                      <a:pt x="5769" y="8504"/>
                      <a:pt x="6108" y="8978"/>
                      <a:pt x="6447" y="9452"/>
                    </a:cubicBezTo>
                    <a:cubicBezTo>
                      <a:pt x="6523" y="9558"/>
                      <a:pt x="6599" y="9668"/>
                      <a:pt x="6679" y="9774"/>
                    </a:cubicBezTo>
                    <a:cubicBezTo>
                      <a:pt x="6747" y="9867"/>
                      <a:pt x="6815" y="9951"/>
                      <a:pt x="6887" y="10040"/>
                    </a:cubicBezTo>
                    <a:cubicBezTo>
                      <a:pt x="7031" y="10222"/>
                      <a:pt x="7179" y="10396"/>
                      <a:pt x="7331" y="10569"/>
                    </a:cubicBezTo>
                    <a:cubicBezTo>
                      <a:pt x="7331" y="10569"/>
                      <a:pt x="7336" y="10573"/>
                      <a:pt x="7336" y="10578"/>
                    </a:cubicBezTo>
                    <a:cubicBezTo>
                      <a:pt x="7467" y="10730"/>
                      <a:pt x="7602" y="10882"/>
                      <a:pt x="7733" y="11039"/>
                    </a:cubicBezTo>
                    <a:cubicBezTo>
                      <a:pt x="7932" y="11268"/>
                      <a:pt x="8127" y="11496"/>
                      <a:pt x="8313" y="11733"/>
                    </a:cubicBezTo>
                    <a:cubicBezTo>
                      <a:pt x="8499" y="11970"/>
                      <a:pt x="8673" y="12199"/>
                      <a:pt x="8830" y="12444"/>
                    </a:cubicBezTo>
                    <a:cubicBezTo>
                      <a:pt x="8978" y="12664"/>
                      <a:pt x="9100" y="12901"/>
                      <a:pt x="9206" y="13143"/>
                    </a:cubicBezTo>
                    <a:cubicBezTo>
                      <a:pt x="9261" y="13265"/>
                      <a:pt x="9304" y="13392"/>
                      <a:pt x="9337" y="13524"/>
                    </a:cubicBezTo>
                    <a:cubicBezTo>
                      <a:pt x="9367" y="13629"/>
                      <a:pt x="9384" y="13739"/>
                      <a:pt x="9393" y="13849"/>
                    </a:cubicBezTo>
                    <a:cubicBezTo>
                      <a:pt x="9397" y="13934"/>
                      <a:pt x="9384" y="14023"/>
                      <a:pt x="9359" y="14103"/>
                    </a:cubicBezTo>
                    <a:cubicBezTo>
                      <a:pt x="9350" y="14133"/>
                      <a:pt x="9337" y="14163"/>
                      <a:pt x="9321" y="14192"/>
                    </a:cubicBezTo>
                    <a:cubicBezTo>
                      <a:pt x="9304" y="14218"/>
                      <a:pt x="9287" y="14239"/>
                      <a:pt x="9266" y="14264"/>
                    </a:cubicBezTo>
                    <a:cubicBezTo>
                      <a:pt x="9240" y="14285"/>
                      <a:pt x="9215" y="14307"/>
                      <a:pt x="9181" y="14323"/>
                    </a:cubicBezTo>
                    <a:cubicBezTo>
                      <a:pt x="9155" y="14340"/>
                      <a:pt x="9130" y="14349"/>
                      <a:pt x="9100" y="14362"/>
                    </a:cubicBezTo>
                    <a:cubicBezTo>
                      <a:pt x="9041" y="14374"/>
                      <a:pt x="8982" y="14383"/>
                      <a:pt x="8918" y="14383"/>
                    </a:cubicBezTo>
                    <a:lnTo>
                      <a:pt x="8902" y="14383"/>
                    </a:lnTo>
                    <a:cubicBezTo>
                      <a:pt x="8736" y="14374"/>
                      <a:pt x="8571" y="14336"/>
                      <a:pt x="8415" y="14268"/>
                    </a:cubicBezTo>
                    <a:cubicBezTo>
                      <a:pt x="8237" y="14196"/>
                      <a:pt x="8068" y="14108"/>
                      <a:pt x="7911" y="13998"/>
                    </a:cubicBezTo>
                    <a:cubicBezTo>
                      <a:pt x="7805" y="13926"/>
                      <a:pt x="7708" y="13849"/>
                      <a:pt x="7606" y="13769"/>
                    </a:cubicBezTo>
                    <a:cubicBezTo>
                      <a:pt x="7505" y="13693"/>
                      <a:pt x="7407" y="13612"/>
                      <a:pt x="7314" y="13532"/>
                    </a:cubicBezTo>
                    <a:cubicBezTo>
                      <a:pt x="7115" y="13358"/>
                      <a:pt x="6925" y="13181"/>
                      <a:pt x="6739" y="12994"/>
                    </a:cubicBezTo>
                    <a:cubicBezTo>
                      <a:pt x="6370" y="12618"/>
                      <a:pt x="6032" y="12216"/>
                      <a:pt x="5723" y="11788"/>
                    </a:cubicBezTo>
                    <a:cubicBezTo>
                      <a:pt x="5092" y="10904"/>
                      <a:pt x="4563" y="9943"/>
                      <a:pt x="4153" y="8935"/>
                    </a:cubicBezTo>
                    <a:cubicBezTo>
                      <a:pt x="3729" y="7911"/>
                      <a:pt x="3391" y="6853"/>
                      <a:pt x="3145" y="5774"/>
                    </a:cubicBezTo>
                    <a:cubicBezTo>
                      <a:pt x="2913" y="4754"/>
                      <a:pt x="2747" y="3721"/>
                      <a:pt x="2654" y="2676"/>
                    </a:cubicBezTo>
                    <a:cubicBezTo>
                      <a:pt x="2650" y="2646"/>
                      <a:pt x="2676" y="2621"/>
                      <a:pt x="2705" y="2616"/>
                    </a:cubicBezTo>
                    <a:close/>
                    <a:moveTo>
                      <a:pt x="1706" y="4022"/>
                    </a:moveTo>
                    <a:cubicBezTo>
                      <a:pt x="1749" y="4022"/>
                      <a:pt x="1782" y="4055"/>
                      <a:pt x="1787" y="4098"/>
                    </a:cubicBezTo>
                    <a:cubicBezTo>
                      <a:pt x="1812" y="4322"/>
                      <a:pt x="1846" y="4559"/>
                      <a:pt x="1888" y="4779"/>
                    </a:cubicBezTo>
                    <a:cubicBezTo>
                      <a:pt x="2015" y="5478"/>
                      <a:pt x="2193" y="6167"/>
                      <a:pt x="2417" y="6840"/>
                    </a:cubicBezTo>
                    <a:cubicBezTo>
                      <a:pt x="2532" y="7187"/>
                      <a:pt x="2659" y="7526"/>
                      <a:pt x="2790" y="7848"/>
                    </a:cubicBezTo>
                    <a:cubicBezTo>
                      <a:pt x="2917" y="8161"/>
                      <a:pt x="3052" y="8461"/>
                      <a:pt x="3200" y="8766"/>
                    </a:cubicBezTo>
                    <a:cubicBezTo>
                      <a:pt x="3615" y="9625"/>
                      <a:pt x="4081" y="10459"/>
                      <a:pt x="4597" y="11263"/>
                    </a:cubicBezTo>
                    <a:cubicBezTo>
                      <a:pt x="4838" y="11636"/>
                      <a:pt x="5101" y="12034"/>
                      <a:pt x="5380" y="12440"/>
                    </a:cubicBezTo>
                    <a:cubicBezTo>
                      <a:pt x="5647" y="12825"/>
                      <a:pt x="5930" y="13193"/>
                      <a:pt x="6235" y="13545"/>
                    </a:cubicBezTo>
                    <a:cubicBezTo>
                      <a:pt x="6426" y="13769"/>
                      <a:pt x="6608" y="13964"/>
                      <a:pt x="6785" y="14137"/>
                    </a:cubicBezTo>
                    <a:cubicBezTo>
                      <a:pt x="6984" y="14332"/>
                      <a:pt x="7183" y="14510"/>
                      <a:pt x="7391" y="14696"/>
                    </a:cubicBezTo>
                    <a:cubicBezTo>
                      <a:pt x="7416" y="14717"/>
                      <a:pt x="7429" y="14742"/>
                      <a:pt x="7429" y="14776"/>
                    </a:cubicBezTo>
                    <a:cubicBezTo>
                      <a:pt x="7433" y="14806"/>
                      <a:pt x="7420" y="14836"/>
                      <a:pt x="7399" y="14857"/>
                    </a:cubicBezTo>
                    <a:cubicBezTo>
                      <a:pt x="7378" y="14882"/>
                      <a:pt x="7348" y="14895"/>
                      <a:pt x="7314" y="14895"/>
                    </a:cubicBezTo>
                    <a:cubicBezTo>
                      <a:pt x="7285" y="14895"/>
                      <a:pt x="7259" y="14886"/>
                      <a:pt x="7238" y="14865"/>
                    </a:cubicBezTo>
                    <a:lnTo>
                      <a:pt x="7238" y="14865"/>
                    </a:lnTo>
                    <a:lnTo>
                      <a:pt x="7242" y="14869"/>
                    </a:lnTo>
                    <a:cubicBezTo>
                      <a:pt x="6933" y="14645"/>
                      <a:pt x="6646" y="14400"/>
                      <a:pt x="6383" y="14129"/>
                    </a:cubicBezTo>
                    <a:cubicBezTo>
                      <a:pt x="6121" y="13862"/>
                      <a:pt x="5875" y="13587"/>
                      <a:pt x="5643" y="13295"/>
                    </a:cubicBezTo>
                    <a:cubicBezTo>
                      <a:pt x="5173" y="12715"/>
                      <a:pt x="4741" y="12106"/>
                      <a:pt x="4347" y="11475"/>
                    </a:cubicBezTo>
                    <a:cubicBezTo>
                      <a:pt x="3641" y="10349"/>
                      <a:pt x="3048" y="9160"/>
                      <a:pt x="2578" y="7920"/>
                    </a:cubicBezTo>
                    <a:cubicBezTo>
                      <a:pt x="2341" y="7302"/>
                      <a:pt x="2138" y="6667"/>
                      <a:pt x="1981" y="6024"/>
                    </a:cubicBezTo>
                    <a:cubicBezTo>
                      <a:pt x="1897" y="5698"/>
                      <a:pt x="1829" y="5389"/>
                      <a:pt x="1774" y="5075"/>
                    </a:cubicBezTo>
                    <a:cubicBezTo>
                      <a:pt x="1715" y="4737"/>
                      <a:pt x="1668" y="4411"/>
                      <a:pt x="1630" y="4102"/>
                    </a:cubicBezTo>
                    <a:cubicBezTo>
                      <a:pt x="1630" y="4085"/>
                      <a:pt x="1634" y="4064"/>
                      <a:pt x="1647" y="4051"/>
                    </a:cubicBezTo>
                    <a:cubicBezTo>
                      <a:pt x="1664" y="4034"/>
                      <a:pt x="1681" y="4022"/>
                      <a:pt x="1706" y="4022"/>
                    </a:cubicBezTo>
                    <a:close/>
                    <a:moveTo>
                      <a:pt x="6845" y="1"/>
                    </a:moveTo>
                    <a:cubicBezTo>
                      <a:pt x="6557" y="153"/>
                      <a:pt x="6290" y="386"/>
                      <a:pt x="6032" y="707"/>
                    </a:cubicBezTo>
                    <a:lnTo>
                      <a:pt x="6028" y="707"/>
                    </a:lnTo>
                    <a:cubicBezTo>
                      <a:pt x="5791" y="1016"/>
                      <a:pt x="5596" y="1355"/>
                      <a:pt x="5452" y="1719"/>
                    </a:cubicBezTo>
                    <a:cubicBezTo>
                      <a:pt x="5346" y="1596"/>
                      <a:pt x="5223" y="1495"/>
                      <a:pt x="5084" y="1414"/>
                    </a:cubicBezTo>
                    <a:cubicBezTo>
                      <a:pt x="4995" y="1364"/>
                      <a:pt x="4902" y="1321"/>
                      <a:pt x="4809" y="1283"/>
                    </a:cubicBezTo>
                    <a:cubicBezTo>
                      <a:pt x="4707" y="1249"/>
                      <a:pt x="4601" y="1220"/>
                      <a:pt x="4495" y="1198"/>
                    </a:cubicBezTo>
                    <a:cubicBezTo>
                      <a:pt x="4385" y="1177"/>
                      <a:pt x="4271" y="1169"/>
                      <a:pt x="4157" y="1169"/>
                    </a:cubicBezTo>
                    <a:cubicBezTo>
                      <a:pt x="4068" y="1169"/>
                      <a:pt x="3979" y="1177"/>
                      <a:pt x="3886" y="1186"/>
                    </a:cubicBezTo>
                    <a:cubicBezTo>
                      <a:pt x="3683" y="1207"/>
                      <a:pt x="3480" y="1258"/>
                      <a:pt x="3285" y="1330"/>
                    </a:cubicBezTo>
                    <a:cubicBezTo>
                      <a:pt x="3090" y="1402"/>
                      <a:pt x="2908" y="1499"/>
                      <a:pt x="2735" y="1613"/>
                    </a:cubicBezTo>
                    <a:cubicBezTo>
                      <a:pt x="2557" y="1728"/>
                      <a:pt x="2396" y="1863"/>
                      <a:pt x="2248" y="2015"/>
                    </a:cubicBezTo>
                    <a:cubicBezTo>
                      <a:pt x="1956" y="2307"/>
                      <a:pt x="1744" y="2676"/>
                      <a:pt x="1634" y="3078"/>
                    </a:cubicBezTo>
                    <a:cubicBezTo>
                      <a:pt x="1567" y="3340"/>
                      <a:pt x="1554" y="3615"/>
                      <a:pt x="1596" y="3886"/>
                    </a:cubicBezTo>
                    <a:cubicBezTo>
                      <a:pt x="1431" y="3789"/>
                      <a:pt x="1249" y="3717"/>
                      <a:pt x="1063" y="3674"/>
                    </a:cubicBezTo>
                    <a:cubicBezTo>
                      <a:pt x="911" y="3641"/>
                      <a:pt x="758" y="3619"/>
                      <a:pt x="602" y="3619"/>
                    </a:cubicBezTo>
                    <a:cubicBezTo>
                      <a:pt x="508" y="3619"/>
                      <a:pt x="411" y="3628"/>
                      <a:pt x="318" y="3641"/>
                    </a:cubicBezTo>
                    <a:cubicBezTo>
                      <a:pt x="229" y="3649"/>
                      <a:pt x="136" y="3666"/>
                      <a:pt x="51" y="3691"/>
                    </a:cubicBezTo>
                    <a:cubicBezTo>
                      <a:pt x="39" y="3768"/>
                      <a:pt x="30" y="3844"/>
                      <a:pt x="22" y="3920"/>
                    </a:cubicBezTo>
                    <a:lnTo>
                      <a:pt x="22" y="3907"/>
                    </a:lnTo>
                    <a:cubicBezTo>
                      <a:pt x="1" y="4182"/>
                      <a:pt x="1" y="4462"/>
                      <a:pt x="22" y="4741"/>
                    </a:cubicBezTo>
                    <a:cubicBezTo>
                      <a:pt x="43" y="5008"/>
                      <a:pt x="77" y="5274"/>
                      <a:pt x="128" y="5537"/>
                    </a:cubicBezTo>
                    <a:cubicBezTo>
                      <a:pt x="128" y="5528"/>
                      <a:pt x="128" y="5524"/>
                      <a:pt x="128" y="5520"/>
                    </a:cubicBezTo>
                    <a:cubicBezTo>
                      <a:pt x="199" y="5909"/>
                      <a:pt x="293" y="6294"/>
                      <a:pt x="398" y="6675"/>
                    </a:cubicBezTo>
                    <a:cubicBezTo>
                      <a:pt x="492" y="7014"/>
                      <a:pt x="589" y="7353"/>
                      <a:pt x="695" y="7687"/>
                    </a:cubicBezTo>
                    <a:cubicBezTo>
                      <a:pt x="898" y="8301"/>
                      <a:pt x="1135" y="8906"/>
                      <a:pt x="1414" y="9490"/>
                    </a:cubicBezTo>
                    <a:cubicBezTo>
                      <a:pt x="1414" y="9486"/>
                      <a:pt x="1410" y="9481"/>
                      <a:pt x="1410" y="9477"/>
                    </a:cubicBezTo>
                    <a:lnTo>
                      <a:pt x="1410" y="9477"/>
                    </a:lnTo>
                    <a:cubicBezTo>
                      <a:pt x="1660" y="9998"/>
                      <a:pt x="1943" y="10506"/>
                      <a:pt x="2261" y="10992"/>
                    </a:cubicBezTo>
                    <a:cubicBezTo>
                      <a:pt x="2570" y="11467"/>
                      <a:pt x="2913" y="11924"/>
                      <a:pt x="3281" y="12355"/>
                    </a:cubicBezTo>
                    <a:cubicBezTo>
                      <a:pt x="3505" y="12614"/>
                      <a:pt x="3742" y="12863"/>
                      <a:pt x="3988" y="13104"/>
                    </a:cubicBezTo>
                    <a:lnTo>
                      <a:pt x="4055" y="13172"/>
                    </a:lnTo>
                    <a:cubicBezTo>
                      <a:pt x="3954" y="13045"/>
                      <a:pt x="3861" y="12914"/>
                      <a:pt x="3776" y="12779"/>
                    </a:cubicBezTo>
                    <a:cubicBezTo>
                      <a:pt x="3725" y="12690"/>
                      <a:pt x="3674" y="12601"/>
                      <a:pt x="3632" y="12508"/>
                    </a:cubicBezTo>
                    <a:cubicBezTo>
                      <a:pt x="3598" y="12427"/>
                      <a:pt x="3577" y="12347"/>
                      <a:pt x="3560" y="12266"/>
                    </a:cubicBezTo>
                    <a:cubicBezTo>
                      <a:pt x="3552" y="12220"/>
                      <a:pt x="3547" y="12178"/>
                      <a:pt x="3547" y="12131"/>
                    </a:cubicBezTo>
                    <a:cubicBezTo>
                      <a:pt x="3547" y="12097"/>
                      <a:pt x="3552" y="12063"/>
                      <a:pt x="3560" y="12029"/>
                    </a:cubicBezTo>
                    <a:cubicBezTo>
                      <a:pt x="3569" y="11996"/>
                      <a:pt x="3581" y="11962"/>
                      <a:pt x="3594" y="11932"/>
                    </a:cubicBezTo>
                    <a:cubicBezTo>
                      <a:pt x="3602" y="11911"/>
                      <a:pt x="3615" y="11894"/>
                      <a:pt x="3628" y="11873"/>
                    </a:cubicBezTo>
                    <a:cubicBezTo>
                      <a:pt x="3641" y="11852"/>
                      <a:pt x="3657" y="11835"/>
                      <a:pt x="3670" y="11814"/>
                    </a:cubicBezTo>
                    <a:cubicBezTo>
                      <a:pt x="3691" y="11792"/>
                      <a:pt x="3717" y="11767"/>
                      <a:pt x="3738" y="11750"/>
                    </a:cubicBezTo>
                    <a:cubicBezTo>
                      <a:pt x="3759" y="11737"/>
                      <a:pt x="3776" y="11725"/>
                      <a:pt x="3797" y="11712"/>
                    </a:cubicBezTo>
                    <a:cubicBezTo>
                      <a:pt x="3831" y="11695"/>
                      <a:pt x="3869" y="11682"/>
                      <a:pt x="3907" y="11682"/>
                    </a:cubicBezTo>
                    <a:cubicBezTo>
                      <a:pt x="3919" y="11681"/>
                      <a:pt x="3931" y="11681"/>
                      <a:pt x="3943" y="11681"/>
                    </a:cubicBezTo>
                    <a:cubicBezTo>
                      <a:pt x="4012" y="11681"/>
                      <a:pt x="4083" y="11701"/>
                      <a:pt x="4144" y="11737"/>
                    </a:cubicBezTo>
                    <a:cubicBezTo>
                      <a:pt x="4237" y="11792"/>
                      <a:pt x="4322" y="11860"/>
                      <a:pt x="4398" y="11941"/>
                    </a:cubicBezTo>
                    <a:cubicBezTo>
                      <a:pt x="4470" y="12013"/>
                      <a:pt x="4538" y="12093"/>
                      <a:pt x="4606" y="12173"/>
                    </a:cubicBezTo>
                    <a:cubicBezTo>
                      <a:pt x="4771" y="12372"/>
                      <a:pt x="4936" y="12575"/>
                      <a:pt x="5101" y="12779"/>
                    </a:cubicBezTo>
                    <a:cubicBezTo>
                      <a:pt x="5452" y="13219"/>
                      <a:pt x="5795" y="13663"/>
                      <a:pt x="6163" y="14095"/>
                    </a:cubicBezTo>
                    <a:lnTo>
                      <a:pt x="6159" y="14086"/>
                    </a:lnTo>
                    <a:lnTo>
                      <a:pt x="6159" y="14086"/>
                    </a:lnTo>
                    <a:cubicBezTo>
                      <a:pt x="6375" y="14336"/>
                      <a:pt x="6599" y="14577"/>
                      <a:pt x="6836" y="14806"/>
                    </a:cubicBezTo>
                    <a:cubicBezTo>
                      <a:pt x="7052" y="15009"/>
                      <a:pt x="7280" y="15195"/>
                      <a:pt x="7518" y="15369"/>
                    </a:cubicBezTo>
                    <a:cubicBezTo>
                      <a:pt x="7522" y="15360"/>
                      <a:pt x="7526" y="15352"/>
                      <a:pt x="7534" y="15339"/>
                    </a:cubicBezTo>
                    <a:cubicBezTo>
                      <a:pt x="7581" y="15233"/>
                      <a:pt x="7619" y="15119"/>
                      <a:pt x="7640" y="15001"/>
                    </a:cubicBezTo>
                    <a:cubicBezTo>
                      <a:pt x="7700" y="15051"/>
                      <a:pt x="7771" y="15098"/>
                      <a:pt x="7848" y="15132"/>
                    </a:cubicBezTo>
                    <a:cubicBezTo>
                      <a:pt x="8034" y="15225"/>
                      <a:pt x="8233" y="15284"/>
                      <a:pt x="8440" y="15310"/>
                    </a:cubicBezTo>
                    <a:cubicBezTo>
                      <a:pt x="8508" y="15318"/>
                      <a:pt x="8580" y="15322"/>
                      <a:pt x="8648" y="15322"/>
                    </a:cubicBezTo>
                    <a:cubicBezTo>
                      <a:pt x="8982" y="15318"/>
                      <a:pt x="9308" y="15229"/>
                      <a:pt x="9604" y="15073"/>
                    </a:cubicBezTo>
                    <a:cubicBezTo>
                      <a:pt x="9972" y="14882"/>
                      <a:pt x="10281" y="14599"/>
                      <a:pt x="10510" y="14251"/>
                    </a:cubicBezTo>
                    <a:cubicBezTo>
                      <a:pt x="10683" y="13993"/>
                      <a:pt x="10798" y="13701"/>
                      <a:pt x="10844" y="13392"/>
                    </a:cubicBezTo>
                    <a:cubicBezTo>
                      <a:pt x="10937" y="13452"/>
                      <a:pt x="11039" y="13502"/>
                      <a:pt x="11141" y="13540"/>
                    </a:cubicBezTo>
                    <a:cubicBezTo>
                      <a:pt x="11276" y="13595"/>
                      <a:pt x="11416" y="13629"/>
                      <a:pt x="11560" y="13650"/>
                    </a:cubicBezTo>
                    <a:cubicBezTo>
                      <a:pt x="11576" y="13384"/>
                      <a:pt x="11576" y="13117"/>
                      <a:pt x="11560" y="12851"/>
                    </a:cubicBezTo>
                    <a:cubicBezTo>
                      <a:pt x="11538" y="12567"/>
                      <a:pt x="11505" y="12288"/>
                      <a:pt x="11454" y="12008"/>
                    </a:cubicBezTo>
                    <a:cubicBezTo>
                      <a:pt x="11373" y="11589"/>
                      <a:pt x="11276" y="11179"/>
                      <a:pt x="11149" y="10772"/>
                    </a:cubicBezTo>
                    <a:cubicBezTo>
                      <a:pt x="11026" y="10362"/>
                      <a:pt x="10887" y="9956"/>
                      <a:pt x="10738" y="9549"/>
                    </a:cubicBezTo>
                    <a:cubicBezTo>
                      <a:pt x="10595" y="9143"/>
                      <a:pt x="10434" y="8724"/>
                      <a:pt x="10294" y="8309"/>
                    </a:cubicBezTo>
                    <a:cubicBezTo>
                      <a:pt x="10256" y="8199"/>
                      <a:pt x="10218" y="8089"/>
                      <a:pt x="10180" y="7979"/>
                    </a:cubicBezTo>
                    <a:cubicBezTo>
                      <a:pt x="10159" y="7907"/>
                      <a:pt x="10137" y="7835"/>
                      <a:pt x="10112" y="7763"/>
                    </a:cubicBezTo>
                    <a:cubicBezTo>
                      <a:pt x="10065" y="7632"/>
                      <a:pt x="10015" y="7496"/>
                      <a:pt x="9964" y="7365"/>
                    </a:cubicBezTo>
                    <a:cubicBezTo>
                      <a:pt x="9862" y="7115"/>
                      <a:pt x="9778" y="6862"/>
                      <a:pt x="9706" y="6603"/>
                    </a:cubicBezTo>
                    <a:cubicBezTo>
                      <a:pt x="9672" y="6481"/>
                      <a:pt x="9646" y="6354"/>
                      <a:pt x="9634" y="6227"/>
                    </a:cubicBezTo>
                    <a:cubicBezTo>
                      <a:pt x="9621" y="6125"/>
                      <a:pt x="9621" y="6019"/>
                      <a:pt x="9634" y="5918"/>
                    </a:cubicBezTo>
                    <a:cubicBezTo>
                      <a:pt x="9651" y="5795"/>
                      <a:pt x="9685" y="5672"/>
                      <a:pt x="9740" y="5562"/>
                    </a:cubicBezTo>
                    <a:cubicBezTo>
                      <a:pt x="9761" y="5520"/>
                      <a:pt x="9790" y="5478"/>
                      <a:pt x="9820" y="5444"/>
                    </a:cubicBezTo>
                    <a:cubicBezTo>
                      <a:pt x="9845" y="5410"/>
                      <a:pt x="9875" y="5380"/>
                      <a:pt x="9909" y="5355"/>
                    </a:cubicBezTo>
                    <a:cubicBezTo>
                      <a:pt x="9943" y="5329"/>
                      <a:pt x="9985" y="5308"/>
                      <a:pt x="10027" y="5296"/>
                    </a:cubicBezTo>
                    <a:cubicBezTo>
                      <a:pt x="10065" y="5287"/>
                      <a:pt x="10104" y="5279"/>
                      <a:pt x="10142" y="5279"/>
                    </a:cubicBezTo>
                    <a:cubicBezTo>
                      <a:pt x="10226" y="5279"/>
                      <a:pt x="10307" y="5296"/>
                      <a:pt x="10387" y="5329"/>
                    </a:cubicBezTo>
                    <a:cubicBezTo>
                      <a:pt x="10497" y="5372"/>
                      <a:pt x="10607" y="5431"/>
                      <a:pt x="10705" y="5503"/>
                    </a:cubicBezTo>
                    <a:cubicBezTo>
                      <a:pt x="10802" y="5571"/>
                      <a:pt x="10891" y="5643"/>
                      <a:pt x="10975" y="5727"/>
                    </a:cubicBezTo>
                    <a:cubicBezTo>
                      <a:pt x="11047" y="5803"/>
                      <a:pt x="11111" y="5884"/>
                      <a:pt x="11174" y="5968"/>
                    </a:cubicBezTo>
                    <a:cubicBezTo>
                      <a:pt x="11023" y="5531"/>
                      <a:pt x="10851" y="5106"/>
                      <a:pt x="10649" y="4690"/>
                    </a:cubicBezTo>
                    <a:lnTo>
                      <a:pt x="10649" y="4690"/>
                    </a:lnTo>
                    <a:cubicBezTo>
                      <a:pt x="10649" y="4690"/>
                      <a:pt x="10649" y="4690"/>
                      <a:pt x="10650" y="4690"/>
                    </a:cubicBezTo>
                    <a:cubicBezTo>
                      <a:pt x="10472" y="4322"/>
                      <a:pt x="10281" y="3962"/>
                      <a:pt x="10074" y="3611"/>
                    </a:cubicBezTo>
                    <a:cubicBezTo>
                      <a:pt x="9867" y="3264"/>
                      <a:pt x="9651" y="2930"/>
                      <a:pt x="9422" y="2595"/>
                    </a:cubicBezTo>
                    <a:cubicBezTo>
                      <a:pt x="9253" y="2354"/>
                      <a:pt x="9088" y="2108"/>
                      <a:pt x="8918" y="1867"/>
                    </a:cubicBezTo>
                    <a:cubicBezTo>
                      <a:pt x="8732" y="1613"/>
                      <a:pt x="8542" y="1364"/>
                      <a:pt x="8334" y="1122"/>
                    </a:cubicBezTo>
                    <a:cubicBezTo>
                      <a:pt x="8072" y="809"/>
                      <a:pt x="7771" y="534"/>
                      <a:pt x="7441" y="297"/>
                    </a:cubicBezTo>
                    <a:lnTo>
                      <a:pt x="7441" y="297"/>
                    </a:lnTo>
                    <a:lnTo>
                      <a:pt x="7454" y="305"/>
                    </a:lnTo>
                    <a:cubicBezTo>
                      <a:pt x="7365" y="242"/>
                      <a:pt x="7272" y="187"/>
                      <a:pt x="7179" y="140"/>
                    </a:cubicBezTo>
                    <a:cubicBezTo>
                      <a:pt x="7098" y="98"/>
                      <a:pt x="7014" y="60"/>
                      <a:pt x="6933" y="30"/>
                    </a:cubicBezTo>
                    <a:lnTo>
                      <a:pt x="6845" y="1"/>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1"/>
              <p:cNvSpPr/>
              <p:nvPr/>
            </p:nvSpPr>
            <p:spPr>
              <a:xfrm>
                <a:off x="-1633600" y="4771110"/>
                <a:ext cx="445413" cy="834498"/>
              </a:xfrm>
              <a:custGeom>
                <a:rect b="b" l="l" r="r" t="t"/>
                <a:pathLst>
                  <a:path extrusionOk="0" h="10874" w="5804">
                    <a:moveTo>
                      <a:pt x="77" y="1"/>
                    </a:moveTo>
                    <a:cubicBezTo>
                      <a:pt x="56" y="1"/>
                      <a:pt x="35" y="13"/>
                      <a:pt x="22" y="30"/>
                    </a:cubicBezTo>
                    <a:cubicBezTo>
                      <a:pt x="9" y="43"/>
                      <a:pt x="1" y="64"/>
                      <a:pt x="5" y="81"/>
                    </a:cubicBezTo>
                    <a:cubicBezTo>
                      <a:pt x="39" y="390"/>
                      <a:pt x="90" y="716"/>
                      <a:pt x="149" y="1054"/>
                    </a:cubicBezTo>
                    <a:cubicBezTo>
                      <a:pt x="204" y="1368"/>
                      <a:pt x="272" y="1677"/>
                      <a:pt x="352" y="2003"/>
                    </a:cubicBezTo>
                    <a:cubicBezTo>
                      <a:pt x="513" y="2646"/>
                      <a:pt x="712" y="3276"/>
                      <a:pt x="949" y="3894"/>
                    </a:cubicBezTo>
                    <a:cubicBezTo>
                      <a:pt x="1423" y="5135"/>
                      <a:pt x="2016" y="6328"/>
                      <a:pt x="2718" y="7454"/>
                    </a:cubicBezTo>
                    <a:cubicBezTo>
                      <a:pt x="3112" y="8085"/>
                      <a:pt x="3548" y="8694"/>
                      <a:pt x="4018" y="9274"/>
                    </a:cubicBezTo>
                    <a:cubicBezTo>
                      <a:pt x="4250" y="9562"/>
                      <a:pt x="4496" y="9841"/>
                      <a:pt x="4758" y="10104"/>
                    </a:cubicBezTo>
                    <a:cubicBezTo>
                      <a:pt x="5021" y="10374"/>
                      <a:pt x="5308" y="10624"/>
                      <a:pt x="5613" y="10844"/>
                    </a:cubicBezTo>
                    <a:cubicBezTo>
                      <a:pt x="5634" y="10861"/>
                      <a:pt x="5660" y="10874"/>
                      <a:pt x="5689" y="10874"/>
                    </a:cubicBezTo>
                    <a:cubicBezTo>
                      <a:pt x="5719" y="10874"/>
                      <a:pt x="5753" y="10861"/>
                      <a:pt x="5774" y="10836"/>
                    </a:cubicBezTo>
                    <a:cubicBezTo>
                      <a:pt x="5795" y="10815"/>
                      <a:pt x="5804" y="10785"/>
                      <a:pt x="5804" y="10755"/>
                    </a:cubicBezTo>
                    <a:cubicBezTo>
                      <a:pt x="5799" y="10721"/>
                      <a:pt x="5787" y="10696"/>
                      <a:pt x="5766" y="10675"/>
                    </a:cubicBezTo>
                    <a:cubicBezTo>
                      <a:pt x="5558" y="10489"/>
                      <a:pt x="5355" y="10307"/>
                      <a:pt x="5160" y="10116"/>
                    </a:cubicBezTo>
                    <a:cubicBezTo>
                      <a:pt x="4983" y="9943"/>
                      <a:pt x="4801" y="9748"/>
                      <a:pt x="4606" y="9524"/>
                    </a:cubicBezTo>
                    <a:cubicBezTo>
                      <a:pt x="4301" y="9172"/>
                      <a:pt x="4018" y="8800"/>
                      <a:pt x="3755" y="8419"/>
                    </a:cubicBezTo>
                    <a:cubicBezTo>
                      <a:pt x="3476" y="8013"/>
                      <a:pt x="3209" y="7615"/>
                      <a:pt x="2968" y="7238"/>
                    </a:cubicBezTo>
                    <a:cubicBezTo>
                      <a:pt x="2456" y="6438"/>
                      <a:pt x="1990" y="5604"/>
                      <a:pt x="1575" y="4745"/>
                    </a:cubicBezTo>
                    <a:cubicBezTo>
                      <a:pt x="1427" y="4440"/>
                      <a:pt x="1292" y="4140"/>
                      <a:pt x="1165" y="3827"/>
                    </a:cubicBezTo>
                    <a:cubicBezTo>
                      <a:pt x="1029" y="3501"/>
                      <a:pt x="907" y="3162"/>
                      <a:pt x="792" y="2819"/>
                    </a:cubicBezTo>
                    <a:cubicBezTo>
                      <a:pt x="568" y="2146"/>
                      <a:pt x="390" y="1457"/>
                      <a:pt x="263" y="758"/>
                    </a:cubicBezTo>
                    <a:cubicBezTo>
                      <a:pt x="221" y="538"/>
                      <a:pt x="187" y="301"/>
                      <a:pt x="162" y="77"/>
                    </a:cubicBezTo>
                    <a:cubicBezTo>
                      <a:pt x="157" y="34"/>
                      <a:pt x="124" y="1"/>
                      <a:pt x="8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1"/>
              <p:cNvSpPr/>
              <p:nvPr/>
            </p:nvSpPr>
            <p:spPr>
              <a:xfrm>
                <a:off x="-1329850" y="4602812"/>
                <a:ext cx="404740" cy="863814"/>
              </a:xfrm>
              <a:custGeom>
                <a:rect b="b" l="l" r="r" t="t"/>
                <a:pathLst>
                  <a:path extrusionOk="0" h="11256" w="5274">
                    <a:moveTo>
                      <a:pt x="100" y="0"/>
                    </a:moveTo>
                    <a:cubicBezTo>
                      <a:pt x="96" y="0"/>
                      <a:pt x="93" y="0"/>
                      <a:pt x="89" y="1"/>
                    </a:cubicBezTo>
                    <a:cubicBezTo>
                      <a:pt x="64" y="1"/>
                      <a:pt x="43" y="10"/>
                      <a:pt x="30" y="26"/>
                    </a:cubicBezTo>
                    <a:cubicBezTo>
                      <a:pt x="0" y="60"/>
                      <a:pt x="0" y="111"/>
                      <a:pt x="34" y="141"/>
                    </a:cubicBezTo>
                    <a:cubicBezTo>
                      <a:pt x="271" y="365"/>
                      <a:pt x="495" y="606"/>
                      <a:pt x="728" y="873"/>
                    </a:cubicBezTo>
                    <a:cubicBezTo>
                      <a:pt x="1507" y="1779"/>
                      <a:pt x="2201" y="2871"/>
                      <a:pt x="2844" y="4208"/>
                    </a:cubicBezTo>
                    <a:cubicBezTo>
                      <a:pt x="3348" y="5271"/>
                      <a:pt x="3776" y="6367"/>
                      <a:pt x="4123" y="7488"/>
                    </a:cubicBezTo>
                    <a:cubicBezTo>
                      <a:pt x="4449" y="8538"/>
                      <a:pt x="4715" y="9605"/>
                      <a:pt x="4914" y="10684"/>
                    </a:cubicBezTo>
                    <a:lnTo>
                      <a:pt x="4944" y="10866"/>
                    </a:lnTo>
                    <a:lnTo>
                      <a:pt x="4948" y="10900"/>
                    </a:lnTo>
                    <a:cubicBezTo>
                      <a:pt x="4961" y="10972"/>
                      <a:pt x="4973" y="11044"/>
                      <a:pt x="4978" y="11116"/>
                    </a:cubicBezTo>
                    <a:cubicBezTo>
                      <a:pt x="4982" y="11154"/>
                      <a:pt x="4999" y="11192"/>
                      <a:pt x="5028" y="11217"/>
                    </a:cubicBezTo>
                    <a:cubicBezTo>
                      <a:pt x="5054" y="11243"/>
                      <a:pt x="5092" y="11255"/>
                      <a:pt x="5130" y="11255"/>
                    </a:cubicBezTo>
                    <a:cubicBezTo>
                      <a:pt x="5168" y="11251"/>
                      <a:pt x="5210" y="11234"/>
                      <a:pt x="5240" y="11200"/>
                    </a:cubicBezTo>
                    <a:cubicBezTo>
                      <a:pt x="5261" y="11175"/>
                      <a:pt x="5274" y="11137"/>
                      <a:pt x="5274" y="11103"/>
                    </a:cubicBezTo>
                    <a:lnTo>
                      <a:pt x="5265" y="11048"/>
                    </a:lnTo>
                    <a:cubicBezTo>
                      <a:pt x="5265" y="11023"/>
                      <a:pt x="5261" y="10997"/>
                      <a:pt x="5261" y="10976"/>
                    </a:cubicBezTo>
                    <a:cubicBezTo>
                      <a:pt x="5257" y="10942"/>
                      <a:pt x="5249" y="10908"/>
                      <a:pt x="5244" y="10874"/>
                    </a:cubicBezTo>
                    <a:lnTo>
                      <a:pt x="5240" y="10849"/>
                    </a:lnTo>
                    <a:lnTo>
                      <a:pt x="5223" y="10769"/>
                    </a:lnTo>
                    <a:lnTo>
                      <a:pt x="5206" y="10684"/>
                    </a:lnTo>
                    <a:lnTo>
                      <a:pt x="5194" y="10604"/>
                    </a:lnTo>
                    <a:cubicBezTo>
                      <a:pt x="5164" y="10468"/>
                      <a:pt x="5139" y="10333"/>
                      <a:pt x="5109" y="10197"/>
                    </a:cubicBezTo>
                    <a:cubicBezTo>
                      <a:pt x="5050" y="9939"/>
                      <a:pt x="4990" y="9681"/>
                      <a:pt x="4927" y="9423"/>
                    </a:cubicBezTo>
                    <a:cubicBezTo>
                      <a:pt x="4796" y="8881"/>
                      <a:pt x="4643" y="8339"/>
                      <a:pt x="4482" y="7806"/>
                    </a:cubicBezTo>
                    <a:cubicBezTo>
                      <a:pt x="4140" y="6684"/>
                      <a:pt x="3721" y="5588"/>
                      <a:pt x="3221" y="4526"/>
                    </a:cubicBezTo>
                    <a:cubicBezTo>
                      <a:pt x="2828" y="3675"/>
                      <a:pt x="2370" y="2858"/>
                      <a:pt x="1854" y="2075"/>
                    </a:cubicBezTo>
                    <a:cubicBezTo>
                      <a:pt x="1363" y="1330"/>
                      <a:pt x="787" y="640"/>
                      <a:pt x="144" y="22"/>
                    </a:cubicBezTo>
                    <a:cubicBezTo>
                      <a:pt x="134" y="8"/>
                      <a:pt x="117" y="0"/>
                      <a:pt x="10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2" name="Google Shape;6692;p61"/>
            <p:cNvGrpSpPr/>
            <p:nvPr/>
          </p:nvGrpSpPr>
          <p:grpSpPr>
            <a:xfrm rot="692224">
              <a:off x="6060264" y="3197398"/>
              <a:ext cx="969348" cy="952825"/>
              <a:chOff x="-1999878" y="5827318"/>
              <a:chExt cx="1884076" cy="1851962"/>
            </a:xfrm>
          </p:grpSpPr>
          <p:sp>
            <p:nvSpPr>
              <p:cNvPr id="6693" name="Google Shape;6693;p61"/>
              <p:cNvSpPr/>
              <p:nvPr/>
            </p:nvSpPr>
            <p:spPr>
              <a:xfrm rot="3016586">
                <a:off x="-1659057" y="6028018"/>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1"/>
              <p:cNvSpPr/>
              <p:nvPr/>
            </p:nvSpPr>
            <p:spPr>
              <a:xfrm rot="3016586">
                <a:off x="-1659065" y="6028024"/>
                <a:ext cx="1202443" cy="1450557"/>
              </a:xfrm>
              <a:custGeom>
                <a:rect b="b" l="l" r="r" t="t"/>
                <a:pathLst>
                  <a:path extrusionOk="0" h="23001" w="19065">
                    <a:moveTo>
                      <a:pt x="4779" y="1"/>
                    </a:moveTo>
                    <a:lnTo>
                      <a:pt x="4779" y="5"/>
                    </a:lnTo>
                    <a:cubicBezTo>
                      <a:pt x="4757" y="5"/>
                      <a:pt x="4735" y="5"/>
                      <a:pt x="4713" y="5"/>
                    </a:cubicBezTo>
                    <a:cubicBezTo>
                      <a:pt x="4477" y="5"/>
                      <a:pt x="4241" y="25"/>
                      <a:pt x="4005" y="56"/>
                    </a:cubicBezTo>
                    <a:cubicBezTo>
                      <a:pt x="3476" y="136"/>
                      <a:pt x="2968" y="301"/>
                      <a:pt x="2494" y="551"/>
                    </a:cubicBezTo>
                    <a:cubicBezTo>
                      <a:pt x="2015" y="809"/>
                      <a:pt x="1579" y="1144"/>
                      <a:pt x="1211" y="1546"/>
                    </a:cubicBezTo>
                    <a:cubicBezTo>
                      <a:pt x="1122" y="1643"/>
                      <a:pt x="1038" y="1745"/>
                      <a:pt x="957" y="1846"/>
                    </a:cubicBezTo>
                    <a:cubicBezTo>
                      <a:pt x="919" y="1889"/>
                      <a:pt x="881" y="1931"/>
                      <a:pt x="847" y="1973"/>
                    </a:cubicBezTo>
                    <a:cubicBezTo>
                      <a:pt x="543" y="2358"/>
                      <a:pt x="322" y="2807"/>
                      <a:pt x="204" y="3285"/>
                    </a:cubicBezTo>
                    <a:cubicBezTo>
                      <a:pt x="111" y="3569"/>
                      <a:pt x="52" y="3857"/>
                      <a:pt x="26" y="4153"/>
                    </a:cubicBezTo>
                    <a:cubicBezTo>
                      <a:pt x="22" y="4212"/>
                      <a:pt x="22" y="4276"/>
                      <a:pt x="22" y="4344"/>
                    </a:cubicBezTo>
                    <a:cubicBezTo>
                      <a:pt x="13" y="4407"/>
                      <a:pt x="5" y="4466"/>
                      <a:pt x="5" y="4530"/>
                    </a:cubicBezTo>
                    <a:cubicBezTo>
                      <a:pt x="1" y="4657"/>
                      <a:pt x="9" y="4784"/>
                      <a:pt x="26" y="4911"/>
                    </a:cubicBezTo>
                    <a:cubicBezTo>
                      <a:pt x="35" y="5025"/>
                      <a:pt x="47" y="5143"/>
                      <a:pt x="64" y="5258"/>
                    </a:cubicBezTo>
                    <a:cubicBezTo>
                      <a:pt x="73" y="5368"/>
                      <a:pt x="90" y="5474"/>
                      <a:pt x="102" y="5584"/>
                    </a:cubicBezTo>
                    <a:cubicBezTo>
                      <a:pt x="128" y="5744"/>
                      <a:pt x="162" y="5905"/>
                      <a:pt x="208" y="6062"/>
                    </a:cubicBezTo>
                    <a:cubicBezTo>
                      <a:pt x="225" y="6138"/>
                      <a:pt x="242" y="6219"/>
                      <a:pt x="263" y="6299"/>
                    </a:cubicBezTo>
                    <a:cubicBezTo>
                      <a:pt x="314" y="6528"/>
                      <a:pt x="377" y="6769"/>
                      <a:pt x="454" y="7010"/>
                    </a:cubicBezTo>
                    <a:cubicBezTo>
                      <a:pt x="576" y="7408"/>
                      <a:pt x="682" y="7772"/>
                      <a:pt x="775" y="8127"/>
                    </a:cubicBezTo>
                    <a:cubicBezTo>
                      <a:pt x="949" y="8796"/>
                      <a:pt x="1101" y="9507"/>
                      <a:pt x="1258" y="10371"/>
                    </a:cubicBezTo>
                    <a:cubicBezTo>
                      <a:pt x="1406" y="11179"/>
                      <a:pt x="1529" y="12000"/>
                      <a:pt x="1639" y="12724"/>
                    </a:cubicBezTo>
                    <a:lnTo>
                      <a:pt x="1647" y="12770"/>
                    </a:lnTo>
                    <a:cubicBezTo>
                      <a:pt x="1749" y="13435"/>
                      <a:pt x="1863" y="14188"/>
                      <a:pt x="1990" y="14908"/>
                    </a:cubicBezTo>
                    <a:cubicBezTo>
                      <a:pt x="2087" y="15475"/>
                      <a:pt x="2219" y="16038"/>
                      <a:pt x="2384" y="16592"/>
                    </a:cubicBezTo>
                    <a:cubicBezTo>
                      <a:pt x="2549" y="17138"/>
                      <a:pt x="2752" y="17672"/>
                      <a:pt x="2989" y="18192"/>
                    </a:cubicBezTo>
                    <a:cubicBezTo>
                      <a:pt x="3480" y="19259"/>
                      <a:pt x="4111" y="20190"/>
                      <a:pt x="4868" y="20948"/>
                    </a:cubicBezTo>
                    <a:cubicBezTo>
                      <a:pt x="5262" y="21337"/>
                      <a:pt x="5693" y="21684"/>
                      <a:pt x="6163" y="21980"/>
                    </a:cubicBezTo>
                    <a:cubicBezTo>
                      <a:pt x="6642" y="22277"/>
                      <a:pt x="7158" y="22514"/>
                      <a:pt x="7700" y="22679"/>
                    </a:cubicBezTo>
                    <a:cubicBezTo>
                      <a:pt x="8246" y="22848"/>
                      <a:pt x="8809" y="22950"/>
                      <a:pt x="9380" y="22983"/>
                    </a:cubicBezTo>
                    <a:cubicBezTo>
                      <a:pt x="9545" y="22992"/>
                      <a:pt x="9719" y="23000"/>
                      <a:pt x="9896" y="23000"/>
                    </a:cubicBezTo>
                    <a:cubicBezTo>
                      <a:pt x="10282" y="22996"/>
                      <a:pt x="10671" y="22971"/>
                      <a:pt x="11052" y="22920"/>
                    </a:cubicBezTo>
                    <a:cubicBezTo>
                      <a:pt x="12212" y="22768"/>
                      <a:pt x="13337" y="22421"/>
                      <a:pt x="14383" y="21892"/>
                    </a:cubicBezTo>
                    <a:cubicBezTo>
                      <a:pt x="15420" y="21379"/>
                      <a:pt x="16351" y="20681"/>
                      <a:pt x="17134" y="19835"/>
                    </a:cubicBezTo>
                    <a:cubicBezTo>
                      <a:pt x="17511" y="19420"/>
                      <a:pt x="17841" y="18967"/>
                      <a:pt x="18120" y="18480"/>
                    </a:cubicBezTo>
                    <a:cubicBezTo>
                      <a:pt x="18429" y="17930"/>
                      <a:pt x="18658" y="17337"/>
                      <a:pt x="18802" y="16724"/>
                    </a:cubicBezTo>
                    <a:cubicBezTo>
                      <a:pt x="19064" y="15572"/>
                      <a:pt x="19039" y="14320"/>
                      <a:pt x="18713" y="13003"/>
                    </a:cubicBezTo>
                    <a:cubicBezTo>
                      <a:pt x="18560" y="12385"/>
                      <a:pt x="18349" y="11780"/>
                      <a:pt x="18078" y="11204"/>
                    </a:cubicBezTo>
                    <a:cubicBezTo>
                      <a:pt x="17820" y="10629"/>
                      <a:pt x="17511" y="10079"/>
                      <a:pt x="17155" y="9558"/>
                    </a:cubicBezTo>
                    <a:cubicBezTo>
                      <a:pt x="16795" y="9025"/>
                      <a:pt x="16385" y="8525"/>
                      <a:pt x="15928" y="8072"/>
                    </a:cubicBezTo>
                    <a:cubicBezTo>
                      <a:pt x="15521" y="7670"/>
                      <a:pt x="15026" y="7272"/>
                      <a:pt x="14379" y="6811"/>
                    </a:cubicBezTo>
                    <a:cubicBezTo>
                      <a:pt x="13951" y="6511"/>
                      <a:pt x="13477" y="6206"/>
                      <a:pt x="13134" y="5982"/>
                    </a:cubicBezTo>
                    <a:lnTo>
                      <a:pt x="13096" y="5956"/>
                    </a:lnTo>
                    <a:cubicBezTo>
                      <a:pt x="12622" y="5647"/>
                      <a:pt x="12135" y="5330"/>
                      <a:pt x="11674" y="4991"/>
                    </a:cubicBezTo>
                    <a:cubicBezTo>
                      <a:pt x="11382" y="4775"/>
                      <a:pt x="11124" y="4572"/>
                      <a:pt x="10895" y="4373"/>
                    </a:cubicBezTo>
                    <a:cubicBezTo>
                      <a:pt x="10637" y="4149"/>
                      <a:pt x="10396" y="3908"/>
                      <a:pt x="10167" y="3654"/>
                    </a:cubicBezTo>
                    <a:cubicBezTo>
                      <a:pt x="9888" y="3349"/>
                      <a:pt x="9625" y="3027"/>
                      <a:pt x="9367" y="2714"/>
                    </a:cubicBezTo>
                    <a:lnTo>
                      <a:pt x="9317" y="2655"/>
                    </a:lnTo>
                    <a:lnTo>
                      <a:pt x="9266" y="2591"/>
                    </a:lnTo>
                    <a:cubicBezTo>
                      <a:pt x="9126" y="2426"/>
                      <a:pt x="8991" y="2261"/>
                      <a:pt x="8851" y="2100"/>
                    </a:cubicBezTo>
                    <a:cubicBezTo>
                      <a:pt x="8453" y="1639"/>
                      <a:pt x="7966" y="1114"/>
                      <a:pt x="7374" y="704"/>
                    </a:cubicBezTo>
                    <a:cubicBezTo>
                      <a:pt x="6849" y="344"/>
                      <a:pt x="6244" y="119"/>
                      <a:pt x="5609" y="48"/>
                    </a:cubicBezTo>
                    <a:cubicBezTo>
                      <a:pt x="5490" y="35"/>
                      <a:pt x="5372" y="26"/>
                      <a:pt x="5249" y="22"/>
                    </a:cubicBezTo>
                    <a:cubicBezTo>
                      <a:pt x="5088" y="9"/>
                      <a:pt x="4927" y="1"/>
                      <a:pt x="477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1"/>
              <p:cNvSpPr/>
              <p:nvPr/>
            </p:nvSpPr>
            <p:spPr>
              <a:xfrm rot="3016586">
                <a:off x="-1620202" y="6091653"/>
                <a:ext cx="1113261" cy="1342148"/>
              </a:xfrm>
              <a:custGeom>
                <a:rect b="b" l="l" r="r" t="t"/>
                <a:pathLst>
                  <a:path extrusionOk="0" h="21282" w="17651">
                    <a:moveTo>
                      <a:pt x="4420" y="1"/>
                    </a:moveTo>
                    <a:cubicBezTo>
                      <a:pt x="4183" y="1"/>
                      <a:pt x="3941" y="18"/>
                      <a:pt x="3704" y="52"/>
                    </a:cubicBezTo>
                    <a:cubicBezTo>
                      <a:pt x="3218" y="124"/>
                      <a:pt x="2744" y="280"/>
                      <a:pt x="2308" y="509"/>
                    </a:cubicBezTo>
                    <a:cubicBezTo>
                      <a:pt x="1863" y="746"/>
                      <a:pt x="1461" y="1055"/>
                      <a:pt x="1118" y="1427"/>
                    </a:cubicBezTo>
                    <a:cubicBezTo>
                      <a:pt x="1038" y="1516"/>
                      <a:pt x="957" y="1609"/>
                      <a:pt x="885" y="1702"/>
                    </a:cubicBezTo>
                    <a:cubicBezTo>
                      <a:pt x="847" y="1740"/>
                      <a:pt x="813" y="1783"/>
                      <a:pt x="784" y="1821"/>
                    </a:cubicBezTo>
                    <a:cubicBezTo>
                      <a:pt x="500" y="2181"/>
                      <a:pt x="297" y="2595"/>
                      <a:pt x="187" y="3040"/>
                    </a:cubicBezTo>
                    <a:cubicBezTo>
                      <a:pt x="98" y="3298"/>
                      <a:pt x="43" y="3569"/>
                      <a:pt x="22" y="3844"/>
                    </a:cubicBezTo>
                    <a:cubicBezTo>
                      <a:pt x="18" y="3895"/>
                      <a:pt x="18" y="3954"/>
                      <a:pt x="18" y="4017"/>
                    </a:cubicBezTo>
                    <a:cubicBezTo>
                      <a:pt x="9" y="4077"/>
                      <a:pt x="5" y="4132"/>
                      <a:pt x="1" y="4191"/>
                    </a:cubicBezTo>
                    <a:cubicBezTo>
                      <a:pt x="1" y="4305"/>
                      <a:pt x="5" y="4424"/>
                      <a:pt x="22" y="4542"/>
                    </a:cubicBezTo>
                    <a:cubicBezTo>
                      <a:pt x="26" y="4648"/>
                      <a:pt x="39" y="4754"/>
                      <a:pt x="56" y="4860"/>
                    </a:cubicBezTo>
                    <a:cubicBezTo>
                      <a:pt x="69" y="4961"/>
                      <a:pt x="81" y="5063"/>
                      <a:pt x="94" y="5164"/>
                    </a:cubicBezTo>
                    <a:cubicBezTo>
                      <a:pt x="115" y="5313"/>
                      <a:pt x="149" y="5461"/>
                      <a:pt x="191" y="5605"/>
                    </a:cubicBezTo>
                    <a:cubicBezTo>
                      <a:pt x="208" y="5677"/>
                      <a:pt x="221" y="5749"/>
                      <a:pt x="242" y="5825"/>
                    </a:cubicBezTo>
                    <a:cubicBezTo>
                      <a:pt x="289" y="6036"/>
                      <a:pt x="348" y="6261"/>
                      <a:pt x="420" y="6485"/>
                    </a:cubicBezTo>
                    <a:cubicBezTo>
                      <a:pt x="534" y="6849"/>
                      <a:pt x="631" y="7188"/>
                      <a:pt x="716" y="7518"/>
                    </a:cubicBezTo>
                    <a:cubicBezTo>
                      <a:pt x="873" y="8136"/>
                      <a:pt x="1017" y="8796"/>
                      <a:pt x="1165" y="9596"/>
                    </a:cubicBezTo>
                    <a:cubicBezTo>
                      <a:pt x="1300" y="10341"/>
                      <a:pt x="1414" y="11103"/>
                      <a:pt x="1516" y="11776"/>
                    </a:cubicBezTo>
                    <a:lnTo>
                      <a:pt x="1525" y="11818"/>
                    </a:lnTo>
                    <a:cubicBezTo>
                      <a:pt x="1618" y="12432"/>
                      <a:pt x="1723" y="13130"/>
                      <a:pt x="1842" y="13795"/>
                    </a:cubicBezTo>
                    <a:cubicBezTo>
                      <a:pt x="1931" y="14319"/>
                      <a:pt x="2049" y="14840"/>
                      <a:pt x="2206" y="15352"/>
                    </a:cubicBezTo>
                    <a:cubicBezTo>
                      <a:pt x="2358" y="15860"/>
                      <a:pt x="2545" y="16351"/>
                      <a:pt x="2765" y="16829"/>
                    </a:cubicBezTo>
                    <a:cubicBezTo>
                      <a:pt x="3188" y="17777"/>
                      <a:pt x="3780" y="18641"/>
                      <a:pt x="4504" y="19381"/>
                    </a:cubicBezTo>
                    <a:cubicBezTo>
                      <a:pt x="4868" y="19745"/>
                      <a:pt x="5270" y="20063"/>
                      <a:pt x="5706" y="20338"/>
                    </a:cubicBezTo>
                    <a:cubicBezTo>
                      <a:pt x="6151" y="20613"/>
                      <a:pt x="6629" y="20829"/>
                      <a:pt x="7128" y="20986"/>
                    </a:cubicBezTo>
                    <a:cubicBezTo>
                      <a:pt x="7632" y="21142"/>
                      <a:pt x="8157" y="21235"/>
                      <a:pt x="8682" y="21269"/>
                    </a:cubicBezTo>
                    <a:cubicBezTo>
                      <a:pt x="8838" y="21278"/>
                      <a:pt x="8999" y="21282"/>
                      <a:pt x="9160" y="21282"/>
                    </a:cubicBezTo>
                    <a:cubicBezTo>
                      <a:pt x="9520" y="21282"/>
                      <a:pt x="9875" y="21261"/>
                      <a:pt x="10235" y="21214"/>
                    </a:cubicBezTo>
                    <a:cubicBezTo>
                      <a:pt x="11306" y="21074"/>
                      <a:pt x="12347" y="20749"/>
                      <a:pt x="13312" y="20262"/>
                    </a:cubicBezTo>
                    <a:cubicBezTo>
                      <a:pt x="14273" y="19788"/>
                      <a:pt x="15136" y="19144"/>
                      <a:pt x="15860" y="18357"/>
                    </a:cubicBezTo>
                    <a:cubicBezTo>
                      <a:pt x="16211" y="17972"/>
                      <a:pt x="16516" y="17553"/>
                      <a:pt x="16774" y="17100"/>
                    </a:cubicBezTo>
                    <a:cubicBezTo>
                      <a:pt x="17058" y="16592"/>
                      <a:pt x="17270" y="16042"/>
                      <a:pt x="17401" y="15475"/>
                    </a:cubicBezTo>
                    <a:cubicBezTo>
                      <a:pt x="17650" y="14408"/>
                      <a:pt x="17621" y="13253"/>
                      <a:pt x="17325" y="12030"/>
                    </a:cubicBezTo>
                    <a:cubicBezTo>
                      <a:pt x="17181" y="11458"/>
                      <a:pt x="16986" y="10900"/>
                      <a:pt x="16736" y="10366"/>
                    </a:cubicBezTo>
                    <a:cubicBezTo>
                      <a:pt x="16495" y="9833"/>
                      <a:pt x="16211" y="9325"/>
                      <a:pt x="15881" y="8843"/>
                    </a:cubicBezTo>
                    <a:cubicBezTo>
                      <a:pt x="15547" y="8352"/>
                      <a:pt x="15166" y="7890"/>
                      <a:pt x="14743" y="7467"/>
                    </a:cubicBezTo>
                    <a:cubicBezTo>
                      <a:pt x="14366" y="7099"/>
                      <a:pt x="13913" y="6726"/>
                      <a:pt x="13308" y="6303"/>
                    </a:cubicBezTo>
                    <a:cubicBezTo>
                      <a:pt x="12914" y="6024"/>
                      <a:pt x="12478" y="5744"/>
                      <a:pt x="12161" y="5537"/>
                    </a:cubicBezTo>
                    <a:lnTo>
                      <a:pt x="12123" y="5512"/>
                    </a:lnTo>
                    <a:cubicBezTo>
                      <a:pt x="11687" y="5224"/>
                      <a:pt x="11234" y="4932"/>
                      <a:pt x="10806" y="4618"/>
                    </a:cubicBezTo>
                    <a:cubicBezTo>
                      <a:pt x="10536" y="4420"/>
                      <a:pt x="10299" y="4233"/>
                      <a:pt x="10083" y="4047"/>
                    </a:cubicBezTo>
                    <a:cubicBezTo>
                      <a:pt x="9846" y="3840"/>
                      <a:pt x="9621" y="3615"/>
                      <a:pt x="9414" y="3383"/>
                    </a:cubicBezTo>
                    <a:cubicBezTo>
                      <a:pt x="9156" y="3099"/>
                      <a:pt x="8910" y="2799"/>
                      <a:pt x="8673" y="2515"/>
                    </a:cubicBezTo>
                    <a:lnTo>
                      <a:pt x="8627" y="2460"/>
                    </a:lnTo>
                    <a:lnTo>
                      <a:pt x="8576" y="2401"/>
                    </a:lnTo>
                    <a:cubicBezTo>
                      <a:pt x="8449" y="2248"/>
                      <a:pt x="8322" y="2096"/>
                      <a:pt x="8195" y="1944"/>
                    </a:cubicBezTo>
                    <a:cubicBezTo>
                      <a:pt x="7823" y="1520"/>
                      <a:pt x="7378" y="1034"/>
                      <a:pt x="6828" y="653"/>
                    </a:cubicBezTo>
                    <a:cubicBezTo>
                      <a:pt x="6341" y="323"/>
                      <a:pt x="5778" y="111"/>
                      <a:pt x="5194" y="47"/>
                    </a:cubicBezTo>
                    <a:cubicBezTo>
                      <a:pt x="5084" y="35"/>
                      <a:pt x="4970" y="26"/>
                      <a:pt x="4864" y="22"/>
                    </a:cubicBezTo>
                    <a:cubicBezTo>
                      <a:pt x="4712" y="9"/>
                      <a:pt x="4563" y="1"/>
                      <a:pt x="44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1"/>
              <p:cNvSpPr/>
              <p:nvPr/>
            </p:nvSpPr>
            <p:spPr>
              <a:xfrm rot="3016586">
                <a:off x="-1619401" y="6093688"/>
                <a:ext cx="1107080" cy="1332562"/>
              </a:xfrm>
              <a:custGeom>
                <a:rect b="b" l="l" r="r" t="t"/>
                <a:pathLst>
                  <a:path extrusionOk="0" h="21130" w="17553">
                    <a:moveTo>
                      <a:pt x="5230" y="12087"/>
                    </a:moveTo>
                    <a:cubicBezTo>
                      <a:pt x="5231" y="12091"/>
                      <a:pt x="5231" y="12095"/>
                      <a:pt x="5232" y="12099"/>
                    </a:cubicBezTo>
                    <a:lnTo>
                      <a:pt x="5232" y="12099"/>
                    </a:lnTo>
                    <a:cubicBezTo>
                      <a:pt x="5232" y="12094"/>
                      <a:pt x="5231" y="12090"/>
                      <a:pt x="5230" y="12087"/>
                    </a:cubicBezTo>
                    <a:close/>
                    <a:moveTo>
                      <a:pt x="3158" y="0"/>
                    </a:moveTo>
                    <a:lnTo>
                      <a:pt x="3158" y="0"/>
                    </a:lnTo>
                    <a:cubicBezTo>
                      <a:pt x="2866" y="85"/>
                      <a:pt x="2582" y="195"/>
                      <a:pt x="2312" y="339"/>
                    </a:cubicBezTo>
                    <a:lnTo>
                      <a:pt x="2312" y="343"/>
                    </a:lnTo>
                    <a:cubicBezTo>
                      <a:pt x="1863" y="585"/>
                      <a:pt x="1461" y="893"/>
                      <a:pt x="1118" y="1266"/>
                    </a:cubicBezTo>
                    <a:cubicBezTo>
                      <a:pt x="1038" y="1355"/>
                      <a:pt x="957" y="1448"/>
                      <a:pt x="885" y="1541"/>
                    </a:cubicBezTo>
                    <a:cubicBezTo>
                      <a:pt x="847" y="1579"/>
                      <a:pt x="813" y="1621"/>
                      <a:pt x="784" y="1660"/>
                    </a:cubicBezTo>
                    <a:cubicBezTo>
                      <a:pt x="500" y="2019"/>
                      <a:pt x="297" y="2434"/>
                      <a:pt x="187" y="2879"/>
                    </a:cubicBezTo>
                    <a:cubicBezTo>
                      <a:pt x="98" y="3137"/>
                      <a:pt x="43" y="3408"/>
                      <a:pt x="22" y="3683"/>
                    </a:cubicBezTo>
                    <a:cubicBezTo>
                      <a:pt x="18" y="3738"/>
                      <a:pt x="18" y="3797"/>
                      <a:pt x="18" y="3860"/>
                    </a:cubicBezTo>
                    <a:cubicBezTo>
                      <a:pt x="9" y="3916"/>
                      <a:pt x="5" y="3975"/>
                      <a:pt x="1" y="4030"/>
                    </a:cubicBezTo>
                    <a:cubicBezTo>
                      <a:pt x="1" y="4148"/>
                      <a:pt x="5" y="4267"/>
                      <a:pt x="22" y="4381"/>
                    </a:cubicBezTo>
                    <a:cubicBezTo>
                      <a:pt x="26" y="4491"/>
                      <a:pt x="39" y="4597"/>
                      <a:pt x="56" y="4703"/>
                    </a:cubicBezTo>
                    <a:cubicBezTo>
                      <a:pt x="64" y="4804"/>
                      <a:pt x="77" y="4906"/>
                      <a:pt x="94" y="5007"/>
                    </a:cubicBezTo>
                    <a:cubicBezTo>
                      <a:pt x="115" y="5156"/>
                      <a:pt x="149" y="5304"/>
                      <a:pt x="191" y="5452"/>
                    </a:cubicBezTo>
                    <a:cubicBezTo>
                      <a:pt x="204" y="5524"/>
                      <a:pt x="221" y="5596"/>
                      <a:pt x="242" y="5672"/>
                    </a:cubicBezTo>
                    <a:cubicBezTo>
                      <a:pt x="288" y="5884"/>
                      <a:pt x="348" y="6108"/>
                      <a:pt x="420" y="6328"/>
                    </a:cubicBezTo>
                    <a:cubicBezTo>
                      <a:pt x="538" y="6713"/>
                      <a:pt x="631" y="7052"/>
                      <a:pt x="716" y="7365"/>
                    </a:cubicBezTo>
                    <a:cubicBezTo>
                      <a:pt x="877" y="7991"/>
                      <a:pt x="1021" y="8647"/>
                      <a:pt x="1160" y="9439"/>
                    </a:cubicBezTo>
                    <a:cubicBezTo>
                      <a:pt x="1287" y="10125"/>
                      <a:pt x="1393" y="10836"/>
                      <a:pt x="1490" y="11462"/>
                    </a:cubicBezTo>
                    <a:lnTo>
                      <a:pt x="1507" y="11568"/>
                    </a:lnTo>
                    <a:lnTo>
                      <a:pt x="1516" y="11614"/>
                    </a:lnTo>
                    <a:lnTo>
                      <a:pt x="1524" y="11657"/>
                    </a:lnTo>
                    <a:lnTo>
                      <a:pt x="1533" y="11720"/>
                    </a:lnTo>
                    <a:cubicBezTo>
                      <a:pt x="1622" y="12321"/>
                      <a:pt x="1727" y="12998"/>
                      <a:pt x="1838" y="13638"/>
                    </a:cubicBezTo>
                    <a:cubicBezTo>
                      <a:pt x="1926" y="14162"/>
                      <a:pt x="2049" y="14683"/>
                      <a:pt x="2206" y="15195"/>
                    </a:cubicBezTo>
                    <a:cubicBezTo>
                      <a:pt x="2358" y="15703"/>
                      <a:pt x="2544" y="16194"/>
                      <a:pt x="2764" y="16672"/>
                    </a:cubicBezTo>
                    <a:cubicBezTo>
                      <a:pt x="3188" y="17620"/>
                      <a:pt x="3776" y="18488"/>
                      <a:pt x="4504" y="19229"/>
                    </a:cubicBezTo>
                    <a:cubicBezTo>
                      <a:pt x="4868" y="19588"/>
                      <a:pt x="5270" y="19910"/>
                      <a:pt x="5706" y="20181"/>
                    </a:cubicBezTo>
                    <a:cubicBezTo>
                      <a:pt x="6150" y="20456"/>
                      <a:pt x="6629" y="20676"/>
                      <a:pt x="7128" y="20829"/>
                    </a:cubicBezTo>
                    <a:cubicBezTo>
                      <a:pt x="7636" y="20985"/>
                      <a:pt x="8157" y="21078"/>
                      <a:pt x="8686" y="21112"/>
                    </a:cubicBezTo>
                    <a:cubicBezTo>
                      <a:pt x="8851" y="21121"/>
                      <a:pt x="9016" y="21129"/>
                      <a:pt x="9164" y="21129"/>
                    </a:cubicBezTo>
                    <a:cubicBezTo>
                      <a:pt x="9520" y="21125"/>
                      <a:pt x="9879" y="21099"/>
                      <a:pt x="10235" y="21057"/>
                    </a:cubicBezTo>
                    <a:cubicBezTo>
                      <a:pt x="11310" y="20913"/>
                      <a:pt x="12351" y="20587"/>
                      <a:pt x="13316" y="20096"/>
                    </a:cubicBezTo>
                    <a:cubicBezTo>
                      <a:pt x="14277" y="19627"/>
                      <a:pt x="15140" y="18979"/>
                      <a:pt x="15864" y="18192"/>
                    </a:cubicBezTo>
                    <a:cubicBezTo>
                      <a:pt x="16215" y="17811"/>
                      <a:pt x="16520" y="17392"/>
                      <a:pt x="16778" y="16939"/>
                    </a:cubicBezTo>
                    <a:cubicBezTo>
                      <a:pt x="17066" y="16431"/>
                      <a:pt x="17278" y="15885"/>
                      <a:pt x="17413" y="15318"/>
                    </a:cubicBezTo>
                    <a:cubicBezTo>
                      <a:pt x="17481" y="15022"/>
                      <a:pt x="17527" y="14721"/>
                      <a:pt x="17553" y="14421"/>
                    </a:cubicBezTo>
                    <a:lnTo>
                      <a:pt x="17553" y="14421"/>
                    </a:lnTo>
                    <a:cubicBezTo>
                      <a:pt x="17062" y="15081"/>
                      <a:pt x="16414" y="15610"/>
                      <a:pt x="15720" y="16033"/>
                    </a:cubicBezTo>
                    <a:cubicBezTo>
                      <a:pt x="15483" y="16173"/>
                      <a:pt x="15246" y="16304"/>
                      <a:pt x="15001" y="16431"/>
                    </a:cubicBezTo>
                    <a:cubicBezTo>
                      <a:pt x="14704" y="16579"/>
                      <a:pt x="14395" y="16710"/>
                      <a:pt x="14078" y="16812"/>
                    </a:cubicBezTo>
                    <a:cubicBezTo>
                      <a:pt x="13651" y="16951"/>
                      <a:pt x="13208" y="17021"/>
                      <a:pt x="12761" y="17021"/>
                    </a:cubicBezTo>
                    <a:cubicBezTo>
                      <a:pt x="12663" y="17021"/>
                      <a:pt x="12564" y="17018"/>
                      <a:pt x="12465" y="17011"/>
                    </a:cubicBezTo>
                    <a:cubicBezTo>
                      <a:pt x="11953" y="16973"/>
                      <a:pt x="11454" y="16850"/>
                      <a:pt x="10959" y="16715"/>
                    </a:cubicBezTo>
                    <a:cubicBezTo>
                      <a:pt x="10688" y="16638"/>
                      <a:pt x="10417" y="16558"/>
                      <a:pt x="10142" y="16490"/>
                    </a:cubicBezTo>
                    <a:cubicBezTo>
                      <a:pt x="9989" y="16448"/>
                      <a:pt x="9833" y="16410"/>
                      <a:pt x="9676" y="16376"/>
                    </a:cubicBezTo>
                    <a:cubicBezTo>
                      <a:pt x="9566" y="16348"/>
                      <a:pt x="9455" y="16324"/>
                      <a:pt x="9344" y="16308"/>
                    </a:cubicBezTo>
                    <a:lnTo>
                      <a:pt x="9344" y="16308"/>
                    </a:lnTo>
                    <a:cubicBezTo>
                      <a:pt x="9346" y="16308"/>
                      <a:pt x="9348" y="16308"/>
                      <a:pt x="9350" y="16308"/>
                    </a:cubicBezTo>
                    <a:lnTo>
                      <a:pt x="9321" y="16304"/>
                    </a:lnTo>
                    <a:lnTo>
                      <a:pt x="9321" y="16304"/>
                    </a:lnTo>
                    <a:cubicBezTo>
                      <a:pt x="9329" y="16305"/>
                      <a:pt x="9336" y="16306"/>
                      <a:pt x="9344" y="16308"/>
                    </a:cubicBezTo>
                    <a:lnTo>
                      <a:pt x="9344" y="16308"/>
                    </a:lnTo>
                    <a:cubicBezTo>
                      <a:pt x="9248" y="16296"/>
                      <a:pt x="9151" y="16289"/>
                      <a:pt x="9054" y="16289"/>
                    </a:cubicBezTo>
                    <a:cubicBezTo>
                      <a:pt x="8984" y="16289"/>
                      <a:pt x="8913" y="16293"/>
                      <a:pt x="8842" y="16300"/>
                    </a:cubicBezTo>
                    <a:cubicBezTo>
                      <a:pt x="8732" y="16313"/>
                      <a:pt x="8626" y="16342"/>
                      <a:pt x="8525" y="16384"/>
                    </a:cubicBezTo>
                    <a:cubicBezTo>
                      <a:pt x="8461" y="16414"/>
                      <a:pt x="8398" y="16448"/>
                      <a:pt x="8339" y="16490"/>
                    </a:cubicBezTo>
                    <a:cubicBezTo>
                      <a:pt x="8284" y="16537"/>
                      <a:pt x="8233" y="16583"/>
                      <a:pt x="8191" y="16643"/>
                    </a:cubicBezTo>
                    <a:cubicBezTo>
                      <a:pt x="8148" y="16698"/>
                      <a:pt x="8114" y="16761"/>
                      <a:pt x="8085" y="16825"/>
                    </a:cubicBezTo>
                    <a:cubicBezTo>
                      <a:pt x="8085" y="16829"/>
                      <a:pt x="8085" y="16829"/>
                      <a:pt x="8085" y="16829"/>
                    </a:cubicBezTo>
                    <a:lnTo>
                      <a:pt x="8085" y="16833"/>
                    </a:lnTo>
                    <a:cubicBezTo>
                      <a:pt x="8051" y="16918"/>
                      <a:pt x="8030" y="17002"/>
                      <a:pt x="8017" y="17087"/>
                    </a:cubicBezTo>
                    <a:lnTo>
                      <a:pt x="8017" y="17096"/>
                    </a:lnTo>
                    <a:lnTo>
                      <a:pt x="8017" y="17104"/>
                    </a:lnTo>
                    <a:cubicBezTo>
                      <a:pt x="8004" y="17227"/>
                      <a:pt x="8004" y="17354"/>
                      <a:pt x="8021" y="17476"/>
                    </a:cubicBezTo>
                    <a:cubicBezTo>
                      <a:pt x="8047" y="17620"/>
                      <a:pt x="8085" y="17764"/>
                      <a:pt x="8144" y="17904"/>
                    </a:cubicBezTo>
                    <a:cubicBezTo>
                      <a:pt x="8212" y="18061"/>
                      <a:pt x="8301" y="18213"/>
                      <a:pt x="8406" y="18353"/>
                    </a:cubicBezTo>
                    <a:cubicBezTo>
                      <a:pt x="8504" y="18471"/>
                      <a:pt x="8618" y="18581"/>
                      <a:pt x="8741" y="18678"/>
                    </a:cubicBezTo>
                    <a:cubicBezTo>
                      <a:pt x="8855" y="18763"/>
                      <a:pt x="8978" y="18839"/>
                      <a:pt x="9109" y="18894"/>
                    </a:cubicBezTo>
                    <a:lnTo>
                      <a:pt x="9151" y="18911"/>
                    </a:lnTo>
                    <a:cubicBezTo>
                      <a:pt x="9261" y="18945"/>
                      <a:pt x="9371" y="18975"/>
                      <a:pt x="9481" y="19009"/>
                    </a:cubicBezTo>
                    <a:cubicBezTo>
                      <a:pt x="9545" y="19026"/>
                      <a:pt x="9579" y="19085"/>
                      <a:pt x="9562" y="19148"/>
                    </a:cubicBezTo>
                    <a:cubicBezTo>
                      <a:pt x="9553" y="19178"/>
                      <a:pt x="9536" y="19199"/>
                      <a:pt x="9511" y="19216"/>
                    </a:cubicBezTo>
                    <a:cubicBezTo>
                      <a:pt x="9489" y="19226"/>
                      <a:pt x="9467" y="19230"/>
                      <a:pt x="9444" y="19230"/>
                    </a:cubicBezTo>
                    <a:cubicBezTo>
                      <a:pt x="9437" y="19230"/>
                      <a:pt x="9430" y="19230"/>
                      <a:pt x="9422" y="19229"/>
                    </a:cubicBezTo>
                    <a:cubicBezTo>
                      <a:pt x="9308" y="19208"/>
                      <a:pt x="9194" y="19174"/>
                      <a:pt x="9084" y="19131"/>
                    </a:cubicBezTo>
                    <a:cubicBezTo>
                      <a:pt x="8698" y="19026"/>
                      <a:pt x="8309" y="18932"/>
                      <a:pt x="7937" y="18784"/>
                    </a:cubicBezTo>
                    <a:cubicBezTo>
                      <a:pt x="7704" y="18695"/>
                      <a:pt x="7479" y="18577"/>
                      <a:pt x="7272" y="18437"/>
                    </a:cubicBezTo>
                    <a:cubicBezTo>
                      <a:pt x="7082" y="18306"/>
                      <a:pt x="6908" y="18154"/>
                      <a:pt x="6751" y="17984"/>
                    </a:cubicBezTo>
                    <a:cubicBezTo>
                      <a:pt x="6582" y="17798"/>
                      <a:pt x="6430" y="17595"/>
                      <a:pt x="6299" y="17379"/>
                    </a:cubicBezTo>
                    <a:cubicBezTo>
                      <a:pt x="6167" y="17159"/>
                      <a:pt x="6057" y="16930"/>
                      <a:pt x="5964" y="16693"/>
                    </a:cubicBezTo>
                    <a:cubicBezTo>
                      <a:pt x="5774" y="16202"/>
                      <a:pt x="5638" y="15695"/>
                      <a:pt x="5558" y="15174"/>
                    </a:cubicBezTo>
                    <a:cubicBezTo>
                      <a:pt x="5473" y="14645"/>
                      <a:pt x="5422" y="14116"/>
                      <a:pt x="5376" y="13587"/>
                    </a:cubicBezTo>
                    <a:cubicBezTo>
                      <a:pt x="5334" y="13089"/>
                      <a:pt x="5297" y="12592"/>
                      <a:pt x="5232" y="12099"/>
                    </a:cubicBezTo>
                    <a:lnTo>
                      <a:pt x="5232" y="12099"/>
                    </a:lnTo>
                    <a:cubicBezTo>
                      <a:pt x="5232" y="12099"/>
                      <a:pt x="5232" y="12100"/>
                      <a:pt x="5232" y="12101"/>
                    </a:cubicBezTo>
                    <a:cubicBezTo>
                      <a:pt x="5231" y="12095"/>
                      <a:pt x="5230" y="12088"/>
                      <a:pt x="5229" y="12082"/>
                    </a:cubicBezTo>
                    <a:lnTo>
                      <a:pt x="5229" y="12082"/>
                    </a:lnTo>
                    <a:cubicBezTo>
                      <a:pt x="5230" y="12083"/>
                      <a:pt x="5230" y="12085"/>
                      <a:pt x="5230" y="12087"/>
                    </a:cubicBezTo>
                    <a:lnTo>
                      <a:pt x="5230" y="12087"/>
                    </a:lnTo>
                    <a:cubicBezTo>
                      <a:pt x="5229" y="12080"/>
                      <a:pt x="5229" y="12074"/>
                      <a:pt x="5228" y="12067"/>
                    </a:cubicBezTo>
                    <a:lnTo>
                      <a:pt x="5228" y="12067"/>
                    </a:lnTo>
                    <a:cubicBezTo>
                      <a:pt x="5228" y="12068"/>
                      <a:pt x="5228" y="12070"/>
                      <a:pt x="5228" y="12071"/>
                    </a:cubicBezTo>
                    <a:lnTo>
                      <a:pt x="5228" y="12071"/>
                    </a:lnTo>
                    <a:cubicBezTo>
                      <a:pt x="5126" y="11323"/>
                      <a:pt x="4962" y="10589"/>
                      <a:pt x="4749" y="9871"/>
                    </a:cubicBezTo>
                    <a:cubicBezTo>
                      <a:pt x="4534" y="9172"/>
                      <a:pt x="4284" y="8482"/>
                      <a:pt x="3996" y="7809"/>
                    </a:cubicBezTo>
                    <a:cubicBezTo>
                      <a:pt x="3776" y="7289"/>
                      <a:pt x="3539" y="6777"/>
                      <a:pt x="3302" y="6269"/>
                    </a:cubicBezTo>
                    <a:cubicBezTo>
                      <a:pt x="3112" y="5867"/>
                      <a:pt x="2942" y="5456"/>
                      <a:pt x="2803" y="5041"/>
                    </a:cubicBezTo>
                    <a:cubicBezTo>
                      <a:pt x="2667" y="4643"/>
                      <a:pt x="2561" y="4241"/>
                      <a:pt x="2485" y="3831"/>
                    </a:cubicBezTo>
                    <a:cubicBezTo>
                      <a:pt x="2409" y="3446"/>
                      <a:pt x="2375" y="3052"/>
                      <a:pt x="2371" y="2658"/>
                    </a:cubicBezTo>
                    <a:cubicBezTo>
                      <a:pt x="2367" y="2201"/>
                      <a:pt x="2426" y="1748"/>
                      <a:pt x="2549" y="1308"/>
                    </a:cubicBezTo>
                    <a:cubicBezTo>
                      <a:pt x="2667" y="872"/>
                      <a:pt x="2853" y="462"/>
                      <a:pt x="3103" y="81"/>
                    </a:cubicBezTo>
                    <a:lnTo>
                      <a:pt x="3158" y="0"/>
                    </a:lnTo>
                    <a:close/>
                  </a:path>
                </a:pathLst>
              </a:custGeom>
              <a:solidFill>
                <a:srgbClr val="61BB3A">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1"/>
              <p:cNvSpPr/>
              <p:nvPr/>
            </p:nvSpPr>
            <p:spPr>
              <a:xfrm rot="3016586">
                <a:off x="-1124930" y="6416645"/>
                <a:ext cx="63" cy="315"/>
              </a:xfrm>
              <a:custGeom>
                <a:rect b="b" l="l" r="r" t="t"/>
                <a:pathLst>
                  <a:path extrusionOk="0" h="5" w="1">
                    <a:moveTo>
                      <a:pt x="1" y="4"/>
                    </a:moveTo>
                    <a:lnTo>
                      <a:pt x="1" y="0"/>
                    </a:lnTo>
                    <a:close/>
                  </a:path>
                </a:pathLst>
              </a:custGeom>
              <a:solidFill>
                <a:srgbClr val="9FC5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1"/>
              <p:cNvSpPr/>
              <p:nvPr/>
            </p:nvSpPr>
            <p:spPr>
              <a:xfrm rot="3016586">
                <a:off x="-1499519" y="6562157"/>
                <a:ext cx="677001" cy="636388"/>
              </a:xfrm>
              <a:custGeom>
                <a:rect b="b" l="l" r="r" t="t"/>
                <a:pathLst>
                  <a:path extrusionOk="0" h="10091" w="10734">
                    <a:moveTo>
                      <a:pt x="5357" y="0"/>
                    </a:moveTo>
                    <a:cubicBezTo>
                      <a:pt x="3639" y="0"/>
                      <a:pt x="2013" y="882"/>
                      <a:pt x="1080" y="2368"/>
                    </a:cubicBezTo>
                    <a:cubicBezTo>
                      <a:pt x="0" y="4100"/>
                      <a:pt x="64" y="6313"/>
                      <a:pt x="1249" y="7977"/>
                    </a:cubicBezTo>
                    <a:cubicBezTo>
                      <a:pt x="2235" y="9355"/>
                      <a:pt x="3788" y="10090"/>
                      <a:pt x="5364" y="10090"/>
                    </a:cubicBezTo>
                    <a:cubicBezTo>
                      <a:pt x="6377" y="10090"/>
                      <a:pt x="7400" y="9786"/>
                      <a:pt x="8287" y="9153"/>
                    </a:cubicBezTo>
                    <a:cubicBezTo>
                      <a:pt x="9947" y="7972"/>
                      <a:pt x="10734" y="5903"/>
                      <a:pt x="10277" y="3913"/>
                    </a:cubicBezTo>
                    <a:cubicBezTo>
                      <a:pt x="9815" y="1924"/>
                      <a:pt x="8207" y="409"/>
                      <a:pt x="6192" y="70"/>
                    </a:cubicBezTo>
                    <a:cubicBezTo>
                      <a:pt x="5913" y="23"/>
                      <a:pt x="5634" y="0"/>
                      <a:pt x="5357" y="0"/>
                    </a:cubicBezTo>
                    <a:close/>
                  </a:path>
                </a:pathLst>
              </a:custGeom>
              <a:solidFill>
                <a:srgbClr val="61BB3A">
                  <a:alpha val="17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1"/>
              <p:cNvSpPr/>
              <p:nvPr/>
            </p:nvSpPr>
            <p:spPr>
              <a:xfrm rot="3016586">
                <a:off x="-1470248" y="6582172"/>
                <a:ext cx="626040" cy="591864"/>
              </a:xfrm>
              <a:custGeom>
                <a:rect b="b" l="l" r="r" t="t"/>
                <a:pathLst>
                  <a:path extrusionOk="0" h="9385" w="9926">
                    <a:moveTo>
                      <a:pt x="4978" y="0"/>
                    </a:moveTo>
                    <a:cubicBezTo>
                      <a:pt x="3477" y="0"/>
                      <a:pt x="2039" y="723"/>
                      <a:pt x="1147" y="1983"/>
                    </a:cubicBezTo>
                    <a:cubicBezTo>
                      <a:pt x="51" y="3532"/>
                      <a:pt x="0" y="5589"/>
                      <a:pt x="1012" y="7197"/>
                    </a:cubicBezTo>
                    <a:cubicBezTo>
                      <a:pt x="1902" y="8610"/>
                      <a:pt x="3426" y="9384"/>
                      <a:pt x="4985" y="9384"/>
                    </a:cubicBezTo>
                    <a:cubicBezTo>
                      <a:pt x="5840" y="9384"/>
                      <a:pt x="6706" y="9151"/>
                      <a:pt x="7483" y="8662"/>
                    </a:cubicBezTo>
                    <a:cubicBezTo>
                      <a:pt x="9087" y="7650"/>
                      <a:pt x="9925" y="5771"/>
                      <a:pt x="9604" y="3900"/>
                    </a:cubicBezTo>
                    <a:cubicBezTo>
                      <a:pt x="9282" y="2029"/>
                      <a:pt x="7868" y="540"/>
                      <a:pt x="6014" y="116"/>
                    </a:cubicBezTo>
                    <a:cubicBezTo>
                      <a:pt x="5670" y="38"/>
                      <a:pt x="5322" y="0"/>
                      <a:pt x="49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1"/>
              <p:cNvSpPr/>
              <p:nvPr/>
            </p:nvSpPr>
            <p:spPr>
              <a:xfrm rot="3016586">
                <a:off x="-1493432" y="6618629"/>
                <a:ext cx="641555" cy="548034"/>
              </a:xfrm>
              <a:custGeom>
                <a:rect b="b" l="l" r="r" t="t"/>
                <a:pathLst>
                  <a:path extrusionOk="0" h="8690" w="10172">
                    <a:moveTo>
                      <a:pt x="2637" y="1"/>
                    </a:moveTo>
                    <a:lnTo>
                      <a:pt x="2578" y="39"/>
                    </a:lnTo>
                    <a:lnTo>
                      <a:pt x="2574" y="39"/>
                    </a:lnTo>
                    <a:cubicBezTo>
                      <a:pt x="817" y="1152"/>
                      <a:pt x="0" y="3289"/>
                      <a:pt x="572" y="5291"/>
                    </a:cubicBezTo>
                    <a:cubicBezTo>
                      <a:pt x="1147" y="7289"/>
                      <a:pt x="2967" y="8673"/>
                      <a:pt x="5050" y="8690"/>
                    </a:cubicBezTo>
                    <a:cubicBezTo>
                      <a:pt x="5059" y="8690"/>
                      <a:pt x="5069" y="8690"/>
                      <a:pt x="5079" y="8690"/>
                    </a:cubicBezTo>
                    <a:cubicBezTo>
                      <a:pt x="7149" y="8690"/>
                      <a:pt x="8976" y="7335"/>
                      <a:pt x="9570" y="5350"/>
                    </a:cubicBezTo>
                    <a:cubicBezTo>
                      <a:pt x="10171" y="3357"/>
                      <a:pt x="9384" y="1207"/>
                      <a:pt x="7640" y="72"/>
                    </a:cubicBezTo>
                    <a:lnTo>
                      <a:pt x="7640" y="72"/>
                    </a:lnTo>
                    <a:cubicBezTo>
                      <a:pt x="7742" y="204"/>
                      <a:pt x="7835" y="348"/>
                      <a:pt x="7911" y="500"/>
                    </a:cubicBezTo>
                    <a:cubicBezTo>
                      <a:pt x="8072" y="800"/>
                      <a:pt x="8195" y="1118"/>
                      <a:pt x="8271" y="1452"/>
                    </a:cubicBezTo>
                    <a:cubicBezTo>
                      <a:pt x="8347" y="1770"/>
                      <a:pt x="8381" y="2100"/>
                      <a:pt x="8368" y="2426"/>
                    </a:cubicBezTo>
                    <a:cubicBezTo>
                      <a:pt x="8360" y="2786"/>
                      <a:pt x="8279" y="3141"/>
                      <a:pt x="8127" y="3467"/>
                    </a:cubicBezTo>
                    <a:cubicBezTo>
                      <a:pt x="7979" y="3780"/>
                      <a:pt x="7746" y="4043"/>
                      <a:pt x="7454" y="4225"/>
                    </a:cubicBezTo>
                    <a:cubicBezTo>
                      <a:pt x="7369" y="4275"/>
                      <a:pt x="7285" y="4318"/>
                      <a:pt x="7196" y="4356"/>
                    </a:cubicBezTo>
                    <a:cubicBezTo>
                      <a:pt x="7115" y="4390"/>
                      <a:pt x="7031" y="4419"/>
                      <a:pt x="6946" y="4440"/>
                    </a:cubicBezTo>
                    <a:cubicBezTo>
                      <a:pt x="6874" y="4457"/>
                      <a:pt x="6798" y="4466"/>
                      <a:pt x="6726" y="4466"/>
                    </a:cubicBezTo>
                    <a:cubicBezTo>
                      <a:pt x="6645" y="4466"/>
                      <a:pt x="6565" y="4462"/>
                      <a:pt x="6489" y="4457"/>
                    </a:cubicBezTo>
                    <a:cubicBezTo>
                      <a:pt x="6112" y="4428"/>
                      <a:pt x="5748" y="4352"/>
                      <a:pt x="5371" y="4322"/>
                    </a:cubicBezTo>
                    <a:lnTo>
                      <a:pt x="5350" y="4322"/>
                    </a:lnTo>
                    <a:cubicBezTo>
                      <a:pt x="5302" y="4318"/>
                      <a:pt x="5253" y="4316"/>
                      <a:pt x="5204" y="4316"/>
                    </a:cubicBezTo>
                    <a:cubicBezTo>
                      <a:pt x="5095" y="4316"/>
                      <a:pt x="4984" y="4326"/>
                      <a:pt x="4876" y="4343"/>
                    </a:cubicBezTo>
                    <a:cubicBezTo>
                      <a:pt x="4817" y="4356"/>
                      <a:pt x="4758" y="4377"/>
                      <a:pt x="4703" y="4398"/>
                    </a:cubicBezTo>
                    <a:cubicBezTo>
                      <a:pt x="4669" y="4419"/>
                      <a:pt x="4635" y="4440"/>
                      <a:pt x="4601" y="4466"/>
                    </a:cubicBezTo>
                    <a:cubicBezTo>
                      <a:pt x="4580" y="4491"/>
                      <a:pt x="4559" y="4512"/>
                      <a:pt x="4542" y="4538"/>
                    </a:cubicBezTo>
                    <a:cubicBezTo>
                      <a:pt x="4521" y="4572"/>
                      <a:pt x="4504" y="4606"/>
                      <a:pt x="4491" y="4639"/>
                    </a:cubicBezTo>
                    <a:cubicBezTo>
                      <a:pt x="4478" y="4694"/>
                      <a:pt x="4466" y="4749"/>
                      <a:pt x="4462" y="4804"/>
                    </a:cubicBezTo>
                    <a:cubicBezTo>
                      <a:pt x="4462" y="4855"/>
                      <a:pt x="4462" y="4906"/>
                      <a:pt x="4470" y="4953"/>
                    </a:cubicBezTo>
                    <a:cubicBezTo>
                      <a:pt x="4483" y="5008"/>
                      <a:pt x="4500" y="5058"/>
                      <a:pt x="4525" y="5109"/>
                    </a:cubicBezTo>
                    <a:cubicBezTo>
                      <a:pt x="4555" y="5164"/>
                      <a:pt x="4588" y="5215"/>
                      <a:pt x="4631" y="5257"/>
                    </a:cubicBezTo>
                    <a:cubicBezTo>
                      <a:pt x="4686" y="5317"/>
                      <a:pt x="4745" y="5367"/>
                      <a:pt x="4813" y="5414"/>
                    </a:cubicBezTo>
                    <a:cubicBezTo>
                      <a:pt x="4919" y="5477"/>
                      <a:pt x="5033" y="5532"/>
                      <a:pt x="5151" y="5575"/>
                    </a:cubicBezTo>
                    <a:lnTo>
                      <a:pt x="5164" y="5579"/>
                    </a:lnTo>
                    <a:cubicBezTo>
                      <a:pt x="5316" y="5630"/>
                      <a:pt x="5473" y="5659"/>
                      <a:pt x="5630" y="5672"/>
                    </a:cubicBezTo>
                    <a:lnTo>
                      <a:pt x="5702" y="5672"/>
                    </a:lnTo>
                    <a:cubicBezTo>
                      <a:pt x="5704" y="5672"/>
                      <a:pt x="5707" y="5672"/>
                      <a:pt x="5710" y="5672"/>
                    </a:cubicBezTo>
                    <a:cubicBezTo>
                      <a:pt x="5770" y="5672"/>
                      <a:pt x="5820" y="5717"/>
                      <a:pt x="5824" y="5778"/>
                    </a:cubicBezTo>
                    <a:cubicBezTo>
                      <a:pt x="5829" y="5829"/>
                      <a:pt x="5795" y="5875"/>
                      <a:pt x="5748" y="5892"/>
                    </a:cubicBezTo>
                    <a:cubicBezTo>
                      <a:pt x="5454" y="6006"/>
                      <a:pt x="5144" y="6065"/>
                      <a:pt x="4831" y="6065"/>
                    </a:cubicBezTo>
                    <a:cubicBezTo>
                      <a:pt x="4725" y="6065"/>
                      <a:pt x="4619" y="6059"/>
                      <a:pt x="4512" y="6045"/>
                    </a:cubicBezTo>
                    <a:cubicBezTo>
                      <a:pt x="4131" y="5990"/>
                      <a:pt x="3767" y="5841"/>
                      <a:pt x="3454" y="5617"/>
                    </a:cubicBezTo>
                    <a:cubicBezTo>
                      <a:pt x="3132" y="5384"/>
                      <a:pt x="2857" y="5092"/>
                      <a:pt x="2642" y="4754"/>
                    </a:cubicBezTo>
                    <a:cubicBezTo>
                      <a:pt x="2421" y="4411"/>
                      <a:pt x="2252" y="4034"/>
                      <a:pt x="2146" y="3636"/>
                    </a:cubicBezTo>
                    <a:cubicBezTo>
                      <a:pt x="2040" y="3230"/>
                      <a:pt x="1994" y="2811"/>
                      <a:pt x="2007" y="2396"/>
                    </a:cubicBezTo>
                    <a:cubicBezTo>
                      <a:pt x="2015" y="1935"/>
                      <a:pt x="2079" y="1478"/>
                      <a:pt x="2201" y="1033"/>
                    </a:cubicBezTo>
                    <a:cubicBezTo>
                      <a:pt x="2299" y="669"/>
                      <a:pt x="2447" y="322"/>
                      <a:pt x="263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1"/>
              <p:cNvSpPr/>
              <p:nvPr/>
            </p:nvSpPr>
            <p:spPr>
              <a:xfrm rot="3016586">
                <a:off x="-1236634" y="6717782"/>
                <a:ext cx="63" cy="315"/>
              </a:xfrm>
              <a:custGeom>
                <a:rect b="b" l="l" r="r" t="t"/>
                <a:pathLst>
                  <a:path extrusionOk="0" h="5" w="1">
                    <a:moveTo>
                      <a:pt x="0" y="5"/>
                    </a:moveTo>
                    <a:lnTo>
                      <a:pt x="0" y="5"/>
                    </a:lnTo>
                    <a:lnTo>
                      <a:pt x="0" y="1"/>
                    </a:lnTo>
                    <a:lnTo>
                      <a:pt x="0" y="5"/>
                    </a:ln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1"/>
              <p:cNvSpPr/>
              <p:nvPr/>
            </p:nvSpPr>
            <p:spPr>
              <a:xfrm rot="3016586">
                <a:off x="-1161025" y="6904817"/>
                <a:ext cx="883" cy="63"/>
              </a:xfrm>
              <a:custGeom>
                <a:rect b="b" l="l" r="r" t="t"/>
                <a:pathLst>
                  <a:path extrusionOk="0" h="1" w="14">
                    <a:moveTo>
                      <a:pt x="13" y="1"/>
                    </a:moveTo>
                    <a:lnTo>
                      <a:pt x="0" y="1"/>
                    </a:lnTo>
                    <a:cubicBezTo>
                      <a:pt x="5" y="1"/>
                      <a:pt x="9" y="1"/>
                      <a:pt x="13" y="1"/>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1"/>
              <p:cNvSpPr/>
              <p:nvPr/>
            </p:nvSpPr>
            <p:spPr>
              <a:xfrm rot="3016586">
                <a:off x="-1197680" y="6873430"/>
                <a:ext cx="820" cy="883"/>
              </a:xfrm>
              <a:custGeom>
                <a:rect b="b" l="l" r="r" t="t"/>
                <a:pathLst>
                  <a:path extrusionOk="0" h="14" w="13">
                    <a:moveTo>
                      <a:pt x="0" y="14"/>
                    </a:moveTo>
                    <a:cubicBezTo>
                      <a:pt x="4" y="9"/>
                      <a:pt x="9" y="5"/>
                      <a:pt x="13" y="1"/>
                    </a:cubicBezTo>
                    <a:cubicBezTo>
                      <a:pt x="9" y="5"/>
                      <a:pt x="4" y="9"/>
                      <a:pt x="0" y="14"/>
                    </a:cubicBezTo>
                    <a:close/>
                  </a:path>
                </a:pathLst>
              </a:custGeom>
              <a:solidFill>
                <a:srgbClr val="A073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4" name="Google Shape;6704;p61"/>
            <p:cNvGrpSpPr/>
            <p:nvPr/>
          </p:nvGrpSpPr>
          <p:grpSpPr>
            <a:xfrm>
              <a:off x="1847014" y="3290232"/>
              <a:ext cx="763306" cy="732125"/>
              <a:chOff x="3612715" y="8578723"/>
              <a:chExt cx="1122509" cy="1076654"/>
            </a:xfrm>
          </p:grpSpPr>
          <p:sp>
            <p:nvSpPr>
              <p:cNvPr id="6705" name="Google Shape;6705;p61"/>
              <p:cNvSpPr/>
              <p:nvPr/>
            </p:nvSpPr>
            <p:spPr>
              <a:xfrm>
                <a:off x="3613041" y="8613501"/>
                <a:ext cx="1122184" cy="1040899"/>
              </a:xfrm>
              <a:custGeom>
                <a:rect b="b" l="l" r="r" t="t"/>
                <a:pathLst>
                  <a:path extrusionOk="0" h="12780" w="13778">
                    <a:moveTo>
                      <a:pt x="9201" y="0"/>
                    </a:moveTo>
                    <a:cubicBezTo>
                      <a:pt x="9180" y="0"/>
                      <a:pt x="9159" y="1"/>
                      <a:pt x="9139" y="1"/>
                    </a:cubicBezTo>
                    <a:cubicBezTo>
                      <a:pt x="8389" y="9"/>
                      <a:pt x="7670" y="293"/>
                      <a:pt x="7111" y="788"/>
                    </a:cubicBezTo>
                    <a:cubicBezTo>
                      <a:pt x="7060" y="835"/>
                      <a:pt x="7005" y="886"/>
                      <a:pt x="6959" y="932"/>
                    </a:cubicBezTo>
                    <a:cubicBezTo>
                      <a:pt x="6718" y="1178"/>
                      <a:pt x="6514" y="1453"/>
                      <a:pt x="6354" y="1753"/>
                    </a:cubicBezTo>
                    <a:cubicBezTo>
                      <a:pt x="6252" y="1940"/>
                      <a:pt x="6176" y="2134"/>
                      <a:pt x="6117" y="2333"/>
                    </a:cubicBezTo>
                    <a:cubicBezTo>
                      <a:pt x="6095" y="2409"/>
                      <a:pt x="6074" y="2486"/>
                      <a:pt x="6053" y="2562"/>
                    </a:cubicBezTo>
                    <a:cubicBezTo>
                      <a:pt x="6019" y="2693"/>
                      <a:pt x="5981" y="2820"/>
                      <a:pt x="5939" y="2947"/>
                    </a:cubicBezTo>
                    <a:cubicBezTo>
                      <a:pt x="5896" y="3070"/>
                      <a:pt x="5841" y="3188"/>
                      <a:pt x="5769" y="3294"/>
                    </a:cubicBezTo>
                    <a:cubicBezTo>
                      <a:pt x="5740" y="3340"/>
                      <a:pt x="5702" y="3383"/>
                      <a:pt x="5664" y="3421"/>
                    </a:cubicBezTo>
                    <a:lnTo>
                      <a:pt x="5638" y="3446"/>
                    </a:lnTo>
                    <a:lnTo>
                      <a:pt x="5592" y="3480"/>
                    </a:lnTo>
                    <a:cubicBezTo>
                      <a:pt x="5550" y="3487"/>
                      <a:pt x="5508" y="3490"/>
                      <a:pt x="5465" y="3490"/>
                    </a:cubicBezTo>
                    <a:cubicBezTo>
                      <a:pt x="5430" y="3490"/>
                      <a:pt x="5395" y="3488"/>
                      <a:pt x="5359" y="3484"/>
                    </a:cubicBezTo>
                    <a:cubicBezTo>
                      <a:pt x="5181" y="3459"/>
                      <a:pt x="5003" y="3412"/>
                      <a:pt x="4830" y="3345"/>
                    </a:cubicBezTo>
                    <a:lnTo>
                      <a:pt x="4830" y="3345"/>
                    </a:lnTo>
                    <a:lnTo>
                      <a:pt x="4872" y="3362"/>
                    </a:lnTo>
                    <a:cubicBezTo>
                      <a:pt x="4648" y="3277"/>
                      <a:pt x="4428" y="3180"/>
                      <a:pt x="4216" y="3082"/>
                    </a:cubicBezTo>
                    <a:cubicBezTo>
                      <a:pt x="4093" y="3027"/>
                      <a:pt x="3971" y="2972"/>
                      <a:pt x="3848" y="2921"/>
                    </a:cubicBezTo>
                    <a:cubicBezTo>
                      <a:pt x="3696" y="2854"/>
                      <a:pt x="3539" y="2799"/>
                      <a:pt x="3382" y="2752"/>
                    </a:cubicBezTo>
                    <a:cubicBezTo>
                      <a:pt x="3278" y="2729"/>
                      <a:pt x="3172" y="2716"/>
                      <a:pt x="3067" y="2716"/>
                    </a:cubicBezTo>
                    <a:cubicBezTo>
                      <a:pt x="3001" y="2716"/>
                      <a:pt x="2935" y="2721"/>
                      <a:pt x="2870" y="2731"/>
                    </a:cubicBezTo>
                    <a:cubicBezTo>
                      <a:pt x="2383" y="2790"/>
                      <a:pt x="1922" y="2993"/>
                      <a:pt x="1550" y="3311"/>
                    </a:cubicBezTo>
                    <a:cubicBezTo>
                      <a:pt x="1469" y="3379"/>
                      <a:pt x="1393" y="3451"/>
                      <a:pt x="1317" y="3522"/>
                    </a:cubicBezTo>
                    <a:cubicBezTo>
                      <a:pt x="1038" y="3810"/>
                      <a:pt x="796" y="4140"/>
                      <a:pt x="606" y="4496"/>
                    </a:cubicBezTo>
                    <a:cubicBezTo>
                      <a:pt x="369" y="4940"/>
                      <a:pt x="195" y="5419"/>
                      <a:pt x="98" y="5914"/>
                    </a:cubicBezTo>
                    <a:cubicBezTo>
                      <a:pt x="5" y="6388"/>
                      <a:pt x="1" y="6879"/>
                      <a:pt x="81" y="7353"/>
                    </a:cubicBezTo>
                    <a:cubicBezTo>
                      <a:pt x="233" y="8331"/>
                      <a:pt x="695" y="9308"/>
                      <a:pt x="1414" y="10180"/>
                    </a:cubicBezTo>
                    <a:cubicBezTo>
                      <a:pt x="2096" y="11010"/>
                      <a:pt x="2951" y="11683"/>
                      <a:pt x="3911" y="12157"/>
                    </a:cubicBezTo>
                    <a:cubicBezTo>
                      <a:pt x="4385" y="12394"/>
                      <a:pt x="4889" y="12567"/>
                      <a:pt x="5405" y="12677"/>
                    </a:cubicBezTo>
                    <a:cubicBezTo>
                      <a:pt x="5753" y="12745"/>
                      <a:pt x="6106" y="12780"/>
                      <a:pt x="6459" y="12780"/>
                    </a:cubicBezTo>
                    <a:cubicBezTo>
                      <a:pt x="6661" y="12780"/>
                      <a:pt x="6863" y="12768"/>
                      <a:pt x="7065" y="12745"/>
                    </a:cubicBezTo>
                    <a:cubicBezTo>
                      <a:pt x="8063" y="12635"/>
                      <a:pt x="9088" y="12246"/>
                      <a:pt x="10112" y="11581"/>
                    </a:cubicBezTo>
                    <a:cubicBezTo>
                      <a:pt x="10569" y="11285"/>
                      <a:pt x="11005" y="10951"/>
                      <a:pt x="11407" y="10578"/>
                    </a:cubicBezTo>
                    <a:cubicBezTo>
                      <a:pt x="11458" y="10523"/>
                      <a:pt x="11517" y="10472"/>
                      <a:pt x="11572" y="10417"/>
                    </a:cubicBezTo>
                    <a:lnTo>
                      <a:pt x="11572" y="10421"/>
                    </a:lnTo>
                    <a:cubicBezTo>
                      <a:pt x="11877" y="10108"/>
                      <a:pt x="12161" y="9774"/>
                      <a:pt x="12410" y="9418"/>
                    </a:cubicBezTo>
                    <a:cubicBezTo>
                      <a:pt x="12990" y="8585"/>
                      <a:pt x="13392" y="7641"/>
                      <a:pt x="13587" y="6642"/>
                    </a:cubicBezTo>
                    <a:cubicBezTo>
                      <a:pt x="13777" y="5651"/>
                      <a:pt x="13731" y="4631"/>
                      <a:pt x="13447" y="3662"/>
                    </a:cubicBezTo>
                    <a:cubicBezTo>
                      <a:pt x="13299" y="3158"/>
                      <a:pt x="13083" y="2676"/>
                      <a:pt x="12812" y="2227"/>
                    </a:cubicBezTo>
                    <a:cubicBezTo>
                      <a:pt x="12546" y="1770"/>
                      <a:pt x="12203" y="1355"/>
                      <a:pt x="11805" y="1004"/>
                    </a:cubicBezTo>
                    <a:cubicBezTo>
                      <a:pt x="11068" y="363"/>
                      <a:pt x="10121" y="0"/>
                      <a:pt x="92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1"/>
              <p:cNvSpPr/>
              <p:nvPr/>
            </p:nvSpPr>
            <p:spPr>
              <a:xfrm>
                <a:off x="3612715" y="8835201"/>
                <a:ext cx="1115261" cy="820176"/>
              </a:xfrm>
              <a:custGeom>
                <a:rect b="b" l="l" r="r" t="t"/>
                <a:pathLst>
                  <a:path extrusionOk="0" h="10070" w="13693">
                    <a:moveTo>
                      <a:pt x="3082" y="1"/>
                    </a:moveTo>
                    <a:cubicBezTo>
                      <a:pt x="3010" y="1"/>
                      <a:pt x="2942" y="5"/>
                      <a:pt x="2870" y="13"/>
                    </a:cubicBezTo>
                    <a:lnTo>
                      <a:pt x="2870" y="5"/>
                    </a:lnTo>
                    <a:cubicBezTo>
                      <a:pt x="2383" y="68"/>
                      <a:pt x="1922" y="271"/>
                      <a:pt x="1549" y="589"/>
                    </a:cubicBezTo>
                    <a:cubicBezTo>
                      <a:pt x="1469" y="657"/>
                      <a:pt x="1389" y="729"/>
                      <a:pt x="1317" y="800"/>
                    </a:cubicBezTo>
                    <a:cubicBezTo>
                      <a:pt x="1033" y="1093"/>
                      <a:pt x="796" y="1418"/>
                      <a:pt x="606" y="1778"/>
                    </a:cubicBezTo>
                    <a:cubicBezTo>
                      <a:pt x="369" y="2223"/>
                      <a:pt x="195" y="2701"/>
                      <a:pt x="98" y="3196"/>
                    </a:cubicBezTo>
                    <a:cubicBezTo>
                      <a:pt x="5" y="3670"/>
                      <a:pt x="0" y="4161"/>
                      <a:pt x="81" y="4635"/>
                    </a:cubicBezTo>
                    <a:cubicBezTo>
                      <a:pt x="233" y="5613"/>
                      <a:pt x="690" y="6595"/>
                      <a:pt x="1414" y="7467"/>
                    </a:cubicBezTo>
                    <a:cubicBezTo>
                      <a:pt x="2095" y="8296"/>
                      <a:pt x="2950" y="8969"/>
                      <a:pt x="3915" y="9443"/>
                    </a:cubicBezTo>
                    <a:cubicBezTo>
                      <a:pt x="4389" y="9680"/>
                      <a:pt x="4889" y="9854"/>
                      <a:pt x="5409" y="9964"/>
                    </a:cubicBezTo>
                    <a:cubicBezTo>
                      <a:pt x="5757" y="10032"/>
                      <a:pt x="6108" y="10070"/>
                      <a:pt x="6459" y="10070"/>
                    </a:cubicBezTo>
                    <a:cubicBezTo>
                      <a:pt x="6662" y="10070"/>
                      <a:pt x="6865" y="10057"/>
                      <a:pt x="7069" y="10036"/>
                    </a:cubicBezTo>
                    <a:cubicBezTo>
                      <a:pt x="8067" y="9926"/>
                      <a:pt x="9096" y="9532"/>
                      <a:pt x="10116" y="8872"/>
                    </a:cubicBezTo>
                    <a:cubicBezTo>
                      <a:pt x="10577" y="8576"/>
                      <a:pt x="11009" y="8241"/>
                      <a:pt x="11411" y="7865"/>
                    </a:cubicBezTo>
                    <a:cubicBezTo>
                      <a:pt x="11466" y="7814"/>
                      <a:pt x="11521" y="7759"/>
                      <a:pt x="11576" y="7708"/>
                    </a:cubicBezTo>
                    <a:cubicBezTo>
                      <a:pt x="11885" y="7399"/>
                      <a:pt x="12165" y="7060"/>
                      <a:pt x="12414" y="6701"/>
                    </a:cubicBezTo>
                    <a:cubicBezTo>
                      <a:pt x="12998" y="5871"/>
                      <a:pt x="13400" y="4923"/>
                      <a:pt x="13595" y="3928"/>
                    </a:cubicBezTo>
                    <a:cubicBezTo>
                      <a:pt x="13642" y="3687"/>
                      <a:pt x="13676" y="3442"/>
                      <a:pt x="13692" y="3196"/>
                    </a:cubicBezTo>
                    <a:lnTo>
                      <a:pt x="13692" y="3196"/>
                    </a:lnTo>
                    <a:cubicBezTo>
                      <a:pt x="13468" y="3547"/>
                      <a:pt x="13202" y="3873"/>
                      <a:pt x="12901" y="4165"/>
                    </a:cubicBezTo>
                    <a:cubicBezTo>
                      <a:pt x="12529" y="4525"/>
                      <a:pt x="12118" y="4834"/>
                      <a:pt x="11678" y="5096"/>
                    </a:cubicBezTo>
                    <a:cubicBezTo>
                      <a:pt x="11233" y="5359"/>
                      <a:pt x="10764" y="5566"/>
                      <a:pt x="10273" y="5723"/>
                    </a:cubicBezTo>
                    <a:cubicBezTo>
                      <a:pt x="9799" y="5875"/>
                      <a:pt x="9308" y="5964"/>
                      <a:pt x="8812" y="5990"/>
                    </a:cubicBezTo>
                    <a:cubicBezTo>
                      <a:pt x="8727" y="5994"/>
                      <a:pt x="8640" y="5997"/>
                      <a:pt x="8554" y="5997"/>
                    </a:cubicBezTo>
                    <a:cubicBezTo>
                      <a:pt x="8410" y="5997"/>
                      <a:pt x="8265" y="5990"/>
                      <a:pt x="8123" y="5977"/>
                    </a:cubicBezTo>
                    <a:cubicBezTo>
                      <a:pt x="7945" y="5956"/>
                      <a:pt x="7771" y="5926"/>
                      <a:pt x="7593" y="5905"/>
                    </a:cubicBezTo>
                    <a:cubicBezTo>
                      <a:pt x="7505" y="5891"/>
                      <a:pt x="7416" y="5885"/>
                      <a:pt x="7328" y="5885"/>
                    </a:cubicBezTo>
                    <a:cubicBezTo>
                      <a:pt x="7256" y="5885"/>
                      <a:pt x="7183" y="5889"/>
                      <a:pt x="7111" y="5896"/>
                    </a:cubicBezTo>
                    <a:cubicBezTo>
                      <a:pt x="7052" y="5909"/>
                      <a:pt x="6992" y="5926"/>
                      <a:pt x="6933" y="5947"/>
                    </a:cubicBezTo>
                    <a:cubicBezTo>
                      <a:pt x="6899" y="5968"/>
                      <a:pt x="6865" y="5985"/>
                      <a:pt x="6832" y="6011"/>
                    </a:cubicBezTo>
                    <a:cubicBezTo>
                      <a:pt x="6806" y="6036"/>
                      <a:pt x="6781" y="6061"/>
                      <a:pt x="6760" y="6091"/>
                    </a:cubicBezTo>
                    <a:cubicBezTo>
                      <a:pt x="6734" y="6125"/>
                      <a:pt x="6717" y="6163"/>
                      <a:pt x="6700" y="6201"/>
                    </a:cubicBezTo>
                    <a:cubicBezTo>
                      <a:pt x="6679" y="6265"/>
                      <a:pt x="6662" y="6324"/>
                      <a:pt x="6654" y="6387"/>
                    </a:cubicBezTo>
                    <a:cubicBezTo>
                      <a:pt x="6645" y="6459"/>
                      <a:pt x="6645" y="6531"/>
                      <a:pt x="6654" y="6599"/>
                    </a:cubicBezTo>
                    <a:cubicBezTo>
                      <a:pt x="6662" y="6646"/>
                      <a:pt x="6679" y="6692"/>
                      <a:pt x="6696" y="6739"/>
                    </a:cubicBezTo>
                    <a:cubicBezTo>
                      <a:pt x="6713" y="6777"/>
                      <a:pt x="6738" y="6815"/>
                      <a:pt x="6764" y="6853"/>
                    </a:cubicBezTo>
                    <a:cubicBezTo>
                      <a:pt x="6802" y="6895"/>
                      <a:pt x="6840" y="6933"/>
                      <a:pt x="6887" y="6967"/>
                    </a:cubicBezTo>
                    <a:cubicBezTo>
                      <a:pt x="6954" y="7010"/>
                      <a:pt x="7022" y="7048"/>
                      <a:pt x="7098" y="7077"/>
                    </a:cubicBezTo>
                    <a:cubicBezTo>
                      <a:pt x="7238" y="7128"/>
                      <a:pt x="7386" y="7162"/>
                      <a:pt x="7534" y="7179"/>
                    </a:cubicBezTo>
                    <a:cubicBezTo>
                      <a:pt x="7645" y="7191"/>
                      <a:pt x="7757" y="7196"/>
                      <a:pt x="7869" y="7196"/>
                    </a:cubicBezTo>
                    <a:cubicBezTo>
                      <a:pt x="8039" y="7196"/>
                      <a:pt x="8210" y="7183"/>
                      <a:pt x="8381" y="7158"/>
                    </a:cubicBezTo>
                    <a:cubicBezTo>
                      <a:pt x="8457" y="7145"/>
                      <a:pt x="8537" y="7132"/>
                      <a:pt x="8613" y="7111"/>
                    </a:cubicBezTo>
                    <a:cubicBezTo>
                      <a:pt x="8624" y="7108"/>
                      <a:pt x="8634" y="7107"/>
                      <a:pt x="8644" y="7107"/>
                    </a:cubicBezTo>
                    <a:cubicBezTo>
                      <a:pt x="8693" y="7107"/>
                      <a:pt x="8739" y="7139"/>
                      <a:pt x="8753" y="7192"/>
                    </a:cubicBezTo>
                    <a:cubicBezTo>
                      <a:pt x="8762" y="7217"/>
                      <a:pt x="8757" y="7251"/>
                      <a:pt x="8745" y="7276"/>
                    </a:cubicBezTo>
                    <a:cubicBezTo>
                      <a:pt x="8736" y="7293"/>
                      <a:pt x="8724" y="7306"/>
                      <a:pt x="8707" y="7319"/>
                    </a:cubicBezTo>
                    <a:cubicBezTo>
                      <a:pt x="8487" y="7420"/>
                      <a:pt x="8258" y="7509"/>
                      <a:pt x="8025" y="7581"/>
                    </a:cubicBezTo>
                    <a:cubicBezTo>
                      <a:pt x="7805" y="7649"/>
                      <a:pt x="7577" y="7704"/>
                      <a:pt x="7348" y="7742"/>
                    </a:cubicBezTo>
                    <a:cubicBezTo>
                      <a:pt x="7119" y="7778"/>
                      <a:pt x="6886" y="7796"/>
                      <a:pt x="6653" y="7796"/>
                    </a:cubicBezTo>
                    <a:cubicBezTo>
                      <a:pt x="6366" y="7796"/>
                      <a:pt x="6079" y="7768"/>
                      <a:pt x="5799" y="7712"/>
                    </a:cubicBezTo>
                    <a:cubicBezTo>
                      <a:pt x="5295" y="7611"/>
                      <a:pt x="4813" y="7424"/>
                      <a:pt x="4377" y="7162"/>
                    </a:cubicBezTo>
                    <a:cubicBezTo>
                      <a:pt x="3920" y="6887"/>
                      <a:pt x="3509" y="6544"/>
                      <a:pt x="3154" y="6150"/>
                    </a:cubicBezTo>
                    <a:cubicBezTo>
                      <a:pt x="2768" y="5714"/>
                      <a:pt x="2447" y="5232"/>
                      <a:pt x="2193" y="4711"/>
                    </a:cubicBezTo>
                    <a:cubicBezTo>
                      <a:pt x="2049" y="4411"/>
                      <a:pt x="1943" y="4102"/>
                      <a:pt x="1871" y="3780"/>
                    </a:cubicBezTo>
                    <a:cubicBezTo>
                      <a:pt x="1803" y="3471"/>
                      <a:pt x="1774" y="3150"/>
                      <a:pt x="1782" y="2832"/>
                    </a:cubicBezTo>
                    <a:cubicBezTo>
                      <a:pt x="1795" y="2515"/>
                      <a:pt x="1850" y="2197"/>
                      <a:pt x="1947" y="1892"/>
                    </a:cubicBezTo>
                    <a:cubicBezTo>
                      <a:pt x="2036" y="1605"/>
                      <a:pt x="2163" y="1334"/>
                      <a:pt x="2315" y="1080"/>
                    </a:cubicBezTo>
                    <a:cubicBezTo>
                      <a:pt x="2434" y="881"/>
                      <a:pt x="2569" y="695"/>
                      <a:pt x="2713" y="517"/>
                    </a:cubicBezTo>
                    <a:cubicBezTo>
                      <a:pt x="2866" y="331"/>
                      <a:pt x="3035" y="161"/>
                      <a:pt x="3217" y="9"/>
                    </a:cubicBezTo>
                    <a:cubicBezTo>
                      <a:pt x="3175" y="5"/>
                      <a:pt x="3128" y="1"/>
                      <a:pt x="308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1"/>
              <p:cNvSpPr/>
              <p:nvPr/>
            </p:nvSpPr>
            <p:spPr>
              <a:xfrm>
                <a:off x="3668181" y="8578723"/>
                <a:ext cx="746792" cy="600268"/>
              </a:xfrm>
              <a:custGeom>
                <a:rect b="b" l="l" r="r" t="t"/>
                <a:pathLst>
                  <a:path extrusionOk="0" h="7370" w="9169">
                    <a:moveTo>
                      <a:pt x="8318" y="1"/>
                    </a:moveTo>
                    <a:cubicBezTo>
                      <a:pt x="8318" y="1"/>
                      <a:pt x="8319" y="1"/>
                      <a:pt x="8320" y="1"/>
                    </a:cubicBezTo>
                    <a:lnTo>
                      <a:pt x="8320" y="1"/>
                    </a:lnTo>
                    <a:cubicBezTo>
                      <a:pt x="8321" y="1"/>
                      <a:pt x="8321" y="1"/>
                      <a:pt x="8322" y="1"/>
                    </a:cubicBezTo>
                    <a:close/>
                    <a:moveTo>
                      <a:pt x="8320" y="1"/>
                    </a:moveTo>
                    <a:cubicBezTo>
                      <a:pt x="8219" y="1"/>
                      <a:pt x="8122" y="13"/>
                      <a:pt x="8026" y="30"/>
                    </a:cubicBezTo>
                    <a:cubicBezTo>
                      <a:pt x="7712" y="85"/>
                      <a:pt x="7386" y="208"/>
                      <a:pt x="7001" y="420"/>
                    </a:cubicBezTo>
                    <a:cubicBezTo>
                      <a:pt x="6705" y="585"/>
                      <a:pt x="6426" y="779"/>
                      <a:pt x="6172" y="1004"/>
                    </a:cubicBezTo>
                    <a:cubicBezTo>
                      <a:pt x="5977" y="1169"/>
                      <a:pt x="5808" y="1363"/>
                      <a:pt x="5664" y="1575"/>
                    </a:cubicBezTo>
                    <a:cubicBezTo>
                      <a:pt x="5664" y="1558"/>
                      <a:pt x="5660" y="1541"/>
                      <a:pt x="5655" y="1524"/>
                    </a:cubicBezTo>
                    <a:cubicBezTo>
                      <a:pt x="5638" y="1478"/>
                      <a:pt x="5622" y="1431"/>
                      <a:pt x="5600" y="1389"/>
                    </a:cubicBezTo>
                    <a:lnTo>
                      <a:pt x="5592" y="1363"/>
                    </a:lnTo>
                    <a:cubicBezTo>
                      <a:pt x="5499" y="1173"/>
                      <a:pt x="5355" y="1012"/>
                      <a:pt x="5173" y="906"/>
                    </a:cubicBezTo>
                    <a:cubicBezTo>
                      <a:pt x="4999" y="805"/>
                      <a:pt x="4805" y="750"/>
                      <a:pt x="4606" y="745"/>
                    </a:cubicBezTo>
                    <a:lnTo>
                      <a:pt x="4572" y="745"/>
                    </a:lnTo>
                    <a:cubicBezTo>
                      <a:pt x="4479" y="745"/>
                      <a:pt x="4390" y="758"/>
                      <a:pt x="4297" y="779"/>
                    </a:cubicBezTo>
                    <a:cubicBezTo>
                      <a:pt x="4178" y="809"/>
                      <a:pt x="4060" y="851"/>
                      <a:pt x="3950" y="911"/>
                    </a:cubicBezTo>
                    <a:cubicBezTo>
                      <a:pt x="3738" y="1008"/>
                      <a:pt x="3590" y="1118"/>
                      <a:pt x="3488" y="1249"/>
                    </a:cubicBezTo>
                    <a:cubicBezTo>
                      <a:pt x="3446" y="1304"/>
                      <a:pt x="3416" y="1363"/>
                      <a:pt x="3399" y="1427"/>
                    </a:cubicBezTo>
                    <a:cubicBezTo>
                      <a:pt x="3383" y="1503"/>
                      <a:pt x="3383" y="1583"/>
                      <a:pt x="3399" y="1660"/>
                    </a:cubicBezTo>
                    <a:cubicBezTo>
                      <a:pt x="3412" y="1719"/>
                      <a:pt x="3438" y="1782"/>
                      <a:pt x="3467" y="1837"/>
                    </a:cubicBezTo>
                    <a:cubicBezTo>
                      <a:pt x="3501" y="1901"/>
                      <a:pt x="3539" y="1960"/>
                      <a:pt x="3581" y="2015"/>
                    </a:cubicBezTo>
                    <a:cubicBezTo>
                      <a:pt x="3636" y="2083"/>
                      <a:pt x="3691" y="2151"/>
                      <a:pt x="3751" y="2223"/>
                    </a:cubicBezTo>
                    <a:cubicBezTo>
                      <a:pt x="3793" y="2269"/>
                      <a:pt x="3835" y="2320"/>
                      <a:pt x="3873" y="2371"/>
                    </a:cubicBezTo>
                    <a:cubicBezTo>
                      <a:pt x="3933" y="2447"/>
                      <a:pt x="3984" y="2527"/>
                      <a:pt x="4030" y="2612"/>
                    </a:cubicBezTo>
                    <a:cubicBezTo>
                      <a:pt x="3790" y="2569"/>
                      <a:pt x="3545" y="2548"/>
                      <a:pt x="3301" y="2548"/>
                    </a:cubicBezTo>
                    <a:cubicBezTo>
                      <a:pt x="3279" y="2548"/>
                      <a:pt x="3257" y="2548"/>
                      <a:pt x="3234" y="2549"/>
                    </a:cubicBezTo>
                    <a:lnTo>
                      <a:pt x="3184" y="2549"/>
                    </a:lnTo>
                    <a:cubicBezTo>
                      <a:pt x="2756" y="2553"/>
                      <a:pt x="2329" y="2616"/>
                      <a:pt x="1918" y="2731"/>
                    </a:cubicBezTo>
                    <a:cubicBezTo>
                      <a:pt x="1520" y="2836"/>
                      <a:pt x="1148" y="3010"/>
                      <a:pt x="809" y="3243"/>
                    </a:cubicBezTo>
                    <a:cubicBezTo>
                      <a:pt x="475" y="3475"/>
                      <a:pt x="208" y="3789"/>
                      <a:pt x="26" y="4153"/>
                    </a:cubicBezTo>
                    <a:cubicBezTo>
                      <a:pt x="1" y="4208"/>
                      <a:pt x="5" y="4275"/>
                      <a:pt x="43" y="4326"/>
                    </a:cubicBezTo>
                    <a:cubicBezTo>
                      <a:pt x="73" y="4373"/>
                      <a:pt x="123" y="4398"/>
                      <a:pt x="179" y="4402"/>
                    </a:cubicBezTo>
                    <a:cubicBezTo>
                      <a:pt x="394" y="4364"/>
                      <a:pt x="602" y="4322"/>
                      <a:pt x="796" y="4280"/>
                    </a:cubicBezTo>
                    <a:lnTo>
                      <a:pt x="1008" y="4237"/>
                    </a:lnTo>
                    <a:lnTo>
                      <a:pt x="987" y="4237"/>
                    </a:lnTo>
                    <a:cubicBezTo>
                      <a:pt x="1503" y="4136"/>
                      <a:pt x="1939" y="4068"/>
                      <a:pt x="2388" y="4068"/>
                    </a:cubicBezTo>
                    <a:cubicBezTo>
                      <a:pt x="2456" y="4068"/>
                      <a:pt x="2523" y="4068"/>
                      <a:pt x="2591" y="4072"/>
                    </a:cubicBezTo>
                    <a:cubicBezTo>
                      <a:pt x="2782" y="4085"/>
                      <a:pt x="2972" y="4115"/>
                      <a:pt x="3158" y="4157"/>
                    </a:cubicBezTo>
                    <a:cubicBezTo>
                      <a:pt x="3031" y="4288"/>
                      <a:pt x="2930" y="4436"/>
                      <a:pt x="2858" y="4601"/>
                    </a:cubicBezTo>
                    <a:cubicBezTo>
                      <a:pt x="2587" y="5215"/>
                      <a:pt x="2506" y="5896"/>
                      <a:pt x="2629" y="6557"/>
                    </a:cubicBezTo>
                    <a:cubicBezTo>
                      <a:pt x="2693" y="6874"/>
                      <a:pt x="2820" y="7137"/>
                      <a:pt x="2997" y="7319"/>
                    </a:cubicBezTo>
                    <a:cubicBezTo>
                      <a:pt x="3031" y="7348"/>
                      <a:pt x="3078" y="7369"/>
                      <a:pt x="3120" y="7369"/>
                    </a:cubicBezTo>
                    <a:cubicBezTo>
                      <a:pt x="3137" y="7369"/>
                      <a:pt x="3150" y="7369"/>
                      <a:pt x="3162" y="7365"/>
                    </a:cubicBezTo>
                    <a:cubicBezTo>
                      <a:pt x="3222" y="7348"/>
                      <a:pt x="3268" y="7306"/>
                      <a:pt x="3289" y="7247"/>
                    </a:cubicBezTo>
                    <a:cubicBezTo>
                      <a:pt x="3366" y="7031"/>
                      <a:pt x="3429" y="6811"/>
                      <a:pt x="3493" y="6595"/>
                    </a:cubicBezTo>
                    <a:cubicBezTo>
                      <a:pt x="3581" y="6273"/>
                      <a:pt x="3691" y="5956"/>
                      <a:pt x="3814" y="5647"/>
                    </a:cubicBezTo>
                    <a:cubicBezTo>
                      <a:pt x="3912" y="5431"/>
                      <a:pt x="4030" y="5223"/>
                      <a:pt x="4174" y="5033"/>
                    </a:cubicBezTo>
                    <a:cubicBezTo>
                      <a:pt x="4271" y="4919"/>
                      <a:pt x="4377" y="4817"/>
                      <a:pt x="4491" y="4720"/>
                    </a:cubicBezTo>
                    <a:cubicBezTo>
                      <a:pt x="4568" y="4927"/>
                      <a:pt x="4665" y="5122"/>
                      <a:pt x="4788" y="5304"/>
                    </a:cubicBezTo>
                    <a:cubicBezTo>
                      <a:pt x="4965" y="5575"/>
                      <a:pt x="5177" y="5820"/>
                      <a:pt x="5414" y="6040"/>
                    </a:cubicBezTo>
                    <a:cubicBezTo>
                      <a:pt x="5643" y="6256"/>
                      <a:pt x="5905" y="6430"/>
                      <a:pt x="6189" y="6565"/>
                    </a:cubicBezTo>
                    <a:cubicBezTo>
                      <a:pt x="6316" y="6620"/>
                      <a:pt x="6451" y="6667"/>
                      <a:pt x="6587" y="6692"/>
                    </a:cubicBezTo>
                    <a:cubicBezTo>
                      <a:pt x="6663" y="6705"/>
                      <a:pt x="6735" y="6713"/>
                      <a:pt x="6807" y="6718"/>
                    </a:cubicBezTo>
                    <a:lnTo>
                      <a:pt x="6845" y="6718"/>
                    </a:lnTo>
                    <a:cubicBezTo>
                      <a:pt x="6904" y="6718"/>
                      <a:pt x="6963" y="6713"/>
                      <a:pt x="7022" y="6701"/>
                    </a:cubicBezTo>
                    <a:cubicBezTo>
                      <a:pt x="7069" y="6692"/>
                      <a:pt x="7107" y="6663"/>
                      <a:pt x="7128" y="6624"/>
                    </a:cubicBezTo>
                    <a:cubicBezTo>
                      <a:pt x="7154" y="6586"/>
                      <a:pt x="7162" y="6536"/>
                      <a:pt x="7149" y="6493"/>
                    </a:cubicBezTo>
                    <a:cubicBezTo>
                      <a:pt x="7069" y="6252"/>
                      <a:pt x="6967" y="6015"/>
                      <a:pt x="6857" y="5791"/>
                    </a:cubicBezTo>
                    <a:cubicBezTo>
                      <a:pt x="6785" y="5647"/>
                      <a:pt x="6718" y="5499"/>
                      <a:pt x="6654" y="5355"/>
                    </a:cubicBezTo>
                    <a:lnTo>
                      <a:pt x="6646" y="5329"/>
                    </a:lnTo>
                    <a:cubicBezTo>
                      <a:pt x="6599" y="5207"/>
                      <a:pt x="6557" y="5084"/>
                      <a:pt x="6527" y="4961"/>
                    </a:cubicBezTo>
                    <a:cubicBezTo>
                      <a:pt x="6493" y="4817"/>
                      <a:pt x="6472" y="4677"/>
                      <a:pt x="6455" y="4534"/>
                    </a:cubicBezTo>
                    <a:cubicBezTo>
                      <a:pt x="6430" y="4322"/>
                      <a:pt x="6417" y="4106"/>
                      <a:pt x="6409" y="3899"/>
                    </a:cubicBezTo>
                    <a:cubicBezTo>
                      <a:pt x="6557" y="3806"/>
                      <a:pt x="6726" y="3751"/>
                      <a:pt x="6904" y="3729"/>
                    </a:cubicBezTo>
                    <a:cubicBezTo>
                      <a:pt x="6959" y="3725"/>
                      <a:pt x="7018" y="3725"/>
                      <a:pt x="7073" y="3725"/>
                    </a:cubicBezTo>
                    <a:cubicBezTo>
                      <a:pt x="7171" y="3725"/>
                      <a:pt x="7264" y="3729"/>
                      <a:pt x="7357" y="3742"/>
                    </a:cubicBezTo>
                    <a:cubicBezTo>
                      <a:pt x="7607" y="3784"/>
                      <a:pt x="7844" y="3852"/>
                      <a:pt x="8076" y="3954"/>
                    </a:cubicBezTo>
                    <a:cubicBezTo>
                      <a:pt x="8339" y="4072"/>
                      <a:pt x="8589" y="4220"/>
                      <a:pt x="8817" y="4398"/>
                    </a:cubicBezTo>
                    <a:lnTo>
                      <a:pt x="8864" y="4432"/>
                    </a:lnTo>
                    <a:cubicBezTo>
                      <a:pt x="8897" y="4466"/>
                      <a:pt x="8940" y="4483"/>
                      <a:pt x="8986" y="4487"/>
                    </a:cubicBezTo>
                    <a:cubicBezTo>
                      <a:pt x="9003" y="4487"/>
                      <a:pt x="9016" y="4483"/>
                      <a:pt x="9029" y="4483"/>
                    </a:cubicBezTo>
                    <a:cubicBezTo>
                      <a:pt x="9105" y="4462"/>
                      <a:pt x="9156" y="4394"/>
                      <a:pt x="9160" y="4318"/>
                    </a:cubicBezTo>
                    <a:cubicBezTo>
                      <a:pt x="9168" y="4076"/>
                      <a:pt x="9101" y="3810"/>
                      <a:pt x="8953" y="3539"/>
                    </a:cubicBezTo>
                    <a:cubicBezTo>
                      <a:pt x="8881" y="3408"/>
                      <a:pt x="8796" y="3285"/>
                      <a:pt x="8703" y="3166"/>
                    </a:cubicBezTo>
                    <a:cubicBezTo>
                      <a:pt x="8605" y="3052"/>
                      <a:pt x="8504" y="2942"/>
                      <a:pt x="8390" y="2845"/>
                    </a:cubicBezTo>
                    <a:cubicBezTo>
                      <a:pt x="8161" y="2642"/>
                      <a:pt x="7903" y="2477"/>
                      <a:pt x="7619" y="2358"/>
                    </a:cubicBezTo>
                    <a:cubicBezTo>
                      <a:pt x="7497" y="2307"/>
                      <a:pt x="7365" y="2269"/>
                      <a:pt x="7230" y="2248"/>
                    </a:cubicBezTo>
                    <a:cubicBezTo>
                      <a:pt x="7183" y="2240"/>
                      <a:pt x="7141" y="2235"/>
                      <a:pt x="7094" y="2231"/>
                    </a:cubicBezTo>
                    <a:cubicBezTo>
                      <a:pt x="7099" y="2218"/>
                      <a:pt x="7103" y="2206"/>
                      <a:pt x="7107" y="2193"/>
                    </a:cubicBezTo>
                    <a:cubicBezTo>
                      <a:pt x="7175" y="2015"/>
                      <a:pt x="7260" y="1846"/>
                      <a:pt x="7365" y="1685"/>
                    </a:cubicBezTo>
                    <a:cubicBezTo>
                      <a:pt x="7501" y="1495"/>
                      <a:pt x="7657" y="1321"/>
                      <a:pt x="7831" y="1169"/>
                    </a:cubicBezTo>
                    <a:cubicBezTo>
                      <a:pt x="8165" y="894"/>
                      <a:pt x="8533" y="657"/>
                      <a:pt x="8923" y="470"/>
                    </a:cubicBezTo>
                    <a:cubicBezTo>
                      <a:pt x="8961" y="445"/>
                      <a:pt x="8986" y="407"/>
                      <a:pt x="8995" y="365"/>
                    </a:cubicBezTo>
                    <a:cubicBezTo>
                      <a:pt x="9012" y="301"/>
                      <a:pt x="8991" y="238"/>
                      <a:pt x="8944" y="195"/>
                    </a:cubicBezTo>
                    <a:cubicBezTo>
                      <a:pt x="8885" y="153"/>
                      <a:pt x="8821" y="115"/>
                      <a:pt x="8754" y="85"/>
                    </a:cubicBezTo>
                    <a:cubicBezTo>
                      <a:pt x="8677" y="51"/>
                      <a:pt x="8597" y="30"/>
                      <a:pt x="8512" y="13"/>
                    </a:cubicBezTo>
                    <a:cubicBezTo>
                      <a:pt x="8450" y="5"/>
                      <a:pt x="8387" y="1"/>
                      <a:pt x="832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1"/>
              <p:cNvSpPr/>
              <p:nvPr/>
            </p:nvSpPr>
            <p:spPr>
              <a:xfrm>
                <a:off x="4304937" y="8596316"/>
                <a:ext cx="97248" cy="79737"/>
              </a:xfrm>
              <a:custGeom>
                <a:rect b="b" l="l" r="r" t="t"/>
                <a:pathLst>
                  <a:path extrusionOk="0" h="979" w="1194">
                    <a:moveTo>
                      <a:pt x="1151" y="0"/>
                    </a:moveTo>
                    <a:cubicBezTo>
                      <a:pt x="1041" y="43"/>
                      <a:pt x="936" y="94"/>
                      <a:pt x="834" y="153"/>
                    </a:cubicBezTo>
                    <a:lnTo>
                      <a:pt x="830" y="149"/>
                    </a:lnTo>
                    <a:cubicBezTo>
                      <a:pt x="652" y="263"/>
                      <a:pt x="483" y="398"/>
                      <a:pt x="339" y="555"/>
                    </a:cubicBezTo>
                    <a:cubicBezTo>
                      <a:pt x="212" y="686"/>
                      <a:pt x="102" y="826"/>
                      <a:pt x="0" y="978"/>
                    </a:cubicBezTo>
                    <a:lnTo>
                      <a:pt x="17" y="961"/>
                    </a:lnTo>
                    <a:cubicBezTo>
                      <a:pt x="309" y="711"/>
                      <a:pt x="648" y="491"/>
                      <a:pt x="1109" y="259"/>
                    </a:cubicBezTo>
                    <a:cubicBezTo>
                      <a:pt x="1147" y="237"/>
                      <a:pt x="1173" y="199"/>
                      <a:pt x="1185" y="153"/>
                    </a:cubicBezTo>
                    <a:cubicBezTo>
                      <a:pt x="1194" y="102"/>
                      <a:pt x="1185" y="47"/>
                      <a:pt x="115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1"/>
              <p:cNvSpPr/>
              <p:nvPr/>
            </p:nvSpPr>
            <p:spPr>
              <a:xfrm>
                <a:off x="4250123" y="8873481"/>
                <a:ext cx="163139" cy="71104"/>
              </a:xfrm>
              <a:custGeom>
                <a:rect b="b" l="l" r="r" t="t"/>
                <a:pathLst>
                  <a:path extrusionOk="0" h="873" w="2003">
                    <a:moveTo>
                      <a:pt x="639" y="0"/>
                    </a:moveTo>
                    <a:cubicBezTo>
                      <a:pt x="466" y="5"/>
                      <a:pt x="288" y="26"/>
                      <a:pt x="119" y="72"/>
                    </a:cubicBezTo>
                    <a:cubicBezTo>
                      <a:pt x="81" y="81"/>
                      <a:pt x="38" y="93"/>
                      <a:pt x="0" y="110"/>
                    </a:cubicBezTo>
                    <a:cubicBezTo>
                      <a:pt x="72" y="115"/>
                      <a:pt x="140" y="119"/>
                      <a:pt x="212" y="127"/>
                    </a:cubicBezTo>
                    <a:cubicBezTo>
                      <a:pt x="457" y="170"/>
                      <a:pt x="699" y="242"/>
                      <a:pt x="927" y="339"/>
                    </a:cubicBezTo>
                    <a:cubicBezTo>
                      <a:pt x="1190" y="462"/>
                      <a:pt x="1439" y="610"/>
                      <a:pt x="1668" y="783"/>
                    </a:cubicBezTo>
                    <a:lnTo>
                      <a:pt x="1714" y="821"/>
                    </a:lnTo>
                    <a:cubicBezTo>
                      <a:pt x="1748" y="851"/>
                      <a:pt x="1795" y="872"/>
                      <a:pt x="1841" y="872"/>
                    </a:cubicBezTo>
                    <a:cubicBezTo>
                      <a:pt x="1854" y="872"/>
                      <a:pt x="1871" y="872"/>
                      <a:pt x="1884" y="868"/>
                    </a:cubicBezTo>
                    <a:cubicBezTo>
                      <a:pt x="1939" y="855"/>
                      <a:pt x="1981" y="817"/>
                      <a:pt x="2002" y="766"/>
                    </a:cubicBezTo>
                    <a:cubicBezTo>
                      <a:pt x="1909" y="648"/>
                      <a:pt x="1812" y="538"/>
                      <a:pt x="1706" y="432"/>
                    </a:cubicBezTo>
                    <a:cubicBezTo>
                      <a:pt x="1596" y="330"/>
                      <a:pt x="1473" y="237"/>
                      <a:pt x="1342" y="161"/>
                    </a:cubicBezTo>
                    <a:lnTo>
                      <a:pt x="1342" y="161"/>
                    </a:lnTo>
                    <a:lnTo>
                      <a:pt x="1367" y="174"/>
                    </a:lnTo>
                    <a:cubicBezTo>
                      <a:pt x="1262" y="119"/>
                      <a:pt x="1151" y="77"/>
                      <a:pt x="1037" y="43"/>
                    </a:cubicBezTo>
                    <a:cubicBezTo>
                      <a:pt x="910" y="13"/>
                      <a:pt x="779" y="0"/>
                      <a:pt x="6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1"/>
              <p:cNvSpPr/>
              <p:nvPr/>
            </p:nvSpPr>
            <p:spPr>
              <a:xfrm>
                <a:off x="4058803" y="9011045"/>
                <a:ext cx="193438" cy="114841"/>
              </a:xfrm>
              <a:custGeom>
                <a:rect b="b" l="l" r="r" t="t"/>
                <a:pathLst>
                  <a:path extrusionOk="0" h="1410" w="2375">
                    <a:moveTo>
                      <a:pt x="0" y="0"/>
                    </a:moveTo>
                    <a:lnTo>
                      <a:pt x="0" y="0"/>
                    </a:lnTo>
                    <a:cubicBezTo>
                      <a:pt x="174" y="267"/>
                      <a:pt x="381" y="512"/>
                      <a:pt x="618" y="728"/>
                    </a:cubicBezTo>
                    <a:lnTo>
                      <a:pt x="622" y="728"/>
                    </a:lnTo>
                    <a:cubicBezTo>
                      <a:pt x="851" y="944"/>
                      <a:pt x="1113" y="1122"/>
                      <a:pt x="1397" y="1253"/>
                    </a:cubicBezTo>
                    <a:cubicBezTo>
                      <a:pt x="1524" y="1312"/>
                      <a:pt x="1659" y="1359"/>
                      <a:pt x="1799" y="1384"/>
                    </a:cubicBezTo>
                    <a:cubicBezTo>
                      <a:pt x="1871" y="1397"/>
                      <a:pt x="1943" y="1405"/>
                      <a:pt x="2019" y="1410"/>
                    </a:cubicBezTo>
                    <a:lnTo>
                      <a:pt x="2053" y="1410"/>
                    </a:lnTo>
                    <a:cubicBezTo>
                      <a:pt x="2116" y="1410"/>
                      <a:pt x="2176" y="1405"/>
                      <a:pt x="2235" y="1397"/>
                    </a:cubicBezTo>
                    <a:cubicBezTo>
                      <a:pt x="2282" y="1384"/>
                      <a:pt x="2320" y="1355"/>
                      <a:pt x="2345" y="1312"/>
                    </a:cubicBezTo>
                    <a:cubicBezTo>
                      <a:pt x="2370" y="1274"/>
                      <a:pt x="2375" y="1223"/>
                      <a:pt x="2362" y="1177"/>
                    </a:cubicBezTo>
                    <a:cubicBezTo>
                      <a:pt x="2349" y="1134"/>
                      <a:pt x="2337" y="1092"/>
                      <a:pt x="2320" y="1050"/>
                    </a:cubicBezTo>
                    <a:cubicBezTo>
                      <a:pt x="2193" y="1037"/>
                      <a:pt x="2070" y="1020"/>
                      <a:pt x="1947" y="995"/>
                    </a:cubicBezTo>
                    <a:cubicBezTo>
                      <a:pt x="1676" y="944"/>
                      <a:pt x="1414" y="855"/>
                      <a:pt x="1164" y="741"/>
                    </a:cubicBezTo>
                    <a:cubicBezTo>
                      <a:pt x="745" y="542"/>
                      <a:pt x="364" y="279"/>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1"/>
              <p:cNvSpPr/>
              <p:nvPr/>
            </p:nvSpPr>
            <p:spPr>
              <a:xfrm>
                <a:off x="3667855" y="8808649"/>
                <a:ext cx="305510" cy="370668"/>
              </a:xfrm>
              <a:custGeom>
                <a:rect b="b" l="l" r="r" t="t"/>
                <a:pathLst>
                  <a:path extrusionOk="0" h="4551" w="3751">
                    <a:moveTo>
                      <a:pt x="1613" y="1"/>
                    </a:moveTo>
                    <a:cubicBezTo>
                      <a:pt x="1330" y="102"/>
                      <a:pt x="1059" y="242"/>
                      <a:pt x="809" y="415"/>
                    </a:cubicBezTo>
                    <a:lnTo>
                      <a:pt x="813" y="415"/>
                    </a:lnTo>
                    <a:cubicBezTo>
                      <a:pt x="479" y="648"/>
                      <a:pt x="208" y="961"/>
                      <a:pt x="30" y="1330"/>
                    </a:cubicBezTo>
                    <a:cubicBezTo>
                      <a:pt x="1" y="1385"/>
                      <a:pt x="5" y="1452"/>
                      <a:pt x="43" y="1503"/>
                    </a:cubicBezTo>
                    <a:cubicBezTo>
                      <a:pt x="72" y="1550"/>
                      <a:pt x="123" y="1579"/>
                      <a:pt x="183" y="1584"/>
                    </a:cubicBezTo>
                    <a:cubicBezTo>
                      <a:pt x="394" y="1545"/>
                      <a:pt x="589" y="1503"/>
                      <a:pt x="784" y="1465"/>
                    </a:cubicBezTo>
                    <a:lnTo>
                      <a:pt x="1016" y="1419"/>
                    </a:lnTo>
                    <a:lnTo>
                      <a:pt x="995" y="1406"/>
                    </a:lnTo>
                    <a:cubicBezTo>
                      <a:pt x="1558" y="1308"/>
                      <a:pt x="1964" y="1249"/>
                      <a:pt x="2396" y="1249"/>
                    </a:cubicBezTo>
                    <a:cubicBezTo>
                      <a:pt x="2464" y="1249"/>
                      <a:pt x="2532" y="1249"/>
                      <a:pt x="2595" y="1253"/>
                    </a:cubicBezTo>
                    <a:cubicBezTo>
                      <a:pt x="2786" y="1266"/>
                      <a:pt x="2976" y="1292"/>
                      <a:pt x="3162" y="1334"/>
                    </a:cubicBezTo>
                    <a:cubicBezTo>
                      <a:pt x="3035" y="1461"/>
                      <a:pt x="2934" y="1613"/>
                      <a:pt x="2862" y="1778"/>
                    </a:cubicBezTo>
                    <a:cubicBezTo>
                      <a:pt x="2587" y="2392"/>
                      <a:pt x="2506" y="3073"/>
                      <a:pt x="2633" y="3734"/>
                    </a:cubicBezTo>
                    <a:cubicBezTo>
                      <a:pt x="2697" y="4051"/>
                      <a:pt x="2824" y="4318"/>
                      <a:pt x="3001" y="4496"/>
                    </a:cubicBezTo>
                    <a:cubicBezTo>
                      <a:pt x="3035" y="4529"/>
                      <a:pt x="3082" y="4551"/>
                      <a:pt x="3128" y="4551"/>
                    </a:cubicBezTo>
                    <a:cubicBezTo>
                      <a:pt x="3145" y="4551"/>
                      <a:pt x="3158" y="4546"/>
                      <a:pt x="3175" y="4542"/>
                    </a:cubicBezTo>
                    <a:cubicBezTo>
                      <a:pt x="3234" y="4525"/>
                      <a:pt x="3281" y="4479"/>
                      <a:pt x="3298" y="4424"/>
                    </a:cubicBezTo>
                    <a:cubicBezTo>
                      <a:pt x="3353" y="4280"/>
                      <a:pt x="3395" y="4136"/>
                      <a:pt x="3437" y="3992"/>
                    </a:cubicBezTo>
                    <a:cubicBezTo>
                      <a:pt x="3382" y="3945"/>
                      <a:pt x="3331" y="3890"/>
                      <a:pt x="3289" y="3835"/>
                    </a:cubicBezTo>
                    <a:cubicBezTo>
                      <a:pt x="3247" y="3776"/>
                      <a:pt x="3209" y="3717"/>
                      <a:pt x="3175" y="3653"/>
                    </a:cubicBezTo>
                    <a:cubicBezTo>
                      <a:pt x="3145" y="3598"/>
                      <a:pt x="3124" y="3539"/>
                      <a:pt x="3107" y="3484"/>
                    </a:cubicBezTo>
                    <a:cubicBezTo>
                      <a:pt x="3031" y="3222"/>
                      <a:pt x="3018" y="2946"/>
                      <a:pt x="3073" y="2684"/>
                    </a:cubicBezTo>
                    <a:cubicBezTo>
                      <a:pt x="3128" y="2400"/>
                      <a:pt x="3213" y="2121"/>
                      <a:pt x="3327" y="1859"/>
                    </a:cubicBezTo>
                    <a:cubicBezTo>
                      <a:pt x="3382" y="1732"/>
                      <a:pt x="3437" y="1605"/>
                      <a:pt x="3497" y="1482"/>
                    </a:cubicBezTo>
                    <a:cubicBezTo>
                      <a:pt x="3547" y="1376"/>
                      <a:pt x="3602" y="1270"/>
                      <a:pt x="3649" y="1165"/>
                    </a:cubicBezTo>
                    <a:cubicBezTo>
                      <a:pt x="3691" y="1067"/>
                      <a:pt x="3721" y="966"/>
                      <a:pt x="3742" y="864"/>
                    </a:cubicBezTo>
                    <a:cubicBezTo>
                      <a:pt x="3746" y="826"/>
                      <a:pt x="3751" y="784"/>
                      <a:pt x="3746" y="741"/>
                    </a:cubicBezTo>
                    <a:cubicBezTo>
                      <a:pt x="3742" y="724"/>
                      <a:pt x="3738" y="703"/>
                      <a:pt x="3734" y="682"/>
                    </a:cubicBezTo>
                    <a:cubicBezTo>
                      <a:pt x="3725" y="669"/>
                      <a:pt x="3721" y="657"/>
                      <a:pt x="3712" y="640"/>
                    </a:cubicBezTo>
                    <a:cubicBezTo>
                      <a:pt x="3700" y="627"/>
                      <a:pt x="3691" y="619"/>
                      <a:pt x="3679" y="606"/>
                    </a:cubicBezTo>
                    <a:cubicBezTo>
                      <a:pt x="3657" y="589"/>
                      <a:pt x="3636" y="576"/>
                      <a:pt x="3615" y="568"/>
                    </a:cubicBezTo>
                    <a:cubicBezTo>
                      <a:pt x="3573" y="551"/>
                      <a:pt x="3526" y="538"/>
                      <a:pt x="3480" y="530"/>
                    </a:cubicBezTo>
                    <a:cubicBezTo>
                      <a:pt x="3420" y="522"/>
                      <a:pt x="3361" y="519"/>
                      <a:pt x="3301" y="519"/>
                    </a:cubicBezTo>
                    <a:cubicBezTo>
                      <a:pt x="3225" y="519"/>
                      <a:pt x="3149" y="524"/>
                      <a:pt x="3073" y="534"/>
                    </a:cubicBezTo>
                    <a:cubicBezTo>
                      <a:pt x="2857" y="559"/>
                      <a:pt x="2642" y="597"/>
                      <a:pt x="2430" y="648"/>
                    </a:cubicBezTo>
                    <a:cubicBezTo>
                      <a:pt x="2201" y="703"/>
                      <a:pt x="1977" y="758"/>
                      <a:pt x="1749" y="817"/>
                    </a:cubicBezTo>
                    <a:cubicBezTo>
                      <a:pt x="1545" y="873"/>
                      <a:pt x="1342" y="923"/>
                      <a:pt x="1135" y="957"/>
                    </a:cubicBezTo>
                    <a:cubicBezTo>
                      <a:pt x="1042" y="978"/>
                      <a:pt x="949" y="988"/>
                      <a:pt x="856" y="988"/>
                    </a:cubicBezTo>
                    <a:cubicBezTo>
                      <a:pt x="801" y="988"/>
                      <a:pt x="746" y="985"/>
                      <a:pt x="690" y="978"/>
                    </a:cubicBezTo>
                    <a:cubicBezTo>
                      <a:pt x="652" y="966"/>
                      <a:pt x="618" y="936"/>
                      <a:pt x="610" y="894"/>
                    </a:cubicBezTo>
                    <a:cubicBezTo>
                      <a:pt x="606" y="868"/>
                      <a:pt x="610" y="834"/>
                      <a:pt x="627" y="809"/>
                    </a:cubicBezTo>
                    <a:cubicBezTo>
                      <a:pt x="754" y="635"/>
                      <a:pt x="906" y="483"/>
                      <a:pt x="1076" y="352"/>
                    </a:cubicBezTo>
                    <a:cubicBezTo>
                      <a:pt x="1245" y="221"/>
                      <a:pt x="1423" y="102"/>
                      <a:pt x="161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1"/>
              <p:cNvSpPr/>
              <p:nvPr/>
            </p:nvSpPr>
            <p:spPr>
              <a:xfrm>
                <a:off x="3727801" y="8870386"/>
                <a:ext cx="1140" cy="81"/>
              </a:xfrm>
              <a:custGeom>
                <a:rect b="b" l="l" r="r" t="t"/>
                <a:pathLst>
                  <a:path extrusionOk="0" h="1" w="14">
                    <a:moveTo>
                      <a:pt x="14" y="0"/>
                    </a:moveTo>
                    <a:cubicBezTo>
                      <a:pt x="9" y="0"/>
                      <a:pt x="5" y="0"/>
                      <a:pt x="1" y="0"/>
                    </a:cubicBezTo>
                    <a:cubicBezTo>
                      <a:pt x="5" y="0"/>
                      <a:pt x="9" y="0"/>
                      <a:pt x="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1"/>
              <p:cNvSpPr/>
              <p:nvPr/>
            </p:nvSpPr>
            <p:spPr>
              <a:xfrm>
                <a:off x="3943962" y="8638831"/>
                <a:ext cx="117284" cy="63610"/>
              </a:xfrm>
              <a:custGeom>
                <a:rect b="b" l="l" r="r" t="t"/>
                <a:pathLst>
                  <a:path extrusionOk="0" h="781" w="1440">
                    <a:moveTo>
                      <a:pt x="1203" y="0"/>
                    </a:moveTo>
                    <a:cubicBezTo>
                      <a:pt x="1197" y="0"/>
                      <a:pt x="1192" y="1"/>
                      <a:pt x="1186" y="3"/>
                    </a:cubicBezTo>
                    <a:cubicBezTo>
                      <a:pt x="1093" y="3"/>
                      <a:pt x="1000" y="16"/>
                      <a:pt x="911" y="37"/>
                    </a:cubicBezTo>
                    <a:lnTo>
                      <a:pt x="911" y="33"/>
                    </a:lnTo>
                    <a:cubicBezTo>
                      <a:pt x="796" y="62"/>
                      <a:pt x="686" y="105"/>
                      <a:pt x="581" y="160"/>
                    </a:cubicBezTo>
                    <a:cubicBezTo>
                      <a:pt x="352" y="266"/>
                      <a:pt x="204" y="371"/>
                      <a:pt x="98" y="507"/>
                    </a:cubicBezTo>
                    <a:cubicBezTo>
                      <a:pt x="60" y="562"/>
                      <a:pt x="30" y="621"/>
                      <a:pt x="13" y="689"/>
                    </a:cubicBezTo>
                    <a:cubicBezTo>
                      <a:pt x="5" y="710"/>
                      <a:pt x="1" y="731"/>
                      <a:pt x="1" y="757"/>
                    </a:cubicBezTo>
                    <a:cubicBezTo>
                      <a:pt x="22" y="761"/>
                      <a:pt x="47" y="769"/>
                      <a:pt x="73" y="774"/>
                    </a:cubicBezTo>
                    <a:cubicBezTo>
                      <a:pt x="120" y="779"/>
                      <a:pt x="168" y="781"/>
                      <a:pt x="218" y="781"/>
                    </a:cubicBezTo>
                    <a:cubicBezTo>
                      <a:pt x="252" y="781"/>
                      <a:pt x="287" y="780"/>
                      <a:pt x="322" y="778"/>
                    </a:cubicBezTo>
                    <a:cubicBezTo>
                      <a:pt x="424" y="761"/>
                      <a:pt x="526" y="735"/>
                      <a:pt x="619" y="697"/>
                    </a:cubicBezTo>
                    <a:cubicBezTo>
                      <a:pt x="746" y="647"/>
                      <a:pt x="860" y="583"/>
                      <a:pt x="974" y="507"/>
                    </a:cubicBezTo>
                    <a:cubicBezTo>
                      <a:pt x="1110" y="405"/>
                      <a:pt x="1232" y="287"/>
                      <a:pt x="1342" y="160"/>
                    </a:cubicBezTo>
                    <a:cubicBezTo>
                      <a:pt x="1376" y="118"/>
                      <a:pt x="1410" y="71"/>
                      <a:pt x="1440" y="29"/>
                    </a:cubicBezTo>
                    <a:cubicBezTo>
                      <a:pt x="1368" y="12"/>
                      <a:pt x="1292" y="3"/>
                      <a:pt x="1220" y="3"/>
                    </a:cubicBezTo>
                    <a:cubicBezTo>
                      <a:pt x="1213" y="1"/>
                      <a:pt x="1208" y="0"/>
                      <a:pt x="120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1"/>
              <p:cNvSpPr/>
              <p:nvPr/>
            </p:nvSpPr>
            <p:spPr>
              <a:xfrm>
                <a:off x="4053916" y="8809708"/>
                <a:ext cx="169411" cy="295817"/>
              </a:xfrm>
              <a:custGeom>
                <a:rect b="b" l="l" r="r" t="t"/>
                <a:pathLst>
                  <a:path extrusionOk="0" h="3632" w="2080">
                    <a:moveTo>
                      <a:pt x="140" y="0"/>
                    </a:moveTo>
                    <a:cubicBezTo>
                      <a:pt x="137" y="0"/>
                      <a:pt x="135" y="0"/>
                      <a:pt x="132" y="0"/>
                    </a:cubicBezTo>
                    <a:lnTo>
                      <a:pt x="111" y="0"/>
                    </a:lnTo>
                    <a:cubicBezTo>
                      <a:pt x="81" y="5"/>
                      <a:pt x="47" y="21"/>
                      <a:pt x="31" y="51"/>
                    </a:cubicBezTo>
                    <a:cubicBezTo>
                      <a:pt x="9" y="77"/>
                      <a:pt x="1" y="110"/>
                      <a:pt x="5" y="144"/>
                    </a:cubicBezTo>
                    <a:cubicBezTo>
                      <a:pt x="39" y="470"/>
                      <a:pt x="103" y="788"/>
                      <a:pt x="200" y="1101"/>
                    </a:cubicBezTo>
                    <a:cubicBezTo>
                      <a:pt x="301" y="1444"/>
                      <a:pt x="437" y="1778"/>
                      <a:pt x="606" y="2100"/>
                    </a:cubicBezTo>
                    <a:cubicBezTo>
                      <a:pt x="771" y="2413"/>
                      <a:pt x="974" y="2709"/>
                      <a:pt x="1211" y="2976"/>
                    </a:cubicBezTo>
                    <a:cubicBezTo>
                      <a:pt x="1317" y="3099"/>
                      <a:pt x="1436" y="3213"/>
                      <a:pt x="1558" y="3319"/>
                    </a:cubicBezTo>
                    <a:cubicBezTo>
                      <a:pt x="1694" y="3429"/>
                      <a:pt x="1834" y="3530"/>
                      <a:pt x="1982" y="3619"/>
                    </a:cubicBezTo>
                    <a:cubicBezTo>
                      <a:pt x="1992" y="3628"/>
                      <a:pt x="2004" y="3631"/>
                      <a:pt x="2016" y="3631"/>
                    </a:cubicBezTo>
                    <a:cubicBezTo>
                      <a:pt x="2034" y="3631"/>
                      <a:pt x="2052" y="3623"/>
                      <a:pt x="2062" y="3611"/>
                    </a:cubicBezTo>
                    <a:cubicBezTo>
                      <a:pt x="2079" y="3585"/>
                      <a:pt x="2075" y="3547"/>
                      <a:pt x="2049" y="3530"/>
                    </a:cubicBezTo>
                    <a:cubicBezTo>
                      <a:pt x="1906" y="3437"/>
                      <a:pt x="1766" y="3331"/>
                      <a:pt x="1639" y="3213"/>
                    </a:cubicBezTo>
                    <a:lnTo>
                      <a:pt x="1639" y="3213"/>
                    </a:lnTo>
                    <a:lnTo>
                      <a:pt x="1647" y="3217"/>
                    </a:lnTo>
                    <a:cubicBezTo>
                      <a:pt x="1537" y="3111"/>
                      <a:pt x="1432" y="2997"/>
                      <a:pt x="1338" y="2874"/>
                    </a:cubicBezTo>
                    <a:cubicBezTo>
                      <a:pt x="1228" y="2739"/>
                      <a:pt x="1131" y="2599"/>
                      <a:pt x="1042" y="2451"/>
                    </a:cubicBezTo>
                    <a:lnTo>
                      <a:pt x="1042" y="2451"/>
                    </a:lnTo>
                    <a:lnTo>
                      <a:pt x="1055" y="2472"/>
                    </a:lnTo>
                    <a:cubicBezTo>
                      <a:pt x="792" y="2045"/>
                      <a:pt x="589" y="1579"/>
                      <a:pt x="450" y="1097"/>
                    </a:cubicBezTo>
                    <a:cubicBezTo>
                      <a:pt x="403" y="936"/>
                      <a:pt x="365" y="771"/>
                      <a:pt x="331" y="606"/>
                    </a:cubicBezTo>
                    <a:cubicBezTo>
                      <a:pt x="297" y="436"/>
                      <a:pt x="280" y="271"/>
                      <a:pt x="259" y="106"/>
                    </a:cubicBezTo>
                    <a:cubicBezTo>
                      <a:pt x="247" y="45"/>
                      <a:pt x="200" y="0"/>
                      <a:pt x="14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1"/>
              <p:cNvSpPr/>
              <p:nvPr/>
            </p:nvSpPr>
            <p:spPr>
              <a:xfrm>
                <a:off x="4144241" y="8759047"/>
                <a:ext cx="266333" cy="176334"/>
              </a:xfrm>
              <a:custGeom>
                <a:rect b="b" l="l" r="r" t="t"/>
                <a:pathLst>
                  <a:path extrusionOk="0" h="2165" w="3270">
                    <a:moveTo>
                      <a:pt x="162" y="0"/>
                    </a:moveTo>
                    <a:cubicBezTo>
                      <a:pt x="102" y="0"/>
                      <a:pt x="52" y="34"/>
                      <a:pt x="30" y="89"/>
                    </a:cubicBezTo>
                    <a:lnTo>
                      <a:pt x="26" y="85"/>
                    </a:lnTo>
                    <a:lnTo>
                      <a:pt x="26" y="85"/>
                    </a:lnTo>
                    <a:cubicBezTo>
                      <a:pt x="1" y="153"/>
                      <a:pt x="35" y="233"/>
                      <a:pt x="102" y="263"/>
                    </a:cubicBezTo>
                    <a:cubicBezTo>
                      <a:pt x="166" y="288"/>
                      <a:pt x="229" y="313"/>
                      <a:pt x="297" y="330"/>
                    </a:cubicBezTo>
                    <a:cubicBezTo>
                      <a:pt x="373" y="356"/>
                      <a:pt x="458" y="381"/>
                      <a:pt x="530" y="406"/>
                    </a:cubicBezTo>
                    <a:cubicBezTo>
                      <a:pt x="682" y="453"/>
                      <a:pt x="830" y="504"/>
                      <a:pt x="979" y="559"/>
                    </a:cubicBezTo>
                    <a:cubicBezTo>
                      <a:pt x="1286" y="674"/>
                      <a:pt x="1582" y="812"/>
                      <a:pt x="1870" y="967"/>
                    </a:cubicBezTo>
                    <a:lnTo>
                      <a:pt x="1870" y="967"/>
                    </a:lnTo>
                    <a:cubicBezTo>
                      <a:pt x="1869" y="967"/>
                      <a:pt x="1868" y="966"/>
                      <a:pt x="1867" y="965"/>
                    </a:cubicBezTo>
                    <a:lnTo>
                      <a:pt x="1867" y="965"/>
                    </a:lnTo>
                    <a:cubicBezTo>
                      <a:pt x="1874" y="969"/>
                      <a:pt x="1881" y="973"/>
                      <a:pt x="1888" y="977"/>
                    </a:cubicBezTo>
                    <a:lnTo>
                      <a:pt x="1888" y="977"/>
                    </a:lnTo>
                    <a:cubicBezTo>
                      <a:pt x="1882" y="974"/>
                      <a:pt x="1876" y="971"/>
                      <a:pt x="1870" y="967"/>
                    </a:cubicBezTo>
                    <a:lnTo>
                      <a:pt x="1870" y="967"/>
                    </a:lnTo>
                    <a:cubicBezTo>
                      <a:pt x="1877" y="974"/>
                      <a:pt x="1885" y="978"/>
                      <a:pt x="1895" y="981"/>
                    </a:cubicBezTo>
                    <a:lnTo>
                      <a:pt x="1895" y="981"/>
                    </a:lnTo>
                    <a:cubicBezTo>
                      <a:pt x="1893" y="980"/>
                      <a:pt x="1890" y="979"/>
                      <a:pt x="1888" y="977"/>
                    </a:cubicBezTo>
                    <a:lnTo>
                      <a:pt x="1888" y="977"/>
                    </a:lnTo>
                    <a:cubicBezTo>
                      <a:pt x="1891" y="979"/>
                      <a:pt x="1894" y="980"/>
                      <a:pt x="1897" y="982"/>
                    </a:cubicBezTo>
                    <a:cubicBezTo>
                      <a:pt x="1896" y="982"/>
                      <a:pt x="1896" y="982"/>
                      <a:pt x="1895" y="981"/>
                    </a:cubicBezTo>
                    <a:lnTo>
                      <a:pt x="1895" y="981"/>
                    </a:lnTo>
                    <a:cubicBezTo>
                      <a:pt x="2017" y="1053"/>
                      <a:pt x="2134" y="1132"/>
                      <a:pt x="2248" y="1211"/>
                    </a:cubicBezTo>
                    <a:cubicBezTo>
                      <a:pt x="2375" y="1295"/>
                      <a:pt x="2494" y="1393"/>
                      <a:pt x="2608" y="1498"/>
                    </a:cubicBezTo>
                    <a:cubicBezTo>
                      <a:pt x="2769" y="1655"/>
                      <a:pt x="2909" y="1829"/>
                      <a:pt x="3027" y="2015"/>
                    </a:cubicBezTo>
                    <a:cubicBezTo>
                      <a:pt x="3044" y="2049"/>
                      <a:pt x="3061" y="2078"/>
                      <a:pt x="3082" y="2112"/>
                    </a:cubicBezTo>
                    <a:cubicBezTo>
                      <a:pt x="3097" y="2149"/>
                      <a:pt x="3126" y="2164"/>
                      <a:pt x="3155" y="2164"/>
                    </a:cubicBezTo>
                    <a:cubicBezTo>
                      <a:pt x="3211" y="2164"/>
                      <a:pt x="3269" y="2109"/>
                      <a:pt x="3239" y="2040"/>
                    </a:cubicBezTo>
                    <a:cubicBezTo>
                      <a:pt x="3171" y="1905"/>
                      <a:pt x="3095" y="1774"/>
                      <a:pt x="3006" y="1647"/>
                    </a:cubicBezTo>
                    <a:cubicBezTo>
                      <a:pt x="2917" y="1520"/>
                      <a:pt x="2815" y="1401"/>
                      <a:pt x="2701" y="1287"/>
                    </a:cubicBezTo>
                    <a:cubicBezTo>
                      <a:pt x="2591" y="1177"/>
                      <a:pt x="2473" y="1071"/>
                      <a:pt x="2350" y="969"/>
                    </a:cubicBezTo>
                    <a:cubicBezTo>
                      <a:pt x="2223" y="872"/>
                      <a:pt x="2087" y="779"/>
                      <a:pt x="1952" y="694"/>
                    </a:cubicBezTo>
                    <a:cubicBezTo>
                      <a:pt x="1673" y="521"/>
                      <a:pt x="1376" y="377"/>
                      <a:pt x="1072" y="258"/>
                    </a:cubicBezTo>
                    <a:cubicBezTo>
                      <a:pt x="924" y="199"/>
                      <a:pt x="775" y="148"/>
                      <a:pt x="623" y="102"/>
                    </a:cubicBezTo>
                    <a:cubicBezTo>
                      <a:pt x="555" y="81"/>
                      <a:pt x="488" y="64"/>
                      <a:pt x="416" y="42"/>
                    </a:cubicBezTo>
                    <a:cubicBezTo>
                      <a:pt x="373" y="34"/>
                      <a:pt x="331" y="26"/>
                      <a:pt x="289" y="17"/>
                    </a:cubicBezTo>
                    <a:cubicBezTo>
                      <a:pt x="246" y="9"/>
                      <a:pt x="212" y="4"/>
                      <a:pt x="17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1"/>
              <p:cNvSpPr/>
              <p:nvPr/>
            </p:nvSpPr>
            <p:spPr>
              <a:xfrm>
                <a:off x="3924659" y="8863463"/>
                <a:ext cx="102135" cy="279039"/>
              </a:xfrm>
              <a:custGeom>
                <a:rect b="b" l="l" r="r" t="t"/>
                <a:pathLst>
                  <a:path extrusionOk="0" h="3426" w="1254">
                    <a:moveTo>
                      <a:pt x="1169" y="1"/>
                    </a:moveTo>
                    <a:cubicBezTo>
                      <a:pt x="1144" y="1"/>
                      <a:pt x="1122" y="9"/>
                      <a:pt x="1110" y="30"/>
                    </a:cubicBezTo>
                    <a:cubicBezTo>
                      <a:pt x="949" y="271"/>
                      <a:pt x="818" y="525"/>
                      <a:pt x="708" y="792"/>
                    </a:cubicBezTo>
                    <a:cubicBezTo>
                      <a:pt x="589" y="1067"/>
                      <a:pt x="492" y="1355"/>
                      <a:pt x="411" y="1643"/>
                    </a:cubicBezTo>
                    <a:cubicBezTo>
                      <a:pt x="246" y="2210"/>
                      <a:pt x="132" y="2786"/>
                      <a:pt x="5" y="3361"/>
                    </a:cubicBezTo>
                    <a:cubicBezTo>
                      <a:pt x="1" y="3391"/>
                      <a:pt x="26" y="3420"/>
                      <a:pt x="56" y="3425"/>
                    </a:cubicBezTo>
                    <a:cubicBezTo>
                      <a:pt x="58" y="3425"/>
                      <a:pt x="61" y="3425"/>
                      <a:pt x="63" y="3425"/>
                    </a:cubicBezTo>
                    <a:cubicBezTo>
                      <a:pt x="90" y="3425"/>
                      <a:pt x="115" y="3405"/>
                      <a:pt x="119" y="3378"/>
                    </a:cubicBezTo>
                    <a:cubicBezTo>
                      <a:pt x="212" y="2951"/>
                      <a:pt x="310" y="2519"/>
                      <a:pt x="424" y="2096"/>
                    </a:cubicBezTo>
                    <a:cubicBezTo>
                      <a:pt x="509" y="1778"/>
                      <a:pt x="606" y="1465"/>
                      <a:pt x="724" y="1160"/>
                    </a:cubicBezTo>
                    <a:cubicBezTo>
                      <a:pt x="835" y="860"/>
                      <a:pt x="974" y="572"/>
                      <a:pt x="1135" y="297"/>
                    </a:cubicBezTo>
                    <a:lnTo>
                      <a:pt x="1135" y="297"/>
                    </a:lnTo>
                    <a:lnTo>
                      <a:pt x="1131" y="301"/>
                    </a:lnTo>
                    <a:cubicBezTo>
                      <a:pt x="1165" y="242"/>
                      <a:pt x="1203" y="187"/>
                      <a:pt x="1237" y="132"/>
                    </a:cubicBezTo>
                    <a:cubicBezTo>
                      <a:pt x="1249" y="111"/>
                      <a:pt x="1254" y="89"/>
                      <a:pt x="1254" y="68"/>
                    </a:cubicBezTo>
                    <a:cubicBezTo>
                      <a:pt x="1249" y="47"/>
                      <a:pt x="1241" y="30"/>
                      <a:pt x="1224" y="18"/>
                    </a:cubicBezTo>
                    <a:cubicBezTo>
                      <a:pt x="1207" y="5"/>
                      <a:pt x="1190" y="1"/>
                      <a:pt x="116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1"/>
              <p:cNvSpPr/>
              <p:nvPr/>
            </p:nvSpPr>
            <p:spPr>
              <a:xfrm>
                <a:off x="4162893" y="8594931"/>
                <a:ext cx="225202" cy="129664"/>
              </a:xfrm>
              <a:custGeom>
                <a:rect b="b" l="l" r="r" t="t"/>
                <a:pathLst>
                  <a:path extrusionOk="0" h="1592" w="2765">
                    <a:moveTo>
                      <a:pt x="2692" y="0"/>
                    </a:moveTo>
                    <a:lnTo>
                      <a:pt x="2684" y="5"/>
                    </a:lnTo>
                    <a:cubicBezTo>
                      <a:pt x="2553" y="17"/>
                      <a:pt x="2426" y="34"/>
                      <a:pt x="2294" y="60"/>
                    </a:cubicBezTo>
                    <a:cubicBezTo>
                      <a:pt x="2167" y="85"/>
                      <a:pt x="2049" y="111"/>
                      <a:pt x="1930" y="149"/>
                    </a:cubicBezTo>
                    <a:cubicBezTo>
                      <a:pt x="1676" y="225"/>
                      <a:pt x="1435" y="322"/>
                      <a:pt x="1202" y="445"/>
                    </a:cubicBezTo>
                    <a:cubicBezTo>
                      <a:pt x="970" y="559"/>
                      <a:pt x="754" y="703"/>
                      <a:pt x="551" y="868"/>
                    </a:cubicBezTo>
                    <a:cubicBezTo>
                      <a:pt x="453" y="949"/>
                      <a:pt x="360" y="1037"/>
                      <a:pt x="271" y="1131"/>
                    </a:cubicBezTo>
                    <a:cubicBezTo>
                      <a:pt x="178" y="1224"/>
                      <a:pt x="98" y="1325"/>
                      <a:pt x="26" y="1435"/>
                    </a:cubicBezTo>
                    <a:cubicBezTo>
                      <a:pt x="9" y="1456"/>
                      <a:pt x="0" y="1482"/>
                      <a:pt x="5" y="1507"/>
                    </a:cubicBezTo>
                    <a:cubicBezTo>
                      <a:pt x="9" y="1533"/>
                      <a:pt x="22" y="1554"/>
                      <a:pt x="38" y="1571"/>
                    </a:cubicBezTo>
                    <a:cubicBezTo>
                      <a:pt x="60" y="1588"/>
                      <a:pt x="85" y="1592"/>
                      <a:pt x="110" y="1592"/>
                    </a:cubicBezTo>
                    <a:cubicBezTo>
                      <a:pt x="136" y="1588"/>
                      <a:pt x="157" y="1575"/>
                      <a:pt x="174" y="1554"/>
                    </a:cubicBezTo>
                    <a:cubicBezTo>
                      <a:pt x="229" y="1495"/>
                      <a:pt x="284" y="1431"/>
                      <a:pt x="343" y="1368"/>
                    </a:cubicBezTo>
                    <a:cubicBezTo>
                      <a:pt x="398" y="1304"/>
                      <a:pt x="453" y="1249"/>
                      <a:pt x="508" y="1194"/>
                    </a:cubicBezTo>
                    <a:cubicBezTo>
                      <a:pt x="635" y="1076"/>
                      <a:pt x="766" y="965"/>
                      <a:pt x="902" y="860"/>
                    </a:cubicBezTo>
                    <a:cubicBezTo>
                      <a:pt x="1040" y="758"/>
                      <a:pt x="1185" y="665"/>
                      <a:pt x="1335" y="583"/>
                    </a:cubicBezTo>
                    <a:lnTo>
                      <a:pt x="1335" y="583"/>
                    </a:lnTo>
                    <a:cubicBezTo>
                      <a:pt x="1334" y="583"/>
                      <a:pt x="1334" y="584"/>
                      <a:pt x="1334" y="585"/>
                    </a:cubicBezTo>
                    <a:cubicBezTo>
                      <a:pt x="1626" y="419"/>
                      <a:pt x="1939" y="297"/>
                      <a:pt x="2265" y="221"/>
                    </a:cubicBezTo>
                    <a:lnTo>
                      <a:pt x="2265" y="221"/>
                    </a:lnTo>
                    <a:lnTo>
                      <a:pt x="2244" y="225"/>
                    </a:lnTo>
                    <a:cubicBezTo>
                      <a:pt x="2392" y="187"/>
                      <a:pt x="2544" y="157"/>
                      <a:pt x="2701" y="136"/>
                    </a:cubicBezTo>
                    <a:cubicBezTo>
                      <a:pt x="2735" y="132"/>
                      <a:pt x="2764" y="98"/>
                      <a:pt x="2760" y="60"/>
                    </a:cubicBezTo>
                    <a:cubicBezTo>
                      <a:pt x="2756" y="26"/>
                      <a:pt x="2726" y="0"/>
                      <a:pt x="269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1"/>
              <p:cNvSpPr/>
              <p:nvPr/>
            </p:nvSpPr>
            <p:spPr>
              <a:xfrm>
                <a:off x="3697013" y="8801074"/>
                <a:ext cx="307057" cy="108570"/>
              </a:xfrm>
              <a:custGeom>
                <a:rect b="b" l="l" r="r" t="t"/>
                <a:pathLst>
                  <a:path extrusionOk="0" h="1333" w="3770">
                    <a:moveTo>
                      <a:pt x="3067" y="1"/>
                    </a:moveTo>
                    <a:cubicBezTo>
                      <a:pt x="2957" y="1"/>
                      <a:pt x="2847" y="5"/>
                      <a:pt x="2736" y="17"/>
                    </a:cubicBezTo>
                    <a:cubicBezTo>
                      <a:pt x="2402" y="47"/>
                      <a:pt x="2072" y="119"/>
                      <a:pt x="1755" y="229"/>
                    </a:cubicBezTo>
                    <a:cubicBezTo>
                      <a:pt x="1433" y="331"/>
                      <a:pt x="1128" y="470"/>
                      <a:pt x="836" y="635"/>
                    </a:cubicBezTo>
                    <a:cubicBezTo>
                      <a:pt x="548" y="800"/>
                      <a:pt x="286" y="999"/>
                      <a:pt x="49" y="1228"/>
                    </a:cubicBezTo>
                    <a:cubicBezTo>
                      <a:pt x="0" y="1266"/>
                      <a:pt x="37" y="1332"/>
                      <a:pt x="84" y="1332"/>
                    </a:cubicBezTo>
                    <a:cubicBezTo>
                      <a:pt x="95" y="1332"/>
                      <a:pt x="106" y="1329"/>
                      <a:pt x="117" y="1321"/>
                    </a:cubicBezTo>
                    <a:cubicBezTo>
                      <a:pt x="328" y="1122"/>
                      <a:pt x="565" y="953"/>
                      <a:pt x="823" y="813"/>
                    </a:cubicBezTo>
                    <a:lnTo>
                      <a:pt x="819" y="813"/>
                    </a:lnTo>
                    <a:lnTo>
                      <a:pt x="823" y="809"/>
                    </a:lnTo>
                    <a:cubicBezTo>
                      <a:pt x="1001" y="712"/>
                      <a:pt x="1183" y="627"/>
                      <a:pt x="1365" y="551"/>
                    </a:cubicBezTo>
                    <a:cubicBezTo>
                      <a:pt x="1556" y="479"/>
                      <a:pt x="1750" y="415"/>
                      <a:pt x="1945" y="365"/>
                    </a:cubicBezTo>
                    <a:lnTo>
                      <a:pt x="1945" y="365"/>
                    </a:lnTo>
                    <a:lnTo>
                      <a:pt x="1932" y="369"/>
                    </a:lnTo>
                    <a:cubicBezTo>
                      <a:pt x="2119" y="322"/>
                      <a:pt x="2305" y="284"/>
                      <a:pt x="2499" y="254"/>
                    </a:cubicBezTo>
                    <a:cubicBezTo>
                      <a:pt x="2693" y="229"/>
                      <a:pt x="2890" y="217"/>
                      <a:pt x="3083" y="216"/>
                    </a:cubicBezTo>
                    <a:lnTo>
                      <a:pt x="3083" y="216"/>
                    </a:lnTo>
                    <a:cubicBezTo>
                      <a:pt x="3171" y="216"/>
                      <a:pt x="3258" y="221"/>
                      <a:pt x="3346" y="229"/>
                    </a:cubicBezTo>
                    <a:cubicBezTo>
                      <a:pt x="3448" y="238"/>
                      <a:pt x="3549" y="250"/>
                      <a:pt x="3651" y="267"/>
                    </a:cubicBezTo>
                    <a:cubicBezTo>
                      <a:pt x="3656" y="268"/>
                      <a:pt x="3661" y="268"/>
                      <a:pt x="3666" y="268"/>
                    </a:cubicBezTo>
                    <a:cubicBezTo>
                      <a:pt x="3715" y="268"/>
                      <a:pt x="3757" y="232"/>
                      <a:pt x="3765" y="178"/>
                    </a:cubicBezTo>
                    <a:cubicBezTo>
                      <a:pt x="3769" y="153"/>
                      <a:pt x="3761" y="127"/>
                      <a:pt x="3748" y="106"/>
                    </a:cubicBezTo>
                    <a:cubicBezTo>
                      <a:pt x="3727" y="85"/>
                      <a:pt x="3706" y="72"/>
                      <a:pt x="3676" y="64"/>
                    </a:cubicBezTo>
                    <a:cubicBezTo>
                      <a:pt x="3608" y="47"/>
                      <a:pt x="3536" y="34"/>
                      <a:pt x="3464" y="26"/>
                    </a:cubicBezTo>
                    <a:cubicBezTo>
                      <a:pt x="3384" y="13"/>
                      <a:pt x="3299" y="5"/>
                      <a:pt x="3215" y="5"/>
                    </a:cubicBezTo>
                    <a:cubicBezTo>
                      <a:pt x="3164" y="5"/>
                      <a:pt x="3117" y="1"/>
                      <a:pt x="306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9" name="Google Shape;6719;p61"/>
            <p:cNvGrpSpPr/>
            <p:nvPr/>
          </p:nvGrpSpPr>
          <p:grpSpPr>
            <a:xfrm rot="-1088652">
              <a:off x="5097769" y="3317406"/>
              <a:ext cx="763236" cy="771060"/>
              <a:chOff x="-3843783" y="6381762"/>
              <a:chExt cx="1275787" cy="1288660"/>
            </a:xfrm>
          </p:grpSpPr>
          <p:sp>
            <p:nvSpPr>
              <p:cNvPr id="6720" name="Google Shape;6720;p61"/>
              <p:cNvSpPr/>
              <p:nvPr/>
            </p:nvSpPr>
            <p:spPr>
              <a:xfrm>
                <a:off x="-3842476" y="6384064"/>
                <a:ext cx="1268170" cy="1286358"/>
              </a:xfrm>
              <a:custGeom>
                <a:rect b="b" l="l" r="r" t="t"/>
                <a:pathLst>
                  <a:path extrusionOk="0" h="16762" w="16525">
                    <a:moveTo>
                      <a:pt x="9130" y="1"/>
                    </a:moveTo>
                    <a:cubicBezTo>
                      <a:pt x="9041" y="1"/>
                      <a:pt x="8952" y="1"/>
                      <a:pt x="8863" y="5"/>
                    </a:cubicBezTo>
                    <a:lnTo>
                      <a:pt x="8880" y="1"/>
                    </a:lnTo>
                    <a:lnTo>
                      <a:pt x="8880" y="1"/>
                    </a:lnTo>
                    <a:cubicBezTo>
                      <a:pt x="8537" y="13"/>
                      <a:pt x="8190" y="47"/>
                      <a:pt x="7856" y="77"/>
                    </a:cubicBezTo>
                    <a:cubicBezTo>
                      <a:pt x="7699" y="94"/>
                      <a:pt x="7538" y="111"/>
                      <a:pt x="7378" y="123"/>
                    </a:cubicBezTo>
                    <a:cubicBezTo>
                      <a:pt x="7102" y="144"/>
                      <a:pt x="6823" y="157"/>
                      <a:pt x="6552" y="157"/>
                    </a:cubicBezTo>
                    <a:cubicBezTo>
                      <a:pt x="6349" y="157"/>
                      <a:pt x="6146" y="153"/>
                      <a:pt x="5943" y="149"/>
                    </a:cubicBezTo>
                    <a:lnTo>
                      <a:pt x="5718" y="140"/>
                    </a:lnTo>
                    <a:cubicBezTo>
                      <a:pt x="5604" y="140"/>
                      <a:pt x="5490" y="136"/>
                      <a:pt x="5376" y="136"/>
                    </a:cubicBezTo>
                    <a:cubicBezTo>
                      <a:pt x="5029" y="136"/>
                      <a:pt x="4571" y="149"/>
                      <a:pt x="4123" y="254"/>
                    </a:cubicBezTo>
                    <a:cubicBezTo>
                      <a:pt x="3865" y="314"/>
                      <a:pt x="3615" y="411"/>
                      <a:pt x="3382" y="538"/>
                    </a:cubicBezTo>
                    <a:cubicBezTo>
                      <a:pt x="3132" y="678"/>
                      <a:pt x="2904" y="856"/>
                      <a:pt x="2709" y="1063"/>
                    </a:cubicBezTo>
                    <a:cubicBezTo>
                      <a:pt x="2603" y="1173"/>
                      <a:pt x="2506" y="1291"/>
                      <a:pt x="2417" y="1410"/>
                    </a:cubicBezTo>
                    <a:cubicBezTo>
                      <a:pt x="2299" y="1558"/>
                      <a:pt x="2197" y="1698"/>
                      <a:pt x="2100" y="1837"/>
                    </a:cubicBezTo>
                    <a:cubicBezTo>
                      <a:pt x="1918" y="2096"/>
                      <a:pt x="1736" y="2371"/>
                      <a:pt x="1549" y="2684"/>
                    </a:cubicBezTo>
                    <a:cubicBezTo>
                      <a:pt x="1359" y="2997"/>
                      <a:pt x="1160" y="3353"/>
                      <a:pt x="931" y="3784"/>
                    </a:cubicBezTo>
                    <a:cubicBezTo>
                      <a:pt x="834" y="3971"/>
                      <a:pt x="733" y="4161"/>
                      <a:pt x="639" y="4352"/>
                    </a:cubicBezTo>
                    <a:cubicBezTo>
                      <a:pt x="542" y="4546"/>
                      <a:pt x="445" y="4737"/>
                      <a:pt x="356" y="4931"/>
                    </a:cubicBezTo>
                    <a:cubicBezTo>
                      <a:pt x="292" y="5063"/>
                      <a:pt x="246" y="5181"/>
                      <a:pt x="203" y="5295"/>
                    </a:cubicBezTo>
                    <a:cubicBezTo>
                      <a:pt x="212" y="5308"/>
                      <a:pt x="212" y="5325"/>
                      <a:pt x="212" y="5338"/>
                    </a:cubicBezTo>
                    <a:cubicBezTo>
                      <a:pt x="161" y="5503"/>
                      <a:pt x="106" y="5668"/>
                      <a:pt x="68" y="5837"/>
                    </a:cubicBezTo>
                    <a:cubicBezTo>
                      <a:pt x="47" y="5922"/>
                      <a:pt x="26" y="6006"/>
                      <a:pt x="9" y="6091"/>
                    </a:cubicBezTo>
                    <a:cubicBezTo>
                      <a:pt x="9" y="6104"/>
                      <a:pt x="5" y="6121"/>
                      <a:pt x="0" y="6138"/>
                    </a:cubicBezTo>
                    <a:cubicBezTo>
                      <a:pt x="30" y="6713"/>
                      <a:pt x="381" y="7251"/>
                      <a:pt x="703" y="7678"/>
                    </a:cubicBezTo>
                    <a:cubicBezTo>
                      <a:pt x="978" y="8030"/>
                      <a:pt x="1274" y="8360"/>
                      <a:pt x="1596" y="8664"/>
                    </a:cubicBezTo>
                    <a:cubicBezTo>
                      <a:pt x="1888" y="8948"/>
                      <a:pt x="2218" y="9244"/>
                      <a:pt x="2637" y="9600"/>
                    </a:cubicBezTo>
                    <a:cubicBezTo>
                      <a:pt x="2933" y="9850"/>
                      <a:pt x="3242" y="10095"/>
                      <a:pt x="3539" y="10332"/>
                    </a:cubicBezTo>
                    <a:cubicBezTo>
                      <a:pt x="3784" y="10531"/>
                      <a:pt x="4034" y="10726"/>
                      <a:pt x="4275" y="10929"/>
                    </a:cubicBezTo>
                    <a:cubicBezTo>
                      <a:pt x="4487" y="11102"/>
                      <a:pt x="4686" y="11289"/>
                      <a:pt x="4876" y="11466"/>
                    </a:cubicBezTo>
                    <a:lnTo>
                      <a:pt x="4995" y="11576"/>
                    </a:lnTo>
                    <a:cubicBezTo>
                      <a:pt x="5338" y="11894"/>
                      <a:pt x="5744" y="12258"/>
                      <a:pt x="6205" y="12554"/>
                    </a:cubicBezTo>
                    <a:cubicBezTo>
                      <a:pt x="6231" y="12571"/>
                      <a:pt x="6260" y="12580"/>
                      <a:pt x="6294" y="12580"/>
                    </a:cubicBezTo>
                    <a:cubicBezTo>
                      <a:pt x="6324" y="12580"/>
                      <a:pt x="6349" y="12575"/>
                      <a:pt x="6375" y="12563"/>
                    </a:cubicBezTo>
                    <a:cubicBezTo>
                      <a:pt x="6442" y="12525"/>
                      <a:pt x="6480" y="12448"/>
                      <a:pt x="6463" y="12372"/>
                    </a:cubicBezTo>
                    <a:cubicBezTo>
                      <a:pt x="6455" y="12330"/>
                      <a:pt x="6451" y="12288"/>
                      <a:pt x="6446" y="12245"/>
                    </a:cubicBezTo>
                    <a:cubicBezTo>
                      <a:pt x="6442" y="12165"/>
                      <a:pt x="6446" y="12084"/>
                      <a:pt x="6459" y="12004"/>
                    </a:cubicBezTo>
                    <a:cubicBezTo>
                      <a:pt x="6472" y="11940"/>
                      <a:pt x="6493" y="11877"/>
                      <a:pt x="6518" y="11818"/>
                    </a:cubicBezTo>
                    <a:cubicBezTo>
                      <a:pt x="6544" y="11763"/>
                      <a:pt x="6578" y="11712"/>
                      <a:pt x="6612" y="11661"/>
                    </a:cubicBezTo>
                    <a:cubicBezTo>
                      <a:pt x="6645" y="11627"/>
                      <a:pt x="6683" y="11589"/>
                      <a:pt x="6722" y="11560"/>
                    </a:cubicBezTo>
                    <a:cubicBezTo>
                      <a:pt x="6760" y="11534"/>
                      <a:pt x="6802" y="11513"/>
                      <a:pt x="6844" y="11496"/>
                    </a:cubicBezTo>
                    <a:cubicBezTo>
                      <a:pt x="6887" y="11483"/>
                      <a:pt x="6925" y="11475"/>
                      <a:pt x="6967" y="11471"/>
                    </a:cubicBezTo>
                    <a:lnTo>
                      <a:pt x="6997" y="11471"/>
                    </a:lnTo>
                    <a:cubicBezTo>
                      <a:pt x="7031" y="11471"/>
                      <a:pt x="7069" y="11475"/>
                      <a:pt x="7107" y="11479"/>
                    </a:cubicBezTo>
                    <a:cubicBezTo>
                      <a:pt x="7166" y="11492"/>
                      <a:pt x="7225" y="11513"/>
                      <a:pt x="7280" y="11538"/>
                    </a:cubicBezTo>
                    <a:cubicBezTo>
                      <a:pt x="7369" y="11581"/>
                      <a:pt x="7458" y="11636"/>
                      <a:pt x="7534" y="11699"/>
                    </a:cubicBezTo>
                    <a:cubicBezTo>
                      <a:pt x="7585" y="11742"/>
                      <a:pt x="7632" y="11792"/>
                      <a:pt x="7670" y="11847"/>
                    </a:cubicBezTo>
                    <a:cubicBezTo>
                      <a:pt x="7691" y="11881"/>
                      <a:pt x="7712" y="11919"/>
                      <a:pt x="7729" y="11957"/>
                    </a:cubicBezTo>
                    <a:cubicBezTo>
                      <a:pt x="7742" y="12000"/>
                      <a:pt x="7750" y="12046"/>
                      <a:pt x="7754" y="12089"/>
                    </a:cubicBezTo>
                    <a:cubicBezTo>
                      <a:pt x="7759" y="12190"/>
                      <a:pt x="7750" y="12288"/>
                      <a:pt x="7733" y="12389"/>
                    </a:cubicBezTo>
                    <a:cubicBezTo>
                      <a:pt x="7720" y="12440"/>
                      <a:pt x="7708" y="12495"/>
                      <a:pt x="7695" y="12550"/>
                    </a:cubicBezTo>
                    <a:cubicBezTo>
                      <a:pt x="7653" y="12757"/>
                      <a:pt x="7606" y="12969"/>
                      <a:pt x="7623" y="13181"/>
                    </a:cubicBezTo>
                    <a:cubicBezTo>
                      <a:pt x="7636" y="13324"/>
                      <a:pt x="7674" y="13464"/>
                      <a:pt x="7733" y="13595"/>
                    </a:cubicBezTo>
                    <a:cubicBezTo>
                      <a:pt x="7805" y="13735"/>
                      <a:pt x="7890" y="13862"/>
                      <a:pt x="7996" y="13981"/>
                    </a:cubicBezTo>
                    <a:cubicBezTo>
                      <a:pt x="8097" y="14095"/>
                      <a:pt x="8207" y="14201"/>
                      <a:pt x="8321" y="14298"/>
                    </a:cubicBezTo>
                    <a:cubicBezTo>
                      <a:pt x="8436" y="14395"/>
                      <a:pt x="8558" y="14493"/>
                      <a:pt x="8724" y="14615"/>
                    </a:cubicBezTo>
                    <a:cubicBezTo>
                      <a:pt x="8804" y="14675"/>
                      <a:pt x="8884" y="14730"/>
                      <a:pt x="8961" y="14785"/>
                    </a:cubicBezTo>
                    <a:cubicBezTo>
                      <a:pt x="9100" y="14886"/>
                      <a:pt x="9244" y="14988"/>
                      <a:pt x="9380" y="15094"/>
                    </a:cubicBezTo>
                    <a:cubicBezTo>
                      <a:pt x="9515" y="15204"/>
                      <a:pt x="9650" y="15331"/>
                      <a:pt x="9782" y="15453"/>
                    </a:cubicBezTo>
                    <a:lnTo>
                      <a:pt x="9913" y="15572"/>
                    </a:lnTo>
                    <a:cubicBezTo>
                      <a:pt x="10154" y="15796"/>
                      <a:pt x="10349" y="15966"/>
                      <a:pt x="10535" y="16122"/>
                    </a:cubicBezTo>
                    <a:cubicBezTo>
                      <a:pt x="10730" y="16287"/>
                      <a:pt x="10937" y="16435"/>
                      <a:pt x="11161" y="16562"/>
                    </a:cubicBezTo>
                    <a:cubicBezTo>
                      <a:pt x="11259" y="16617"/>
                      <a:pt x="11360" y="16664"/>
                      <a:pt x="11466" y="16702"/>
                    </a:cubicBezTo>
                    <a:cubicBezTo>
                      <a:pt x="11555" y="16740"/>
                      <a:pt x="11652" y="16757"/>
                      <a:pt x="11750" y="16761"/>
                    </a:cubicBezTo>
                    <a:cubicBezTo>
                      <a:pt x="11957" y="16761"/>
                      <a:pt x="12148" y="16672"/>
                      <a:pt x="12296" y="16592"/>
                    </a:cubicBezTo>
                    <a:cubicBezTo>
                      <a:pt x="12495" y="16478"/>
                      <a:pt x="12681" y="16342"/>
                      <a:pt x="12850" y="16186"/>
                    </a:cubicBezTo>
                    <a:cubicBezTo>
                      <a:pt x="13015" y="16033"/>
                      <a:pt x="13159" y="15860"/>
                      <a:pt x="13282" y="15669"/>
                    </a:cubicBezTo>
                    <a:cubicBezTo>
                      <a:pt x="13405" y="15470"/>
                      <a:pt x="13456" y="15293"/>
                      <a:pt x="13439" y="15136"/>
                    </a:cubicBezTo>
                    <a:cubicBezTo>
                      <a:pt x="13430" y="15039"/>
                      <a:pt x="13362" y="14946"/>
                      <a:pt x="13299" y="14874"/>
                    </a:cubicBezTo>
                    <a:cubicBezTo>
                      <a:pt x="13223" y="14789"/>
                      <a:pt x="13147" y="14708"/>
                      <a:pt x="13062" y="14637"/>
                    </a:cubicBezTo>
                    <a:lnTo>
                      <a:pt x="13041" y="14615"/>
                    </a:lnTo>
                    <a:lnTo>
                      <a:pt x="12939" y="14522"/>
                    </a:lnTo>
                    <a:cubicBezTo>
                      <a:pt x="12749" y="14361"/>
                      <a:pt x="12579" y="14179"/>
                      <a:pt x="12427" y="13985"/>
                    </a:cubicBezTo>
                    <a:cubicBezTo>
                      <a:pt x="12389" y="13930"/>
                      <a:pt x="12355" y="13870"/>
                      <a:pt x="12330" y="13811"/>
                    </a:cubicBezTo>
                    <a:cubicBezTo>
                      <a:pt x="12321" y="13782"/>
                      <a:pt x="12317" y="13752"/>
                      <a:pt x="12313" y="13722"/>
                    </a:cubicBezTo>
                    <a:cubicBezTo>
                      <a:pt x="12308" y="13701"/>
                      <a:pt x="12308" y="13684"/>
                      <a:pt x="12313" y="13663"/>
                    </a:cubicBezTo>
                    <a:cubicBezTo>
                      <a:pt x="12317" y="13646"/>
                      <a:pt x="12321" y="13629"/>
                      <a:pt x="12330" y="13617"/>
                    </a:cubicBezTo>
                    <a:cubicBezTo>
                      <a:pt x="12338" y="13595"/>
                      <a:pt x="12351" y="13574"/>
                      <a:pt x="12364" y="13557"/>
                    </a:cubicBezTo>
                    <a:cubicBezTo>
                      <a:pt x="12397" y="13519"/>
                      <a:pt x="12435" y="13485"/>
                      <a:pt x="12474" y="13456"/>
                    </a:cubicBezTo>
                    <a:cubicBezTo>
                      <a:pt x="12524" y="13426"/>
                      <a:pt x="12575" y="13396"/>
                      <a:pt x="12630" y="13371"/>
                    </a:cubicBezTo>
                    <a:cubicBezTo>
                      <a:pt x="12656" y="13367"/>
                      <a:pt x="12685" y="13358"/>
                      <a:pt x="12711" y="13354"/>
                    </a:cubicBezTo>
                    <a:lnTo>
                      <a:pt x="12719" y="13354"/>
                    </a:lnTo>
                    <a:cubicBezTo>
                      <a:pt x="12753" y="13354"/>
                      <a:pt x="12783" y="13354"/>
                      <a:pt x="12816" y="13363"/>
                    </a:cubicBezTo>
                    <a:cubicBezTo>
                      <a:pt x="12871" y="13375"/>
                      <a:pt x="12926" y="13392"/>
                      <a:pt x="12981" y="13413"/>
                    </a:cubicBezTo>
                    <a:cubicBezTo>
                      <a:pt x="13053" y="13451"/>
                      <a:pt x="13125" y="13490"/>
                      <a:pt x="13193" y="13528"/>
                    </a:cubicBezTo>
                    <a:lnTo>
                      <a:pt x="13299" y="13591"/>
                    </a:lnTo>
                    <a:cubicBezTo>
                      <a:pt x="13417" y="13655"/>
                      <a:pt x="13549" y="13710"/>
                      <a:pt x="13680" y="13748"/>
                    </a:cubicBezTo>
                    <a:cubicBezTo>
                      <a:pt x="13786" y="13782"/>
                      <a:pt x="13887" y="13799"/>
                      <a:pt x="13993" y="13807"/>
                    </a:cubicBezTo>
                    <a:lnTo>
                      <a:pt x="14031" y="13807"/>
                    </a:lnTo>
                    <a:cubicBezTo>
                      <a:pt x="14124" y="13807"/>
                      <a:pt x="14213" y="13790"/>
                      <a:pt x="14302" y="13756"/>
                    </a:cubicBezTo>
                    <a:cubicBezTo>
                      <a:pt x="14497" y="13680"/>
                      <a:pt x="14645" y="13519"/>
                      <a:pt x="14780" y="13363"/>
                    </a:cubicBezTo>
                    <a:cubicBezTo>
                      <a:pt x="14895" y="13227"/>
                      <a:pt x="15005" y="13092"/>
                      <a:pt x="15115" y="12956"/>
                    </a:cubicBezTo>
                    <a:lnTo>
                      <a:pt x="15275" y="12753"/>
                    </a:lnTo>
                    <a:cubicBezTo>
                      <a:pt x="15631" y="12321"/>
                      <a:pt x="15974" y="11890"/>
                      <a:pt x="16224" y="11416"/>
                    </a:cubicBezTo>
                    <a:cubicBezTo>
                      <a:pt x="16351" y="11183"/>
                      <a:pt x="16439" y="10933"/>
                      <a:pt x="16486" y="10675"/>
                    </a:cubicBezTo>
                    <a:cubicBezTo>
                      <a:pt x="16524" y="10404"/>
                      <a:pt x="16499" y="10125"/>
                      <a:pt x="16414" y="9862"/>
                    </a:cubicBezTo>
                    <a:cubicBezTo>
                      <a:pt x="16291" y="9443"/>
                      <a:pt x="16075" y="9050"/>
                      <a:pt x="15868" y="8673"/>
                    </a:cubicBezTo>
                    <a:cubicBezTo>
                      <a:pt x="15783" y="8521"/>
                      <a:pt x="15699" y="8364"/>
                      <a:pt x="15623" y="8207"/>
                    </a:cubicBezTo>
                    <a:cubicBezTo>
                      <a:pt x="15343" y="7661"/>
                      <a:pt x="15047" y="7111"/>
                      <a:pt x="14763" y="6578"/>
                    </a:cubicBezTo>
                    <a:lnTo>
                      <a:pt x="14594" y="6265"/>
                    </a:lnTo>
                    <a:cubicBezTo>
                      <a:pt x="14404" y="5909"/>
                      <a:pt x="14217" y="5549"/>
                      <a:pt x="14031" y="5190"/>
                    </a:cubicBezTo>
                    <a:cubicBezTo>
                      <a:pt x="13578" y="4318"/>
                      <a:pt x="13108" y="3412"/>
                      <a:pt x="12588" y="2557"/>
                    </a:cubicBezTo>
                    <a:cubicBezTo>
                      <a:pt x="12423" y="2278"/>
                      <a:pt x="12249" y="2007"/>
                      <a:pt x="12076" y="1749"/>
                    </a:cubicBezTo>
                    <a:cubicBezTo>
                      <a:pt x="11991" y="1622"/>
                      <a:pt x="11902" y="1495"/>
                      <a:pt x="11818" y="1372"/>
                    </a:cubicBezTo>
                    <a:cubicBezTo>
                      <a:pt x="11733" y="1253"/>
                      <a:pt x="11636" y="1118"/>
                      <a:pt x="11534" y="995"/>
                    </a:cubicBezTo>
                    <a:cubicBezTo>
                      <a:pt x="11365" y="796"/>
                      <a:pt x="11174" y="623"/>
                      <a:pt x="10958" y="475"/>
                    </a:cubicBezTo>
                    <a:cubicBezTo>
                      <a:pt x="10751" y="339"/>
                      <a:pt x="10527" y="233"/>
                      <a:pt x="10294" y="157"/>
                    </a:cubicBezTo>
                    <a:cubicBezTo>
                      <a:pt x="9964" y="51"/>
                      <a:pt x="9583" y="1"/>
                      <a:pt x="913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1"/>
              <p:cNvSpPr/>
              <p:nvPr/>
            </p:nvSpPr>
            <p:spPr>
              <a:xfrm>
                <a:off x="-3076577" y="6929403"/>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1"/>
              <p:cNvSpPr/>
              <p:nvPr/>
            </p:nvSpPr>
            <p:spPr>
              <a:xfrm>
                <a:off x="-3128226" y="6953500"/>
                <a:ext cx="77" cy="77"/>
              </a:xfrm>
              <a:custGeom>
                <a:rect b="b" l="l" r="r" t="t"/>
                <a:pathLst>
                  <a:path extrusionOk="0" h="1" w="1">
                    <a:moveTo>
                      <a:pt x="1" y="0"/>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1"/>
              <p:cNvSpPr/>
              <p:nvPr/>
            </p:nvSpPr>
            <p:spPr>
              <a:xfrm>
                <a:off x="-3510561" y="6490584"/>
                <a:ext cx="77" cy="77"/>
              </a:xfrm>
              <a:custGeom>
                <a:rect b="b" l="l" r="r" t="t"/>
                <a:pathLst>
                  <a:path extrusionOk="0" h="1" w="1">
                    <a:moveTo>
                      <a:pt x="1"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1"/>
              <p:cNvSpPr/>
              <p:nvPr/>
            </p:nvSpPr>
            <p:spPr>
              <a:xfrm>
                <a:off x="-3509870" y="6490277"/>
                <a:ext cx="77" cy="77"/>
              </a:xfrm>
              <a:custGeom>
                <a:rect b="b" l="l" r="r" t="t"/>
                <a:pathLst>
                  <a:path extrusionOk="0" h="1" w="1">
                    <a:moveTo>
                      <a:pt x="0" y="1"/>
                    </a:move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1"/>
              <p:cNvSpPr/>
              <p:nvPr/>
            </p:nvSpPr>
            <p:spPr>
              <a:xfrm>
                <a:off x="-3510177" y="6490277"/>
                <a:ext cx="77" cy="77"/>
              </a:xfrm>
              <a:custGeom>
                <a:rect b="b" l="l" r="r" t="t"/>
                <a:pathLst>
                  <a:path extrusionOk="0" h="1" w="1">
                    <a:moveTo>
                      <a:pt x="0" y="1"/>
                    </a:moveTo>
                    <a:lnTo>
                      <a:pt x="0"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1"/>
              <p:cNvSpPr/>
              <p:nvPr/>
            </p:nvSpPr>
            <p:spPr>
              <a:xfrm>
                <a:off x="-3510868" y="6490584"/>
                <a:ext cx="384" cy="77"/>
              </a:xfrm>
              <a:custGeom>
                <a:rect b="b" l="l" r="r" t="t"/>
                <a:pathLst>
                  <a:path extrusionOk="0" h="1" w="5">
                    <a:moveTo>
                      <a:pt x="5" y="1"/>
                    </a:moveTo>
                    <a:lnTo>
                      <a:pt x="5" y="1"/>
                    </a:lnTo>
                    <a:lnTo>
                      <a:pt x="5" y="1"/>
                    </a:lnTo>
                    <a:lnTo>
                      <a:pt x="1" y="1"/>
                    </a:lnTo>
                    <a:close/>
                  </a:path>
                </a:pathLst>
              </a:custGeom>
              <a:solidFill>
                <a:srgbClr val="FFDA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1"/>
              <p:cNvSpPr/>
              <p:nvPr/>
            </p:nvSpPr>
            <p:spPr>
              <a:xfrm>
                <a:off x="-3650541" y="6673080"/>
                <a:ext cx="240818" cy="245116"/>
              </a:xfrm>
              <a:custGeom>
                <a:rect b="b" l="l" r="r" t="t"/>
                <a:pathLst>
                  <a:path extrusionOk="0" h="3194" w="3138">
                    <a:moveTo>
                      <a:pt x="1311" y="1"/>
                    </a:moveTo>
                    <a:cubicBezTo>
                      <a:pt x="1152" y="1"/>
                      <a:pt x="997" y="34"/>
                      <a:pt x="851" y="103"/>
                    </a:cubicBezTo>
                    <a:cubicBezTo>
                      <a:pt x="204" y="416"/>
                      <a:pt x="1" y="1335"/>
                      <a:pt x="394" y="2160"/>
                    </a:cubicBezTo>
                    <a:cubicBezTo>
                      <a:pt x="703" y="2800"/>
                      <a:pt x="1282" y="3193"/>
                      <a:pt x="1828" y="3193"/>
                    </a:cubicBezTo>
                    <a:cubicBezTo>
                      <a:pt x="1986" y="3193"/>
                      <a:pt x="2141" y="3161"/>
                      <a:pt x="2286" y="3091"/>
                    </a:cubicBezTo>
                    <a:cubicBezTo>
                      <a:pt x="2934" y="2778"/>
                      <a:pt x="3137" y="1855"/>
                      <a:pt x="2743" y="1034"/>
                    </a:cubicBezTo>
                    <a:cubicBezTo>
                      <a:pt x="2438" y="394"/>
                      <a:pt x="1858" y="1"/>
                      <a:pt x="131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1"/>
              <p:cNvSpPr/>
              <p:nvPr/>
            </p:nvSpPr>
            <p:spPr>
              <a:xfrm>
                <a:off x="-3111649" y="6999930"/>
                <a:ext cx="180038" cy="139364"/>
              </a:xfrm>
              <a:custGeom>
                <a:rect b="b" l="l" r="r" t="t"/>
                <a:pathLst>
                  <a:path extrusionOk="0" h="1816" w="2346">
                    <a:moveTo>
                      <a:pt x="967" y="1"/>
                    </a:moveTo>
                    <a:cubicBezTo>
                      <a:pt x="647" y="1"/>
                      <a:pt x="363" y="136"/>
                      <a:pt x="225" y="390"/>
                    </a:cubicBezTo>
                    <a:cubicBezTo>
                      <a:pt x="0" y="805"/>
                      <a:pt x="242" y="1367"/>
                      <a:pt x="767" y="1655"/>
                    </a:cubicBezTo>
                    <a:cubicBezTo>
                      <a:pt x="966" y="1764"/>
                      <a:pt x="1178" y="1816"/>
                      <a:pt x="1377" y="1816"/>
                    </a:cubicBezTo>
                    <a:cubicBezTo>
                      <a:pt x="1697" y="1816"/>
                      <a:pt x="1982" y="1680"/>
                      <a:pt x="2121" y="1427"/>
                    </a:cubicBezTo>
                    <a:cubicBezTo>
                      <a:pt x="2345" y="1012"/>
                      <a:pt x="2100" y="449"/>
                      <a:pt x="1579" y="161"/>
                    </a:cubicBezTo>
                    <a:cubicBezTo>
                      <a:pt x="1378" y="53"/>
                      <a:pt x="1166" y="1"/>
                      <a:pt x="967" y="1"/>
                    </a:cubicBezTo>
                    <a:close/>
                  </a:path>
                </a:pathLst>
              </a:custGeom>
              <a:solidFill>
                <a:srgbClr val="D9B7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1"/>
              <p:cNvSpPr/>
              <p:nvPr/>
            </p:nvSpPr>
            <p:spPr>
              <a:xfrm>
                <a:off x="-3108426" y="7299460"/>
                <a:ext cx="130079" cy="103756"/>
              </a:xfrm>
              <a:custGeom>
                <a:rect b="b" l="l" r="r" t="t"/>
                <a:pathLst>
                  <a:path extrusionOk="0" h="1352" w="1695">
                    <a:moveTo>
                      <a:pt x="853" y="1"/>
                    </a:moveTo>
                    <a:cubicBezTo>
                      <a:pt x="790" y="1"/>
                      <a:pt x="724" y="10"/>
                      <a:pt x="657" y="29"/>
                    </a:cubicBezTo>
                    <a:cubicBezTo>
                      <a:pt x="81" y="199"/>
                      <a:pt x="1" y="982"/>
                      <a:pt x="526" y="1269"/>
                    </a:cubicBezTo>
                    <a:cubicBezTo>
                      <a:pt x="628" y="1325"/>
                      <a:pt x="739" y="1352"/>
                      <a:pt x="848" y="1352"/>
                    </a:cubicBezTo>
                    <a:cubicBezTo>
                      <a:pt x="1086" y="1352"/>
                      <a:pt x="1318" y="1225"/>
                      <a:pt x="1440" y="999"/>
                    </a:cubicBezTo>
                    <a:cubicBezTo>
                      <a:pt x="1694" y="534"/>
                      <a:pt x="1340" y="1"/>
                      <a:pt x="8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1"/>
              <p:cNvSpPr/>
              <p:nvPr/>
            </p:nvSpPr>
            <p:spPr>
              <a:xfrm>
                <a:off x="-3360451" y="6839383"/>
                <a:ext cx="76819" cy="61087"/>
              </a:xfrm>
              <a:custGeom>
                <a:rect b="b" l="l" r="r" t="t"/>
                <a:pathLst>
                  <a:path extrusionOk="0" h="796" w="1001">
                    <a:moveTo>
                      <a:pt x="507" y="1"/>
                    </a:moveTo>
                    <a:cubicBezTo>
                      <a:pt x="469" y="1"/>
                      <a:pt x="430" y="6"/>
                      <a:pt x="390" y="18"/>
                    </a:cubicBezTo>
                    <a:cubicBezTo>
                      <a:pt x="51" y="116"/>
                      <a:pt x="0" y="577"/>
                      <a:pt x="314" y="746"/>
                    </a:cubicBezTo>
                    <a:cubicBezTo>
                      <a:pt x="373" y="780"/>
                      <a:pt x="438" y="795"/>
                      <a:pt x="502" y="795"/>
                    </a:cubicBezTo>
                    <a:cubicBezTo>
                      <a:pt x="642" y="795"/>
                      <a:pt x="779" y="720"/>
                      <a:pt x="851" y="590"/>
                    </a:cubicBezTo>
                    <a:cubicBezTo>
                      <a:pt x="1000" y="313"/>
                      <a:pt x="791" y="1"/>
                      <a:pt x="5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1"/>
              <p:cNvSpPr/>
              <p:nvPr/>
            </p:nvSpPr>
            <p:spPr>
              <a:xfrm>
                <a:off x="-3507952" y="7065162"/>
                <a:ext cx="173745" cy="138137"/>
              </a:xfrm>
              <a:custGeom>
                <a:rect b="b" l="l" r="r" t="t"/>
                <a:pathLst>
                  <a:path extrusionOk="0" h="1800" w="2264">
                    <a:moveTo>
                      <a:pt x="1144" y="0"/>
                    </a:moveTo>
                    <a:cubicBezTo>
                      <a:pt x="1059" y="0"/>
                      <a:pt x="971" y="12"/>
                      <a:pt x="881" y="39"/>
                    </a:cubicBezTo>
                    <a:cubicBezTo>
                      <a:pt x="111" y="264"/>
                      <a:pt x="1" y="1305"/>
                      <a:pt x="703" y="1690"/>
                    </a:cubicBezTo>
                    <a:cubicBezTo>
                      <a:pt x="840" y="1764"/>
                      <a:pt x="987" y="1799"/>
                      <a:pt x="1132" y="1799"/>
                    </a:cubicBezTo>
                    <a:cubicBezTo>
                      <a:pt x="1451" y="1799"/>
                      <a:pt x="1761" y="1630"/>
                      <a:pt x="1927" y="1330"/>
                    </a:cubicBezTo>
                    <a:cubicBezTo>
                      <a:pt x="2263" y="710"/>
                      <a:pt x="1787" y="0"/>
                      <a:pt x="114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1"/>
              <p:cNvSpPr/>
              <p:nvPr/>
            </p:nvSpPr>
            <p:spPr>
              <a:xfrm>
                <a:off x="-3591756" y="6672850"/>
                <a:ext cx="170982" cy="245576"/>
              </a:xfrm>
              <a:custGeom>
                <a:rect b="b" l="l" r="r" t="t"/>
                <a:pathLst>
                  <a:path extrusionOk="0" h="3200" w="2228">
                    <a:moveTo>
                      <a:pt x="378" y="89"/>
                    </a:moveTo>
                    <a:lnTo>
                      <a:pt x="378" y="89"/>
                    </a:lnTo>
                    <a:cubicBezTo>
                      <a:pt x="375" y="92"/>
                      <a:pt x="374" y="93"/>
                      <a:pt x="373" y="95"/>
                    </a:cubicBezTo>
                    <a:lnTo>
                      <a:pt x="373" y="95"/>
                    </a:lnTo>
                    <a:cubicBezTo>
                      <a:pt x="374" y="93"/>
                      <a:pt x="375" y="91"/>
                      <a:pt x="378" y="89"/>
                    </a:cubicBezTo>
                    <a:close/>
                    <a:moveTo>
                      <a:pt x="162" y="2208"/>
                    </a:moveTo>
                    <a:cubicBezTo>
                      <a:pt x="162" y="2211"/>
                      <a:pt x="163" y="2215"/>
                      <a:pt x="166" y="2218"/>
                    </a:cubicBezTo>
                    <a:cubicBezTo>
                      <a:pt x="164" y="2215"/>
                      <a:pt x="163" y="2211"/>
                      <a:pt x="162" y="2208"/>
                    </a:cubicBezTo>
                    <a:close/>
                    <a:moveTo>
                      <a:pt x="416" y="2641"/>
                    </a:moveTo>
                    <a:cubicBezTo>
                      <a:pt x="416" y="2644"/>
                      <a:pt x="417" y="2645"/>
                      <a:pt x="419" y="2645"/>
                    </a:cubicBezTo>
                    <a:lnTo>
                      <a:pt x="419" y="2645"/>
                    </a:lnTo>
                    <a:cubicBezTo>
                      <a:pt x="418" y="2644"/>
                      <a:pt x="417" y="2643"/>
                      <a:pt x="416" y="2641"/>
                    </a:cubicBezTo>
                    <a:close/>
                    <a:moveTo>
                      <a:pt x="547" y="0"/>
                    </a:moveTo>
                    <a:cubicBezTo>
                      <a:pt x="513" y="0"/>
                      <a:pt x="479" y="0"/>
                      <a:pt x="449" y="4"/>
                    </a:cubicBezTo>
                    <a:cubicBezTo>
                      <a:pt x="424" y="30"/>
                      <a:pt x="403" y="55"/>
                      <a:pt x="378" y="85"/>
                    </a:cubicBezTo>
                    <a:lnTo>
                      <a:pt x="378" y="89"/>
                    </a:lnTo>
                    <a:cubicBezTo>
                      <a:pt x="378" y="93"/>
                      <a:pt x="373" y="93"/>
                      <a:pt x="373" y="98"/>
                    </a:cubicBezTo>
                    <a:cubicBezTo>
                      <a:pt x="373" y="96"/>
                      <a:pt x="373" y="96"/>
                      <a:pt x="373" y="95"/>
                    </a:cubicBezTo>
                    <a:lnTo>
                      <a:pt x="373" y="95"/>
                    </a:lnTo>
                    <a:cubicBezTo>
                      <a:pt x="372" y="96"/>
                      <a:pt x="371" y="98"/>
                      <a:pt x="369" y="98"/>
                    </a:cubicBezTo>
                    <a:cubicBezTo>
                      <a:pt x="297" y="199"/>
                      <a:pt x="238" y="309"/>
                      <a:pt x="187" y="423"/>
                    </a:cubicBezTo>
                    <a:cubicBezTo>
                      <a:pt x="115" y="614"/>
                      <a:pt x="60" y="817"/>
                      <a:pt x="35" y="1025"/>
                    </a:cubicBezTo>
                    <a:lnTo>
                      <a:pt x="35" y="1020"/>
                    </a:lnTo>
                    <a:cubicBezTo>
                      <a:pt x="1" y="1253"/>
                      <a:pt x="1" y="1490"/>
                      <a:pt x="26" y="1723"/>
                    </a:cubicBezTo>
                    <a:lnTo>
                      <a:pt x="26" y="1719"/>
                    </a:lnTo>
                    <a:cubicBezTo>
                      <a:pt x="51" y="1889"/>
                      <a:pt x="96" y="2050"/>
                      <a:pt x="162" y="2208"/>
                    </a:cubicBezTo>
                    <a:lnTo>
                      <a:pt x="162" y="2208"/>
                    </a:lnTo>
                    <a:cubicBezTo>
                      <a:pt x="162" y="2207"/>
                      <a:pt x="162" y="2206"/>
                      <a:pt x="162" y="2205"/>
                    </a:cubicBezTo>
                    <a:lnTo>
                      <a:pt x="162" y="2205"/>
                    </a:lnTo>
                    <a:cubicBezTo>
                      <a:pt x="196" y="2290"/>
                      <a:pt x="238" y="2375"/>
                      <a:pt x="289" y="2455"/>
                    </a:cubicBezTo>
                    <a:cubicBezTo>
                      <a:pt x="327" y="2519"/>
                      <a:pt x="373" y="2586"/>
                      <a:pt x="420" y="2646"/>
                    </a:cubicBezTo>
                    <a:cubicBezTo>
                      <a:pt x="420" y="2646"/>
                      <a:pt x="419" y="2646"/>
                      <a:pt x="419" y="2645"/>
                    </a:cubicBezTo>
                    <a:lnTo>
                      <a:pt x="419" y="2645"/>
                    </a:lnTo>
                    <a:cubicBezTo>
                      <a:pt x="469" y="2711"/>
                      <a:pt x="523" y="2769"/>
                      <a:pt x="581" y="2828"/>
                    </a:cubicBezTo>
                    <a:cubicBezTo>
                      <a:pt x="636" y="2883"/>
                      <a:pt x="699" y="2938"/>
                      <a:pt x="763" y="2988"/>
                    </a:cubicBezTo>
                    <a:lnTo>
                      <a:pt x="767" y="2988"/>
                    </a:lnTo>
                    <a:cubicBezTo>
                      <a:pt x="813" y="3026"/>
                      <a:pt x="860" y="3060"/>
                      <a:pt x="911" y="3090"/>
                    </a:cubicBezTo>
                    <a:cubicBezTo>
                      <a:pt x="957" y="3115"/>
                      <a:pt x="1004" y="3141"/>
                      <a:pt x="1055" y="3166"/>
                    </a:cubicBezTo>
                    <a:cubicBezTo>
                      <a:pt x="1084" y="3179"/>
                      <a:pt x="1110" y="3187"/>
                      <a:pt x="1139" y="3200"/>
                    </a:cubicBezTo>
                    <a:cubicBezTo>
                      <a:pt x="1271" y="3192"/>
                      <a:pt x="1402" y="3158"/>
                      <a:pt x="1520" y="3098"/>
                    </a:cubicBezTo>
                    <a:cubicBezTo>
                      <a:pt x="1834" y="2946"/>
                      <a:pt x="2058" y="2650"/>
                      <a:pt x="2142" y="2260"/>
                    </a:cubicBezTo>
                    <a:cubicBezTo>
                      <a:pt x="2227" y="1846"/>
                      <a:pt x="2168" y="1414"/>
                      <a:pt x="1982" y="1037"/>
                    </a:cubicBezTo>
                    <a:cubicBezTo>
                      <a:pt x="1685" y="415"/>
                      <a:pt x="1110" y="0"/>
                      <a:pt x="54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1"/>
              <p:cNvSpPr/>
              <p:nvPr/>
            </p:nvSpPr>
            <p:spPr>
              <a:xfrm>
                <a:off x="-3455306" y="7064855"/>
                <a:ext cx="121253" cy="136218"/>
              </a:xfrm>
              <a:custGeom>
                <a:rect b="b" l="l" r="r" t="t"/>
                <a:pathLst>
                  <a:path extrusionOk="0" h="1775" w="1580">
                    <a:moveTo>
                      <a:pt x="458" y="1"/>
                    </a:moveTo>
                    <a:cubicBezTo>
                      <a:pt x="373" y="1"/>
                      <a:pt x="293" y="14"/>
                      <a:pt x="212" y="35"/>
                    </a:cubicBezTo>
                    <a:lnTo>
                      <a:pt x="204" y="30"/>
                    </a:lnTo>
                    <a:lnTo>
                      <a:pt x="191" y="47"/>
                    </a:lnTo>
                    <a:cubicBezTo>
                      <a:pt x="170" y="77"/>
                      <a:pt x="153" y="102"/>
                      <a:pt x="136" y="132"/>
                    </a:cubicBezTo>
                    <a:cubicBezTo>
                      <a:pt x="119" y="166"/>
                      <a:pt x="102" y="200"/>
                      <a:pt x="89" y="234"/>
                    </a:cubicBezTo>
                    <a:cubicBezTo>
                      <a:pt x="68" y="280"/>
                      <a:pt x="51" y="331"/>
                      <a:pt x="43" y="382"/>
                    </a:cubicBezTo>
                    <a:cubicBezTo>
                      <a:pt x="30" y="428"/>
                      <a:pt x="22" y="475"/>
                      <a:pt x="13" y="521"/>
                    </a:cubicBezTo>
                    <a:cubicBezTo>
                      <a:pt x="5" y="589"/>
                      <a:pt x="0" y="661"/>
                      <a:pt x="0" y="729"/>
                    </a:cubicBezTo>
                    <a:cubicBezTo>
                      <a:pt x="0" y="801"/>
                      <a:pt x="9" y="869"/>
                      <a:pt x="17" y="940"/>
                    </a:cubicBezTo>
                    <a:lnTo>
                      <a:pt x="17" y="924"/>
                    </a:lnTo>
                    <a:cubicBezTo>
                      <a:pt x="26" y="983"/>
                      <a:pt x="39" y="1042"/>
                      <a:pt x="51" y="1097"/>
                    </a:cubicBezTo>
                    <a:cubicBezTo>
                      <a:pt x="68" y="1139"/>
                      <a:pt x="81" y="1182"/>
                      <a:pt x="94" y="1220"/>
                    </a:cubicBezTo>
                    <a:cubicBezTo>
                      <a:pt x="94" y="1220"/>
                      <a:pt x="94" y="1216"/>
                      <a:pt x="94" y="1216"/>
                    </a:cubicBezTo>
                    <a:cubicBezTo>
                      <a:pt x="111" y="1254"/>
                      <a:pt x="132" y="1296"/>
                      <a:pt x="153" y="1334"/>
                    </a:cubicBezTo>
                    <a:cubicBezTo>
                      <a:pt x="174" y="1368"/>
                      <a:pt x="195" y="1402"/>
                      <a:pt x="221" y="1431"/>
                    </a:cubicBezTo>
                    <a:cubicBezTo>
                      <a:pt x="271" y="1491"/>
                      <a:pt x="326" y="1550"/>
                      <a:pt x="386" y="1597"/>
                    </a:cubicBezTo>
                    <a:cubicBezTo>
                      <a:pt x="462" y="1656"/>
                      <a:pt x="546" y="1702"/>
                      <a:pt x="631" y="1740"/>
                    </a:cubicBezTo>
                    <a:cubicBezTo>
                      <a:pt x="661" y="1753"/>
                      <a:pt x="690" y="1762"/>
                      <a:pt x="720" y="1774"/>
                    </a:cubicBezTo>
                    <a:cubicBezTo>
                      <a:pt x="944" y="1702"/>
                      <a:pt x="1135" y="1550"/>
                      <a:pt x="1249" y="1338"/>
                    </a:cubicBezTo>
                    <a:cubicBezTo>
                      <a:pt x="1579" y="737"/>
                      <a:pt x="1143" y="1"/>
                      <a:pt x="4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1"/>
              <p:cNvSpPr/>
              <p:nvPr/>
            </p:nvSpPr>
            <p:spPr>
              <a:xfrm>
                <a:off x="-3328986" y="6839460"/>
                <a:ext cx="42362" cy="60166"/>
              </a:xfrm>
              <a:custGeom>
                <a:rect b="b" l="l" r="r" t="t"/>
                <a:pathLst>
                  <a:path extrusionOk="0" h="784" w="552">
                    <a:moveTo>
                      <a:pt x="166" y="1"/>
                    </a:moveTo>
                    <a:cubicBezTo>
                      <a:pt x="153" y="9"/>
                      <a:pt x="141" y="17"/>
                      <a:pt x="128" y="26"/>
                    </a:cubicBezTo>
                    <a:lnTo>
                      <a:pt x="128" y="30"/>
                    </a:lnTo>
                    <a:cubicBezTo>
                      <a:pt x="107" y="47"/>
                      <a:pt x="90" y="64"/>
                      <a:pt x="73" y="81"/>
                    </a:cubicBezTo>
                    <a:cubicBezTo>
                      <a:pt x="56" y="102"/>
                      <a:pt x="43" y="123"/>
                      <a:pt x="31" y="149"/>
                    </a:cubicBezTo>
                    <a:cubicBezTo>
                      <a:pt x="18" y="178"/>
                      <a:pt x="9" y="204"/>
                      <a:pt x="5" y="233"/>
                    </a:cubicBezTo>
                    <a:cubicBezTo>
                      <a:pt x="1" y="276"/>
                      <a:pt x="1" y="314"/>
                      <a:pt x="5" y="356"/>
                    </a:cubicBezTo>
                    <a:cubicBezTo>
                      <a:pt x="18" y="420"/>
                      <a:pt x="35" y="483"/>
                      <a:pt x="60" y="542"/>
                    </a:cubicBezTo>
                    <a:cubicBezTo>
                      <a:pt x="60" y="542"/>
                      <a:pt x="56" y="538"/>
                      <a:pt x="56" y="538"/>
                    </a:cubicBezTo>
                    <a:lnTo>
                      <a:pt x="56" y="538"/>
                    </a:lnTo>
                    <a:cubicBezTo>
                      <a:pt x="94" y="623"/>
                      <a:pt x="141" y="707"/>
                      <a:pt x="196" y="784"/>
                    </a:cubicBezTo>
                    <a:cubicBezTo>
                      <a:pt x="301" y="754"/>
                      <a:pt x="390" y="682"/>
                      <a:pt x="445" y="585"/>
                    </a:cubicBezTo>
                    <a:cubicBezTo>
                      <a:pt x="551" y="394"/>
                      <a:pt x="479" y="149"/>
                      <a:pt x="285" y="43"/>
                    </a:cubicBezTo>
                    <a:cubicBezTo>
                      <a:pt x="246" y="22"/>
                      <a:pt x="208" y="9"/>
                      <a:pt x="16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1"/>
              <p:cNvSpPr/>
              <p:nvPr/>
            </p:nvSpPr>
            <p:spPr>
              <a:xfrm>
                <a:off x="-3326684" y="6851125"/>
                <a:ext cx="77" cy="767"/>
              </a:xfrm>
              <a:custGeom>
                <a:rect b="b" l="l" r="r" t="t"/>
                <a:pathLst>
                  <a:path extrusionOk="0" h="10" w="1">
                    <a:moveTo>
                      <a:pt x="1" y="9"/>
                    </a:moveTo>
                    <a:cubicBezTo>
                      <a:pt x="1" y="9"/>
                      <a:pt x="1" y="1"/>
                      <a:pt x="1" y="1"/>
                    </a:cubicBezTo>
                    <a:lnTo>
                      <a:pt x="1" y="1"/>
                    </a:lnTo>
                    <a:cubicBezTo>
                      <a:pt x="1" y="1"/>
                      <a:pt x="1" y="5"/>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1"/>
              <p:cNvSpPr/>
              <p:nvPr/>
            </p:nvSpPr>
            <p:spPr>
              <a:xfrm>
                <a:off x="-3328296" y="6856650"/>
                <a:ext cx="77" cy="1074"/>
              </a:xfrm>
              <a:custGeom>
                <a:rect b="b" l="l" r="r" t="t"/>
                <a:pathLst>
                  <a:path extrusionOk="0" h="14" w="1">
                    <a:moveTo>
                      <a:pt x="0" y="14"/>
                    </a:moveTo>
                    <a:lnTo>
                      <a:pt x="0" y="1"/>
                    </a:lnTo>
                    <a:cubicBezTo>
                      <a:pt x="0" y="5"/>
                      <a:pt x="0" y="9"/>
                      <a:pt x="0" y="14"/>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1"/>
              <p:cNvSpPr/>
              <p:nvPr/>
            </p:nvSpPr>
            <p:spPr>
              <a:xfrm>
                <a:off x="-3066524" y="6999239"/>
                <a:ext cx="126472" cy="140132"/>
              </a:xfrm>
              <a:custGeom>
                <a:rect b="b" l="l" r="r" t="t"/>
                <a:pathLst>
                  <a:path extrusionOk="0" h="1826" w="1648">
                    <a:moveTo>
                      <a:pt x="382" y="1"/>
                    </a:moveTo>
                    <a:cubicBezTo>
                      <a:pt x="339" y="1"/>
                      <a:pt x="297" y="5"/>
                      <a:pt x="255" y="9"/>
                    </a:cubicBezTo>
                    <a:lnTo>
                      <a:pt x="251" y="14"/>
                    </a:lnTo>
                    <a:lnTo>
                      <a:pt x="242" y="18"/>
                    </a:lnTo>
                    <a:cubicBezTo>
                      <a:pt x="212" y="43"/>
                      <a:pt x="187" y="69"/>
                      <a:pt x="166" y="98"/>
                    </a:cubicBezTo>
                    <a:lnTo>
                      <a:pt x="162" y="102"/>
                    </a:lnTo>
                    <a:cubicBezTo>
                      <a:pt x="128" y="149"/>
                      <a:pt x="102" y="200"/>
                      <a:pt x="81" y="251"/>
                    </a:cubicBezTo>
                    <a:cubicBezTo>
                      <a:pt x="47" y="331"/>
                      <a:pt x="26" y="416"/>
                      <a:pt x="18" y="500"/>
                    </a:cubicBezTo>
                    <a:lnTo>
                      <a:pt x="18" y="492"/>
                    </a:lnTo>
                    <a:cubicBezTo>
                      <a:pt x="1" y="615"/>
                      <a:pt x="1" y="737"/>
                      <a:pt x="18" y="860"/>
                    </a:cubicBezTo>
                    <a:cubicBezTo>
                      <a:pt x="22" y="902"/>
                      <a:pt x="30" y="945"/>
                      <a:pt x="39" y="987"/>
                    </a:cubicBezTo>
                    <a:cubicBezTo>
                      <a:pt x="52" y="1034"/>
                      <a:pt x="64" y="1076"/>
                      <a:pt x="85" y="1123"/>
                    </a:cubicBezTo>
                    <a:cubicBezTo>
                      <a:pt x="107" y="1178"/>
                      <a:pt x="132" y="1228"/>
                      <a:pt x="162" y="1283"/>
                    </a:cubicBezTo>
                    <a:cubicBezTo>
                      <a:pt x="187" y="1321"/>
                      <a:pt x="217" y="1360"/>
                      <a:pt x="242" y="1398"/>
                    </a:cubicBezTo>
                    <a:cubicBezTo>
                      <a:pt x="280" y="1444"/>
                      <a:pt x="318" y="1491"/>
                      <a:pt x="361" y="1529"/>
                    </a:cubicBezTo>
                    <a:cubicBezTo>
                      <a:pt x="394" y="1563"/>
                      <a:pt x="433" y="1592"/>
                      <a:pt x="466" y="1622"/>
                    </a:cubicBezTo>
                    <a:lnTo>
                      <a:pt x="462" y="1622"/>
                    </a:lnTo>
                    <a:cubicBezTo>
                      <a:pt x="466" y="1622"/>
                      <a:pt x="471" y="1626"/>
                      <a:pt x="471" y="1626"/>
                    </a:cubicBezTo>
                    <a:cubicBezTo>
                      <a:pt x="526" y="1669"/>
                      <a:pt x="581" y="1707"/>
                      <a:pt x="640" y="1740"/>
                    </a:cubicBezTo>
                    <a:cubicBezTo>
                      <a:pt x="691" y="1766"/>
                      <a:pt x="746" y="1791"/>
                      <a:pt x="797" y="1817"/>
                    </a:cubicBezTo>
                    <a:lnTo>
                      <a:pt x="792" y="1812"/>
                    </a:lnTo>
                    <a:lnTo>
                      <a:pt x="818" y="1825"/>
                    </a:lnTo>
                    <a:cubicBezTo>
                      <a:pt x="1139" y="1817"/>
                      <a:pt x="1406" y="1669"/>
                      <a:pt x="1537" y="1431"/>
                    </a:cubicBezTo>
                    <a:cubicBezTo>
                      <a:pt x="1630" y="1258"/>
                      <a:pt x="1647" y="1051"/>
                      <a:pt x="1588" y="860"/>
                    </a:cubicBezTo>
                    <a:cubicBezTo>
                      <a:pt x="1508" y="577"/>
                      <a:pt x="1292" y="323"/>
                      <a:pt x="995" y="162"/>
                    </a:cubicBezTo>
                    <a:cubicBezTo>
                      <a:pt x="809" y="60"/>
                      <a:pt x="598" y="1"/>
                      <a:pt x="38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1"/>
              <p:cNvSpPr/>
              <p:nvPr/>
            </p:nvSpPr>
            <p:spPr>
              <a:xfrm>
                <a:off x="-3030454" y="7124331"/>
                <a:ext cx="77" cy="77"/>
              </a:xfrm>
              <a:custGeom>
                <a:rect b="b" l="l" r="r" t="t"/>
                <a:pathLst>
                  <a:path extrusionOk="0" h="1" w="1">
                    <a:moveTo>
                      <a:pt x="1" y="0"/>
                    </a:moveTo>
                    <a:lnTo>
                      <a:pt x="1" y="0"/>
                    </a:lnTo>
                    <a:lnTo>
                      <a:pt x="1" y="0"/>
                    </a:lnTo>
                    <a:lnTo>
                      <a:pt x="1" y="0"/>
                    </a:ln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1"/>
              <p:cNvSpPr/>
              <p:nvPr/>
            </p:nvSpPr>
            <p:spPr>
              <a:xfrm>
                <a:off x="-3065833" y="7299383"/>
                <a:ext cx="87103" cy="104063"/>
              </a:xfrm>
              <a:custGeom>
                <a:rect b="b" l="l" r="r" t="t"/>
                <a:pathLst>
                  <a:path extrusionOk="0" h="1356" w="1135">
                    <a:moveTo>
                      <a:pt x="94" y="999"/>
                    </a:moveTo>
                    <a:cubicBezTo>
                      <a:pt x="94" y="1003"/>
                      <a:pt x="95" y="1006"/>
                      <a:pt x="98" y="1008"/>
                    </a:cubicBezTo>
                    <a:cubicBezTo>
                      <a:pt x="96" y="1005"/>
                      <a:pt x="95" y="1002"/>
                      <a:pt x="94" y="999"/>
                    </a:cubicBezTo>
                    <a:close/>
                    <a:moveTo>
                      <a:pt x="263" y="1"/>
                    </a:moveTo>
                    <a:cubicBezTo>
                      <a:pt x="246" y="13"/>
                      <a:pt x="229" y="22"/>
                      <a:pt x="212" y="35"/>
                    </a:cubicBezTo>
                    <a:cubicBezTo>
                      <a:pt x="182" y="60"/>
                      <a:pt x="157" y="85"/>
                      <a:pt x="136" y="115"/>
                    </a:cubicBezTo>
                    <a:cubicBezTo>
                      <a:pt x="106" y="153"/>
                      <a:pt x="85" y="191"/>
                      <a:pt x="68" y="234"/>
                    </a:cubicBezTo>
                    <a:cubicBezTo>
                      <a:pt x="38" y="297"/>
                      <a:pt x="21" y="361"/>
                      <a:pt x="13" y="428"/>
                    </a:cubicBezTo>
                    <a:cubicBezTo>
                      <a:pt x="0" y="521"/>
                      <a:pt x="0" y="610"/>
                      <a:pt x="13" y="703"/>
                    </a:cubicBezTo>
                    <a:cubicBezTo>
                      <a:pt x="29" y="802"/>
                      <a:pt x="54" y="904"/>
                      <a:pt x="94" y="999"/>
                    </a:cubicBezTo>
                    <a:lnTo>
                      <a:pt x="94" y="999"/>
                    </a:lnTo>
                    <a:cubicBezTo>
                      <a:pt x="93" y="996"/>
                      <a:pt x="93" y="993"/>
                      <a:pt x="93" y="991"/>
                    </a:cubicBezTo>
                    <a:lnTo>
                      <a:pt x="93" y="991"/>
                    </a:lnTo>
                    <a:cubicBezTo>
                      <a:pt x="127" y="1072"/>
                      <a:pt x="170" y="1144"/>
                      <a:pt x="216" y="1211"/>
                    </a:cubicBezTo>
                    <a:cubicBezTo>
                      <a:pt x="258" y="1266"/>
                      <a:pt x="305" y="1313"/>
                      <a:pt x="356" y="1355"/>
                    </a:cubicBezTo>
                    <a:cubicBezTo>
                      <a:pt x="580" y="1334"/>
                      <a:pt x="779" y="1203"/>
                      <a:pt x="889" y="1004"/>
                    </a:cubicBezTo>
                    <a:cubicBezTo>
                      <a:pt x="1135" y="555"/>
                      <a:pt x="809" y="5"/>
                      <a:pt x="297" y="5"/>
                    </a:cubicBezTo>
                    <a:lnTo>
                      <a:pt x="263" y="5"/>
                    </a:lnTo>
                    <a:lnTo>
                      <a:pt x="263"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1"/>
              <p:cNvSpPr/>
              <p:nvPr/>
            </p:nvSpPr>
            <p:spPr>
              <a:xfrm>
                <a:off x="-3060998" y="7316650"/>
                <a:ext cx="77" cy="691"/>
              </a:xfrm>
              <a:custGeom>
                <a:rect b="b" l="l" r="r" t="t"/>
                <a:pathLst>
                  <a:path extrusionOk="0" h="9" w="1">
                    <a:moveTo>
                      <a:pt x="1" y="9"/>
                    </a:moveTo>
                    <a:cubicBezTo>
                      <a:pt x="1" y="4"/>
                      <a:pt x="1" y="4"/>
                      <a:pt x="1" y="0"/>
                    </a:cubicBezTo>
                    <a:cubicBezTo>
                      <a:pt x="1" y="4"/>
                      <a:pt x="1" y="4"/>
                      <a:pt x="1" y="9"/>
                    </a:cubicBezTo>
                    <a:close/>
                  </a:path>
                </a:pathLst>
              </a:custGeom>
              <a:solidFill>
                <a:srgbClr val="F5CF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1"/>
              <p:cNvSpPr/>
              <p:nvPr/>
            </p:nvSpPr>
            <p:spPr>
              <a:xfrm>
                <a:off x="-3843781" y="6381762"/>
                <a:ext cx="1270779" cy="799810"/>
              </a:xfrm>
              <a:custGeom>
                <a:rect b="b" l="l" r="r" t="t"/>
                <a:pathLst>
                  <a:path extrusionOk="0" h="10422" w="16559">
                    <a:moveTo>
                      <a:pt x="9251" y="0"/>
                    </a:moveTo>
                    <a:cubicBezTo>
                      <a:pt x="9227" y="0"/>
                      <a:pt x="9202" y="0"/>
                      <a:pt x="9176" y="1"/>
                    </a:cubicBezTo>
                    <a:lnTo>
                      <a:pt x="9164" y="5"/>
                    </a:lnTo>
                    <a:cubicBezTo>
                      <a:pt x="9075" y="5"/>
                      <a:pt x="8986" y="5"/>
                      <a:pt x="8897" y="9"/>
                    </a:cubicBezTo>
                    <a:cubicBezTo>
                      <a:pt x="8584" y="22"/>
                      <a:pt x="8262" y="52"/>
                      <a:pt x="7979" y="81"/>
                    </a:cubicBezTo>
                    <a:lnTo>
                      <a:pt x="7907" y="81"/>
                    </a:lnTo>
                    <a:lnTo>
                      <a:pt x="7873" y="86"/>
                    </a:lnTo>
                    <a:cubicBezTo>
                      <a:pt x="7716" y="102"/>
                      <a:pt x="7555" y="115"/>
                      <a:pt x="7395" y="128"/>
                    </a:cubicBezTo>
                    <a:cubicBezTo>
                      <a:pt x="7162" y="149"/>
                      <a:pt x="6882" y="162"/>
                      <a:pt x="6569" y="162"/>
                    </a:cubicBezTo>
                    <a:cubicBezTo>
                      <a:pt x="6366" y="162"/>
                      <a:pt x="6163" y="158"/>
                      <a:pt x="5960" y="153"/>
                    </a:cubicBezTo>
                    <a:lnTo>
                      <a:pt x="5735" y="145"/>
                    </a:lnTo>
                    <a:lnTo>
                      <a:pt x="5393" y="145"/>
                    </a:lnTo>
                    <a:cubicBezTo>
                      <a:pt x="5354" y="144"/>
                      <a:pt x="5316" y="144"/>
                      <a:pt x="5278" y="144"/>
                    </a:cubicBezTo>
                    <a:cubicBezTo>
                      <a:pt x="4893" y="144"/>
                      <a:pt x="4509" y="183"/>
                      <a:pt x="4136" y="268"/>
                    </a:cubicBezTo>
                    <a:cubicBezTo>
                      <a:pt x="3594" y="390"/>
                      <a:pt x="3099" y="674"/>
                      <a:pt x="2713" y="1076"/>
                    </a:cubicBezTo>
                    <a:cubicBezTo>
                      <a:pt x="2629" y="1165"/>
                      <a:pt x="2553" y="1258"/>
                      <a:pt x="2421" y="1423"/>
                    </a:cubicBezTo>
                    <a:cubicBezTo>
                      <a:pt x="2303" y="1575"/>
                      <a:pt x="2201" y="1715"/>
                      <a:pt x="2104" y="1855"/>
                    </a:cubicBezTo>
                    <a:cubicBezTo>
                      <a:pt x="1930" y="2100"/>
                      <a:pt x="1748" y="2375"/>
                      <a:pt x="1554" y="2701"/>
                    </a:cubicBezTo>
                    <a:cubicBezTo>
                      <a:pt x="1346" y="3044"/>
                      <a:pt x="1147" y="3391"/>
                      <a:pt x="936" y="3802"/>
                    </a:cubicBezTo>
                    <a:cubicBezTo>
                      <a:pt x="838" y="3988"/>
                      <a:pt x="741" y="4178"/>
                      <a:pt x="644" y="4369"/>
                    </a:cubicBezTo>
                    <a:cubicBezTo>
                      <a:pt x="546" y="4559"/>
                      <a:pt x="449" y="4754"/>
                      <a:pt x="360" y="4949"/>
                    </a:cubicBezTo>
                    <a:cubicBezTo>
                      <a:pt x="280" y="5118"/>
                      <a:pt x="208" y="5296"/>
                      <a:pt x="153" y="5478"/>
                    </a:cubicBezTo>
                    <a:lnTo>
                      <a:pt x="144" y="5512"/>
                    </a:lnTo>
                    <a:cubicBezTo>
                      <a:pt x="132" y="5554"/>
                      <a:pt x="119" y="5596"/>
                      <a:pt x="110" y="5634"/>
                    </a:cubicBezTo>
                    <a:lnTo>
                      <a:pt x="98" y="5668"/>
                    </a:lnTo>
                    <a:cubicBezTo>
                      <a:pt x="72" y="5744"/>
                      <a:pt x="47" y="5816"/>
                      <a:pt x="30" y="5893"/>
                    </a:cubicBezTo>
                    <a:cubicBezTo>
                      <a:pt x="17" y="5948"/>
                      <a:pt x="9" y="6003"/>
                      <a:pt x="0" y="6058"/>
                    </a:cubicBezTo>
                    <a:cubicBezTo>
                      <a:pt x="0" y="6252"/>
                      <a:pt x="34" y="6451"/>
                      <a:pt x="98" y="6637"/>
                    </a:cubicBezTo>
                    <a:cubicBezTo>
                      <a:pt x="123" y="6608"/>
                      <a:pt x="144" y="6574"/>
                      <a:pt x="149" y="6540"/>
                    </a:cubicBezTo>
                    <a:cubicBezTo>
                      <a:pt x="233" y="6248"/>
                      <a:pt x="309" y="6020"/>
                      <a:pt x="386" y="5808"/>
                    </a:cubicBezTo>
                    <a:cubicBezTo>
                      <a:pt x="491" y="5533"/>
                      <a:pt x="614" y="5262"/>
                      <a:pt x="758" y="5000"/>
                    </a:cubicBezTo>
                    <a:cubicBezTo>
                      <a:pt x="809" y="4889"/>
                      <a:pt x="855" y="4784"/>
                      <a:pt x="910" y="4674"/>
                    </a:cubicBezTo>
                    <a:cubicBezTo>
                      <a:pt x="974" y="4525"/>
                      <a:pt x="1046" y="4373"/>
                      <a:pt x="1126" y="4221"/>
                    </a:cubicBezTo>
                    <a:cubicBezTo>
                      <a:pt x="1236" y="4001"/>
                      <a:pt x="1351" y="3806"/>
                      <a:pt x="1465" y="3624"/>
                    </a:cubicBezTo>
                    <a:lnTo>
                      <a:pt x="1558" y="3484"/>
                    </a:lnTo>
                    <a:cubicBezTo>
                      <a:pt x="1609" y="3408"/>
                      <a:pt x="1655" y="3332"/>
                      <a:pt x="1710" y="3260"/>
                    </a:cubicBezTo>
                    <a:lnTo>
                      <a:pt x="1727" y="3239"/>
                    </a:lnTo>
                    <a:lnTo>
                      <a:pt x="1744" y="3213"/>
                    </a:lnTo>
                    <a:cubicBezTo>
                      <a:pt x="1782" y="3146"/>
                      <a:pt x="1820" y="3086"/>
                      <a:pt x="1858" y="3027"/>
                    </a:cubicBezTo>
                    <a:cubicBezTo>
                      <a:pt x="1964" y="2871"/>
                      <a:pt x="2036" y="2765"/>
                      <a:pt x="2108" y="2672"/>
                    </a:cubicBezTo>
                    <a:cubicBezTo>
                      <a:pt x="2201" y="2536"/>
                      <a:pt x="2303" y="2401"/>
                      <a:pt x="2413" y="2278"/>
                    </a:cubicBezTo>
                    <a:cubicBezTo>
                      <a:pt x="2476" y="2206"/>
                      <a:pt x="2544" y="2143"/>
                      <a:pt x="2612" y="2079"/>
                    </a:cubicBezTo>
                    <a:lnTo>
                      <a:pt x="2663" y="2024"/>
                    </a:lnTo>
                    <a:lnTo>
                      <a:pt x="2684" y="2003"/>
                    </a:lnTo>
                    <a:lnTo>
                      <a:pt x="2718" y="1969"/>
                    </a:lnTo>
                    <a:cubicBezTo>
                      <a:pt x="2773" y="1910"/>
                      <a:pt x="2832" y="1855"/>
                      <a:pt x="2895" y="1804"/>
                    </a:cubicBezTo>
                    <a:lnTo>
                      <a:pt x="2921" y="1783"/>
                    </a:lnTo>
                    <a:lnTo>
                      <a:pt x="2950" y="1757"/>
                    </a:lnTo>
                    <a:cubicBezTo>
                      <a:pt x="3014" y="1719"/>
                      <a:pt x="3082" y="1685"/>
                      <a:pt x="3154" y="1656"/>
                    </a:cubicBezTo>
                    <a:cubicBezTo>
                      <a:pt x="3272" y="1609"/>
                      <a:pt x="3399" y="1584"/>
                      <a:pt x="3526" y="1584"/>
                    </a:cubicBezTo>
                    <a:cubicBezTo>
                      <a:pt x="3568" y="1584"/>
                      <a:pt x="3611" y="1588"/>
                      <a:pt x="3653" y="1592"/>
                    </a:cubicBezTo>
                    <a:cubicBezTo>
                      <a:pt x="3839" y="1618"/>
                      <a:pt x="4017" y="1669"/>
                      <a:pt x="4186" y="1753"/>
                    </a:cubicBezTo>
                    <a:cubicBezTo>
                      <a:pt x="4377" y="1846"/>
                      <a:pt x="4559" y="1956"/>
                      <a:pt x="4728" y="2083"/>
                    </a:cubicBezTo>
                    <a:cubicBezTo>
                      <a:pt x="4902" y="2210"/>
                      <a:pt x="5079" y="2354"/>
                      <a:pt x="5270" y="2523"/>
                    </a:cubicBezTo>
                    <a:cubicBezTo>
                      <a:pt x="5443" y="2676"/>
                      <a:pt x="5613" y="2832"/>
                      <a:pt x="5782" y="2993"/>
                    </a:cubicBezTo>
                    <a:lnTo>
                      <a:pt x="5875" y="3082"/>
                    </a:lnTo>
                    <a:lnTo>
                      <a:pt x="5917" y="3120"/>
                    </a:lnTo>
                    <a:lnTo>
                      <a:pt x="5989" y="3188"/>
                    </a:lnTo>
                    <a:lnTo>
                      <a:pt x="6066" y="3256"/>
                    </a:lnTo>
                    <a:cubicBezTo>
                      <a:pt x="6125" y="3315"/>
                      <a:pt x="6188" y="3370"/>
                      <a:pt x="6252" y="3429"/>
                    </a:cubicBezTo>
                    <a:cubicBezTo>
                      <a:pt x="6311" y="3484"/>
                      <a:pt x="6392" y="3552"/>
                      <a:pt x="6463" y="3615"/>
                    </a:cubicBezTo>
                    <a:cubicBezTo>
                      <a:pt x="6586" y="3713"/>
                      <a:pt x="6709" y="3806"/>
                      <a:pt x="6836" y="3903"/>
                    </a:cubicBezTo>
                    <a:cubicBezTo>
                      <a:pt x="7107" y="4111"/>
                      <a:pt x="7386" y="4318"/>
                      <a:pt x="7691" y="4542"/>
                    </a:cubicBezTo>
                    <a:cubicBezTo>
                      <a:pt x="8224" y="4928"/>
                      <a:pt x="8800" y="5321"/>
                      <a:pt x="9447" y="5744"/>
                    </a:cubicBezTo>
                    <a:cubicBezTo>
                      <a:pt x="9955" y="6079"/>
                      <a:pt x="10527" y="6443"/>
                      <a:pt x="11246" y="6891"/>
                    </a:cubicBezTo>
                    <a:lnTo>
                      <a:pt x="11720" y="7183"/>
                    </a:lnTo>
                    <a:cubicBezTo>
                      <a:pt x="11860" y="7272"/>
                      <a:pt x="12004" y="7361"/>
                      <a:pt x="12148" y="7454"/>
                    </a:cubicBezTo>
                    <a:cubicBezTo>
                      <a:pt x="12406" y="7619"/>
                      <a:pt x="12689" y="7810"/>
                      <a:pt x="13011" y="8030"/>
                    </a:cubicBezTo>
                    <a:cubicBezTo>
                      <a:pt x="13341" y="8259"/>
                      <a:pt x="13676" y="8491"/>
                      <a:pt x="14006" y="8728"/>
                    </a:cubicBezTo>
                    <a:cubicBezTo>
                      <a:pt x="14789" y="9283"/>
                      <a:pt x="15601" y="9858"/>
                      <a:pt x="16452" y="10366"/>
                    </a:cubicBezTo>
                    <a:lnTo>
                      <a:pt x="16495" y="10392"/>
                    </a:lnTo>
                    <a:lnTo>
                      <a:pt x="16545" y="10421"/>
                    </a:lnTo>
                    <a:cubicBezTo>
                      <a:pt x="16558" y="10239"/>
                      <a:pt x="16533" y="10053"/>
                      <a:pt x="16473" y="9880"/>
                    </a:cubicBezTo>
                    <a:cubicBezTo>
                      <a:pt x="16351" y="9456"/>
                      <a:pt x="16131" y="9063"/>
                      <a:pt x="15940" y="8716"/>
                    </a:cubicBezTo>
                    <a:cubicBezTo>
                      <a:pt x="15843" y="8538"/>
                      <a:pt x="15758" y="8381"/>
                      <a:pt x="15682" y="8229"/>
                    </a:cubicBezTo>
                    <a:cubicBezTo>
                      <a:pt x="15403" y="7674"/>
                      <a:pt x="15102" y="7116"/>
                      <a:pt x="14835" y="6621"/>
                    </a:cubicBezTo>
                    <a:lnTo>
                      <a:pt x="14818" y="6595"/>
                    </a:lnTo>
                    <a:lnTo>
                      <a:pt x="14653" y="6282"/>
                    </a:lnTo>
                    <a:cubicBezTo>
                      <a:pt x="14480" y="5960"/>
                      <a:pt x="14311" y="5634"/>
                      <a:pt x="14141" y="5308"/>
                    </a:cubicBezTo>
                    <a:lnTo>
                      <a:pt x="14090" y="5211"/>
                    </a:lnTo>
                    <a:lnTo>
                      <a:pt x="14078" y="5186"/>
                    </a:lnTo>
                    <a:cubicBezTo>
                      <a:pt x="13684" y="4420"/>
                      <a:pt x="13189" y="3472"/>
                      <a:pt x="12651" y="2574"/>
                    </a:cubicBezTo>
                    <a:cubicBezTo>
                      <a:pt x="12465" y="2270"/>
                      <a:pt x="12296" y="1999"/>
                      <a:pt x="12135" y="1766"/>
                    </a:cubicBezTo>
                    <a:cubicBezTo>
                      <a:pt x="12050" y="1639"/>
                      <a:pt x="11966" y="1516"/>
                      <a:pt x="11877" y="1389"/>
                    </a:cubicBezTo>
                    <a:cubicBezTo>
                      <a:pt x="11796" y="1279"/>
                      <a:pt x="11703" y="1144"/>
                      <a:pt x="11593" y="1008"/>
                    </a:cubicBezTo>
                    <a:cubicBezTo>
                      <a:pt x="11424" y="809"/>
                      <a:pt x="11229" y="632"/>
                      <a:pt x="11009" y="488"/>
                    </a:cubicBezTo>
                    <a:cubicBezTo>
                      <a:pt x="10806" y="348"/>
                      <a:pt x="10582" y="242"/>
                      <a:pt x="10345" y="166"/>
                    </a:cubicBezTo>
                    <a:cubicBezTo>
                      <a:pt x="9992" y="59"/>
                      <a:pt x="9624" y="0"/>
                      <a:pt x="92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1"/>
              <p:cNvSpPr/>
              <p:nvPr/>
            </p:nvSpPr>
            <p:spPr>
              <a:xfrm>
                <a:off x="-3303968" y="6680601"/>
                <a:ext cx="77" cy="77"/>
              </a:xfrm>
              <a:custGeom>
                <a:rect b="b" l="l" r="r" t="t"/>
                <a:pathLst>
                  <a:path extrusionOk="0" h="1" w="1">
                    <a:moveTo>
                      <a:pt x="1" y="1"/>
                    </a:moveTo>
                    <a:close/>
                  </a:path>
                </a:pathLst>
              </a:custGeom>
              <a:solidFill>
                <a:srgbClr val="4737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1"/>
              <p:cNvSpPr/>
              <p:nvPr/>
            </p:nvSpPr>
            <p:spPr>
              <a:xfrm>
                <a:off x="-3635883" y="6394425"/>
                <a:ext cx="1001490" cy="1262030"/>
              </a:xfrm>
              <a:custGeom>
                <a:rect b="b" l="l" r="r" t="t"/>
                <a:pathLst>
                  <a:path extrusionOk="0" h="16445" w="13050">
                    <a:moveTo>
                      <a:pt x="1748" y="56"/>
                    </a:moveTo>
                    <a:lnTo>
                      <a:pt x="1744" y="60"/>
                    </a:lnTo>
                    <a:cubicBezTo>
                      <a:pt x="1745" y="60"/>
                      <a:pt x="1747" y="60"/>
                      <a:pt x="1748" y="60"/>
                    </a:cubicBezTo>
                    <a:lnTo>
                      <a:pt x="1748" y="60"/>
                    </a:lnTo>
                    <a:cubicBezTo>
                      <a:pt x="1748" y="58"/>
                      <a:pt x="1748" y="57"/>
                      <a:pt x="1748" y="56"/>
                    </a:cubicBezTo>
                    <a:close/>
                    <a:moveTo>
                      <a:pt x="7094" y="6934"/>
                    </a:moveTo>
                    <a:cubicBezTo>
                      <a:pt x="7094" y="6934"/>
                      <a:pt x="7095" y="6934"/>
                      <a:pt x="7095" y="6934"/>
                    </a:cubicBezTo>
                    <a:lnTo>
                      <a:pt x="7095" y="6934"/>
                    </a:lnTo>
                    <a:cubicBezTo>
                      <a:pt x="7101" y="6934"/>
                      <a:pt x="7106" y="6934"/>
                      <a:pt x="7111" y="6934"/>
                    </a:cubicBezTo>
                    <a:close/>
                    <a:moveTo>
                      <a:pt x="2587" y="0"/>
                    </a:moveTo>
                    <a:cubicBezTo>
                      <a:pt x="2307" y="0"/>
                      <a:pt x="2029" y="18"/>
                      <a:pt x="1748" y="60"/>
                    </a:cubicBezTo>
                    <a:lnTo>
                      <a:pt x="1748" y="60"/>
                    </a:lnTo>
                    <a:cubicBezTo>
                      <a:pt x="1735" y="240"/>
                      <a:pt x="1706" y="421"/>
                      <a:pt x="1659" y="594"/>
                    </a:cubicBezTo>
                    <a:cubicBezTo>
                      <a:pt x="1621" y="750"/>
                      <a:pt x="1575" y="903"/>
                      <a:pt x="1515" y="1055"/>
                    </a:cubicBezTo>
                    <a:cubicBezTo>
                      <a:pt x="1494" y="1114"/>
                      <a:pt x="1465" y="1173"/>
                      <a:pt x="1439" y="1237"/>
                    </a:cubicBezTo>
                    <a:cubicBezTo>
                      <a:pt x="1659" y="1093"/>
                      <a:pt x="1905" y="1000"/>
                      <a:pt x="2163" y="958"/>
                    </a:cubicBezTo>
                    <a:cubicBezTo>
                      <a:pt x="2251" y="944"/>
                      <a:pt x="2341" y="935"/>
                      <a:pt x="2432" y="935"/>
                    </a:cubicBezTo>
                    <a:cubicBezTo>
                      <a:pt x="2451" y="935"/>
                      <a:pt x="2470" y="936"/>
                      <a:pt x="2489" y="936"/>
                    </a:cubicBezTo>
                    <a:lnTo>
                      <a:pt x="2586" y="936"/>
                    </a:lnTo>
                    <a:cubicBezTo>
                      <a:pt x="2591" y="935"/>
                      <a:pt x="2594" y="935"/>
                      <a:pt x="2598" y="935"/>
                    </a:cubicBezTo>
                    <a:cubicBezTo>
                      <a:pt x="2610" y="935"/>
                      <a:pt x="2619" y="940"/>
                      <a:pt x="2629" y="949"/>
                    </a:cubicBezTo>
                    <a:cubicBezTo>
                      <a:pt x="2641" y="958"/>
                      <a:pt x="2646" y="970"/>
                      <a:pt x="2650" y="987"/>
                    </a:cubicBezTo>
                    <a:cubicBezTo>
                      <a:pt x="2650" y="1000"/>
                      <a:pt x="2646" y="1017"/>
                      <a:pt x="2637" y="1025"/>
                    </a:cubicBezTo>
                    <a:cubicBezTo>
                      <a:pt x="2624" y="1038"/>
                      <a:pt x="2612" y="1046"/>
                      <a:pt x="2595" y="1046"/>
                    </a:cubicBezTo>
                    <a:cubicBezTo>
                      <a:pt x="2565" y="1045"/>
                      <a:pt x="2535" y="1044"/>
                      <a:pt x="2505" y="1044"/>
                    </a:cubicBezTo>
                    <a:cubicBezTo>
                      <a:pt x="2357" y="1044"/>
                      <a:pt x="2209" y="1061"/>
                      <a:pt x="2061" y="1093"/>
                    </a:cubicBezTo>
                    <a:cubicBezTo>
                      <a:pt x="1913" y="1127"/>
                      <a:pt x="1774" y="1178"/>
                      <a:pt x="1638" y="1245"/>
                    </a:cubicBezTo>
                    <a:lnTo>
                      <a:pt x="1634" y="1245"/>
                    </a:lnTo>
                    <a:cubicBezTo>
                      <a:pt x="1528" y="1305"/>
                      <a:pt x="1431" y="1368"/>
                      <a:pt x="1333" y="1444"/>
                    </a:cubicBezTo>
                    <a:lnTo>
                      <a:pt x="1308" y="1499"/>
                    </a:lnTo>
                    <a:cubicBezTo>
                      <a:pt x="1298" y="1516"/>
                      <a:pt x="1278" y="1527"/>
                      <a:pt x="1257" y="1527"/>
                    </a:cubicBezTo>
                    <a:cubicBezTo>
                      <a:pt x="1251" y="1527"/>
                      <a:pt x="1246" y="1526"/>
                      <a:pt x="1240" y="1525"/>
                    </a:cubicBezTo>
                    <a:lnTo>
                      <a:pt x="1232" y="1533"/>
                    </a:lnTo>
                    <a:cubicBezTo>
                      <a:pt x="1228" y="1537"/>
                      <a:pt x="1228" y="1537"/>
                      <a:pt x="1228" y="1537"/>
                    </a:cubicBezTo>
                    <a:cubicBezTo>
                      <a:pt x="1228" y="1537"/>
                      <a:pt x="1223" y="1542"/>
                      <a:pt x="1223" y="1542"/>
                    </a:cubicBezTo>
                    <a:cubicBezTo>
                      <a:pt x="1058" y="1694"/>
                      <a:pt x="914" y="1868"/>
                      <a:pt x="796" y="2054"/>
                    </a:cubicBezTo>
                    <a:cubicBezTo>
                      <a:pt x="610" y="2358"/>
                      <a:pt x="457" y="2680"/>
                      <a:pt x="352" y="3019"/>
                    </a:cubicBezTo>
                    <a:lnTo>
                      <a:pt x="356" y="3006"/>
                    </a:lnTo>
                    <a:lnTo>
                      <a:pt x="356" y="3006"/>
                    </a:lnTo>
                    <a:cubicBezTo>
                      <a:pt x="170" y="3599"/>
                      <a:pt x="64" y="4217"/>
                      <a:pt x="38" y="4839"/>
                    </a:cubicBezTo>
                    <a:cubicBezTo>
                      <a:pt x="0" y="5626"/>
                      <a:pt x="64" y="6417"/>
                      <a:pt x="233" y="7188"/>
                    </a:cubicBezTo>
                    <a:cubicBezTo>
                      <a:pt x="342" y="7714"/>
                      <a:pt x="523" y="8227"/>
                      <a:pt x="770" y="8707"/>
                    </a:cubicBezTo>
                    <a:lnTo>
                      <a:pt x="770" y="8707"/>
                    </a:lnTo>
                    <a:cubicBezTo>
                      <a:pt x="769" y="8706"/>
                      <a:pt x="768" y="8704"/>
                      <a:pt x="766" y="8703"/>
                    </a:cubicBezTo>
                    <a:lnTo>
                      <a:pt x="766" y="8703"/>
                    </a:lnTo>
                    <a:cubicBezTo>
                      <a:pt x="902" y="8965"/>
                      <a:pt x="1071" y="9211"/>
                      <a:pt x="1270" y="9431"/>
                    </a:cubicBezTo>
                    <a:lnTo>
                      <a:pt x="1262" y="9423"/>
                    </a:lnTo>
                    <a:lnTo>
                      <a:pt x="1262" y="9423"/>
                    </a:lnTo>
                    <a:cubicBezTo>
                      <a:pt x="1388" y="9562"/>
                      <a:pt x="1537" y="9689"/>
                      <a:pt x="1693" y="9795"/>
                    </a:cubicBezTo>
                    <a:cubicBezTo>
                      <a:pt x="1769" y="9842"/>
                      <a:pt x="1850" y="9884"/>
                      <a:pt x="1930" y="9918"/>
                    </a:cubicBezTo>
                    <a:cubicBezTo>
                      <a:pt x="1934" y="9761"/>
                      <a:pt x="1960" y="9605"/>
                      <a:pt x="2002" y="9452"/>
                    </a:cubicBezTo>
                    <a:cubicBezTo>
                      <a:pt x="2023" y="9376"/>
                      <a:pt x="2053" y="9304"/>
                      <a:pt x="2091" y="9236"/>
                    </a:cubicBezTo>
                    <a:cubicBezTo>
                      <a:pt x="2125" y="9181"/>
                      <a:pt x="2159" y="9126"/>
                      <a:pt x="2201" y="9080"/>
                    </a:cubicBezTo>
                    <a:cubicBezTo>
                      <a:pt x="2286" y="8982"/>
                      <a:pt x="2392" y="8910"/>
                      <a:pt x="2506" y="8864"/>
                    </a:cubicBezTo>
                    <a:cubicBezTo>
                      <a:pt x="2629" y="8813"/>
                      <a:pt x="2760" y="8788"/>
                      <a:pt x="2891" y="8788"/>
                    </a:cubicBezTo>
                    <a:cubicBezTo>
                      <a:pt x="3052" y="8788"/>
                      <a:pt x="3213" y="8805"/>
                      <a:pt x="3369" y="8847"/>
                    </a:cubicBezTo>
                    <a:cubicBezTo>
                      <a:pt x="3543" y="8889"/>
                      <a:pt x="3708" y="8948"/>
                      <a:pt x="3869" y="9025"/>
                    </a:cubicBezTo>
                    <a:cubicBezTo>
                      <a:pt x="4046" y="9101"/>
                      <a:pt x="4212" y="9194"/>
                      <a:pt x="4372" y="9300"/>
                    </a:cubicBezTo>
                    <a:cubicBezTo>
                      <a:pt x="4529" y="9397"/>
                      <a:pt x="4681" y="9507"/>
                      <a:pt x="4825" y="9626"/>
                    </a:cubicBezTo>
                    <a:cubicBezTo>
                      <a:pt x="4961" y="9740"/>
                      <a:pt x="5083" y="9863"/>
                      <a:pt x="5202" y="9994"/>
                    </a:cubicBezTo>
                    <a:cubicBezTo>
                      <a:pt x="5257" y="10053"/>
                      <a:pt x="5308" y="10121"/>
                      <a:pt x="5359" y="10189"/>
                    </a:cubicBezTo>
                    <a:cubicBezTo>
                      <a:pt x="5435" y="10299"/>
                      <a:pt x="5502" y="10413"/>
                      <a:pt x="5562" y="10531"/>
                    </a:cubicBezTo>
                    <a:cubicBezTo>
                      <a:pt x="5629" y="10671"/>
                      <a:pt x="5689" y="10819"/>
                      <a:pt x="5735" y="10967"/>
                    </a:cubicBezTo>
                    <a:cubicBezTo>
                      <a:pt x="5778" y="11103"/>
                      <a:pt x="5816" y="11247"/>
                      <a:pt x="5850" y="11386"/>
                    </a:cubicBezTo>
                    <a:cubicBezTo>
                      <a:pt x="5917" y="11674"/>
                      <a:pt x="5972" y="11962"/>
                      <a:pt x="6036" y="12250"/>
                    </a:cubicBezTo>
                    <a:lnTo>
                      <a:pt x="6036" y="12246"/>
                    </a:lnTo>
                    <a:cubicBezTo>
                      <a:pt x="6078" y="12453"/>
                      <a:pt x="6133" y="12652"/>
                      <a:pt x="6201" y="12847"/>
                    </a:cubicBezTo>
                    <a:cubicBezTo>
                      <a:pt x="6235" y="12952"/>
                      <a:pt x="6277" y="13054"/>
                      <a:pt x="6319" y="13156"/>
                    </a:cubicBezTo>
                    <a:cubicBezTo>
                      <a:pt x="6353" y="13228"/>
                      <a:pt x="6391" y="13304"/>
                      <a:pt x="6429" y="13376"/>
                    </a:cubicBezTo>
                    <a:cubicBezTo>
                      <a:pt x="6429" y="13371"/>
                      <a:pt x="6425" y="13367"/>
                      <a:pt x="6425" y="13363"/>
                    </a:cubicBezTo>
                    <a:lnTo>
                      <a:pt x="6425" y="13363"/>
                    </a:lnTo>
                    <a:cubicBezTo>
                      <a:pt x="6688" y="13854"/>
                      <a:pt x="7013" y="14307"/>
                      <a:pt x="7394" y="14717"/>
                    </a:cubicBezTo>
                    <a:cubicBezTo>
                      <a:pt x="7890" y="15251"/>
                      <a:pt x="8444" y="15716"/>
                      <a:pt x="9054" y="16110"/>
                    </a:cubicBezTo>
                    <a:lnTo>
                      <a:pt x="9058" y="16110"/>
                    </a:lnTo>
                    <a:cubicBezTo>
                      <a:pt x="9244" y="16228"/>
                      <a:pt x="9434" y="16343"/>
                      <a:pt x="9633" y="16444"/>
                    </a:cubicBezTo>
                    <a:cubicBezTo>
                      <a:pt x="9828" y="16334"/>
                      <a:pt x="10006" y="16199"/>
                      <a:pt x="10167" y="16046"/>
                    </a:cubicBezTo>
                    <a:cubicBezTo>
                      <a:pt x="10336" y="15894"/>
                      <a:pt x="10480" y="15721"/>
                      <a:pt x="10603" y="15530"/>
                    </a:cubicBezTo>
                    <a:cubicBezTo>
                      <a:pt x="10725" y="15331"/>
                      <a:pt x="10780" y="15153"/>
                      <a:pt x="10764" y="14997"/>
                    </a:cubicBezTo>
                    <a:cubicBezTo>
                      <a:pt x="10755" y="14891"/>
                      <a:pt x="10683" y="14802"/>
                      <a:pt x="10620" y="14726"/>
                    </a:cubicBezTo>
                    <a:cubicBezTo>
                      <a:pt x="10548" y="14645"/>
                      <a:pt x="10471" y="14569"/>
                      <a:pt x="10391" y="14497"/>
                    </a:cubicBezTo>
                    <a:lnTo>
                      <a:pt x="10361" y="14468"/>
                    </a:lnTo>
                    <a:lnTo>
                      <a:pt x="10260" y="14375"/>
                    </a:lnTo>
                    <a:cubicBezTo>
                      <a:pt x="10074" y="14218"/>
                      <a:pt x="9900" y="14036"/>
                      <a:pt x="9748" y="13841"/>
                    </a:cubicBezTo>
                    <a:cubicBezTo>
                      <a:pt x="9710" y="13786"/>
                      <a:pt x="9680" y="13727"/>
                      <a:pt x="9655" y="13668"/>
                    </a:cubicBezTo>
                    <a:cubicBezTo>
                      <a:pt x="9646" y="13638"/>
                      <a:pt x="9642" y="13608"/>
                      <a:pt x="9638" y="13583"/>
                    </a:cubicBezTo>
                    <a:cubicBezTo>
                      <a:pt x="9638" y="13562"/>
                      <a:pt x="9638" y="13541"/>
                      <a:pt x="9638" y="13524"/>
                    </a:cubicBezTo>
                    <a:cubicBezTo>
                      <a:pt x="9642" y="13507"/>
                      <a:pt x="9650" y="13490"/>
                      <a:pt x="9655" y="13473"/>
                    </a:cubicBezTo>
                    <a:cubicBezTo>
                      <a:pt x="9663" y="13456"/>
                      <a:pt x="9676" y="13435"/>
                      <a:pt x="9688" y="13418"/>
                    </a:cubicBezTo>
                    <a:cubicBezTo>
                      <a:pt x="9722" y="13380"/>
                      <a:pt x="9760" y="13346"/>
                      <a:pt x="9803" y="13316"/>
                    </a:cubicBezTo>
                    <a:cubicBezTo>
                      <a:pt x="9849" y="13287"/>
                      <a:pt x="9900" y="13257"/>
                      <a:pt x="9951" y="13236"/>
                    </a:cubicBezTo>
                    <a:cubicBezTo>
                      <a:pt x="9980" y="13228"/>
                      <a:pt x="10006" y="13223"/>
                      <a:pt x="10036" y="13219"/>
                    </a:cubicBezTo>
                    <a:cubicBezTo>
                      <a:pt x="10069" y="13219"/>
                      <a:pt x="10103" y="13219"/>
                      <a:pt x="10137" y="13223"/>
                    </a:cubicBezTo>
                    <a:cubicBezTo>
                      <a:pt x="10192" y="13236"/>
                      <a:pt x="10247" y="13257"/>
                      <a:pt x="10298" y="13278"/>
                    </a:cubicBezTo>
                    <a:cubicBezTo>
                      <a:pt x="10374" y="13316"/>
                      <a:pt x="10446" y="13355"/>
                      <a:pt x="10510" y="13393"/>
                    </a:cubicBezTo>
                    <a:lnTo>
                      <a:pt x="10615" y="13452"/>
                    </a:lnTo>
                    <a:cubicBezTo>
                      <a:pt x="10738" y="13520"/>
                      <a:pt x="10869" y="13575"/>
                      <a:pt x="11001" y="13613"/>
                    </a:cubicBezTo>
                    <a:cubicBezTo>
                      <a:pt x="11106" y="13647"/>
                      <a:pt x="11212" y="13664"/>
                      <a:pt x="11318" y="13672"/>
                    </a:cubicBezTo>
                    <a:lnTo>
                      <a:pt x="11356" y="13672"/>
                    </a:lnTo>
                    <a:cubicBezTo>
                      <a:pt x="11449" y="13672"/>
                      <a:pt x="11538" y="13655"/>
                      <a:pt x="11627" y="13617"/>
                    </a:cubicBezTo>
                    <a:cubicBezTo>
                      <a:pt x="11822" y="13545"/>
                      <a:pt x="11966" y="13393"/>
                      <a:pt x="12109" y="13223"/>
                    </a:cubicBezTo>
                    <a:cubicBezTo>
                      <a:pt x="12198" y="13118"/>
                      <a:pt x="12287" y="13012"/>
                      <a:pt x="12372" y="12906"/>
                    </a:cubicBezTo>
                    <a:lnTo>
                      <a:pt x="12418" y="12851"/>
                    </a:lnTo>
                    <a:lnTo>
                      <a:pt x="12444" y="12817"/>
                    </a:lnTo>
                    <a:lnTo>
                      <a:pt x="12605" y="12618"/>
                    </a:lnTo>
                    <a:cubicBezTo>
                      <a:pt x="12757" y="12432"/>
                      <a:pt x="12909" y="12246"/>
                      <a:pt x="13049" y="12055"/>
                    </a:cubicBezTo>
                    <a:cubicBezTo>
                      <a:pt x="12947" y="11971"/>
                      <a:pt x="12846" y="11882"/>
                      <a:pt x="12744" y="11797"/>
                    </a:cubicBezTo>
                    <a:cubicBezTo>
                      <a:pt x="11767" y="10950"/>
                      <a:pt x="10852" y="10032"/>
                      <a:pt x="9913" y="9143"/>
                    </a:cubicBezTo>
                    <a:cubicBezTo>
                      <a:pt x="9680" y="8923"/>
                      <a:pt x="9443" y="8703"/>
                      <a:pt x="9206" y="8487"/>
                    </a:cubicBezTo>
                    <a:cubicBezTo>
                      <a:pt x="9083" y="8373"/>
                      <a:pt x="8956" y="8263"/>
                      <a:pt x="8833" y="8153"/>
                    </a:cubicBezTo>
                    <a:cubicBezTo>
                      <a:pt x="8774" y="8102"/>
                      <a:pt x="8715" y="8047"/>
                      <a:pt x="8656" y="7996"/>
                    </a:cubicBezTo>
                    <a:cubicBezTo>
                      <a:pt x="8343" y="7696"/>
                      <a:pt x="8034" y="7391"/>
                      <a:pt x="7674" y="7154"/>
                    </a:cubicBezTo>
                    <a:lnTo>
                      <a:pt x="7674" y="7154"/>
                    </a:lnTo>
                    <a:cubicBezTo>
                      <a:pt x="7678" y="7158"/>
                      <a:pt x="7682" y="7162"/>
                      <a:pt x="7682" y="7167"/>
                    </a:cubicBezTo>
                    <a:cubicBezTo>
                      <a:pt x="7564" y="7086"/>
                      <a:pt x="7437" y="7023"/>
                      <a:pt x="7301" y="6972"/>
                    </a:cubicBezTo>
                    <a:lnTo>
                      <a:pt x="7293" y="6972"/>
                    </a:lnTo>
                    <a:cubicBezTo>
                      <a:pt x="7230" y="6951"/>
                      <a:pt x="7163" y="6942"/>
                      <a:pt x="7095" y="6934"/>
                    </a:cubicBezTo>
                    <a:lnTo>
                      <a:pt x="7095" y="6934"/>
                    </a:lnTo>
                    <a:cubicBezTo>
                      <a:pt x="7058" y="6935"/>
                      <a:pt x="7021" y="6939"/>
                      <a:pt x="6980" y="6947"/>
                    </a:cubicBezTo>
                    <a:cubicBezTo>
                      <a:pt x="6942" y="6955"/>
                      <a:pt x="6899" y="6968"/>
                      <a:pt x="6861" y="6985"/>
                    </a:cubicBezTo>
                    <a:cubicBezTo>
                      <a:pt x="6831" y="7002"/>
                      <a:pt x="6802" y="7023"/>
                      <a:pt x="6776" y="7044"/>
                    </a:cubicBezTo>
                    <a:lnTo>
                      <a:pt x="6772" y="7048"/>
                    </a:lnTo>
                    <a:lnTo>
                      <a:pt x="6772" y="7048"/>
                    </a:lnTo>
                    <a:cubicBezTo>
                      <a:pt x="6738" y="7082"/>
                      <a:pt x="6709" y="7116"/>
                      <a:pt x="6679" y="7158"/>
                    </a:cubicBezTo>
                    <a:cubicBezTo>
                      <a:pt x="6658" y="7196"/>
                      <a:pt x="6637" y="7239"/>
                      <a:pt x="6624" y="7281"/>
                    </a:cubicBezTo>
                    <a:cubicBezTo>
                      <a:pt x="6624" y="7285"/>
                      <a:pt x="6624" y="7285"/>
                      <a:pt x="6624" y="7285"/>
                    </a:cubicBezTo>
                    <a:cubicBezTo>
                      <a:pt x="6607" y="7344"/>
                      <a:pt x="6594" y="7404"/>
                      <a:pt x="6586" y="7463"/>
                    </a:cubicBezTo>
                    <a:cubicBezTo>
                      <a:pt x="6582" y="7518"/>
                      <a:pt x="6573" y="7569"/>
                      <a:pt x="6565" y="7615"/>
                    </a:cubicBezTo>
                    <a:cubicBezTo>
                      <a:pt x="6561" y="7641"/>
                      <a:pt x="6552" y="7666"/>
                      <a:pt x="6544" y="7691"/>
                    </a:cubicBezTo>
                    <a:cubicBezTo>
                      <a:pt x="6539" y="7713"/>
                      <a:pt x="6531" y="7734"/>
                      <a:pt x="6518" y="7755"/>
                    </a:cubicBezTo>
                    <a:cubicBezTo>
                      <a:pt x="6510" y="7772"/>
                      <a:pt x="6493" y="7789"/>
                      <a:pt x="6480" y="7806"/>
                    </a:cubicBezTo>
                    <a:cubicBezTo>
                      <a:pt x="6467" y="7818"/>
                      <a:pt x="6455" y="7831"/>
                      <a:pt x="6438" y="7840"/>
                    </a:cubicBezTo>
                    <a:cubicBezTo>
                      <a:pt x="6417" y="7852"/>
                      <a:pt x="6396" y="7861"/>
                      <a:pt x="6374" y="7869"/>
                    </a:cubicBezTo>
                    <a:cubicBezTo>
                      <a:pt x="6345" y="7873"/>
                      <a:pt x="6319" y="7878"/>
                      <a:pt x="6290" y="7878"/>
                    </a:cubicBezTo>
                    <a:cubicBezTo>
                      <a:pt x="6222" y="7878"/>
                      <a:pt x="6154" y="7865"/>
                      <a:pt x="6087" y="7848"/>
                    </a:cubicBezTo>
                    <a:cubicBezTo>
                      <a:pt x="6015" y="7827"/>
                      <a:pt x="5943" y="7801"/>
                      <a:pt x="5879" y="7772"/>
                    </a:cubicBezTo>
                    <a:cubicBezTo>
                      <a:pt x="5828" y="7746"/>
                      <a:pt x="5778" y="7717"/>
                      <a:pt x="5735" y="7683"/>
                    </a:cubicBezTo>
                    <a:cubicBezTo>
                      <a:pt x="5625" y="7603"/>
                      <a:pt x="5528" y="7514"/>
                      <a:pt x="5443" y="7412"/>
                    </a:cubicBezTo>
                    <a:cubicBezTo>
                      <a:pt x="5337" y="7294"/>
                      <a:pt x="5240" y="7167"/>
                      <a:pt x="5155" y="7035"/>
                    </a:cubicBezTo>
                    <a:cubicBezTo>
                      <a:pt x="4978" y="6748"/>
                      <a:pt x="4821" y="6443"/>
                      <a:pt x="4686" y="6130"/>
                    </a:cubicBezTo>
                    <a:cubicBezTo>
                      <a:pt x="4508" y="5719"/>
                      <a:pt x="4351" y="5292"/>
                      <a:pt x="4216" y="4860"/>
                    </a:cubicBezTo>
                    <a:cubicBezTo>
                      <a:pt x="4165" y="4699"/>
                      <a:pt x="4114" y="4538"/>
                      <a:pt x="4068" y="4377"/>
                    </a:cubicBezTo>
                    <a:cubicBezTo>
                      <a:pt x="3975" y="4064"/>
                      <a:pt x="3903" y="3751"/>
                      <a:pt x="3856" y="3429"/>
                    </a:cubicBezTo>
                    <a:cubicBezTo>
                      <a:pt x="3805" y="3095"/>
                      <a:pt x="3780" y="2761"/>
                      <a:pt x="3780" y="2422"/>
                    </a:cubicBezTo>
                    <a:cubicBezTo>
                      <a:pt x="3780" y="2105"/>
                      <a:pt x="3788" y="1787"/>
                      <a:pt x="3809" y="1465"/>
                    </a:cubicBezTo>
                    <a:cubicBezTo>
                      <a:pt x="3843" y="983"/>
                      <a:pt x="3894" y="500"/>
                      <a:pt x="3932" y="18"/>
                    </a:cubicBezTo>
                    <a:lnTo>
                      <a:pt x="3860" y="18"/>
                    </a:lnTo>
                    <a:cubicBezTo>
                      <a:pt x="3657" y="18"/>
                      <a:pt x="3454" y="14"/>
                      <a:pt x="3251" y="9"/>
                    </a:cubicBezTo>
                    <a:lnTo>
                      <a:pt x="3026" y="1"/>
                    </a:lnTo>
                    <a:lnTo>
                      <a:pt x="2679" y="1"/>
                    </a:lnTo>
                    <a:cubicBezTo>
                      <a:pt x="2649" y="1"/>
                      <a:pt x="2618" y="0"/>
                      <a:pt x="258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1"/>
              <p:cNvSpPr/>
              <p:nvPr/>
            </p:nvSpPr>
            <p:spPr>
              <a:xfrm>
                <a:off x="-3843783" y="6388292"/>
                <a:ext cx="1164184" cy="561064"/>
              </a:xfrm>
              <a:custGeom>
                <a:rect b="b" l="l" r="r" t="t"/>
                <a:pathLst>
                  <a:path extrusionOk="0" h="7311" w="15170">
                    <a:moveTo>
                      <a:pt x="6988" y="657"/>
                    </a:moveTo>
                    <a:cubicBezTo>
                      <a:pt x="7060" y="657"/>
                      <a:pt x="7056" y="771"/>
                      <a:pt x="6984" y="771"/>
                    </a:cubicBezTo>
                    <a:cubicBezTo>
                      <a:pt x="6594" y="792"/>
                      <a:pt x="6205" y="830"/>
                      <a:pt x="5820" y="877"/>
                    </a:cubicBezTo>
                    <a:lnTo>
                      <a:pt x="5811" y="877"/>
                    </a:lnTo>
                    <a:cubicBezTo>
                      <a:pt x="5236" y="949"/>
                      <a:pt x="4664" y="1034"/>
                      <a:pt x="4089" y="1106"/>
                    </a:cubicBezTo>
                    <a:lnTo>
                      <a:pt x="4072" y="1106"/>
                    </a:lnTo>
                    <a:cubicBezTo>
                      <a:pt x="4063" y="1106"/>
                      <a:pt x="4055" y="1106"/>
                      <a:pt x="4046" y="1101"/>
                    </a:cubicBezTo>
                    <a:lnTo>
                      <a:pt x="4046" y="1101"/>
                    </a:lnTo>
                    <a:lnTo>
                      <a:pt x="4051" y="1106"/>
                    </a:lnTo>
                    <a:cubicBezTo>
                      <a:pt x="4034" y="1097"/>
                      <a:pt x="4025" y="1084"/>
                      <a:pt x="4021" y="1072"/>
                    </a:cubicBezTo>
                    <a:cubicBezTo>
                      <a:pt x="4017" y="1055"/>
                      <a:pt x="4021" y="1042"/>
                      <a:pt x="4025" y="1029"/>
                    </a:cubicBezTo>
                    <a:cubicBezTo>
                      <a:pt x="4034" y="1012"/>
                      <a:pt x="4046" y="1004"/>
                      <a:pt x="4063" y="1000"/>
                    </a:cubicBezTo>
                    <a:cubicBezTo>
                      <a:pt x="4554" y="940"/>
                      <a:pt x="5041" y="864"/>
                      <a:pt x="5532" y="801"/>
                    </a:cubicBezTo>
                    <a:cubicBezTo>
                      <a:pt x="6015" y="737"/>
                      <a:pt x="6501" y="682"/>
                      <a:pt x="6988" y="657"/>
                    </a:cubicBezTo>
                    <a:close/>
                    <a:moveTo>
                      <a:pt x="10700" y="4762"/>
                    </a:moveTo>
                    <a:cubicBezTo>
                      <a:pt x="10912" y="4762"/>
                      <a:pt x="11119" y="4767"/>
                      <a:pt x="11331" y="4775"/>
                    </a:cubicBezTo>
                    <a:cubicBezTo>
                      <a:pt x="11855" y="4805"/>
                      <a:pt x="12376" y="4860"/>
                      <a:pt x="12892" y="4949"/>
                    </a:cubicBezTo>
                    <a:cubicBezTo>
                      <a:pt x="12968" y="4957"/>
                      <a:pt x="12954" y="5065"/>
                      <a:pt x="12886" y="5065"/>
                    </a:cubicBezTo>
                    <a:cubicBezTo>
                      <a:pt x="12881" y="5065"/>
                      <a:pt x="12876" y="5064"/>
                      <a:pt x="12871" y="5063"/>
                    </a:cubicBezTo>
                    <a:cubicBezTo>
                      <a:pt x="12312" y="4966"/>
                      <a:pt x="11745" y="4906"/>
                      <a:pt x="11178" y="4885"/>
                    </a:cubicBezTo>
                    <a:lnTo>
                      <a:pt x="11195" y="4885"/>
                    </a:lnTo>
                    <a:cubicBezTo>
                      <a:pt x="11024" y="4877"/>
                      <a:pt x="10854" y="4874"/>
                      <a:pt x="10683" y="4874"/>
                    </a:cubicBezTo>
                    <a:cubicBezTo>
                      <a:pt x="10388" y="4874"/>
                      <a:pt x="10093" y="4885"/>
                      <a:pt x="9798" y="4906"/>
                    </a:cubicBezTo>
                    <a:lnTo>
                      <a:pt x="9794" y="4906"/>
                    </a:lnTo>
                    <a:cubicBezTo>
                      <a:pt x="9765" y="4906"/>
                      <a:pt x="9739" y="4885"/>
                      <a:pt x="9735" y="4856"/>
                    </a:cubicBezTo>
                    <a:cubicBezTo>
                      <a:pt x="9731" y="4826"/>
                      <a:pt x="9756" y="4796"/>
                      <a:pt x="9790" y="4792"/>
                    </a:cubicBezTo>
                    <a:cubicBezTo>
                      <a:pt x="10090" y="4771"/>
                      <a:pt x="10395" y="4762"/>
                      <a:pt x="10700" y="4762"/>
                    </a:cubicBezTo>
                    <a:close/>
                    <a:moveTo>
                      <a:pt x="9147" y="1"/>
                    </a:moveTo>
                    <a:cubicBezTo>
                      <a:pt x="9058" y="1"/>
                      <a:pt x="8969" y="1"/>
                      <a:pt x="8880" y="5"/>
                    </a:cubicBezTo>
                    <a:lnTo>
                      <a:pt x="8884" y="9"/>
                    </a:lnTo>
                    <a:cubicBezTo>
                      <a:pt x="8554" y="22"/>
                      <a:pt x="8215" y="52"/>
                      <a:pt x="7894" y="85"/>
                    </a:cubicBezTo>
                    <a:lnTo>
                      <a:pt x="7864" y="85"/>
                    </a:lnTo>
                    <a:cubicBezTo>
                      <a:pt x="7703" y="98"/>
                      <a:pt x="7547" y="115"/>
                      <a:pt x="7386" y="128"/>
                    </a:cubicBezTo>
                    <a:cubicBezTo>
                      <a:pt x="7123" y="149"/>
                      <a:pt x="6848" y="162"/>
                      <a:pt x="6561" y="162"/>
                    </a:cubicBezTo>
                    <a:cubicBezTo>
                      <a:pt x="6357" y="162"/>
                      <a:pt x="6150" y="157"/>
                      <a:pt x="5947" y="153"/>
                    </a:cubicBezTo>
                    <a:lnTo>
                      <a:pt x="5722" y="145"/>
                    </a:lnTo>
                    <a:cubicBezTo>
                      <a:pt x="5608" y="145"/>
                      <a:pt x="5494" y="141"/>
                      <a:pt x="5380" y="141"/>
                    </a:cubicBezTo>
                    <a:cubicBezTo>
                      <a:pt x="5033" y="141"/>
                      <a:pt x="4575" y="157"/>
                      <a:pt x="4127" y="263"/>
                    </a:cubicBezTo>
                    <a:cubicBezTo>
                      <a:pt x="3869" y="323"/>
                      <a:pt x="3619" y="416"/>
                      <a:pt x="3386" y="547"/>
                    </a:cubicBezTo>
                    <a:cubicBezTo>
                      <a:pt x="3136" y="682"/>
                      <a:pt x="2908" y="860"/>
                      <a:pt x="2709" y="1072"/>
                    </a:cubicBezTo>
                    <a:cubicBezTo>
                      <a:pt x="2612" y="1177"/>
                      <a:pt x="2523" y="1283"/>
                      <a:pt x="2417" y="1415"/>
                    </a:cubicBezTo>
                    <a:cubicBezTo>
                      <a:pt x="2303" y="1563"/>
                      <a:pt x="2201" y="1702"/>
                      <a:pt x="2099" y="1846"/>
                    </a:cubicBezTo>
                    <a:cubicBezTo>
                      <a:pt x="1922" y="2096"/>
                      <a:pt x="1740" y="2375"/>
                      <a:pt x="1549" y="2693"/>
                    </a:cubicBezTo>
                    <a:cubicBezTo>
                      <a:pt x="1350" y="3023"/>
                      <a:pt x="1156" y="3370"/>
                      <a:pt x="935" y="3793"/>
                    </a:cubicBezTo>
                    <a:cubicBezTo>
                      <a:pt x="834" y="3979"/>
                      <a:pt x="737" y="4170"/>
                      <a:pt x="639" y="4360"/>
                    </a:cubicBezTo>
                    <a:cubicBezTo>
                      <a:pt x="542" y="4551"/>
                      <a:pt x="449" y="4745"/>
                      <a:pt x="360" y="4940"/>
                    </a:cubicBezTo>
                    <a:cubicBezTo>
                      <a:pt x="279" y="5109"/>
                      <a:pt x="207" y="5287"/>
                      <a:pt x="152" y="5469"/>
                    </a:cubicBezTo>
                    <a:cubicBezTo>
                      <a:pt x="148" y="5478"/>
                      <a:pt x="144" y="5490"/>
                      <a:pt x="140" y="5503"/>
                    </a:cubicBezTo>
                    <a:cubicBezTo>
                      <a:pt x="131" y="5545"/>
                      <a:pt x="119" y="5584"/>
                      <a:pt x="110" y="5626"/>
                    </a:cubicBezTo>
                    <a:lnTo>
                      <a:pt x="102" y="5630"/>
                    </a:lnTo>
                    <a:cubicBezTo>
                      <a:pt x="76" y="5710"/>
                      <a:pt x="51" y="5795"/>
                      <a:pt x="25" y="5880"/>
                    </a:cubicBezTo>
                    <a:cubicBezTo>
                      <a:pt x="17" y="5935"/>
                      <a:pt x="9" y="5986"/>
                      <a:pt x="4" y="6045"/>
                    </a:cubicBezTo>
                    <a:cubicBezTo>
                      <a:pt x="0" y="6240"/>
                      <a:pt x="34" y="6430"/>
                      <a:pt x="97" y="6616"/>
                    </a:cubicBezTo>
                    <a:cubicBezTo>
                      <a:pt x="106" y="6574"/>
                      <a:pt x="119" y="6532"/>
                      <a:pt x="131" y="6489"/>
                    </a:cubicBezTo>
                    <a:cubicBezTo>
                      <a:pt x="199" y="6252"/>
                      <a:pt x="271" y="6015"/>
                      <a:pt x="360" y="5787"/>
                    </a:cubicBezTo>
                    <a:cubicBezTo>
                      <a:pt x="461" y="5507"/>
                      <a:pt x="588" y="5236"/>
                      <a:pt x="728" y="4974"/>
                    </a:cubicBezTo>
                    <a:cubicBezTo>
                      <a:pt x="779" y="4868"/>
                      <a:pt x="830" y="4758"/>
                      <a:pt x="880" y="4652"/>
                    </a:cubicBezTo>
                    <a:cubicBezTo>
                      <a:pt x="944" y="4500"/>
                      <a:pt x="1016" y="4348"/>
                      <a:pt x="1096" y="4199"/>
                    </a:cubicBezTo>
                    <a:cubicBezTo>
                      <a:pt x="1202" y="3992"/>
                      <a:pt x="1312" y="3793"/>
                      <a:pt x="1439" y="3598"/>
                    </a:cubicBezTo>
                    <a:cubicBezTo>
                      <a:pt x="1469" y="3552"/>
                      <a:pt x="1498" y="3510"/>
                      <a:pt x="1528" y="3463"/>
                    </a:cubicBezTo>
                    <a:cubicBezTo>
                      <a:pt x="1579" y="3387"/>
                      <a:pt x="1630" y="3311"/>
                      <a:pt x="1680" y="3239"/>
                    </a:cubicBezTo>
                    <a:cubicBezTo>
                      <a:pt x="1693" y="3222"/>
                      <a:pt x="1706" y="3205"/>
                      <a:pt x="1718" y="3184"/>
                    </a:cubicBezTo>
                    <a:cubicBezTo>
                      <a:pt x="1752" y="3124"/>
                      <a:pt x="1790" y="3061"/>
                      <a:pt x="1833" y="3002"/>
                    </a:cubicBezTo>
                    <a:cubicBezTo>
                      <a:pt x="1909" y="2879"/>
                      <a:pt x="1989" y="2760"/>
                      <a:pt x="2078" y="2646"/>
                    </a:cubicBezTo>
                    <a:cubicBezTo>
                      <a:pt x="2171" y="2506"/>
                      <a:pt x="2273" y="2375"/>
                      <a:pt x="2387" y="2248"/>
                    </a:cubicBezTo>
                    <a:cubicBezTo>
                      <a:pt x="2446" y="2181"/>
                      <a:pt x="2514" y="2113"/>
                      <a:pt x="2582" y="2049"/>
                    </a:cubicBezTo>
                    <a:cubicBezTo>
                      <a:pt x="2586" y="2045"/>
                      <a:pt x="2590" y="2041"/>
                      <a:pt x="2595" y="2037"/>
                    </a:cubicBezTo>
                    <a:cubicBezTo>
                      <a:pt x="2616" y="2016"/>
                      <a:pt x="2637" y="1999"/>
                      <a:pt x="2654" y="1977"/>
                    </a:cubicBezTo>
                    <a:lnTo>
                      <a:pt x="2692" y="1944"/>
                    </a:lnTo>
                    <a:cubicBezTo>
                      <a:pt x="2743" y="1884"/>
                      <a:pt x="2802" y="1825"/>
                      <a:pt x="2866" y="1778"/>
                    </a:cubicBezTo>
                    <a:lnTo>
                      <a:pt x="2916" y="1728"/>
                    </a:lnTo>
                    <a:cubicBezTo>
                      <a:pt x="2922" y="1722"/>
                      <a:pt x="2931" y="1718"/>
                      <a:pt x="2940" y="1718"/>
                    </a:cubicBezTo>
                    <a:cubicBezTo>
                      <a:pt x="2943" y="1718"/>
                      <a:pt x="2947" y="1718"/>
                      <a:pt x="2950" y="1719"/>
                    </a:cubicBezTo>
                    <a:cubicBezTo>
                      <a:pt x="3005" y="1681"/>
                      <a:pt x="3064" y="1647"/>
                      <a:pt x="3128" y="1626"/>
                    </a:cubicBezTo>
                    <a:cubicBezTo>
                      <a:pt x="3246" y="1575"/>
                      <a:pt x="3378" y="1554"/>
                      <a:pt x="3505" y="1554"/>
                    </a:cubicBezTo>
                    <a:cubicBezTo>
                      <a:pt x="3547" y="1554"/>
                      <a:pt x="3589" y="1554"/>
                      <a:pt x="3632" y="1563"/>
                    </a:cubicBezTo>
                    <a:cubicBezTo>
                      <a:pt x="3818" y="1584"/>
                      <a:pt x="4000" y="1643"/>
                      <a:pt x="4169" y="1723"/>
                    </a:cubicBezTo>
                    <a:cubicBezTo>
                      <a:pt x="4250" y="1762"/>
                      <a:pt x="4330" y="1804"/>
                      <a:pt x="4402" y="1850"/>
                    </a:cubicBezTo>
                    <a:cubicBezTo>
                      <a:pt x="5354" y="1584"/>
                      <a:pt x="6349" y="1470"/>
                      <a:pt x="7335" y="1448"/>
                    </a:cubicBezTo>
                    <a:cubicBezTo>
                      <a:pt x="7458" y="1444"/>
                      <a:pt x="7576" y="1444"/>
                      <a:pt x="7695" y="1444"/>
                    </a:cubicBezTo>
                    <a:cubicBezTo>
                      <a:pt x="8855" y="1444"/>
                      <a:pt x="10006" y="1554"/>
                      <a:pt x="11153" y="1711"/>
                    </a:cubicBezTo>
                    <a:cubicBezTo>
                      <a:pt x="11182" y="1715"/>
                      <a:pt x="11204" y="1745"/>
                      <a:pt x="11199" y="1774"/>
                    </a:cubicBezTo>
                    <a:cubicBezTo>
                      <a:pt x="11192" y="1801"/>
                      <a:pt x="11170" y="1821"/>
                      <a:pt x="11140" y="1821"/>
                    </a:cubicBezTo>
                    <a:cubicBezTo>
                      <a:pt x="11137" y="1821"/>
                      <a:pt x="11135" y="1821"/>
                      <a:pt x="11132" y="1821"/>
                    </a:cubicBezTo>
                    <a:cubicBezTo>
                      <a:pt x="10234" y="1698"/>
                      <a:pt x="9333" y="1605"/>
                      <a:pt x="8427" y="1571"/>
                    </a:cubicBezTo>
                    <a:lnTo>
                      <a:pt x="8440" y="1571"/>
                    </a:lnTo>
                    <a:cubicBezTo>
                      <a:pt x="8198" y="1562"/>
                      <a:pt x="7957" y="1557"/>
                      <a:pt x="7715" y="1557"/>
                    </a:cubicBezTo>
                    <a:cubicBezTo>
                      <a:pt x="6743" y="1557"/>
                      <a:pt x="5769" y="1639"/>
                      <a:pt x="4817" y="1859"/>
                    </a:cubicBezTo>
                    <a:cubicBezTo>
                      <a:pt x="4724" y="1880"/>
                      <a:pt x="4630" y="1905"/>
                      <a:pt x="4537" y="1931"/>
                    </a:cubicBezTo>
                    <a:cubicBezTo>
                      <a:pt x="4597" y="1969"/>
                      <a:pt x="4656" y="2011"/>
                      <a:pt x="4715" y="2054"/>
                    </a:cubicBezTo>
                    <a:cubicBezTo>
                      <a:pt x="4906" y="2189"/>
                      <a:pt x="5088" y="2337"/>
                      <a:pt x="5261" y="2494"/>
                    </a:cubicBezTo>
                    <a:cubicBezTo>
                      <a:pt x="5435" y="2646"/>
                      <a:pt x="5608" y="2807"/>
                      <a:pt x="5777" y="2968"/>
                    </a:cubicBezTo>
                    <a:cubicBezTo>
                      <a:pt x="5930" y="3112"/>
                      <a:pt x="6082" y="3260"/>
                      <a:pt x="6239" y="3400"/>
                    </a:cubicBezTo>
                    <a:cubicBezTo>
                      <a:pt x="6311" y="3463"/>
                      <a:pt x="6383" y="3527"/>
                      <a:pt x="6455" y="3586"/>
                    </a:cubicBezTo>
                    <a:cubicBezTo>
                      <a:pt x="6556" y="3666"/>
                      <a:pt x="6658" y="3742"/>
                      <a:pt x="6755" y="3823"/>
                    </a:cubicBezTo>
                    <a:cubicBezTo>
                      <a:pt x="7005" y="3755"/>
                      <a:pt x="7250" y="3704"/>
                      <a:pt x="7496" y="3662"/>
                    </a:cubicBezTo>
                    <a:cubicBezTo>
                      <a:pt x="7923" y="3590"/>
                      <a:pt x="8351" y="3543"/>
                      <a:pt x="8783" y="3531"/>
                    </a:cubicBezTo>
                    <a:cubicBezTo>
                      <a:pt x="8905" y="3527"/>
                      <a:pt x="9024" y="3522"/>
                      <a:pt x="9147" y="3522"/>
                    </a:cubicBezTo>
                    <a:cubicBezTo>
                      <a:pt x="9165" y="3522"/>
                      <a:pt x="9183" y="3522"/>
                      <a:pt x="9202" y="3522"/>
                    </a:cubicBezTo>
                    <a:cubicBezTo>
                      <a:pt x="9915" y="3522"/>
                      <a:pt x="10629" y="3602"/>
                      <a:pt x="11326" y="3759"/>
                    </a:cubicBezTo>
                    <a:cubicBezTo>
                      <a:pt x="11399" y="3771"/>
                      <a:pt x="11383" y="3875"/>
                      <a:pt x="11320" y="3875"/>
                    </a:cubicBezTo>
                    <a:cubicBezTo>
                      <a:pt x="11317" y="3875"/>
                      <a:pt x="11313" y="3874"/>
                      <a:pt x="11309" y="3874"/>
                    </a:cubicBezTo>
                    <a:cubicBezTo>
                      <a:pt x="10721" y="3742"/>
                      <a:pt x="10124" y="3662"/>
                      <a:pt x="9527" y="3641"/>
                    </a:cubicBezTo>
                    <a:lnTo>
                      <a:pt x="9544" y="3641"/>
                    </a:lnTo>
                    <a:cubicBezTo>
                      <a:pt x="9414" y="3636"/>
                      <a:pt x="9284" y="3633"/>
                      <a:pt x="9154" y="3633"/>
                    </a:cubicBezTo>
                    <a:cubicBezTo>
                      <a:pt x="8438" y="3633"/>
                      <a:pt x="7724" y="3712"/>
                      <a:pt x="7026" y="3869"/>
                    </a:cubicBezTo>
                    <a:lnTo>
                      <a:pt x="7022" y="3869"/>
                    </a:lnTo>
                    <a:cubicBezTo>
                      <a:pt x="6967" y="3882"/>
                      <a:pt x="6920" y="3895"/>
                      <a:pt x="6869" y="3907"/>
                    </a:cubicBezTo>
                    <a:cubicBezTo>
                      <a:pt x="7136" y="4115"/>
                      <a:pt x="7407" y="4314"/>
                      <a:pt x="7678" y="4513"/>
                    </a:cubicBezTo>
                    <a:cubicBezTo>
                      <a:pt x="8254" y="4927"/>
                      <a:pt x="8842" y="5325"/>
                      <a:pt x="9434" y="5715"/>
                    </a:cubicBezTo>
                    <a:cubicBezTo>
                      <a:pt x="9566" y="5804"/>
                      <a:pt x="9697" y="5888"/>
                      <a:pt x="9832" y="5973"/>
                    </a:cubicBezTo>
                    <a:cubicBezTo>
                      <a:pt x="10057" y="5964"/>
                      <a:pt x="10281" y="5960"/>
                      <a:pt x="10509" y="5960"/>
                    </a:cubicBezTo>
                    <a:cubicBezTo>
                      <a:pt x="11737" y="5960"/>
                      <a:pt x="12964" y="6066"/>
                      <a:pt x="14187" y="6180"/>
                    </a:cubicBezTo>
                    <a:cubicBezTo>
                      <a:pt x="14217" y="6185"/>
                      <a:pt x="14238" y="6214"/>
                      <a:pt x="14234" y="6248"/>
                    </a:cubicBezTo>
                    <a:cubicBezTo>
                      <a:pt x="14230" y="6261"/>
                      <a:pt x="14221" y="6273"/>
                      <a:pt x="14209" y="6282"/>
                    </a:cubicBezTo>
                    <a:cubicBezTo>
                      <a:pt x="14196" y="6290"/>
                      <a:pt x="14183" y="6295"/>
                      <a:pt x="14166" y="6295"/>
                    </a:cubicBezTo>
                    <a:cubicBezTo>
                      <a:pt x="13239" y="6210"/>
                      <a:pt x="12317" y="6125"/>
                      <a:pt x="11381" y="6091"/>
                    </a:cubicBezTo>
                    <a:lnTo>
                      <a:pt x="11398" y="6091"/>
                    </a:lnTo>
                    <a:cubicBezTo>
                      <a:pt x="11088" y="6080"/>
                      <a:pt x="10776" y="6073"/>
                      <a:pt x="10464" y="6073"/>
                    </a:cubicBezTo>
                    <a:cubicBezTo>
                      <a:pt x="10308" y="6073"/>
                      <a:pt x="10152" y="6074"/>
                      <a:pt x="9997" y="6079"/>
                    </a:cubicBezTo>
                    <a:cubicBezTo>
                      <a:pt x="10408" y="6345"/>
                      <a:pt x="10818" y="6604"/>
                      <a:pt x="11229" y="6862"/>
                    </a:cubicBezTo>
                    <a:cubicBezTo>
                      <a:pt x="11360" y="6942"/>
                      <a:pt x="11491" y="7027"/>
                      <a:pt x="11623" y="7107"/>
                    </a:cubicBezTo>
                    <a:cubicBezTo>
                      <a:pt x="11762" y="7099"/>
                      <a:pt x="11906" y="7095"/>
                      <a:pt x="12046" y="7090"/>
                    </a:cubicBezTo>
                    <a:lnTo>
                      <a:pt x="12143" y="7090"/>
                    </a:lnTo>
                    <a:cubicBezTo>
                      <a:pt x="12528" y="7090"/>
                      <a:pt x="12909" y="7111"/>
                      <a:pt x="13294" y="7137"/>
                    </a:cubicBezTo>
                    <a:cubicBezTo>
                      <a:pt x="13921" y="7188"/>
                      <a:pt x="14543" y="7260"/>
                      <a:pt x="15169" y="7310"/>
                    </a:cubicBezTo>
                    <a:cubicBezTo>
                      <a:pt x="15047" y="7078"/>
                      <a:pt x="14924" y="6845"/>
                      <a:pt x="14801" y="6608"/>
                    </a:cubicBezTo>
                    <a:lnTo>
                      <a:pt x="14784" y="6582"/>
                    </a:lnTo>
                    <a:lnTo>
                      <a:pt x="14619" y="6269"/>
                    </a:lnTo>
                    <a:cubicBezTo>
                      <a:pt x="14429" y="5914"/>
                      <a:pt x="14238" y="5554"/>
                      <a:pt x="14052" y="5194"/>
                    </a:cubicBezTo>
                    <a:cubicBezTo>
                      <a:pt x="13747" y="4602"/>
                      <a:pt x="13379" y="3895"/>
                      <a:pt x="12990" y="3205"/>
                    </a:cubicBezTo>
                    <a:cubicBezTo>
                      <a:pt x="12524" y="3129"/>
                      <a:pt x="12059" y="3048"/>
                      <a:pt x="11589" y="2981"/>
                    </a:cubicBezTo>
                    <a:cubicBezTo>
                      <a:pt x="11013" y="2900"/>
                      <a:pt x="10437" y="2837"/>
                      <a:pt x="9858" y="2811"/>
                    </a:cubicBezTo>
                    <a:cubicBezTo>
                      <a:pt x="9715" y="2805"/>
                      <a:pt x="9573" y="2803"/>
                      <a:pt x="9432" y="2803"/>
                    </a:cubicBezTo>
                    <a:cubicBezTo>
                      <a:pt x="9161" y="2803"/>
                      <a:pt x="8891" y="2813"/>
                      <a:pt x="8622" y="2832"/>
                    </a:cubicBezTo>
                    <a:cubicBezTo>
                      <a:pt x="8619" y="2833"/>
                      <a:pt x="8616" y="2833"/>
                      <a:pt x="8614" y="2833"/>
                    </a:cubicBezTo>
                    <a:cubicBezTo>
                      <a:pt x="8545" y="2833"/>
                      <a:pt x="8540" y="2726"/>
                      <a:pt x="8613" y="2718"/>
                    </a:cubicBezTo>
                    <a:cubicBezTo>
                      <a:pt x="8876" y="2701"/>
                      <a:pt x="9138" y="2688"/>
                      <a:pt x="9401" y="2688"/>
                    </a:cubicBezTo>
                    <a:cubicBezTo>
                      <a:pt x="9549" y="2688"/>
                      <a:pt x="9697" y="2688"/>
                      <a:pt x="9845" y="2697"/>
                    </a:cubicBezTo>
                    <a:cubicBezTo>
                      <a:pt x="10230" y="2714"/>
                      <a:pt x="10615" y="2744"/>
                      <a:pt x="10996" y="2790"/>
                    </a:cubicBezTo>
                    <a:cubicBezTo>
                      <a:pt x="11640" y="2866"/>
                      <a:pt x="12274" y="2972"/>
                      <a:pt x="12914" y="3078"/>
                    </a:cubicBezTo>
                    <a:cubicBezTo>
                      <a:pt x="12812" y="2904"/>
                      <a:pt x="12710" y="2731"/>
                      <a:pt x="12609" y="2562"/>
                    </a:cubicBezTo>
                    <a:cubicBezTo>
                      <a:pt x="12448" y="2291"/>
                      <a:pt x="12274" y="2020"/>
                      <a:pt x="12097" y="1753"/>
                    </a:cubicBezTo>
                    <a:cubicBezTo>
                      <a:pt x="12012" y="1626"/>
                      <a:pt x="11923" y="1499"/>
                      <a:pt x="11834" y="1376"/>
                    </a:cubicBezTo>
                    <a:cubicBezTo>
                      <a:pt x="11750" y="1249"/>
                      <a:pt x="11652" y="1118"/>
                      <a:pt x="11551" y="1000"/>
                    </a:cubicBezTo>
                    <a:cubicBezTo>
                      <a:pt x="11386" y="801"/>
                      <a:pt x="11191" y="623"/>
                      <a:pt x="10975" y="479"/>
                    </a:cubicBezTo>
                    <a:cubicBezTo>
                      <a:pt x="10768" y="344"/>
                      <a:pt x="10543" y="234"/>
                      <a:pt x="10311" y="162"/>
                    </a:cubicBezTo>
                    <a:cubicBezTo>
                      <a:pt x="9980" y="52"/>
                      <a:pt x="9599" y="1"/>
                      <a:pt x="91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1"/>
              <p:cNvSpPr/>
              <p:nvPr/>
            </p:nvSpPr>
            <p:spPr>
              <a:xfrm>
                <a:off x="-2931602" y="6946983"/>
                <a:ext cx="363606" cy="244655"/>
              </a:xfrm>
              <a:custGeom>
                <a:rect b="b" l="l" r="r" t="t"/>
                <a:pathLst>
                  <a:path extrusionOk="0" h="3188" w="4738">
                    <a:moveTo>
                      <a:pt x="378" y="1"/>
                    </a:moveTo>
                    <a:cubicBezTo>
                      <a:pt x="251" y="1"/>
                      <a:pt x="124" y="5"/>
                      <a:pt x="1" y="9"/>
                    </a:cubicBezTo>
                    <a:cubicBezTo>
                      <a:pt x="111" y="81"/>
                      <a:pt x="225" y="149"/>
                      <a:pt x="335" y="221"/>
                    </a:cubicBezTo>
                    <a:cubicBezTo>
                      <a:pt x="627" y="407"/>
                      <a:pt x="919" y="602"/>
                      <a:pt x="1203" y="797"/>
                    </a:cubicBezTo>
                    <a:cubicBezTo>
                      <a:pt x="1402" y="932"/>
                      <a:pt x="1597" y="1072"/>
                      <a:pt x="1795" y="1211"/>
                    </a:cubicBezTo>
                    <a:cubicBezTo>
                      <a:pt x="1800" y="1207"/>
                      <a:pt x="1808" y="1203"/>
                      <a:pt x="1817" y="1203"/>
                    </a:cubicBezTo>
                    <a:cubicBezTo>
                      <a:pt x="1982" y="1194"/>
                      <a:pt x="2147" y="1186"/>
                      <a:pt x="2312" y="1186"/>
                    </a:cubicBezTo>
                    <a:cubicBezTo>
                      <a:pt x="2401" y="1186"/>
                      <a:pt x="2485" y="1186"/>
                      <a:pt x="2578" y="1190"/>
                    </a:cubicBezTo>
                    <a:cubicBezTo>
                      <a:pt x="2824" y="1203"/>
                      <a:pt x="3069" y="1228"/>
                      <a:pt x="3311" y="1271"/>
                    </a:cubicBezTo>
                    <a:cubicBezTo>
                      <a:pt x="3345" y="1279"/>
                      <a:pt x="3366" y="1309"/>
                      <a:pt x="3362" y="1338"/>
                    </a:cubicBezTo>
                    <a:cubicBezTo>
                      <a:pt x="3354" y="1365"/>
                      <a:pt x="3328" y="1385"/>
                      <a:pt x="3301" y="1385"/>
                    </a:cubicBezTo>
                    <a:cubicBezTo>
                      <a:pt x="3299" y="1385"/>
                      <a:pt x="3296" y="1385"/>
                      <a:pt x="3294" y="1385"/>
                    </a:cubicBezTo>
                    <a:cubicBezTo>
                      <a:pt x="3053" y="1343"/>
                      <a:pt x="2811" y="1313"/>
                      <a:pt x="2566" y="1304"/>
                    </a:cubicBezTo>
                    <a:lnTo>
                      <a:pt x="2562" y="1304"/>
                    </a:lnTo>
                    <a:cubicBezTo>
                      <a:pt x="2482" y="1301"/>
                      <a:pt x="2403" y="1300"/>
                      <a:pt x="2324" y="1300"/>
                    </a:cubicBezTo>
                    <a:cubicBezTo>
                      <a:pt x="2196" y="1300"/>
                      <a:pt x="2068" y="1303"/>
                      <a:pt x="1939" y="1309"/>
                    </a:cubicBezTo>
                    <a:cubicBezTo>
                      <a:pt x="2828" y="1939"/>
                      <a:pt x="3713" y="2574"/>
                      <a:pt x="4648" y="3137"/>
                    </a:cubicBezTo>
                    <a:cubicBezTo>
                      <a:pt x="4644" y="3133"/>
                      <a:pt x="4640" y="3133"/>
                      <a:pt x="4636" y="3129"/>
                    </a:cubicBezTo>
                    <a:lnTo>
                      <a:pt x="4636" y="3129"/>
                    </a:lnTo>
                    <a:cubicBezTo>
                      <a:pt x="4669" y="3150"/>
                      <a:pt x="4703" y="3171"/>
                      <a:pt x="4737" y="3188"/>
                    </a:cubicBezTo>
                    <a:cubicBezTo>
                      <a:pt x="4729" y="3010"/>
                      <a:pt x="4699" y="2837"/>
                      <a:pt x="4648" y="2667"/>
                    </a:cubicBezTo>
                    <a:cubicBezTo>
                      <a:pt x="4521" y="2244"/>
                      <a:pt x="4310" y="1855"/>
                      <a:pt x="4102" y="1478"/>
                    </a:cubicBezTo>
                    <a:cubicBezTo>
                      <a:pt x="4018" y="1321"/>
                      <a:pt x="3933" y="1169"/>
                      <a:pt x="3852" y="1012"/>
                    </a:cubicBezTo>
                    <a:cubicBezTo>
                      <a:pt x="3721" y="750"/>
                      <a:pt x="3586" y="488"/>
                      <a:pt x="3446" y="225"/>
                    </a:cubicBezTo>
                    <a:cubicBezTo>
                      <a:pt x="2583" y="157"/>
                      <a:pt x="1724" y="47"/>
                      <a:pt x="860" y="13"/>
                    </a:cubicBezTo>
                    <a:cubicBezTo>
                      <a:pt x="703" y="5"/>
                      <a:pt x="53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8" name="Google Shape;6748;p61"/>
            <p:cNvGrpSpPr/>
            <p:nvPr/>
          </p:nvGrpSpPr>
          <p:grpSpPr>
            <a:xfrm rot="-7107969">
              <a:off x="2958720" y="3281894"/>
              <a:ext cx="808719" cy="783838"/>
              <a:chOff x="4701016" y="7637600"/>
              <a:chExt cx="1657212" cy="1606226"/>
            </a:xfrm>
          </p:grpSpPr>
          <p:sp>
            <p:nvSpPr>
              <p:cNvPr id="6749" name="Google Shape;6749;p61"/>
              <p:cNvSpPr/>
              <p:nvPr/>
            </p:nvSpPr>
            <p:spPr>
              <a:xfrm>
                <a:off x="4701341" y="7637600"/>
                <a:ext cx="1656153" cy="1605167"/>
              </a:xfrm>
              <a:custGeom>
                <a:rect b="b" l="l" r="r" t="t"/>
                <a:pathLst>
                  <a:path extrusionOk="0" h="19708" w="20334">
                    <a:moveTo>
                      <a:pt x="10751" y="1"/>
                    </a:moveTo>
                    <a:cubicBezTo>
                      <a:pt x="10565" y="1"/>
                      <a:pt x="10370" y="5"/>
                      <a:pt x="10167" y="22"/>
                    </a:cubicBezTo>
                    <a:cubicBezTo>
                      <a:pt x="9943" y="39"/>
                      <a:pt x="9697" y="77"/>
                      <a:pt x="9388" y="128"/>
                    </a:cubicBezTo>
                    <a:cubicBezTo>
                      <a:pt x="8855" y="225"/>
                      <a:pt x="8330" y="369"/>
                      <a:pt x="7822" y="551"/>
                    </a:cubicBezTo>
                    <a:cubicBezTo>
                      <a:pt x="7310" y="733"/>
                      <a:pt x="6815" y="957"/>
                      <a:pt x="6341" y="1216"/>
                    </a:cubicBezTo>
                    <a:cubicBezTo>
                      <a:pt x="5384" y="1732"/>
                      <a:pt x="4508" y="2379"/>
                      <a:pt x="3729" y="3137"/>
                    </a:cubicBezTo>
                    <a:cubicBezTo>
                      <a:pt x="2946" y="3899"/>
                      <a:pt x="2265" y="4758"/>
                      <a:pt x="1702" y="5694"/>
                    </a:cubicBezTo>
                    <a:cubicBezTo>
                      <a:pt x="1139" y="6620"/>
                      <a:pt x="707" y="7619"/>
                      <a:pt x="411" y="8665"/>
                    </a:cubicBezTo>
                    <a:cubicBezTo>
                      <a:pt x="267" y="9181"/>
                      <a:pt x="157" y="9706"/>
                      <a:pt x="89" y="10239"/>
                    </a:cubicBezTo>
                    <a:cubicBezTo>
                      <a:pt x="22" y="10768"/>
                      <a:pt x="1" y="11310"/>
                      <a:pt x="39" y="11843"/>
                    </a:cubicBezTo>
                    <a:cubicBezTo>
                      <a:pt x="111" y="12876"/>
                      <a:pt x="415" y="13955"/>
                      <a:pt x="915" y="14967"/>
                    </a:cubicBezTo>
                    <a:cubicBezTo>
                      <a:pt x="1410" y="15962"/>
                      <a:pt x="2075" y="16863"/>
                      <a:pt x="2879" y="17629"/>
                    </a:cubicBezTo>
                    <a:cubicBezTo>
                      <a:pt x="3674" y="18391"/>
                      <a:pt x="4614" y="18984"/>
                      <a:pt x="5647" y="19373"/>
                    </a:cubicBezTo>
                    <a:cubicBezTo>
                      <a:pt x="5939" y="19483"/>
                      <a:pt x="6244" y="19568"/>
                      <a:pt x="6553" y="19627"/>
                    </a:cubicBezTo>
                    <a:cubicBezTo>
                      <a:pt x="6832" y="19682"/>
                      <a:pt x="7120" y="19707"/>
                      <a:pt x="7408" y="19707"/>
                    </a:cubicBezTo>
                    <a:cubicBezTo>
                      <a:pt x="7513" y="19707"/>
                      <a:pt x="7632" y="19699"/>
                      <a:pt x="7759" y="19690"/>
                    </a:cubicBezTo>
                    <a:cubicBezTo>
                      <a:pt x="7822" y="19690"/>
                      <a:pt x="7886" y="19686"/>
                      <a:pt x="7953" y="19682"/>
                    </a:cubicBezTo>
                    <a:cubicBezTo>
                      <a:pt x="8030" y="19673"/>
                      <a:pt x="8110" y="19665"/>
                      <a:pt x="8186" y="19657"/>
                    </a:cubicBezTo>
                    <a:cubicBezTo>
                      <a:pt x="8292" y="19648"/>
                      <a:pt x="8402" y="19640"/>
                      <a:pt x="8508" y="19618"/>
                    </a:cubicBezTo>
                    <a:cubicBezTo>
                      <a:pt x="8825" y="19568"/>
                      <a:pt x="9130" y="19462"/>
                      <a:pt x="9414" y="19314"/>
                    </a:cubicBezTo>
                    <a:cubicBezTo>
                      <a:pt x="9541" y="19250"/>
                      <a:pt x="9659" y="19183"/>
                      <a:pt x="9778" y="19102"/>
                    </a:cubicBezTo>
                    <a:cubicBezTo>
                      <a:pt x="9922" y="19022"/>
                      <a:pt x="10061" y="18929"/>
                      <a:pt x="10192" y="18823"/>
                    </a:cubicBezTo>
                    <a:cubicBezTo>
                      <a:pt x="10353" y="18704"/>
                      <a:pt x="10501" y="18573"/>
                      <a:pt x="10641" y="18425"/>
                    </a:cubicBezTo>
                    <a:cubicBezTo>
                      <a:pt x="10768" y="18306"/>
                      <a:pt x="10895" y="18179"/>
                      <a:pt x="11014" y="18057"/>
                    </a:cubicBezTo>
                    <a:lnTo>
                      <a:pt x="11052" y="18019"/>
                    </a:lnTo>
                    <a:lnTo>
                      <a:pt x="11229" y="17832"/>
                    </a:lnTo>
                    <a:cubicBezTo>
                      <a:pt x="11640" y="17502"/>
                      <a:pt x="12080" y="17210"/>
                      <a:pt x="12546" y="16965"/>
                    </a:cubicBezTo>
                    <a:lnTo>
                      <a:pt x="12597" y="16939"/>
                    </a:lnTo>
                    <a:cubicBezTo>
                      <a:pt x="13227" y="16677"/>
                      <a:pt x="13883" y="16486"/>
                      <a:pt x="14514" y="16304"/>
                    </a:cubicBezTo>
                    <a:lnTo>
                      <a:pt x="14759" y="16232"/>
                    </a:lnTo>
                    <a:cubicBezTo>
                      <a:pt x="15699" y="15957"/>
                      <a:pt x="16613" y="15674"/>
                      <a:pt x="17434" y="15212"/>
                    </a:cubicBezTo>
                    <a:cubicBezTo>
                      <a:pt x="17845" y="14984"/>
                      <a:pt x="18222" y="14696"/>
                      <a:pt x="18552" y="14366"/>
                    </a:cubicBezTo>
                    <a:cubicBezTo>
                      <a:pt x="18738" y="14171"/>
                      <a:pt x="18907" y="13964"/>
                      <a:pt x="19064" y="13748"/>
                    </a:cubicBezTo>
                    <a:cubicBezTo>
                      <a:pt x="19237" y="13502"/>
                      <a:pt x="19398" y="13244"/>
                      <a:pt x="19538" y="12982"/>
                    </a:cubicBezTo>
                    <a:cubicBezTo>
                      <a:pt x="19809" y="12466"/>
                      <a:pt x="20012" y="11920"/>
                      <a:pt x="20139" y="11348"/>
                    </a:cubicBezTo>
                    <a:cubicBezTo>
                      <a:pt x="20270" y="10785"/>
                      <a:pt x="20334" y="10210"/>
                      <a:pt x="20329" y="9634"/>
                    </a:cubicBezTo>
                    <a:cubicBezTo>
                      <a:pt x="20334" y="8534"/>
                      <a:pt x="20118" y="7382"/>
                      <a:pt x="19682" y="6206"/>
                    </a:cubicBezTo>
                    <a:cubicBezTo>
                      <a:pt x="19496" y="5689"/>
                      <a:pt x="19267" y="5186"/>
                      <a:pt x="18992" y="4707"/>
                    </a:cubicBezTo>
                    <a:cubicBezTo>
                      <a:pt x="18725" y="4263"/>
                      <a:pt x="18421" y="3844"/>
                      <a:pt x="18073" y="3455"/>
                    </a:cubicBezTo>
                    <a:cubicBezTo>
                      <a:pt x="16605" y="1821"/>
                      <a:pt x="14662" y="678"/>
                      <a:pt x="12516" y="191"/>
                    </a:cubicBezTo>
                    <a:cubicBezTo>
                      <a:pt x="11996" y="81"/>
                      <a:pt x="11466" y="18"/>
                      <a:pt x="10937"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1"/>
              <p:cNvSpPr/>
              <p:nvPr/>
            </p:nvSpPr>
            <p:spPr>
              <a:xfrm>
                <a:off x="5332559" y="8957942"/>
                <a:ext cx="81" cy="81"/>
              </a:xfrm>
              <a:custGeom>
                <a:rect b="b" l="l" r="r" t="t"/>
                <a:pathLst>
                  <a:path extrusionOk="0" h="1" w="1">
                    <a:moveTo>
                      <a:pt x="0" y="0"/>
                    </a:moveTo>
                    <a:lnTo>
                      <a:pt x="0" y="0"/>
                    </a:lnTo>
                    <a:lnTo>
                      <a:pt x="0" y="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1"/>
              <p:cNvSpPr/>
              <p:nvPr/>
            </p:nvSpPr>
            <p:spPr>
              <a:xfrm>
                <a:off x="4701016" y="7731020"/>
                <a:ext cx="1657212" cy="1512806"/>
              </a:xfrm>
              <a:custGeom>
                <a:rect b="b" l="l" r="r" t="t"/>
                <a:pathLst>
                  <a:path extrusionOk="0" h="18574" w="20347">
                    <a:moveTo>
                      <a:pt x="6463" y="1"/>
                    </a:moveTo>
                    <a:lnTo>
                      <a:pt x="6375" y="43"/>
                    </a:lnTo>
                    <a:lnTo>
                      <a:pt x="6345" y="60"/>
                    </a:lnTo>
                    <a:cubicBezTo>
                      <a:pt x="5388" y="581"/>
                      <a:pt x="4512" y="1228"/>
                      <a:pt x="3733" y="1986"/>
                    </a:cubicBezTo>
                    <a:cubicBezTo>
                      <a:pt x="2946" y="2748"/>
                      <a:pt x="2265" y="3607"/>
                      <a:pt x="1702" y="4542"/>
                    </a:cubicBezTo>
                    <a:cubicBezTo>
                      <a:pt x="1139" y="5473"/>
                      <a:pt x="707" y="6472"/>
                      <a:pt x="411" y="7518"/>
                    </a:cubicBezTo>
                    <a:cubicBezTo>
                      <a:pt x="267" y="8034"/>
                      <a:pt x="157" y="8563"/>
                      <a:pt x="89" y="9092"/>
                    </a:cubicBezTo>
                    <a:cubicBezTo>
                      <a:pt x="17" y="9626"/>
                      <a:pt x="0" y="10163"/>
                      <a:pt x="34" y="10701"/>
                    </a:cubicBezTo>
                    <a:cubicBezTo>
                      <a:pt x="110" y="11733"/>
                      <a:pt x="415" y="12817"/>
                      <a:pt x="915" y="13824"/>
                    </a:cubicBezTo>
                    <a:cubicBezTo>
                      <a:pt x="1410" y="14823"/>
                      <a:pt x="2074" y="15725"/>
                      <a:pt x="2878" y="16491"/>
                    </a:cubicBezTo>
                    <a:cubicBezTo>
                      <a:pt x="3704" y="17274"/>
                      <a:pt x="4660" y="17879"/>
                      <a:pt x="5651" y="18239"/>
                    </a:cubicBezTo>
                    <a:cubicBezTo>
                      <a:pt x="5943" y="18344"/>
                      <a:pt x="6248" y="18433"/>
                      <a:pt x="6557" y="18493"/>
                    </a:cubicBezTo>
                    <a:cubicBezTo>
                      <a:pt x="6840" y="18548"/>
                      <a:pt x="7128" y="18573"/>
                      <a:pt x="7416" y="18573"/>
                    </a:cubicBezTo>
                    <a:cubicBezTo>
                      <a:pt x="7522" y="18573"/>
                      <a:pt x="7640" y="18565"/>
                      <a:pt x="7763" y="18556"/>
                    </a:cubicBezTo>
                    <a:cubicBezTo>
                      <a:pt x="7831" y="18556"/>
                      <a:pt x="7894" y="18552"/>
                      <a:pt x="7962" y="18548"/>
                    </a:cubicBezTo>
                    <a:cubicBezTo>
                      <a:pt x="8038" y="18539"/>
                      <a:pt x="8118" y="18535"/>
                      <a:pt x="8195" y="18522"/>
                    </a:cubicBezTo>
                    <a:cubicBezTo>
                      <a:pt x="8300" y="18518"/>
                      <a:pt x="8406" y="18505"/>
                      <a:pt x="8516" y="18484"/>
                    </a:cubicBezTo>
                    <a:cubicBezTo>
                      <a:pt x="8834" y="18429"/>
                      <a:pt x="9138" y="18328"/>
                      <a:pt x="9426" y="18179"/>
                    </a:cubicBezTo>
                    <a:cubicBezTo>
                      <a:pt x="9553" y="18116"/>
                      <a:pt x="9672" y="18044"/>
                      <a:pt x="9790" y="17964"/>
                    </a:cubicBezTo>
                    <a:cubicBezTo>
                      <a:pt x="9934" y="17883"/>
                      <a:pt x="10074" y="17790"/>
                      <a:pt x="10205" y="17684"/>
                    </a:cubicBezTo>
                    <a:cubicBezTo>
                      <a:pt x="10366" y="17566"/>
                      <a:pt x="10514" y="17430"/>
                      <a:pt x="10654" y="17286"/>
                    </a:cubicBezTo>
                    <a:cubicBezTo>
                      <a:pt x="10781" y="17168"/>
                      <a:pt x="10908" y="17041"/>
                      <a:pt x="11030" y="16918"/>
                    </a:cubicBezTo>
                    <a:lnTo>
                      <a:pt x="11064" y="16880"/>
                    </a:lnTo>
                    <a:lnTo>
                      <a:pt x="11246" y="16694"/>
                    </a:lnTo>
                    <a:cubicBezTo>
                      <a:pt x="11652" y="16364"/>
                      <a:pt x="12093" y="16072"/>
                      <a:pt x="12554" y="15826"/>
                    </a:cubicBezTo>
                    <a:lnTo>
                      <a:pt x="12609" y="15801"/>
                    </a:lnTo>
                    <a:cubicBezTo>
                      <a:pt x="13227" y="15543"/>
                      <a:pt x="13862" y="15361"/>
                      <a:pt x="14480" y="15179"/>
                    </a:cubicBezTo>
                    <a:lnTo>
                      <a:pt x="14526" y="15166"/>
                    </a:lnTo>
                    <a:lnTo>
                      <a:pt x="14772" y="15094"/>
                    </a:lnTo>
                    <a:cubicBezTo>
                      <a:pt x="15711" y="14819"/>
                      <a:pt x="16621" y="14539"/>
                      <a:pt x="17443" y="14074"/>
                    </a:cubicBezTo>
                    <a:cubicBezTo>
                      <a:pt x="17853" y="13841"/>
                      <a:pt x="18234" y="13558"/>
                      <a:pt x="18568" y="13227"/>
                    </a:cubicBezTo>
                    <a:cubicBezTo>
                      <a:pt x="18750" y="13033"/>
                      <a:pt x="18920" y="12825"/>
                      <a:pt x="19076" y="12609"/>
                    </a:cubicBezTo>
                    <a:cubicBezTo>
                      <a:pt x="19250" y="12364"/>
                      <a:pt x="19411" y="12106"/>
                      <a:pt x="19550" y="11839"/>
                    </a:cubicBezTo>
                    <a:cubicBezTo>
                      <a:pt x="19821" y="11323"/>
                      <a:pt x="20024" y="10777"/>
                      <a:pt x="20151" y="10210"/>
                    </a:cubicBezTo>
                    <a:cubicBezTo>
                      <a:pt x="20283" y="9642"/>
                      <a:pt x="20346" y="9067"/>
                      <a:pt x="20346" y="8487"/>
                    </a:cubicBezTo>
                    <a:cubicBezTo>
                      <a:pt x="20346" y="8258"/>
                      <a:pt x="20338" y="8013"/>
                      <a:pt x="20316" y="7755"/>
                    </a:cubicBezTo>
                    <a:cubicBezTo>
                      <a:pt x="20300" y="7831"/>
                      <a:pt x="20291" y="7903"/>
                      <a:pt x="20278" y="7975"/>
                    </a:cubicBezTo>
                    <a:lnTo>
                      <a:pt x="20257" y="8119"/>
                    </a:lnTo>
                    <a:cubicBezTo>
                      <a:pt x="20189" y="8576"/>
                      <a:pt x="20075" y="9029"/>
                      <a:pt x="19910" y="9460"/>
                    </a:cubicBezTo>
                    <a:cubicBezTo>
                      <a:pt x="19830" y="9672"/>
                      <a:pt x="19737" y="9875"/>
                      <a:pt x="19627" y="10074"/>
                    </a:cubicBezTo>
                    <a:cubicBezTo>
                      <a:pt x="19517" y="10273"/>
                      <a:pt x="19390" y="10464"/>
                      <a:pt x="19250" y="10641"/>
                    </a:cubicBezTo>
                    <a:cubicBezTo>
                      <a:pt x="18958" y="11014"/>
                      <a:pt x="18602" y="11331"/>
                      <a:pt x="18200" y="11585"/>
                    </a:cubicBezTo>
                    <a:cubicBezTo>
                      <a:pt x="18069" y="11666"/>
                      <a:pt x="17934" y="11742"/>
                      <a:pt x="17794" y="11805"/>
                    </a:cubicBezTo>
                    <a:cubicBezTo>
                      <a:pt x="17658" y="11869"/>
                      <a:pt x="17519" y="11928"/>
                      <a:pt x="17383" y="11979"/>
                    </a:cubicBezTo>
                    <a:cubicBezTo>
                      <a:pt x="17278" y="12017"/>
                      <a:pt x="17172" y="12055"/>
                      <a:pt x="17070" y="12089"/>
                    </a:cubicBezTo>
                    <a:cubicBezTo>
                      <a:pt x="16875" y="12161"/>
                      <a:pt x="16689" y="12224"/>
                      <a:pt x="16516" y="12296"/>
                    </a:cubicBezTo>
                    <a:lnTo>
                      <a:pt x="16545" y="12296"/>
                    </a:lnTo>
                    <a:cubicBezTo>
                      <a:pt x="16414" y="12343"/>
                      <a:pt x="16287" y="12402"/>
                      <a:pt x="16169" y="12470"/>
                    </a:cubicBezTo>
                    <a:cubicBezTo>
                      <a:pt x="16059" y="12533"/>
                      <a:pt x="15957" y="12601"/>
                      <a:pt x="15855" y="12673"/>
                    </a:cubicBezTo>
                    <a:cubicBezTo>
                      <a:pt x="15758" y="12753"/>
                      <a:pt x="15682" y="12821"/>
                      <a:pt x="15606" y="12889"/>
                    </a:cubicBezTo>
                    <a:lnTo>
                      <a:pt x="15563" y="12927"/>
                    </a:lnTo>
                    <a:lnTo>
                      <a:pt x="15496" y="12978"/>
                    </a:lnTo>
                    <a:cubicBezTo>
                      <a:pt x="15428" y="13037"/>
                      <a:pt x="15360" y="13096"/>
                      <a:pt x="15292" y="13151"/>
                    </a:cubicBezTo>
                    <a:cubicBezTo>
                      <a:pt x="14882" y="13515"/>
                      <a:pt x="14442" y="13845"/>
                      <a:pt x="13985" y="14142"/>
                    </a:cubicBezTo>
                    <a:cubicBezTo>
                      <a:pt x="13494" y="14446"/>
                      <a:pt x="12965" y="14683"/>
                      <a:pt x="12419" y="14857"/>
                    </a:cubicBezTo>
                    <a:cubicBezTo>
                      <a:pt x="12093" y="14963"/>
                      <a:pt x="11763" y="15039"/>
                      <a:pt x="11428" y="15094"/>
                    </a:cubicBezTo>
                    <a:cubicBezTo>
                      <a:pt x="11183" y="15128"/>
                      <a:pt x="10933" y="15149"/>
                      <a:pt x="10683" y="15149"/>
                    </a:cubicBezTo>
                    <a:cubicBezTo>
                      <a:pt x="10637" y="15149"/>
                      <a:pt x="10590" y="15149"/>
                      <a:pt x="10544" y="15145"/>
                    </a:cubicBezTo>
                    <a:cubicBezTo>
                      <a:pt x="10252" y="15136"/>
                      <a:pt x="9959" y="15107"/>
                      <a:pt x="9672" y="15060"/>
                    </a:cubicBezTo>
                    <a:cubicBezTo>
                      <a:pt x="9507" y="15035"/>
                      <a:pt x="9342" y="15009"/>
                      <a:pt x="9176" y="14980"/>
                    </a:cubicBezTo>
                    <a:lnTo>
                      <a:pt x="9066" y="14958"/>
                    </a:lnTo>
                    <a:cubicBezTo>
                      <a:pt x="8961" y="14942"/>
                      <a:pt x="8855" y="14920"/>
                      <a:pt x="8749" y="14908"/>
                    </a:cubicBezTo>
                    <a:cubicBezTo>
                      <a:pt x="8677" y="14899"/>
                      <a:pt x="8601" y="14891"/>
                      <a:pt x="8525" y="14891"/>
                    </a:cubicBezTo>
                    <a:cubicBezTo>
                      <a:pt x="8448" y="14891"/>
                      <a:pt x="8372" y="14899"/>
                      <a:pt x="8300" y="14908"/>
                    </a:cubicBezTo>
                    <a:cubicBezTo>
                      <a:pt x="8118" y="14937"/>
                      <a:pt x="7941" y="14988"/>
                      <a:pt x="7771" y="15060"/>
                    </a:cubicBezTo>
                    <a:cubicBezTo>
                      <a:pt x="7627" y="15119"/>
                      <a:pt x="7505" y="15183"/>
                      <a:pt x="7382" y="15246"/>
                    </a:cubicBezTo>
                    <a:lnTo>
                      <a:pt x="7344" y="15263"/>
                    </a:lnTo>
                    <a:lnTo>
                      <a:pt x="7191" y="15344"/>
                    </a:lnTo>
                    <a:cubicBezTo>
                      <a:pt x="7035" y="15428"/>
                      <a:pt x="6866" y="15496"/>
                      <a:pt x="6696" y="15547"/>
                    </a:cubicBezTo>
                    <a:cubicBezTo>
                      <a:pt x="6595" y="15572"/>
                      <a:pt x="6493" y="15585"/>
                      <a:pt x="6391" y="15585"/>
                    </a:cubicBezTo>
                    <a:cubicBezTo>
                      <a:pt x="6320" y="15585"/>
                      <a:pt x="6248" y="15576"/>
                      <a:pt x="6180" y="15564"/>
                    </a:cubicBezTo>
                    <a:cubicBezTo>
                      <a:pt x="5981" y="15513"/>
                      <a:pt x="5799" y="15420"/>
                      <a:pt x="5642" y="15284"/>
                    </a:cubicBezTo>
                    <a:cubicBezTo>
                      <a:pt x="5435" y="15111"/>
                      <a:pt x="5257" y="14903"/>
                      <a:pt x="5122" y="14671"/>
                    </a:cubicBezTo>
                    <a:cubicBezTo>
                      <a:pt x="4842" y="14201"/>
                      <a:pt x="4720" y="13659"/>
                      <a:pt x="4627" y="13143"/>
                    </a:cubicBezTo>
                    <a:lnTo>
                      <a:pt x="4588" y="12918"/>
                    </a:lnTo>
                    <a:cubicBezTo>
                      <a:pt x="4512" y="12478"/>
                      <a:pt x="4432" y="12017"/>
                      <a:pt x="4258" y="11598"/>
                    </a:cubicBezTo>
                    <a:lnTo>
                      <a:pt x="4258" y="11598"/>
                    </a:lnTo>
                    <a:lnTo>
                      <a:pt x="4267" y="11628"/>
                    </a:lnTo>
                    <a:cubicBezTo>
                      <a:pt x="4229" y="11534"/>
                      <a:pt x="4186" y="11441"/>
                      <a:pt x="4136" y="11352"/>
                    </a:cubicBezTo>
                    <a:cubicBezTo>
                      <a:pt x="4081" y="11264"/>
                      <a:pt x="4025" y="11179"/>
                      <a:pt x="3962" y="11098"/>
                    </a:cubicBezTo>
                    <a:cubicBezTo>
                      <a:pt x="3877" y="10984"/>
                      <a:pt x="3780" y="10878"/>
                      <a:pt x="3670" y="10789"/>
                    </a:cubicBezTo>
                    <a:cubicBezTo>
                      <a:pt x="3623" y="10756"/>
                      <a:pt x="3573" y="10726"/>
                      <a:pt x="3522" y="10701"/>
                    </a:cubicBezTo>
                    <a:cubicBezTo>
                      <a:pt x="3492" y="10692"/>
                      <a:pt x="3463" y="10684"/>
                      <a:pt x="3433" y="10675"/>
                    </a:cubicBezTo>
                    <a:lnTo>
                      <a:pt x="3369" y="10675"/>
                    </a:lnTo>
                    <a:cubicBezTo>
                      <a:pt x="3348" y="10679"/>
                      <a:pt x="3323" y="10684"/>
                      <a:pt x="3302" y="10692"/>
                    </a:cubicBezTo>
                    <a:cubicBezTo>
                      <a:pt x="3276" y="10705"/>
                      <a:pt x="3255" y="10722"/>
                      <a:pt x="3230" y="10734"/>
                    </a:cubicBezTo>
                    <a:cubicBezTo>
                      <a:pt x="3196" y="10764"/>
                      <a:pt x="3166" y="10798"/>
                      <a:pt x="3137" y="10832"/>
                    </a:cubicBezTo>
                    <a:cubicBezTo>
                      <a:pt x="3077" y="10912"/>
                      <a:pt x="3027" y="11001"/>
                      <a:pt x="2989" y="11094"/>
                    </a:cubicBezTo>
                    <a:cubicBezTo>
                      <a:pt x="2887" y="11361"/>
                      <a:pt x="2819" y="11640"/>
                      <a:pt x="2785" y="11924"/>
                    </a:cubicBezTo>
                    <a:lnTo>
                      <a:pt x="2794" y="11894"/>
                    </a:lnTo>
                    <a:lnTo>
                      <a:pt x="2794" y="11894"/>
                    </a:lnTo>
                    <a:cubicBezTo>
                      <a:pt x="2747" y="12186"/>
                      <a:pt x="2735" y="12487"/>
                      <a:pt x="2751" y="12779"/>
                    </a:cubicBezTo>
                    <a:cubicBezTo>
                      <a:pt x="2751" y="12830"/>
                      <a:pt x="2718" y="12872"/>
                      <a:pt x="2671" y="12885"/>
                    </a:cubicBezTo>
                    <a:cubicBezTo>
                      <a:pt x="2663" y="12889"/>
                      <a:pt x="2654" y="12889"/>
                      <a:pt x="2641" y="12889"/>
                    </a:cubicBezTo>
                    <a:cubicBezTo>
                      <a:pt x="2638" y="12889"/>
                      <a:pt x="2635" y="12889"/>
                      <a:pt x="2632" y="12889"/>
                    </a:cubicBezTo>
                    <a:cubicBezTo>
                      <a:pt x="2597" y="12889"/>
                      <a:pt x="2564" y="12869"/>
                      <a:pt x="2548" y="12838"/>
                    </a:cubicBezTo>
                    <a:cubicBezTo>
                      <a:pt x="2290" y="12305"/>
                      <a:pt x="2104" y="11742"/>
                      <a:pt x="1990" y="11162"/>
                    </a:cubicBezTo>
                    <a:cubicBezTo>
                      <a:pt x="1871" y="10578"/>
                      <a:pt x="1816" y="9981"/>
                      <a:pt x="1825" y="9384"/>
                    </a:cubicBezTo>
                    <a:cubicBezTo>
                      <a:pt x="1842" y="8483"/>
                      <a:pt x="1968" y="7585"/>
                      <a:pt x="2210" y="6714"/>
                    </a:cubicBezTo>
                    <a:cubicBezTo>
                      <a:pt x="2455" y="5808"/>
                      <a:pt x="2798" y="4932"/>
                      <a:pt x="3230" y="4098"/>
                    </a:cubicBezTo>
                    <a:cubicBezTo>
                      <a:pt x="3666" y="3256"/>
                      <a:pt x="4186" y="2460"/>
                      <a:pt x="4783" y="1723"/>
                    </a:cubicBezTo>
                    <a:cubicBezTo>
                      <a:pt x="5287" y="1101"/>
                      <a:pt x="5850" y="530"/>
                      <a:pt x="6463" y="18"/>
                    </a:cubicBezTo>
                    <a:cubicBezTo>
                      <a:pt x="6463" y="18"/>
                      <a:pt x="6459" y="9"/>
                      <a:pt x="6459" y="9"/>
                    </a:cubicBezTo>
                    <a:lnTo>
                      <a:pt x="6463" y="1"/>
                    </a:ln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1"/>
              <p:cNvSpPr/>
              <p:nvPr/>
            </p:nvSpPr>
            <p:spPr>
              <a:xfrm>
                <a:off x="5141239" y="8084908"/>
                <a:ext cx="753308" cy="711444"/>
              </a:xfrm>
              <a:custGeom>
                <a:rect b="b" l="l" r="r" t="t"/>
                <a:pathLst>
                  <a:path extrusionOk="0" h="8735" w="9249">
                    <a:moveTo>
                      <a:pt x="4649" y="0"/>
                    </a:moveTo>
                    <a:cubicBezTo>
                      <a:pt x="3757" y="0"/>
                      <a:pt x="2868" y="273"/>
                      <a:pt x="2112" y="815"/>
                    </a:cubicBezTo>
                    <a:cubicBezTo>
                      <a:pt x="677" y="1844"/>
                      <a:pt x="0" y="3634"/>
                      <a:pt x="398" y="5357"/>
                    </a:cubicBezTo>
                    <a:cubicBezTo>
                      <a:pt x="867" y="7370"/>
                      <a:pt x="2665" y="8734"/>
                      <a:pt x="4651" y="8734"/>
                    </a:cubicBezTo>
                    <a:cubicBezTo>
                      <a:pt x="4978" y="8734"/>
                      <a:pt x="5310" y="8697"/>
                      <a:pt x="5642" y="8620"/>
                    </a:cubicBezTo>
                    <a:cubicBezTo>
                      <a:pt x="7361" y="8222"/>
                      <a:pt x="8668" y="6825"/>
                      <a:pt x="8961" y="5082"/>
                    </a:cubicBezTo>
                    <a:cubicBezTo>
                      <a:pt x="9248" y="3338"/>
                      <a:pt x="8461" y="1594"/>
                      <a:pt x="6963" y="663"/>
                    </a:cubicBezTo>
                    <a:cubicBezTo>
                      <a:pt x="6252" y="220"/>
                      <a:pt x="5449" y="0"/>
                      <a:pt x="46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1"/>
              <p:cNvSpPr/>
              <p:nvPr/>
            </p:nvSpPr>
            <p:spPr>
              <a:xfrm>
                <a:off x="5283609" y="8085071"/>
                <a:ext cx="588540" cy="573553"/>
              </a:xfrm>
              <a:custGeom>
                <a:rect b="b" l="l" r="r" t="t"/>
                <a:pathLst>
                  <a:path extrusionOk="0" h="7042" w="7226">
                    <a:moveTo>
                      <a:pt x="63" y="2575"/>
                    </a:moveTo>
                    <a:lnTo>
                      <a:pt x="63" y="2575"/>
                    </a:lnTo>
                    <a:cubicBezTo>
                      <a:pt x="60" y="2584"/>
                      <a:pt x="60" y="2596"/>
                      <a:pt x="60" y="2604"/>
                    </a:cubicBezTo>
                    <a:cubicBezTo>
                      <a:pt x="61" y="2594"/>
                      <a:pt x="62" y="2585"/>
                      <a:pt x="63" y="2575"/>
                    </a:cubicBezTo>
                    <a:close/>
                    <a:moveTo>
                      <a:pt x="2906" y="1"/>
                    </a:moveTo>
                    <a:cubicBezTo>
                      <a:pt x="2579" y="1"/>
                      <a:pt x="2246" y="38"/>
                      <a:pt x="1913" y="115"/>
                    </a:cubicBezTo>
                    <a:lnTo>
                      <a:pt x="1913" y="106"/>
                    </a:lnTo>
                    <a:cubicBezTo>
                      <a:pt x="1604" y="178"/>
                      <a:pt x="1304" y="288"/>
                      <a:pt x="1016" y="424"/>
                    </a:cubicBezTo>
                    <a:cubicBezTo>
                      <a:pt x="948" y="496"/>
                      <a:pt x="885" y="568"/>
                      <a:pt x="826" y="644"/>
                    </a:cubicBezTo>
                    <a:cubicBezTo>
                      <a:pt x="639" y="889"/>
                      <a:pt x="487" y="1156"/>
                      <a:pt x="369" y="1440"/>
                    </a:cubicBezTo>
                    <a:cubicBezTo>
                      <a:pt x="216" y="1803"/>
                      <a:pt x="115" y="2183"/>
                      <a:pt x="63" y="2575"/>
                    </a:cubicBezTo>
                    <a:lnTo>
                      <a:pt x="63" y="2575"/>
                    </a:lnTo>
                    <a:cubicBezTo>
                      <a:pt x="63" y="2575"/>
                      <a:pt x="64" y="2574"/>
                      <a:pt x="64" y="2574"/>
                    </a:cubicBezTo>
                    <a:lnTo>
                      <a:pt x="64" y="2574"/>
                    </a:lnTo>
                    <a:cubicBezTo>
                      <a:pt x="0" y="3044"/>
                      <a:pt x="0" y="3518"/>
                      <a:pt x="64" y="3992"/>
                    </a:cubicBezTo>
                    <a:cubicBezTo>
                      <a:pt x="64" y="3991"/>
                      <a:pt x="64" y="3991"/>
                      <a:pt x="64" y="3991"/>
                    </a:cubicBezTo>
                    <a:lnTo>
                      <a:pt x="64" y="3991"/>
                    </a:lnTo>
                    <a:cubicBezTo>
                      <a:pt x="120" y="4415"/>
                      <a:pt x="233" y="4832"/>
                      <a:pt x="398" y="5228"/>
                    </a:cubicBezTo>
                    <a:lnTo>
                      <a:pt x="390" y="5207"/>
                    </a:lnTo>
                    <a:lnTo>
                      <a:pt x="390" y="5207"/>
                    </a:lnTo>
                    <a:cubicBezTo>
                      <a:pt x="512" y="5503"/>
                      <a:pt x="673" y="5782"/>
                      <a:pt x="864" y="6036"/>
                    </a:cubicBezTo>
                    <a:cubicBezTo>
                      <a:pt x="1012" y="6231"/>
                      <a:pt x="1185" y="6409"/>
                      <a:pt x="1380" y="6557"/>
                    </a:cubicBezTo>
                    <a:cubicBezTo>
                      <a:pt x="1541" y="6684"/>
                      <a:pt x="1719" y="6785"/>
                      <a:pt x="1905" y="6866"/>
                    </a:cubicBezTo>
                    <a:lnTo>
                      <a:pt x="1896" y="6861"/>
                    </a:lnTo>
                    <a:lnTo>
                      <a:pt x="1896" y="6861"/>
                    </a:lnTo>
                    <a:cubicBezTo>
                      <a:pt x="2083" y="6938"/>
                      <a:pt x="2277" y="6993"/>
                      <a:pt x="2476" y="7022"/>
                    </a:cubicBezTo>
                    <a:lnTo>
                      <a:pt x="2489" y="7022"/>
                    </a:lnTo>
                    <a:cubicBezTo>
                      <a:pt x="2603" y="7035"/>
                      <a:pt x="2718" y="7041"/>
                      <a:pt x="2831" y="7041"/>
                    </a:cubicBezTo>
                    <a:cubicBezTo>
                      <a:pt x="2945" y="7041"/>
                      <a:pt x="3058" y="7035"/>
                      <a:pt x="3170" y="7022"/>
                    </a:cubicBezTo>
                    <a:cubicBezTo>
                      <a:pt x="3382" y="6993"/>
                      <a:pt x="3589" y="6942"/>
                      <a:pt x="3793" y="6874"/>
                    </a:cubicBezTo>
                    <a:cubicBezTo>
                      <a:pt x="3678" y="6870"/>
                      <a:pt x="3560" y="6861"/>
                      <a:pt x="3441" y="6845"/>
                    </a:cubicBezTo>
                    <a:cubicBezTo>
                      <a:pt x="3209" y="6828"/>
                      <a:pt x="2980" y="6768"/>
                      <a:pt x="2764" y="6679"/>
                    </a:cubicBezTo>
                    <a:cubicBezTo>
                      <a:pt x="2667" y="6637"/>
                      <a:pt x="2578" y="6578"/>
                      <a:pt x="2498" y="6506"/>
                    </a:cubicBezTo>
                    <a:cubicBezTo>
                      <a:pt x="2464" y="6472"/>
                      <a:pt x="2434" y="6438"/>
                      <a:pt x="2404" y="6400"/>
                    </a:cubicBezTo>
                    <a:cubicBezTo>
                      <a:pt x="2362" y="6349"/>
                      <a:pt x="2328" y="6290"/>
                      <a:pt x="2299" y="6231"/>
                    </a:cubicBezTo>
                    <a:cubicBezTo>
                      <a:pt x="2244" y="6133"/>
                      <a:pt x="2210" y="6028"/>
                      <a:pt x="2205" y="5913"/>
                    </a:cubicBezTo>
                    <a:cubicBezTo>
                      <a:pt x="2201" y="5829"/>
                      <a:pt x="2222" y="5744"/>
                      <a:pt x="2265" y="5668"/>
                    </a:cubicBezTo>
                    <a:cubicBezTo>
                      <a:pt x="2354" y="5507"/>
                      <a:pt x="2523" y="5410"/>
                      <a:pt x="2692" y="5350"/>
                    </a:cubicBezTo>
                    <a:cubicBezTo>
                      <a:pt x="2798" y="5317"/>
                      <a:pt x="2904" y="5295"/>
                      <a:pt x="3010" y="5283"/>
                    </a:cubicBezTo>
                    <a:cubicBezTo>
                      <a:pt x="3087" y="5270"/>
                      <a:pt x="3165" y="5264"/>
                      <a:pt x="3242" y="5264"/>
                    </a:cubicBezTo>
                    <a:cubicBezTo>
                      <a:pt x="3266" y="5264"/>
                      <a:pt x="3290" y="5265"/>
                      <a:pt x="3314" y="5266"/>
                    </a:cubicBezTo>
                    <a:cubicBezTo>
                      <a:pt x="3598" y="5279"/>
                      <a:pt x="3877" y="5321"/>
                      <a:pt x="4152" y="5401"/>
                    </a:cubicBezTo>
                    <a:cubicBezTo>
                      <a:pt x="4432" y="5482"/>
                      <a:pt x="4715" y="5545"/>
                      <a:pt x="5003" y="5596"/>
                    </a:cubicBezTo>
                    <a:cubicBezTo>
                      <a:pt x="5090" y="5607"/>
                      <a:pt x="5177" y="5612"/>
                      <a:pt x="5263" y="5612"/>
                    </a:cubicBezTo>
                    <a:cubicBezTo>
                      <a:pt x="5350" y="5612"/>
                      <a:pt x="5437" y="5607"/>
                      <a:pt x="5524" y="5596"/>
                    </a:cubicBezTo>
                    <a:lnTo>
                      <a:pt x="5524" y="5596"/>
                    </a:lnTo>
                    <a:lnTo>
                      <a:pt x="5507" y="5600"/>
                    </a:lnTo>
                    <a:lnTo>
                      <a:pt x="5507" y="5600"/>
                    </a:lnTo>
                    <a:lnTo>
                      <a:pt x="5528" y="5596"/>
                    </a:lnTo>
                    <a:lnTo>
                      <a:pt x="5536" y="5596"/>
                    </a:lnTo>
                    <a:cubicBezTo>
                      <a:pt x="5676" y="5571"/>
                      <a:pt x="5816" y="5532"/>
                      <a:pt x="5947" y="5477"/>
                    </a:cubicBezTo>
                    <a:lnTo>
                      <a:pt x="5955" y="5477"/>
                    </a:lnTo>
                    <a:cubicBezTo>
                      <a:pt x="6095" y="5414"/>
                      <a:pt x="6231" y="5338"/>
                      <a:pt x="6353" y="5245"/>
                    </a:cubicBezTo>
                    <a:cubicBezTo>
                      <a:pt x="6485" y="5139"/>
                      <a:pt x="6603" y="5020"/>
                      <a:pt x="6705" y="4893"/>
                    </a:cubicBezTo>
                    <a:cubicBezTo>
                      <a:pt x="6841" y="4712"/>
                      <a:pt x="6952" y="4515"/>
                      <a:pt x="7040" y="4310"/>
                    </a:cubicBezTo>
                    <a:lnTo>
                      <a:pt x="7040" y="4310"/>
                    </a:lnTo>
                    <a:cubicBezTo>
                      <a:pt x="7039" y="4312"/>
                      <a:pt x="7039" y="4315"/>
                      <a:pt x="7039" y="4318"/>
                    </a:cubicBezTo>
                    <a:cubicBezTo>
                      <a:pt x="7115" y="4123"/>
                      <a:pt x="7179" y="3924"/>
                      <a:pt x="7225" y="3717"/>
                    </a:cubicBezTo>
                    <a:cubicBezTo>
                      <a:pt x="7208" y="3607"/>
                      <a:pt x="7187" y="3497"/>
                      <a:pt x="7162" y="3382"/>
                    </a:cubicBezTo>
                    <a:cubicBezTo>
                      <a:pt x="6693" y="1365"/>
                      <a:pt x="4895" y="1"/>
                      <a:pt x="2906"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1"/>
              <p:cNvSpPr/>
              <p:nvPr/>
            </p:nvSpPr>
            <p:spPr>
              <a:xfrm>
                <a:off x="5313582" y="8200238"/>
                <a:ext cx="814" cy="1466"/>
              </a:xfrm>
              <a:custGeom>
                <a:rect b="b" l="l" r="r" t="t"/>
                <a:pathLst>
                  <a:path extrusionOk="0" h="18" w="10">
                    <a:moveTo>
                      <a:pt x="9" y="0"/>
                    </a:moveTo>
                    <a:cubicBezTo>
                      <a:pt x="7" y="2"/>
                      <a:pt x="6" y="4"/>
                      <a:pt x="6" y="6"/>
                    </a:cubicBezTo>
                    <a:lnTo>
                      <a:pt x="6" y="6"/>
                    </a:lnTo>
                    <a:cubicBezTo>
                      <a:pt x="7" y="5"/>
                      <a:pt x="8" y="3"/>
                      <a:pt x="9" y="0"/>
                    </a:cubicBezTo>
                    <a:close/>
                    <a:moveTo>
                      <a:pt x="6" y="6"/>
                    </a:moveTo>
                    <a:cubicBezTo>
                      <a:pt x="3" y="11"/>
                      <a:pt x="1" y="14"/>
                      <a:pt x="1" y="17"/>
                    </a:cubicBezTo>
                    <a:cubicBezTo>
                      <a:pt x="3" y="15"/>
                      <a:pt x="4" y="10"/>
                      <a:pt x="6" y="6"/>
                    </a:cubicBez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1"/>
              <p:cNvSpPr/>
              <p:nvPr/>
            </p:nvSpPr>
            <p:spPr>
              <a:xfrm>
                <a:off x="5691090" y="8540117"/>
                <a:ext cx="81" cy="81"/>
              </a:xfrm>
              <a:custGeom>
                <a:rect b="b" l="l" r="r" t="t"/>
                <a:pathLst>
                  <a:path extrusionOk="0" h="1" w="1">
                    <a:moveTo>
                      <a:pt x="0" y="1"/>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1"/>
              <p:cNvSpPr/>
              <p:nvPr/>
            </p:nvSpPr>
            <p:spPr>
              <a:xfrm>
                <a:off x="5542449" y="8656668"/>
                <a:ext cx="1466" cy="81"/>
              </a:xfrm>
              <a:custGeom>
                <a:rect b="b" l="l" r="r" t="t"/>
                <a:pathLst>
                  <a:path extrusionOk="0" h="1" w="18">
                    <a:moveTo>
                      <a:pt x="1" y="0"/>
                    </a:moveTo>
                    <a:lnTo>
                      <a:pt x="18" y="0"/>
                    </a:ln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1"/>
              <p:cNvSpPr/>
              <p:nvPr/>
            </p:nvSpPr>
            <p:spPr>
              <a:xfrm>
                <a:off x="5541797" y="8656668"/>
                <a:ext cx="81" cy="81"/>
              </a:xfrm>
              <a:custGeom>
                <a:rect b="b" l="l" r="r" t="t"/>
                <a:pathLst>
                  <a:path extrusionOk="0" h="1" w="1">
                    <a:moveTo>
                      <a:pt x="0" y="0"/>
                    </a:moveTo>
                    <a:close/>
                  </a:path>
                </a:pathLst>
              </a:custGeom>
              <a:solidFill>
                <a:srgbClr val="FEBE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8" name="Google Shape;6758;p61"/>
          <p:cNvGrpSpPr/>
          <p:nvPr/>
        </p:nvGrpSpPr>
        <p:grpSpPr>
          <a:xfrm>
            <a:off x="240962" y="176620"/>
            <a:ext cx="1420536" cy="1425236"/>
            <a:chOff x="-721150" y="1037700"/>
            <a:chExt cx="1959090" cy="1965572"/>
          </a:xfrm>
        </p:grpSpPr>
        <p:sp>
          <p:nvSpPr>
            <p:cNvPr id="6759" name="Google Shape;6759;p61"/>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1"/>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1"/>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1"/>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1"/>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1"/>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1"/>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1"/>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1"/>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1"/>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1"/>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1"/>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1"/>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1"/>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1"/>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1"/>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1"/>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1"/>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1"/>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1"/>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1"/>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1"/>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1"/>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1"/>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1"/>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1"/>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1"/>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1"/>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7" name="Google Shape;6787;p61"/>
          <p:cNvSpPr/>
          <p:nvPr/>
        </p:nvSpPr>
        <p:spPr>
          <a:xfrm>
            <a:off x="3046550" y="8903525"/>
            <a:ext cx="3476700" cy="793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6788" name="Google Shape;6788;p61"/>
          <p:cNvSpPr txBox="1"/>
          <p:nvPr/>
        </p:nvSpPr>
        <p:spPr>
          <a:xfrm>
            <a:off x="3060350" y="8833750"/>
            <a:ext cx="3449100" cy="9573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Instructions: Print the spinner and place a paper clip with a thumbtack in the center so you can spin it</a:t>
            </a:r>
            <a:endParaRPr sz="1600">
              <a:solidFill>
                <a:schemeClr val="dk2"/>
              </a:solidFill>
              <a:latin typeface="Roboto"/>
              <a:ea typeface="Roboto"/>
              <a:cs typeface="Roboto"/>
              <a:sym typeface="Roboto"/>
            </a:endParaRPr>
          </a:p>
        </p:txBody>
      </p:sp>
      <p:sp>
        <p:nvSpPr>
          <p:cNvPr id="6789" name="Google Shape;6789;p61"/>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Food</a:t>
            </a:r>
            <a:r>
              <a:rPr lang="en">
                <a:solidFill>
                  <a:schemeClr val="lt1"/>
                </a:solidFill>
              </a:rPr>
              <a:t> bingo</a:t>
            </a:r>
            <a:endParaRPr>
              <a:solidFill>
                <a:schemeClr val="lt1"/>
              </a:solidFill>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793" name="Shape 6793"/>
        <p:cNvGrpSpPr/>
        <p:nvPr/>
      </p:nvGrpSpPr>
      <p:grpSpPr>
        <a:xfrm>
          <a:off x="0" y="0"/>
          <a:ext cx="0" cy="0"/>
          <a:chOff x="0" y="0"/>
          <a:chExt cx="0" cy="0"/>
        </a:xfrm>
      </p:grpSpPr>
      <p:sp>
        <p:nvSpPr>
          <p:cNvPr id="6794" name="Google Shape;6794;p62"/>
          <p:cNvSpPr/>
          <p:nvPr/>
        </p:nvSpPr>
        <p:spPr>
          <a:xfrm>
            <a:off x="620525" y="2963024"/>
            <a:ext cx="6321000" cy="4182300"/>
          </a:xfrm>
          <a:prstGeom prst="roundRect">
            <a:avLst>
              <a:gd fmla="val 8716"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2"/>
          <p:cNvSpPr/>
          <p:nvPr/>
        </p:nvSpPr>
        <p:spPr>
          <a:xfrm>
            <a:off x="1950875" y="1919025"/>
            <a:ext cx="36603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Calibri"/>
                <a:ea typeface="Calibri"/>
                <a:cs typeface="Calibri"/>
                <a:sym typeface="Calibri"/>
              </a:rPr>
              <a:t>Instructions:</a:t>
            </a:r>
            <a:r>
              <a:rPr lang="en" sz="1600">
                <a:solidFill>
                  <a:schemeClr val="dk2"/>
                </a:solidFill>
                <a:latin typeface="Calibri"/>
                <a:ea typeface="Calibri"/>
                <a:cs typeface="Calibri"/>
                <a:sym typeface="Calibri"/>
              </a:rPr>
              <a:t> Write inside each box the number each type of  food appears</a:t>
            </a:r>
            <a:endParaRPr/>
          </a:p>
        </p:txBody>
      </p:sp>
      <p:sp>
        <p:nvSpPr>
          <p:cNvPr id="6796" name="Google Shape;6796;p62"/>
          <p:cNvSpPr/>
          <p:nvPr/>
        </p:nvSpPr>
        <p:spPr>
          <a:xfrm>
            <a:off x="4659624" y="9036518"/>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2"/>
          <p:cNvSpPr/>
          <p:nvPr/>
        </p:nvSpPr>
        <p:spPr>
          <a:xfrm>
            <a:off x="1937666" y="9036518"/>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2"/>
          <p:cNvSpPr/>
          <p:nvPr/>
        </p:nvSpPr>
        <p:spPr>
          <a:xfrm>
            <a:off x="576688" y="9036518"/>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2"/>
          <p:cNvSpPr txBox="1"/>
          <p:nvPr/>
        </p:nvSpPr>
        <p:spPr>
          <a:xfrm>
            <a:off x="4824774" y="9281468"/>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6800" name="Google Shape;6800;p62"/>
          <p:cNvSpPr txBox="1"/>
          <p:nvPr/>
        </p:nvSpPr>
        <p:spPr>
          <a:xfrm>
            <a:off x="2102816" y="9281468"/>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6801" name="Google Shape;6801;p62"/>
          <p:cNvSpPr txBox="1"/>
          <p:nvPr/>
        </p:nvSpPr>
        <p:spPr>
          <a:xfrm>
            <a:off x="741838" y="9281468"/>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6802" name="Google Shape;6802;p62"/>
          <p:cNvSpPr/>
          <p:nvPr/>
        </p:nvSpPr>
        <p:spPr>
          <a:xfrm>
            <a:off x="3298645" y="9036518"/>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2"/>
          <p:cNvSpPr txBox="1"/>
          <p:nvPr/>
        </p:nvSpPr>
        <p:spPr>
          <a:xfrm>
            <a:off x="3463795" y="9281468"/>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6804" name="Google Shape;6804;p62"/>
          <p:cNvGrpSpPr/>
          <p:nvPr/>
        </p:nvGrpSpPr>
        <p:grpSpPr>
          <a:xfrm>
            <a:off x="3281435" y="7876162"/>
            <a:ext cx="962714" cy="962227"/>
            <a:chOff x="-1621266" y="9256312"/>
            <a:chExt cx="814962" cy="814480"/>
          </a:xfrm>
        </p:grpSpPr>
        <p:sp>
          <p:nvSpPr>
            <p:cNvPr id="6805" name="Google Shape;6805;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6" name="Google Shape;6816;p62"/>
          <p:cNvGrpSpPr/>
          <p:nvPr/>
        </p:nvGrpSpPr>
        <p:grpSpPr>
          <a:xfrm rot="951987">
            <a:off x="5863641" y="7867057"/>
            <a:ext cx="987222" cy="980432"/>
            <a:chOff x="-2314725" y="2959913"/>
            <a:chExt cx="385300" cy="382650"/>
          </a:xfrm>
        </p:grpSpPr>
        <p:sp>
          <p:nvSpPr>
            <p:cNvPr id="6817" name="Google Shape;6817;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62"/>
          <p:cNvGrpSpPr/>
          <p:nvPr/>
        </p:nvGrpSpPr>
        <p:grpSpPr>
          <a:xfrm>
            <a:off x="1885558" y="7821548"/>
            <a:ext cx="962698" cy="1016847"/>
            <a:chOff x="-3354237" y="2285538"/>
            <a:chExt cx="371225" cy="392075"/>
          </a:xfrm>
        </p:grpSpPr>
        <p:sp>
          <p:nvSpPr>
            <p:cNvPr id="6826" name="Google Shape;6826;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62"/>
          <p:cNvGrpSpPr/>
          <p:nvPr/>
        </p:nvGrpSpPr>
        <p:grpSpPr>
          <a:xfrm>
            <a:off x="629322" y="7691780"/>
            <a:ext cx="823043" cy="1146610"/>
            <a:chOff x="-811725" y="3550913"/>
            <a:chExt cx="590715" cy="822946"/>
          </a:xfrm>
        </p:grpSpPr>
        <p:sp>
          <p:nvSpPr>
            <p:cNvPr id="6852" name="Google Shape;6852;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5" name="Google Shape;6915;p62"/>
          <p:cNvSpPr/>
          <p:nvPr/>
        </p:nvSpPr>
        <p:spPr>
          <a:xfrm>
            <a:off x="6020603" y="9036518"/>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2"/>
          <p:cNvSpPr txBox="1"/>
          <p:nvPr/>
        </p:nvSpPr>
        <p:spPr>
          <a:xfrm>
            <a:off x="6185753" y="9281468"/>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6917" name="Google Shape;6917;p62"/>
          <p:cNvGrpSpPr/>
          <p:nvPr/>
        </p:nvGrpSpPr>
        <p:grpSpPr>
          <a:xfrm>
            <a:off x="4392108" y="7518545"/>
            <a:ext cx="1463315" cy="1474613"/>
            <a:chOff x="-1835763" y="3650609"/>
            <a:chExt cx="941281" cy="948548"/>
          </a:xfrm>
        </p:grpSpPr>
        <p:sp>
          <p:nvSpPr>
            <p:cNvPr id="6918" name="Google Shape;6918;p62"/>
            <p:cNvSpPr/>
            <p:nvPr/>
          </p:nvSpPr>
          <p:spPr>
            <a:xfrm rot="-2997187">
              <a:off x="-1715331" y="3804433"/>
              <a:ext cx="700418" cy="640901"/>
            </a:xfrm>
            <a:custGeom>
              <a:rect b="b" l="l" r="r" t="t"/>
              <a:pathLst>
                <a:path extrusionOk="0" h="18823" w="20571">
                  <a:moveTo>
                    <a:pt x="18585" y="0"/>
                  </a:moveTo>
                  <a:lnTo>
                    <a:pt x="18551" y="9"/>
                  </a:lnTo>
                  <a:lnTo>
                    <a:pt x="18522" y="13"/>
                  </a:lnTo>
                  <a:cubicBezTo>
                    <a:pt x="18488" y="25"/>
                    <a:pt x="18454" y="47"/>
                    <a:pt x="18428" y="76"/>
                  </a:cubicBezTo>
                  <a:cubicBezTo>
                    <a:pt x="18318" y="178"/>
                    <a:pt x="18213" y="288"/>
                    <a:pt x="18111" y="402"/>
                  </a:cubicBezTo>
                  <a:cubicBezTo>
                    <a:pt x="18022" y="500"/>
                    <a:pt x="17933" y="597"/>
                    <a:pt x="17849" y="698"/>
                  </a:cubicBezTo>
                  <a:lnTo>
                    <a:pt x="17806" y="741"/>
                  </a:lnTo>
                  <a:lnTo>
                    <a:pt x="17717" y="847"/>
                  </a:lnTo>
                  <a:cubicBezTo>
                    <a:pt x="17421" y="1185"/>
                    <a:pt x="17108" y="1507"/>
                    <a:pt x="16778" y="1816"/>
                  </a:cubicBezTo>
                  <a:lnTo>
                    <a:pt x="16757" y="1833"/>
                  </a:lnTo>
                  <a:cubicBezTo>
                    <a:pt x="16757" y="1833"/>
                    <a:pt x="16752" y="1837"/>
                    <a:pt x="16752" y="1837"/>
                  </a:cubicBezTo>
                  <a:cubicBezTo>
                    <a:pt x="16757" y="1841"/>
                    <a:pt x="16752" y="1845"/>
                    <a:pt x="16752" y="1845"/>
                  </a:cubicBezTo>
                  <a:lnTo>
                    <a:pt x="16765" y="1837"/>
                  </a:lnTo>
                  <a:lnTo>
                    <a:pt x="16765" y="1837"/>
                  </a:lnTo>
                  <a:cubicBezTo>
                    <a:pt x="16537" y="2040"/>
                    <a:pt x="16283" y="2214"/>
                    <a:pt x="16016" y="2362"/>
                  </a:cubicBezTo>
                  <a:cubicBezTo>
                    <a:pt x="15906" y="2417"/>
                    <a:pt x="15787" y="2459"/>
                    <a:pt x="15665" y="2485"/>
                  </a:cubicBezTo>
                  <a:cubicBezTo>
                    <a:pt x="15605" y="2497"/>
                    <a:pt x="15542" y="2502"/>
                    <a:pt x="15483" y="2502"/>
                  </a:cubicBezTo>
                  <a:lnTo>
                    <a:pt x="15453" y="2502"/>
                  </a:lnTo>
                  <a:cubicBezTo>
                    <a:pt x="15398" y="2497"/>
                    <a:pt x="15343" y="2485"/>
                    <a:pt x="15288" y="2472"/>
                  </a:cubicBezTo>
                  <a:cubicBezTo>
                    <a:pt x="15237" y="2451"/>
                    <a:pt x="15182" y="2421"/>
                    <a:pt x="15131" y="2391"/>
                  </a:cubicBezTo>
                  <a:cubicBezTo>
                    <a:pt x="15102" y="2375"/>
                    <a:pt x="15076" y="2353"/>
                    <a:pt x="15055" y="2328"/>
                  </a:cubicBezTo>
                  <a:cubicBezTo>
                    <a:pt x="15047" y="2320"/>
                    <a:pt x="15038" y="2307"/>
                    <a:pt x="15030" y="2294"/>
                  </a:cubicBezTo>
                  <a:lnTo>
                    <a:pt x="15021" y="2277"/>
                  </a:lnTo>
                  <a:lnTo>
                    <a:pt x="15021" y="2256"/>
                  </a:lnTo>
                  <a:cubicBezTo>
                    <a:pt x="15026" y="2239"/>
                    <a:pt x="15026" y="2218"/>
                    <a:pt x="15030" y="2197"/>
                  </a:cubicBezTo>
                  <a:cubicBezTo>
                    <a:pt x="15047" y="2163"/>
                    <a:pt x="15064" y="2133"/>
                    <a:pt x="15081" y="2099"/>
                  </a:cubicBezTo>
                  <a:cubicBezTo>
                    <a:pt x="15148" y="2002"/>
                    <a:pt x="15229" y="1913"/>
                    <a:pt x="15318" y="1837"/>
                  </a:cubicBezTo>
                  <a:cubicBezTo>
                    <a:pt x="15512" y="1676"/>
                    <a:pt x="15715" y="1528"/>
                    <a:pt x="15931" y="1401"/>
                  </a:cubicBezTo>
                  <a:cubicBezTo>
                    <a:pt x="16151" y="1266"/>
                    <a:pt x="16384" y="1134"/>
                    <a:pt x="16638" y="1012"/>
                  </a:cubicBezTo>
                  <a:lnTo>
                    <a:pt x="16638" y="1012"/>
                  </a:lnTo>
                  <a:lnTo>
                    <a:pt x="16613" y="1016"/>
                  </a:lnTo>
                  <a:lnTo>
                    <a:pt x="16613" y="1016"/>
                  </a:lnTo>
                  <a:lnTo>
                    <a:pt x="16672" y="991"/>
                  </a:lnTo>
                  <a:cubicBezTo>
                    <a:pt x="16854" y="906"/>
                    <a:pt x="17036" y="821"/>
                    <a:pt x="17231" y="749"/>
                  </a:cubicBezTo>
                  <a:cubicBezTo>
                    <a:pt x="17387" y="698"/>
                    <a:pt x="17430" y="495"/>
                    <a:pt x="17303" y="385"/>
                  </a:cubicBezTo>
                  <a:lnTo>
                    <a:pt x="17277" y="373"/>
                  </a:lnTo>
                  <a:lnTo>
                    <a:pt x="17256" y="360"/>
                  </a:lnTo>
                  <a:cubicBezTo>
                    <a:pt x="17226" y="343"/>
                    <a:pt x="17197" y="334"/>
                    <a:pt x="17163" y="334"/>
                  </a:cubicBezTo>
                  <a:cubicBezTo>
                    <a:pt x="17011" y="326"/>
                    <a:pt x="16875" y="322"/>
                    <a:pt x="16748" y="322"/>
                  </a:cubicBezTo>
                  <a:cubicBezTo>
                    <a:pt x="16655" y="322"/>
                    <a:pt x="16566" y="322"/>
                    <a:pt x="16473" y="330"/>
                  </a:cubicBezTo>
                  <a:cubicBezTo>
                    <a:pt x="16253" y="343"/>
                    <a:pt x="16033" y="373"/>
                    <a:pt x="15817" y="415"/>
                  </a:cubicBezTo>
                  <a:cubicBezTo>
                    <a:pt x="15622" y="453"/>
                    <a:pt x="15432" y="508"/>
                    <a:pt x="15241" y="571"/>
                  </a:cubicBezTo>
                  <a:cubicBezTo>
                    <a:pt x="15051" y="643"/>
                    <a:pt x="14865" y="724"/>
                    <a:pt x="14683" y="821"/>
                  </a:cubicBezTo>
                  <a:cubicBezTo>
                    <a:pt x="14327" y="1007"/>
                    <a:pt x="13989" y="1223"/>
                    <a:pt x="13671" y="1465"/>
                  </a:cubicBezTo>
                  <a:cubicBezTo>
                    <a:pt x="13489" y="1600"/>
                    <a:pt x="13307" y="1740"/>
                    <a:pt x="13125" y="1888"/>
                  </a:cubicBezTo>
                  <a:cubicBezTo>
                    <a:pt x="12952" y="2023"/>
                    <a:pt x="12765" y="2146"/>
                    <a:pt x="12566" y="2252"/>
                  </a:cubicBezTo>
                  <a:cubicBezTo>
                    <a:pt x="12338" y="2358"/>
                    <a:pt x="12092" y="2442"/>
                    <a:pt x="11843" y="2493"/>
                  </a:cubicBezTo>
                  <a:cubicBezTo>
                    <a:pt x="11462" y="2561"/>
                    <a:pt x="11085" y="2578"/>
                    <a:pt x="10662" y="2590"/>
                  </a:cubicBezTo>
                  <a:lnTo>
                    <a:pt x="10581" y="2586"/>
                  </a:lnTo>
                  <a:cubicBezTo>
                    <a:pt x="10493" y="2582"/>
                    <a:pt x="10404" y="2582"/>
                    <a:pt x="10315" y="2582"/>
                  </a:cubicBezTo>
                  <a:cubicBezTo>
                    <a:pt x="10247" y="2582"/>
                    <a:pt x="10175" y="2582"/>
                    <a:pt x="10103" y="2586"/>
                  </a:cubicBezTo>
                  <a:cubicBezTo>
                    <a:pt x="9934" y="2595"/>
                    <a:pt x="9769" y="2607"/>
                    <a:pt x="9604" y="2633"/>
                  </a:cubicBezTo>
                  <a:cubicBezTo>
                    <a:pt x="9295" y="2679"/>
                    <a:pt x="8990" y="2751"/>
                    <a:pt x="8698" y="2844"/>
                  </a:cubicBezTo>
                  <a:cubicBezTo>
                    <a:pt x="8761" y="2798"/>
                    <a:pt x="8825" y="2747"/>
                    <a:pt x="8888" y="2692"/>
                  </a:cubicBezTo>
                  <a:cubicBezTo>
                    <a:pt x="9003" y="2590"/>
                    <a:pt x="9104" y="2480"/>
                    <a:pt x="9197" y="2358"/>
                  </a:cubicBezTo>
                  <a:cubicBezTo>
                    <a:pt x="9295" y="2226"/>
                    <a:pt x="9371" y="2082"/>
                    <a:pt x="9426" y="1926"/>
                  </a:cubicBezTo>
                  <a:cubicBezTo>
                    <a:pt x="9439" y="1896"/>
                    <a:pt x="9447" y="1867"/>
                    <a:pt x="9443" y="1837"/>
                  </a:cubicBezTo>
                  <a:cubicBezTo>
                    <a:pt x="9439" y="1786"/>
                    <a:pt x="9417" y="1740"/>
                    <a:pt x="9379" y="1710"/>
                  </a:cubicBezTo>
                  <a:cubicBezTo>
                    <a:pt x="9353" y="1683"/>
                    <a:pt x="9316" y="1667"/>
                    <a:pt x="9278" y="1667"/>
                  </a:cubicBezTo>
                  <a:cubicBezTo>
                    <a:pt x="9274" y="1667"/>
                    <a:pt x="9269" y="1667"/>
                    <a:pt x="9265" y="1668"/>
                  </a:cubicBezTo>
                  <a:cubicBezTo>
                    <a:pt x="9227" y="1668"/>
                    <a:pt x="9193" y="1676"/>
                    <a:pt x="9159" y="1697"/>
                  </a:cubicBezTo>
                  <a:cubicBezTo>
                    <a:pt x="9096" y="1731"/>
                    <a:pt x="9032" y="1769"/>
                    <a:pt x="8969" y="1803"/>
                  </a:cubicBezTo>
                  <a:cubicBezTo>
                    <a:pt x="8740" y="1909"/>
                    <a:pt x="8503" y="1994"/>
                    <a:pt x="8262" y="2061"/>
                  </a:cubicBezTo>
                  <a:cubicBezTo>
                    <a:pt x="8076" y="2116"/>
                    <a:pt x="7885" y="2159"/>
                    <a:pt x="7686" y="2201"/>
                  </a:cubicBezTo>
                  <a:lnTo>
                    <a:pt x="7674" y="2205"/>
                  </a:lnTo>
                  <a:lnTo>
                    <a:pt x="7487" y="2248"/>
                  </a:lnTo>
                  <a:cubicBezTo>
                    <a:pt x="7225" y="2303"/>
                    <a:pt x="6967" y="2375"/>
                    <a:pt x="6713" y="2459"/>
                  </a:cubicBezTo>
                  <a:cubicBezTo>
                    <a:pt x="6442" y="2552"/>
                    <a:pt x="6184" y="2679"/>
                    <a:pt x="5943" y="2832"/>
                  </a:cubicBezTo>
                  <a:cubicBezTo>
                    <a:pt x="5464" y="3132"/>
                    <a:pt x="5105" y="3560"/>
                    <a:pt x="4779" y="3983"/>
                  </a:cubicBezTo>
                  <a:cubicBezTo>
                    <a:pt x="4728" y="4042"/>
                    <a:pt x="4681" y="4106"/>
                    <a:pt x="4635" y="4169"/>
                  </a:cubicBezTo>
                  <a:cubicBezTo>
                    <a:pt x="4503" y="4338"/>
                    <a:pt x="4372" y="4508"/>
                    <a:pt x="4237" y="4673"/>
                  </a:cubicBezTo>
                  <a:cubicBezTo>
                    <a:pt x="4266" y="4597"/>
                    <a:pt x="4288" y="4520"/>
                    <a:pt x="4300" y="4444"/>
                  </a:cubicBezTo>
                  <a:cubicBezTo>
                    <a:pt x="4330" y="4262"/>
                    <a:pt x="4343" y="4080"/>
                    <a:pt x="4338" y="3898"/>
                  </a:cubicBezTo>
                  <a:cubicBezTo>
                    <a:pt x="4330" y="3695"/>
                    <a:pt x="4300" y="3492"/>
                    <a:pt x="4254" y="3293"/>
                  </a:cubicBezTo>
                  <a:cubicBezTo>
                    <a:pt x="4245" y="3263"/>
                    <a:pt x="4228" y="3234"/>
                    <a:pt x="4203" y="3217"/>
                  </a:cubicBezTo>
                  <a:cubicBezTo>
                    <a:pt x="4182" y="3196"/>
                    <a:pt x="4152" y="3183"/>
                    <a:pt x="4123" y="3179"/>
                  </a:cubicBezTo>
                  <a:cubicBezTo>
                    <a:pt x="4114" y="3174"/>
                    <a:pt x="4101" y="3174"/>
                    <a:pt x="4093" y="3174"/>
                  </a:cubicBezTo>
                  <a:cubicBezTo>
                    <a:pt x="4025" y="3174"/>
                    <a:pt x="3962" y="3213"/>
                    <a:pt x="3932" y="3272"/>
                  </a:cubicBezTo>
                  <a:cubicBezTo>
                    <a:pt x="3860" y="3433"/>
                    <a:pt x="3780" y="3585"/>
                    <a:pt x="3687" y="3733"/>
                  </a:cubicBezTo>
                  <a:cubicBezTo>
                    <a:pt x="3395" y="4178"/>
                    <a:pt x="3014" y="4559"/>
                    <a:pt x="2645" y="4922"/>
                  </a:cubicBezTo>
                  <a:lnTo>
                    <a:pt x="2633" y="4935"/>
                  </a:lnTo>
                  <a:cubicBezTo>
                    <a:pt x="2400" y="5168"/>
                    <a:pt x="2154" y="5409"/>
                    <a:pt x="1943" y="5663"/>
                  </a:cubicBezTo>
                  <a:cubicBezTo>
                    <a:pt x="1799" y="5832"/>
                    <a:pt x="1668" y="6014"/>
                    <a:pt x="1549" y="6205"/>
                  </a:cubicBezTo>
                  <a:cubicBezTo>
                    <a:pt x="1414" y="6421"/>
                    <a:pt x="1299" y="6645"/>
                    <a:pt x="1202" y="6874"/>
                  </a:cubicBezTo>
                  <a:cubicBezTo>
                    <a:pt x="1033" y="7263"/>
                    <a:pt x="897" y="7674"/>
                    <a:pt x="770" y="8071"/>
                  </a:cubicBezTo>
                  <a:lnTo>
                    <a:pt x="677" y="8351"/>
                  </a:lnTo>
                  <a:cubicBezTo>
                    <a:pt x="635" y="8478"/>
                    <a:pt x="593" y="8605"/>
                    <a:pt x="546" y="8728"/>
                  </a:cubicBezTo>
                  <a:cubicBezTo>
                    <a:pt x="521" y="8799"/>
                    <a:pt x="495" y="8876"/>
                    <a:pt x="466" y="8943"/>
                  </a:cubicBezTo>
                  <a:lnTo>
                    <a:pt x="449" y="8994"/>
                  </a:lnTo>
                  <a:lnTo>
                    <a:pt x="432" y="9036"/>
                  </a:lnTo>
                  <a:lnTo>
                    <a:pt x="385" y="9151"/>
                  </a:lnTo>
                  <a:cubicBezTo>
                    <a:pt x="296" y="9379"/>
                    <a:pt x="224" y="9612"/>
                    <a:pt x="165" y="9849"/>
                  </a:cubicBezTo>
                  <a:cubicBezTo>
                    <a:pt x="55" y="10315"/>
                    <a:pt x="0" y="10797"/>
                    <a:pt x="9" y="11275"/>
                  </a:cubicBezTo>
                  <a:cubicBezTo>
                    <a:pt x="13" y="11766"/>
                    <a:pt x="72" y="12253"/>
                    <a:pt x="182" y="12731"/>
                  </a:cubicBezTo>
                  <a:cubicBezTo>
                    <a:pt x="292" y="13206"/>
                    <a:pt x="445" y="13671"/>
                    <a:pt x="639" y="14120"/>
                  </a:cubicBezTo>
                  <a:cubicBezTo>
                    <a:pt x="838" y="14577"/>
                    <a:pt x="1079" y="15017"/>
                    <a:pt x="1359" y="15432"/>
                  </a:cubicBezTo>
                  <a:cubicBezTo>
                    <a:pt x="1630" y="15838"/>
                    <a:pt x="1943" y="16223"/>
                    <a:pt x="2286" y="16575"/>
                  </a:cubicBezTo>
                  <a:cubicBezTo>
                    <a:pt x="2616" y="16913"/>
                    <a:pt x="2976" y="17214"/>
                    <a:pt x="3369" y="17476"/>
                  </a:cubicBezTo>
                  <a:cubicBezTo>
                    <a:pt x="3839" y="17785"/>
                    <a:pt x="4338" y="18043"/>
                    <a:pt x="4863" y="18246"/>
                  </a:cubicBezTo>
                  <a:cubicBezTo>
                    <a:pt x="5807" y="18615"/>
                    <a:pt x="6734" y="18814"/>
                    <a:pt x="7627" y="18822"/>
                  </a:cubicBezTo>
                  <a:lnTo>
                    <a:pt x="7678" y="18822"/>
                  </a:lnTo>
                  <a:cubicBezTo>
                    <a:pt x="8127" y="18822"/>
                    <a:pt x="8575" y="18763"/>
                    <a:pt x="9007" y="18708"/>
                  </a:cubicBezTo>
                  <a:lnTo>
                    <a:pt x="9028" y="18708"/>
                  </a:lnTo>
                  <a:lnTo>
                    <a:pt x="9168" y="18691"/>
                  </a:lnTo>
                  <a:cubicBezTo>
                    <a:pt x="9591" y="18632"/>
                    <a:pt x="10023" y="18593"/>
                    <a:pt x="10454" y="18585"/>
                  </a:cubicBezTo>
                  <a:cubicBezTo>
                    <a:pt x="10539" y="18585"/>
                    <a:pt x="10628" y="18589"/>
                    <a:pt x="10713" y="18593"/>
                  </a:cubicBezTo>
                  <a:cubicBezTo>
                    <a:pt x="10772" y="18598"/>
                    <a:pt x="10827" y="18602"/>
                    <a:pt x="10886" y="18606"/>
                  </a:cubicBezTo>
                  <a:cubicBezTo>
                    <a:pt x="10899" y="18610"/>
                    <a:pt x="10912" y="18610"/>
                    <a:pt x="10924" y="18610"/>
                  </a:cubicBezTo>
                  <a:cubicBezTo>
                    <a:pt x="10945" y="18610"/>
                    <a:pt x="10971" y="18606"/>
                    <a:pt x="10992" y="18598"/>
                  </a:cubicBezTo>
                  <a:cubicBezTo>
                    <a:pt x="11047" y="18581"/>
                    <a:pt x="11089" y="18543"/>
                    <a:pt x="11115" y="18492"/>
                  </a:cubicBezTo>
                  <a:cubicBezTo>
                    <a:pt x="11157" y="18403"/>
                    <a:pt x="11136" y="18301"/>
                    <a:pt x="11064" y="18238"/>
                  </a:cubicBezTo>
                  <a:cubicBezTo>
                    <a:pt x="10797" y="17976"/>
                    <a:pt x="10450" y="17849"/>
                    <a:pt x="10145" y="17764"/>
                  </a:cubicBezTo>
                  <a:cubicBezTo>
                    <a:pt x="10281" y="17717"/>
                    <a:pt x="10421" y="17671"/>
                    <a:pt x="10560" y="17624"/>
                  </a:cubicBezTo>
                  <a:lnTo>
                    <a:pt x="10594" y="17612"/>
                  </a:lnTo>
                  <a:lnTo>
                    <a:pt x="10742" y="17565"/>
                  </a:lnTo>
                  <a:cubicBezTo>
                    <a:pt x="10924" y="17506"/>
                    <a:pt x="11060" y="17451"/>
                    <a:pt x="11187" y="17396"/>
                  </a:cubicBezTo>
                  <a:cubicBezTo>
                    <a:pt x="11381" y="17311"/>
                    <a:pt x="11563" y="17209"/>
                    <a:pt x="11703" y="17133"/>
                  </a:cubicBezTo>
                  <a:cubicBezTo>
                    <a:pt x="11978" y="16981"/>
                    <a:pt x="12245" y="16816"/>
                    <a:pt x="12507" y="16651"/>
                  </a:cubicBezTo>
                  <a:cubicBezTo>
                    <a:pt x="12850" y="16439"/>
                    <a:pt x="13201" y="16215"/>
                    <a:pt x="13565" y="16033"/>
                  </a:cubicBezTo>
                  <a:lnTo>
                    <a:pt x="13565" y="16033"/>
                  </a:lnTo>
                  <a:lnTo>
                    <a:pt x="13510" y="16050"/>
                  </a:lnTo>
                  <a:cubicBezTo>
                    <a:pt x="14179" y="15732"/>
                    <a:pt x="14886" y="15495"/>
                    <a:pt x="15614" y="15351"/>
                  </a:cubicBezTo>
                  <a:cubicBezTo>
                    <a:pt x="16007" y="15275"/>
                    <a:pt x="16405" y="15229"/>
                    <a:pt x="16807" y="15220"/>
                  </a:cubicBezTo>
                  <a:cubicBezTo>
                    <a:pt x="16998" y="15212"/>
                    <a:pt x="17078" y="14970"/>
                    <a:pt x="16930" y="14848"/>
                  </a:cubicBezTo>
                  <a:cubicBezTo>
                    <a:pt x="16706" y="14645"/>
                    <a:pt x="16410" y="14551"/>
                    <a:pt x="16147" y="14475"/>
                  </a:cubicBezTo>
                  <a:cubicBezTo>
                    <a:pt x="16041" y="14446"/>
                    <a:pt x="15936" y="14420"/>
                    <a:pt x="15830" y="14395"/>
                  </a:cubicBezTo>
                  <a:lnTo>
                    <a:pt x="15804" y="14386"/>
                  </a:lnTo>
                  <a:cubicBezTo>
                    <a:pt x="15656" y="14348"/>
                    <a:pt x="15487" y="14310"/>
                    <a:pt x="15330" y="14259"/>
                  </a:cubicBezTo>
                  <a:cubicBezTo>
                    <a:pt x="15229" y="14226"/>
                    <a:pt x="15136" y="14183"/>
                    <a:pt x="15047" y="14132"/>
                  </a:cubicBezTo>
                  <a:cubicBezTo>
                    <a:pt x="15017" y="14111"/>
                    <a:pt x="14987" y="14086"/>
                    <a:pt x="14958" y="14056"/>
                  </a:cubicBezTo>
                  <a:cubicBezTo>
                    <a:pt x="14945" y="14044"/>
                    <a:pt x="14937" y="14027"/>
                    <a:pt x="14924" y="14010"/>
                  </a:cubicBezTo>
                  <a:cubicBezTo>
                    <a:pt x="14920" y="13993"/>
                    <a:pt x="14911" y="13976"/>
                    <a:pt x="14907" y="13955"/>
                  </a:cubicBezTo>
                  <a:cubicBezTo>
                    <a:pt x="14903" y="13934"/>
                    <a:pt x="14903" y="13908"/>
                    <a:pt x="14903" y="13887"/>
                  </a:cubicBezTo>
                  <a:cubicBezTo>
                    <a:pt x="14907" y="13845"/>
                    <a:pt x="14915" y="13802"/>
                    <a:pt x="14928" y="13764"/>
                  </a:cubicBezTo>
                  <a:cubicBezTo>
                    <a:pt x="14971" y="13646"/>
                    <a:pt x="15030" y="13536"/>
                    <a:pt x="15097" y="13434"/>
                  </a:cubicBezTo>
                  <a:cubicBezTo>
                    <a:pt x="15250" y="13222"/>
                    <a:pt x="15423" y="13028"/>
                    <a:pt x="15614" y="12854"/>
                  </a:cubicBezTo>
                  <a:lnTo>
                    <a:pt x="15643" y="12820"/>
                  </a:lnTo>
                  <a:lnTo>
                    <a:pt x="15673" y="12791"/>
                  </a:lnTo>
                  <a:cubicBezTo>
                    <a:pt x="15754" y="12710"/>
                    <a:pt x="15834" y="12630"/>
                    <a:pt x="15910" y="12545"/>
                  </a:cubicBezTo>
                  <a:cubicBezTo>
                    <a:pt x="16215" y="12207"/>
                    <a:pt x="16414" y="11783"/>
                    <a:pt x="16587" y="11381"/>
                  </a:cubicBezTo>
                  <a:cubicBezTo>
                    <a:pt x="16655" y="11220"/>
                    <a:pt x="16719" y="11064"/>
                    <a:pt x="16782" y="10903"/>
                  </a:cubicBezTo>
                  <a:lnTo>
                    <a:pt x="16846" y="10751"/>
                  </a:lnTo>
                  <a:cubicBezTo>
                    <a:pt x="16939" y="10514"/>
                    <a:pt x="17040" y="10289"/>
                    <a:pt x="17133" y="10082"/>
                  </a:cubicBezTo>
                  <a:lnTo>
                    <a:pt x="17146" y="10044"/>
                  </a:lnTo>
                  <a:cubicBezTo>
                    <a:pt x="17341" y="9612"/>
                    <a:pt x="17540" y="9163"/>
                    <a:pt x="17709" y="8702"/>
                  </a:cubicBezTo>
                  <a:cubicBezTo>
                    <a:pt x="17751" y="8613"/>
                    <a:pt x="17730" y="8512"/>
                    <a:pt x="17654" y="8448"/>
                  </a:cubicBezTo>
                  <a:cubicBezTo>
                    <a:pt x="17620" y="8414"/>
                    <a:pt x="17569" y="8393"/>
                    <a:pt x="17518" y="8393"/>
                  </a:cubicBezTo>
                  <a:cubicBezTo>
                    <a:pt x="17476" y="8397"/>
                    <a:pt x="17434" y="8406"/>
                    <a:pt x="17400" y="8431"/>
                  </a:cubicBezTo>
                  <a:cubicBezTo>
                    <a:pt x="17307" y="8486"/>
                    <a:pt x="17218" y="8550"/>
                    <a:pt x="17129" y="8609"/>
                  </a:cubicBezTo>
                  <a:lnTo>
                    <a:pt x="17104" y="8630"/>
                  </a:lnTo>
                  <a:lnTo>
                    <a:pt x="17091" y="8639"/>
                  </a:lnTo>
                  <a:cubicBezTo>
                    <a:pt x="16960" y="8732"/>
                    <a:pt x="16829" y="8821"/>
                    <a:pt x="16689" y="8897"/>
                  </a:cubicBezTo>
                  <a:cubicBezTo>
                    <a:pt x="16613" y="8931"/>
                    <a:pt x="16532" y="8960"/>
                    <a:pt x="16452" y="8981"/>
                  </a:cubicBezTo>
                  <a:cubicBezTo>
                    <a:pt x="16473" y="8584"/>
                    <a:pt x="16426" y="8177"/>
                    <a:pt x="16388" y="7784"/>
                  </a:cubicBezTo>
                  <a:cubicBezTo>
                    <a:pt x="16346" y="7390"/>
                    <a:pt x="16300" y="6971"/>
                    <a:pt x="16325" y="6565"/>
                  </a:cubicBezTo>
                  <a:cubicBezTo>
                    <a:pt x="16333" y="6400"/>
                    <a:pt x="16363" y="6239"/>
                    <a:pt x="16414" y="6082"/>
                  </a:cubicBezTo>
                  <a:cubicBezTo>
                    <a:pt x="16482" y="5900"/>
                    <a:pt x="16570" y="5727"/>
                    <a:pt x="16676" y="5562"/>
                  </a:cubicBezTo>
                  <a:lnTo>
                    <a:pt x="16685" y="5545"/>
                  </a:lnTo>
                  <a:cubicBezTo>
                    <a:pt x="16888" y="5244"/>
                    <a:pt x="17116" y="4961"/>
                    <a:pt x="17366" y="4694"/>
                  </a:cubicBezTo>
                  <a:cubicBezTo>
                    <a:pt x="17650" y="4385"/>
                    <a:pt x="17950" y="4089"/>
                    <a:pt x="18263" y="3809"/>
                  </a:cubicBezTo>
                  <a:cubicBezTo>
                    <a:pt x="18594" y="3522"/>
                    <a:pt x="18907" y="3272"/>
                    <a:pt x="19224" y="3039"/>
                  </a:cubicBezTo>
                  <a:cubicBezTo>
                    <a:pt x="19508" y="2832"/>
                    <a:pt x="19804" y="2645"/>
                    <a:pt x="20117" y="2480"/>
                  </a:cubicBezTo>
                  <a:lnTo>
                    <a:pt x="20130" y="2468"/>
                  </a:lnTo>
                  <a:lnTo>
                    <a:pt x="20155" y="2459"/>
                  </a:lnTo>
                  <a:cubicBezTo>
                    <a:pt x="20261" y="2413"/>
                    <a:pt x="20342" y="2379"/>
                    <a:pt x="20418" y="2349"/>
                  </a:cubicBezTo>
                  <a:cubicBezTo>
                    <a:pt x="20511" y="2320"/>
                    <a:pt x="20570" y="2231"/>
                    <a:pt x="20562" y="2133"/>
                  </a:cubicBezTo>
                  <a:cubicBezTo>
                    <a:pt x="20557" y="2036"/>
                    <a:pt x="20485" y="1956"/>
                    <a:pt x="20388" y="1939"/>
                  </a:cubicBezTo>
                  <a:cubicBezTo>
                    <a:pt x="20278" y="1922"/>
                    <a:pt x="20168" y="1917"/>
                    <a:pt x="20058" y="1917"/>
                  </a:cubicBezTo>
                  <a:lnTo>
                    <a:pt x="20033" y="1917"/>
                  </a:lnTo>
                  <a:cubicBezTo>
                    <a:pt x="19897" y="1922"/>
                    <a:pt x="19766" y="1939"/>
                    <a:pt x="19639" y="1964"/>
                  </a:cubicBezTo>
                  <a:cubicBezTo>
                    <a:pt x="19398" y="2015"/>
                    <a:pt x="19165" y="2095"/>
                    <a:pt x="18945" y="2201"/>
                  </a:cubicBezTo>
                  <a:cubicBezTo>
                    <a:pt x="18691" y="2315"/>
                    <a:pt x="18450" y="2455"/>
                    <a:pt x="18213" y="2590"/>
                  </a:cubicBezTo>
                  <a:lnTo>
                    <a:pt x="18179" y="2607"/>
                  </a:lnTo>
                  <a:cubicBezTo>
                    <a:pt x="18009" y="2705"/>
                    <a:pt x="17815" y="2815"/>
                    <a:pt x="17624" y="2912"/>
                  </a:cubicBezTo>
                  <a:cubicBezTo>
                    <a:pt x="17425" y="3009"/>
                    <a:pt x="17214" y="3086"/>
                    <a:pt x="16998" y="3136"/>
                  </a:cubicBezTo>
                  <a:cubicBezTo>
                    <a:pt x="16905" y="3153"/>
                    <a:pt x="16812" y="3162"/>
                    <a:pt x="16723" y="3162"/>
                  </a:cubicBezTo>
                  <a:lnTo>
                    <a:pt x="16706" y="3162"/>
                  </a:lnTo>
                  <a:cubicBezTo>
                    <a:pt x="16862" y="2971"/>
                    <a:pt x="17028" y="2794"/>
                    <a:pt x="17210" y="2624"/>
                  </a:cubicBezTo>
                  <a:cubicBezTo>
                    <a:pt x="17311" y="2527"/>
                    <a:pt x="17413" y="2434"/>
                    <a:pt x="17518" y="2336"/>
                  </a:cubicBezTo>
                  <a:cubicBezTo>
                    <a:pt x="17650" y="2214"/>
                    <a:pt x="17798" y="2078"/>
                    <a:pt x="17942" y="1934"/>
                  </a:cubicBezTo>
                  <a:cubicBezTo>
                    <a:pt x="18179" y="1706"/>
                    <a:pt x="18386" y="1443"/>
                    <a:pt x="18555" y="1156"/>
                  </a:cubicBezTo>
                  <a:cubicBezTo>
                    <a:pt x="18636" y="1012"/>
                    <a:pt x="18699" y="859"/>
                    <a:pt x="18742" y="703"/>
                  </a:cubicBezTo>
                  <a:cubicBezTo>
                    <a:pt x="18784" y="538"/>
                    <a:pt x="18809" y="368"/>
                    <a:pt x="18805" y="199"/>
                  </a:cubicBezTo>
                  <a:cubicBezTo>
                    <a:pt x="18801" y="123"/>
                    <a:pt x="18754" y="51"/>
                    <a:pt x="18687" y="21"/>
                  </a:cubicBezTo>
                  <a:cubicBezTo>
                    <a:pt x="18657" y="4"/>
                    <a:pt x="18623" y="0"/>
                    <a:pt x="18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2"/>
            <p:cNvSpPr/>
            <p:nvPr/>
          </p:nvSpPr>
          <p:spPr>
            <a:xfrm rot="-2997187">
              <a:off x="-1441431" y="3704781"/>
              <a:ext cx="53661" cy="68745"/>
            </a:xfrm>
            <a:custGeom>
              <a:rect b="b" l="l" r="r" t="t"/>
              <a:pathLst>
                <a:path extrusionOk="0" h="2019" w="1576">
                  <a:moveTo>
                    <a:pt x="1347" y="0"/>
                  </a:moveTo>
                  <a:lnTo>
                    <a:pt x="1317" y="4"/>
                  </a:lnTo>
                  <a:lnTo>
                    <a:pt x="1288" y="9"/>
                  </a:lnTo>
                  <a:cubicBezTo>
                    <a:pt x="1249" y="21"/>
                    <a:pt x="1220" y="42"/>
                    <a:pt x="1194" y="72"/>
                  </a:cubicBezTo>
                  <a:cubicBezTo>
                    <a:pt x="1076" y="178"/>
                    <a:pt x="979" y="284"/>
                    <a:pt x="877" y="398"/>
                  </a:cubicBezTo>
                  <a:cubicBezTo>
                    <a:pt x="788" y="495"/>
                    <a:pt x="699" y="597"/>
                    <a:pt x="610" y="694"/>
                  </a:cubicBezTo>
                  <a:lnTo>
                    <a:pt x="572" y="737"/>
                  </a:lnTo>
                  <a:lnTo>
                    <a:pt x="479" y="842"/>
                  </a:lnTo>
                  <a:cubicBezTo>
                    <a:pt x="327" y="1016"/>
                    <a:pt x="166" y="1189"/>
                    <a:pt x="1" y="1363"/>
                  </a:cubicBezTo>
                  <a:cubicBezTo>
                    <a:pt x="64" y="1316"/>
                    <a:pt x="132" y="1270"/>
                    <a:pt x="196" y="1223"/>
                  </a:cubicBezTo>
                  <a:cubicBezTo>
                    <a:pt x="284" y="1168"/>
                    <a:pt x="369" y="1109"/>
                    <a:pt x="462" y="1058"/>
                  </a:cubicBezTo>
                  <a:cubicBezTo>
                    <a:pt x="530" y="1016"/>
                    <a:pt x="602" y="978"/>
                    <a:pt x="678" y="952"/>
                  </a:cubicBezTo>
                  <a:cubicBezTo>
                    <a:pt x="708" y="940"/>
                    <a:pt x="742" y="931"/>
                    <a:pt x="771" y="927"/>
                  </a:cubicBezTo>
                  <a:cubicBezTo>
                    <a:pt x="788" y="923"/>
                    <a:pt x="801" y="923"/>
                    <a:pt x="814" y="923"/>
                  </a:cubicBezTo>
                  <a:cubicBezTo>
                    <a:pt x="847" y="923"/>
                    <a:pt x="881" y="931"/>
                    <a:pt x="907" y="952"/>
                  </a:cubicBezTo>
                  <a:cubicBezTo>
                    <a:pt x="928" y="969"/>
                    <a:pt x="945" y="995"/>
                    <a:pt x="949" y="1020"/>
                  </a:cubicBezTo>
                  <a:cubicBezTo>
                    <a:pt x="957" y="1054"/>
                    <a:pt x="949" y="1092"/>
                    <a:pt x="936" y="1122"/>
                  </a:cubicBezTo>
                  <a:cubicBezTo>
                    <a:pt x="919" y="1164"/>
                    <a:pt x="898" y="1198"/>
                    <a:pt x="873" y="1232"/>
                  </a:cubicBezTo>
                  <a:cubicBezTo>
                    <a:pt x="801" y="1325"/>
                    <a:pt x="725" y="1414"/>
                    <a:pt x="640" y="1498"/>
                  </a:cubicBezTo>
                  <a:cubicBezTo>
                    <a:pt x="598" y="1541"/>
                    <a:pt x="560" y="1587"/>
                    <a:pt x="517" y="1634"/>
                  </a:cubicBezTo>
                  <a:cubicBezTo>
                    <a:pt x="488" y="1672"/>
                    <a:pt x="462" y="1710"/>
                    <a:pt x="437" y="1748"/>
                  </a:cubicBezTo>
                  <a:cubicBezTo>
                    <a:pt x="424" y="1769"/>
                    <a:pt x="416" y="1790"/>
                    <a:pt x="407" y="1816"/>
                  </a:cubicBezTo>
                  <a:cubicBezTo>
                    <a:pt x="403" y="1824"/>
                    <a:pt x="403" y="1837"/>
                    <a:pt x="403" y="1845"/>
                  </a:cubicBezTo>
                  <a:cubicBezTo>
                    <a:pt x="403" y="1862"/>
                    <a:pt x="407" y="1884"/>
                    <a:pt x="411" y="1900"/>
                  </a:cubicBezTo>
                  <a:cubicBezTo>
                    <a:pt x="416" y="1917"/>
                    <a:pt x="424" y="1934"/>
                    <a:pt x="433" y="1951"/>
                  </a:cubicBezTo>
                  <a:cubicBezTo>
                    <a:pt x="437" y="1960"/>
                    <a:pt x="445" y="1972"/>
                    <a:pt x="454" y="1981"/>
                  </a:cubicBezTo>
                  <a:cubicBezTo>
                    <a:pt x="462" y="1989"/>
                    <a:pt x="471" y="1998"/>
                    <a:pt x="479" y="2002"/>
                  </a:cubicBezTo>
                  <a:cubicBezTo>
                    <a:pt x="488" y="2006"/>
                    <a:pt x="496" y="2011"/>
                    <a:pt x="505" y="2015"/>
                  </a:cubicBezTo>
                  <a:cubicBezTo>
                    <a:pt x="517" y="2015"/>
                    <a:pt x="534" y="2019"/>
                    <a:pt x="547" y="2019"/>
                  </a:cubicBezTo>
                  <a:cubicBezTo>
                    <a:pt x="568" y="2019"/>
                    <a:pt x="589" y="2015"/>
                    <a:pt x="615" y="2011"/>
                  </a:cubicBezTo>
                  <a:cubicBezTo>
                    <a:pt x="627" y="2006"/>
                    <a:pt x="644" y="2002"/>
                    <a:pt x="657" y="1994"/>
                  </a:cubicBezTo>
                  <a:lnTo>
                    <a:pt x="704" y="1947"/>
                  </a:lnTo>
                  <a:cubicBezTo>
                    <a:pt x="945" y="1718"/>
                    <a:pt x="1152" y="1456"/>
                    <a:pt x="1321" y="1168"/>
                  </a:cubicBezTo>
                  <a:cubicBezTo>
                    <a:pt x="1402" y="1024"/>
                    <a:pt x="1465" y="872"/>
                    <a:pt x="1508" y="711"/>
                  </a:cubicBezTo>
                  <a:cubicBezTo>
                    <a:pt x="1554" y="546"/>
                    <a:pt x="1575" y="377"/>
                    <a:pt x="1571" y="207"/>
                  </a:cubicBezTo>
                  <a:cubicBezTo>
                    <a:pt x="1567" y="127"/>
                    <a:pt x="1520" y="59"/>
                    <a:pt x="1448" y="25"/>
                  </a:cubicBezTo>
                  <a:cubicBezTo>
                    <a:pt x="1419" y="13"/>
                    <a:pt x="1389" y="4"/>
                    <a:pt x="1355" y="4"/>
                  </a:cubicBezTo>
                  <a:lnTo>
                    <a:pt x="13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2"/>
            <p:cNvSpPr/>
            <p:nvPr/>
          </p:nvSpPr>
          <p:spPr>
            <a:xfrm rot="-2997187">
              <a:off x="-1393602" y="3718776"/>
              <a:ext cx="123393" cy="108956"/>
            </a:xfrm>
            <a:custGeom>
              <a:rect b="b" l="l" r="r" t="t"/>
              <a:pathLst>
                <a:path extrusionOk="0" h="3200" w="3624">
                  <a:moveTo>
                    <a:pt x="3056" y="0"/>
                  </a:moveTo>
                  <a:lnTo>
                    <a:pt x="3022" y="4"/>
                  </a:lnTo>
                  <a:cubicBezTo>
                    <a:pt x="2891" y="9"/>
                    <a:pt x="2760" y="26"/>
                    <a:pt x="2629" y="51"/>
                  </a:cubicBezTo>
                  <a:cubicBezTo>
                    <a:pt x="2387" y="102"/>
                    <a:pt x="2155" y="182"/>
                    <a:pt x="1935" y="292"/>
                  </a:cubicBezTo>
                  <a:cubicBezTo>
                    <a:pt x="1799" y="351"/>
                    <a:pt x="1668" y="419"/>
                    <a:pt x="1541" y="487"/>
                  </a:cubicBezTo>
                  <a:lnTo>
                    <a:pt x="1482" y="529"/>
                  </a:lnTo>
                  <a:cubicBezTo>
                    <a:pt x="1300" y="652"/>
                    <a:pt x="1130" y="792"/>
                    <a:pt x="970" y="940"/>
                  </a:cubicBezTo>
                  <a:lnTo>
                    <a:pt x="978" y="936"/>
                  </a:lnTo>
                  <a:lnTo>
                    <a:pt x="978" y="936"/>
                  </a:lnTo>
                  <a:cubicBezTo>
                    <a:pt x="906" y="999"/>
                    <a:pt x="847" y="1071"/>
                    <a:pt x="796" y="1151"/>
                  </a:cubicBezTo>
                  <a:cubicBezTo>
                    <a:pt x="779" y="1181"/>
                    <a:pt x="766" y="1211"/>
                    <a:pt x="758" y="1240"/>
                  </a:cubicBezTo>
                  <a:cubicBezTo>
                    <a:pt x="754" y="1253"/>
                    <a:pt x="754" y="1270"/>
                    <a:pt x="754" y="1283"/>
                  </a:cubicBezTo>
                  <a:cubicBezTo>
                    <a:pt x="754" y="1291"/>
                    <a:pt x="754" y="1304"/>
                    <a:pt x="758" y="1312"/>
                  </a:cubicBezTo>
                  <a:cubicBezTo>
                    <a:pt x="758" y="1321"/>
                    <a:pt x="762" y="1329"/>
                    <a:pt x="766" y="1338"/>
                  </a:cubicBezTo>
                  <a:lnTo>
                    <a:pt x="783" y="1359"/>
                  </a:lnTo>
                  <a:lnTo>
                    <a:pt x="805" y="1380"/>
                  </a:lnTo>
                  <a:lnTo>
                    <a:pt x="826" y="1388"/>
                  </a:lnTo>
                  <a:lnTo>
                    <a:pt x="860" y="1388"/>
                  </a:lnTo>
                  <a:cubicBezTo>
                    <a:pt x="881" y="1388"/>
                    <a:pt x="898" y="1384"/>
                    <a:pt x="919" y="1384"/>
                  </a:cubicBezTo>
                  <a:cubicBezTo>
                    <a:pt x="974" y="1363"/>
                    <a:pt x="1025" y="1342"/>
                    <a:pt x="1075" y="1316"/>
                  </a:cubicBezTo>
                  <a:cubicBezTo>
                    <a:pt x="1126" y="1295"/>
                    <a:pt x="1177" y="1270"/>
                    <a:pt x="1228" y="1253"/>
                  </a:cubicBezTo>
                  <a:cubicBezTo>
                    <a:pt x="1266" y="1236"/>
                    <a:pt x="1308" y="1228"/>
                    <a:pt x="1351" y="1228"/>
                  </a:cubicBezTo>
                  <a:cubicBezTo>
                    <a:pt x="1384" y="1228"/>
                    <a:pt x="1418" y="1245"/>
                    <a:pt x="1444" y="1270"/>
                  </a:cubicBezTo>
                  <a:cubicBezTo>
                    <a:pt x="1465" y="1308"/>
                    <a:pt x="1465" y="1359"/>
                    <a:pt x="1439" y="1397"/>
                  </a:cubicBezTo>
                  <a:cubicBezTo>
                    <a:pt x="1406" y="1465"/>
                    <a:pt x="1363" y="1524"/>
                    <a:pt x="1312" y="1579"/>
                  </a:cubicBezTo>
                  <a:cubicBezTo>
                    <a:pt x="1245" y="1664"/>
                    <a:pt x="1173" y="1744"/>
                    <a:pt x="1097" y="1820"/>
                  </a:cubicBezTo>
                  <a:cubicBezTo>
                    <a:pt x="1020" y="1896"/>
                    <a:pt x="936" y="1981"/>
                    <a:pt x="851" y="2061"/>
                  </a:cubicBezTo>
                  <a:cubicBezTo>
                    <a:pt x="707" y="2201"/>
                    <a:pt x="559" y="2341"/>
                    <a:pt x="415" y="2480"/>
                  </a:cubicBezTo>
                  <a:lnTo>
                    <a:pt x="419" y="2472"/>
                  </a:lnTo>
                  <a:lnTo>
                    <a:pt x="419" y="2472"/>
                  </a:lnTo>
                  <a:cubicBezTo>
                    <a:pt x="398" y="2493"/>
                    <a:pt x="377" y="2514"/>
                    <a:pt x="356" y="2540"/>
                  </a:cubicBezTo>
                  <a:cubicBezTo>
                    <a:pt x="339" y="2561"/>
                    <a:pt x="322" y="2582"/>
                    <a:pt x="305" y="2607"/>
                  </a:cubicBezTo>
                  <a:cubicBezTo>
                    <a:pt x="237" y="2696"/>
                    <a:pt x="174" y="2794"/>
                    <a:pt x="115" y="2891"/>
                  </a:cubicBezTo>
                  <a:lnTo>
                    <a:pt x="119" y="2883"/>
                  </a:lnTo>
                  <a:lnTo>
                    <a:pt x="119" y="2883"/>
                  </a:lnTo>
                  <a:cubicBezTo>
                    <a:pt x="72" y="2959"/>
                    <a:pt x="34" y="3039"/>
                    <a:pt x="9" y="3128"/>
                  </a:cubicBezTo>
                  <a:cubicBezTo>
                    <a:pt x="5" y="3141"/>
                    <a:pt x="0" y="3158"/>
                    <a:pt x="0" y="3175"/>
                  </a:cubicBezTo>
                  <a:lnTo>
                    <a:pt x="0" y="3191"/>
                  </a:lnTo>
                  <a:cubicBezTo>
                    <a:pt x="0" y="3191"/>
                    <a:pt x="0" y="3196"/>
                    <a:pt x="0" y="3196"/>
                  </a:cubicBezTo>
                  <a:lnTo>
                    <a:pt x="5" y="3200"/>
                  </a:lnTo>
                  <a:cubicBezTo>
                    <a:pt x="110" y="3069"/>
                    <a:pt x="229" y="2929"/>
                    <a:pt x="364" y="2785"/>
                  </a:cubicBezTo>
                  <a:cubicBezTo>
                    <a:pt x="648" y="2472"/>
                    <a:pt x="944" y="2180"/>
                    <a:pt x="1262" y="1901"/>
                  </a:cubicBezTo>
                  <a:cubicBezTo>
                    <a:pt x="1592" y="1613"/>
                    <a:pt x="1905" y="1359"/>
                    <a:pt x="2222" y="1130"/>
                  </a:cubicBezTo>
                  <a:cubicBezTo>
                    <a:pt x="2506" y="923"/>
                    <a:pt x="2802" y="732"/>
                    <a:pt x="3115" y="572"/>
                  </a:cubicBezTo>
                  <a:lnTo>
                    <a:pt x="3128" y="559"/>
                  </a:lnTo>
                  <a:lnTo>
                    <a:pt x="3154" y="550"/>
                  </a:lnTo>
                  <a:cubicBezTo>
                    <a:pt x="3264" y="500"/>
                    <a:pt x="3344" y="466"/>
                    <a:pt x="3416" y="440"/>
                  </a:cubicBezTo>
                  <a:cubicBezTo>
                    <a:pt x="3623" y="368"/>
                    <a:pt x="3602" y="68"/>
                    <a:pt x="3386" y="26"/>
                  </a:cubicBezTo>
                  <a:cubicBezTo>
                    <a:pt x="3276" y="9"/>
                    <a:pt x="3166" y="0"/>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2"/>
            <p:cNvSpPr/>
            <p:nvPr/>
          </p:nvSpPr>
          <p:spPr>
            <a:xfrm rot="-2997187">
              <a:off x="-1487852" y="3758949"/>
              <a:ext cx="76848" cy="54921"/>
            </a:xfrm>
            <a:custGeom>
              <a:rect b="b" l="l" r="r" t="t"/>
              <a:pathLst>
                <a:path extrusionOk="0" h="1613" w="2257">
                  <a:moveTo>
                    <a:pt x="1575" y="0"/>
                  </a:moveTo>
                  <a:cubicBezTo>
                    <a:pt x="1482" y="0"/>
                    <a:pt x="1389" y="0"/>
                    <a:pt x="1296" y="5"/>
                  </a:cubicBezTo>
                  <a:lnTo>
                    <a:pt x="1296" y="13"/>
                  </a:lnTo>
                  <a:cubicBezTo>
                    <a:pt x="1076" y="26"/>
                    <a:pt x="856" y="51"/>
                    <a:pt x="640" y="98"/>
                  </a:cubicBezTo>
                  <a:cubicBezTo>
                    <a:pt x="445" y="136"/>
                    <a:pt x="255" y="187"/>
                    <a:pt x="68" y="254"/>
                  </a:cubicBezTo>
                  <a:lnTo>
                    <a:pt x="51" y="258"/>
                  </a:lnTo>
                  <a:cubicBezTo>
                    <a:pt x="39" y="271"/>
                    <a:pt x="30" y="284"/>
                    <a:pt x="22" y="297"/>
                  </a:cubicBezTo>
                  <a:cubicBezTo>
                    <a:pt x="13" y="309"/>
                    <a:pt x="9" y="322"/>
                    <a:pt x="5" y="339"/>
                  </a:cubicBezTo>
                  <a:cubicBezTo>
                    <a:pt x="5" y="347"/>
                    <a:pt x="1" y="356"/>
                    <a:pt x="1" y="364"/>
                  </a:cubicBezTo>
                  <a:cubicBezTo>
                    <a:pt x="1" y="377"/>
                    <a:pt x="5" y="385"/>
                    <a:pt x="5" y="398"/>
                  </a:cubicBezTo>
                  <a:cubicBezTo>
                    <a:pt x="9" y="411"/>
                    <a:pt x="13" y="424"/>
                    <a:pt x="22" y="432"/>
                  </a:cubicBezTo>
                  <a:cubicBezTo>
                    <a:pt x="26" y="440"/>
                    <a:pt x="30" y="449"/>
                    <a:pt x="39" y="457"/>
                  </a:cubicBezTo>
                  <a:cubicBezTo>
                    <a:pt x="47" y="462"/>
                    <a:pt x="51" y="470"/>
                    <a:pt x="64" y="474"/>
                  </a:cubicBezTo>
                  <a:cubicBezTo>
                    <a:pt x="77" y="483"/>
                    <a:pt x="90" y="487"/>
                    <a:pt x="106" y="491"/>
                  </a:cubicBezTo>
                  <a:cubicBezTo>
                    <a:pt x="170" y="504"/>
                    <a:pt x="238" y="508"/>
                    <a:pt x="301" y="508"/>
                  </a:cubicBezTo>
                  <a:cubicBezTo>
                    <a:pt x="360" y="512"/>
                    <a:pt x="415" y="525"/>
                    <a:pt x="466" y="551"/>
                  </a:cubicBezTo>
                  <a:cubicBezTo>
                    <a:pt x="479" y="559"/>
                    <a:pt x="492" y="567"/>
                    <a:pt x="504" y="580"/>
                  </a:cubicBezTo>
                  <a:cubicBezTo>
                    <a:pt x="517" y="589"/>
                    <a:pt x="526" y="601"/>
                    <a:pt x="534" y="614"/>
                  </a:cubicBezTo>
                  <a:cubicBezTo>
                    <a:pt x="547" y="639"/>
                    <a:pt x="559" y="669"/>
                    <a:pt x="564" y="694"/>
                  </a:cubicBezTo>
                  <a:cubicBezTo>
                    <a:pt x="572" y="745"/>
                    <a:pt x="568" y="796"/>
                    <a:pt x="555" y="843"/>
                  </a:cubicBezTo>
                  <a:cubicBezTo>
                    <a:pt x="534" y="902"/>
                    <a:pt x="509" y="953"/>
                    <a:pt x="475" y="1003"/>
                  </a:cubicBezTo>
                  <a:cubicBezTo>
                    <a:pt x="437" y="1054"/>
                    <a:pt x="399" y="1109"/>
                    <a:pt x="356" y="1156"/>
                  </a:cubicBezTo>
                  <a:cubicBezTo>
                    <a:pt x="263" y="1262"/>
                    <a:pt x="178" y="1372"/>
                    <a:pt x="106" y="1486"/>
                  </a:cubicBezTo>
                  <a:cubicBezTo>
                    <a:pt x="81" y="1528"/>
                    <a:pt x="64" y="1571"/>
                    <a:pt x="47" y="1613"/>
                  </a:cubicBezTo>
                  <a:cubicBezTo>
                    <a:pt x="77" y="1583"/>
                    <a:pt x="111" y="1554"/>
                    <a:pt x="145" y="1520"/>
                  </a:cubicBezTo>
                  <a:cubicBezTo>
                    <a:pt x="335" y="1359"/>
                    <a:pt x="542" y="1211"/>
                    <a:pt x="758" y="1084"/>
                  </a:cubicBezTo>
                  <a:cubicBezTo>
                    <a:pt x="974" y="953"/>
                    <a:pt x="1203" y="826"/>
                    <a:pt x="1465" y="694"/>
                  </a:cubicBezTo>
                  <a:lnTo>
                    <a:pt x="1435" y="694"/>
                  </a:lnTo>
                  <a:lnTo>
                    <a:pt x="1499" y="673"/>
                  </a:lnTo>
                  <a:cubicBezTo>
                    <a:pt x="1673" y="593"/>
                    <a:pt x="1863" y="508"/>
                    <a:pt x="2058" y="436"/>
                  </a:cubicBezTo>
                  <a:cubicBezTo>
                    <a:pt x="2219" y="381"/>
                    <a:pt x="2257" y="174"/>
                    <a:pt x="2125" y="64"/>
                  </a:cubicBezTo>
                  <a:lnTo>
                    <a:pt x="2104" y="51"/>
                  </a:lnTo>
                  <a:lnTo>
                    <a:pt x="2083" y="34"/>
                  </a:lnTo>
                  <a:cubicBezTo>
                    <a:pt x="2053" y="21"/>
                    <a:pt x="2020" y="13"/>
                    <a:pt x="1986" y="13"/>
                  </a:cubicBezTo>
                  <a:cubicBezTo>
                    <a:pt x="1833" y="5"/>
                    <a:pt x="1698" y="0"/>
                    <a:pt x="1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2"/>
            <p:cNvSpPr/>
            <p:nvPr/>
          </p:nvSpPr>
          <p:spPr>
            <a:xfrm rot="-2997187">
              <a:off x="-1192533" y="4096752"/>
              <a:ext cx="157680" cy="84339"/>
            </a:xfrm>
            <a:custGeom>
              <a:rect b="b" l="l" r="r" t="t"/>
              <a:pathLst>
                <a:path extrusionOk="0" h="2477" w="4631">
                  <a:moveTo>
                    <a:pt x="2604" y="0"/>
                  </a:moveTo>
                  <a:cubicBezTo>
                    <a:pt x="2485" y="17"/>
                    <a:pt x="2367" y="42"/>
                    <a:pt x="2248" y="72"/>
                  </a:cubicBezTo>
                  <a:lnTo>
                    <a:pt x="2248" y="76"/>
                  </a:lnTo>
                  <a:cubicBezTo>
                    <a:pt x="2104" y="110"/>
                    <a:pt x="1964" y="157"/>
                    <a:pt x="1825" y="212"/>
                  </a:cubicBezTo>
                  <a:lnTo>
                    <a:pt x="1833" y="212"/>
                  </a:lnTo>
                  <a:cubicBezTo>
                    <a:pt x="1732" y="254"/>
                    <a:pt x="1634" y="309"/>
                    <a:pt x="1550" y="377"/>
                  </a:cubicBezTo>
                  <a:cubicBezTo>
                    <a:pt x="1507" y="411"/>
                    <a:pt x="1469" y="449"/>
                    <a:pt x="1435" y="491"/>
                  </a:cubicBezTo>
                  <a:cubicBezTo>
                    <a:pt x="1414" y="525"/>
                    <a:pt x="1393" y="559"/>
                    <a:pt x="1380" y="597"/>
                  </a:cubicBezTo>
                  <a:cubicBezTo>
                    <a:pt x="1368" y="631"/>
                    <a:pt x="1359" y="660"/>
                    <a:pt x="1355" y="694"/>
                  </a:cubicBezTo>
                  <a:cubicBezTo>
                    <a:pt x="1351" y="728"/>
                    <a:pt x="1351" y="762"/>
                    <a:pt x="1355" y="796"/>
                  </a:cubicBezTo>
                  <a:lnTo>
                    <a:pt x="1355" y="800"/>
                  </a:lnTo>
                  <a:cubicBezTo>
                    <a:pt x="1355" y="813"/>
                    <a:pt x="1359" y="825"/>
                    <a:pt x="1363" y="838"/>
                  </a:cubicBezTo>
                  <a:cubicBezTo>
                    <a:pt x="1368" y="851"/>
                    <a:pt x="1372" y="864"/>
                    <a:pt x="1376" y="876"/>
                  </a:cubicBezTo>
                  <a:cubicBezTo>
                    <a:pt x="1385" y="893"/>
                    <a:pt x="1397" y="914"/>
                    <a:pt x="1410" y="931"/>
                  </a:cubicBezTo>
                  <a:cubicBezTo>
                    <a:pt x="1427" y="952"/>
                    <a:pt x="1448" y="969"/>
                    <a:pt x="1469" y="991"/>
                  </a:cubicBezTo>
                  <a:cubicBezTo>
                    <a:pt x="1490" y="1007"/>
                    <a:pt x="1507" y="1024"/>
                    <a:pt x="1524" y="1041"/>
                  </a:cubicBezTo>
                  <a:cubicBezTo>
                    <a:pt x="1537" y="1062"/>
                    <a:pt x="1545" y="1084"/>
                    <a:pt x="1545" y="1105"/>
                  </a:cubicBezTo>
                  <a:cubicBezTo>
                    <a:pt x="1545" y="1130"/>
                    <a:pt x="1541" y="1151"/>
                    <a:pt x="1529" y="1173"/>
                  </a:cubicBezTo>
                  <a:cubicBezTo>
                    <a:pt x="1507" y="1211"/>
                    <a:pt x="1482" y="1244"/>
                    <a:pt x="1452" y="1274"/>
                  </a:cubicBezTo>
                  <a:cubicBezTo>
                    <a:pt x="1431" y="1295"/>
                    <a:pt x="1410" y="1316"/>
                    <a:pt x="1385" y="1338"/>
                  </a:cubicBezTo>
                  <a:cubicBezTo>
                    <a:pt x="1372" y="1350"/>
                    <a:pt x="1363" y="1359"/>
                    <a:pt x="1351" y="1371"/>
                  </a:cubicBezTo>
                  <a:cubicBezTo>
                    <a:pt x="1313" y="1397"/>
                    <a:pt x="1279" y="1414"/>
                    <a:pt x="1236" y="1431"/>
                  </a:cubicBezTo>
                  <a:cubicBezTo>
                    <a:pt x="1122" y="1486"/>
                    <a:pt x="999" y="1524"/>
                    <a:pt x="881" y="1562"/>
                  </a:cubicBezTo>
                  <a:cubicBezTo>
                    <a:pt x="741" y="1613"/>
                    <a:pt x="597" y="1659"/>
                    <a:pt x="458" y="1723"/>
                  </a:cubicBezTo>
                  <a:lnTo>
                    <a:pt x="466" y="1719"/>
                  </a:lnTo>
                  <a:lnTo>
                    <a:pt x="466" y="1719"/>
                  </a:lnTo>
                  <a:cubicBezTo>
                    <a:pt x="352" y="1765"/>
                    <a:pt x="246" y="1824"/>
                    <a:pt x="149" y="1896"/>
                  </a:cubicBezTo>
                  <a:lnTo>
                    <a:pt x="157" y="1888"/>
                  </a:lnTo>
                  <a:lnTo>
                    <a:pt x="157" y="1888"/>
                  </a:lnTo>
                  <a:cubicBezTo>
                    <a:pt x="119" y="1922"/>
                    <a:pt x="89" y="1956"/>
                    <a:pt x="60" y="1994"/>
                  </a:cubicBezTo>
                  <a:cubicBezTo>
                    <a:pt x="43" y="2015"/>
                    <a:pt x="30" y="2040"/>
                    <a:pt x="18" y="2066"/>
                  </a:cubicBezTo>
                  <a:cubicBezTo>
                    <a:pt x="9" y="2087"/>
                    <a:pt x="5" y="2112"/>
                    <a:pt x="1" y="2133"/>
                  </a:cubicBezTo>
                  <a:cubicBezTo>
                    <a:pt x="1" y="2155"/>
                    <a:pt x="1" y="2174"/>
                    <a:pt x="1" y="2193"/>
                  </a:cubicBezTo>
                  <a:cubicBezTo>
                    <a:pt x="9" y="2222"/>
                    <a:pt x="18" y="2252"/>
                    <a:pt x="26" y="2277"/>
                  </a:cubicBezTo>
                  <a:cubicBezTo>
                    <a:pt x="43" y="2311"/>
                    <a:pt x="60" y="2345"/>
                    <a:pt x="81" y="2375"/>
                  </a:cubicBezTo>
                  <a:cubicBezTo>
                    <a:pt x="98" y="2396"/>
                    <a:pt x="119" y="2413"/>
                    <a:pt x="140" y="2430"/>
                  </a:cubicBezTo>
                  <a:cubicBezTo>
                    <a:pt x="161" y="2442"/>
                    <a:pt x="183" y="2455"/>
                    <a:pt x="204" y="2463"/>
                  </a:cubicBezTo>
                  <a:cubicBezTo>
                    <a:pt x="216" y="2468"/>
                    <a:pt x="229" y="2472"/>
                    <a:pt x="242" y="2476"/>
                  </a:cubicBezTo>
                  <a:cubicBezTo>
                    <a:pt x="542" y="2290"/>
                    <a:pt x="856" y="2099"/>
                    <a:pt x="1165" y="1943"/>
                  </a:cubicBezTo>
                  <a:lnTo>
                    <a:pt x="1165" y="1943"/>
                  </a:lnTo>
                  <a:lnTo>
                    <a:pt x="1114" y="1956"/>
                  </a:lnTo>
                  <a:cubicBezTo>
                    <a:pt x="1782" y="1642"/>
                    <a:pt x="2489" y="1405"/>
                    <a:pt x="3217" y="1261"/>
                  </a:cubicBezTo>
                  <a:cubicBezTo>
                    <a:pt x="3611" y="1185"/>
                    <a:pt x="4009" y="1143"/>
                    <a:pt x="4407" y="1130"/>
                  </a:cubicBezTo>
                  <a:cubicBezTo>
                    <a:pt x="4487" y="1126"/>
                    <a:pt x="4555" y="1079"/>
                    <a:pt x="4589" y="1007"/>
                  </a:cubicBezTo>
                  <a:cubicBezTo>
                    <a:pt x="4631" y="919"/>
                    <a:pt x="4610" y="817"/>
                    <a:pt x="4534" y="749"/>
                  </a:cubicBezTo>
                  <a:cubicBezTo>
                    <a:pt x="4309" y="550"/>
                    <a:pt x="4013" y="457"/>
                    <a:pt x="3751" y="381"/>
                  </a:cubicBezTo>
                  <a:cubicBezTo>
                    <a:pt x="3645" y="351"/>
                    <a:pt x="3539" y="326"/>
                    <a:pt x="3433" y="296"/>
                  </a:cubicBezTo>
                  <a:lnTo>
                    <a:pt x="3408" y="292"/>
                  </a:lnTo>
                  <a:cubicBezTo>
                    <a:pt x="3264" y="254"/>
                    <a:pt x="3090" y="212"/>
                    <a:pt x="2930" y="165"/>
                  </a:cubicBezTo>
                  <a:cubicBezTo>
                    <a:pt x="2832" y="131"/>
                    <a:pt x="2739" y="89"/>
                    <a:pt x="2650" y="38"/>
                  </a:cubicBezTo>
                  <a:cubicBezTo>
                    <a:pt x="2633" y="25"/>
                    <a:pt x="2616" y="13"/>
                    <a:pt x="2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2"/>
            <p:cNvSpPr/>
            <p:nvPr/>
          </p:nvSpPr>
          <p:spPr>
            <a:xfrm rot="-2997187">
              <a:off x="-1153032" y="4139822"/>
              <a:ext cx="170" cy="170"/>
            </a:xfrm>
            <a:custGeom>
              <a:rect b="b" l="l" r="r" t="t"/>
              <a:pathLst>
                <a:path extrusionOk="0" h="5" w="5">
                  <a:moveTo>
                    <a:pt x="1" y="5"/>
                  </a:moveTo>
                  <a:lnTo>
                    <a:pt x="5" y="1"/>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2"/>
            <p:cNvSpPr/>
            <p:nvPr/>
          </p:nvSpPr>
          <p:spPr>
            <a:xfrm rot="-2997187">
              <a:off x="-1150992" y="4148907"/>
              <a:ext cx="34" cy="170"/>
            </a:xfrm>
            <a:custGeom>
              <a:rect b="b" l="l" r="r" t="t"/>
              <a:pathLst>
                <a:path extrusionOk="0" h="5" w="1">
                  <a:moveTo>
                    <a:pt x="1" y="5"/>
                  </a:moveTo>
                  <a:lnTo>
                    <a:pt x="1" y="0"/>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2"/>
            <p:cNvSpPr/>
            <p:nvPr/>
          </p:nvSpPr>
          <p:spPr>
            <a:xfrm rot="-2997187">
              <a:off x="-1139255" y="4219864"/>
              <a:ext cx="34" cy="306"/>
            </a:xfrm>
            <a:custGeom>
              <a:rect b="b" l="l" r="r" t="t"/>
              <a:pathLst>
                <a:path extrusionOk="0" h="9" w="1">
                  <a:moveTo>
                    <a:pt x="0" y="5"/>
                  </a:moveTo>
                  <a:cubicBezTo>
                    <a:pt x="0" y="5"/>
                    <a:pt x="0" y="1"/>
                    <a:pt x="0" y="1"/>
                  </a:cubicBezTo>
                  <a:lnTo>
                    <a:pt x="0" y="1"/>
                  </a:lnTo>
                  <a:lnTo>
                    <a:pt x="0" y="9"/>
                  </a:lnTo>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2"/>
            <p:cNvSpPr/>
            <p:nvPr/>
          </p:nvSpPr>
          <p:spPr>
            <a:xfrm rot="-2997187">
              <a:off x="-1136749" y="4221088"/>
              <a:ext cx="34" cy="204"/>
            </a:xfrm>
            <a:custGeom>
              <a:rect b="b" l="l" r="r" t="t"/>
              <a:pathLst>
                <a:path extrusionOk="0" h="6" w="1">
                  <a:moveTo>
                    <a:pt x="0" y="5"/>
                  </a:moveTo>
                  <a:cubicBezTo>
                    <a:pt x="0" y="5"/>
                    <a:pt x="0" y="1"/>
                    <a:pt x="0" y="1"/>
                  </a:cubicBezTo>
                  <a:cubicBezTo>
                    <a:pt x="0" y="1"/>
                    <a:pt x="0" y="5"/>
                    <a:pt x="0" y="5"/>
                  </a:cubicBez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2"/>
            <p:cNvSpPr/>
            <p:nvPr/>
          </p:nvSpPr>
          <p:spPr>
            <a:xfrm rot="-2997187">
              <a:off x="-1232055" y="3909962"/>
              <a:ext cx="66736" cy="133335"/>
            </a:xfrm>
            <a:custGeom>
              <a:rect b="b" l="l" r="r" t="t"/>
              <a:pathLst>
                <a:path extrusionOk="0" h="3916" w="1960">
                  <a:moveTo>
                    <a:pt x="1744" y="0"/>
                  </a:moveTo>
                  <a:cubicBezTo>
                    <a:pt x="1702" y="0"/>
                    <a:pt x="1659" y="13"/>
                    <a:pt x="1621" y="38"/>
                  </a:cubicBezTo>
                  <a:cubicBezTo>
                    <a:pt x="1528" y="97"/>
                    <a:pt x="1435" y="165"/>
                    <a:pt x="1350" y="220"/>
                  </a:cubicBezTo>
                  <a:lnTo>
                    <a:pt x="1325" y="237"/>
                  </a:lnTo>
                  <a:lnTo>
                    <a:pt x="1312" y="250"/>
                  </a:lnTo>
                  <a:lnTo>
                    <a:pt x="1300" y="258"/>
                  </a:lnTo>
                  <a:cubicBezTo>
                    <a:pt x="1177" y="347"/>
                    <a:pt x="1046" y="432"/>
                    <a:pt x="910" y="508"/>
                  </a:cubicBezTo>
                  <a:cubicBezTo>
                    <a:pt x="851" y="533"/>
                    <a:pt x="792" y="555"/>
                    <a:pt x="728" y="576"/>
                  </a:cubicBezTo>
                  <a:lnTo>
                    <a:pt x="665" y="635"/>
                  </a:lnTo>
                  <a:cubicBezTo>
                    <a:pt x="555" y="732"/>
                    <a:pt x="457" y="838"/>
                    <a:pt x="368" y="952"/>
                  </a:cubicBezTo>
                  <a:lnTo>
                    <a:pt x="368" y="948"/>
                  </a:lnTo>
                  <a:cubicBezTo>
                    <a:pt x="347" y="978"/>
                    <a:pt x="326" y="1012"/>
                    <a:pt x="305" y="1046"/>
                  </a:cubicBezTo>
                  <a:cubicBezTo>
                    <a:pt x="292" y="1071"/>
                    <a:pt x="279" y="1101"/>
                    <a:pt x="267" y="1126"/>
                  </a:cubicBezTo>
                  <a:cubicBezTo>
                    <a:pt x="250" y="1181"/>
                    <a:pt x="233" y="1236"/>
                    <a:pt x="229" y="1291"/>
                  </a:cubicBezTo>
                  <a:cubicBezTo>
                    <a:pt x="224" y="1321"/>
                    <a:pt x="224" y="1350"/>
                    <a:pt x="229" y="1380"/>
                  </a:cubicBezTo>
                  <a:lnTo>
                    <a:pt x="229" y="1384"/>
                  </a:lnTo>
                  <a:cubicBezTo>
                    <a:pt x="233" y="1397"/>
                    <a:pt x="237" y="1414"/>
                    <a:pt x="241" y="1427"/>
                  </a:cubicBezTo>
                  <a:cubicBezTo>
                    <a:pt x="246" y="1439"/>
                    <a:pt x="250" y="1448"/>
                    <a:pt x="258" y="1460"/>
                  </a:cubicBezTo>
                  <a:cubicBezTo>
                    <a:pt x="271" y="1473"/>
                    <a:pt x="288" y="1486"/>
                    <a:pt x="301" y="1498"/>
                  </a:cubicBezTo>
                  <a:cubicBezTo>
                    <a:pt x="373" y="1537"/>
                    <a:pt x="440" y="1579"/>
                    <a:pt x="508" y="1625"/>
                  </a:cubicBezTo>
                  <a:cubicBezTo>
                    <a:pt x="542" y="1659"/>
                    <a:pt x="572" y="1697"/>
                    <a:pt x="593" y="1740"/>
                  </a:cubicBezTo>
                  <a:cubicBezTo>
                    <a:pt x="605" y="1765"/>
                    <a:pt x="618" y="1795"/>
                    <a:pt x="622" y="1820"/>
                  </a:cubicBezTo>
                  <a:cubicBezTo>
                    <a:pt x="627" y="1829"/>
                    <a:pt x="627" y="1837"/>
                    <a:pt x="627" y="1846"/>
                  </a:cubicBezTo>
                  <a:cubicBezTo>
                    <a:pt x="631" y="1862"/>
                    <a:pt x="631" y="1879"/>
                    <a:pt x="627" y="1896"/>
                  </a:cubicBezTo>
                  <a:cubicBezTo>
                    <a:pt x="627" y="1917"/>
                    <a:pt x="622" y="1939"/>
                    <a:pt x="614" y="1960"/>
                  </a:cubicBezTo>
                  <a:cubicBezTo>
                    <a:pt x="601" y="2011"/>
                    <a:pt x="584" y="2066"/>
                    <a:pt x="563" y="2116"/>
                  </a:cubicBezTo>
                  <a:cubicBezTo>
                    <a:pt x="508" y="2260"/>
                    <a:pt x="445" y="2404"/>
                    <a:pt x="381" y="2548"/>
                  </a:cubicBezTo>
                  <a:cubicBezTo>
                    <a:pt x="309" y="2709"/>
                    <a:pt x="241" y="2874"/>
                    <a:pt x="178" y="3039"/>
                  </a:cubicBezTo>
                  <a:cubicBezTo>
                    <a:pt x="136" y="3145"/>
                    <a:pt x="98" y="3251"/>
                    <a:pt x="64" y="3357"/>
                  </a:cubicBezTo>
                  <a:cubicBezTo>
                    <a:pt x="38" y="3441"/>
                    <a:pt x="17" y="3530"/>
                    <a:pt x="4" y="3623"/>
                  </a:cubicBezTo>
                  <a:cubicBezTo>
                    <a:pt x="0" y="3670"/>
                    <a:pt x="0" y="3721"/>
                    <a:pt x="4" y="3767"/>
                  </a:cubicBezTo>
                  <a:lnTo>
                    <a:pt x="4" y="3771"/>
                  </a:lnTo>
                  <a:cubicBezTo>
                    <a:pt x="9" y="3788"/>
                    <a:pt x="13" y="3805"/>
                    <a:pt x="21" y="3826"/>
                  </a:cubicBezTo>
                  <a:cubicBezTo>
                    <a:pt x="26" y="3839"/>
                    <a:pt x="34" y="3856"/>
                    <a:pt x="42" y="3869"/>
                  </a:cubicBezTo>
                  <a:cubicBezTo>
                    <a:pt x="51" y="3873"/>
                    <a:pt x="55" y="3881"/>
                    <a:pt x="64" y="3886"/>
                  </a:cubicBezTo>
                  <a:cubicBezTo>
                    <a:pt x="72" y="3894"/>
                    <a:pt x="85" y="3898"/>
                    <a:pt x="98" y="3903"/>
                  </a:cubicBezTo>
                  <a:cubicBezTo>
                    <a:pt x="110" y="3907"/>
                    <a:pt x="127" y="3911"/>
                    <a:pt x="144" y="3915"/>
                  </a:cubicBezTo>
                  <a:lnTo>
                    <a:pt x="144" y="3915"/>
                  </a:lnTo>
                  <a:cubicBezTo>
                    <a:pt x="175" y="3915"/>
                    <a:pt x="206" y="3915"/>
                    <a:pt x="237" y="3911"/>
                  </a:cubicBezTo>
                  <a:lnTo>
                    <a:pt x="229" y="3911"/>
                  </a:lnTo>
                  <a:cubicBezTo>
                    <a:pt x="271" y="3903"/>
                    <a:pt x="309" y="3894"/>
                    <a:pt x="351" y="3881"/>
                  </a:cubicBezTo>
                  <a:cubicBezTo>
                    <a:pt x="533" y="3602"/>
                    <a:pt x="690" y="3302"/>
                    <a:pt x="817" y="2988"/>
                  </a:cubicBezTo>
                  <a:cubicBezTo>
                    <a:pt x="885" y="2827"/>
                    <a:pt x="948" y="2671"/>
                    <a:pt x="1012" y="2510"/>
                  </a:cubicBezTo>
                  <a:lnTo>
                    <a:pt x="1071" y="2358"/>
                  </a:lnTo>
                  <a:cubicBezTo>
                    <a:pt x="1168" y="2112"/>
                    <a:pt x="1274" y="1879"/>
                    <a:pt x="1359" y="1689"/>
                  </a:cubicBezTo>
                  <a:lnTo>
                    <a:pt x="1376" y="1651"/>
                  </a:lnTo>
                  <a:cubicBezTo>
                    <a:pt x="1570" y="1219"/>
                    <a:pt x="1769" y="770"/>
                    <a:pt x="1939" y="309"/>
                  </a:cubicBezTo>
                  <a:cubicBezTo>
                    <a:pt x="1951" y="275"/>
                    <a:pt x="1960" y="241"/>
                    <a:pt x="1960" y="203"/>
                  </a:cubicBezTo>
                  <a:cubicBezTo>
                    <a:pt x="1956" y="144"/>
                    <a:pt x="1926" y="89"/>
                    <a:pt x="1884" y="51"/>
                  </a:cubicBezTo>
                  <a:cubicBezTo>
                    <a:pt x="1846" y="17"/>
                    <a:pt x="1795" y="0"/>
                    <a:pt x="1744" y="0"/>
                  </a:cubicBezTo>
                  <a:close/>
                  <a:moveTo>
                    <a:pt x="144" y="3915"/>
                  </a:moveTo>
                  <a:cubicBezTo>
                    <a:pt x="141" y="3915"/>
                    <a:pt x="138" y="3915"/>
                    <a:pt x="136" y="3915"/>
                  </a:cubicBezTo>
                  <a:lnTo>
                    <a:pt x="144" y="3915"/>
                  </a:lnTo>
                  <a:cubicBezTo>
                    <a:pt x="144" y="3915"/>
                    <a:pt x="144" y="3915"/>
                    <a:pt x="144" y="39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2"/>
            <p:cNvSpPr/>
            <p:nvPr/>
          </p:nvSpPr>
          <p:spPr>
            <a:xfrm rot="-2997187">
              <a:off x="-1230290" y="3983551"/>
              <a:ext cx="170" cy="204"/>
            </a:xfrm>
            <a:custGeom>
              <a:rect b="b" l="l" r="r" t="t"/>
              <a:pathLst>
                <a:path extrusionOk="0" h="6" w="5">
                  <a:moveTo>
                    <a:pt x="5" y="1"/>
                  </a:moveTo>
                  <a:cubicBezTo>
                    <a:pt x="0" y="1"/>
                    <a:pt x="0" y="5"/>
                    <a:pt x="5" y="5"/>
                  </a:cubicBezTo>
                  <a:lnTo>
                    <a:pt x="5"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2"/>
            <p:cNvSpPr/>
            <p:nvPr/>
          </p:nvSpPr>
          <p:spPr>
            <a:xfrm rot="-2997187">
              <a:off x="-1169544" y="4042820"/>
              <a:ext cx="34" cy="34"/>
            </a:xfrm>
            <a:custGeom>
              <a:rect b="b" l="l" r="r" t="t"/>
              <a:pathLst>
                <a:path extrusionOk="0" h="1" w="1">
                  <a:moveTo>
                    <a:pt x="0" y="0"/>
                  </a:moveTo>
                  <a:lnTo>
                    <a:pt x="0" y="0"/>
                  </a:lnTo>
                  <a:lnTo>
                    <a:pt x="0" y="0"/>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2"/>
            <p:cNvSpPr/>
            <p:nvPr/>
          </p:nvSpPr>
          <p:spPr>
            <a:xfrm rot="-2997187">
              <a:off x="-1661082" y="4012005"/>
              <a:ext cx="117196" cy="53967"/>
            </a:xfrm>
            <a:custGeom>
              <a:rect b="b" l="l" r="r" t="t"/>
              <a:pathLst>
                <a:path extrusionOk="0" h="1585" w="3442">
                  <a:moveTo>
                    <a:pt x="3255" y="0"/>
                  </a:moveTo>
                  <a:cubicBezTo>
                    <a:pt x="3221" y="0"/>
                    <a:pt x="3183" y="9"/>
                    <a:pt x="3149" y="30"/>
                  </a:cubicBezTo>
                  <a:lnTo>
                    <a:pt x="3149" y="34"/>
                  </a:lnTo>
                  <a:cubicBezTo>
                    <a:pt x="3090" y="68"/>
                    <a:pt x="3027" y="102"/>
                    <a:pt x="2963" y="140"/>
                  </a:cubicBezTo>
                  <a:cubicBezTo>
                    <a:pt x="2734" y="246"/>
                    <a:pt x="2493" y="330"/>
                    <a:pt x="2252" y="398"/>
                  </a:cubicBezTo>
                  <a:cubicBezTo>
                    <a:pt x="2062" y="453"/>
                    <a:pt x="1863" y="495"/>
                    <a:pt x="1681" y="538"/>
                  </a:cubicBezTo>
                  <a:lnTo>
                    <a:pt x="1664" y="542"/>
                  </a:lnTo>
                  <a:lnTo>
                    <a:pt x="1477" y="584"/>
                  </a:lnTo>
                  <a:cubicBezTo>
                    <a:pt x="1215" y="639"/>
                    <a:pt x="957" y="711"/>
                    <a:pt x="703" y="800"/>
                  </a:cubicBezTo>
                  <a:cubicBezTo>
                    <a:pt x="462" y="881"/>
                    <a:pt x="229" y="991"/>
                    <a:pt x="9" y="1126"/>
                  </a:cubicBezTo>
                  <a:cubicBezTo>
                    <a:pt x="5" y="1135"/>
                    <a:pt x="0" y="1147"/>
                    <a:pt x="0" y="1160"/>
                  </a:cubicBezTo>
                  <a:lnTo>
                    <a:pt x="0" y="1164"/>
                  </a:lnTo>
                  <a:cubicBezTo>
                    <a:pt x="0" y="1173"/>
                    <a:pt x="0" y="1185"/>
                    <a:pt x="0" y="1194"/>
                  </a:cubicBezTo>
                  <a:cubicBezTo>
                    <a:pt x="0" y="1207"/>
                    <a:pt x="5" y="1215"/>
                    <a:pt x="9" y="1223"/>
                  </a:cubicBezTo>
                  <a:cubicBezTo>
                    <a:pt x="9" y="1232"/>
                    <a:pt x="13" y="1240"/>
                    <a:pt x="17" y="1249"/>
                  </a:cubicBezTo>
                  <a:cubicBezTo>
                    <a:pt x="26" y="1257"/>
                    <a:pt x="34" y="1266"/>
                    <a:pt x="43" y="1270"/>
                  </a:cubicBezTo>
                  <a:cubicBezTo>
                    <a:pt x="55" y="1278"/>
                    <a:pt x="68" y="1287"/>
                    <a:pt x="81" y="1291"/>
                  </a:cubicBezTo>
                  <a:cubicBezTo>
                    <a:pt x="102" y="1300"/>
                    <a:pt x="123" y="1304"/>
                    <a:pt x="144" y="1308"/>
                  </a:cubicBezTo>
                  <a:lnTo>
                    <a:pt x="148" y="1308"/>
                  </a:lnTo>
                  <a:cubicBezTo>
                    <a:pt x="172" y="1310"/>
                    <a:pt x="196" y="1311"/>
                    <a:pt x="220" y="1311"/>
                  </a:cubicBezTo>
                  <a:cubicBezTo>
                    <a:pt x="245" y="1311"/>
                    <a:pt x="269" y="1310"/>
                    <a:pt x="292" y="1308"/>
                  </a:cubicBezTo>
                  <a:lnTo>
                    <a:pt x="284" y="1308"/>
                  </a:lnTo>
                  <a:cubicBezTo>
                    <a:pt x="352" y="1300"/>
                    <a:pt x="419" y="1287"/>
                    <a:pt x="487" y="1266"/>
                  </a:cubicBezTo>
                  <a:cubicBezTo>
                    <a:pt x="559" y="1245"/>
                    <a:pt x="635" y="1219"/>
                    <a:pt x="707" y="1190"/>
                  </a:cubicBezTo>
                  <a:cubicBezTo>
                    <a:pt x="779" y="1160"/>
                    <a:pt x="859" y="1126"/>
                    <a:pt x="940" y="1096"/>
                  </a:cubicBezTo>
                  <a:cubicBezTo>
                    <a:pt x="991" y="1071"/>
                    <a:pt x="1046" y="1054"/>
                    <a:pt x="1096" y="1041"/>
                  </a:cubicBezTo>
                  <a:cubicBezTo>
                    <a:pt x="1123" y="1036"/>
                    <a:pt x="1147" y="1033"/>
                    <a:pt x="1172" y="1033"/>
                  </a:cubicBezTo>
                  <a:cubicBezTo>
                    <a:pt x="1188" y="1033"/>
                    <a:pt x="1203" y="1034"/>
                    <a:pt x="1219" y="1037"/>
                  </a:cubicBezTo>
                  <a:cubicBezTo>
                    <a:pt x="1257" y="1041"/>
                    <a:pt x="1295" y="1058"/>
                    <a:pt x="1329" y="1084"/>
                  </a:cubicBezTo>
                  <a:cubicBezTo>
                    <a:pt x="1372" y="1113"/>
                    <a:pt x="1414" y="1151"/>
                    <a:pt x="1452" y="1190"/>
                  </a:cubicBezTo>
                  <a:cubicBezTo>
                    <a:pt x="1477" y="1219"/>
                    <a:pt x="1507" y="1253"/>
                    <a:pt x="1532" y="1283"/>
                  </a:cubicBezTo>
                  <a:cubicBezTo>
                    <a:pt x="1549" y="1300"/>
                    <a:pt x="1562" y="1321"/>
                    <a:pt x="1575" y="1342"/>
                  </a:cubicBezTo>
                  <a:cubicBezTo>
                    <a:pt x="1596" y="1376"/>
                    <a:pt x="1613" y="1418"/>
                    <a:pt x="1617" y="1456"/>
                  </a:cubicBezTo>
                  <a:cubicBezTo>
                    <a:pt x="1621" y="1486"/>
                    <a:pt x="1630" y="1515"/>
                    <a:pt x="1634" y="1541"/>
                  </a:cubicBezTo>
                  <a:cubicBezTo>
                    <a:pt x="1638" y="1545"/>
                    <a:pt x="1638" y="1554"/>
                    <a:pt x="1642" y="1558"/>
                  </a:cubicBezTo>
                  <a:lnTo>
                    <a:pt x="1651" y="1562"/>
                  </a:lnTo>
                  <a:lnTo>
                    <a:pt x="1664" y="1570"/>
                  </a:lnTo>
                  <a:cubicBezTo>
                    <a:pt x="1676" y="1575"/>
                    <a:pt x="1689" y="1579"/>
                    <a:pt x="1706" y="1583"/>
                  </a:cubicBezTo>
                  <a:lnTo>
                    <a:pt x="1710" y="1583"/>
                  </a:lnTo>
                  <a:cubicBezTo>
                    <a:pt x="1732" y="1584"/>
                    <a:pt x="1753" y="1585"/>
                    <a:pt x="1775" y="1585"/>
                  </a:cubicBezTo>
                  <a:cubicBezTo>
                    <a:pt x="1834" y="1585"/>
                    <a:pt x="1894" y="1581"/>
                    <a:pt x="1956" y="1575"/>
                  </a:cubicBezTo>
                  <a:lnTo>
                    <a:pt x="1943" y="1575"/>
                  </a:lnTo>
                  <a:cubicBezTo>
                    <a:pt x="1994" y="1566"/>
                    <a:pt x="2040" y="1558"/>
                    <a:pt x="2087" y="1545"/>
                  </a:cubicBezTo>
                  <a:cubicBezTo>
                    <a:pt x="2133" y="1532"/>
                    <a:pt x="2180" y="1515"/>
                    <a:pt x="2227" y="1499"/>
                  </a:cubicBezTo>
                  <a:cubicBezTo>
                    <a:pt x="2332" y="1456"/>
                    <a:pt x="2434" y="1405"/>
                    <a:pt x="2536" y="1346"/>
                  </a:cubicBezTo>
                  <a:cubicBezTo>
                    <a:pt x="2629" y="1295"/>
                    <a:pt x="2722" y="1232"/>
                    <a:pt x="2811" y="1168"/>
                  </a:cubicBezTo>
                  <a:lnTo>
                    <a:pt x="2811" y="1168"/>
                  </a:lnTo>
                  <a:lnTo>
                    <a:pt x="2802" y="1173"/>
                  </a:lnTo>
                  <a:cubicBezTo>
                    <a:pt x="2823" y="1160"/>
                    <a:pt x="2840" y="1143"/>
                    <a:pt x="2861" y="1130"/>
                  </a:cubicBezTo>
                  <a:lnTo>
                    <a:pt x="2861" y="1130"/>
                  </a:lnTo>
                  <a:cubicBezTo>
                    <a:pt x="2802" y="1147"/>
                    <a:pt x="2747" y="1164"/>
                    <a:pt x="2688" y="1181"/>
                  </a:cubicBezTo>
                  <a:cubicBezTo>
                    <a:pt x="2756" y="1139"/>
                    <a:pt x="2819" y="1088"/>
                    <a:pt x="2878" y="1033"/>
                  </a:cubicBezTo>
                  <a:cubicBezTo>
                    <a:pt x="2993" y="931"/>
                    <a:pt x="3098" y="817"/>
                    <a:pt x="3192" y="699"/>
                  </a:cubicBezTo>
                  <a:cubicBezTo>
                    <a:pt x="3289" y="567"/>
                    <a:pt x="3365" y="419"/>
                    <a:pt x="3420" y="263"/>
                  </a:cubicBezTo>
                  <a:cubicBezTo>
                    <a:pt x="3433" y="233"/>
                    <a:pt x="3441" y="203"/>
                    <a:pt x="3437" y="174"/>
                  </a:cubicBezTo>
                  <a:cubicBezTo>
                    <a:pt x="3433" y="123"/>
                    <a:pt x="3412" y="76"/>
                    <a:pt x="3374" y="43"/>
                  </a:cubicBezTo>
                  <a:cubicBezTo>
                    <a:pt x="3340" y="17"/>
                    <a:pt x="3302" y="0"/>
                    <a:pt x="3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2"/>
            <p:cNvSpPr/>
            <p:nvPr/>
          </p:nvSpPr>
          <p:spPr>
            <a:xfrm rot="-2997187">
              <a:off x="-1582238" y="4056465"/>
              <a:ext cx="34" cy="34"/>
            </a:xfrm>
            <a:custGeom>
              <a:rect b="b" l="l" r="r" t="t"/>
              <a:pathLst>
                <a:path extrusionOk="0" h="1" w="1">
                  <a:moveTo>
                    <a:pt x="0" y="1"/>
                  </a:moveTo>
                  <a:lnTo>
                    <a:pt x="0"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2"/>
            <p:cNvSpPr/>
            <p:nvPr/>
          </p:nvSpPr>
          <p:spPr>
            <a:xfrm rot="-2997187">
              <a:off x="-1582238" y="4056465"/>
              <a:ext cx="34" cy="34"/>
            </a:xfrm>
            <a:custGeom>
              <a:rect b="b" l="l" r="r" t="t"/>
              <a:pathLst>
                <a:path extrusionOk="0" h="1" w="1">
                  <a:moveTo>
                    <a:pt x="0" y="1"/>
                  </a:move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2"/>
            <p:cNvSpPr/>
            <p:nvPr/>
          </p:nvSpPr>
          <p:spPr>
            <a:xfrm rot="-2997187">
              <a:off x="-1696393" y="4160790"/>
              <a:ext cx="94451" cy="101908"/>
            </a:xfrm>
            <a:custGeom>
              <a:rect b="b" l="l" r="r" t="t"/>
              <a:pathLst>
                <a:path extrusionOk="0" h="2993" w="2774">
                  <a:moveTo>
                    <a:pt x="2519" y="0"/>
                  </a:moveTo>
                  <a:cubicBezTo>
                    <a:pt x="2451" y="0"/>
                    <a:pt x="2392" y="38"/>
                    <a:pt x="2363" y="102"/>
                  </a:cubicBezTo>
                  <a:lnTo>
                    <a:pt x="2358" y="102"/>
                  </a:lnTo>
                  <a:cubicBezTo>
                    <a:pt x="2291" y="263"/>
                    <a:pt x="2206" y="415"/>
                    <a:pt x="2117" y="563"/>
                  </a:cubicBezTo>
                  <a:cubicBezTo>
                    <a:pt x="1825" y="999"/>
                    <a:pt x="1453" y="1376"/>
                    <a:pt x="1089" y="1740"/>
                  </a:cubicBezTo>
                  <a:lnTo>
                    <a:pt x="1059" y="1765"/>
                  </a:lnTo>
                  <a:lnTo>
                    <a:pt x="1042" y="1782"/>
                  </a:lnTo>
                  <a:cubicBezTo>
                    <a:pt x="813" y="2006"/>
                    <a:pt x="581" y="2243"/>
                    <a:pt x="369" y="2489"/>
                  </a:cubicBezTo>
                  <a:cubicBezTo>
                    <a:pt x="234" y="2650"/>
                    <a:pt x="111" y="2815"/>
                    <a:pt x="1" y="2993"/>
                  </a:cubicBezTo>
                  <a:cubicBezTo>
                    <a:pt x="56" y="2963"/>
                    <a:pt x="107" y="2929"/>
                    <a:pt x="157" y="2891"/>
                  </a:cubicBezTo>
                  <a:cubicBezTo>
                    <a:pt x="306" y="2777"/>
                    <a:pt x="441" y="2650"/>
                    <a:pt x="581" y="2531"/>
                  </a:cubicBezTo>
                  <a:cubicBezTo>
                    <a:pt x="648" y="2476"/>
                    <a:pt x="720" y="2425"/>
                    <a:pt x="792" y="2383"/>
                  </a:cubicBezTo>
                  <a:cubicBezTo>
                    <a:pt x="826" y="2362"/>
                    <a:pt x="860" y="2345"/>
                    <a:pt x="894" y="2332"/>
                  </a:cubicBezTo>
                  <a:cubicBezTo>
                    <a:pt x="924" y="2320"/>
                    <a:pt x="953" y="2311"/>
                    <a:pt x="983" y="2303"/>
                  </a:cubicBezTo>
                  <a:cubicBezTo>
                    <a:pt x="1012" y="2298"/>
                    <a:pt x="1046" y="2294"/>
                    <a:pt x="1076" y="2294"/>
                  </a:cubicBezTo>
                  <a:cubicBezTo>
                    <a:pt x="1101" y="2298"/>
                    <a:pt x="1127" y="2303"/>
                    <a:pt x="1152" y="2311"/>
                  </a:cubicBezTo>
                  <a:cubicBezTo>
                    <a:pt x="1182" y="2328"/>
                    <a:pt x="1207" y="2354"/>
                    <a:pt x="1224" y="2383"/>
                  </a:cubicBezTo>
                  <a:cubicBezTo>
                    <a:pt x="1237" y="2425"/>
                    <a:pt x="1249" y="2464"/>
                    <a:pt x="1258" y="2506"/>
                  </a:cubicBezTo>
                  <a:cubicBezTo>
                    <a:pt x="1262" y="2544"/>
                    <a:pt x="1275" y="2582"/>
                    <a:pt x="1288" y="2620"/>
                  </a:cubicBezTo>
                  <a:cubicBezTo>
                    <a:pt x="1292" y="2633"/>
                    <a:pt x="1300" y="2646"/>
                    <a:pt x="1309" y="2658"/>
                  </a:cubicBezTo>
                  <a:lnTo>
                    <a:pt x="1309" y="2662"/>
                  </a:lnTo>
                  <a:cubicBezTo>
                    <a:pt x="1317" y="2671"/>
                    <a:pt x="1321" y="2675"/>
                    <a:pt x="1330" y="2684"/>
                  </a:cubicBezTo>
                  <a:cubicBezTo>
                    <a:pt x="1338" y="2688"/>
                    <a:pt x="1347" y="2692"/>
                    <a:pt x="1355" y="2696"/>
                  </a:cubicBezTo>
                  <a:cubicBezTo>
                    <a:pt x="1368" y="2701"/>
                    <a:pt x="1376" y="2705"/>
                    <a:pt x="1389" y="2705"/>
                  </a:cubicBezTo>
                  <a:cubicBezTo>
                    <a:pt x="1402" y="2707"/>
                    <a:pt x="1414" y="2708"/>
                    <a:pt x="1427" y="2708"/>
                  </a:cubicBezTo>
                  <a:cubicBezTo>
                    <a:pt x="1440" y="2708"/>
                    <a:pt x="1453" y="2707"/>
                    <a:pt x="1465" y="2705"/>
                  </a:cubicBezTo>
                  <a:cubicBezTo>
                    <a:pt x="1529" y="2696"/>
                    <a:pt x="1588" y="2679"/>
                    <a:pt x="1647" y="2654"/>
                  </a:cubicBezTo>
                  <a:cubicBezTo>
                    <a:pt x="1728" y="2620"/>
                    <a:pt x="1800" y="2578"/>
                    <a:pt x="1867" y="2527"/>
                  </a:cubicBezTo>
                  <a:cubicBezTo>
                    <a:pt x="1969" y="2451"/>
                    <a:pt x="2054" y="2362"/>
                    <a:pt x="2134" y="2260"/>
                  </a:cubicBezTo>
                  <a:lnTo>
                    <a:pt x="2130" y="2260"/>
                  </a:lnTo>
                  <a:cubicBezTo>
                    <a:pt x="2303" y="2032"/>
                    <a:pt x="2447" y="1782"/>
                    <a:pt x="2553" y="1515"/>
                  </a:cubicBezTo>
                  <a:lnTo>
                    <a:pt x="2553" y="1515"/>
                  </a:lnTo>
                  <a:lnTo>
                    <a:pt x="2549" y="1524"/>
                  </a:lnTo>
                  <a:cubicBezTo>
                    <a:pt x="2633" y="1329"/>
                    <a:pt x="2705" y="1130"/>
                    <a:pt x="2769" y="931"/>
                  </a:cubicBezTo>
                  <a:cubicBezTo>
                    <a:pt x="2773" y="864"/>
                    <a:pt x="2773" y="796"/>
                    <a:pt x="2769" y="728"/>
                  </a:cubicBezTo>
                  <a:cubicBezTo>
                    <a:pt x="2760" y="521"/>
                    <a:pt x="2735" y="318"/>
                    <a:pt x="2688" y="119"/>
                  </a:cubicBezTo>
                  <a:cubicBezTo>
                    <a:pt x="2676" y="89"/>
                    <a:pt x="2659" y="64"/>
                    <a:pt x="2633" y="43"/>
                  </a:cubicBezTo>
                  <a:cubicBezTo>
                    <a:pt x="2612" y="21"/>
                    <a:pt x="2583" y="9"/>
                    <a:pt x="2553" y="4"/>
                  </a:cubicBezTo>
                  <a:cubicBezTo>
                    <a:pt x="2545" y="0"/>
                    <a:pt x="2532" y="0"/>
                    <a:pt x="2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2"/>
            <p:cNvSpPr/>
            <p:nvPr/>
          </p:nvSpPr>
          <p:spPr>
            <a:xfrm rot="-2997187">
              <a:off x="-1336011" y="3772350"/>
              <a:ext cx="84782" cy="208856"/>
            </a:xfrm>
            <a:custGeom>
              <a:rect b="b" l="l" r="r" t="t"/>
              <a:pathLst>
                <a:path extrusionOk="0" h="6134" w="2490">
                  <a:moveTo>
                    <a:pt x="22" y="5981"/>
                  </a:moveTo>
                  <a:cubicBezTo>
                    <a:pt x="22" y="5985"/>
                    <a:pt x="22" y="5985"/>
                    <a:pt x="26" y="5989"/>
                  </a:cubicBezTo>
                  <a:cubicBezTo>
                    <a:pt x="24" y="5987"/>
                    <a:pt x="23" y="5984"/>
                    <a:pt x="22" y="5981"/>
                  </a:cubicBezTo>
                  <a:close/>
                  <a:moveTo>
                    <a:pt x="2489" y="0"/>
                  </a:moveTo>
                  <a:lnTo>
                    <a:pt x="2489" y="0"/>
                  </a:lnTo>
                  <a:cubicBezTo>
                    <a:pt x="2383" y="68"/>
                    <a:pt x="2277" y="136"/>
                    <a:pt x="2176" y="204"/>
                  </a:cubicBezTo>
                  <a:lnTo>
                    <a:pt x="2180" y="208"/>
                  </a:lnTo>
                  <a:cubicBezTo>
                    <a:pt x="2049" y="301"/>
                    <a:pt x="1922" y="394"/>
                    <a:pt x="1799" y="491"/>
                  </a:cubicBezTo>
                  <a:cubicBezTo>
                    <a:pt x="1676" y="589"/>
                    <a:pt x="1558" y="690"/>
                    <a:pt x="1439" y="800"/>
                  </a:cubicBezTo>
                  <a:lnTo>
                    <a:pt x="1435" y="800"/>
                  </a:lnTo>
                  <a:cubicBezTo>
                    <a:pt x="1296" y="932"/>
                    <a:pt x="1160" y="1071"/>
                    <a:pt x="1033" y="1215"/>
                  </a:cubicBezTo>
                  <a:cubicBezTo>
                    <a:pt x="974" y="1287"/>
                    <a:pt x="910" y="1359"/>
                    <a:pt x="851" y="1431"/>
                  </a:cubicBezTo>
                  <a:cubicBezTo>
                    <a:pt x="796" y="1507"/>
                    <a:pt x="741" y="1592"/>
                    <a:pt x="690" y="1672"/>
                  </a:cubicBezTo>
                  <a:lnTo>
                    <a:pt x="695" y="1664"/>
                  </a:lnTo>
                  <a:lnTo>
                    <a:pt x="695" y="1664"/>
                  </a:lnTo>
                  <a:cubicBezTo>
                    <a:pt x="618" y="1782"/>
                    <a:pt x="555" y="1909"/>
                    <a:pt x="500" y="2036"/>
                  </a:cubicBezTo>
                  <a:cubicBezTo>
                    <a:pt x="470" y="2100"/>
                    <a:pt x="445" y="2163"/>
                    <a:pt x="424" y="2231"/>
                  </a:cubicBezTo>
                  <a:cubicBezTo>
                    <a:pt x="402" y="2282"/>
                    <a:pt x="386" y="2337"/>
                    <a:pt x="369" y="2387"/>
                  </a:cubicBezTo>
                  <a:cubicBezTo>
                    <a:pt x="305" y="2612"/>
                    <a:pt x="259" y="2840"/>
                    <a:pt x="229" y="3069"/>
                  </a:cubicBezTo>
                  <a:cubicBezTo>
                    <a:pt x="199" y="3302"/>
                    <a:pt x="182" y="3539"/>
                    <a:pt x="174" y="3772"/>
                  </a:cubicBezTo>
                  <a:lnTo>
                    <a:pt x="174" y="3763"/>
                  </a:lnTo>
                  <a:cubicBezTo>
                    <a:pt x="170" y="3966"/>
                    <a:pt x="170" y="4165"/>
                    <a:pt x="161" y="4368"/>
                  </a:cubicBezTo>
                  <a:cubicBezTo>
                    <a:pt x="149" y="4571"/>
                    <a:pt x="140" y="4787"/>
                    <a:pt x="123" y="4995"/>
                  </a:cubicBezTo>
                  <a:cubicBezTo>
                    <a:pt x="102" y="5202"/>
                    <a:pt x="81" y="5409"/>
                    <a:pt x="47" y="5613"/>
                  </a:cubicBezTo>
                  <a:cubicBezTo>
                    <a:pt x="34" y="5672"/>
                    <a:pt x="22" y="5731"/>
                    <a:pt x="13" y="5795"/>
                  </a:cubicBezTo>
                  <a:cubicBezTo>
                    <a:pt x="9" y="5824"/>
                    <a:pt x="5" y="5858"/>
                    <a:pt x="0" y="5888"/>
                  </a:cubicBezTo>
                  <a:cubicBezTo>
                    <a:pt x="0" y="5905"/>
                    <a:pt x="5" y="5926"/>
                    <a:pt x="5" y="5943"/>
                  </a:cubicBezTo>
                  <a:cubicBezTo>
                    <a:pt x="8" y="5957"/>
                    <a:pt x="15" y="5968"/>
                    <a:pt x="22" y="5981"/>
                  </a:cubicBezTo>
                  <a:lnTo>
                    <a:pt x="22" y="5981"/>
                  </a:lnTo>
                  <a:cubicBezTo>
                    <a:pt x="22" y="5981"/>
                    <a:pt x="22" y="5981"/>
                    <a:pt x="22" y="5981"/>
                  </a:cubicBezTo>
                  <a:lnTo>
                    <a:pt x="22" y="5981"/>
                  </a:lnTo>
                  <a:cubicBezTo>
                    <a:pt x="51" y="6027"/>
                    <a:pt x="85" y="6074"/>
                    <a:pt x="127" y="6112"/>
                  </a:cubicBezTo>
                  <a:lnTo>
                    <a:pt x="127" y="6116"/>
                  </a:lnTo>
                  <a:lnTo>
                    <a:pt x="140" y="6133"/>
                  </a:lnTo>
                  <a:cubicBezTo>
                    <a:pt x="153" y="6112"/>
                    <a:pt x="165" y="6095"/>
                    <a:pt x="182" y="6074"/>
                  </a:cubicBezTo>
                  <a:cubicBezTo>
                    <a:pt x="267" y="5964"/>
                    <a:pt x="364" y="5858"/>
                    <a:pt x="474" y="5761"/>
                  </a:cubicBezTo>
                  <a:lnTo>
                    <a:pt x="513" y="5727"/>
                  </a:lnTo>
                  <a:lnTo>
                    <a:pt x="529" y="5710"/>
                  </a:lnTo>
                  <a:cubicBezTo>
                    <a:pt x="517" y="5710"/>
                    <a:pt x="504" y="5714"/>
                    <a:pt x="491" y="5714"/>
                  </a:cubicBezTo>
                  <a:cubicBezTo>
                    <a:pt x="508" y="5325"/>
                    <a:pt x="466" y="4927"/>
                    <a:pt x="428" y="4542"/>
                  </a:cubicBezTo>
                  <a:lnTo>
                    <a:pt x="428" y="4521"/>
                  </a:lnTo>
                  <a:cubicBezTo>
                    <a:pt x="386" y="4140"/>
                    <a:pt x="339" y="3712"/>
                    <a:pt x="364" y="3302"/>
                  </a:cubicBezTo>
                  <a:cubicBezTo>
                    <a:pt x="373" y="3141"/>
                    <a:pt x="402" y="2980"/>
                    <a:pt x="449" y="2823"/>
                  </a:cubicBezTo>
                  <a:cubicBezTo>
                    <a:pt x="521" y="2641"/>
                    <a:pt x="610" y="2464"/>
                    <a:pt x="716" y="2303"/>
                  </a:cubicBezTo>
                  <a:lnTo>
                    <a:pt x="724" y="2286"/>
                  </a:lnTo>
                  <a:cubicBezTo>
                    <a:pt x="817" y="2146"/>
                    <a:pt x="923" y="2002"/>
                    <a:pt x="1042" y="1850"/>
                  </a:cubicBezTo>
                  <a:lnTo>
                    <a:pt x="1037" y="1846"/>
                  </a:lnTo>
                  <a:cubicBezTo>
                    <a:pt x="1037" y="1846"/>
                    <a:pt x="1033" y="1837"/>
                    <a:pt x="1033" y="1837"/>
                  </a:cubicBezTo>
                  <a:cubicBezTo>
                    <a:pt x="1033" y="1837"/>
                    <a:pt x="1033" y="1833"/>
                    <a:pt x="1033" y="1829"/>
                  </a:cubicBezTo>
                  <a:lnTo>
                    <a:pt x="1033" y="1812"/>
                  </a:lnTo>
                  <a:cubicBezTo>
                    <a:pt x="1033" y="1799"/>
                    <a:pt x="1037" y="1786"/>
                    <a:pt x="1042" y="1774"/>
                  </a:cubicBezTo>
                  <a:cubicBezTo>
                    <a:pt x="1067" y="1689"/>
                    <a:pt x="1105" y="1609"/>
                    <a:pt x="1152" y="1533"/>
                  </a:cubicBezTo>
                  <a:cubicBezTo>
                    <a:pt x="1207" y="1435"/>
                    <a:pt x="1270" y="1342"/>
                    <a:pt x="1338" y="1253"/>
                  </a:cubicBezTo>
                  <a:cubicBezTo>
                    <a:pt x="1351" y="1232"/>
                    <a:pt x="1372" y="1207"/>
                    <a:pt x="1389" y="1185"/>
                  </a:cubicBezTo>
                  <a:cubicBezTo>
                    <a:pt x="1410" y="1164"/>
                    <a:pt x="1431" y="1143"/>
                    <a:pt x="1452" y="1122"/>
                  </a:cubicBezTo>
                  <a:cubicBezTo>
                    <a:pt x="1528" y="1050"/>
                    <a:pt x="1609" y="974"/>
                    <a:pt x="1689" y="898"/>
                  </a:cubicBezTo>
                  <a:cubicBezTo>
                    <a:pt x="1753" y="834"/>
                    <a:pt x="1820" y="771"/>
                    <a:pt x="1884" y="707"/>
                  </a:cubicBezTo>
                  <a:cubicBezTo>
                    <a:pt x="1969" y="631"/>
                    <a:pt x="2049" y="551"/>
                    <a:pt x="2129" y="466"/>
                  </a:cubicBezTo>
                  <a:cubicBezTo>
                    <a:pt x="2218" y="373"/>
                    <a:pt x="2286" y="301"/>
                    <a:pt x="2345" y="229"/>
                  </a:cubicBezTo>
                  <a:cubicBezTo>
                    <a:pt x="2396" y="170"/>
                    <a:pt x="2438" y="106"/>
                    <a:pt x="2472" y="38"/>
                  </a:cubicBezTo>
                  <a:cubicBezTo>
                    <a:pt x="2481" y="26"/>
                    <a:pt x="2485" y="13"/>
                    <a:pt x="2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2"/>
            <p:cNvSpPr/>
            <p:nvPr/>
          </p:nvSpPr>
          <p:spPr>
            <a:xfrm rot="-2997187">
              <a:off x="-1238597" y="3972627"/>
              <a:ext cx="170" cy="170"/>
            </a:xfrm>
            <a:custGeom>
              <a:rect b="b" l="l" r="r" t="t"/>
              <a:pathLst>
                <a:path extrusionOk="0" h="5" w="5">
                  <a:moveTo>
                    <a:pt x="0" y="0"/>
                  </a:moveTo>
                  <a:lnTo>
                    <a:pt x="0" y="0"/>
                  </a:lnTo>
                  <a:lnTo>
                    <a:pt x="0" y="0"/>
                  </a:lnTo>
                  <a:lnTo>
                    <a:pt x="5" y="5"/>
                  </a:lnTo>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2"/>
            <p:cNvSpPr/>
            <p:nvPr/>
          </p:nvSpPr>
          <p:spPr>
            <a:xfrm rot="-2997187">
              <a:off x="-1238625" y="3972703"/>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2"/>
            <p:cNvSpPr/>
            <p:nvPr/>
          </p:nvSpPr>
          <p:spPr>
            <a:xfrm rot="-2997187">
              <a:off x="-1238521" y="3972791"/>
              <a:ext cx="34" cy="34"/>
            </a:xfrm>
            <a:custGeom>
              <a:rect b="b" l="l" r="r" t="t"/>
              <a:pathLst>
                <a:path extrusionOk="0" h="1" w="1">
                  <a:moveTo>
                    <a:pt x="0" y="1"/>
                  </a:moveTo>
                  <a:lnTo>
                    <a:pt x="0" y="1"/>
                  </a:lnTo>
                  <a:lnTo>
                    <a:pt x="0" y="1"/>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2"/>
            <p:cNvSpPr/>
            <p:nvPr/>
          </p:nvSpPr>
          <p:spPr>
            <a:xfrm rot="-2997187">
              <a:off x="-1195128" y="4042482"/>
              <a:ext cx="68064" cy="76269"/>
            </a:xfrm>
            <a:custGeom>
              <a:rect b="b" l="l" r="r" t="t"/>
              <a:pathLst>
                <a:path extrusionOk="0" h="2240" w="1999">
                  <a:moveTo>
                    <a:pt x="1656" y="1"/>
                  </a:moveTo>
                  <a:lnTo>
                    <a:pt x="1613" y="56"/>
                  </a:lnTo>
                  <a:lnTo>
                    <a:pt x="1609" y="51"/>
                  </a:lnTo>
                  <a:cubicBezTo>
                    <a:pt x="1419" y="267"/>
                    <a:pt x="1228" y="487"/>
                    <a:pt x="1033" y="703"/>
                  </a:cubicBezTo>
                  <a:cubicBezTo>
                    <a:pt x="839" y="919"/>
                    <a:pt x="648" y="1135"/>
                    <a:pt x="458" y="1359"/>
                  </a:cubicBezTo>
                  <a:cubicBezTo>
                    <a:pt x="415" y="1410"/>
                    <a:pt x="369" y="1465"/>
                    <a:pt x="327" y="1516"/>
                  </a:cubicBezTo>
                  <a:cubicBezTo>
                    <a:pt x="280" y="1571"/>
                    <a:pt x="246" y="1605"/>
                    <a:pt x="204" y="1647"/>
                  </a:cubicBezTo>
                  <a:cubicBezTo>
                    <a:pt x="145" y="1711"/>
                    <a:pt x="90" y="1774"/>
                    <a:pt x="39" y="1846"/>
                  </a:cubicBezTo>
                  <a:cubicBezTo>
                    <a:pt x="35" y="1854"/>
                    <a:pt x="30" y="1867"/>
                    <a:pt x="22" y="1876"/>
                  </a:cubicBezTo>
                  <a:cubicBezTo>
                    <a:pt x="18" y="1888"/>
                    <a:pt x="13" y="1897"/>
                    <a:pt x="13" y="1905"/>
                  </a:cubicBezTo>
                  <a:cubicBezTo>
                    <a:pt x="5" y="1922"/>
                    <a:pt x="5" y="1939"/>
                    <a:pt x="1" y="1956"/>
                  </a:cubicBezTo>
                  <a:cubicBezTo>
                    <a:pt x="1" y="1963"/>
                    <a:pt x="1" y="1972"/>
                    <a:pt x="1" y="1981"/>
                  </a:cubicBezTo>
                  <a:cubicBezTo>
                    <a:pt x="1" y="1986"/>
                    <a:pt x="1" y="1994"/>
                    <a:pt x="5" y="1998"/>
                  </a:cubicBezTo>
                  <a:lnTo>
                    <a:pt x="5" y="1990"/>
                  </a:lnTo>
                  <a:cubicBezTo>
                    <a:pt x="9" y="2003"/>
                    <a:pt x="9" y="2015"/>
                    <a:pt x="13" y="2028"/>
                  </a:cubicBezTo>
                  <a:cubicBezTo>
                    <a:pt x="22" y="2041"/>
                    <a:pt x="26" y="2053"/>
                    <a:pt x="30" y="2066"/>
                  </a:cubicBezTo>
                  <a:cubicBezTo>
                    <a:pt x="51" y="2104"/>
                    <a:pt x="77" y="2138"/>
                    <a:pt x="102" y="2172"/>
                  </a:cubicBezTo>
                  <a:cubicBezTo>
                    <a:pt x="119" y="2197"/>
                    <a:pt x="140" y="2218"/>
                    <a:pt x="153" y="2240"/>
                  </a:cubicBezTo>
                  <a:cubicBezTo>
                    <a:pt x="272" y="2193"/>
                    <a:pt x="394" y="2155"/>
                    <a:pt x="517" y="2125"/>
                  </a:cubicBezTo>
                  <a:cubicBezTo>
                    <a:pt x="614" y="2100"/>
                    <a:pt x="716" y="2079"/>
                    <a:pt x="822" y="2062"/>
                  </a:cubicBezTo>
                  <a:lnTo>
                    <a:pt x="864" y="2053"/>
                  </a:lnTo>
                  <a:lnTo>
                    <a:pt x="847" y="2032"/>
                  </a:lnTo>
                  <a:lnTo>
                    <a:pt x="835" y="2015"/>
                  </a:lnTo>
                  <a:cubicBezTo>
                    <a:pt x="822" y="2003"/>
                    <a:pt x="809" y="1986"/>
                    <a:pt x="796" y="1969"/>
                  </a:cubicBezTo>
                  <a:cubicBezTo>
                    <a:pt x="792" y="1952"/>
                    <a:pt x="788" y="1935"/>
                    <a:pt x="779" y="1914"/>
                  </a:cubicBezTo>
                  <a:cubicBezTo>
                    <a:pt x="775" y="1897"/>
                    <a:pt x="779" y="1871"/>
                    <a:pt x="779" y="1846"/>
                  </a:cubicBezTo>
                  <a:cubicBezTo>
                    <a:pt x="788" y="1804"/>
                    <a:pt x="796" y="1766"/>
                    <a:pt x="805" y="1723"/>
                  </a:cubicBezTo>
                  <a:cubicBezTo>
                    <a:pt x="847" y="1609"/>
                    <a:pt x="906" y="1499"/>
                    <a:pt x="974" y="1397"/>
                  </a:cubicBezTo>
                  <a:cubicBezTo>
                    <a:pt x="1127" y="1190"/>
                    <a:pt x="1296" y="995"/>
                    <a:pt x="1486" y="817"/>
                  </a:cubicBezTo>
                  <a:lnTo>
                    <a:pt x="1520" y="784"/>
                  </a:lnTo>
                  <a:lnTo>
                    <a:pt x="1550" y="754"/>
                  </a:lnTo>
                  <a:lnTo>
                    <a:pt x="1567" y="737"/>
                  </a:lnTo>
                  <a:lnTo>
                    <a:pt x="1596" y="707"/>
                  </a:lnTo>
                  <a:cubicBezTo>
                    <a:pt x="1660" y="640"/>
                    <a:pt x="1728" y="576"/>
                    <a:pt x="1787" y="508"/>
                  </a:cubicBezTo>
                  <a:cubicBezTo>
                    <a:pt x="1863" y="424"/>
                    <a:pt x="1935" y="331"/>
                    <a:pt x="1998" y="238"/>
                  </a:cubicBezTo>
                  <a:lnTo>
                    <a:pt x="1998" y="238"/>
                  </a:lnTo>
                  <a:lnTo>
                    <a:pt x="1977" y="246"/>
                  </a:lnTo>
                  <a:lnTo>
                    <a:pt x="1960" y="246"/>
                  </a:lnTo>
                  <a:cubicBezTo>
                    <a:pt x="1931" y="255"/>
                    <a:pt x="1905" y="259"/>
                    <a:pt x="1880" y="263"/>
                  </a:cubicBezTo>
                  <a:cubicBezTo>
                    <a:pt x="1863" y="267"/>
                    <a:pt x="1842" y="267"/>
                    <a:pt x="1825" y="267"/>
                  </a:cubicBezTo>
                  <a:lnTo>
                    <a:pt x="1787" y="267"/>
                  </a:lnTo>
                  <a:cubicBezTo>
                    <a:pt x="1774" y="263"/>
                    <a:pt x="1761" y="259"/>
                    <a:pt x="1745" y="255"/>
                  </a:cubicBezTo>
                  <a:cubicBezTo>
                    <a:pt x="1736" y="250"/>
                    <a:pt x="1723" y="246"/>
                    <a:pt x="1715" y="238"/>
                  </a:cubicBezTo>
                  <a:cubicBezTo>
                    <a:pt x="1706" y="233"/>
                    <a:pt x="1698" y="225"/>
                    <a:pt x="1694" y="221"/>
                  </a:cubicBezTo>
                  <a:cubicBezTo>
                    <a:pt x="1685" y="208"/>
                    <a:pt x="1677" y="191"/>
                    <a:pt x="1668" y="174"/>
                  </a:cubicBezTo>
                  <a:cubicBezTo>
                    <a:pt x="1664" y="161"/>
                    <a:pt x="1656" y="140"/>
                    <a:pt x="1656" y="123"/>
                  </a:cubicBezTo>
                  <a:cubicBezTo>
                    <a:pt x="1651" y="81"/>
                    <a:pt x="1651" y="43"/>
                    <a:pt x="165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2"/>
            <p:cNvSpPr/>
            <p:nvPr/>
          </p:nvSpPr>
          <p:spPr>
            <a:xfrm rot="-2997187">
              <a:off x="-1510529" y="4235613"/>
              <a:ext cx="470691" cy="219683"/>
            </a:xfrm>
            <a:custGeom>
              <a:rect b="b" l="l" r="r" t="t"/>
              <a:pathLst>
                <a:path extrusionOk="0" h="6452" w="13824">
                  <a:moveTo>
                    <a:pt x="0" y="1"/>
                  </a:moveTo>
                  <a:lnTo>
                    <a:pt x="0" y="1"/>
                  </a:lnTo>
                  <a:cubicBezTo>
                    <a:pt x="22" y="115"/>
                    <a:pt x="47" y="238"/>
                    <a:pt x="72" y="361"/>
                  </a:cubicBezTo>
                  <a:lnTo>
                    <a:pt x="72" y="356"/>
                  </a:lnTo>
                  <a:cubicBezTo>
                    <a:pt x="182" y="831"/>
                    <a:pt x="335" y="1296"/>
                    <a:pt x="534" y="1745"/>
                  </a:cubicBezTo>
                  <a:cubicBezTo>
                    <a:pt x="733" y="2202"/>
                    <a:pt x="970" y="2642"/>
                    <a:pt x="1249" y="3057"/>
                  </a:cubicBezTo>
                  <a:cubicBezTo>
                    <a:pt x="1524" y="3467"/>
                    <a:pt x="1833" y="3848"/>
                    <a:pt x="2180" y="4204"/>
                  </a:cubicBezTo>
                  <a:cubicBezTo>
                    <a:pt x="2506" y="4542"/>
                    <a:pt x="2870" y="4843"/>
                    <a:pt x="3259" y="5101"/>
                  </a:cubicBezTo>
                  <a:cubicBezTo>
                    <a:pt x="3729" y="5410"/>
                    <a:pt x="4233" y="5668"/>
                    <a:pt x="4753" y="5871"/>
                  </a:cubicBezTo>
                  <a:cubicBezTo>
                    <a:pt x="5697" y="6244"/>
                    <a:pt x="6628" y="6439"/>
                    <a:pt x="7522" y="6451"/>
                  </a:cubicBezTo>
                  <a:lnTo>
                    <a:pt x="7572" y="6451"/>
                  </a:lnTo>
                  <a:cubicBezTo>
                    <a:pt x="8021" y="6451"/>
                    <a:pt x="8478" y="6392"/>
                    <a:pt x="8880" y="6341"/>
                  </a:cubicBezTo>
                  <a:lnTo>
                    <a:pt x="8884" y="6337"/>
                  </a:lnTo>
                  <a:lnTo>
                    <a:pt x="8880" y="6337"/>
                  </a:lnTo>
                  <a:lnTo>
                    <a:pt x="8914" y="6303"/>
                  </a:lnTo>
                  <a:lnTo>
                    <a:pt x="8969" y="6252"/>
                  </a:lnTo>
                  <a:cubicBezTo>
                    <a:pt x="9007" y="6210"/>
                    <a:pt x="9045" y="6163"/>
                    <a:pt x="9083" y="6117"/>
                  </a:cubicBezTo>
                  <a:cubicBezTo>
                    <a:pt x="9096" y="6096"/>
                    <a:pt x="9113" y="6075"/>
                    <a:pt x="9126" y="6049"/>
                  </a:cubicBezTo>
                  <a:cubicBezTo>
                    <a:pt x="9134" y="6032"/>
                    <a:pt x="9147" y="6011"/>
                    <a:pt x="9151" y="5986"/>
                  </a:cubicBezTo>
                  <a:cubicBezTo>
                    <a:pt x="9160" y="5969"/>
                    <a:pt x="9164" y="5948"/>
                    <a:pt x="9164" y="5931"/>
                  </a:cubicBezTo>
                  <a:cubicBezTo>
                    <a:pt x="9164" y="5914"/>
                    <a:pt x="9160" y="5897"/>
                    <a:pt x="9155" y="5880"/>
                  </a:cubicBezTo>
                  <a:cubicBezTo>
                    <a:pt x="9151" y="5859"/>
                    <a:pt x="9138" y="5842"/>
                    <a:pt x="9126" y="5829"/>
                  </a:cubicBezTo>
                  <a:cubicBezTo>
                    <a:pt x="9113" y="5812"/>
                    <a:pt x="9096" y="5799"/>
                    <a:pt x="9079" y="5791"/>
                  </a:cubicBezTo>
                  <a:cubicBezTo>
                    <a:pt x="9066" y="5783"/>
                    <a:pt x="9054" y="5778"/>
                    <a:pt x="9041" y="5774"/>
                  </a:cubicBezTo>
                  <a:cubicBezTo>
                    <a:pt x="9020" y="5766"/>
                    <a:pt x="8994" y="5761"/>
                    <a:pt x="8969" y="5757"/>
                  </a:cubicBezTo>
                  <a:lnTo>
                    <a:pt x="8948" y="5753"/>
                  </a:lnTo>
                  <a:cubicBezTo>
                    <a:pt x="8914" y="5749"/>
                    <a:pt x="8880" y="5740"/>
                    <a:pt x="8846" y="5728"/>
                  </a:cubicBezTo>
                  <a:lnTo>
                    <a:pt x="8817" y="5715"/>
                  </a:lnTo>
                  <a:cubicBezTo>
                    <a:pt x="8808" y="5711"/>
                    <a:pt x="8804" y="5702"/>
                    <a:pt x="8796" y="5694"/>
                  </a:cubicBezTo>
                  <a:cubicBezTo>
                    <a:pt x="8796" y="5689"/>
                    <a:pt x="8791" y="5685"/>
                    <a:pt x="8787" y="5681"/>
                  </a:cubicBezTo>
                  <a:lnTo>
                    <a:pt x="8783" y="5664"/>
                  </a:lnTo>
                  <a:cubicBezTo>
                    <a:pt x="8783" y="5660"/>
                    <a:pt x="8779" y="5651"/>
                    <a:pt x="8779" y="5647"/>
                  </a:cubicBezTo>
                  <a:cubicBezTo>
                    <a:pt x="8779" y="5626"/>
                    <a:pt x="8779" y="5605"/>
                    <a:pt x="8779" y="5579"/>
                  </a:cubicBezTo>
                  <a:cubicBezTo>
                    <a:pt x="8783" y="5562"/>
                    <a:pt x="8787" y="5546"/>
                    <a:pt x="8791" y="5529"/>
                  </a:cubicBezTo>
                  <a:cubicBezTo>
                    <a:pt x="8800" y="5512"/>
                    <a:pt x="8804" y="5499"/>
                    <a:pt x="8812" y="5486"/>
                  </a:cubicBezTo>
                  <a:cubicBezTo>
                    <a:pt x="8829" y="5465"/>
                    <a:pt x="8851" y="5444"/>
                    <a:pt x="8872" y="5427"/>
                  </a:cubicBezTo>
                  <a:cubicBezTo>
                    <a:pt x="8897" y="5410"/>
                    <a:pt x="8923" y="5397"/>
                    <a:pt x="8952" y="5385"/>
                  </a:cubicBezTo>
                  <a:cubicBezTo>
                    <a:pt x="9024" y="5355"/>
                    <a:pt x="9096" y="5338"/>
                    <a:pt x="9172" y="5325"/>
                  </a:cubicBezTo>
                  <a:cubicBezTo>
                    <a:pt x="9274" y="5313"/>
                    <a:pt x="9380" y="5309"/>
                    <a:pt x="9481" y="5309"/>
                  </a:cubicBezTo>
                  <a:lnTo>
                    <a:pt x="9532" y="5309"/>
                  </a:lnTo>
                  <a:cubicBezTo>
                    <a:pt x="9651" y="5309"/>
                    <a:pt x="9773" y="5317"/>
                    <a:pt x="9921" y="5330"/>
                  </a:cubicBezTo>
                  <a:cubicBezTo>
                    <a:pt x="9976" y="5334"/>
                    <a:pt x="10036" y="5342"/>
                    <a:pt x="10095" y="5351"/>
                  </a:cubicBezTo>
                  <a:lnTo>
                    <a:pt x="10141" y="5355"/>
                  </a:lnTo>
                  <a:lnTo>
                    <a:pt x="10455" y="5253"/>
                  </a:lnTo>
                  <a:lnTo>
                    <a:pt x="10489" y="5241"/>
                  </a:lnTo>
                  <a:lnTo>
                    <a:pt x="10637" y="5194"/>
                  </a:lnTo>
                  <a:cubicBezTo>
                    <a:pt x="10827" y="5131"/>
                    <a:pt x="10963" y="5076"/>
                    <a:pt x="11081" y="5025"/>
                  </a:cubicBezTo>
                  <a:cubicBezTo>
                    <a:pt x="11280" y="4936"/>
                    <a:pt x="11470" y="4830"/>
                    <a:pt x="11597" y="4758"/>
                  </a:cubicBezTo>
                  <a:cubicBezTo>
                    <a:pt x="11885" y="4602"/>
                    <a:pt x="12186" y="4415"/>
                    <a:pt x="12402" y="4276"/>
                  </a:cubicBezTo>
                  <a:lnTo>
                    <a:pt x="12423" y="4263"/>
                  </a:lnTo>
                  <a:lnTo>
                    <a:pt x="12533" y="4195"/>
                  </a:lnTo>
                  <a:lnTo>
                    <a:pt x="12529" y="4195"/>
                  </a:lnTo>
                  <a:cubicBezTo>
                    <a:pt x="12520" y="4191"/>
                    <a:pt x="12516" y="4191"/>
                    <a:pt x="12507" y="4187"/>
                  </a:cubicBezTo>
                  <a:cubicBezTo>
                    <a:pt x="12482" y="4178"/>
                    <a:pt x="12457" y="4166"/>
                    <a:pt x="12431" y="4149"/>
                  </a:cubicBezTo>
                  <a:cubicBezTo>
                    <a:pt x="12410" y="4132"/>
                    <a:pt x="12393" y="4115"/>
                    <a:pt x="12376" y="4098"/>
                  </a:cubicBezTo>
                  <a:cubicBezTo>
                    <a:pt x="12355" y="4064"/>
                    <a:pt x="12334" y="4035"/>
                    <a:pt x="12321" y="3996"/>
                  </a:cubicBezTo>
                  <a:cubicBezTo>
                    <a:pt x="12296" y="3950"/>
                    <a:pt x="12287" y="3895"/>
                    <a:pt x="12296" y="3844"/>
                  </a:cubicBezTo>
                  <a:cubicBezTo>
                    <a:pt x="12296" y="3823"/>
                    <a:pt x="12304" y="3802"/>
                    <a:pt x="12309" y="3785"/>
                  </a:cubicBezTo>
                  <a:cubicBezTo>
                    <a:pt x="12321" y="3759"/>
                    <a:pt x="12334" y="3734"/>
                    <a:pt x="12351" y="3709"/>
                  </a:cubicBezTo>
                  <a:cubicBezTo>
                    <a:pt x="12380" y="3671"/>
                    <a:pt x="12414" y="3637"/>
                    <a:pt x="12452" y="3607"/>
                  </a:cubicBezTo>
                  <a:lnTo>
                    <a:pt x="12465" y="3599"/>
                  </a:lnTo>
                  <a:lnTo>
                    <a:pt x="12482" y="3586"/>
                  </a:lnTo>
                  <a:cubicBezTo>
                    <a:pt x="12571" y="3527"/>
                    <a:pt x="12664" y="3476"/>
                    <a:pt x="12761" y="3438"/>
                  </a:cubicBezTo>
                  <a:cubicBezTo>
                    <a:pt x="12897" y="3378"/>
                    <a:pt x="13041" y="3332"/>
                    <a:pt x="13176" y="3281"/>
                  </a:cubicBezTo>
                  <a:lnTo>
                    <a:pt x="13223" y="3268"/>
                  </a:lnTo>
                  <a:lnTo>
                    <a:pt x="13235" y="3264"/>
                  </a:lnTo>
                  <a:lnTo>
                    <a:pt x="13252" y="3256"/>
                  </a:lnTo>
                  <a:cubicBezTo>
                    <a:pt x="13362" y="3222"/>
                    <a:pt x="13447" y="3192"/>
                    <a:pt x="13532" y="3150"/>
                  </a:cubicBezTo>
                  <a:cubicBezTo>
                    <a:pt x="13570" y="3133"/>
                    <a:pt x="13608" y="3112"/>
                    <a:pt x="13646" y="3086"/>
                  </a:cubicBezTo>
                  <a:cubicBezTo>
                    <a:pt x="13654" y="3078"/>
                    <a:pt x="13667" y="3070"/>
                    <a:pt x="13680" y="3057"/>
                  </a:cubicBezTo>
                  <a:cubicBezTo>
                    <a:pt x="13705" y="3036"/>
                    <a:pt x="13726" y="3014"/>
                    <a:pt x="13748" y="2993"/>
                  </a:cubicBezTo>
                  <a:cubicBezTo>
                    <a:pt x="13777" y="2964"/>
                    <a:pt x="13803" y="2930"/>
                    <a:pt x="13824" y="2896"/>
                  </a:cubicBezTo>
                  <a:lnTo>
                    <a:pt x="13824" y="2896"/>
                  </a:lnTo>
                  <a:cubicBezTo>
                    <a:pt x="13726" y="2909"/>
                    <a:pt x="13625" y="2926"/>
                    <a:pt x="13527" y="2947"/>
                  </a:cubicBezTo>
                  <a:cubicBezTo>
                    <a:pt x="13460" y="2964"/>
                    <a:pt x="13388" y="2985"/>
                    <a:pt x="13324" y="3010"/>
                  </a:cubicBezTo>
                  <a:cubicBezTo>
                    <a:pt x="13244" y="3044"/>
                    <a:pt x="13168" y="3082"/>
                    <a:pt x="13092" y="3120"/>
                  </a:cubicBezTo>
                  <a:cubicBezTo>
                    <a:pt x="12905" y="3222"/>
                    <a:pt x="12723" y="3336"/>
                    <a:pt x="12546" y="3459"/>
                  </a:cubicBezTo>
                  <a:cubicBezTo>
                    <a:pt x="12380" y="3573"/>
                    <a:pt x="12211" y="3692"/>
                    <a:pt x="12042" y="3797"/>
                  </a:cubicBezTo>
                  <a:cubicBezTo>
                    <a:pt x="11720" y="4009"/>
                    <a:pt x="11382" y="4200"/>
                    <a:pt x="11035" y="4365"/>
                  </a:cubicBezTo>
                  <a:cubicBezTo>
                    <a:pt x="10764" y="4492"/>
                    <a:pt x="10484" y="4597"/>
                    <a:pt x="10201" y="4686"/>
                  </a:cubicBezTo>
                  <a:cubicBezTo>
                    <a:pt x="10116" y="4712"/>
                    <a:pt x="10031" y="4733"/>
                    <a:pt x="9947" y="4758"/>
                  </a:cubicBezTo>
                  <a:cubicBezTo>
                    <a:pt x="9875" y="4779"/>
                    <a:pt x="9807" y="4801"/>
                    <a:pt x="9735" y="4822"/>
                  </a:cubicBezTo>
                  <a:cubicBezTo>
                    <a:pt x="9600" y="4864"/>
                    <a:pt x="9460" y="4911"/>
                    <a:pt x="9329" y="4961"/>
                  </a:cubicBezTo>
                  <a:cubicBezTo>
                    <a:pt x="9054" y="5059"/>
                    <a:pt x="8783" y="5169"/>
                    <a:pt x="8512" y="5266"/>
                  </a:cubicBezTo>
                  <a:cubicBezTo>
                    <a:pt x="8245" y="5364"/>
                    <a:pt x="7974" y="5448"/>
                    <a:pt x="7699" y="5520"/>
                  </a:cubicBezTo>
                  <a:cubicBezTo>
                    <a:pt x="7428" y="5584"/>
                    <a:pt x="7149" y="5622"/>
                    <a:pt x="6866" y="5630"/>
                  </a:cubicBezTo>
                  <a:cubicBezTo>
                    <a:pt x="6828" y="5631"/>
                    <a:pt x="6791" y="5632"/>
                    <a:pt x="6754" y="5632"/>
                  </a:cubicBezTo>
                  <a:cubicBezTo>
                    <a:pt x="6641" y="5632"/>
                    <a:pt x="6528" y="5627"/>
                    <a:pt x="6417" y="5617"/>
                  </a:cubicBezTo>
                  <a:cubicBezTo>
                    <a:pt x="6264" y="5601"/>
                    <a:pt x="6116" y="5579"/>
                    <a:pt x="5968" y="5550"/>
                  </a:cubicBezTo>
                  <a:cubicBezTo>
                    <a:pt x="5350" y="5444"/>
                    <a:pt x="4753" y="5253"/>
                    <a:pt x="4182" y="4991"/>
                  </a:cubicBezTo>
                  <a:cubicBezTo>
                    <a:pt x="3907" y="4864"/>
                    <a:pt x="3640" y="4716"/>
                    <a:pt x="3382" y="4555"/>
                  </a:cubicBezTo>
                  <a:cubicBezTo>
                    <a:pt x="2857" y="4221"/>
                    <a:pt x="2375" y="3836"/>
                    <a:pt x="1939" y="3395"/>
                  </a:cubicBezTo>
                  <a:cubicBezTo>
                    <a:pt x="1727" y="3184"/>
                    <a:pt x="1528" y="2959"/>
                    <a:pt x="1342" y="2727"/>
                  </a:cubicBezTo>
                  <a:cubicBezTo>
                    <a:pt x="1245" y="2600"/>
                    <a:pt x="1147" y="2468"/>
                    <a:pt x="1058" y="2333"/>
                  </a:cubicBezTo>
                  <a:cubicBezTo>
                    <a:pt x="970" y="2202"/>
                    <a:pt x="898" y="2079"/>
                    <a:pt x="826" y="1948"/>
                  </a:cubicBezTo>
                  <a:cubicBezTo>
                    <a:pt x="754" y="1812"/>
                    <a:pt x="686" y="1677"/>
                    <a:pt x="623" y="1537"/>
                  </a:cubicBezTo>
                  <a:cubicBezTo>
                    <a:pt x="559" y="1402"/>
                    <a:pt x="504" y="1271"/>
                    <a:pt x="449" y="1131"/>
                  </a:cubicBezTo>
                  <a:cubicBezTo>
                    <a:pt x="335" y="852"/>
                    <a:pt x="229" y="564"/>
                    <a:pt x="115" y="280"/>
                  </a:cubicBezTo>
                  <a:cubicBezTo>
                    <a:pt x="77" y="187"/>
                    <a:pt x="38" y="94"/>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2"/>
            <p:cNvSpPr/>
            <p:nvPr/>
          </p:nvSpPr>
          <p:spPr>
            <a:xfrm rot="-2997187">
              <a:off x="-1162221" y="4123702"/>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2"/>
            <p:cNvSpPr/>
            <p:nvPr/>
          </p:nvSpPr>
          <p:spPr>
            <a:xfrm rot="-2997187">
              <a:off x="-1180275" y="4306658"/>
              <a:ext cx="76984" cy="35241"/>
            </a:xfrm>
            <a:custGeom>
              <a:rect b="b" l="l" r="r" t="t"/>
              <a:pathLst>
                <a:path extrusionOk="0" h="1035" w="2261">
                  <a:moveTo>
                    <a:pt x="649" y="0"/>
                  </a:moveTo>
                  <a:cubicBezTo>
                    <a:pt x="566" y="0"/>
                    <a:pt x="482" y="8"/>
                    <a:pt x="398" y="18"/>
                  </a:cubicBezTo>
                  <a:cubicBezTo>
                    <a:pt x="322" y="27"/>
                    <a:pt x="246" y="48"/>
                    <a:pt x="174" y="73"/>
                  </a:cubicBezTo>
                  <a:cubicBezTo>
                    <a:pt x="149" y="86"/>
                    <a:pt x="119" y="103"/>
                    <a:pt x="98" y="120"/>
                  </a:cubicBezTo>
                  <a:cubicBezTo>
                    <a:pt x="73" y="137"/>
                    <a:pt x="56" y="154"/>
                    <a:pt x="39" y="175"/>
                  </a:cubicBezTo>
                  <a:cubicBezTo>
                    <a:pt x="30" y="192"/>
                    <a:pt x="22" y="205"/>
                    <a:pt x="18" y="222"/>
                  </a:cubicBezTo>
                  <a:cubicBezTo>
                    <a:pt x="9" y="239"/>
                    <a:pt x="5" y="255"/>
                    <a:pt x="5" y="272"/>
                  </a:cubicBezTo>
                  <a:cubicBezTo>
                    <a:pt x="1" y="294"/>
                    <a:pt x="1" y="319"/>
                    <a:pt x="5" y="340"/>
                  </a:cubicBezTo>
                  <a:cubicBezTo>
                    <a:pt x="5" y="344"/>
                    <a:pt x="5" y="353"/>
                    <a:pt x="9" y="357"/>
                  </a:cubicBezTo>
                  <a:lnTo>
                    <a:pt x="13" y="374"/>
                  </a:lnTo>
                  <a:cubicBezTo>
                    <a:pt x="13" y="378"/>
                    <a:pt x="18" y="382"/>
                    <a:pt x="22" y="387"/>
                  </a:cubicBezTo>
                  <a:cubicBezTo>
                    <a:pt x="26" y="395"/>
                    <a:pt x="34" y="399"/>
                    <a:pt x="43" y="408"/>
                  </a:cubicBezTo>
                  <a:lnTo>
                    <a:pt x="68" y="421"/>
                  </a:lnTo>
                  <a:cubicBezTo>
                    <a:pt x="102" y="433"/>
                    <a:pt x="136" y="442"/>
                    <a:pt x="170" y="446"/>
                  </a:cubicBezTo>
                  <a:lnTo>
                    <a:pt x="195" y="450"/>
                  </a:lnTo>
                  <a:cubicBezTo>
                    <a:pt x="221" y="454"/>
                    <a:pt x="242" y="459"/>
                    <a:pt x="267" y="467"/>
                  </a:cubicBezTo>
                  <a:cubicBezTo>
                    <a:pt x="280" y="471"/>
                    <a:pt x="293" y="476"/>
                    <a:pt x="305" y="484"/>
                  </a:cubicBezTo>
                  <a:cubicBezTo>
                    <a:pt x="322" y="492"/>
                    <a:pt x="335" y="505"/>
                    <a:pt x="348" y="518"/>
                  </a:cubicBezTo>
                  <a:cubicBezTo>
                    <a:pt x="365" y="535"/>
                    <a:pt x="373" y="552"/>
                    <a:pt x="377" y="573"/>
                  </a:cubicBezTo>
                  <a:cubicBezTo>
                    <a:pt x="382" y="590"/>
                    <a:pt x="386" y="607"/>
                    <a:pt x="386" y="619"/>
                  </a:cubicBezTo>
                  <a:cubicBezTo>
                    <a:pt x="386" y="641"/>
                    <a:pt x="382" y="662"/>
                    <a:pt x="377" y="679"/>
                  </a:cubicBezTo>
                  <a:cubicBezTo>
                    <a:pt x="369" y="700"/>
                    <a:pt x="360" y="721"/>
                    <a:pt x="348" y="742"/>
                  </a:cubicBezTo>
                  <a:cubicBezTo>
                    <a:pt x="335" y="768"/>
                    <a:pt x="322" y="789"/>
                    <a:pt x="305" y="810"/>
                  </a:cubicBezTo>
                  <a:cubicBezTo>
                    <a:pt x="271" y="856"/>
                    <a:pt x="233" y="899"/>
                    <a:pt x="191" y="945"/>
                  </a:cubicBezTo>
                  <a:lnTo>
                    <a:pt x="140" y="996"/>
                  </a:lnTo>
                  <a:lnTo>
                    <a:pt x="106" y="1026"/>
                  </a:lnTo>
                  <a:lnTo>
                    <a:pt x="128" y="1034"/>
                  </a:lnTo>
                  <a:lnTo>
                    <a:pt x="145" y="1034"/>
                  </a:lnTo>
                  <a:lnTo>
                    <a:pt x="284" y="1017"/>
                  </a:lnTo>
                  <a:cubicBezTo>
                    <a:pt x="712" y="954"/>
                    <a:pt x="1139" y="920"/>
                    <a:pt x="1571" y="911"/>
                  </a:cubicBezTo>
                  <a:cubicBezTo>
                    <a:pt x="1656" y="911"/>
                    <a:pt x="1744" y="911"/>
                    <a:pt x="1829" y="916"/>
                  </a:cubicBezTo>
                  <a:cubicBezTo>
                    <a:pt x="1888" y="920"/>
                    <a:pt x="1943" y="924"/>
                    <a:pt x="2003" y="933"/>
                  </a:cubicBezTo>
                  <a:cubicBezTo>
                    <a:pt x="2011" y="933"/>
                    <a:pt x="2020" y="935"/>
                    <a:pt x="2028" y="935"/>
                  </a:cubicBezTo>
                  <a:cubicBezTo>
                    <a:pt x="2032" y="935"/>
                    <a:pt x="2036" y="934"/>
                    <a:pt x="2041" y="933"/>
                  </a:cubicBezTo>
                  <a:cubicBezTo>
                    <a:pt x="2066" y="933"/>
                    <a:pt x="2087" y="928"/>
                    <a:pt x="2113" y="920"/>
                  </a:cubicBezTo>
                  <a:cubicBezTo>
                    <a:pt x="2168" y="903"/>
                    <a:pt x="2214" y="861"/>
                    <a:pt x="2240" y="810"/>
                  </a:cubicBezTo>
                  <a:cubicBezTo>
                    <a:pt x="2252" y="776"/>
                    <a:pt x="2261" y="742"/>
                    <a:pt x="2261" y="704"/>
                  </a:cubicBezTo>
                  <a:cubicBezTo>
                    <a:pt x="2252" y="645"/>
                    <a:pt x="2227" y="590"/>
                    <a:pt x="2185" y="552"/>
                  </a:cubicBezTo>
                  <a:cubicBezTo>
                    <a:pt x="1922" y="289"/>
                    <a:pt x="1571" y="162"/>
                    <a:pt x="1262" y="78"/>
                  </a:cubicBezTo>
                  <a:cubicBezTo>
                    <a:pt x="1296" y="69"/>
                    <a:pt x="1330" y="61"/>
                    <a:pt x="1363" y="52"/>
                  </a:cubicBezTo>
                  <a:cubicBezTo>
                    <a:pt x="1283" y="40"/>
                    <a:pt x="1215" y="31"/>
                    <a:pt x="1143" y="23"/>
                  </a:cubicBezTo>
                  <a:cubicBezTo>
                    <a:pt x="995" y="10"/>
                    <a:pt x="873" y="6"/>
                    <a:pt x="758" y="2"/>
                  </a:cubicBezTo>
                  <a:lnTo>
                    <a:pt x="703" y="2"/>
                  </a:lnTo>
                  <a:cubicBezTo>
                    <a:pt x="685" y="1"/>
                    <a:pt x="667" y="0"/>
                    <a:pt x="6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2"/>
            <p:cNvSpPr/>
            <p:nvPr/>
          </p:nvSpPr>
          <p:spPr>
            <a:xfrm rot="-2997187">
              <a:off x="-1192481" y="4096728"/>
              <a:ext cx="157680" cy="84475"/>
            </a:xfrm>
            <a:custGeom>
              <a:rect b="b" l="l" r="r" t="t"/>
              <a:pathLst>
                <a:path extrusionOk="0" h="2481" w="4631">
                  <a:moveTo>
                    <a:pt x="2604" y="0"/>
                  </a:moveTo>
                  <a:lnTo>
                    <a:pt x="2599" y="4"/>
                  </a:lnTo>
                  <a:lnTo>
                    <a:pt x="2553" y="13"/>
                  </a:lnTo>
                  <a:cubicBezTo>
                    <a:pt x="2447" y="30"/>
                    <a:pt x="2345" y="51"/>
                    <a:pt x="2248" y="76"/>
                  </a:cubicBezTo>
                  <a:cubicBezTo>
                    <a:pt x="2125" y="106"/>
                    <a:pt x="2003" y="144"/>
                    <a:pt x="1884" y="191"/>
                  </a:cubicBezTo>
                  <a:cubicBezTo>
                    <a:pt x="1897" y="203"/>
                    <a:pt x="1909" y="219"/>
                    <a:pt x="1921" y="232"/>
                  </a:cubicBezTo>
                  <a:lnTo>
                    <a:pt x="1921" y="232"/>
                  </a:lnTo>
                  <a:cubicBezTo>
                    <a:pt x="1919" y="230"/>
                    <a:pt x="1917" y="228"/>
                    <a:pt x="1915" y="226"/>
                  </a:cubicBezTo>
                  <a:lnTo>
                    <a:pt x="1915" y="226"/>
                  </a:lnTo>
                  <a:cubicBezTo>
                    <a:pt x="1918" y="229"/>
                    <a:pt x="1918" y="229"/>
                    <a:pt x="1922" y="233"/>
                  </a:cubicBezTo>
                  <a:cubicBezTo>
                    <a:pt x="1922" y="233"/>
                    <a:pt x="1922" y="232"/>
                    <a:pt x="1921" y="232"/>
                  </a:cubicBezTo>
                  <a:lnTo>
                    <a:pt x="1921" y="232"/>
                  </a:lnTo>
                  <a:cubicBezTo>
                    <a:pt x="1948" y="259"/>
                    <a:pt x="1976" y="286"/>
                    <a:pt x="2007" y="309"/>
                  </a:cubicBezTo>
                  <a:cubicBezTo>
                    <a:pt x="2032" y="330"/>
                    <a:pt x="2058" y="347"/>
                    <a:pt x="2087" y="364"/>
                  </a:cubicBezTo>
                  <a:cubicBezTo>
                    <a:pt x="2163" y="406"/>
                    <a:pt x="2248" y="449"/>
                    <a:pt x="2328" y="483"/>
                  </a:cubicBezTo>
                  <a:cubicBezTo>
                    <a:pt x="2367" y="500"/>
                    <a:pt x="2400" y="516"/>
                    <a:pt x="2434" y="533"/>
                  </a:cubicBezTo>
                  <a:cubicBezTo>
                    <a:pt x="2464" y="546"/>
                    <a:pt x="2489" y="559"/>
                    <a:pt x="2515" y="580"/>
                  </a:cubicBezTo>
                  <a:cubicBezTo>
                    <a:pt x="2523" y="584"/>
                    <a:pt x="2536" y="593"/>
                    <a:pt x="2544" y="601"/>
                  </a:cubicBezTo>
                  <a:cubicBezTo>
                    <a:pt x="2553" y="610"/>
                    <a:pt x="2557" y="618"/>
                    <a:pt x="2566" y="627"/>
                  </a:cubicBezTo>
                  <a:cubicBezTo>
                    <a:pt x="2574" y="643"/>
                    <a:pt x="2582" y="660"/>
                    <a:pt x="2582" y="682"/>
                  </a:cubicBezTo>
                  <a:cubicBezTo>
                    <a:pt x="2587" y="690"/>
                    <a:pt x="2587" y="698"/>
                    <a:pt x="2582" y="711"/>
                  </a:cubicBezTo>
                  <a:cubicBezTo>
                    <a:pt x="2582" y="720"/>
                    <a:pt x="2578" y="728"/>
                    <a:pt x="2574" y="741"/>
                  </a:cubicBezTo>
                  <a:cubicBezTo>
                    <a:pt x="2561" y="762"/>
                    <a:pt x="2549" y="779"/>
                    <a:pt x="2532" y="796"/>
                  </a:cubicBezTo>
                  <a:cubicBezTo>
                    <a:pt x="2502" y="825"/>
                    <a:pt x="2472" y="851"/>
                    <a:pt x="2439" y="876"/>
                  </a:cubicBezTo>
                  <a:cubicBezTo>
                    <a:pt x="2379" y="919"/>
                    <a:pt x="2320" y="952"/>
                    <a:pt x="2261" y="986"/>
                  </a:cubicBezTo>
                  <a:cubicBezTo>
                    <a:pt x="2214" y="1012"/>
                    <a:pt x="2163" y="1033"/>
                    <a:pt x="2117" y="1050"/>
                  </a:cubicBezTo>
                  <a:cubicBezTo>
                    <a:pt x="2066" y="1071"/>
                    <a:pt x="2015" y="1084"/>
                    <a:pt x="1969" y="1096"/>
                  </a:cubicBezTo>
                  <a:cubicBezTo>
                    <a:pt x="1909" y="1109"/>
                    <a:pt x="1854" y="1122"/>
                    <a:pt x="1799" y="1130"/>
                  </a:cubicBezTo>
                  <a:cubicBezTo>
                    <a:pt x="1732" y="1143"/>
                    <a:pt x="1668" y="1151"/>
                    <a:pt x="1600" y="1164"/>
                  </a:cubicBezTo>
                  <a:lnTo>
                    <a:pt x="1533" y="1173"/>
                  </a:lnTo>
                  <a:cubicBezTo>
                    <a:pt x="1512" y="1211"/>
                    <a:pt x="1486" y="1244"/>
                    <a:pt x="1457" y="1270"/>
                  </a:cubicBezTo>
                  <a:cubicBezTo>
                    <a:pt x="1431" y="1295"/>
                    <a:pt x="1410" y="1316"/>
                    <a:pt x="1389" y="1333"/>
                  </a:cubicBezTo>
                  <a:cubicBezTo>
                    <a:pt x="1376" y="1346"/>
                    <a:pt x="1363" y="1355"/>
                    <a:pt x="1351" y="1367"/>
                  </a:cubicBezTo>
                  <a:cubicBezTo>
                    <a:pt x="1317" y="1393"/>
                    <a:pt x="1279" y="1414"/>
                    <a:pt x="1241" y="1431"/>
                  </a:cubicBezTo>
                  <a:cubicBezTo>
                    <a:pt x="1156" y="1465"/>
                    <a:pt x="1071" y="1494"/>
                    <a:pt x="961" y="1537"/>
                  </a:cubicBezTo>
                  <a:lnTo>
                    <a:pt x="944" y="1541"/>
                  </a:lnTo>
                  <a:lnTo>
                    <a:pt x="928" y="1545"/>
                  </a:lnTo>
                  <a:lnTo>
                    <a:pt x="885" y="1562"/>
                  </a:lnTo>
                  <a:cubicBezTo>
                    <a:pt x="750" y="1608"/>
                    <a:pt x="602" y="1655"/>
                    <a:pt x="470" y="1714"/>
                  </a:cubicBezTo>
                  <a:cubicBezTo>
                    <a:pt x="373" y="1757"/>
                    <a:pt x="276" y="1807"/>
                    <a:pt x="187" y="1867"/>
                  </a:cubicBezTo>
                  <a:lnTo>
                    <a:pt x="174" y="1875"/>
                  </a:lnTo>
                  <a:lnTo>
                    <a:pt x="161" y="1888"/>
                  </a:lnTo>
                  <a:cubicBezTo>
                    <a:pt x="123" y="1917"/>
                    <a:pt x="89" y="1951"/>
                    <a:pt x="60" y="1994"/>
                  </a:cubicBezTo>
                  <a:cubicBezTo>
                    <a:pt x="43" y="2015"/>
                    <a:pt x="30" y="2040"/>
                    <a:pt x="18" y="2066"/>
                  </a:cubicBezTo>
                  <a:cubicBezTo>
                    <a:pt x="9" y="2087"/>
                    <a:pt x="5" y="2104"/>
                    <a:pt x="1" y="2125"/>
                  </a:cubicBezTo>
                  <a:cubicBezTo>
                    <a:pt x="1" y="2150"/>
                    <a:pt x="1" y="2171"/>
                    <a:pt x="1" y="2197"/>
                  </a:cubicBezTo>
                  <a:cubicBezTo>
                    <a:pt x="9" y="2226"/>
                    <a:pt x="18" y="2252"/>
                    <a:pt x="26" y="2281"/>
                  </a:cubicBezTo>
                  <a:cubicBezTo>
                    <a:pt x="43" y="2315"/>
                    <a:pt x="60" y="2349"/>
                    <a:pt x="85" y="2379"/>
                  </a:cubicBezTo>
                  <a:cubicBezTo>
                    <a:pt x="102" y="2396"/>
                    <a:pt x="119" y="2417"/>
                    <a:pt x="140" y="2430"/>
                  </a:cubicBezTo>
                  <a:cubicBezTo>
                    <a:pt x="161" y="2446"/>
                    <a:pt x="187" y="2459"/>
                    <a:pt x="216" y="2472"/>
                  </a:cubicBezTo>
                  <a:cubicBezTo>
                    <a:pt x="221" y="2472"/>
                    <a:pt x="229" y="2476"/>
                    <a:pt x="233" y="2480"/>
                  </a:cubicBezTo>
                  <a:lnTo>
                    <a:pt x="356" y="2408"/>
                  </a:lnTo>
                  <a:cubicBezTo>
                    <a:pt x="623" y="2248"/>
                    <a:pt x="889" y="2091"/>
                    <a:pt x="1169" y="1947"/>
                  </a:cubicBezTo>
                  <a:lnTo>
                    <a:pt x="1169" y="1947"/>
                  </a:lnTo>
                  <a:lnTo>
                    <a:pt x="1110" y="1956"/>
                  </a:lnTo>
                  <a:cubicBezTo>
                    <a:pt x="1782" y="1647"/>
                    <a:pt x="2489" y="1414"/>
                    <a:pt x="3217" y="1270"/>
                  </a:cubicBezTo>
                  <a:cubicBezTo>
                    <a:pt x="3607" y="1189"/>
                    <a:pt x="4009" y="1147"/>
                    <a:pt x="4407" y="1139"/>
                  </a:cubicBezTo>
                  <a:cubicBezTo>
                    <a:pt x="4487" y="1130"/>
                    <a:pt x="4555" y="1084"/>
                    <a:pt x="4589" y="1012"/>
                  </a:cubicBezTo>
                  <a:cubicBezTo>
                    <a:pt x="4631" y="923"/>
                    <a:pt x="4610" y="817"/>
                    <a:pt x="4538" y="749"/>
                  </a:cubicBezTo>
                  <a:cubicBezTo>
                    <a:pt x="4309" y="550"/>
                    <a:pt x="4013" y="457"/>
                    <a:pt x="3751" y="381"/>
                  </a:cubicBezTo>
                  <a:cubicBezTo>
                    <a:pt x="3645" y="351"/>
                    <a:pt x="3539" y="326"/>
                    <a:pt x="3433" y="296"/>
                  </a:cubicBezTo>
                  <a:lnTo>
                    <a:pt x="3408" y="292"/>
                  </a:lnTo>
                  <a:lnTo>
                    <a:pt x="3391" y="288"/>
                  </a:lnTo>
                  <a:cubicBezTo>
                    <a:pt x="3255" y="254"/>
                    <a:pt x="3090" y="212"/>
                    <a:pt x="2934" y="165"/>
                  </a:cubicBezTo>
                  <a:cubicBezTo>
                    <a:pt x="2832" y="131"/>
                    <a:pt x="2739" y="89"/>
                    <a:pt x="2650" y="38"/>
                  </a:cubicBezTo>
                  <a:cubicBezTo>
                    <a:pt x="2633" y="25"/>
                    <a:pt x="2621" y="13"/>
                    <a:pt x="260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2"/>
            <p:cNvSpPr/>
            <p:nvPr/>
          </p:nvSpPr>
          <p:spPr>
            <a:xfrm rot="-2997187">
              <a:off x="-1232103" y="3909735"/>
              <a:ext cx="66770" cy="133335"/>
            </a:xfrm>
            <a:custGeom>
              <a:rect b="b" l="l" r="r" t="t"/>
              <a:pathLst>
                <a:path extrusionOk="0" h="3916" w="1961">
                  <a:moveTo>
                    <a:pt x="1744" y="1"/>
                  </a:moveTo>
                  <a:cubicBezTo>
                    <a:pt x="1702" y="1"/>
                    <a:pt x="1655" y="14"/>
                    <a:pt x="1621" y="39"/>
                  </a:cubicBezTo>
                  <a:lnTo>
                    <a:pt x="1617" y="43"/>
                  </a:lnTo>
                  <a:cubicBezTo>
                    <a:pt x="1520" y="98"/>
                    <a:pt x="1427" y="166"/>
                    <a:pt x="1346" y="221"/>
                  </a:cubicBezTo>
                  <a:lnTo>
                    <a:pt x="1321" y="242"/>
                  </a:lnTo>
                  <a:lnTo>
                    <a:pt x="1308" y="251"/>
                  </a:lnTo>
                  <a:lnTo>
                    <a:pt x="1296" y="259"/>
                  </a:lnTo>
                  <a:cubicBezTo>
                    <a:pt x="1169" y="352"/>
                    <a:pt x="1037" y="433"/>
                    <a:pt x="906" y="509"/>
                  </a:cubicBezTo>
                  <a:cubicBezTo>
                    <a:pt x="847" y="534"/>
                    <a:pt x="783" y="560"/>
                    <a:pt x="724" y="577"/>
                  </a:cubicBezTo>
                  <a:lnTo>
                    <a:pt x="699" y="602"/>
                  </a:lnTo>
                  <a:lnTo>
                    <a:pt x="661" y="640"/>
                  </a:lnTo>
                  <a:cubicBezTo>
                    <a:pt x="551" y="733"/>
                    <a:pt x="453" y="839"/>
                    <a:pt x="364" y="953"/>
                  </a:cubicBezTo>
                  <a:cubicBezTo>
                    <a:pt x="352" y="974"/>
                    <a:pt x="339" y="991"/>
                    <a:pt x="326" y="1012"/>
                  </a:cubicBezTo>
                  <a:lnTo>
                    <a:pt x="373" y="1059"/>
                  </a:lnTo>
                  <a:cubicBezTo>
                    <a:pt x="394" y="1084"/>
                    <a:pt x="415" y="1106"/>
                    <a:pt x="436" y="1127"/>
                  </a:cubicBezTo>
                  <a:cubicBezTo>
                    <a:pt x="457" y="1152"/>
                    <a:pt x="483" y="1173"/>
                    <a:pt x="508" y="1194"/>
                  </a:cubicBezTo>
                  <a:cubicBezTo>
                    <a:pt x="525" y="1207"/>
                    <a:pt x="542" y="1220"/>
                    <a:pt x="563" y="1228"/>
                  </a:cubicBezTo>
                  <a:cubicBezTo>
                    <a:pt x="593" y="1245"/>
                    <a:pt x="627" y="1262"/>
                    <a:pt x="661" y="1279"/>
                  </a:cubicBezTo>
                  <a:cubicBezTo>
                    <a:pt x="686" y="1288"/>
                    <a:pt x="711" y="1296"/>
                    <a:pt x="737" y="1309"/>
                  </a:cubicBezTo>
                  <a:cubicBezTo>
                    <a:pt x="762" y="1321"/>
                    <a:pt x="788" y="1330"/>
                    <a:pt x="809" y="1347"/>
                  </a:cubicBezTo>
                  <a:cubicBezTo>
                    <a:pt x="830" y="1355"/>
                    <a:pt x="847" y="1372"/>
                    <a:pt x="864" y="1389"/>
                  </a:cubicBezTo>
                  <a:cubicBezTo>
                    <a:pt x="877" y="1398"/>
                    <a:pt x="885" y="1410"/>
                    <a:pt x="893" y="1423"/>
                  </a:cubicBezTo>
                  <a:cubicBezTo>
                    <a:pt x="906" y="1436"/>
                    <a:pt x="915" y="1453"/>
                    <a:pt x="923" y="1470"/>
                  </a:cubicBezTo>
                  <a:cubicBezTo>
                    <a:pt x="940" y="1499"/>
                    <a:pt x="953" y="1529"/>
                    <a:pt x="961" y="1563"/>
                  </a:cubicBezTo>
                  <a:cubicBezTo>
                    <a:pt x="974" y="1601"/>
                    <a:pt x="982" y="1643"/>
                    <a:pt x="987" y="1685"/>
                  </a:cubicBezTo>
                  <a:cubicBezTo>
                    <a:pt x="995" y="1732"/>
                    <a:pt x="999" y="1783"/>
                    <a:pt x="995" y="1829"/>
                  </a:cubicBezTo>
                  <a:cubicBezTo>
                    <a:pt x="995" y="1859"/>
                    <a:pt x="991" y="1893"/>
                    <a:pt x="987" y="1927"/>
                  </a:cubicBezTo>
                  <a:cubicBezTo>
                    <a:pt x="982" y="1956"/>
                    <a:pt x="974" y="1990"/>
                    <a:pt x="965" y="2024"/>
                  </a:cubicBezTo>
                  <a:cubicBezTo>
                    <a:pt x="953" y="2071"/>
                    <a:pt x="936" y="2117"/>
                    <a:pt x="919" y="2164"/>
                  </a:cubicBezTo>
                  <a:cubicBezTo>
                    <a:pt x="893" y="2215"/>
                    <a:pt x="872" y="2270"/>
                    <a:pt x="847" y="2320"/>
                  </a:cubicBezTo>
                  <a:cubicBezTo>
                    <a:pt x="821" y="2375"/>
                    <a:pt x="792" y="2426"/>
                    <a:pt x="766" y="2477"/>
                  </a:cubicBezTo>
                  <a:cubicBezTo>
                    <a:pt x="716" y="2583"/>
                    <a:pt x="665" y="2689"/>
                    <a:pt x="610" y="2786"/>
                  </a:cubicBezTo>
                  <a:cubicBezTo>
                    <a:pt x="555" y="2887"/>
                    <a:pt x="496" y="2985"/>
                    <a:pt x="436" y="3078"/>
                  </a:cubicBezTo>
                  <a:cubicBezTo>
                    <a:pt x="360" y="3192"/>
                    <a:pt x="284" y="3302"/>
                    <a:pt x="204" y="3408"/>
                  </a:cubicBezTo>
                  <a:cubicBezTo>
                    <a:pt x="136" y="3489"/>
                    <a:pt x="72" y="3569"/>
                    <a:pt x="5" y="3649"/>
                  </a:cubicBezTo>
                  <a:cubicBezTo>
                    <a:pt x="0" y="3692"/>
                    <a:pt x="0" y="3730"/>
                    <a:pt x="5" y="3772"/>
                  </a:cubicBezTo>
                  <a:cubicBezTo>
                    <a:pt x="5" y="3789"/>
                    <a:pt x="9" y="3806"/>
                    <a:pt x="17" y="3827"/>
                  </a:cubicBezTo>
                  <a:cubicBezTo>
                    <a:pt x="22" y="3840"/>
                    <a:pt x="30" y="3852"/>
                    <a:pt x="43" y="3869"/>
                  </a:cubicBezTo>
                  <a:cubicBezTo>
                    <a:pt x="47" y="3874"/>
                    <a:pt x="55" y="3882"/>
                    <a:pt x="60" y="3886"/>
                  </a:cubicBezTo>
                  <a:cubicBezTo>
                    <a:pt x="72" y="3895"/>
                    <a:pt x="81" y="3899"/>
                    <a:pt x="94" y="3903"/>
                  </a:cubicBezTo>
                  <a:cubicBezTo>
                    <a:pt x="106" y="3908"/>
                    <a:pt x="119" y="3912"/>
                    <a:pt x="136" y="3916"/>
                  </a:cubicBezTo>
                  <a:lnTo>
                    <a:pt x="170" y="3916"/>
                  </a:lnTo>
                  <a:cubicBezTo>
                    <a:pt x="191" y="3916"/>
                    <a:pt x="208" y="3912"/>
                    <a:pt x="229" y="3912"/>
                  </a:cubicBezTo>
                  <a:cubicBezTo>
                    <a:pt x="254" y="3908"/>
                    <a:pt x="280" y="3903"/>
                    <a:pt x="305" y="3895"/>
                  </a:cubicBezTo>
                  <a:lnTo>
                    <a:pt x="322" y="3895"/>
                  </a:lnTo>
                  <a:lnTo>
                    <a:pt x="347" y="3886"/>
                  </a:lnTo>
                  <a:cubicBezTo>
                    <a:pt x="534" y="3603"/>
                    <a:pt x="690" y="3302"/>
                    <a:pt x="817" y="2989"/>
                  </a:cubicBezTo>
                  <a:cubicBezTo>
                    <a:pt x="868" y="2862"/>
                    <a:pt x="923" y="2735"/>
                    <a:pt x="974" y="2608"/>
                  </a:cubicBezTo>
                  <a:lnTo>
                    <a:pt x="1003" y="2536"/>
                  </a:lnTo>
                  <a:lnTo>
                    <a:pt x="1012" y="2515"/>
                  </a:lnTo>
                  <a:lnTo>
                    <a:pt x="1071" y="2363"/>
                  </a:lnTo>
                  <a:cubicBezTo>
                    <a:pt x="1169" y="2126"/>
                    <a:pt x="1270" y="1893"/>
                    <a:pt x="1346" y="1724"/>
                  </a:cubicBezTo>
                  <a:lnTo>
                    <a:pt x="1359" y="1690"/>
                  </a:lnTo>
                  <a:lnTo>
                    <a:pt x="1376" y="1656"/>
                  </a:lnTo>
                  <a:cubicBezTo>
                    <a:pt x="1571" y="1216"/>
                    <a:pt x="1770" y="771"/>
                    <a:pt x="1939" y="310"/>
                  </a:cubicBezTo>
                  <a:cubicBezTo>
                    <a:pt x="1956" y="280"/>
                    <a:pt x="1960" y="242"/>
                    <a:pt x="1960" y="204"/>
                  </a:cubicBezTo>
                  <a:cubicBezTo>
                    <a:pt x="1956" y="145"/>
                    <a:pt x="1926" y="94"/>
                    <a:pt x="1884" y="56"/>
                  </a:cubicBezTo>
                  <a:cubicBezTo>
                    <a:pt x="1846" y="22"/>
                    <a:pt x="1795" y="1"/>
                    <a:pt x="174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2"/>
            <p:cNvSpPr/>
            <p:nvPr/>
          </p:nvSpPr>
          <p:spPr>
            <a:xfrm rot="-2997187">
              <a:off x="-1387545" y="3732072"/>
              <a:ext cx="118899" cy="94996"/>
            </a:xfrm>
            <a:custGeom>
              <a:rect b="b" l="l" r="r" t="t"/>
              <a:pathLst>
                <a:path extrusionOk="0" h="2790" w="3492">
                  <a:moveTo>
                    <a:pt x="3492" y="1"/>
                  </a:moveTo>
                  <a:cubicBezTo>
                    <a:pt x="3365" y="47"/>
                    <a:pt x="3234" y="94"/>
                    <a:pt x="3107" y="145"/>
                  </a:cubicBezTo>
                  <a:cubicBezTo>
                    <a:pt x="2726" y="289"/>
                    <a:pt x="2353" y="454"/>
                    <a:pt x="1994" y="640"/>
                  </a:cubicBezTo>
                  <a:lnTo>
                    <a:pt x="1985" y="644"/>
                  </a:lnTo>
                  <a:cubicBezTo>
                    <a:pt x="1807" y="737"/>
                    <a:pt x="1634" y="839"/>
                    <a:pt x="1456" y="945"/>
                  </a:cubicBezTo>
                  <a:cubicBezTo>
                    <a:pt x="1456" y="957"/>
                    <a:pt x="1448" y="970"/>
                    <a:pt x="1443" y="983"/>
                  </a:cubicBezTo>
                  <a:cubicBezTo>
                    <a:pt x="1410" y="1050"/>
                    <a:pt x="1367" y="1114"/>
                    <a:pt x="1316" y="1169"/>
                  </a:cubicBezTo>
                  <a:cubicBezTo>
                    <a:pt x="1253" y="1245"/>
                    <a:pt x="1189" y="1317"/>
                    <a:pt x="1101" y="1410"/>
                  </a:cubicBezTo>
                  <a:cubicBezTo>
                    <a:pt x="1020" y="1491"/>
                    <a:pt x="936" y="1571"/>
                    <a:pt x="855" y="1651"/>
                  </a:cubicBezTo>
                  <a:cubicBezTo>
                    <a:pt x="792" y="1715"/>
                    <a:pt x="724" y="1778"/>
                    <a:pt x="660" y="1838"/>
                  </a:cubicBezTo>
                  <a:cubicBezTo>
                    <a:pt x="576" y="1914"/>
                    <a:pt x="500" y="1994"/>
                    <a:pt x="423" y="2062"/>
                  </a:cubicBezTo>
                  <a:cubicBezTo>
                    <a:pt x="402" y="2083"/>
                    <a:pt x="381" y="2104"/>
                    <a:pt x="360" y="2130"/>
                  </a:cubicBezTo>
                  <a:cubicBezTo>
                    <a:pt x="339" y="2151"/>
                    <a:pt x="322" y="2172"/>
                    <a:pt x="305" y="2197"/>
                  </a:cubicBezTo>
                  <a:cubicBezTo>
                    <a:pt x="241" y="2286"/>
                    <a:pt x="178" y="2379"/>
                    <a:pt x="123" y="2473"/>
                  </a:cubicBezTo>
                  <a:cubicBezTo>
                    <a:pt x="76" y="2549"/>
                    <a:pt x="38" y="2629"/>
                    <a:pt x="9" y="2718"/>
                  </a:cubicBezTo>
                  <a:cubicBezTo>
                    <a:pt x="9" y="2731"/>
                    <a:pt x="4" y="2739"/>
                    <a:pt x="4" y="2752"/>
                  </a:cubicBezTo>
                  <a:cubicBezTo>
                    <a:pt x="0" y="2773"/>
                    <a:pt x="4" y="2773"/>
                    <a:pt x="4" y="2773"/>
                  </a:cubicBezTo>
                  <a:cubicBezTo>
                    <a:pt x="4" y="2777"/>
                    <a:pt x="4" y="2777"/>
                    <a:pt x="4" y="2781"/>
                  </a:cubicBezTo>
                  <a:cubicBezTo>
                    <a:pt x="4" y="2786"/>
                    <a:pt x="4" y="2786"/>
                    <a:pt x="4" y="2790"/>
                  </a:cubicBezTo>
                  <a:cubicBezTo>
                    <a:pt x="59" y="2731"/>
                    <a:pt x="110" y="2671"/>
                    <a:pt x="165" y="2612"/>
                  </a:cubicBezTo>
                  <a:cubicBezTo>
                    <a:pt x="233" y="2536"/>
                    <a:pt x="301" y="2460"/>
                    <a:pt x="377" y="2379"/>
                  </a:cubicBezTo>
                  <a:cubicBezTo>
                    <a:pt x="660" y="2066"/>
                    <a:pt x="961" y="1770"/>
                    <a:pt x="1274" y="1495"/>
                  </a:cubicBezTo>
                  <a:cubicBezTo>
                    <a:pt x="1600" y="1207"/>
                    <a:pt x="1913" y="957"/>
                    <a:pt x="2235" y="724"/>
                  </a:cubicBezTo>
                  <a:cubicBezTo>
                    <a:pt x="2518" y="517"/>
                    <a:pt x="2819" y="327"/>
                    <a:pt x="3128" y="166"/>
                  </a:cubicBezTo>
                  <a:lnTo>
                    <a:pt x="3145" y="153"/>
                  </a:lnTo>
                  <a:lnTo>
                    <a:pt x="3166" y="145"/>
                  </a:lnTo>
                  <a:cubicBezTo>
                    <a:pt x="3272" y="94"/>
                    <a:pt x="3357" y="64"/>
                    <a:pt x="3433" y="35"/>
                  </a:cubicBezTo>
                  <a:cubicBezTo>
                    <a:pt x="3454" y="26"/>
                    <a:pt x="3475" y="13"/>
                    <a:pt x="349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2"/>
            <p:cNvSpPr/>
            <p:nvPr/>
          </p:nvSpPr>
          <p:spPr>
            <a:xfrm rot="-2997187">
              <a:off x="-1616877" y="3952975"/>
              <a:ext cx="479782" cy="470555"/>
            </a:xfrm>
            <a:custGeom>
              <a:rect b="b" l="l" r="r" t="t"/>
              <a:pathLst>
                <a:path extrusionOk="0" h="13820" w="14091">
                  <a:moveTo>
                    <a:pt x="11902" y="1"/>
                  </a:moveTo>
                  <a:cubicBezTo>
                    <a:pt x="11771" y="5"/>
                    <a:pt x="11640" y="26"/>
                    <a:pt x="11513" y="60"/>
                  </a:cubicBezTo>
                  <a:lnTo>
                    <a:pt x="11479" y="68"/>
                  </a:lnTo>
                  <a:lnTo>
                    <a:pt x="11394" y="90"/>
                  </a:lnTo>
                  <a:lnTo>
                    <a:pt x="11365" y="94"/>
                  </a:lnTo>
                  <a:lnTo>
                    <a:pt x="11289" y="115"/>
                  </a:lnTo>
                  <a:cubicBezTo>
                    <a:pt x="11221" y="123"/>
                    <a:pt x="11153" y="136"/>
                    <a:pt x="11085" y="145"/>
                  </a:cubicBezTo>
                  <a:cubicBezTo>
                    <a:pt x="10937" y="170"/>
                    <a:pt x="10793" y="195"/>
                    <a:pt x="10650" y="204"/>
                  </a:cubicBezTo>
                  <a:lnTo>
                    <a:pt x="10353" y="204"/>
                  </a:lnTo>
                  <a:cubicBezTo>
                    <a:pt x="10239" y="204"/>
                    <a:pt x="10120" y="195"/>
                    <a:pt x="10002" y="187"/>
                  </a:cubicBezTo>
                  <a:lnTo>
                    <a:pt x="9697" y="170"/>
                  </a:lnTo>
                  <a:lnTo>
                    <a:pt x="9672" y="170"/>
                  </a:lnTo>
                  <a:lnTo>
                    <a:pt x="9325" y="145"/>
                  </a:lnTo>
                  <a:cubicBezTo>
                    <a:pt x="9113" y="132"/>
                    <a:pt x="8906" y="128"/>
                    <a:pt x="8703" y="128"/>
                  </a:cubicBezTo>
                  <a:cubicBezTo>
                    <a:pt x="8474" y="128"/>
                    <a:pt x="8237" y="132"/>
                    <a:pt x="8000" y="149"/>
                  </a:cubicBezTo>
                  <a:cubicBezTo>
                    <a:pt x="7560" y="174"/>
                    <a:pt x="7124" y="242"/>
                    <a:pt x="6696" y="343"/>
                  </a:cubicBezTo>
                  <a:cubicBezTo>
                    <a:pt x="6591" y="369"/>
                    <a:pt x="6489" y="394"/>
                    <a:pt x="6387" y="424"/>
                  </a:cubicBezTo>
                  <a:cubicBezTo>
                    <a:pt x="6248" y="454"/>
                    <a:pt x="6117" y="487"/>
                    <a:pt x="5990" y="521"/>
                  </a:cubicBezTo>
                  <a:cubicBezTo>
                    <a:pt x="5672" y="614"/>
                    <a:pt x="5363" y="724"/>
                    <a:pt x="5067" y="860"/>
                  </a:cubicBezTo>
                  <a:cubicBezTo>
                    <a:pt x="4720" y="1008"/>
                    <a:pt x="4385" y="1182"/>
                    <a:pt x="4060" y="1372"/>
                  </a:cubicBezTo>
                  <a:cubicBezTo>
                    <a:pt x="3399" y="1761"/>
                    <a:pt x="2790" y="2231"/>
                    <a:pt x="2240" y="2764"/>
                  </a:cubicBezTo>
                  <a:cubicBezTo>
                    <a:pt x="1698" y="3294"/>
                    <a:pt x="1232" y="3899"/>
                    <a:pt x="864" y="4563"/>
                  </a:cubicBezTo>
                  <a:cubicBezTo>
                    <a:pt x="534" y="5169"/>
                    <a:pt x="305" y="5829"/>
                    <a:pt x="195" y="6510"/>
                  </a:cubicBezTo>
                  <a:cubicBezTo>
                    <a:pt x="1" y="7704"/>
                    <a:pt x="127" y="8931"/>
                    <a:pt x="555" y="10066"/>
                  </a:cubicBezTo>
                  <a:cubicBezTo>
                    <a:pt x="995" y="11229"/>
                    <a:pt x="1698" y="12195"/>
                    <a:pt x="2595" y="12855"/>
                  </a:cubicBezTo>
                  <a:cubicBezTo>
                    <a:pt x="2828" y="13033"/>
                    <a:pt x="3078" y="13185"/>
                    <a:pt x="3340" y="13316"/>
                  </a:cubicBezTo>
                  <a:cubicBezTo>
                    <a:pt x="4001" y="13647"/>
                    <a:pt x="4728" y="13820"/>
                    <a:pt x="5463" y="13820"/>
                  </a:cubicBezTo>
                  <a:cubicBezTo>
                    <a:pt x="5472" y="13820"/>
                    <a:pt x="5481" y="13820"/>
                    <a:pt x="5490" y="13820"/>
                  </a:cubicBezTo>
                  <a:cubicBezTo>
                    <a:pt x="5638" y="13820"/>
                    <a:pt x="5803" y="13811"/>
                    <a:pt x="5981" y="13799"/>
                  </a:cubicBezTo>
                  <a:cubicBezTo>
                    <a:pt x="6663" y="13722"/>
                    <a:pt x="7327" y="13553"/>
                    <a:pt x="7962" y="13286"/>
                  </a:cubicBezTo>
                  <a:cubicBezTo>
                    <a:pt x="8635" y="13007"/>
                    <a:pt x="9274" y="12656"/>
                    <a:pt x="9867" y="12233"/>
                  </a:cubicBezTo>
                  <a:cubicBezTo>
                    <a:pt x="10476" y="11797"/>
                    <a:pt x="11039" y="11301"/>
                    <a:pt x="11543" y="10751"/>
                  </a:cubicBezTo>
                  <a:cubicBezTo>
                    <a:pt x="11898" y="10362"/>
                    <a:pt x="12224" y="9947"/>
                    <a:pt x="12512" y="9507"/>
                  </a:cubicBezTo>
                  <a:cubicBezTo>
                    <a:pt x="12635" y="9295"/>
                    <a:pt x="12753" y="9071"/>
                    <a:pt x="12863" y="8851"/>
                  </a:cubicBezTo>
                  <a:cubicBezTo>
                    <a:pt x="13079" y="8398"/>
                    <a:pt x="13265" y="7932"/>
                    <a:pt x="13422" y="7458"/>
                  </a:cubicBezTo>
                  <a:cubicBezTo>
                    <a:pt x="13574" y="6980"/>
                    <a:pt x="13697" y="6493"/>
                    <a:pt x="13790" y="6002"/>
                  </a:cubicBezTo>
                  <a:cubicBezTo>
                    <a:pt x="13854" y="5672"/>
                    <a:pt x="13909" y="5321"/>
                    <a:pt x="13951" y="4957"/>
                  </a:cubicBezTo>
                  <a:cubicBezTo>
                    <a:pt x="13972" y="4669"/>
                    <a:pt x="13985" y="4377"/>
                    <a:pt x="13997" y="4098"/>
                  </a:cubicBezTo>
                  <a:cubicBezTo>
                    <a:pt x="14006" y="3882"/>
                    <a:pt x="14019" y="3662"/>
                    <a:pt x="14031" y="3446"/>
                  </a:cubicBezTo>
                  <a:lnTo>
                    <a:pt x="14040" y="3306"/>
                  </a:lnTo>
                  <a:cubicBezTo>
                    <a:pt x="14052" y="3116"/>
                    <a:pt x="14061" y="2930"/>
                    <a:pt x="14074" y="2739"/>
                  </a:cubicBezTo>
                  <a:cubicBezTo>
                    <a:pt x="14091" y="2574"/>
                    <a:pt x="14082" y="2409"/>
                    <a:pt x="14052" y="2244"/>
                  </a:cubicBezTo>
                  <a:cubicBezTo>
                    <a:pt x="14002" y="1990"/>
                    <a:pt x="13858" y="1795"/>
                    <a:pt x="13655" y="1711"/>
                  </a:cubicBezTo>
                  <a:cubicBezTo>
                    <a:pt x="13553" y="1664"/>
                    <a:pt x="13439" y="1643"/>
                    <a:pt x="13324" y="1643"/>
                  </a:cubicBezTo>
                  <a:cubicBezTo>
                    <a:pt x="13198" y="1647"/>
                    <a:pt x="13075" y="1664"/>
                    <a:pt x="12956" y="1698"/>
                  </a:cubicBezTo>
                  <a:cubicBezTo>
                    <a:pt x="12757" y="1744"/>
                    <a:pt x="12567" y="1812"/>
                    <a:pt x="12381" y="1897"/>
                  </a:cubicBezTo>
                  <a:lnTo>
                    <a:pt x="12364" y="1871"/>
                  </a:lnTo>
                  <a:cubicBezTo>
                    <a:pt x="12364" y="1770"/>
                    <a:pt x="12372" y="1664"/>
                    <a:pt x="12381" y="1524"/>
                  </a:cubicBezTo>
                  <a:cubicBezTo>
                    <a:pt x="12385" y="1465"/>
                    <a:pt x="12389" y="1402"/>
                    <a:pt x="12393" y="1338"/>
                  </a:cubicBezTo>
                  <a:cubicBezTo>
                    <a:pt x="12406" y="1198"/>
                    <a:pt x="12414" y="1063"/>
                    <a:pt x="12419" y="923"/>
                  </a:cubicBezTo>
                  <a:cubicBezTo>
                    <a:pt x="12423" y="792"/>
                    <a:pt x="12419" y="661"/>
                    <a:pt x="12402" y="534"/>
                  </a:cubicBezTo>
                  <a:cubicBezTo>
                    <a:pt x="12389" y="432"/>
                    <a:pt x="12364" y="335"/>
                    <a:pt x="12321" y="242"/>
                  </a:cubicBezTo>
                  <a:cubicBezTo>
                    <a:pt x="12288" y="170"/>
                    <a:pt x="12237" y="115"/>
                    <a:pt x="12173" y="68"/>
                  </a:cubicBezTo>
                  <a:cubicBezTo>
                    <a:pt x="12118" y="35"/>
                    <a:pt x="12050" y="9"/>
                    <a:pt x="11987" y="5"/>
                  </a:cubicBezTo>
                  <a:cubicBezTo>
                    <a:pt x="11957" y="1"/>
                    <a:pt x="11928" y="1"/>
                    <a:pt x="119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2"/>
            <p:cNvSpPr/>
            <p:nvPr/>
          </p:nvSpPr>
          <p:spPr>
            <a:xfrm rot="-2997187">
              <a:off x="-1442447" y="4122982"/>
              <a:ext cx="51482" cy="45285"/>
            </a:xfrm>
            <a:custGeom>
              <a:rect b="b" l="l" r="r" t="t"/>
              <a:pathLst>
                <a:path extrusionOk="0" h="1330" w="1512">
                  <a:moveTo>
                    <a:pt x="1088" y="0"/>
                  </a:moveTo>
                  <a:cubicBezTo>
                    <a:pt x="1063" y="5"/>
                    <a:pt x="1042" y="5"/>
                    <a:pt x="1020" y="9"/>
                  </a:cubicBezTo>
                  <a:cubicBezTo>
                    <a:pt x="982" y="13"/>
                    <a:pt x="949" y="22"/>
                    <a:pt x="915" y="34"/>
                  </a:cubicBezTo>
                  <a:cubicBezTo>
                    <a:pt x="893" y="43"/>
                    <a:pt x="872" y="51"/>
                    <a:pt x="855" y="64"/>
                  </a:cubicBezTo>
                  <a:cubicBezTo>
                    <a:pt x="754" y="93"/>
                    <a:pt x="661" y="140"/>
                    <a:pt x="572" y="195"/>
                  </a:cubicBezTo>
                  <a:cubicBezTo>
                    <a:pt x="470" y="259"/>
                    <a:pt x="373" y="331"/>
                    <a:pt x="288" y="415"/>
                  </a:cubicBezTo>
                  <a:cubicBezTo>
                    <a:pt x="204" y="487"/>
                    <a:pt x="136" y="572"/>
                    <a:pt x="77" y="669"/>
                  </a:cubicBezTo>
                  <a:cubicBezTo>
                    <a:pt x="26" y="750"/>
                    <a:pt x="0" y="843"/>
                    <a:pt x="0" y="940"/>
                  </a:cubicBezTo>
                  <a:cubicBezTo>
                    <a:pt x="0" y="1042"/>
                    <a:pt x="47" y="1135"/>
                    <a:pt x="127" y="1202"/>
                  </a:cubicBezTo>
                  <a:cubicBezTo>
                    <a:pt x="174" y="1240"/>
                    <a:pt x="229" y="1270"/>
                    <a:pt x="284" y="1296"/>
                  </a:cubicBezTo>
                  <a:cubicBezTo>
                    <a:pt x="335" y="1312"/>
                    <a:pt x="386" y="1325"/>
                    <a:pt x="441" y="1329"/>
                  </a:cubicBezTo>
                  <a:cubicBezTo>
                    <a:pt x="487" y="1329"/>
                    <a:pt x="538" y="1325"/>
                    <a:pt x="585" y="1317"/>
                  </a:cubicBezTo>
                  <a:cubicBezTo>
                    <a:pt x="640" y="1300"/>
                    <a:pt x="695" y="1283"/>
                    <a:pt x="750" y="1257"/>
                  </a:cubicBezTo>
                  <a:cubicBezTo>
                    <a:pt x="885" y="1194"/>
                    <a:pt x="1012" y="1109"/>
                    <a:pt x="1126" y="1008"/>
                  </a:cubicBezTo>
                  <a:cubicBezTo>
                    <a:pt x="1241" y="910"/>
                    <a:pt x="1338" y="796"/>
                    <a:pt x="1414" y="669"/>
                  </a:cubicBezTo>
                  <a:cubicBezTo>
                    <a:pt x="1486" y="555"/>
                    <a:pt x="1511" y="419"/>
                    <a:pt x="1486" y="284"/>
                  </a:cubicBezTo>
                  <a:cubicBezTo>
                    <a:pt x="1469" y="225"/>
                    <a:pt x="1435" y="170"/>
                    <a:pt x="1389" y="127"/>
                  </a:cubicBezTo>
                  <a:cubicBezTo>
                    <a:pt x="1346" y="89"/>
                    <a:pt x="1296" y="64"/>
                    <a:pt x="1241" y="47"/>
                  </a:cubicBezTo>
                  <a:lnTo>
                    <a:pt x="1245" y="43"/>
                  </a:lnTo>
                  <a:cubicBezTo>
                    <a:pt x="1207" y="22"/>
                    <a:pt x="1164" y="9"/>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2"/>
            <p:cNvSpPr/>
            <p:nvPr/>
          </p:nvSpPr>
          <p:spPr>
            <a:xfrm rot="-2997187">
              <a:off x="-1392002" y="4014297"/>
              <a:ext cx="42425" cy="46715"/>
            </a:xfrm>
            <a:custGeom>
              <a:rect b="b" l="l" r="r" t="t"/>
              <a:pathLst>
                <a:path extrusionOk="0" h="1372" w="1246">
                  <a:moveTo>
                    <a:pt x="915" y="0"/>
                  </a:moveTo>
                  <a:cubicBezTo>
                    <a:pt x="908" y="0"/>
                    <a:pt x="901" y="0"/>
                    <a:pt x="894" y="1"/>
                  </a:cubicBezTo>
                  <a:lnTo>
                    <a:pt x="830" y="1"/>
                  </a:lnTo>
                  <a:cubicBezTo>
                    <a:pt x="792" y="5"/>
                    <a:pt x="754" y="14"/>
                    <a:pt x="716" y="30"/>
                  </a:cubicBezTo>
                  <a:cubicBezTo>
                    <a:pt x="619" y="47"/>
                    <a:pt x="521" y="81"/>
                    <a:pt x="437" y="128"/>
                  </a:cubicBezTo>
                  <a:cubicBezTo>
                    <a:pt x="327" y="187"/>
                    <a:pt x="234" y="272"/>
                    <a:pt x="162" y="373"/>
                  </a:cubicBezTo>
                  <a:cubicBezTo>
                    <a:pt x="43" y="551"/>
                    <a:pt x="1" y="763"/>
                    <a:pt x="43" y="970"/>
                  </a:cubicBezTo>
                  <a:cubicBezTo>
                    <a:pt x="64" y="1063"/>
                    <a:pt x="102" y="1152"/>
                    <a:pt x="166" y="1228"/>
                  </a:cubicBezTo>
                  <a:cubicBezTo>
                    <a:pt x="225" y="1300"/>
                    <a:pt x="310" y="1351"/>
                    <a:pt x="407" y="1368"/>
                  </a:cubicBezTo>
                  <a:cubicBezTo>
                    <a:pt x="427" y="1371"/>
                    <a:pt x="447" y="1372"/>
                    <a:pt x="466" y="1372"/>
                  </a:cubicBezTo>
                  <a:cubicBezTo>
                    <a:pt x="541" y="1372"/>
                    <a:pt x="615" y="1353"/>
                    <a:pt x="682" y="1313"/>
                  </a:cubicBezTo>
                  <a:cubicBezTo>
                    <a:pt x="796" y="1237"/>
                    <a:pt x="894" y="1144"/>
                    <a:pt x="970" y="1029"/>
                  </a:cubicBezTo>
                  <a:cubicBezTo>
                    <a:pt x="1059" y="902"/>
                    <a:pt x="1127" y="771"/>
                    <a:pt x="1182" y="632"/>
                  </a:cubicBezTo>
                  <a:cubicBezTo>
                    <a:pt x="1228" y="521"/>
                    <a:pt x="1245" y="407"/>
                    <a:pt x="1237" y="293"/>
                  </a:cubicBezTo>
                  <a:cubicBezTo>
                    <a:pt x="1224" y="196"/>
                    <a:pt x="1173" y="111"/>
                    <a:pt x="1097" y="56"/>
                  </a:cubicBezTo>
                  <a:cubicBezTo>
                    <a:pt x="1040" y="18"/>
                    <a:pt x="979"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2"/>
            <p:cNvSpPr/>
            <p:nvPr/>
          </p:nvSpPr>
          <p:spPr>
            <a:xfrm rot="-2997187">
              <a:off x="-1338210" y="4184197"/>
              <a:ext cx="51346" cy="46545"/>
            </a:xfrm>
            <a:custGeom>
              <a:rect b="b" l="l" r="r" t="t"/>
              <a:pathLst>
                <a:path extrusionOk="0" h="1367" w="1508">
                  <a:moveTo>
                    <a:pt x="1084" y="0"/>
                  </a:moveTo>
                  <a:cubicBezTo>
                    <a:pt x="1003" y="4"/>
                    <a:pt x="923" y="26"/>
                    <a:pt x="851" y="59"/>
                  </a:cubicBezTo>
                  <a:cubicBezTo>
                    <a:pt x="762" y="98"/>
                    <a:pt x="682" y="144"/>
                    <a:pt x="610" y="199"/>
                  </a:cubicBezTo>
                  <a:cubicBezTo>
                    <a:pt x="546" y="229"/>
                    <a:pt x="487" y="267"/>
                    <a:pt x="432" y="305"/>
                  </a:cubicBezTo>
                  <a:cubicBezTo>
                    <a:pt x="318" y="385"/>
                    <a:pt x="220" y="478"/>
                    <a:pt x="140" y="589"/>
                  </a:cubicBezTo>
                  <a:cubicBezTo>
                    <a:pt x="64" y="686"/>
                    <a:pt x="17" y="800"/>
                    <a:pt x="5" y="923"/>
                  </a:cubicBezTo>
                  <a:cubicBezTo>
                    <a:pt x="0" y="1063"/>
                    <a:pt x="68" y="1190"/>
                    <a:pt x="187" y="1266"/>
                  </a:cubicBezTo>
                  <a:cubicBezTo>
                    <a:pt x="242" y="1304"/>
                    <a:pt x="309" y="1329"/>
                    <a:pt x="377" y="1342"/>
                  </a:cubicBezTo>
                  <a:cubicBezTo>
                    <a:pt x="419" y="1355"/>
                    <a:pt x="462" y="1359"/>
                    <a:pt x="504" y="1363"/>
                  </a:cubicBezTo>
                  <a:cubicBezTo>
                    <a:pt x="525" y="1365"/>
                    <a:pt x="547" y="1366"/>
                    <a:pt x="570" y="1366"/>
                  </a:cubicBezTo>
                  <a:cubicBezTo>
                    <a:pt x="592" y="1366"/>
                    <a:pt x="614" y="1365"/>
                    <a:pt x="635" y="1363"/>
                  </a:cubicBezTo>
                  <a:cubicBezTo>
                    <a:pt x="686" y="1359"/>
                    <a:pt x="733" y="1350"/>
                    <a:pt x="783" y="1333"/>
                  </a:cubicBezTo>
                  <a:cubicBezTo>
                    <a:pt x="847" y="1316"/>
                    <a:pt x="906" y="1291"/>
                    <a:pt x="965" y="1257"/>
                  </a:cubicBezTo>
                  <a:cubicBezTo>
                    <a:pt x="1020" y="1228"/>
                    <a:pt x="1071" y="1194"/>
                    <a:pt x="1122" y="1151"/>
                  </a:cubicBezTo>
                  <a:cubicBezTo>
                    <a:pt x="1168" y="1109"/>
                    <a:pt x="1215" y="1058"/>
                    <a:pt x="1257" y="1008"/>
                  </a:cubicBezTo>
                  <a:cubicBezTo>
                    <a:pt x="1304" y="952"/>
                    <a:pt x="1342" y="893"/>
                    <a:pt x="1372" y="834"/>
                  </a:cubicBezTo>
                  <a:cubicBezTo>
                    <a:pt x="1397" y="783"/>
                    <a:pt x="1418" y="737"/>
                    <a:pt x="1435" y="686"/>
                  </a:cubicBezTo>
                  <a:cubicBezTo>
                    <a:pt x="1473" y="631"/>
                    <a:pt x="1494" y="567"/>
                    <a:pt x="1503" y="500"/>
                  </a:cubicBezTo>
                  <a:cubicBezTo>
                    <a:pt x="1507" y="449"/>
                    <a:pt x="1503" y="398"/>
                    <a:pt x="1490" y="347"/>
                  </a:cubicBezTo>
                  <a:cubicBezTo>
                    <a:pt x="1477" y="305"/>
                    <a:pt x="1465" y="263"/>
                    <a:pt x="1444" y="225"/>
                  </a:cubicBezTo>
                  <a:cubicBezTo>
                    <a:pt x="1435" y="208"/>
                    <a:pt x="1427" y="195"/>
                    <a:pt x="1418" y="186"/>
                  </a:cubicBezTo>
                  <a:cubicBezTo>
                    <a:pt x="1405" y="161"/>
                    <a:pt x="1389" y="140"/>
                    <a:pt x="1372" y="123"/>
                  </a:cubicBezTo>
                  <a:cubicBezTo>
                    <a:pt x="1304" y="51"/>
                    <a:pt x="1215" y="9"/>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2"/>
            <p:cNvSpPr/>
            <p:nvPr/>
          </p:nvSpPr>
          <p:spPr>
            <a:xfrm rot="-2997187">
              <a:off x="-1416281" y="4239697"/>
              <a:ext cx="48451" cy="41403"/>
            </a:xfrm>
            <a:custGeom>
              <a:rect b="b" l="l" r="r" t="t"/>
              <a:pathLst>
                <a:path extrusionOk="0" h="1216" w="1423">
                  <a:moveTo>
                    <a:pt x="931" y="1"/>
                  </a:moveTo>
                  <a:cubicBezTo>
                    <a:pt x="834" y="1"/>
                    <a:pt x="737" y="22"/>
                    <a:pt x="648" y="60"/>
                  </a:cubicBezTo>
                  <a:cubicBezTo>
                    <a:pt x="576" y="90"/>
                    <a:pt x="504" y="128"/>
                    <a:pt x="441" y="175"/>
                  </a:cubicBezTo>
                  <a:cubicBezTo>
                    <a:pt x="394" y="204"/>
                    <a:pt x="352" y="242"/>
                    <a:pt x="314" y="280"/>
                  </a:cubicBezTo>
                  <a:cubicBezTo>
                    <a:pt x="310" y="280"/>
                    <a:pt x="310" y="285"/>
                    <a:pt x="305" y="289"/>
                  </a:cubicBezTo>
                  <a:cubicBezTo>
                    <a:pt x="289" y="302"/>
                    <a:pt x="272" y="310"/>
                    <a:pt x="255" y="323"/>
                  </a:cubicBezTo>
                  <a:cubicBezTo>
                    <a:pt x="221" y="352"/>
                    <a:pt x="191" y="386"/>
                    <a:pt x="162" y="424"/>
                  </a:cubicBezTo>
                  <a:cubicBezTo>
                    <a:pt x="149" y="441"/>
                    <a:pt x="136" y="458"/>
                    <a:pt x="128" y="475"/>
                  </a:cubicBezTo>
                  <a:cubicBezTo>
                    <a:pt x="90" y="522"/>
                    <a:pt x="60" y="568"/>
                    <a:pt x="35" y="623"/>
                  </a:cubicBezTo>
                  <a:cubicBezTo>
                    <a:pt x="9" y="691"/>
                    <a:pt x="1" y="763"/>
                    <a:pt x="9" y="835"/>
                  </a:cubicBezTo>
                  <a:cubicBezTo>
                    <a:pt x="18" y="915"/>
                    <a:pt x="47" y="992"/>
                    <a:pt x="94" y="1055"/>
                  </a:cubicBezTo>
                  <a:cubicBezTo>
                    <a:pt x="136" y="1110"/>
                    <a:pt x="191" y="1152"/>
                    <a:pt x="255" y="1178"/>
                  </a:cubicBezTo>
                  <a:cubicBezTo>
                    <a:pt x="314" y="1203"/>
                    <a:pt x="382" y="1216"/>
                    <a:pt x="449" y="1216"/>
                  </a:cubicBezTo>
                  <a:cubicBezTo>
                    <a:pt x="602" y="1212"/>
                    <a:pt x="750" y="1174"/>
                    <a:pt x="890" y="1102"/>
                  </a:cubicBezTo>
                  <a:cubicBezTo>
                    <a:pt x="957" y="1068"/>
                    <a:pt x="1021" y="1025"/>
                    <a:pt x="1084" y="983"/>
                  </a:cubicBezTo>
                  <a:cubicBezTo>
                    <a:pt x="1144" y="941"/>
                    <a:pt x="1194" y="898"/>
                    <a:pt x="1241" y="848"/>
                  </a:cubicBezTo>
                  <a:cubicBezTo>
                    <a:pt x="1292" y="797"/>
                    <a:pt x="1334" y="738"/>
                    <a:pt x="1364" y="670"/>
                  </a:cubicBezTo>
                  <a:cubicBezTo>
                    <a:pt x="1397" y="598"/>
                    <a:pt x="1414" y="517"/>
                    <a:pt x="1414" y="437"/>
                  </a:cubicBezTo>
                  <a:cubicBezTo>
                    <a:pt x="1423" y="297"/>
                    <a:pt x="1359" y="162"/>
                    <a:pt x="1245" y="77"/>
                  </a:cubicBezTo>
                  <a:cubicBezTo>
                    <a:pt x="1166" y="26"/>
                    <a:pt x="1073" y="1"/>
                    <a:pt x="979" y="1"/>
                  </a:cubicBezTo>
                  <a:cubicBezTo>
                    <a:pt x="972" y="1"/>
                    <a:pt x="965" y="1"/>
                    <a:pt x="957" y="1"/>
                  </a:cubicBezTo>
                  <a:cubicBezTo>
                    <a:pt x="948" y="1"/>
                    <a:pt x="94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2"/>
            <p:cNvSpPr/>
            <p:nvPr/>
          </p:nvSpPr>
          <p:spPr>
            <a:xfrm rot="-2997187">
              <a:off x="-1503698" y="4199830"/>
              <a:ext cx="41812" cy="46136"/>
            </a:xfrm>
            <a:custGeom>
              <a:rect b="b" l="l" r="r" t="t"/>
              <a:pathLst>
                <a:path extrusionOk="0" h="1355" w="1228">
                  <a:moveTo>
                    <a:pt x="834" y="0"/>
                  </a:moveTo>
                  <a:cubicBezTo>
                    <a:pt x="758" y="5"/>
                    <a:pt x="686" y="21"/>
                    <a:pt x="618" y="51"/>
                  </a:cubicBezTo>
                  <a:cubicBezTo>
                    <a:pt x="555" y="81"/>
                    <a:pt x="491" y="119"/>
                    <a:pt x="436" y="161"/>
                  </a:cubicBezTo>
                  <a:cubicBezTo>
                    <a:pt x="385" y="199"/>
                    <a:pt x="335" y="246"/>
                    <a:pt x="292" y="292"/>
                  </a:cubicBezTo>
                  <a:cubicBezTo>
                    <a:pt x="241" y="347"/>
                    <a:pt x="195" y="407"/>
                    <a:pt x="153" y="470"/>
                  </a:cubicBezTo>
                  <a:cubicBezTo>
                    <a:pt x="102" y="550"/>
                    <a:pt x="68" y="639"/>
                    <a:pt x="47" y="732"/>
                  </a:cubicBezTo>
                  <a:cubicBezTo>
                    <a:pt x="38" y="762"/>
                    <a:pt x="30" y="796"/>
                    <a:pt x="26" y="830"/>
                  </a:cubicBezTo>
                  <a:cubicBezTo>
                    <a:pt x="26" y="855"/>
                    <a:pt x="21" y="876"/>
                    <a:pt x="26" y="902"/>
                  </a:cubicBezTo>
                  <a:cubicBezTo>
                    <a:pt x="9" y="957"/>
                    <a:pt x="0" y="1012"/>
                    <a:pt x="9" y="1071"/>
                  </a:cubicBezTo>
                  <a:cubicBezTo>
                    <a:pt x="17" y="1130"/>
                    <a:pt x="43" y="1190"/>
                    <a:pt x="85" y="1236"/>
                  </a:cubicBezTo>
                  <a:cubicBezTo>
                    <a:pt x="131" y="1287"/>
                    <a:pt x="191" y="1325"/>
                    <a:pt x="258" y="1346"/>
                  </a:cubicBezTo>
                  <a:cubicBezTo>
                    <a:pt x="284" y="1352"/>
                    <a:pt x="309" y="1355"/>
                    <a:pt x="334" y="1355"/>
                  </a:cubicBezTo>
                  <a:cubicBezTo>
                    <a:pt x="434" y="1355"/>
                    <a:pt x="529" y="1312"/>
                    <a:pt x="614" y="1257"/>
                  </a:cubicBezTo>
                  <a:cubicBezTo>
                    <a:pt x="745" y="1173"/>
                    <a:pt x="864" y="1067"/>
                    <a:pt x="965" y="948"/>
                  </a:cubicBezTo>
                  <a:cubicBezTo>
                    <a:pt x="1058" y="843"/>
                    <a:pt x="1134" y="720"/>
                    <a:pt x="1190" y="584"/>
                  </a:cubicBezTo>
                  <a:cubicBezTo>
                    <a:pt x="1211" y="534"/>
                    <a:pt x="1223" y="474"/>
                    <a:pt x="1228" y="415"/>
                  </a:cubicBezTo>
                  <a:cubicBezTo>
                    <a:pt x="1228" y="339"/>
                    <a:pt x="1206" y="267"/>
                    <a:pt x="1168" y="199"/>
                  </a:cubicBezTo>
                  <a:cubicBezTo>
                    <a:pt x="1105" y="81"/>
                    <a:pt x="982" y="5"/>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2"/>
            <p:cNvSpPr/>
            <p:nvPr/>
          </p:nvSpPr>
          <p:spPr>
            <a:xfrm rot="-2997187">
              <a:off x="-1289250" y="4249633"/>
              <a:ext cx="43242" cy="32619"/>
            </a:xfrm>
            <a:custGeom>
              <a:rect b="b" l="l" r="r" t="t"/>
              <a:pathLst>
                <a:path extrusionOk="0" h="958" w="1270">
                  <a:moveTo>
                    <a:pt x="872" y="1"/>
                  </a:moveTo>
                  <a:cubicBezTo>
                    <a:pt x="792" y="1"/>
                    <a:pt x="716" y="13"/>
                    <a:pt x="639" y="34"/>
                  </a:cubicBezTo>
                  <a:cubicBezTo>
                    <a:pt x="576" y="51"/>
                    <a:pt x="517" y="73"/>
                    <a:pt x="457" y="102"/>
                  </a:cubicBezTo>
                  <a:cubicBezTo>
                    <a:pt x="398" y="128"/>
                    <a:pt x="343" y="161"/>
                    <a:pt x="288" y="200"/>
                  </a:cubicBezTo>
                  <a:cubicBezTo>
                    <a:pt x="246" y="233"/>
                    <a:pt x="203" y="267"/>
                    <a:pt x="170" y="305"/>
                  </a:cubicBezTo>
                  <a:cubicBezTo>
                    <a:pt x="144" y="335"/>
                    <a:pt x="119" y="365"/>
                    <a:pt x="98" y="394"/>
                  </a:cubicBezTo>
                  <a:cubicBezTo>
                    <a:pt x="72" y="428"/>
                    <a:pt x="55" y="466"/>
                    <a:pt x="38" y="504"/>
                  </a:cubicBezTo>
                  <a:cubicBezTo>
                    <a:pt x="30" y="517"/>
                    <a:pt x="26" y="530"/>
                    <a:pt x="26" y="542"/>
                  </a:cubicBezTo>
                  <a:cubicBezTo>
                    <a:pt x="21" y="559"/>
                    <a:pt x="13" y="576"/>
                    <a:pt x="9" y="593"/>
                  </a:cubicBezTo>
                  <a:cubicBezTo>
                    <a:pt x="0" y="635"/>
                    <a:pt x="4" y="682"/>
                    <a:pt x="21" y="724"/>
                  </a:cubicBezTo>
                  <a:cubicBezTo>
                    <a:pt x="43" y="775"/>
                    <a:pt x="76" y="817"/>
                    <a:pt x="123" y="851"/>
                  </a:cubicBezTo>
                  <a:cubicBezTo>
                    <a:pt x="165" y="889"/>
                    <a:pt x="220" y="915"/>
                    <a:pt x="275" y="936"/>
                  </a:cubicBezTo>
                  <a:cubicBezTo>
                    <a:pt x="326" y="953"/>
                    <a:pt x="381" y="957"/>
                    <a:pt x="432" y="957"/>
                  </a:cubicBezTo>
                  <a:cubicBezTo>
                    <a:pt x="555" y="953"/>
                    <a:pt x="673" y="923"/>
                    <a:pt x="787" y="872"/>
                  </a:cubicBezTo>
                  <a:cubicBezTo>
                    <a:pt x="906" y="826"/>
                    <a:pt x="1012" y="754"/>
                    <a:pt x="1096" y="661"/>
                  </a:cubicBezTo>
                  <a:cubicBezTo>
                    <a:pt x="1151" y="606"/>
                    <a:pt x="1190" y="534"/>
                    <a:pt x="1202" y="453"/>
                  </a:cubicBezTo>
                  <a:cubicBezTo>
                    <a:pt x="1249" y="365"/>
                    <a:pt x="1270" y="259"/>
                    <a:pt x="1219" y="166"/>
                  </a:cubicBezTo>
                  <a:cubicBezTo>
                    <a:pt x="1143" y="43"/>
                    <a:pt x="1008" y="1"/>
                    <a:pt x="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2"/>
            <p:cNvSpPr/>
            <p:nvPr/>
          </p:nvSpPr>
          <p:spPr>
            <a:xfrm rot="-2997187">
              <a:off x="-1489621" y="4022253"/>
              <a:ext cx="28567" cy="33913"/>
            </a:xfrm>
            <a:custGeom>
              <a:rect b="b" l="l" r="r" t="t"/>
              <a:pathLst>
                <a:path extrusionOk="0" h="996" w="839">
                  <a:moveTo>
                    <a:pt x="504" y="1"/>
                  </a:moveTo>
                  <a:cubicBezTo>
                    <a:pt x="475" y="1"/>
                    <a:pt x="449" y="5"/>
                    <a:pt x="428" y="9"/>
                  </a:cubicBezTo>
                  <a:cubicBezTo>
                    <a:pt x="411" y="9"/>
                    <a:pt x="394" y="13"/>
                    <a:pt x="377" y="22"/>
                  </a:cubicBezTo>
                  <a:cubicBezTo>
                    <a:pt x="297" y="47"/>
                    <a:pt x="225" y="94"/>
                    <a:pt x="174" y="162"/>
                  </a:cubicBezTo>
                  <a:cubicBezTo>
                    <a:pt x="115" y="225"/>
                    <a:pt x="72" y="301"/>
                    <a:pt x="43" y="382"/>
                  </a:cubicBezTo>
                  <a:cubicBezTo>
                    <a:pt x="30" y="424"/>
                    <a:pt x="17" y="466"/>
                    <a:pt x="13" y="504"/>
                  </a:cubicBezTo>
                  <a:lnTo>
                    <a:pt x="5" y="534"/>
                  </a:lnTo>
                  <a:cubicBezTo>
                    <a:pt x="5" y="547"/>
                    <a:pt x="0" y="564"/>
                    <a:pt x="5" y="581"/>
                  </a:cubicBezTo>
                  <a:cubicBezTo>
                    <a:pt x="0" y="669"/>
                    <a:pt x="17" y="758"/>
                    <a:pt x="56" y="839"/>
                  </a:cubicBezTo>
                  <a:cubicBezTo>
                    <a:pt x="89" y="906"/>
                    <a:pt x="153" y="957"/>
                    <a:pt x="225" y="983"/>
                  </a:cubicBezTo>
                  <a:cubicBezTo>
                    <a:pt x="252" y="991"/>
                    <a:pt x="280" y="995"/>
                    <a:pt x="309" y="995"/>
                  </a:cubicBezTo>
                  <a:cubicBezTo>
                    <a:pt x="364" y="995"/>
                    <a:pt x="419" y="980"/>
                    <a:pt x="466" y="949"/>
                  </a:cubicBezTo>
                  <a:cubicBezTo>
                    <a:pt x="508" y="919"/>
                    <a:pt x="551" y="890"/>
                    <a:pt x="589" y="851"/>
                  </a:cubicBezTo>
                  <a:cubicBezTo>
                    <a:pt x="640" y="801"/>
                    <a:pt x="686" y="741"/>
                    <a:pt x="724" y="682"/>
                  </a:cubicBezTo>
                  <a:cubicBezTo>
                    <a:pt x="762" y="627"/>
                    <a:pt x="792" y="564"/>
                    <a:pt x="813" y="500"/>
                  </a:cubicBezTo>
                  <a:cubicBezTo>
                    <a:pt x="834" y="445"/>
                    <a:pt x="839" y="386"/>
                    <a:pt x="839" y="331"/>
                  </a:cubicBezTo>
                  <a:cubicBezTo>
                    <a:pt x="834" y="276"/>
                    <a:pt x="822" y="225"/>
                    <a:pt x="796" y="178"/>
                  </a:cubicBezTo>
                  <a:cubicBezTo>
                    <a:pt x="771" y="132"/>
                    <a:pt x="737" y="94"/>
                    <a:pt x="695" y="64"/>
                  </a:cubicBezTo>
                  <a:cubicBezTo>
                    <a:pt x="661" y="39"/>
                    <a:pt x="623" y="22"/>
                    <a:pt x="585" y="13"/>
                  </a:cubicBezTo>
                  <a:cubicBezTo>
                    <a:pt x="559" y="5"/>
                    <a:pt x="530"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2"/>
            <p:cNvSpPr/>
            <p:nvPr/>
          </p:nvSpPr>
          <p:spPr>
            <a:xfrm rot="-2997187">
              <a:off x="-1506986" y="4086359"/>
              <a:ext cx="56964" cy="39871"/>
            </a:xfrm>
            <a:custGeom>
              <a:rect b="b" l="l" r="r" t="t"/>
              <a:pathLst>
                <a:path extrusionOk="0" h="1171" w="1673">
                  <a:moveTo>
                    <a:pt x="1050" y="1"/>
                  </a:moveTo>
                  <a:cubicBezTo>
                    <a:pt x="995" y="5"/>
                    <a:pt x="944" y="9"/>
                    <a:pt x="893" y="13"/>
                  </a:cubicBezTo>
                  <a:cubicBezTo>
                    <a:pt x="817" y="26"/>
                    <a:pt x="741" y="43"/>
                    <a:pt x="669" y="73"/>
                  </a:cubicBezTo>
                  <a:cubicBezTo>
                    <a:pt x="517" y="123"/>
                    <a:pt x="377" y="200"/>
                    <a:pt x="254" y="301"/>
                  </a:cubicBezTo>
                  <a:cubicBezTo>
                    <a:pt x="246" y="310"/>
                    <a:pt x="237" y="322"/>
                    <a:pt x="233" y="335"/>
                  </a:cubicBezTo>
                  <a:cubicBezTo>
                    <a:pt x="204" y="360"/>
                    <a:pt x="178" y="386"/>
                    <a:pt x="157" y="415"/>
                  </a:cubicBezTo>
                  <a:cubicBezTo>
                    <a:pt x="149" y="428"/>
                    <a:pt x="144" y="437"/>
                    <a:pt x="140" y="449"/>
                  </a:cubicBezTo>
                  <a:cubicBezTo>
                    <a:pt x="123" y="466"/>
                    <a:pt x="106" y="483"/>
                    <a:pt x="94" y="500"/>
                  </a:cubicBezTo>
                  <a:cubicBezTo>
                    <a:pt x="34" y="568"/>
                    <a:pt x="5" y="652"/>
                    <a:pt x="0" y="741"/>
                  </a:cubicBezTo>
                  <a:cubicBezTo>
                    <a:pt x="0" y="834"/>
                    <a:pt x="43" y="923"/>
                    <a:pt x="115" y="983"/>
                  </a:cubicBezTo>
                  <a:cubicBezTo>
                    <a:pt x="221" y="1067"/>
                    <a:pt x="343" y="1122"/>
                    <a:pt x="474" y="1148"/>
                  </a:cubicBezTo>
                  <a:cubicBezTo>
                    <a:pt x="536" y="1163"/>
                    <a:pt x="599" y="1170"/>
                    <a:pt x="661" y="1170"/>
                  </a:cubicBezTo>
                  <a:cubicBezTo>
                    <a:pt x="719" y="1170"/>
                    <a:pt x="777" y="1164"/>
                    <a:pt x="834" y="1152"/>
                  </a:cubicBezTo>
                  <a:cubicBezTo>
                    <a:pt x="940" y="1135"/>
                    <a:pt x="1050" y="1097"/>
                    <a:pt x="1152" y="1050"/>
                  </a:cubicBezTo>
                  <a:cubicBezTo>
                    <a:pt x="1249" y="1004"/>
                    <a:pt x="1342" y="944"/>
                    <a:pt x="1427" y="877"/>
                  </a:cubicBezTo>
                  <a:cubicBezTo>
                    <a:pt x="1503" y="813"/>
                    <a:pt x="1566" y="741"/>
                    <a:pt x="1617" y="657"/>
                  </a:cubicBezTo>
                  <a:cubicBezTo>
                    <a:pt x="1638" y="619"/>
                    <a:pt x="1655" y="576"/>
                    <a:pt x="1664" y="534"/>
                  </a:cubicBezTo>
                  <a:cubicBezTo>
                    <a:pt x="1672" y="483"/>
                    <a:pt x="1672" y="432"/>
                    <a:pt x="1664" y="382"/>
                  </a:cubicBezTo>
                  <a:cubicBezTo>
                    <a:pt x="1655" y="339"/>
                    <a:pt x="1634" y="297"/>
                    <a:pt x="1609" y="263"/>
                  </a:cubicBezTo>
                  <a:cubicBezTo>
                    <a:pt x="1605" y="255"/>
                    <a:pt x="1600" y="250"/>
                    <a:pt x="1596" y="242"/>
                  </a:cubicBezTo>
                  <a:cubicBezTo>
                    <a:pt x="1558" y="178"/>
                    <a:pt x="1503" y="128"/>
                    <a:pt x="1439" y="94"/>
                  </a:cubicBezTo>
                  <a:cubicBezTo>
                    <a:pt x="1406" y="77"/>
                    <a:pt x="1372" y="60"/>
                    <a:pt x="1334" y="47"/>
                  </a:cubicBezTo>
                  <a:cubicBezTo>
                    <a:pt x="1296" y="39"/>
                    <a:pt x="1257" y="30"/>
                    <a:pt x="1215" y="26"/>
                  </a:cubicBezTo>
                  <a:lnTo>
                    <a:pt x="1211" y="26"/>
                  </a:lnTo>
                  <a:cubicBezTo>
                    <a:pt x="1181" y="18"/>
                    <a:pt x="1152" y="9"/>
                    <a:pt x="1122" y="9"/>
                  </a:cubicBezTo>
                  <a:cubicBezTo>
                    <a:pt x="1097" y="5"/>
                    <a:pt x="1071" y="1"/>
                    <a:pt x="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2"/>
            <p:cNvSpPr/>
            <p:nvPr/>
          </p:nvSpPr>
          <p:spPr>
            <a:xfrm rot="-2997187">
              <a:off x="-1416438" y="4183750"/>
              <a:ext cx="43140" cy="34253"/>
            </a:xfrm>
            <a:custGeom>
              <a:rect b="b" l="l" r="r" t="t"/>
              <a:pathLst>
                <a:path extrusionOk="0" h="1006" w="1267">
                  <a:moveTo>
                    <a:pt x="827" y="0"/>
                  </a:moveTo>
                  <a:cubicBezTo>
                    <a:pt x="822" y="0"/>
                    <a:pt x="818" y="0"/>
                    <a:pt x="813" y="1"/>
                  </a:cubicBezTo>
                  <a:lnTo>
                    <a:pt x="775" y="1"/>
                  </a:lnTo>
                  <a:cubicBezTo>
                    <a:pt x="674" y="9"/>
                    <a:pt x="572" y="39"/>
                    <a:pt x="479" y="81"/>
                  </a:cubicBezTo>
                  <a:cubicBezTo>
                    <a:pt x="420" y="106"/>
                    <a:pt x="369" y="136"/>
                    <a:pt x="318" y="174"/>
                  </a:cubicBezTo>
                  <a:cubicBezTo>
                    <a:pt x="271" y="204"/>
                    <a:pt x="225" y="238"/>
                    <a:pt x="187" y="280"/>
                  </a:cubicBezTo>
                  <a:cubicBezTo>
                    <a:pt x="157" y="310"/>
                    <a:pt x="132" y="339"/>
                    <a:pt x="111" y="377"/>
                  </a:cubicBezTo>
                  <a:lnTo>
                    <a:pt x="106" y="377"/>
                  </a:lnTo>
                  <a:cubicBezTo>
                    <a:pt x="68" y="415"/>
                    <a:pt x="43" y="462"/>
                    <a:pt x="34" y="513"/>
                  </a:cubicBezTo>
                  <a:cubicBezTo>
                    <a:pt x="5" y="589"/>
                    <a:pt x="1" y="669"/>
                    <a:pt x="22" y="750"/>
                  </a:cubicBezTo>
                  <a:cubicBezTo>
                    <a:pt x="51" y="834"/>
                    <a:pt x="111" y="902"/>
                    <a:pt x="191" y="940"/>
                  </a:cubicBezTo>
                  <a:cubicBezTo>
                    <a:pt x="285" y="984"/>
                    <a:pt x="389" y="1006"/>
                    <a:pt x="494" y="1006"/>
                  </a:cubicBezTo>
                  <a:cubicBezTo>
                    <a:pt x="512" y="1006"/>
                    <a:pt x="529" y="1005"/>
                    <a:pt x="547" y="1004"/>
                  </a:cubicBezTo>
                  <a:cubicBezTo>
                    <a:pt x="686" y="999"/>
                    <a:pt x="826" y="966"/>
                    <a:pt x="949" y="902"/>
                  </a:cubicBezTo>
                  <a:cubicBezTo>
                    <a:pt x="1088" y="830"/>
                    <a:pt x="1190" y="707"/>
                    <a:pt x="1241" y="559"/>
                  </a:cubicBezTo>
                  <a:cubicBezTo>
                    <a:pt x="1262" y="492"/>
                    <a:pt x="1266" y="420"/>
                    <a:pt x="1253" y="348"/>
                  </a:cubicBezTo>
                  <a:cubicBezTo>
                    <a:pt x="1245" y="280"/>
                    <a:pt x="1211" y="212"/>
                    <a:pt x="1169" y="157"/>
                  </a:cubicBezTo>
                  <a:cubicBezTo>
                    <a:pt x="1083" y="59"/>
                    <a:pt x="957" y="0"/>
                    <a:pt x="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2"/>
            <p:cNvSpPr/>
            <p:nvPr/>
          </p:nvSpPr>
          <p:spPr>
            <a:xfrm rot="-2997187">
              <a:off x="-1422369" y="4056274"/>
              <a:ext cx="36773" cy="44229"/>
            </a:xfrm>
            <a:custGeom>
              <a:rect b="b" l="l" r="r" t="t"/>
              <a:pathLst>
                <a:path extrusionOk="0" h="1299" w="1080">
                  <a:moveTo>
                    <a:pt x="690" y="0"/>
                  </a:moveTo>
                  <a:cubicBezTo>
                    <a:pt x="657" y="0"/>
                    <a:pt x="623" y="4"/>
                    <a:pt x="589" y="17"/>
                  </a:cubicBezTo>
                  <a:cubicBezTo>
                    <a:pt x="542" y="34"/>
                    <a:pt x="500" y="51"/>
                    <a:pt x="462" y="81"/>
                  </a:cubicBezTo>
                  <a:cubicBezTo>
                    <a:pt x="415" y="110"/>
                    <a:pt x="369" y="148"/>
                    <a:pt x="331" y="191"/>
                  </a:cubicBezTo>
                  <a:lnTo>
                    <a:pt x="305" y="216"/>
                  </a:lnTo>
                  <a:cubicBezTo>
                    <a:pt x="297" y="224"/>
                    <a:pt x="288" y="233"/>
                    <a:pt x="276" y="241"/>
                  </a:cubicBezTo>
                  <a:cubicBezTo>
                    <a:pt x="144" y="364"/>
                    <a:pt x="56" y="525"/>
                    <a:pt x="22" y="703"/>
                  </a:cubicBezTo>
                  <a:cubicBezTo>
                    <a:pt x="5" y="787"/>
                    <a:pt x="1" y="872"/>
                    <a:pt x="13" y="957"/>
                  </a:cubicBezTo>
                  <a:cubicBezTo>
                    <a:pt x="9" y="1020"/>
                    <a:pt x="30" y="1084"/>
                    <a:pt x="73" y="1134"/>
                  </a:cubicBezTo>
                  <a:cubicBezTo>
                    <a:pt x="77" y="1139"/>
                    <a:pt x="77" y="1147"/>
                    <a:pt x="85" y="1156"/>
                  </a:cubicBezTo>
                  <a:cubicBezTo>
                    <a:pt x="128" y="1219"/>
                    <a:pt x="191" y="1266"/>
                    <a:pt x="267" y="1287"/>
                  </a:cubicBezTo>
                  <a:cubicBezTo>
                    <a:pt x="298" y="1295"/>
                    <a:pt x="330" y="1298"/>
                    <a:pt x="361" y="1298"/>
                  </a:cubicBezTo>
                  <a:cubicBezTo>
                    <a:pt x="416" y="1298"/>
                    <a:pt x="470" y="1287"/>
                    <a:pt x="521" y="1266"/>
                  </a:cubicBezTo>
                  <a:cubicBezTo>
                    <a:pt x="614" y="1228"/>
                    <a:pt x="703" y="1177"/>
                    <a:pt x="779" y="1113"/>
                  </a:cubicBezTo>
                  <a:cubicBezTo>
                    <a:pt x="856" y="1050"/>
                    <a:pt x="919" y="969"/>
                    <a:pt x="961" y="880"/>
                  </a:cubicBezTo>
                  <a:cubicBezTo>
                    <a:pt x="1054" y="711"/>
                    <a:pt x="1080" y="512"/>
                    <a:pt x="1042" y="322"/>
                  </a:cubicBezTo>
                  <a:cubicBezTo>
                    <a:pt x="1025" y="241"/>
                    <a:pt x="987" y="165"/>
                    <a:pt x="932" y="106"/>
                  </a:cubicBezTo>
                  <a:cubicBezTo>
                    <a:pt x="872" y="42"/>
                    <a:pt x="792" y="4"/>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2"/>
            <p:cNvSpPr/>
            <p:nvPr/>
          </p:nvSpPr>
          <p:spPr>
            <a:xfrm rot="-2997187">
              <a:off x="-1422283" y="4320794"/>
              <a:ext cx="43821" cy="50086"/>
            </a:xfrm>
            <a:custGeom>
              <a:rect b="b" l="l" r="r" t="t"/>
              <a:pathLst>
                <a:path extrusionOk="0" h="1471" w="1287">
                  <a:moveTo>
                    <a:pt x="745" y="1"/>
                  </a:moveTo>
                  <a:cubicBezTo>
                    <a:pt x="711" y="1"/>
                    <a:pt x="682" y="5"/>
                    <a:pt x="652" y="9"/>
                  </a:cubicBezTo>
                  <a:cubicBezTo>
                    <a:pt x="627" y="13"/>
                    <a:pt x="606" y="17"/>
                    <a:pt x="580" y="26"/>
                  </a:cubicBezTo>
                  <a:cubicBezTo>
                    <a:pt x="551" y="34"/>
                    <a:pt x="525" y="47"/>
                    <a:pt x="495" y="64"/>
                  </a:cubicBezTo>
                  <a:cubicBezTo>
                    <a:pt x="352" y="81"/>
                    <a:pt x="237" y="204"/>
                    <a:pt x="161" y="322"/>
                  </a:cubicBezTo>
                  <a:cubicBezTo>
                    <a:pt x="76" y="462"/>
                    <a:pt x="26" y="618"/>
                    <a:pt x="9" y="784"/>
                  </a:cubicBezTo>
                  <a:cubicBezTo>
                    <a:pt x="0" y="864"/>
                    <a:pt x="5" y="944"/>
                    <a:pt x="17" y="1025"/>
                  </a:cubicBezTo>
                  <a:cubicBezTo>
                    <a:pt x="30" y="1097"/>
                    <a:pt x="51" y="1169"/>
                    <a:pt x="89" y="1236"/>
                  </a:cubicBezTo>
                  <a:cubicBezTo>
                    <a:pt x="173" y="1379"/>
                    <a:pt x="327" y="1470"/>
                    <a:pt x="493" y="1470"/>
                  </a:cubicBezTo>
                  <a:cubicBezTo>
                    <a:pt x="504" y="1470"/>
                    <a:pt x="514" y="1470"/>
                    <a:pt x="525" y="1469"/>
                  </a:cubicBezTo>
                  <a:cubicBezTo>
                    <a:pt x="652" y="1461"/>
                    <a:pt x="771" y="1427"/>
                    <a:pt x="881" y="1372"/>
                  </a:cubicBezTo>
                  <a:cubicBezTo>
                    <a:pt x="944" y="1342"/>
                    <a:pt x="999" y="1300"/>
                    <a:pt x="1050" y="1253"/>
                  </a:cubicBezTo>
                  <a:cubicBezTo>
                    <a:pt x="1101" y="1207"/>
                    <a:pt x="1143" y="1148"/>
                    <a:pt x="1177" y="1088"/>
                  </a:cubicBezTo>
                  <a:cubicBezTo>
                    <a:pt x="1249" y="970"/>
                    <a:pt x="1283" y="834"/>
                    <a:pt x="1287" y="699"/>
                  </a:cubicBezTo>
                  <a:cubicBezTo>
                    <a:pt x="1287" y="635"/>
                    <a:pt x="1283" y="568"/>
                    <a:pt x="1270" y="504"/>
                  </a:cubicBezTo>
                  <a:cubicBezTo>
                    <a:pt x="1253" y="436"/>
                    <a:pt x="1232" y="373"/>
                    <a:pt x="1202" y="314"/>
                  </a:cubicBezTo>
                  <a:cubicBezTo>
                    <a:pt x="1173" y="259"/>
                    <a:pt x="1139" y="208"/>
                    <a:pt x="1097" y="161"/>
                  </a:cubicBezTo>
                  <a:cubicBezTo>
                    <a:pt x="1084" y="149"/>
                    <a:pt x="1071" y="136"/>
                    <a:pt x="1054" y="123"/>
                  </a:cubicBezTo>
                  <a:cubicBezTo>
                    <a:pt x="1025" y="98"/>
                    <a:pt x="991" y="72"/>
                    <a:pt x="957" y="56"/>
                  </a:cubicBezTo>
                  <a:cubicBezTo>
                    <a:pt x="893" y="22"/>
                    <a:pt x="826" y="5"/>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2"/>
            <p:cNvSpPr/>
            <p:nvPr/>
          </p:nvSpPr>
          <p:spPr>
            <a:xfrm rot="-2997187">
              <a:off x="-1462120" y="4250400"/>
              <a:ext cx="41676" cy="42084"/>
            </a:xfrm>
            <a:custGeom>
              <a:rect b="b" l="l" r="r" t="t"/>
              <a:pathLst>
                <a:path extrusionOk="0" h="1236" w="1224">
                  <a:moveTo>
                    <a:pt x="807" y="0"/>
                  </a:moveTo>
                  <a:cubicBezTo>
                    <a:pt x="800" y="0"/>
                    <a:pt x="794" y="1"/>
                    <a:pt x="788" y="3"/>
                  </a:cubicBezTo>
                  <a:cubicBezTo>
                    <a:pt x="750" y="3"/>
                    <a:pt x="707" y="8"/>
                    <a:pt x="673" y="16"/>
                  </a:cubicBezTo>
                  <a:cubicBezTo>
                    <a:pt x="623" y="29"/>
                    <a:pt x="572" y="46"/>
                    <a:pt x="530" y="67"/>
                  </a:cubicBezTo>
                  <a:cubicBezTo>
                    <a:pt x="500" y="84"/>
                    <a:pt x="470" y="101"/>
                    <a:pt x="445" y="122"/>
                  </a:cubicBezTo>
                  <a:cubicBezTo>
                    <a:pt x="364" y="147"/>
                    <a:pt x="292" y="190"/>
                    <a:pt x="233" y="245"/>
                  </a:cubicBezTo>
                  <a:cubicBezTo>
                    <a:pt x="106" y="355"/>
                    <a:pt x="30" y="511"/>
                    <a:pt x="13" y="676"/>
                  </a:cubicBezTo>
                  <a:lnTo>
                    <a:pt x="13" y="702"/>
                  </a:lnTo>
                  <a:cubicBezTo>
                    <a:pt x="5" y="727"/>
                    <a:pt x="0" y="757"/>
                    <a:pt x="0" y="786"/>
                  </a:cubicBezTo>
                  <a:cubicBezTo>
                    <a:pt x="0" y="829"/>
                    <a:pt x="13" y="875"/>
                    <a:pt x="30" y="918"/>
                  </a:cubicBezTo>
                  <a:cubicBezTo>
                    <a:pt x="34" y="922"/>
                    <a:pt x="39" y="930"/>
                    <a:pt x="43" y="935"/>
                  </a:cubicBezTo>
                  <a:cubicBezTo>
                    <a:pt x="60" y="998"/>
                    <a:pt x="94" y="1053"/>
                    <a:pt x="132" y="1104"/>
                  </a:cubicBezTo>
                  <a:cubicBezTo>
                    <a:pt x="202" y="1194"/>
                    <a:pt x="308" y="1235"/>
                    <a:pt x="417" y="1235"/>
                  </a:cubicBezTo>
                  <a:cubicBezTo>
                    <a:pt x="471" y="1235"/>
                    <a:pt x="525" y="1225"/>
                    <a:pt x="576" y="1205"/>
                  </a:cubicBezTo>
                  <a:cubicBezTo>
                    <a:pt x="644" y="1180"/>
                    <a:pt x="712" y="1146"/>
                    <a:pt x="771" y="1100"/>
                  </a:cubicBezTo>
                  <a:cubicBezTo>
                    <a:pt x="860" y="1036"/>
                    <a:pt x="940" y="968"/>
                    <a:pt x="1012" y="888"/>
                  </a:cubicBezTo>
                  <a:cubicBezTo>
                    <a:pt x="1092" y="799"/>
                    <a:pt x="1156" y="693"/>
                    <a:pt x="1198" y="579"/>
                  </a:cubicBezTo>
                  <a:cubicBezTo>
                    <a:pt x="1215" y="532"/>
                    <a:pt x="1224" y="477"/>
                    <a:pt x="1224" y="427"/>
                  </a:cubicBezTo>
                  <a:cubicBezTo>
                    <a:pt x="1224" y="380"/>
                    <a:pt x="1219" y="334"/>
                    <a:pt x="1202" y="287"/>
                  </a:cubicBezTo>
                  <a:cubicBezTo>
                    <a:pt x="1194" y="257"/>
                    <a:pt x="1181" y="232"/>
                    <a:pt x="1169" y="207"/>
                  </a:cubicBezTo>
                  <a:cubicBezTo>
                    <a:pt x="1152" y="181"/>
                    <a:pt x="1135" y="156"/>
                    <a:pt x="1114" y="135"/>
                  </a:cubicBezTo>
                  <a:cubicBezTo>
                    <a:pt x="1084" y="101"/>
                    <a:pt x="1046" y="71"/>
                    <a:pt x="1004" y="54"/>
                  </a:cubicBezTo>
                  <a:cubicBezTo>
                    <a:pt x="978" y="37"/>
                    <a:pt x="953" y="29"/>
                    <a:pt x="923" y="20"/>
                  </a:cubicBezTo>
                  <a:cubicBezTo>
                    <a:pt x="889" y="12"/>
                    <a:pt x="855" y="3"/>
                    <a:pt x="826" y="3"/>
                  </a:cubicBezTo>
                  <a:cubicBezTo>
                    <a:pt x="819" y="1"/>
                    <a:pt x="813" y="0"/>
                    <a:pt x="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2"/>
            <p:cNvSpPr/>
            <p:nvPr/>
          </p:nvSpPr>
          <p:spPr>
            <a:xfrm rot="-2997187">
              <a:off x="-1320021" y="4039197"/>
              <a:ext cx="41267" cy="51822"/>
            </a:xfrm>
            <a:custGeom>
              <a:rect b="b" l="l" r="r" t="t"/>
              <a:pathLst>
                <a:path extrusionOk="0" h="1522" w="1212">
                  <a:moveTo>
                    <a:pt x="759" y="0"/>
                  </a:moveTo>
                  <a:cubicBezTo>
                    <a:pt x="725" y="0"/>
                    <a:pt x="691" y="5"/>
                    <a:pt x="653" y="13"/>
                  </a:cubicBezTo>
                  <a:cubicBezTo>
                    <a:pt x="551" y="34"/>
                    <a:pt x="454" y="85"/>
                    <a:pt x="378" y="157"/>
                  </a:cubicBezTo>
                  <a:cubicBezTo>
                    <a:pt x="327" y="199"/>
                    <a:pt x="285" y="246"/>
                    <a:pt x="251" y="292"/>
                  </a:cubicBezTo>
                  <a:cubicBezTo>
                    <a:pt x="213" y="339"/>
                    <a:pt x="183" y="390"/>
                    <a:pt x="158" y="441"/>
                  </a:cubicBezTo>
                  <a:cubicBezTo>
                    <a:pt x="119" y="508"/>
                    <a:pt x="90" y="580"/>
                    <a:pt x="64" y="656"/>
                  </a:cubicBezTo>
                  <a:cubicBezTo>
                    <a:pt x="35" y="750"/>
                    <a:pt x="14" y="843"/>
                    <a:pt x="1" y="936"/>
                  </a:cubicBezTo>
                  <a:cubicBezTo>
                    <a:pt x="1" y="953"/>
                    <a:pt x="1" y="970"/>
                    <a:pt x="5" y="987"/>
                  </a:cubicBezTo>
                  <a:cubicBezTo>
                    <a:pt x="1" y="1012"/>
                    <a:pt x="1" y="1042"/>
                    <a:pt x="5" y="1071"/>
                  </a:cubicBezTo>
                  <a:cubicBezTo>
                    <a:pt x="9" y="1122"/>
                    <a:pt x="22" y="1169"/>
                    <a:pt x="39" y="1215"/>
                  </a:cubicBezTo>
                  <a:cubicBezTo>
                    <a:pt x="52" y="1262"/>
                    <a:pt x="77" y="1308"/>
                    <a:pt x="103" y="1351"/>
                  </a:cubicBezTo>
                  <a:cubicBezTo>
                    <a:pt x="153" y="1431"/>
                    <a:pt x="229" y="1490"/>
                    <a:pt x="323" y="1516"/>
                  </a:cubicBezTo>
                  <a:cubicBezTo>
                    <a:pt x="342" y="1519"/>
                    <a:pt x="362" y="1521"/>
                    <a:pt x="382" y="1521"/>
                  </a:cubicBezTo>
                  <a:cubicBezTo>
                    <a:pt x="411" y="1521"/>
                    <a:pt x="439" y="1517"/>
                    <a:pt x="467" y="1507"/>
                  </a:cubicBezTo>
                  <a:cubicBezTo>
                    <a:pt x="467" y="1507"/>
                    <a:pt x="471" y="1503"/>
                    <a:pt x="475" y="1503"/>
                  </a:cubicBezTo>
                  <a:cubicBezTo>
                    <a:pt x="534" y="1499"/>
                    <a:pt x="589" y="1486"/>
                    <a:pt x="640" y="1461"/>
                  </a:cubicBezTo>
                  <a:cubicBezTo>
                    <a:pt x="750" y="1401"/>
                    <a:pt x="847" y="1317"/>
                    <a:pt x="915" y="1215"/>
                  </a:cubicBezTo>
                  <a:cubicBezTo>
                    <a:pt x="1004" y="1105"/>
                    <a:pt x="1072" y="982"/>
                    <a:pt x="1127" y="851"/>
                  </a:cubicBezTo>
                  <a:cubicBezTo>
                    <a:pt x="1173" y="745"/>
                    <a:pt x="1199" y="631"/>
                    <a:pt x="1207" y="513"/>
                  </a:cubicBezTo>
                  <a:cubicBezTo>
                    <a:pt x="1211" y="411"/>
                    <a:pt x="1190" y="314"/>
                    <a:pt x="1144" y="225"/>
                  </a:cubicBezTo>
                  <a:cubicBezTo>
                    <a:pt x="1106" y="144"/>
                    <a:pt x="1038" y="81"/>
                    <a:pt x="957" y="43"/>
                  </a:cubicBezTo>
                  <a:cubicBezTo>
                    <a:pt x="932" y="30"/>
                    <a:pt x="907" y="22"/>
                    <a:pt x="877" y="13"/>
                  </a:cubicBezTo>
                  <a:cubicBezTo>
                    <a:pt x="852" y="5"/>
                    <a:pt x="822"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2"/>
            <p:cNvSpPr/>
            <p:nvPr/>
          </p:nvSpPr>
          <p:spPr>
            <a:xfrm rot="-2997187">
              <a:off x="-1259065" y="4175313"/>
              <a:ext cx="48588" cy="41267"/>
            </a:xfrm>
            <a:custGeom>
              <a:rect b="b" l="l" r="r" t="t"/>
              <a:pathLst>
                <a:path extrusionOk="0" h="1212" w="1427">
                  <a:moveTo>
                    <a:pt x="868" y="1"/>
                  </a:moveTo>
                  <a:cubicBezTo>
                    <a:pt x="817" y="5"/>
                    <a:pt x="762" y="9"/>
                    <a:pt x="712" y="17"/>
                  </a:cubicBezTo>
                  <a:cubicBezTo>
                    <a:pt x="623" y="34"/>
                    <a:pt x="534" y="60"/>
                    <a:pt x="453" y="102"/>
                  </a:cubicBezTo>
                  <a:cubicBezTo>
                    <a:pt x="364" y="140"/>
                    <a:pt x="288" y="195"/>
                    <a:pt x="216" y="259"/>
                  </a:cubicBezTo>
                  <a:cubicBezTo>
                    <a:pt x="208" y="271"/>
                    <a:pt x="195" y="280"/>
                    <a:pt x="187" y="293"/>
                  </a:cubicBezTo>
                  <a:cubicBezTo>
                    <a:pt x="174" y="301"/>
                    <a:pt x="161" y="314"/>
                    <a:pt x="153" y="326"/>
                  </a:cubicBezTo>
                  <a:cubicBezTo>
                    <a:pt x="115" y="365"/>
                    <a:pt x="85" y="407"/>
                    <a:pt x="64" y="453"/>
                  </a:cubicBezTo>
                  <a:cubicBezTo>
                    <a:pt x="51" y="470"/>
                    <a:pt x="43" y="487"/>
                    <a:pt x="34" y="508"/>
                  </a:cubicBezTo>
                  <a:cubicBezTo>
                    <a:pt x="9" y="551"/>
                    <a:pt x="0" y="606"/>
                    <a:pt x="5" y="657"/>
                  </a:cubicBezTo>
                  <a:cubicBezTo>
                    <a:pt x="0" y="720"/>
                    <a:pt x="5" y="784"/>
                    <a:pt x="17" y="851"/>
                  </a:cubicBezTo>
                  <a:cubicBezTo>
                    <a:pt x="34" y="940"/>
                    <a:pt x="81" y="1025"/>
                    <a:pt x="149" y="1088"/>
                  </a:cubicBezTo>
                  <a:cubicBezTo>
                    <a:pt x="229" y="1164"/>
                    <a:pt x="339" y="1207"/>
                    <a:pt x="449" y="1211"/>
                  </a:cubicBezTo>
                  <a:cubicBezTo>
                    <a:pt x="508" y="1211"/>
                    <a:pt x="563" y="1207"/>
                    <a:pt x="618" y="1190"/>
                  </a:cubicBezTo>
                  <a:cubicBezTo>
                    <a:pt x="690" y="1173"/>
                    <a:pt x="758" y="1148"/>
                    <a:pt x="822" y="1114"/>
                  </a:cubicBezTo>
                  <a:cubicBezTo>
                    <a:pt x="885" y="1084"/>
                    <a:pt x="949" y="1046"/>
                    <a:pt x="1008" y="1004"/>
                  </a:cubicBezTo>
                  <a:cubicBezTo>
                    <a:pt x="1088" y="949"/>
                    <a:pt x="1164" y="885"/>
                    <a:pt x="1236" y="817"/>
                  </a:cubicBezTo>
                  <a:cubicBezTo>
                    <a:pt x="1270" y="779"/>
                    <a:pt x="1304" y="737"/>
                    <a:pt x="1334" y="695"/>
                  </a:cubicBezTo>
                  <a:cubicBezTo>
                    <a:pt x="1359" y="657"/>
                    <a:pt x="1385" y="610"/>
                    <a:pt x="1397" y="563"/>
                  </a:cubicBezTo>
                  <a:cubicBezTo>
                    <a:pt x="1427" y="483"/>
                    <a:pt x="1427" y="398"/>
                    <a:pt x="1401" y="322"/>
                  </a:cubicBezTo>
                  <a:cubicBezTo>
                    <a:pt x="1393" y="297"/>
                    <a:pt x="1385" y="271"/>
                    <a:pt x="1376" y="250"/>
                  </a:cubicBezTo>
                  <a:cubicBezTo>
                    <a:pt x="1359" y="221"/>
                    <a:pt x="1342" y="199"/>
                    <a:pt x="1321" y="174"/>
                  </a:cubicBezTo>
                  <a:cubicBezTo>
                    <a:pt x="1296" y="140"/>
                    <a:pt x="1262" y="115"/>
                    <a:pt x="1224" y="89"/>
                  </a:cubicBezTo>
                  <a:cubicBezTo>
                    <a:pt x="1186" y="68"/>
                    <a:pt x="1147" y="51"/>
                    <a:pt x="1105" y="39"/>
                  </a:cubicBezTo>
                  <a:cubicBezTo>
                    <a:pt x="1076" y="26"/>
                    <a:pt x="1046" y="22"/>
                    <a:pt x="1016" y="17"/>
                  </a:cubicBezTo>
                  <a:cubicBezTo>
                    <a:pt x="970" y="9"/>
                    <a:pt x="923" y="5"/>
                    <a:pt x="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2"/>
            <p:cNvSpPr/>
            <p:nvPr/>
          </p:nvSpPr>
          <p:spPr>
            <a:xfrm rot="-2997187">
              <a:off x="-1360955" y="4298561"/>
              <a:ext cx="55227" cy="46613"/>
            </a:xfrm>
            <a:custGeom>
              <a:rect b="b" l="l" r="r" t="t"/>
              <a:pathLst>
                <a:path extrusionOk="0" h="1369" w="1622">
                  <a:moveTo>
                    <a:pt x="1109" y="0"/>
                  </a:moveTo>
                  <a:cubicBezTo>
                    <a:pt x="1067" y="0"/>
                    <a:pt x="1025" y="4"/>
                    <a:pt x="982" y="9"/>
                  </a:cubicBezTo>
                  <a:cubicBezTo>
                    <a:pt x="914" y="17"/>
                    <a:pt x="851" y="34"/>
                    <a:pt x="788" y="59"/>
                  </a:cubicBezTo>
                  <a:cubicBezTo>
                    <a:pt x="711" y="85"/>
                    <a:pt x="635" y="114"/>
                    <a:pt x="563" y="157"/>
                  </a:cubicBezTo>
                  <a:cubicBezTo>
                    <a:pt x="487" y="199"/>
                    <a:pt x="411" y="250"/>
                    <a:pt x="347" y="309"/>
                  </a:cubicBezTo>
                  <a:cubicBezTo>
                    <a:pt x="280" y="364"/>
                    <a:pt x="225" y="432"/>
                    <a:pt x="178" y="504"/>
                  </a:cubicBezTo>
                  <a:cubicBezTo>
                    <a:pt x="165" y="521"/>
                    <a:pt x="148" y="538"/>
                    <a:pt x="136" y="550"/>
                  </a:cubicBezTo>
                  <a:cubicBezTo>
                    <a:pt x="106" y="597"/>
                    <a:pt x="76" y="644"/>
                    <a:pt x="55" y="694"/>
                  </a:cubicBezTo>
                  <a:cubicBezTo>
                    <a:pt x="30" y="749"/>
                    <a:pt x="17" y="809"/>
                    <a:pt x="13" y="868"/>
                  </a:cubicBezTo>
                  <a:cubicBezTo>
                    <a:pt x="0" y="974"/>
                    <a:pt x="26" y="1084"/>
                    <a:pt x="85" y="1173"/>
                  </a:cubicBezTo>
                  <a:cubicBezTo>
                    <a:pt x="115" y="1215"/>
                    <a:pt x="153" y="1249"/>
                    <a:pt x="195" y="1278"/>
                  </a:cubicBezTo>
                  <a:cubicBezTo>
                    <a:pt x="242" y="1304"/>
                    <a:pt x="288" y="1325"/>
                    <a:pt x="339" y="1338"/>
                  </a:cubicBezTo>
                  <a:cubicBezTo>
                    <a:pt x="377" y="1346"/>
                    <a:pt x="415" y="1355"/>
                    <a:pt x="453" y="1355"/>
                  </a:cubicBezTo>
                  <a:cubicBezTo>
                    <a:pt x="470" y="1359"/>
                    <a:pt x="491" y="1363"/>
                    <a:pt x="508" y="1367"/>
                  </a:cubicBezTo>
                  <a:cubicBezTo>
                    <a:pt x="523" y="1368"/>
                    <a:pt x="538" y="1369"/>
                    <a:pt x="553" y="1369"/>
                  </a:cubicBezTo>
                  <a:cubicBezTo>
                    <a:pt x="595" y="1369"/>
                    <a:pt x="638" y="1365"/>
                    <a:pt x="682" y="1359"/>
                  </a:cubicBezTo>
                  <a:cubicBezTo>
                    <a:pt x="737" y="1346"/>
                    <a:pt x="792" y="1333"/>
                    <a:pt x="847" y="1312"/>
                  </a:cubicBezTo>
                  <a:cubicBezTo>
                    <a:pt x="927" y="1283"/>
                    <a:pt x="1008" y="1245"/>
                    <a:pt x="1080" y="1202"/>
                  </a:cubicBezTo>
                  <a:cubicBezTo>
                    <a:pt x="1185" y="1143"/>
                    <a:pt x="1278" y="1071"/>
                    <a:pt x="1359" y="982"/>
                  </a:cubicBezTo>
                  <a:cubicBezTo>
                    <a:pt x="1397" y="940"/>
                    <a:pt x="1431" y="893"/>
                    <a:pt x="1465" y="847"/>
                  </a:cubicBezTo>
                  <a:cubicBezTo>
                    <a:pt x="1494" y="796"/>
                    <a:pt x="1524" y="741"/>
                    <a:pt x="1545" y="686"/>
                  </a:cubicBezTo>
                  <a:cubicBezTo>
                    <a:pt x="1621" y="504"/>
                    <a:pt x="1609" y="284"/>
                    <a:pt x="1469" y="136"/>
                  </a:cubicBezTo>
                  <a:cubicBezTo>
                    <a:pt x="1439" y="102"/>
                    <a:pt x="1401" y="76"/>
                    <a:pt x="1359" y="55"/>
                  </a:cubicBezTo>
                  <a:cubicBezTo>
                    <a:pt x="1295" y="21"/>
                    <a:pt x="1228" y="4"/>
                    <a:pt x="1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2"/>
            <p:cNvSpPr/>
            <p:nvPr/>
          </p:nvSpPr>
          <p:spPr>
            <a:xfrm rot="-2997187">
              <a:off x="-1374260" y="4106115"/>
              <a:ext cx="49745" cy="53627"/>
            </a:xfrm>
            <a:custGeom>
              <a:rect b="b" l="l" r="r" t="t"/>
              <a:pathLst>
                <a:path extrusionOk="0" h="1575" w="1461">
                  <a:moveTo>
                    <a:pt x="995" y="1"/>
                  </a:moveTo>
                  <a:cubicBezTo>
                    <a:pt x="953" y="5"/>
                    <a:pt x="910" y="9"/>
                    <a:pt x="868" y="13"/>
                  </a:cubicBezTo>
                  <a:cubicBezTo>
                    <a:pt x="809" y="30"/>
                    <a:pt x="750" y="47"/>
                    <a:pt x="695" y="73"/>
                  </a:cubicBezTo>
                  <a:cubicBezTo>
                    <a:pt x="631" y="98"/>
                    <a:pt x="576" y="128"/>
                    <a:pt x="521" y="161"/>
                  </a:cubicBezTo>
                  <a:cubicBezTo>
                    <a:pt x="373" y="263"/>
                    <a:pt x="246" y="394"/>
                    <a:pt x="153" y="542"/>
                  </a:cubicBezTo>
                  <a:cubicBezTo>
                    <a:pt x="106" y="619"/>
                    <a:pt x="68" y="703"/>
                    <a:pt x="38" y="788"/>
                  </a:cubicBezTo>
                  <a:cubicBezTo>
                    <a:pt x="13" y="868"/>
                    <a:pt x="0" y="953"/>
                    <a:pt x="5" y="1038"/>
                  </a:cubicBezTo>
                  <a:cubicBezTo>
                    <a:pt x="5" y="1063"/>
                    <a:pt x="9" y="1088"/>
                    <a:pt x="22" y="1110"/>
                  </a:cubicBezTo>
                  <a:cubicBezTo>
                    <a:pt x="22" y="1143"/>
                    <a:pt x="26" y="1177"/>
                    <a:pt x="34" y="1207"/>
                  </a:cubicBezTo>
                  <a:cubicBezTo>
                    <a:pt x="38" y="1232"/>
                    <a:pt x="43" y="1253"/>
                    <a:pt x="55" y="1279"/>
                  </a:cubicBezTo>
                  <a:cubicBezTo>
                    <a:pt x="64" y="1304"/>
                    <a:pt x="77" y="1330"/>
                    <a:pt x="94" y="1355"/>
                  </a:cubicBezTo>
                  <a:cubicBezTo>
                    <a:pt x="106" y="1372"/>
                    <a:pt x="119" y="1385"/>
                    <a:pt x="132" y="1397"/>
                  </a:cubicBezTo>
                  <a:cubicBezTo>
                    <a:pt x="157" y="1435"/>
                    <a:pt x="191" y="1469"/>
                    <a:pt x="225" y="1495"/>
                  </a:cubicBezTo>
                  <a:cubicBezTo>
                    <a:pt x="300" y="1555"/>
                    <a:pt x="393" y="1575"/>
                    <a:pt x="486" y="1575"/>
                  </a:cubicBezTo>
                  <a:cubicBezTo>
                    <a:pt x="524" y="1575"/>
                    <a:pt x="561" y="1571"/>
                    <a:pt x="597" y="1567"/>
                  </a:cubicBezTo>
                  <a:cubicBezTo>
                    <a:pt x="902" y="1524"/>
                    <a:pt x="1156" y="1321"/>
                    <a:pt x="1304" y="1059"/>
                  </a:cubicBezTo>
                  <a:cubicBezTo>
                    <a:pt x="1406" y="889"/>
                    <a:pt x="1456" y="703"/>
                    <a:pt x="1461" y="509"/>
                  </a:cubicBezTo>
                  <a:cubicBezTo>
                    <a:pt x="1461" y="327"/>
                    <a:pt x="1384" y="123"/>
                    <a:pt x="1207" y="47"/>
                  </a:cubicBezTo>
                  <a:cubicBezTo>
                    <a:pt x="1181" y="34"/>
                    <a:pt x="1156" y="26"/>
                    <a:pt x="1126" y="18"/>
                  </a:cubicBezTo>
                  <a:cubicBezTo>
                    <a:pt x="1097" y="9"/>
                    <a:pt x="1063" y="5"/>
                    <a:pt x="1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2"/>
            <p:cNvSpPr/>
            <p:nvPr/>
          </p:nvSpPr>
          <p:spPr>
            <a:xfrm rot="-2997187">
              <a:off x="-1282402" y="4115986"/>
              <a:ext cx="41233" cy="46545"/>
            </a:xfrm>
            <a:custGeom>
              <a:rect b="b" l="l" r="r" t="t"/>
              <a:pathLst>
                <a:path extrusionOk="0" h="1367" w="1211">
                  <a:moveTo>
                    <a:pt x="690" y="0"/>
                  </a:moveTo>
                  <a:cubicBezTo>
                    <a:pt x="593" y="9"/>
                    <a:pt x="500" y="38"/>
                    <a:pt x="415" y="80"/>
                  </a:cubicBezTo>
                  <a:cubicBezTo>
                    <a:pt x="335" y="127"/>
                    <a:pt x="263" y="186"/>
                    <a:pt x="204" y="258"/>
                  </a:cubicBezTo>
                  <a:cubicBezTo>
                    <a:pt x="170" y="296"/>
                    <a:pt x="140" y="343"/>
                    <a:pt x="110" y="389"/>
                  </a:cubicBezTo>
                  <a:cubicBezTo>
                    <a:pt x="81" y="444"/>
                    <a:pt x="60" y="504"/>
                    <a:pt x="38" y="563"/>
                  </a:cubicBezTo>
                  <a:cubicBezTo>
                    <a:pt x="26" y="622"/>
                    <a:pt x="13" y="681"/>
                    <a:pt x="9" y="741"/>
                  </a:cubicBezTo>
                  <a:cubicBezTo>
                    <a:pt x="0" y="792"/>
                    <a:pt x="0" y="842"/>
                    <a:pt x="9" y="893"/>
                  </a:cubicBezTo>
                  <a:lnTo>
                    <a:pt x="9" y="935"/>
                  </a:lnTo>
                  <a:cubicBezTo>
                    <a:pt x="13" y="986"/>
                    <a:pt x="26" y="1033"/>
                    <a:pt x="43" y="1084"/>
                  </a:cubicBezTo>
                  <a:cubicBezTo>
                    <a:pt x="64" y="1134"/>
                    <a:pt x="93" y="1181"/>
                    <a:pt x="132" y="1223"/>
                  </a:cubicBezTo>
                  <a:cubicBezTo>
                    <a:pt x="165" y="1261"/>
                    <a:pt x="204" y="1291"/>
                    <a:pt x="250" y="1316"/>
                  </a:cubicBezTo>
                  <a:cubicBezTo>
                    <a:pt x="305" y="1342"/>
                    <a:pt x="360" y="1359"/>
                    <a:pt x="424" y="1363"/>
                  </a:cubicBezTo>
                  <a:cubicBezTo>
                    <a:pt x="436" y="1365"/>
                    <a:pt x="449" y="1366"/>
                    <a:pt x="462" y="1366"/>
                  </a:cubicBezTo>
                  <a:cubicBezTo>
                    <a:pt x="474" y="1366"/>
                    <a:pt x="487" y="1365"/>
                    <a:pt x="500" y="1363"/>
                  </a:cubicBezTo>
                  <a:cubicBezTo>
                    <a:pt x="508" y="1363"/>
                    <a:pt x="517" y="1359"/>
                    <a:pt x="525" y="1354"/>
                  </a:cubicBezTo>
                  <a:cubicBezTo>
                    <a:pt x="533" y="1356"/>
                    <a:pt x="541" y="1356"/>
                    <a:pt x="549" y="1356"/>
                  </a:cubicBezTo>
                  <a:cubicBezTo>
                    <a:pt x="571" y="1356"/>
                    <a:pt x="592" y="1352"/>
                    <a:pt x="614" y="1346"/>
                  </a:cubicBezTo>
                  <a:cubicBezTo>
                    <a:pt x="724" y="1316"/>
                    <a:pt x="826" y="1249"/>
                    <a:pt x="898" y="1160"/>
                  </a:cubicBezTo>
                  <a:cubicBezTo>
                    <a:pt x="1008" y="1033"/>
                    <a:pt x="1092" y="885"/>
                    <a:pt x="1156" y="728"/>
                  </a:cubicBezTo>
                  <a:cubicBezTo>
                    <a:pt x="1190" y="639"/>
                    <a:pt x="1211" y="538"/>
                    <a:pt x="1211" y="440"/>
                  </a:cubicBezTo>
                  <a:cubicBezTo>
                    <a:pt x="1211" y="351"/>
                    <a:pt x="1181" y="267"/>
                    <a:pt x="1135" y="195"/>
                  </a:cubicBezTo>
                  <a:cubicBezTo>
                    <a:pt x="1105" y="152"/>
                    <a:pt x="1067" y="114"/>
                    <a:pt x="1029" y="85"/>
                  </a:cubicBezTo>
                  <a:cubicBezTo>
                    <a:pt x="991" y="59"/>
                    <a:pt x="953" y="38"/>
                    <a:pt x="910" y="25"/>
                  </a:cubicBezTo>
                  <a:cubicBezTo>
                    <a:pt x="872" y="13"/>
                    <a:pt x="830" y="4"/>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2"/>
            <p:cNvSpPr/>
            <p:nvPr/>
          </p:nvSpPr>
          <p:spPr>
            <a:xfrm rot="-2997187">
              <a:off x="-1562559" y="4150276"/>
              <a:ext cx="48622" cy="37522"/>
            </a:xfrm>
            <a:custGeom>
              <a:rect b="b" l="l" r="r" t="t"/>
              <a:pathLst>
                <a:path extrusionOk="0" h="1102" w="1428">
                  <a:moveTo>
                    <a:pt x="923" y="1"/>
                  </a:moveTo>
                  <a:cubicBezTo>
                    <a:pt x="860" y="1"/>
                    <a:pt x="801" y="9"/>
                    <a:pt x="737" y="26"/>
                  </a:cubicBezTo>
                  <a:cubicBezTo>
                    <a:pt x="682" y="39"/>
                    <a:pt x="627" y="60"/>
                    <a:pt x="576" y="90"/>
                  </a:cubicBezTo>
                  <a:cubicBezTo>
                    <a:pt x="521" y="102"/>
                    <a:pt x="466" y="124"/>
                    <a:pt x="415" y="149"/>
                  </a:cubicBezTo>
                  <a:cubicBezTo>
                    <a:pt x="267" y="221"/>
                    <a:pt x="140" y="339"/>
                    <a:pt x="60" y="483"/>
                  </a:cubicBezTo>
                  <a:cubicBezTo>
                    <a:pt x="56" y="500"/>
                    <a:pt x="47" y="517"/>
                    <a:pt x="39" y="538"/>
                  </a:cubicBezTo>
                  <a:cubicBezTo>
                    <a:pt x="35" y="551"/>
                    <a:pt x="30" y="564"/>
                    <a:pt x="30" y="572"/>
                  </a:cubicBezTo>
                  <a:cubicBezTo>
                    <a:pt x="18" y="602"/>
                    <a:pt x="9" y="627"/>
                    <a:pt x="5" y="657"/>
                  </a:cubicBezTo>
                  <a:cubicBezTo>
                    <a:pt x="1" y="678"/>
                    <a:pt x="1" y="699"/>
                    <a:pt x="1" y="720"/>
                  </a:cubicBezTo>
                  <a:cubicBezTo>
                    <a:pt x="1" y="746"/>
                    <a:pt x="5" y="775"/>
                    <a:pt x="13" y="801"/>
                  </a:cubicBezTo>
                  <a:cubicBezTo>
                    <a:pt x="22" y="818"/>
                    <a:pt x="30" y="839"/>
                    <a:pt x="43" y="856"/>
                  </a:cubicBezTo>
                  <a:cubicBezTo>
                    <a:pt x="47" y="860"/>
                    <a:pt x="51" y="869"/>
                    <a:pt x="56" y="873"/>
                  </a:cubicBezTo>
                  <a:cubicBezTo>
                    <a:pt x="81" y="936"/>
                    <a:pt x="123" y="987"/>
                    <a:pt x="178" y="1021"/>
                  </a:cubicBezTo>
                  <a:cubicBezTo>
                    <a:pt x="221" y="1046"/>
                    <a:pt x="267" y="1067"/>
                    <a:pt x="314" y="1076"/>
                  </a:cubicBezTo>
                  <a:cubicBezTo>
                    <a:pt x="382" y="1093"/>
                    <a:pt x="449" y="1101"/>
                    <a:pt x="521" y="1101"/>
                  </a:cubicBezTo>
                  <a:cubicBezTo>
                    <a:pt x="529" y="1102"/>
                    <a:pt x="538" y="1102"/>
                    <a:pt x="546" y="1102"/>
                  </a:cubicBezTo>
                  <a:cubicBezTo>
                    <a:pt x="769" y="1102"/>
                    <a:pt x="980" y="990"/>
                    <a:pt x="1148" y="843"/>
                  </a:cubicBezTo>
                  <a:cubicBezTo>
                    <a:pt x="1207" y="792"/>
                    <a:pt x="1258" y="733"/>
                    <a:pt x="1304" y="665"/>
                  </a:cubicBezTo>
                  <a:cubicBezTo>
                    <a:pt x="1351" y="606"/>
                    <a:pt x="1385" y="543"/>
                    <a:pt x="1406" y="471"/>
                  </a:cubicBezTo>
                  <a:cubicBezTo>
                    <a:pt x="1423" y="407"/>
                    <a:pt x="1427" y="344"/>
                    <a:pt x="1414" y="280"/>
                  </a:cubicBezTo>
                  <a:cubicBezTo>
                    <a:pt x="1402" y="212"/>
                    <a:pt x="1364" y="153"/>
                    <a:pt x="1309" y="115"/>
                  </a:cubicBezTo>
                  <a:cubicBezTo>
                    <a:pt x="1245" y="64"/>
                    <a:pt x="1173" y="35"/>
                    <a:pt x="1093" y="18"/>
                  </a:cubicBezTo>
                  <a:cubicBezTo>
                    <a:pt x="1038" y="9"/>
                    <a:pt x="983" y="1"/>
                    <a:pt x="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2"/>
            <p:cNvSpPr/>
            <p:nvPr/>
          </p:nvSpPr>
          <p:spPr>
            <a:xfrm rot="-2997187">
              <a:off x="-1458011" y="3979838"/>
              <a:ext cx="51175" cy="41608"/>
            </a:xfrm>
            <a:custGeom>
              <a:rect b="b" l="l" r="r" t="t"/>
              <a:pathLst>
                <a:path extrusionOk="0" h="1222" w="1503">
                  <a:moveTo>
                    <a:pt x="999" y="0"/>
                  </a:moveTo>
                  <a:cubicBezTo>
                    <a:pt x="915" y="0"/>
                    <a:pt x="834" y="17"/>
                    <a:pt x="758" y="47"/>
                  </a:cubicBezTo>
                  <a:cubicBezTo>
                    <a:pt x="699" y="68"/>
                    <a:pt x="640" y="98"/>
                    <a:pt x="585" y="132"/>
                  </a:cubicBezTo>
                  <a:cubicBezTo>
                    <a:pt x="538" y="161"/>
                    <a:pt x="491" y="199"/>
                    <a:pt x="449" y="237"/>
                  </a:cubicBezTo>
                  <a:cubicBezTo>
                    <a:pt x="415" y="254"/>
                    <a:pt x="386" y="276"/>
                    <a:pt x="356" y="297"/>
                  </a:cubicBezTo>
                  <a:cubicBezTo>
                    <a:pt x="288" y="343"/>
                    <a:pt x="229" y="394"/>
                    <a:pt x="178" y="449"/>
                  </a:cubicBezTo>
                  <a:cubicBezTo>
                    <a:pt x="110" y="517"/>
                    <a:pt x="60" y="597"/>
                    <a:pt x="26" y="686"/>
                  </a:cubicBezTo>
                  <a:cubicBezTo>
                    <a:pt x="13" y="728"/>
                    <a:pt x="5" y="771"/>
                    <a:pt x="5" y="813"/>
                  </a:cubicBezTo>
                  <a:cubicBezTo>
                    <a:pt x="0" y="855"/>
                    <a:pt x="9" y="898"/>
                    <a:pt x="22" y="940"/>
                  </a:cubicBezTo>
                  <a:cubicBezTo>
                    <a:pt x="30" y="961"/>
                    <a:pt x="39" y="982"/>
                    <a:pt x="51" y="1004"/>
                  </a:cubicBezTo>
                  <a:cubicBezTo>
                    <a:pt x="64" y="1020"/>
                    <a:pt x="72" y="1037"/>
                    <a:pt x="89" y="1054"/>
                  </a:cubicBezTo>
                  <a:cubicBezTo>
                    <a:pt x="115" y="1088"/>
                    <a:pt x="144" y="1118"/>
                    <a:pt x="178" y="1139"/>
                  </a:cubicBezTo>
                  <a:cubicBezTo>
                    <a:pt x="242" y="1177"/>
                    <a:pt x="309" y="1202"/>
                    <a:pt x="381" y="1215"/>
                  </a:cubicBezTo>
                  <a:cubicBezTo>
                    <a:pt x="416" y="1219"/>
                    <a:pt x="451" y="1221"/>
                    <a:pt x="486" y="1221"/>
                  </a:cubicBezTo>
                  <a:cubicBezTo>
                    <a:pt x="529" y="1221"/>
                    <a:pt x="572" y="1218"/>
                    <a:pt x="614" y="1211"/>
                  </a:cubicBezTo>
                  <a:cubicBezTo>
                    <a:pt x="686" y="1198"/>
                    <a:pt x="758" y="1181"/>
                    <a:pt x="826" y="1156"/>
                  </a:cubicBezTo>
                  <a:cubicBezTo>
                    <a:pt x="889" y="1135"/>
                    <a:pt x="949" y="1109"/>
                    <a:pt x="1004" y="1080"/>
                  </a:cubicBezTo>
                  <a:cubicBezTo>
                    <a:pt x="1139" y="1004"/>
                    <a:pt x="1257" y="906"/>
                    <a:pt x="1355" y="788"/>
                  </a:cubicBezTo>
                  <a:cubicBezTo>
                    <a:pt x="1401" y="733"/>
                    <a:pt x="1439" y="669"/>
                    <a:pt x="1465" y="606"/>
                  </a:cubicBezTo>
                  <a:cubicBezTo>
                    <a:pt x="1495" y="529"/>
                    <a:pt x="1503" y="449"/>
                    <a:pt x="1495" y="373"/>
                  </a:cubicBezTo>
                  <a:cubicBezTo>
                    <a:pt x="1486" y="339"/>
                    <a:pt x="1478" y="309"/>
                    <a:pt x="1461" y="276"/>
                  </a:cubicBezTo>
                  <a:cubicBezTo>
                    <a:pt x="1444" y="237"/>
                    <a:pt x="1418" y="204"/>
                    <a:pt x="1393" y="170"/>
                  </a:cubicBezTo>
                  <a:cubicBezTo>
                    <a:pt x="1363" y="140"/>
                    <a:pt x="1329" y="110"/>
                    <a:pt x="1296" y="89"/>
                  </a:cubicBezTo>
                  <a:cubicBezTo>
                    <a:pt x="1262" y="64"/>
                    <a:pt x="1228" y="47"/>
                    <a:pt x="1190" y="34"/>
                  </a:cubicBezTo>
                  <a:cubicBezTo>
                    <a:pt x="1156" y="22"/>
                    <a:pt x="1126" y="13"/>
                    <a:pt x="1092" y="9"/>
                  </a:cubicBezTo>
                  <a:cubicBezTo>
                    <a:pt x="1063" y="5"/>
                    <a:pt x="1033"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5" name="Google Shape;6965;p62"/>
          <p:cNvGrpSpPr/>
          <p:nvPr/>
        </p:nvGrpSpPr>
        <p:grpSpPr>
          <a:xfrm>
            <a:off x="5948739" y="6307875"/>
            <a:ext cx="690028" cy="689783"/>
            <a:chOff x="-1621266" y="9256312"/>
            <a:chExt cx="814962" cy="814480"/>
          </a:xfrm>
        </p:grpSpPr>
        <p:sp>
          <p:nvSpPr>
            <p:cNvPr id="6966" name="Google Shape;6966;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7" name="Google Shape;6977;p62"/>
          <p:cNvGrpSpPr/>
          <p:nvPr/>
        </p:nvGrpSpPr>
        <p:grpSpPr>
          <a:xfrm>
            <a:off x="1830633" y="3233737"/>
            <a:ext cx="689996" cy="728867"/>
            <a:chOff x="-3354237" y="2285538"/>
            <a:chExt cx="371225" cy="392075"/>
          </a:xfrm>
        </p:grpSpPr>
        <p:sp>
          <p:nvSpPr>
            <p:cNvPr id="6978" name="Google Shape;6978;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3" name="Google Shape;7003;p62"/>
          <p:cNvGrpSpPr/>
          <p:nvPr/>
        </p:nvGrpSpPr>
        <p:grpSpPr>
          <a:xfrm>
            <a:off x="892228" y="3122465"/>
            <a:ext cx="589888" cy="821876"/>
            <a:chOff x="-811725" y="3550913"/>
            <a:chExt cx="590715" cy="822946"/>
          </a:xfrm>
        </p:grpSpPr>
        <p:sp>
          <p:nvSpPr>
            <p:cNvPr id="7004" name="Google Shape;7004;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62"/>
          <p:cNvGrpSpPr/>
          <p:nvPr/>
        </p:nvGrpSpPr>
        <p:grpSpPr>
          <a:xfrm>
            <a:off x="3741521" y="2998205"/>
            <a:ext cx="1048775" cy="1056967"/>
            <a:chOff x="-1835763" y="3650609"/>
            <a:chExt cx="941281" cy="948548"/>
          </a:xfrm>
        </p:grpSpPr>
        <p:sp>
          <p:nvSpPr>
            <p:cNvPr id="7068" name="Google Shape;7068;p62"/>
            <p:cNvSpPr/>
            <p:nvPr/>
          </p:nvSpPr>
          <p:spPr>
            <a:xfrm rot="-2997187">
              <a:off x="-1715331" y="3804433"/>
              <a:ext cx="700418" cy="640901"/>
            </a:xfrm>
            <a:custGeom>
              <a:rect b="b" l="l" r="r" t="t"/>
              <a:pathLst>
                <a:path extrusionOk="0" h="18823" w="20571">
                  <a:moveTo>
                    <a:pt x="18585" y="0"/>
                  </a:moveTo>
                  <a:lnTo>
                    <a:pt x="18551" y="9"/>
                  </a:lnTo>
                  <a:lnTo>
                    <a:pt x="18522" y="13"/>
                  </a:lnTo>
                  <a:cubicBezTo>
                    <a:pt x="18488" y="25"/>
                    <a:pt x="18454" y="47"/>
                    <a:pt x="18428" y="76"/>
                  </a:cubicBezTo>
                  <a:cubicBezTo>
                    <a:pt x="18318" y="178"/>
                    <a:pt x="18213" y="288"/>
                    <a:pt x="18111" y="402"/>
                  </a:cubicBezTo>
                  <a:cubicBezTo>
                    <a:pt x="18022" y="500"/>
                    <a:pt x="17933" y="597"/>
                    <a:pt x="17849" y="698"/>
                  </a:cubicBezTo>
                  <a:lnTo>
                    <a:pt x="17806" y="741"/>
                  </a:lnTo>
                  <a:lnTo>
                    <a:pt x="17717" y="847"/>
                  </a:lnTo>
                  <a:cubicBezTo>
                    <a:pt x="17421" y="1185"/>
                    <a:pt x="17108" y="1507"/>
                    <a:pt x="16778" y="1816"/>
                  </a:cubicBezTo>
                  <a:lnTo>
                    <a:pt x="16757" y="1833"/>
                  </a:lnTo>
                  <a:cubicBezTo>
                    <a:pt x="16757" y="1833"/>
                    <a:pt x="16752" y="1837"/>
                    <a:pt x="16752" y="1837"/>
                  </a:cubicBezTo>
                  <a:cubicBezTo>
                    <a:pt x="16757" y="1841"/>
                    <a:pt x="16752" y="1845"/>
                    <a:pt x="16752" y="1845"/>
                  </a:cubicBezTo>
                  <a:lnTo>
                    <a:pt x="16765" y="1837"/>
                  </a:lnTo>
                  <a:lnTo>
                    <a:pt x="16765" y="1837"/>
                  </a:lnTo>
                  <a:cubicBezTo>
                    <a:pt x="16537" y="2040"/>
                    <a:pt x="16283" y="2214"/>
                    <a:pt x="16016" y="2362"/>
                  </a:cubicBezTo>
                  <a:cubicBezTo>
                    <a:pt x="15906" y="2417"/>
                    <a:pt x="15787" y="2459"/>
                    <a:pt x="15665" y="2485"/>
                  </a:cubicBezTo>
                  <a:cubicBezTo>
                    <a:pt x="15605" y="2497"/>
                    <a:pt x="15542" y="2502"/>
                    <a:pt x="15483" y="2502"/>
                  </a:cubicBezTo>
                  <a:lnTo>
                    <a:pt x="15453" y="2502"/>
                  </a:lnTo>
                  <a:cubicBezTo>
                    <a:pt x="15398" y="2497"/>
                    <a:pt x="15343" y="2485"/>
                    <a:pt x="15288" y="2472"/>
                  </a:cubicBezTo>
                  <a:cubicBezTo>
                    <a:pt x="15237" y="2451"/>
                    <a:pt x="15182" y="2421"/>
                    <a:pt x="15131" y="2391"/>
                  </a:cubicBezTo>
                  <a:cubicBezTo>
                    <a:pt x="15102" y="2375"/>
                    <a:pt x="15076" y="2353"/>
                    <a:pt x="15055" y="2328"/>
                  </a:cubicBezTo>
                  <a:cubicBezTo>
                    <a:pt x="15047" y="2320"/>
                    <a:pt x="15038" y="2307"/>
                    <a:pt x="15030" y="2294"/>
                  </a:cubicBezTo>
                  <a:lnTo>
                    <a:pt x="15021" y="2277"/>
                  </a:lnTo>
                  <a:lnTo>
                    <a:pt x="15021" y="2256"/>
                  </a:lnTo>
                  <a:cubicBezTo>
                    <a:pt x="15026" y="2239"/>
                    <a:pt x="15026" y="2218"/>
                    <a:pt x="15030" y="2197"/>
                  </a:cubicBezTo>
                  <a:cubicBezTo>
                    <a:pt x="15047" y="2163"/>
                    <a:pt x="15064" y="2133"/>
                    <a:pt x="15081" y="2099"/>
                  </a:cubicBezTo>
                  <a:cubicBezTo>
                    <a:pt x="15148" y="2002"/>
                    <a:pt x="15229" y="1913"/>
                    <a:pt x="15318" y="1837"/>
                  </a:cubicBezTo>
                  <a:cubicBezTo>
                    <a:pt x="15512" y="1676"/>
                    <a:pt x="15715" y="1528"/>
                    <a:pt x="15931" y="1401"/>
                  </a:cubicBezTo>
                  <a:cubicBezTo>
                    <a:pt x="16151" y="1266"/>
                    <a:pt x="16384" y="1134"/>
                    <a:pt x="16638" y="1012"/>
                  </a:cubicBezTo>
                  <a:lnTo>
                    <a:pt x="16638" y="1012"/>
                  </a:lnTo>
                  <a:lnTo>
                    <a:pt x="16613" y="1016"/>
                  </a:lnTo>
                  <a:lnTo>
                    <a:pt x="16613" y="1016"/>
                  </a:lnTo>
                  <a:lnTo>
                    <a:pt x="16672" y="991"/>
                  </a:lnTo>
                  <a:cubicBezTo>
                    <a:pt x="16854" y="906"/>
                    <a:pt x="17036" y="821"/>
                    <a:pt x="17231" y="749"/>
                  </a:cubicBezTo>
                  <a:cubicBezTo>
                    <a:pt x="17387" y="698"/>
                    <a:pt x="17430" y="495"/>
                    <a:pt x="17303" y="385"/>
                  </a:cubicBezTo>
                  <a:lnTo>
                    <a:pt x="17277" y="373"/>
                  </a:lnTo>
                  <a:lnTo>
                    <a:pt x="17256" y="360"/>
                  </a:lnTo>
                  <a:cubicBezTo>
                    <a:pt x="17226" y="343"/>
                    <a:pt x="17197" y="334"/>
                    <a:pt x="17163" y="334"/>
                  </a:cubicBezTo>
                  <a:cubicBezTo>
                    <a:pt x="17011" y="326"/>
                    <a:pt x="16875" y="322"/>
                    <a:pt x="16748" y="322"/>
                  </a:cubicBezTo>
                  <a:cubicBezTo>
                    <a:pt x="16655" y="322"/>
                    <a:pt x="16566" y="322"/>
                    <a:pt x="16473" y="330"/>
                  </a:cubicBezTo>
                  <a:cubicBezTo>
                    <a:pt x="16253" y="343"/>
                    <a:pt x="16033" y="373"/>
                    <a:pt x="15817" y="415"/>
                  </a:cubicBezTo>
                  <a:cubicBezTo>
                    <a:pt x="15622" y="453"/>
                    <a:pt x="15432" y="508"/>
                    <a:pt x="15241" y="571"/>
                  </a:cubicBezTo>
                  <a:cubicBezTo>
                    <a:pt x="15051" y="643"/>
                    <a:pt x="14865" y="724"/>
                    <a:pt x="14683" y="821"/>
                  </a:cubicBezTo>
                  <a:cubicBezTo>
                    <a:pt x="14327" y="1007"/>
                    <a:pt x="13989" y="1223"/>
                    <a:pt x="13671" y="1465"/>
                  </a:cubicBezTo>
                  <a:cubicBezTo>
                    <a:pt x="13489" y="1600"/>
                    <a:pt x="13307" y="1740"/>
                    <a:pt x="13125" y="1888"/>
                  </a:cubicBezTo>
                  <a:cubicBezTo>
                    <a:pt x="12952" y="2023"/>
                    <a:pt x="12765" y="2146"/>
                    <a:pt x="12566" y="2252"/>
                  </a:cubicBezTo>
                  <a:cubicBezTo>
                    <a:pt x="12338" y="2358"/>
                    <a:pt x="12092" y="2442"/>
                    <a:pt x="11843" y="2493"/>
                  </a:cubicBezTo>
                  <a:cubicBezTo>
                    <a:pt x="11462" y="2561"/>
                    <a:pt x="11085" y="2578"/>
                    <a:pt x="10662" y="2590"/>
                  </a:cubicBezTo>
                  <a:lnTo>
                    <a:pt x="10581" y="2586"/>
                  </a:lnTo>
                  <a:cubicBezTo>
                    <a:pt x="10493" y="2582"/>
                    <a:pt x="10404" y="2582"/>
                    <a:pt x="10315" y="2582"/>
                  </a:cubicBezTo>
                  <a:cubicBezTo>
                    <a:pt x="10247" y="2582"/>
                    <a:pt x="10175" y="2582"/>
                    <a:pt x="10103" y="2586"/>
                  </a:cubicBezTo>
                  <a:cubicBezTo>
                    <a:pt x="9934" y="2595"/>
                    <a:pt x="9769" y="2607"/>
                    <a:pt x="9604" y="2633"/>
                  </a:cubicBezTo>
                  <a:cubicBezTo>
                    <a:pt x="9295" y="2679"/>
                    <a:pt x="8990" y="2751"/>
                    <a:pt x="8698" y="2844"/>
                  </a:cubicBezTo>
                  <a:cubicBezTo>
                    <a:pt x="8761" y="2798"/>
                    <a:pt x="8825" y="2747"/>
                    <a:pt x="8888" y="2692"/>
                  </a:cubicBezTo>
                  <a:cubicBezTo>
                    <a:pt x="9003" y="2590"/>
                    <a:pt x="9104" y="2480"/>
                    <a:pt x="9197" y="2358"/>
                  </a:cubicBezTo>
                  <a:cubicBezTo>
                    <a:pt x="9295" y="2226"/>
                    <a:pt x="9371" y="2082"/>
                    <a:pt x="9426" y="1926"/>
                  </a:cubicBezTo>
                  <a:cubicBezTo>
                    <a:pt x="9439" y="1896"/>
                    <a:pt x="9447" y="1867"/>
                    <a:pt x="9443" y="1837"/>
                  </a:cubicBezTo>
                  <a:cubicBezTo>
                    <a:pt x="9439" y="1786"/>
                    <a:pt x="9417" y="1740"/>
                    <a:pt x="9379" y="1710"/>
                  </a:cubicBezTo>
                  <a:cubicBezTo>
                    <a:pt x="9353" y="1683"/>
                    <a:pt x="9316" y="1667"/>
                    <a:pt x="9278" y="1667"/>
                  </a:cubicBezTo>
                  <a:cubicBezTo>
                    <a:pt x="9274" y="1667"/>
                    <a:pt x="9269" y="1667"/>
                    <a:pt x="9265" y="1668"/>
                  </a:cubicBezTo>
                  <a:cubicBezTo>
                    <a:pt x="9227" y="1668"/>
                    <a:pt x="9193" y="1676"/>
                    <a:pt x="9159" y="1697"/>
                  </a:cubicBezTo>
                  <a:cubicBezTo>
                    <a:pt x="9096" y="1731"/>
                    <a:pt x="9032" y="1769"/>
                    <a:pt x="8969" y="1803"/>
                  </a:cubicBezTo>
                  <a:cubicBezTo>
                    <a:pt x="8740" y="1909"/>
                    <a:pt x="8503" y="1994"/>
                    <a:pt x="8262" y="2061"/>
                  </a:cubicBezTo>
                  <a:cubicBezTo>
                    <a:pt x="8076" y="2116"/>
                    <a:pt x="7885" y="2159"/>
                    <a:pt x="7686" y="2201"/>
                  </a:cubicBezTo>
                  <a:lnTo>
                    <a:pt x="7674" y="2205"/>
                  </a:lnTo>
                  <a:lnTo>
                    <a:pt x="7487" y="2248"/>
                  </a:lnTo>
                  <a:cubicBezTo>
                    <a:pt x="7225" y="2303"/>
                    <a:pt x="6967" y="2375"/>
                    <a:pt x="6713" y="2459"/>
                  </a:cubicBezTo>
                  <a:cubicBezTo>
                    <a:pt x="6442" y="2552"/>
                    <a:pt x="6184" y="2679"/>
                    <a:pt x="5943" y="2832"/>
                  </a:cubicBezTo>
                  <a:cubicBezTo>
                    <a:pt x="5464" y="3132"/>
                    <a:pt x="5105" y="3560"/>
                    <a:pt x="4779" y="3983"/>
                  </a:cubicBezTo>
                  <a:cubicBezTo>
                    <a:pt x="4728" y="4042"/>
                    <a:pt x="4681" y="4106"/>
                    <a:pt x="4635" y="4169"/>
                  </a:cubicBezTo>
                  <a:cubicBezTo>
                    <a:pt x="4503" y="4338"/>
                    <a:pt x="4372" y="4508"/>
                    <a:pt x="4237" y="4673"/>
                  </a:cubicBezTo>
                  <a:cubicBezTo>
                    <a:pt x="4266" y="4597"/>
                    <a:pt x="4288" y="4520"/>
                    <a:pt x="4300" y="4444"/>
                  </a:cubicBezTo>
                  <a:cubicBezTo>
                    <a:pt x="4330" y="4262"/>
                    <a:pt x="4343" y="4080"/>
                    <a:pt x="4338" y="3898"/>
                  </a:cubicBezTo>
                  <a:cubicBezTo>
                    <a:pt x="4330" y="3695"/>
                    <a:pt x="4300" y="3492"/>
                    <a:pt x="4254" y="3293"/>
                  </a:cubicBezTo>
                  <a:cubicBezTo>
                    <a:pt x="4245" y="3263"/>
                    <a:pt x="4228" y="3234"/>
                    <a:pt x="4203" y="3217"/>
                  </a:cubicBezTo>
                  <a:cubicBezTo>
                    <a:pt x="4182" y="3196"/>
                    <a:pt x="4152" y="3183"/>
                    <a:pt x="4123" y="3179"/>
                  </a:cubicBezTo>
                  <a:cubicBezTo>
                    <a:pt x="4114" y="3174"/>
                    <a:pt x="4101" y="3174"/>
                    <a:pt x="4093" y="3174"/>
                  </a:cubicBezTo>
                  <a:cubicBezTo>
                    <a:pt x="4025" y="3174"/>
                    <a:pt x="3962" y="3213"/>
                    <a:pt x="3932" y="3272"/>
                  </a:cubicBezTo>
                  <a:cubicBezTo>
                    <a:pt x="3860" y="3433"/>
                    <a:pt x="3780" y="3585"/>
                    <a:pt x="3687" y="3733"/>
                  </a:cubicBezTo>
                  <a:cubicBezTo>
                    <a:pt x="3395" y="4178"/>
                    <a:pt x="3014" y="4559"/>
                    <a:pt x="2645" y="4922"/>
                  </a:cubicBezTo>
                  <a:lnTo>
                    <a:pt x="2633" y="4935"/>
                  </a:lnTo>
                  <a:cubicBezTo>
                    <a:pt x="2400" y="5168"/>
                    <a:pt x="2154" y="5409"/>
                    <a:pt x="1943" y="5663"/>
                  </a:cubicBezTo>
                  <a:cubicBezTo>
                    <a:pt x="1799" y="5832"/>
                    <a:pt x="1668" y="6014"/>
                    <a:pt x="1549" y="6205"/>
                  </a:cubicBezTo>
                  <a:cubicBezTo>
                    <a:pt x="1414" y="6421"/>
                    <a:pt x="1299" y="6645"/>
                    <a:pt x="1202" y="6874"/>
                  </a:cubicBezTo>
                  <a:cubicBezTo>
                    <a:pt x="1033" y="7263"/>
                    <a:pt x="897" y="7674"/>
                    <a:pt x="770" y="8071"/>
                  </a:cubicBezTo>
                  <a:lnTo>
                    <a:pt x="677" y="8351"/>
                  </a:lnTo>
                  <a:cubicBezTo>
                    <a:pt x="635" y="8478"/>
                    <a:pt x="593" y="8605"/>
                    <a:pt x="546" y="8728"/>
                  </a:cubicBezTo>
                  <a:cubicBezTo>
                    <a:pt x="521" y="8799"/>
                    <a:pt x="495" y="8876"/>
                    <a:pt x="466" y="8943"/>
                  </a:cubicBezTo>
                  <a:lnTo>
                    <a:pt x="449" y="8994"/>
                  </a:lnTo>
                  <a:lnTo>
                    <a:pt x="432" y="9036"/>
                  </a:lnTo>
                  <a:lnTo>
                    <a:pt x="385" y="9151"/>
                  </a:lnTo>
                  <a:cubicBezTo>
                    <a:pt x="296" y="9379"/>
                    <a:pt x="224" y="9612"/>
                    <a:pt x="165" y="9849"/>
                  </a:cubicBezTo>
                  <a:cubicBezTo>
                    <a:pt x="55" y="10315"/>
                    <a:pt x="0" y="10797"/>
                    <a:pt x="9" y="11275"/>
                  </a:cubicBezTo>
                  <a:cubicBezTo>
                    <a:pt x="13" y="11766"/>
                    <a:pt x="72" y="12253"/>
                    <a:pt x="182" y="12731"/>
                  </a:cubicBezTo>
                  <a:cubicBezTo>
                    <a:pt x="292" y="13206"/>
                    <a:pt x="445" y="13671"/>
                    <a:pt x="639" y="14120"/>
                  </a:cubicBezTo>
                  <a:cubicBezTo>
                    <a:pt x="838" y="14577"/>
                    <a:pt x="1079" y="15017"/>
                    <a:pt x="1359" y="15432"/>
                  </a:cubicBezTo>
                  <a:cubicBezTo>
                    <a:pt x="1630" y="15838"/>
                    <a:pt x="1943" y="16223"/>
                    <a:pt x="2286" y="16575"/>
                  </a:cubicBezTo>
                  <a:cubicBezTo>
                    <a:pt x="2616" y="16913"/>
                    <a:pt x="2976" y="17214"/>
                    <a:pt x="3369" y="17476"/>
                  </a:cubicBezTo>
                  <a:cubicBezTo>
                    <a:pt x="3839" y="17785"/>
                    <a:pt x="4338" y="18043"/>
                    <a:pt x="4863" y="18246"/>
                  </a:cubicBezTo>
                  <a:cubicBezTo>
                    <a:pt x="5807" y="18615"/>
                    <a:pt x="6734" y="18814"/>
                    <a:pt x="7627" y="18822"/>
                  </a:cubicBezTo>
                  <a:lnTo>
                    <a:pt x="7678" y="18822"/>
                  </a:lnTo>
                  <a:cubicBezTo>
                    <a:pt x="8127" y="18822"/>
                    <a:pt x="8575" y="18763"/>
                    <a:pt x="9007" y="18708"/>
                  </a:cubicBezTo>
                  <a:lnTo>
                    <a:pt x="9028" y="18708"/>
                  </a:lnTo>
                  <a:lnTo>
                    <a:pt x="9168" y="18691"/>
                  </a:lnTo>
                  <a:cubicBezTo>
                    <a:pt x="9591" y="18632"/>
                    <a:pt x="10023" y="18593"/>
                    <a:pt x="10454" y="18585"/>
                  </a:cubicBezTo>
                  <a:cubicBezTo>
                    <a:pt x="10539" y="18585"/>
                    <a:pt x="10628" y="18589"/>
                    <a:pt x="10713" y="18593"/>
                  </a:cubicBezTo>
                  <a:cubicBezTo>
                    <a:pt x="10772" y="18598"/>
                    <a:pt x="10827" y="18602"/>
                    <a:pt x="10886" y="18606"/>
                  </a:cubicBezTo>
                  <a:cubicBezTo>
                    <a:pt x="10899" y="18610"/>
                    <a:pt x="10912" y="18610"/>
                    <a:pt x="10924" y="18610"/>
                  </a:cubicBezTo>
                  <a:cubicBezTo>
                    <a:pt x="10945" y="18610"/>
                    <a:pt x="10971" y="18606"/>
                    <a:pt x="10992" y="18598"/>
                  </a:cubicBezTo>
                  <a:cubicBezTo>
                    <a:pt x="11047" y="18581"/>
                    <a:pt x="11089" y="18543"/>
                    <a:pt x="11115" y="18492"/>
                  </a:cubicBezTo>
                  <a:cubicBezTo>
                    <a:pt x="11157" y="18403"/>
                    <a:pt x="11136" y="18301"/>
                    <a:pt x="11064" y="18238"/>
                  </a:cubicBezTo>
                  <a:cubicBezTo>
                    <a:pt x="10797" y="17976"/>
                    <a:pt x="10450" y="17849"/>
                    <a:pt x="10145" y="17764"/>
                  </a:cubicBezTo>
                  <a:cubicBezTo>
                    <a:pt x="10281" y="17717"/>
                    <a:pt x="10421" y="17671"/>
                    <a:pt x="10560" y="17624"/>
                  </a:cubicBezTo>
                  <a:lnTo>
                    <a:pt x="10594" y="17612"/>
                  </a:lnTo>
                  <a:lnTo>
                    <a:pt x="10742" y="17565"/>
                  </a:lnTo>
                  <a:cubicBezTo>
                    <a:pt x="10924" y="17506"/>
                    <a:pt x="11060" y="17451"/>
                    <a:pt x="11187" y="17396"/>
                  </a:cubicBezTo>
                  <a:cubicBezTo>
                    <a:pt x="11381" y="17311"/>
                    <a:pt x="11563" y="17209"/>
                    <a:pt x="11703" y="17133"/>
                  </a:cubicBezTo>
                  <a:cubicBezTo>
                    <a:pt x="11978" y="16981"/>
                    <a:pt x="12245" y="16816"/>
                    <a:pt x="12507" y="16651"/>
                  </a:cubicBezTo>
                  <a:cubicBezTo>
                    <a:pt x="12850" y="16439"/>
                    <a:pt x="13201" y="16215"/>
                    <a:pt x="13565" y="16033"/>
                  </a:cubicBezTo>
                  <a:lnTo>
                    <a:pt x="13565" y="16033"/>
                  </a:lnTo>
                  <a:lnTo>
                    <a:pt x="13510" y="16050"/>
                  </a:lnTo>
                  <a:cubicBezTo>
                    <a:pt x="14179" y="15732"/>
                    <a:pt x="14886" y="15495"/>
                    <a:pt x="15614" y="15351"/>
                  </a:cubicBezTo>
                  <a:cubicBezTo>
                    <a:pt x="16007" y="15275"/>
                    <a:pt x="16405" y="15229"/>
                    <a:pt x="16807" y="15220"/>
                  </a:cubicBezTo>
                  <a:cubicBezTo>
                    <a:pt x="16998" y="15212"/>
                    <a:pt x="17078" y="14970"/>
                    <a:pt x="16930" y="14848"/>
                  </a:cubicBezTo>
                  <a:cubicBezTo>
                    <a:pt x="16706" y="14645"/>
                    <a:pt x="16410" y="14551"/>
                    <a:pt x="16147" y="14475"/>
                  </a:cubicBezTo>
                  <a:cubicBezTo>
                    <a:pt x="16041" y="14446"/>
                    <a:pt x="15936" y="14420"/>
                    <a:pt x="15830" y="14395"/>
                  </a:cubicBezTo>
                  <a:lnTo>
                    <a:pt x="15804" y="14386"/>
                  </a:lnTo>
                  <a:cubicBezTo>
                    <a:pt x="15656" y="14348"/>
                    <a:pt x="15487" y="14310"/>
                    <a:pt x="15330" y="14259"/>
                  </a:cubicBezTo>
                  <a:cubicBezTo>
                    <a:pt x="15229" y="14226"/>
                    <a:pt x="15136" y="14183"/>
                    <a:pt x="15047" y="14132"/>
                  </a:cubicBezTo>
                  <a:cubicBezTo>
                    <a:pt x="15017" y="14111"/>
                    <a:pt x="14987" y="14086"/>
                    <a:pt x="14958" y="14056"/>
                  </a:cubicBezTo>
                  <a:cubicBezTo>
                    <a:pt x="14945" y="14044"/>
                    <a:pt x="14937" y="14027"/>
                    <a:pt x="14924" y="14010"/>
                  </a:cubicBezTo>
                  <a:cubicBezTo>
                    <a:pt x="14920" y="13993"/>
                    <a:pt x="14911" y="13976"/>
                    <a:pt x="14907" y="13955"/>
                  </a:cubicBezTo>
                  <a:cubicBezTo>
                    <a:pt x="14903" y="13934"/>
                    <a:pt x="14903" y="13908"/>
                    <a:pt x="14903" y="13887"/>
                  </a:cubicBezTo>
                  <a:cubicBezTo>
                    <a:pt x="14907" y="13845"/>
                    <a:pt x="14915" y="13802"/>
                    <a:pt x="14928" y="13764"/>
                  </a:cubicBezTo>
                  <a:cubicBezTo>
                    <a:pt x="14971" y="13646"/>
                    <a:pt x="15030" y="13536"/>
                    <a:pt x="15097" y="13434"/>
                  </a:cubicBezTo>
                  <a:cubicBezTo>
                    <a:pt x="15250" y="13222"/>
                    <a:pt x="15423" y="13028"/>
                    <a:pt x="15614" y="12854"/>
                  </a:cubicBezTo>
                  <a:lnTo>
                    <a:pt x="15643" y="12820"/>
                  </a:lnTo>
                  <a:lnTo>
                    <a:pt x="15673" y="12791"/>
                  </a:lnTo>
                  <a:cubicBezTo>
                    <a:pt x="15754" y="12710"/>
                    <a:pt x="15834" y="12630"/>
                    <a:pt x="15910" y="12545"/>
                  </a:cubicBezTo>
                  <a:cubicBezTo>
                    <a:pt x="16215" y="12207"/>
                    <a:pt x="16414" y="11783"/>
                    <a:pt x="16587" y="11381"/>
                  </a:cubicBezTo>
                  <a:cubicBezTo>
                    <a:pt x="16655" y="11220"/>
                    <a:pt x="16719" y="11064"/>
                    <a:pt x="16782" y="10903"/>
                  </a:cubicBezTo>
                  <a:lnTo>
                    <a:pt x="16846" y="10751"/>
                  </a:lnTo>
                  <a:cubicBezTo>
                    <a:pt x="16939" y="10514"/>
                    <a:pt x="17040" y="10289"/>
                    <a:pt x="17133" y="10082"/>
                  </a:cubicBezTo>
                  <a:lnTo>
                    <a:pt x="17146" y="10044"/>
                  </a:lnTo>
                  <a:cubicBezTo>
                    <a:pt x="17341" y="9612"/>
                    <a:pt x="17540" y="9163"/>
                    <a:pt x="17709" y="8702"/>
                  </a:cubicBezTo>
                  <a:cubicBezTo>
                    <a:pt x="17751" y="8613"/>
                    <a:pt x="17730" y="8512"/>
                    <a:pt x="17654" y="8448"/>
                  </a:cubicBezTo>
                  <a:cubicBezTo>
                    <a:pt x="17620" y="8414"/>
                    <a:pt x="17569" y="8393"/>
                    <a:pt x="17518" y="8393"/>
                  </a:cubicBezTo>
                  <a:cubicBezTo>
                    <a:pt x="17476" y="8397"/>
                    <a:pt x="17434" y="8406"/>
                    <a:pt x="17400" y="8431"/>
                  </a:cubicBezTo>
                  <a:cubicBezTo>
                    <a:pt x="17307" y="8486"/>
                    <a:pt x="17218" y="8550"/>
                    <a:pt x="17129" y="8609"/>
                  </a:cubicBezTo>
                  <a:lnTo>
                    <a:pt x="17104" y="8630"/>
                  </a:lnTo>
                  <a:lnTo>
                    <a:pt x="17091" y="8639"/>
                  </a:lnTo>
                  <a:cubicBezTo>
                    <a:pt x="16960" y="8732"/>
                    <a:pt x="16829" y="8821"/>
                    <a:pt x="16689" y="8897"/>
                  </a:cubicBezTo>
                  <a:cubicBezTo>
                    <a:pt x="16613" y="8931"/>
                    <a:pt x="16532" y="8960"/>
                    <a:pt x="16452" y="8981"/>
                  </a:cubicBezTo>
                  <a:cubicBezTo>
                    <a:pt x="16473" y="8584"/>
                    <a:pt x="16426" y="8177"/>
                    <a:pt x="16388" y="7784"/>
                  </a:cubicBezTo>
                  <a:cubicBezTo>
                    <a:pt x="16346" y="7390"/>
                    <a:pt x="16300" y="6971"/>
                    <a:pt x="16325" y="6565"/>
                  </a:cubicBezTo>
                  <a:cubicBezTo>
                    <a:pt x="16333" y="6400"/>
                    <a:pt x="16363" y="6239"/>
                    <a:pt x="16414" y="6082"/>
                  </a:cubicBezTo>
                  <a:cubicBezTo>
                    <a:pt x="16482" y="5900"/>
                    <a:pt x="16570" y="5727"/>
                    <a:pt x="16676" y="5562"/>
                  </a:cubicBezTo>
                  <a:lnTo>
                    <a:pt x="16685" y="5545"/>
                  </a:lnTo>
                  <a:cubicBezTo>
                    <a:pt x="16888" y="5244"/>
                    <a:pt x="17116" y="4961"/>
                    <a:pt x="17366" y="4694"/>
                  </a:cubicBezTo>
                  <a:cubicBezTo>
                    <a:pt x="17650" y="4385"/>
                    <a:pt x="17950" y="4089"/>
                    <a:pt x="18263" y="3809"/>
                  </a:cubicBezTo>
                  <a:cubicBezTo>
                    <a:pt x="18594" y="3522"/>
                    <a:pt x="18907" y="3272"/>
                    <a:pt x="19224" y="3039"/>
                  </a:cubicBezTo>
                  <a:cubicBezTo>
                    <a:pt x="19508" y="2832"/>
                    <a:pt x="19804" y="2645"/>
                    <a:pt x="20117" y="2480"/>
                  </a:cubicBezTo>
                  <a:lnTo>
                    <a:pt x="20130" y="2468"/>
                  </a:lnTo>
                  <a:lnTo>
                    <a:pt x="20155" y="2459"/>
                  </a:lnTo>
                  <a:cubicBezTo>
                    <a:pt x="20261" y="2413"/>
                    <a:pt x="20342" y="2379"/>
                    <a:pt x="20418" y="2349"/>
                  </a:cubicBezTo>
                  <a:cubicBezTo>
                    <a:pt x="20511" y="2320"/>
                    <a:pt x="20570" y="2231"/>
                    <a:pt x="20562" y="2133"/>
                  </a:cubicBezTo>
                  <a:cubicBezTo>
                    <a:pt x="20557" y="2036"/>
                    <a:pt x="20485" y="1956"/>
                    <a:pt x="20388" y="1939"/>
                  </a:cubicBezTo>
                  <a:cubicBezTo>
                    <a:pt x="20278" y="1922"/>
                    <a:pt x="20168" y="1917"/>
                    <a:pt x="20058" y="1917"/>
                  </a:cubicBezTo>
                  <a:lnTo>
                    <a:pt x="20033" y="1917"/>
                  </a:lnTo>
                  <a:cubicBezTo>
                    <a:pt x="19897" y="1922"/>
                    <a:pt x="19766" y="1939"/>
                    <a:pt x="19639" y="1964"/>
                  </a:cubicBezTo>
                  <a:cubicBezTo>
                    <a:pt x="19398" y="2015"/>
                    <a:pt x="19165" y="2095"/>
                    <a:pt x="18945" y="2201"/>
                  </a:cubicBezTo>
                  <a:cubicBezTo>
                    <a:pt x="18691" y="2315"/>
                    <a:pt x="18450" y="2455"/>
                    <a:pt x="18213" y="2590"/>
                  </a:cubicBezTo>
                  <a:lnTo>
                    <a:pt x="18179" y="2607"/>
                  </a:lnTo>
                  <a:cubicBezTo>
                    <a:pt x="18009" y="2705"/>
                    <a:pt x="17815" y="2815"/>
                    <a:pt x="17624" y="2912"/>
                  </a:cubicBezTo>
                  <a:cubicBezTo>
                    <a:pt x="17425" y="3009"/>
                    <a:pt x="17214" y="3086"/>
                    <a:pt x="16998" y="3136"/>
                  </a:cubicBezTo>
                  <a:cubicBezTo>
                    <a:pt x="16905" y="3153"/>
                    <a:pt x="16812" y="3162"/>
                    <a:pt x="16723" y="3162"/>
                  </a:cubicBezTo>
                  <a:lnTo>
                    <a:pt x="16706" y="3162"/>
                  </a:lnTo>
                  <a:cubicBezTo>
                    <a:pt x="16862" y="2971"/>
                    <a:pt x="17028" y="2794"/>
                    <a:pt x="17210" y="2624"/>
                  </a:cubicBezTo>
                  <a:cubicBezTo>
                    <a:pt x="17311" y="2527"/>
                    <a:pt x="17413" y="2434"/>
                    <a:pt x="17518" y="2336"/>
                  </a:cubicBezTo>
                  <a:cubicBezTo>
                    <a:pt x="17650" y="2214"/>
                    <a:pt x="17798" y="2078"/>
                    <a:pt x="17942" y="1934"/>
                  </a:cubicBezTo>
                  <a:cubicBezTo>
                    <a:pt x="18179" y="1706"/>
                    <a:pt x="18386" y="1443"/>
                    <a:pt x="18555" y="1156"/>
                  </a:cubicBezTo>
                  <a:cubicBezTo>
                    <a:pt x="18636" y="1012"/>
                    <a:pt x="18699" y="859"/>
                    <a:pt x="18742" y="703"/>
                  </a:cubicBezTo>
                  <a:cubicBezTo>
                    <a:pt x="18784" y="538"/>
                    <a:pt x="18809" y="368"/>
                    <a:pt x="18805" y="199"/>
                  </a:cubicBezTo>
                  <a:cubicBezTo>
                    <a:pt x="18801" y="123"/>
                    <a:pt x="18754" y="51"/>
                    <a:pt x="18687" y="21"/>
                  </a:cubicBezTo>
                  <a:cubicBezTo>
                    <a:pt x="18657" y="4"/>
                    <a:pt x="18623" y="0"/>
                    <a:pt x="18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2"/>
            <p:cNvSpPr/>
            <p:nvPr/>
          </p:nvSpPr>
          <p:spPr>
            <a:xfrm rot="-2997187">
              <a:off x="-1441431" y="3704781"/>
              <a:ext cx="53661" cy="68745"/>
            </a:xfrm>
            <a:custGeom>
              <a:rect b="b" l="l" r="r" t="t"/>
              <a:pathLst>
                <a:path extrusionOk="0" h="2019" w="1576">
                  <a:moveTo>
                    <a:pt x="1347" y="0"/>
                  </a:moveTo>
                  <a:lnTo>
                    <a:pt x="1317" y="4"/>
                  </a:lnTo>
                  <a:lnTo>
                    <a:pt x="1288" y="9"/>
                  </a:lnTo>
                  <a:cubicBezTo>
                    <a:pt x="1249" y="21"/>
                    <a:pt x="1220" y="42"/>
                    <a:pt x="1194" y="72"/>
                  </a:cubicBezTo>
                  <a:cubicBezTo>
                    <a:pt x="1076" y="178"/>
                    <a:pt x="979" y="284"/>
                    <a:pt x="877" y="398"/>
                  </a:cubicBezTo>
                  <a:cubicBezTo>
                    <a:pt x="788" y="495"/>
                    <a:pt x="699" y="597"/>
                    <a:pt x="610" y="694"/>
                  </a:cubicBezTo>
                  <a:lnTo>
                    <a:pt x="572" y="737"/>
                  </a:lnTo>
                  <a:lnTo>
                    <a:pt x="479" y="842"/>
                  </a:lnTo>
                  <a:cubicBezTo>
                    <a:pt x="327" y="1016"/>
                    <a:pt x="166" y="1189"/>
                    <a:pt x="1" y="1363"/>
                  </a:cubicBezTo>
                  <a:cubicBezTo>
                    <a:pt x="64" y="1316"/>
                    <a:pt x="132" y="1270"/>
                    <a:pt x="196" y="1223"/>
                  </a:cubicBezTo>
                  <a:cubicBezTo>
                    <a:pt x="284" y="1168"/>
                    <a:pt x="369" y="1109"/>
                    <a:pt x="462" y="1058"/>
                  </a:cubicBezTo>
                  <a:cubicBezTo>
                    <a:pt x="530" y="1016"/>
                    <a:pt x="602" y="978"/>
                    <a:pt x="678" y="952"/>
                  </a:cubicBezTo>
                  <a:cubicBezTo>
                    <a:pt x="708" y="940"/>
                    <a:pt x="742" y="931"/>
                    <a:pt x="771" y="927"/>
                  </a:cubicBezTo>
                  <a:cubicBezTo>
                    <a:pt x="788" y="923"/>
                    <a:pt x="801" y="923"/>
                    <a:pt x="814" y="923"/>
                  </a:cubicBezTo>
                  <a:cubicBezTo>
                    <a:pt x="847" y="923"/>
                    <a:pt x="881" y="931"/>
                    <a:pt x="907" y="952"/>
                  </a:cubicBezTo>
                  <a:cubicBezTo>
                    <a:pt x="928" y="969"/>
                    <a:pt x="945" y="995"/>
                    <a:pt x="949" y="1020"/>
                  </a:cubicBezTo>
                  <a:cubicBezTo>
                    <a:pt x="957" y="1054"/>
                    <a:pt x="949" y="1092"/>
                    <a:pt x="936" y="1122"/>
                  </a:cubicBezTo>
                  <a:cubicBezTo>
                    <a:pt x="919" y="1164"/>
                    <a:pt x="898" y="1198"/>
                    <a:pt x="873" y="1232"/>
                  </a:cubicBezTo>
                  <a:cubicBezTo>
                    <a:pt x="801" y="1325"/>
                    <a:pt x="725" y="1414"/>
                    <a:pt x="640" y="1498"/>
                  </a:cubicBezTo>
                  <a:cubicBezTo>
                    <a:pt x="598" y="1541"/>
                    <a:pt x="560" y="1587"/>
                    <a:pt x="517" y="1634"/>
                  </a:cubicBezTo>
                  <a:cubicBezTo>
                    <a:pt x="488" y="1672"/>
                    <a:pt x="462" y="1710"/>
                    <a:pt x="437" y="1748"/>
                  </a:cubicBezTo>
                  <a:cubicBezTo>
                    <a:pt x="424" y="1769"/>
                    <a:pt x="416" y="1790"/>
                    <a:pt x="407" y="1816"/>
                  </a:cubicBezTo>
                  <a:cubicBezTo>
                    <a:pt x="403" y="1824"/>
                    <a:pt x="403" y="1837"/>
                    <a:pt x="403" y="1845"/>
                  </a:cubicBezTo>
                  <a:cubicBezTo>
                    <a:pt x="403" y="1862"/>
                    <a:pt x="407" y="1884"/>
                    <a:pt x="411" y="1900"/>
                  </a:cubicBezTo>
                  <a:cubicBezTo>
                    <a:pt x="416" y="1917"/>
                    <a:pt x="424" y="1934"/>
                    <a:pt x="433" y="1951"/>
                  </a:cubicBezTo>
                  <a:cubicBezTo>
                    <a:pt x="437" y="1960"/>
                    <a:pt x="445" y="1972"/>
                    <a:pt x="454" y="1981"/>
                  </a:cubicBezTo>
                  <a:cubicBezTo>
                    <a:pt x="462" y="1989"/>
                    <a:pt x="471" y="1998"/>
                    <a:pt x="479" y="2002"/>
                  </a:cubicBezTo>
                  <a:cubicBezTo>
                    <a:pt x="488" y="2006"/>
                    <a:pt x="496" y="2011"/>
                    <a:pt x="505" y="2015"/>
                  </a:cubicBezTo>
                  <a:cubicBezTo>
                    <a:pt x="517" y="2015"/>
                    <a:pt x="534" y="2019"/>
                    <a:pt x="547" y="2019"/>
                  </a:cubicBezTo>
                  <a:cubicBezTo>
                    <a:pt x="568" y="2019"/>
                    <a:pt x="589" y="2015"/>
                    <a:pt x="615" y="2011"/>
                  </a:cubicBezTo>
                  <a:cubicBezTo>
                    <a:pt x="627" y="2006"/>
                    <a:pt x="644" y="2002"/>
                    <a:pt x="657" y="1994"/>
                  </a:cubicBezTo>
                  <a:lnTo>
                    <a:pt x="704" y="1947"/>
                  </a:lnTo>
                  <a:cubicBezTo>
                    <a:pt x="945" y="1718"/>
                    <a:pt x="1152" y="1456"/>
                    <a:pt x="1321" y="1168"/>
                  </a:cubicBezTo>
                  <a:cubicBezTo>
                    <a:pt x="1402" y="1024"/>
                    <a:pt x="1465" y="872"/>
                    <a:pt x="1508" y="711"/>
                  </a:cubicBezTo>
                  <a:cubicBezTo>
                    <a:pt x="1554" y="546"/>
                    <a:pt x="1575" y="377"/>
                    <a:pt x="1571" y="207"/>
                  </a:cubicBezTo>
                  <a:cubicBezTo>
                    <a:pt x="1567" y="127"/>
                    <a:pt x="1520" y="59"/>
                    <a:pt x="1448" y="25"/>
                  </a:cubicBezTo>
                  <a:cubicBezTo>
                    <a:pt x="1419" y="13"/>
                    <a:pt x="1389" y="4"/>
                    <a:pt x="1355" y="4"/>
                  </a:cubicBezTo>
                  <a:lnTo>
                    <a:pt x="13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2"/>
            <p:cNvSpPr/>
            <p:nvPr/>
          </p:nvSpPr>
          <p:spPr>
            <a:xfrm rot="-2997187">
              <a:off x="-1393602" y="3718776"/>
              <a:ext cx="123393" cy="108956"/>
            </a:xfrm>
            <a:custGeom>
              <a:rect b="b" l="l" r="r" t="t"/>
              <a:pathLst>
                <a:path extrusionOk="0" h="3200" w="3624">
                  <a:moveTo>
                    <a:pt x="3056" y="0"/>
                  </a:moveTo>
                  <a:lnTo>
                    <a:pt x="3022" y="4"/>
                  </a:lnTo>
                  <a:cubicBezTo>
                    <a:pt x="2891" y="9"/>
                    <a:pt x="2760" y="26"/>
                    <a:pt x="2629" y="51"/>
                  </a:cubicBezTo>
                  <a:cubicBezTo>
                    <a:pt x="2387" y="102"/>
                    <a:pt x="2155" y="182"/>
                    <a:pt x="1935" y="292"/>
                  </a:cubicBezTo>
                  <a:cubicBezTo>
                    <a:pt x="1799" y="351"/>
                    <a:pt x="1668" y="419"/>
                    <a:pt x="1541" y="487"/>
                  </a:cubicBezTo>
                  <a:lnTo>
                    <a:pt x="1482" y="529"/>
                  </a:lnTo>
                  <a:cubicBezTo>
                    <a:pt x="1300" y="652"/>
                    <a:pt x="1130" y="792"/>
                    <a:pt x="970" y="940"/>
                  </a:cubicBezTo>
                  <a:lnTo>
                    <a:pt x="978" y="936"/>
                  </a:lnTo>
                  <a:lnTo>
                    <a:pt x="978" y="936"/>
                  </a:lnTo>
                  <a:cubicBezTo>
                    <a:pt x="906" y="999"/>
                    <a:pt x="847" y="1071"/>
                    <a:pt x="796" y="1151"/>
                  </a:cubicBezTo>
                  <a:cubicBezTo>
                    <a:pt x="779" y="1181"/>
                    <a:pt x="766" y="1211"/>
                    <a:pt x="758" y="1240"/>
                  </a:cubicBezTo>
                  <a:cubicBezTo>
                    <a:pt x="754" y="1253"/>
                    <a:pt x="754" y="1270"/>
                    <a:pt x="754" y="1283"/>
                  </a:cubicBezTo>
                  <a:cubicBezTo>
                    <a:pt x="754" y="1291"/>
                    <a:pt x="754" y="1304"/>
                    <a:pt x="758" y="1312"/>
                  </a:cubicBezTo>
                  <a:cubicBezTo>
                    <a:pt x="758" y="1321"/>
                    <a:pt x="762" y="1329"/>
                    <a:pt x="766" y="1338"/>
                  </a:cubicBezTo>
                  <a:lnTo>
                    <a:pt x="783" y="1359"/>
                  </a:lnTo>
                  <a:lnTo>
                    <a:pt x="805" y="1380"/>
                  </a:lnTo>
                  <a:lnTo>
                    <a:pt x="826" y="1388"/>
                  </a:lnTo>
                  <a:lnTo>
                    <a:pt x="860" y="1388"/>
                  </a:lnTo>
                  <a:cubicBezTo>
                    <a:pt x="881" y="1388"/>
                    <a:pt x="898" y="1384"/>
                    <a:pt x="919" y="1384"/>
                  </a:cubicBezTo>
                  <a:cubicBezTo>
                    <a:pt x="974" y="1363"/>
                    <a:pt x="1025" y="1342"/>
                    <a:pt x="1075" y="1316"/>
                  </a:cubicBezTo>
                  <a:cubicBezTo>
                    <a:pt x="1126" y="1295"/>
                    <a:pt x="1177" y="1270"/>
                    <a:pt x="1228" y="1253"/>
                  </a:cubicBezTo>
                  <a:cubicBezTo>
                    <a:pt x="1266" y="1236"/>
                    <a:pt x="1308" y="1228"/>
                    <a:pt x="1351" y="1228"/>
                  </a:cubicBezTo>
                  <a:cubicBezTo>
                    <a:pt x="1384" y="1228"/>
                    <a:pt x="1418" y="1245"/>
                    <a:pt x="1444" y="1270"/>
                  </a:cubicBezTo>
                  <a:cubicBezTo>
                    <a:pt x="1465" y="1308"/>
                    <a:pt x="1465" y="1359"/>
                    <a:pt x="1439" y="1397"/>
                  </a:cubicBezTo>
                  <a:cubicBezTo>
                    <a:pt x="1406" y="1465"/>
                    <a:pt x="1363" y="1524"/>
                    <a:pt x="1312" y="1579"/>
                  </a:cubicBezTo>
                  <a:cubicBezTo>
                    <a:pt x="1245" y="1664"/>
                    <a:pt x="1173" y="1744"/>
                    <a:pt x="1097" y="1820"/>
                  </a:cubicBezTo>
                  <a:cubicBezTo>
                    <a:pt x="1020" y="1896"/>
                    <a:pt x="936" y="1981"/>
                    <a:pt x="851" y="2061"/>
                  </a:cubicBezTo>
                  <a:cubicBezTo>
                    <a:pt x="707" y="2201"/>
                    <a:pt x="559" y="2341"/>
                    <a:pt x="415" y="2480"/>
                  </a:cubicBezTo>
                  <a:lnTo>
                    <a:pt x="419" y="2472"/>
                  </a:lnTo>
                  <a:lnTo>
                    <a:pt x="419" y="2472"/>
                  </a:lnTo>
                  <a:cubicBezTo>
                    <a:pt x="398" y="2493"/>
                    <a:pt x="377" y="2514"/>
                    <a:pt x="356" y="2540"/>
                  </a:cubicBezTo>
                  <a:cubicBezTo>
                    <a:pt x="339" y="2561"/>
                    <a:pt x="322" y="2582"/>
                    <a:pt x="305" y="2607"/>
                  </a:cubicBezTo>
                  <a:cubicBezTo>
                    <a:pt x="237" y="2696"/>
                    <a:pt x="174" y="2794"/>
                    <a:pt x="115" y="2891"/>
                  </a:cubicBezTo>
                  <a:lnTo>
                    <a:pt x="119" y="2883"/>
                  </a:lnTo>
                  <a:lnTo>
                    <a:pt x="119" y="2883"/>
                  </a:lnTo>
                  <a:cubicBezTo>
                    <a:pt x="72" y="2959"/>
                    <a:pt x="34" y="3039"/>
                    <a:pt x="9" y="3128"/>
                  </a:cubicBezTo>
                  <a:cubicBezTo>
                    <a:pt x="5" y="3141"/>
                    <a:pt x="0" y="3158"/>
                    <a:pt x="0" y="3175"/>
                  </a:cubicBezTo>
                  <a:lnTo>
                    <a:pt x="0" y="3191"/>
                  </a:lnTo>
                  <a:cubicBezTo>
                    <a:pt x="0" y="3191"/>
                    <a:pt x="0" y="3196"/>
                    <a:pt x="0" y="3196"/>
                  </a:cubicBezTo>
                  <a:lnTo>
                    <a:pt x="5" y="3200"/>
                  </a:lnTo>
                  <a:cubicBezTo>
                    <a:pt x="110" y="3069"/>
                    <a:pt x="229" y="2929"/>
                    <a:pt x="364" y="2785"/>
                  </a:cubicBezTo>
                  <a:cubicBezTo>
                    <a:pt x="648" y="2472"/>
                    <a:pt x="944" y="2180"/>
                    <a:pt x="1262" y="1901"/>
                  </a:cubicBezTo>
                  <a:cubicBezTo>
                    <a:pt x="1592" y="1613"/>
                    <a:pt x="1905" y="1359"/>
                    <a:pt x="2222" y="1130"/>
                  </a:cubicBezTo>
                  <a:cubicBezTo>
                    <a:pt x="2506" y="923"/>
                    <a:pt x="2802" y="732"/>
                    <a:pt x="3115" y="572"/>
                  </a:cubicBezTo>
                  <a:lnTo>
                    <a:pt x="3128" y="559"/>
                  </a:lnTo>
                  <a:lnTo>
                    <a:pt x="3154" y="550"/>
                  </a:lnTo>
                  <a:cubicBezTo>
                    <a:pt x="3264" y="500"/>
                    <a:pt x="3344" y="466"/>
                    <a:pt x="3416" y="440"/>
                  </a:cubicBezTo>
                  <a:cubicBezTo>
                    <a:pt x="3623" y="368"/>
                    <a:pt x="3602" y="68"/>
                    <a:pt x="3386" y="26"/>
                  </a:cubicBezTo>
                  <a:cubicBezTo>
                    <a:pt x="3276" y="9"/>
                    <a:pt x="3166" y="0"/>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2"/>
            <p:cNvSpPr/>
            <p:nvPr/>
          </p:nvSpPr>
          <p:spPr>
            <a:xfrm rot="-2997187">
              <a:off x="-1487852" y="3758949"/>
              <a:ext cx="76848" cy="54921"/>
            </a:xfrm>
            <a:custGeom>
              <a:rect b="b" l="l" r="r" t="t"/>
              <a:pathLst>
                <a:path extrusionOk="0" h="1613" w="2257">
                  <a:moveTo>
                    <a:pt x="1575" y="0"/>
                  </a:moveTo>
                  <a:cubicBezTo>
                    <a:pt x="1482" y="0"/>
                    <a:pt x="1389" y="0"/>
                    <a:pt x="1296" y="5"/>
                  </a:cubicBezTo>
                  <a:lnTo>
                    <a:pt x="1296" y="13"/>
                  </a:lnTo>
                  <a:cubicBezTo>
                    <a:pt x="1076" y="26"/>
                    <a:pt x="856" y="51"/>
                    <a:pt x="640" y="98"/>
                  </a:cubicBezTo>
                  <a:cubicBezTo>
                    <a:pt x="445" y="136"/>
                    <a:pt x="255" y="187"/>
                    <a:pt x="68" y="254"/>
                  </a:cubicBezTo>
                  <a:lnTo>
                    <a:pt x="51" y="258"/>
                  </a:lnTo>
                  <a:cubicBezTo>
                    <a:pt x="39" y="271"/>
                    <a:pt x="30" y="284"/>
                    <a:pt x="22" y="297"/>
                  </a:cubicBezTo>
                  <a:cubicBezTo>
                    <a:pt x="13" y="309"/>
                    <a:pt x="9" y="322"/>
                    <a:pt x="5" y="339"/>
                  </a:cubicBezTo>
                  <a:cubicBezTo>
                    <a:pt x="5" y="347"/>
                    <a:pt x="1" y="356"/>
                    <a:pt x="1" y="364"/>
                  </a:cubicBezTo>
                  <a:cubicBezTo>
                    <a:pt x="1" y="377"/>
                    <a:pt x="5" y="385"/>
                    <a:pt x="5" y="398"/>
                  </a:cubicBezTo>
                  <a:cubicBezTo>
                    <a:pt x="9" y="411"/>
                    <a:pt x="13" y="424"/>
                    <a:pt x="22" y="432"/>
                  </a:cubicBezTo>
                  <a:cubicBezTo>
                    <a:pt x="26" y="440"/>
                    <a:pt x="30" y="449"/>
                    <a:pt x="39" y="457"/>
                  </a:cubicBezTo>
                  <a:cubicBezTo>
                    <a:pt x="47" y="462"/>
                    <a:pt x="51" y="470"/>
                    <a:pt x="64" y="474"/>
                  </a:cubicBezTo>
                  <a:cubicBezTo>
                    <a:pt x="77" y="483"/>
                    <a:pt x="90" y="487"/>
                    <a:pt x="106" y="491"/>
                  </a:cubicBezTo>
                  <a:cubicBezTo>
                    <a:pt x="170" y="504"/>
                    <a:pt x="238" y="508"/>
                    <a:pt x="301" y="508"/>
                  </a:cubicBezTo>
                  <a:cubicBezTo>
                    <a:pt x="360" y="512"/>
                    <a:pt x="415" y="525"/>
                    <a:pt x="466" y="551"/>
                  </a:cubicBezTo>
                  <a:cubicBezTo>
                    <a:pt x="479" y="559"/>
                    <a:pt x="492" y="567"/>
                    <a:pt x="504" y="580"/>
                  </a:cubicBezTo>
                  <a:cubicBezTo>
                    <a:pt x="517" y="589"/>
                    <a:pt x="526" y="601"/>
                    <a:pt x="534" y="614"/>
                  </a:cubicBezTo>
                  <a:cubicBezTo>
                    <a:pt x="547" y="639"/>
                    <a:pt x="559" y="669"/>
                    <a:pt x="564" y="694"/>
                  </a:cubicBezTo>
                  <a:cubicBezTo>
                    <a:pt x="572" y="745"/>
                    <a:pt x="568" y="796"/>
                    <a:pt x="555" y="843"/>
                  </a:cubicBezTo>
                  <a:cubicBezTo>
                    <a:pt x="534" y="902"/>
                    <a:pt x="509" y="953"/>
                    <a:pt x="475" y="1003"/>
                  </a:cubicBezTo>
                  <a:cubicBezTo>
                    <a:pt x="437" y="1054"/>
                    <a:pt x="399" y="1109"/>
                    <a:pt x="356" y="1156"/>
                  </a:cubicBezTo>
                  <a:cubicBezTo>
                    <a:pt x="263" y="1262"/>
                    <a:pt x="178" y="1372"/>
                    <a:pt x="106" y="1486"/>
                  </a:cubicBezTo>
                  <a:cubicBezTo>
                    <a:pt x="81" y="1528"/>
                    <a:pt x="64" y="1571"/>
                    <a:pt x="47" y="1613"/>
                  </a:cubicBezTo>
                  <a:cubicBezTo>
                    <a:pt x="77" y="1583"/>
                    <a:pt x="111" y="1554"/>
                    <a:pt x="145" y="1520"/>
                  </a:cubicBezTo>
                  <a:cubicBezTo>
                    <a:pt x="335" y="1359"/>
                    <a:pt x="542" y="1211"/>
                    <a:pt x="758" y="1084"/>
                  </a:cubicBezTo>
                  <a:cubicBezTo>
                    <a:pt x="974" y="953"/>
                    <a:pt x="1203" y="826"/>
                    <a:pt x="1465" y="694"/>
                  </a:cubicBezTo>
                  <a:lnTo>
                    <a:pt x="1435" y="694"/>
                  </a:lnTo>
                  <a:lnTo>
                    <a:pt x="1499" y="673"/>
                  </a:lnTo>
                  <a:cubicBezTo>
                    <a:pt x="1673" y="593"/>
                    <a:pt x="1863" y="508"/>
                    <a:pt x="2058" y="436"/>
                  </a:cubicBezTo>
                  <a:cubicBezTo>
                    <a:pt x="2219" y="381"/>
                    <a:pt x="2257" y="174"/>
                    <a:pt x="2125" y="64"/>
                  </a:cubicBezTo>
                  <a:lnTo>
                    <a:pt x="2104" y="51"/>
                  </a:lnTo>
                  <a:lnTo>
                    <a:pt x="2083" y="34"/>
                  </a:lnTo>
                  <a:cubicBezTo>
                    <a:pt x="2053" y="21"/>
                    <a:pt x="2020" y="13"/>
                    <a:pt x="1986" y="13"/>
                  </a:cubicBezTo>
                  <a:cubicBezTo>
                    <a:pt x="1833" y="5"/>
                    <a:pt x="1698" y="0"/>
                    <a:pt x="1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2"/>
            <p:cNvSpPr/>
            <p:nvPr/>
          </p:nvSpPr>
          <p:spPr>
            <a:xfrm rot="-2997187">
              <a:off x="-1192533" y="4096752"/>
              <a:ext cx="157680" cy="84339"/>
            </a:xfrm>
            <a:custGeom>
              <a:rect b="b" l="l" r="r" t="t"/>
              <a:pathLst>
                <a:path extrusionOk="0" h="2477" w="4631">
                  <a:moveTo>
                    <a:pt x="2604" y="0"/>
                  </a:moveTo>
                  <a:cubicBezTo>
                    <a:pt x="2485" y="17"/>
                    <a:pt x="2367" y="42"/>
                    <a:pt x="2248" y="72"/>
                  </a:cubicBezTo>
                  <a:lnTo>
                    <a:pt x="2248" y="76"/>
                  </a:lnTo>
                  <a:cubicBezTo>
                    <a:pt x="2104" y="110"/>
                    <a:pt x="1964" y="157"/>
                    <a:pt x="1825" y="212"/>
                  </a:cubicBezTo>
                  <a:lnTo>
                    <a:pt x="1833" y="212"/>
                  </a:lnTo>
                  <a:cubicBezTo>
                    <a:pt x="1732" y="254"/>
                    <a:pt x="1634" y="309"/>
                    <a:pt x="1550" y="377"/>
                  </a:cubicBezTo>
                  <a:cubicBezTo>
                    <a:pt x="1507" y="411"/>
                    <a:pt x="1469" y="449"/>
                    <a:pt x="1435" y="491"/>
                  </a:cubicBezTo>
                  <a:cubicBezTo>
                    <a:pt x="1414" y="525"/>
                    <a:pt x="1393" y="559"/>
                    <a:pt x="1380" y="597"/>
                  </a:cubicBezTo>
                  <a:cubicBezTo>
                    <a:pt x="1368" y="631"/>
                    <a:pt x="1359" y="660"/>
                    <a:pt x="1355" y="694"/>
                  </a:cubicBezTo>
                  <a:cubicBezTo>
                    <a:pt x="1351" y="728"/>
                    <a:pt x="1351" y="762"/>
                    <a:pt x="1355" y="796"/>
                  </a:cubicBezTo>
                  <a:lnTo>
                    <a:pt x="1355" y="800"/>
                  </a:lnTo>
                  <a:cubicBezTo>
                    <a:pt x="1355" y="813"/>
                    <a:pt x="1359" y="825"/>
                    <a:pt x="1363" y="838"/>
                  </a:cubicBezTo>
                  <a:cubicBezTo>
                    <a:pt x="1368" y="851"/>
                    <a:pt x="1372" y="864"/>
                    <a:pt x="1376" y="876"/>
                  </a:cubicBezTo>
                  <a:cubicBezTo>
                    <a:pt x="1385" y="893"/>
                    <a:pt x="1397" y="914"/>
                    <a:pt x="1410" y="931"/>
                  </a:cubicBezTo>
                  <a:cubicBezTo>
                    <a:pt x="1427" y="952"/>
                    <a:pt x="1448" y="969"/>
                    <a:pt x="1469" y="991"/>
                  </a:cubicBezTo>
                  <a:cubicBezTo>
                    <a:pt x="1490" y="1007"/>
                    <a:pt x="1507" y="1024"/>
                    <a:pt x="1524" y="1041"/>
                  </a:cubicBezTo>
                  <a:cubicBezTo>
                    <a:pt x="1537" y="1062"/>
                    <a:pt x="1545" y="1084"/>
                    <a:pt x="1545" y="1105"/>
                  </a:cubicBezTo>
                  <a:cubicBezTo>
                    <a:pt x="1545" y="1130"/>
                    <a:pt x="1541" y="1151"/>
                    <a:pt x="1529" y="1173"/>
                  </a:cubicBezTo>
                  <a:cubicBezTo>
                    <a:pt x="1507" y="1211"/>
                    <a:pt x="1482" y="1244"/>
                    <a:pt x="1452" y="1274"/>
                  </a:cubicBezTo>
                  <a:cubicBezTo>
                    <a:pt x="1431" y="1295"/>
                    <a:pt x="1410" y="1316"/>
                    <a:pt x="1385" y="1338"/>
                  </a:cubicBezTo>
                  <a:cubicBezTo>
                    <a:pt x="1372" y="1350"/>
                    <a:pt x="1363" y="1359"/>
                    <a:pt x="1351" y="1371"/>
                  </a:cubicBezTo>
                  <a:cubicBezTo>
                    <a:pt x="1313" y="1397"/>
                    <a:pt x="1279" y="1414"/>
                    <a:pt x="1236" y="1431"/>
                  </a:cubicBezTo>
                  <a:cubicBezTo>
                    <a:pt x="1122" y="1486"/>
                    <a:pt x="999" y="1524"/>
                    <a:pt x="881" y="1562"/>
                  </a:cubicBezTo>
                  <a:cubicBezTo>
                    <a:pt x="741" y="1613"/>
                    <a:pt x="597" y="1659"/>
                    <a:pt x="458" y="1723"/>
                  </a:cubicBezTo>
                  <a:lnTo>
                    <a:pt x="466" y="1719"/>
                  </a:lnTo>
                  <a:lnTo>
                    <a:pt x="466" y="1719"/>
                  </a:lnTo>
                  <a:cubicBezTo>
                    <a:pt x="352" y="1765"/>
                    <a:pt x="246" y="1824"/>
                    <a:pt x="149" y="1896"/>
                  </a:cubicBezTo>
                  <a:lnTo>
                    <a:pt x="157" y="1888"/>
                  </a:lnTo>
                  <a:lnTo>
                    <a:pt x="157" y="1888"/>
                  </a:lnTo>
                  <a:cubicBezTo>
                    <a:pt x="119" y="1922"/>
                    <a:pt x="89" y="1956"/>
                    <a:pt x="60" y="1994"/>
                  </a:cubicBezTo>
                  <a:cubicBezTo>
                    <a:pt x="43" y="2015"/>
                    <a:pt x="30" y="2040"/>
                    <a:pt x="18" y="2066"/>
                  </a:cubicBezTo>
                  <a:cubicBezTo>
                    <a:pt x="9" y="2087"/>
                    <a:pt x="5" y="2112"/>
                    <a:pt x="1" y="2133"/>
                  </a:cubicBezTo>
                  <a:cubicBezTo>
                    <a:pt x="1" y="2155"/>
                    <a:pt x="1" y="2174"/>
                    <a:pt x="1" y="2193"/>
                  </a:cubicBezTo>
                  <a:cubicBezTo>
                    <a:pt x="9" y="2222"/>
                    <a:pt x="18" y="2252"/>
                    <a:pt x="26" y="2277"/>
                  </a:cubicBezTo>
                  <a:cubicBezTo>
                    <a:pt x="43" y="2311"/>
                    <a:pt x="60" y="2345"/>
                    <a:pt x="81" y="2375"/>
                  </a:cubicBezTo>
                  <a:cubicBezTo>
                    <a:pt x="98" y="2396"/>
                    <a:pt x="119" y="2413"/>
                    <a:pt x="140" y="2430"/>
                  </a:cubicBezTo>
                  <a:cubicBezTo>
                    <a:pt x="161" y="2442"/>
                    <a:pt x="183" y="2455"/>
                    <a:pt x="204" y="2463"/>
                  </a:cubicBezTo>
                  <a:cubicBezTo>
                    <a:pt x="216" y="2468"/>
                    <a:pt x="229" y="2472"/>
                    <a:pt x="242" y="2476"/>
                  </a:cubicBezTo>
                  <a:cubicBezTo>
                    <a:pt x="542" y="2290"/>
                    <a:pt x="856" y="2099"/>
                    <a:pt x="1165" y="1943"/>
                  </a:cubicBezTo>
                  <a:lnTo>
                    <a:pt x="1165" y="1943"/>
                  </a:lnTo>
                  <a:lnTo>
                    <a:pt x="1114" y="1956"/>
                  </a:lnTo>
                  <a:cubicBezTo>
                    <a:pt x="1782" y="1642"/>
                    <a:pt x="2489" y="1405"/>
                    <a:pt x="3217" y="1261"/>
                  </a:cubicBezTo>
                  <a:cubicBezTo>
                    <a:pt x="3611" y="1185"/>
                    <a:pt x="4009" y="1143"/>
                    <a:pt x="4407" y="1130"/>
                  </a:cubicBezTo>
                  <a:cubicBezTo>
                    <a:pt x="4487" y="1126"/>
                    <a:pt x="4555" y="1079"/>
                    <a:pt x="4589" y="1007"/>
                  </a:cubicBezTo>
                  <a:cubicBezTo>
                    <a:pt x="4631" y="919"/>
                    <a:pt x="4610" y="817"/>
                    <a:pt x="4534" y="749"/>
                  </a:cubicBezTo>
                  <a:cubicBezTo>
                    <a:pt x="4309" y="550"/>
                    <a:pt x="4013" y="457"/>
                    <a:pt x="3751" y="381"/>
                  </a:cubicBezTo>
                  <a:cubicBezTo>
                    <a:pt x="3645" y="351"/>
                    <a:pt x="3539" y="326"/>
                    <a:pt x="3433" y="296"/>
                  </a:cubicBezTo>
                  <a:lnTo>
                    <a:pt x="3408" y="292"/>
                  </a:lnTo>
                  <a:cubicBezTo>
                    <a:pt x="3264" y="254"/>
                    <a:pt x="3090" y="212"/>
                    <a:pt x="2930" y="165"/>
                  </a:cubicBezTo>
                  <a:cubicBezTo>
                    <a:pt x="2832" y="131"/>
                    <a:pt x="2739" y="89"/>
                    <a:pt x="2650" y="38"/>
                  </a:cubicBezTo>
                  <a:cubicBezTo>
                    <a:pt x="2633" y="25"/>
                    <a:pt x="2616" y="13"/>
                    <a:pt x="2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2"/>
            <p:cNvSpPr/>
            <p:nvPr/>
          </p:nvSpPr>
          <p:spPr>
            <a:xfrm rot="-2997187">
              <a:off x="-1153032" y="4139822"/>
              <a:ext cx="170" cy="170"/>
            </a:xfrm>
            <a:custGeom>
              <a:rect b="b" l="l" r="r" t="t"/>
              <a:pathLst>
                <a:path extrusionOk="0" h="5" w="5">
                  <a:moveTo>
                    <a:pt x="1" y="5"/>
                  </a:moveTo>
                  <a:lnTo>
                    <a:pt x="5" y="1"/>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2"/>
            <p:cNvSpPr/>
            <p:nvPr/>
          </p:nvSpPr>
          <p:spPr>
            <a:xfrm rot="-2997187">
              <a:off x="-1150992" y="4148907"/>
              <a:ext cx="34" cy="170"/>
            </a:xfrm>
            <a:custGeom>
              <a:rect b="b" l="l" r="r" t="t"/>
              <a:pathLst>
                <a:path extrusionOk="0" h="5" w="1">
                  <a:moveTo>
                    <a:pt x="1" y="5"/>
                  </a:moveTo>
                  <a:lnTo>
                    <a:pt x="1" y="0"/>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2"/>
            <p:cNvSpPr/>
            <p:nvPr/>
          </p:nvSpPr>
          <p:spPr>
            <a:xfrm rot="-2997187">
              <a:off x="-1139255" y="4219864"/>
              <a:ext cx="34" cy="306"/>
            </a:xfrm>
            <a:custGeom>
              <a:rect b="b" l="l" r="r" t="t"/>
              <a:pathLst>
                <a:path extrusionOk="0" h="9" w="1">
                  <a:moveTo>
                    <a:pt x="0" y="5"/>
                  </a:moveTo>
                  <a:cubicBezTo>
                    <a:pt x="0" y="5"/>
                    <a:pt x="0" y="1"/>
                    <a:pt x="0" y="1"/>
                  </a:cubicBezTo>
                  <a:lnTo>
                    <a:pt x="0" y="1"/>
                  </a:lnTo>
                  <a:lnTo>
                    <a:pt x="0" y="9"/>
                  </a:lnTo>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2"/>
            <p:cNvSpPr/>
            <p:nvPr/>
          </p:nvSpPr>
          <p:spPr>
            <a:xfrm rot="-2997187">
              <a:off x="-1136749" y="4221088"/>
              <a:ext cx="34" cy="204"/>
            </a:xfrm>
            <a:custGeom>
              <a:rect b="b" l="l" r="r" t="t"/>
              <a:pathLst>
                <a:path extrusionOk="0" h="6" w="1">
                  <a:moveTo>
                    <a:pt x="0" y="5"/>
                  </a:moveTo>
                  <a:cubicBezTo>
                    <a:pt x="0" y="5"/>
                    <a:pt x="0" y="1"/>
                    <a:pt x="0" y="1"/>
                  </a:cubicBezTo>
                  <a:cubicBezTo>
                    <a:pt x="0" y="1"/>
                    <a:pt x="0" y="5"/>
                    <a:pt x="0" y="5"/>
                  </a:cubicBez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2"/>
            <p:cNvSpPr/>
            <p:nvPr/>
          </p:nvSpPr>
          <p:spPr>
            <a:xfrm rot="-2997187">
              <a:off x="-1232055" y="3909962"/>
              <a:ext cx="66736" cy="133335"/>
            </a:xfrm>
            <a:custGeom>
              <a:rect b="b" l="l" r="r" t="t"/>
              <a:pathLst>
                <a:path extrusionOk="0" h="3916" w="1960">
                  <a:moveTo>
                    <a:pt x="1744" y="0"/>
                  </a:moveTo>
                  <a:cubicBezTo>
                    <a:pt x="1702" y="0"/>
                    <a:pt x="1659" y="13"/>
                    <a:pt x="1621" y="38"/>
                  </a:cubicBezTo>
                  <a:cubicBezTo>
                    <a:pt x="1528" y="97"/>
                    <a:pt x="1435" y="165"/>
                    <a:pt x="1350" y="220"/>
                  </a:cubicBezTo>
                  <a:lnTo>
                    <a:pt x="1325" y="237"/>
                  </a:lnTo>
                  <a:lnTo>
                    <a:pt x="1312" y="250"/>
                  </a:lnTo>
                  <a:lnTo>
                    <a:pt x="1300" y="258"/>
                  </a:lnTo>
                  <a:cubicBezTo>
                    <a:pt x="1177" y="347"/>
                    <a:pt x="1046" y="432"/>
                    <a:pt x="910" y="508"/>
                  </a:cubicBezTo>
                  <a:cubicBezTo>
                    <a:pt x="851" y="533"/>
                    <a:pt x="792" y="555"/>
                    <a:pt x="728" y="576"/>
                  </a:cubicBezTo>
                  <a:lnTo>
                    <a:pt x="665" y="635"/>
                  </a:lnTo>
                  <a:cubicBezTo>
                    <a:pt x="555" y="732"/>
                    <a:pt x="457" y="838"/>
                    <a:pt x="368" y="952"/>
                  </a:cubicBezTo>
                  <a:lnTo>
                    <a:pt x="368" y="948"/>
                  </a:lnTo>
                  <a:cubicBezTo>
                    <a:pt x="347" y="978"/>
                    <a:pt x="326" y="1012"/>
                    <a:pt x="305" y="1046"/>
                  </a:cubicBezTo>
                  <a:cubicBezTo>
                    <a:pt x="292" y="1071"/>
                    <a:pt x="279" y="1101"/>
                    <a:pt x="267" y="1126"/>
                  </a:cubicBezTo>
                  <a:cubicBezTo>
                    <a:pt x="250" y="1181"/>
                    <a:pt x="233" y="1236"/>
                    <a:pt x="229" y="1291"/>
                  </a:cubicBezTo>
                  <a:cubicBezTo>
                    <a:pt x="224" y="1321"/>
                    <a:pt x="224" y="1350"/>
                    <a:pt x="229" y="1380"/>
                  </a:cubicBezTo>
                  <a:lnTo>
                    <a:pt x="229" y="1384"/>
                  </a:lnTo>
                  <a:cubicBezTo>
                    <a:pt x="233" y="1397"/>
                    <a:pt x="237" y="1414"/>
                    <a:pt x="241" y="1427"/>
                  </a:cubicBezTo>
                  <a:cubicBezTo>
                    <a:pt x="246" y="1439"/>
                    <a:pt x="250" y="1448"/>
                    <a:pt x="258" y="1460"/>
                  </a:cubicBezTo>
                  <a:cubicBezTo>
                    <a:pt x="271" y="1473"/>
                    <a:pt x="288" y="1486"/>
                    <a:pt x="301" y="1498"/>
                  </a:cubicBezTo>
                  <a:cubicBezTo>
                    <a:pt x="373" y="1537"/>
                    <a:pt x="440" y="1579"/>
                    <a:pt x="508" y="1625"/>
                  </a:cubicBezTo>
                  <a:cubicBezTo>
                    <a:pt x="542" y="1659"/>
                    <a:pt x="572" y="1697"/>
                    <a:pt x="593" y="1740"/>
                  </a:cubicBezTo>
                  <a:cubicBezTo>
                    <a:pt x="605" y="1765"/>
                    <a:pt x="618" y="1795"/>
                    <a:pt x="622" y="1820"/>
                  </a:cubicBezTo>
                  <a:cubicBezTo>
                    <a:pt x="627" y="1829"/>
                    <a:pt x="627" y="1837"/>
                    <a:pt x="627" y="1846"/>
                  </a:cubicBezTo>
                  <a:cubicBezTo>
                    <a:pt x="631" y="1862"/>
                    <a:pt x="631" y="1879"/>
                    <a:pt x="627" y="1896"/>
                  </a:cubicBezTo>
                  <a:cubicBezTo>
                    <a:pt x="627" y="1917"/>
                    <a:pt x="622" y="1939"/>
                    <a:pt x="614" y="1960"/>
                  </a:cubicBezTo>
                  <a:cubicBezTo>
                    <a:pt x="601" y="2011"/>
                    <a:pt x="584" y="2066"/>
                    <a:pt x="563" y="2116"/>
                  </a:cubicBezTo>
                  <a:cubicBezTo>
                    <a:pt x="508" y="2260"/>
                    <a:pt x="445" y="2404"/>
                    <a:pt x="381" y="2548"/>
                  </a:cubicBezTo>
                  <a:cubicBezTo>
                    <a:pt x="309" y="2709"/>
                    <a:pt x="241" y="2874"/>
                    <a:pt x="178" y="3039"/>
                  </a:cubicBezTo>
                  <a:cubicBezTo>
                    <a:pt x="136" y="3145"/>
                    <a:pt x="98" y="3251"/>
                    <a:pt x="64" y="3357"/>
                  </a:cubicBezTo>
                  <a:cubicBezTo>
                    <a:pt x="38" y="3441"/>
                    <a:pt x="17" y="3530"/>
                    <a:pt x="4" y="3623"/>
                  </a:cubicBezTo>
                  <a:cubicBezTo>
                    <a:pt x="0" y="3670"/>
                    <a:pt x="0" y="3721"/>
                    <a:pt x="4" y="3767"/>
                  </a:cubicBezTo>
                  <a:lnTo>
                    <a:pt x="4" y="3771"/>
                  </a:lnTo>
                  <a:cubicBezTo>
                    <a:pt x="9" y="3788"/>
                    <a:pt x="13" y="3805"/>
                    <a:pt x="21" y="3826"/>
                  </a:cubicBezTo>
                  <a:cubicBezTo>
                    <a:pt x="26" y="3839"/>
                    <a:pt x="34" y="3856"/>
                    <a:pt x="42" y="3869"/>
                  </a:cubicBezTo>
                  <a:cubicBezTo>
                    <a:pt x="51" y="3873"/>
                    <a:pt x="55" y="3881"/>
                    <a:pt x="64" y="3886"/>
                  </a:cubicBezTo>
                  <a:cubicBezTo>
                    <a:pt x="72" y="3894"/>
                    <a:pt x="85" y="3898"/>
                    <a:pt x="98" y="3903"/>
                  </a:cubicBezTo>
                  <a:cubicBezTo>
                    <a:pt x="110" y="3907"/>
                    <a:pt x="127" y="3911"/>
                    <a:pt x="144" y="3915"/>
                  </a:cubicBezTo>
                  <a:lnTo>
                    <a:pt x="144" y="3915"/>
                  </a:lnTo>
                  <a:cubicBezTo>
                    <a:pt x="175" y="3915"/>
                    <a:pt x="206" y="3915"/>
                    <a:pt x="237" y="3911"/>
                  </a:cubicBezTo>
                  <a:lnTo>
                    <a:pt x="229" y="3911"/>
                  </a:lnTo>
                  <a:cubicBezTo>
                    <a:pt x="271" y="3903"/>
                    <a:pt x="309" y="3894"/>
                    <a:pt x="351" y="3881"/>
                  </a:cubicBezTo>
                  <a:cubicBezTo>
                    <a:pt x="533" y="3602"/>
                    <a:pt x="690" y="3302"/>
                    <a:pt x="817" y="2988"/>
                  </a:cubicBezTo>
                  <a:cubicBezTo>
                    <a:pt x="885" y="2827"/>
                    <a:pt x="948" y="2671"/>
                    <a:pt x="1012" y="2510"/>
                  </a:cubicBezTo>
                  <a:lnTo>
                    <a:pt x="1071" y="2358"/>
                  </a:lnTo>
                  <a:cubicBezTo>
                    <a:pt x="1168" y="2112"/>
                    <a:pt x="1274" y="1879"/>
                    <a:pt x="1359" y="1689"/>
                  </a:cubicBezTo>
                  <a:lnTo>
                    <a:pt x="1376" y="1651"/>
                  </a:lnTo>
                  <a:cubicBezTo>
                    <a:pt x="1570" y="1219"/>
                    <a:pt x="1769" y="770"/>
                    <a:pt x="1939" y="309"/>
                  </a:cubicBezTo>
                  <a:cubicBezTo>
                    <a:pt x="1951" y="275"/>
                    <a:pt x="1960" y="241"/>
                    <a:pt x="1960" y="203"/>
                  </a:cubicBezTo>
                  <a:cubicBezTo>
                    <a:pt x="1956" y="144"/>
                    <a:pt x="1926" y="89"/>
                    <a:pt x="1884" y="51"/>
                  </a:cubicBezTo>
                  <a:cubicBezTo>
                    <a:pt x="1846" y="17"/>
                    <a:pt x="1795" y="0"/>
                    <a:pt x="1744" y="0"/>
                  </a:cubicBezTo>
                  <a:close/>
                  <a:moveTo>
                    <a:pt x="144" y="3915"/>
                  </a:moveTo>
                  <a:cubicBezTo>
                    <a:pt x="141" y="3915"/>
                    <a:pt x="138" y="3915"/>
                    <a:pt x="136" y="3915"/>
                  </a:cubicBezTo>
                  <a:lnTo>
                    <a:pt x="144" y="3915"/>
                  </a:lnTo>
                  <a:cubicBezTo>
                    <a:pt x="144" y="3915"/>
                    <a:pt x="144" y="3915"/>
                    <a:pt x="144" y="39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2"/>
            <p:cNvSpPr/>
            <p:nvPr/>
          </p:nvSpPr>
          <p:spPr>
            <a:xfrm rot="-2997187">
              <a:off x="-1230290" y="3983551"/>
              <a:ext cx="170" cy="204"/>
            </a:xfrm>
            <a:custGeom>
              <a:rect b="b" l="l" r="r" t="t"/>
              <a:pathLst>
                <a:path extrusionOk="0" h="6" w="5">
                  <a:moveTo>
                    <a:pt x="5" y="1"/>
                  </a:moveTo>
                  <a:cubicBezTo>
                    <a:pt x="0" y="1"/>
                    <a:pt x="0" y="5"/>
                    <a:pt x="5" y="5"/>
                  </a:cubicBezTo>
                  <a:lnTo>
                    <a:pt x="5"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2"/>
            <p:cNvSpPr/>
            <p:nvPr/>
          </p:nvSpPr>
          <p:spPr>
            <a:xfrm rot="-2997187">
              <a:off x="-1169544" y="4042820"/>
              <a:ext cx="34" cy="34"/>
            </a:xfrm>
            <a:custGeom>
              <a:rect b="b" l="l" r="r" t="t"/>
              <a:pathLst>
                <a:path extrusionOk="0" h="1" w="1">
                  <a:moveTo>
                    <a:pt x="0" y="0"/>
                  </a:moveTo>
                  <a:lnTo>
                    <a:pt x="0" y="0"/>
                  </a:lnTo>
                  <a:lnTo>
                    <a:pt x="0" y="0"/>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2"/>
            <p:cNvSpPr/>
            <p:nvPr/>
          </p:nvSpPr>
          <p:spPr>
            <a:xfrm rot="-2997187">
              <a:off x="-1661082" y="4012005"/>
              <a:ext cx="117196" cy="53967"/>
            </a:xfrm>
            <a:custGeom>
              <a:rect b="b" l="l" r="r" t="t"/>
              <a:pathLst>
                <a:path extrusionOk="0" h="1585" w="3442">
                  <a:moveTo>
                    <a:pt x="3255" y="0"/>
                  </a:moveTo>
                  <a:cubicBezTo>
                    <a:pt x="3221" y="0"/>
                    <a:pt x="3183" y="9"/>
                    <a:pt x="3149" y="30"/>
                  </a:cubicBezTo>
                  <a:lnTo>
                    <a:pt x="3149" y="34"/>
                  </a:lnTo>
                  <a:cubicBezTo>
                    <a:pt x="3090" y="68"/>
                    <a:pt x="3027" y="102"/>
                    <a:pt x="2963" y="140"/>
                  </a:cubicBezTo>
                  <a:cubicBezTo>
                    <a:pt x="2734" y="246"/>
                    <a:pt x="2493" y="330"/>
                    <a:pt x="2252" y="398"/>
                  </a:cubicBezTo>
                  <a:cubicBezTo>
                    <a:pt x="2062" y="453"/>
                    <a:pt x="1863" y="495"/>
                    <a:pt x="1681" y="538"/>
                  </a:cubicBezTo>
                  <a:lnTo>
                    <a:pt x="1664" y="542"/>
                  </a:lnTo>
                  <a:lnTo>
                    <a:pt x="1477" y="584"/>
                  </a:lnTo>
                  <a:cubicBezTo>
                    <a:pt x="1215" y="639"/>
                    <a:pt x="957" y="711"/>
                    <a:pt x="703" y="800"/>
                  </a:cubicBezTo>
                  <a:cubicBezTo>
                    <a:pt x="462" y="881"/>
                    <a:pt x="229" y="991"/>
                    <a:pt x="9" y="1126"/>
                  </a:cubicBezTo>
                  <a:cubicBezTo>
                    <a:pt x="5" y="1135"/>
                    <a:pt x="0" y="1147"/>
                    <a:pt x="0" y="1160"/>
                  </a:cubicBezTo>
                  <a:lnTo>
                    <a:pt x="0" y="1164"/>
                  </a:lnTo>
                  <a:cubicBezTo>
                    <a:pt x="0" y="1173"/>
                    <a:pt x="0" y="1185"/>
                    <a:pt x="0" y="1194"/>
                  </a:cubicBezTo>
                  <a:cubicBezTo>
                    <a:pt x="0" y="1207"/>
                    <a:pt x="5" y="1215"/>
                    <a:pt x="9" y="1223"/>
                  </a:cubicBezTo>
                  <a:cubicBezTo>
                    <a:pt x="9" y="1232"/>
                    <a:pt x="13" y="1240"/>
                    <a:pt x="17" y="1249"/>
                  </a:cubicBezTo>
                  <a:cubicBezTo>
                    <a:pt x="26" y="1257"/>
                    <a:pt x="34" y="1266"/>
                    <a:pt x="43" y="1270"/>
                  </a:cubicBezTo>
                  <a:cubicBezTo>
                    <a:pt x="55" y="1278"/>
                    <a:pt x="68" y="1287"/>
                    <a:pt x="81" y="1291"/>
                  </a:cubicBezTo>
                  <a:cubicBezTo>
                    <a:pt x="102" y="1300"/>
                    <a:pt x="123" y="1304"/>
                    <a:pt x="144" y="1308"/>
                  </a:cubicBezTo>
                  <a:lnTo>
                    <a:pt x="148" y="1308"/>
                  </a:lnTo>
                  <a:cubicBezTo>
                    <a:pt x="172" y="1310"/>
                    <a:pt x="196" y="1311"/>
                    <a:pt x="220" y="1311"/>
                  </a:cubicBezTo>
                  <a:cubicBezTo>
                    <a:pt x="245" y="1311"/>
                    <a:pt x="269" y="1310"/>
                    <a:pt x="292" y="1308"/>
                  </a:cubicBezTo>
                  <a:lnTo>
                    <a:pt x="284" y="1308"/>
                  </a:lnTo>
                  <a:cubicBezTo>
                    <a:pt x="352" y="1300"/>
                    <a:pt x="419" y="1287"/>
                    <a:pt x="487" y="1266"/>
                  </a:cubicBezTo>
                  <a:cubicBezTo>
                    <a:pt x="559" y="1245"/>
                    <a:pt x="635" y="1219"/>
                    <a:pt x="707" y="1190"/>
                  </a:cubicBezTo>
                  <a:cubicBezTo>
                    <a:pt x="779" y="1160"/>
                    <a:pt x="859" y="1126"/>
                    <a:pt x="940" y="1096"/>
                  </a:cubicBezTo>
                  <a:cubicBezTo>
                    <a:pt x="991" y="1071"/>
                    <a:pt x="1046" y="1054"/>
                    <a:pt x="1096" y="1041"/>
                  </a:cubicBezTo>
                  <a:cubicBezTo>
                    <a:pt x="1123" y="1036"/>
                    <a:pt x="1147" y="1033"/>
                    <a:pt x="1172" y="1033"/>
                  </a:cubicBezTo>
                  <a:cubicBezTo>
                    <a:pt x="1188" y="1033"/>
                    <a:pt x="1203" y="1034"/>
                    <a:pt x="1219" y="1037"/>
                  </a:cubicBezTo>
                  <a:cubicBezTo>
                    <a:pt x="1257" y="1041"/>
                    <a:pt x="1295" y="1058"/>
                    <a:pt x="1329" y="1084"/>
                  </a:cubicBezTo>
                  <a:cubicBezTo>
                    <a:pt x="1372" y="1113"/>
                    <a:pt x="1414" y="1151"/>
                    <a:pt x="1452" y="1190"/>
                  </a:cubicBezTo>
                  <a:cubicBezTo>
                    <a:pt x="1477" y="1219"/>
                    <a:pt x="1507" y="1253"/>
                    <a:pt x="1532" y="1283"/>
                  </a:cubicBezTo>
                  <a:cubicBezTo>
                    <a:pt x="1549" y="1300"/>
                    <a:pt x="1562" y="1321"/>
                    <a:pt x="1575" y="1342"/>
                  </a:cubicBezTo>
                  <a:cubicBezTo>
                    <a:pt x="1596" y="1376"/>
                    <a:pt x="1613" y="1418"/>
                    <a:pt x="1617" y="1456"/>
                  </a:cubicBezTo>
                  <a:cubicBezTo>
                    <a:pt x="1621" y="1486"/>
                    <a:pt x="1630" y="1515"/>
                    <a:pt x="1634" y="1541"/>
                  </a:cubicBezTo>
                  <a:cubicBezTo>
                    <a:pt x="1638" y="1545"/>
                    <a:pt x="1638" y="1554"/>
                    <a:pt x="1642" y="1558"/>
                  </a:cubicBezTo>
                  <a:lnTo>
                    <a:pt x="1651" y="1562"/>
                  </a:lnTo>
                  <a:lnTo>
                    <a:pt x="1664" y="1570"/>
                  </a:lnTo>
                  <a:cubicBezTo>
                    <a:pt x="1676" y="1575"/>
                    <a:pt x="1689" y="1579"/>
                    <a:pt x="1706" y="1583"/>
                  </a:cubicBezTo>
                  <a:lnTo>
                    <a:pt x="1710" y="1583"/>
                  </a:lnTo>
                  <a:cubicBezTo>
                    <a:pt x="1732" y="1584"/>
                    <a:pt x="1753" y="1585"/>
                    <a:pt x="1775" y="1585"/>
                  </a:cubicBezTo>
                  <a:cubicBezTo>
                    <a:pt x="1834" y="1585"/>
                    <a:pt x="1894" y="1581"/>
                    <a:pt x="1956" y="1575"/>
                  </a:cubicBezTo>
                  <a:lnTo>
                    <a:pt x="1943" y="1575"/>
                  </a:lnTo>
                  <a:cubicBezTo>
                    <a:pt x="1994" y="1566"/>
                    <a:pt x="2040" y="1558"/>
                    <a:pt x="2087" y="1545"/>
                  </a:cubicBezTo>
                  <a:cubicBezTo>
                    <a:pt x="2133" y="1532"/>
                    <a:pt x="2180" y="1515"/>
                    <a:pt x="2227" y="1499"/>
                  </a:cubicBezTo>
                  <a:cubicBezTo>
                    <a:pt x="2332" y="1456"/>
                    <a:pt x="2434" y="1405"/>
                    <a:pt x="2536" y="1346"/>
                  </a:cubicBezTo>
                  <a:cubicBezTo>
                    <a:pt x="2629" y="1295"/>
                    <a:pt x="2722" y="1232"/>
                    <a:pt x="2811" y="1168"/>
                  </a:cubicBezTo>
                  <a:lnTo>
                    <a:pt x="2811" y="1168"/>
                  </a:lnTo>
                  <a:lnTo>
                    <a:pt x="2802" y="1173"/>
                  </a:lnTo>
                  <a:cubicBezTo>
                    <a:pt x="2823" y="1160"/>
                    <a:pt x="2840" y="1143"/>
                    <a:pt x="2861" y="1130"/>
                  </a:cubicBezTo>
                  <a:lnTo>
                    <a:pt x="2861" y="1130"/>
                  </a:lnTo>
                  <a:cubicBezTo>
                    <a:pt x="2802" y="1147"/>
                    <a:pt x="2747" y="1164"/>
                    <a:pt x="2688" y="1181"/>
                  </a:cubicBezTo>
                  <a:cubicBezTo>
                    <a:pt x="2756" y="1139"/>
                    <a:pt x="2819" y="1088"/>
                    <a:pt x="2878" y="1033"/>
                  </a:cubicBezTo>
                  <a:cubicBezTo>
                    <a:pt x="2993" y="931"/>
                    <a:pt x="3098" y="817"/>
                    <a:pt x="3192" y="699"/>
                  </a:cubicBezTo>
                  <a:cubicBezTo>
                    <a:pt x="3289" y="567"/>
                    <a:pt x="3365" y="419"/>
                    <a:pt x="3420" y="263"/>
                  </a:cubicBezTo>
                  <a:cubicBezTo>
                    <a:pt x="3433" y="233"/>
                    <a:pt x="3441" y="203"/>
                    <a:pt x="3437" y="174"/>
                  </a:cubicBezTo>
                  <a:cubicBezTo>
                    <a:pt x="3433" y="123"/>
                    <a:pt x="3412" y="76"/>
                    <a:pt x="3374" y="43"/>
                  </a:cubicBezTo>
                  <a:cubicBezTo>
                    <a:pt x="3340" y="17"/>
                    <a:pt x="3302" y="0"/>
                    <a:pt x="3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2"/>
            <p:cNvSpPr/>
            <p:nvPr/>
          </p:nvSpPr>
          <p:spPr>
            <a:xfrm rot="-2997187">
              <a:off x="-1582238" y="4056465"/>
              <a:ext cx="34" cy="34"/>
            </a:xfrm>
            <a:custGeom>
              <a:rect b="b" l="l" r="r" t="t"/>
              <a:pathLst>
                <a:path extrusionOk="0" h="1" w="1">
                  <a:moveTo>
                    <a:pt x="0" y="1"/>
                  </a:moveTo>
                  <a:lnTo>
                    <a:pt x="0"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2"/>
            <p:cNvSpPr/>
            <p:nvPr/>
          </p:nvSpPr>
          <p:spPr>
            <a:xfrm rot="-2997187">
              <a:off x="-1582238" y="4056465"/>
              <a:ext cx="34" cy="34"/>
            </a:xfrm>
            <a:custGeom>
              <a:rect b="b" l="l" r="r" t="t"/>
              <a:pathLst>
                <a:path extrusionOk="0" h="1" w="1">
                  <a:moveTo>
                    <a:pt x="0" y="1"/>
                  </a:move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2"/>
            <p:cNvSpPr/>
            <p:nvPr/>
          </p:nvSpPr>
          <p:spPr>
            <a:xfrm rot="-2997187">
              <a:off x="-1696393" y="4160790"/>
              <a:ext cx="94451" cy="101908"/>
            </a:xfrm>
            <a:custGeom>
              <a:rect b="b" l="l" r="r" t="t"/>
              <a:pathLst>
                <a:path extrusionOk="0" h="2993" w="2774">
                  <a:moveTo>
                    <a:pt x="2519" y="0"/>
                  </a:moveTo>
                  <a:cubicBezTo>
                    <a:pt x="2451" y="0"/>
                    <a:pt x="2392" y="38"/>
                    <a:pt x="2363" y="102"/>
                  </a:cubicBezTo>
                  <a:lnTo>
                    <a:pt x="2358" y="102"/>
                  </a:lnTo>
                  <a:cubicBezTo>
                    <a:pt x="2291" y="263"/>
                    <a:pt x="2206" y="415"/>
                    <a:pt x="2117" y="563"/>
                  </a:cubicBezTo>
                  <a:cubicBezTo>
                    <a:pt x="1825" y="999"/>
                    <a:pt x="1453" y="1376"/>
                    <a:pt x="1089" y="1740"/>
                  </a:cubicBezTo>
                  <a:lnTo>
                    <a:pt x="1059" y="1765"/>
                  </a:lnTo>
                  <a:lnTo>
                    <a:pt x="1042" y="1782"/>
                  </a:lnTo>
                  <a:cubicBezTo>
                    <a:pt x="813" y="2006"/>
                    <a:pt x="581" y="2243"/>
                    <a:pt x="369" y="2489"/>
                  </a:cubicBezTo>
                  <a:cubicBezTo>
                    <a:pt x="234" y="2650"/>
                    <a:pt x="111" y="2815"/>
                    <a:pt x="1" y="2993"/>
                  </a:cubicBezTo>
                  <a:cubicBezTo>
                    <a:pt x="56" y="2963"/>
                    <a:pt x="107" y="2929"/>
                    <a:pt x="157" y="2891"/>
                  </a:cubicBezTo>
                  <a:cubicBezTo>
                    <a:pt x="306" y="2777"/>
                    <a:pt x="441" y="2650"/>
                    <a:pt x="581" y="2531"/>
                  </a:cubicBezTo>
                  <a:cubicBezTo>
                    <a:pt x="648" y="2476"/>
                    <a:pt x="720" y="2425"/>
                    <a:pt x="792" y="2383"/>
                  </a:cubicBezTo>
                  <a:cubicBezTo>
                    <a:pt x="826" y="2362"/>
                    <a:pt x="860" y="2345"/>
                    <a:pt x="894" y="2332"/>
                  </a:cubicBezTo>
                  <a:cubicBezTo>
                    <a:pt x="924" y="2320"/>
                    <a:pt x="953" y="2311"/>
                    <a:pt x="983" y="2303"/>
                  </a:cubicBezTo>
                  <a:cubicBezTo>
                    <a:pt x="1012" y="2298"/>
                    <a:pt x="1046" y="2294"/>
                    <a:pt x="1076" y="2294"/>
                  </a:cubicBezTo>
                  <a:cubicBezTo>
                    <a:pt x="1101" y="2298"/>
                    <a:pt x="1127" y="2303"/>
                    <a:pt x="1152" y="2311"/>
                  </a:cubicBezTo>
                  <a:cubicBezTo>
                    <a:pt x="1182" y="2328"/>
                    <a:pt x="1207" y="2354"/>
                    <a:pt x="1224" y="2383"/>
                  </a:cubicBezTo>
                  <a:cubicBezTo>
                    <a:pt x="1237" y="2425"/>
                    <a:pt x="1249" y="2464"/>
                    <a:pt x="1258" y="2506"/>
                  </a:cubicBezTo>
                  <a:cubicBezTo>
                    <a:pt x="1262" y="2544"/>
                    <a:pt x="1275" y="2582"/>
                    <a:pt x="1288" y="2620"/>
                  </a:cubicBezTo>
                  <a:cubicBezTo>
                    <a:pt x="1292" y="2633"/>
                    <a:pt x="1300" y="2646"/>
                    <a:pt x="1309" y="2658"/>
                  </a:cubicBezTo>
                  <a:lnTo>
                    <a:pt x="1309" y="2662"/>
                  </a:lnTo>
                  <a:cubicBezTo>
                    <a:pt x="1317" y="2671"/>
                    <a:pt x="1321" y="2675"/>
                    <a:pt x="1330" y="2684"/>
                  </a:cubicBezTo>
                  <a:cubicBezTo>
                    <a:pt x="1338" y="2688"/>
                    <a:pt x="1347" y="2692"/>
                    <a:pt x="1355" y="2696"/>
                  </a:cubicBezTo>
                  <a:cubicBezTo>
                    <a:pt x="1368" y="2701"/>
                    <a:pt x="1376" y="2705"/>
                    <a:pt x="1389" y="2705"/>
                  </a:cubicBezTo>
                  <a:cubicBezTo>
                    <a:pt x="1402" y="2707"/>
                    <a:pt x="1414" y="2708"/>
                    <a:pt x="1427" y="2708"/>
                  </a:cubicBezTo>
                  <a:cubicBezTo>
                    <a:pt x="1440" y="2708"/>
                    <a:pt x="1453" y="2707"/>
                    <a:pt x="1465" y="2705"/>
                  </a:cubicBezTo>
                  <a:cubicBezTo>
                    <a:pt x="1529" y="2696"/>
                    <a:pt x="1588" y="2679"/>
                    <a:pt x="1647" y="2654"/>
                  </a:cubicBezTo>
                  <a:cubicBezTo>
                    <a:pt x="1728" y="2620"/>
                    <a:pt x="1800" y="2578"/>
                    <a:pt x="1867" y="2527"/>
                  </a:cubicBezTo>
                  <a:cubicBezTo>
                    <a:pt x="1969" y="2451"/>
                    <a:pt x="2054" y="2362"/>
                    <a:pt x="2134" y="2260"/>
                  </a:cubicBezTo>
                  <a:lnTo>
                    <a:pt x="2130" y="2260"/>
                  </a:lnTo>
                  <a:cubicBezTo>
                    <a:pt x="2303" y="2032"/>
                    <a:pt x="2447" y="1782"/>
                    <a:pt x="2553" y="1515"/>
                  </a:cubicBezTo>
                  <a:lnTo>
                    <a:pt x="2553" y="1515"/>
                  </a:lnTo>
                  <a:lnTo>
                    <a:pt x="2549" y="1524"/>
                  </a:lnTo>
                  <a:cubicBezTo>
                    <a:pt x="2633" y="1329"/>
                    <a:pt x="2705" y="1130"/>
                    <a:pt x="2769" y="931"/>
                  </a:cubicBezTo>
                  <a:cubicBezTo>
                    <a:pt x="2773" y="864"/>
                    <a:pt x="2773" y="796"/>
                    <a:pt x="2769" y="728"/>
                  </a:cubicBezTo>
                  <a:cubicBezTo>
                    <a:pt x="2760" y="521"/>
                    <a:pt x="2735" y="318"/>
                    <a:pt x="2688" y="119"/>
                  </a:cubicBezTo>
                  <a:cubicBezTo>
                    <a:pt x="2676" y="89"/>
                    <a:pt x="2659" y="64"/>
                    <a:pt x="2633" y="43"/>
                  </a:cubicBezTo>
                  <a:cubicBezTo>
                    <a:pt x="2612" y="21"/>
                    <a:pt x="2583" y="9"/>
                    <a:pt x="2553" y="4"/>
                  </a:cubicBezTo>
                  <a:cubicBezTo>
                    <a:pt x="2545" y="0"/>
                    <a:pt x="2532" y="0"/>
                    <a:pt x="2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2"/>
            <p:cNvSpPr/>
            <p:nvPr/>
          </p:nvSpPr>
          <p:spPr>
            <a:xfrm rot="-2997187">
              <a:off x="-1336011" y="3772350"/>
              <a:ext cx="84782" cy="208856"/>
            </a:xfrm>
            <a:custGeom>
              <a:rect b="b" l="l" r="r" t="t"/>
              <a:pathLst>
                <a:path extrusionOk="0" h="6134" w="2490">
                  <a:moveTo>
                    <a:pt x="22" y="5981"/>
                  </a:moveTo>
                  <a:cubicBezTo>
                    <a:pt x="22" y="5985"/>
                    <a:pt x="22" y="5985"/>
                    <a:pt x="26" y="5989"/>
                  </a:cubicBezTo>
                  <a:cubicBezTo>
                    <a:pt x="24" y="5987"/>
                    <a:pt x="23" y="5984"/>
                    <a:pt x="22" y="5981"/>
                  </a:cubicBezTo>
                  <a:close/>
                  <a:moveTo>
                    <a:pt x="2489" y="0"/>
                  </a:moveTo>
                  <a:lnTo>
                    <a:pt x="2489" y="0"/>
                  </a:lnTo>
                  <a:cubicBezTo>
                    <a:pt x="2383" y="68"/>
                    <a:pt x="2277" y="136"/>
                    <a:pt x="2176" y="204"/>
                  </a:cubicBezTo>
                  <a:lnTo>
                    <a:pt x="2180" y="208"/>
                  </a:lnTo>
                  <a:cubicBezTo>
                    <a:pt x="2049" y="301"/>
                    <a:pt x="1922" y="394"/>
                    <a:pt x="1799" y="491"/>
                  </a:cubicBezTo>
                  <a:cubicBezTo>
                    <a:pt x="1676" y="589"/>
                    <a:pt x="1558" y="690"/>
                    <a:pt x="1439" y="800"/>
                  </a:cubicBezTo>
                  <a:lnTo>
                    <a:pt x="1435" y="800"/>
                  </a:lnTo>
                  <a:cubicBezTo>
                    <a:pt x="1296" y="932"/>
                    <a:pt x="1160" y="1071"/>
                    <a:pt x="1033" y="1215"/>
                  </a:cubicBezTo>
                  <a:cubicBezTo>
                    <a:pt x="974" y="1287"/>
                    <a:pt x="910" y="1359"/>
                    <a:pt x="851" y="1431"/>
                  </a:cubicBezTo>
                  <a:cubicBezTo>
                    <a:pt x="796" y="1507"/>
                    <a:pt x="741" y="1592"/>
                    <a:pt x="690" y="1672"/>
                  </a:cubicBezTo>
                  <a:lnTo>
                    <a:pt x="695" y="1664"/>
                  </a:lnTo>
                  <a:lnTo>
                    <a:pt x="695" y="1664"/>
                  </a:lnTo>
                  <a:cubicBezTo>
                    <a:pt x="618" y="1782"/>
                    <a:pt x="555" y="1909"/>
                    <a:pt x="500" y="2036"/>
                  </a:cubicBezTo>
                  <a:cubicBezTo>
                    <a:pt x="470" y="2100"/>
                    <a:pt x="445" y="2163"/>
                    <a:pt x="424" y="2231"/>
                  </a:cubicBezTo>
                  <a:cubicBezTo>
                    <a:pt x="402" y="2282"/>
                    <a:pt x="386" y="2337"/>
                    <a:pt x="369" y="2387"/>
                  </a:cubicBezTo>
                  <a:cubicBezTo>
                    <a:pt x="305" y="2612"/>
                    <a:pt x="259" y="2840"/>
                    <a:pt x="229" y="3069"/>
                  </a:cubicBezTo>
                  <a:cubicBezTo>
                    <a:pt x="199" y="3302"/>
                    <a:pt x="182" y="3539"/>
                    <a:pt x="174" y="3772"/>
                  </a:cubicBezTo>
                  <a:lnTo>
                    <a:pt x="174" y="3763"/>
                  </a:lnTo>
                  <a:cubicBezTo>
                    <a:pt x="170" y="3966"/>
                    <a:pt x="170" y="4165"/>
                    <a:pt x="161" y="4368"/>
                  </a:cubicBezTo>
                  <a:cubicBezTo>
                    <a:pt x="149" y="4571"/>
                    <a:pt x="140" y="4787"/>
                    <a:pt x="123" y="4995"/>
                  </a:cubicBezTo>
                  <a:cubicBezTo>
                    <a:pt x="102" y="5202"/>
                    <a:pt x="81" y="5409"/>
                    <a:pt x="47" y="5613"/>
                  </a:cubicBezTo>
                  <a:cubicBezTo>
                    <a:pt x="34" y="5672"/>
                    <a:pt x="22" y="5731"/>
                    <a:pt x="13" y="5795"/>
                  </a:cubicBezTo>
                  <a:cubicBezTo>
                    <a:pt x="9" y="5824"/>
                    <a:pt x="5" y="5858"/>
                    <a:pt x="0" y="5888"/>
                  </a:cubicBezTo>
                  <a:cubicBezTo>
                    <a:pt x="0" y="5905"/>
                    <a:pt x="5" y="5926"/>
                    <a:pt x="5" y="5943"/>
                  </a:cubicBezTo>
                  <a:cubicBezTo>
                    <a:pt x="8" y="5957"/>
                    <a:pt x="15" y="5968"/>
                    <a:pt x="22" y="5981"/>
                  </a:cubicBezTo>
                  <a:lnTo>
                    <a:pt x="22" y="5981"/>
                  </a:lnTo>
                  <a:cubicBezTo>
                    <a:pt x="22" y="5981"/>
                    <a:pt x="22" y="5981"/>
                    <a:pt x="22" y="5981"/>
                  </a:cubicBezTo>
                  <a:lnTo>
                    <a:pt x="22" y="5981"/>
                  </a:lnTo>
                  <a:cubicBezTo>
                    <a:pt x="51" y="6027"/>
                    <a:pt x="85" y="6074"/>
                    <a:pt x="127" y="6112"/>
                  </a:cubicBezTo>
                  <a:lnTo>
                    <a:pt x="127" y="6116"/>
                  </a:lnTo>
                  <a:lnTo>
                    <a:pt x="140" y="6133"/>
                  </a:lnTo>
                  <a:cubicBezTo>
                    <a:pt x="153" y="6112"/>
                    <a:pt x="165" y="6095"/>
                    <a:pt x="182" y="6074"/>
                  </a:cubicBezTo>
                  <a:cubicBezTo>
                    <a:pt x="267" y="5964"/>
                    <a:pt x="364" y="5858"/>
                    <a:pt x="474" y="5761"/>
                  </a:cubicBezTo>
                  <a:lnTo>
                    <a:pt x="513" y="5727"/>
                  </a:lnTo>
                  <a:lnTo>
                    <a:pt x="529" y="5710"/>
                  </a:lnTo>
                  <a:cubicBezTo>
                    <a:pt x="517" y="5710"/>
                    <a:pt x="504" y="5714"/>
                    <a:pt x="491" y="5714"/>
                  </a:cubicBezTo>
                  <a:cubicBezTo>
                    <a:pt x="508" y="5325"/>
                    <a:pt x="466" y="4927"/>
                    <a:pt x="428" y="4542"/>
                  </a:cubicBezTo>
                  <a:lnTo>
                    <a:pt x="428" y="4521"/>
                  </a:lnTo>
                  <a:cubicBezTo>
                    <a:pt x="386" y="4140"/>
                    <a:pt x="339" y="3712"/>
                    <a:pt x="364" y="3302"/>
                  </a:cubicBezTo>
                  <a:cubicBezTo>
                    <a:pt x="373" y="3141"/>
                    <a:pt x="402" y="2980"/>
                    <a:pt x="449" y="2823"/>
                  </a:cubicBezTo>
                  <a:cubicBezTo>
                    <a:pt x="521" y="2641"/>
                    <a:pt x="610" y="2464"/>
                    <a:pt x="716" y="2303"/>
                  </a:cubicBezTo>
                  <a:lnTo>
                    <a:pt x="724" y="2286"/>
                  </a:lnTo>
                  <a:cubicBezTo>
                    <a:pt x="817" y="2146"/>
                    <a:pt x="923" y="2002"/>
                    <a:pt x="1042" y="1850"/>
                  </a:cubicBezTo>
                  <a:lnTo>
                    <a:pt x="1037" y="1846"/>
                  </a:lnTo>
                  <a:cubicBezTo>
                    <a:pt x="1037" y="1846"/>
                    <a:pt x="1033" y="1837"/>
                    <a:pt x="1033" y="1837"/>
                  </a:cubicBezTo>
                  <a:cubicBezTo>
                    <a:pt x="1033" y="1837"/>
                    <a:pt x="1033" y="1833"/>
                    <a:pt x="1033" y="1829"/>
                  </a:cubicBezTo>
                  <a:lnTo>
                    <a:pt x="1033" y="1812"/>
                  </a:lnTo>
                  <a:cubicBezTo>
                    <a:pt x="1033" y="1799"/>
                    <a:pt x="1037" y="1786"/>
                    <a:pt x="1042" y="1774"/>
                  </a:cubicBezTo>
                  <a:cubicBezTo>
                    <a:pt x="1067" y="1689"/>
                    <a:pt x="1105" y="1609"/>
                    <a:pt x="1152" y="1533"/>
                  </a:cubicBezTo>
                  <a:cubicBezTo>
                    <a:pt x="1207" y="1435"/>
                    <a:pt x="1270" y="1342"/>
                    <a:pt x="1338" y="1253"/>
                  </a:cubicBezTo>
                  <a:cubicBezTo>
                    <a:pt x="1351" y="1232"/>
                    <a:pt x="1372" y="1207"/>
                    <a:pt x="1389" y="1185"/>
                  </a:cubicBezTo>
                  <a:cubicBezTo>
                    <a:pt x="1410" y="1164"/>
                    <a:pt x="1431" y="1143"/>
                    <a:pt x="1452" y="1122"/>
                  </a:cubicBezTo>
                  <a:cubicBezTo>
                    <a:pt x="1528" y="1050"/>
                    <a:pt x="1609" y="974"/>
                    <a:pt x="1689" y="898"/>
                  </a:cubicBezTo>
                  <a:cubicBezTo>
                    <a:pt x="1753" y="834"/>
                    <a:pt x="1820" y="771"/>
                    <a:pt x="1884" y="707"/>
                  </a:cubicBezTo>
                  <a:cubicBezTo>
                    <a:pt x="1969" y="631"/>
                    <a:pt x="2049" y="551"/>
                    <a:pt x="2129" y="466"/>
                  </a:cubicBezTo>
                  <a:cubicBezTo>
                    <a:pt x="2218" y="373"/>
                    <a:pt x="2286" y="301"/>
                    <a:pt x="2345" y="229"/>
                  </a:cubicBezTo>
                  <a:cubicBezTo>
                    <a:pt x="2396" y="170"/>
                    <a:pt x="2438" y="106"/>
                    <a:pt x="2472" y="38"/>
                  </a:cubicBezTo>
                  <a:cubicBezTo>
                    <a:pt x="2481" y="26"/>
                    <a:pt x="2485" y="13"/>
                    <a:pt x="2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2"/>
            <p:cNvSpPr/>
            <p:nvPr/>
          </p:nvSpPr>
          <p:spPr>
            <a:xfrm rot="-2997187">
              <a:off x="-1238597" y="3972627"/>
              <a:ext cx="170" cy="170"/>
            </a:xfrm>
            <a:custGeom>
              <a:rect b="b" l="l" r="r" t="t"/>
              <a:pathLst>
                <a:path extrusionOk="0" h="5" w="5">
                  <a:moveTo>
                    <a:pt x="0" y="0"/>
                  </a:moveTo>
                  <a:lnTo>
                    <a:pt x="0" y="0"/>
                  </a:lnTo>
                  <a:lnTo>
                    <a:pt x="0" y="0"/>
                  </a:lnTo>
                  <a:lnTo>
                    <a:pt x="5" y="5"/>
                  </a:lnTo>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2"/>
            <p:cNvSpPr/>
            <p:nvPr/>
          </p:nvSpPr>
          <p:spPr>
            <a:xfrm rot="-2997187">
              <a:off x="-1238625" y="3972703"/>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2"/>
            <p:cNvSpPr/>
            <p:nvPr/>
          </p:nvSpPr>
          <p:spPr>
            <a:xfrm rot="-2997187">
              <a:off x="-1238521" y="3972791"/>
              <a:ext cx="34" cy="34"/>
            </a:xfrm>
            <a:custGeom>
              <a:rect b="b" l="l" r="r" t="t"/>
              <a:pathLst>
                <a:path extrusionOk="0" h="1" w="1">
                  <a:moveTo>
                    <a:pt x="0" y="1"/>
                  </a:moveTo>
                  <a:lnTo>
                    <a:pt x="0" y="1"/>
                  </a:lnTo>
                  <a:lnTo>
                    <a:pt x="0" y="1"/>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2"/>
            <p:cNvSpPr/>
            <p:nvPr/>
          </p:nvSpPr>
          <p:spPr>
            <a:xfrm rot="-2997187">
              <a:off x="-1195128" y="4042482"/>
              <a:ext cx="68064" cy="76269"/>
            </a:xfrm>
            <a:custGeom>
              <a:rect b="b" l="l" r="r" t="t"/>
              <a:pathLst>
                <a:path extrusionOk="0" h="2240" w="1999">
                  <a:moveTo>
                    <a:pt x="1656" y="1"/>
                  </a:moveTo>
                  <a:lnTo>
                    <a:pt x="1613" y="56"/>
                  </a:lnTo>
                  <a:lnTo>
                    <a:pt x="1609" y="51"/>
                  </a:lnTo>
                  <a:cubicBezTo>
                    <a:pt x="1419" y="267"/>
                    <a:pt x="1228" y="487"/>
                    <a:pt x="1033" y="703"/>
                  </a:cubicBezTo>
                  <a:cubicBezTo>
                    <a:pt x="839" y="919"/>
                    <a:pt x="648" y="1135"/>
                    <a:pt x="458" y="1359"/>
                  </a:cubicBezTo>
                  <a:cubicBezTo>
                    <a:pt x="415" y="1410"/>
                    <a:pt x="369" y="1465"/>
                    <a:pt x="327" y="1516"/>
                  </a:cubicBezTo>
                  <a:cubicBezTo>
                    <a:pt x="280" y="1571"/>
                    <a:pt x="246" y="1605"/>
                    <a:pt x="204" y="1647"/>
                  </a:cubicBezTo>
                  <a:cubicBezTo>
                    <a:pt x="145" y="1711"/>
                    <a:pt x="90" y="1774"/>
                    <a:pt x="39" y="1846"/>
                  </a:cubicBezTo>
                  <a:cubicBezTo>
                    <a:pt x="35" y="1854"/>
                    <a:pt x="30" y="1867"/>
                    <a:pt x="22" y="1876"/>
                  </a:cubicBezTo>
                  <a:cubicBezTo>
                    <a:pt x="18" y="1888"/>
                    <a:pt x="13" y="1897"/>
                    <a:pt x="13" y="1905"/>
                  </a:cubicBezTo>
                  <a:cubicBezTo>
                    <a:pt x="5" y="1922"/>
                    <a:pt x="5" y="1939"/>
                    <a:pt x="1" y="1956"/>
                  </a:cubicBezTo>
                  <a:cubicBezTo>
                    <a:pt x="1" y="1963"/>
                    <a:pt x="1" y="1972"/>
                    <a:pt x="1" y="1981"/>
                  </a:cubicBezTo>
                  <a:cubicBezTo>
                    <a:pt x="1" y="1986"/>
                    <a:pt x="1" y="1994"/>
                    <a:pt x="5" y="1998"/>
                  </a:cubicBezTo>
                  <a:lnTo>
                    <a:pt x="5" y="1990"/>
                  </a:lnTo>
                  <a:cubicBezTo>
                    <a:pt x="9" y="2003"/>
                    <a:pt x="9" y="2015"/>
                    <a:pt x="13" y="2028"/>
                  </a:cubicBezTo>
                  <a:cubicBezTo>
                    <a:pt x="22" y="2041"/>
                    <a:pt x="26" y="2053"/>
                    <a:pt x="30" y="2066"/>
                  </a:cubicBezTo>
                  <a:cubicBezTo>
                    <a:pt x="51" y="2104"/>
                    <a:pt x="77" y="2138"/>
                    <a:pt x="102" y="2172"/>
                  </a:cubicBezTo>
                  <a:cubicBezTo>
                    <a:pt x="119" y="2197"/>
                    <a:pt x="140" y="2218"/>
                    <a:pt x="153" y="2240"/>
                  </a:cubicBezTo>
                  <a:cubicBezTo>
                    <a:pt x="272" y="2193"/>
                    <a:pt x="394" y="2155"/>
                    <a:pt x="517" y="2125"/>
                  </a:cubicBezTo>
                  <a:cubicBezTo>
                    <a:pt x="614" y="2100"/>
                    <a:pt x="716" y="2079"/>
                    <a:pt x="822" y="2062"/>
                  </a:cubicBezTo>
                  <a:lnTo>
                    <a:pt x="864" y="2053"/>
                  </a:lnTo>
                  <a:lnTo>
                    <a:pt x="847" y="2032"/>
                  </a:lnTo>
                  <a:lnTo>
                    <a:pt x="835" y="2015"/>
                  </a:lnTo>
                  <a:cubicBezTo>
                    <a:pt x="822" y="2003"/>
                    <a:pt x="809" y="1986"/>
                    <a:pt x="796" y="1969"/>
                  </a:cubicBezTo>
                  <a:cubicBezTo>
                    <a:pt x="792" y="1952"/>
                    <a:pt x="788" y="1935"/>
                    <a:pt x="779" y="1914"/>
                  </a:cubicBezTo>
                  <a:cubicBezTo>
                    <a:pt x="775" y="1897"/>
                    <a:pt x="779" y="1871"/>
                    <a:pt x="779" y="1846"/>
                  </a:cubicBezTo>
                  <a:cubicBezTo>
                    <a:pt x="788" y="1804"/>
                    <a:pt x="796" y="1766"/>
                    <a:pt x="805" y="1723"/>
                  </a:cubicBezTo>
                  <a:cubicBezTo>
                    <a:pt x="847" y="1609"/>
                    <a:pt x="906" y="1499"/>
                    <a:pt x="974" y="1397"/>
                  </a:cubicBezTo>
                  <a:cubicBezTo>
                    <a:pt x="1127" y="1190"/>
                    <a:pt x="1296" y="995"/>
                    <a:pt x="1486" y="817"/>
                  </a:cubicBezTo>
                  <a:lnTo>
                    <a:pt x="1520" y="784"/>
                  </a:lnTo>
                  <a:lnTo>
                    <a:pt x="1550" y="754"/>
                  </a:lnTo>
                  <a:lnTo>
                    <a:pt x="1567" y="737"/>
                  </a:lnTo>
                  <a:lnTo>
                    <a:pt x="1596" y="707"/>
                  </a:lnTo>
                  <a:cubicBezTo>
                    <a:pt x="1660" y="640"/>
                    <a:pt x="1728" y="576"/>
                    <a:pt x="1787" y="508"/>
                  </a:cubicBezTo>
                  <a:cubicBezTo>
                    <a:pt x="1863" y="424"/>
                    <a:pt x="1935" y="331"/>
                    <a:pt x="1998" y="238"/>
                  </a:cubicBezTo>
                  <a:lnTo>
                    <a:pt x="1998" y="238"/>
                  </a:lnTo>
                  <a:lnTo>
                    <a:pt x="1977" y="246"/>
                  </a:lnTo>
                  <a:lnTo>
                    <a:pt x="1960" y="246"/>
                  </a:lnTo>
                  <a:cubicBezTo>
                    <a:pt x="1931" y="255"/>
                    <a:pt x="1905" y="259"/>
                    <a:pt x="1880" y="263"/>
                  </a:cubicBezTo>
                  <a:cubicBezTo>
                    <a:pt x="1863" y="267"/>
                    <a:pt x="1842" y="267"/>
                    <a:pt x="1825" y="267"/>
                  </a:cubicBezTo>
                  <a:lnTo>
                    <a:pt x="1787" y="267"/>
                  </a:lnTo>
                  <a:cubicBezTo>
                    <a:pt x="1774" y="263"/>
                    <a:pt x="1761" y="259"/>
                    <a:pt x="1745" y="255"/>
                  </a:cubicBezTo>
                  <a:cubicBezTo>
                    <a:pt x="1736" y="250"/>
                    <a:pt x="1723" y="246"/>
                    <a:pt x="1715" y="238"/>
                  </a:cubicBezTo>
                  <a:cubicBezTo>
                    <a:pt x="1706" y="233"/>
                    <a:pt x="1698" y="225"/>
                    <a:pt x="1694" y="221"/>
                  </a:cubicBezTo>
                  <a:cubicBezTo>
                    <a:pt x="1685" y="208"/>
                    <a:pt x="1677" y="191"/>
                    <a:pt x="1668" y="174"/>
                  </a:cubicBezTo>
                  <a:cubicBezTo>
                    <a:pt x="1664" y="161"/>
                    <a:pt x="1656" y="140"/>
                    <a:pt x="1656" y="123"/>
                  </a:cubicBezTo>
                  <a:cubicBezTo>
                    <a:pt x="1651" y="81"/>
                    <a:pt x="1651" y="43"/>
                    <a:pt x="165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2"/>
            <p:cNvSpPr/>
            <p:nvPr/>
          </p:nvSpPr>
          <p:spPr>
            <a:xfrm rot="-2997187">
              <a:off x="-1510529" y="4235613"/>
              <a:ext cx="470691" cy="219683"/>
            </a:xfrm>
            <a:custGeom>
              <a:rect b="b" l="l" r="r" t="t"/>
              <a:pathLst>
                <a:path extrusionOk="0" h="6452" w="13824">
                  <a:moveTo>
                    <a:pt x="0" y="1"/>
                  </a:moveTo>
                  <a:lnTo>
                    <a:pt x="0" y="1"/>
                  </a:lnTo>
                  <a:cubicBezTo>
                    <a:pt x="22" y="115"/>
                    <a:pt x="47" y="238"/>
                    <a:pt x="72" y="361"/>
                  </a:cubicBezTo>
                  <a:lnTo>
                    <a:pt x="72" y="356"/>
                  </a:lnTo>
                  <a:cubicBezTo>
                    <a:pt x="182" y="831"/>
                    <a:pt x="335" y="1296"/>
                    <a:pt x="534" y="1745"/>
                  </a:cubicBezTo>
                  <a:cubicBezTo>
                    <a:pt x="733" y="2202"/>
                    <a:pt x="970" y="2642"/>
                    <a:pt x="1249" y="3057"/>
                  </a:cubicBezTo>
                  <a:cubicBezTo>
                    <a:pt x="1524" y="3467"/>
                    <a:pt x="1833" y="3848"/>
                    <a:pt x="2180" y="4204"/>
                  </a:cubicBezTo>
                  <a:cubicBezTo>
                    <a:pt x="2506" y="4542"/>
                    <a:pt x="2870" y="4843"/>
                    <a:pt x="3259" y="5101"/>
                  </a:cubicBezTo>
                  <a:cubicBezTo>
                    <a:pt x="3729" y="5410"/>
                    <a:pt x="4233" y="5668"/>
                    <a:pt x="4753" y="5871"/>
                  </a:cubicBezTo>
                  <a:cubicBezTo>
                    <a:pt x="5697" y="6244"/>
                    <a:pt x="6628" y="6439"/>
                    <a:pt x="7522" y="6451"/>
                  </a:cubicBezTo>
                  <a:lnTo>
                    <a:pt x="7572" y="6451"/>
                  </a:lnTo>
                  <a:cubicBezTo>
                    <a:pt x="8021" y="6451"/>
                    <a:pt x="8478" y="6392"/>
                    <a:pt x="8880" y="6341"/>
                  </a:cubicBezTo>
                  <a:lnTo>
                    <a:pt x="8884" y="6337"/>
                  </a:lnTo>
                  <a:lnTo>
                    <a:pt x="8880" y="6337"/>
                  </a:lnTo>
                  <a:lnTo>
                    <a:pt x="8914" y="6303"/>
                  </a:lnTo>
                  <a:lnTo>
                    <a:pt x="8969" y="6252"/>
                  </a:lnTo>
                  <a:cubicBezTo>
                    <a:pt x="9007" y="6210"/>
                    <a:pt x="9045" y="6163"/>
                    <a:pt x="9083" y="6117"/>
                  </a:cubicBezTo>
                  <a:cubicBezTo>
                    <a:pt x="9096" y="6096"/>
                    <a:pt x="9113" y="6075"/>
                    <a:pt x="9126" y="6049"/>
                  </a:cubicBezTo>
                  <a:cubicBezTo>
                    <a:pt x="9134" y="6032"/>
                    <a:pt x="9147" y="6011"/>
                    <a:pt x="9151" y="5986"/>
                  </a:cubicBezTo>
                  <a:cubicBezTo>
                    <a:pt x="9160" y="5969"/>
                    <a:pt x="9164" y="5948"/>
                    <a:pt x="9164" y="5931"/>
                  </a:cubicBezTo>
                  <a:cubicBezTo>
                    <a:pt x="9164" y="5914"/>
                    <a:pt x="9160" y="5897"/>
                    <a:pt x="9155" y="5880"/>
                  </a:cubicBezTo>
                  <a:cubicBezTo>
                    <a:pt x="9151" y="5859"/>
                    <a:pt x="9138" y="5842"/>
                    <a:pt x="9126" y="5829"/>
                  </a:cubicBezTo>
                  <a:cubicBezTo>
                    <a:pt x="9113" y="5812"/>
                    <a:pt x="9096" y="5799"/>
                    <a:pt x="9079" y="5791"/>
                  </a:cubicBezTo>
                  <a:cubicBezTo>
                    <a:pt x="9066" y="5783"/>
                    <a:pt x="9054" y="5778"/>
                    <a:pt x="9041" y="5774"/>
                  </a:cubicBezTo>
                  <a:cubicBezTo>
                    <a:pt x="9020" y="5766"/>
                    <a:pt x="8994" y="5761"/>
                    <a:pt x="8969" y="5757"/>
                  </a:cubicBezTo>
                  <a:lnTo>
                    <a:pt x="8948" y="5753"/>
                  </a:lnTo>
                  <a:cubicBezTo>
                    <a:pt x="8914" y="5749"/>
                    <a:pt x="8880" y="5740"/>
                    <a:pt x="8846" y="5728"/>
                  </a:cubicBezTo>
                  <a:lnTo>
                    <a:pt x="8817" y="5715"/>
                  </a:lnTo>
                  <a:cubicBezTo>
                    <a:pt x="8808" y="5711"/>
                    <a:pt x="8804" y="5702"/>
                    <a:pt x="8796" y="5694"/>
                  </a:cubicBezTo>
                  <a:cubicBezTo>
                    <a:pt x="8796" y="5689"/>
                    <a:pt x="8791" y="5685"/>
                    <a:pt x="8787" y="5681"/>
                  </a:cubicBezTo>
                  <a:lnTo>
                    <a:pt x="8783" y="5664"/>
                  </a:lnTo>
                  <a:cubicBezTo>
                    <a:pt x="8783" y="5660"/>
                    <a:pt x="8779" y="5651"/>
                    <a:pt x="8779" y="5647"/>
                  </a:cubicBezTo>
                  <a:cubicBezTo>
                    <a:pt x="8779" y="5626"/>
                    <a:pt x="8779" y="5605"/>
                    <a:pt x="8779" y="5579"/>
                  </a:cubicBezTo>
                  <a:cubicBezTo>
                    <a:pt x="8783" y="5562"/>
                    <a:pt x="8787" y="5546"/>
                    <a:pt x="8791" y="5529"/>
                  </a:cubicBezTo>
                  <a:cubicBezTo>
                    <a:pt x="8800" y="5512"/>
                    <a:pt x="8804" y="5499"/>
                    <a:pt x="8812" y="5486"/>
                  </a:cubicBezTo>
                  <a:cubicBezTo>
                    <a:pt x="8829" y="5465"/>
                    <a:pt x="8851" y="5444"/>
                    <a:pt x="8872" y="5427"/>
                  </a:cubicBezTo>
                  <a:cubicBezTo>
                    <a:pt x="8897" y="5410"/>
                    <a:pt x="8923" y="5397"/>
                    <a:pt x="8952" y="5385"/>
                  </a:cubicBezTo>
                  <a:cubicBezTo>
                    <a:pt x="9024" y="5355"/>
                    <a:pt x="9096" y="5338"/>
                    <a:pt x="9172" y="5325"/>
                  </a:cubicBezTo>
                  <a:cubicBezTo>
                    <a:pt x="9274" y="5313"/>
                    <a:pt x="9380" y="5309"/>
                    <a:pt x="9481" y="5309"/>
                  </a:cubicBezTo>
                  <a:lnTo>
                    <a:pt x="9532" y="5309"/>
                  </a:lnTo>
                  <a:cubicBezTo>
                    <a:pt x="9651" y="5309"/>
                    <a:pt x="9773" y="5317"/>
                    <a:pt x="9921" y="5330"/>
                  </a:cubicBezTo>
                  <a:cubicBezTo>
                    <a:pt x="9976" y="5334"/>
                    <a:pt x="10036" y="5342"/>
                    <a:pt x="10095" y="5351"/>
                  </a:cubicBezTo>
                  <a:lnTo>
                    <a:pt x="10141" y="5355"/>
                  </a:lnTo>
                  <a:lnTo>
                    <a:pt x="10455" y="5253"/>
                  </a:lnTo>
                  <a:lnTo>
                    <a:pt x="10489" y="5241"/>
                  </a:lnTo>
                  <a:lnTo>
                    <a:pt x="10637" y="5194"/>
                  </a:lnTo>
                  <a:cubicBezTo>
                    <a:pt x="10827" y="5131"/>
                    <a:pt x="10963" y="5076"/>
                    <a:pt x="11081" y="5025"/>
                  </a:cubicBezTo>
                  <a:cubicBezTo>
                    <a:pt x="11280" y="4936"/>
                    <a:pt x="11470" y="4830"/>
                    <a:pt x="11597" y="4758"/>
                  </a:cubicBezTo>
                  <a:cubicBezTo>
                    <a:pt x="11885" y="4602"/>
                    <a:pt x="12186" y="4415"/>
                    <a:pt x="12402" y="4276"/>
                  </a:cubicBezTo>
                  <a:lnTo>
                    <a:pt x="12423" y="4263"/>
                  </a:lnTo>
                  <a:lnTo>
                    <a:pt x="12533" y="4195"/>
                  </a:lnTo>
                  <a:lnTo>
                    <a:pt x="12529" y="4195"/>
                  </a:lnTo>
                  <a:cubicBezTo>
                    <a:pt x="12520" y="4191"/>
                    <a:pt x="12516" y="4191"/>
                    <a:pt x="12507" y="4187"/>
                  </a:cubicBezTo>
                  <a:cubicBezTo>
                    <a:pt x="12482" y="4178"/>
                    <a:pt x="12457" y="4166"/>
                    <a:pt x="12431" y="4149"/>
                  </a:cubicBezTo>
                  <a:cubicBezTo>
                    <a:pt x="12410" y="4132"/>
                    <a:pt x="12393" y="4115"/>
                    <a:pt x="12376" y="4098"/>
                  </a:cubicBezTo>
                  <a:cubicBezTo>
                    <a:pt x="12355" y="4064"/>
                    <a:pt x="12334" y="4035"/>
                    <a:pt x="12321" y="3996"/>
                  </a:cubicBezTo>
                  <a:cubicBezTo>
                    <a:pt x="12296" y="3950"/>
                    <a:pt x="12287" y="3895"/>
                    <a:pt x="12296" y="3844"/>
                  </a:cubicBezTo>
                  <a:cubicBezTo>
                    <a:pt x="12296" y="3823"/>
                    <a:pt x="12304" y="3802"/>
                    <a:pt x="12309" y="3785"/>
                  </a:cubicBezTo>
                  <a:cubicBezTo>
                    <a:pt x="12321" y="3759"/>
                    <a:pt x="12334" y="3734"/>
                    <a:pt x="12351" y="3709"/>
                  </a:cubicBezTo>
                  <a:cubicBezTo>
                    <a:pt x="12380" y="3671"/>
                    <a:pt x="12414" y="3637"/>
                    <a:pt x="12452" y="3607"/>
                  </a:cubicBezTo>
                  <a:lnTo>
                    <a:pt x="12465" y="3599"/>
                  </a:lnTo>
                  <a:lnTo>
                    <a:pt x="12482" y="3586"/>
                  </a:lnTo>
                  <a:cubicBezTo>
                    <a:pt x="12571" y="3527"/>
                    <a:pt x="12664" y="3476"/>
                    <a:pt x="12761" y="3438"/>
                  </a:cubicBezTo>
                  <a:cubicBezTo>
                    <a:pt x="12897" y="3378"/>
                    <a:pt x="13041" y="3332"/>
                    <a:pt x="13176" y="3281"/>
                  </a:cubicBezTo>
                  <a:lnTo>
                    <a:pt x="13223" y="3268"/>
                  </a:lnTo>
                  <a:lnTo>
                    <a:pt x="13235" y="3264"/>
                  </a:lnTo>
                  <a:lnTo>
                    <a:pt x="13252" y="3256"/>
                  </a:lnTo>
                  <a:cubicBezTo>
                    <a:pt x="13362" y="3222"/>
                    <a:pt x="13447" y="3192"/>
                    <a:pt x="13532" y="3150"/>
                  </a:cubicBezTo>
                  <a:cubicBezTo>
                    <a:pt x="13570" y="3133"/>
                    <a:pt x="13608" y="3112"/>
                    <a:pt x="13646" y="3086"/>
                  </a:cubicBezTo>
                  <a:cubicBezTo>
                    <a:pt x="13654" y="3078"/>
                    <a:pt x="13667" y="3070"/>
                    <a:pt x="13680" y="3057"/>
                  </a:cubicBezTo>
                  <a:cubicBezTo>
                    <a:pt x="13705" y="3036"/>
                    <a:pt x="13726" y="3014"/>
                    <a:pt x="13748" y="2993"/>
                  </a:cubicBezTo>
                  <a:cubicBezTo>
                    <a:pt x="13777" y="2964"/>
                    <a:pt x="13803" y="2930"/>
                    <a:pt x="13824" y="2896"/>
                  </a:cubicBezTo>
                  <a:lnTo>
                    <a:pt x="13824" y="2896"/>
                  </a:lnTo>
                  <a:cubicBezTo>
                    <a:pt x="13726" y="2909"/>
                    <a:pt x="13625" y="2926"/>
                    <a:pt x="13527" y="2947"/>
                  </a:cubicBezTo>
                  <a:cubicBezTo>
                    <a:pt x="13460" y="2964"/>
                    <a:pt x="13388" y="2985"/>
                    <a:pt x="13324" y="3010"/>
                  </a:cubicBezTo>
                  <a:cubicBezTo>
                    <a:pt x="13244" y="3044"/>
                    <a:pt x="13168" y="3082"/>
                    <a:pt x="13092" y="3120"/>
                  </a:cubicBezTo>
                  <a:cubicBezTo>
                    <a:pt x="12905" y="3222"/>
                    <a:pt x="12723" y="3336"/>
                    <a:pt x="12546" y="3459"/>
                  </a:cubicBezTo>
                  <a:cubicBezTo>
                    <a:pt x="12380" y="3573"/>
                    <a:pt x="12211" y="3692"/>
                    <a:pt x="12042" y="3797"/>
                  </a:cubicBezTo>
                  <a:cubicBezTo>
                    <a:pt x="11720" y="4009"/>
                    <a:pt x="11382" y="4200"/>
                    <a:pt x="11035" y="4365"/>
                  </a:cubicBezTo>
                  <a:cubicBezTo>
                    <a:pt x="10764" y="4492"/>
                    <a:pt x="10484" y="4597"/>
                    <a:pt x="10201" y="4686"/>
                  </a:cubicBezTo>
                  <a:cubicBezTo>
                    <a:pt x="10116" y="4712"/>
                    <a:pt x="10031" y="4733"/>
                    <a:pt x="9947" y="4758"/>
                  </a:cubicBezTo>
                  <a:cubicBezTo>
                    <a:pt x="9875" y="4779"/>
                    <a:pt x="9807" y="4801"/>
                    <a:pt x="9735" y="4822"/>
                  </a:cubicBezTo>
                  <a:cubicBezTo>
                    <a:pt x="9600" y="4864"/>
                    <a:pt x="9460" y="4911"/>
                    <a:pt x="9329" y="4961"/>
                  </a:cubicBezTo>
                  <a:cubicBezTo>
                    <a:pt x="9054" y="5059"/>
                    <a:pt x="8783" y="5169"/>
                    <a:pt x="8512" y="5266"/>
                  </a:cubicBezTo>
                  <a:cubicBezTo>
                    <a:pt x="8245" y="5364"/>
                    <a:pt x="7974" y="5448"/>
                    <a:pt x="7699" y="5520"/>
                  </a:cubicBezTo>
                  <a:cubicBezTo>
                    <a:pt x="7428" y="5584"/>
                    <a:pt x="7149" y="5622"/>
                    <a:pt x="6866" y="5630"/>
                  </a:cubicBezTo>
                  <a:cubicBezTo>
                    <a:pt x="6828" y="5631"/>
                    <a:pt x="6791" y="5632"/>
                    <a:pt x="6754" y="5632"/>
                  </a:cubicBezTo>
                  <a:cubicBezTo>
                    <a:pt x="6641" y="5632"/>
                    <a:pt x="6528" y="5627"/>
                    <a:pt x="6417" y="5617"/>
                  </a:cubicBezTo>
                  <a:cubicBezTo>
                    <a:pt x="6264" y="5601"/>
                    <a:pt x="6116" y="5579"/>
                    <a:pt x="5968" y="5550"/>
                  </a:cubicBezTo>
                  <a:cubicBezTo>
                    <a:pt x="5350" y="5444"/>
                    <a:pt x="4753" y="5253"/>
                    <a:pt x="4182" y="4991"/>
                  </a:cubicBezTo>
                  <a:cubicBezTo>
                    <a:pt x="3907" y="4864"/>
                    <a:pt x="3640" y="4716"/>
                    <a:pt x="3382" y="4555"/>
                  </a:cubicBezTo>
                  <a:cubicBezTo>
                    <a:pt x="2857" y="4221"/>
                    <a:pt x="2375" y="3836"/>
                    <a:pt x="1939" y="3395"/>
                  </a:cubicBezTo>
                  <a:cubicBezTo>
                    <a:pt x="1727" y="3184"/>
                    <a:pt x="1528" y="2959"/>
                    <a:pt x="1342" y="2727"/>
                  </a:cubicBezTo>
                  <a:cubicBezTo>
                    <a:pt x="1245" y="2600"/>
                    <a:pt x="1147" y="2468"/>
                    <a:pt x="1058" y="2333"/>
                  </a:cubicBezTo>
                  <a:cubicBezTo>
                    <a:pt x="970" y="2202"/>
                    <a:pt x="898" y="2079"/>
                    <a:pt x="826" y="1948"/>
                  </a:cubicBezTo>
                  <a:cubicBezTo>
                    <a:pt x="754" y="1812"/>
                    <a:pt x="686" y="1677"/>
                    <a:pt x="623" y="1537"/>
                  </a:cubicBezTo>
                  <a:cubicBezTo>
                    <a:pt x="559" y="1402"/>
                    <a:pt x="504" y="1271"/>
                    <a:pt x="449" y="1131"/>
                  </a:cubicBezTo>
                  <a:cubicBezTo>
                    <a:pt x="335" y="852"/>
                    <a:pt x="229" y="564"/>
                    <a:pt x="115" y="280"/>
                  </a:cubicBezTo>
                  <a:cubicBezTo>
                    <a:pt x="77" y="187"/>
                    <a:pt x="38" y="94"/>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2"/>
            <p:cNvSpPr/>
            <p:nvPr/>
          </p:nvSpPr>
          <p:spPr>
            <a:xfrm rot="-2997187">
              <a:off x="-1162221" y="4123702"/>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2"/>
            <p:cNvSpPr/>
            <p:nvPr/>
          </p:nvSpPr>
          <p:spPr>
            <a:xfrm rot="-2997187">
              <a:off x="-1180275" y="4306658"/>
              <a:ext cx="76984" cy="35241"/>
            </a:xfrm>
            <a:custGeom>
              <a:rect b="b" l="l" r="r" t="t"/>
              <a:pathLst>
                <a:path extrusionOk="0" h="1035" w="2261">
                  <a:moveTo>
                    <a:pt x="649" y="0"/>
                  </a:moveTo>
                  <a:cubicBezTo>
                    <a:pt x="566" y="0"/>
                    <a:pt x="482" y="8"/>
                    <a:pt x="398" y="18"/>
                  </a:cubicBezTo>
                  <a:cubicBezTo>
                    <a:pt x="322" y="27"/>
                    <a:pt x="246" y="48"/>
                    <a:pt x="174" y="73"/>
                  </a:cubicBezTo>
                  <a:cubicBezTo>
                    <a:pt x="149" y="86"/>
                    <a:pt x="119" y="103"/>
                    <a:pt x="98" y="120"/>
                  </a:cubicBezTo>
                  <a:cubicBezTo>
                    <a:pt x="73" y="137"/>
                    <a:pt x="56" y="154"/>
                    <a:pt x="39" y="175"/>
                  </a:cubicBezTo>
                  <a:cubicBezTo>
                    <a:pt x="30" y="192"/>
                    <a:pt x="22" y="205"/>
                    <a:pt x="18" y="222"/>
                  </a:cubicBezTo>
                  <a:cubicBezTo>
                    <a:pt x="9" y="239"/>
                    <a:pt x="5" y="255"/>
                    <a:pt x="5" y="272"/>
                  </a:cubicBezTo>
                  <a:cubicBezTo>
                    <a:pt x="1" y="294"/>
                    <a:pt x="1" y="319"/>
                    <a:pt x="5" y="340"/>
                  </a:cubicBezTo>
                  <a:cubicBezTo>
                    <a:pt x="5" y="344"/>
                    <a:pt x="5" y="353"/>
                    <a:pt x="9" y="357"/>
                  </a:cubicBezTo>
                  <a:lnTo>
                    <a:pt x="13" y="374"/>
                  </a:lnTo>
                  <a:cubicBezTo>
                    <a:pt x="13" y="378"/>
                    <a:pt x="18" y="382"/>
                    <a:pt x="22" y="387"/>
                  </a:cubicBezTo>
                  <a:cubicBezTo>
                    <a:pt x="26" y="395"/>
                    <a:pt x="34" y="399"/>
                    <a:pt x="43" y="408"/>
                  </a:cubicBezTo>
                  <a:lnTo>
                    <a:pt x="68" y="421"/>
                  </a:lnTo>
                  <a:cubicBezTo>
                    <a:pt x="102" y="433"/>
                    <a:pt x="136" y="442"/>
                    <a:pt x="170" y="446"/>
                  </a:cubicBezTo>
                  <a:lnTo>
                    <a:pt x="195" y="450"/>
                  </a:lnTo>
                  <a:cubicBezTo>
                    <a:pt x="221" y="454"/>
                    <a:pt x="242" y="459"/>
                    <a:pt x="267" y="467"/>
                  </a:cubicBezTo>
                  <a:cubicBezTo>
                    <a:pt x="280" y="471"/>
                    <a:pt x="293" y="476"/>
                    <a:pt x="305" y="484"/>
                  </a:cubicBezTo>
                  <a:cubicBezTo>
                    <a:pt x="322" y="492"/>
                    <a:pt x="335" y="505"/>
                    <a:pt x="348" y="518"/>
                  </a:cubicBezTo>
                  <a:cubicBezTo>
                    <a:pt x="365" y="535"/>
                    <a:pt x="373" y="552"/>
                    <a:pt x="377" y="573"/>
                  </a:cubicBezTo>
                  <a:cubicBezTo>
                    <a:pt x="382" y="590"/>
                    <a:pt x="386" y="607"/>
                    <a:pt x="386" y="619"/>
                  </a:cubicBezTo>
                  <a:cubicBezTo>
                    <a:pt x="386" y="641"/>
                    <a:pt x="382" y="662"/>
                    <a:pt x="377" y="679"/>
                  </a:cubicBezTo>
                  <a:cubicBezTo>
                    <a:pt x="369" y="700"/>
                    <a:pt x="360" y="721"/>
                    <a:pt x="348" y="742"/>
                  </a:cubicBezTo>
                  <a:cubicBezTo>
                    <a:pt x="335" y="768"/>
                    <a:pt x="322" y="789"/>
                    <a:pt x="305" y="810"/>
                  </a:cubicBezTo>
                  <a:cubicBezTo>
                    <a:pt x="271" y="856"/>
                    <a:pt x="233" y="899"/>
                    <a:pt x="191" y="945"/>
                  </a:cubicBezTo>
                  <a:lnTo>
                    <a:pt x="140" y="996"/>
                  </a:lnTo>
                  <a:lnTo>
                    <a:pt x="106" y="1026"/>
                  </a:lnTo>
                  <a:lnTo>
                    <a:pt x="128" y="1034"/>
                  </a:lnTo>
                  <a:lnTo>
                    <a:pt x="145" y="1034"/>
                  </a:lnTo>
                  <a:lnTo>
                    <a:pt x="284" y="1017"/>
                  </a:lnTo>
                  <a:cubicBezTo>
                    <a:pt x="712" y="954"/>
                    <a:pt x="1139" y="920"/>
                    <a:pt x="1571" y="911"/>
                  </a:cubicBezTo>
                  <a:cubicBezTo>
                    <a:pt x="1656" y="911"/>
                    <a:pt x="1744" y="911"/>
                    <a:pt x="1829" y="916"/>
                  </a:cubicBezTo>
                  <a:cubicBezTo>
                    <a:pt x="1888" y="920"/>
                    <a:pt x="1943" y="924"/>
                    <a:pt x="2003" y="933"/>
                  </a:cubicBezTo>
                  <a:cubicBezTo>
                    <a:pt x="2011" y="933"/>
                    <a:pt x="2020" y="935"/>
                    <a:pt x="2028" y="935"/>
                  </a:cubicBezTo>
                  <a:cubicBezTo>
                    <a:pt x="2032" y="935"/>
                    <a:pt x="2036" y="934"/>
                    <a:pt x="2041" y="933"/>
                  </a:cubicBezTo>
                  <a:cubicBezTo>
                    <a:pt x="2066" y="933"/>
                    <a:pt x="2087" y="928"/>
                    <a:pt x="2113" y="920"/>
                  </a:cubicBezTo>
                  <a:cubicBezTo>
                    <a:pt x="2168" y="903"/>
                    <a:pt x="2214" y="861"/>
                    <a:pt x="2240" y="810"/>
                  </a:cubicBezTo>
                  <a:cubicBezTo>
                    <a:pt x="2252" y="776"/>
                    <a:pt x="2261" y="742"/>
                    <a:pt x="2261" y="704"/>
                  </a:cubicBezTo>
                  <a:cubicBezTo>
                    <a:pt x="2252" y="645"/>
                    <a:pt x="2227" y="590"/>
                    <a:pt x="2185" y="552"/>
                  </a:cubicBezTo>
                  <a:cubicBezTo>
                    <a:pt x="1922" y="289"/>
                    <a:pt x="1571" y="162"/>
                    <a:pt x="1262" y="78"/>
                  </a:cubicBezTo>
                  <a:cubicBezTo>
                    <a:pt x="1296" y="69"/>
                    <a:pt x="1330" y="61"/>
                    <a:pt x="1363" y="52"/>
                  </a:cubicBezTo>
                  <a:cubicBezTo>
                    <a:pt x="1283" y="40"/>
                    <a:pt x="1215" y="31"/>
                    <a:pt x="1143" y="23"/>
                  </a:cubicBezTo>
                  <a:cubicBezTo>
                    <a:pt x="995" y="10"/>
                    <a:pt x="873" y="6"/>
                    <a:pt x="758" y="2"/>
                  </a:cubicBezTo>
                  <a:lnTo>
                    <a:pt x="703" y="2"/>
                  </a:lnTo>
                  <a:cubicBezTo>
                    <a:pt x="685" y="1"/>
                    <a:pt x="667" y="0"/>
                    <a:pt x="6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2"/>
            <p:cNvSpPr/>
            <p:nvPr/>
          </p:nvSpPr>
          <p:spPr>
            <a:xfrm rot="-2997187">
              <a:off x="-1192481" y="4096728"/>
              <a:ext cx="157680" cy="84475"/>
            </a:xfrm>
            <a:custGeom>
              <a:rect b="b" l="l" r="r" t="t"/>
              <a:pathLst>
                <a:path extrusionOk="0" h="2481" w="4631">
                  <a:moveTo>
                    <a:pt x="2604" y="0"/>
                  </a:moveTo>
                  <a:lnTo>
                    <a:pt x="2599" y="4"/>
                  </a:lnTo>
                  <a:lnTo>
                    <a:pt x="2553" y="13"/>
                  </a:lnTo>
                  <a:cubicBezTo>
                    <a:pt x="2447" y="30"/>
                    <a:pt x="2345" y="51"/>
                    <a:pt x="2248" y="76"/>
                  </a:cubicBezTo>
                  <a:cubicBezTo>
                    <a:pt x="2125" y="106"/>
                    <a:pt x="2003" y="144"/>
                    <a:pt x="1884" y="191"/>
                  </a:cubicBezTo>
                  <a:cubicBezTo>
                    <a:pt x="1897" y="203"/>
                    <a:pt x="1909" y="219"/>
                    <a:pt x="1921" y="232"/>
                  </a:cubicBezTo>
                  <a:lnTo>
                    <a:pt x="1921" y="232"/>
                  </a:lnTo>
                  <a:cubicBezTo>
                    <a:pt x="1919" y="230"/>
                    <a:pt x="1917" y="228"/>
                    <a:pt x="1915" y="226"/>
                  </a:cubicBezTo>
                  <a:lnTo>
                    <a:pt x="1915" y="226"/>
                  </a:lnTo>
                  <a:cubicBezTo>
                    <a:pt x="1918" y="229"/>
                    <a:pt x="1918" y="229"/>
                    <a:pt x="1922" y="233"/>
                  </a:cubicBezTo>
                  <a:cubicBezTo>
                    <a:pt x="1922" y="233"/>
                    <a:pt x="1922" y="232"/>
                    <a:pt x="1921" y="232"/>
                  </a:cubicBezTo>
                  <a:lnTo>
                    <a:pt x="1921" y="232"/>
                  </a:lnTo>
                  <a:cubicBezTo>
                    <a:pt x="1948" y="259"/>
                    <a:pt x="1976" y="286"/>
                    <a:pt x="2007" y="309"/>
                  </a:cubicBezTo>
                  <a:cubicBezTo>
                    <a:pt x="2032" y="330"/>
                    <a:pt x="2058" y="347"/>
                    <a:pt x="2087" y="364"/>
                  </a:cubicBezTo>
                  <a:cubicBezTo>
                    <a:pt x="2163" y="406"/>
                    <a:pt x="2248" y="449"/>
                    <a:pt x="2328" y="483"/>
                  </a:cubicBezTo>
                  <a:cubicBezTo>
                    <a:pt x="2367" y="500"/>
                    <a:pt x="2400" y="516"/>
                    <a:pt x="2434" y="533"/>
                  </a:cubicBezTo>
                  <a:cubicBezTo>
                    <a:pt x="2464" y="546"/>
                    <a:pt x="2489" y="559"/>
                    <a:pt x="2515" y="580"/>
                  </a:cubicBezTo>
                  <a:cubicBezTo>
                    <a:pt x="2523" y="584"/>
                    <a:pt x="2536" y="593"/>
                    <a:pt x="2544" y="601"/>
                  </a:cubicBezTo>
                  <a:cubicBezTo>
                    <a:pt x="2553" y="610"/>
                    <a:pt x="2557" y="618"/>
                    <a:pt x="2566" y="627"/>
                  </a:cubicBezTo>
                  <a:cubicBezTo>
                    <a:pt x="2574" y="643"/>
                    <a:pt x="2582" y="660"/>
                    <a:pt x="2582" y="682"/>
                  </a:cubicBezTo>
                  <a:cubicBezTo>
                    <a:pt x="2587" y="690"/>
                    <a:pt x="2587" y="698"/>
                    <a:pt x="2582" y="711"/>
                  </a:cubicBezTo>
                  <a:cubicBezTo>
                    <a:pt x="2582" y="720"/>
                    <a:pt x="2578" y="728"/>
                    <a:pt x="2574" y="741"/>
                  </a:cubicBezTo>
                  <a:cubicBezTo>
                    <a:pt x="2561" y="762"/>
                    <a:pt x="2549" y="779"/>
                    <a:pt x="2532" y="796"/>
                  </a:cubicBezTo>
                  <a:cubicBezTo>
                    <a:pt x="2502" y="825"/>
                    <a:pt x="2472" y="851"/>
                    <a:pt x="2439" y="876"/>
                  </a:cubicBezTo>
                  <a:cubicBezTo>
                    <a:pt x="2379" y="919"/>
                    <a:pt x="2320" y="952"/>
                    <a:pt x="2261" y="986"/>
                  </a:cubicBezTo>
                  <a:cubicBezTo>
                    <a:pt x="2214" y="1012"/>
                    <a:pt x="2163" y="1033"/>
                    <a:pt x="2117" y="1050"/>
                  </a:cubicBezTo>
                  <a:cubicBezTo>
                    <a:pt x="2066" y="1071"/>
                    <a:pt x="2015" y="1084"/>
                    <a:pt x="1969" y="1096"/>
                  </a:cubicBezTo>
                  <a:cubicBezTo>
                    <a:pt x="1909" y="1109"/>
                    <a:pt x="1854" y="1122"/>
                    <a:pt x="1799" y="1130"/>
                  </a:cubicBezTo>
                  <a:cubicBezTo>
                    <a:pt x="1732" y="1143"/>
                    <a:pt x="1668" y="1151"/>
                    <a:pt x="1600" y="1164"/>
                  </a:cubicBezTo>
                  <a:lnTo>
                    <a:pt x="1533" y="1173"/>
                  </a:lnTo>
                  <a:cubicBezTo>
                    <a:pt x="1512" y="1211"/>
                    <a:pt x="1486" y="1244"/>
                    <a:pt x="1457" y="1270"/>
                  </a:cubicBezTo>
                  <a:cubicBezTo>
                    <a:pt x="1431" y="1295"/>
                    <a:pt x="1410" y="1316"/>
                    <a:pt x="1389" y="1333"/>
                  </a:cubicBezTo>
                  <a:cubicBezTo>
                    <a:pt x="1376" y="1346"/>
                    <a:pt x="1363" y="1355"/>
                    <a:pt x="1351" y="1367"/>
                  </a:cubicBezTo>
                  <a:cubicBezTo>
                    <a:pt x="1317" y="1393"/>
                    <a:pt x="1279" y="1414"/>
                    <a:pt x="1241" y="1431"/>
                  </a:cubicBezTo>
                  <a:cubicBezTo>
                    <a:pt x="1156" y="1465"/>
                    <a:pt x="1071" y="1494"/>
                    <a:pt x="961" y="1537"/>
                  </a:cubicBezTo>
                  <a:lnTo>
                    <a:pt x="944" y="1541"/>
                  </a:lnTo>
                  <a:lnTo>
                    <a:pt x="928" y="1545"/>
                  </a:lnTo>
                  <a:lnTo>
                    <a:pt x="885" y="1562"/>
                  </a:lnTo>
                  <a:cubicBezTo>
                    <a:pt x="750" y="1608"/>
                    <a:pt x="602" y="1655"/>
                    <a:pt x="470" y="1714"/>
                  </a:cubicBezTo>
                  <a:cubicBezTo>
                    <a:pt x="373" y="1757"/>
                    <a:pt x="276" y="1807"/>
                    <a:pt x="187" y="1867"/>
                  </a:cubicBezTo>
                  <a:lnTo>
                    <a:pt x="174" y="1875"/>
                  </a:lnTo>
                  <a:lnTo>
                    <a:pt x="161" y="1888"/>
                  </a:lnTo>
                  <a:cubicBezTo>
                    <a:pt x="123" y="1917"/>
                    <a:pt x="89" y="1951"/>
                    <a:pt x="60" y="1994"/>
                  </a:cubicBezTo>
                  <a:cubicBezTo>
                    <a:pt x="43" y="2015"/>
                    <a:pt x="30" y="2040"/>
                    <a:pt x="18" y="2066"/>
                  </a:cubicBezTo>
                  <a:cubicBezTo>
                    <a:pt x="9" y="2087"/>
                    <a:pt x="5" y="2104"/>
                    <a:pt x="1" y="2125"/>
                  </a:cubicBezTo>
                  <a:cubicBezTo>
                    <a:pt x="1" y="2150"/>
                    <a:pt x="1" y="2171"/>
                    <a:pt x="1" y="2197"/>
                  </a:cubicBezTo>
                  <a:cubicBezTo>
                    <a:pt x="9" y="2226"/>
                    <a:pt x="18" y="2252"/>
                    <a:pt x="26" y="2281"/>
                  </a:cubicBezTo>
                  <a:cubicBezTo>
                    <a:pt x="43" y="2315"/>
                    <a:pt x="60" y="2349"/>
                    <a:pt x="85" y="2379"/>
                  </a:cubicBezTo>
                  <a:cubicBezTo>
                    <a:pt x="102" y="2396"/>
                    <a:pt x="119" y="2417"/>
                    <a:pt x="140" y="2430"/>
                  </a:cubicBezTo>
                  <a:cubicBezTo>
                    <a:pt x="161" y="2446"/>
                    <a:pt x="187" y="2459"/>
                    <a:pt x="216" y="2472"/>
                  </a:cubicBezTo>
                  <a:cubicBezTo>
                    <a:pt x="221" y="2472"/>
                    <a:pt x="229" y="2476"/>
                    <a:pt x="233" y="2480"/>
                  </a:cubicBezTo>
                  <a:lnTo>
                    <a:pt x="356" y="2408"/>
                  </a:lnTo>
                  <a:cubicBezTo>
                    <a:pt x="623" y="2248"/>
                    <a:pt x="889" y="2091"/>
                    <a:pt x="1169" y="1947"/>
                  </a:cubicBezTo>
                  <a:lnTo>
                    <a:pt x="1169" y="1947"/>
                  </a:lnTo>
                  <a:lnTo>
                    <a:pt x="1110" y="1956"/>
                  </a:lnTo>
                  <a:cubicBezTo>
                    <a:pt x="1782" y="1647"/>
                    <a:pt x="2489" y="1414"/>
                    <a:pt x="3217" y="1270"/>
                  </a:cubicBezTo>
                  <a:cubicBezTo>
                    <a:pt x="3607" y="1189"/>
                    <a:pt x="4009" y="1147"/>
                    <a:pt x="4407" y="1139"/>
                  </a:cubicBezTo>
                  <a:cubicBezTo>
                    <a:pt x="4487" y="1130"/>
                    <a:pt x="4555" y="1084"/>
                    <a:pt x="4589" y="1012"/>
                  </a:cubicBezTo>
                  <a:cubicBezTo>
                    <a:pt x="4631" y="923"/>
                    <a:pt x="4610" y="817"/>
                    <a:pt x="4538" y="749"/>
                  </a:cubicBezTo>
                  <a:cubicBezTo>
                    <a:pt x="4309" y="550"/>
                    <a:pt x="4013" y="457"/>
                    <a:pt x="3751" y="381"/>
                  </a:cubicBezTo>
                  <a:cubicBezTo>
                    <a:pt x="3645" y="351"/>
                    <a:pt x="3539" y="326"/>
                    <a:pt x="3433" y="296"/>
                  </a:cubicBezTo>
                  <a:lnTo>
                    <a:pt x="3408" y="292"/>
                  </a:lnTo>
                  <a:lnTo>
                    <a:pt x="3391" y="288"/>
                  </a:lnTo>
                  <a:cubicBezTo>
                    <a:pt x="3255" y="254"/>
                    <a:pt x="3090" y="212"/>
                    <a:pt x="2934" y="165"/>
                  </a:cubicBezTo>
                  <a:cubicBezTo>
                    <a:pt x="2832" y="131"/>
                    <a:pt x="2739" y="89"/>
                    <a:pt x="2650" y="38"/>
                  </a:cubicBezTo>
                  <a:cubicBezTo>
                    <a:pt x="2633" y="25"/>
                    <a:pt x="2621" y="13"/>
                    <a:pt x="260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2"/>
            <p:cNvSpPr/>
            <p:nvPr/>
          </p:nvSpPr>
          <p:spPr>
            <a:xfrm rot="-2997187">
              <a:off x="-1232103" y="3909735"/>
              <a:ext cx="66770" cy="133335"/>
            </a:xfrm>
            <a:custGeom>
              <a:rect b="b" l="l" r="r" t="t"/>
              <a:pathLst>
                <a:path extrusionOk="0" h="3916" w="1961">
                  <a:moveTo>
                    <a:pt x="1744" y="1"/>
                  </a:moveTo>
                  <a:cubicBezTo>
                    <a:pt x="1702" y="1"/>
                    <a:pt x="1655" y="14"/>
                    <a:pt x="1621" y="39"/>
                  </a:cubicBezTo>
                  <a:lnTo>
                    <a:pt x="1617" y="43"/>
                  </a:lnTo>
                  <a:cubicBezTo>
                    <a:pt x="1520" y="98"/>
                    <a:pt x="1427" y="166"/>
                    <a:pt x="1346" y="221"/>
                  </a:cubicBezTo>
                  <a:lnTo>
                    <a:pt x="1321" y="242"/>
                  </a:lnTo>
                  <a:lnTo>
                    <a:pt x="1308" y="251"/>
                  </a:lnTo>
                  <a:lnTo>
                    <a:pt x="1296" y="259"/>
                  </a:lnTo>
                  <a:cubicBezTo>
                    <a:pt x="1169" y="352"/>
                    <a:pt x="1037" y="433"/>
                    <a:pt x="906" y="509"/>
                  </a:cubicBezTo>
                  <a:cubicBezTo>
                    <a:pt x="847" y="534"/>
                    <a:pt x="783" y="560"/>
                    <a:pt x="724" y="577"/>
                  </a:cubicBezTo>
                  <a:lnTo>
                    <a:pt x="699" y="602"/>
                  </a:lnTo>
                  <a:lnTo>
                    <a:pt x="661" y="640"/>
                  </a:lnTo>
                  <a:cubicBezTo>
                    <a:pt x="551" y="733"/>
                    <a:pt x="453" y="839"/>
                    <a:pt x="364" y="953"/>
                  </a:cubicBezTo>
                  <a:cubicBezTo>
                    <a:pt x="352" y="974"/>
                    <a:pt x="339" y="991"/>
                    <a:pt x="326" y="1012"/>
                  </a:cubicBezTo>
                  <a:lnTo>
                    <a:pt x="373" y="1059"/>
                  </a:lnTo>
                  <a:cubicBezTo>
                    <a:pt x="394" y="1084"/>
                    <a:pt x="415" y="1106"/>
                    <a:pt x="436" y="1127"/>
                  </a:cubicBezTo>
                  <a:cubicBezTo>
                    <a:pt x="457" y="1152"/>
                    <a:pt x="483" y="1173"/>
                    <a:pt x="508" y="1194"/>
                  </a:cubicBezTo>
                  <a:cubicBezTo>
                    <a:pt x="525" y="1207"/>
                    <a:pt x="542" y="1220"/>
                    <a:pt x="563" y="1228"/>
                  </a:cubicBezTo>
                  <a:cubicBezTo>
                    <a:pt x="593" y="1245"/>
                    <a:pt x="627" y="1262"/>
                    <a:pt x="661" y="1279"/>
                  </a:cubicBezTo>
                  <a:cubicBezTo>
                    <a:pt x="686" y="1288"/>
                    <a:pt x="711" y="1296"/>
                    <a:pt x="737" y="1309"/>
                  </a:cubicBezTo>
                  <a:cubicBezTo>
                    <a:pt x="762" y="1321"/>
                    <a:pt x="788" y="1330"/>
                    <a:pt x="809" y="1347"/>
                  </a:cubicBezTo>
                  <a:cubicBezTo>
                    <a:pt x="830" y="1355"/>
                    <a:pt x="847" y="1372"/>
                    <a:pt x="864" y="1389"/>
                  </a:cubicBezTo>
                  <a:cubicBezTo>
                    <a:pt x="877" y="1398"/>
                    <a:pt x="885" y="1410"/>
                    <a:pt x="893" y="1423"/>
                  </a:cubicBezTo>
                  <a:cubicBezTo>
                    <a:pt x="906" y="1436"/>
                    <a:pt x="915" y="1453"/>
                    <a:pt x="923" y="1470"/>
                  </a:cubicBezTo>
                  <a:cubicBezTo>
                    <a:pt x="940" y="1499"/>
                    <a:pt x="953" y="1529"/>
                    <a:pt x="961" y="1563"/>
                  </a:cubicBezTo>
                  <a:cubicBezTo>
                    <a:pt x="974" y="1601"/>
                    <a:pt x="982" y="1643"/>
                    <a:pt x="987" y="1685"/>
                  </a:cubicBezTo>
                  <a:cubicBezTo>
                    <a:pt x="995" y="1732"/>
                    <a:pt x="999" y="1783"/>
                    <a:pt x="995" y="1829"/>
                  </a:cubicBezTo>
                  <a:cubicBezTo>
                    <a:pt x="995" y="1859"/>
                    <a:pt x="991" y="1893"/>
                    <a:pt x="987" y="1927"/>
                  </a:cubicBezTo>
                  <a:cubicBezTo>
                    <a:pt x="982" y="1956"/>
                    <a:pt x="974" y="1990"/>
                    <a:pt x="965" y="2024"/>
                  </a:cubicBezTo>
                  <a:cubicBezTo>
                    <a:pt x="953" y="2071"/>
                    <a:pt x="936" y="2117"/>
                    <a:pt x="919" y="2164"/>
                  </a:cubicBezTo>
                  <a:cubicBezTo>
                    <a:pt x="893" y="2215"/>
                    <a:pt x="872" y="2270"/>
                    <a:pt x="847" y="2320"/>
                  </a:cubicBezTo>
                  <a:cubicBezTo>
                    <a:pt x="821" y="2375"/>
                    <a:pt x="792" y="2426"/>
                    <a:pt x="766" y="2477"/>
                  </a:cubicBezTo>
                  <a:cubicBezTo>
                    <a:pt x="716" y="2583"/>
                    <a:pt x="665" y="2689"/>
                    <a:pt x="610" y="2786"/>
                  </a:cubicBezTo>
                  <a:cubicBezTo>
                    <a:pt x="555" y="2887"/>
                    <a:pt x="496" y="2985"/>
                    <a:pt x="436" y="3078"/>
                  </a:cubicBezTo>
                  <a:cubicBezTo>
                    <a:pt x="360" y="3192"/>
                    <a:pt x="284" y="3302"/>
                    <a:pt x="204" y="3408"/>
                  </a:cubicBezTo>
                  <a:cubicBezTo>
                    <a:pt x="136" y="3489"/>
                    <a:pt x="72" y="3569"/>
                    <a:pt x="5" y="3649"/>
                  </a:cubicBezTo>
                  <a:cubicBezTo>
                    <a:pt x="0" y="3692"/>
                    <a:pt x="0" y="3730"/>
                    <a:pt x="5" y="3772"/>
                  </a:cubicBezTo>
                  <a:cubicBezTo>
                    <a:pt x="5" y="3789"/>
                    <a:pt x="9" y="3806"/>
                    <a:pt x="17" y="3827"/>
                  </a:cubicBezTo>
                  <a:cubicBezTo>
                    <a:pt x="22" y="3840"/>
                    <a:pt x="30" y="3852"/>
                    <a:pt x="43" y="3869"/>
                  </a:cubicBezTo>
                  <a:cubicBezTo>
                    <a:pt x="47" y="3874"/>
                    <a:pt x="55" y="3882"/>
                    <a:pt x="60" y="3886"/>
                  </a:cubicBezTo>
                  <a:cubicBezTo>
                    <a:pt x="72" y="3895"/>
                    <a:pt x="81" y="3899"/>
                    <a:pt x="94" y="3903"/>
                  </a:cubicBezTo>
                  <a:cubicBezTo>
                    <a:pt x="106" y="3908"/>
                    <a:pt x="119" y="3912"/>
                    <a:pt x="136" y="3916"/>
                  </a:cubicBezTo>
                  <a:lnTo>
                    <a:pt x="170" y="3916"/>
                  </a:lnTo>
                  <a:cubicBezTo>
                    <a:pt x="191" y="3916"/>
                    <a:pt x="208" y="3912"/>
                    <a:pt x="229" y="3912"/>
                  </a:cubicBezTo>
                  <a:cubicBezTo>
                    <a:pt x="254" y="3908"/>
                    <a:pt x="280" y="3903"/>
                    <a:pt x="305" y="3895"/>
                  </a:cubicBezTo>
                  <a:lnTo>
                    <a:pt x="322" y="3895"/>
                  </a:lnTo>
                  <a:lnTo>
                    <a:pt x="347" y="3886"/>
                  </a:lnTo>
                  <a:cubicBezTo>
                    <a:pt x="534" y="3603"/>
                    <a:pt x="690" y="3302"/>
                    <a:pt x="817" y="2989"/>
                  </a:cubicBezTo>
                  <a:cubicBezTo>
                    <a:pt x="868" y="2862"/>
                    <a:pt x="923" y="2735"/>
                    <a:pt x="974" y="2608"/>
                  </a:cubicBezTo>
                  <a:lnTo>
                    <a:pt x="1003" y="2536"/>
                  </a:lnTo>
                  <a:lnTo>
                    <a:pt x="1012" y="2515"/>
                  </a:lnTo>
                  <a:lnTo>
                    <a:pt x="1071" y="2363"/>
                  </a:lnTo>
                  <a:cubicBezTo>
                    <a:pt x="1169" y="2126"/>
                    <a:pt x="1270" y="1893"/>
                    <a:pt x="1346" y="1724"/>
                  </a:cubicBezTo>
                  <a:lnTo>
                    <a:pt x="1359" y="1690"/>
                  </a:lnTo>
                  <a:lnTo>
                    <a:pt x="1376" y="1656"/>
                  </a:lnTo>
                  <a:cubicBezTo>
                    <a:pt x="1571" y="1216"/>
                    <a:pt x="1770" y="771"/>
                    <a:pt x="1939" y="310"/>
                  </a:cubicBezTo>
                  <a:cubicBezTo>
                    <a:pt x="1956" y="280"/>
                    <a:pt x="1960" y="242"/>
                    <a:pt x="1960" y="204"/>
                  </a:cubicBezTo>
                  <a:cubicBezTo>
                    <a:pt x="1956" y="145"/>
                    <a:pt x="1926" y="94"/>
                    <a:pt x="1884" y="56"/>
                  </a:cubicBezTo>
                  <a:cubicBezTo>
                    <a:pt x="1846" y="22"/>
                    <a:pt x="1795" y="1"/>
                    <a:pt x="174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2"/>
            <p:cNvSpPr/>
            <p:nvPr/>
          </p:nvSpPr>
          <p:spPr>
            <a:xfrm rot="-2997187">
              <a:off x="-1387545" y="3732072"/>
              <a:ext cx="118899" cy="94996"/>
            </a:xfrm>
            <a:custGeom>
              <a:rect b="b" l="l" r="r" t="t"/>
              <a:pathLst>
                <a:path extrusionOk="0" h="2790" w="3492">
                  <a:moveTo>
                    <a:pt x="3492" y="1"/>
                  </a:moveTo>
                  <a:cubicBezTo>
                    <a:pt x="3365" y="47"/>
                    <a:pt x="3234" y="94"/>
                    <a:pt x="3107" y="145"/>
                  </a:cubicBezTo>
                  <a:cubicBezTo>
                    <a:pt x="2726" y="289"/>
                    <a:pt x="2353" y="454"/>
                    <a:pt x="1994" y="640"/>
                  </a:cubicBezTo>
                  <a:lnTo>
                    <a:pt x="1985" y="644"/>
                  </a:lnTo>
                  <a:cubicBezTo>
                    <a:pt x="1807" y="737"/>
                    <a:pt x="1634" y="839"/>
                    <a:pt x="1456" y="945"/>
                  </a:cubicBezTo>
                  <a:cubicBezTo>
                    <a:pt x="1456" y="957"/>
                    <a:pt x="1448" y="970"/>
                    <a:pt x="1443" y="983"/>
                  </a:cubicBezTo>
                  <a:cubicBezTo>
                    <a:pt x="1410" y="1050"/>
                    <a:pt x="1367" y="1114"/>
                    <a:pt x="1316" y="1169"/>
                  </a:cubicBezTo>
                  <a:cubicBezTo>
                    <a:pt x="1253" y="1245"/>
                    <a:pt x="1189" y="1317"/>
                    <a:pt x="1101" y="1410"/>
                  </a:cubicBezTo>
                  <a:cubicBezTo>
                    <a:pt x="1020" y="1491"/>
                    <a:pt x="936" y="1571"/>
                    <a:pt x="855" y="1651"/>
                  </a:cubicBezTo>
                  <a:cubicBezTo>
                    <a:pt x="792" y="1715"/>
                    <a:pt x="724" y="1778"/>
                    <a:pt x="660" y="1838"/>
                  </a:cubicBezTo>
                  <a:cubicBezTo>
                    <a:pt x="576" y="1914"/>
                    <a:pt x="500" y="1994"/>
                    <a:pt x="423" y="2062"/>
                  </a:cubicBezTo>
                  <a:cubicBezTo>
                    <a:pt x="402" y="2083"/>
                    <a:pt x="381" y="2104"/>
                    <a:pt x="360" y="2130"/>
                  </a:cubicBezTo>
                  <a:cubicBezTo>
                    <a:pt x="339" y="2151"/>
                    <a:pt x="322" y="2172"/>
                    <a:pt x="305" y="2197"/>
                  </a:cubicBezTo>
                  <a:cubicBezTo>
                    <a:pt x="241" y="2286"/>
                    <a:pt x="178" y="2379"/>
                    <a:pt x="123" y="2473"/>
                  </a:cubicBezTo>
                  <a:cubicBezTo>
                    <a:pt x="76" y="2549"/>
                    <a:pt x="38" y="2629"/>
                    <a:pt x="9" y="2718"/>
                  </a:cubicBezTo>
                  <a:cubicBezTo>
                    <a:pt x="9" y="2731"/>
                    <a:pt x="4" y="2739"/>
                    <a:pt x="4" y="2752"/>
                  </a:cubicBezTo>
                  <a:cubicBezTo>
                    <a:pt x="0" y="2773"/>
                    <a:pt x="4" y="2773"/>
                    <a:pt x="4" y="2773"/>
                  </a:cubicBezTo>
                  <a:cubicBezTo>
                    <a:pt x="4" y="2777"/>
                    <a:pt x="4" y="2777"/>
                    <a:pt x="4" y="2781"/>
                  </a:cubicBezTo>
                  <a:cubicBezTo>
                    <a:pt x="4" y="2786"/>
                    <a:pt x="4" y="2786"/>
                    <a:pt x="4" y="2790"/>
                  </a:cubicBezTo>
                  <a:cubicBezTo>
                    <a:pt x="59" y="2731"/>
                    <a:pt x="110" y="2671"/>
                    <a:pt x="165" y="2612"/>
                  </a:cubicBezTo>
                  <a:cubicBezTo>
                    <a:pt x="233" y="2536"/>
                    <a:pt x="301" y="2460"/>
                    <a:pt x="377" y="2379"/>
                  </a:cubicBezTo>
                  <a:cubicBezTo>
                    <a:pt x="660" y="2066"/>
                    <a:pt x="961" y="1770"/>
                    <a:pt x="1274" y="1495"/>
                  </a:cubicBezTo>
                  <a:cubicBezTo>
                    <a:pt x="1600" y="1207"/>
                    <a:pt x="1913" y="957"/>
                    <a:pt x="2235" y="724"/>
                  </a:cubicBezTo>
                  <a:cubicBezTo>
                    <a:pt x="2518" y="517"/>
                    <a:pt x="2819" y="327"/>
                    <a:pt x="3128" y="166"/>
                  </a:cubicBezTo>
                  <a:lnTo>
                    <a:pt x="3145" y="153"/>
                  </a:lnTo>
                  <a:lnTo>
                    <a:pt x="3166" y="145"/>
                  </a:lnTo>
                  <a:cubicBezTo>
                    <a:pt x="3272" y="94"/>
                    <a:pt x="3357" y="64"/>
                    <a:pt x="3433" y="35"/>
                  </a:cubicBezTo>
                  <a:cubicBezTo>
                    <a:pt x="3454" y="26"/>
                    <a:pt x="3475" y="13"/>
                    <a:pt x="349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2"/>
            <p:cNvSpPr/>
            <p:nvPr/>
          </p:nvSpPr>
          <p:spPr>
            <a:xfrm rot="-2997187">
              <a:off x="-1616877" y="3952975"/>
              <a:ext cx="479782" cy="470555"/>
            </a:xfrm>
            <a:custGeom>
              <a:rect b="b" l="l" r="r" t="t"/>
              <a:pathLst>
                <a:path extrusionOk="0" h="13820" w="14091">
                  <a:moveTo>
                    <a:pt x="11902" y="1"/>
                  </a:moveTo>
                  <a:cubicBezTo>
                    <a:pt x="11771" y="5"/>
                    <a:pt x="11640" y="26"/>
                    <a:pt x="11513" y="60"/>
                  </a:cubicBezTo>
                  <a:lnTo>
                    <a:pt x="11479" y="68"/>
                  </a:lnTo>
                  <a:lnTo>
                    <a:pt x="11394" y="90"/>
                  </a:lnTo>
                  <a:lnTo>
                    <a:pt x="11365" y="94"/>
                  </a:lnTo>
                  <a:lnTo>
                    <a:pt x="11289" y="115"/>
                  </a:lnTo>
                  <a:cubicBezTo>
                    <a:pt x="11221" y="123"/>
                    <a:pt x="11153" y="136"/>
                    <a:pt x="11085" y="145"/>
                  </a:cubicBezTo>
                  <a:cubicBezTo>
                    <a:pt x="10937" y="170"/>
                    <a:pt x="10793" y="195"/>
                    <a:pt x="10650" y="204"/>
                  </a:cubicBezTo>
                  <a:lnTo>
                    <a:pt x="10353" y="204"/>
                  </a:lnTo>
                  <a:cubicBezTo>
                    <a:pt x="10239" y="204"/>
                    <a:pt x="10120" y="195"/>
                    <a:pt x="10002" y="187"/>
                  </a:cubicBezTo>
                  <a:lnTo>
                    <a:pt x="9697" y="170"/>
                  </a:lnTo>
                  <a:lnTo>
                    <a:pt x="9672" y="170"/>
                  </a:lnTo>
                  <a:lnTo>
                    <a:pt x="9325" y="145"/>
                  </a:lnTo>
                  <a:cubicBezTo>
                    <a:pt x="9113" y="132"/>
                    <a:pt x="8906" y="128"/>
                    <a:pt x="8703" y="128"/>
                  </a:cubicBezTo>
                  <a:cubicBezTo>
                    <a:pt x="8474" y="128"/>
                    <a:pt x="8237" y="132"/>
                    <a:pt x="8000" y="149"/>
                  </a:cubicBezTo>
                  <a:cubicBezTo>
                    <a:pt x="7560" y="174"/>
                    <a:pt x="7124" y="242"/>
                    <a:pt x="6696" y="343"/>
                  </a:cubicBezTo>
                  <a:cubicBezTo>
                    <a:pt x="6591" y="369"/>
                    <a:pt x="6489" y="394"/>
                    <a:pt x="6387" y="424"/>
                  </a:cubicBezTo>
                  <a:cubicBezTo>
                    <a:pt x="6248" y="454"/>
                    <a:pt x="6117" y="487"/>
                    <a:pt x="5990" y="521"/>
                  </a:cubicBezTo>
                  <a:cubicBezTo>
                    <a:pt x="5672" y="614"/>
                    <a:pt x="5363" y="724"/>
                    <a:pt x="5067" y="860"/>
                  </a:cubicBezTo>
                  <a:cubicBezTo>
                    <a:pt x="4720" y="1008"/>
                    <a:pt x="4385" y="1182"/>
                    <a:pt x="4060" y="1372"/>
                  </a:cubicBezTo>
                  <a:cubicBezTo>
                    <a:pt x="3399" y="1761"/>
                    <a:pt x="2790" y="2231"/>
                    <a:pt x="2240" y="2764"/>
                  </a:cubicBezTo>
                  <a:cubicBezTo>
                    <a:pt x="1698" y="3294"/>
                    <a:pt x="1232" y="3899"/>
                    <a:pt x="864" y="4563"/>
                  </a:cubicBezTo>
                  <a:cubicBezTo>
                    <a:pt x="534" y="5169"/>
                    <a:pt x="305" y="5829"/>
                    <a:pt x="195" y="6510"/>
                  </a:cubicBezTo>
                  <a:cubicBezTo>
                    <a:pt x="1" y="7704"/>
                    <a:pt x="127" y="8931"/>
                    <a:pt x="555" y="10066"/>
                  </a:cubicBezTo>
                  <a:cubicBezTo>
                    <a:pt x="995" y="11229"/>
                    <a:pt x="1698" y="12195"/>
                    <a:pt x="2595" y="12855"/>
                  </a:cubicBezTo>
                  <a:cubicBezTo>
                    <a:pt x="2828" y="13033"/>
                    <a:pt x="3078" y="13185"/>
                    <a:pt x="3340" y="13316"/>
                  </a:cubicBezTo>
                  <a:cubicBezTo>
                    <a:pt x="4001" y="13647"/>
                    <a:pt x="4728" y="13820"/>
                    <a:pt x="5463" y="13820"/>
                  </a:cubicBezTo>
                  <a:cubicBezTo>
                    <a:pt x="5472" y="13820"/>
                    <a:pt x="5481" y="13820"/>
                    <a:pt x="5490" y="13820"/>
                  </a:cubicBezTo>
                  <a:cubicBezTo>
                    <a:pt x="5638" y="13820"/>
                    <a:pt x="5803" y="13811"/>
                    <a:pt x="5981" y="13799"/>
                  </a:cubicBezTo>
                  <a:cubicBezTo>
                    <a:pt x="6663" y="13722"/>
                    <a:pt x="7327" y="13553"/>
                    <a:pt x="7962" y="13286"/>
                  </a:cubicBezTo>
                  <a:cubicBezTo>
                    <a:pt x="8635" y="13007"/>
                    <a:pt x="9274" y="12656"/>
                    <a:pt x="9867" y="12233"/>
                  </a:cubicBezTo>
                  <a:cubicBezTo>
                    <a:pt x="10476" y="11797"/>
                    <a:pt x="11039" y="11301"/>
                    <a:pt x="11543" y="10751"/>
                  </a:cubicBezTo>
                  <a:cubicBezTo>
                    <a:pt x="11898" y="10362"/>
                    <a:pt x="12224" y="9947"/>
                    <a:pt x="12512" y="9507"/>
                  </a:cubicBezTo>
                  <a:cubicBezTo>
                    <a:pt x="12635" y="9295"/>
                    <a:pt x="12753" y="9071"/>
                    <a:pt x="12863" y="8851"/>
                  </a:cubicBezTo>
                  <a:cubicBezTo>
                    <a:pt x="13079" y="8398"/>
                    <a:pt x="13265" y="7932"/>
                    <a:pt x="13422" y="7458"/>
                  </a:cubicBezTo>
                  <a:cubicBezTo>
                    <a:pt x="13574" y="6980"/>
                    <a:pt x="13697" y="6493"/>
                    <a:pt x="13790" y="6002"/>
                  </a:cubicBezTo>
                  <a:cubicBezTo>
                    <a:pt x="13854" y="5672"/>
                    <a:pt x="13909" y="5321"/>
                    <a:pt x="13951" y="4957"/>
                  </a:cubicBezTo>
                  <a:cubicBezTo>
                    <a:pt x="13972" y="4669"/>
                    <a:pt x="13985" y="4377"/>
                    <a:pt x="13997" y="4098"/>
                  </a:cubicBezTo>
                  <a:cubicBezTo>
                    <a:pt x="14006" y="3882"/>
                    <a:pt x="14019" y="3662"/>
                    <a:pt x="14031" y="3446"/>
                  </a:cubicBezTo>
                  <a:lnTo>
                    <a:pt x="14040" y="3306"/>
                  </a:lnTo>
                  <a:cubicBezTo>
                    <a:pt x="14052" y="3116"/>
                    <a:pt x="14061" y="2930"/>
                    <a:pt x="14074" y="2739"/>
                  </a:cubicBezTo>
                  <a:cubicBezTo>
                    <a:pt x="14091" y="2574"/>
                    <a:pt x="14082" y="2409"/>
                    <a:pt x="14052" y="2244"/>
                  </a:cubicBezTo>
                  <a:cubicBezTo>
                    <a:pt x="14002" y="1990"/>
                    <a:pt x="13858" y="1795"/>
                    <a:pt x="13655" y="1711"/>
                  </a:cubicBezTo>
                  <a:cubicBezTo>
                    <a:pt x="13553" y="1664"/>
                    <a:pt x="13439" y="1643"/>
                    <a:pt x="13324" y="1643"/>
                  </a:cubicBezTo>
                  <a:cubicBezTo>
                    <a:pt x="13198" y="1647"/>
                    <a:pt x="13075" y="1664"/>
                    <a:pt x="12956" y="1698"/>
                  </a:cubicBezTo>
                  <a:cubicBezTo>
                    <a:pt x="12757" y="1744"/>
                    <a:pt x="12567" y="1812"/>
                    <a:pt x="12381" y="1897"/>
                  </a:cubicBezTo>
                  <a:lnTo>
                    <a:pt x="12364" y="1871"/>
                  </a:lnTo>
                  <a:cubicBezTo>
                    <a:pt x="12364" y="1770"/>
                    <a:pt x="12372" y="1664"/>
                    <a:pt x="12381" y="1524"/>
                  </a:cubicBezTo>
                  <a:cubicBezTo>
                    <a:pt x="12385" y="1465"/>
                    <a:pt x="12389" y="1402"/>
                    <a:pt x="12393" y="1338"/>
                  </a:cubicBezTo>
                  <a:cubicBezTo>
                    <a:pt x="12406" y="1198"/>
                    <a:pt x="12414" y="1063"/>
                    <a:pt x="12419" y="923"/>
                  </a:cubicBezTo>
                  <a:cubicBezTo>
                    <a:pt x="12423" y="792"/>
                    <a:pt x="12419" y="661"/>
                    <a:pt x="12402" y="534"/>
                  </a:cubicBezTo>
                  <a:cubicBezTo>
                    <a:pt x="12389" y="432"/>
                    <a:pt x="12364" y="335"/>
                    <a:pt x="12321" y="242"/>
                  </a:cubicBezTo>
                  <a:cubicBezTo>
                    <a:pt x="12288" y="170"/>
                    <a:pt x="12237" y="115"/>
                    <a:pt x="12173" y="68"/>
                  </a:cubicBezTo>
                  <a:cubicBezTo>
                    <a:pt x="12118" y="35"/>
                    <a:pt x="12050" y="9"/>
                    <a:pt x="11987" y="5"/>
                  </a:cubicBezTo>
                  <a:cubicBezTo>
                    <a:pt x="11957" y="1"/>
                    <a:pt x="11928" y="1"/>
                    <a:pt x="119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2"/>
            <p:cNvSpPr/>
            <p:nvPr/>
          </p:nvSpPr>
          <p:spPr>
            <a:xfrm rot="-2997187">
              <a:off x="-1442447" y="4122982"/>
              <a:ext cx="51482" cy="45285"/>
            </a:xfrm>
            <a:custGeom>
              <a:rect b="b" l="l" r="r" t="t"/>
              <a:pathLst>
                <a:path extrusionOk="0" h="1330" w="1512">
                  <a:moveTo>
                    <a:pt x="1088" y="0"/>
                  </a:moveTo>
                  <a:cubicBezTo>
                    <a:pt x="1063" y="5"/>
                    <a:pt x="1042" y="5"/>
                    <a:pt x="1020" y="9"/>
                  </a:cubicBezTo>
                  <a:cubicBezTo>
                    <a:pt x="982" y="13"/>
                    <a:pt x="949" y="22"/>
                    <a:pt x="915" y="34"/>
                  </a:cubicBezTo>
                  <a:cubicBezTo>
                    <a:pt x="893" y="43"/>
                    <a:pt x="872" y="51"/>
                    <a:pt x="855" y="64"/>
                  </a:cubicBezTo>
                  <a:cubicBezTo>
                    <a:pt x="754" y="93"/>
                    <a:pt x="661" y="140"/>
                    <a:pt x="572" y="195"/>
                  </a:cubicBezTo>
                  <a:cubicBezTo>
                    <a:pt x="470" y="259"/>
                    <a:pt x="373" y="331"/>
                    <a:pt x="288" y="415"/>
                  </a:cubicBezTo>
                  <a:cubicBezTo>
                    <a:pt x="204" y="487"/>
                    <a:pt x="136" y="572"/>
                    <a:pt x="77" y="669"/>
                  </a:cubicBezTo>
                  <a:cubicBezTo>
                    <a:pt x="26" y="750"/>
                    <a:pt x="0" y="843"/>
                    <a:pt x="0" y="940"/>
                  </a:cubicBezTo>
                  <a:cubicBezTo>
                    <a:pt x="0" y="1042"/>
                    <a:pt x="47" y="1135"/>
                    <a:pt x="127" y="1202"/>
                  </a:cubicBezTo>
                  <a:cubicBezTo>
                    <a:pt x="174" y="1240"/>
                    <a:pt x="229" y="1270"/>
                    <a:pt x="284" y="1296"/>
                  </a:cubicBezTo>
                  <a:cubicBezTo>
                    <a:pt x="335" y="1312"/>
                    <a:pt x="386" y="1325"/>
                    <a:pt x="441" y="1329"/>
                  </a:cubicBezTo>
                  <a:cubicBezTo>
                    <a:pt x="487" y="1329"/>
                    <a:pt x="538" y="1325"/>
                    <a:pt x="585" y="1317"/>
                  </a:cubicBezTo>
                  <a:cubicBezTo>
                    <a:pt x="640" y="1300"/>
                    <a:pt x="695" y="1283"/>
                    <a:pt x="750" y="1257"/>
                  </a:cubicBezTo>
                  <a:cubicBezTo>
                    <a:pt x="885" y="1194"/>
                    <a:pt x="1012" y="1109"/>
                    <a:pt x="1126" y="1008"/>
                  </a:cubicBezTo>
                  <a:cubicBezTo>
                    <a:pt x="1241" y="910"/>
                    <a:pt x="1338" y="796"/>
                    <a:pt x="1414" y="669"/>
                  </a:cubicBezTo>
                  <a:cubicBezTo>
                    <a:pt x="1486" y="555"/>
                    <a:pt x="1511" y="419"/>
                    <a:pt x="1486" y="284"/>
                  </a:cubicBezTo>
                  <a:cubicBezTo>
                    <a:pt x="1469" y="225"/>
                    <a:pt x="1435" y="170"/>
                    <a:pt x="1389" y="127"/>
                  </a:cubicBezTo>
                  <a:cubicBezTo>
                    <a:pt x="1346" y="89"/>
                    <a:pt x="1296" y="64"/>
                    <a:pt x="1241" y="47"/>
                  </a:cubicBezTo>
                  <a:lnTo>
                    <a:pt x="1245" y="43"/>
                  </a:lnTo>
                  <a:cubicBezTo>
                    <a:pt x="1207" y="22"/>
                    <a:pt x="1164" y="9"/>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2"/>
            <p:cNvSpPr/>
            <p:nvPr/>
          </p:nvSpPr>
          <p:spPr>
            <a:xfrm rot="-2997187">
              <a:off x="-1392002" y="4014297"/>
              <a:ext cx="42425" cy="46715"/>
            </a:xfrm>
            <a:custGeom>
              <a:rect b="b" l="l" r="r" t="t"/>
              <a:pathLst>
                <a:path extrusionOk="0" h="1372" w="1246">
                  <a:moveTo>
                    <a:pt x="915" y="0"/>
                  </a:moveTo>
                  <a:cubicBezTo>
                    <a:pt x="908" y="0"/>
                    <a:pt x="901" y="0"/>
                    <a:pt x="894" y="1"/>
                  </a:cubicBezTo>
                  <a:lnTo>
                    <a:pt x="830" y="1"/>
                  </a:lnTo>
                  <a:cubicBezTo>
                    <a:pt x="792" y="5"/>
                    <a:pt x="754" y="14"/>
                    <a:pt x="716" y="30"/>
                  </a:cubicBezTo>
                  <a:cubicBezTo>
                    <a:pt x="619" y="47"/>
                    <a:pt x="521" y="81"/>
                    <a:pt x="437" y="128"/>
                  </a:cubicBezTo>
                  <a:cubicBezTo>
                    <a:pt x="327" y="187"/>
                    <a:pt x="234" y="272"/>
                    <a:pt x="162" y="373"/>
                  </a:cubicBezTo>
                  <a:cubicBezTo>
                    <a:pt x="43" y="551"/>
                    <a:pt x="1" y="763"/>
                    <a:pt x="43" y="970"/>
                  </a:cubicBezTo>
                  <a:cubicBezTo>
                    <a:pt x="64" y="1063"/>
                    <a:pt x="102" y="1152"/>
                    <a:pt x="166" y="1228"/>
                  </a:cubicBezTo>
                  <a:cubicBezTo>
                    <a:pt x="225" y="1300"/>
                    <a:pt x="310" y="1351"/>
                    <a:pt x="407" y="1368"/>
                  </a:cubicBezTo>
                  <a:cubicBezTo>
                    <a:pt x="427" y="1371"/>
                    <a:pt x="447" y="1372"/>
                    <a:pt x="466" y="1372"/>
                  </a:cubicBezTo>
                  <a:cubicBezTo>
                    <a:pt x="541" y="1372"/>
                    <a:pt x="615" y="1353"/>
                    <a:pt x="682" y="1313"/>
                  </a:cubicBezTo>
                  <a:cubicBezTo>
                    <a:pt x="796" y="1237"/>
                    <a:pt x="894" y="1144"/>
                    <a:pt x="970" y="1029"/>
                  </a:cubicBezTo>
                  <a:cubicBezTo>
                    <a:pt x="1059" y="902"/>
                    <a:pt x="1127" y="771"/>
                    <a:pt x="1182" y="632"/>
                  </a:cubicBezTo>
                  <a:cubicBezTo>
                    <a:pt x="1228" y="521"/>
                    <a:pt x="1245" y="407"/>
                    <a:pt x="1237" y="293"/>
                  </a:cubicBezTo>
                  <a:cubicBezTo>
                    <a:pt x="1224" y="196"/>
                    <a:pt x="1173" y="111"/>
                    <a:pt x="1097" y="56"/>
                  </a:cubicBezTo>
                  <a:cubicBezTo>
                    <a:pt x="1040" y="18"/>
                    <a:pt x="979"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2"/>
            <p:cNvSpPr/>
            <p:nvPr/>
          </p:nvSpPr>
          <p:spPr>
            <a:xfrm rot="-2997187">
              <a:off x="-1338210" y="4184197"/>
              <a:ext cx="51346" cy="46545"/>
            </a:xfrm>
            <a:custGeom>
              <a:rect b="b" l="l" r="r" t="t"/>
              <a:pathLst>
                <a:path extrusionOk="0" h="1367" w="1508">
                  <a:moveTo>
                    <a:pt x="1084" y="0"/>
                  </a:moveTo>
                  <a:cubicBezTo>
                    <a:pt x="1003" y="4"/>
                    <a:pt x="923" y="26"/>
                    <a:pt x="851" y="59"/>
                  </a:cubicBezTo>
                  <a:cubicBezTo>
                    <a:pt x="762" y="98"/>
                    <a:pt x="682" y="144"/>
                    <a:pt x="610" y="199"/>
                  </a:cubicBezTo>
                  <a:cubicBezTo>
                    <a:pt x="546" y="229"/>
                    <a:pt x="487" y="267"/>
                    <a:pt x="432" y="305"/>
                  </a:cubicBezTo>
                  <a:cubicBezTo>
                    <a:pt x="318" y="385"/>
                    <a:pt x="220" y="478"/>
                    <a:pt x="140" y="589"/>
                  </a:cubicBezTo>
                  <a:cubicBezTo>
                    <a:pt x="64" y="686"/>
                    <a:pt x="17" y="800"/>
                    <a:pt x="5" y="923"/>
                  </a:cubicBezTo>
                  <a:cubicBezTo>
                    <a:pt x="0" y="1063"/>
                    <a:pt x="68" y="1190"/>
                    <a:pt x="187" y="1266"/>
                  </a:cubicBezTo>
                  <a:cubicBezTo>
                    <a:pt x="242" y="1304"/>
                    <a:pt x="309" y="1329"/>
                    <a:pt x="377" y="1342"/>
                  </a:cubicBezTo>
                  <a:cubicBezTo>
                    <a:pt x="419" y="1355"/>
                    <a:pt x="462" y="1359"/>
                    <a:pt x="504" y="1363"/>
                  </a:cubicBezTo>
                  <a:cubicBezTo>
                    <a:pt x="525" y="1365"/>
                    <a:pt x="547" y="1366"/>
                    <a:pt x="570" y="1366"/>
                  </a:cubicBezTo>
                  <a:cubicBezTo>
                    <a:pt x="592" y="1366"/>
                    <a:pt x="614" y="1365"/>
                    <a:pt x="635" y="1363"/>
                  </a:cubicBezTo>
                  <a:cubicBezTo>
                    <a:pt x="686" y="1359"/>
                    <a:pt x="733" y="1350"/>
                    <a:pt x="783" y="1333"/>
                  </a:cubicBezTo>
                  <a:cubicBezTo>
                    <a:pt x="847" y="1316"/>
                    <a:pt x="906" y="1291"/>
                    <a:pt x="965" y="1257"/>
                  </a:cubicBezTo>
                  <a:cubicBezTo>
                    <a:pt x="1020" y="1228"/>
                    <a:pt x="1071" y="1194"/>
                    <a:pt x="1122" y="1151"/>
                  </a:cubicBezTo>
                  <a:cubicBezTo>
                    <a:pt x="1168" y="1109"/>
                    <a:pt x="1215" y="1058"/>
                    <a:pt x="1257" y="1008"/>
                  </a:cubicBezTo>
                  <a:cubicBezTo>
                    <a:pt x="1304" y="952"/>
                    <a:pt x="1342" y="893"/>
                    <a:pt x="1372" y="834"/>
                  </a:cubicBezTo>
                  <a:cubicBezTo>
                    <a:pt x="1397" y="783"/>
                    <a:pt x="1418" y="737"/>
                    <a:pt x="1435" y="686"/>
                  </a:cubicBezTo>
                  <a:cubicBezTo>
                    <a:pt x="1473" y="631"/>
                    <a:pt x="1494" y="567"/>
                    <a:pt x="1503" y="500"/>
                  </a:cubicBezTo>
                  <a:cubicBezTo>
                    <a:pt x="1507" y="449"/>
                    <a:pt x="1503" y="398"/>
                    <a:pt x="1490" y="347"/>
                  </a:cubicBezTo>
                  <a:cubicBezTo>
                    <a:pt x="1477" y="305"/>
                    <a:pt x="1465" y="263"/>
                    <a:pt x="1444" y="225"/>
                  </a:cubicBezTo>
                  <a:cubicBezTo>
                    <a:pt x="1435" y="208"/>
                    <a:pt x="1427" y="195"/>
                    <a:pt x="1418" y="186"/>
                  </a:cubicBezTo>
                  <a:cubicBezTo>
                    <a:pt x="1405" y="161"/>
                    <a:pt x="1389" y="140"/>
                    <a:pt x="1372" y="123"/>
                  </a:cubicBezTo>
                  <a:cubicBezTo>
                    <a:pt x="1304" y="51"/>
                    <a:pt x="1215" y="9"/>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2"/>
            <p:cNvSpPr/>
            <p:nvPr/>
          </p:nvSpPr>
          <p:spPr>
            <a:xfrm rot="-2997187">
              <a:off x="-1416281" y="4239697"/>
              <a:ext cx="48451" cy="41403"/>
            </a:xfrm>
            <a:custGeom>
              <a:rect b="b" l="l" r="r" t="t"/>
              <a:pathLst>
                <a:path extrusionOk="0" h="1216" w="1423">
                  <a:moveTo>
                    <a:pt x="931" y="1"/>
                  </a:moveTo>
                  <a:cubicBezTo>
                    <a:pt x="834" y="1"/>
                    <a:pt x="737" y="22"/>
                    <a:pt x="648" y="60"/>
                  </a:cubicBezTo>
                  <a:cubicBezTo>
                    <a:pt x="576" y="90"/>
                    <a:pt x="504" y="128"/>
                    <a:pt x="441" y="175"/>
                  </a:cubicBezTo>
                  <a:cubicBezTo>
                    <a:pt x="394" y="204"/>
                    <a:pt x="352" y="242"/>
                    <a:pt x="314" y="280"/>
                  </a:cubicBezTo>
                  <a:cubicBezTo>
                    <a:pt x="310" y="280"/>
                    <a:pt x="310" y="285"/>
                    <a:pt x="305" y="289"/>
                  </a:cubicBezTo>
                  <a:cubicBezTo>
                    <a:pt x="289" y="302"/>
                    <a:pt x="272" y="310"/>
                    <a:pt x="255" y="323"/>
                  </a:cubicBezTo>
                  <a:cubicBezTo>
                    <a:pt x="221" y="352"/>
                    <a:pt x="191" y="386"/>
                    <a:pt x="162" y="424"/>
                  </a:cubicBezTo>
                  <a:cubicBezTo>
                    <a:pt x="149" y="441"/>
                    <a:pt x="136" y="458"/>
                    <a:pt x="128" y="475"/>
                  </a:cubicBezTo>
                  <a:cubicBezTo>
                    <a:pt x="90" y="522"/>
                    <a:pt x="60" y="568"/>
                    <a:pt x="35" y="623"/>
                  </a:cubicBezTo>
                  <a:cubicBezTo>
                    <a:pt x="9" y="691"/>
                    <a:pt x="1" y="763"/>
                    <a:pt x="9" y="835"/>
                  </a:cubicBezTo>
                  <a:cubicBezTo>
                    <a:pt x="18" y="915"/>
                    <a:pt x="47" y="992"/>
                    <a:pt x="94" y="1055"/>
                  </a:cubicBezTo>
                  <a:cubicBezTo>
                    <a:pt x="136" y="1110"/>
                    <a:pt x="191" y="1152"/>
                    <a:pt x="255" y="1178"/>
                  </a:cubicBezTo>
                  <a:cubicBezTo>
                    <a:pt x="314" y="1203"/>
                    <a:pt x="382" y="1216"/>
                    <a:pt x="449" y="1216"/>
                  </a:cubicBezTo>
                  <a:cubicBezTo>
                    <a:pt x="602" y="1212"/>
                    <a:pt x="750" y="1174"/>
                    <a:pt x="890" y="1102"/>
                  </a:cubicBezTo>
                  <a:cubicBezTo>
                    <a:pt x="957" y="1068"/>
                    <a:pt x="1021" y="1025"/>
                    <a:pt x="1084" y="983"/>
                  </a:cubicBezTo>
                  <a:cubicBezTo>
                    <a:pt x="1144" y="941"/>
                    <a:pt x="1194" y="898"/>
                    <a:pt x="1241" y="848"/>
                  </a:cubicBezTo>
                  <a:cubicBezTo>
                    <a:pt x="1292" y="797"/>
                    <a:pt x="1334" y="738"/>
                    <a:pt x="1364" y="670"/>
                  </a:cubicBezTo>
                  <a:cubicBezTo>
                    <a:pt x="1397" y="598"/>
                    <a:pt x="1414" y="517"/>
                    <a:pt x="1414" y="437"/>
                  </a:cubicBezTo>
                  <a:cubicBezTo>
                    <a:pt x="1423" y="297"/>
                    <a:pt x="1359" y="162"/>
                    <a:pt x="1245" y="77"/>
                  </a:cubicBezTo>
                  <a:cubicBezTo>
                    <a:pt x="1166" y="26"/>
                    <a:pt x="1073" y="1"/>
                    <a:pt x="979" y="1"/>
                  </a:cubicBezTo>
                  <a:cubicBezTo>
                    <a:pt x="972" y="1"/>
                    <a:pt x="965" y="1"/>
                    <a:pt x="957" y="1"/>
                  </a:cubicBezTo>
                  <a:cubicBezTo>
                    <a:pt x="948" y="1"/>
                    <a:pt x="94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2"/>
            <p:cNvSpPr/>
            <p:nvPr/>
          </p:nvSpPr>
          <p:spPr>
            <a:xfrm rot="-2997187">
              <a:off x="-1503698" y="4199830"/>
              <a:ext cx="41812" cy="46136"/>
            </a:xfrm>
            <a:custGeom>
              <a:rect b="b" l="l" r="r" t="t"/>
              <a:pathLst>
                <a:path extrusionOk="0" h="1355" w="1228">
                  <a:moveTo>
                    <a:pt x="834" y="0"/>
                  </a:moveTo>
                  <a:cubicBezTo>
                    <a:pt x="758" y="5"/>
                    <a:pt x="686" y="21"/>
                    <a:pt x="618" y="51"/>
                  </a:cubicBezTo>
                  <a:cubicBezTo>
                    <a:pt x="555" y="81"/>
                    <a:pt x="491" y="119"/>
                    <a:pt x="436" y="161"/>
                  </a:cubicBezTo>
                  <a:cubicBezTo>
                    <a:pt x="385" y="199"/>
                    <a:pt x="335" y="246"/>
                    <a:pt x="292" y="292"/>
                  </a:cubicBezTo>
                  <a:cubicBezTo>
                    <a:pt x="241" y="347"/>
                    <a:pt x="195" y="407"/>
                    <a:pt x="153" y="470"/>
                  </a:cubicBezTo>
                  <a:cubicBezTo>
                    <a:pt x="102" y="550"/>
                    <a:pt x="68" y="639"/>
                    <a:pt x="47" y="732"/>
                  </a:cubicBezTo>
                  <a:cubicBezTo>
                    <a:pt x="38" y="762"/>
                    <a:pt x="30" y="796"/>
                    <a:pt x="26" y="830"/>
                  </a:cubicBezTo>
                  <a:cubicBezTo>
                    <a:pt x="26" y="855"/>
                    <a:pt x="21" y="876"/>
                    <a:pt x="26" y="902"/>
                  </a:cubicBezTo>
                  <a:cubicBezTo>
                    <a:pt x="9" y="957"/>
                    <a:pt x="0" y="1012"/>
                    <a:pt x="9" y="1071"/>
                  </a:cubicBezTo>
                  <a:cubicBezTo>
                    <a:pt x="17" y="1130"/>
                    <a:pt x="43" y="1190"/>
                    <a:pt x="85" y="1236"/>
                  </a:cubicBezTo>
                  <a:cubicBezTo>
                    <a:pt x="131" y="1287"/>
                    <a:pt x="191" y="1325"/>
                    <a:pt x="258" y="1346"/>
                  </a:cubicBezTo>
                  <a:cubicBezTo>
                    <a:pt x="284" y="1352"/>
                    <a:pt x="309" y="1355"/>
                    <a:pt x="334" y="1355"/>
                  </a:cubicBezTo>
                  <a:cubicBezTo>
                    <a:pt x="434" y="1355"/>
                    <a:pt x="529" y="1312"/>
                    <a:pt x="614" y="1257"/>
                  </a:cubicBezTo>
                  <a:cubicBezTo>
                    <a:pt x="745" y="1173"/>
                    <a:pt x="864" y="1067"/>
                    <a:pt x="965" y="948"/>
                  </a:cubicBezTo>
                  <a:cubicBezTo>
                    <a:pt x="1058" y="843"/>
                    <a:pt x="1134" y="720"/>
                    <a:pt x="1190" y="584"/>
                  </a:cubicBezTo>
                  <a:cubicBezTo>
                    <a:pt x="1211" y="534"/>
                    <a:pt x="1223" y="474"/>
                    <a:pt x="1228" y="415"/>
                  </a:cubicBezTo>
                  <a:cubicBezTo>
                    <a:pt x="1228" y="339"/>
                    <a:pt x="1206" y="267"/>
                    <a:pt x="1168" y="199"/>
                  </a:cubicBezTo>
                  <a:cubicBezTo>
                    <a:pt x="1105" y="81"/>
                    <a:pt x="982" y="5"/>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2"/>
            <p:cNvSpPr/>
            <p:nvPr/>
          </p:nvSpPr>
          <p:spPr>
            <a:xfrm rot="-2997187">
              <a:off x="-1289250" y="4249633"/>
              <a:ext cx="43242" cy="32619"/>
            </a:xfrm>
            <a:custGeom>
              <a:rect b="b" l="l" r="r" t="t"/>
              <a:pathLst>
                <a:path extrusionOk="0" h="958" w="1270">
                  <a:moveTo>
                    <a:pt x="872" y="1"/>
                  </a:moveTo>
                  <a:cubicBezTo>
                    <a:pt x="792" y="1"/>
                    <a:pt x="716" y="13"/>
                    <a:pt x="639" y="34"/>
                  </a:cubicBezTo>
                  <a:cubicBezTo>
                    <a:pt x="576" y="51"/>
                    <a:pt x="517" y="73"/>
                    <a:pt x="457" y="102"/>
                  </a:cubicBezTo>
                  <a:cubicBezTo>
                    <a:pt x="398" y="128"/>
                    <a:pt x="343" y="161"/>
                    <a:pt x="288" y="200"/>
                  </a:cubicBezTo>
                  <a:cubicBezTo>
                    <a:pt x="246" y="233"/>
                    <a:pt x="203" y="267"/>
                    <a:pt x="170" y="305"/>
                  </a:cubicBezTo>
                  <a:cubicBezTo>
                    <a:pt x="144" y="335"/>
                    <a:pt x="119" y="365"/>
                    <a:pt x="98" y="394"/>
                  </a:cubicBezTo>
                  <a:cubicBezTo>
                    <a:pt x="72" y="428"/>
                    <a:pt x="55" y="466"/>
                    <a:pt x="38" y="504"/>
                  </a:cubicBezTo>
                  <a:cubicBezTo>
                    <a:pt x="30" y="517"/>
                    <a:pt x="26" y="530"/>
                    <a:pt x="26" y="542"/>
                  </a:cubicBezTo>
                  <a:cubicBezTo>
                    <a:pt x="21" y="559"/>
                    <a:pt x="13" y="576"/>
                    <a:pt x="9" y="593"/>
                  </a:cubicBezTo>
                  <a:cubicBezTo>
                    <a:pt x="0" y="635"/>
                    <a:pt x="4" y="682"/>
                    <a:pt x="21" y="724"/>
                  </a:cubicBezTo>
                  <a:cubicBezTo>
                    <a:pt x="43" y="775"/>
                    <a:pt x="76" y="817"/>
                    <a:pt x="123" y="851"/>
                  </a:cubicBezTo>
                  <a:cubicBezTo>
                    <a:pt x="165" y="889"/>
                    <a:pt x="220" y="915"/>
                    <a:pt x="275" y="936"/>
                  </a:cubicBezTo>
                  <a:cubicBezTo>
                    <a:pt x="326" y="953"/>
                    <a:pt x="381" y="957"/>
                    <a:pt x="432" y="957"/>
                  </a:cubicBezTo>
                  <a:cubicBezTo>
                    <a:pt x="555" y="953"/>
                    <a:pt x="673" y="923"/>
                    <a:pt x="787" y="872"/>
                  </a:cubicBezTo>
                  <a:cubicBezTo>
                    <a:pt x="906" y="826"/>
                    <a:pt x="1012" y="754"/>
                    <a:pt x="1096" y="661"/>
                  </a:cubicBezTo>
                  <a:cubicBezTo>
                    <a:pt x="1151" y="606"/>
                    <a:pt x="1190" y="534"/>
                    <a:pt x="1202" y="453"/>
                  </a:cubicBezTo>
                  <a:cubicBezTo>
                    <a:pt x="1249" y="365"/>
                    <a:pt x="1270" y="259"/>
                    <a:pt x="1219" y="166"/>
                  </a:cubicBezTo>
                  <a:cubicBezTo>
                    <a:pt x="1143" y="43"/>
                    <a:pt x="1008" y="1"/>
                    <a:pt x="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2"/>
            <p:cNvSpPr/>
            <p:nvPr/>
          </p:nvSpPr>
          <p:spPr>
            <a:xfrm rot="-2997187">
              <a:off x="-1489621" y="4022253"/>
              <a:ext cx="28567" cy="33913"/>
            </a:xfrm>
            <a:custGeom>
              <a:rect b="b" l="l" r="r" t="t"/>
              <a:pathLst>
                <a:path extrusionOk="0" h="996" w="839">
                  <a:moveTo>
                    <a:pt x="504" y="1"/>
                  </a:moveTo>
                  <a:cubicBezTo>
                    <a:pt x="475" y="1"/>
                    <a:pt x="449" y="5"/>
                    <a:pt x="428" y="9"/>
                  </a:cubicBezTo>
                  <a:cubicBezTo>
                    <a:pt x="411" y="9"/>
                    <a:pt x="394" y="13"/>
                    <a:pt x="377" y="22"/>
                  </a:cubicBezTo>
                  <a:cubicBezTo>
                    <a:pt x="297" y="47"/>
                    <a:pt x="225" y="94"/>
                    <a:pt x="174" y="162"/>
                  </a:cubicBezTo>
                  <a:cubicBezTo>
                    <a:pt x="115" y="225"/>
                    <a:pt x="72" y="301"/>
                    <a:pt x="43" y="382"/>
                  </a:cubicBezTo>
                  <a:cubicBezTo>
                    <a:pt x="30" y="424"/>
                    <a:pt x="17" y="466"/>
                    <a:pt x="13" y="504"/>
                  </a:cubicBezTo>
                  <a:lnTo>
                    <a:pt x="5" y="534"/>
                  </a:lnTo>
                  <a:cubicBezTo>
                    <a:pt x="5" y="547"/>
                    <a:pt x="0" y="564"/>
                    <a:pt x="5" y="581"/>
                  </a:cubicBezTo>
                  <a:cubicBezTo>
                    <a:pt x="0" y="669"/>
                    <a:pt x="17" y="758"/>
                    <a:pt x="56" y="839"/>
                  </a:cubicBezTo>
                  <a:cubicBezTo>
                    <a:pt x="89" y="906"/>
                    <a:pt x="153" y="957"/>
                    <a:pt x="225" y="983"/>
                  </a:cubicBezTo>
                  <a:cubicBezTo>
                    <a:pt x="252" y="991"/>
                    <a:pt x="280" y="995"/>
                    <a:pt x="309" y="995"/>
                  </a:cubicBezTo>
                  <a:cubicBezTo>
                    <a:pt x="364" y="995"/>
                    <a:pt x="419" y="980"/>
                    <a:pt x="466" y="949"/>
                  </a:cubicBezTo>
                  <a:cubicBezTo>
                    <a:pt x="508" y="919"/>
                    <a:pt x="551" y="890"/>
                    <a:pt x="589" y="851"/>
                  </a:cubicBezTo>
                  <a:cubicBezTo>
                    <a:pt x="640" y="801"/>
                    <a:pt x="686" y="741"/>
                    <a:pt x="724" y="682"/>
                  </a:cubicBezTo>
                  <a:cubicBezTo>
                    <a:pt x="762" y="627"/>
                    <a:pt x="792" y="564"/>
                    <a:pt x="813" y="500"/>
                  </a:cubicBezTo>
                  <a:cubicBezTo>
                    <a:pt x="834" y="445"/>
                    <a:pt x="839" y="386"/>
                    <a:pt x="839" y="331"/>
                  </a:cubicBezTo>
                  <a:cubicBezTo>
                    <a:pt x="834" y="276"/>
                    <a:pt x="822" y="225"/>
                    <a:pt x="796" y="178"/>
                  </a:cubicBezTo>
                  <a:cubicBezTo>
                    <a:pt x="771" y="132"/>
                    <a:pt x="737" y="94"/>
                    <a:pt x="695" y="64"/>
                  </a:cubicBezTo>
                  <a:cubicBezTo>
                    <a:pt x="661" y="39"/>
                    <a:pt x="623" y="22"/>
                    <a:pt x="585" y="13"/>
                  </a:cubicBezTo>
                  <a:cubicBezTo>
                    <a:pt x="559" y="5"/>
                    <a:pt x="530"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2"/>
            <p:cNvSpPr/>
            <p:nvPr/>
          </p:nvSpPr>
          <p:spPr>
            <a:xfrm rot="-2997187">
              <a:off x="-1506986" y="4086359"/>
              <a:ext cx="56964" cy="39871"/>
            </a:xfrm>
            <a:custGeom>
              <a:rect b="b" l="l" r="r" t="t"/>
              <a:pathLst>
                <a:path extrusionOk="0" h="1171" w="1673">
                  <a:moveTo>
                    <a:pt x="1050" y="1"/>
                  </a:moveTo>
                  <a:cubicBezTo>
                    <a:pt x="995" y="5"/>
                    <a:pt x="944" y="9"/>
                    <a:pt x="893" y="13"/>
                  </a:cubicBezTo>
                  <a:cubicBezTo>
                    <a:pt x="817" y="26"/>
                    <a:pt x="741" y="43"/>
                    <a:pt x="669" y="73"/>
                  </a:cubicBezTo>
                  <a:cubicBezTo>
                    <a:pt x="517" y="123"/>
                    <a:pt x="377" y="200"/>
                    <a:pt x="254" y="301"/>
                  </a:cubicBezTo>
                  <a:cubicBezTo>
                    <a:pt x="246" y="310"/>
                    <a:pt x="237" y="322"/>
                    <a:pt x="233" y="335"/>
                  </a:cubicBezTo>
                  <a:cubicBezTo>
                    <a:pt x="204" y="360"/>
                    <a:pt x="178" y="386"/>
                    <a:pt x="157" y="415"/>
                  </a:cubicBezTo>
                  <a:cubicBezTo>
                    <a:pt x="149" y="428"/>
                    <a:pt x="144" y="437"/>
                    <a:pt x="140" y="449"/>
                  </a:cubicBezTo>
                  <a:cubicBezTo>
                    <a:pt x="123" y="466"/>
                    <a:pt x="106" y="483"/>
                    <a:pt x="94" y="500"/>
                  </a:cubicBezTo>
                  <a:cubicBezTo>
                    <a:pt x="34" y="568"/>
                    <a:pt x="5" y="652"/>
                    <a:pt x="0" y="741"/>
                  </a:cubicBezTo>
                  <a:cubicBezTo>
                    <a:pt x="0" y="834"/>
                    <a:pt x="43" y="923"/>
                    <a:pt x="115" y="983"/>
                  </a:cubicBezTo>
                  <a:cubicBezTo>
                    <a:pt x="221" y="1067"/>
                    <a:pt x="343" y="1122"/>
                    <a:pt x="474" y="1148"/>
                  </a:cubicBezTo>
                  <a:cubicBezTo>
                    <a:pt x="536" y="1163"/>
                    <a:pt x="599" y="1170"/>
                    <a:pt x="661" y="1170"/>
                  </a:cubicBezTo>
                  <a:cubicBezTo>
                    <a:pt x="719" y="1170"/>
                    <a:pt x="777" y="1164"/>
                    <a:pt x="834" y="1152"/>
                  </a:cubicBezTo>
                  <a:cubicBezTo>
                    <a:pt x="940" y="1135"/>
                    <a:pt x="1050" y="1097"/>
                    <a:pt x="1152" y="1050"/>
                  </a:cubicBezTo>
                  <a:cubicBezTo>
                    <a:pt x="1249" y="1004"/>
                    <a:pt x="1342" y="944"/>
                    <a:pt x="1427" y="877"/>
                  </a:cubicBezTo>
                  <a:cubicBezTo>
                    <a:pt x="1503" y="813"/>
                    <a:pt x="1566" y="741"/>
                    <a:pt x="1617" y="657"/>
                  </a:cubicBezTo>
                  <a:cubicBezTo>
                    <a:pt x="1638" y="619"/>
                    <a:pt x="1655" y="576"/>
                    <a:pt x="1664" y="534"/>
                  </a:cubicBezTo>
                  <a:cubicBezTo>
                    <a:pt x="1672" y="483"/>
                    <a:pt x="1672" y="432"/>
                    <a:pt x="1664" y="382"/>
                  </a:cubicBezTo>
                  <a:cubicBezTo>
                    <a:pt x="1655" y="339"/>
                    <a:pt x="1634" y="297"/>
                    <a:pt x="1609" y="263"/>
                  </a:cubicBezTo>
                  <a:cubicBezTo>
                    <a:pt x="1605" y="255"/>
                    <a:pt x="1600" y="250"/>
                    <a:pt x="1596" y="242"/>
                  </a:cubicBezTo>
                  <a:cubicBezTo>
                    <a:pt x="1558" y="178"/>
                    <a:pt x="1503" y="128"/>
                    <a:pt x="1439" y="94"/>
                  </a:cubicBezTo>
                  <a:cubicBezTo>
                    <a:pt x="1406" y="77"/>
                    <a:pt x="1372" y="60"/>
                    <a:pt x="1334" y="47"/>
                  </a:cubicBezTo>
                  <a:cubicBezTo>
                    <a:pt x="1296" y="39"/>
                    <a:pt x="1257" y="30"/>
                    <a:pt x="1215" y="26"/>
                  </a:cubicBezTo>
                  <a:lnTo>
                    <a:pt x="1211" y="26"/>
                  </a:lnTo>
                  <a:cubicBezTo>
                    <a:pt x="1181" y="18"/>
                    <a:pt x="1152" y="9"/>
                    <a:pt x="1122" y="9"/>
                  </a:cubicBezTo>
                  <a:cubicBezTo>
                    <a:pt x="1097" y="5"/>
                    <a:pt x="1071" y="1"/>
                    <a:pt x="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2"/>
            <p:cNvSpPr/>
            <p:nvPr/>
          </p:nvSpPr>
          <p:spPr>
            <a:xfrm rot="-2997187">
              <a:off x="-1416438" y="4183750"/>
              <a:ext cx="43140" cy="34253"/>
            </a:xfrm>
            <a:custGeom>
              <a:rect b="b" l="l" r="r" t="t"/>
              <a:pathLst>
                <a:path extrusionOk="0" h="1006" w="1267">
                  <a:moveTo>
                    <a:pt x="827" y="0"/>
                  </a:moveTo>
                  <a:cubicBezTo>
                    <a:pt x="822" y="0"/>
                    <a:pt x="818" y="0"/>
                    <a:pt x="813" y="1"/>
                  </a:cubicBezTo>
                  <a:lnTo>
                    <a:pt x="775" y="1"/>
                  </a:lnTo>
                  <a:cubicBezTo>
                    <a:pt x="674" y="9"/>
                    <a:pt x="572" y="39"/>
                    <a:pt x="479" y="81"/>
                  </a:cubicBezTo>
                  <a:cubicBezTo>
                    <a:pt x="420" y="106"/>
                    <a:pt x="369" y="136"/>
                    <a:pt x="318" y="174"/>
                  </a:cubicBezTo>
                  <a:cubicBezTo>
                    <a:pt x="271" y="204"/>
                    <a:pt x="225" y="238"/>
                    <a:pt x="187" y="280"/>
                  </a:cubicBezTo>
                  <a:cubicBezTo>
                    <a:pt x="157" y="310"/>
                    <a:pt x="132" y="339"/>
                    <a:pt x="111" y="377"/>
                  </a:cubicBezTo>
                  <a:lnTo>
                    <a:pt x="106" y="377"/>
                  </a:lnTo>
                  <a:cubicBezTo>
                    <a:pt x="68" y="415"/>
                    <a:pt x="43" y="462"/>
                    <a:pt x="34" y="513"/>
                  </a:cubicBezTo>
                  <a:cubicBezTo>
                    <a:pt x="5" y="589"/>
                    <a:pt x="1" y="669"/>
                    <a:pt x="22" y="750"/>
                  </a:cubicBezTo>
                  <a:cubicBezTo>
                    <a:pt x="51" y="834"/>
                    <a:pt x="111" y="902"/>
                    <a:pt x="191" y="940"/>
                  </a:cubicBezTo>
                  <a:cubicBezTo>
                    <a:pt x="285" y="984"/>
                    <a:pt x="389" y="1006"/>
                    <a:pt x="494" y="1006"/>
                  </a:cubicBezTo>
                  <a:cubicBezTo>
                    <a:pt x="512" y="1006"/>
                    <a:pt x="529" y="1005"/>
                    <a:pt x="547" y="1004"/>
                  </a:cubicBezTo>
                  <a:cubicBezTo>
                    <a:pt x="686" y="999"/>
                    <a:pt x="826" y="966"/>
                    <a:pt x="949" y="902"/>
                  </a:cubicBezTo>
                  <a:cubicBezTo>
                    <a:pt x="1088" y="830"/>
                    <a:pt x="1190" y="707"/>
                    <a:pt x="1241" y="559"/>
                  </a:cubicBezTo>
                  <a:cubicBezTo>
                    <a:pt x="1262" y="492"/>
                    <a:pt x="1266" y="420"/>
                    <a:pt x="1253" y="348"/>
                  </a:cubicBezTo>
                  <a:cubicBezTo>
                    <a:pt x="1245" y="280"/>
                    <a:pt x="1211" y="212"/>
                    <a:pt x="1169" y="157"/>
                  </a:cubicBezTo>
                  <a:cubicBezTo>
                    <a:pt x="1083" y="59"/>
                    <a:pt x="957" y="0"/>
                    <a:pt x="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2"/>
            <p:cNvSpPr/>
            <p:nvPr/>
          </p:nvSpPr>
          <p:spPr>
            <a:xfrm rot="-2997187">
              <a:off x="-1422369" y="4056274"/>
              <a:ext cx="36773" cy="44229"/>
            </a:xfrm>
            <a:custGeom>
              <a:rect b="b" l="l" r="r" t="t"/>
              <a:pathLst>
                <a:path extrusionOk="0" h="1299" w="1080">
                  <a:moveTo>
                    <a:pt x="690" y="0"/>
                  </a:moveTo>
                  <a:cubicBezTo>
                    <a:pt x="657" y="0"/>
                    <a:pt x="623" y="4"/>
                    <a:pt x="589" y="17"/>
                  </a:cubicBezTo>
                  <a:cubicBezTo>
                    <a:pt x="542" y="34"/>
                    <a:pt x="500" y="51"/>
                    <a:pt x="462" y="81"/>
                  </a:cubicBezTo>
                  <a:cubicBezTo>
                    <a:pt x="415" y="110"/>
                    <a:pt x="369" y="148"/>
                    <a:pt x="331" y="191"/>
                  </a:cubicBezTo>
                  <a:lnTo>
                    <a:pt x="305" y="216"/>
                  </a:lnTo>
                  <a:cubicBezTo>
                    <a:pt x="297" y="224"/>
                    <a:pt x="288" y="233"/>
                    <a:pt x="276" y="241"/>
                  </a:cubicBezTo>
                  <a:cubicBezTo>
                    <a:pt x="144" y="364"/>
                    <a:pt x="56" y="525"/>
                    <a:pt x="22" y="703"/>
                  </a:cubicBezTo>
                  <a:cubicBezTo>
                    <a:pt x="5" y="787"/>
                    <a:pt x="1" y="872"/>
                    <a:pt x="13" y="957"/>
                  </a:cubicBezTo>
                  <a:cubicBezTo>
                    <a:pt x="9" y="1020"/>
                    <a:pt x="30" y="1084"/>
                    <a:pt x="73" y="1134"/>
                  </a:cubicBezTo>
                  <a:cubicBezTo>
                    <a:pt x="77" y="1139"/>
                    <a:pt x="77" y="1147"/>
                    <a:pt x="85" y="1156"/>
                  </a:cubicBezTo>
                  <a:cubicBezTo>
                    <a:pt x="128" y="1219"/>
                    <a:pt x="191" y="1266"/>
                    <a:pt x="267" y="1287"/>
                  </a:cubicBezTo>
                  <a:cubicBezTo>
                    <a:pt x="298" y="1295"/>
                    <a:pt x="330" y="1298"/>
                    <a:pt x="361" y="1298"/>
                  </a:cubicBezTo>
                  <a:cubicBezTo>
                    <a:pt x="416" y="1298"/>
                    <a:pt x="470" y="1287"/>
                    <a:pt x="521" y="1266"/>
                  </a:cubicBezTo>
                  <a:cubicBezTo>
                    <a:pt x="614" y="1228"/>
                    <a:pt x="703" y="1177"/>
                    <a:pt x="779" y="1113"/>
                  </a:cubicBezTo>
                  <a:cubicBezTo>
                    <a:pt x="856" y="1050"/>
                    <a:pt x="919" y="969"/>
                    <a:pt x="961" y="880"/>
                  </a:cubicBezTo>
                  <a:cubicBezTo>
                    <a:pt x="1054" y="711"/>
                    <a:pt x="1080" y="512"/>
                    <a:pt x="1042" y="322"/>
                  </a:cubicBezTo>
                  <a:cubicBezTo>
                    <a:pt x="1025" y="241"/>
                    <a:pt x="987" y="165"/>
                    <a:pt x="932" y="106"/>
                  </a:cubicBezTo>
                  <a:cubicBezTo>
                    <a:pt x="872" y="42"/>
                    <a:pt x="792" y="4"/>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2"/>
            <p:cNvSpPr/>
            <p:nvPr/>
          </p:nvSpPr>
          <p:spPr>
            <a:xfrm rot="-2997187">
              <a:off x="-1422283" y="4320794"/>
              <a:ext cx="43821" cy="50086"/>
            </a:xfrm>
            <a:custGeom>
              <a:rect b="b" l="l" r="r" t="t"/>
              <a:pathLst>
                <a:path extrusionOk="0" h="1471" w="1287">
                  <a:moveTo>
                    <a:pt x="745" y="1"/>
                  </a:moveTo>
                  <a:cubicBezTo>
                    <a:pt x="711" y="1"/>
                    <a:pt x="682" y="5"/>
                    <a:pt x="652" y="9"/>
                  </a:cubicBezTo>
                  <a:cubicBezTo>
                    <a:pt x="627" y="13"/>
                    <a:pt x="606" y="17"/>
                    <a:pt x="580" y="26"/>
                  </a:cubicBezTo>
                  <a:cubicBezTo>
                    <a:pt x="551" y="34"/>
                    <a:pt x="525" y="47"/>
                    <a:pt x="495" y="64"/>
                  </a:cubicBezTo>
                  <a:cubicBezTo>
                    <a:pt x="352" y="81"/>
                    <a:pt x="237" y="204"/>
                    <a:pt x="161" y="322"/>
                  </a:cubicBezTo>
                  <a:cubicBezTo>
                    <a:pt x="76" y="462"/>
                    <a:pt x="26" y="618"/>
                    <a:pt x="9" y="784"/>
                  </a:cubicBezTo>
                  <a:cubicBezTo>
                    <a:pt x="0" y="864"/>
                    <a:pt x="5" y="944"/>
                    <a:pt x="17" y="1025"/>
                  </a:cubicBezTo>
                  <a:cubicBezTo>
                    <a:pt x="30" y="1097"/>
                    <a:pt x="51" y="1169"/>
                    <a:pt x="89" y="1236"/>
                  </a:cubicBezTo>
                  <a:cubicBezTo>
                    <a:pt x="173" y="1379"/>
                    <a:pt x="327" y="1470"/>
                    <a:pt x="493" y="1470"/>
                  </a:cubicBezTo>
                  <a:cubicBezTo>
                    <a:pt x="504" y="1470"/>
                    <a:pt x="514" y="1470"/>
                    <a:pt x="525" y="1469"/>
                  </a:cubicBezTo>
                  <a:cubicBezTo>
                    <a:pt x="652" y="1461"/>
                    <a:pt x="771" y="1427"/>
                    <a:pt x="881" y="1372"/>
                  </a:cubicBezTo>
                  <a:cubicBezTo>
                    <a:pt x="944" y="1342"/>
                    <a:pt x="999" y="1300"/>
                    <a:pt x="1050" y="1253"/>
                  </a:cubicBezTo>
                  <a:cubicBezTo>
                    <a:pt x="1101" y="1207"/>
                    <a:pt x="1143" y="1148"/>
                    <a:pt x="1177" y="1088"/>
                  </a:cubicBezTo>
                  <a:cubicBezTo>
                    <a:pt x="1249" y="970"/>
                    <a:pt x="1283" y="834"/>
                    <a:pt x="1287" y="699"/>
                  </a:cubicBezTo>
                  <a:cubicBezTo>
                    <a:pt x="1287" y="635"/>
                    <a:pt x="1283" y="568"/>
                    <a:pt x="1270" y="504"/>
                  </a:cubicBezTo>
                  <a:cubicBezTo>
                    <a:pt x="1253" y="436"/>
                    <a:pt x="1232" y="373"/>
                    <a:pt x="1202" y="314"/>
                  </a:cubicBezTo>
                  <a:cubicBezTo>
                    <a:pt x="1173" y="259"/>
                    <a:pt x="1139" y="208"/>
                    <a:pt x="1097" y="161"/>
                  </a:cubicBezTo>
                  <a:cubicBezTo>
                    <a:pt x="1084" y="149"/>
                    <a:pt x="1071" y="136"/>
                    <a:pt x="1054" y="123"/>
                  </a:cubicBezTo>
                  <a:cubicBezTo>
                    <a:pt x="1025" y="98"/>
                    <a:pt x="991" y="72"/>
                    <a:pt x="957" y="56"/>
                  </a:cubicBezTo>
                  <a:cubicBezTo>
                    <a:pt x="893" y="22"/>
                    <a:pt x="826" y="5"/>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2"/>
            <p:cNvSpPr/>
            <p:nvPr/>
          </p:nvSpPr>
          <p:spPr>
            <a:xfrm rot="-2997187">
              <a:off x="-1462120" y="4250400"/>
              <a:ext cx="41676" cy="42084"/>
            </a:xfrm>
            <a:custGeom>
              <a:rect b="b" l="l" r="r" t="t"/>
              <a:pathLst>
                <a:path extrusionOk="0" h="1236" w="1224">
                  <a:moveTo>
                    <a:pt x="807" y="0"/>
                  </a:moveTo>
                  <a:cubicBezTo>
                    <a:pt x="800" y="0"/>
                    <a:pt x="794" y="1"/>
                    <a:pt x="788" y="3"/>
                  </a:cubicBezTo>
                  <a:cubicBezTo>
                    <a:pt x="750" y="3"/>
                    <a:pt x="707" y="8"/>
                    <a:pt x="673" y="16"/>
                  </a:cubicBezTo>
                  <a:cubicBezTo>
                    <a:pt x="623" y="29"/>
                    <a:pt x="572" y="46"/>
                    <a:pt x="530" y="67"/>
                  </a:cubicBezTo>
                  <a:cubicBezTo>
                    <a:pt x="500" y="84"/>
                    <a:pt x="470" y="101"/>
                    <a:pt x="445" y="122"/>
                  </a:cubicBezTo>
                  <a:cubicBezTo>
                    <a:pt x="364" y="147"/>
                    <a:pt x="292" y="190"/>
                    <a:pt x="233" y="245"/>
                  </a:cubicBezTo>
                  <a:cubicBezTo>
                    <a:pt x="106" y="355"/>
                    <a:pt x="30" y="511"/>
                    <a:pt x="13" y="676"/>
                  </a:cubicBezTo>
                  <a:lnTo>
                    <a:pt x="13" y="702"/>
                  </a:lnTo>
                  <a:cubicBezTo>
                    <a:pt x="5" y="727"/>
                    <a:pt x="0" y="757"/>
                    <a:pt x="0" y="786"/>
                  </a:cubicBezTo>
                  <a:cubicBezTo>
                    <a:pt x="0" y="829"/>
                    <a:pt x="13" y="875"/>
                    <a:pt x="30" y="918"/>
                  </a:cubicBezTo>
                  <a:cubicBezTo>
                    <a:pt x="34" y="922"/>
                    <a:pt x="39" y="930"/>
                    <a:pt x="43" y="935"/>
                  </a:cubicBezTo>
                  <a:cubicBezTo>
                    <a:pt x="60" y="998"/>
                    <a:pt x="94" y="1053"/>
                    <a:pt x="132" y="1104"/>
                  </a:cubicBezTo>
                  <a:cubicBezTo>
                    <a:pt x="202" y="1194"/>
                    <a:pt x="308" y="1235"/>
                    <a:pt x="417" y="1235"/>
                  </a:cubicBezTo>
                  <a:cubicBezTo>
                    <a:pt x="471" y="1235"/>
                    <a:pt x="525" y="1225"/>
                    <a:pt x="576" y="1205"/>
                  </a:cubicBezTo>
                  <a:cubicBezTo>
                    <a:pt x="644" y="1180"/>
                    <a:pt x="712" y="1146"/>
                    <a:pt x="771" y="1100"/>
                  </a:cubicBezTo>
                  <a:cubicBezTo>
                    <a:pt x="860" y="1036"/>
                    <a:pt x="940" y="968"/>
                    <a:pt x="1012" y="888"/>
                  </a:cubicBezTo>
                  <a:cubicBezTo>
                    <a:pt x="1092" y="799"/>
                    <a:pt x="1156" y="693"/>
                    <a:pt x="1198" y="579"/>
                  </a:cubicBezTo>
                  <a:cubicBezTo>
                    <a:pt x="1215" y="532"/>
                    <a:pt x="1224" y="477"/>
                    <a:pt x="1224" y="427"/>
                  </a:cubicBezTo>
                  <a:cubicBezTo>
                    <a:pt x="1224" y="380"/>
                    <a:pt x="1219" y="334"/>
                    <a:pt x="1202" y="287"/>
                  </a:cubicBezTo>
                  <a:cubicBezTo>
                    <a:pt x="1194" y="257"/>
                    <a:pt x="1181" y="232"/>
                    <a:pt x="1169" y="207"/>
                  </a:cubicBezTo>
                  <a:cubicBezTo>
                    <a:pt x="1152" y="181"/>
                    <a:pt x="1135" y="156"/>
                    <a:pt x="1114" y="135"/>
                  </a:cubicBezTo>
                  <a:cubicBezTo>
                    <a:pt x="1084" y="101"/>
                    <a:pt x="1046" y="71"/>
                    <a:pt x="1004" y="54"/>
                  </a:cubicBezTo>
                  <a:cubicBezTo>
                    <a:pt x="978" y="37"/>
                    <a:pt x="953" y="29"/>
                    <a:pt x="923" y="20"/>
                  </a:cubicBezTo>
                  <a:cubicBezTo>
                    <a:pt x="889" y="12"/>
                    <a:pt x="855" y="3"/>
                    <a:pt x="826" y="3"/>
                  </a:cubicBezTo>
                  <a:cubicBezTo>
                    <a:pt x="819" y="1"/>
                    <a:pt x="813" y="0"/>
                    <a:pt x="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2"/>
            <p:cNvSpPr/>
            <p:nvPr/>
          </p:nvSpPr>
          <p:spPr>
            <a:xfrm rot="-2997187">
              <a:off x="-1320021" y="4039197"/>
              <a:ext cx="41267" cy="51822"/>
            </a:xfrm>
            <a:custGeom>
              <a:rect b="b" l="l" r="r" t="t"/>
              <a:pathLst>
                <a:path extrusionOk="0" h="1522" w="1212">
                  <a:moveTo>
                    <a:pt x="759" y="0"/>
                  </a:moveTo>
                  <a:cubicBezTo>
                    <a:pt x="725" y="0"/>
                    <a:pt x="691" y="5"/>
                    <a:pt x="653" y="13"/>
                  </a:cubicBezTo>
                  <a:cubicBezTo>
                    <a:pt x="551" y="34"/>
                    <a:pt x="454" y="85"/>
                    <a:pt x="378" y="157"/>
                  </a:cubicBezTo>
                  <a:cubicBezTo>
                    <a:pt x="327" y="199"/>
                    <a:pt x="285" y="246"/>
                    <a:pt x="251" y="292"/>
                  </a:cubicBezTo>
                  <a:cubicBezTo>
                    <a:pt x="213" y="339"/>
                    <a:pt x="183" y="390"/>
                    <a:pt x="158" y="441"/>
                  </a:cubicBezTo>
                  <a:cubicBezTo>
                    <a:pt x="119" y="508"/>
                    <a:pt x="90" y="580"/>
                    <a:pt x="64" y="656"/>
                  </a:cubicBezTo>
                  <a:cubicBezTo>
                    <a:pt x="35" y="750"/>
                    <a:pt x="14" y="843"/>
                    <a:pt x="1" y="936"/>
                  </a:cubicBezTo>
                  <a:cubicBezTo>
                    <a:pt x="1" y="953"/>
                    <a:pt x="1" y="970"/>
                    <a:pt x="5" y="987"/>
                  </a:cubicBezTo>
                  <a:cubicBezTo>
                    <a:pt x="1" y="1012"/>
                    <a:pt x="1" y="1042"/>
                    <a:pt x="5" y="1071"/>
                  </a:cubicBezTo>
                  <a:cubicBezTo>
                    <a:pt x="9" y="1122"/>
                    <a:pt x="22" y="1169"/>
                    <a:pt x="39" y="1215"/>
                  </a:cubicBezTo>
                  <a:cubicBezTo>
                    <a:pt x="52" y="1262"/>
                    <a:pt x="77" y="1308"/>
                    <a:pt x="103" y="1351"/>
                  </a:cubicBezTo>
                  <a:cubicBezTo>
                    <a:pt x="153" y="1431"/>
                    <a:pt x="229" y="1490"/>
                    <a:pt x="323" y="1516"/>
                  </a:cubicBezTo>
                  <a:cubicBezTo>
                    <a:pt x="342" y="1519"/>
                    <a:pt x="362" y="1521"/>
                    <a:pt x="382" y="1521"/>
                  </a:cubicBezTo>
                  <a:cubicBezTo>
                    <a:pt x="411" y="1521"/>
                    <a:pt x="439" y="1517"/>
                    <a:pt x="467" y="1507"/>
                  </a:cubicBezTo>
                  <a:cubicBezTo>
                    <a:pt x="467" y="1507"/>
                    <a:pt x="471" y="1503"/>
                    <a:pt x="475" y="1503"/>
                  </a:cubicBezTo>
                  <a:cubicBezTo>
                    <a:pt x="534" y="1499"/>
                    <a:pt x="589" y="1486"/>
                    <a:pt x="640" y="1461"/>
                  </a:cubicBezTo>
                  <a:cubicBezTo>
                    <a:pt x="750" y="1401"/>
                    <a:pt x="847" y="1317"/>
                    <a:pt x="915" y="1215"/>
                  </a:cubicBezTo>
                  <a:cubicBezTo>
                    <a:pt x="1004" y="1105"/>
                    <a:pt x="1072" y="982"/>
                    <a:pt x="1127" y="851"/>
                  </a:cubicBezTo>
                  <a:cubicBezTo>
                    <a:pt x="1173" y="745"/>
                    <a:pt x="1199" y="631"/>
                    <a:pt x="1207" y="513"/>
                  </a:cubicBezTo>
                  <a:cubicBezTo>
                    <a:pt x="1211" y="411"/>
                    <a:pt x="1190" y="314"/>
                    <a:pt x="1144" y="225"/>
                  </a:cubicBezTo>
                  <a:cubicBezTo>
                    <a:pt x="1106" y="144"/>
                    <a:pt x="1038" y="81"/>
                    <a:pt x="957" y="43"/>
                  </a:cubicBezTo>
                  <a:cubicBezTo>
                    <a:pt x="932" y="30"/>
                    <a:pt x="907" y="22"/>
                    <a:pt x="877" y="13"/>
                  </a:cubicBezTo>
                  <a:cubicBezTo>
                    <a:pt x="852" y="5"/>
                    <a:pt x="822"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2"/>
            <p:cNvSpPr/>
            <p:nvPr/>
          </p:nvSpPr>
          <p:spPr>
            <a:xfrm rot="-2997187">
              <a:off x="-1259065" y="4175313"/>
              <a:ext cx="48588" cy="41267"/>
            </a:xfrm>
            <a:custGeom>
              <a:rect b="b" l="l" r="r" t="t"/>
              <a:pathLst>
                <a:path extrusionOk="0" h="1212" w="1427">
                  <a:moveTo>
                    <a:pt x="868" y="1"/>
                  </a:moveTo>
                  <a:cubicBezTo>
                    <a:pt x="817" y="5"/>
                    <a:pt x="762" y="9"/>
                    <a:pt x="712" y="17"/>
                  </a:cubicBezTo>
                  <a:cubicBezTo>
                    <a:pt x="623" y="34"/>
                    <a:pt x="534" y="60"/>
                    <a:pt x="453" y="102"/>
                  </a:cubicBezTo>
                  <a:cubicBezTo>
                    <a:pt x="364" y="140"/>
                    <a:pt x="288" y="195"/>
                    <a:pt x="216" y="259"/>
                  </a:cubicBezTo>
                  <a:cubicBezTo>
                    <a:pt x="208" y="271"/>
                    <a:pt x="195" y="280"/>
                    <a:pt x="187" y="293"/>
                  </a:cubicBezTo>
                  <a:cubicBezTo>
                    <a:pt x="174" y="301"/>
                    <a:pt x="161" y="314"/>
                    <a:pt x="153" y="326"/>
                  </a:cubicBezTo>
                  <a:cubicBezTo>
                    <a:pt x="115" y="365"/>
                    <a:pt x="85" y="407"/>
                    <a:pt x="64" y="453"/>
                  </a:cubicBezTo>
                  <a:cubicBezTo>
                    <a:pt x="51" y="470"/>
                    <a:pt x="43" y="487"/>
                    <a:pt x="34" y="508"/>
                  </a:cubicBezTo>
                  <a:cubicBezTo>
                    <a:pt x="9" y="551"/>
                    <a:pt x="0" y="606"/>
                    <a:pt x="5" y="657"/>
                  </a:cubicBezTo>
                  <a:cubicBezTo>
                    <a:pt x="0" y="720"/>
                    <a:pt x="5" y="784"/>
                    <a:pt x="17" y="851"/>
                  </a:cubicBezTo>
                  <a:cubicBezTo>
                    <a:pt x="34" y="940"/>
                    <a:pt x="81" y="1025"/>
                    <a:pt x="149" y="1088"/>
                  </a:cubicBezTo>
                  <a:cubicBezTo>
                    <a:pt x="229" y="1164"/>
                    <a:pt x="339" y="1207"/>
                    <a:pt x="449" y="1211"/>
                  </a:cubicBezTo>
                  <a:cubicBezTo>
                    <a:pt x="508" y="1211"/>
                    <a:pt x="563" y="1207"/>
                    <a:pt x="618" y="1190"/>
                  </a:cubicBezTo>
                  <a:cubicBezTo>
                    <a:pt x="690" y="1173"/>
                    <a:pt x="758" y="1148"/>
                    <a:pt x="822" y="1114"/>
                  </a:cubicBezTo>
                  <a:cubicBezTo>
                    <a:pt x="885" y="1084"/>
                    <a:pt x="949" y="1046"/>
                    <a:pt x="1008" y="1004"/>
                  </a:cubicBezTo>
                  <a:cubicBezTo>
                    <a:pt x="1088" y="949"/>
                    <a:pt x="1164" y="885"/>
                    <a:pt x="1236" y="817"/>
                  </a:cubicBezTo>
                  <a:cubicBezTo>
                    <a:pt x="1270" y="779"/>
                    <a:pt x="1304" y="737"/>
                    <a:pt x="1334" y="695"/>
                  </a:cubicBezTo>
                  <a:cubicBezTo>
                    <a:pt x="1359" y="657"/>
                    <a:pt x="1385" y="610"/>
                    <a:pt x="1397" y="563"/>
                  </a:cubicBezTo>
                  <a:cubicBezTo>
                    <a:pt x="1427" y="483"/>
                    <a:pt x="1427" y="398"/>
                    <a:pt x="1401" y="322"/>
                  </a:cubicBezTo>
                  <a:cubicBezTo>
                    <a:pt x="1393" y="297"/>
                    <a:pt x="1385" y="271"/>
                    <a:pt x="1376" y="250"/>
                  </a:cubicBezTo>
                  <a:cubicBezTo>
                    <a:pt x="1359" y="221"/>
                    <a:pt x="1342" y="199"/>
                    <a:pt x="1321" y="174"/>
                  </a:cubicBezTo>
                  <a:cubicBezTo>
                    <a:pt x="1296" y="140"/>
                    <a:pt x="1262" y="115"/>
                    <a:pt x="1224" y="89"/>
                  </a:cubicBezTo>
                  <a:cubicBezTo>
                    <a:pt x="1186" y="68"/>
                    <a:pt x="1147" y="51"/>
                    <a:pt x="1105" y="39"/>
                  </a:cubicBezTo>
                  <a:cubicBezTo>
                    <a:pt x="1076" y="26"/>
                    <a:pt x="1046" y="22"/>
                    <a:pt x="1016" y="17"/>
                  </a:cubicBezTo>
                  <a:cubicBezTo>
                    <a:pt x="970" y="9"/>
                    <a:pt x="923" y="5"/>
                    <a:pt x="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2"/>
            <p:cNvSpPr/>
            <p:nvPr/>
          </p:nvSpPr>
          <p:spPr>
            <a:xfrm rot="-2997187">
              <a:off x="-1360955" y="4298561"/>
              <a:ext cx="55227" cy="46613"/>
            </a:xfrm>
            <a:custGeom>
              <a:rect b="b" l="l" r="r" t="t"/>
              <a:pathLst>
                <a:path extrusionOk="0" h="1369" w="1622">
                  <a:moveTo>
                    <a:pt x="1109" y="0"/>
                  </a:moveTo>
                  <a:cubicBezTo>
                    <a:pt x="1067" y="0"/>
                    <a:pt x="1025" y="4"/>
                    <a:pt x="982" y="9"/>
                  </a:cubicBezTo>
                  <a:cubicBezTo>
                    <a:pt x="914" y="17"/>
                    <a:pt x="851" y="34"/>
                    <a:pt x="788" y="59"/>
                  </a:cubicBezTo>
                  <a:cubicBezTo>
                    <a:pt x="711" y="85"/>
                    <a:pt x="635" y="114"/>
                    <a:pt x="563" y="157"/>
                  </a:cubicBezTo>
                  <a:cubicBezTo>
                    <a:pt x="487" y="199"/>
                    <a:pt x="411" y="250"/>
                    <a:pt x="347" y="309"/>
                  </a:cubicBezTo>
                  <a:cubicBezTo>
                    <a:pt x="280" y="364"/>
                    <a:pt x="225" y="432"/>
                    <a:pt x="178" y="504"/>
                  </a:cubicBezTo>
                  <a:cubicBezTo>
                    <a:pt x="165" y="521"/>
                    <a:pt x="148" y="538"/>
                    <a:pt x="136" y="550"/>
                  </a:cubicBezTo>
                  <a:cubicBezTo>
                    <a:pt x="106" y="597"/>
                    <a:pt x="76" y="644"/>
                    <a:pt x="55" y="694"/>
                  </a:cubicBezTo>
                  <a:cubicBezTo>
                    <a:pt x="30" y="749"/>
                    <a:pt x="17" y="809"/>
                    <a:pt x="13" y="868"/>
                  </a:cubicBezTo>
                  <a:cubicBezTo>
                    <a:pt x="0" y="974"/>
                    <a:pt x="26" y="1084"/>
                    <a:pt x="85" y="1173"/>
                  </a:cubicBezTo>
                  <a:cubicBezTo>
                    <a:pt x="115" y="1215"/>
                    <a:pt x="153" y="1249"/>
                    <a:pt x="195" y="1278"/>
                  </a:cubicBezTo>
                  <a:cubicBezTo>
                    <a:pt x="242" y="1304"/>
                    <a:pt x="288" y="1325"/>
                    <a:pt x="339" y="1338"/>
                  </a:cubicBezTo>
                  <a:cubicBezTo>
                    <a:pt x="377" y="1346"/>
                    <a:pt x="415" y="1355"/>
                    <a:pt x="453" y="1355"/>
                  </a:cubicBezTo>
                  <a:cubicBezTo>
                    <a:pt x="470" y="1359"/>
                    <a:pt x="491" y="1363"/>
                    <a:pt x="508" y="1367"/>
                  </a:cubicBezTo>
                  <a:cubicBezTo>
                    <a:pt x="523" y="1368"/>
                    <a:pt x="538" y="1369"/>
                    <a:pt x="553" y="1369"/>
                  </a:cubicBezTo>
                  <a:cubicBezTo>
                    <a:pt x="595" y="1369"/>
                    <a:pt x="638" y="1365"/>
                    <a:pt x="682" y="1359"/>
                  </a:cubicBezTo>
                  <a:cubicBezTo>
                    <a:pt x="737" y="1346"/>
                    <a:pt x="792" y="1333"/>
                    <a:pt x="847" y="1312"/>
                  </a:cubicBezTo>
                  <a:cubicBezTo>
                    <a:pt x="927" y="1283"/>
                    <a:pt x="1008" y="1245"/>
                    <a:pt x="1080" y="1202"/>
                  </a:cubicBezTo>
                  <a:cubicBezTo>
                    <a:pt x="1185" y="1143"/>
                    <a:pt x="1278" y="1071"/>
                    <a:pt x="1359" y="982"/>
                  </a:cubicBezTo>
                  <a:cubicBezTo>
                    <a:pt x="1397" y="940"/>
                    <a:pt x="1431" y="893"/>
                    <a:pt x="1465" y="847"/>
                  </a:cubicBezTo>
                  <a:cubicBezTo>
                    <a:pt x="1494" y="796"/>
                    <a:pt x="1524" y="741"/>
                    <a:pt x="1545" y="686"/>
                  </a:cubicBezTo>
                  <a:cubicBezTo>
                    <a:pt x="1621" y="504"/>
                    <a:pt x="1609" y="284"/>
                    <a:pt x="1469" y="136"/>
                  </a:cubicBezTo>
                  <a:cubicBezTo>
                    <a:pt x="1439" y="102"/>
                    <a:pt x="1401" y="76"/>
                    <a:pt x="1359" y="55"/>
                  </a:cubicBezTo>
                  <a:cubicBezTo>
                    <a:pt x="1295" y="21"/>
                    <a:pt x="1228" y="4"/>
                    <a:pt x="1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2"/>
            <p:cNvSpPr/>
            <p:nvPr/>
          </p:nvSpPr>
          <p:spPr>
            <a:xfrm rot="-2997187">
              <a:off x="-1374260" y="4106115"/>
              <a:ext cx="49745" cy="53627"/>
            </a:xfrm>
            <a:custGeom>
              <a:rect b="b" l="l" r="r" t="t"/>
              <a:pathLst>
                <a:path extrusionOk="0" h="1575" w="1461">
                  <a:moveTo>
                    <a:pt x="995" y="1"/>
                  </a:moveTo>
                  <a:cubicBezTo>
                    <a:pt x="953" y="5"/>
                    <a:pt x="910" y="9"/>
                    <a:pt x="868" y="13"/>
                  </a:cubicBezTo>
                  <a:cubicBezTo>
                    <a:pt x="809" y="30"/>
                    <a:pt x="750" y="47"/>
                    <a:pt x="695" y="73"/>
                  </a:cubicBezTo>
                  <a:cubicBezTo>
                    <a:pt x="631" y="98"/>
                    <a:pt x="576" y="128"/>
                    <a:pt x="521" y="161"/>
                  </a:cubicBezTo>
                  <a:cubicBezTo>
                    <a:pt x="373" y="263"/>
                    <a:pt x="246" y="394"/>
                    <a:pt x="153" y="542"/>
                  </a:cubicBezTo>
                  <a:cubicBezTo>
                    <a:pt x="106" y="619"/>
                    <a:pt x="68" y="703"/>
                    <a:pt x="38" y="788"/>
                  </a:cubicBezTo>
                  <a:cubicBezTo>
                    <a:pt x="13" y="868"/>
                    <a:pt x="0" y="953"/>
                    <a:pt x="5" y="1038"/>
                  </a:cubicBezTo>
                  <a:cubicBezTo>
                    <a:pt x="5" y="1063"/>
                    <a:pt x="9" y="1088"/>
                    <a:pt x="22" y="1110"/>
                  </a:cubicBezTo>
                  <a:cubicBezTo>
                    <a:pt x="22" y="1143"/>
                    <a:pt x="26" y="1177"/>
                    <a:pt x="34" y="1207"/>
                  </a:cubicBezTo>
                  <a:cubicBezTo>
                    <a:pt x="38" y="1232"/>
                    <a:pt x="43" y="1253"/>
                    <a:pt x="55" y="1279"/>
                  </a:cubicBezTo>
                  <a:cubicBezTo>
                    <a:pt x="64" y="1304"/>
                    <a:pt x="77" y="1330"/>
                    <a:pt x="94" y="1355"/>
                  </a:cubicBezTo>
                  <a:cubicBezTo>
                    <a:pt x="106" y="1372"/>
                    <a:pt x="119" y="1385"/>
                    <a:pt x="132" y="1397"/>
                  </a:cubicBezTo>
                  <a:cubicBezTo>
                    <a:pt x="157" y="1435"/>
                    <a:pt x="191" y="1469"/>
                    <a:pt x="225" y="1495"/>
                  </a:cubicBezTo>
                  <a:cubicBezTo>
                    <a:pt x="300" y="1555"/>
                    <a:pt x="393" y="1575"/>
                    <a:pt x="486" y="1575"/>
                  </a:cubicBezTo>
                  <a:cubicBezTo>
                    <a:pt x="524" y="1575"/>
                    <a:pt x="561" y="1571"/>
                    <a:pt x="597" y="1567"/>
                  </a:cubicBezTo>
                  <a:cubicBezTo>
                    <a:pt x="902" y="1524"/>
                    <a:pt x="1156" y="1321"/>
                    <a:pt x="1304" y="1059"/>
                  </a:cubicBezTo>
                  <a:cubicBezTo>
                    <a:pt x="1406" y="889"/>
                    <a:pt x="1456" y="703"/>
                    <a:pt x="1461" y="509"/>
                  </a:cubicBezTo>
                  <a:cubicBezTo>
                    <a:pt x="1461" y="327"/>
                    <a:pt x="1384" y="123"/>
                    <a:pt x="1207" y="47"/>
                  </a:cubicBezTo>
                  <a:cubicBezTo>
                    <a:pt x="1181" y="34"/>
                    <a:pt x="1156" y="26"/>
                    <a:pt x="1126" y="18"/>
                  </a:cubicBezTo>
                  <a:cubicBezTo>
                    <a:pt x="1097" y="9"/>
                    <a:pt x="1063" y="5"/>
                    <a:pt x="1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2"/>
            <p:cNvSpPr/>
            <p:nvPr/>
          </p:nvSpPr>
          <p:spPr>
            <a:xfrm rot="-2997187">
              <a:off x="-1282402" y="4115986"/>
              <a:ext cx="41233" cy="46545"/>
            </a:xfrm>
            <a:custGeom>
              <a:rect b="b" l="l" r="r" t="t"/>
              <a:pathLst>
                <a:path extrusionOk="0" h="1367" w="1211">
                  <a:moveTo>
                    <a:pt x="690" y="0"/>
                  </a:moveTo>
                  <a:cubicBezTo>
                    <a:pt x="593" y="9"/>
                    <a:pt x="500" y="38"/>
                    <a:pt x="415" y="80"/>
                  </a:cubicBezTo>
                  <a:cubicBezTo>
                    <a:pt x="335" y="127"/>
                    <a:pt x="263" y="186"/>
                    <a:pt x="204" y="258"/>
                  </a:cubicBezTo>
                  <a:cubicBezTo>
                    <a:pt x="170" y="296"/>
                    <a:pt x="140" y="343"/>
                    <a:pt x="110" y="389"/>
                  </a:cubicBezTo>
                  <a:cubicBezTo>
                    <a:pt x="81" y="444"/>
                    <a:pt x="60" y="504"/>
                    <a:pt x="38" y="563"/>
                  </a:cubicBezTo>
                  <a:cubicBezTo>
                    <a:pt x="26" y="622"/>
                    <a:pt x="13" y="681"/>
                    <a:pt x="9" y="741"/>
                  </a:cubicBezTo>
                  <a:cubicBezTo>
                    <a:pt x="0" y="792"/>
                    <a:pt x="0" y="842"/>
                    <a:pt x="9" y="893"/>
                  </a:cubicBezTo>
                  <a:lnTo>
                    <a:pt x="9" y="935"/>
                  </a:lnTo>
                  <a:cubicBezTo>
                    <a:pt x="13" y="986"/>
                    <a:pt x="26" y="1033"/>
                    <a:pt x="43" y="1084"/>
                  </a:cubicBezTo>
                  <a:cubicBezTo>
                    <a:pt x="64" y="1134"/>
                    <a:pt x="93" y="1181"/>
                    <a:pt x="132" y="1223"/>
                  </a:cubicBezTo>
                  <a:cubicBezTo>
                    <a:pt x="165" y="1261"/>
                    <a:pt x="204" y="1291"/>
                    <a:pt x="250" y="1316"/>
                  </a:cubicBezTo>
                  <a:cubicBezTo>
                    <a:pt x="305" y="1342"/>
                    <a:pt x="360" y="1359"/>
                    <a:pt x="424" y="1363"/>
                  </a:cubicBezTo>
                  <a:cubicBezTo>
                    <a:pt x="436" y="1365"/>
                    <a:pt x="449" y="1366"/>
                    <a:pt x="462" y="1366"/>
                  </a:cubicBezTo>
                  <a:cubicBezTo>
                    <a:pt x="474" y="1366"/>
                    <a:pt x="487" y="1365"/>
                    <a:pt x="500" y="1363"/>
                  </a:cubicBezTo>
                  <a:cubicBezTo>
                    <a:pt x="508" y="1363"/>
                    <a:pt x="517" y="1359"/>
                    <a:pt x="525" y="1354"/>
                  </a:cubicBezTo>
                  <a:cubicBezTo>
                    <a:pt x="533" y="1356"/>
                    <a:pt x="541" y="1356"/>
                    <a:pt x="549" y="1356"/>
                  </a:cubicBezTo>
                  <a:cubicBezTo>
                    <a:pt x="571" y="1356"/>
                    <a:pt x="592" y="1352"/>
                    <a:pt x="614" y="1346"/>
                  </a:cubicBezTo>
                  <a:cubicBezTo>
                    <a:pt x="724" y="1316"/>
                    <a:pt x="826" y="1249"/>
                    <a:pt x="898" y="1160"/>
                  </a:cubicBezTo>
                  <a:cubicBezTo>
                    <a:pt x="1008" y="1033"/>
                    <a:pt x="1092" y="885"/>
                    <a:pt x="1156" y="728"/>
                  </a:cubicBezTo>
                  <a:cubicBezTo>
                    <a:pt x="1190" y="639"/>
                    <a:pt x="1211" y="538"/>
                    <a:pt x="1211" y="440"/>
                  </a:cubicBezTo>
                  <a:cubicBezTo>
                    <a:pt x="1211" y="351"/>
                    <a:pt x="1181" y="267"/>
                    <a:pt x="1135" y="195"/>
                  </a:cubicBezTo>
                  <a:cubicBezTo>
                    <a:pt x="1105" y="152"/>
                    <a:pt x="1067" y="114"/>
                    <a:pt x="1029" y="85"/>
                  </a:cubicBezTo>
                  <a:cubicBezTo>
                    <a:pt x="991" y="59"/>
                    <a:pt x="953" y="38"/>
                    <a:pt x="910" y="25"/>
                  </a:cubicBezTo>
                  <a:cubicBezTo>
                    <a:pt x="872" y="13"/>
                    <a:pt x="830" y="4"/>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2"/>
            <p:cNvSpPr/>
            <p:nvPr/>
          </p:nvSpPr>
          <p:spPr>
            <a:xfrm rot="-2997187">
              <a:off x="-1562559" y="4150276"/>
              <a:ext cx="48622" cy="37522"/>
            </a:xfrm>
            <a:custGeom>
              <a:rect b="b" l="l" r="r" t="t"/>
              <a:pathLst>
                <a:path extrusionOk="0" h="1102" w="1428">
                  <a:moveTo>
                    <a:pt x="923" y="1"/>
                  </a:moveTo>
                  <a:cubicBezTo>
                    <a:pt x="860" y="1"/>
                    <a:pt x="801" y="9"/>
                    <a:pt x="737" y="26"/>
                  </a:cubicBezTo>
                  <a:cubicBezTo>
                    <a:pt x="682" y="39"/>
                    <a:pt x="627" y="60"/>
                    <a:pt x="576" y="90"/>
                  </a:cubicBezTo>
                  <a:cubicBezTo>
                    <a:pt x="521" y="102"/>
                    <a:pt x="466" y="124"/>
                    <a:pt x="415" y="149"/>
                  </a:cubicBezTo>
                  <a:cubicBezTo>
                    <a:pt x="267" y="221"/>
                    <a:pt x="140" y="339"/>
                    <a:pt x="60" y="483"/>
                  </a:cubicBezTo>
                  <a:cubicBezTo>
                    <a:pt x="56" y="500"/>
                    <a:pt x="47" y="517"/>
                    <a:pt x="39" y="538"/>
                  </a:cubicBezTo>
                  <a:cubicBezTo>
                    <a:pt x="35" y="551"/>
                    <a:pt x="30" y="564"/>
                    <a:pt x="30" y="572"/>
                  </a:cubicBezTo>
                  <a:cubicBezTo>
                    <a:pt x="18" y="602"/>
                    <a:pt x="9" y="627"/>
                    <a:pt x="5" y="657"/>
                  </a:cubicBezTo>
                  <a:cubicBezTo>
                    <a:pt x="1" y="678"/>
                    <a:pt x="1" y="699"/>
                    <a:pt x="1" y="720"/>
                  </a:cubicBezTo>
                  <a:cubicBezTo>
                    <a:pt x="1" y="746"/>
                    <a:pt x="5" y="775"/>
                    <a:pt x="13" y="801"/>
                  </a:cubicBezTo>
                  <a:cubicBezTo>
                    <a:pt x="22" y="818"/>
                    <a:pt x="30" y="839"/>
                    <a:pt x="43" y="856"/>
                  </a:cubicBezTo>
                  <a:cubicBezTo>
                    <a:pt x="47" y="860"/>
                    <a:pt x="51" y="869"/>
                    <a:pt x="56" y="873"/>
                  </a:cubicBezTo>
                  <a:cubicBezTo>
                    <a:pt x="81" y="936"/>
                    <a:pt x="123" y="987"/>
                    <a:pt x="178" y="1021"/>
                  </a:cubicBezTo>
                  <a:cubicBezTo>
                    <a:pt x="221" y="1046"/>
                    <a:pt x="267" y="1067"/>
                    <a:pt x="314" y="1076"/>
                  </a:cubicBezTo>
                  <a:cubicBezTo>
                    <a:pt x="382" y="1093"/>
                    <a:pt x="449" y="1101"/>
                    <a:pt x="521" y="1101"/>
                  </a:cubicBezTo>
                  <a:cubicBezTo>
                    <a:pt x="529" y="1102"/>
                    <a:pt x="538" y="1102"/>
                    <a:pt x="546" y="1102"/>
                  </a:cubicBezTo>
                  <a:cubicBezTo>
                    <a:pt x="769" y="1102"/>
                    <a:pt x="980" y="990"/>
                    <a:pt x="1148" y="843"/>
                  </a:cubicBezTo>
                  <a:cubicBezTo>
                    <a:pt x="1207" y="792"/>
                    <a:pt x="1258" y="733"/>
                    <a:pt x="1304" y="665"/>
                  </a:cubicBezTo>
                  <a:cubicBezTo>
                    <a:pt x="1351" y="606"/>
                    <a:pt x="1385" y="543"/>
                    <a:pt x="1406" y="471"/>
                  </a:cubicBezTo>
                  <a:cubicBezTo>
                    <a:pt x="1423" y="407"/>
                    <a:pt x="1427" y="344"/>
                    <a:pt x="1414" y="280"/>
                  </a:cubicBezTo>
                  <a:cubicBezTo>
                    <a:pt x="1402" y="212"/>
                    <a:pt x="1364" y="153"/>
                    <a:pt x="1309" y="115"/>
                  </a:cubicBezTo>
                  <a:cubicBezTo>
                    <a:pt x="1245" y="64"/>
                    <a:pt x="1173" y="35"/>
                    <a:pt x="1093" y="18"/>
                  </a:cubicBezTo>
                  <a:cubicBezTo>
                    <a:pt x="1038" y="9"/>
                    <a:pt x="983" y="1"/>
                    <a:pt x="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2"/>
            <p:cNvSpPr/>
            <p:nvPr/>
          </p:nvSpPr>
          <p:spPr>
            <a:xfrm rot="-2997187">
              <a:off x="-1458011" y="3979838"/>
              <a:ext cx="51175" cy="41608"/>
            </a:xfrm>
            <a:custGeom>
              <a:rect b="b" l="l" r="r" t="t"/>
              <a:pathLst>
                <a:path extrusionOk="0" h="1222" w="1503">
                  <a:moveTo>
                    <a:pt x="999" y="0"/>
                  </a:moveTo>
                  <a:cubicBezTo>
                    <a:pt x="915" y="0"/>
                    <a:pt x="834" y="17"/>
                    <a:pt x="758" y="47"/>
                  </a:cubicBezTo>
                  <a:cubicBezTo>
                    <a:pt x="699" y="68"/>
                    <a:pt x="640" y="98"/>
                    <a:pt x="585" y="132"/>
                  </a:cubicBezTo>
                  <a:cubicBezTo>
                    <a:pt x="538" y="161"/>
                    <a:pt x="491" y="199"/>
                    <a:pt x="449" y="237"/>
                  </a:cubicBezTo>
                  <a:cubicBezTo>
                    <a:pt x="415" y="254"/>
                    <a:pt x="386" y="276"/>
                    <a:pt x="356" y="297"/>
                  </a:cubicBezTo>
                  <a:cubicBezTo>
                    <a:pt x="288" y="343"/>
                    <a:pt x="229" y="394"/>
                    <a:pt x="178" y="449"/>
                  </a:cubicBezTo>
                  <a:cubicBezTo>
                    <a:pt x="110" y="517"/>
                    <a:pt x="60" y="597"/>
                    <a:pt x="26" y="686"/>
                  </a:cubicBezTo>
                  <a:cubicBezTo>
                    <a:pt x="13" y="728"/>
                    <a:pt x="5" y="771"/>
                    <a:pt x="5" y="813"/>
                  </a:cubicBezTo>
                  <a:cubicBezTo>
                    <a:pt x="0" y="855"/>
                    <a:pt x="9" y="898"/>
                    <a:pt x="22" y="940"/>
                  </a:cubicBezTo>
                  <a:cubicBezTo>
                    <a:pt x="30" y="961"/>
                    <a:pt x="39" y="982"/>
                    <a:pt x="51" y="1004"/>
                  </a:cubicBezTo>
                  <a:cubicBezTo>
                    <a:pt x="64" y="1020"/>
                    <a:pt x="72" y="1037"/>
                    <a:pt x="89" y="1054"/>
                  </a:cubicBezTo>
                  <a:cubicBezTo>
                    <a:pt x="115" y="1088"/>
                    <a:pt x="144" y="1118"/>
                    <a:pt x="178" y="1139"/>
                  </a:cubicBezTo>
                  <a:cubicBezTo>
                    <a:pt x="242" y="1177"/>
                    <a:pt x="309" y="1202"/>
                    <a:pt x="381" y="1215"/>
                  </a:cubicBezTo>
                  <a:cubicBezTo>
                    <a:pt x="416" y="1219"/>
                    <a:pt x="451" y="1221"/>
                    <a:pt x="486" y="1221"/>
                  </a:cubicBezTo>
                  <a:cubicBezTo>
                    <a:pt x="529" y="1221"/>
                    <a:pt x="572" y="1218"/>
                    <a:pt x="614" y="1211"/>
                  </a:cubicBezTo>
                  <a:cubicBezTo>
                    <a:pt x="686" y="1198"/>
                    <a:pt x="758" y="1181"/>
                    <a:pt x="826" y="1156"/>
                  </a:cubicBezTo>
                  <a:cubicBezTo>
                    <a:pt x="889" y="1135"/>
                    <a:pt x="949" y="1109"/>
                    <a:pt x="1004" y="1080"/>
                  </a:cubicBezTo>
                  <a:cubicBezTo>
                    <a:pt x="1139" y="1004"/>
                    <a:pt x="1257" y="906"/>
                    <a:pt x="1355" y="788"/>
                  </a:cubicBezTo>
                  <a:cubicBezTo>
                    <a:pt x="1401" y="733"/>
                    <a:pt x="1439" y="669"/>
                    <a:pt x="1465" y="606"/>
                  </a:cubicBezTo>
                  <a:cubicBezTo>
                    <a:pt x="1495" y="529"/>
                    <a:pt x="1503" y="449"/>
                    <a:pt x="1495" y="373"/>
                  </a:cubicBezTo>
                  <a:cubicBezTo>
                    <a:pt x="1486" y="339"/>
                    <a:pt x="1478" y="309"/>
                    <a:pt x="1461" y="276"/>
                  </a:cubicBezTo>
                  <a:cubicBezTo>
                    <a:pt x="1444" y="237"/>
                    <a:pt x="1418" y="204"/>
                    <a:pt x="1393" y="170"/>
                  </a:cubicBezTo>
                  <a:cubicBezTo>
                    <a:pt x="1363" y="140"/>
                    <a:pt x="1329" y="110"/>
                    <a:pt x="1296" y="89"/>
                  </a:cubicBezTo>
                  <a:cubicBezTo>
                    <a:pt x="1262" y="64"/>
                    <a:pt x="1228" y="47"/>
                    <a:pt x="1190" y="34"/>
                  </a:cubicBezTo>
                  <a:cubicBezTo>
                    <a:pt x="1156" y="22"/>
                    <a:pt x="1126" y="13"/>
                    <a:pt x="1092" y="9"/>
                  </a:cubicBezTo>
                  <a:cubicBezTo>
                    <a:pt x="1063" y="5"/>
                    <a:pt x="1033"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62"/>
          <p:cNvGrpSpPr/>
          <p:nvPr/>
        </p:nvGrpSpPr>
        <p:grpSpPr>
          <a:xfrm>
            <a:off x="2869189" y="4199323"/>
            <a:ext cx="690028" cy="689783"/>
            <a:chOff x="-1621266" y="9256312"/>
            <a:chExt cx="814962" cy="814480"/>
          </a:xfrm>
        </p:grpSpPr>
        <p:sp>
          <p:nvSpPr>
            <p:cNvPr id="7116" name="Google Shape;7116;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62"/>
          <p:cNvGrpSpPr/>
          <p:nvPr/>
        </p:nvGrpSpPr>
        <p:grpSpPr>
          <a:xfrm rot="952018">
            <a:off x="4860888" y="4192839"/>
            <a:ext cx="707592" cy="702752"/>
            <a:chOff x="-2314725" y="2959913"/>
            <a:chExt cx="385300" cy="382650"/>
          </a:xfrm>
        </p:grpSpPr>
        <p:sp>
          <p:nvSpPr>
            <p:cNvPr id="7128" name="Google Shape;7128;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6" name="Google Shape;7136;p62"/>
          <p:cNvGrpSpPr/>
          <p:nvPr/>
        </p:nvGrpSpPr>
        <p:grpSpPr>
          <a:xfrm>
            <a:off x="892233" y="6214856"/>
            <a:ext cx="689996" cy="728867"/>
            <a:chOff x="-3354237" y="2285538"/>
            <a:chExt cx="371225" cy="392075"/>
          </a:xfrm>
        </p:grpSpPr>
        <p:sp>
          <p:nvSpPr>
            <p:cNvPr id="7137" name="Google Shape;7137;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62"/>
          <p:cNvGrpSpPr/>
          <p:nvPr/>
        </p:nvGrpSpPr>
        <p:grpSpPr>
          <a:xfrm>
            <a:off x="5957128" y="3168972"/>
            <a:ext cx="589888" cy="821876"/>
            <a:chOff x="-811725" y="3550913"/>
            <a:chExt cx="590715" cy="822946"/>
          </a:xfrm>
        </p:grpSpPr>
        <p:sp>
          <p:nvSpPr>
            <p:cNvPr id="7163" name="Google Shape;7163;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6" name="Google Shape;7226;p62"/>
          <p:cNvGrpSpPr/>
          <p:nvPr/>
        </p:nvGrpSpPr>
        <p:grpSpPr>
          <a:xfrm>
            <a:off x="1729071" y="5106762"/>
            <a:ext cx="1048775" cy="1056967"/>
            <a:chOff x="-1835763" y="3650609"/>
            <a:chExt cx="941281" cy="948548"/>
          </a:xfrm>
        </p:grpSpPr>
        <p:sp>
          <p:nvSpPr>
            <p:cNvPr id="7227" name="Google Shape;7227;p62"/>
            <p:cNvSpPr/>
            <p:nvPr/>
          </p:nvSpPr>
          <p:spPr>
            <a:xfrm rot="-2997187">
              <a:off x="-1715331" y="3804433"/>
              <a:ext cx="700418" cy="640901"/>
            </a:xfrm>
            <a:custGeom>
              <a:rect b="b" l="l" r="r" t="t"/>
              <a:pathLst>
                <a:path extrusionOk="0" h="18823" w="20571">
                  <a:moveTo>
                    <a:pt x="18585" y="0"/>
                  </a:moveTo>
                  <a:lnTo>
                    <a:pt x="18551" y="9"/>
                  </a:lnTo>
                  <a:lnTo>
                    <a:pt x="18522" y="13"/>
                  </a:lnTo>
                  <a:cubicBezTo>
                    <a:pt x="18488" y="25"/>
                    <a:pt x="18454" y="47"/>
                    <a:pt x="18428" y="76"/>
                  </a:cubicBezTo>
                  <a:cubicBezTo>
                    <a:pt x="18318" y="178"/>
                    <a:pt x="18213" y="288"/>
                    <a:pt x="18111" y="402"/>
                  </a:cubicBezTo>
                  <a:cubicBezTo>
                    <a:pt x="18022" y="500"/>
                    <a:pt x="17933" y="597"/>
                    <a:pt x="17849" y="698"/>
                  </a:cubicBezTo>
                  <a:lnTo>
                    <a:pt x="17806" y="741"/>
                  </a:lnTo>
                  <a:lnTo>
                    <a:pt x="17717" y="847"/>
                  </a:lnTo>
                  <a:cubicBezTo>
                    <a:pt x="17421" y="1185"/>
                    <a:pt x="17108" y="1507"/>
                    <a:pt x="16778" y="1816"/>
                  </a:cubicBezTo>
                  <a:lnTo>
                    <a:pt x="16757" y="1833"/>
                  </a:lnTo>
                  <a:cubicBezTo>
                    <a:pt x="16757" y="1833"/>
                    <a:pt x="16752" y="1837"/>
                    <a:pt x="16752" y="1837"/>
                  </a:cubicBezTo>
                  <a:cubicBezTo>
                    <a:pt x="16757" y="1841"/>
                    <a:pt x="16752" y="1845"/>
                    <a:pt x="16752" y="1845"/>
                  </a:cubicBezTo>
                  <a:lnTo>
                    <a:pt x="16765" y="1837"/>
                  </a:lnTo>
                  <a:lnTo>
                    <a:pt x="16765" y="1837"/>
                  </a:lnTo>
                  <a:cubicBezTo>
                    <a:pt x="16537" y="2040"/>
                    <a:pt x="16283" y="2214"/>
                    <a:pt x="16016" y="2362"/>
                  </a:cubicBezTo>
                  <a:cubicBezTo>
                    <a:pt x="15906" y="2417"/>
                    <a:pt x="15787" y="2459"/>
                    <a:pt x="15665" y="2485"/>
                  </a:cubicBezTo>
                  <a:cubicBezTo>
                    <a:pt x="15605" y="2497"/>
                    <a:pt x="15542" y="2502"/>
                    <a:pt x="15483" y="2502"/>
                  </a:cubicBezTo>
                  <a:lnTo>
                    <a:pt x="15453" y="2502"/>
                  </a:lnTo>
                  <a:cubicBezTo>
                    <a:pt x="15398" y="2497"/>
                    <a:pt x="15343" y="2485"/>
                    <a:pt x="15288" y="2472"/>
                  </a:cubicBezTo>
                  <a:cubicBezTo>
                    <a:pt x="15237" y="2451"/>
                    <a:pt x="15182" y="2421"/>
                    <a:pt x="15131" y="2391"/>
                  </a:cubicBezTo>
                  <a:cubicBezTo>
                    <a:pt x="15102" y="2375"/>
                    <a:pt x="15076" y="2353"/>
                    <a:pt x="15055" y="2328"/>
                  </a:cubicBezTo>
                  <a:cubicBezTo>
                    <a:pt x="15047" y="2320"/>
                    <a:pt x="15038" y="2307"/>
                    <a:pt x="15030" y="2294"/>
                  </a:cubicBezTo>
                  <a:lnTo>
                    <a:pt x="15021" y="2277"/>
                  </a:lnTo>
                  <a:lnTo>
                    <a:pt x="15021" y="2256"/>
                  </a:lnTo>
                  <a:cubicBezTo>
                    <a:pt x="15026" y="2239"/>
                    <a:pt x="15026" y="2218"/>
                    <a:pt x="15030" y="2197"/>
                  </a:cubicBezTo>
                  <a:cubicBezTo>
                    <a:pt x="15047" y="2163"/>
                    <a:pt x="15064" y="2133"/>
                    <a:pt x="15081" y="2099"/>
                  </a:cubicBezTo>
                  <a:cubicBezTo>
                    <a:pt x="15148" y="2002"/>
                    <a:pt x="15229" y="1913"/>
                    <a:pt x="15318" y="1837"/>
                  </a:cubicBezTo>
                  <a:cubicBezTo>
                    <a:pt x="15512" y="1676"/>
                    <a:pt x="15715" y="1528"/>
                    <a:pt x="15931" y="1401"/>
                  </a:cubicBezTo>
                  <a:cubicBezTo>
                    <a:pt x="16151" y="1266"/>
                    <a:pt x="16384" y="1134"/>
                    <a:pt x="16638" y="1012"/>
                  </a:cubicBezTo>
                  <a:lnTo>
                    <a:pt x="16638" y="1012"/>
                  </a:lnTo>
                  <a:lnTo>
                    <a:pt x="16613" y="1016"/>
                  </a:lnTo>
                  <a:lnTo>
                    <a:pt x="16613" y="1016"/>
                  </a:lnTo>
                  <a:lnTo>
                    <a:pt x="16672" y="991"/>
                  </a:lnTo>
                  <a:cubicBezTo>
                    <a:pt x="16854" y="906"/>
                    <a:pt x="17036" y="821"/>
                    <a:pt x="17231" y="749"/>
                  </a:cubicBezTo>
                  <a:cubicBezTo>
                    <a:pt x="17387" y="698"/>
                    <a:pt x="17430" y="495"/>
                    <a:pt x="17303" y="385"/>
                  </a:cubicBezTo>
                  <a:lnTo>
                    <a:pt x="17277" y="373"/>
                  </a:lnTo>
                  <a:lnTo>
                    <a:pt x="17256" y="360"/>
                  </a:lnTo>
                  <a:cubicBezTo>
                    <a:pt x="17226" y="343"/>
                    <a:pt x="17197" y="334"/>
                    <a:pt x="17163" y="334"/>
                  </a:cubicBezTo>
                  <a:cubicBezTo>
                    <a:pt x="17011" y="326"/>
                    <a:pt x="16875" y="322"/>
                    <a:pt x="16748" y="322"/>
                  </a:cubicBezTo>
                  <a:cubicBezTo>
                    <a:pt x="16655" y="322"/>
                    <a:pt x="16566" y="322"/>
                    <a:pt x="16473" y="330"/>
                  </a:cubicBezTo>
                  <a:cubicBezTo>
                    <a:pt x="16253" y="343"/>
                    <a:pt x="16033" y="373"/>
                    <a:pt x="15817" y="415"/>
                  </a:cubicBezTo>
                  <a:cubicBezTo>
                    <a:pt x="15622" y="453"/>
                    <a:pt x="15432" y="508"/>
                    <a:pt x="15241" y="571"/>
                  </a:cubicBezTo>
                  <a:cubicBezTo>
                    <a:pt x="15051" y="643"/>
                    <a:pt x="14865" y="724"/>
                    <a:pt x="14683" y="821"/>
                  </a:cubicBezTo>
                  <a:cubicBezTo>
                    <a:pt x="14327" y="1007"/>
                    <a:pt x="13989" y="1223"/>
                    <a:pt x="13671" y="1465"/>
                  </a:cubicBezTo>
                  <a:cubicBezTo>
                    <a:pt x="13489" y="1600"/>
                    <a:pt x="13307" y="1740"/>
                    <a:pt x="13125" y="1888"/>
                  </a:cubicBezTo>
                  <a:cubicBezTo>
                    <a:pt x="12952" y="2023"/>
                    <a:pt x="12765" y="2146"/>
                    <a:pt x="12566" y="2252"/>
                  </a:cubicBezTo>
                  <a:cubicBezTo>
                    <a:pt x="12338" y="2358"/>
                    <a:pt x="12092" y="2442"/>
                    <a:pt x="11843" y="2493"/>
                  </a:cubicBezTo>
                  <a:cubicBezTo>
                    <a:pt x="11462" y="2561"/>
                    <a:pt x="11085" y="2578"/>
                    <a:pt x="10662" y="2590"/>
                  </a:cubicBezTo>
                  <a:lnTo>
                    <a:pt x="10581" y="2586"/>
                  </a:lnTo>
                  <a:cubicBezTo>
                    <a:pt x="10493" y="2582"/>
                    <a:pt x="10404" y="2582"/>
                    <a:pt x="10315" y="2582"/>
                  </a:cubicBezTo>
                  <a:cubicBezTo>
                    <a:pt x="10247" y="2582"/>
                    <a:pt x="10175" y="2582"/>
                    <a:pt x="10103" y="2586"/>
                  </a:cubicBezTo>
                  <a:cubicBezTo>
                    <a:pt x="9934" y="2595"/>
                    <a:pt x="9769" y="2607"/>
                    <a:pt x="9604" y="2633"/>
                  </a:cubicBezTo>
                  <a:cubicBezTo>
                    <a:pt x="9295" y="2679"/>
                    <a:pt x="8990" y="2751"/>
                    <a:pt x="8698" y="2844"/>
                  </a:cubicBezTo>
                  <a:cubicBezTo>
                    <a:pt x="8761" y="2798"/>
                    <a:pt x="8825" y="2747"/>
                    <a:pt x="8888" y="2692"/>
                  </a:cubicBezTo>
                  <a:cubicBezTo>
                    <a:pt x="9003" y="2590"/>
                    <a:pt x="9104" y="2480"/>
                    <a:pt x="9197" y="2358"/>
                  </a:cubicBezTo>
                  <a:cubicBezTo>
                    <a:pt x="9295" y="2226"/>
                    <a:pt x="9371" y="2082"/>
                    <a:pt x="9426" y="1926"/>
                  </a:cubicBezTo>
                  <a:cubicBezTo>
                    <a:pt x="9439" y="1896"/>
                    <a:pt x="9447" y="1867"/>
                    <a:pt x="9443" y="1837"/>
                  </a:cubicBezTo>
                  <a:cubicBezTo>
                    <a:pt x="9439" y="1786"/>
                    <a:pt x="9417" y="1740"/>
                    <a:pt x="9379" y="1710"/>
                  </a:cubicBezTo>
                  <a:cubicBezTo>
                    <a:pt x="9353" y="1683"/>
                    <a:pt x="9316" y="1667"/>
                    <a:pt x="9278" y="1667"/>
                  </a:cubicBezTo>
                  <a:cubicBezTo>
                    <a:pt x="9274" y="1667"/>
                    <a:pt x="9269" y="1667"/>
                    <a:pt x="9265" y="1668"/>
                  </a:cubicBezTo>
                  <a:cubicBezTo>
                    <a:pt x="9227" y="1668"/>
                    <a:pt x="9193" y="1676"/>
                    <a:pt x="9159" y="1697"/>
                  </a:cubicBezTo>
                  <a:cubicBezTo>
                    <a:pt x="9096" y="1731"/>
                    <a:pt x="9032" y="1769"/>
                    <a:pt x="8969" y="1803"/>
                  </a:cubicBezTo>
                  <a:cubicBezTo>
                    <a:pt x="8740" y="1909"/>
                    <a:pt x="8503" y="1994"/>
                    <a:pt x="8262" y="2061"/>
                  </a:cubicBezTo>
                  <a:cubicBezTo>
                    <a:pt x="8076" y="2116"/>
                    <a:pt x="7885" y="2159"/>
                    <a:pt x="7686" y="2201"/>
                  </a:cubicBezTo>
                  <a:lnTo>
                    <a:pt x="7674" y="2205"/>
                  </a:lnTo>
                  <a:lnTo>
                    <a:pt x="7487" y="2248"/>
                  </a:lnTo>
                  <a:cubicBezTo>
                    <a:pt x="7225" y="2303"/>
                    <a:pt x="6967" y="2375"/>
                    <a:pt x="6713" y="2459"/>
                  </a:cubicBezTo>
                  <a:cubicBezTo>
                    <a:pt x="6442" y="2552"/>
                    <a:pt x="6184" y="2679"/>
                    <a:pt x="5943" y="2832"/>
                  </a:cubicBezTo>
                  <a:cubicBezTo>
                    <a:pt x="5464" y="3132"/>
                    <a:pt x="5105" y="3560"/>
                    <a:pt x="4779" y="3983"/>
                  </a:cubicBezTo>
                  <a:cubicBezTo>
                    <a:pt x="4728" y="4042"/>
                    <a:pt x="4681" y="4106"/>
                    <a:pt x="4635" y="4169"/>
                  </a:cubicBezTo>
                  <a:cubicBezTo>
                    <a:pt x="4503" y="4338"/>
                    <a:pt x="4372" y="4508"/>
                    <a:pt x="4237" y="4673"/>
                  </a:cubicBezTo>
                  <a:cubicBezTo>
                    <a:pt x="4266" y="4597"/>
                    <a:pt x="4288" y="4520"/>
                    <a:pt x="4300" y="4444"/>
                  </a:cubicBezTo>
                  <a:cubicBezTo>
                    <a:pt x="4330" y="4262"/>
                    <a:pt x="4343" y="4080"/>
                    <a:pt x="4338" y="3898"/>
                  </a:cubicBezTo>
                  <a:cubicBezTo>
                    <a:pt x="4330" y="3695"/>
                    <a:pt x="4300" y="3492"/>
                    <a:pt x="4254" y="3293"/>
                  </a:cubicBezTo>
                  <a:cubicBezTo>
                    <a:pt x="4245" y="3263"/>
                    <a:pt x="4228" y="3234"/>
                    <a:pt x="4203" y="3217"/>
                  </a:cubicBezTo>
                  <a:cubicBezTo>
                    <a:pt x="4182" y="3196"/>
                    <a:pt x="4152" y="3183"/>
                    <a:pt x="4123" y="3179"/>
                  </a:cubicBezTo>
                  <a:cubicBezTo>
                    <a:pt x="4114" y="3174"/>
                    <a:pt x="4101" y="3174"/>
                    <a:pt x="4093" y="3174"/>
                  </a:cubicBezTo>
                  <a:cubicBezTo>
                    <a:pt x="4025" y="3174"/>
                    <a:pt x="3962" y="3213"/>
                    <a:pt x="3932" y="3272"/>
                  </a:cubicBezTo>
                  <a:cubicBezTo>
                    <a:pt x="3860" y="3433"/>
                    <a:pt x="3780" y="3585"/>
                    <a:pt x="3687" y="3733"/>
                  </a:cubicBezTo>
                  <a:cubicBezTo>
                    <a:pt x="3395" y="4178"/>
                    <a:pt x="3014" y="4559"/>
                    <a:pt x="2645" y="4922"/>
                  </a:cubicBezTo>
                  <a:lnTo>
                    <a:pt x="2633" y="4935"/>
                  </a:lnTo>
                  <a:cubicBezTo>
                    <a:pt x="2400" y="5168"/>
                    <a:pt x="2154" y="5409"/>
                    <a:pt x="1943" y="5663"/>
                  </a:cubicBezTo>
                  <a:cubicBezTo>
                    <a:pt x="1799" y="5832"/>
                    <a:pt x="1668" y="6014"/>
                    <a:pt x="1549" y="6205"/>
                  </a:cubicBezTo>
                  <a:cubicBezTo>
                    <a:pt x="1414" y="6421"/>
                    <a:pt x="1299" y="6645"/>
                    <a:pt x="1202" y="6874"/>
                  </a:cubicBezTo>
                  <a:cubicBezTo>
                    <a:pt x="1033" y="7263"/>
                    <a:pt x="897" y="7674"/>
                    <a:pt x="770" y="8071"/>
                  </a:cubicBezTo>
                  <a:lnTo>
                    <a:pt x="677" y="8351"/>
                  </a:lnTo>
                  <a:cubicBezTo>
                    <a:pt x="635" y="8478"/>
                    <a:pt x="593" y="8605"/>
                    <a:pt x="546" y="8728"/>
                  </a:cubicBezTo>
                  <a:cubicBezTo>
                    <a:pt x="521" y="8799"/>
                    <a:pt x="495" y="8876"/>
                    <a:pt x="466" y="8943"/>
                  </a:cubicBezTo>
                  <a:lnTo>
                    <a:pt x="449" y="8994"/>
                  </a:lnTo>
                  <a:lnTo>
                    <a:pt x="432" y="9036"/>
                  </a:lnTo>
                  <a:lnTo>
                    <a:pt x="385" y="9151"/>
                  </a:lnTo>
                  <a:cubicBezTo>
                    <a:pt x="296" y="9379"/>
                    <a:pt x="224" y="9612"/>
                    <a:pt x="165" y="9849"/>
                  </a:cubicBezTo>
                  <a:cubicBezTo>
                    <a:pt x="55" y="10315"/>
                    <a:pt x="0" y="10797"/>
                    <a:pt x="9" y="11275"/>
                  </a:cubicBezTo>
                  <a:cubicBezTo>
                    <a:pt x="13" y="11766"/>
                    <a:pt x="72" y="12253"/>
                    <a:pt x="182" y="12731"/>
                  </a:cubicBezTo>
                  <a:cubicBezTo>
                    <a:pt x="292" y="13206"/>
                    <a:pt x="445" y="13671"/>
                    <a:pt x="639" y="14120"/>
                  </a:cubicBezTo>
                  <a:cubicBezTo>
                    <a:pt x="838" y="14577"/>
                    <a:pt x="1079" y="15017"/>
                    <a:pt x="1359" y="15432"/>
                  </a:cubicBezTo>
                  <a:cubicBezTo>
                    <a:pt x="1630" y="15838"/>
                    <a:pt x="1943" y="16223"/>
                    <a:pt x="2286" y="16575"/>
                  </a:cubicBezTo>
                  <a:cubicBezTo>
                    <a:pt x="2616" y="16913"/>
                    <a:pt x="2976" y="17214"/>
                    <a:pt x="3369" y="17476"/>
                  </a:cubicBezTo>
                  <a:cubicBezTo>
                    <a:pt x="3839" y="17785"/>
                    <a:pt x="4338" y="18043"/>
                    <a:pt x="4863" y="18246"/>
                  </a:cubicBezTo>
                  <a:cubicBezTo>
                    <a:pt x="5807" y="18615"/>
                    <a:pt x="6734" y="18814"/>
                    <a:pt x="7627" y="18822"/>
                  </a:cubicBezTo>
                  <a:lnTo>
                    <a:pt x="7678" y="18822"/>
                  </a:lnTo>
                  <a:cubicBezTo>
                    <a:pt x="8127" y="18822"/>
                    <a:pt x="8575" y="18763"/>
                    <a:pt x="9007" y="18708"/>
                  </a:cubicBezTo>
                  <a:lnTo>
                    <a:pt x="9028" y="18708"/>
                  </a:lnTo>
                  <a:lnTo>
                    <a:pt x="9168" y="18691"/>
                  </a:lnTo>
                  <a:cubicBezTo>
                    <a:pt x="9591" y="18632"/>
                    <a:pt x="10023" y="18593"/>
                    <a:pt x="10454" y="18585"/>
                  </a:cubicBezTo>
                  <a:cubicBezTo>
                    <a:pt x="10539" y="18585"/>
                    <a:pt x="10628" y="18589"/>
                    <a:pt x="10713" y="18593"/>
                  </a:cubicBezTo>
                  <a:cubicBezTo>
                    <a:pt x="10772" y="18598"/>
                    <a:pt x="10827" y="18602"/>
                    <a:pt x="10886" y="18606"/>
                  </a:cubicBezTo>
                  <a:cubicBezTo>
                    <a:pt x="10899" y="18610"/>
                    <a:pt x="10912" y="18610"/>
                    <a:pt x="10924" y="18610"/>
                  </a:cubicBezTo>
                  <a:cubicBezTo>
                    <a:pt x="10945" y="18610"/>
                    <a:pt x="10971" y="18606"/>
                    <a:pt x="10992" y="18598"/>
                  </a:cubicBezTo>
                  <a:cubicBezTo>
                    <a:pt x="11047" y="18581"/>
                    <a:pt x="11089" y="18543"/>
                    <a:pt x="11115" y="18492"/>
                  </a:cubicBezTo>
                  <a:cubicBezTo>
                    <a:pt x="11157" y="18403"/>
                    <a:pt x="11136" y="18301"/>
                    <a:pt x="11064" y="18238"/>
                  </a:cubicBezTo>
                  <a:cubicBezTo>
                    <a:pt x="10797" y="17976"/>
                    <a:pt x="10450" y="17849"/>
                    <a:pt x="10145" y="17764"/>
                  </a:cubicBezTo>
                  <a:cubicBezTo>
                    <a:pt x="10281" y="17717"/>
                    <a:pt x="10421" y="17671"/>
                    <a:pt x="10560" y="17624"/>
                  </a:cubicBezTo>
                  <a:lnTo>
                    <a:pt x="10594" y="17612"/>
                  </a:lnTo>
                  <a:lnTo>
                    <a:pt x="10742" y="17565"/>
                  </a:lnTo>
                  <a:cubicBezTo>
                    <a:pt x="10924" y="17506"/>
                    <a:pt x="11060" y="17451"/>
                    <a:pt x="11187" y="17396"/>
                  </a:cubicBezTo>
                  <a:cubicBezTo>
                    <a:pt x="11381" y="17311"/>
                    <a:pt x="11563" y="17209"/>
                    <a:pt x="11703" y="17133"/>
                  </a:cubicBezTo>
                  <a:cubicBezTo>
                    <a:pt x="11978" y="16981"/>
                    <a:pt x="12245" y="16816"/>
                    <a:pt x="12507" y="16651"/>
                  </a:cubicBezTo>
                  <a:cubicBezTo>
                    <a:pt x="12850" y="16439"/>
                    <a:pt x="13201" y="16215"/>
                    <a:pt x="13565" y="16033"/>
                  </a:cubicBezTo>
                  <a:lnTo>
                    <a:pt x="13565" y="16033"/>
                  </a:lnTo>
                  <a:lnTo>
                    <a:pt x="13510" y="16050"/>
                  </a:lnTo>
                  <a:cubicBezTo>
                    <a:pt x="14179" y="15732"/>
                    <a:pt x="14886" y="15495"/>
                    <a:pt x="15614" y="15351"/>
                  </a:cubicBezTo>
                  <a:cubicBezTo>
                    <a:pt x="16007" y="15275"/>
                    <a:pt x="16405" y="15229"/>
                    <a:pt x="16807" y="15220"/>
                  </a:cubicBezTo>
                  <a:cubicBezTo>
                    <a:pt x="16998" y="15212"/>
                    <a:pt x="17078" y="14970"/>
                    <a:pt x="16930" y="14848"/>
                  </a:cubicBezTo>
                  <a:cubicBezTo>
                    <a:pt x="16706" y="14645"/>
                    <a:pt x="16410" y="14551"/>
                    <a:pt x="16147" y="14475"/>
                  </a:cubicBezTo>
                  <a:cubicBezTo>
                    <a:pt x="16041" y="14446"/>
                    <a:pt x="15936" y="14420"/>
                    <a:pt x="15830" y="14395"/>
                  </a:cubicBezTo>
                  <a:lnTo>
                    <a:pt x="15804" y="14386"/>
                  </a:lnTo>
                  <a:cubicBezTo>
                    <a:pt x="15656" y="14348"/>
                    <a:pt x="15487" y="14310"/>
                    <a:pt x="15330" y="14259"/>
                  </a:cubicBezTo>
                  <a:cubicBezTo>
                    <a:pt x="15229" y="14226"/>
                    <a:pt x="15136" y="14183"/>
                    <a:pt x="15047" y="14132"/>
                  </a:cubicBezTo>
                  <a:cubicBezTo>
                    <a:pt x="15017" y="14111"/>
                    <a:pt x="14987" y="14086"/>
                    <a:pt x="14958" y="14056"/>
                  </a:cubicBezTo>
                  <a:cubicBezTo>
                    <a:pt x="14945" y="14044"/>
                    <a:pt x="14937" y="14027"/>
                    <a:pt x="14924" y="14010"/>
                  </a:cubicBezTo>
                  <a:cubicBezTo>
                    <a:pt x="14920" y="13993"/>
                    <a:pt x="14911" y="13976"/>
                    <a:pt x="14907" y="13955"/>
                  </a:cubicBezTo>
                  <a:cubicBezTo>
                    <a:pt x="14903" y="13934"/>
                    <a:pt x="14903" y="13908"/>
                    <a:pt x="14903" y="13887"/>
                  </a:cubicBezTo>
                  <a:cubicBezTo>
                    <a:pt x="14907" y="13845"/>
                    <a:pt x="14915" y="13802"/>
                    <a:pt x="14928" y="13764"/>
                  </a:cubicBezTo>
                  <a:cubicBezTo>
                    <a:pt x="14971" y="13646"/>
                    <a:pt x="15030" y="13536"/>
                    <a:pt x="15097" y="13434"/>
                  </a:cubicBezTo>
                  <a:cubicBezTo>
                    <a:pt x="15250" y="13222"/>
                    <a:pt x="15423" y="13028"/>
                    <a:pt x="15614" y="12854"/>
                  </a:cubicBezTo>
                  <a:lnTo>
                    <a:pt x="15643" y="12820"/>
                  </a:lnTo>
                  <a:lnTo>
                    <a:pt x="15673" y="12791"/>
                  </a:lnTo>
                  <a:cubicBezTo>
                    <a:pt x="15754" y="12710"/>
                    <a:pt x="15834" y="12630"/>
                    <a:pt x="15910" y="12545"/>
                  </a:cubicBezTo>
                  <a:cubicBezTo>
                    <a:pt x="16215" y="12207"/>
                    <a:pt x="16414" y="11783"/>
                    <a:pt x="16587" y="11381"/>
                  </a:cubicBezTo>
                  <a:cubicBezTo>
                    <a:pt x="16655" y="11220"/>
                    <a:pt x="16719" y="11064"/>
                    <a:pt x="16782" y="10903"/>
                  </a:cubicBezTo>
                  <a:lnTo>
                    <a:pt x="16846" y="10751"/>
                  </a:lnTo>
                  <a:cubicBezTo>
                    <a:pt x="16939" y="10514"/>
                    <a:pt x="17040" y="10289"/>
                    <a:pt x="17133" y="10082"/>
                  </a:cubicBezTo>
                  <a:lnTo>
                    <a:pt x="17146" y="10044"/>
                  </a:lnTo>
                  <a:cubicBezTo>
                    <a:pt x="17341" y="9612"/>
                    <a:pt x="17540" y="9163"/>
                    <a:pt x="17709" y="8702"/>
                  </a:cubicBezTo>
                  <a:cubicBezTo>
                    <a:pt x="17751" y="8613"/>
                    <a:pt x="17730" y="8512"/>
                    <a:pt x="17654" y="8448"/>
                  </a:cubicBezTo>
                  <a:cubicBezTo>
                    <a:pt x="17620" y="8414"/>
                    <a:pt x="17569" y="8393"/>
                    <a:pt x="17518" y="8393"/>
                  </a:cubicBezTo>
                  <a:cubicBezTo>
                    <a:pt x="17476" y="8397"/>
                    <a:pt x="17434" y="8406"/>
                    <a:pt x="17400" y="8431"/>
                  </a:cubicBezTo>
                  <a:cubicBezTo>
                    <a:pt x="17307" y="8486"/>
                    <a:pt x="17218" y="8550"/>
                    <a:pt x="17129" y="8609"/>
                  </a:cubicBezTo>
                  <a:lnTo>
                    <a:pt x="17104" y="8630"/>
                  </a:lnTo>
                  <a:lnTo>
                    <a:pt x="17091" y="8639"/>
                  </a:lnTo>
                  <a:cubicBezTo>
                    <a:pt x="16960" y="8732"/>
                    <a:pt x="16829" y="8821"/>
                    <a:pt x="16689" y="8897"/>
                  </a:cubicBezTo>
                  <a:cubicBezTo>
                    <a:pt x="16613" y="8931"/>
                    <a:pt x="16532" y="8960"/>
                    <a:pt x="16452" y="8981"/>
                  </a:cubicBezTo>
                  <a:cubicBezTo>
                    <a:pt x="16473" y="8584"/>
                    <a:pt x="16426" y="8177"/>
                    <a:pt x="16388" y="7784"/>
                  </a:cubicBezTo>
                  <a:cubicBezTo>
                    <a:pt x="16346" y="7390"/>
                    <a:pt x="16300" y="6971"/>
                    <a:pt x="16325" y="6565"/>
                  </a:cubicBezTo>
                  <a:cubicBezTo>
                    <a:pt x="16333" y="6400"/>
                    <a:pt x="16363" y="6239"/>
                    <a:pt x="16414" y="6082"/>
                  </a:cubicBezTo>
                  <a:cubicBezTo>
                    <a:pt x="16482" y="5900"/>
                    <a:pt x="16570" y="5727"/>
                    <a:pt x="16676" y="5562"/>
                  </a:cubicBezTo>
                  <a:lnTo>
                    <a:pt x="16685" y="5545"/>
                  </a:lnTo>
                  <a:cubicBezTo>
                    <a:pt x="16888" y="5244"/>
                    <a:pt x="17116" y="4961"/>
                    <a:pt x="17366" y="4694"/>
                  </a:cubicBezTo>
                  <a:cubicBezTo>
                    <a:pt x="17650" y="4385"/>
                    <a:pt x="17950" y="4089"/>
                    <a:pt x="18263" y="3809"/>
                  </a:cubicBezTo>
                  <a:cubicBezTo>
                    <a:pt x="18594" y="3522"/>
                    <a:pt x="18907" y="3272"/>
                    <a:pt x="19224" y="3039"/>
                  </a:cubicBezTo>
                  <a:cubicBezTo>
                    <a:pt x="19508" y="2832"/>
                    <a:pt x="19804" y="2645"/>
                    <a:pt x="20117" y="2480"/>
                  </a:cubicBezTo>
                  <a:lnTo>
                    <a:pt x="20130" y="2468"/>
                  </a:lnTo>
                  <a:lnTo>
                    <a:pt x="20155" y="2459"/>
                  </a:lnTo>
                  <a:cubicBezTo>
                    <a:pt x="20261" y="2413"/>
                    <a:pt x="20342" y="2379"/>
                    <a:pt x="20418" y="2349"/>
                  </a:cubicBezTo>
                  <a:cubicBezTo>
                    <a:pt x="20511" y="2320"/>
                    <a:pt x="20570" y="2231"/>
                    <a:pt x="20562" y="2133"/>
                  </a:cubicBezTo>
                  <a:cubicBezTo>
                    <a:pt x="20557" y="2036"/>
                    <a:pt x="20485" y="1956"/>
                    <a:pt x="20388" y="1939"/>
                  </a:cubicBezTo>
                  <a:cubicBezTo>
                    <a:pt x="20278" y="1922"/>
                    <a:pt x="20168" y="1917"/>
                    <a:pt x="20058" y="1917"/>
                  </a:cubicBezTo>
                  <a:lnTo>
                    <a:pt x="20033" y="1917"/>
                  </a:lnTo>
                  <a:cubicBezTo>
                    <a:pt x="19897" y="1922"/>
                    <a:pt x="19766" y="1939"/>
                    <a:pt x="19639" y="1964"/>
                  </a:cubicBezTo>
                  <a:cubicBezTo>
                    <a:pt x="19398" y="2015"/>
                    <a:pt x="19165" y="2095"/>
                    <a:pt x="18945" y="2201"/>
                  </a:cubicBezTo>
                  <a:cubicBezTo>
                    <a:pt x="18691" y="2315"/>
                    <a:pt x="18450" y="2455"/>
                    <a:pt x="18213" y="2590"/>
                  </a:cubicBezTo>
                  <a:lnTo>
                    <a:pt x="18179" y="2607"/>
                  </a:lnTo>
                  <a:cubicBezTo>
                    <a:pt x="18009" y="2705"/>
                    <a:pt x="17815" y="2815"/>
                    <a:pt x="17624" y="2912"/>
                  </a:cubicBezTo>
                  <a:cubicBezTo>
                    <a:pt x="17425" y="3009"/>
                    <a:pt x="17214" y="3086"/>
                    <a:pt x="16998" y="3136"/>
                  </a:cubicBezTo>
                  <a:cubicBezTo>
                    <a:pt x="16905" y="3153"/>
                    <a:pt x="16812" y="3162"/>
                    <a:pt x="16723" y="3162"/>
                  </a:cubicBezTo>
                  <a:lnTo>
                    <a:pt x="16706" y="3162"/>
                  </a:lnTo>
                  <a:cubicBezTo>
                    <a:pt x="16862" y="2971"/>
                    <a:pt x="17028" y="2794"/>
                    <a:pt x="17210" y="2624"/>
                  </a:cubicBezTo>
                  <a:cubicBezTo>
                    <a:pt x="17311" y="2527"/>
                    <a:pt x="17413" y="2434"/>
                    <a:pt x="17518" y="2336"/>
                  </a:cubicBezTo>
                  <a:cubicBezTo>
                    <a:pt x="17650" y="2214"/>
                    <a:pt x="17798" y="2078"/>
                    <a:pt x="17942" y="1934"/>
                  </a:cubicBezTo>
                  <a:cubicBezTo>
                    <a:pt x="18179" y="1706"/>
                    <a:pt x="18386" y="1443"/>
                    <a:pt x="18555" y="1156"/>
                  </a:cubicBezTo>
                  <a:cubicBezTo>
                    <a:pt x="18636" y="1012"/>
                    <a:pt x="18699" y="859"/>
                    <a:pt x="18742" y="703"/>
                  </a:cubicBezTo>
                  <a:cubicBezTo>
                    <a:pt x="18784" y="538"/>
                    <a:pt x="18809" y="368"/>
                    <a:pt x="18805" y="199"/>
                  </a:cubicBezTo>
                  <a:cubicBezTo>
                    <a:pt x="18801" y="123"/>
                    <a:pt x="18754" y="51"/>
                    <a:pt x="18687" y="21"/>
                  </a:cubicBezTo>
                  <a:cubicBezTo>
                    <a:pt x="18657" y="4"/>
                    <a:pt x="18623" y="0"/>
                    <a:pt x="18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2"/>
            <p:cNvSpPr/>
            <p:nvPr/>
          </p:nvSpPr>
          <p:spPr>
            <a:xfrm rot="-2997187">
              <a:off x="-1441431" y="3704781"/>
              <a:ext cx="53661" cy="68745"/>
            </a:xfrm>
            <a:custGeom>
              <a:rect b="b" l="l" r="r" t="t"/>
              <a:pathLst>
                <a:path extrusionOk="0" h="2019" w="1576">
                  <a:moveTo>
                    <a:pt x="1347" y="0"/>
                  </a:moveTo>
                  <a:lnTo>
                    <a:pt x="1317" y="4"/>
                  </a:lnTo>
                  <a:lnTo>
                    <a:pt x="1288" y="9"/>
                  </a:lnTo>
                  <a:cubicBezTo>
                    <a:pt x="1249" y="21"/>
                    <a:pt x="1220" y="42"/>
                    <a:pt x="1194" y="72"/>
                  </a:cubicBezTo>
                  <a:cubicBezTo>
                    <a:pt x="1076" y="178"/>
                    <a:pt x="979" y="284"/>
                    <a:pt x="877" y="398"/>
                  </a:cubicBezTo>
                  <a:cubicBezTo>
                    <a:pt x="788" y="495"/>
                    <a:pt x="699" y="597"/>
                    <a:pt x="610" y="694"/>
                  </a:cubicBezTo>
                  <a:lnTo>
                    <a:pt x="572" y="737"/>
                  </a:lnTo>
                  <a:lnTo>
                    <a:pt x="479" y="842"/>
                  </a:lnTo>
                  <a:cubicBezTo>
                    <a:pt x="327" y="1016"/>
                    <a:pt x="166" y="1189"/>
                    <a:pt x="1" y="1363"/>
                  </a:cubicBezTo>
                  <a:cubicBezTo>
                    <a:pt x="64" y="1316"/>
                    <a:pt x="132" y="1270"/>
                    <a:pt x="196" y="1223"/>
                  </a:cubicBezTo>
                  <a:cubicBezTo>
                    <a:pt x="284" y="1168"/>
                    <a:pt x="369" y="1109"/>
                    <a:pt x="462" y="1058"/>
                  </a:cubicBezTo>
                  <a:cubicBezTo>
                    <a:pt x="530" y="1016"/>
                    <a:pt x="602" y="978"/>
                    <a:pt x="678" y="952"/>
                  </a:cubicBezTo>
                  <a:cubicBezTo>
                    <a:pt x="708" y="940"/>
                    <a:pt x="742" y="931"/>
                    <a:pt x="771" y="927"/>
                  </a:cubicBezTo>
                  <a:cubicBezTo>
                    <a:pt x="788" y="923"/>
                    <a:pt x="801" y="923"/>
                    <a:pt x="814" y="923"/>
                  </a:cubicBezTo>
                  <a:cubicBezTo>
                    <a:pt x="847" y="923"/>
                    <a:pt x="881" y="931"/>
                    <a:pt x="907" y="952"/>
                  </a:cubicBezTo>
                  <a:cubicBezTo>
                    <a:pt x="928" y="969"/>
                    <a:pt x="945" y="995"/>
                    <a:pt x="949" y="1020"/>
                  </a:cubicBezTo>
                  <a:cubicBezTo>
                    <a:pt x="957" y="1054"/>
                    <a:pt x="949" y="1092"/>
                    <a:pt x="936" y="1122"/>
                  </a:cubicBezTo>
                  <a:cubicBezTo>
                    <a:pt x="919" y="1164"/>
                    <a:pt x="898" y="1198"/>
                    <a:pt x="873" y="1232"/>
                  </a:cubicBezTo>
                  <a:cubicBezTo>
                    <a:pt x="801" y="1325"/>
                    <a:pt x="725" y="1414"/>
                    <a:pt x="640" y="1498"/>
                  </a:cubicBezTo>
                  <a:cubicBezTo>
                    <a:pt x="598" y="1541"/>
                    <a:pt x="560" y="1587"/>
                    <a:pt x="517" y="1634"/>
                  </a:cubicBezTo>
                  <a:cubicBezTo>
                    <a:pt x="488" y="1672"/>
                    <a:pt x="462" y="1710"/>
                    <a:pt x="437" y="1748"/>
                  </a:cubicBezTo>
                  <a:cubicBezTo>
                    <a:pt x="424" y="1769"/>
                    <a:pt x="416" y="1790"/>
                    <a:pt x="407" y="1816"/>
                  </a:cubicBezTo>
                  <a:cubicBezTo>
                    <a:pt x="403" y="1824"/>
                    <a:pt x="403" y="1837"/>
                    <a:pt x="403" y="1845"/>
                  </a:cubicBezTo>
                  <a:cubicBezTo>
                    <a:pt x="403" y="1862"/>
                    <a:pt x="407" y="1884"/>
                    <a:pt x="411" y="1900"/>
                  </a:cubicBezTo>
                  <a:cubicBezTo>
                    <a:pt x="416" y="1917"/>
                    <a:pt x="424" y="1934"/>
                    <a:pt x="433" y="1951"/>
                  </a:cubicBezTo>
                  <a:cubicBezTo>
                    <a:pt x="437" y="1960"/>
                    <a:pt x="445" y="1972"/>
                    <a:pt x="454" y="1981"/>
                  </a:cubicBezTo>
                  <a:cubicBezTo>
                    <a:pt x="462" y="1989"/>
                    <a:pt x="471" y="1998"/>
                    <a:pt x="479" y="2002"/>
                  </a:cubicBezTo>
                  <a:cubicBezTo>
                    <a:pt x="488" y="2006"/>
                    <a:pt x="496" y="2011"/>
                    <a:pt x="505" y="2015"/>
                  </a:cubicBezTo>
                  <a:cubicBezTo>
                    <a:pt x="517" y="2015"/>
                    <a:pt x="534" y="2019"/>
                    <a:pt x="547" y="2019"/>
                  </a:cubicBezTo>
                  <a:cubicBezTo>
                    <a:pt x="568" y="2019"/>
                    <a:pt x="589" y="2015"/>
                    <a:pt x="615" y="2011"/>
                  </a:cubicBezTo>
                  <a:cubicBezTo>
                    <a:pt x="627" y="2006"/>
                    <a:pt x="644" y="2002"/>
                    <a:pt x="657" y="1994"/>
                  </a:cubicBezTo>
                  <a:lnTo>
                    <a:pt x="704" y="1947"/>
                  </a:lnTo>
                  <a:cubicBezTo>
                    <a:pt x="945" y="1718"/>
                    <a:pt x="1152" y="1456"/>
                    <a:pt x="1321" y="1168"/>
                  </a:cubicBezTo>
                  <a:cubicBezTo>
                    <a:pt x="1402" y="1024"/>
                    <a:pt x="1465" y="872"/>
                    <a:pt x="1508" y="711"/>
                  </a:cubicBezTo>
                  <a:cubicBezTo>
                    <a:pt x="1554" y="546"/>
                    <a:pt x="1575" y="377"/>
                    <a:pt x="1571" y="207"/>
                  </a:cubicBezTo>
                  <a:cubicBezTo>
                    <a:pt x="1567" y="127"/>
                    <a:pt x="1520" y="59"/>
                    <a:pt x="1448" y="25"/>
                  </a:cubicBezTo>
                  <a:cubicBezTo>
                    <a:pt x="1419" y="13"/>
                    <a:pt x="1389" y="4"/>
                    <a:pt x="1355" y="4"/>
                  </a:cubicBezTo>
                  <a:lnTo>
                    <a:pt x="13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2"/>
            <p:cNvSpPr/>
            <p:nvPr/>
          </p:nvSpPr>
          <p:spPr>
            <a:xfrm rot="-2997187">
              <a:off x="-1393602" y="3718776"/>
              <a:ext cx="123393" cy="108956"/>
            </a:xfrm>
            <a:custGeom>
              <a:rect b="b" l="l" r="r" t="t"/>
              <a:pathLst>
                <a:path extrusionOk="0" h="3200" w="3624">
                  <a:moveTo>
                    <a:pt x="3056" y="0"/>
                  </a:moveTo>
                  <a:lnTo>
                    <a:pt x="3022" y="4"/>
                  </a:lnTo>
                  <a:cubicBezTo>
                    <a:pt x="2891" y="9"/>
                    <a:pt x="2760" y="26"/>
                    <a:pt x="2629" y="51"/>
                  </a:cubicBezTo>
                  <a:cubicBezTo>
                    <a:pt x="2387" y="102"/>
                    <a:pt x="2155" y="182"/>
                    <a:pt x="1935" y="292"/>
                  </a:cubicBezTo>
                  <a:cubicBezTo>
                    <a:pt x="1799" y="351"/>
                    <a:pt x="1668" y="419"/>
                    <a:pt x="1541" y="487"/>
                  </a:cubicBezTo>
                  <a:lnTo>
                    <a:pt x="1482" y="529"/>
                  </a:lnTo>
                  <a:cubicBezTo>
                    <a:pt x="1300" y="652"/>
                    <a:pt x="1130" y="792"/>
                    <a:pt x="970" y="940"/>
                  </a:cubicBezTo>
                  <a:lnTo>
                    <a:pt x="978" y="936"/>
                  </a:lnTo>
                  <a:lnTo>
                    <a:pt x="978" y="936"/>
                  </a:lnTo>
                  <a:cubicBezTo>
                    <a:pt x="906" y="999"/>
                    <a:pt x="847" y="1071"/>
                    <a:pt x="796" y="1151"/>
                  </a:cubicBezTo>
                  <a:cubicBezTo>
                    <a:pt x="779" y="1181"/>
                    <a:pt x="766" y="1211"/>
                    <a:pt x="758" y="1240"/>
                  </a:cubicBezTo>
                  <a:cubicBezTo>
                    <a:pt x="754" y="1253"/>
                    <a:pt x="754" y="1270"/>
                    <a:pt x="754" y="1283"/>
                  </a:cubicBezTo>
                  <a:cubicBezTo>
                    <a:pt x="754" y="1291"/>
                    <a:pt x="754" y="1304"/>
                    <a:pt x="758" y="1312"/>
                  </a:cubicBezTo>
                  <a:cubicBezTo>
                    <a:pt x="758" y="1321"/>
                    <a:pt x="762" y="1329"/>
                    <a:pt x="766" y="1338"/>
                  </a:cubicBezTo>
                  <a:lnTo>
                    <a:pt x="783" y="1359"/>
                  </a:lnTo>
                  <a:lnTo>
                    <a:pt x="805" y="1380"/>
                  </a:lnTo>
                  <a:lnTo>
                    <a:pt x="826" y="1388"/>
                  </a:lnTo>
                  <a:lnTo>
                    <a:pt x="860" y="1388"/>
                  </a:lnTo>
                  <a:cubicBezTo>
                    <a:pt x="881" y="1388"/>
                    <a:pt x="898" y="1384"/>
                    <a:pt x="919" y="1384"/>
                  </a:cubicBezTo>
                  <a:cubicBezTo>
                    <a:pt x="974" y="1363"/>
                    <a:pt x="1025" y="1342"/>
                    <a:pt x="1075" y="1316"/>
                  </a:cubicBezTo>
                  <a:cubicBezTo>
                    <a:pt x="1126" y="1295"/>
                    <a:pt x="1177" y="1270"/>
                    <a:pt x="1228" y="1253"/>
                  </a:cubicBezTo>
                  <a:cubicBezTo>
                    <a:pt x="1266" y="1236"/>
                    <a:pt x="1308" y="1228"/>
                    <a:pt x="1351" y="1228"/>
                  </a:cubicBezTo>
                  <a:cubicBezTo>
                    <a:pt x="1384" y="1228"/>
                    <a:pt x="1418" y="1245"/>
                    <a:pt x="1444" y="1270"/>
                  </a:cubicBezTo>
                  <a:cubicBezTo>
                    <a:pt x="1465" y="1308"/>
                    <a:pt x="1465" y="1359"/>
                    <a:pt x="1439" y="1397"/>
                  </a:cubicBezTo>
                  <a:cubicBezTo>
                    <a:pt x="1406" y="1465"/>
                    <a:pt x="1363" y="1524"/>
                    <a:pt x="1312" y="1579"/>
                  </a:cubicBezTo>
                  <a:cubicBezTo>
                    <a:pt x="1245" y="1664"/>
                    <a:pt x="1173" y="1744"/>
                    <a:pt x="1097" y="1820"/>
                  </a:cubicBezTo>
                  <a:cubicBezTo>
                    <a:pt x="1020" y="1896"/>
                    <a:pt x="936" y="1981"/>
                    <a:pt x="851" y="2061"/>
                  </a:cubicBezTo>
                  <a:cubicBezTo>
                    <a:pt x="707" y="2201"/>
                    <a:pt x="559" y="2341"/>
                    <a:pt x="415" y="2480"/>
                  </a:cubicBezTo>
                  <a:lnTo>
                    <a:pt x="419" y="2472"/>
                  </a:lnTo>
                  <a:lnTo>
                    <a:pt x="419" y="2472"/>
                  </a:lnTo>
                  <a:cubicBezTo>
                    <a:pt x="398" y="2493"/>
                    <a:pt x="377" y="2514"/>
                    <a:pt x="356" y="2540"/>
                  </a:cubicBezTo>
                  <a:cubicBezTo>
                    <a:pt x="339" y="2561"/>
                    <a:pt x="322" y="2582"/>
                    <a:pt x="305" y="2607"/>
                  </a:cubicBezTo>
                  <a:cubicBezTo>
                    <a:pt x="237" y="2696"/>
                    <a:pt x="174" y="2794"/>
                    <a:pt x="115" y="2891"/>
                  </a:cubicBezTo>
                  <a:lnTo>
                    <a:pt x="119" y="2883"/>
                  </a:lnTo>
                  <a:lnTo>
                    <a:pt x="119" y="2883"/>
                  </a:lnTo>
                  <a:cubicBezTo>
                    <a:pt x="72" y="2959"/>
                    <a:pt x="34" y="3039"/>
                    <a:pt x="9" y="3128"/>
                  </a:cubicBezTo>
                  <a:cubicBezTo>
                    <a:pt x="5" y="3141"/>
                    <a:pt x="0" y="3158"/>
                    <a:pt x="0" y="3175"/>
                  </a:cubicBezTo>
                  <a:lnTo>
                    <a:pt x="0" y="3191"/>
                  </a:lnTo>
                  <a:cubicBezTo>
                    <a:pt x="0" y="3191"/>
                    <a:pt x="0" y="3196"/>
                    <a:pt x="0" y="3196"/>
                  </a:cubicBezTo>
                  <a:lnTo>
                    <a:pt x="5" y="3200"/>
                  </a:lnTo>
                  <a:cubicBezTo>
                    <a:pt x="110" y="3069"/>
                    <a:pt x="229" y="2929"/>
                    <a:pt x="364" y="2785"/>
                  </a:cubicBezTo>
                  <a:cubicBezTo>
                    <a:pt x="648" y="2472"/>
                    <a:pt x="944" y="2180"/>
                    <a:pt x="1262" y="1901"/>
                  </a:cubicBezTo>
                  <a:cubicBezTo>
                    <a:pt x="1592" y="1613"/>
                    <a:pt x="1905" y="1359"/>
                    <a:pt x="2222" y="1130"/>
                  </a:cubicBezTo>
                  <a:cubicBezTo>
                    <a:pt x="2506" y="923"/>
                    <a:pt x="2802" y="732"/>
                    <a:pt x="3115" y="572"/>
                  </a:cubicBezTo>
                  <a:lnTo>
                    <a:pt x="3128" y="559"/>
                  </a:lnTo>
                  <a:lnTo>
                    <a:pt x="3154" y="550"/>
                  </a:lnTo>
                  <a:cubicBezTo>
                    <a:pt x="3264" y="500"/>
                    <a:pt x="3344" y="466"/>
                    <a:pt x="3416" y="440"/>
                  </a:cubicBezTo>
                  <a:cubicBezTo>
                    <a:pt x="3623" y="368"/>
                    <a:pt x="3602" y="68"/>
                    <a:pt x="3386" y="26"/>
                  </a:cubicBezTo>
                  <a:cubicBezTo>
                    <a:pt x="3276" y="9"/>
                    <a:pt x="3166" y="0"/>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2"/>
            <p:cNvSpPr/>
            <p:nvPr/>
          </p:nvSpPr>
          <p:spPr>
            <a:xfrm rot="-2997187">
              <a:off x="-1487852" y="3758949"/>
              <a:ext cx="76848" cy="54921"/>
            </a:xfrm>
            <a:custGeom>
              <a:rect b="b" l="l" r="r" t="t"/>
              <a:pathLst>
                <a:path extrusionOk="0" h="1613" w="2257">
                  <a:moveTo>
                    <a:pt x="1575" y="0"/>
                  </a:moveTo>
                  <a:cubicBezTo>
                    <a:pt x="1482" y="0"/>
                    <a:pt x="1389" y="0"/>
                    <a:pt x="1296" y="5"/>
                  </a:cubicBezTo>
                  <a:lnTo>
                    <a:pt x="1296" y="13"/>
                  </a:lnTo>
                  <a:cubicBezTo>
                    <a:pt x="1076" y="26"/>
                    <a:pt x="856" y="51"/>
                    <a:pt x="640" y="98"/>
                  </a:cubicBezTo>
                  <a:cubicBezTo>
                    <a:pt x="445" y="136"/>
                    <a:pt x="255" y="187"/>
                    <a:pt x="68" y="254"/>
                  </a:cubicBezTo>
                  <a:lnTo>
                    <a:pt x="51" y="258"/>
                  </a:lnTo>
                  <a:cubicBezTo>
                    <a:pt x="39" y="271"/>
                    <a:pt x="30" y="284"/>
                    <a:pt x="22" y="297"/>
                  </a:cubicBezTo>
                  <a:cubicBezTo>
                    <a:pt x="13" y="309"/>
                    <a:pt x="9" y="322"/>
                    <a:pt x="5" y="339"/>
                  </a:cubicBezTo>
                  <a:cubicBezTo>
                    <a:pt x="5" y="347"/>
                    <a:pt x="1" y="356"/>
                    <a:pt x="1" y="364"/>
                  </a:cubicBezTo>
                  <a:cubicBezTo>
                    <a:pt x="1" y="377"/>
                    <a:pt x="5" y="385"/>
                    <a:pt x="5" y="398"/>
                  </a:cubicBezTo>
                  <a:cubicBezTo>
                    <a:pt x="9" y="411"/>
                    <a:pt x="13" y="424"/>
                    <a:pt x="22" y="432"/>
                  </a:cubicBezTo>
                  <a:cubicBezTo>
                    <a:pt x="26" y="440"/>
                    <a:pt x="30" y="449"/>
                    <a:pt x="39" y="457"/>
                  </a:cubicBezTo>
                  <a:cubicBezTo>
                    <a:pt x="47" y="462"/>
                    <a:pt x="51" y="470"/>
                    <a:pt x="64" y="474"/>
                  </a:cubicBezTo>
                  <a:cubicBezTo>
                    <a:pt x="77" y="483"/>
                    <a:pt x="90" y="487"/>
                    <a:pt x="106" y="491"/>
                  </a:cubicBezTo>
                  <a:cubicBezTo>
                    <a:pt x="170" y="504"/>
                    <a:pt x="238" y="508"/>
                    <a:pt x="301" y="508"/>
                  </a:cubicBezTo>
                  <a:cubicBezTo>
                    <a:pt x="360" y="512"/>
                    <a:pt x="415" y="525"/>
                    <a:pt x="466" y="551"/>
                  </a:cubicBezTo>
                  <a:cubicBezTo>
                    <a:pt x="479" y="559"/>
                    <a:pt x="492" y="567"/>
                    <a:pt x="504" y="580"/>
                  </a:cubicBezTo>
                  <a:cubicBezTo>
                    <a:pt x="517" y="589"/>
                    <a:pt x="526" y="601"/>
                    <a:pt x="534" y="614"/>
                  </a:cubicBezTo>
                  <a:cubicBezTo>
                    <a:pt x="547" y="639"/>
                    <a:pt x="559" y="669"/>
                    <a:pt x="564" y="694"/>
                  </a:cubicBezTo>
                  <a:cubicBezTo>
                    <a:pt x="572" y="745"/>
                    <a:pt x="568" y="796"/>
                    <a:pt x="555" y="843"/>
                  </a:cubicBezTo>
                  <a:cubicBezTo>
                    <a:pt x="534" y="902"/>
                    <a:pt x="509" y="953"/>
                    <a:pt x="475" y="1003"/>
                  </a:cubicBezTo>
                  <a:cubicBezTo>
                    <a:pt x="437" y="1054"/>
                    <a:pt x="399" y="1109"/>
                    <a:pt x="356" y="1156"/>
                  </a:cubicBezTo>
                  <a:cubicBezTo>
                    <a:pt x="263" y="1262"/>
                    <a:pt x="178" y="1372"/>
                    <a:pt x="106" y="1486"/>
                  </a:cubicBezTo>
                  <a:cubicBezTo>
                    <a:pt x="81" y="1528"/>
                    <a:pt x="64" y="1571"/>
                    <a:pt x="47" y="1613"/>
                  </a:cubicBezTo>
                  <a:cubicBezTo>
                    <a:pt x="77" y="1583"/>
                    <a:pt x="111" y="1554"/>
                    <a:pt x="145" y="1520"/>
                  </a:cubicBezTo>
                  <a:cubicBezTo>
                    <a:pt x="335" y="1359"/>
                    <a:pt x="542" y="1211"/>
                    <a:pt x="758" y="1084"/>
                  </a:cubicBezTo>
                  <a:cubicBezTo>
                    <a:pt x="974" y="953"/>
                    <a:pt x="1203" y="826"/>
                    <a:pt x="1465" y="694"/>
                  </a:cubicBezTo>
                  <a:lnTo>
                    <a:pt x="1435" y="694"/>
                  </a:lnTo>
                  <a:lnTo>
                    <a:pt x="1499" y="673"/>
                  </a:lnTo>
                  <a:cubicBezTo>
                    <a:pt x="1673" y="593"/>
                    <a:pt x="1863" y="508"/>
                    <a:pt x="2058" y="436"/>
                  </a:cubicBezTo>
                  <a:cubicBezTo>
                    <a:pt x="2219" y="381"/>
                    <a:pt x="2257" y="174"/>
                    <a:pt x="2125" y="64"/>
                  </a:cubicBezTo>
                  <a:lnTo>
                    <a:pt x="2104" y="51"/>
                  </a:lnTo>
                  <a:lnTo>
                    <a:pt x="2083" y="34"/>
                  </a:lnTo>
                  <a:cubicBezTo>
                    <a:pt x="2053" y="21"/>
                    <a:pt x="2020" y="13"/>
                    <a:pt x="1986" y="13"/>
                  </a:cubicBezTo>
                  <a:cubicBezTo>
                    <a:pt x="1833" y="5"/>
                    <a:pt x="1698" y="0"/>
                    <a:pt x="1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2"/>
            <p:cNvSpPr/>
            <p:nvPr/>
          </p:nvSpPr>
          <p:spPr>
            <a:xfrm rot="-2997187">
              <a:off x="-1192533" y="4096752"/>
              <a:ext cx="157680" cy="84339"/>
            </a:xfrm>
            <a:custGeom>
              <a:rect b="b" l="l" r="r" t="t"/>
              <a:pathLst>
                <a:path extrusionOk="0" h="2477" w="4631">
                  <a:moveTo>
                    <a:pt x="2604" y="0"/>
                  </a:moveTo>
                  <a:cubicBezTo>
                    <a:pt x="2485" y="17"/>
                    <a:pt x="2367" y="42"/>
                    <a:pt x="2248" y="72"/>
                  </a:cubicBezTo>
                  <a:lnTo>
                    <a:pt x="2248" y="76"/>
                  </a:lnTo>
                  <a:cubicBezTo>
                    <a:pt x="2104" y="110"/>
                    <a:pt x="1964" y="157"/>
                    <a:pt x="1825" y="212"/>
                  </a:cubicBezTo>
                  <a:lnTo>
                    <a:pt x="1833" y="212"/>
                  </a:lnTo>
                  <a:cubicBezTo>
                    <a:pt x="1732" y="254"/>
                    <a:pt x="1634" y="309"/>
                    <a:pt x="1550" y="377"/>
                  </a:cubicBezTo>
                  <a:cubicBezTo>
                    <a:pt x="1507" y="411"/>
                    <a:pt x="1469" y="449"/>
                    <a:pt x="1435" y="491"/>
                  </a:cubicBezTo>
                  <a:cubicBezTo>
                    <a:pt x="1414" y="525"/>
                    <a:pt x="1393" y="559"/>
                    <a:pt x="1380" y="597"/>
                  </a:cubicBezTo>
                  <a:cubicBezTo>
                    <a:pt x="1368" y="631"/>
                    <a:pt x="1359" y="660"/>
                    <a:pt x="1355" y="694"/>
                  </a:cubicBezTo>
                  <a:cubicBezTo>
                    <a:pt x="1351" y="728"/>
                    <a:pt x="1351" y="762"/>
                    <a:pt x="1355" y="796"/>
                  </a:cubicBezTo>
                  <a:lnTo>
                    <a:pt x="1355" y="800"/>
                  </a:lnTo>
                  <a:cubicBezTo>
                    <a:pt x="1355" y="813"/>
                    <a:pt x="1359" y="825"/>
                    <a:pt x="1363" y="838"/>
                  </a:cubicBezTo>
                  <a:cubicBezTo>
                    <a:pt x="1368" y="851"/>
                    <a:pt x="1372" y="864"/>
                    <a:pt x="1376" y="876"/>
                  </a:cubicBezTo>
                  <a:cubicBezTo>
                    <a:pt x="1385" y="893"/>
                    <a:pt x="1397" y="914"/>
                    <a:pt x="1410" y="931"/>
                  </a:cubicBezTo>
                  <a:cubicBezTo>
                    <a:pt x="1427" y="952"/>
                    <a:pt x="1448" y="969"/>
                    <a:pt x="1469" y="991"/>
                  </a:cubicBezTo>
                  <a:cubicBezTo>
                    <a:pt x="1490" y="1007"/>
                    <a:pt x="1507" y="1024"/>
                    <a:pt x="1524" y="1041"/>
                  </a:cubicBezTo>
                  <a:cubicBezTo>
                    <a:pt x="1537" y="1062"/>
                    <a:pt x="1545" y="1084"/>
                    <a:pt x="1545" y="1105"/>
                  </a:cubicBezTo>
                  <a:cubicBezTo>
                    <a:pt x="1545" y="1130"/>
                    <a:pt x="1541" y="1151"/>
                    <a:pt x="1529" y="1173"/>
                  </a:cubicBezTo>
                  <a:cubicBezTo>
                    <a:pt x="1507" y="1211"/>
                    <a:pt x="1482" y="1244"/>
                    <a:pt x="1452" y="1274"/>
                  </a:cubicBezTo>
                  <a:cubicBezTo>
                    <a:pt x="1431" y="1295"/>
                    <a:pt x="1410" y="1316"/>
                    <a:pt x="1385" y="1338"/>
                  </a:cubicBezTo>
                  <a:cubicBezTo>
                    <a:pt x="1372" y="1350"/>
                    <a:pt x="1363" y="1359"/>
                    <a:pt x="1351" y="1371"/>
                  </a:cubicBezTo>
                  <a:cubicBezTo>
                    <a:pt x="1313" y="1397"/>
                    <a:pt x="1279" y="1414"/>
                    <a:pt x="1236" y="1431"/>
                  </a:cubicBezTo>
                  <a:cubicBezTo>
                    <a:pt x="1122" y="1486"/>
                    <a:pt x="999" y="1524"/>
                    <a:pt x="881" y="1562"/>
                  </a:cubicBezTo>
                  <a:cubicBezTo>
                    <a:pt x="741" y="1613"/>
                    <a:pt x="597" y="1659"/>
                    <a:pt x="458" y="1723"/>
                  </a:cubicBezTo>
                  <a:lnTo>
                    <a:pt x="466" y="1719"/>
                  </a:lnTo>
                  <a:lnTo>
                    <a:pt x="466" y="1719"/>
                  </a:lnTo>
                  <a:cubicBezTo>
                    <a:pt x="352" y="1765"/>
                    <a:pt x="246" y="1824"/>
                    <a:pt x="149" y="1896"/>
                  </a:cubicBezTo>
                  <a:lnTo>
                    <a:pt x="157" y="1888"/>
                  </a:lnTo>
                  <a:lnTo>
                    <a:pt x="157" y="1888"/>
                  </a:lnTo>
                  <a:cubicBezTo>
                    <a:pt x="119" y="1922"/>
                    <a:pt x="89" y="1956"/>
                    <a:pt x="60" y="1994"/>
                  </a:cubicBezTo>
                  <a:cubicBezTo>
                    <a:pt x="43" y="2015"/>
                    <a:pt x="30" y="2040"/>
                    <a:pt x="18" y="2066"/>
                  </a:cubicBezTo>
                  <a:cubicBezTo>
                    <a:pt x="9" y="2087"/>
                    <a:pt x="5" y="2112"/>
                    <a:pt x="1" y="2133"/>
                  </a:cubicBezTo>
                  <a:cubicBezTo>
                    <a:pt x="1" y="2155"/>
                    <a:pt x="1" y="2174"/>
                    <a:pt x="1" y="2193"/>
                  </a:cubicBezTo>
                  <a:cubicBezTo>
                    <a:pt x="9" y="2222"/>
                    <a:pt x="18" y="2252"/>
                    <a:pt x="26" y="2277"/>
                  </a:cubicBezTo>
                  <a:cubicBezTo>
                    <a:pt x="43" y="2311"/>
                    <a:pt x="60" y="2345"/>
                    <a:pt x="81" y="2375"/>
                  </a:cubicBezTo>
                  <a:cubicBezTo>
                    <a:pt x="98" y="2396"/>
                    <a:pt x="119" y="2413"/>
                    <a:pt x="140" y="2430"/>
                  </a:cubicBezTo>
                  <a:cubicBezTo>
                    <a:pt x="161" y="2442"/>
                    <a:pt x="183" y="2455"/>
                    <a:pt x="204" y="2463"/>
                  </a:cubicBezTo>
                  <a:cubicBezTo>
                    <a:pt x="216" y="2468"/>
                    <a:pt x="229" y="2472"/>
                    <a:pt x="242" y="2476"/>
                  </a:cubicBezTo>
                  <a:cubicBezTo>
                    <a:pt x="542" y="2290"/>
                    <a:pt x="856" y="2099"/>
                    <a:pt x="1165" y="1943"/>
                  </a:cubicBezTo>
                  <a:lnTo>
                    <a:pt x="1165" y="1943"/>
                  </a:lnTo>
                  <a:lnTo>
                    <a:pt x="1114" y="1956"/>
                  </a:lnTo>
                  <a:cubicBezTo>
                    <a:pt x="1782" y="1642"/>
                    <a:pt x="2489" y="1405"/>
                    <a:pt x="3217" y="1261"/>
                  </a:cubicBezTo>
                  <a:cubicBezTo>
                    <a:pt x="3611" y="1185"/>
                    <a:pt x="4009" y="1143"/>
                    <a:pt x="4407" y="1130"/>
                  </a:cubicBezTo>
                  <a:cubicBezTo>
                    <a:pt x="4487" y="1126"/>
                    <a:pt x="4555" y="1079"/>
                    <a:pt x="4589" y="1007"/>
                  </a:cubicBezTo>
                  <a:cubicBezTo>
                    <a:pt x="4631" y="919"/>
                    <a:pt x="4610" y="817"/>
                    <a:pt x="4534" y="749"/>
                  </a:cubicBezTo>
                  <a:cubicBezTo>
                    <a:pt x="4309" y="550"/>
                    <a:pt x="4013" y="457"/>
                    <a:pt x="3751" y="381"/>
                  </a:cubicBezTo>
                  <a:cubicBezTo>
                    <a:pt x="3645" y="351"/>
                    <a:pt x="3539" y="326"/>
                    <a:pt x="3433" y="296"/>
                  </a:cubicBezTo>
                  <a:lnTo>
                    <a:pt x="3408" y="292"/>
                  </a:lnTo>
                  <a:cubicBezTo>
                    <a:pt x="3264" y="254"/>
                    <a:pt x="3090" y="212"/>
                    <a:pt x="2930" y="165"/>
                  </a:cubicBezTo>
                  <a:cubicBezTo>
                    <a:pt x="2832" y="131"/>
                    <a:pt x="2739" y="89"/>
                    <a:pt x="2650" y="38"/>
                  </a:cubicBezTo>
                  <a:cubicBezTo>
                    <a:pt x="2633" y="25"/>
                    <a:pt x="2616" y="13"/>
                    <a:pt x="2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2"/>
            <p:cNvSpPr/>
            <p:nvPr/>
          </p:nvSpPr>
          <p:spPr>
            <a:xfrm rot="-2997187">
              <a:off x="-1153032" y="4139822"/>
              <a:ext cx="170" cy="170"/>
            </a:xfrm>
            <a:custGeom>
              <a:rect b="b" l="l" r="r" t="t"/>
              <a:pathLst>
                <a:path extrusionOk="0" h="5" w="5">
                  <a:moveTo>
                    <a:pt x="1" y="5"/>
                  </a:moveTo>
                  <a:lnTo>
                    <a:pt x="5" y="1"/>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2"/>
            <p:cNvSpPr/>
            <p:nvPr/>
          </p:nvSpPr>
          <p:spPr>
            <a:xfrm rot="-2997187">
              <a:off x="-1150992" y="4148907"/>
              <a:ext cx="34" cy="170"/>
            </a:xfrm>
            <a:custGeom>
              <a:rect b="b" l="l" r="r" t="t"/>
              <a:pathLst>
                <a:path extrusionOk="0" h="5" w="1">
                  <a:moveTo>
                    <a:pt x="1" y="5"/>
                  </a:moveTo>
                  <a:lnTo>
                    <a:pt x="1" y="0"/>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2"/>
            <p:cNvSpPr/>
            <p:nvPr/>
          </p:nvSpPr>
          <p:spPr>
            <a:xfrm rot="-2997187">
              <a:off x="-1139255" y="4219864"/>
              <a:ext cx="34" cy="306"/>
            </a:xfrm>
            <a:custGeom>
              <a:rect b="b" l="l" r="r" t="t"/>
              <a:pathLst>
                <a:path extrusionOk="0" h="9" w="1">
                  <a:moveTo>
                    <a:pt x="0" y="5"/>
                  </a:moveTo>
                  <a:cubicBezTo>
                    <a:pt x="0" y="5"/>
                    <a:pt x="0" y="1"/>
                    <a:pt x="0" y="1"/>
                  </a:cubicBezTo>
                  <a:lnTo>
                    <a:pt x="0" y="1"/>
                  </a:lnTo>
                  <a:lnTo>
                    <a:pt x="0" y="9"/>
                  </a:lnTo>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2"/>
            <p:cNvSpPr/>
            <p:nvPr/>
          </p:nvSpPr>
          <p:spPr>
            <a:xfrm rot="-2997187">
              <a:off x="-1136749" y="4221088"/>
              <a:ext cx="34" cy="204"/>
            </a:xfrm>
            <a:custGeom>
              <a:rect b="b" l="l" r="r" t="t"/>
              <a:pathLst>
                <a:path extrusionOk="0" h="6" w="1">
                  <a:moveTo>
                    <a:pt x="0" y="5"/>
                  </a:moveTo>
                  <a:cubicBezTo>
                    <a:pt x="0" y="5"/>
                    <a:pt x="0" y="1"/>
                    <a:pt x="0" y="1"/>
                  </a:cubicBezTo>
                  <a:cubicBezTo>
                    <a:pt x="0" y="1"/>
                    <a:pt x="0" y="5"/>
                    <a:pt x="0" y="5"/>
                  </a:cubicBez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2"/>
            <p:cNvSpPr/>
            <p:nvPr/>
          </p:nvSpPr>
          <p:spPr>
            <a:xfrm rot="-2997187">
              <a:off x="-1232055" y="3909962"/>
              <a:ext cx="66736" cy="133335"/>
            </a:xfrm>
            <a:custGeom>
              <a:rect b="b" l="l" r="r" t="t"/>
              <a:pathLst>
                <a:path extrusionOk="0" h="3916" w="1960">
                  <a:moveTo>
                    <a:pt x="1744" y="0"/>
                  </a:moveTo>
                  <a:cubicBezTo>
                    <a:pt x="1702" y="0"/>
                    <a:pt x="1659" y="13"/>
                    <a:pt x="1621" y="38"/>
                  </a:cubicBezTo>
                  <a:cubicBezTo>
                    <a:pt x="1528" y="97"/>
                    <a:pt x="1435" y="165"/>
                    <a:pt x="1350" y="220"/>
                  </a:cubicBezTo>
                  <a:lnTo>
                    <a:pt x="1325" y="237"/>
                  </a:lnTo>
                  <a:lnTo>
                    <a:pt x="1312" y="250"/>
                  </a:lnTo>
                  <a:lnTo>
                    <a:pt x="1300" y="258"/>
                  </a:lnTo>
                  <a:cubicBezTo>
                    <a:pt x="1177" y="347"/>
                    <a:pt x="1046" y="432"/>
                    <a:pt x="910" y="508"/>
                  </a:cubicBezTo>
                  <a:cubicBezTo>
                    <a:pt x="851" y="533"/>
                    <a:pt x="792" y="555"/>
                    <a:pt x="728" y="576"/>
                  </a:cubicBezTo>
                  <a:lnTo>
                    <a:pt x="665" y="635"/>
                  </a:lnTo>
                  <a:cubicBezTo>
                    <a:pt x="555" y="732"/>
                    <a:pt x="457" y="838"/>
                    <a:pt x="368" y="952"/>
                  </a:cubicBezTo>
                  <a:lnTo>
                    <a:pt x="368" y="948"/>
                  </a:lnTo>
                  <a:cubicBezTo>
                    <a:pt x="347" y="978"/>
                    <a:pt x="326" y="1012"/>
                    <a:pt x="305" y="1046"/>
                  </a:cubicBezTo>
                  <a:cubicBezTo>
                    <a:pt x="292" y="1071"/>
                    <a:pt x="279" y="1101"/>
                    <a:pt x="267" y="1126"/>
                  </a:cubicBezTo>
                  <a:cubicBezTo>
                    <a:pt x="250" y="1181"/>
                    <a:pt x="233" y="1236"/>
                    <a:pt x="229" y="1291"/>
                  </a:cubicBezTo>
                  <a:cubicBezTo>
                    <a:pt x="224" y="1321"/>
                    <a:pt x="224" y="1350"/>
                    <a:pt x="229" y="1380"/>
                  </a:cubicBezTo>
                  <a:lnTo>
                    <a:pt x="229" y="1384"/>
                  </a:lnTo>
                  <a:cubicBezTo>
                    <a:pt x="233" y="1397"/>
                    <a:pt x="237" y="1414"/>
                    <a:pt x="241" y="1427"/>
                  </a:cubicBezTo>
                  <a:cubicBezTo>
                    <a:pt x="246" y="1439"/>
                    <a:pt x="250" y="1448"/>
                    <a:pt x="258" y="1460"/>
                  </a:cubicBezTo>
                  <a:cubicBezTo>
                    <a:pt x="271" y="1473"/>
                    <a:pt x="288" y="1486"/>
                    <a:pt x="301" y="1498"/>
                  </a:cubicBezTo>
                  <a:cubicBezTo>
                    <a:pt x="373" y="1537"/>
                    <a:pt x="440" y="1579"/>
                    <a:pt x="508" y="1625"/>
                  </a:cubicBezTo>
                  <a:cubicBezTo>
                    <a:pt x="542" y="1659"/>
                    <a:pt x="572" y="1697"/>
                    <a:pt x="593" y="1740"/>
                  </a:cubicBezTo>
                  <a:cubicBezTo>
                    <a:pt x="605" y="1765"/>
                    <a:pt x="618" y="1795"/>
                    <a:pt x="622" y="1820"/>
                  </a:cubicBezTo>
                  <a:cubicBezTo>
                    <a:pt x="627" y="1829"/>
                    <a:pt x="627" y="1837"/>
                    <a:pt x="627" y="1846"/>
                  </a:cubicBezTo>
                  <a:cubicBezTo>
                    <a:pt x="631" y="1862"/>
                    <a:pt x="631" y="1879"/>
                    <a:pt x="627" y="1896"/>
                  </a:cubicBezTo>
                  <a:cubicBezTo>
                    <a:pt x="627" y="1917"/>
                    <a:pt x="622" y="1939"/>
                    <a:pt x="614" y="1960"/>
                  </a:cubicBezTo>
                  <a:cubicBezTo>
                    <a:pt x="601" y="2011"/>
                    <a:pt x="584" y="2066"/>
                    <a:pt x="563" y="2116"/>
                  </a:cubicBezTo>
                  <a:cubicBezTo>
                    <a:pt x="508" y="2260"/>
                    <a:pt x="445" y="2404"/>
                    <a:pt x="381" y="2548"/>
                  </a:cubicBezTo>
                  <a:cubicBezTo>
                    <a:pt x="309" y="2709"/>
                    <a:pt x="241" y="2874"/>
                    <a:pt x="178" y="3039"/>
                  </a:cubicBezTo>
                  <a:cubicBezTo>
                    <a:pt x="136" y="3145"/>
                    <a:pt x="98" y="3251"/>
                    <a:pt x="64" y="3357"/>
                  </a:cubicBezTo>
                  <a:cubicBezTo>
                    <a:pt x="38" y="3441"/>
                    <a:pt x="17" y="3530"/>
                    <a:pt x="4" y="3623"/>
                  </a:cubicBezTo>
                  <a:cubicBezTo>
                    <a:pt x="0" y="3670"/>
                    <a:pt x="0" y="3721"/>
                    <a:pt x="4" y="3767"/>
                  </a:cubicBezTo>
                  <a:lnTo>
                    <a:pt x="4" y="3771"/>
                  </a:lnTo>
                  <a:cubicBezTo>
                    <a:pt x="9" y="3788"/>
                    <a:pt x="13" y="3805"/>
                    <a:pt x="21" y="3826"/>
                  </a:cubicBezTo>
                  <a:cubicBezTo>
                    <a:pt x="26" y="3839"/>
                    <a:pt x="34" y="3856"/>
                    <a:pt x="42" y="3869"/>
                  </a:cubicBezTo>
                  <a:cubicBezTo>
                    <a:pt x="51" y="3873"/>
                    <a:pt x="55" y="3881"/>
                    <a:pt x="64" y="3886"/>
                  </a:cubicBezTo>
                  <a:cubicBezTo>
                    <a:pt x="72" y="3894"/>
                    <a:pt x="85" y="3898"/>
                    <a:pt x="98" y="3903"/>
                  </a:cubicBezTo>
                  <a:cubicBezTo>
                    <a:pt x="110" y="3907"/>
                    <a:pt x="127" y="3911"/>
                    <a:pt x="144" y="3915"/>
                  </a:cubicBezTo>
                  <a:lnTo>
                    <a:pt x="144" y="3915"/>
                  </a:lnTo>
                  <a:cubicBezTo>
                    <a:pt x="175" y="3915"/>
                    <a:pt x="206" y="3915"/>
                    <a:pt x="237" y="3911"/>
                  </a:cubicBezTo>
                  <a:lnTo>
                    <a:pt x="229" y="3911"/>
                  </a:lnTo>
                  <a:cubicBezTo>
                    <a:pt x="271" y="3903"/>
                    <a:pt x="309" y="3894"/>
                    <a:pt x="351" y="3881"/>
                  </a:cubicBezTo>
                  <a:cubicBezTo>
                    <a:pt x="533" y="3602"/>
                    <a:pt x="690" y="3302"/>
                    <a:pt x="817" y="2988"/>
                  </a:cubicBezTo>
                  <a:cubicBezTo>
                    <a:pt x="885" y="2827"/>
                    <a:pt x="948" y="2671"/>
                    <a:pt x="1012" y="2510"/>
                  </a:cubicBezTo>
                  <a:lnTo>
                    <a:pt x="1071" y="2358"/>
                  </a:lnTo>
                  <a:cubicBezTo>
                    <a:pt x="1168" y="2112"/>
                    <a:pt x="1274" y="1879"/>
                    <a:pt x="1359" y="1689"/>
                  </a:cubicBezTo>
                  <a:lnTo>
                    <a:pt x="1376" y="1651"/>
                  </a:lnTo>
                  <a:cubicBezTo>
                    <a:pt x="1570" y="1219"/>
                    <a:pt x="1769" y="770"/>
                    <a:pt x="1939" y="309"/>
                  </a:cubicBezTo>
                  <a:cubicBezTo>
                    <a:pt x="1951" y="275"/>
                    <a:pt x="1960" y="241"/>
                    <a:pt x="1960" y="203"/>
                  </a:cubicBezTo>
                  <a:cubicBezTo>
                    <a:pt x="1956" y="144"/>
                    <a:pt x="1926" y="89"/>
                    <a:pt x="1884" y="51"/>
                  </a:cubicBezTo>
                  <a:cubicBezTo>
                    <a:pt x="1846" y="17"/>
                    <a:pt x="1795" y="0"/>
                    <a:pt x="1744" y="0"/>
                  </a:cubicBezTo>
                  <a:close/>
                  <a:moveTo>
                    <a:pt x="144" y="3915"/>
                  </a:moveTo>
                  <a:cubicBezTo>
                    <a:pt x="141" y="3915"/>
                    <a:pt x="138" y="3915"/>
                    <a:pt x="136" y="3915"/>
                  </a:cubicBezTo>
                  <a:lnTo>
                    <a:pt x="144" y="3915"/>
                  </a:lnTo>
                  <a:cubicBezTo>
                    <a:pt x="144" y="3915"/>
                    <a:pt x="144" y="3915"/>
                    <a:pt x="144" y="39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2"/>
            <p:cNvSpPr/>
            <p:nvPr/>
          </p:nvSpPr>
          <p:spPr>
            <a:xfrm rot="-2997187">
              <a:off x="-1230290" y="3983551"/>
              <a:ext cx="170" cy="204"/>
            </a:xfrm>
            <a:custGeom>
              <a:rect b="b" l="l" r="r" t="t"/>
              <a:pathLst>
                <a:path extrusionOk="0" h="6" w="5">
                  <a:moveTo>
                    <a:pt x="5" y="1"/>
                  </a:moveTo>
                  <a:cubicBezTo>
                    <a:pt x="0" y="1"/>
                    <a:pt x="0" y="5"/>
                    <a:pt x="5" y="5"/>
                  </a:cubicBezTo>
                  <a:lnTo>
                    <a:pt x="5"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2"/>
            <p:cNvSpPr/>
            <p:nvPr/>
          </p:nvSpPr>
          <p:spPr>
            <a:xfrm rot="-2997187">
              <a:off x="-1169544" y="4042820"/>
              <a:ext cx="34" cy="34"/>
            </a:xfrm>
            <a:custGeom>
              <a:rect b="b" l="l" r="r" t="t"/>
              <a:pathLst>
                <a:path extrusionOk="0" h="1" w="1">
                  <a:moveTo>
                    <a:pt x="0" y="0"/>
                  </a:moveTo>
                  <a:lnTo>
                    <a:pt x="0" y="0"/>
                  </a:lnTo>
                  <a:lnTo>
                    <a:pt x="0" y="0"/>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2"/>
            <p:cNvSpPr/>
            <p:nvPr/>
          </p:nvSpPr>
          <p:spPr>
            <a:xfrm rot="-2997187">
              <a:off x="-1661082" y="4012005"/>
              <a:ext cx="117196" cy="53967"/>
            </a:xfrm>
            <a:custGeom>
              <a:rect b="b" l="l" r="r" t="t"/>
              <a:pathLst>
                <a:path extrusionOk="0" h="1585" w="3442">
                  <a:moveTo>
                    <a:pt x="3255" y="0"/>
                  </a:moveTo>
                  <a:cubicBezTo>
                    <a:pt x="3221" y="0"/>
                    <a:pt x="3183" y="9"/>
                    <a:pt x="3149" y="30"/>
                  </a:cubicBezTo>
                  <a:lnTo>
                    <a:pt x="3149" y="34"/>
                  </a:lnTo>
                  <a:cubicBezTo>
                    <a:pt x="3090" y="68"/>
                    <a:pt x="3027" y="102"/>
                    <a:pt x="2963" y="140"/>
                  </a:cubicBezTo>
                  <a:cubicBezTo>
                    <a:pt x="2734" y="246"/>
                    <a:pt x="2493" y="330"/>
                    <a:pt x="2252" y="398"/>
                  </a:cubicBezTo>
                  <a:cubicBezTo>
                    <a:pt x="2062" y="453"/>
                    <a:pt x="1863" y="495"/>
                    <a:pt x="1681" y="538"/>
                  </a:cubicBezTo>
                  <a:lnTo>
                    <a:pt x="1664" y="542"/>
                  </a:lnTo>
                  <a:lnTo>
                    <a:pt x="1477" y="584"/>
                  </a:lnTo>
                  <a:cubicBezTo>
                    <a:pt x="1215" y="639"/>
                    <a:pt x="957" y="711"/>
                    <a:pt x="703" y="800"/>
                  </a:cubicBezTo>
                  <a:cubicBezTo>
                    <a:pt x="462" y="881"/>
                    <a:pt x="229" y="991"/>
                    <a:pt x="9" y="1126"/>
                  </a:cubicBezTo>
                  <a:cubicBezTo>
                    <a:pt x="5" y="1135"/>
                    <a:pt x="0" y="1147"/>
                    <a:pt x="0" y="1160"/>
                  </a:cubicBezTo>
                  <a:lnTo>
                    <a:pt x="0" y="1164"/>
                  </a:lnTo>
                  <a:cubicBezTo>
                    <a:pt x="0" y="1173"/>
                    <a:pt x="0" y="1185"/>
                    <a:pt x="0" y="1194"/>
                  </a:cubicBezTo>
                  <a:cubicBezTo>
                    <a:pt x="0" y="1207"/>
                    <a:pt x="5" y="1215"/>
                    <a:pt x="9" y="1223"/>
                  </a:cubicBezTo>
                  <a:cubicBezTo>
                    <a:pt x="9" y="1232"/>
                    <a:pt x="13" y="1240"/>
                    <a:pt x="17" y="1249"/>
                  </a:cubicBezTo>
                  <a:cubicBezTo>
                    <a:pt x="26" y="1257"/>
                    <a:pt x="34" y="1266"/>
                    <a:pt x="43" y="1270"/>
                  </a:cubicBezTo>
                  <a:cubicBezTo>
                    <a:pt x="55" y="1278"/>
                    <a:pt x="68" y="1287"/>
                    <a:pt x="81" y="1291"/>
                  </a:cubicBezTo>
                  <a:cubicBezTo>
                    <a:pt x="102" y="1300"/>
                    <a:pt x="123" y="1304"/>
                    <a:pt x="144" y="1308"/>
                  </a:cubicBezTo>
                  <a:lnTo>
                    <a:pt x="148" y="1308"/>
                  </a:lnTo>
                  <a:cubicBezTo>
                    <a:pt x="172" y="1310"/>
                    <a:pt x="196" y="1311"/>
                    <a:pt x="220" y="1311"/>
                  </a:cubicBezTo>
                  <a:cubicBezTo>
                    <a:pt x="245" y="1311"/>
                    <a:pt x="269" y="1310"/>
                    <a:pt x="292" y="1308"/>
                  </a:cubicBezTo>
                  <a:lnTo>
                    <a:pt x="284" y="1308"/>
                  </a:lnTo>
                  <a:cubicBezTo>
                    <a:pt x="352" y="1300"/>
                    <a:pt x="419" y="1287"/>
                    <a:pt x="487" y="1266"/>
                  </a:cubicBezTo>
                  <a:cubicBezTo>
                    <a:pt x="559" y="1245"/>
                    <a:pt x="635" y="1219"/>
                    <a:pt x="707" y="1190"/>
                  </a:cubicBezTo>
                  <a:cubicBezTo>
                    <a:pt x="779" y="1160"/>
                    <a:pt x="859" y="1126"/>
                    <a:pt x="940" y="1096"/>
                  </a:cubicBezTo>
                  <a:cubicBezTo>
                    <a:pt x="991" y="1071"/>
                    <a:pt x="1046" y="1054"/>
                    <a:pt x="1096" y="1041"/>
                  </a:cubicBezTo>
                  <a:cubicBezTo>
                    <a:pt x="1123" y="1036"/>
                    <a:pt x="1147" y="1033"/>
                    <a:pt x="1172" y="1033"/>
                  </a:cubicBezTo>
                  <a:cubicBezTo>
                    <a:pt x="1188" y="1033"/>
                    <a:pt x="1203" y="1034"/>
                    <a:pt x="1219" y="1037"/>
                  </a:cubicBezTo>
                  <a:cubicBezTo>
                    <a:pt x="1257" y="1041"/>
                    <a:pt x="1295" y="1058"/>
                    <a:pt x="1329" y="1084"/>
                  </a:cubicBezTo>
                  <a:cubicBezTo>
                    <a:pt x="1372" y="1113"/>
                    <a:pt x="1414" y="1151"/>
                    <a:pt x="1452" y="1190"/>
                  </a:cubicBezTo>
                  <a:cubicBezTo>
                    <a:pt x="1477" y="1219"/>
                    <a:pt x="1507" y="1253"/>
                    <a:pt x="1532" y="1283"/>
                  </a:cubicBezTo>
                  <a:cubicBezTo>
                    <a:pt x="1549" y="1300"/>
                    <a:pt x="1562" y="1321"/>
                    <a:pt x="1575" y="1342"/>
                  </a:cubicBezTo>
                  <a:cubicBezTo>
                    <a:pt x="1596" y="1376"/>
                    <a:pt x="1613" y="1418"/>
                    <a:pt x="1617" y="1456"/>
                  </a:cubicBezTo>
                  <a:cubicBezTo>
                    <a:pt x="1621" y="1486"/>
                    <a:pt x="1630" y="1515"/>
                    <a:pt x="1634" y="1541"/>
                  </a:cubicBezTo>
                  <a:cubicBezTo>
                    <a:pt x="1638" y="1545"/>
                    <a:pt x="1638" y="1554"/>
                    <a:pt x="1642" y="1558"/>
                  </a:cubicBezTo>
                  <a:lnTo>
                    <a:pt x="1651" y="1562"/>
                  </a:lnTo>
                  <a:lnTo>
                    <a:pt x="1664" y="1570"/>
                  </a:lnTo>
                  <a:cubicBezTo>
                    <a:pt x="1676" y="1575"/>
                    <a:pt x="1689" y="1579"/>
                    <a:pt x="1706" y="1583"/>
                  </a:cubicBezTo>
                  <a:lnTo>
                    <a:pt x="1710" y="1583"/>
                  </a:lnTo>
                  <a:cubicBezTo>
                    <a:pt x="1732" y="1584"/>
                    <a:pt x="1753" y="1585"/>
                    <a:pt x="1775" y="1585"/>
                  </a:cubicBezTo>
                  <a:cubicBezTo>
                    <a:pt x="1834" y="1585"/>
                    <a:pt x="1894" y="1581"/>
                    <a:pt x="1956" y="1575"/>
                  </a:cubicBezTo>
                  <a:lnTo>
                    <a:pt x="1943" y="1575"/>
                  </a:lnTo>
                  <a:cubicBezTo>
                    <a:pt x="1994" y="1566"/>
                    <a:pt x="2040" y="1558"/>
                    <a:pt x="2087" y="1545"/>
                  </a:cubicBezTo>
                  <a:cubicBezTo>
                    <a:pt x="2133" y="1532"/>
                    <a:pt x="2180" y="1515"/>
                    <a:pt x="2227" y="1499"/>
                  </a:cubicBezTo>
                  <a:cubicBezTo>
                    <a:pt x="2332" y="1456"/>
                    <a:pt x="2434" y="1405"/>
                    <a:pt x="2536" y="1346"/>
                  </a:cubicBezTo>
                  <a:cubicBezTo>
                    <a:pt x="2629" y="1295"/>
                    <a:pt x="2722" y="1232"/>
                    <a:pt x="2811" y="1168"/>
                  </a:cubicBezTo>
                  <a:lnTo>
                    <a:pt x="2811" y="1168"/>
                  </a:lnTo>
                  <a:lnTo>
                    <a:pt x="2802" y="1173"/>
                  </a:lnTo>
                  <a:cubicBezTo>
                    <a:pt x="2823" y="1160"/>
                    <a:pt x="2840" y="1143"/>
                    <a:pt x="2861" y="1130"/>
                  </a:cubicBezTo>
                  <a:lnTo>
                    <a:pt x="2861" y="1130"/>
                  </a:lnTo>
                  <a:cubicBezTo>
                    <a:pt x="2802" y="1147"/>
                    <a:pt x="2747" y="1164"/>
                    <a:pt x="2688" y="1181"/>
                  </a:cubicBezTo>
                  <a:cubicBezTo>
                    <a:pt x="2756" y="1139"/>
                    <a:pt x="2819" y="1088"/>
                    <a:pt x="2878" y="1033"/>
                  </a:cubicBezTo>
                  <a:cubicBezTo>
                    <a:pt x="2993" y="931"/>
                    <a:pt x="3098" y="817"/>
                    <a:pt x="3192" y="699"/>
                  </a:cubicBezTo>
                  <a:cubicBezTo>
                    <a:pt x="3289" y="567"/>
                    <a:pt x="3365" y="419"/>
                    <a:pt x="3420" y="263"/>
                  </a:cubicBezTo>
                  <a:cubicBezTo>
                    <a:pt x="3433" y="233"/>
                    <a:pt x="3441" y="203"/>
                    <a:pt x="3437" y="174"/>
                  </a:cubicBezTo>
                  <a:cubicBezTo>
                    <a:pt x="3433" y="123"/>
                    <a:pt x="3412" y="76"/>
                    <a:pt x="3374" y="43"/>
                  </a:cubicBezTo>
                  <a:cubicBezTo>
                    <a:pt x="3340" y="17"/>
                    <a:pt x="3302" y="0"/>
                    <a:pt x="3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2"/>
            <p:cNvSpPr/>
            <p:nvPr/>
          </p:nvSpPr>
          <p:spPr>
            <a:xfrm rot="-2997187">
              <a:off x="-1582238" y="4056465"/>
              <a:ext cx="34" cy="34"/>
            </a:xfrm>
            <a:custGeom>
              <a:rect b="b" l="l" r="r" t="t"/>
              <a:pathLst>
                <a:path extrusionOk="0" h="1" w="1">
                  <a:moveTo>
                    <a:pt x="0" y="1"/>
                  </a:moveTo>
                  <a:lnTo>
                    <a:pt x="0"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2"/>
            <p:cNvSpPr/>
            <p:nvPr/>
          </p:nvSpPr>
          <p:spPr>
            <a:xfrm rot="-2997187">
              <a:off x="-1582238" y="4056465"/>
              <a:ext cx="34" cy="34"/>
            </a:xfrm>
            <a:custGeom>
              <a:rect b="b" l="l" r="r" t="t"/>
              <a:pathLst>
                <a:path extrusionOk="0" h="1" w="1">
                  <a:moveTo>
                    <a:pt x="0" y="1"/>
                  </a:move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2"/>
            <p:cNvSpPr/>
            <p:nvPr/>
          </p:nvSpPr>
          <p:spPr>
            <a:xfrm rot="-2997187">
              <a:off x="-1696393" y="4160790"/>
              <a:ext cx="94451" cy="101908"/>
            </a:xfrm>
            <a:custGeom>
              <a:rect b="b" l="l" r="r" t="t"/>
              <a:pathLst>
                <a:path extrusionOk="0" h="2993" w="2774">
                  <a:moveTo>
                    <a:pt x="2519" y="0"/>
                  </a:moveTo>
                  <a:cubicBezTo>
                    <a:pt x="2451" y="0"/>
                    <a:pt x="2392" y="38"/>
                    <a:pt x="2363" y="102"/>
                  </a:cubicBezTo>
                  <a:lnTo>
                    <a:pt x="2358" y="102"/>
                  </a:lnTo>
                  <a:cubicBezTo>
                    <a:pt x="2291" y="263"/>
                    <a:pt x="2206" y="415"/>
                    <a:pt x="2117" y="563"/>
                  </a:cubicBezTo>
                  <a:cubicBezTo>
                    <a:pt x="1825" y="999"/>
                    <a:pt x="1453" y="1376"/>
                    <a:pt x="1089" y="1740"/>
                  </a:cubicBezTo>
                  <a:lnTo>
                    <a:pt x="1059" y="1765"/>
                  </a:lnTo>
                  <a:lnTo>
                    <a:pt x="1042" y="1782"/>
                  </a:lnTo>
                  <a:cubicBezTo>
                    <a:pt x="813" y="2006"/>
                    <a:pt x="581" y="2243"/>
                    <a:pt x="369" y="2489"/>
                  </a:cubicBezTo>
                  <a:cubicBezTo>
                    <a:pt x="234" y="2650"/>
                    <a:pt x="111" y="2815"/>
                    <a:pt x="1" y="2993"/>
                  </a:cubicBezTo>
                  <a:cubicBezTo>
                    <a:pt x="56" y="2963"/>
                    <a:pt x="107" y="2929"/>
                    <a:pt x="157" y="2891"/>
                  </a:cubicBezTo>
                  <a:cubicBezTo>
                    <a:pt x="306" y="2777"/>
                    <a:pt x="441" y="2650"/>
                    <a:pt x="581" y="2531"/>
                  </a:cubicBezTo>
                  <a:cubicBezTo>
                    <a:pt x="648" y="2476"/>
                    <a:pt x="720" y="2425"/>
                    <a:pt x="792" y="2383"/>
                  </a:cubicBezTo>
                  <a:cubicBezTo>
                    <a:pt x="826" y="2362"/>
                    <a:pt x="860" y="2345"/>
                    <a:pt x="894" y="2332"/>
                  </a:cubicBezTo>
                  <a:cubicBezTo>
                    <a:pt x="924" y="2320"/>
                    <a:pt x="953" y="2311"/>
                    <a:pt x="983" y="2303"/>
                  </a:cubicBezTo>
                  <a:cubicBezTo>
                    <a:pt x="1012" y="2298"/>
                    <a:pt x="1046" y="2294"/>
                    <a:pt x="1076" y="2294"/>
                  </a:cubicBezTo>
                  <a:cubicBezTo>
                    <a:pt x="1101" y="2298"/>
                    <a:pt x="1127" y="2303"/>
                    <a:pt x="1152" y="2311"/>
                  </a:cubicBezTo>
                  <a:cubicBezTo>
                    <a:pt x="1182" y="2328"/>
                    <a:pt x="1207" y="2354"/>
                    <a:pt x="1224" y="2383"/>
                  </a:cubicBezTo>
                  <a:cubicBezTo>
                    <a:pt x="1237" y="2425"/>
                    <a:pt x="1249" y="2464"/>
                    <a:pt x="1258" y="2506"/>
                  </a:cubicBezTo>
                  <a:cubicBezTo>
                    <a:pt x="1262" y="2544"/>
                    <a:pt x="1275" y="2582"/>
                    <a:pt x="1288" y="2620"/>
                  </a:cubicBezTo>
                  <a:cubicBezTo>
                    <a:pt x="1292" y="2633"/>
                    <a:pt x="1300" y="2646"/>
                    <a:pt x="1309" y="2658"/>
                  </a:cubicBezTo>
                  <a:lnTo>
                    <a:pt x="1309" y="2662"/>
                  </a:lnTo>
                  <a:cubicBezTo>
                    <a:pt x="1317" y="2671"/>
                    <a:pt x="1321" y="2675"/>
                    <a:pt x="1330" y="2684"/>
                  </a:cubicBezTo>
                  <a:cubicBezTo>
                    <a:pt x="1338" y="2688"/>
                    <a:pt x="1347" y="2692"/>
                    <a:pt x="1355" y="2696"/>
                  </a:cubicBezTo>
                  <a:cubicBezTo>
                    <a:pt x="1368" y="2701"/>
                    <a:pt x="1376" y="2705"/>
                    <a:pt x="1389" y="2705"/>
                  </a:cubicBezTo>
                  <a:cubicBezTo>
                    <a:pt x="1402" y="2707"/>
                    <a:pt x="1414" y="2708"/>
                    <a:pt x="1427" y="2708"/>
                  </a:cubicBezTo>
                  <a:cubicBezTo>
                    <a:pt x="1440" y="2708"/>
                    <a:pt x="1453" y="2707"/>
                    <a:pt x="1465" y="2705"/>
                  </a:cubicBezTo>
                  <a:cubicBezTo>
                    <a:pt x="1529" y="2696"/>
                    <a:pt x="1588" y="2679"/>
                    <a:pt x="1647" y="2654"/>
                  </a:cubicBezTo>
                  <a:cubicBezTo>
                    <a:pt x="1728" y="2620"/>
                    <a:pt x="1800" y="2578"/>
                    <a:pt x="1867" y="2527"/>
                  </a:cubicBezTo>
                  <a:cubicBezTo>
                    <a:pt x="1969" y="2451"/>
                    <a:pt x="2054" y="2362"/>
                    <a:pt x="2134" y="2260"/>
                  </a:cubicBezTo>
                  <a:lnTo>
                    <a:pt x="2130" y="2260"/>
                  </a:lnTo>
                  <a:cubicBezTo>
                    <a:pt x="2303" y="2032"/>
                    <a:pt x="2447" y="1782"/>
                    <a:pt x="2553" y="1515"/>
                  </a:cubicBezTo>
                  <a:lnTo>
                    <a:pt x="2553" y="1515"/>
                  </a:lnTo>
                  <a:lnTo>
                    <a:pt x="2549" y="1524"/>
                  </a:lnTo>
                  <a:cubicBezTo>
                    <a:pt x="2633" y="1329"/>
                    <a:pt x="2705" y="1130"/>
                    <a:pt x="2769" y="931"/>
                  </a:cubicBezTo>
                  <a:cubicBezTo>
                    <a:pt x="2773" y="864"/>
                    <a:pt x="2773" y="796"/>
                    <a:pt x="2769" y="728"/>
                  </a:cubicBezTo>
                  <a:cubicBezTo>
                    <a:pt x="2760" y="521"/>
                    <a:pt x="2735" y="318"/>
                    <a:pt x="2688" y="119"/>
                  </a:cubicBezTo>
                  <a:cubicBezTo>
                    <a:pt x="2676" y="89"/>
                    <a:pt x="2659" y="64"/>
                    <a:pt x="2633" y="43"/>
                  </a:cubicBezTo>
                  <a:cubicBezTo>
                    <a:pt x="2612" y="21"/>
                    <a:pt x="2583" y="9"/>
                    <a:pt x="2553" y="4"/>
                  </a:cubicBezTo>
                  <a:cubicBezTo>
                    <a:pt x="2545" y="0"/>
                    <a:pt x="2532" y="0"/>
                    <a:pt x="2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2"/>
            <p:cNvSpPr/>
            <p:nvPr/>
          </p:nvSpPr>
          <p:spPr>
            <a:xfrm rot="-2997187">
              <a:off x="-1336011" y="3772350"/>
              <a:ext cx="84782" cy="208856"/>
            </a:xfrm>
            <a:custGeom>
              <a:rect b="b" l="l" r="r" t="t"/>
              <a:pathLst>
                <a:path extrusionOk="0" h="6134" w="2490">
                  <a:moveTo>
                    <a:pt x="22" y="5981"/>
                  </a:moveTo>
                  <a:cubicBezTo>
                    <a:pt x="22" y="5985"/>
                    <a:pt x="22" y="5985"/>
                    <a:pt x="26" y="5989"/>
                  </a:cubicBezTo>
                  <a:cubicBezTo>
                    <a:pt x="24" y="5987"/>
                    <a:pt x="23" y="5984"/>
                    <a:pt x="22" y="5981"/>
                  </a:cubicBezTo>
                  <a:close/>
                  <a:moveTo>
                    <a:pt x="2489" y="0"/>
                  </a:moveTo>
                  <a:lnTo>
                    <a:pt x="2489" y="0"/>
                  </a:lnTo>
                  <a:cubicBezTo>
                    <a:pt x="2383" y="68"/>
                    <a:pt x="2277" y="136"/>
                    <a:pt x="2176" y="204"/>
                  </a:cubicBezTo>
                  <a:lnTo>
                    <a:pt x="2180" y="208"/>
                  </a:lnTo>
                  <a:cubicBezTo>
                    <a:pt x="2049" y="301"/>
                    <a:pt x="1922" y="394"/>
                    <a:pt x="1799" y="491"/>
                  </a:cubicBezTo>
                  <a:cubicBezTo>
                    <a:pt x="1676" y="589"/>
                    <a:pt x="1558" y="690"/>
                    <a:pt x="1439" y="800"/>
                  </a:cubicBezTo>
                  <a:lnTo>
                    <a:pt x="1435" y="800"/>
                  </a:lnTo>
                  <a:cubicBezTo>
                    <a:pt x="1296" y="932"/>
                    <a:pt x="1160" y="1071"/>
                    <a:pt x="1033" y="1215"/>
                  </a:cubicBezTo>
                  <a:cubicBezTo>
                    <a:pt x="974" y="1287"/>
                    <a:pt x="910" y="1359"/>
                    <a:pt x="851" y="1431"/>
                  </a:cubicBezTo>
                  <a:cubicBezTo>
                    <a:pt x="796" y="1507"/>
                    <a:pt x="741" y="1592"/>
                    <a:pt x="690" y="1672"/>
                  </a:cubicBezTo>
                  <a:lnTo>
                    <a:pt x="695" y="1664"/>
                  </a:lnTo>
                  <a:lnTo>
                    <a:pt x="695" y="1664"/>
                  </a:lnTo>
                  <a:cubicBezTo>
                    <a:pt x="618" y="1782"/>
                    <a:pt x="555" y="1909"/>
                    <a:pt x="500" y="2036"/>
                  </a:cubicBezTo>
                  <a:cubicBezTo>
                    <a:pt x="470" y="2100"/>
                    <a:pt x="445" y="2163"/>
                    <a:pt x="424" y="2231"/>
                  </a:cubicBezTo>
                  <a:cubicBezTo>
                    <a:pt x="402" y="2282"/>
                    <a:pt x="386" y="2337"/>
                    <a:pt x="369" y="2387"/>
                  </a:cubicBezTo>
                  <a:cubicBezTo>
                    <a:pt x="305" y="2612"/>
                    <a:pt x="259" y="2840"/>
                    <a:pt x="229" y="3069"/>
                  </a:cubicBezTo>
                  <a:cubicBezTo>
                    <a:pt x="199" y="3302"/>
                    <a:pt x="182" y="3539"/>
                    <a:pt x="174" y="3772"/>
                  </a:cubicBezTo>
                  <a:lnTo>
                    <a:pt x="174" y="3763"/>
                  </a:lnTo>
                  <a:cubicBezTo>
                    <a:pt x="170" y="3966"/>
                    <a:pt x="170" y="4165"/>
                    <a:pt x="161" y="4368"/>
                  </a:cubicBezTo>
                  <a:cubicBezTo>
                    <a:pt x="149" y="4571"/>
                    <a:pt x="140" y="4787"/>
                    <a:pt x="123" y="4995"/>
                  </a:cubicBezTo>
                  <a:cubicBezTo>
                    <a:pt x="102" y="5202"/>
                    <a:pt x="81" y="5409"/>
                    <a:pt x="47" y="5613"/>
                  </a:cubicBezTo>
                  <a:cubicBezTo>
                    <a:pt x="34" y="5672"/>
                    <a:pt x="22" y="5731"/>
                    <a:pt x="13" y="5795"/>
                  </a:cubicBezTo>
                  <a:cubicBezTo>
                    <a:pt x="9" y="5824"/>
                    <a:pt x="5" y="5858"/>
                    <a:pt x="0" y="5888"/>
                  </a:cubicBezTo>
                  <a:cubicBezTo>
                    <a:pt x="0" y="5905"/>
                    <a:pt x="5" y="5926"/>
                    <a:pt x="5" y="5943"/>
                  </a:cubicBezTo>
                  <a:cubicBezTo>
                    <a:pt x="8" y="5957"/>
                    <a:pt x="15" y="5968"/>
                    <a:pt x="22" y="5981"/>
                  </a:cubicBezTo>
                  <a:lnTo>
                    <a:pt x="22" y="5981"/>
                  </a:lnTo>
                  <a:cubicBezTo>
                    <a:pt x="22" y="5981"/>
                    <a:pt x="22" y="5981"/>
                    <a:pt x="22" y="5981"/>
                  </a:cubicBezTo>
                  <a:lnTo>
                    <a:pt x="22" y="5981"/>
                  </a:lnTo>
                  <a:cubicBezTo>
                    <a:pt x="51" y="6027"/>
                    <a:pt x="85" y="6074"/>
                    <a:pt x="127" y="6112"/>
                  </a:cubicBezTo>
                  <a:lnTo>
                    <a:pt x="127" y="6116"/>
                  </a:lnTo>
                  <a:lnTo>
                    <a:pt x="140" y="6133"/>
                  </a:lnTo>
                  <a:cubicBezTo>
                    <a:pt x="153" y="6112"/>
                    <a:pt x="165" y="6095"/>
                    <a:pt x="182" y="6074"/>
                  </a:cubicBezTo>
                  <a:cubicBezTo>
                    <a:pt x="267" y="5964"/>
                    <a:pt x="364" y="5858"/>
                    <a:pt x="474" y="5761"/>
                  </a:cubicBezTo>
                  <a:lnTo>
                    <a:pt x="513" y="5727"/>
                  </a:lnTo>
                  <a:lnTo>
                    <a:pt x="529" y="5710"/>
                  </a:lnTo>
                  <a:cubicBezTo>
                    <a:pt x="517" y="5710"/>
                    <a:pt x="504" y="5714"/>
                    <a:pt x="491" y="5714"/>
                  </a:cubicBezTo>
                  <a:cubicBezTo>
                    <a:pt x="508" y="5325"/>
                    <a:pt x="466" y="4927"/>
                    <a:pt x="428" y="4542"/>
                  </a:cubicBezTo>
                  <a:lnTo>
                    <a:pt x="428" y="4521"/>
                  </a:lnTo>
                  <a:cubicBezTo>
                    <a:pt x="386" y="4140"/>
                    <a:pt x="339" y="3712"/>
                    <a:pt x="364" y="3302"/>
                  </a:cubicBezTo>
                  <a:cubicBezTo>
                    <a:pt x="373" y="3141"/>
                    <a:pt x="402" y="2980"/>
                    <a:pt x="449" y="2823"/>
                  </a:cubicBezTo>
                  <a:cubicBezTo>
                    <a:pt x="521" y="2641"/>
                    <a:pt x="610" y="2464"/>
                    <a:pt x="716" y="2303"/>
                  </a:cubicBezTo>
                  <a:lnTo>
                    <a:pt x="724" y="2286"/>
                  </a:lnTo>
                  <a:cubicBezTo>
                    <a:pt x="817" y="2146"/>
                    <a:pt x="923" y="2002"/>
                    <a:pt x="1042" y="1850"/>
                  </a:cubicBezTo>
                  <a:lnTo>
                    <a:pt x="1037" y="1846"/>
                  </a:lnTo>
                  <a:cubicBezTo>
                    <a:pt x="1037" y="1846"/>
                    <a:pt x="1033" y="1837"/>
                    <a:pt x="1033" y="1837"/>
                  </a:cubicBezTo>
                  <a:cubicBezTo>
                    <a:pt x="1033" y="1837"/>
                    <a:pt x="1033" y="1833"/>
                    <a:pt x="1033" y="1829"/>
                  </a:cubicBezTo>
                  <a:lnTo>
                    <a:pt x="1033" y="1812"/>
                  </a:lnTo>
                  <a:cubicBezTo>
                    <a:pt x="1033" y="1799"/>
                    <a:pt x="1037" y="1786"/>
                    <a:pt x="1042" y="1774"/>
                  </a:cubicBezTo>
                  <a:cubicBezTo>
                    <a:pt x="1067" y="1689"/>
                    <a:pt x="1105" y="1609"/>
                    <a:pt x="1152" y="1533"/>
                  </a:cubicBezTo>
                  <a:cubicBezTo>
                    <a:pt x="1207" y="1435"/>
                    <a:pt x="1270" y="1342"/>
                    <a:pt x="1338" y="1253"/>
                  </a:cubicBezTo>
                  <a:cubicBezTo>
                    <a:pt x="1351" y="1232"/>
                    <a:pt x="1372" y="1207"/>
                    <a:pt x="1389" y="1185"/>
                  </a:cubicBezTo>
                  <a:cubicBezTo>
                    <a:pt x="1410" y="1164"/>
                    <a:pt x="1431" y="1143"/>
                    <a:pt x="1452" y="1122"/>
                  </a:cubicBezTo>
                  <a:cubicBezTo>
                    <a:pt x="1528" y="1050"/>
                    <a:pt x="1609" y="974"/>
                    <a:pt x="1689" y="898"/>
                  </a:cubicBezTo>
                  <a:cubicBezTo>
                    <a:pt x="1753" y="834"/>
                    <a:pt x="1820" y="771"/>
                    <a:pt x="1884" y="707"/>
                  </a:cubicBezTo>
                  <a:cubicBezTo>
                    <a:pt x="1969" y="631"/>
                    <a:pt x="2049" y="551"/>
                    <a:pt x="2129" y="466"/>
                  </a:cubicBezTo>
                  <a:cubicBezTo>
                    <a:pt x="2218" y="373"/>
                    <a:pt x="2286" y="301"/>
                    <a:pt x="2345" y="229"/>
                  </a:cubicBezTo>
                  <a:cubicBezTo>
                    <a:pt x="2396" y="170"/>
                    <a:pt x="2438" y="106"/>
                    <a:pt x="2472" y="38"/>
                  </a:cubicBezTo>
                  <a:cubicBezTo>
                    <a:pt x="2481" y="26"/>
                    <a:pt x="2485" y="13"/>
                    <a:pt x="2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2"/>
            <p:cNvSpPr/>
            <p:nvPr/>
          </p:nvSpPr>
          <p:spPr>
            <a:xfrm rot="-2997187">
              <a:off x="-1238597" y="3972627"/>
              <a:ext cx="170" cy="170"/>
            </a:xfrm>
            <a:custGeom>
              <a:rect b="b" l="l" r="r" t="t"/>
              <a:pathLst>
                <a:path extrusionOk="0" h="5" w="5">
                  <a:moveTo>
                    <a:pt x="0" y="0"/>
                  </a:moveTo>
                  <a:lnTo>
                    <a:pt x="0" y="0"/>
                  </a:lnTo>
                  <a:lnTo>
                    <a:pt x="0" y="0"/>
                  </a:lnTo>
                  <a:lnTo>
                    <a:pt x="5" y="5"/>
                  </a:lnTo>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2"/>
            <p:cNvSpPr/>
            <p:nvPr/>
          </p:nvSpPr>
          <p:spPr>
            <a:xfrm rot="-2997187">
              <a:off x="-1238625" y="3972703"/>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2"/>
            <p:cNvSpPr/>
            <p:nvPr/>
          </p:nvSpPr>
          <p:spPr>
            <a:xfrm rot="-2997187">
              <a:off x="-1238521" y="3972791"/>
              <a:ext cx="34" cy="34"/>
            </a:xfrm>
            <a:custGeom>
              <a:rect b="b" l="l" r="r" t="t"/>
              <a:pathLst>
                <a:path extrusionOk="0" h="1" w="1">
                  <a:moveTo>
                    <a:pt x="0" y="1"/>
                  </a:moveTo>
                  <a:lnTo>
                    <a:pt x="0" y="1"/>
                  </a:lnTo>
                  <a:lnTo>
                    <a:pt x="0" y="1"/>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2"/>
            <p:cNvSpPr/>
            <p:nvPr/>
          </p:nvSpPr>
          <p:spPr>
            <a:xfrm rot="-2997187">
              <a:off x="-1195128" y="4042482"/>
              <a:ext cx="68064" cy="76269"/>
            </a:xfrm>
            <a:custGeom>
              <a:rect b="b" l="l" r="r" t="t"/>
              <a:pathLst>
                <a:path extrusionOk="0" h="2240" w="1999">
                  <a:moveTo>
                    <a:pt x="1656" y="1"/>
                  </a:moveTo>
                  <a:lnTo>
                    <a:pt x="1613" y="56"/>
                  </a:lnTo>
                  <a:lnTo>
                    <a:pt x="1609" y="51"/>
                  </a:lnTo>
                  <a:cubicBezTo>
                    <a:pt x="1419" y="267"/>
                    <a:pt x="1228" y="487"/>
                    <a:pt x="1033" y="703"/>
                  </a:cubicBezTo>
                  <a:cubicBezTo>
                    <a:pt x="839" y="919"/>
                    <a:pt x="648" y="1135"/>
                    <a:pt x="458" y="1359"/>
                  </a:cubicBezTo>
                  <a:cubicBezTo>
                    <a:pt x="415" y="1410"/>
                    <a:pt x="369" y="1465"/>
                    <a:pt x="327" y="1516"/>
                  </a:cubicBezTo>
                  <a:cubicBezTo>
                    <a:pt x="280" y="1571"/>
                    <a:pt x="246" y="1605"/>
                    <a:pt x="204" y="1647"/>
                  </a:cubicBezTo>
                  <a:cubicBezTo>
                    <a:pt x="145" y="1711"/>
                    <a:pt x="90" y="1774"/>
                    <a:pt x="39" y="1846"/>
                  </a:cubicBezTo>
                  <a:cubicBezTo>
                    <a:pt x="35" y="1854"/>
                    <a:pt x="30" y="1867"/>
                    <a:pt x="22" y="1876"/>
                  </a:cubicBezTo>
                  <a:cubicBezTo>
                    <a:pt x="18" y="1888"/>
                    <a:pt x="13" y="1897"/>
                    <a:pt x="13" y="1905"/>
                  </a:cubicBezTo>
                  <a:cubicBezTo>
                    <a:pt x="5" y="1922"/>
                    <a:pt x="5" y="1939"/>
                    <a:pt x="1" y="1956"/>
                  </a:cubicBezTo>
                  <a:cubicBezTo>
                    <a:pt x="1" y="1963"/>
                    <a:pt x="1" y="1972"/>
                    <a:pt x="1" y="1981"/>
                  </a:cubicBezTo>
                  <a:cubicBezTo>
                    <a:pt x="1" y="1986"/>
                    <a:pt x="1" y="1994"/>
                    <a:pt x="5" y="1998"/>
                  </a:cubicBezTo>
                  <a:lnTo>
                    <a:pt x="5" y="1990"/>
                  </a:lnTo>
                  <a:cubicBezTo>
                    <a:pt x="9" y="2003"/>
                    <a:pt x="9" y="2015"/>
                    <a:pt x="13" y="2028"/>
                  </a:cubicBezTo>
                  <a:cubicBezTo>
                    <a:pt x="22" y="2041"/>
                    <a:pt x="26" y="2053"/>
                    <a:pt x="30" y="2066"/>
                  </a:cubicBezTo>
                  <a:cubicBezTo>
                    <a:pt x="51" y="2104"/>
                    <a:pt x="77" y="2138"/>
                    <a:pt x="102" y="2172"/>
                  </a:cubicBezTo>
                  <a:cubicBezTo>
                    <a:pt x="119" y="2197"/>
                    <a:pt x="140" y="2218"/>
                    <a:pt x="153" y="2240"/>
                  </a:cubicBezTo>
                  <a:cubicBezTo>
                    <a:pt x="272" y="2193"/>
                    <a:pt x="394" y="2155"/>
                    <a:pt x="517" y="2125"/>
                  </a:cubicBezTo>
                  <a:cubicBezTo>
                    <a:pt x="614" y="2100"/>
                    <a:pt x="716" y="2079"/>
                    <a:pt x="822" y="2062"/>
                  </a:cubicBezTo>
                  <a:lnTo>
                    <a:pt x="864" y="2053"/>
                  </a:lnTo>
                  <a:lnTo>
                    <a:pt x="847" y="2032"/>
                  </a:lnTo>
                  <a:lnTo>
                    <a:pt x="835" y="2015"/>
                  </a:lnTo>
                  <a:cubicBezTo>
                    <a:pt x="822" y="2003"/>
                    <a:pt x="809" y="1986"/>
                    <a:pt x="796" y="1969"/>
                  </a:cubicBezTo>
                  <a:cubicBezTo>
                    <a:pt x="792" y="1952"/>
                    <a:pt x="788" y="1935"/>
                    <a:pt x="779" y="1914"/>
                  </a:cubicBezTo>
                  <a:cubicBezTo>
                    <a:pt x="775" y="1897"/>
                    <a:pt x="779" y="1871"/>
                    <a:pt x="779" y="1846"/>
                  </a:cubicBezTo>
                  <a:cubicBezTo>
                    <a:pt x="788" y="1804"/>
                    <a:pt x="796" y="1766"/>
                    <a:pt x="805" y="1723"/>
                  </a:cubicBezTo>
                  <a:cubicBezTo>
                    <a:pt x="847" y="1609"/>
                    <a:pt x="906" y="1499"/>
                    <a:pt x="974" y="1397"/>
                  </a:cubicBezTo>
                  <a:cubicBezTo>
                    <a:pt x="1127" y="1190"/>
                    <a:pt x="1296" y="995"/>
                    <a:pt x="1486" y="817"/>
                  </a:cubicBezTo>
                  <a:lnTo>
                    <a:pt x="1520" y="784"/>
                  </a:lnTo>
                  <a:lnTo>
                    <a:pt x="1550" y="754"/>
                  </a:lnTo>
                  <a:lnTo>
                    <a:pt x="1567" y="737"/>
                  </a:lnTo>
                  <a:lnTo>
                    <a:pt x="1596" y="707"/>
                  </a:lnTo>
                  <a:cubicBezTo>
                    <a:pt x="1660" y="640"/>
                    <a:pt x="1728" y="576"/>
                    <a:pt x="1787" y="508"/>
                  </a:cubicBezTo>
                  <a:cubicBezTo>
                    <a:pt x="1863" y="424"/>
                    <a:pt x="1935" y="331"/>
                    <a:pt x="1998" y="238"/>
                  </a:cubicBezTo>
                  <a:lnTo>
                    <a:pt x="1998" y="238"/>
                  </a:lnTo>
                  <a:lnTo>
                    <a:pt x="1977" y="246"/>
                  </a:lnTo>
                  <a:lnTo>
                    <a:pt x="1960" y="246"/>
                  </a:lnTo>
                  <a:cubicBezTo>
                    <a:pt x="1931" y="255"/>
                    <a:pt x="1905" y="259"/>
                    <a:pt x="1880" y="263"/>
                  </a:cubicBezTo>
                  <a:cubicBezTo>
                    <a:pt x="1863" y="267"/>
                    <a:pt x="1842" y="267"/>
                    <a:pt x="1825" y="267"/>
                  </a:cubicBezTo>
                  <a:lnTo>
                    <a:pt x="1787" y="267"/>
                  </a:lnTo>
                  <a:cubicBezTo>
                    <a:pt x="1774" y="263"/>
                    <a:pt x="1761" y="259"/>
                    <a:pt x="1745" y="255"/>
                  </a:cubicBezTo>
                  <a:cubicBezTo>
                    <a:pt x="1736" y="250"/>
                    <a:pt x="1723" y="246"/>
                    <a:pt x="1715" y="238"/>
                  </a:cubicBezTo>
                  <a:cubicBezTo>
                    <a:pt x="1706" y="233"/>
                    <a:pt x="1698" y="225"/>
                    <a:pt x="1694" y="221"/>
                  </a:cubicBezTo>
                  <a:cubicBezTo>
                    <a:pt x="1685" y="208"/>
                    <a:pt x="1677" y="191"/>
                    <a:pt x="1668" y="174"/>
                  </a:cubicBezTo>
                  <a:cubicBezTo>
                    <a:pt x="1664" y="161"/>
                    <a:pt x="1656" y="140"/>
                    <a:pt x="1656" y="123"/>
                  </a:cubicBezTo>
                  <a:cubicBezTo>
                    <a:pt x="1651" y="81"/>
                    <a:pt x="1651" y="43"/>
                    <a:pt x="165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2"/>
            <p:cNvSpPr/>
            <p:nvPr/>
          </p:nvSpPr>
          <p:spPr>
            <a:xfrm rot="-2997187">
              <a:off x="-1510529" y="4235613"/>
              <a:ext cx="470691" cy="219683"/>
            </a:xfrm>
            <a:custGeom>
              <a:rect b="b" l="l" r="r" t="t"/>
              <a:pathLst>
                <a:path extrusionOk="0" h="6452" w="13824">
                  <a:moveTo>
                    <a:pt x="0" y="1"/>
                  </a:moveTo>
                  <a:lnTo>
                    <a:pt x="0" y="1"/>
                  </a:lnTo>
                  <a:cubicBezTo>
                    <a:pt x="22" y="115"/>
                    <a:pt x="47" y="238"/>
                    <a:pt x="72" y="361"/>
                  </a:cubicBezTo>
                  <a:lnTo>
                    <a:pt x="72" y="356"/>
                  </a:lnTo>
                  <a:cubicBezTo>
                    <a:pt x="182" y="831"/>
                    <a:pt x="335" y="1296"/>
                    <a:pt x="534" y="1745"/>
                  </a:cubicBezTo>
                  <a:cubicBezTo>
                    <a:pt x="733" y="2202"/>
                    <a:pt x="970" y="2642"/>
                    <a:pt x="1249" y="3057"/>
                  </a:cubicBezTo>
                  <a:cubicBezTo>
                    <a:pt x="1524" y="3467"/>
                    <a:pt x="1833" y="3848"/>
                    <a:pt x="2180" y="4204"/>
                  </a:cubicBezTo>
                  <a:cubicBezTo>
                    <a:pt x="2506" y="4542"/>
                    <a:pt x="2870" y="4843"/>
                    <a:pt x="3259" y="5101"/>
                  </a:cubicBezTo>
                  <a:cubicBezTo>
                    <a:pt x="3729" y="5410"/>
                    <a:pt x="4233" y="5668"/>
                    <a:pt x="4753" y="5871"/>
                  </a:cubicBezTo>
                  <a:cubicBezTo>
                    <a:pt x="5697" y="6244"/>
                    <a:pt x="6628" y="6439"/>
                    <a:pt x="7522" y="6451"/>
                  </a:cubicBezTo>
                  <a:lnTo>
                    <a:pt x="7572" y="6451"/>
                  </a:lnTo>
                  <a:cubicBezTo>
                    <a:pt x="8021" y="6451"/>
                    <a:pt x="8478" y="6392"/>
                    <a:pt x="8880" y="6341"/>
                  </a:cubicBezTo>
                  <a:lnTo>
                    <a:pt x="8884" y="6337"/>
                  </a:lnTo>
                  <a:lnTo>
                    <a:pt x="8880" y="6337"/>
                  </a:lnTo>
                  <a:lnTo>
                    <a:pt x="8914" y="6303"/>
                  </a:lnTo>
                  <a:lnTo>
                    <a:pt x="8969" y="6252"/>
                  </a:lnTo>
                  <a:cubicBezTo>
                    <a:pt x="9007" y="6210"/>
                    <a:pt x="9045" y="6163"/>
                    <a:pt x="9083" y="6117"/>
                  </a:cubicBezTo>
                  <a:cubicBezTo>
                    <a:pt x="9096" y="6096"/>
                    <a:pt x="9113" y="6075"/>
                    <a:pt x="9126" y="6049"/>
                  </a:cubicBezTo>
                  <a:cubicBezTo>
                    <a:pt x="9134" y="6032"/>
                    <a:pt x="9147" y="6011"/>
                    <a:pt x="9151" y="5986"/>
                  </a:cubicBezTo>
                  <a:cubicBezTo>
                    <a:pt x="9160" y="5969"/>
                    <a:pt x="9164" y="5948"/>
                    <a:pt x="9164" y="5931"/>
                  </a:cubicBezTo>
                  <a:cubicBezTo>
                    <a:pt x="9164" y="5914"/>
                    <a:pt x="9160" y="5897"/>
                    <a:pt x="9155" y="5880"/>
                  </a:cubicBezTo>
                  <a:cubicBezTo>
                    <a:pt x="9151" y="5859"/>
                    <a:pt x="9138" y="5842"/>
                    <a:pt x="9126" y="5829"/>
                  </a:cubicBezTo>
                  <a:cubicBezTo>
                    <a:pt x="9113" y="5812"/>
                    <a:pt x="9096" y="5799"/>
                    <a:pt x="9079" y="5791"/>
                  </a:cubicBezTo>
                  <a:cubicBezTo>
                    <a:pt x="9066" y="5783"/>
                    <a:pt x="9054" y="5778"/>
                    <a:pt x="9041" y="5774"/>
                  </a:cubicBezTo>
                  <a:cubicBezTo>
                    <a:pt x="9020" y="5766"/>
                    <a:pt x="8994" y="5761"/>
                    <a:pt x="8969" y="5757"/>
                  </a:cubicBezTo>
                  <a:lnTo>
                    <a:pt x="8948" y="5753"/>
                  </a:lnTo>
                  <a:cubicBezTo>
                    <a:pt x="8914" y="5749"/>
                    <a:pt x="8880" y="5740"/>
                    <a:pt x="8846" y="5728"/>
                  </a:cubicBezTo>
                  <a:lnTo>
                    <a:pt x="8817" y="5715"/>
                  </a:lnTo>
                  <a:cubicBezTo>
                    <a:pt x="8808" y="5711"/>
                    <a:pt x="8804" y="5702"/>
                    <a:pt x="8796" y="5694"/>
                  </a:cubicBezTo>
                  <a:cubicBezTo>
                    <a:pt x="8796" y="5689"/>
                    <a:pt x="8791" y="5685"/>
                    <a:pt x="8787" y="5681"/>
                  </a:cubicBezTo>
                  <a:lnTo>
                    <a:pt x="8783" y="5664"/>
                  </a:lnTo>
                  <a:cubicBezTo>
                    <a:pt x="8783" y="5660"/>
                    <a:pt x="8779" y="5651"/>
                    <a:pt x="8779" y="5647"/>
                  </a:cubicBezTo>
                  <a:cubicBezTo>
                    <a:pt x="8779" y="5626"/>
                    <a:pt x="8779" y="5605"/>
                    <a:pt x="8779" y="5579"/>
                  </a:cubicBezTo>
                  <a:cubicBezTo>
                    <a:pt x="8783" y="5562"/>
                    <a:pt x="8787" y="5546"/>
                    <a:pt x="8791" y="5529"/>
                  </a:cubicBezTo>
                  <a:cubicBezTo>
                    <a:pt x="8800" y="5512"/>
                    <a:pt x="8804" y="5499"/>
                    <a:pt x="8812" y="5486"/>
                  </a:cubicBezTo>
                  <a:cubicBezTo>
                    <a:pt x="8829" y="5465"/>
                    <a:pt x="8851" y="5444"/>
                    <a:pt x="8872" y="5427"/>
                  </a:cubicBezTo>
                  <a:cubicBezTo>
                    <a:pt x="8897" y="5410"/>
                    <a:pt x="8923" y="5397"/>
                    <a:pt x="8952" y="5385"/>
                  </a:cubicBezTo>
                  <a:cubicBezTo>
                    <a:pt x="9024" y="5355"/>
                    <a:pt x="9096" y="5338"/>
                    <a:pt x="9172" y="5325"/>
                  </a:cubicBezTo>
                  <a:cubicBezTo>
                    <a:pt x="9274" y="5313"/>
                    <a:pt x="9380" y="5309"/>
                    <a:pt x="9481" y="5309"/>
                  </a:cubicBezTo>
                  <a:lnTo>
                    <a:pt x="9532" y="5309"/>
                  </a:lnTo>
                  <a:cubicBezTo>
                    <a:pt x="9651" y="5309"/>
                    <a:pt x="9773" y="5317"/>
                    <a:pt x="9921" y="5330"/>
                  </a:cubicBezTo>
                  <a:cubicBezTo>
                    <a:pt x="9976" y="5334"/>
                    <a:pt x="10036" y="5342"/>
                    <a:pt x="10095" y="5351"/>
                  </a:cubicBezTo>
                  <a:lnTo>
                    <a:pt x="10141" y="5355"/>
                  </a:lnTo>
                  <a:lnTo>
                    <a:pt x="10455" y="5253"/>
                  </a:lnTo>
                  <a:lnTo>
                    <a:pt x="10489" y="5241"/>
                  </a:lnTo>
                  <a:lnTo>
                    <a:pt x="10637" y="5194"/>
                  </a:lnTo>
                  <a:cubicBezTo>
                    <a:pt x="10827" y="5131"/>
                    <a:pt x="10963" y="5076"/>
                    <a:pt x="11081" y="5025"/>
                  </a:cubicBezTo>
                  <a:cubicBezTo>
                    <a:pt x="11280" y="4936"/>
                    <a:pt x="11470" y="4830"/>
                    <a:pt x="11597" y="4758"/>
                  </a:cubicBezTo>
                  <a:cubicBezTo>
                    <a:pt x="11885" y="4602"/>
                    <a:pt x="12186" y="4415"/>
                    <a:pt x="12402" y="4276"/>
                  </a:cubicBezTo>
                  <a:lnTo>
                    <a:pt x="12423" y="4263"/>
                  </a:lnTo>
                  <a:lnTo>
                    <a:pt x="12533" y="4195"/>
                  </a:lnTo>
                  <a:lnTo>
                    <a:pt x="12529" y="4195"/>
                  </a:lnTo>
                  <a:cubicBezTo>
                    <a:pt x="12520" y="4191"/>
                    <a:pt x="12516" y="4191"/>
                    <a:pt x="12507" y="4187"/>
                  </a:cubicBezTo>
                  <a:cubicBezTo>
                    <a:pt x="12482" y="4178"/>
                    <a:pt x="12457" y="4166"/>
                    <a:pt x="12431" y="4149"/>
                  </a:cubicBezTo>
                  <a:cubicBezTo>
                    <a:pt x="12410" y="4132"/>
                    <a:pt x="12393" y="4115"/>
                    <a:pt x="12376" y="4098"/>
                  </a:cubicBezTo>
                  <a:cubicBezTo>
                    <a:pt x="12355" y="4064"/>
                    <a:pt x="12334" y="4035"/>
                    <a:pt x="12321" y="3996"/>
                  </a:cubicBezTo>
                  <a:cubicBezTo>
                    <a:pt x="12296" y="3950"/>
                    <a:pt x="12287" y="3895"/>
                    <a:pt x="12296" y="3844"/>
                  </a:cubicBezTo>
                  <a:cubicBezTo>
                    <a:pt x="12296" y="3823"/>
                    <a:pt x="12304" y="3802"/>
                    <a:pt x="12309" y="3785"/>
                  </a:cubicBezTo>
                  <a:cubicBezTo>
                    <a:pt x="12321" y="3759"/>
                    <a:pt x="12334" y="3734"/>
                    <a:pt x="12351" y="3709"/>
                  </a:cubicBezTo>
                  <a:cubicBezTo>
                    <a:pt x="12380" y="3671"/>
                    <a:pt x="12414" y="3637"/>
                    <a:pt x="12452" y="3607"/>
                  </a:cubicBezTo>
                  <a:lnTo>
                    <a:pt x="12465" y="3599"/>
                  </a:lnTo>
                  <a:lnTo>
                    <a:pt x="12482" y="3586"/>
                  </a:lnTo>
                  <a:cubicBezTo>
                    <a:pt x="12571" y="3527"/>
                    <a:pt x="12664" y="3476"/>
                    <a:pt x="12761" y="3438"/>
                  </a:cubicBezTo>
                  <a:cubicBezTo>
                    <a:pt x="12897" y="3378"/>
                    <a:pt x="13041" y="3332"/>
                    <a:pt x="13176" y="3281"/>
                  </a:cubicBezTo>
                  <a:lnTo>
                    <a:pt x="13223" y="3268"/>
                  </a:lnTo>
                  <a:lnTo>
                    <a:pt x="13235" y="3264"/>
                  </a:lnTo>
                  <a:lnTo>
                    <a:pt x="13252" y="3256"/>
                  </a:lnTo>
                  <a:cubicBezTo>
                    <a:pt x="13362" y="3222"/>
                    <a:pt x="13447" y="3192"/>
                    <a:pt x="13532" y="3150"/>
                  </a:cubicBezTo>
                  <a:cubicBezTo>
                    <a:pt x="13570" y="3133"/>
                    <a:pt x="13608" y="3112"/>
                    <a:pt x="13646" y="3086"/>
                  </a:cubicBezTo>
                  <a:cubicBezTo>
                    <a:pt x="13654" y="3078"/>
                    <a:pt x="13667" y="3070"/>
                    <a:pt x="13680" y="3057"/>
                  </a:cubicBezTo>
                  <a:cubicBezTo>
                    <a:pt x="13705" y="3036"/>
                    <a:pt x="13726" y="3014"/>
                    <a:pt x="13748" y="2993"/>
                  </a:cubicBezTo>
                  <a:cubicBezTo>
                    <a:pt x="13777" y="2964"/>
                    <a:pt x="13803" y="2930"/>
                    <a:pt x="13824" y="2896"/>
                  </a:cubicBezTo>
                  <a:lnTo>
                    <a:pt x="13824" y="2896"/>
                  </a:lnTo>
                  <a:cubicBezTo>
                    <a:pt x="13726" y="2909"/>
                    <a:pt x="13625" y="2926"/>
                    <a:pt x="13527" y="2947"/>
                  </a:cubicBezTo>
                  <a:cubicBezTo>
                    <a:pt x="13460" y="2964"/>
                    <a:pt x="13388" y="2985"/>
                    <a:pt x="13324" y="3010"/>
                  </a:cubicBezTo>
                  <a:cubicBezTo>
                    <a:pt x="13244" y="3044"/>
                    <a:pt x="13168" y="3082"/>
                    <a:pt x="13092" y="3120"/>
                  </a:cubicBezTo>
                  <a:cubicBezTo>
                    <a:pt x="12905" y="3222"/>
                    <a:pt x="12723" y="3336"/>
                    <a:pt x="12546" y="3459"/>
                  </a:cubicBezTo>
                  <a:cubicBezTo>
                    <a:pt x="12380" y="3573"/>
                    <a:pt x="12211" y="3692"/>
                    <a:pt x="12042" y="3797"/>
                  </a:cubicBezTo>
                  <a:cubicBezTo>
                    <a:pt x="11720" y="4009"/>
                    <a:pt x="11382" y="4200"/>
                    <a:pt x="11035" y="4365"/>
                  </a:cubicBezTo>
                  <a:cubicBezTo>
                    <a:pt x="10764" y="4492"/>
                    <a:pt x="10484" y="4597"/>
                    <a:pt x="10201" y="4686"/>
                  </a:cubicBezTo>
                  <a:cubicBezTo>
                    <a:pt x="10116" y="4712"/>
                    <a:pt x="10031" y="4733"/>
                    <a:pt x="9947" y="4758"/>
                  </a:cubicBezTo>
                  <a:cubicBezTo>
                    <a:pt x="9875" y="4779"/>
                    <a:pt x="9807" y="4801"/>
                    <a:pt x="9735" y="4822"/>
                  </a:cubicBezTo>
                  <a:cubicBezTo>
                    <a:pt x="9600" y="4864"/>
                    <a:pt x="9460" y="4911"/>
                    <a:pt x="9329" y="4961"/>
                  </a:cubicBezTo>
                  <a:cubicBezTo>
                    <a:pt x="9054" y="5059"/>
                    <a:pt x="8783" y="5169"/>
                    <a:pt x="8512" y="5266"/>
                  </a:cubicBezTo>
                  <a:cubicBezTo>
                    <a:pt x="8245" y="5364"/>
                    <a:pt x="7974" y="5448"/>
                    <a:pt x="7699" y="5520"/>
                  </a:cubicBezTo>
                  <a:cubicBezTo>
                    <a:pt x="7428" y="5584"/>
                    <a:pt x="7149" y="5622"/>
                    <a:pt x="6866" y="5630"/>
                  </a:cubicBezTo>
                  <a:cubicBezTo>
                    <a:pt x="6828" y="5631"/>
                    <a:pt x="6791" y="5632"/>
                    <a:pt x="6754" y="5632"/>
                  </a:cubicBezTo>
                  <a:cubicBezTo>
                    <a:pt x="6641" y="5632"/>
                    <a:pt x="6528" y="5627"/>
                    <a:pt x="6417" y="5617"/>
                  </a:cubicBezTo>
                  <a:cubicBezTo>
                    <a:pt x="6264" y="5601"/>
                    <a:pt x="6116" y="5579"/>
                    <a:pt x="5968" y="5550"/>
                  </a:cubicBezTo>
                  <a:cubicBezTo>
                    <a:pt x="5350" y="5444"/>
                    <a:pt x="4753" y="5253"/>
                    <a:pt x="4182" y="4991"/>
                  </a:cubicBezTo>
                  <a:cubicBezTo>
                    <a:pt x="3907" y="4864"/>
                    <a:pt x="3640" y="4716"/>
                    <a:pt x="3382" y="4555"/>
                  </a:cubicBezTo>
                  <a:cubicBezTo>
                    <a:pt x="2857" y="4221"/>
                    <a:pt x="2375" y="3836"/>
                    <a:pt x="1939" y="3395"/>
                  </a:cubicBezTo>
                  <a:cubicBezTo>
                    <a:pt x="1727" y="3184"/>
                    <a:pt x="1528" y="2959"/>
                    <a:pt x="1342" y="2727"/>
                  </a:cubicBezTo>
                  <a:cubicBezTo>
                    <a:pt x="1245" y="2600"/>
                    <a:pt x="1147" y="2468"/>
                    <a:pt x="1058" y="2333"/>
                  </a:cubicBezTo>
                  <a:cubicBezTo>
                    <a:pt x="970" y="2202"/>
                    <a:pt x="898" y="2079"/>
                    <a:pt x="826" y="1948"/>
                  </a:cubicBezTo>
                  <a:cubicBezTo>
                    <a:pt x="754" y="1812"/>
                    <a:pt x="686" y="1677"/>
                    <a:pt x="623" y="1537"/>
                  </a:cubicBezTo>
                  <a:cubicBezTo>
                    <a:pt x="559" y="1402"/>
                    <a:pt x="504" y="1271"/>
                    <a:pt x="449" y="1131"/>
                  </a:cubicBezTo>
                  <a:cubicBezTo>
                    <a:pt x="335" y="852"/>
                    <a:pt x="229" y="564"/>
                    <a:pt x="115" y="280"/>
                  </a:cubicBezTo>
                  <a:cubicBezTo>
                    <a:pt x="77" y="187"/>
                    <a:pt x="38" y="94"/>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2"/>
            <p:cNvSpPr/>
            <p:nvPr/>
          </p:nvSpPr>
          <p:spPr>
            <a:xfrm rot="-2997187">
              <a:off x="-1162221" y="4123702"/>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2"/>
            <p:cNvSpPr/>
            <p:nvPr/>
          </p:nvSpPr>
          <p:spPr>
            <a:xfrm rot="-2997187">
              <a:off x="-1180275" y="4306658"/>
              <a:ext cx="76984" cy="35241"/>
            </a:xfrm>
            <a:custGeom>
              <a:rect b="b" l="l" r="r" t="t"/>
              <a:pathLst>
                <a:path extrusionOk="0" h="1035" w="2261">
                  <a:moveTo>
                    <a:pt x="649" y="0"/>
                  </a:moveTo>
                  <a:cubicBezTo>
                    <a:pt x="566" y="0"/>
                    <a:pt x="482" y="8"/>
                    <a:pt x="398" y="18"/>
                  </a:cubicBezTo>
                  <a:cubicBezTo>
                    <a:pt x="322" y="27"/>
                    <a:pt x="246" y="48"/>
                    <a:pt x="174" y="73"/>
                  </a:cubicBezTo>
                  <a:cubicBezTo>
                    <a:pt x="149" y="86"/>
                    <a:pt x="119" y="103"/>
                    <a:pt x="98" y="120"/>
                  </a:cubicBezTo>
                  <a:cubicBezTo>
                    <a:pt x="73" y="137"/>
                    <a:pt x="56" y="154"/>
                    <a:pt x="39" y="175"/>
                  </a:cubicBezTo>
                  <a:cubicBezTo>
                    <a:pt x="30" y="192"/>
                    <a:pt x="22" y="205"/>
                    <a:pt x="18" y="222"/>
                  </a:cubicBezTo>
                  <a:cubicBezTo>
                    <a:pt x="9" y="239"/>
                    <a:pt x="5" y="255"/>
                    <a:pt x="5" y="272"/>
                  </a:cubicBezTo>
                  <a:cubicBezTo>
                    <a:pt x="1" y="294"/>
                    <a:pt x="1" y="319"/>
                    <a:pt x="5" y="340"/>
                  </a:cubicBezTo>
                  <a:cubicBezTo>
                    <a:pt x="5" y="344"/>
                    <a:pt x="5" y="353"/>
                    <a:pt x="9" y="357"/>
                  </a:cubicBezTo>
                  <a:lnTo>
                    <a:pt x="13" y="374"/>
                  </a:lnTo>
                  <a:cubicBezTo>
                    <a:pt x="13" y="378"/>
                    <a:pt x="18" y="382"/>
                    <a:pt x="22" y="387"/>
                  </a:cubicBezTo>
                  <a:cubicBezTo>
                    <a:pt x="26" y="395"/>
                    <a:pt x="34" y="399"/>
                    <a:pt x="43" y="408"/>
                  </a:cubicBezTo>
                  <a:lnTo>
                    <a:pt x="68" y="421"/>
                  </a:lnTo>
                  <a:cubicBezTo>
                    <a:pt x="102" y="433"/>
                    <a:pt x="136" y="442"/>
                    <a:pt x="170" y="446"/>
                  </a:cubicBezTo>
                  <a:lnTo>
                    <a:pt x="195" y="450"/>
                  </a:lnTo>
                  <a:cubicBezTo>
                    <a:pt x="221" y="454"/>
                    <a:pt x="242" y="459"/>
                    <a:pt x="267" y="467"/>
                  </a:cubicBezTo>
                  <a:cubicBezTo>
                    <a:pt x="280" y="471"/>
                    <a:pt x="293" y="476"/>
                    <a:pt x="305" y="484"/>
                  </a:cubicBezTo>
                  <a:cubicBezTo>
                    <a:pt x="322" y="492"/>
                    <a:pt x="335" y="505"/>
                    <a:pt x="348" y="518"/>
                  </a:cubicBezTo>
                  <a:cubicBezTo>
                    <a:pt x="365" y="535"/>
                    <a:pt x="373" y="552"/>
                    <a:pt x="377" y="573"/>
                  </a:cubicBezTo>
                  <a:cubicBezTo>
                    <a:pt x="382" y="590"/>
                    <a:pt x="386" y="607"/>
                    <a:pt x="386" y="619"/>
                  </a:cubicBezTo>
                  <a:cubicBezTo>
                    <a:pt x="386" y="641"/>
                    <a:pt x="382" y="662"/>
                    <a:pt x="377" y="679"/>
                  </a:cubicBezTo>
                  <a:cubicBezTo>
                    <a:pt x="369" y="700"/>
                    <a:pt x="360" y="721"/>
                    <a:pt x="348" y="742"/>
                  </a:cubicBezTo>
                  <a:cubicBezTo>
                    <a:pt x="335" y="768"/>
                    <a:pt x="322" y="789"/>
                    <a:pt x="305" y="810"/>
                  </a:cubicBezTo>
                  <a:cubicBezTo>
                    <a:pt x="271" y="856"/>
                    <a:pt x="233" y="899"/>
                    <a:pt x="191" y="945"/>
                  </a:cubicBezTo>
                  <a:lnTo>
                    <a:pt x="140" y="996"/>
                  </a:lnTo>
                  <a:lnTo>
                    <a:pt x="106" y="1026"/>
                  </a:lnTo>
                  <a:lnTo>
                    <a:pt x="128" y="1034"/>
                  </a:lnTo>
                  <a:lnTo>
                    <a:pt x="145" y="1034"/>
                  </a:lnTo>
                  <a:lnTo>
                    <a:pt x="284" y="1017"/>
                  </a:lnTo>
                  <a:cubicBezTo>
                    <a:pt x="712" y="954"/>
                    <a:pt x="1139" y="920"/>
                    <a:pt x="1571" y="911"/>
                  </a:cubicBezTo>
                  <a:cubicBezTo>
                    <a:pt x="1656" y="911"/>
                    <a:pt x="1744" y="911"/>
                    <a:pt x="1829" y="916"/>
                  </a:cubicBezTo>
                  <a:cubicBezTo>
                    <a:pt x="1888" y="920"/>
                    <a:pt x="1943" y="924"/>
                    <a:pt x="2003" y="933"/>
                  </a:cubicBezTo>
                  <a:cubicBezTo>
                    <a:pt x="2011" y="933"/>
                    <a:pt x="2020" y="935"/>
                    <a:pt x="2028" y="935"/>
                  </a:cubicBezTo>
                  <a:cubicBezTo>
                    <a:pt x="2032" y="935"/>
                    <a:pt x="2036" y="934"/>
                    <a:pt x="2041" y="933"/>
                  </a:cubicBezTo>
                  <a:cubicBezTo>
                    <a:pt x="2066" y="933"/>
                    <a:pt x="2087" y="928"/>
                    <a:pt x="2113" y="920"/>
                  </a:cubicBezTo>
                  <a:cubicBezTo>
                    <a:pt x="2168" y="903"/>
                    <a:pt x="2214" y="861"/>
                    <a:pt x="2240" y="810"/>
                  </a:cubicBezTo>
                  <a:cubicBezTo>
                    <a:pt x="2252" y="776"/>
                    <a:pt x="2261" y="742"/>
                    <a:pt x="2261" y="704"/>
                  </a:cubicBezTo>
                  <a:cubicBezTo>
                    <a:pt x="2252" y="645"/>
                    <a:pt x="2227" y="590"/>
                    <a:pt x="2185" y="552"/>
                  </a:cubicBezTo>
                  <a:cubicBezTo>
                    <a:pt x="1922" y="289"/>
                    <a:pt x="1571" y="162"/>
                    <a:pt x="1262" y="78"/>
                  </a:cubicBezTo>
                  <a:cubicBezTo>
                    <a:pt x="1296" y="69"/>
                    <a:pt x="1330" y="61"/>
                    <a:pt x="1363" y="52"/>
                  </a:cubicBezTo>
                  <a:cubicBezTo>
                    <a:pt x="1283" y="40"/>
                    <a:pt x="1215" y="31"/>
                    <a:pt x="1143" y="23"/>
                  </a:cubicBezTo>
                  <a:cubicBezTo>
                    <a:pt x="995" y="10"/>
                    <a:pt x="873" y="6"/>
                    <a:pt x="758" y="2"/>
                  </a:cubicBezTo>
                  <a:lnTo>
                    <a:pt x="703" y="2"/>
                  </a:lnTo>
                  <a:cubicBezTo>
                    <a:pt x="685" y="1"/>
                    <a:pt x="667" y="0"/>
                    <a:pt x="6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2"/>
            <p:cNvSpPr/>
            <p:nvPr/>
          </p:nvSpPr>
          <p:spPr>
            <a:xfrm rot="-2997187">
              <a:off x="-1192481" y="4096728"/>
              <a:ext cx="157680" cy="84475"/>
            </a:xfrm>
            <a:custGeom>
              <a:rect b="b" l="l" r="r" t="t"/>
              <a:pathLst>
                <a:path extrusionOk="0" h="2481" w="4631">
                  <a:moveTo>
                    <a:pt x="2604" y="0"/>
                  </a:moveTo>
                  <a:lnTo>
                    <a:pt x="2599" y="4"/>
                  </a:lnTo>
                  <a:lnTo>
                    <a:pt x="2553" y="13"/>
                  </a:lnTo>
                  <a:cubicBezTo>
                    <a:pt x="2447" y="30"/>
                    <a:pt x="2345" y="51"/>
                    <a:pt x="2248" y="76"/>
                  </a:cubicBezTo>
                  <a:cubicBezTo>
                    <a:pt x="2125" y="106"/>
                    <a:pt x="2003" y="144"/>
                    <a:pt x="1884" y="191"/>
                  </a:cubicBezTo>
                  <a:cubicBezTo>
                    <a:pt x="1897" y="203"/>
                    <a:pt x="1909" y="219"/>
                    <a:pt x="1921" y="232"/>
                  </a:cubicBezTo>
                  <a:lnTo>
                    <a:pt x="1921" y="232"/>
                  </a:lnTo>
                  <a:cubicBezTo>
                    <a:pt x="1919" y="230"/>
                    <a:pt x="1917" y="228"/>
                    <a:pt x="1915" y="226"/>
                  </a:cubicBezTo>
                  <a:lnTo>
                    <a:pt x="1915" y="226"/>
                  </a:lnTo>
                  <a:cubicBezTo>
                    <a:pt x="1918" y="229"/>
                    <a:pt x="1918" y="229"/>
                    <a:pt x="1922" y="233"/>
                  </a:cubicBezTo>
                  <a:cubicBezTo>
                    <a:pt x="1922" y="233"/>
                    <a:pt x="1922" y="232"/>
                    <a:pt x="1921" y="232"/>
                  </a:cubicBezTo>
                  <a:lnTo>
                    <a:pt x="1921" y="232"/>
                  </a:lnTo>
                  <a:cubicBezTo>
                    <a:pt x="1948" y="259"/>
                    <a:pt x="1976" y="286"/>
                    <a:pt x="2007" y="309"/>
                  </a:cubicBezTo>
                  <a:cubicBezTo>
                    <a:pt x="2032" y="330"/>
                    <a:pt x="2058" y="347"/>
                    <a:pt x="2087" y="364"/>
                  </a:cubicBezTo>
                  <a:cubicBezTo>
                    <a:pt x="2163" y="406"/>
                    <a:pt x="2248" y="449"/>
                    <a:pt x="2328" y="483"/>
                  </a:cubicBezTo>
                  <a:cubicBezTo>
                    <a:pt x="2367" y="500"/>
                    <a:pt x="2400" y="516"/>
                    <a:pt x="2434" y="533"/>
                  </a:cubicBezTo>
                  <a:cubicBezTo>
                    <a:pt x="2464" y="546"/>
                    <a:pt x="2489" y="559"/>
                    <a:pt x="2515" y="580"/>
                  </a:cubicBezTo>
                  <a:cubicBezTo>
                    <a:pt x="2523" y="584"/>
                    <a:pt x="2536" y="593"/>
                    <a:pt x="2544" y="601"/>
                  </a:cubicBezTo>
                  <a:cubicBezTo>
                    <a:pt x="2553" y="610"/>
                    <a:pt x="2557" y="618"/>
                    <a:pt x="2566" y="627"/>
                  </a:cubicBezTo>
                  <a:cubicBezTo>
                    <a:pt x="2574" y="643"/>
                    <a:pt x="2582" y="660"/>
                    <a:pt x="2582" y="682"/>
                  </a:cubicBezTo>
                  <a:cubicBezTo>
                    <a:pt x="2587" y="690"/>
                    <a:pt x="2587" y="698"/>
                    <a:pt x="2582" y="711"/>
                  </a:cubicBezTo>
                  <a:cubicBezTo>
                    <a:pt x="2582" y="720"/>
                    <a:pt x="2578" y="728"/>
                    <a:pt x="2574" y="741"/>
                  </a:cubicBezTo>
                  <a:cubicBezTo>
                    <a:pt x="2561" y="762"/>
                    <a:pt x="2549" y="779"/>
                    <a:pt x="2532" y="796"/>
                  </a:cubicBezTo>
                  <a:cubicBezTo>
                    <a:pt x="2502" y="825"/>
                    <a:pt x="2472" y="851"/>
                    <a:pt x="2439" y="876"/>
                  </a:cubicBezTo>
                  <a:cubicBezTo>
                    <a:pt x="2379" y="919"/>
                    <a:pt x="2320" y="952"/>
                    <a:pt x="2261" y="986"/>
                  </a:cubicBezTo>
                  <a:cubicBezTo>
                    <a:pt x="2214" y="1012"/>
                    <a:pt x="2163" y="1033"/>
                    <a:pt x="2117" y="1050"/>
                  </a:cubicBezTo>
                  <a:cubicBezTo>
                    <a:pt x="2066" y="1071"/>
                    <a:pt x="2015" y="1084"/>
                    <a:pt x="1969" y="1096"/>
                  </a:cubicBezTo>
                  <a:cubicBezTo>
                    <a:pt x="1909" y="1109"/>
                    <a:pt x="1854" y="1122"/>
                    <a:pt x="1799" y="1130"/>
                  </a:cubicBezTo>
                  <a:cubicBezTo>
                    <a:pt x="1732" y="1143"/>
                    <a:pt x="1668" y="1151"/>
                    <a:pt x="1600" y="1164"/>
                  </a:cubicBezTo>
                  <a:lnTo>
                    <a:pt x="1533" y="1173"/>
                  </a:lnTo>
                  <a:cubicBezTo>
                    <a:pt x="1512" y="1211"/>
                    <a:pt x="1486" y="1244"/>
                    <a:pt x="1457" y="1270"/>
                  </a:cubicBezTo>
                  <a:cubicBezTo>
                    <a:pt x="1431" y="1295"/>
                    <a:pt x="1410" y="1316"/>
                    <a:pt x="1389" y="1333"/>
                  </a:cubicBezTo>
                  <a:cubicBezTo>
                    <a:pt x="1376" y="1346"/>
                    <a:pt x="1363" y="1355"/>
                    <a:pt x="1351" y="1367"/>
                  </a:cubicBezTo>
                  <a:cubicBezTo>
                    <a:pt x="1317" y="1393"/>
                    <a:pt x="1279" y="1414"/>
                    <a:pt x="1241" y="1431"/>
                  </a:cubicBezTo>
                  <a:cubicBezTo>
                    <a:pt x="1156" y="1465"/>
                    <a:pt x="1071" y="1494"/>
                    <a:pt x="961" y="1537"/>
                  </a:cubicBezTo>
                  <a:lnTo>
                    <a:pt x="944" y="1541"/>
                  </a:lnTo>
                  <a:lnTo>
                    <a:pt x="928" y="1545"/>
                  </a:lnTo>
                  <a:lnTo>
                    <a:pt x="885" y="1562"/>
                  </a:lnTo>
                  <a:cubicBezTo>
                    <a:pt x="750" y="1608"/>
                    <a:pt x="602" y="1655"/>
                    <a:pt x="470" y="1714"/>
                  </a:cubicBezTo>
                  <a:cubicBezTo>
                    <a:pt x="373" y="1757"/>
                    <a:pt x="276" y="1807"/>
                    <a:pt x="187" y="1867"/>
                  </a:cubicBezTo>
                  <a:lnTo>
                    <a:pt x="174" y="1875"/>
                  </a:lnTo>
                  <a:lnTo>
                    <a:pt x="161" y="1888"/>
                  </a:lnTo>
                  <a:cubicBezTo>
                    <a:pt x="123" y="1917"/>
                    <a:pt x="89" y="1951"/>
                    <a:pt x="60" y="1994"/>
                  </a:cubicBezTo>
                  <a:cubicBezTo>
                    <a:pt x="43" y="2015"/>
                    <a:pt x="30" y="2040"/>
                    <a:pt x="18" y="2066"/>
                  </a:cubicBezTo>
                  <a:cubicBezTo>
                    <a:pt x="9" y="2087"/>
                    <a:pt x="5" y="2104"/>
                    <a:pt x="1" y="2125"/>
                  </a:cubicBezTo>
                  <a:cubicBezTo>
                    <a:pt x="1" y="2150"/>
                    <a:pt x="1" y="2171"/>
                    <a:pt x="1" y="2197"/>
                  </a:cubicBezTo>
                  <a:cubicBezTo>
                    <a:pt x="9" y="2226"/>
                    <a:pt x="18" y="2252"/>
                    <a:pt x="26" y="2281"/>
                  </a:cubicBezTo>
                  <a:cubicBezTo>
                    <a:pt x="43" y="2315"/>
                    <a:pt x="60" y="2349"/>
                    <a:pt x="85" y="2379"/>
                  </a:cubicBezTo>
                  <a:cubicBezTo>
                    <a:pt x="102" y="2396"/>
                    <a:pt x="119" y="2417"/>
                    <a:pt x="140" y="2430"/>
                  </a:cubicBezTo>
                  <a:cubicBezTo>
                    <a:pt x="161" y="2446"/>
                    <a:pt x="187" y="2459"/>
                    <a:pt x="216" y="2472"/>
                  </a:cubicBezTo>
                  <a:cubicBezTo>
                    <a:pt x="221" y="2472"/>
                    <a:pt x="229" y="2476"/>
                    <a:pt x="233" y="2480"/>
                  </a:cubicBezTo>
                  <a:lnTo>
                    <a:pt x="356" y="2408"/>
                  </a:lnTo>
                  <a:cubicBezTo>
                    <a:pt x="623" y="2248"/>
                    <a:pt x="889" y="2091"/>
                    <a:pt x="1169" y="1947"/>
                  </a:cubicBezTo>
                  <a:lnTo>
                    <a:pt x="1169" y="1947"/>
                  </a:lnTo>
                  <a:lnTo>
                    <a:pt x="1110" y="1956"/>
                  </a:lnTo>
                  <a:cubicBezTo>
                    <a:pt x="1782" y="1647"/>
                    <a:pt x="2489" y="1414"/>
                    <a:pt x="3217" y="1270"/>
                  </a:cubicBezTo>
                  <a:cubicBezTo>
                    <a:pt x="3607" y="1189"/>
                    <a:pt x="4009" y="1147"/>
                    <a:pt x="4407" y="1139"/>
                  </a:cubicBezTo>
                  <a:cubicBezTo>
                    <a:pt x="4487" y="1130"/>
                    <a:pt x="4555" y="1084"/>
                    <a:pt x="4589" y="1012"/>
                  </a:cubicBezTo>
                  <a:cubicBezTo>
                    <a:pt x="4631" y="923"/>
                    <a:pt x="4610" y="817"/>
                    <a:pt x="4538" y="749"/>
                  </a:cubicBezTo>
                  <a:cubicBezTo>
                    <a:pt x="4309" y="550"/>
                    <a:pt x="4013" y="457"/>
                    <a:pt x="3751" y="381"/>
                  </a:cubicBezTo>
                  <a:cubicBezTo>
                    <a:pt x="3645" y="351"/>
                    <a:pt x="3539" y="326"/>
                    <a:pt x="3433" y="296"/>
                  </a:cubicBezTo>
                  <a:lnTo>
                    <a:pt x="3408" y="292"/>
                  </a:lnTo>
                  <a:lnTo>
                    <a:pt x="3391" y="288"/>
                  </a:lnTo>
                  <a:cubicBezTo>
                    <a:pt x="3255" y="254"/>
                    <a:pt x="3090" y="212"/>
                    <a:pt x="2934" y="165"/>
                  </a:cubicBezTo>
                  <a:cubicBezTo>
                    <a:pt x="2832" y="131"/>
                    <a:pt x="2739" y="89"/>
                    <a:pt x="2650" y="38"/>
                  </a:cubicBezTo>
                  <a:cubicBezTo>
                    <a:pt x="2633" y="25"/>
                    <a:pt x="2621" y="13"/>
                    <a:pt x="260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2"/>
            <p:cNvSpPr/>
            <p:nvPr/>
          </p:nvSpPr>
          <p:spPr>
            <a:xfrm rot="-2997187">
              <a:off x="-1232103" y="3909735"/>
              <a:ext cx="66770" cy="133335"/>
            </a:xfrm>
            <a:custGeom>
              <a:rect b="b" l="l" r="r" t="t"/>
              <a:pathLst>
                <a:path extrusionOk="0" h="3916" w="1961">
                  <a:moveTo>
                    <a:pt x="1744" y="1"/>
                  </a:moveTo>
                  <a:cubicBezTo>
                    <a:pt x="1702" y="1"/>
                    <a:pt x="1655" y="14"/>
                    <a:pt x="1621" y="39"/>
                  </a:cubicBezTo>
                  <a:lnTo>
                    <a:pt x="1617" y="43"/>
                  </a:lnTo>
                  <a:cubicBezTo>
                    <a:pt x="1520" y="98"/>
                    <a:pt x="1427" y="166"/>
                    <a:pt x="1346" y="221"/>
                  </a:cubicBezTo>
                  <a:lnTo>
                    <a:pt x="1321" y="242"/>
                  </a:lnTo>
                  <a:lnTo>
                    <a:pt x="1308" y="251"/>
                  </a:lnTo>
                  <a:lnTo>
                    <a:pt x="1296" y="259"/>
                  </a:lnTo>
                  <a:cubicBezTo>
                    <a:pt x="1169" y="352"/>
                    <a:pt x="1037" y="433"/>
                    <a:pt x="906" y="509"/>
                  </a:cubicBezTo>
                  <a:cubicBezTo>
                    <a:pt x="847" y="534"/>
                    <a:pt x="783" y="560"/>
                    <a:pt x="724" y="577"/>
                  </a:cubicBezTo>
                  <a:lnTo>
                    <a:pt x="699" y="602"/>
                  </a:lnTo>
                  <a:lnTo>
                    <a:pt x="661" y="640"/>
                  </a:lnTo>
                  <a:cubicBezTo>
                    <a:pt x="551" y="733"/>
                    <a:pt x="453" y="839"/>
                    <a:pt x="364" y="953"/>
                  </a:cubicBezTo>
                  <a:cubicBezTo>
                    <a:pt x="352" y="974"/>
                    <a:pt x="339" y="991"/>
                    <a:pt x="326" y="1012"/>
                  </a:cubicBezTo>
                  <a:lnTo>
                    <a:pt x="373" y="1059"/>
                  </a:lnTo>
                  <a:cubicBezTo>
                    <a:pt x="394" y="1084"/>
                    <a:pt x="415" y="1106"/>
                    <a:pt x="436" y="1127"/>
                  </a:cubicBezTo>
                  <a:cubicBezTo>
                    <a:pt x="457" y="1152"/>
                    <a:pt x="483" y="1173"/>
                    <a:pt x="508" y="1194"/>
                  </a:cubicBezTo>
                  <a:cubicBezTo>
                    <a:pt x="525" y="1207"/>
                    <a:pt x="542" y="1220"/>
                    <a:pt x="563" y="1228"/>
                  </a:cubicBezTo>
                  <a:cubicBezTo>
                    <a:pt x="593" y="1245"/>
                    <a:pt x="627" y="1262"/>
                    <a:pt x="661" y="1279"/>
                  </a:cubicBezTo>
                  <a:cubicBezTo>
                    <a:pt x="686" y="1288"/>
                    <a:pt x="711" y="1296"/>
                    <a:pt x="737" y="1309"/>
                  </a:cubicBezTo>
                  <a:cubicBezTo>
                    <a:pt x="762" y="1321"/>
                    <a:pt x="788" y="1330"/>
                    <a:pt x="809" y="1347"/>
                  </a:cubicBezTo>
                  <a:cubicBezTo>
                    <a:pt x="830" y="1355"/>
                    <a:pt x="847" y="1372"/>
                    <a:pt x="864" y="1389"/>
                  </a:cubicBezTo>
                  <a:cubicBezTo>
                    <a:pt x="877" y="1398"/>
                    <a:pt x="885" y="1410"/>
                    <a:pt x="893" y="1423"/>
                  </a:cubicBezTo>
                  <a:cubicBezTo>
                    <a:pt x="906" y="1436"/>
                    <a:pt x="915" y="1453"/>
                    <a:pt x="923" y="1470"/>
                  </a:cubicBezTo>
                  <a:cubicBezTo>
                    <a:pt x="940" y="1499"/>
                    <a:pt x="953" y="1529"/>
                    <a:pt x="961" y="1563"/>
                  </a:cubicBezTo>
                  <a:cubicBezTo>
                    <a:pt x="974" y="1601"/>
                    <a:pt x="982" y="1643"/>
                    <a:pt x="987" y="1685"/>
                  </a:cubicBezTo>
                  <a:cubicBezTo>
                    <a:pt x="995" y="1732"/>
                    <a:pt x="999" y="1783"/>
                    <a:pt x="995" y="1829"/>
                  </a:cubicBezTo>
                  <a:cubicBezTo>
                    <a:pt x="995" y="1859"/>
                    <a:pt x="991" y="1893"/>
                    <a:pt x="987" y="1927"/>
                  </a:cubicBezTo>
                  <a:cubicBezTo>
                    <a:pt x="982" y="1956"/>
                    <a:pt x="974" y="1990"/>
                    <a:pt x="965" y="2024"/>
                  </a:cubicBezTo>
                  <a:cubicBezTo>
                    <a:pt x="953" y="2071"/>
                    <a:pt x="936" y="2117"/>
                    <a:pt x="919" y="2164"/>
                  </a:cubicBezTo>
                  <a:cubicBezTo>
                    <a:pt x="893" y="2215"/>
                    <a:pt x="872" y="2270"/>
                    <a:pt x="847" y="2320"/>
                  </a:cubicBezTo>
                  <a:cubicBezTo>
                    <a:pt x="821" y="2375"/>
                    <a:pt x="792" y="2426"/>
                    <a:pt x="766" y="2477"/>
                  </a:cubicBezTo>
                  <a:cubicBezTo>
                    <a:pt x="716" y="2583"/>
                    <a:pt x="665" y="2689"/>
                    <a:pt x="610" y="2786"/>
                  </a:cubicBezTo>
                  <a:cubicBezTo>
                    <a:pt x="555" y="2887"/>
                    <a:pt x="496" y="2985"/>
                    <a:pt x="436" y="3078"/>
                  </a:cubicBezTo>
                  <a:cubicBezTo>
                    <a:pt x="360" y="3192"/>
                    <a:pt x="284" y="3302"/>
                    <a:pt x="204" y="3408"/>
                  </a:cubicBezTo>
                  <a:cubicBezTo>
                    <a:pt x="136" y="3489"/>
                    <a:pt x="72" y="3569"/>
                    <a:pt x="5" y="3649"/>
                  </a:cubicBezTo>
                  <a:cubicBezTo>
                    <a:pt x="0" y="3692"/>
                    <a:pt x="0" y="3730"/>
                    <a:pt x="5" y="3772"/>
                  </a:cubicBezTo>
                  <a:cubicBezTo>
                    <a:pt x="5" y="3789"/>
                    <a:pt x="9" y="3806"/>
                    <a:pt x="17" y="3827"/>
                  </a:cubicBezTo>
                  <a:cubicBezTo>
                    <a:pt x="22" y="3840"/>
                    <a:pt x="30" y="3852"/>
                    <a:pt x="43" y="3869"/>
                  </a:cubicBezTo>
                  <a:cubicBezTo>
                    <a:pt x="47" y="3874"/>
                    <a:pt x="55" y="3882"/>
                    <a:pt x="60" y="3886"/>
                  </a:cubicBezTo>
                  <a:cubicBezTo>
                    <a:pt x="72" y="3895"/>
                    <a:pt x="81" y="3899"/>
                    <a:pt x="94" y="3903"/>
                  </a:cubicBezTo>
                  <a:cubicBezTo>
                    <a:pt x="106" y="3908"/>
                    <a:pt x="119" y="3912"/>
                    <a:pt x="136" y="3916"/>
                  </a:cubicBezTo>
                  <a:lnTo>
                    <a:pt x="170" y="3916"/>
                  </a:lnTo>
                  <a:cubicBezTo>
                    <a:pt x="191" y="3916"/>
                    <a:pt x="208" y="3912"/>
                    <a:pt x="229" y="3912"/>
                  </a:cubicBezTo>
                  <a:cubicBezTo>
                    <a:pt x="254" y="3908"/>
                    <a:pt x="280" y="3903"/>
                    <a:pt x="305" y="3895"/>
                  </a:cubicBezTo>
                  <a:lnTo>
                    <a:pt x="322" y="3895"/>
                  </a:lnTo>
                  <a:lnTo>
                    <a:pt x="347" y="3886"/>
                  </a:lnTo>
                  <a:cubicBezTo>
                    <a:pt x="534" y="3603"/>
                    <a:pt x="690" y="3302"/>
                    <a:pt x="817" y="2989"/>
                  </a:cubicBezTo>
                  <a:cubicBezTo>
                    <a:pt x="868" y="2862"/>
                    <a:pt x="923" y="2735"/>
                    <a:pt x="974" y="2608"/>
                  </a:cubicBezTo>
                  <a:lnTo>
                    <a:pt x="1003" y="2536"/>
                  </a:lnTo>
                  <a:lnTo>
                    <a:pt x="1012" y="2515"/>
                  </a:lnTo>
                  <a:lnTo>
                    <a:pt x="1071" y="2363"/>
                  </a:lnTo>
                  <a:cubicBezTo>
                    <a:pt x="1169" y="2126"/>
                    <a:pt x="1270" y="1893"/>
                    <a:pt x="1346" y="1724"/>
                  </a:cubicBezTo>
                  <a:lnTo>
                    <a:pt x="1359" y="1690"/>
                  </a:lnTo>
                  <a:lnTo>
                    <a:pt x="1376" y="1656"/>
                  </a:lnTo>
                  <a:cubicBezTo>
                    <a:pt x="1571" y="1216"/>
                    <a:pt x="1770" y="771"/>
                    <a:pt x="1939" y="310"/>
                  </a:cubicBezTo>
                  <a:cubicBezTo>
                    <a:pt x="1956" y="280"/>
                    <a:pt x="1960" y="242"/>
                    <a:pt x="1960" y="204"/>
                  </a:cubicBezTo>
                  <a:cubicBezTo>
                    <a:pt x="1956" y="145"/>
                    <a:pt x="1926" y="94"/>
                    <a:pt x="1884" y="56"/>
                  </a:cubicBezTo>
                  <a:cubicBezTo>
                    <a:pt x="1846" y="22"/>
                    <a:pt x="1795" y="1"/>
                    <a:pt x="174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2"/>
            <p:cNvSpPr/>
            <p:nvPr/>
          </p:nvSpPr>
          <p:spPr>
            <a:xfrm rot="-2997187">
              <a:off x="-1387545" y="3732072"/>
              <a:ext cx="118899" cy="94996"/>
            </a:xfrm>
            <a:custGeom>
              <a:rect b="b" l="l" r="r" t="t"/>
              <a:pathLst>
                <a:path extrusionOk="0" h="2790" w="3492">
                  <a:moveTo>
                    <a:pt x="3492" y="1"/>
                  </a:moveTo>
                  <a:cubicBezTo>
                    <a:pt x="3365" y="47"/>
                    <a:pt x="3234" y="94"/>
                    <a:pt x="3107" y="145"/>
                  </a:cubicBezTo>
                  <a:cubicBezTo>
                    <a:pt x="2726" y="289"/>
                    <a:pt x="2353" y="454"/>
                    <a:pt x="1994" y="640"/>
                  </a:cubicBezTo>
                  <a:lnTo>
                    <a:pt x="1985" y="644"/>
                  </a:lnTo>
                  <a:cubicBezTo>
                    <a:pt x="1807" y="737"/>
                    <a:pt x="1634" y="839"/>
                    <a:pt x="1456" y="945"/>
                  </a:cubicBezTo>
                  <a:cubicBezTo>
                    <a:pt x="1456" y="957"/>
                    <a:pt x="1448" y="970"/>
                    <a:pt x="1443" y="983"/>
                  </a:cubicBezTo>
                  <a:cubicBezTo>
                    <a:pt x="1410" y="1050"/>
                    <a:pt x="1367" y="1114"/>
                    <a:pt x="1316" y="1169"/>
                  </a:cubicBezTo>
                  <a:cubicBezTo>
                    <a:pt x="1253" y="1245"/>
                    <a:pt x="1189" y="1317"/>
                    <a:pt x="1101" y="1410"/>
                  </a:cubicBezTo>
                  <a:cubicBezTo>
                    <a:pt x="1020" y="1491"/>
                    <a:pt x="936" y="1571"/>
                    <a:pt x="855" y="1651"/>
                  </a:cubicBezTo>
                  <a:cubicBezTo>
                    <a:pt x="792" y="1715"/>
                    <a:pt x="724" y="1778"/>
                    <a:pt x="660" y="1838"/>
                  </a:cubicBezTo>
                  <a:cubicBezTo>
                    <a:pt x="576" y="1914"/>
                    <a:pt x="500" y="1994"/>
                    <a:pt x="423" y="2062"/>
                  </a:cubicBezTo>
                  <a:cubicBezTo>
                    <a:pt x="402" y="2083"/>
                    <a:pt x="381" y="2104"/>
                    <a:pt x="360" y="2130"/>
                  </a:cubicBezTo>
                  <a:cubicBezTo>
                    <a:pt x="339" y="2151"/>
                    <a:pt x="322" y="2172"/>
                    <a:pt x="305" y="2197"/>
                  </a:cubicBezTo>
                  <a:cubicBezTo>
                    <a:pt x="241" y="2286"/>
                    <a:pt x="178" y="2379"/>
                    <a:pt x="123" y="2473"/>
                  </a:cubicBezTo>
                  <a:cubicBezTo>
                    <a:pt x="76" y="2549"/>
                    <a:pt x="38" y="2629"/>
                    <a:pt x="9" y="2718"/>
                  </a:cubicBezTo>
                  <a:cubicBezTo>
                    <a:pt x="9" y="2731"/>
                    <a:pt x="4" y="2739"/>
                    <a:pt x="4" y="2752"/>
                  </a:cubicBezTo>
                  <a:cubicBezTo>
                    <a:pt x="0" y="2773"/>
                    <a:pt x="4" y="2773"/>
                    <a:pt x="4" y="2773"/>
                  </a:cubicBezTo>
                  <a:cubicBezTo>
                    <a:pt x="4" y="2777"/>
                    <a:pt x="4" y="2777"/>
                    <a:pt x="4" y="2781"/>
                  </a:cubicBezTo>
                  <a:cubicBezTo>
                    <a:pt x="4" y="2786"/>
                    <a:pt x="4" y="2786"/>
                    <a:pt x="4" y="2790"/>
                  </a:cubicBezTo>
                  <a:cubicBezTo>
                    <a:pt x="59" y="2731"/>
                    <a:pt x="110" y="2671"/>
                    <a:pt x="165" y="2612"/>
                  </a:cubicBezTo>
                  <a:cubicBezTo>
                    <a:pt x="233" y="2536"/>
                    <a:pt x="301" y="2460"/>
                    <a:pt x="377" y="2379"/>
                  </a:cubicBezTo>
                  <a:cubicBezTo>
                    <a:pt x="660" y="2066"/>
                    <a:pt x="961" y="1770"/>
                    <a:pt x="1274" y="1495"/>
                  </a:cubicBezTo>
                  <a:cubicBezTo>
                    <a:pt x="1600" y="1207"/>
                    <a:pt x="1913" y="957"/>
                    <a:pt x="2235" y="724"/>
                  </a:cubicBezTo>
                  <a:cubicBezTo>
                    <a:pt x="2518" y="517"/>
                    <a:pt x="2819" y="327"/>
                    <a:pt x="3128" y="166"/>
                  </a:cubicBezTo>
                  <a:lnTo>
                    <a:pt x="3145" y="153"/>
                  </a:lnTo>
                  <a:lnTo>
                    <a:pt x="3166" y="145"/>
                  </a:lnTo>
                  <a:cubicBezTo>
                    <a:pt x="3272" y="94"/>
                    <a:pt x="3357" y="64"/>
                    <a:pt x="3433" y="35"/>
                  </a:cubicBezTo>
                  <a:cubicBezTo>
                    <a:pt x="3454" y="26"/>
                    <a:pt x="3475" y="13"/>
                    <a:pt x="349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2"/>
            <p:cNvSpPr/>
            <p:nvPr/>
          </p:nvSpPr>
          <p:spPr>
            <a:xfrm rot="-2997187">
              <a:off x="-1616877" y="3952975"/>
              <a:ext cx="479782" cy="470555"/>
            </a:xfrm>
            <a:custGeom>
              <a:rect b="b" l="l" r="r" t="t"/>
              <a:pathLst>
                <a:path extrusionOk="0" h="13820" w="14091">
                  <a:moveTo>
                    <a:pt x="11902" y="1"/>
                  </a:moveTo>
                  <a:cubicBezTo>
                    <a:pt x="11771" y="5"/>
                    <a:pt x="11640" y="26"/>
                    <a:pt x="11513" y="60"/>
                  </a:cubicBezTo>
                  <a:lnTo>
                    <a:pt x="11479" y="68"/>
                  </a:lnTo>
                  <a:lnTo>
                    <a:pt x="11394" y="90"/>
                  </a:lnTo>
                  <a:lnTo>
                    <a:pt x="11365" y="94"/>
                  </a:lnTo>
                  <a:lnTo>
                    <a:pt x="11289" y="115"/>
                  </a:lnTo>
                  <a:cubicBezTo>
                    <a:pt x="11221" y="123"/>
                    <a:pt x="11153" y="136"/>
                    <a:pt x="11085" y="145"/>
                  </a:cubicBezTo>
                  <a:cubicBezTo>
                    <a:pt x="10937" y="170"/>
                    <a:pt x="10793" y="195"/>
                    <a:pt x="10650" y="204"/>
                  </a:cubicBezTo>
                  <a:lnTo>
                    <a:pt x="10353" y="204"/>
                  </a:lnTo>
                  <a:cubicBezTo>
                    <a:pt x="10239" y="204"/>
                    <a:pt x="10120" y="195"/>
                    <a:pt x="10002" y="187"/>
                  </a:cubicBezTo>
                  <a:lnTo>
                    <a:pt x="9697" y="170"/>
                  </a:lnTo>
                  <a:lnTo>
                    <a:pt x="9672" y="170"/>
                  </a:lnTo>
                  <a:lnTo>
                    <a:pt x="9325" y="145"/>
                  </a:lnTo>
                  <a:cubicBezTo>
                    <a:pt x="9113" y="132"/>
                    <a:pt x="8906" y="128"/>
                    <a:pt x="8703" y="128"/>
                  </a:cubicBezTo>
                  <a:cubicBezTo>
                    <a:pt x="8474" y="128"/>
                    <a:pt x="8237" y="132"/>
                    <a:pt x="8000" y="149"/>
                  </a:cubicBezTo>
                  <a:cubicBezTo>
                    <a:pt x="7560" y="174"/>
                    <a:pt x="7124" y="242"/>
                    <a:pt x="6696" y="343"/>
                  </a:cubicBezTo>
                  <a:cubicBezTo>
                    <a:pt x="6591" y="369"/>
                    <a:pt x="6489" y="394"/>
                    <a:pt x="6387" y="424"/>
                  </a:cubicBezTo>
                  <a:cubicBezTo>
                    <a:pt x="6248" y="454"/>
                    <a:pt x="6117" y="487"/>
                    <a:pt x="5990" y="521"/>
                  </a:cubicBezTo>
                  <a:cubicBezTo>
                    <a:pt x="5672" y="614"/>
                    <a:pt x="5363" y="724"/>
                    <a:pt x="5067" y="860"/>
                  </a:cubicBezTo>
                  <a:cubicBezTo>
                    <a:pt x="4720" y="1008"/>
                    <a:pt x="4385" y="1182"/>
                    <a:pt x="4060" y="1372"/>
                  </a:cubicBezTo>
                  <a:cubicBezTo>
                    <a:pt x="3399" y="1761"/>
                    <a:pt x="2790" y="2231"/>
                    <a:pt x="2240" y="2764"/>
                  </a:cubicBezTo>
                  <a:cubicBezTo>
                    <a:pt x="1698" y="3294"/>
                    <a:pt x="1232" y="3899"/>
                    <a:pt x="864" y="4563"/>
                  </a:cubicBezTo>
                  <a:cubicBezTo>
                    <a:pt x="534" y="5169"/>
                    <a:pt x="305" y="5829"/>
                    <a:pt x="195" y="6510"/>
                  </a:cubicBezTo>
                  <a:cubicBezTo>
                    <a:pt x="1" y="7704"/>
                    <a:pt x="127" y="8931"/>
                    <a:pt x="555" y="10066"/>
                  </a:cubicBezTo>
                  <a:cubicBezTo>
                    <a:pt x="995" y="11229"/>
                    <a:pt x="1698" y="12195"/>
                    <a:pt x="2595" y="12855"/>
                  </a:cubicBezTo>
                  <a:cubicBezTo>
                    <a:pt x="2828" y="13033"/>
                    <a:pt x="3078" y="13185"/>
                    <a:pt x="3340" y="13316"/>
                  </a:cubicBezTo>
                  <a:cubicBezTo>
                    <a:pt x="4001" y="13647"/>
                    <a:pt x="4728" y="13820"/>
                    <a:pt x="5463" y="13820"/>
                  </a:cubicBezTo>
                  <a:cubicBezTo>
                    <a:pt x="5472" y="13820"/>
                    <a:pt x="5481" y="13820"/>
                    <a:pt x="5490" y="13820"/>
                  </a:cubicBezTo>
                  <a:cubicBezTo>
                    <a:pt x="5638" y="13820"/>
                    <a:pt x="5803" y="13811"/>
                    <a:pt x="5981" y="13799"/>
                  </a:cubicBezTo>
                  <a:cubicBezTo>
                    <a:pt x="6663" y="13722"/>
                    <a:pt x="7327" y="13553"/>
                    <a:pt x="7962" y="13286"/>
                  </a:cubicBezTo>
                  <a:cubicBezTo>
                    <a:pt x="8635" y="13007"/>
                    <a:pt x="9274" y="12656"/>
                    <a:pt x="9867" y="12233"/>
                  </a:cubicBezTo>
                  <a:cubicBezTo>
                    <a:pt x="10476" y="11797"/>
                    <a:pt x="11039" y="11301"/>
                    <a:pt x="11543" y="10751"/>
                  </a:cubicBezTo>
                  <a:cubicBezTo>
                    <a:pt x="11898" y="10362"/>
                    <a:pt x="12224" y="9947"/>
                    <a:pt x="12512" y="9507"/>
                  </a:cubicBezTo>
                  <a:cubicBezTo>
                    <a:pt x="12635" y="9295"/>
                    <a:pt x="12753" y="9071"/>
                    <a:pt x="12863" y="8851"/>
                  </a:cubicBezTo>
                  <a:cubicBezTo>
                    <a:pt x="13079" y="8398"/>
                    <a:pt x="13265" y="7932"/>
                    <a:pt x="13422" y="7458"/>
                  </a:cubicBezTo>
                  <a:cubicBezTo>
                    <a:pt x="13574" y="6980"/>
                    <a:pt x="13697" y="6493"/>
                    <a:pt x="13790" y="6002"/>
                  </a:cubicBezTo>
                  <a:cubicBezTo>
                    <a:pt x="13854" y="5672"/>
                    <a:pt x="13909" y="5321"/>
                    <a:pt x="13951" y="4957"/>
                  </a:cubicBezTo>
                  <a:cubicBezTo>
                    <a:pt x="13972" y="4669"/>
                    <a:pt x="13985" y="4377"/>
                    <a:pt x="13997" y="4098"/>
                  </a:cubicBezTo>
                  <a:cubicBezTo>
                    <a:pt x="14006" y="3882"/>
                    <a:pt x="14019" y="3662"/>
                    <a:pt x="14031" y="3446"/>
                  </a:cubicBezTo>
                  <a:lnTo>
                    <a:pt x="14040" y="3306"/>
                  </a:lnTo>
                  <a:cubicBezTo>
                    <a:pt x="14052" y="3116"/>
                    <a:pt x="14061" y="2930"/>
                    <a:pt x="14074" y="2739"/>
                  </a:cubicBezTo>
                  <a:cubicBezTo>
                    <a:pt x="14091" y="2574"/>
                    <a:pt x="14082" y="2409"/>
                    <a:pt x="14052" y="2244"/>
                  </a:cubicBezTo>
                  <a:cubicBezTo>
                    <a:pt x="14002" y="1990"/>
                    <a:pt x="13858" y="1795"/>
                    <a:pt x="13655" y="1711"/>
                  </a:cubicBezTo>
                  <a:cubicBezTo>
                    <a:pt x="13553" y="1664"/>
                    <a:pt x="13439" y="1643"/>
                    <a:pt x="13324" y="1643"/>
                  </a:cubicBezTo>
                  <a:cubicBezTo>
                    <a:pt x="13198" y="1647"/>
                    <a:pt x="13075" y="1664"/>
                    <a:pt x="12956" y="1698"/>
                  </a:cubicBezTo>
                  <a:cubicBezTo>
                    <a:pt x="12757" y="1744"/>
                    <a:pt x="12567" y="1812"/>
                    <a:pt x="12381" y="1897"/>
                  </a:cubicBezTo>
                  <a:lnTo>
                    <a:pt x="12364" y="1871"/>
                  </a:lnTo>
                  <a:cubicBezTo>
                    <a:pt x="12364" y="1770"/>
                    <a:pt x="12372" y="1664"/>
                    <a:pt x="12381" y="1524"/>
                  </a:cubicBezTo>
                  <a:cubicBezTo>
                    <a:pt x="12385" y="1465"/>
                    <a:pt x="12389" y="1402"/>
                    <a:pt x="12393" y="1338"/>
                  </a:cubicBezTo>
                  <a:cubicBezTo>
                    <a:pt x="12406" y="1198"/>
                    <a:pt x="12414" y="1063"/>
                    <a:pt x="12419" y="923"/>
                  </a:cubicBezTo>
                  <a:cubicBezTo>
                    <a:pt x="12423" y="792"/>
                    <a:pt x="12419" y="661"/>
                    <a:pt x="12402" y="534"/>
                  </a:cubicBezTo>
                  <a:cubicBezTo>
                    <a:pt x="12389" y="432"/>
                    <a:pt x="12364" y="335"/>
                    <a:pt x="12321" y="242"/>
                  </a:cubicBezTo>
                  <a:cubicBezTo>
                    <a:pt x="12288" y="170"/>
                    <a:pt x="12237" y="115"/>
                    <a:pt x="12173" y="68"/>
                  </a:cubicBezTo>
                  <a:cubicBezTo>
                    <a:pt x="12118" y="35"/>
                    <a:pt x="12050" y="9"/>
                    <a:pt x="11987" y="5"/>
                  </a:cubicBezTo>
                  <a:cubicBezTo>
                    <a:pt x="11957" y="1"/>
                    <a:pt x="11928" y="1"/>
                    <a:pt x="119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2"/>
            <p:cNvSpPr/>
            <p:nvPr/>
          </p:nvSpPr>
          <p:spPr>
            <a:xfrm rot="-2997187">
              <a:off x="-1442447" y="4122982"/>
              <a:ext cx="51482" cy="45285"/>
            </a:xfrm>
            <a:custGeom>
              <a:rect b="b" l="l" r="r" t="t"/>
              <a:pathLst>
                <a:path extrusionOk="0" h="1330" w="1512">
                  <a:moveTo>
                    <a:pt x="1088" y="0"/>
                  </a:moveTo>
                  <a:cubicBezTo>
                    <a:pt x="1063" y="5"/>
                    <a:pt x="1042" y="5"/>
                    <a:pt x="1020" y="9"/>
                  </a:cubicBezTo>
                  <a:cubicBezTo>
                    <a:pt x="982" y="13"/>
                    <a:pt x="949" y="22"/>
                    <a:pt x="915" y="34"/>
                  </a:cubicBezTo>
                  <a:cubicBezTo>
                    <a:pt x="893" y="43"/>
                    <a:pt x="872" y="51"/>
                    <a:pt x="855" y="64"/>
                  </a:cubicBezTo>
                  <a:cubicBezTo>
                    <a:pt x="754" y="93"/>
                    <a:pt x="661" y="140"/>
                    <a:pt x="572" y="195"/>
                  </a:cubicBezTo>
                  <a:cubicBezTo>
                    <a:pt x="470" y="259"/>
                    <a:pt x="373" y="331"/>
                    <a:pt x="288" y="415"/>
                  </a:cubicBezTo>
                  <a:cubicBezTo>
                    <a:pt x="204" y="487"/>
                    <a:pt x="136" y="572"/>
                    <a:pt x="77" y="669"/>
                  </a:cubicBezTo>
                  <a:cubicBezTo>
                    <a:pt x="26" y="750"/>
                    <a:pt x="0" y="843"/>
                    <a:pt x="0" y="940"/>
                  </a:cubicBezTo>
                  <a:cubicBezTo>
                    <a:pt x="0" y="1042"/>
                    <a:pt x="47" y="1135"/>
                    <a:pt x="127" y="1202"/>
                  </a:cubicBezTo>
                  <a:cubicBezTo>
                    <a:pt x="174" y="1240"/>
                    <a:pt x="229" y="1270"/>
                    <a:pt x="284" y="1296"/>
                  </a:cubicBezTo>
                  <a:cubicBezTo>
                    <a:pt x="335" y="1312"/>
                    <a:pt x="386" y="1325"/>
                    <a:pt x="441" y="1329"/>
                  </a:cubicBezTo>
                  <a:cubicBezTo>
                    <a:pt x="487" y="1329"/>
                    <a:pt x="538" y="1325"/>
                    <a:pt x="585" y="1317"/>
                  </a:cubicBezTo>
                  <a:cubicBezTo>
                    <a:pt x="640" y="1300"/>
                    <a:pt x="695" y="1283"/>
                    <a:pt x="750" y="1257"/>
                  </a:cubicBezTo>
                  <a:cubicBezTo>
                    <a:pt x="885" y="1194"/>
                    <a:pt x="1012" y="1109"/>
                    <a:pt x="1126" y="1008"/>
                  </a:cubicBezTo>
                  <a:cubicBezTo>
                    <a:pt x="1241" y="910"/>
                    <a:pt x="1338" y="796"/>
                    <a:pt x="1414" y="669"/>
                  </a:cubicBezTo>
                  <a:cubicBezTo>
                    <a:pt x="1486" y="555"/>
                    <a:pt x="1511" y="419"/>
                    <a:pt x="1486" y="284"/>
                  </a:cubicBezTo>
                  <a:cubicBezTo>
                    <a:pt x="1469" y="225"/>
                    <a:pt x="1435" y="170"/>
                    <a:pt x="1389" y="127"/>
                  </a:cubicBezTo>
                  <a:cubicBezTo>
                    <a:pt x="1346" y="89"/>
                    <a:pt x="1296" y="64"/>
                    <a:pt x="1241" y="47"/>
                  </a:cubicBezTo>
                  <a:lnTo>
                    <a:pt x="1245" y="43"/>
                  </a:lnTo>
                  <a:cubicBezTo>
                    <a:pt x="1207" y="22"/>
                    <a:pt x="1164" y="9"/>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2"/>
            <p:cNvSpPr/>
            <p:nvPr/>
          </p:nvSpPr>
          <p:spPr>
            <a:xfrm rot="-2997187">
              <a:off x="-1392002" y="4014297"/>
              <a:ext cx="42425" cy="46715"/>
            </a:xfrm>
            <a:custGeom>
              <a:rect b="b" l="l" r="r" t="t"/>
              <a:pathLst>
                <a:path extrusionOk="0" h="1372" w="1246">
                  <a:moveTo>
                    <a:pt x="915" y="0"/>
                  </a:moveTo>
                  <a:cubicBezTo>
                    <a:pt x="908" y="0"/>
                    <a:pt x="901" y="0"/>
                    <a:pt x="894" y="1"/>
                  </a:cubicBezTo>
                  <a:lnTo>
                    <a:pt x="830" y="1"/>
                  </a:lnTo>
                  <a:cubicBezTo>
                    <a:pt x="792" y="5"/>
                    <a:pt x="754" y="14"/>
                    <a:pt x="716" y="30"/>
                  </a:cubicBezTo>
                  <a:cubicBezTo>
                    <a:pt x="619" y="47"/>
                    <a:pt x="521" y="81"/>
                    <a:pt x="437" y="128"/>
                  </a:cubicBezTo>
                  <a:cubicBezTo>
                    <a:pt x="327" y="187"/>
                    <a:pt x="234" y="272"/>
                    <a:pt x="162" y="373"/>
                  </a:cubicBezTo>
                  <a:cubicBezTo>
                    <a:pt x="43" y="551"/>
                    <a:pt x="1" y="763"/>
                    <a:pt x="43" y="970"/>
                  </a:cubicBezTo>
                  <a:cubicBezTo>
                    <a:pt x="64" y="1063"/>
                    <a:pt x="102" y="1152"/>
                    <a:pt x="166" y="1228"/>
                  </a:cubicBezTo>
                  <a:cubicBezTo>
                    <a:pt x="225" y="1300"/>
                    <a:pt x="310" y="1351"/>
                    <a:pt x="407" y="1368"/>
                  </a:cubicBezTo>
                  <a:cubicBezTo>
                    <a:pt x="427" y="1371"/>
                    <a:pt x="447" y="1372"/>
                    <a:pt x="466" y="1372"/>
                  </a:cubicBezTo>
                  <a:cubicBezTo>
                    <a:pt x="541" y="1372"/>
                    <a:pt x="615" y="1353"/>
                    <a:pt x="682" y="1313"/>
                  </a:cubicBezTo>
                  <a:cubicBezTo>
                    <a:pt x="796" y="1237"/>
                    <a:pt x="894" y="1144"/>
                    <a:pt x="970" y="1029"/>
                  </a:cubicBezTo>
                  <a:cubicBezTo>
                    <a:pt x="1059" y="902"/>
                    <a:pt x="1127" y="771"/>
                    <a:pt x="1182" y="632"/>
                  </a:cubicBezTo>
                  <a:cubicBezTo>
                    <a:pt x="1228" y="521"/>
                    <a:pt x="1245" y="407"/>
                    <a:pt x="1237" y="293"/>
                  </a:cubicBezTo>
                  <a:cubicBezTo>
                    <a:pt x="1224" y="196"/>
                    <a:pt x="1173" y="111"/>
                    <a:pt x="1097" y="56"/>
                  </a:cubicBezTo>
                  <a:cubicBezTo>
                    <a:pt x="1040" y="18"/>
                    <a:pt x="979"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2"/>
            <p:cNvSpPr/>
            <p:nvPr/>
          </p:nvSpPr>
          <p:spPr>
            <a:xfrm rot="-2997187">
              <a:off x="-1338210" y="4184197"/>
              <a:ext cx="51346" cy="46545"/>
            </a:xfrm>
            <a:custGeom>
              <a:rect b="b" l="l" r="r" t="t"/>
              <a:pathLst>
                <a:path extrusionOk="0" h="1367" w="1508">
                  <a:moveTo>
                    <a:pt x="1084" y="0"/>
                  </a:moveTo>
                  <a:cubicBezTo>
                    <a:pt x="1003" y="4"/>
                    <a:pt x="923" y="26"/>
                    <a:pt x="851" y="59"/>
                  </a:cubicBezTo>
                  <a:cubicBezTo>
                    <a:pt x="762" y="98"/>
                    <a:pt x="682" y="144"/>
                    <a:pt x="610" y="199"/>
                  </a:cubicBezTo>
                  <a:cubicBezTo>
                    <a:pt x="546" y="229"/>
                    <a:pt x="487" y="267"/>
                    <a:pt x="432" y="305"/>
                  </a:cubicBezTo>
                  <a:cubicBezTo>
                    <a:pt x="318" y="385"/>
                    <a:pt x="220" y="478"/>
                    <a:pt x="140" y="589"/>
                  </a:cubicBezTo>
                  <a:cubicBezTo>
                    <a:pt x="64" y="686"/>
                    <a:pt x="17" y="800"/>
                    <a:pt x="5" y="923"/>
                  </a:cubicBezTo>
                  <a:cubicBezTo>
                    <a:pt x="0" y="1063"/>
                    <a:pt x="68" y="1190"/>
                    <a:pt x="187" y="1266"/>
                  </a:cubicBezTo>
                  <a:cubicBezTo>
                    <a:pt x="242" y="1304"/>
                    <a:pt x="309" y="1329"/>
                    <a:pt x="377" y="1342"/>
                  </a:cubicBezTo>
                  <a:cubicBezTo>
                    <a:pt x="419" y="1355"/>
                    <a:pt x="462" y="1359"/>
                    <a:pt x="504" y="1363"/>
                  </a:cubicBezTo>
                  <a:cubicBezTo>
                    <a:pt x="525" y="1365"/>
                    <a:pt x="547" y="1366"/>
                    <a:pt x="570" y="1366"/>
                  </a:cubicBezTo>
                  <a:cubicBezTo>
                    <a:pt x="592" y="1366"/>
                    <a:pt x="614" y="1365"/>
                    <a:pt x="635" y="1363"/>
                  </a:cubicBezTo>
                  <a:cubicBezTo>
                    <a:pt x="686" y="1359"/>
                    <a:pt x="733" y="1350"/>
                    <a:pt x="783" y="1333"/>
                  </a:cubicBezTo>
                  <a:cubicBezTo>
                    <a:pt x="847" y="1316"/>
                    <a:pt x="906" y="1291"/>
                    <a:pt x="965" y="1257"/>
                  </a:cubicBezTo>
                  <a:cubicBezTo>
                    <a:pt x="1020" y="1228"/>
                    <a:pt x="1071" y="1194"/>
                    <a:pt x="1122" y="1151"/>
                  </a:cubicBezTo>
                  <a:cubicBezTo>
                    <a:pt x="1168" y="1109"/>
                    <a:pt x="1215" y="1058"/>
                    <a:pt x="1257" y="1008"/>
                  </a:cubicBezTo>
                  <a:cubicBezTo>
                    <a:pt x="1304" y="952"/>
                    <a:pt x="1342" y="893"/>
                    <a:pt x="1372" y="834"/>
                  </a:cubicBezTo>
                  <a:cubicBezTo>
                    <a:pt x="1397" y="783"/>
                    <a:pt x="1418" y="737"/>
                    <a:pt x="1435" y="686"/>
                  </a:cubicBezTo>
                  <a:cubicBezTo>
                    <a:pt x="1473" y="631"/>
                    <a:pt x="1494" y="567"/>
                    <a:pt x="1503" y="500"/>
                  </a:cubicBezTo>
                  <a:cubicBezTo>
                    <a:pt x="1507" y="449"/>
                    <a:pt x="1503" y="398"/>
                    <a:pt x="1490" y="347"/>
                  </a:cubicBezTo>
                  <a:cubicBezTo>
                    <a:pt x="1477" y="305"/>
                    <a:pt x="1465" y="263"/>
                    <a:pt x="1444" y="225"/>
                  </a:cubicBezTo>
                  <a:cubicBezTo>
                    <a:pt x="1435" y="208"/>
                    <a:pt x="1427" y="195"/>
                    <a:pt x="1418" y="186"/>
                  </a:cubicBezTo>
                  <a:cubicBezTo>
                    <a:pt x="1405" y="161"/>
                    <a:pt x="1389" y="140"/>
                    <a:pt x="1372" y="123"/>
                  </a:cubicBezTo>
                  <a:cubicBezTo>
                    <a:pt x="1304" y="51"/>
                    <a:pt x="1215" y="9"/>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2"/>
            <p:cNvSpPr/>
            <p:nvPr/>
          </p:nvSpPr>
          <p:spPr>
            <a:xfrm rot="-2997187">
              <a:off x="-1416281" y="4239697"/>
              <a:ext cx="48451" cy="41403"/>
            </a:xfrm>
            <a:custGeom>
              <a:rect b="b" l="l" r="r" t="t"/>
              <a:pathLst>
                <a:path extrusionOk="0" h="1216" w="1423">
                  <a:moveTo>
                    <a:pt x="931" y="1"/>
                  </a:moveTo>
                  <a:cubicBezTo>
                    <a:pt x="834" y="1"/>
                    <a:pt x="737" y="22"/>
                    <a:pt x="648" y="60"/>
                  </a:cubicBezTo>
                  <a:cubicBezTo>
                    <a:pt x="576" y="90"/>
                    <a:pt x="504" y="128"/>
                    <a:pt x="441" y="175"/>
                  </a:cubicBezTo>
                  <a:cubicBezTo>
                    <a:pt x="394" y="204"/>
                    <a:pt x="352" y="242"/>
                    <a:pt x="314" y="280"/>
                  </a:cubicBezTo>
                  <a:cubicBezTo>
                    <a:pt x="310" y="280"/>
                    <a:pt x="310" y="285"/>
                    <a:pt x="305" y="289"/>
                  </a:cubicBezTo>
                  <a:cubicBezTo>
                    <a:pt x="289" y="302"/>
                    <a:pt x="272" y="310"/>
                    <a:pt x="255" y="323"/>
                  </a:cubicBezTo>
                  <a:cubicBezTo>
                    <a:pt x="221" y="352"/>
                    <a:pt x="191" y="386"/>
                    <a:pt x="162" y="424"/>
                  </a:cubicBezTo>
                  <a:cubicBezTo>
                    <a:pt x="149" y="441"/>
                    <a:pt x="136" y="458"/>
                    <a:pt x="128" y="475"/>
                  </a:cubicBezTo>
                  <a:cubicBezTo>
                    <a:pt x="90" y="522"/>
                    <a:pt x="60" y="568"/>
                    <a:pt x="35" y="623"/>
                  </a:cubicBezTo>
                  <a:cubicBezTo>
                    <a:pt x="9" y="691"/>
                    <a:pt x="1" y="763"/>
                    <a:pt x="9" y="835"/>
                  </a:cubicBezTo>
                  <a:cubicBezTo>
                    <a:pt x="18" y="915"/>
                    <a:pt x="47" y="992"/>
                    <a:pt x="94" y="1055"/>
                  </a:cubicBezTo>
                  <a:cubicBezTo>
                    <a:pt x="136" y="1110"/>
                    <a:pt x="191" y="1152"/>
                    <a:pt x="255" y="1178"/>
                  </a:cubicBezTo>
                  <a:cubicBezTo>
                    <a:pt x="314" y="1203"/>
                    <a:pt x="382" y="1216"/>
                    <a:pt x="449" y="1216"/>
                  </a:cubicBezTo>
                  <a:cubicBezTo>
                    <a:pt x="602" y="1212"/>
                    <a:pt x="750" y="1174"/>
                    <a:pt x="890" y="1102"/>
                  </a:cubicBezTo>
                  <a:cubicBezTo>
                    <a:pt x="957" y="1068"/>
                    <a:pt x="1021" y="1025"/>
                    <a:pt x="1084" y="983"/>
                  </a:cubicBezTo>
                  <a:cubicBezTo>
                    <a:pt x="1144" y="941"/>
                    <a:pt x="1194" y="898"/>
                    <a:pt x="1241" y="848"/>
                  </a:cubicBezTo>
                  <a:cubicBezTo>
                    <a:pt x="1292" y="797"/>
                    <a:pt x="1334" y="738"/>
                    <a:pt x="1364" y="670"/>
                  </a:cubicBezTo>
                  <a:cubicBezTo>
                    <a:pt x="1397" y="598"/>
                    <a:pt x="1414" y="517"/>
                    <a:pt x="1414" y="437"/>
                  </a:cubicBezTo>
                  <a:cubicBezTo>
                    <a:pt x="1423" y="297"/>
                    <a:pt x="1359" y="162"/>
                    <a:pt x="1245" y="77"/>
                  </a:cubicBezTo>
                  <a:cubicBezTo>
                    <a:pt x="1166" y="26"/>
                    <a:pt x="1073" y="1"/>
                    <a:pt x="979" y="1"/>
                  </a:cubicBezTo>
                  <a:cubicBezTo>
                    <a:pt x="972" y="1"/>
                    <a:pt x="965" y="1"/>
                    <a:pt x="957" y="1"/>
                  </a:cubicBezTo>
                  <a:cubicBezTo>
                    <a:pt x="948" y="1"/>
                    <a:pt x="94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2"/>
            <p:cNvSpPr/>
            <p:nvPr/>
          </p:nvSpPr>
          <p:spPr>
            <a:xfrm rot="-2997187">
              <a:off x="-1503698" y="4199830"/>
              <a:ext cx="41812" cy="46136"/>
            </a:xfrm>
            <a:custGeom>
              <a:rect b="b" l="l" r="r" t="t"/>
              <a:pathLst>
                <a:path extrusionOk="0" h="1355" w="1228">
                  <a:moveTo>
                    <a:pt x="834" y="0"/>
                  </a:moveTo>
                  <a:cubicBezTo>
                    <a:pt x="758" y="5"/>
                    <a:pt x="686" y="21"/>
                    <a:pt x="618" y="51"/>
                  </a:cubicBezTo>
                  <a:cubicBezTo>
                    <a:pt x="555" y="81"/>
                    <a:pt x="491" y="119"/>
                    <a:pt x="436" y="161"/>
                  </a:cubicBezTo>
                  <a:cubicBezTo>
                    <a:pt x="385" y="199"/>
                    <a:pt x="335" y="246"/>
                    <a:pt x="292" y="292"/>
                  </a:cubicBezTo>
                  <a:cubicBezTo>
                    <a:pt x="241" y="347"/>
                    <a:pt x="195" y="407"/>
                    <a:pt x="153" y="470"/>
                  </a:cubicBezTo>
                  <a:cubicBezTo>
                    <a:pt x="102" y="550"/>
                    <a:pt x="68" y="639"/>
                    <a:pt x="47" y="732"/>
                  </a:cubicBezTo>
                  <a:cubicBezTo>
                    <a:pt x="38" y="762"/>
                    <a:pt x="30" y="796"/>
                    <a:pt x="26" y="830"/>
                  </a:cubicBezTo>
                  <a:cubicBezTo>
                    <a:pt x="26" y="855"/>
                    <a:pt x="21" y="876"/>
                    <a:pt x="26" y="902"/>
                  </a:cubicBezTo>
                  <a:cubicBezTo>
                    <a:pt x="9" y="957"/>
                    <a:pt x="0" y="1012"/>
                    <a:pt x="9" y="1071"/>
                  </a:cubicBezTo>
                  <a:cubicBezTo>
                    <a:pt x="17" y="1130"/>
                    <a:pt x="43" y="1190"/>
                    <a:pt x="85" y="1236"/>
                  </a:cubicBezTo>
                  <a:cubicBezTo>
                    <a:pt x="131" y="1287"/>
                    <a:pt x="191" y="1325"/>
                    <a:pt x="258" y="1346"/>
                  </a:cubicBezTo>
                  <a:cubicBezTo>
                    <a:pt x="284" y="1352"/>
                    <a:pt x="309" y="1355"/>
                    <a:pt x="334" y="1355"/>
                  </a:cubicBezTo>
                  <a:cubicBezTo>
                    <a:pt x="434" y="1355"/>
                    <a:pt x="529" y="1312"/>
                    <a:pt x="614" y="1257"/>
                  </a:cubicBezTo>
                  <a:cubicBezTo>
                    <a:pt x="745" y="1173"/>
                    <a:pt x="864" y="1067"/>
                    <a:pt x="965" y="948"/>
                  </a:cubicBezTo>
                  <a:cubicBezTo>
                    <a:pt x="1058" y="843"/>
                    <a:pt x="1134" y="720"/>
                    <a:pt x="1190" y="584"/>
                  </a:cubicBezTo>
                  <a:cubicBezTo>
                    <a:pt x="1211" y="534"/>
                    <a:pt x="1223" y="474"/>
                    <a:pt x="1228" y="415"/>
                  </a:cubicBezTo>
                  <a:cubicBezTo>
                    <a:pt x="1228" y="339"/>
                    <a:pt x="1206" y="267"/>
                    <a:pt x="1168" y="199"/>
                  </a:cubicBezTo>
                  <a:cubicBezTo>
                    <a:pt x="1105" y="81"/>
                    <a:pt x="982" y="5"/>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2"/>
            <p:cNvSpPr/>
            <p:nvPr/>
          </p:nvSpPr>
          <p:spPr>
            <a:xfrm rot="-2997187">
              <a:off x="-1289250" y="4249633"/>
              <a:ext cx="43242" cy="32619"/>
            </a:xfrm>
            <a:custGeom>
              <a:rect b="b" l="l" r="r" t="t"/>
              <a:pathLst>
                <a:path extrusionOk="0" h="958" w="1270">
                  <a:moveTo>
                    <a:pt x="872" y="1"/>
                  </a:moveTo>
                  <a:cubicBezTo>
                    <a:pt x="792" y="1"/>
                    <a:pt x="716" y="13"/>
                    <a:pt x="639" y="34"/>
                  </a:cubicBezTo>
                  <a:cubicBezTo>
                    <a:pt x="576" y="51"/>
                    <a:pt x="517" y="73"/>
                    <a:pt x="457" y="102"/>
                  </a:cubicBezTo>
                  <a:cubicBezTo>
                    <a:pt x="398" y="128"/>
                    <a:pt x="343" y="161"/>
                    <a:pt x="288" y="200"/>
                  </a:cubicBezTo>
                  <a:cubicBezTo>
                    <a:pt x="246" y="233"/>
                    <a:pt x="203" y="267"/>
                    <a:pt x="170" y="305"/>
                  </a:cubicBezTo>
                  <a:cubicBezTo>
                    <a:pt x="144" y="335"/>
                    <a:pt x="119" y="365"/>
                    <a:pt x="98" y="394"/>
                  </a:cubicBezTo>
                  <a:cubicBezTo>
                    <a:pt x="72" y="428"/>
                    <a:pt x="55" y="466"/>
                    <a:pt x="38" y="504"/>
                  </a:cubicBezTo>
                  <a:cubicBezTo>
                    <a:pt x="30" y="517"/>
                    <a:pt x="26" y="530"/>
                    <a:pt x="26" y="542"/>
                  </a:cubicBezTo>
                  <a:cubicBezTo>
                    <a:pt x="21" y="559"/>
                    <a:pt x="13" y="576"/>
                    <a:pt x="9" y="593"/>
                  </a:cubicBezTo>
                  <a:cubicBezTo>
                    <a:pt x="0" y="635"/>
                    <a:pt x="4" y="682"/>
                    <a:pt x="21" y="724"/>
                  </a:cubicBezTo>
                  <a:cubicBezTo>
                    <a:pt x="43" y="775"/>
                    <a:pt x="76" y="817"/>
                    <a:pt x="123" y="851"/>
                  </a:cubicBezTo>
                  <a:cubicBezTo>
                    <a:pt x="165" y="889"/>
                    <a:pt x="220" y="915"/>
                    <a:pt x="275" y="936"/>
                  </a:cubicBezTo>
                  <a:cubicBezTo>
                    <a:pt x="326" y="953"/>
                    <a:pt x="381" y="957"/>
                    <a:pt x="432" y="957"/>
                  </a:cubicBezTo>
                  <a:cubicBezTo>
                    <a:pt x="555" y="953"/>
                    <a:pt x="673" y="923"/>
                    <a:pt x="787" y="872"/>
                  </a:cubicBezTo>
                  <a:cubicBezTo>
                    <a:pt x="906" y="826"/>
                    <a:pt x="1012" y="754"/>
                    <a:pt x="1096" y="661"/>
                  </a:cubicBezTo>
                  <a:cubicBezTo>
                    <a:pt x="1151" y="606"/>
                    <a:pt x="1190" y="534"/>
                    <a:pt x="1202" y="453"/>
                  </a:cubicBezTo>
                  <a:cubicBezTo>
                    <a:pt x="1249" y="365"/>
                    <a:pt x="1270" y="259"/>
                    <a:pt x="1219" y="166"/>
                  </a:cubicBezTo>
                  <a:cubicBezTo>
                    <a:pt x="1143" y="43"/>
                    <a:pt x="1008" y="1"/>
                    <a:pt x="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2"/>
            <p:cNvSpPr/>
            <p:nvPr/>
          </p:nvSpPr>
          <p:spPr>
            <a:xfrm rot="-2997187">
              <a:off x="-1489621" y="4022253"/>
              <a:ext cx="28567" cy="33913"/>
            </a:xfrm>
            <a:custGeom>
              <a:rect b="b" l="l" r="r" t="t"/>
              <a:pathLst>
                <a:path extrusionOk="0" h="996" w="839">
                  <a:moveTo>
                    <a:pt x="504" y="1"/>
                  </a:moveTo>
                  <a:cubicBezTo>
                    <a:pt x="475" y="1"/>
                    <a:pt x="449" y="5"/>
                    <a:pt x="428" y="9"/>
                  </a:cubicBezTo>
                  <a:cubicBezTo>
                    <a:pt x="411" y="9"/>
                    <a:pt x="394" y="13"/>
                    <a:pt x="377" y="22"/>
                  </a:cubicBezTo>
                  <a:cubicBezTo>
                    <a:pt x="297" y="47"/>
                    <a:pt x="225" y="94"/>
                    <a:pt x="174" y="162"/>
                  </a:cubicBezTo>
                  <a:cubicBezTo>
                    <a:pt x="115" y="225"/>
                    <a:pt x="72" y="301"/>
                    <a:pt x="43" y="382"/>
                  </a:cubicBezTo>
                  <a:cubicBezTo>
                    <a:pt x="30" y="424"/>
                    <a:pt x="17" y="466"/>
                    <a:pt x="13" y="504"/>
                  </a:cubicBezTo>
                  <a:lnTo>
                    <a:pt x="5" y="534"/>
                  </a:lnTo>
                  <a:cubicBezTo>
                    <a:pt x="5" y="547"/>
                    <a:pt x="0" y="564"/>
                    <a:pt x="5" y="581"/>
                  </a:cubicBezTo>
                  <a:cubicBezTo>
                    <a:pt x="0" y="669"/>
                    <a:pt x="17" y="758"/>
                    <a:pt x="56" y="839"/>
                  </a:cubicBezTo>
                  <a:cubicBezTo>
                    <a:pt x="89" y="906"/>
                    <a:pt x="153" y="957"/>
                    <a:pt x="225" y="983"/>
                  </a:cubicBezTo>
                  <a:cubicBezTo>
                    <a:pt x="252" y="991"/>
                    <a:pt x="280" y="995"/>
                    <a:pt x="309" y="995"/>
                  </a:cubicBezTo>
                  <a:cubicBezTo>
                    <a:pt x="364" y="995"/>
                    <a:pt x="419" y="980"/>
                    <a:pt x="466" y="949"/>
                  </a:cubicBezTo>
                  <a:cubicBezTo>
                    <a:pt x="508" y="919"/>
                    <a:pt x="551" y="890"/>
                    <a:pt x="589" y="851"/>
                  </a:cubicBezTo>
                  <a:cubicBezTo>
                    <a:pt x="640" y="801"/>
                    <a:pt x="686" y="741"/>
                    <a:pt x="724" y="682"/>
                  </a:cubicBezTo>
                  <a:cubicBezTo>
                    <a:pt x="762" y="627"/>
                    <a:pt x="792" y="564"/>
                    <a:pt x="813" y="500"/>
                  </a:cubicBezTo>
                  <a:cubicBezTo>
                    <a:pt x="834" y="445"/>
                    <a:pt x="839" y="386"/>
                    <a:pt x="839" y="331"/>
                  </a:cubicBezTo>
                  <a:cubicBezTo>
                    <a:pt x="834" y="276"/>
                    <a:pt x="822" y="225"/>
                    <a:pt x="796" y="178"/>
                  </a:cubicBezTo>
                  <a:cubicBezTo>
                    <a:pt x="771" y="132"/>
                    <a:pt x="737" y="94"/>
                    <a:pt x="695" y="64"/>
                  </a:cubicBezTo>
                  <a:cubicBezTo>
                    <a:pt x="661" y="39"/>
                    <a:pt x="623" y="22"/>
                    <a:pt x="585" y="13"/>
                  </a:cubicBezTo>
                  <a:cubicBezTo>
                    <a:pt x="559" y="5"/>
                    <a:pt x="530"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2"/>
            <p:cNvSpPr/>
            <p:nvPr/>
          </p:nvSpPr>
          <p:spPr>
            <a:xfrm rot="-2997187">
              <a:off x="-1506986" y="4086359"/>
              <a:ext cx="56964" cy="39871"/>
            </a:xfrm>
            <a:custGeom>
              <a:rect b="b" l="l" r="r" t="t"/>
              <a:pathLst>
                <a:path extrusionOk="0" h="1171" w="1673">
                  <a:moveTo>
                    <a:pt x="1050" y="1"/>
                  </a:moveTo>
                  <a:cubicBezTo>
                    <a:pt x="995" y="5"/>
                    <a:pt x="944" y="9"/>
                    <a:pt x="893" y="13"/>
                  </a:cubicBezTo>
                  <a:cubicBezTo>
                    <a:pt x="817" y="26"/>
                    <a:pt x="741" y="43"/>
                    <a:pt x="669" y="73"/>
                  </a:cubicBezTo>
                  <a:cubicBezTo>
                    <a:pt x="517" y="123"/>
                    <a:pt x="377" y="200"/>
                    <a:pt x="254" y="301"/>
                  </a:cubicBezTo>
                  <a:cubicBezTo>
                    <a:pt x="246" y="310"/>
                    <a:pt x="237" y="322"/>
                    <a:pt x="233" y="335"/>
                  </a:cubicBezTo>
                  <a:cubicBezTo>
                    <a:pt x="204" y="360"/>
                    <a:pt x="178" y="386"/>
                    <a:pt x="157" y="415"/>
                  </a:cubicBezTo>
                  <a:cubicBezTo>
                    <a:pt x="149" y="428"/>
                    <a:pt x="144" y="437"/>
                    <a:pt x="140" y="449"/>
                  </a:cubicBezTo>
                  <a:cubicBezTo>
                    <a:pt x="123" y="466"/>
                    <a:pt x="106" y="483"/>
                    <a:pt x="94" y="500"/>
                  </a:cubicBezTo>
                  <a:cubicBezTo>
                    <a:pt x="34" y="568"/>
                    <a:pt x="5" y="652"/>
                    <a:pt x="0" y="741"/>
                  </a:cubicBezTo>
                  <a:cubicBezTo>
                    <a:pt x="0" y="834"/>
                    <a:pt x="43" y="923"/>
                    <a:pt x="115" y="983"/>
                  </a:cubicBezTo>
                  <a:cubicBezTo>
                    <a:pt x="221" y="1067"/>
                    <a:pt x="343" y="1122"/>
                    <a:pt x="474" y="1148"/>
                  </a:cubicBezTo>
                  <a:cubicBezTo>
                    <a:pt x="536" y="1163"/>
                    <a:pt x="599" y="1170"/>
                    <a:pt x="661" y="1170"/>
                  </a:cubicBezTo>
                  <a:cubicBezTo>
                    <a:pt x="719" y="1170"/>
                    <a:pt x="777" y="1164"/>
                    <a:pt x="834" y="1152"/>
                  </a:cubicBezTo>
                  <a:cubicBezTo>
                    <a:pt x="940" y="1135"/>
                    <a:pt x="1050" y="1097"/>
                    <a:pt x="1152" y="1050"/>
                  </a:cubicBezTo>
                  <a:cubicBezTo>
                    <a:pt x="1249" y="1004"/>
                    <a:pt x="1342" y="944"/>
                    <a:pt x="1427" y="877"/>
                  </a:cubicBezTo>
                  <a:cubicBezTo>
                    <a:pt x="1503" y="813"/>
                    <a:pt x="1566" y="741"/>
                    <a:pt x="1617" y="657"/>
                  </a:cubicBezTo>
                  <a:cubicBezTo>
                    <a:pt x="1638" y="619"/>
                    <a:pt x="1655" y="576"/>
                    <a:pt x="1664" y="534"/>
                  </a:cubicBezTo>
                  <a:cubicBezTo>
                    <a:pt x="1672" y="483"/>
                    <a:pt x="1672" y="432"/>
                    <a:pt x="1664" y="382"/>
                  </a:cubicBezTo>
                  <a:cubicBezTo>
                    <a:pt x="1655" y="339"/>
                    <a:pt x="1634" y="297"/>
                    <a:pt x="1609" y="263"/>
                  </a:cubicBezTo>
                  <a:cubicBezTo>
                    <a:pt x="1605" y="255"/>
                    <a:pt x="1600" y="250"/>
                    <a:pt x="1596" y="242"/>
                  </a:cubicBezTo>
                  <a:cubicBezTo>
                    <a:pt x="1558" y="178"/>
                    <a:pt x="1503" y="128"/>
                    <a:pt x="1439" y="94"/>
                  </a:cubicBezTo>
                  <a:cubicBezTo>
                    <a:pt x="1406" y="77"/>
                    <a:pt x="1372" y="60"/>
                    <a:pt x="1334" y="47"/>
                  </a:cubicBezTo>
                  <a:cubicBezTo>
                    <a:pt x="1296" y="39"/>
                    <a:pt x="1257" y="30"/>
                    <a:pt x="1215" y="26"/>
                  </a:cubicBezTo>
                  <a:lnTo>
                    <a:pt x="1211" y="26"/>
                  </a:lnTo>
                  <a:cubicBezTo>
                    <a:pt x="1181" y="18"/>
                    <a:pt x="1152" y="9"/>
                    <a:pt x="1122" y="9"/>
                  </a:cubicBezTo>
                  <a:cubicBezTo>
                    <a:pt x="1097" y="5"/>
                    <a:pt x="1071" y="1"/>
                    <a:pt x="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2"/>
            <p:cNvSpPr/>
            <p:nvPr/>
          </p:nvSpPr>
          <p:spPr>
            <a:xfrm rot="-2997187">
              <a:off x="-1416438" y="4183750"/>
              <a:ext cx="43140" cy="34253"/>
            </a:xfrm>
            <a:custGeom>
              <a:rect b="b" l="l" r="r" t="t"/>
              <a:pathLst>
                <a:path extrusionOk="0" h="1006" w="1267">
                  <a:moveTo>
                    <a:pt x="827" y="0"/>
                  </a:moveTo>
                  <a:cubicBezTo>
                    <a:pt x="822" y="0"/>
                    <a:pt x="818" y="0"/>
                    <a:pt x="813" y="1"/>
                  </a:cubicBezTo>
                  <a:lnTo>
                    <a:pt x="775" y="1"/>
                  </a:lnTo>
                  <a:cubicBezTo>
                    <a:pt x="674" y="9"/>
                    <a:pt x="572" y="39"/>
                    <a:pt x="479" y="81"/>
                  </a:cubicBezTo>
                  <a:cubicBezTo>
                    <a:pt x="420" y="106"/>
                    <a:pt x="369" y="136"/>
                    <a:pt x="318" y="174"/>
                  </a:cubicBezTo>
                  <a:cubicBezTo>
                    <a:pt x="271" y="204"/>
                    <a:pt x="225" y="238"/>
                    <a:pt x="187" y="280"/>
                  </a:cubicBezTo>
                  <a:cubicBezTo>
                    <a:pt x="157" y="310"/>
                    <a:pt x="132" y="339"/>
                    <a:pt x="111" y="377"/>
                  </a:cubicBezTo>
                  <a:lnTo>
                    <a:pt x="106" y="377"/>
                  </a:lnTo>
                  <a:cubicBezTo>
                    <a:pt x="68" y="415"/>
                    <a:pt x="43" y="462"/>
                    <a:pt x="34" y="513"/>
                  </a:cubicBezTo>
                  <a:cubicBezTo>
                    <a:pt x="5" y="589"/>
                    <a:pt x="1" y="669"/>
                    <a:pt x="22" y="750"/>
                  </a:cubicBezTo>
                  <a:cubicBezTo>
                    <a:pt x="51" y="834"/>
                    <a:pt x="111" y="902"/>
                    <a:pt x="191" y="940"/>
                  </a:cubicBezTo>
                  <a:cubicBezTo>
                    <a:pt x="285" y="984"/>
                    <a:pt x="389" y="1006"/>
                    <a:pt x="494" y="1006"/>
                  </a:cubicBezTo>
                  <a:cubicBezTo>
                    <a:pt x="512" y="1006"/>
                    <a:pt x="529" y="1005"/>
                    <a:pt x="547" y="1004"/>
                  </a:cubicBezTo>
                  <a:cubicBezTo>
                    <a:pt x="686" y="999"/>
                    <a:pt x="826" y="966"/>
                    <a:pt x="949" y="902"/>
                  </a:cubicBezTo>
                  <a:cubicBezTo>
                    <a:pt x="1088" y="830"/>
                    <a:pt x="1190" y="707"/>
                    <a:pt x="1241" y="559"/>
                  </a:cubicBezTo>
                  <a:cubicBezTo>
                    <a:pt x="1262" y="492"/>
                    <a:pt x="1266" y="420"/>
                    <a:pt x="1253" y="348"/>
                  </a:cubicBezTo>
                  <a:cubicBezTo>
                    <a:pt x="1245" y="280"/>
                    <a:pt x="1211" y="212"/>
                    <a:pt x="1169" y="157"/>
                  </a:cubicBezTo>
                  <a:cubicBezTo>
                    <a:pt x="1083" y="59"/>
                    <a:pt x="957" y="0"/>
                    <a:pt x="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2"/>
            <p:cNvSpPr/>
            <p:nvPr/>
          </p:nvSpPr>
          <p:spPr>
            <a:xfrm rot="-2997187">
              <a:off x="-1422369" y="4056274"/>
              <a:ext cx="36773" cy="44229"/>
            </a:xfrm>
            <a:custGeom>
              <a:rect b="b" l="l" r="r" t="t"/>
              <a:pathLst>
                <a:path extrusionOk="0" h="1299" w="1080">
                  <a:moveTo>
                    <a:pt x="690" y="0"/>
                  </a:moveTo>
                  <a:cubicBezTo>
                    <a:pt x="657" y="0"/>
                    <a:pt x="623" y="4"/>
                    <a:pt x="589" y="17"/>
                  </a:cubicBezTo>
                  <a:cubicBezTo>
                    <a:pt x="542" y="34"/>
                    <a:pt x="500" y="51"/>
                    <a:pt x="462" y="81"/>
                  </a:cubicBezTo>
                  <a:cubicBezTo>
                    <a:pt x="415" y="110"/>
                    <a:pt x="369" y="148"/>
                    <a:pt x="331" y="191"/>
                  </a:cubicBezTo>
                  <a:lnTo>
                    <a:pt x="305" y="216"/>
                  </a:lnTo>
                  <a:cubicBezTo>
                    <a:pt x="297" y="224"/>
                    <a:pt x="288" y="233"/>
                    <a:pt x="276" y="241"/>
                  </a:cubicBezTo>
                  <a:cubicBezTo>
                    <a:pt x="144" y="364"/>
                    <a:pt x="56" y="525"/>
                    <a:pt x="22" y="703"/>
                  </a:cubicBezTo>
                  <a:cubicBezTo>
                    <a:pt x="5" y="787"/>
                    <a:pt x="1" y="872"/>
                    <a:pt x="13" y="957"/>
                  </a:cubicBezTo>
                  <a:cubicBezTo>
                    <a:pt x="9" y="1020"/>
                    <a:pt x="30" y="1084"/>
                    <a:pt x="73" y="1134"/>
                  </a:cubicBezTo>
                  <a:cubicBezTo>
                    <a:pt x="77" y="1139"/>
                    <a:pt x="77" y="1147"/>
                    <a:pt x="85" y="1156"/>
                  </a:cubicBezTo>
                  <a:cubicBezTo>
                    <a:pt x="128" y="1219"/>
                    <a:pt x="191" y="1266"/>
                    <a:pt x="267" y="1287"/>
                  </a:cubicBezTo>
                  <a:cubicBezTo>
                    <a:pt x="298" y="1295"/>
                    <a:pt x="330" y="1298"/>
                    <a:pt x="361" y="1298"/>
                  </a:cubicBezTo>
                  <a:cubicBezTo>
                    <a:pt x="416" y="1298"/>
                    <a:pt x="470" y="1287"/>
                    <a:pt x="521" y="1266"/>
                  </a:cubicBezTo>
                  <a:cubicBezTo>
                    <a:pt x="614" y="1228"/>
                    <a:pt x="703" y="1177"/>
                    <a:pt x="779" y="1113"/>
                  </a:cubicBezTo>
                  <a:cubicBezTo>
                    <a:pt x="856" y="1050"/>
                    <a:pt x="919" y="969"/>
                    <a:pt x="961" y="880"/>
                  </a:cubicBezTo>
                  <a:cubicBezTo>
                    <a:pt x="1054" y="711"/>
                    <a:pt x="1080" y="512"/>
                    <a:pt x="1042" y="322"/>
                  </a:cubicBezTo>
                  <a:cubicBezTo>
                    <a:pt x="1025" y="241"/>
                    <a:pt x="987" y="165"/>
                    <a:pt x="932" y="106"/>
                  </a:cubicBezTo>
                  <a:cubicBezTo>
                    <a:pt x="872" y="42"/>
                    <a:pt x="792" y="4"/>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2"/>
            <p:cNvSpPr/>
            <p:nvPr/>
          </p:nvSpPr>
          <p:spPr>
            <a:xfrm rot="-2997187">
              <a:off x="-1422283" y="4320794"/>
              <a:ext cx="43821" cy="50086"/>
            </a:xfrm>
            <a:custGeom>
              <a:rect b="b" l="l" r="r" t="t"/>
              <a:pathLst>
                <a:path extrusionOk="0" h="1471" w="1287">
                  <a:moveTo>
                    <a:pt x="745" y="1"/>
                  </a:moveTo>
                  <a:cubicBezTo>
                    <a:pt x="711" y="1"/>
                    <a:pt x="682" y="5"/>
                    <a:pt x="652" y="9"/>
                  </a:cubicBezTo>
                  <a:cubicBezTo>
                    <a:pt x="627" y="13"/>
                    <a:pt x="606" y="17"/>
                    <a:pt x="580" y="26"/>
                  </a:cubicBezTo>
                  <a:cubicBezTo>
                    <a:pt x="551" y="34"/>
                    <a:pt x="525" y="47"/>
                    <a:pt x="495" y="64"/>
                  </a:cubicBezTo>
                  <a:cubicBezTo>
                    <a:pt x="352" y="81"/>
                    <a:pt x="237" y="204"/>
                    <a:pt x="161" y="322"/>
                  </a:cubicBezTo>
                  <a:cubicBezTo>
                    <a:pt x="76" y="462"/>
                    <a:pt x="26" y="618"/>
                    <a:pt x="9" y="784"/>
                  </a:cubicBezTo>
                  <a:cubicBezTo>
                    <a:pt x="0" y="864"/>
                    <a:pt x="5" y="944"/>
                    <a:pt x="17" y="1025"/>
                  </a:cubicBezTo>
                  <a:cubicBezTo>
                    <a:pt x="30" y="1097"/>
                    <a:pt x="51" y="1169"/>
                    <a:pt x="89" y="1236"/>
                  </a:cubicBezTo>
                  <a:cubicBezTo>
                    <a:pt x="173" y="1379"/>
                    <a:pt x="327" y="1470"/>
                    <a:pt x="493" y="1470"/>
                  </a:cubicBezTo>
                  <a:cubicBezTo>
                    <a:pt x="504" y="1470"/>
                    <a:pt x="514" y="1470"/>
                    <a:pt x="525" y="1469"/>
                  </a:cubicBezTo>
                  <a:cubicBezTo>
                    <a:pt x="652" y="1461"/>
                    <a:pt x="771" y="1427"/>
                    <a:pt x="881" y="1372"/>
                  </a:cubicBezTo>
                  <a:cubicBezTo>
                    <a:pt x="944" y="1342"/>
                    <a:pt x="999" y="1300"/>
                    <a:pt x="1050" y="1253"/>
                  </a:cubicBezTo>
                  <a:cubicBezTo>
                    <a:pt x="1101" y="1207"/>
                    <a:pt x="1143" y="1148"/>
                    <a:pt x="1177" y="1088"/>
                  </a:cubicBezTo>
                  <a:cubicBezTo>
                    <a:pt x="1249" y="970"/>
                    <a:pt x="1283" y="834"/>
                    <a:pt x="1287" y="699"/>
                  </a:cubicBezTo>
                  <a:cubicBezTo>
                    <a:pt x="1287" y="635"/>
                    <a:pt x="1283" y="568"/>
                    <a:pt x="1270" y="504"/>
                  </a:cubicBezTo>
                  <a:cubicBezTo>
                    <a:pt x="1253" y="436"/>
                    <a:pt x="1232" y="373"/>
                    <a:pt x="1202" y="314"/>
                  </a:cubicBezTo>
                  <a:cubicBezTo>
                    <a:pt x="1173" y="259"/>
                    <a:pt x="1139" y="208"/>
                    <a:pt x="1097" y="161"/>
                  </a:cubicBezTo>
                  <a:cubicBezTo>
                    <a:pt x="1084" y="149"/>
                    <a:pt x="1071" y="136"/>
                    <a:pt x="1054" y="123"/>
                  </a:cubicBezTo>
                  <a:cubicBezTo>
                    <a:pt x="1025" y="98"/>
                    <a:pt x="991" y="72"/>
                    <a:pt x="957" y="56"/>
                  </a:cubicBezTo>
                  <a:cubicBezTo>
                    <a:pt x="893" y="22"/>
                    <a:pt x="826" y="5"/>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2"/>
            <p:cNvSpPr/>
            <p:nvPr/>
          </p:nvSpPr>
          <p:spPr>
            <a:xfrm rot="-2997187">
              <a:off x="-1462120" y="4250400"/>
              <a:ext cx="41676" cy="42084"/>
            </a:xfrm>
            <a:custGeom>
              <a:rect b="b" l="l" r="r" t="t"/>
              <a:pathLst>
                <a:path extrusionOk="0" h="1236" w="1224">
                  <a:moveTo>
                    <a:pt x="807" y="0"/>
                  </a:moveTo>
                  <a:cubicBezTo>
                    <a:pt x="800" y="0"/>
                    <a:pt x="794" y="1"/>
                    <a:pt x="788" y="3"/>
                  </a:cubicBezTo>
                  <a:cubicBezTo>
                    <a:pt x="750" y="3"/>
                    <a:pt x="707" y="8"/>
                    <a:pt x="673" y="16"/>
                  </a:cubicBezTo>
                  <a:cubicBezTo>
                    <a:pt x="623" y="29"/>
                    <a:pt x="572" y="46"/>
                    <a:pt x="530" y="67"/>
                  </a:cubicBezTo>
                  <a:cubicBezTo>
                    <a:pt x="500" y="84"/>
                    <a:pt x="470" y="101"/>
                    <a:pt x="445" y="122"/>
                  </a:cubicBezTo>
                  <a:cubicBezTo>
                    <a:pt x="364" y="147"/>
                    <a:pt x="292" y="190"/>
                    <a:pt x="233" y="245"/>
                  </a:cubicBezTo>
                  <a:cubicBezTo>
                    <a:pt x="106" y="355"/>
                    <a:pt x="30" y="511"/>
                    <a:pt x="13" y="676"/>
                  </a:cubicBezTo>
                  <a:lnTo>
                    <a:pt x="13" y="702"/>
                  </a:lnTo>
                  <a:cubicBezTo>
                    <a:pt x="5" y="727"/>
                    <a:pt x="0" y="757"/>
                    <a:pt x="0" y="786"/>
                  </a:cubicBezTo>
                  <a:cubicBezTo>
                    <a:pt x="0" y="829"/>
                    <a:pt x="13" y="875"/>
                    <a:pt x="30" y="918"/>
                  </a:cubicBezTo>
                  <a:cubicBezTo>
                    <a:pt x="34" y="922"/>
                    <a:pt x="39" y="930"/>
                    <a:pt x="43" y="935"/>
                  </a:cubicBezTo>
                  <a:cubicBezTo>
                    <a:pt x="60" y="998"/>
                    <a:pt x="94" y="1053"/>
                    <a:pt x="132" y="1104"/>
                  </a:cubicBezTo>
                  <a:cubicBezTo>
                    <a:pt x="202" y="1194"/>
                    <a:pt x="308" y="1235"/>
                    <a:pt x="417" y="1235"/>
                  </a:cubicBezTo>
                  <a:cubicBezTo>
                    <a:pt x="471" y="1235"/>
                    <a:pt x="525" y="1225"/>
                    <a:pt x="576" y="1205"/>
                  </a:cubicBezTo>
                  <a:cubicBezTo>
                    <a:pt x="644" y="1180"/>
                    <a:pt x="712" y="1146"/>
                    <a:pt x="771" y="1100"/>
                  </a:cubicBezTo>
                  <a:cubicBezTo>
                    <a:pt x="860" y="1036"/>
                    <a:pt x="940" y="968"/>
                    <a:pt x="1012" y="888"/>
                  </a:cubicBezTo>
                  <a:cubicBezTo>
                    <a:pt x="1092" y="799"/>
                    <a:pt x="1156" y="693"/>
                    <a:pt x="1198" y="579"/>
                  </a:cubicBezTo>
                  <a:cubicBezTo>
                    <a:pt x="1215" y="532"/>
                    <a:pt x="1224" y="477"/>
                    <a:pt x="1224" y="427"/>
                  </a:cubicBezTo>
                  <a:cubicBezTo>
                    <a:pt x="1224" y="380"/>
                    <a:pt x="1219" y="334"/>
                    <a:pt x="1202" y="287"/>
                  </a:cubicBezTo>
                  <a:cubicBezTo>
                    <a:pt x="1194" y="257"/>
                    <a:pt x="1181" y="232"/>
                    <a:pt x="1169" y="207"/>
                  </a:cubicBezTo>
                  <a:cubicBezTo>
                    <a:pt x="1152" y="181"/>
                    <a:pt x="1135" y="156"/>
                    <a:pt x="1114" y="135"/>
                  </a:cubicBezTo>
                  <a:cubicBezTo>
                    <a:pt x="1084" y="101"/>
                    <a:pt x="1046" y="71"/>
                    <a:pt x="1004" y="54"/>
                  </a:cubicBezTo>
                  <a:cubicBezTo>
                    <a:pt x="978" y="37"/>
                    <a:pt x="953" y="29"/>
                    <a:pt x="923" y="20"/>
                  </a:cubicBezTo>
                  <a:cubicBezTo>
                    <a:pt x="889" y="12"/>
                    <a:pt x="855" y="3"/>
                    <a:pt x="826" y="3"/>
                  </a:cubicBezTo>
                  <a:cubicBezTo>
                    <a:pt x="819" y="1"/>
                    <a:pt x="813" y="0"/>
                    <a:pt x="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2"/>
            <p:cNvSpPr/>
            <p:nvPr/>
          </p:nvSpPr>
          <p:spPr>
            <a:xfrm rot="-2997187">
              <a:off x="-1320021" y="4039197"/>
              <a:ext cx="41267" cy="51822"/>
            </a:xfrm>
            <a:custGeom>
              <a:rect b="b" l="l" r="r" t="t"/>
              <a:pathLst>
                <a:path extrusionOk="0" h="1522" w="1212">
                  <a:moveTo>
                    <a:pt x="759" y="0"/>
                  </a:moveTo>
                  <a:cubicBezTo>
                    <a:pt x="725" y="0"/>
                    <a:pt x="691" y="5"/>
                    <a:pt x="653" y="13"/>
                  </a:cubicBezTo>
                  <a:cubicBezTo>
                    <a:pt x="551" y="34"/>
                    <a:pt x="454" y="85"/>
                    <a:pt x="378" y="157"/>
                  </a:cubicBezTo>
                  <a:cubicBezTo>
                    <a:pt x="327" y="199"/>
                    <a:pt x="285" y="246"/>
                    <a:pt x="251" y="292"/>
                  </a:cubicBezTo>
                  <a:cubicBezTo>
                    <a:pt x="213" y="339"/>
                    <a:pt x="183" y="390"/>
                    <a:pt x="158" y="441"/>
                  </a:cubicBezTo>
                  <a:cubicBezTo>
                    <a:pt x="119" y="508"/>
                    <a:pt x="90" y="580"/>
                    <a:pt x="64" y="656"/>
                  </a:cubicBezTo>
                  <a:cubicBezTo>
                    <a:pt x="35" y="750"/>
                    <a:pt x="14" y="843"/>
                    <a:pt x="1" y="936"/>
                  </a:cubicBezTo>
                  <a:cubicBezTo>
                    <a:pt x="1" y="953"/>
                    <a:pt x="1" y="970"/>
                    <a:pt x="5" y="987"/>
                  </a:cubicBezTo>
                  <a:cubicBezTo>
                    <a:pt x="1" y="1012"/>
                    <a:pt x="1" y="1042"/>
                    <a:pt x="5" y="1071"/>
                  </a:cubicBezTo>
                  <a:cubicBezTo>
                    <a:pt x="9" y="1122"/>
                    <a:pt x="22" y="1169"/>
                    <a:pt x="39" y="1215"/>
                  </a:cubicBezTo>
                  <a:cubicBezTo>
                    <a:pt x="52" y="1262"/>
                    <a:pt x="77" y="1308"/>
                    <a:pt x="103" y="1351"/>
                  </a:cubicBezTo>
                  <a:cubicBezTo>
                    <a:pt x="153" y="1431"/>
                    <a:pt x="229" y="1490"/>
                    <a:pt x="323" y="1516"/>
                  </a:cubicBezTo>
                  <a:cubicBezTo>
                    <a:pt x="342" y="1519"/>
                    <a:pt x="362" y="1521"/>
                    <a:pt x="382" y="1521"/>
                  </a:cubicBezTo>
                  <a:cubicBezTo>
                    <a:pt x="411" y="1521"/>
                    <a:pt x="439" y="1517"/>
                    <a:pt x="467" y="1507"/>
                  </a:cubicBezTo>
                  <a:cubicBezTo>
                    <a:pt x="467" y="1507"/>
                    <a:pt x="471" y="1503"/>
                    <a:pt x="475" y="1503"/>
                  </a:cubicBezTo>
                  <a:cubicBezTo>
                    <a:pt x="534" y="1499"/>
                    <a:pt x="589" y="1486"/>
                    <a:pt x="640" y="1461"/>
                  </a:cubicBezTo>
                  <a:cubicBezTo>
                    <a:pt x="750" y="1401"/>
                    <a:pt x="847" y="1317"/>
                    <a:pt x="915" y="1215"/>
                  </a:cubicBezTo>
                  <a:cubicBezTo>
                    <a:pt x="1004" y="1105"/>
                    <a:pt x="1072" y="982"/>
                    <a:pt x="1127" y="851"/>
                  </a:cubicBezTo>
                  <a:cubicBezTo>
                    <a:pt x="1173" y="745"/>
                    <a:pt x="1199" y="631"/>
                    <a:pt x="1207" y="513"/>
                  </a:cubicBezTo>
                  <a:cubicBezTo>
                    <a:pt x="1211" y="411"/>
                    <a:pt x="1190" y="314"/>
                    <a:pt x="1144" y="225"/>
                  </a:cubicBezTo>
                  <a:cubicBezTo>
                    <a:pt x="1106" y="144"/>
                    <a:pt x="1038" y="81"/>
                    <a:pt x="957" y="43"/>
                  </a:cubicBezTo>
                  <a:cubicBezTo>
                    <a:pt x="932" y="30"/>
                    <a:pt x="907" y="22"/>
                    <a:pt x="877" y="13"/>
                  </a:cubicBezTo>
                  <a:cubicBezTo>
                    <a:pt x="852" y="5"/>
                    <a:pt x="822"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2"/>
            <p:cNvSpPr/>
            <p:nvPr/>
          </p:nvSpPr>
          <p:spPr>
            <a:xfrm rot="-2997187">
              <a:off x="-1259065" y="4175313"/>
              <a:ext cx="48588" cy="41267"/>
            </a:xfrm>
            <a:custGeom>
              <a:rect b="b" l="l" r="r" t="t"/>
              <a:pathLst>
                <a:path extrusionOk="0" h="1212" w="1427">
                  <a:moveTo>
                    <a:pt x="868" y="1"/>
                  </a:moveTo>
                  <a:cubicBezTo>
                    <a:pt x="817" y="5"/>
                    <a:pt x="762" y="9"/>
                    <a:pt x="712" y="17"/>
                  </a:cubicBezTo>
                  <a:cubicBezTo>
                    <a:pt x="623" y="34"/>
                    <a:pt x="534" y="60"/>
                    <a:pt x="453" y="102"/>
                  </a:cubicBezTo>
                  <a:cubicBezTo>
                    <a:pt x="364" y="140"/>
                    <a:pt x="288" y="195"/>
                    <a:pt x="216" y="259"/>
                  </a:cubicBezTo>
                  <a:cubicBezTo>
                    <a:pt x="208" y="271"/>
                    <a:pt x="195" y="280"/>
                    <a:pt x="187" y="293"/>
                  </a:cubicBezTo>
                  <a:cubicBezTo>
                    <a:pt x="174" y="301"/>
                    <a:pt x="161" y="314"/>
                    <a:pt x="153" y="326"/>
                  </a:cubicBezTo>
                  <a:cubicBezTo>
                    <a:pt x="115" y="365"/>
                    <a:pt x="85" y="407"/>
                    <a:pt x="64" y="453"/>
                  </a:cubicBezTo>
                  <a:cubicBezTo>
                    <a:pt x="51" y="470"/>
                    <a:pt x="43" y="487"/>
                    <a:pt x="34" y="508"/>
                  </a:cubicBezTo>
                  <a:cubicBezTo>
                    <a:pt x="9" y="551"/>
                    <a:pt x="0" y="606"/>
                    <a:pt x="5" y="657"/>
                  </a:cubicBezTo>
                  <a:cubicBezTo>
                    <a:pt x="0" y="720"/>
                    <a:pt x="5" y="784"/>
                    <a:pt x="17" y="851"/>
                  </a:cubicBezTo>
                  <a:cubicBezTo>
                    <a:pt x="34" y="940"/>
                    <a:pt x="81" y="1025"/>
                    <a:pt x="149" y="1088"/>
                  </a:cubicBezTo>
                  <a:cubicBezTo>
                    <a:pt x="229" y="1164"/>
                    <a:pt x="339" y="1207"/>
                    <a:pt x="449" y="1211"/>
                  </a:cubicBezTo>
                  <a:cubicBezTo>
                    <a:pt x="508" y="1211"/>
                    <a:pt x="563" y="1207"/>
                    <a:pt x="618" y="1190"/>
                  </a:cubicBezTo>
                  <a:cubicBezTo>
                    <a:pt x="690" y="1173"/>
                    <a:pt x="758" y="1148"/>
                    <a:pt x="822" y="1114"/>
                  </a:cubicBezTo>
                  <a:cubicBezTo>
                    <a:pt x="885" y="1084"/>
                    <a:pt x="949" y="1046"/>
                    <a:pt x="1008" y="1004"/>
                  </a:cubicBezTo>
                  <a:cubicBezTo>
                    <a:pt x="1088" y="949"/>
                    <a:pt x="1164" y="885"/>
                    <a:pt x="1236" y="817"/>
                  </a:cubicBezTo>
                  <a:cubicBezTo>
                    <a:pt x="1270" y="779"/>
                    <a:pt x="1304" y="737"/>
                    <a:pt x="1334" y="695"/>
                  </a:cubicBezTo>
                  <a:cubicBezTo>
                    <a:pt x="1359" y="657"/>
                    <a:pt x="1385" y="610"/>
                    <a:pt x="1397" y="563"/>
                  </a:cubicBezTo>
                  <a:cubicBezTo>
                    <a:pt x="1427" y="483"/>
                    <a:pt x="1427" y="398"/>
                    <a:pt x="1401" y="322"/>
                  </a:cubicBezTo>
                  <a:cubicBezTo>
                    <a:pt x="1393" y="297"/>
                    <a:pt x="1385" y="271"/>
                    <a:pt x="1376" y="250"/>
                  </a:cubicBezTo>
                  <a:cubicBezTo>
                    <a:pt x="1359" y="221"/>
                    <a:pt x="1342" y="199"/>
                    <a:pt x="1321" y="174"/>
                  </a:cubicBezTo>
                  <a:cubicBezTo>
                    <a:pt x="1296" y="140"/>
                    <a:pt x="1262" y="115"/>
                    <a:pt x="1224" y="89"/>
                  </a:cubicBezTo>
                  <a:cubicBezTo>
                    <a:pt x="1186" y="68"/>
                    <a:pt x="1147" y="51"/>
                    <a:pt x="1105" y="39"/>
                  </a:cubicBezTo>
                  <a:cubicBezTo>
                    <a:pt x="1076" y="26"/>
                    <a:pt x="1046" y="22"/>
                    <a:pt x="1016" y="17"/>
                  </a:cubicBezTo>
                  <a:cubicBezTo>
                    <a:pt x="970" y="9"/>
                    <a:pt x="923" y="5"/>
                    <a:pt x="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2"/>
            <p:cNvSpPr/>
            <p:nvPr/>
          </p:nvSpPr>
          <p:spPr>
            <a:xfrm rot="-2997187">
              <a:off x="-1360955" y="4298561"/>
              <a:ext cx="55227" cy="46613"/>
            </a:xfrm>
            <a:custGeom>
              <a:rect b="b" l="l" r="r" t="t"/>
              <a:pathLst>
                <a:path extrusionOk="0" h="1369" w="1622">
                  <a:moveTo>
                    <a:pt x="1109" y="0"/>
                  </a:moveTo>
                  <a:cubicBezTo>
                    <a:pt x="1067" y="0"/>
                    <a:pt x="1025" y="4"/>
                    <a:pt x="982" y="9"/>
                  </a:cubicBezTo>
                  <a:cubicBezTo>
                    <a:pt x="914" y="17"/>
                    <a:pt x="851" y="34"/>
                    <a:pt x="788" y="59"/>
                  </a:cubicBezTo>
                  <a:cubicBezTo>
                    <a:pt x="711" y="85"/>
                    <a:pt x="635" y="114"/>
                    <a:pt x="563" y="157"/>
                  </a:cubicBezTo>
                  <a:cubicBezTo>
                    <a:pt x="487" y="199"/>
                    <a:pt x="411" y="250"/>
                    <a:pt x="347" y="309"/>
                  </a:cubicBezTo>
                  <a:cubicBezTo>
                    <a:pt x="280" y="364"/>
                    <a:pt x="225" y="432"/>
                    <a:pt x="178" y="504"/>
                  </a:cubicBezTo>
                  <a:cubicBezTo>
                    <a:pt x="165" y="521"/>
                    <a:pt x="148" y="538"/>
                    <a:pt x="136" y="550"/>
                  </a:cubicBezTo>
                  <a:cubicBezTo>
                    <a:pt x="106" y="597"/>
                    <a:pt x="76" y="644"/>
                    <a:pt x="55" y="694"/>
                  </a:cubicBezTo>
                  <a:cubicBezTo>
                    <a:pt x="30" y="749"/>
                    <a:pt x="17" y="809"/>
                    <a:pt x="13" y="868"/>
                  </a:cubicBezTo>
                  <a:cubicBezTo>
                    <a:pt x="0" y="974"/>
                    <a:pt x="26" y="1084"/>
                    <a:pt x="85" y="1173"/>
                  </a:cubicBezTo>
                  <a:cubicBezTo>
                    <a:pt x="115" y="1215"/>
                    <a:pt x="153" y="1249"/>
                    <a:pt x="195" y="1278"/>
                  </a:cubicBezTo>
                  <a:cubicBezTo>
                    <a:pt x="242" y="1304"/>
                    <a:pt x="288" y="1325"/>
                    <a:pt x="339" y="1338"/>
                  </a:cubicBezTo>
                  <a:cubicBezTo>
                    <a:pt x="377" y="1346"/>
                    <a:pt x="415" y="1355"/>
                    <a:pt x="453" y="1355"/>
                  </a:cubicBezTo>
                  <a:cubicBezTo>
                    <a:pt x="470" y="1359"/>
                    <a:pt x="491" y="1363"/>
                    <a:pt x="508" y="1367"/>
                  </a:cubicBezTo>
                  <a:cubicBezTo>
                    <a:pt x="523" y="1368"/>
                    <a:pt x="538" y="1369"/>
                    <a:pt x="553" y="1369"/>
                  </a:cubicBezTo>
                  <a:cubicBezTo>
                    <a:pt x="595" y="1369"/>
                    <a:pt x="638" y="1365"/>
                    <a:pt x="682" y="1359"/>
                  </a:cubicBezTo>
                  <a:cubicBezTo>
                    <a:pt x="737" y="1346"/>
                    <a:pt x="792" y="1333"/>
                    <a:pt x="847" y="1312"/>
                  </a:cubicBezTo>
                  <a:cubicBezTo>
                    <a:pt x="927" y="1283"/>
                    <a:pt x="1008" y="1245"/>
                    <a:pt x="1080" y="1202"/>
                  </a:cubicBezTo>
                  <a:cubicBezTo>
                    <a:pt x="1185" y="1143"/>
                    <a:pt x="1278" y="1071"/>
                    <a:pt x="1359" y="982"/>
                  </a:cubicBezTo>
                  <a:cubicBezTo>
                    <a:pt x="1397" y="940"/>
                    <a:pt x="1431" y="893"/>
                    <a:pt x="1465" y="847"/>
                  </a:cubicBezTo>
                  <a:cubicBezTo>
                    <a:pt x="1494" y="796"/>
                    <a:pt x="1524" y="741"/>
                    <a:pt x="1545" y="686"/>
                  </a:cubicBezTo>
                  <a:cubicBezTo>
                    <a:pt x="1621" y="504"/>
                    <a:pt x="1609" y="284"/>
                    <a:pt x="1469" y="136"/>
                  </a:cubicBezTo>
                  <a:cubicBezTo>
                    <a:pt x="1439" y="102"/>
                    <a:pt x="1401" y="76"/>
                    <a:pt x="1359" y="55"/>
                  </a:cubicBezTo>
                  <a:cubicBezTo>
                    <a:pt x="1295" y="21"/>
                    <a:pt x="1228" y="4"/>
                    <a:pt x="1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2"/>
            <p:cNvSpPr/>
            <p:nvPr/>
          </p:nvSpPr>
          <p:spPr>
            <a:xfrm rot="-2997187">
              <a:off x="-1374260" y="4106115"/>
              <a:ext cx="49745" cy="53627"/>
            </a:xfrm>
            <a:custGeom>
              <a:rect b="b" l="l" r="r" t="t"/>
              <a:pathLst>
                <a:path extrusionOk="0" h="1575" w="1461">
                  <a:moveTo>
                    <a:pt x="995" y="1"/>
                  </a:moveTo>
                  <a:cubicBezTo>
                    <a:pt x="953" y="5"/>
                    <a:pt x="910" y="9"/>
                    <a:pt x="868" y="13"/>
                  </a:cubicBezTo>
                  <a:cubicBezTo>
                    <a:pt x="809" y="30"/>
                    <a:pt x="750" y="47"/>
                    <a:pt x="695" y="73"/>
                  </a:cubicBezTo>
                  <a:cubicBezTo>
                    <a:pt x="631" y="98"/>
                    <a:pt x="576" y="128"/>
                    <a:pt x="521" y="161"/>
                  </a:cubicBezTo>
                  <a:cubicBezTo>
                    <a:pt x="373" y="263"/>
                    <a:pt x="246" y="394"/>
                    <a:pt x="153" y="542"/>
                  </a:cubicBezTo>
                  <a:cubicBezTo>
                    <a:pt x="106" y="619"/>
                    <a:pt x="68" y="703"/>
                    <a:pt x="38" y="788"/>
                  </a:cubicBezTo>
                  <a:cubicBezTo>
                    <a:pt x="13" y="868"/>
                    <a:pt x="0" y="953"/>
                    <a:pt x="5" y="1038"/>
                  </a:cubicBezTo>
                  <a:cubicBezTo>
                    <a:pt x="5" y="1063"/>
                    <a:pt x="9" y="1088"/>
                    <a:pt x="22" y="1110"/>
                  </a:cubicBezTo>
                  <a:cubicBezTo>
                    <a:pt x="22" y="1143"/>
                    <a:pt x="26" y="1177"/>
                    <a:pt x="34" y="1207"/>
                  </a:cubicBezTo>
                  <a:cubicBezTo>
                    <a:pt x="38" y="1232"/>
                    <a:pt x="43" y="1253"/>
                    <a:pt x="55" y="1279"/>
                  </a:cubicBezTo>
                  <a:cubicBezTo>
                    <a:pt x="64" y="1304"/>
                    <a:pt x="77" y="1330"/>
                    <a:pt x="94" y="1355"/>
                  </a:cubicBezTo>
                  <a:cubicBezTo>
                    <a:pt x="106" y="1372"/>
                    <a:pt x="119" y="1385"/>
                    <a:pt x="132" y="1397"/>
                  </a:cubicBezTo>
                  <a:cubicBezTo>
                    <a:pt x="157" y="1435"/>
                    <a:pt x="191" y="1469"/>
                    <a:pt x="225" y="1495"/>
                  </a:cubicBezTo>
                  <a:cubicBezTo>
                    <a:pt x="300" y="1555"/>
                    <a:pt x="393" y="1575"/>
                    <a:pt x="486" y="1575"/>
                  </a:cubicBezTo>
                  <a:cubicBezTo>
                    <a:pt x="524" y="1575"/>
                    <a:pt x="561" y="1571"/>
                    <a:pt x="597" y="1567"/>
                  </a:cubicBezTo>
                  <a:cubicBezTo>
                    <a:pt x="902" y="1524"/>
                    <a:pt x="1156" y="1321"/>
                    <a:pt x="1304" y="1059"/>
                  </a:cubicBezTo>
                  <a:cubicBezTo>
                    <a:pt x="1406" y="889"/>
                    <a:pt x="1456" y="703"/>
                    <a:pt x="1461" y="509"/>
                  </a:cubicBezTo>
                  <a:cubicBezTo>
                    <a:pt x="1461" y="327"/>
                    <a:pt x="1384" y="123"/>
                    <a:pt x="1207" y="47"/>
                  </a:cubicBezTo>
                  <a:cubicBezTo>
                    <a:pt x="1181" y="34"/>
                    <a:pt x="1156" y="26"/>
                    <a:pt x="1126" y="18"/>
                  </a:cubicBezTo>
                  <a:cubicBezTo>
                    <a:pt x="1097" y="9"/>
                    <a:pt x="1063" y="5"/>
                    <a:pt x="1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2"/>
            <p:cNvSpPr/>
            <p:nvPr/>
          </p:nvSpPr>
          <p:spPr>
            <a:xfrm rot="-2997187">
              <a:off x="-1282402" y="4115986"/>
              <a:ext cx="41233" cy="46545"/>
            </a:xfrm>
            <a:custGeom>
              <a:rect b="b" l="l" r="r" t="t"/>
              <a:pathLst>
                <a:path extrusionOk="0" h="1367" w="1211">
                  <a:moveTo>
                    <a:pt x="690" y="0"/>
                  </a:moveTo>
                  <a:cubicBezTo>
                    <a:pt x="593" y="9"/>
                    <a:pt x="500" y="38"/>
                    <a:pt x="415" y="80"/>
                  </a:cubicBezTo>
                  <a:cubicBezTo>
                    <a:pt x="335" y="127"/>
                    <a:pt x="263" y="186"/>
                    <a:pt x="204" y="258"/>
                  </a:cubicBezTo>
                  <a:cubicBezTo>
                    <a:pt x="170" y="296"/>
                    <a:pt x="140" y="343"/>
                    <a:pt x="110" y="389"/>
                  </a:cubicBezTo>
                  <a:cubicBezTo>
                    <a:pt x="81" y="444"/>
                    <a:pt x="60" y="504"/>
                    <a:pt x="38" y="563"/>
                  </a:cubicBezTo>
                  <a:cubicBezTo>
                    <a:pt x="26" y="622"/>
                    <a:pt x="13" y="681"/>
                    <a:pt x="9" y="741"/>
                  </a:cubicBezTo>
                  <a:cubicBezTo>
                    <a:pt x="0" y="792"/>
                    <a:pt x="0" y="842"/>
                    <a:pt x="9" y="893"/>
                  </a:cubicBezTo>
                  <a:lnTo>
                    <a:pt x="9" y="935"/>
                  </a:lnTo>
                  <a:cubicBezTo>
                    <a:pt x="13" y="986"/>
                    <a:pt x="26" y="1033"/>
                    <a:pt x="43" y="1084"/>
                  </a:cubicBezTo>
                  <a:cubicBezTo>
                    <a:pt x="64" y="1134"/>
                    <a:pt x="93" y="1181"/>
                    <a:pt x="132" y="1223"/>
                  </a:cubicBezTo>
                  <a:cubicBezTo>
                    <a:pt x="165" y="1261"/>
                    <a:pt x="204" y="1291"/>
                    <a:pt x="250" y="1316"/>
                  </a:cubicBezTo>
                  <a:cubicBezTo>
                    <a:pt x="305" y="1342"/>
                    <a:pt x="360" y="1359"/>
                    <a:pt x="424" y="1363"/>
                  </a:cubicBezTo>
                  <a:cubicBezTo>
                    <a:pt x="436" y="1365"/>
                    <a:pt x="449" y="1366"/>
                    <a:pt x="462" y="1366"/>
                  </a:cubicBezTo>
                  <a:cubicBezTo>
                    <a:pt x="474" y="1366"/>
                    <a:pt x="487" y="1365"/>
                    <a:pt x="500" y="1363"/>
                  </a:cubicBezTo>
                  <a:cubicBezTo>
                    <a:pt x="508" y="1363"/>
                    <a:pt x="517" y="1359"/>
                    <a:pt x="525" y="1354"/>
                  </a:cubicBezTo>
                  <a:cubicBezTo>
                    <a:pt x="533" y="1356"/>
                    <a:pt x="541" y="1356"/>
                    <a:pt x="549" y="1356"/>
                  </a:cubicBezTo>
                  <a:cubicBezTo>
                    <a:pt x="571" y="1356"/>
                    <a:pt x="592" y="1352"/>
                    <a:pt x="614" y="1346"/>
                  </a:cubicBezTo>
                  <a:cubicBezTo>
                    <a:pt x="724" y="1316"/>
                    <a:pt x="826" y="1249"/>
                    <a:pt x="898" y="1160"/>
                  </a:cubicBezTo>
                  <a:cubicBezTo>
                    <a:pt x="1008" y="1033"/>
                    <a:pt x="1092" y="885"/>
                    <a:pt x="1156" y="728"/>
                  </a:cubicBezTo>
                  <a:cubicBezTo>
                    <a:pt x="1190" y="639"/>
                    <a:pt x="1211" y="538"/>
                    <a:pt x="1211" y="440"/>
                  </a:cubicBezTo>
                  <a:cubicBezTo>
                    <a:pt x="1211" y="351"/>
                    <a:pt x="1181" y="267"/>
                    <a:pt x="1135" y="195"/>
                  </a:cubicBezTo>
                  <a:cubicBezTo>
                    <a:pt x="1105" y="152"/>
                    <a:pt x="1067" y="114"/>
                    <a:pt x="1029" y="85"/>
                  </a:cubicBezTo>
                  <a:cubicBezTo>
                    <a:pt x="991" y="59"/>
                    <a:pt x="953" y="38"/>
                    <a:pt x="910" y="25"/>
                  </a:cubicBezTo>
                  <a:cubicBezTo>
                    <a:pt x="872" y="13"/>
                    <a:pt x="830" y="4"/>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2"/>
            <p:cNvSpPr/>
            <p:nvPr/>
          </p:nvSpPr>
          <p:spPr>
            <a:xfrm rot="-2997187">
              <a:off x="-1562559" y="4150276"/>
              <a:ext cx="48622" cy="37522"/>
            </a:xfrm>
            <a:custGeom>
              <a:rect b="b" l="l" r="r" t="t"/>
              <a:pathLst>
                <a:path extrusionOk="0" h="1102" w="1428">
                  <a:moveTo>
                    <a:pt x="923" y="1"/>
                  </a:moveTo>
                  <a:cubicBezTo>
                    <a:pt x="860" y="1"/>
                    <a:pt x="801" y="9"/>
                    <a:pt x="737" y="26"/>
                  </a:cubicBezTo>
                  <a:cubicBezTo>
                    <a:pt x="682" y="39"/>
                    <a:pt x="627" y="60"/>
                    <a:pt x="576" y="90"/>
                  </a:cubicBezTo>
                  <a:cubicBezTo>
                    <a:pt x="521" y="102"/>
                    <a:pt x="466" y="124"/>
                    <a:pt x="415" y="149"/>
                  </a:cubicBezTo>
                  <a:cubicBezTo>
                    <a:pt x="267" y="221"/>
                    <a:pt x="140" y="339"/>
                    <a:pt x="60" y="483"/>
                  </a:cubicBezTo>
                  <a:cubicBezTo>
                    <a:pt x="56" y="500"/>
                    <a:pt x="47" y="517"/>
                    <a:pt x="39" y="538"/>
                  </a:cubicBezTo>
                  <a:cubicBezTo>
                    <a:pt x="35" y="551"/>
                    <a:pt x="30" y="564"/>
                    <a:pt x="30" y="572"/>
                  </a:cubicBezTo>
                  <a:cubicBezTo>
                    <a:pt x="18" y="602"/>
                    <a:pt x="9" y="627"/>
                    <a:pt x="5" y="657"/>
                  </a:cubicBezTo>
                  <a:cubicBezTo>
                    <a:pt x="1" y="678"/>
                    <a:pt x="1" y="699"/>
                    <a:pt x="1" y="720"/>
                  </a:cubicBezTo>
                  <a:cubicBezTo>
                    <a:pt x="1" y="746"/>
                    <a:pt x="5" y="775"/>
                    <a:pt x="13" y="801"/>
                  </a:cubicBezTo>
                  <a:cubicBezTo>
                    <a:pt x="22" y="818"/>
                    <a:pt x="30" y="839"/>
                    <a:pt x="43" y="856"/>
                  </a:cubicBezTo>
                  <a:cubicBezTo>
                    <a:pt x="47" y="860"/>
                    <a:pt x="51" y="869"/>
                    <a:pt x="56" y="873"/>
                  </a:cubicBezTo>
                  <a:cubicBezTo>
                    <a:pt x="81" y="936"/>
                    <a:pt x="123" y="987"/>
                    <a:pt x="178" y="1021"/>
                  </a:cubicBezTo>
                  <a:cubicBezTo>
                    <a:pt x="221" y="1046"/>
                    <a:pt x="267" y="1067"/>
                    <a:pt x="314" y="1076"/>
                  </a:cubicBezTo>
                  <a:cubicBezTo>
                    <a:pt x="382" y="1093"/>
                    <a:pt x="449" y="1101"/>
                    <a:pt x="521" y="1101"/>
                  </a:cubicBezTo>
                  <a:cubicBezTo>
                    <a:pt x="529" y="1102"/>
                    <a:pt x="538" y="1102"/>
                    <a:pt x="546" y="1102"/>
                  </a:cubicBezTo>
                  <a:cubicBezTo>
                    <a:pt x="769" y="1102"/>
                    <a:pt x="980" y="990"/>
                    <a:pt x="1148" y="843"/>
                  </a:cubicBezTo>
                  <a:cubicBezTo>
                    <a:pt x="1207" y="792"/>
                    <a:pt x="1258" y="733"/>
                    <a:pt x="1304" y="665"/>
                  </a:cubicBezTo>
                  <a:cubicBezTo>
                    <a:pt x="1351" y="606"/>
                    <a:pt x="1385" y="543"/>
                    <a:pt x="1406" y="471"/>
                  </a:cubicBezTo>
                  <a:cubicBezTo>
                    <a:pt x="1423" y="407"/>
                    <a:pt x="1427" y="344"/>
                    <a:pt x="1414" y="280"/>
                  </a:cubicBezTo>
                  <a:cubicBezTo>
                    <a:pt x="1402" y="212"/>
                    <a:pt x="1364" y="153"/>
                    <a:pt x="1309" y="115"/>
                  </a:cubicBezTo>
                  <a:cubicBezTo>
                    <a:pt x="1245" y="64"/>
                    <a:pt x="1173" y="35"/>
                    <a:pt x="1093" y="18"/>
                  </a:cubicBezTo>
                  <a:cubicBezTo>
                    <a:pt x="1038" y="9"/>
                    <a:pt x="983" y="1"/>
                    <a:pt x="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2"/>
            <p:cNvSpPr/>
            <p:nvPr/>
          </p:nvSpPr>
          <p:spPr>
            <a:xfrm rot="-2997187">
              <a:off x="-1458011" y="3979838"/>
              <a:ext cx="51175" cy="41608"/>
            </a:xfrm>
            <a:custGeom>
              <a:rect b="b" l="l" r="r" t="t"/>
              <a:pathLst>
                <a:path extrusionOk="0" h="1222" w="1503">
                  <a:moveTo>
                    <a:pt x="999" y="0"/>
                  </a:moveTo>
                  <a:cubicBezTo>
                    <a:pt x="915" y="0"/>
                    <a:pt x="834" y="17"/>
                    <a:pt x="758" y="47"/>
                  </a:cubicBezTo>
                  <a:cubicBezTo>
                    <a:pt x="699" y="68"/>
                    <a:pt x="640" y="98"/>
                    <a:pt x="585" y="132"/>
                  </a:cubicBezTo>
                  <a:cubicBezTo>
                    <a:pt x="538" y="161"/>
                    <a:pt x="491" y="199"/>
                    <a:pt x="449" y="237"/>
                  </a:cubicBezTo>
                  <a:cubicBezTo>
                    <a:pt x="415" y="254"/>
                    <a:pt x="386" y="276"/>
                    <a:pt x="356" y="297"/>
                  </a:cubicBezTo>
                  <a:cubicBezTo>
                    <a:pt x="288" y="343"/>
                    <a:pt x="229" y="394"/>
                    <a:pt x="178" y="449"/>
                  </a:cubicBezTo>
                  <a:cubicBezTo>
                    <a:pt x="110" y="517"/>
                    <a:pt x="60" y="597"/>
                    <a:pt x="26" y="686"/>
                  </a:cubicBezTo>
                  <a:cubicBezTo>
                    <a:pt x="13" y="728"/>
                    <a:pt x="5" y="771"/>
                    <a:pt x="5" y="813"/>
                  </a:cubicBezTo>
                  <a:cubicBezTo>
                    <a:pt x="0" y="855"/>
                    <a:pt x="9" y="898"/>
                    <a:pt x="22" y="940"/>
                  </a:cubicBezTo>
                  <a:cubicBezTo>
                    <a:pt x="30" y="961"/>
                    <a:pt x="39" y="982"/>
                    <a:pt x="51" y="1004"/>
                  </a:cubicBezTo>
                  <a:cubicBezTo>
                    <a:pt x="64" y="1020"/>
                    <a:pt x="72" y="1037"/>
                    <a:pt x="89" y="1054"/>
                  </a:cubicBezTo>
                  <a:cubicBezTo>
                    <a:pt x="115" y="1088"/>
                    <a:pt x="144" y="1118"/>
                    <a:pt x="178" y="1139"/>
                  </a:cubicBezTo>
                  <a:cubicBezTo>
                    <a:pt x="242" y="1177"/>
                    <a:pt x="309" y="1202"/>
                    <a:pt x="381" y="1215"/>
                  </a:cubicBezTo>
                  <a:cubicBezTo>
                    <a:pt x="416" y="1219"/>
                    <a:pt x="451" y="1221"/>
                    <a:pt x="486" y="1221"/>
                  </a:cubicBezTo>
                  <a:cubicBezTo>
                    <a:pt x="529" y="1221"/>
                    <a:pt x="572" y="1218"/>
                    <a:pt x="614" y="1211"/>
                  </a:cubicBezTo>
                  <a:cubicBezTo>
                    <a:pt x="686" y="1198"/>
                    <a:pt x="758" y="1181"/>
                    <a:pt x="826" y="1156"/>
                  </a:cubicBezTo>
                  <a:cubicBezTo>
                    <a:pt x="889" y="1135"/>
                    <a:pt x="949" y="1109"/>
                    <a:pt x="1004" y="1080"/>
                  </a:cubicBezTo>
                  <a:cubicBezTo>
                    <a:pt x="1139" y="1004"/>
                    <a:pt x="1257" y="906"/>
                    <a:pt x="1355" y="788"/>
                  </a:cubicBezTo>
                  <a:cubicBezTo>
                    <a:pt x="1401" y="733"/>
                    <a:pt x="1439" y="669"/>
                    <a:pt x="1465" y="606"/>
                  </a:cubicBezTo>
                  <a:cubicBezTo>
                    <a:pt x="1495" y="529"/>
                    <a:pt x="1503" y="449"/>
                    <a:pt x="1495" y="373"/>
                  </a:cubicBezTo>
                  <a:cubicBezTo>
                    <a:pt x="1486" y="339"/>
                    <a:pt x="1478" y="309"/>
                    <a:pt x="1461" y="276"/>
                  </a:cubicBezTo>
                  <a:cubicBezTo>
                    <a:pt x="1444" y="237"/>
                    <a:pt x="1418" y="204"/>
                    <a:pt x="1393" y="170"/>
                  </a:cubicBezTo>
                  <a:cubicBezTo>
                    <a:pt x="1363" y="140"/>
                    <a:pt x="1329" y="110"/>
                    <a:pt x="1296" y="89"/>
                  </a:cubicBezTo>
                  <a:cubicBezTo>
                    <a:pt x="1262" y="64"/>
                    <a:pt x="1228" y="47"/>
                    <a:pt x="1190" y="34"/>
                  </a:cubicBezTo>
                  <a:cubicBezTo>
                    <a:pt x="1156" y="22"/>
                    <a:pt x="1126" y="13"/>
                    <a:pt x="1092" y="9"/>
                  </a:cubicBezTo>
                  <a:cubicBezTo>
                    <a:pt x="1063" y="5"/>
                    <a:pt x="1033"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4" name="Google Shape;7274;p62"/>
          <p:cNvGrpSpPr/>
          <p:nvPr/>
        </p:nvGrpSpPr>
        <p:grpSpPr>
          <a:xfrm>
            <a:off x="842151" y="4199323"/>
            <a:ext cx="690028" cy="689783"/>
            <a:chOff x="-1621266" y="9256312"/>
            <a:chExt cx="814962" cy="814480"/>
          </a:xfrm>
        </p:grpSpPr>
        <p:sp>
          <p:nvSpPr>
            <p:cNvPr id="7275" name="Google Shape;7275;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6" name="Google Shape;7286;p62"/>
          <p:cNvGrpSpPr/>
          <p:nvPr/>
        </p:nvGrpSpPr>
        <p:grpSpPr>
          <a:xfrm rot="952018">
            <a:off x="2860414" y="3233817"/>
            <a:ext cx="707592" cy="702752"/>
            <a:chOff x="-2314725" y="2959913"/>
            <a:chExt cx="385300" cy="382650"/>
          </a:xfrm>
        </p:grpSpPr>
        <p:sp>
          <p:nvSpPr>
            <p:cNvPr id="7287" name="Google Shape;7287;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5" name="Google Shape;7295;p62"/>
          <p:cNvGrpSpPr/>
          <p:nvPr/>
        </p:nvGrpSpPr>
        <p:grpSpPr>
          <a:xfrm>
            <a:off x="5948770" y="5204025"/>
            <a:ext cx="689996" cy="728867"/>
            <a:chOff x="-3354237" y="2285538"/>
            <a:chExt cx="371225" cy="392075"/>
          </a:xfrm>
        </p:grpSpPr>
        <p:sp>
          <p:nvSpPr>
            <p:cNvPr id="7296" name="Google Shape;7296;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1" name="Google Shape;7321;p62"/>
          <p:cNvGrpSpPr/>
          <p:nvPr/>
        </p:nvGrpSpPr>
        <p:grpSpPr>
          <a:xfrm>
            <a:off x="892228" y="5157529"/>
            <a:ext cx="589888" cy="821876"/>
            <a:chOff x="-811725" y="3550913"/>
            <a:chExt cx="590715" cy="822946"/>
          </a:xfrm>
        </p:grpSpPr>
        <p:sp>
          <p:nvSpPr>
            <p:cNvPr id="7322" name="Google Shape;7322;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62"/>
          <p:cNvGrpSpPr/>
          <p:nvPr/>
        </p:nvGrpSpPr>
        <p:grpSpPr>
          <a:xfrm>
            <a:off x="5769383" y="4015731"/>
            <a:ext cx="1048775" cy="1056967"/>
            <a:chOff x="-1835763" y="3650609"/>
            <a:chExt cx="941281" cy="948548"/>
          </a:xfrm>
        </p:grpSpPr>
        <p:sp>
          <p:nvSpPr>
            <p:cNvPr id="7386" name="Google Shape;7386;p62"/>
            <p:cNvSpPr/>
            <p:nvPr/>
          </p:nvSpPr>
          <p:spPr>
            <a:xfrm rot="-2997187">
              <a:off x="-1715331" y="3804433"/>
              <a:ext cx="700418" cy="640901"/>
            </a:xfrm>
            <a:custGeom>
              <a:rect b="b" l="l" r="r" t="t"/>
              <a:pathLst>
                <a:path extrusionOk="0" h="18823" w="20571">
                  <a:moveTo>
                    <a:pt x="18585" y="0"/>
                  </a:moveTo>
                  <a:lnTo>
                    <a:pt x="18551" y="9"/>
                  </a:lnTo>
                  <a:lnTo>
                    <a:pt x="18522" y="13"/>
                  </a:lnTo>
                  <a:cubicBezTo>
                    <a:pt x="18488" y="25"/>
                    <a:pt x="18454" y="47"/>
                    <a:pt x="18428" y="76"/>
                  </a:cubicBezTo>
                  <a:cubicBezTo>
                    <a:pt x="18318" y="178"/>
                    <a:pt x="18213" y="288"/>
                    <a:pt x="18111" y="402"/>
                  </a:cubicBezTo>
                  <a:cubicBezTo>
                    <a:pt x="18022" y="500"/>
                    <a:pt x="17933" y="597"/>
                    <a:pt x="17849" y="698"/>
                  </a:cubicBezTo>
                  <a:lnTo>
                    <a:pt x="17806" y="741"/>
                  </a:lnTo>
                  <a:lnTo>
                    <a:pt x="17717" y="847"/>
                  </a:lnTo>
                  <a:cubicBezTo>
                    <a:pt x="17421" y="1185"/>
                    <a:pt x="17108" y="1507"/>
                    <a:pt x="16778" y="1816"/>
                  </a:cubicBezTo>
                  <a:lnTo>
                    <a:pt x="16757" y="1833"/>
                  </a:lnTo>
                  <a:cubicBezTo>
                    <a:pt x="16757" y="1833"/>
                    <a:pt x="16752" y="1837"/>
                    <a:pt x="16752" y="1837"/>
                  </a:cubicBezTo>
                  <a:cubicBezTo>
                    <a:pt x="16757" y="1841"/>
                    <a:pt x="16752" y="1845"/>
                    <a:pt x="16752" y="1845"/>
                  </a:cubicBezTo>
                  <a:lnTo>
                    <a:pt x="16765" y="1837"/>
                  </a:lnTo>
                  <a:lnTo>
                    <a:pt x="16765" y="1837"/>
                  </a:lnTo>
                  <a:cubicBezTo>
                    <a:pt x="16537" y="2040"/>
                    <a:pt x="16283" y="2214"/>
                    <a:pt x="16016" y="2362"/>
                  </a:cubicBezTo>
                  <a:cubicBezTo>
                    <a:pt x="15906" y="2417"/>
                    <a:pt x="15787" y="2459"/>
                    <a:pt x="15665" y="2485"/>
                  </a:cubicBezTo>
                  <a:cubicBezTo>
                    <a:pt x="15605" y="2497"/>
                    <a:pt x="15542" y="2502"/>
                    <a:pt x="15483" y="2502"/>
                  </a:cubicBezTo>
                  <a:lnTo>
                    <a:pt x="15453" y="2502"/>
                  </a:lnTo>
                  <a:cubicBezTo>
                    <a:pt x="15398" y="2497"/>
                    <a:pt x="15343" y="2485"/>
                    <a:pt x="15288" y="2472"/>
                  </a:cubicBezTo>
                  <a:cubicBezTo>
                    <a:pt x="15237" y="2451"/>
                    <a:pt x="15182" y="2421"/>
                    <a:pt x="15131" y="2391"/>
                  </a:cubicBezTo>
                  <a:cubicBezTo>
                    <a:pt x="15102" y="2375"/>
                    <a:pt x="15076" y="2353"/>
                    <a:pt x="15055" y="2328"/>
                  </a:cubicBezTo>
                  <a:cubicBezTo>
                    <a:pt x="15047" y="2320"/>
                    <a:pt x="15038" y="2307"/>
                    <a:pt x="15030" y="2294"/>
                  </a:cubicBezTo>
                  <a:lnTo>
                    <a:pt x="15021" y="2277"/>
                  </a:lnTo>
                  <a:lnTo>
                    <a:pt x="15021" y="2256"/>
                  </a:lnTo>
                  <a:cubicBezTo>
                    <a:pt x="15026" y="2239"/>
                    <a:pt x="15026" y="2218"/>
                    <a:pt x="15030" y="2197"/>
                  </a:cubicBezTo>
                  <a:cubicBezTo>
                    <a:pt x="15047" y="2163"/>
                    <a:pt x="15064" y="2133"/>
                    <a:pt x="15081" y="2099"/>
                  </a:cubicBezTo>
                  <a:cubicBezTo>
                    <a:pt x="15148" y="2002"/>
                    <a:pt x="15229" y="1913"/>
                    <a:pt x="15318" y="1837"/>
                  </a:cubicBezTo>
                  <a:cubicBezTo>
                    <a:pt x="15512" y="1676"/>
                    <a:pt x="15715" y="1528"/>
                    <a:pt x="15931" y="1401"/>
                  </a:cubicBezTo>
                  <a:cubicBezTo>
                    <a:pt x="16151" y="1266"/>
                    <a:pt x="16384" y="1134"/>
                    <a:pt x="16638" y="1012"/>
                  </a:cubicBezTo>
                  <a:lnTo>
                    <a:pt x="16638" y="1012"/>
                  </a:lnTo>
                  <a:lnTo>
                    <a:pt x="16613" y="1016"/>
                  </a:lnTo>
                  <a:lnTo>
                    <a:pt x="16613" y="1016"/>
                  </a:lnTo>
                  <a:lnTo>
                    <a:pt x="16672" y="991"/>
                  </a:lnTo>
                  <a:cubicBezTo>
                    <a:pt x="16854" y="906"/>
                    <a:pt x="17036" y="821"/>
                    <a:pt x="17231" y="749"/>
                  </a:cubicBezTo>
                  <a:cubicBezTo>
                    <a:pt x="17387" y="698"/>
                    <a:pt x="17430" y="495"/>
                    <a:pt x="17303" y="385"/>
                  </a:cubicBezTo>
                  <a:lnTo>
                    <a:pt x="17277" y="373"/>
                  </a:lnTo>
                  <a:lnTo>
                    <a:pt x="17256" y="360"/>
                  </a:lnTo>
                  <a:cubicBezTo>
                    <a:pt x="17226" y="343"/>
                    <a:pt x="17197" y="334"/>
                    <a:pt x="17163" y="334"/>
                  </a:cubicBezTo>
                  <a:cubicBezTo>
                    <a:pt x="17011" y="326"/>
                    <a:pt x="16875" y="322"/>
                    <a:pt x="16748" y="322"/>
                  </a:cubicBezTo>
                  <a:cubicBezTo>
                    <a:pt x="16655" y="322"/>
                    <a:pt x="16566" y="322"/>
                    <a:pt x="16473" y="330"/>
                  </a:cubicBezTo>
                  <a:cubicBezTo>
                    <a:pt x="16253" y="343"/>
                    <a:pt x="16033" y="373"/>
                    <a:pt x="15817" y="415"/>
                  </a:cubicBezTo>
                  <a:cubicBezTo>
                    <a:pt x="15622" y="453"/>
                    <a:pt x="15432" y="508"/>
                    <a:pt x="15241" y="571"/>
                  </a:cubicBezTo>
                  <a:cubicBezTo>
                    <a:pt x="15051" y="643"/>
                    <a:pt x="14865" y="724"/>
                    <a:pt x="14683" y="821"/>
                  </a:cubicBezTo>
                  <a:cubicBezTo>
                    <a:pt x="14327" y="1007"/>
                    <a:pt x="13989" y="1223"/>
                    <a:pt x="13671" y="1465"/>
                  </a:cubicBezTo>
                  <a:cubicBezTo>
                    <a:pt x="13489" y="1600"/>
                    <a:pt x="13307" y="1740"/>
                    <a:pt x="13125" y="1888"/>
                  </a:cubicBezTo>
                  <a:cubicBezTo>
                    <a:pt x="12952" y="2023"/>
                    <a:pt x="12765" y="2146"/>
                    <a:pt x="12566" y="2252"/>
                  </a:cubicBezTo>
                  <a:cubicBezTo>
                    <a:pt x="12338" y="2358"/>
                    <a:pt x="12092" y="2442"/>
                    <a:pt x="11843" y="2493"/>
                  </a:cubicBezTo>
                  <a:cubicBezTo>
                    <a:pt x="11462" y="2561"/>
                    <a:pt x="11085" y="2578"/>
                    <a:pt x="10662" y="2590"/>
                  </a:cubicBezTo>
                  <a:lnTo>
                    <a:pt x="10581" y="2586"/>
                  </a:lnTo>
                  <a:cubicBezTo>
                    <a:pt x="10493" y="2582"/>
                    <a:pt x="10404" y="2582"/>
                    <a:pt x="10315" y="2582"/>
                  </a:cubicBezTo>
                  <a:cubicBezTo>
                    <a:pt x="10247" y="2582"/>
                    <a:pt x="10175" y="2582"/>
                    <a:pt x="10103" y="2586"/>
                  </a:cubicBezTo>
                  <a:cubicBezTo>
                    <a:pt x="9934" y="2595"/>
                    <a:pt x="9769" y="2607"/>
                    <a:pt x="9604" y="2633"/>
                  </a:cubicBezTo>
                  <a:cubicBezTo>
                    <a:pt x="9295" y="2679"/>
                    <a:pt x="8990" y="2751"/>
                    <a:pt x="8698" y="2844"/>
                  </a:cubicBezTo>
                  <a:cubicBezTo>
                    <a:pt x="8761" y="2798"/>
                    <a:pt x="8825" y="2747"/>
                    <a:pt x="8888" y="2692"/>
                  </a:cubicBezTo>
                  <a:cubicBezTo>
                    <a:pt x="9003" y="2590"/>
                    <a:pt x="9104" y="2480"/>
                    <a:pt x="9197" y="2358"/>
                  </a:cubicBezTo>
                  <a:cubicBezTo>
                    <a:pt x="9295" y="2226"/>
                    <a:pt x="9371" y="2082"/>
                    <a:pt x="9426" y="1926"/>
                  </a:cubicBezTo>
                  <a:cubicBezTo>
                    <a:pt x="9439" y="1896"/>
                    <a:pt x="9447" y="1867"/>
                    <a:pt x="9443" y="1837"/>
                  </a:cubicBezTo>
                  <a:cubicBezTo>
                    <a:pt x="9439" y="1786"/>
                    <a:pt x="9417" y="1740"/>
                    <a:pt x="9379" y="1710"/>
                  </a:cubicBezTo>
                  <a:cubicBezTo>
                    <a:pt x="9353" y="1683"/>
                    <a:pt x="9316" y="1667"/>
                    <a:pt x="9278" y="1667"/>
                  </a:cubicBezTo>
                  <a:cubicBezTo>
                    <a:pt x="9274" y="1667"/>
                    <a:pt x="9269" y="1667"/>
                    <a:pt x="9265" y="1668"/>
                  </a:cubicBezTo>
                  <a:cubicBezTo>
                    <a:pt x="9227" y="1668"/>
                    <a:pt x="9193" y="1676"/>
                    <a:pt x="9159" y="1697"/>
                  </a:cubicBezTo>
                  <a:cubicBezTo>
                    <a:pt x="9096" y="1731"/>
                    <a:pt x="9032" y="1769"/>
                    <a:pt x="8969" y="1803"/>
                  </a:cubicBezTo>
                  <a:cubicBezTo>
                    <a:pt x="8740" y="1909"/>
                    <a:pt x="8503" y="1994"/>
                    <a:pt x="8262" y="2061"/>
                  </a:cubicBezTo>
                  <a:cubicBezTo>
                    <a:pt x="8076" y="2116"/>
                    <a:pt x="7885" y="2159"/>
                    <a:pt x="7686" y="2201"/>
                  </a:cubicBezTo>
                  <a:lnTo>
                    <a:pt x="7674" y="2205"/>
                  </a:lnTo>
                  <a:lnTo>
                    <a:pt x="7487" y="2248"/>
                  </a:lnTo>
                  <a:cubicBezTo>
                    <a:pt x="7225" y="2303"/>
                    <a:pt x="6967" y="2375"/>
                    <a:pt x="6713" y="2459"/>
                  </a:cubicBezTo>
                  <a:cubicBezTo>
                    <a:pt x="6442" y="2552"/>
                    <a:pt x="6184" y="2679"/>
                    <a:pt x="5943" y="2832"/>
                  </a:cubicBezTo>
                  <a:cubicBezTo>
                    <a:pt x="5464" y="3132"/>
                    <a:pt x="5105" y="3560"/>
                    <a:pt x="4779" y="3983"/>
                  </a:cubicBezTo>
                  <a:cubicBezTo>
                    <a:pt x="4728" y="4042"/>
                    <a:pt x="4681" y="4106"/>
                    <a:pt x="4635" y="4169"/>
                  </a:cubicBezTo>
                  <a:cubicBezTo>
                    <a:pt x="4503" y="4338"/>
                    <a:pt x="4372" y="4508"/>
                    <a:pt x="4237" y="4673"/>
                  </a:cubicBezTo>
                  <a:cubicBezTo>
                    <a:pt x="4266" y="4597"/>
                    <a:pt x="4288" y="4520"/>
                    <a:pt x="4300" y="4444"/>
                  </a:cubicBezTo>
                  <a:cubicBezTo>
                    <a:pt x="4330" y="4262"/>
                    <a:pt x="4343" y="4080"/>
                    <a:pt x="4338" y="3898"/>
                  </a:cubicBezTo>
                  <a:cubicBezTo>
                    <a:pt x="4330" y="3695"/>
                    <a:pt x="4300" y="3492"/>
                    <a:pt x="4254" y="3293"/>
                  </a:cubicBezTo>
                  <a:cubicBezTo>
                    <a:pt x="4245" y="3263"/>
                    <a:pt x="4228" y="3234"/>
                    <a:pt x="4203" y="3217"/>
                  </a:cubicBezTo>
                  <a:cubicBezTo>
                    <a:pt x="4182" y="3196"/>
                    <a:pt x="4152" y="3183"/>
                    <a:pt x="4123" y="3179"/>
                  </a:cubicBezTo>
                  <a:cubicBezTo>
                    <a:pt x="4114" y="3174"/>
                    <a:pt x="4101" y="3174"/>
                    <a:pt x="4093" y="3174"/>
                  </a:cubicBezTo>
                  <a:cubicBezTo>
                    <a:pt x="4025" y="3174"/>
                    <a:pt x="3962" y="3213"/>
                    <a:pt x="3932" y="3272"/>
                  </a:cubicBezTo>
                  <a:cubicBezTo>
                    <a:pt x="3860" y="3433"/>
                    <a:pt x="3780" y="3585"/>
                    <a:pt x="3687" y="3733"/>
                  </a:cubicBezTo>
                  <a:cubicBezTo>
                    <a:pt x="3395" y="4178"/>
                    <a:pt x="3014" y="4559"/>
                    <a:pt x="2645" y="4922"/>
                  </a:cubicBezTo>
                  <a:lnTo>
                    <a:pt x="2633" y="4935"/>
                  </a:lnTo>
                  <a:cubicBezTo>
                    <a:pt x="2400" y="5168"/>
                    <a:pt x="2154" y="5409"/>
                    <a:pt x="1943" y="5663"/>
                  </a:cubicBezTo>
                  <a:cubicBezTo>
                    <a:pt x="1799" y="5832"/>
                    <a:pt x="1668" y="6014"/>
                    <a:pt x="1549" y="6205"/>
                  </a:cubicBezTo>
                  <a:cubicBezTo>
                    <a:pt x="1414" y="6421"/>
                    <a:pt x="1299" y="6645"/>
                    <a:pt x="1202" y="6874"/>
                  </a:cubicBezTo>
                  <a:cubicBezTo>
                    <a:pt x="1033" y="7263"/>
                    <a:pt x="897" y="7674"/>
                    <a:pt x="770" y="8071"/>
                  </a:cubicBezTo>
                  <a:lnTo>
                    <a:pt x="677" y="8351"/>
                  </a:lnTo>
                  <a:cubicBezTo>
                    <a:pt x="635" y="8478"/>
                    <a:pt x="593" y="8605"/>
                    <a:pt x="546" y="8728"/>
                  </a:cubicBezTo>
                  <a:cubicBezTo>
                    <a:pt x="521" y="8799"/>
                    <a:pt x="495" y="8876"/>
                    <a:pt x="466" y="8943"/>
                  </a:cubicBezTo>
                  <a:lnTo>
                    <a:pt x="449" y="8994"/>
                  </a:lnTo>
                  <a:lnTo>
                    <a:pt x="432" y="9036"/>
                  </a:lnTo>
                  <a:lnTo>
                    <a:pt x="385" y="9151"/>
                  </a:lnTo>
                  <a:cubicBezTo>
                    <a:pt x="296" y="9379"/>
                    <a:pt x="224" y="9612"/>
                    <a:pt x="165" y="9849"/>
                  </a:cubicBezTo>
                  <a:cubicBezTo>
                    <a:pt x="55" y="10315"/>
                    <a:pt x="0" y="10797"/>
                    <a:pt x="9" y="11275"/>
                  </a:cubicBezTo>
                  <a:cubicBezTo>
                    <a:pt x="13" y="11766"/>
                    <a:pt x="72" y="12253"/>
                    <a:pt x="182" y="12731"/>
                  </a:cubicBezTo>
                  <a:cubicBezTo>
                    <a:pt x="292" y="13206"/>
                    <a:pt x="445" y="13671"/>
                    <a:pt x="639" y="14120"/>
                  </a:cubicBezTo>
                  <a:cubicBezTo>
                    <a:pt x="838" y="14577"/>
                    <a:pt x="1079" y="15017"/>
                    <a:pt x="1359" y="15432"/>
                  </a:cubicBezTo>
                  <a:cubicBezTo>
                    <a:pt x="1630" y="15838"/>
                    <a:pt x="1943" y="16223"/>
                    <a:pt x="2286" y="16575"/>
                  </a:cubicBezTo>
                  <a:cubicBezTo>
                    <a:pt x="2616" y="16913"/>
                    <a:pt x="2976" y="17214"/>
                    <a:pt x="3369" y="17476"/>
                  </a:cubicBezTo>
                  <a:cubicBezTo>
                    <a:pt x="3839" y="17785"/>
                    <a:pt x="4338" y="18043"/>
                    <a:pt x="4863" y="18246"/>
                  </a:cubicBezTo>
                  <a:cubicBezTo>
                    <a:pt x="5807" y="18615"/>
                    <a:pt x="6734" y="18814"/>
                    <a:pt x="7627" y="18822"/>
                  </a:cubicBezTo>
                  <a:lnTo>
                    <a:pt x="7678" y="18822"/>
                  </a:lnTo>
                  <a:cubicBezTo>
                    <a:pt x="8127" y="18822"/>
                    <a:pt x="8575" y="18763"/>
                    <a:pt x="9007" y="18708"/>
                  </a:cubicBezTo>
                  <a:lnTo>
                    <a:pt x="9028" y="18708"/>
                  </a:lnTo>
                  <a:lnTo>
                    <a:pt x="9168" y="18691"/>
                  </a:lnTo>
                  <a:cubicBezTo>
                    <a:pt x="9591" y="18632"/>
                    <a:pt x="10023" y="18593"/>
                    <a:pt x="10454" y="18585"/>
                  </a:cubicBezTo>
                  <a:cubicBezTo>
                    <a:pt x="10539" y="18585"/>
                    <a:pt x="10628" y="18589"/>
                    <a:pt x="10713" y="18593"/>
                  </a:cubicBezTo>
                  <a:cubicBezTo>
                    <a:pt x="10772" y="18598"/>
                    <a:pt x="10827" y="18602"/>
                    <a:pt x="10886" y="18606"/>
                  </a:cubicBezTo>
                  <a:cubicBezTo>
                    <a:pt x="10899" y="18610"/>
                    <a:pt x="10912" y="18610"/>
                    <a:pt x="10924" y="18610"/>
                  </a:cubicBezTo>
                  <a:cubicBezTo>
                    <a:pt x="10945" y="18610"/>
                    <a:pt x="10971" y="18606"/>
                    <a:pt x="10992" y="18598"/>
                  </a:cubicBezTo>
                  <a:cubicBezTo>
                    <a:pt x="11047" y="18581"/>
                    <a:pt x="11089" y="18543"/>
                    <a:pt x="11115" y="18492"/>
                  </a:cubicBezTo>
                  <a:cubicBezTo>
                    <a:pt x="11157" y="18403"/>
                    <a:pt x="11136" y="18301"/>
                    <a:pt x="11064" y="18238"/>
                  </a:cubicBezTo>
                  <a:cubicBezTo>
                    <a:pt x="10797" y="17976"/>
                    <a:pt x="10450" y="17849"/>
                    <a:pt x="10145" y="17764"/>
                  </a:cubicBezTo>
                  <a:cubicBezTo>
                    <a:pt x="10281" y="17717"/>
                    <a:pt x="10421" y="17671"/>
                    <a:pt x="10560" y="17624"/>
                  </a:cubicBezTo>
                  <a:lnTo>
                    <a:pt x="10594" y="17612"/>
                  </a:lnTo>
                  <a:lnTo>
                    <a:pt x="10742" y="17565"/>
                  </a:lnTo>
                  <a:cubicBezTo>
                    <a:pt x="10924" y="17506"/>
                    <a:pt x="11060" y="17451"/>
                    <a:pt x="11187" y="17396"/>
                  </a:cubicBezTo>
                  <a:cubicBezTo>
                    <a:pt x="11381" y="17311"/>
                    <a:pt x="11563" y="17209"/>
                    <a:pt x="11703" y="17133"/>
                  </a:cubicBezTo>
                  <a:cubicBezTo>
                    <a:pt x="11978" y="16981"/>
                    <a:pt x="12245" y="16816"/>
                    <a:pt x="12507" y="16651"/>
                  </a:cubicBezTo>
                  <a:cubicBezTo>
                    <a:pt x="12850" y="16439"/>
                    <a:pt x="13201" y="16215"/>
                    <a:pt x="13565" y="16033"/>
                  </a:cubicBezTo>
                  <a:lnTo>
                    <a:pt x="13565" y="16033"/>
                  </a:lnTo>
                  <a:lnTo>
                    <a:pt x="13510" y="16050"/>
                  </a:lnTo>
                  <a:cubicBezTo>
                    <a:pt x="14179" y="15732"/>
                    <a:pt x="14886" y="15495"/>
                    <a:pt x="15614" y="15351"/>
                  </a:cubicBezTo>
                  <a:cubicBezTo>
                    <a:pt x="16007" y="15275"/>
                    <a:pt x="16405" y="15229"/>
                    <a:pt x="16807" y="15220"/>
                  </a:cubicBezTo>
                  <a:cubicBezTo>
                    <a:pt x="16998" y="15212"/>
                    <a:pt x="17078" y="14970"/>
                    <a:pt x="16930" y="14848"/>
                  </a:cubicBezTo>
                  <a:cubicBezTo>
                    <a:pt x="16706" y="14645"/>
                    <a:pt x="16410" y="14551"/>
                    <a:pt x="16147" y="14475"/>
                  </a:cubicBezTo>
                  <a:cubicBezTo>
                    <a:pt x="16041" y="14446"/>
                    <a:pt x="15936" y="14420"/>
                    <a:pt x="15830" y="14395"/>
                  </a:cubicBezTo>
                  <a:lnTo>
                    <a:pt x="15804" y="14386"/>
                  </a:lnTo>
                  <a:cubicBezTo>
                    <a:pt x="15656" y="14348"/>
                    <a:pt x="15487" y="14310"/>
                    <a:pt x="15330" y="14259"/>
                  </a:cubicBezTo>
                  <a:cubicBezTo>
                    <a:pt x="15229" y="14226"/>
                    <a:pt x="15136" y="14183"/>
                    <a:pt x="15047" y="14132"/>
                  </a:cubicBezTo>
                  <a:cubicBezTo>
                    <a:pt x="15017" y="14111"/>
                    <a:pt x="14987" y="14086"/>
                    <a:pt x="14958" y="14056"/>
                  </a:cubicBezTo>
                  <a:cubicBezTo>
                    <a:pt x="14945" y="14044"/>
                    <a:pt x="14937" y="14027"/>
                    <a:pt x="14924" y="14010"/>
                  </a:cubicBezTo>
                  <a:cubicBezTo>
                    <a:pt x="14920" y="13993"/>
                    <a:pt x="14911" y="13976"/>
                    <a:pt x="14907" y="13955"/>
                  </a:cubicBezTo>
                  <a:cubicBezTo>
                    <a:pt x="14903" y="13934"/>
                    <a:pt x="14903" y="13908"/>
                    <a:pt x="14903" y="13887"/>
                  </a:cubicBezTo>
                  <a:cubicBezTo>
                    <a:pt x="14907" y="13845"/>
                    <a:pt x="14915" y="13802"/>
                    <a:pt x="14928" y="13764"/>
                  </a:cubicBezTo>
                  <a:cubicBezTo>
                    <a:pt x="14971" y="13646"/>
                    <a:pt x="15030" y="13536"/>
                    <a:pt x="15097" y="13434"/>
                  </a:cubicBezTo>
                  <a:cubicBezTo>
                    <a:pt x="15250" y="13222"/>
                    <a:pt x="15423" y="13028"/>
                    <a:pt x="15614" y="12854"/>
                  </a:cubicBezTo>
                  <a:lnTo>
                    <a:pt x="15643" y="12820"/>
                  </a:lnTo>
                  <a:lnTo>
                    <a:pt x="15673" y="12791"/>
                  </a:lnTo>
                  <a:cubicBezTo>
                    <a:pt x="15754" y="12710"/>
                    <a:pt x="15834" y="12630"/>
                    <a:pt x="15910" y="12545"/>
                  </a:cubicBezTo>
                  <a:cubicBezTo>
                    <a:pt x="16215" y="12207"/>
                    <a:pt x="16414" y="11783"/>
                    <a:pt x="16587" y="11381"/>
                  </a:cubicBezTo>
                  <a:cubicBezTo>
                    <a:pt x="16655" y="11220"/>
                    <a:pt x="16719" y="11064"/>
                    <a:pt x="16782" y="10903"/>
                  </a:cubicBezTo>
                  <a:lnTo>
                    <a:pt x="16846" y="10751"/>
                  </a:lnTo>
                  <a:cubicBezTo>
                    <a:pt x="16939" y="10514"/>
                    <a:pt x="17040" y="10289"/>
                    <a:pt x="17133" y="10082"/>
                  </a:cubicBezTo>
                  <a:lnTo>
                    <a:pt x="17146" y="10044"/>
                  </a:lnTo>
                  <a:cubicBezTo>
                    <a:pt x="17341" y="9612"/>
                    <a:pt x="17540" y="9163"/>
                    <a:pt x="17709" y="8702"/>
                  </a:cubicBezTo>
                  <a:cubicBezTo>
                    <a:pt x="17751" y="8613"/>
                    <a:pt x="17730" y="8512"/>
                    <a:pt x="17654" y="8448"/>
                  </a:cubicBezTo>
                  <a:cubicBezTo>
                    <a:pt x="17620" y="8414"/>
                    <a:pt x="17569" y="8393"/>
                    <a:pt x="17518" y="8393"/>
                  </a:cubicBezTo>
                  <a:cubicBezTo>
                    <a:pt x="17476" y="8397"/>
                    <a:pt x="17434" y="8406"/>
                    <a:pt x="17400" y="8431"/>
                  </a:cubicBezTo>
                  <a:cubicBezTo>
                    <a:pt x="17307" y="8486"/>
                    <a:pt x="17218" y="8550"/>
                    <a:pt x="17129" y="8609"/>
                  </a:cubicBezTo>
                  <a:lnTo>
                    <a:pt x="17104" y="8630"/>
                  </a:lnTo>
                  <a:lnTo>
                    <a:pt x="17091" y="8639"/>
                  </a:lnTo>
                  <a:cubicBezTo>
                    <a:pt x="16960" y="8732"/>
                    <a:pt x="16829" y="8821"/>
                    <a:pt x="16689" y="8897"/>
                  </a:cubicBezTo>
                  <a:cubicBezTo>
                    <a:pt x="16613" y="8931"/>
                    <a:pt x="16532" y="8960"/>
                    <a:pt x="16452" y="8981"/>
                  </a:cubicBezTo>
                  <a:cubicBezTo>
                    <a:pt x="16473" y="8584"/>
                    <a:pt x="16426" y="8177"/>
                    <a:pt x="16388" y="7784"/>
                  </a:cubicBezTo>
                  <a:cubicBezTo>
                    <a:pt x="16346" y="7390"/>
                    <a:pt x="16300" y="6971"/>
                    <a:pt x="16325" y="6565"/>
                  </a:cubicBezTo>
                  <a:cubicBezTo>
                    <a:pt x="16333" y="6400"/>
                    <a:pt x="16363" y="6239"/>
                    <a:pt x="16414" y="6082"/>
                  </a:cubicBezTo>
                  <a:cubicBezTo>
                    <a:pt x="16482" y="5900"/>
                    <a:pt x="16570" y="5727"/>
                    <a:pt x="16676" y="5562"/>
                  </a:cubicBezTo>
                  <a:lnTo>
                    <a:pt x="16685" y="5545"/>
                  </a:lnTo>
                  <a:cubicBezTo>
                    <a:pt x="16888" y="5244"/>
                    <a:pt x="17116" y="4961"/>
                    <a:pt x="17366" y="4694"/>
                  </a:cubicBezTo>
                  <a:cubicBezTo>
                    <a:pt x="17650" y="4385"/>
                    <a:pt x="17950" y="4089"/>
                    <a:pt x="18263" y="3809"/>
                  </a:cubicBezTo>
                  <a:cubicBezTo>
                    <a:pt x="18594" y="3522"/>
                    <a:pt x="18907" y="3272"/>
                    <a:pt x="19224" y="3039"/>
                  </a:cubicBezTo>
                  <a:cubicBezTo>
                    <a:pt x="19508" y="2832"/>
                    <a:pt x="19804" y="2645"/>
                    <a:pt x="20117" y="2480"/>
                  </a:cubicBezTo>
                  <a:lnTo>
                    <a:pt x="20130" y="2468"/>
                  </a:lnTo>
                  <a:lnTo>
                    <a:pt x="20155" y="2459"/>
                  </a:lnTo>
                  <a:cubicBezTo>
                    <a:pt x="20261" y="2413"/>
                    <a:pt x="20342" y="2379"/>
                    <a:pt x="20418" y="2349"/>
                  </a:cubicBezTo>
                  <a:cubicBezTo>
                    <a:pt x="20511" y="2320"/>
                    <a:pt x="20570" y="2231"/>
                    <a:pt x="20562" y="2133"/>
                  </a:cubicBezTo>
                  <a:cubicBezTo>
                    <a:pt x="20557" y="2036"/>
                    <a:pt x="20485" y="1956"/>
                    <a:pt x="20388" y="1939"/>
                  </a:cubicBezTo>
                  <a:cubicBezTo>
                    <a:pt x="20278" y="1922"/>
                    <a:pt x="20168" y="1917"/>
                    <a:pt x="20058" y="1917"/>
                  </a:cubicBezTo>
                  <a:lnTo>
                    <a:pt x="20033" y="1917"/>
                  </a:lnTo>
                  <a:cubicBezTo>
                    <a:pt x="19897" y="1922"/>
                    <a:pt x="19766" y="1939"/>
                    <a:pt x="19639" y="1964"/>
                  </a:cubicBezTo>
                  <a:cubicBezTo>
                    <a:pt x="19398" y="2015"/>
                    <a:pt x="19165" y="2095"/>
                    <a:pt x="18945" y="2201"/>
                  </a:cubicBezTo>
                  <a:cubicBezTo>
                    <a:pt x="18691" y="2315"/>
                    <a:pt x="18450" y="2455"/>
                    <a:pt x="18213" y="2590"/>
                  </a:cubicBezTo>
                  <a:lnTo>
                    <a:pt x="18179" y="2607"/>
                  </a:lnTo>
                  <a:cubicBezTo>
                    <a:pt x="18009" y="2705"/>
                    <a:pt x="17815" y="2815"/>
                    <a:pt x="17624" y="2912"/>
                  </a:cubicBezTo>
                  <a:cubicBezTo>
                    <a:pt x="17425" y="3009"/>
                    <a:pt x="17214" y="3086"/>
                    <a:pt x="16998" y="3136"/>
                  </a:cubicBezTo>
                  <a:cubicBezTo>
                    <a:pt x="16905" y="3153"/>
                    <a:pt x="16812" y="3162"/>
                    <a:pt x="16723" y="3162"/>
                  </a:cubicBezTo>
                  <a:lnTo>
                    <a:pt x="16706" y="3162"/>
                  </a:lnTo>
                  <a:cubicBezTo>
                    <a:pt x="16862" y="2971"/>
                    <a:pt x="17028" y="2794"/>
                    <a:pt x="17210" y="2624"/>
                  </a:cubicBezTo>
                  <a:cubicBezTo>
                    <a:pt x="17311" y="2527"/>
                    <a:pt x="17413" y="2434"/>
                    <a:pt x="17518" y="2336"/>
                  </a:cubicBezTo>
                  <a:cubicBezTo>
                    <a:pt x="17650" y="2214"/>
                    <a:pt x="17798" y="2078"/>
                    <a:pt x="17942" y="1934"/>
                  </a:cubicBezTo>
                  <a:cubicBezTo>
                    <a:pt x="18179" y="1706"/>
                    <a:pt x="18386" y="1443"/>
                    <a:pt x="18555" y="1156"/>
                  </a:cubicBezTo>
                  <a:cubicBezTo>
                    <a:pt x="18636" y="1012"/>
                    <a:pt x="18699" y="859"/>
                    <a:pt x="18742" y="703"/>
                  </a:cubicBezTo>
                  <a:cubicBezTo>
                    <a:pt x="18784" y="538"/>
                    <a:pt x="18809" y="368"/>
                    <a:pt x="18805" y="199"/>
                  </a:cubicBezTo>
                  <a:cubicBezTo>
                    <a:pt x="18801" y="123"/>
                    <a:pt x="18754" y="51"/>
                    <a:pt x="18687" y="21"/>
                  </a:cubicBezTo>
                  <a:cubicBezTo>
                    <a:pt x="18657" y="4"/>
                    <a:pt x="18623" y="0"/>
                    <a:pt x="18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2"/>
            <p:cNvSpPr/>
            <p:nvPr/>
          </p:nvSpPr>
          <p:spPr>
            <a:xfrm rot="-2997187">
              <a:off x="-1441431" y="3704781"/>
              <a:ext cx="53661" cy="68745"/>
            </a:xfrm>
            <a:custGeom>
              <a:rect b="b" l="l" r="r" t="t"/>
              <a:pathLst>
                <a:path extrusionOk="0" h="2019" w="1576">
                  <a:moveTo>
                    <a:pt x="1347" y="0"/>
                  </a:moveTo>
                  <a:lnTo>
                    <a:pt x="1317" y="4"/>
                  </a:lnTo>
                  <a:lnTo>
                    <a:pt x="1288" y="9"/>
                  </a:lnTo>
                  <a:cubicBezTo>
                    <a:pt x="1249" y="21"/>
                    <a:pt x="1220" y="42"/>
                    <a:pt x="1194" y="72"/>
                  </a:cubicBezTo>
                  <a:cubicBezTo>
                    <a:pt x="1076" y="178"/>
                    <a:pt x="979" y="284"/>
                    <a:pt x="877" y="398"/>
                  </a:cubicBezTo>
                  <a:cubicBezTo>
                    <a:pt x="788" y="495"/>
                    <a:pt x="699" y="597"/>
                    <a:pt x="610" y="694"/>
                  </a:cubicBezTo>
                  <a:lnTo>
                    <a:pt x="572" y="737"/>
                  </a:lnTo>
                  <a:lnTo>
                    <a:pt x="479" y="842"/>
                  </a:lnTo>
                  <a:cubicBezTo>
                    <a:pt x="327" y="1016"/>
                    <a:pt x="166" y="1189"/>
                    <a:pt x="1" y="1363"/>
                  </a:cubicBezTo>
                  <a:cubicBezTo>
                    <a:pt x="64" y="1316"/>
                    <a:pt x="132" y="1270"/>
                    <a:pt x="196" y="1223"/>
                  </a:cubicBezTo>
                  <a:cubicBezTo>
                    <a:pt x="284" y="1168"/>
                    <a:pt x="369" y="1109"/>
                    <a:pt x="462" y="1058"/>
                  </a:cubicBezTo>
                  <a:cubicBezTo>
                    <a:pt x="530" y="1016"/>
                    <a:pt x="602" y="978"/>
                    <a:pt x="678" y="952"/>
                  </a:cubicBezTo>
                  <a:cubicBezTo>
                    <a:pt x="708" y="940"/>
                    <a:pt x="742" y="931"/>
                    <a:pt x="771" y="927"/>
                  </a:cubicBezTo>
                  <a:cubicBezTo>
                    <a:pt x="788" y="923"/>
                    <a:pt x="801" y="923"/>
                    <a:pt x="814" y="923"/>
                  </a:cubicBezTo>
                  <a:cubicBezTo>
                    <a:pt x="847" y="923"/>
                    <a:pt x="881" y="931"/>
                    <a:pt x="907" y="952"/>
                  </a:cubicBezTo>
                  <a:cubicBezTo>
                    <a:pt x="928" y="969"/>
                    <a:pt x="945" y="995"/>
                    <a:pt x="949" y="1020"/>
                  </a:cubicBezTo>
                  <a:cubicBezTo>
                    <a:pt x="957" y="1054"/>
                    <a:pt x="949" y="1092"/>
                    <a:pt x="936" y="1122"/>
                  </a:cubicBezTo>
                  <a:cubicBezTo>
                    <a:pt x="919" y="1164"/>
                    <a:pt x="898" y="1198"/>
                    <a:pt x="873" y="1232"/>
                  </a:cubicBezTo>
                  <a:cubicBezTo>
                    <a:pt x="801" y="1325"/>
                    <a:pt x="725" y="1414"/>
                    <a:pt x="640" y="1498"/>
                  </a:cubicBezTo>
                  <a:cubicBezTo>
                    <a:pt x="598" y="1541"/>
                    <a:pt x="560" y="1587"/>
                    <a:pt x="517" y="1634"/>
                  </a:cubicBezTo>
                  <a:cubicBezTo>
                    <a:pt x="488" y="1672"/>
                    <a:pt x="462" y="1710"/>
                    <a:pt x="437" y="1748"/>
                  </a:cubicBezTo>
                  <a:cubicBezTo>
                    <a:pt x="424" y="1769"/>
                    <a:pt x="416" y="1790"/>
                    <a:pt x="407" y="1816"/>
                  </a:cubicBezTo>
                  <a:cubicBezTo>
                    <a:pt x="403" y="1824"/>
                    <a:pt x="403" y="1837"/>
                    <a:pt x="403" y="1845"/>
                  </a:cubicBezTo>
                  <a:cubicBezTo>
                    <a:pt x="403" y="1862"/>
                    <a:pt x="407" y="1884"/>
                    <a:pt x="411" y="1900"/>
                  </a:cubicBezTo>
                  <a:cubicBezTo>
                    <a:pt x="416" y="1917"/>
                    <a:pt x="424" y="1934"/>
                    <a:pt x="433" y="1951"/>
                  </a:cubicBezTo>
                  <a:cubicBezTo>
                    <a:pt x="437" y="1960"/>
                    <a:pt x="445" y="1972"/>
                    <a:pt x="454" y="1981"/>
                  </a:cubicBezTo>
                  <a:cubicBezTo>
                    <a:pt x="462" y="1989"/>
                    <a:pt x="471" y="1998"/>
                    <a:pt x="479" y="2002"/>
                  </a:cubicBezTo>
                  <a:cubicBezTo>
                    <a:pt x="488" y="2006"/>
                    <a:pt x="496" y="2011"/>
                    <a:pt x="505" y="2015"/>
                  </a:cubicBezTo>
                  <a:cubicBezTo>
                    <a:pt x="517" y="2015"/>
                    <a:pt x="534" y="2019"/>
                    <a:pt x="547" y="2019"/>
                  </a:cubicBezTo>
                  <a:cubicBezTo>
                    <a:pt x="568" y="2019"/>
                    <a:pt x="589" y="2015"/>
                    <a:pt x="615" y="2011"/>
                  </a:cubicBezTo>
                  <a:cubicBezTo>
                    <a:pt x="627" y="2006"/>
                    <a:pt x="644" y="2002"/>
                    <a:pt x="657" y="1994"/>
                  </a:cubicBezTo>
                  <a:lnTo>
                    <a:pt x="704" y="1947"/>
                  </a:lnTo>
                  <a:cubicBezTo>
                    <a:pt x="945" y="1718"/>
                    <a:pt x="1152" y="1456"/>
                    <a:pt x="1321" y="1168"/>
                  </a:cubicBezTo>
                  <a:cubicBezTo>
                    <a:pt x="1402" y="1024"/>
                    <a:pt x="1465" y="872"/>
                    <a:pt x="1508" y="711"/>
                  </a:cubicBezTo>
                  <a:cubicBezTo>
                    <a:pt x="1554" y="546"/>
                    <a:pt x="1575" y="377"/>
                    <a:pt x="1571" y="207"/>
                  </a:cubicBezTo>
                  <a:cubicBezTo>
                    <a:pt x="1567" y="127"/>
                    <a:pt x="1520" y="59"/>
                    <a:pt x="1448" y="25"/>
                  </a:cubicBezTo>
                  <a:cubicBezTo>
                    <a:pt x="1419" y="13"/>
                    <a:pt x="1389" y="4"/>
                    <a:pt x="1355" y="4"/>
                  </a:cubicBezTo>
                  <a:lnTo>
                    <a:pt x="13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2"/>
            <p:cNvSpPr/>
            <p:nvPr/>
          </p:nvSpPr>
          <p:spPr>
            <a:xfrm rot="-2997187">
              <a:off x="-1393602" y="3718776"/>
              <a:ext cx="123393" cy="108956"/>
            </a:xfrm>
            <a:custGeom>
              <a:rect b="b" l="l" r="r" t="t"/>
              <a:pathLst>
                <a:path extrusionOk="0" h="3200" w="3624">
                  <a:moveTo>
                    <a:pt x="3056" y="0"/>
                  </a:moveTo>
                  <a:lnTo>
                    <a:pt x="3022" y="4"/>
                  </a:lnTo>
                  <a:cubicBezTo>
                    <a:pt x="2891" y="9"/>
                    <a:pt x="2760" y="26"/>
                    <a:pt x="2629" y="51"/>
                  </a:cubicBezTo>
                  <a:cubicBezTo>
                    <a:pt x="2387" y="102"/>
                    <a:pt x="2155" y="182"/>
                    <a:pt x="1935" y="292"/>
                  </a:cubicBezTo>
                  <a:cubicBezTo>
                    <a:pt x="1799" y="351"/>
                    <a:pt x="1668" y="419"/>
                    <a:pt x="1541" y="487"/>
                  </a:cubicBezTo>
                  <a:lnTo>
                    <a:pt x="1482" y="529"/>
                  </a:lnTo>
                  <a:cubicBezTo>
                    <a:pt x="1300" y="652"/>
                    <a:pt x="1130" y="792"/>
                    <a:pt x="970" y="940"/>
                  </a:cubicBezTo>
                  <a:lnTo>
                    <a:pt x="978" y="936"/>
                  </a:lnTo>
                  <a:lnTo>
                    <a:pt x="978" y="936"/>
                  </a:lnTo>
                  <a:cubicBezTo>
                    <a:pt x="906" y="999"/>
                    <a:pt x="847" y="1071"/>
                    <a:pt x="796" y="1151"/>
                  </a:cubicBezTo>
                  <a:cubicBezTo>
                    <a:pt x="779" y="1181"/>
                    <a:pt x="766" y="1211"/>
                    <a:pt x="758" y="1240"/>
                  </a:cubicBezTo>
                  <a:cubicBezTo>
                    <a:pt x="754" y="1253"/>
                    <a:pt x="754" y="1270"/>
                    <a:pt x="754" y="1283"/>
                  </a:cubicBezTo>
                  <a:cubicBezTo>
                    <a:pt x="754" y="1291"/>
                    <a:pt x="754" y="1304"/>
                    <a:pt x="758" y="1312"/>
                  </a:cubicBezTo>
                  <a:cubicBezTo>
                    <a:pt x="758" y="1321"/>
                    <a:pt x="762" y="1329"/>
                    <a:pt x="766" y="1338"/>
                  </a:cubicBezTo>
                  <a:lnTo>
                    <a:pt x="783" y="1359"/>
                  </a:lnTo>
                  <a:lnTo>
                    <a:pt x="805" y="1380"/>
                  </a:lnTo>
                  <a:lnTo>
                    <a:pt x="826" y="1388"/>
                  </a:lnTo>
                  <a:lnTo>
                    <a:pt x="860" y="1388"/>
                  </a:lnTo>
                  <a:cubicBezTo>
                    <a:pt x="881" y="1388"/>
                    <a:pt x="898" y="1384"/>
                    <a:pt x="919" y="1384"/>
                  </a:cubicBezTo>
                  <a:cubicBezTo>
                    <a:pt x="974" y="1363"/>
                    <a:pt x="1025" y="1342"/>
                    <a:pt x="1075" y="1316"/>
                  </a:cubicBezTo>
                  <a:cubicBezTo>
                    <a:pt x="1126" y="1295"/>
                    <a:pt x="1177" y="1270"/>
                    <a:pt x="1228" y="1253"/>
                  </a:cubicBezTo>
                  <a:cubicBezTo>
                    <a:pt x="1266" y="1236"/>
                    <a:pt x="1308" y="1228"/>
                    <a:pt x="1351" y="1228"/>
                  </a:cubicBezTo>
                  <a:cubicBezTo>
                    <a:pt x="1384" y="1228"/>
                    <a:pt x="1418" y="1245"/>
                    <a:pt x="1444" y="1270"/>
                  </a:cubicBezTo>
                  <a:cubicBezTo>
                    <a:pt x="1465" y="1308"/>
                    <a:pt x="1465" y="1359"/>
                    <a:pt x="1439" y="1397"/>
                  </a:cubicBezTo>
                  <a:cubicBezTo>
                    <a:pt x="1406" y="1465"/>
                    <a:pt x="1363" y="1524"/>
                    <a:pt x="1312" y="1579"/>
                  </a:cubicBezTo>
                  <a:cubicBezTo>
                    <a:pt x="1245" y="1664"/>
                    <a:pt x="1173" y="1744"/>
                    <a:pt x="1097" y="1820"/>
                  </a:cubicBezTo>
                  <a:cubicBezTo>
                    <a:pt x="1020" y="1896"/>
                    <a:pt x="936" y="1981"/>
                    <a:pt x="851" y="2061"/>
                  </a:cubicBezTo>
                  <a:cubicBezTo>
                    <a:pt x="707" y="2201"/>
                    <a:pt x="559" y="2341"/>
                    <a:pt x="415" y="2480"/>
                  </a:cubicBezTo>
                  <a:lnTo>
                    <a:pt x="419" y="2472"/>
                  </a:lnTo>
                  <a:lnTo>
                    <a:pt x="419" y="2472"/>
                  </a:lnTo>
                  <a:cubicBezTo>
                    <a:pt x="398" y="2493"/>
                    <a:pt x="377" y="2514"/>
                    <a:pt x="356" y="2540"/>
                  </a:cubicBezTo>
                  <a:cubicBezTo>
                    <a:pt x="339" y="2561"/>
                    <a:pt x="322" y="2582"/>
                    <a:pt x="305" y="2607"/>
                  </a:cubicBezTo>
                  <a:cubicBezTo>
                    <a:pt x="237" y="2696"/>
                    <a:pt x="174" y="2794"/>
                    <a:pt x="115" y="2891"/>
                  </a:cubicBezTo>
                  <a:lnTo>
                    <a:pt x="119" y="2883"/>
                  </a:lnTo>
                  <a:lnTo>
                    <a:pt x="119" y="2883"/>
                  </a:lnTo>
                  <a:cubicBezTo>
                    <a:pt x="72" y="2959"/>
                    <a:pt x="34" y="3039"/>
                    <a:pt x="9" y="3128"/>
                  </a:cubicBezTo>
                  <a:cubicBezTo>
                    <a:pt x="5" y="3141"/>
                    <a:pt x="0" y="3158"/>
                    <a:pt x="0" y="3175"/>
                  </a:cubicBezTo>
                  <a:lnTo>
                    <a:pt x="0" y="3191"/>
                  </a:lnTo>
                  <a:cubicBezTo>
                    <a:pt x="0" y="3191"/>
                    <a:pt x="0" y="3196"/>
                    <a:pt x="0" y="3196"/>
                  </a:cubicBezTo>
                  <a:lnTo>
                    <a:pt x="5" y="3200"/>
                  </a:lnTo>
                  <a:cubicBezTo>
                    <a:pt x="110" y="3069"/>
                    <a:pt x="229" y="2929"/>
                    <a:pt x="364" y="2785"/>
                  </a:cubicBezTo>
                  <a:cubicBezTo>
                    <a:pt x="648" y="2472"/>
                    <a:pt x="944" y="2180"/>
                    <a:pt x="1262" y="1901"/>
                  </a:cubicBezTo>
                  <a:cubicBezTo>
                    <a:pt x="1592" y="1613"/>
                    <a:pt x="1905" y="1359"/>
                    <a:pt x="2222" y="1130"/>
                  </a:cubicBezTo>
                  <a:cubicBezTo>
                    <a:pt x="2506" y="923"/>
                    <a:pt x="2802" y="732"/>
                    <a:pt x="3115" y="572"/>
                  </a:cubicBezTo>
                  <a:lnTo>
                    <a:pt x="3128" y="559"/>
                  </a:lnTo>
                  <a:lnTo>
                    <a:pt x="3154" y="550"/>
                  </a:lnTo>
                  <a:cubicBezTo>
                    <a:pt x="3264" y="500"/>
                    <a:pt x="3344" y="466"/>
                    <a:pt x="3416" y="440"/>
                  </a:cubicBezTo>
                  <a:cubicBezTo>
                    <a:pt x="3623" y="368"/>
                    <a:pt x="3602" y="68"/>
                    <a:pt x="3386" y="26"/>
                  </a:cubicBezTo>
                  <a:cubicBezTo>
                    <a:pt x="3276" y="9"/>
                    <a:pt x="3166" y="0"/>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2"/>
            <p:cNvSpPr/>
            <p:nvPr/>
          </p:nvSpPr>
          <p:spPr>
            <a:xfrm rot="-2997187">
              <a:off x="-1487852" y="3758949"/>
              <a:ext cx="76848" cy="54921"/>
            </a:xfrm>
            <a:custGeom>
              <a:rect b="b" l="l" r="r" t="t"/>
              <a:pathLst>
                <a:path extrusionOk="0" h="1613" w="2257">
                  <a:moveTo>
                    <a:pt x="1575" y="0"/>
                  </a:moveTo>
                  <a:cubicBezTo>
                    <a:pt x="1482" y="0"/>
                    <a:pt x="1389" y="0"/>
                    <a:pt x="1296" y="5"/>
                  </a:cubicBezTo>
                  <a:lnTo>
                    <a:pt x="1296" y="13"/>
                  </a:lnTo>
                  <a:cubicBezTo>
                    <a:pt x="1076" y="26"/>
                    <a:pt x="856" y="51"/>
                    <a:pt x="640" y="98"/>
                  </a:cubicBezTo>
                  <a:cubicBezTo>
                    <a:pt x="445" y="136"/>
                    <a:pt x="255" y="187"/>
                    <a:pt x="68" y="254"/>
                  </a:cubicBezTo>
                  <a:lnTo>
                    <a:pt x="51" y="258"/>
                  </a:lnTo>
                  <a:cubicBezTo>
                    <a:pt x="39" y="271"/>
                    <a:pt x="30" y="284"/>
                    <a:pt x="22" y="297"/>
                  </a:cubicBezTo>
                  <a:cubicBezTo>
                    <a:pt x="13" y="309"/>
                    <a:pt x="9" y="322"/>
                    <a:pt x="5" y="339"/>
                  </a:cubicBezTo>
                  <a:cubicBezTo>
                    <a:pt x="5" y="347"/>
                    <a:pt x="1" y="356"/>
                    <a:pt x="1" y="364"/>
                  </a:cubicBezTo>
                  <a:cubicBezTo>
                    <a:pt x="1" y="377"/>
                    <a:pt x="5" y="385"/>
                    <a:pt x="5" y="398"/>
                  </a:cubicBezTo>
                  <a:cubicBezTo>
                    <a:pt x="9" y="411"/>
                    <a:pt x="13" y="424"/>
                    <a:pt x="22" y="432"/>
                  </a:cubicBezTo>
                  <a:cubicBezTo>
                    <a:pt x="26" y="440"/>
                    <a:pt x="30" y="449"/>
                    <a:pt x="39" y="457"/>
                  </a:cubicBezTo>
                  <a:cubicBezTo>
                    <a:pt x="47" y="462"/>
                    <a:pt x="51" y="470"/>
                    <a:pt x="64" y="474"/>
                  </a:cubicBezTo>
                  <a:cubicBezTo>
                    <a:pt x="77" y="483"/>
                    <a:pt x="90" y="487"/>
                    <a:pt x="106" y="491"/>
                  </a:cubicBezTo>
                  <a:cubicBezTo>
                    <a:pt x="170" y="504"/>
                    <a:pt x="238" y="508"/>
                    <a:pt x="301" y="508"/>
                  </a:cubicBezTo>
                  <a:cubicBezTo>
                    <a:pt x="360" y="512"/>
                    <a:pt x="415" y="525"/>
                    <a:pt x="466" y="551"/>
                  </a:cubicBezTo>
                  <a:cubicBezTo>
                    <a:pt x="479" y="559"/>
                    <a:pt x="492" y="567"/>
                    <a:pt x="504" y="580"/>
                  </a:cubicBezTo>
                  <a:cubicBezTo>
                    <a:pt x="517" y="589"/>
                    <a:pt x="526" y="601"/>
                    <a:pt x="534" y="614"/>
                  </a:cubicBezTo>
                  <a:cubicBezTo>
                    <a:pt x="547" y="639"/>
                    <a:pt x="559" y="669"/>
                    <a:pt x="564" y="694"/>
                  </a:cubicBezTo>
                  <a:cubicBezTo>
                    <a:pt x="572" y="745"/>
                    <a:pt x="568" y="796"/>
                    <a:pt x="555" y="843"/>
                  </a:cubicBezTo>
                  <a:cubicBezTo>
                    <a:pt x="534" y="902"/>
                    <a:pt x="509" y="953"/>
                    <a:pt x="475" y="1003"/>
                  </a:cubicBezTo>
                  <a:cubicBezTo>
                    <a:pt x="437" y="1054"/>
                    <a:pt x="399" y="1109"/>
                    <a:pt x="356" y="1156"/>
                  </a:cubicBezTo>
                  <a:cubicBezTo>
                    <a:pt x="263" y="1262"/>
                    <a:pt x="178" y="1372"/>
                    <a:pt x="106" y="1486"/>
                  </a:cubicBezTo>
                  <a:cubicBezTo>
                    <a:pt x="81" y="1528"/>
                    <a:pt x="64" y="1571"/>
                    <a:pt x="47" y="1613"/>
                  </a:cubicBezTo>
                  <a:cubicBezTo>
                    <a:pt x="77" y="1583"/>
                    <a:pt x="111" y="1554"/>
                    <a:pt x="145" y="1520"/>
                  </a:cubicBezTo>
                  <a:cubicBezTo>
                    <a:pt x="335" y="1359"/>
                    <a:pt x="542" y="1211"/>
                    <a:pt x="758" y="1084"/>
                  </a:cubicBezTo>
                  <a:cubicBezTo>
                    <a:pt x="974" y="953"/>
                    <a:pt x="1203" y="826"/>
                    <a:pt x="1465" y="694"/>
                  </a:cubicBezTo>
                  <a:lnTo>
                    <a:pt x="1435" y="694"/>
                  </a:lnTo>
                  <a:lnTo>
                    <a:pt x="1499" y="673"/>
                  </a:lnTo>
                  <a:cubicBezTo>
                    <a:pt x="1673" y="593"/>
                    <a:pt x="1863" y="508"/>
                    <a:pt x="2058" y="436"/>
                  </a:cubicBezTo>
                  <a:cubicBezTo>
                    <a:pt x="2219" y="381"/>
                    <a:pt x="2257" y="174"/>
                    <a:pt x="2125" y="64"/>
                  </a:cubicBezTo>
                  <a:lnTo>
                    <a:pt x="2104" y="51"/>
                  </a:lnTo>
                  <a:lnTo>
                    <a:pt x="2083" y="34"/>
                  </a:lnTo>
                  <a:cubicBezTo>
                    <a:pt x="2053" y="21"/>
                    <a:pt x="2020" y="13"/>
                    <a:pt x="1986" y="13"/>
                  </a:cubicBezTo>
                  <a:cubicBezTo>
                    <a:pt x="1833" y="5"/>
                    <a:pt x="1698" y="0"/>
                    <a:pt x="1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2"/>
            <p:cNvSpPr/>
            <p:nvPr/>
          </p:nvSpPr>
          <p:spPr>
            <a:xfrm rot="-2997187">
              <a:off x="-1192533" y="4096752"/>
              <a:ext cx="157680" cy="84339"/>
            </a:xfrm>
            <a:custGeom>
              <a:rect b="b" l="l" r="r" t="t"/>
              <a:pathLst>
                <a:path extrusionOk="0" h="2477" w="4631">
                  <a:moveTo>
                    <a:pt x="2604" y="0"/>
                  </a:moveTo>
                  <a:cubicBezTo>
                    <a:pt x="2485" y="17"/>
                    <a:pt x="2367" y="42"/>
                    <a:pt x="2248" y="72"/>
                  </a:cubicBezTo>
                  <a:lnTo>
                    <a:pt x="2248" y="76"/>
                  </a:lnTo>
                  <a:cubicBezTo>
                    <a:pt x="2104" y="110"/>
                    <a:pt x="1964" y="157"/>
                    <a:pt x="1825" y="212"/>
                  </a:cubicBezTo>
                  <a:lnTo>
                    <a:pt x="1833" y="212"/>
                  </a:lnTo>
                  <a:cubicBezTo>
                    <a:pt x="1732" y="254"/>
                    <a:pt x="1634" y="309"/>
                    <a:pt x="1550" y="377"/>
                  </a:cubicBezTo>
                  <a:cubicBezTo>
                    <a:pt x="1507" y="411"/>
                    <a:pt x="1469" y="449"/>
                    <a:pt x="1435" y="491"/>
                  </a:cubicBezTo>
                  <a:cubicBezTo>
                    <a:pt x="1414" y="525"/>
                    <a:pt x="1393" y="559"/>
                    <a:pt x="1380" y="597"/>
                  </a:cubicBezTo>
                  <a:cubicBezTo>
                    <a:pt x="1368" y="631"/>
                    <a:pt x="1359" y="660"/>
                    <a:pt x="1355" y="694"/>
                  </a:cubicBezTo>
                  <a:cubicBezTo>
                    <a:pt x="1351" y="728"/>
                    <a:pt x="1351" y="762"/>
                    <a:pt x="1355" y="796"/>
                  </a:cubicBezTo>
                  <a:lnTo>
                    <a:pt x="1355" y="800"/>
                  </a:lnTo>
                  <a:cubicBezTo>
                    <a:pt x="1355" y="813"/>
                    <a:pt x="1359" y="825"/>
                    <a:pt x="1363" y="838"/>
                  </a:cubicBezTo>
                  <a:cubicBezTo>
                    <a:pt x="1368" y="851"/>
                    <a:pt x="1372" y="864"/>
                    <a:pt x="1376" y="876"/>
                  </a:cubicBezTo>
                  <a:cubicBezTo>
                    <a:pt x="1385" y="893"/>
                    <a:pt x="1397" y="914"/>
                    <a:pt x="1410" y="931"/>
                  </a:cubicBezTo>
                  <a:cubicBezTo>
                    <a:pt x="1427" y="952"/>
                    <a:pt x="1448" y="969"/>
                    <a:pt x="1469" y="991"/>
                  </a:cubicBezTo>
                  <a:cubicBezTo>
                    <a:pt x="1490" y="1007"/>
                    <a:pt x="1507" y="1024"/>
                    <a:pt x="1524" y="1041"/>
                  </a:cubicBezTo>
                  <a:cubicBezTo>
                    <a:pt x="1537" y="1062"/>
                    <a:pt x="1545" y="1084"/>
                    <a:pt x="1545" y="1105"/>
                  </a:cubicBezTo>
                  <a:cubicBezTo>
                    <a:pt x="1545" y="1130"/>
                    <a:pt x="1541" y="1151"/>
                    <a:pt x="1529" y="1173"/>
                  </a:cubicBezTo>
                  <a:cubicBezTo>
                    <a:pt x="1507" y="1211"/>
                    <a:pt x="1482" y="1244"/>
                    <a:pt x="1452" y="1274"/>
                  </a:cubicBezTo>
                  <a:cubicBezTo>
                    <a:pt x="1431" y="1295"/>
                    <a:pt x="1410" y="1316"/>
                    <a:pt x="1385" y="1338"/>
                  </a:cubicBezTo>
                  <a:cubicBezTo>
                    <a:pt x="1372" y="1350"/>
                    <a:pt x="1363" y="1359"/>
                    <a:pt x="1351" y="1371"/>
                  </a:cubicBezTo>
                  <a:cubicBezTo>
                    <a:pt x="1313" y="1397"/>
                    <a:pt x="1279" y="1414"/>
                    <a:pt x="1236" y="1431"/>
                  </a:cubicBezTo>
                  <a:cubicBezTo>
                    <a:pt x="1122" y="1486"/>
                    <a:pt x="999" y="1524"/>
                    <a:pt x="881" y="1562"/>
                  </a:cubicBezTo>
                  <a:cubicBezTo>
                    <a:pt x="741" y="1613"/>
                    <a:pt x="597" y="1659"/>
                    <a:pt x="458" y="1723"/>
                  </a:cubicBezTo>
                  <a:lnTo>
                    <a:pt x="466" y="1719"/>
                  </a:lnTo>
                  <a:lnTo>
                    <a:pt x="466" y="1719"/>
                  </a:lnTo>
                  <a:cubicBezTo>
                    <a:pt x="352" y="1765"/>
                    <a:pt x="246" y="1824"/>
                    <a:pt x="149" y="1896"/>
                  </a:cubicBezTo>
                  <a:lnTo>
                    <a:pt x="157" y="1888"/>
                  </a:lnTo>
                  <a:lnTo>
                    <a:pt x="157" y="1888"/>
                  </a:lnTo>
                  <a:cubicBezTo>
                    <a:pt x="119" y="1922"/>
                    <a:pt x="89" y="1956"/>
                    <a:pt x="60" y="1994"/>
                  </a:cubicBezTo>
                  <a:cubicBezTo>
                    <a:pt x="43" y="2015"/>
                    <a:pt x="30" y="2040"/>
                    <a:pt x="18" y="2066"/>
                  </a:cubicBezTo>
                  <a:cubicBezTo>
                    <a:pt x="9" y="2087"/>
                    <a:pt x="5" y="2112"/>
                    <a:pt x="1" y="2133"/>
                  </a:cubicBezTo>
                  <a:cubicBezTo>
                    <a:pt x="1" y="2155"/>
                    <a:pt x="1" y="2174"/>
                    <a:pt x="1" y="2193"/>
                  </a:cubicBezTo>
                  <a:cubicBezTo>
                    <a:pt x="9" y="2222"/>
                    <a:pt x="18" y="2252"/>
                    <a:pt x="26" y="2277"/>
                  </a:cubicBezTo>
                  <a:cubicBezTo>
                    <a:pt x="43" y="2311"/>
                    <a:pt x="60" y="2345"/>
                    <a:pt x="81" y="2375"/>
                  </a:cubicBezTo>
                  <a:cubicBezTo>
                    <a:pt x="98" y="2396"/>
                    <a:pt x="119" y="2413"/>
                    <a:pt x="140" y="2430"/>
                  </a:cubicBezTo>
                  <a:cubicBezTo>
                    <a:pt x="161" y="2442"/>
                    <a:pt x="183" y="2455"/>
                    <a:pt x="204" y="2463"/>
                  </a:cubicBezTo>
                  <a:cubicBezTo>
                    <a:pt x="216" y="2468"/>
                    <a:pt x="229" y="2472"/>
                    <a:pt x="242" y="2476"/>
                  </a:cubicBezTo>
                  <a:cubicBezTo>
                    <a:pt x="542" y="2290"/>
                    <a:pt x="856" y="2099"/>
                    <a:pt x="1165" y="1943"/>
                  </a:cubicBezTo>
                  <a:lnTo>
                    <a:pt x="1165" y="1943"/>
                  </a:lnTo>
                  <a:lnTo>
                    <a:pt x="1114" y="1956"/>
                  </a:lnTo>
                  <a:cubicBezTo>
                    <a:pt x="1782" y="1642"/>
                    <a:pt x="2489" y="1405"/>
                    <a:pt x="3217" y="1261"/>
                  </a:cubicBezTo>
                  <a:cubicBezTo>
                    <a:pt x="3611" y="1185"/>
                    <a:pt x="4009" y="1143"/>
                    <a:pt x="4407" y="1130"/>
                  </a:cubicBezTo>
                  <a:cubicBezTo>
                    <a:pt x="4487" y="1126"/>
                    <a:pt x="4555" y="1079"/>
                    <a:pt x="4589" y="1007"/>
                  </a:cubicBezTo>
                  <a:cubicBezTo>
                    <a:pt x="4631" y="919"/>
                    <a:pt x="4610" y="817"/>
                    <a:pt x="4534" y="749"/>
                  </a:cubicBezTo>
                  <a:cubicBezTo>
                    <a:pt x="4309" y="550"/>
                    <a:pt x="4013" y="457"/>
                    <a:pt x="3751" y="381"/>
                  </a:cubicBezTo>
                  <a:cubicBezTo>
                    <a:pt x="3645" y="351"/>
                    <a:pt x="3539" y="326"/>
                    <a:pt x="3433" y="296"/>
                  </a:cubicBezTo>
                  <a:lnTo>
                    <a:pt x="3408" y="292"/>
                  </a:lnTo>
                  <a:cubicBezTo>
                    <a:pt x="3264" y="254"/>
                    <a:pt x="3090" y="212"/>
                    <a:pt x="2930" y="165"/>
                  </a:cubicBezTo>
                  <a:cubicBezTo>
                    <a:pt x="2832" y="131"/>
                    <a:pt x="2739" y="89"/>
                    <a:pt x="2650" y="38"/>
                  </a:cubicBezTo>
                  <a:cubicBezTo>
                    <a:pt x="2633" y="25"/>
                    <a:pt x="2616" y="13"/>
                    <a:pt x="2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2"/>
            <p:cNvSpPr/>
            <p:nvPr/>
          </p:nvSpPr>
          <p:spPr>
            <a:xfrm rot="-2997187">
              <a:off x="-1153032" y="4139822"/>
              <a:ext cx="170" cy="170"/>
            </a:xfrm>
            <a:custGeom>
              <a:rect b="b" l="l" r="r" t="t"/>
              <a:pathLst>
                <a:path extrusionOk="0" h="5" w="5">
                  <a:moveTo>
                    <a:pt x="1" y="5"/>
                  </a:moveTo>
                  <a:lnTo>
                    <a:pt x="5" y="1"/>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2"/>
            <p:cNvSpPr/>
            <p:nvPr/>
          </p:nvSpPr>
          <p:spPr>
            <a:xfrm rot="-2997187">
              <a:off x="-1150992" y="4148907"/>
              <a:ext cx="34" cy="170"/>
            </a:xfrm>
            <a:custGeom>
              <a:rect b="b" l="l" r="r" t="t"/>
              <a:pathLst>
                <a:path extrusionOk="0" h="5" w="1">
                  <a:moveTo>
                    <a:pt x="1" y="5"/>
                  </a:moveTo>
                  <a:lnTo>
                    <a:pt x="1" y="0"/>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2"/>
            <p:cNvSpPr/>
            <p:nvPr/>
          </p:nvSpPr>
          <p:spPr>
            <a:xfrm rot="-2997187">
              <a:off x="-1139255" y="4219864"/>
              <a:ext cx="34" cy="306"/>
            </a:xfrm>
            <a:custGeom>
              <a:rect b="b" l="l" r="r" t="t"/>
              <a:pathLst>
                <a:path extrusionOk="0" h="9" w="1">
                  <a:moveTo>
                    <a:pt x="0" y="5"/>
                  </a:moveTo>
                  <a:cubicBezTo>
                    <a:pt x="0" y="5"/>
                    <a:pt x="0" y="1"/>
                    <a:pt x="0" y="1"/>
                  </a:cubicBezTo>
                  <a:lnTo>
                    <a:pt x="0" y="1"/>
                  </a:lnTo>
                  <a:lnTo>
                    <a:pt x="0" y="9"/>
                  </a:lnTo>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2"/>
            <p:cNvSpPr/>
            <p:nvPr/>
          </p:nvSpPr>
          <p:spPr>
            <a:xfrm rot="-2997187">
              <a:off x="-1136749" y="4221088"/>
              <a:ext cx="34" cy="204"/>
            </a:xfrm>
            <a:custGeom>
              <a:rect b="b" l="l" r="r" t="t"/>
              <a:pathLst>
                <a:path extrusionOk="0" h="6" w="1">
                  <a:moveTo>
                    <a:pt x="0" y="5"/>
                  </a:moveTo>
                  <a:cubicBezTo>
                    <a:pt x="0" y="5"/>
                    <a:pt x="0" y="1"/>
                    <a:pt x="0" y="1"/>
                  </a:cubicBezTo>
                  <a:cubicBezTo>
                    <a:pt x="0" y="1"/>
                    <a:pt x="0" y="5"/>
                    <a:pt x="0" y="5"/>
                  </a:cubicBez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2"/>
            <p:cNvSpPr/>
            <p:nvPr/>
          </p:nvSpPr>
          <p:spPr>
            <a:xfrm rot="-2997187">
              <a:off x="-1232055" y="3909962"/>
              <a:ext cx="66736" cy="133335"/>
            </a:xfrm>
            <a:custGeom>
              <a:rect b="b" l="l" r="r" t="t"/>
              <a:pathLst>
                <a:path extrusionOk="0" h="3916" w="1960">
                  <a:moveTo>
                    <a:pt x="1744" y="0"/>
                  </a:moveTo>
                  <a:cubicBezTo>
                    <a:pt x="1702" y="0"/>
                    <a:pt x="1659" y="13"/>
                    <a:pt x="1621" y="38"/>
                  </a:cubicBezTo>
                  <a:cubicBezTo>
                    <a:pt x="1528" y="97"/>
                    <a:pt x="1435" y="165"/>
                    <a:pt x="1350" y="220"/>
                  </a:cubicBezTo>
                  <a:lnTo>
                    <a:pt x="1325" y="237"/>
                  </a:lnTo>
                  <a:lnTo>
                    <a:pt x="1312" y="250"/>
                  </a:lnTo>
                  <a:lnTo>
                    <a:pt x="1300" y="258"/>
                  </a:lnTo>
                  <a:cubicBezTo>
                    <a:pt x="1177" y="347"/>
                    <a:pt x="1046" y="432"/>
                    <a:pt x="910" y="508"/>
                  </a:cubicBezTo>
                  <a:cubicBezTo>
                    <a:pt x="851" y="533"/>
                    <a:pt x="792" y="555"/>
                    <a:pt x="728" y="576"/>
                  </a:cubicBezTo>
                  <a:lnTo>
                    <a:pt x="665" y="635"/>
                  </a:lnTo>
                  <a:cubicBezTo>
                    <a:pt x="555" y="732"/>
                    <a:pt x="457" y="838"/>
                    <a:pt x="368" y="952"/>
                  </a:cubicBezTo>
                  <a:lnTo>
                    <a:pt x="368" y="948"/>
                  </a:lnTo>
                  <a:cubicBezTo>
                    <a:pt x="347" y="978"/>
                    <a:pt x="326" y="1012"/>
                    <a:pt x="305" y="1046"/>
                  </a:cubicBezTo>
                  <a:cubicBezTo>
                    <a:pt x="292" y="1071"/>
                    <a:pt x="279" y="1101"/>
                    <a:pt x="267" y="1126"/>
                  </a:cubicBezTo>
                  <a:cubicBezTo>
                    <a:pt x="250" y="1181"/>
                    <a:pt x="233" y="1236"/>
                    <a:pt x="229" y="1291"/>
                  </a:cubicBezTo>
                  <a:cubicBezTo>
                    <a:pt x="224" y="1321"/>
                    <a:pt x="224" y="1350"/>
                    <a:pt x="229" y="1380"/>
                  </a:cubicBezTo>
                  <a:lnTo>
                    <a:pt x="229" y="1384"/>
                  </a:lnTo>
                  <a:cubicBezTo>
                    <a:pt x="233" y="1397"/>
                    <a:pt x="237" y="1414"/>
                    <a:pt x="241" y="1427"/>
                  </a:cubicBezTo>
                  <a:cubicBezTo>
                    <a:pt x="246" y="1439"/>
                    <a:pt x="250" y="1448"/>
                    <a:pt x="258" y="1460"/>
                  </a:cubicBezTo>
                  <a:cubicBezTo>
                    <a:pt x="271" y="1473"/>
                    <a:pt x="288" y="1486"/>
                    <a:pt x="301" y="1498"/>
                  </a:cubicBezTo>
                  <a:cubicBezTo>
                    <a:pt x="373" y="1537"/>
                    <a:pt x="440" y="1579"/>
                    <a:pt x="508" y="1625"/>
                  </a:cubicBezTo>
                  <a:cubicBezTo>
                    <a:pt x="542" y="1659"/>
                    <a:pt x="572" y="1697"/>
                    <a:pt x="593" y="1740"/>
                  </a:cubicBezTo>
                  <a:cubicBezTo>
                    <a:pt x="605" y="1765"/>
                    <a:pt x="618" y="1795"/>
                    <a:pt x="622" y="1820"/>
                  </a:cubicBezTo>
                  <a:cubicBezTo>
                    <a:pt x="627" y="1829"/>
                    <a:pt x="627" y="1837"/>
                    <a:pt x="627" y="1846"/>
                  </a:cubicBezTo>
                  <a:cubicBezTo>
                    <a:pt x="631" y="1862"/>
                    <a:pt x="631" y="1879"/>
                    <a:pt x="627" y="1896"/>
                  </a:cubicBezTo>
                  <a:cubicBezTo>
                    <a:pt x="627" y="1917"/>
                    <a:pt x="622" y="1939"/>
                    <a:pt x="614" y="1960"/>
                  </a:cubicBezTo>
                  <a:cubicBezTo>
                    <a:pt x="601" y="2011"/>
                    <a:pt x="584" y="2066"/>
                    <a:pt x="563" y="2116"/>
                  </a:cubicBezTo>
                  <a:cubicBezTo>
                    <a:pt x="508" y="2260"/>
                    <a:pt x="445" y="2404"/>
                    <a:pt x="381" y="2548"/>
                  </a:cubicBezTo>
                  <a:cubicBezTo>
                    <a:pt x="309" y="2709"/>
                    <a:pt x="241" y="2874"/>
                    <a:pt x="178" y="3039"/>
                  </a:cubicBezTo>
                  <a:cubicBezTo>
                    <a:pt x="136" y="3145"/>
                    <a:pt x="98" y="3251"/>
                    <a:pt x="64" y="3357"/>
                  </a:cubicBezTo>
                  <a:cubicBezTo>
                    <a:pt x="38" y="3441"/>
                    <a:pt x="17" y="3530"/>
                    <a:pt x="4" y="3623"/>
                  </a:cubicBezTo>
                  <a:cubicBezTo>
                    <a:pt x="0" y="3670"/>
                    <a:pt x="0" y="3721"/>
                    <a:pt x="4" y="3767"/>
                  </a:cubicBezTo>
                  <a:lnTo>
                    <a:pt x="4" y="3771"/>
                  </a:lnTo>
                  <a:cubicBezTo>
                    <a:pt x="9" y="3788"/>
                    <a:pt x="13" y="3805"/>
                    <a:pt x="21" y="3826"/>
                  </a:cubicBezTo>
                  <a:cubicBezTo>
                    <a:pt x="26" y="3839"/>
                    <a:pt x="34" y="3856"/>
                    <a:pt x="42" y="3869"/>
                  </a:cubicBezTo>
                  <a:cubicBezTo>
                    <a:pt x="51" y="3873"/>
                    <a:pt x="55" y="3881"/>
                    <a:pt x="64" y="3886"/>
                  </a:cubicBezTo>
                  <a:cubicBezTo>
                    <a:pt x="72" y="3894"/>
                    <a:pt x="85" y="3898"/>
                    <a:pt x="98" y="3903"/>
                  </a:cubicBezTo>
                  <a:cubicBezTo>
                    <a:pt x="110" y="3907"/>
                    <a:pt x="127" y="3911"/>
                    <a:pt x="144" y="3915"/>
                  </a:cubicBezTo>
                  <a:lnTo>
                    <a:pt x="144" y="3915"/>
                  </a:lnTo>
                  <a:cubicBezTo>
                    <a:pt x="175" y="3915"/>
                    <a:pt x="206" y="3915"/>
                    <a:pt x="237" y="3911"/>
                  </a:cubicBezTo>
                  <a:lnTo>
                    <a:pt x="229" y="3911"/>
                  </a:lnTo>
                  <a:cubicBezTo>
                    <a:pt x="271" y="3903"/>
                    <a:pt x="309" y="3894"/>
                    <a:pt x="351" y="3881"/>
                  </a:cubicBezTo>
                  <a:cubicBezTo>
                    <a:pt x="533" y="3602"/>
                    <a:pt x="690" y="3302"/>
                    <a:pt x="817" y="2988"/>
                  </a:cubicBezTo>
                  <a:cubicBezTo>
                    <a:pt x="885" y="2827"/>
                    <a:pt x="948" y="2671"/>
                    <a:pt x="1012" y="2510"/>
                  </a:cubicBezTo>
                  <a:lnTo>
                    <a:pt x="1071" y="2358"/>
                  </a:lnTo>
                  <a:cubicBezTo>
                    <a:pt x="1168" y="2112"/>
                    <a:pt x="1274" y="1879"/>
                    <a:pt x="1359" y="1689"/>
                  </a:cubicBezTo>
                  <a:lnTo>
                    <a:pt x="1376" y="1651"/>
                  </a:lnTo>
                  <a:cubicBezTo>
                    <a:pt x="1570" y="1219"/>
                    <a:pt x="1769" y="770"/>
                    <a:pt x="1939" y="309"/>
                  </a:cubicBezTo>
                  <a:cubicBezTo>
                    <a:pt x="1951" y="275"/>
                    <a:pt x="1960" y="241"/>
                    <a:pt x="1960" y="203"/>
                  </a:cubicBezTo>
                  <a:cubicBezTo>
                    <a:pt x="1956" y="144"/>
                    <a:pt x="1926" y="89"/>
                    <a:pt x="1884" y="51"/>
                  </a:cubicBezTo>
                  <a:cubicBezTo>
                    <a:pt x="1846" y="17"/>
                    <a:pt x="1795" y="0"/>
                    <a:pt x="1744" y="0"/>
                  </a:cubicBezTo>
                  <a:close/>
                  <a:moveTo>
                    <a:pt x="144" y="3915"/>
                  </a:moveTo>
                  <a:cubicBezTo>
                    <a:pt x="141" y="3915"/>
                    <a:pt x="138" y="3915"/>
                    <a:pt x="136" y="3915"/>
                  </a:cubicBezTo>
                  <a:lnTo>
                    <a:pt x="144" y="3915"/>
                  </a:lnTo>
                  <a:cubicBezTo>
                    <a:pt x="144" y="3915"/>
                    <a:pt x="144" y="3915"/>
                    <a:pt x="144" y="39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2"/>
            <p:cNvSpPr/>
            <p:nvPr/>
          </p:nvSpPr>
          <p:spPr>
            <a:xfrm rot="-2997187">
              <a:off x="-1230290" y="3983551"/>
              <a:ext cx="170" cy="204"/>
            </a:xfrm>
            <a:custGeom>
              <a:rect b="b" l="l" r="r" t="t"/>
              <a:pathLst>
                <a:path extrusionOk="0" h="6" w="5">
                  <a:moveTo>
                    <a:pt x="5" y="1"/>
                  </a:moveTo>
                  <a:cubicBezTo>
                    <a:pt x="0" y="1"/>
                    <a:pt x="0" y="5"/>
                    <a:pt x="5" y="5"/>
                  </a:cubicBezTo>
                  <a:lnTo>
                    <a:pt x="5"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2"/>
            <p:cNvSpPr/>
            <p:nvPr/>
          </p:nvSpPr>
          <p:spPr>
            <a:xfrm rot="-2997187">
              <a:off x="-1169544" y="4042820"/>
              <a:ext cx="34" cy="34"/>
            </a:xfrm>
            <a:custGeom>
              <a:rect b="b" l="l" r="r" t="t"/>
              <a:pathLst>
                <a:path extrusionOk="0" h="1" w="1">
                  <a:moveTo>
                    <a:pt x="0" y="0"/>
                  </a:moveTo>
                  <a:lnTo>
                    <a:pt x="0" y="0"/>
                  </a:lnTo>
                  <a:lnTo>
                    <a:pt x="0" y="0"/>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2"/>
            <p:cNvSpPr/>
            <p:nvPr/>
          </p:nvSpPr>
          <p:spPr>
            <a:xfrm rot="-2997187">
              <a:off x="-1661082" y="4012005"/>
              <a:ext cx="117196" cy="53967"/>
            </a:xfrm>
            <a:custGeom>
              <a:rect b="b" l="l" r="r" t="t"/>
              <a:pathLst>
                <a:path extrusionOk="0" h="1585" w="3442">
                  <a:moveTo>
                    <a:pt x="3255" y="0"/>
                  </a:moveTo>
                  <a:cubicBezTo>
                    <a:pt x="3221" y="0"/>
                    <a:pt x="3183" y="9"/>
                    <a:pt x="3149" y="30"/>
                  </a:cubicBezTo>
                  <a:lnTo>
                    <a:pt x="3149" y="34"/>
                  </a:lnTo>
                  <a:cubicBezTo>
                    <a:pt x="3090" y="68"/>
                    <a:pt x="3027" y="102"/>
                    <a:pt x="2963" y="140"/>
                  </a:cubicBezTo>
                  <a:cubicBezTo>
                    <a:pt x="2734" y="246"/>
                    <a:pt x="2493" y="330"/>
                    <a:pt x="2252" y="398"/>
                  </a:cubicBezTo>
                  <a:cubicBezTo>
                    <a:pt x="2062" y="453"/>
                    <a:pt x="1863" y="495"/>
                    <a:pt x="1681" y="538"/>
                  </a:cubicBezTo>
                  <a:lnTo>
                    <a:pt x="1664" y="542"/>
                  </a:lnTo>
                  <a:lnTo>
                    <a:pt x="1477" y="584"/>
                  </a:lnTo>
                  <a:cubicBezTo>
                    <a:pt x="1215" y="639"/>
                    <a:pt x="957" y="711"/>
                    <a:pt x="703" y="800"/>
                  </a:cubicBezTo>
                  <a:cubicBezTo>
                    <a:pt x="462" y="881"/>
                    <a:pt x="229" y="991"/>
                    <a:pt x="9" y="1126"/>
                  </a:cubicBezTo>
                  <a:cubicBezTo>
                    <a:pt x="5" y="1135"/>
                    <a:pt x="0" y="1147"/>
                    <a:pt x="0" y="1160"/>
                  </a:cubicBezTo>
                  <a:lnTo>
                    <a:pt x="0" y="1164"/>
                  </a:lnTo>
                  <a:cubicBezTo>
                    <a:pt x="0" y="1173"/>
                    <a:pt x="0" y="1185"/>
                    <a:pt x="0" y="1194"/>
                  </a:cubicBezTo>
                  <a:cubicBezTo>
                    <a:pt x="0" y="1207"/>
                    <a:pt x="5" y="1215"/>
                    <a:pt x="9" y="1223"/>
                  </a:cubicBezTo>
                  <a:cubicBezTo>
                    <a:pt x="9" y="1232"/>
                    <a:pt x="13" y="1240"/>
                    <a:pt x="17" y="1249"/>
                  </a:cubicBezTo>
                  <a:cubicBezTo>
                    <a:pt x="26" y="1257"/>
                    <a:pt x="34" y="1266"/>
                    <a:pt x="43" y="1270"/>
                  </a:cubicBezTo>
                  <a:cubicBezTo>
                    <a:pt x="55" y="1278"/>
                    <a:pt x="68" y="1287"/>
                    <a:pt x="81" y="1291"/>
                  </a:cubicBezTo>
                  <a:cubicBezTo>
                    <a:pt x="102" y="1300"/>
                    <a:pt x="123" y="1304"/>
                    <a:pt x="144" y="1308"/>
                  </a:cubicBezTo>
                  <a:lnTo>
                    <a:pt x="148" y="1308"/>
                  </a:lnTo>
                  <a:cubicBezTo>
                    <a:pt x="172" y="1310"/>
                    <a:pt x="196" y="1311"/>
                    <a:pt x="220" y="1311"/>
                  </a:cubicBezTo>
                  <a:cubicBezTo>
                    <a:pt x="245" y="1311"/>
                    <a:pt x="269" y="1310"/>
                    <a:pt x="292" y="1308"/>
                  </a:cubicBezTo>
                  <a:lnTo>
                    <a:pt x="284" y="1308"/>
                  </a:lnTo>
                  <a:cubicBezTo>
                    <a:pt x="352" y="1300"/>
                    <a:pt x="419" y="1287"/>
                    <a:pt x="487" y="1266"/>
                  </a:cubicBezTo>
                  <a:cubicBezTo>
                    <a:pt x="559" y="1245"/>
                    <a:pt x="635" y="1219"/>
                    <a:pt x="707" y="1190"/>
                  </a:cubicBezTo>
                  <a:cubicBezTo>
                    <a:pt x="779" y="1160"/>
                    <a:pt x="859" y="1126"/>
                    <a:pt x="940" y="1096"/>
                  </a:cubicBezTo>
                  <a:cubicBezTo>
                    <a:pt x="991" y="1071"/>
                    <a:pt x="1046" y="1054"/>
                    <a:pt x="1096" y="1041"/>
                  </a:cubicBezTo>
                  <a:cubicBezTo>
                    <a:pt x="1123" y="1036"/>
                    <a:pt x="1147" y="1033"/>
                    <a:pt x="1172" y="1033"/>
                  </a:cubicBezTo>
                  <a:cubicBezTo>
                    <a:pt x="1188" y="1033"/>
                    <a:pt x="1203" y="1034"/>
                    <a:pt x="1219" y="1037"/>
                  </a:cubicBezTo>
                  <a:cubicBezTo>
                    <a:pt x="1257" y="1041"/>
                    <a:pt x="1295" y="1058"/>
                    <a:pt x="1329" y="1084"/>
                  </a:cubicBezTo>
                  <a:cubicBezTo>
                    <a:pt x="1372" y="1113"/>
                    <a:pt x="1414" y="1151"/>
                    <a:pt x="1452" y="1190"/>
                  </a:cubicBezTo>
                  <a:cubicBezTo>
                    <a:pt x="1477" y="1219"/>
                    <a:pt x="1507" y="1253"/>
                    <a:pt x="1532" y="1283"/>
                  </a:cubicBezTo>
                  <a:cubicBezTo>
                    <a:pt x="1549" y="1300"/>
                    <a:pt x="1562" y="1321"/>
                    <a:pt x="1575" y="1342"/>
                  </a:cubicBezTo>
                  <a:cubicBezTo>
                    <a:pt x="1596" y="1376"/>
                    <a:pt x="1613" y="1418"/>
                    <a:pt x="1617" y="1456"/>
                  </a:cubicBezTo>
                  <a:cubicBezTo>
                    <a:pt x="1621" y="1486"/>
                    <a:pt x="1630" y="1515"/>
                    <a:pt x="1634" y="1541"/>
                  </a:cubicBezTo>
                  <a:cubicBezTo>
                    <a:pt x="1638" y="1545"/>
                    <a:pt x="1638" y="1554"/>
                    <a:pt x="1642" y="1558"/>
                  </a:cubicBezTo>
                  <a:lnTo>
                    <a:pt x="1651" y="1562"/>
                  </a:lnTo>
                  <a:lnTo>
                    <a:pt x="1664" y="1570"/>
                  </a:lnTo>
                  <a:cubicBezTo>
                    <a:pt x="1676" y="1575"/>
                    <a:pt x="1689" y="1579"/>
                    <a:pt x="1706" y="1583"/>
                  </a:cubicBezTo>
                  <a:lnTo>
                    <a:pt x="1710" y="1583"/>
                  </a:lnTo>
                  <a:cubicBezTo>
                    <a:pt x="1732" y="1584"/>
                    <a:pt x="1753" y="1585"/>
                    <a:pt x="1775" y="1585"/>
                  </a:cubicBezTo>
                  <a:cubicBezTo>
                    <a:pt x="1834" y="1585"/>
                    <a:pt x="1894" y="1581"/>
                    <a:pt x="1956" y="1575"/>
                  </a:cubicBezTo>
                  <a:lnTo>
                    <a:pt x="1943" y="1575"/>
                  </a:lnTo>
                  <a:cubicBezTo>
                    <a:pt x="1994" y="1566"/>
                    <a:pt x="2040" y="1558"/>
                    <a:pt x="2087" y="1545"/>
                  </a:cubicBezTo>
                  <a:cubicBezTo>
                    <a:pt x="2133" y="1532"/>
                    <a:pt x="2180" y="1515"/>
                    <a:pt x="2227" y="1499"/>
                  </a:cubicBezTo>
                  <a:cubicBezTo>
                    <a:pt x="2332" y="1456"/>
                    <a:pt x="2434" y="1405"/>
                    <a:pt x="2536" y="1346"/>
                  </a:cubicBezTo>
                  <a:cubicBezTo>
                    <a:pt x="2629" y="1295"/>
                    <a:pt x="2722" y="1232"/>
                    <a:pt x="2811" y="1168"/>
                  </a:cubicBezTo>
                  <a:lnTo>
                    <a:pt x="2811" y="1168"/>
                  </a:lnTo>
                  <a:lnTo>
                    <a:pt x="2802" y="1173"/>
                  </a:lnTo>
                  <a:cubicBezTo>
                    <a:pt x="2823" y="1160"/>
                    <a:pt x="2840" y="1143"/>
                    <a:pt x="2861" y="1130"/>
                  </a:cubicBezTo>
                  <a:lnTo>
                    <a:pt x="2861" y="1130"/>
                  </a:lnTo>
                  <a:cubicBezTo>
                    <a:pt x="2802" y="1147"/>
                    <a:pt x="2747" y="1164"/>
                    <a:pt x="2688" y="1181"/>
                  </a:cubicBezTo>
                  <a:cubicBezTo>
                    <a:pt x="2756" y="1139"/>
                    <a:pt x="2819" y="1088"/>
                    <a:pt x="2878" y="1033"/>
                  </a:cubicBezTo>
                  <a:cubicBezTo>
                    <a:pt x="2993" y="931"/>
                    <a:pt x="3098" y="817"/>
                    <a:pt x="3192" y="699"/>
                  </a:cubicBezTo>
                  <a:cubicBezTo>
                    <a:pt x="3289" y="567"/>
                    <a:pt x="3365" y="419"/>
                    <a:pt x="3420" y="263"/>
                  </a:cubicBezTo>
                  <a:cubicBezTo>
                    <a:pt x="3433" y="233"/>
                    <a:pt x="3441" y="203"/>
                    <a:pt x="3437" y="174"/>
                  </a:cubicBezTo>
                  <a:cubicBezTo>
                    <a:pt x="3433" y="123"/>
                    <a:pt x="3412" y="76"/>
                    <a:pt x="3374" y="43"/>
                  </a:cubicBezTo>
                  <a:cubicBezTo>
                    <a:pt x="3340" y="17"/>
                    <a:pt x="3302" y="0"/>
                    <a:pt x="3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2"/>
            <p:cNvSpPr/>
            <p:nvPr/>
          </p:nvSpPr>
          <p:spPr>
            <a:xfrm rot="-2997187">
              <a:off x="-1582238" y="4056465"/>
              <a:ext cx="34" cy="34"/>
            </a:xfrm>
            <a:custGeom>
              <a:rect b="b" l="l" r="r" t="t"/>
              <a:pathLst>
                <a:path extrusionOk="0" h="1" w="1">
                  <a:moveTo>
                    <a:pt x="0" y="1"/>
                  </a:moveTo>
                  <a:lnTo>
                    <a:pt x="0"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2"/>
            <p:cNvSpPr/>
            <p:nvPr/>
          </p:nvSpPr>
          <p:spPr>
            <a:xfrm rot="-2997187">
              <a:off x="-1582238" y="4056465"/>
              <a:ext cx="34" cy="34"/>
            </a:xfrm>
            <a:custGeom>
              <a:rect b="b" l="l" r="r" t="t"/>
              <a:pathLst>
                <a:path extrusionOk="0" h="1" w="1">
                  <a:moveTo>
                    <a:pt x="0" y="1"/>
                  </a:move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2"/>
            <p:cNvSpPr/>
            <p:nvPr/>
          </p:nvSpPr>
          <p:spPr>
            <a:xfrm rot="-2997187">
              <a:off x="-1696393" y="4160790"/>
              <a:ext cx="94451" cy="101908"/>
            </a:xfrm>
            <a:custGeom>
              <a:rect b="b" l="l" r="r" t="t"/>
              <a:pathLst>
                <a:path extrusionOk="0" h="2993" w="2774">
                  <a:moveTo>
                    <a:pt x="2519" y="0"/>
                  </a:moveTo>
                  <a:cubicBezTo>
                    <a:pt x="2451" y="0"/>
                    <a:pt x="2392" y="38"/>
                    <a:pt x="2363" y="102"/>
                  </a:cubicBezTo>
                  <a:lnTo>
                    <a:pt x="2358" y="102"/>
                  </a:lnTo>
                  <a:cubicBezTo>
                    <a:pt x="2291" y="263"/>
                    <a:pt x="2206" y="415"/>
                    <a:pt x="2117" y="563"/>
                  </a:cubicBezTo>
                  <a:cubicBezTo>
                    <a:pt x="1825" y="999"/>
                    <a:pt x="1453" y="1376"/>
                    <a:pt x="1089" y="1740"/>
                  </a:cubicBezTo>
                  <a:lnTo>
                    <a:pt x="1059" y="1765"/>
                  </a:lnTo>
                  <a:lnTo>
                    <a:pt x="1042" y="1782"/>
                  </a:lnTo>
                  <a:cubicBezTo>
                    <a:pt x="813" y="2006"/>
                    <a:pt x="581" y="2243"/>
                    <a:pt x="369" y="2489"/>
                  </a:cubicBezTo>
                  <a:cubicBezTo>
                    <a:pt x="234" y="2650"/>
                    <a:pt x="111" y="2815"/>
                    <a:pt x="1" y="2993"/>
                  </a:cubicBezTo>
                  <a:cubicBezTo>
                    <a:pt x="56" y="2963"/>
                    <a:pt x="107" y="2929"/>
                    <a:pt x="157" y="2891"/>
                  </a:cubicBezTo>
                  <a:cubicBezTo>
                    <a:pt x="306" y="2777"/>
                    <a:pt x="441" y="2650"/>
                    <a:pt x="581" y="2531"/>
                  </a:cubicBezTo>
                  <a:cubicBezTo>
                    <a:pt x="648" y="2476"/>
                    <a:pt x="720" y="2425"/>
                    <a:pt x="792" y="2383"/>
                  </a:cubicBezTo>
                  <a:cubicBezTo>
                    <a:pt x="826" y="2362"/>
                    <a:pt x="860" y="2345"/>
                    <a:pt x="894" y="2332"/>
                  </a:cubicBezTo>
                  <a:cubicBezTo>
                    <a:pt x="924" y="2320"/>
                    <a:pt x="953" y="2311"/>
                    <a:pt x="983" y="2303"/>
                  </a:cubicBezTo>
                  <a:cubicBezTo>
                    <a:pt x="1012" y="2298"/>
                    <a:pt x="1046" y="2294"/>
                    <a:pt x="1076" y="2294"/>
                  </a:cubicBezTo>
                  <a:cubicBezTo>
                    <a:pt x="1101" y="2298"/>
                    <a:pt x="1127" y="2303"/>
                    <a:pt x="1152" y="2311"/>
                  </a:cubicBezTo>
                  <a:cubicBezTo>
                    <a:pt x="1182" y="2328"/>
                    <a:pt x="1207" y="2354"/>
                    <a:pt x="1224" y="2383"/>
                  </a:cubicBezTo>
                  <a:cubicBezTo>
                    <a:pt x="1237" y="2425"/>
                    <a:pt x="1249" y="2464"/>
                    <a:pt x="1258" y="2506"/>
                  </a:cubicBezTo>
                  <a:cubicBezTo>
                    <a:pt x="1262" y="2544"/>
                    <a:pt x="1275" y="2582"/>
                    <a:pt x="1288" y="2620"/>
                  </a:cubicBezTo>
                  <a:cubicBezTo>
                    <a:pt x="1292" y="2633"/>
                    <a:pt x="1300" y="2646"/>
                    <a:pt x="1309" y="2658"/>
                  </a:cubicBezTo>
                  <a:lnTo>
                    <a:pt x="1309" y="2662"/>
                  </a:lnTo>
                  <a:cubicBezTo>
                    <a:pt x="1317" y="2671"/>
                    <a:pt x="1321" y="2675"/>
                    <a:pt x="1330" y="2684"/>
                  </a:cubicBezTo>
                  <a:cubicBezTo>
                    <a:pt x="1338" y="2688"/>
                    <a:pt x="1347" y="2692"/>
                    <a:pt x="1355" y="2696"/>
                  </a:cubicBezTo>
                  <a:cubicBezTo>
                    <a:pt x="1368" y="2701"/>
                    <a:pt x="1376" y="2705"/>
                    <a:pt x="1389" y="2705"/>
                  </a:cubicBezTo>
                  <a:cubicBezTo>
                    <a:pt x="1402" y="2707"/>
                    <a:pt x="1414" y="2708"/>
                    <a:pt x="1427" y="2708"/>
                  </a:cubicBezTo>
                  <a:cubicBezTo>
                    <a:pt x="1440" y="2708"/>
                    <a:pt x="1453" y="2707"/>
                    <a:pt x="1465" y="2705"/>
                  </a:cubicBezTo>
                  <a:cubicBezTo>
                    <a:pt x="1529" y="2696"/>
                    <a:pt x="1588" y="2679"/>
                    <a:pt x="1647" y="2654"/>
                  </a:cubicBezTo>
                  <a:cubicBezTo>
                    <a:pt x="1728" y="2620"/>
                    <a:pt x="1800" y="2578"/>
                    <a:pt x="1867" y="2527"/>
                  </a:cubicBezTo>
                  <a:cubicBezTo>
                    <a:pt x="1969" y="2451"/>
                    <a:pt x="2054" y="2362"/>
                    <a:pt x="2134" y="2260"/>
                  </a:cubicBezTo>
                  <a:lnTo>
                    <a:pt x="2130" y="2260"/>
                  </a:lnTo>
                  <a:cubicBezTo>
                    <a:pt x="2303" y="2032"/>
                    <a:pt x="2447" y="1782"/>
                    <a:pt x="2553" y="1515"/>
                  </a:cubicBezTo>
                  <a:lnTo>
                    <a:pt x="2553" y="1515"/>
                  </a:lnTo>
                  <a:lnTo>
                    <a:pt x="2549" y="1524"/>
                  </a:lnTo>
                  <a:cubicBezTo>
                    <a:pt x="2633" y="1329"/>
                    <a:pt x="2705" y="1130"/>
                    <a:pt x="2769" y="931"/>
                  </a:cubicBezTo>
                  <a:cubicBezTo>
                    <a:pt x="2773" y="864"/>
                    <a:pt x="2773" y="796"/>
                    <a:pt x="2769" y="728"/>
                  </a:cubicBezTo>
                  <a:cubicBezTo>
                    <a:pt x="2760" y="521"/>
                    <a:pt x="2735" y="318"/>
                    <a:pt x="2688" y="119"/>
                  </a:cubicBezTo>
                  <a:cubicBezTo>
                    <a:pt x="2676" y="89"/>
                    <a:pt x="2659" y="64"/>
                    <a:pt x="2633" y="43"/>
                  </a:cubicBezTo>
                  <a:cubicBezTo>
                    <a:pt x="2612" y="21"/>
                    <a:pt x="2583" y="9"/>
                    <a:pt x="2553" y="4"/>
                  </a:cubicBezTo>
                  <a:cubicBezTo>
                    <a:pt x="2545" y="0"/>
                    <a:pt x="2532" y="0"/>
                    <a:pt x="2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2"/>
            <p:cNvSpPr/>
            <p:nvPr/>
          </p:nvSpPr>
          <p:spPr>
            <a:xfrm rot="-2997187">
              <a:off x="-1336011" y="3772350"/>
              <a:ext cx="84782" cy="208856"/>
            </a:xfrm>
            <a:custGeom>
              <a:rect b="b" l="l" r="r" t="t"/>
              <a:pathLst>
                <a:path extrusionOk="0" h="6134" w="2490">
                  <a:moveTo>
                    <a:pt x="22" y="5981"/>
                  </a:moveTo>
                  <a:cubicBezTo>
                    <a:pt x="22" y="5985"/>
                    <a:pt x="22" y="5985"/>
                    <a:pt x="26" y="5989"/>
                  </a:cubicBezTo>
                  <a:cubicBezTo>
                    <a:pt x="24" y="5987"/>
                    <a:pt x="23" y="5984"/>
                    <a:pt x="22" y="5981"/>
                  </a:cubicBezTo>
                  <a:close/>
                  <a:moveTo>
                    <a:pt x="2489" y="0"/>
                  </a:moveTo>
                  <a:lnTo>
                    <a:pt x="2489" y="0"/>
                  </a:lnTo>
                  <a:cubicBezTo>
                    <a:pt x="2383" y="68"/>
                    <a:pt x="2277" y="136"/>
                    <a:pt x="2176" y="204"/>
                  </a:cubicBezTo>
                  <a:lnTo>
                    <a:pt x="2180" y="208"/>
                  </a:lnTo>
                  <a:cubicBezTo>
                    <a:pt x="2049" y="301"/>
                    <a:pt x="1922" y="394"/>
                    <a:pt x="1799" y="491"/>
                  </a:cubicBezTo>
                  <a:cubicBezTo>
                    <a:pt x="1676" y="589"/>
                    <a:pt x="1558" y="690"/>
                    <a:pt x="1439" y="800"/>
                  </a:cubicBezTo>
                  <a:lnTo>
                    <a:pt x="1435" y="800"/>
                  </a:lnTo>
                  <a:cubicBezTo>
                    <a:pt x="1296" y="932"/>
                    <a:pt x="1160" y="1071"/>
                    <a:pt x="1033" y="1215"/>
                  </a:cubicBezTo>
                  <a:cubicBezTo>
                    <a:pt x="974" y="1287"/>
                    <a:pt x="910" y="1359"/>
                    <a:pt x="851" y="1431"/>
                  </a:cubicBezTo>
                  <a:cubicBezTo>
                    <a:pt x="796" y="1507"/>
                    <a:pt x="741" y="1592"/>
                    <a:pt x="690" y="1672"/>
                  </a:cubicBezTo>
                  <a:lnTo>
                    <a:pt x="695" y="1664"/>
                  </a:lnTo>
                  <a:lnTo>
                    <a:pt x="695" y="1664"/>
                  </a:lnTo>
                  <a:cubicBezTo>
                    <a:pt x="618" y="1782"/>
                    <a:pt x="555" y="1909"/>
                    <a:pt x="500" y="2036"/>
                  </a:cubicBezTo>
                  <a:cubicBezTo>
                    <a:pt x="470" y="2100"/>
                    <a:pt x="445" y="2163"/>
                    <a:pt x="424" y="2231"/>
                  </a:cubicBezTo>
                  <a:cubicBezTo>
                    <a:pt x="402" y="2282"/>
                    <a:pt x="386" y="2337"/>
                    <a:pt x="369" y="2387"/>
                  </a:cubicBezTo>
                  <a:cubicBezTo>
                    <a:pt x="305" y="2612"/>
                    <a:pt x="259" y="2840"/>
                    <a:pt x="229" y="3069"/>
                  </a:cubicBezTo>
                  <a:cubicBezTo>
                    <a:pt x="199" y="3302"/>
                    <a:pt x="182" y="3539"/>
                    <a:pt x="174" y="3772"/>
                  </a:cubicBezTo>
                  <a:lnTo>
                    <a:pt x="174" y="3763"/>
                  </a:lnTo>
                  <a:cubicBezTo>
                    <a:pt x="170" y="3966"/>
                    <a:pt x="170" y="4165"/>
                    <a:pt x="161" y="4368"/>
                  </a:cubicBezTo>
                  <a:cubicBezTo>
                    <a:pt x="149" y="4571"/>
                    <a:pt x="140" y="4787"/>
                    <a:pt x="123" y="4995"/>
                  </a:cubicBezTo>
                  <a:cubicBezTo>
                    <a:pt x="102" y="5202"/>
                    <a:pt x="81" y="5409"/>
                    <a:pt x="47" y="5613"/>
                  </a:cubicBezTo>
                  <a:cubicBezTo>
                    <a:pt x="34" y="5672"/>
                    <a:pt x="22" y="5731"/>
                    <a:pt x="13" y="5795"/>
                  </a:cubicBezTo>
                  <a:cubicBezTo>
                    <a:pt x="9" y="5824"/>
                    <a:pt x="5" y="5858"/>
                    <a:pt x="0" y="5888"/>
                  </a:cubicBezTo>
                  <a:cubicBezTo>
                    <a:pt x="0" y="5905"/>
                    <a:pt x="5" y="5926"/>
                    <a:pt x="5" y="5943"/>
                  </a:cubicBezTo>
                  <a:cubicBezTo>
                    <a:pt x="8" y="5957"/>
                    <a:pt x="15" y="5968"/>
                    <a:pt x="22" y="5981"/>
                  </a:cubicBezTo>
                  <a:lnTo>
                    <a:pt x="22" y="5981"/>
                  </a:lnTo>
                  <a:cubicBezTo>
                    <a:pt x="22" y="5981"/>
                    <a:pt x="22" y="5981"/>
                    <a:pt x="22" y="5981"/>
                  </a:cubicBezTo>
                  <a:lnTo>
                    <a:pt x="22" y="5981"/>
                  </a:lnTo>
                  <a:cubicBezTo>
                    <a:pt x="51" y="6027"/>
                    <a:pt x="85" y="6074"/>
                    <a:pt x="127" y="6112"/>
                  </a:cubicBezTo>
                  <a:lnTo>
                    <a:pt x="127" y="6116"/>
                  </a:lnTo>
                  <a:lnTo>
                    <a:pt x="140" y="6133"/>
                  </a:lnTo>
                  <a:cubicBezTo>
                    <a:pt x="153" y="6112"/>
                    <a:pt x="165" y="6095"/>
                    <a:pt x="182" y="6074"/>
                  </a:cubicBezTo>
                  <a:cubicBezTo>
                    <a:pt x="267" y="5964"/>
                    <a:pt x="364" y="5858"/>
                    <a:pt x="474" y="5761"/>
                  </a:cubicBezTo>
                  <a:lnTo>
                    <a:pt x="513" y="5727"/>
                  </a:lnTo>
                  <a:lnTo>
                    <a:pt x="529" y="5710"/>
                  </a:lnTo>
                  <a:cubicBezTo>
                    <a:pt x="517" y="5710"/>
                    <a:pt x="504" y="5714"/>
                    <a:pt x="491" y="5714"/>
                  </a:cubicBezTo>
                  <a:cubicBezTo>
                    <a:pt x="508" y="5325"/>
                    <a:pt x="466" y="4927"/>
                    <a:pt x="428" y="4542"/>
                  </a:cubicBezTo>
                  <a:lnTo>
                    <a:pt x="428" y="4521"/>
                  </a:lnTo>
                  <a:cubicBezTo>
                    <a:pt x="386" y="4140"/>
                    <a:pt x="339" y="3712"/>
                    <a:pt x="364" y="3302"/>
                  </a:cubicBezTo>
                  <a:cubicBezTo>
                    <a:pt x="373" y="3141"/>
                    <a:pt x="402" y="2980"/>
                    <a:pt x="449" y="2823"/>
                  </a:cubicBezTo>
                  <a:cubicBezTo>
                    <a:pt x="521" y="2641"/>
                    <a:pt x="610" y="2464"/>
                    <a:pt x="716" y="2303"/>
                  </a:cubicBezTo>
                  <a:lnTo>
                    <a:pt x="724" y="2286"/>
                  </a:lnTo>
                  <a:cubicBezTo>
                    <a:pt x="817" y="2146"/>
                    <a:pt x="923" y="2002"/>
                    <a:pt x="1042" y="1850"/>
                  </a:cubicBezTo>
                  <a:lnTo>
                    <a:pt x="1037" y="1846"/>
                  </a:lnTo>
                  <a:cubicBezTo>
                    <a:pt x="1037" y="1846"/>
                    <a:pt x="1033" y="1837"/>
                    <a:pt x="1033" y="1837"/>
                  </a:cubicBezTo>
                  <a:cubicBezTo>
                    <a:pt x="1033" y="1837"/>
                    <a:pt x="1033" y="1833"/>
                    <a:pt x="1033" y="1829"/>
                  </a:cubicBezTo>
                  <a:lnTo>
                    <a:pt x="1033" y="1812"/>
                  </a:lnTo>
                  <a:cubicBezTo>
                    <a:pt x="1033" y="1799"/>
                    <a:pt x="1037" y="1786"/>
                    <a:pt x="1042" y="1774"/>
                  </a:cubicBezTo>
                  <a:cubicBezTo>
                    <a:pt x="1067" y="1689"/>
                    <a:pt x="1105" y="1609"/>
                    <a:pt x="1152" y="1533"/>
                  </a:cubicBezTo>
                  <a:cubicBezTo>
                    <a:pt x="1207" y="1435"/>
                    <a:pt x="1270" y="1342"/>
                    <a:pt x="1338" y="1253"/>
                  </a:cubicBezTo>
                  <a:cubicBezTo>
                    <a:pt x="1351" y="1232"/>
                    <a:pt x="1372" y="1207"/>
                    <a:pt x="1389" y="1185"/>
                  </a:cubicBezTo>
                  <a:cubicBezTo>
                    <a:pt x="1410" y="1164"/>
                    <a:pt x="1431" y="1143"/>
                    <a:pt x="1452" y="1122"/>
                  </a:cubicBezTo>
                  <a:cubicBezTo>
                    <a:pt x="1528" y="1050"/>
                    <a:pt x="1609" y="974"/>
                    <a:pt x="1689" y="898"/>
                  </a:cubicBezTo>
                  <a:cubicBezTo>
                    <a:pt x="1753" y="834"/>
                    <a:pt x="1820" y="771"/>
                    <a:pt x="1884" y="707"/>
                  </a:cubicBezTo>
                  <a:cubicBezTo>
                    <a:pt x="1969" y="631"/>
                    <a:pt x="2049" y="551"/>
                    <a:pt x="2129" y="466"/>
                  </a:cubicBezTo>
                  <a:cubicBezTo>
                    <a:pt x="2218" y="373"/>
                    <a:pt x="2286" y="301"/>
                    <a:pt x="2345" y="229"/>
                  </a:cubicBezTo>
                  <a:cubicBezTo>
                    <a:pt x="2396" y="170"/>
                    <a:pt x="2438" y="106"/>
                    <a:pt x="2472" y="38"/>
                  </a:cubicBezTo>
                  <a:cubicBezTo>
                    <a:pt x="2481" y="26"/>
                    <a:pt x="2485" y="13"/>
                    <a:pt x="2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2"/>
            <p:cNvSpPr/>
            <p:nvPr/>
          </p:nvSpPr>
          <p:spPr>
            <a:xfrm rot="-2997187">
              <a:off x="-1238597" y="3972627"/>
              <a:ext cx="170" cy="170"/>
            </a:xfrm>
            <a:custGeom>
              <a:rect b="b" l="l" r="r" t="t"/>
              <a:pathLst>
                <a:path extrusionOk="0" h="5" w="5">
                  <a:moveTo>
                    <a:pt x="0" y="0"/>
                  </a:moveTo>
                  <a:lnTo>
                    <a:pt x="0" y="0"/>
                  </a:lnTo>
                  <a:lnTo>
                    <a:pt x="0" y="0"/>
                  </a:lnTo>
                  <a:lnTo>
                    <a:pt x="5" y="5"/>
                  </a:lnTo>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2"/>
            <p:cNvSpPr/>
            <p:nvPr/>
          </p:nvSpPr>
          <p:spPr>
            <a:xfrm rot="-2997187">
              <a:off x="-1238625" y="3972703"/>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2"/>
            <p:cNvSpPr/>
            <p:nvPr/>
          </p:nvSpPr>
          <p:spPr>
            <a:xfrm rot="-2997187">
              <a:off x="-1238521" y="3972791"/>
              <a:ext cx="34" cy="34"/>
            </a:xfrm>
            <a:custGeom>
              <a:rect b="b" l="l" r="r" t="t"/>
              <a:pathLst>
                <a:path extrusionOk="0" h="1" w="1">
                  <a:moveTo>
                    <a:pt x="0" y="1"/>
                  </a:moveTo>
                  <a:lnTo>
                    <a:pt x="0" y="1"/>
                  </a:lnTo>
                  <a:lnTo>
                    <a:pt x="0" y="1"/>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2"/>
            <p:cNvSpPr/>
            <p:nvPr/>
          </p:nvSpPr>
          <p:spPr>
            <a:xfrm rot="-2997187">
              <a:off x="-1195128" y="4042482"/>
              <a:ext cx="68064" cy="76269"/>
            </a:xfrm>
            <a:custGeom>
              <a:rect b="b" l="l" r="r" t="t"/>
              <a:pathLst>
                <a:path extrusionOk="0" h="2240" w="1999">
                  <a:moveTo>
                    <a:pt x="1656" y="1"/>
                  </a:moveTo>
                  <a:lnTo>
                    <a:pt x="1613" y="56"/>
                  </a:lnTo>
                  <a:lnTo>
                    <a:pt x="1609" y="51"/>
                  </a:lnTo>
                  <a:cubicBezTo>
                    <a:pt x="1419" y="267"/>
                    <a:pt x="1228" y="487"/>
                    <a:pt x="1033" y="703"/>
                  </a:cubicBezTo>
                  <a:cubicBezTo>
                    <a:pt x="839" y="919"/>
                    <a:pt x="648" y="1135"/>
                    <a:pt x="458" y="1359"/>
                  </a:cubicBezTo>
                  <a:cubicBezTo>
                    <a:pt x="415" y="1410"/>
                    <a:pt x="369" y="1465"/>
                    <a:pt x="327" y="1516"/>
                  </a:cubicBezTo>
                  <a:cubicBezTo>
                    <a:pt x="280" y="1571"/>
                    <a:pt x="246" y="1605"/>
                    <a:pt x="204" y="1647"/>
                  </a:cubicBezTo>
                  <a:cubicBezTo>
                    <a:pt x="145" y="1711"/>
                    <a:pt x="90" y="1774"/>
                    <a:pt x="39" y="1846"/>
                  </a:cubicBezTo>
                  <a:cubicBezTo>
                    <a:pt x="35" y="1854"/>
                    <a:pt x="30" y="1867"/>
                    <a:pt x="22" y="1876"/>
                  </a:cubicBezTo>
                  <a:cubicBezTo>
                    <a:pt x="18" y="1888"/>
                    <a:pt x="13" y="1897"/>
                    <a:pt x="13" y="1905"/>
                  </a:cubicBezTo>
                  <a:cubicBezTo>
                    <a:pt x="5" y="1922"/>
                    <a:pt x="5" y="1939"/>
                    <a:pt x="1" y="1956"/>
                  </a:cubicBezTo>
                  <a:cubicBezTo>
                    <a:pt x="1" y="1963"/>
                    <a:pt x="1" y="1972"/>
                    <a:pt x="1" y="1981"/>
                  </a:cubicBezTo>
                  <a:cubicBezTo>
                    <a:pt x="1" y="1986"/>
                    <a:pt x="1" y="1994"/>
                    <a:pt x="5" y="1998"/>
                  </a:cubicBezTo>
                  <a:lnTo>
                    <a:pt x="5" y="1990"/>
                  </a:lnTo>
                  <a:cubicBezTo>
                    <a:pt x="9" y="2003"/>
                    <a:pt x="9" y="2015"/>
                    <a:pt x="13" y="2028"/>
                  </a:cubicBezTo>
                  <a:cubicBezTo>
                    <a:pt x="22" y="2041"/>
                    <a:pt x="26" y="2053"/>
                    <a:pt x="30" y="2066"/>
                  </a:cubicBezTo>
                  <a:cubicBezTo>
                    <a:pt x="51" y="2104"/>
                    <a:pt x="77" y="2138"/>
                    <a:pt x="102" y="2172"/>
                  </a:cubicBezTo>
                  <a:cubicBezTo>
                    <a:pt x="119" y="2197"/>
                    <a:pt x="140" y="2218"/>
                    <a:pt x="153" y="2240"/>
                  </a:cubicBezTo>
                  <a:cubicBezTo>
                    <a:pt x="272" y="2193"/>
                    <a:pt x="394" y="2155"/>
                    <a:pt x="517" y="2125"/>
                  </a:cubicBezTo>
                  <a:cubicBezTo>
                    <a:pt x="614" y="2100"/>
                    <a:pt x="716" y="2079"/>
                    <a:pt x="822" y="2062"/>
                  </a:cubicBezTo>
                  <a:lnTo>
                    <a:pt x="864" y="2053"/>
                  </a:lnTo>
                  <a:lnTo>
                    <a:pt x="847" y="2032"/>
                  </a:lnTo>
                  <a:lnTo>
                    <a:pt x="835" y="2015"/>
                  </a:lnTo>
                  <a:cubicBezTo>
                    <a:pt x="822" y="2003"/>
                    <a:pt x="809" y="1986"/>
                    <a:pt x="796" y="1969"/>
                  </a:cubicBezTo>
                  <a:cubicBezTo>
                    <a:pt x="792" y="1952"/>
                    <a:pt x="788" y="1935"/>
                    <a:pt x="779" y="1914"/>
                  </a:cubicBezTo>
                  <a:cubicBezTo>
                    <a:pt x="775" y="1897"/>
                    <a:pt x="779" y="1871"/>
                    <a:pt x="779" y="1846"/>
                  </a:cubicBezTo>
                  <a:cubicBezTo>
                    <a:pt x="788" y="1804"/>
                    <a:pt x="796" y="1766"/>
                    <a:pt x="805" y="1723"/>
                  </a:cubicBezTo>
                  <a:cubicBezTo>
                    <a:pt x="847" y="1609"/>
                    <a:pt x="906" y="1499"/>
                    <a:pt x="974" y="1397"/>
                  </a:cubicBezTo>
                  <a:cubicBezTo>
                    <a:pt x="1127" y="1190"/>
                    <a:pt x="1296" y="995"/>
                    <a:pt x="1486" y="817"/>
                  </a:cubicBezTo>
                  <a:lnTo>
                    <a:pt x="1520" y="784"/>
                  </a:lnTo>
                  <a:lnTo>
                    <a:pt x="1550" y="754"/>
                  </a:lnTo>
                  <a:lnTo>
                    <a:pt x="1567" y="737"/>
                  </a:lnTo>
                  <a:lnTo>
                    <a:pt x="1596" y="707"/>
                  </a:lnTo>
                  <a:cubicBezTo>
                    <a:pt x="1660" y="640"/>
                    <a:pt x="1728" y="576"/>
                    <a:pt x="1787" y="508"/>
                  </a:cubicBezTo>
                  <a:cubicBezTo>
                    <a:pt x="1863" y="424"/>
                    <a:pt x="1935" y="331"/>
                    <a:pt x="1998" y="238"/>
                  </a:cubicBezTo>
                  <a:lnTo>
                    <a:pt x="1998" y="238"/>
                  </a:lnTo>
                  <a:lnTo>
                    <a:pt x="1977" y="246"/>
                  </a:lnTo>
                  <a:lnTo>
                    <a:pt x="1960" y="246"/>
                  </a:lnTo>
                  <a:cubicBezTo>
                    <a:pt x="1931" y="255"/>
                    <a:pt x="1905" y="259"/>
                    <a:pt x="1880" y="263"/>
                  </a:cubicBezTo>
                  <a:cubicBezTo>
                    <a:pt x="1863" y="267"/>
                    <a:pt x="1842" y="267"/>
                    <a:pt x="1825" y="267"/>
                  </a:cubicBezTo>
                  <a:lnTo>
                    <a:pt x="1787" y="267"/>
                  </a:lnTo>
                  <a:cubicBezTo>
                    <a:pt x="1774" y="263"/>
                    <a:pt x="1761" y="259"/>
                    <a:pt x="1745" y="255"/>
                  </a:cubicBezTo>
                  <a:cubicBezTo>
                    <a:pt x="1736" y="250"/>
                    <a:pt x="1723" y="246"/>
                    <a:pt x="1715" y="238"/>
                  </a:cubicBezTo>
                  <a:cubicBezTo>
                    <a:pt x="1706" y="233"/>
                    <a:pt x="1698" y="225"/>
                    <a:pt x="1694" y="221"/>
                  </a:cubicBezTo>
                  <a:cubicBezTo>
                    <a:pt x="1685" y="208"/>
                    <a:pt x="1677" y="191"/>
                    <a:pt x="1668" y="174"/>
                  </a:cubicBezTo>
                  <a:cubicBezTo>
                    <a:pt x="1664" y="161"/>
                    <a:pt x="1656" y="140"/>
                    <a:pt x="1656" y="123"/>
                  </a:cubicBezTo>
                  <a:cubicBezTo>
                    <a:pt x="1651" y="81"/>
                    <a:pt x="1651" y="43"/>
                    <a:pt x="165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2"/>
            <p:cNvSpPr/>
            <p:nvPr/>
          </p:nvSpPr>
          <p:spPr>
            <a:xfrm rot="-2997187">
              <a:off x="-1510529" y="4235613"/>
              <a:ext cx="470691" cy="219683"/>
            </a:xfrm>
            <a:custGeom>
              <a:rect b="b" l="l" r="r" t="t"/>
              <a:pathLst>
                <a:path extrusionOk="0" h="6452" w="13824">
                  <a:moveTo>
                    <a:pt x="0" y="1"/>
                  </a:moveTo>
                  <a:lnTo>
                    <a:pt x="0" y="1"/>
                  </a:lnTo>
                  <a:cubicBezTo>
                    <a:pt x="22" y="115"/>
                    <a:pt x="47" y="238"/>
                    <a:pt x="72" y="361"/>
                  </a:cubicBezTo>
                  <a:lnTo>
                    <a:pt x="72" y="356"/>
                  </a:lnTo>
                  <a:cubicBezTo>
                    <a:pt x="182" y="831"/>
                    <a:pt x="335" y="1296"/>
                    <a:pt x="534" y="1745"/>
                  </a:cubicBezTo>
                  <a:cubicBezTo>
                    <a:pt x="733" y="2202"/>
                    <a:pt x="970" y="2642"/>
                    <a:pt x="1249" y="3057"/>
                  </a:cubicBezTo>
                  <a:cubicBezTo>
                    <a:pt x="1524" y="3467"/>
                    <a:pt x="1833" y="3848"/>
                    <a:pt x="2180" y="4204"/>
                  </a:cubicBezTo>
                  <a:cubicBezTo>
                    <a:pt x="2506" y="4542"/>
                    <a:pt x="2870" y="4843"/>
                    <a:pt x="3259" y="5101"/>
                  </a:cubicBezTo>
                  <a:cubicBezTo>
                    <a:pt x="3729" y="5410"/>
                    <a:pt x="4233" y="5668"/>
                    <a:pt x="4753" y="5871"/>
                  </a:cubicBezTo>
                  <a:cubicBezTo>
                    <a:pt x="5697" y="6244"/>
                    <a:pt x="6628" y="6439"/>
                    <a:pt x="7522" y="6451"/>
                  </a:cubicBezTo>
                  <a:lnTo>
                    <a:pt x="7572" y="6451"/>
                  </a:lnTo>
                  <a:cubicBezTo>
                    <a:pt x="8021" y="6451"/>
                    <a:pt x="8478" y="6392"/>
                    <a:pt x="8880" y="6341"/>
                  </a:cubicBezTo>
                  <a:lnTo>
                    <a:pt x="8884" y="6337"/>
                  </a:lnTo>
                  <a:lnTo>
                    <a:pt x="8880" y="6337"/>
                  </a:lnTo>
                  <a:lnTo>
                    <a:pt x="8914" y="6303"/>
                  </a:lnTo>
                  <a:lnTo>
                    <a:pt x="8969" y="6252"/>
                  </a:lnTo>
                  <a:cubicBezTo>
                    <a:pt x="9007" y="6210"/>
                    <a:pt x="9045" y="6163"/>
                    <a:pt x="9083" y="6117"/>
                  </a:cubicBezTo>
                  <a:cubicBezTo>
                    <a:pt x="9096" y="6096"/>
                    <a:pt x="9113" y="6075"/>
                    <a:pt x="9126" y="6049"/>
                  </a:cubicBezTo>
                  <a:cubicBezTo>
                    <a:pt x="9134" y="6032"/>
                    <a:pt x="9147" y="6011"/>
                    <a:pt x="9151" y="5986"/>
                  </a:cubicBezTo>
                  <a:cubicBezTo>
                    <a:pt x="9160" y="5969"/>
                    <a:pt x="9164" y="5948"/>
                    <a:pt x="9164" y="5931"/>
                  </a:cubicBezTo>
                  <a:cubicBezTo>
                    <a:pt x="9164" y="5914"/>
                    <a:pt x="9160" y="5897"/>
                    <a:pt x="9155" y="5880"/>
                  </a:cubicBezTo>
                  <a:cubicBezTo>
                    <a:pt x="9151" y="5859"/>
                    <a:pt x="9138" y="5842"/>
                    <a:pt x="9126" y="5829"/>
                  </a:cubicBezTo>
                  <a:cubicBezTo>
                    <a:pt x="9113" y="5812"/>
                    <a:pt x="9096" y="5799"/>
                    <a:pt x="9079" y="5791"/>
                  </a:cubicBezTo>
                  <a:cubicBezTo>
                    <a:pt x="9066" y="5783"/>
                    <a:pt x="9054" y="5778"/>
                    <a:pt x="9041" y="5774"/>
                  </a:cubicBezTo>
                  <a:cubicBezTo>
                    <a:pt x="9020" y="5766"/>
                    <a:pt x="8994" y="5761"/>
                    <a:pt x="8969" y="5757"/>
                  </a:cubicBezTo>
                  <a:lnTo>
                    <a:pt x="8948" y="5753"/>
                  </a:lnTo>
                  <a:cubicBezTo>
                    <a:pt x="8914" y="5749"/>
                    <a:pt x="8880" y="5740"/>
                    <a:pt x="8846" y="5728"/>
                  </a:cubicBezTo>
                  <a:lnTo>
                    <a:pt x="8817" y="5715"/>
                  </a:lnTo>
                  <a:cubicBezTo>
                    <a:pt x="8808" y="5711"/>
                    <a:pt x="8804" y="5702"/>
                    <a:pt x="8796" y="5694"/>
                  </a:cubicBezTo>
                  <a:cubicBezTo>
                    <a:pt x="8796" y="5689"/>
                    <a:pt x="8791" y="5685"/>
                    <a:pt x="8787" y="5681"/>
                  </a:cubicBezTo>
                  <a:lnTo>
                    <a:pt x="8783" y="5664"/>
                  </a:lnTo>
                  <a:cubicBezTo>
                    <a:pt x="8783" y="5660"/>
                    <a:pt x="8779" y="5651"/>
                    <a:pt x="8779" y="5647"/>
                  </a:cubicBezTo>
                  <a:cubicBezTo>
                    <a:pt x="8779" y="5626"/>
                    <a:pt x="8779" y="5605"/>
                    <a:pt x="8779" y="5579"/>
                  </a:cubicBezTo>
                  <a:cubicBezTo>
                    <a:pt x="8783" y="5562"/>
                    <a:pt x="8787" y="5546"/>
                    <a:pt x="8791" y="5529"/>
                  </a:cubicBezTo>
                  <a:cubicBezTo>
                    <a:pt x="8800" y="5512"/>
                    <a:pt x="8804" y="5499"/>
                    <a:pt x="8812" y="5486"/>
                  </a:cubicBezTo>
                  <a:cubicBezTo>
                    <a:pt x="8829" y="5465"/>
                    <a:pt x="8851" y="5444"/>
                    <a:pt x="8872" y="5427"/>
                  </a:cubicBezTo>
                  <a:cubicBezTo>
                    <a:pt x="8897" y="5410"/>
                    <a:pt x="8923" y="5397"/>
                    <a:pt x="8952" y="5385"/>
                  </a:cubicBezTo>
                  <a:cubicBezTo>
                    <a:pt x="9024" y="5355"/>
                    <a:pt x="9096" y="5338"/>
                    <a:pt x="9172" y="5325"/>
                  </a:cubicBezTo>
                  <a:cubicBezTo>
                    <a:pt x="9274" y="5313"/>
                    <a:pt x="9380" y="5309"/>
                    <a:pt x="9481" y="5309"/>
                  </a:cubicBezTo>
                  <a:lnTo>
                    <a:pt x="9532" y="5309"/>
                  </a:lnTo>
                  <a:cubicBezTo>
                    <a:pt x="9651" y="5309"/>
                    <a:pt x="9773" y="5317"/>
                    <a:pt x="9921" y="5330"/>
                  </a:cubicBezTo>
                  <a:cubicBezTo>
                    <a:pt x="9976" y="5334"/>
                    <a:pt x="10036" y="5342"/>
                    <a:pt x="10095" y="5351"/>
                  </a:cubicBezTo>
                  <a:lnTo>
                    <a:pt x="10141" y="5355"/>
                  </a:lnTo>
                  <a:lnTo>
                    <a:pt x="10455" y="5253"/>
                  </a:lnTo>
                  <a:lnTo>
                    <a:pt x="10489" y="5241"/>
                  </a:lnTo>
                  <a:lnTo>
                    <a:pt x="10637" y="5194"/>
                  </a:lnTo>
                  <a:cubicBezTo>
                    <a:pt x="10827" y="5131"/>
                    <a:pt x="10963" y="5076"/>
                    <a:pt x="11081" y="5025"/>
                  </a:cubicBezTo>
                  <a:cubicBezTo>
                    <a:pt x="11280" y="4936"/>
                    <a:pt x="11470" y="4830"/>
                    <a:pt x="11597" y="4758"/>
                  </a:cubicBezTo>
                  <a:cubicBezTo>
                    <a:pt x="11885" y="4602"/>
                    <a:pt x="12186" y="4415"/>
                    <a:pt x="12402" y="4276"/>
                  </a:cubicBezTo>
                  <a:lnTo>
                    <a:pt x="12423" y="4263"/>
                  </a:lnTo>
                  <a:lnTo>
                    <a:pt x="12533" y="4195"/>
                  </a:lnTo>
                  <a:lnTo>
                    <a:pt x="12529" y="4195"/>
                  </a:lnTo>
                  <a:cubicBezTo>
                    <a:pt x="12520" y="4191"/>
                    <a:pt x="12516" y="4191"/>
                    <a:pt x="12507" y="4187"/>
                  </a:cubicBezTo>
                  <a:cubicBezTo>
                    <a:pt x="12482" y="4178"/>
                    <a:pt x="12457" y="4166"/>
                    <a:pt x="12431" y="4149"/>
                  </a:cubicBezTo>
                  <a:cubicBezTo>
                    <a:pt x="12410" y="4132"/>
                    <a:pt x="12393" y="4115"/>
                    <a:pt x="12376" y="4098"/>
                  </a:cubicBezTo>
                  <a:cubicBezTo>
                    <a:pt x="12355" y="4064"/>
                    <a:pt x="12334" y="4035"/>
                    <a:pt x="12321" y="3996"/>
                  </a:cubicBezTo>
                  <a:cubicBezTo>
                    <a:pt x="12296" y="3950"/>
                    <a:pt x="12287" y="3895"/>
                    <a:pt x="12296" y="3844"/>
                  </a:cubicBezTo>
                  <a:cubicBezTo>
                    <a:pt x="12296" y="3823"/>
                    <a:pt x="12304" y="3802"/>
                    <a:pt x="12309" y="3785"/>
                  </a:cubicBezTo>
                  <a:cubicBezTo>
                    <a:pt x="12321" y="3759"/>
                    <a:pt x="12334" y="3734"/>
                    <a:pt x="12351" y="3709"/>
                  </a:cubicBezTo>
                  <a:cubicBezTo>
                    <a:pt x="12380" y="3671"/>
                    <a:pt x="12414" y="3637"/>
                    <a:pt x="12452" y="3607"/>
                  </a:cubicBezTo>
                  <a:lnTo>
                    <a:pt x="12465" y="3599"/>
                  </a:lnTo>
                  <a:lnTo>
                    <a:pt x="12482" y="3586"/>
                  </a:lnTo>
                  <a:cubicBezTo>
                    <a:pt x="12571" y="3527"/>
                    <a:pt x="12664" y="3476"/>
                    <a:pt x="12761" y="3438"/>
                  </a:cubicBezTo>
                  <a:cubicBezTo>
                    <a:pt x="12897" y="3378"/>
                    <a:pt x="13041" y="3332"/>
                    <a:pt x="13176" y="3281"/>
                  </a:cubicBezTo>
                  <a:lnTo>
                    <a:pt x="13223" y="3268"/>
                  </a:lnTo>
                  <a:lnTo>
                    <a:pt x="13235" y="3264"/>
                  </a:lnTo>
                  <a:lnTo>
                    <a:pt x="13252" y="3256"/>
                  </a:lnTo>
                  <a:cubicBezTo>
                    <a:pt x="13362" y="3222"/>
                    <a:pt x="13447" y="3192"/>
                    <a:pt x="13532" y="3150"/>
                  </a:cubicBezTo>
                  <a:cubicBezTo>
                    <a:pt x="13570" y="3133"/>
                    <a:pt x="13608" y="3112"/>
                    <a:pt x="13646" y="3086"/>
                  </a:cubicBezTo>
                  <a:cubicBezTo>
                    <a:pt x="13654" y="3078"/>
                    <a:pt x="13667" y="3070"/>
                    <a:pt x="13680" y="3057"/>
                  </a:cubicBezTo>
                  <a:cubicBezTo>
                    <a:pt x="13705" y="3036"/>
                    <a:pt x="13726" y="3014"/>
                    <a:pt x="13748" y="2993"/>
                  </a:cubicBezTo>
                  <a:cubicBezTo>
                    <a:pt x="13777" y="2964"/>
                    <a:pt x="13803" y="2930"/>
                    <a:pt x="13824" y="2896"/>
                  </a:cubicBezTo>
                  <a:lnTo>
                    <a:pt x="13824" y="2896"/>
                  </a:lnTo>
                  <a:cubicBezTo>
                    <a:pt x="13726" y="2909"/>
                    <a:pt x="13625" y="2926"/>
                    <a:pt x="13527" y="2947"/>
                  </a:cubicBezTo>
                  <a:cubicBezTo>
                    <a:pt x="13460" y="2964"/>
                    <a:pt x="13388" y="2985"/>
                    <a:pt x="13324" y="3010"/>
                  </a:cubicBezTo>
                  <a:cubicBezTo>
                    <a:pt x="13244" y="3044"/>
                    <a:pt x="13168" y="3082"/>
                    <a:pt x="13092" y="3120"/>
                  </a:cubicBezTo>
                  <a:cubicBezTo>
                    <a:pt x="12905" y="3222"/>
                    <a:pt x="12723" y="3336"/>
                    <a:pt x="12546" y="3459"/>
                  </a:cubicBezTo>
                  <a:cubicBezTo>
                    <a:pt x="12380" y="3573"/>
                    <a:pt x="12211" y="3692"/>
                    <a:pt x="12042" y="3797"/>
                  </a:cubicBezTo>
                  <a:cubicBezTo>
                    <a:pt x="11720" y="4009"/>
                    <a:pt x="11382" y="4200"/>
                    <a:pt x="11035" y="4365"/>
                  </a:cubicBezTo>
                  <a:cubicBezTo>
                    <a:pt x="10764" y="4492"/>
                    <a:pt x="10484" y="4597"/>
                    <a:pt x="10201" y="4686"/>
                  </a:cubicBezTo>
                  <a:cubicBezTo>
                    <a:pt x="10116" y="4712"/>
                    <a:pt x="10031" y="4733"/>
                    <a:pt x="9947" y="4758"/>
                  </a:cubicBezTo>
                  <a:cubicBezTo>
                    <a:pt x="9875" y="4779"/>
                    <a:pt x="9807" y="4801"/>
                    <a:pt x="9735" y="4822"/>
                  </a:cubicBezTo>
                  <a:cubicBezTo>
                    <a:pt x="9600" y="4864"/>
                    <a:pt x="9460" y="4911"/>
                    <a:pt x="9329" y="4961"/>
                  </a:cubicBezTo>
                  <a:cubicBezTo>
                    <a:pt x="9054" y="5059"/>
                    <a:pt x="8783" y="5169"/>
                    <a:pt x="8512" y="5266"/>
                  </a:cubicBezTo>
                  <a:cubicBezTo>
                    <a:pt x="8245" y="5364"/>
                    <a:pt x="7974" y="5448"/>
                    <a:pt x="7699" y="5520"/>
                  </a:cubicBezTo>
                  <a:cubicBezTo>
                    <a:pt x="7428" y="5584"/>
                    <a:pt x="7149" y="5622"/>
                    <a:pt x="6866" y="5630"/>
                  </a:cubicBezTo>
                  <a:cubicBezTo>
                    <a:pt x="6828" y="5631"/>
                    <a:pt x="6791" y="5632"/>
                    <a:pt x="6754" y="5632"/>
                  </a:cubicBezTo>
                  <a:cubicBezTo>
                    <a:pt x="6641" y="5632"/>
                    <a:pt x="6528" y="5627"/>
                    <a:pt x="6417" y="5617"/>
                  </a:cubicBezTo>
                  <a:cubicBezTo>
                    <a:pt x="6264" y="5601"/>
                    <a:pt x="6116" y="5579"/>
                    <a:pt x="5968" y="5550"/>
                  </a:cubicBezTo>
                  <a:cubicBezTo>
                    <a:pt x="5350" y="5444"/>
                    <a:pt x="4753" y="5253"/>
                    <a:pt x="4182" y="4991"/>
                  </a:cubicBezTo>
                  <a:cubicBezTo>
                    <a:pt x="3907" y="4864"/>
                    <a:pt x="3640" y="4716"/>
                    <a:pt x="3382" y="4555"/>
                  </a:cubicBezTo>
                  <a:cubicBezTo>
                    <a:pt x="2857" y="4221"/>
                    <a:pt x="2375" y="3836"/>
                    <a:pt x="1939" y="3395"/>
                  </a:cubicBezTo>
                  <a:cubicBezTo>
                    <a:pt x="1727" y="3184"/>
                    <a:pt x="1528" y="2959"/>
                    <a:pt x="1342" y="2727"/>
                  </a:cubicBezTo>
                  <a:cubicBezTo>
                    <a:pt x="1245" y="2600"/>
                    <a:pt x="1147" y="2468"/>
                    <a:pt x="1058" y="2333"/>
                  </a:cubicBezTo>
                  <a:cubicBezTo>
                    <a:pt x="970" y="2202"/>
                    <a:pt x="898" y="2079"/>
                    <a:pt x="826" y="1948"/>
                  </a:cubicBezTo>
                  <a:cubicBezTo>
                    <a:pt x="754" y="1812"/>
                    <a:pt x="686" y="1677"/>
                    <a:pt x="623" y="1537"/>
                  </a:cubicBezTo>
                  <a:cubicBezTo>
                    <a:pt x="559" y="1402"/>
                    <a:pt x="504" y="1271"/>
                    <a:pt x="449" y="1131"/>
                  </a:cubicBezTo>
                  <a:cubicBezTo>
                    <a:pt x="335" y="852"/>
                    <a:pt x="229" y="564"/>
                    <a:pt x="115" y="280"/>
                  </a:cubicBezTo>
                  <a:cubicBezTo>
                    <a:pt x="77" y="187"/>
                    <a:pt x="38" y="94"/>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2"/>
            <p:cNvSpPr/>
            <p:nvPr/>
          </p:nvSpPr>
          <p:spPr>
            <a:xfrm rot="-2997187">
              <a:off x="-1162221" y="4123702"/>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2"/>
            <p:cNvSpPr/>
            <p:nvPr/>
          </p:nvSpPr>
          <p:spPr>
            <a:xfrm rot="-2997187">
              <a:off x="-1180275" y="4306658"/>
              <a:ext cx="76984" cy="35241"/>
            </a:xfrm>
            <a:custGeom>
              <a:rect b="b" l="l" r="r" t="t"/>
              <a:pathLst>
                <a:path extrusionOk="0" h="1035" w="2261">
                  <a:moveTo>
                    <a:pt x="649" y="0"/>
                  </a:moveTo>
                  <a:cubicBezTo>
                    <a:pt x="566" y="0"/>
                    <a:pt x="482" y="8"/>
                    <a:pt x="398" y="18"/>
                  </a:cubicBezTo>
                  <a:cubicBezTo>
                    <a:pt x="322" y="27"/>
                    <a:pt x="246" y="48"/>
                    <a:pt x="174" y="73"/>
                  </a:cubicBezTo>
                  <a:cubicBezTo>
                    <a:pt x="149" y="86"/>
                    <a:pt x="119" y="103"/>
                    <a:pt x="98" y="120"/>
                  </a:cubicBezTo>
                  <a:cubicBezTo>
                    <a:pt x="73" y="137"/>
                    <a:pt x="56" y="154"/>
                    <a:pt x="39" y="175"/>
                  </a:cubicBezTo>
                  <a:cubicBezTo>
                    <a:pt x="30" y="192"/>
                    <a:pt x="22" y="205"/>
                    <a:pt x="18" y="222"/>
                  </a:cubicBezTo>
                  <a:cubicBezTo>
                    <a:pt x="9" y="239"/>
                    <a:pt x="5" y="255"/>
                    <a:pt x="5" y="272"/>
                  </a:cubicBezTo>
                  <a:cubicBezTo>
                    <a:pt x="1" y="294"/>
                    <a:pt x="1" y="319"/>
                    <a:pt x="5" y="340"/>
                  </a:cubicBezTo>
                  <a:cubicBezTo>
                    <a:pt x="5" y="344"/>
                    <a:pt x="5" y="353"/>
                    <a:pt x="9" y="357"/>
                  </a:cubicBezTo>
                  <a:lnTo>
                    <a:pt x="13" y="374"/>
                  </a:lnTo>
                  <a:cubicBezTo>
                    <a:pt x="13" y="378"/>
                    <a:pt x="18" y="382"/>
                    <a:pt x="22" y="387"/>
                  </a:cubicBezTo>
                  <a:cubicBezTo>
                    <a:pt x="26" y="395"/>
                    <a:pt x="34" y="399"/>
                    <a:pt x="43" y="408"/>
                  </a:cubicBezTo>
                  <a:lnTo>
                    <a:pt x="68" y="421"/>
                  </a:lnTo>
                  <a:cubicBezTo>
                    <a:pt x="102" y="433"/>
                    <a:pt x="136" y="442"/>
                    <a:pt x="170" y="446"/>
                  </a:cubicBezTo>
                  <a:lnTo>
                    <a:pt x="195" y="450"/>
                  </a:lnTo>
                  <a:cubicBezTo>
                    <a:pt x="221" y="454"/>
                    <a:pt x="242" y="459"/>
                    <a:pt x="267" y="467"/>
                  </a:cubicBezTo>
                  <a:cubicBezTo>
                    <a:pt x="280" y="471"/>
                    <a:pt x="293" y="476"/>
                    <a:pt x="305" y="484"/>
                  </a:cubicBezTo>
                  <a:cubicBezTo>
                    <a:pt x="322" y="492"/>
                    <a:pt x="335" y="505"/>
                    <a:pt x="348" y="518"/>
                  </a:cubicBezTo>
                  <a:cubicBezTo>
                    <a:pt x="365" y="535"/>
                    <a:pt x="373" y="552"/>
                    <a:pt x="377" y="573"/>
                  </a:cubicBezTo>
                  <a:cubicBezTo>
                    <a:pt x="382" y="590"/>
                    <a:pt x="386" y="607"/>
                    <a:pt x="386" y="619"/>
                  </a:cubicBezTo>
                  <a:cubicBezTo>
                    <a:pt x="386" y="641"/>
                    <a:pt x="382" y="662"/>
                    <a:pt x="377" y="679"/>
                  </a:cubicBezTo>
                  <a:cubicBezTo>
                    <a:pt x="369" y="700"/>
                    <a:pt x="360" y="721"/>
                    <a:pt x="348" y="742"/>
                  </a:cubicBezTo>
                  <a:cubicBezTo>
                    <a:pt x="335" y="768"/>
                    <a:pt x="322" y="789"/>
                    <a:pt x="305" y="810"/>
                  </a:cubicBezTo>
                  <a:cubicBezTo>
                    <a:pt x="271" y="856"/>
                    <a:pt x="233" y="899"/>
                    <a:pt x="191" y="945"/>
                  </a:cubicBezTo>
                  <a:lnTo>
                    <a:pt x="140" y="996"/>
                  </a:lnTo>
                  <a:lnTo>
                    <a:pt x="106" y="1026"/>
                  </a:lnTo>
                  <a:lnTo>
                    <a:pt x="128" y="1034"/>
                  </a:lnTo>
                  <a:lnTo>
                    <a:pt x="145" y="1034"/>
                  </a:lnTo>
                  <a:lnTo>
                    <a:pt x="284" y="1017"/>
                  </a:lnTo>
                  <a:cubicBezTo>
                    <a:pt x="712" y="954"/>
                    <a:pt x="1139" y="920"/>
                    <a:pt x="1571" y="911"/>
                  </a:cubicBezTo>
                  <a:cubicBezTo>
                    <a:pt x="1656" y="911"/>
                    <a:pt x="1744" y="911"/>
                    <a:pt x="1829" y="916"/>
                  </a:cubicBezTo>
                  <a:cubicBezTo>
                    <a:pt x="1888" y="920"/>
                    <a:pt x="1943" y="924"/>
                    <a:pt x="2003" y="933"/>
                  </a:cubicBezTo>
                  <a:cubicBezTo>
                    <a:pt x="2011" y="933"/>
                    <a:pt x="2020" y="935"/>
                    <a:pt x="2028" y="935"/>
                  </a:cubicBezTo>
                  <a:cubicBezTo>
                    <a:pt x="2032" y="935"/>
                    <a:pt x="2036" y="934"/>
                    <a:pt x="2041" y="933"/>
                  </a:cubicBezTo>
                  <a:cubicBezTo>
                    <a:pt x="2066" y="933"/>
                    <a:pt x="2087" y="928"/>
                    <a:pt x="2113" y="920"/>
                  </a:cubicBezTo>
                  <a:cubicBezTo>
                    <a:pt x="2168" y="903"/>
                    <a:pt x="2214" y="861"/>
                    <a:pt x="2240" y="810"/>
                  </a:cubicBezTo>
                  <a:cubicBezTo>
                    <a:pt x="2252" y="776"/>
                    <a:pt x="2261" y="742"/>
                    <a:pt x="2261" y="704"/>
                  </a:cubicBezTo>
                  <a:cubicBezTo>
                    <a:pt x="2252" y="645"/>
                    <a:pt x="2227" y="590"/>
                    <a:pt x="2185" y="552"/>
                  </a:cubicBezTo>
                  <a:cubicBezTo>
                    <a:pt x="1922" y="289"/>
                    <a:pt x="1571" y="162"/>
                    <a:pt x="1262" y="78"/>
                  </a:cubicBezTo>
                  <a:cubicBezTo>
                    <a:pt x="1296" y="69"/>
                    <a:pt x="1330" y="61"/>
                    <a:pt x="1363" y="52"/>
                  </a:cubicBezTo>
                  <a:cubicBezTo>
                    <a:pt x="1283" y="40"/>
                    <a:pt x="1215" y="31"/>
                    <a:pt x="1143" y="23"/>
                  </a:cubicBezTo>
                  <a:cubicBezTo>
                    <a:pt x="995" y="10"/>
                    <a:pt x="873" y="6"/>
                    <a:pt x="758" y="2"/>
                  </a:cubicBezTo>
                  <a:lnTo>
                    <a:pt x="703" y="2"/>
                  </a:lnTo>
                  <a:cubicBezTo>
                    <a:pt x="685" y="1"/>
                    <a:pt x="667" y="0"/>
                    <a:pt x="6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2"/>
            <p:cNvSpPr/>
            <p:nvPr/>
          </p:nvSpPr>
          <p:spPr>
            <a:xfrm rot="-2997187">
              <a:off x="-1192481" y="4096728"/>
              <a:ext cx="157680" cy="84475"/>
            </a:xfrm>
            <a:custGeom>
              <a:rect b="b" l="l" r="r" t="t"/>
              <a:pathLst>
                <a:path extrusionOk="0" h="2481" w="4631">
                  <a:moveTo>
                    <a:pt x="2604" y="0"/>
                  </a:moveTo>
                  <a:lnTo>
                    <a:pt x="2599" y="4"/>
                  </a:lnTo>
                  <a:lnTo>
                    <a:pt x="2553" y="13"/>
                  </a:lnTo>
                  <a:cubicBezTo>
                    <a:pt x="2447" y="30"/>
                    <a:pt x="2345" y="51"/>
                    <a:pt x="2248" y="76"/>
                  </a:cubicBezTo>
                  <a:cubicBezTo>
                    <a:pt x="2125" y="106"/>
                    <a:pt x="2003" y="144"/>
                    <a:pt x="1884" y="191"/>
                  </a:cubicBezTo>
                  <a:cubicBezTo>
                    <a:pt x="1897" y="203"/>
                    <a:pt x="1909" y="219"/>
                    <a:pt x="1921" y="232"/>
                  </a:cubicBezTo>
                  <a:lnTo>
                    <a:pt x="1921" y="232"/>
                  </a:lnTo>
                  <a:cubicBezTo>
                    <a:pt x="1919" y="230"/>
                    <a:pt x="1917" y="228"/>
                    <a:pt x="1915" y="226"/>
                  </a:cubicBezTo>
                  <a:lnTo>
                    <a:pt x="1915" y="226"/>
                  </a:lnTo>
                  <a:cubicBezTo>
                    <a:pt x="1918" y="229"/>
                    <a:pt x="1918" y="229"/>
                    <a:pt x="1922" y="233"/>
                  </a:cubicBezTo>
                  <a:cubicBezTo>
                    <a:pt x="1922" y="233"/>
                    <a:pt x="1922" y="232"/>
                    <a:pt x="1921" y="232"/>
                  </a:cubicBezTo>
                  <a:lnTo>
                    <a:pt x="1921" y="232"/>
                  </a:lnTo>
                  <a:cubicBezTo>
                    <a:pt x="1948" y="259"/>
                    <a:pt x="1976" y="286"/>
                    <a:pt x="2007" y="309"/>
                  </a:cubicBezTo>
                  <a:cubicBezTo>
                    <a:pt x="2032" y="330"/>
                    <a:pt x="2058" y="347"/>
                    <a:pt x="2087" y="364"/>
                  </a:cubicBezTo>
                  <a:cubicBezTo>
                    <a:pt x="2163" y="406"/>
                    <a:pt x="2248" y="449"/>
                    <a:pt x="2328" y="483"/>
                  </a:cubicBezTo>
                  <a:cubicBezTo>
                    <a:pt x="2367" y="500"/>
                    <a:pt x="2400" y="516"/>
                    <a:pt x="2434" y="533"/>
                  </a:cubicBezTo>
                  <a:cubicBezTo>
                    <a:pt x="2464" y="546"/>
                    <a:pt x="2489" y="559"/>
                    <a:pt x="2515" y="580"/>
                  </a:cubicBezTo>
                  <a:cubicBezTo>
                    <a:pt x="2523" y="584"/>
                    <a:pt x="2536" y="593"/>
                    <a:pt x="2544" y="601"/>
                  </a:cubicBezTo>
                  <a:cubicBezTo>
                    <a:pt x="2553" y="610"/>
                    <a:pt x="2557" y="618"/>
                    <a:pt x="2566" y="627"/>
                  </a:cubicBezTo>
                  <a:cubicBezTo>
                    <a:pt x="2574" y="643"/>
                    <a:pt x="2582" y="660"/>
                    <a:pt x="2582" y="682"/>
                  </a:cubicBezTo>
                  <a:cubicBezTo>
                    <a:pt x="2587" y="690"/>
                    <a:pt x="2587" y="698"/>
                    <a:pt x="2582" y="711"/>
                  </a:cubicBezTo>
                  <a:cubicBezTo>
                    <a:pt x="2582" y="720"/>
                    <a:pt x="2578" y="728"/>
                    <a:pt x="2574" y="741"/>
                  </a:cubicBezTo>
                  <a:cubicBezTo>
                    <a:pt x="2561" y="762"/>
                    <a:pt x="2549" y="779"/>
                    <a:pt x="2532" y="796"/>
                  </a:cubicBezTo>
                  <a:cubicBezTo>
                    <a:pt x="2502" y="825"/>
                    <a:pt x="2472" y="851"/>
                    <a:pt x="2439" y="876"/>
                  </a:cubicBezTo>
                  <a:cubicBezTo>
                    <a:pt x="2379" y="919"/>
                    <a:pt x="2320" y="952"/>
                    <a:pt x="2261" y="986"/>
                  </a:cubicBezTo>
                  <a:cubicBezTo>
                    <a:pt x="2214" y="1012"/>
                    <a:pt x="2163" y="1033"/>
                    <a:pt x="2117" y="1050"/>
                  </a:cubicBezTo>
                  <a:cubicBezTo>
                    <a:pt x="2066" y="1071"/>
                    <a:pt x="2015" y="1084"/>
                    <a:pt x="1969" y="1096"/>
                  </a:cubicBezTo>
                  <a:cubicBezTo>
                    <a:pt x="1909" y="1109"/>
                    <a:pt x="1854" y="1122"/>
                    <a:pt x="1799" y="1130"/>
                  </a:cubicBezTo>
                  <a:cubicBezTo>
                    <a:pt x="1732" y="1143"/>
                    <a:pt x="1668" y="1151"/>
                    <a:pt x="1600" y="1164"/>
                  </a:cubicBezTo>
                  <a:lnTo>
                    <a:pt x="1533" y="1173"/>
                  </a:lnTo>
                  <a:cubicBezTo>
                    <a:pt x="1512" y="1211"/>
                    <a:pt x="1486" y="1244"/>
                    <a:pt x="1457" y="1270"/>
                  </a:cubicBezTo>
                  <a:cubicBezTo>
                    <a:pt x="1431" y="1295"/>
                    <a:pt x="1410" y="1316"/>
                    <a:pt x="1389" y="1333"/>
                  </a:cubicBezTo>
                  <a:cubicBezTo>
                    <a:pt x="1376" y="1346"/>
                    <a:pt x="1363" y="1355"/>
                    <a:pt x="1351" y="1367"/>
                  </a:cubicBezTo>
                  <a:cubicBezTo>
                    <a:pt x="1317" y="1393"/>
                    <a:pt x="1279" y="1414"/>
                    <a:pt x="1241" y="1431"/>
                  </a:cubicBezTo>
                  <a:cubicBezTo>
                    <a:pt x="1156" y="1465"/>
                    <a:pt x="1071" y="1494"/>
                    <a:pt x="961" y="1537"/>
                  </a:cubicBezTo>
                  <a:lnTo>
                    <a:pt x="944" y="1541"/>
                  </a:lnTo>
                  <a:lnTo>
                    <a:pt x="928" y="1545"/>
                  </a:lnTo>
                  <a:lnTo>
                    <a:pt x="885" y="1562"/>
                  </a:lnTo>
                  <a:cubicBezTo>
                    <a:pt x="750" y="1608"/>
                    <a:pt x="602" y="1655"/>
                    <a:pt x="470" y="1714"/>
                  </a:cubicBezTo>
                  <a:cubicBezTo>
                    <a:pt x="373" y="1757"/>
                    <a:pt x="276" y="1807"/>
                    <a:pt x="187" y="1867"/>
                  </a:cubicBezTo>
                  <a:lnTo>
                    <a:pt x="174" y="1875"/>
                  </a:lnTo>
                  <a:lnTo>
                    <a:pt x="161" y="1888"/>
                  </a:lnTo>
                  <a:cubicBezTo>
                    <a:pt x="123" y="1917"/>
                    <a:pt x="89" y="1951"/>
                    <a:pt x="60" y="1994"/>
                  </a:cubicBezTo>
                  <a:cubicBezTo>
                    <a:pt x="43" y="2015"/>
                    <a:pt x="30" y="2040"/>
                    <a:pt x="18" y="2066"/>
                  </a:cubicBezTo>
                  <a:cubicBezTo>
                    <a:pt x="9" y="2087"/>
                    <a:pt x="5" y="2104"/>
                    <a:pt x="1" y="2125"/>
                  </a:cubicBezTo>
                  <a:cubicBezTo>
                    <a:pt x="1" y="2150"/>
                    <a:pt x="1" y="2171"/>
                    <a:pt x="1" y="2197"/>
                  </a:cubicBezTo>
                  <a:cubicBezTo>
                    <a:pt x="9" y="2226"/>
                    <a:pt x="18" y="2252"/>
                    <a:pt x="26" y="2281"/>
                  </a:cubicBezTo>
                  <a:cubicBezTo>
                    <a:pt x="43" y="2315"/>
                    <a:pt x="60" y="2349"/>
                    <a:pt x="85" y="2379"/>
                  </a:cubicBezTo>
                  <a:cubicBezTo>
                    <a:pt x="102" y="2396"/>
                    <a:pt x="119" y="2417"/>
                    <a:pt x="140" y="2430"/>
                  </a:cubicBezTo>
                  <a:cubicBezTo>
                    <a:pt x="161" y="2446"/>
                    <a:pt x="187" y="2459"/>
                    <a:pt x="216" y="2472"/>
                  </a:cubicBezTo>
                  <a:cubicBezTo>
                    <a:pt x="221" y="2472"/>
                    <a:pt x="229" y="2476"/>
                    <a:pt x="233" y="2480"/>
                  </a:cubicBezTo>
                  <a:lnTo>
                    <a:pt x="356" y="2408"/>
                  </a:lnTo>
                  <a:cubicBezTo>
                    <a:pt x="623" y="2248"/>
                    <a:pt x="889" y="2091"/>
                    <a:pt x="1169" y="1947"/>
                  </a:cubicBezTo>
                  <a:lnTo>
                    <a:pt x="1169" y="1947"/>
                  </a:lnTo>
                  <a:lnTo>
                    <a:pt x="1110" y="1956"/>
                  </a:lnTo>
                  <a:cubicBezTo>
                    <a:pt x="1782" y="1647"/>
                    <a:pt x="2489" y="1414"/>
                    <a:pt x="3217" y="1270"/>
                  </a:cubicBezTo>
                  <a:cubicBezTo>
                    <a:pt x="3607" y="1189"/>
                    <a:pt x="4009" y="1147"/>
                    <a:pt x="4407" y="1139"/>
                  </a:cubicBezTo>
                  <a:cubicBezTo>
                    <a:pt x="4487" y="1130"/>
                    <a:pt x="4555" y="1084"/>
                    <a:pt x="4589" y="1012"/>
                  </a:cubicBezTo>
                  <a:cubicBezTo>
                    <a:pt x="4631" y="923"/>
                    <a:pt x="4610" y="817"/>
                    <a:pt x="4538" y="749"/>
                  </a:cubicBezTo>
                  <a:cubicBezTo>
                    <a:pt x="4309" y="550"/>
                    <a:pt x="4013" y="457"/>
                    <a:pt x="3751" y="381"/>
                  </a:cubicBezTo>
                  <a:cubicBezTo>
                    <a:pt x="3645" y="351"/>
                    <a:pt x="3539" y="326"/>
                    <a:pt x="3433" y="296"/>
                  </a:cubicBezTo>
                  <a:lnTo>
                    <a:pt x="3408" y="292"/>
                  </a:lnTo>
                  <a:lnTo>
                    <a:pt x="3391" y="288"/>
                  </a:lnTo>
                  <a:cubicBezTo>
                    <a:pt x="3255" y="254"/>
                    <a:pt x="3090" y="212"/>
                    <a:pt x="2934" y="165"/>
                  </a:cubicBezTo>
                  <a:cubicBezTo>
                    <a:pt x="2832" y="131"/>
                    <a:pt x="2739" y="89"/>
                    <a:pt x="2650" y="38"/>
                  </a:cubicBezTo>
                  <a:cubicBezTo>
                    <a:pt x="2633" y="25"/>
                    <a:pt x="2621" y="13"/>
                    <a:pt x="260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2"/>
            <p:cNvSpPr/>
            <p:nvPr/>
          </p:nvSpPr>
          <p:spPr>
            <a:xfrm rot="-2997187">
              <a:off x="-1232103" y="3909735"/>
              <a:ext cx="66770" cy="133335"/>
            </a:xfrm>
            <a:custGeom>
              <a:rect b="b" l="l" r="r" t="t"/>
              <a:pathLst>
                <a:path extrusionOk="0" h="3916" w="1961">
                  <a:moveTo>
                    <a:pt x="1744" y="1"/>
                  </a:moveTo>
                  <a:cubicBezTo>
                    <a:pt x="1702" y="1"/>
                    <a:pt x="1655" y="14"/>
                    <a:pt x="1621" y="39"/>
                  </a:cubicBezTo>
                  <a:lnTo>
                    <a:pt x="1617" y="43"/>
                  </a:lnTo>
                  <a:cubicBezTo>
                    <a:pt x="1520" y="98"/>
                    <a:pt x="1427" y="166"/>
                    <a:pt x="1346" y="221"/>
                  </a:cubicBezTo>
                  <a:lnTo>
                    <a:pt x="1321" y="242"/>
                  </a:lnTo>
                  <a:lnTo>
                    <a:pt x="1308" y="251"/>
                  </a:lnTo>
                  <a:lnTo>
                    <a:pt x="1296" y="259"/>
                  </a:lnTo>
                  <a:cubicBezTo>
                    <a:pt x="1169" y="352"/>
                    <a:pt x="1037" y="433"/>
                    <a:pt x="906" y="509"/>
                  </a:cubicBezTo>
                  <a:cubicBezTo>
                    <a:pt x="847" y="534"/>
                    <a:pt x="783" y="560"/>
                    <a:pt x="724" y="577"/>
                  </a:cubicBezTo>
                  <a:lnTo>
                    <a:pt x="699" y="602"/>
                  </a:lnTo>
                  <a:lnTo>
                    <a:pt x="661" y="640"/>
                  </a:lnTo>
                  <a:cubicBezTo>
                    <a:pt x="551" y="733"/>
                    <a:pt x="453" y="839"/>
                    <a:pt x="364" y="953"/>
                  </a:cubicBezTo>
                  <a:cubicBezTo>
                    <a:pt x="352" y="974"/>
                    <a:pt x="339" y="991"/>
                    <a:pt x="326" y="1012"/>
                  </a:cubicBezTo>
                  <a:lnTo>
                    <a:pt x="373" y="1059"/>
                  </a:lnTo>
                  <a:cubicBezTo>
                    <a:pt x="394" y="1084"/>
                    <a:pt x="415" y="1106"/>
                    <a:pt x="436" y="1127"/>
                  </a:cubicBezTo>
                  <a:cubicBezTo>
                    <a:pt x="457" y="1152"/>
                    <a:pt x="483" y="1173"/>
                    <a:pt x="508" y="1194"/>
                  </a:cubicBezTo>
                  <a:cubicBezTo>
                    <a:pt x="525" y="1207"/>
                    <a:pt x="542" y="1220"/>
                    <a:pt x="563" y="1228"/>
                  </a:cubicBezTo>
                  <a:cubicBezTo>
                    <a:pt x="593" y="1245"/>
                    <a:pt x="627" y="1262"/>
                    <a:pt x="661" y="1279"/>
                  </a:cubicBezTo>
                  <a:cubicBezTo>
                    <a:pt x="686" y="1288"/>
                    <a:pt x="711" y="1296"/>
                    <a:pt x="737" y="1309"/>
                  </a:cubicBezTo>
                  <a:cubicBezTo>
                    <a:pt x="762" y="1321"/>
                    <a:pt x="788" y="1330"/>
                    <a:pt x="809" y="1347"/>
                  </a:cubicBezTo>
                  <a:cubicBezTo>
                    <a:pt x="830" y="1355"/>
                    <a:pt x="847" y="1372"/>
                    <a:pt x="864" y="1389"/>
                  </a:cubicBezTo>
                  <a:cubicBezTo>
                    <a:pt x="877" y="1398"/>
                    <a:pt x="885" y="1410"/>
                    <a:pt x="893" y="1423"/>
                  </a:cubicBezTo>
                  <a:cubicBezTo>
                    <a:pt x="906" y="1436"/>
                    <a:pt x="915" y="1453"/>
                    <a:pt x="923" y="1470"/>
                  </a:cubicBezTo>
                  <a:cubicBezTo>
                    <a:pt x="940" y="1499"/>
                    <a:pt x="953" y="1529"/>
                    <a:pt x="961" y="1563"/>
                  </a:cubicBezTo>
                  <a:cubicBezTo>
                    <a:pt x="974" y="1601"/>
                    <a:pt x="982" y="1643"/>
                    <a:pt x="987" y="1685"/>
                  </a:cubicBezTo>
                  <a:cubicBezTo>
                    <a:pt x="995" y="1732"/>
                    <a:pt x="999" y="1783"/>
                    <a:pt x="995" y="1829"/>
                  </a:cubicBezTo>
                  <a:cubicBezTo>
                    <a:pt x="995" y="1859"/>
                    <a:pt x="991" y="1893"/>
                    <a:pt x="987" y="1927"/>
                  </a:cubicBezTo>
                  <a:cubicBezTo>
                    <a:pt x="982" y="1956"/>
                    <a:pt x="974" y="1990"/>
                    <a:pt x="965" y="2024"/>
                  </a:cubicBezTo>
                  <a:cubicBezTo>
                    <a:pt x="953" y="2071"/>
                    <a:pt x="936" y="2117"/>
                    <a:pt x="919" y="2164"/>
                  </a:cubicBezTo>
                  <a:cubicBezTo>
                    <a:pt x="893" y="2215"/>
                    <a:pt x="872" y="2270"/>
                    <a:pt x="847" y="2320"/>
                  </a:cubicBezTo>
                  <a:cubicBezTo>
                    <a:pt x="821" y="2375"/>
                    <a:pt x="792" y="2426"/>
                    <a:pt x="766" y="2477"/>
                  </a:cubicBezTo>
                  <a:cubicBezTo>
                    <a:pt x="716" y="2583"/>
                    <a:pt x="665" y="2689"/>
                    <a:pt x="610" y="2786"/>
                  </a:cubicBezTo>
                  <a:cubicBezTo>
                    <a:pt x="555" y="2887"/>
                    <a:pt x="496" y="2985"/>
                    <a:pt x="436" y="3078"/>
                  </a:cubicBezTo>
                  <a:cubicBezTo>
                    <a:pt x="360" y="3192"/>
                    <a:pt x="284" y="3302"/>
                    <a:pt x="204" y="3408"/>
                  </a:cubicBezTo>
                  <a:cubicBezTo>
                    <a:pt x="136" y="3489"/>
                    <a:pt x="72" y="3569"/>
                    <a:pt x="5" y="3649"/>
                  </a:cubicBezTo>
                  <a:cubicBezTo>
                    <a:pt x="0" y="3692"/>
                    <a:pt x="0" y="3730"/>
                    <a:pt x="5" y="3772"/>
                  </a:cubicBezTo>
                  <a:cubicBezTo>
                    <a:pt x="5" y="3789"/>
                    <a:pt x="9" y="3806"/>
                    <a:pt x="17" y="3827"/>
                  </a:cubicBezTo>
                  <a:cubicBezTo>
                    <a:pt x="22" y="3840"/>
                    <a:pt x="30" y="3852"/>
                    <a:pt x="43" y="3869"/>
                  </a:cubicBezTo>
                  <a:cubicBezTo>
                    <a:pt x="47" y="3874"/>
                    <a:pt x="55" y="3882"/>
                    <a:pt x="60" y="3886"/>
                  </a:cubicBezTo>
                  <a:cubicBezTo>
                    <a:pt x="72" y="3895"/>
                    <a:pt x="81" y="3899"/>
                    <a:pt x="94" y="3903"/>
                  </a:cubicBezTo>
                  <a:cubicBezTo>
                    <a:pt x="106" y="3908"/>
                    <a:pt x="119" y="3912"/>
                    <a:pt x="136" y="3916"/>
                  </a:cubicBezTo>
                  <a:lnTo>
                    <a:pt x="170" y="3916"/>
                  </a:lnTo>
                  <a:cubicBezTo>
                    <a:pt x="191" y="3916"/>
                    <a:pt x="208" y="3912"/>
                    <a:pt x="229" y="3912"/>
                  </a:cubicBezTo>
                  <a:cubicBezTo>
                    <a:pt x="254" y="3908"/>
                    <a:pt x="280" y="3903"/>
                    <a:pt x="305" y="3895"/>
                  </a:cubicBezTo>
                  <a:lnTo>
                    <a:pt x="322" y="3895"/>
                  </a:lnTo>
                  <a:lnTo>
                    <a:pt x="347" y="3886"/>
                  </a:lnTo>
                  <a:cubicBezTo>
                    <a:pt x="534" y="3603"/>
                    <a:pt x="690" y="3302"/>
                    <a:pt x="817" y="2989"/>
                  </a:cubicBezTo>
                  <a:cubicBezTo>
                    <a:pt x="868" y="2862"/>
                    <a:pt x="923" y="2735"/>
                    <a:pt x="974" y="2608"/>
                  </a:cubicBezTo>
                  <a:lnTo>
                    <a:pt x="1003" y="2536"/>
                  </a:lnTo>
                  <a:lnTo>
                    <a:pt x="1012" y="2515"/>
                  </a:lnTo>
                  <a:lnTo>
                    <a:pt x="1071" y="2363"/>
                  </a:lnTo>
                  <a:cubicBezTo>
                    <a:pt x="1169" y="2126"/>
                    <a:pt x="1270" y="1893"/>
                    <a:pt x="1346" y="1724"/>
                  </a:cubicBezTo>
                  <a:lnTo>
                    <a:pt x="1359" y="1690"/>
                  </a:lnTo>
                  <a:lnTo>
                    <a:pt x="1376" y="1656"/>
                  </a:lnTo>
                  <a:cubicBezTo>
                    <a:pt x="1571" y="1216"/>
                    <a:pt x="1770" y="771"/>
                    <a:pt x="1939" y="310"/>
                  </a:cubicBezTo>
                  <a:cubicBezTo>
                    <a:pt x="1956" y="280"/>
                    <a:pt x="1960" y="242"/>
                    <a:pt x="1960" y="204"/>
                  </a:cubicBezTo>
                  <a:cubicBezTo>
                    <a:pt x="1956" y="145"/>
                    <a:pt x="1926" y="94"/>
                    <a:pt x="1884" y="56"/>
                  </a:cubicBezTo>
                  <a:cubicBezTo>
                    <a:pt x="1846" y="22"/>
                    <a:pt x="1795" y="1"/>
                    <a:pt x="174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2"/>
            <p:cNvSpPr/>
            <p:nvPr/>
          </p:nvSpPr>
          <p:spPr>
            <a:xfrm rot="-2997187">
              <a:off x="-1387545" y="3732072"/>
              <a:ext cx="118899" cy="94996"/>
            </a:xfrm>
            <a:custGeom>
              <a:rect b="b" l="l" r="r" t="t"/>
              <a:pathLst>
                <a:path extrusionOk="0" h="2790" w="3492">
                  <a:moveTo>
                    <a:pt x="3492" y="1"/>
                  </a:moveTo>
                  <a:cubicBezTo>
                    <a:pt x="3365" y="47"/>
                    <a:pt x="3234" y="94"/>
                    <a:pt x="3107" y="145"/>
                  </a:cubicBezTo>
                  <a:cubicBezTo>
                    <a:pt x="2726" y="289"/>
                    <a:pt x="2353" y="454"/>
                    <a:pt x="1994" y="640"/>
                  </a:cubicBezTo>
                  <a:lnTo>
                    <a:pt x="1985" y="644"/>
                  </a:lnTo>
                  <a:cubicBezTo>
                    <a:pt x="1807" y="737"/>
                    <a:pt x="1634" y="839"/>
                    <a:pt x="1456" y="945"/>
                  </a:cubicBezTo>
                  <a:cubicBezTo>
                    <a:pt x="1456" y="957"/>
                    <a:pt x="1448" y="970"/>
                    <a:pt x="1443" y="983"/>
                  </a:cubicBezTo>
                  <a:cubicBezTo>
                    <a:pt x="1410" y="1050"/>
                    <a:pt x="1367" y="1114"/>
                    <a:pt x="1316" y="1169"/>
                  </a:cubicBezTo>
                  <a:cubicBezTo>
                    <a:pt x="1253" y="1245"/>
                    <a:pt x="1189" y="1317"/>
                    <a:pt x="1101" y="1410"/>
                  </a:cubicBezTo>
                  <a:cubicBezTo>
                    <a:pt x="1020" y="1491"/>
                    <a:pt x="936" y="1571"/>
                    <a:pt x="855" y="1651"/>
                  </a:cubicBezTo>
                  <a:cubicBezTo>
                    <a:pt x="792" y="1715"/>
                    <a:pt x="724" y="1778"/>
                    <a:pt x="660" y="1838"/>
                  </a:cubicBezTo>
                  <a:cubicBezTo>
                    <a:pt x="576" y="1914"/>
                    <a:pt x="500" y="1994"/>
                    <a:pt x="423" y="2062"/>
                  </a:cubicBezTo>
                  <a:cubicBezTo>
                    <a:pt x="402" y="2083"/>
                    <a:pt x="381" y="2104"/>
                    <a:pt x="360" y="2130"/>
                  </a:cubicBezTo>
                  <a:cubicBezTo>
                    <a:pt x="339" y="2151"/>
                    <a:pt x="322" y="2172"/>
                    <a:pt x="305" y="2197"/>
                  </a:cubicBezTo>
                  <a:cubicBezTo>
                    <a:pt x="241" y="2286"/>
                    <a:pt x="178" y="2379"/>
                    <a:pt x="123" y="2473"/>
                  </a:cubicBezTo>
                  <a:cubicBezTo>
                    <a:pt x="76" y="2549"/>
                    <a:pt x="38" y="2629"/>
                    <a:pt x="9" y="2718"/>
                  </a:cubicBezTo>
                  <a:cubicBezTo>
                    <a:pt x="9" y="2731"/>
                    <a:pt x="4" y="2739"/>
                    <a:pt x="4" y="2752"/>
                  </a:cubicBezTo>
                  <a:cubicBezTo>
                    <a:pt x="0" y="2773"/>
                    <a:pt x="4" y="2773"/>
                    <a:pt x="4" y="2773"/>
                  </a:cubicBezTo>
                  <a:cubicBezTo>
                    <a:pt x="4" y="2777"/>
                    <a:pt x="4" y="2777"/>
                    <a:pt x="4" y="2781"/>
                  </a:cubicBezTo>
                  <a:cubicBezTo>
                    <a:pt x="4" y="2786"/>
                    <a:pt x="4" y="2786"/>
                    <a:pt x="4" y="2790"/>
                  </a:cubicBezTo>
                  <a:cubicBezTo>
                    <a:pt x="59" y="2731"/>
                    <a:pt x="110" y="2671"/>
                    <a:pt x="165" y="2612"/>
                  </a:cubicBezTo>
                  <a:cubicBezTo>
                    <a:pt x="233" y="2536"/>
                    <a:pt x="301" y="2460"/>
                    <a:pt x="377" y="2379"/>
                  </a:cubicBezTo>
                  <a:cubicBezTo>
                    <a:pt x="660" y="2066"/>
                    <a:pt x="961" y="1770"/>
                    <a:pt x="1274" y="1495"/>
                  </a:cubicBezTo>
                  <a:cubicBezTo>
                    <a:pt x="1600" y="1207"/>
                    <a:pt x="1913" y="957"/>
                    <a:pt x="2235" y="724"/>
                  </a:cubicBezTo>
                  <a:cubicBezTo>
                    <a:pt x="2518" y="517"/>
                    <a:pt x="2819" y="327"/>
                    <a:pt x="3128" y="166"/>
                  </a:cubicBezTo>
                  <a:lnTo>
                    <a:pt x="3145" y="153"/>
                  </a:lnTo>
                  <a:lnTo>
                    <a:pt x="3166" y="145"/>
                  </a:lnTo>
                  <a:cubicBezTo>
                    <a:pt x="3272" y="94"/>
                    <a:pt x="3357" y="64"/>
                    <a:pt x="3433" y="35"/>
                  </a:cubicBezTo>
                  <a:cubicBezTo>
                    <a:pt x="3454" y="26"/>
                    <a:pt x="3475" y="13"/>
                    <a:pt x="349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2"/>
            <p:cNvSpPr/>
            <p:nvPr/>
          </p:nvSpPr>
          <p:spPr>
            <a:xfrm rot="-2997187">
              <a:off x="-1616877" y="3952975"/>
              <a:ext cx="479782" cy="470555"/>
            </a:xfrm>
            <a:custGeom>
              <a:rect b="b" l="l" r="r" t="t"/>
              <a:pathLst>
                <a:path extrusionOk="0" h="13820" w="14091">
                  <a:moveTo>
                    <a:pt x="11902" y="1"/>
                  </a:moveTo>
                  <a:cubicBezTo>
                    <a:pt x="11771" y="5"/>
                    <a:pt x="11640" y="26"/>
                    <a:pt x="11513" y="60"/>
                  </a:cubicBezTo>
                  <a:lnTo>
                    <a:pt x="11479" y="68"/>
                  </a:lnTo>
                  <a:lnTo>
                    <a:pt x="11394" y="90"/>
                  </a:lnTo>
                  <a:lnTo>
                    <a:pt x="11365" y="94"/>
                  </a:lnTo>
                  <a:lnTo>
                    <a:pt x="11289" y="115"/>
                  </a:lnTo>
                  <a:cubicBezTo>
                    <a:pt x="11221" y="123"/>
                    <a:pt x="11153" y="136"/>
                    <a:pt x="11085" y="145"/>
                  </a:cubicBezTo>
                  <a:cubicBezTo>
                    <a:pt x="10937" y="170"/>
                    <a:pt x="10793" y="195"/>
                    <a:pt x="10650" y="204"/>
                  </a:cubicBezTo>
                  <a:lnTo>
                    <a:pt x="10353" y="204"/>
                  </a:lnTo>
                  <a:cubicBezTo>
                    <a:pt x="10239" y="204"/>
                    <a:pt x="10120" y="195"/>
                    <a:pt x="10002" y="187"/>
                  </a:cubicBezTo>
                  <a:lnTo>
                    <a:pt x="9697" y="170"/>
                  </a:lnTo>
                  <a:lnTo>
                    <a:pt x="9672" y="170"/>
                  </a:lnTo>
                  <a:lnTo>
                    <a:pt x="9325" y="145"/>
                  </a:lnTo>
                  <a:cubicBezTo>
                    <a:pt x="9113" y="132"/>
                    <a:pt x="8906" y="128"/>
                    <a:pt x="8703" y="128"/>
                  </a:cubicBezTo>
                  <a:cubicBezTo>
                    <a:pt x="8474" y="128"/>
                    <a:pt x="8237" y="132"/>
                    <a:pt x="8000" y="149"/>
                  </a:cubicBezTo>
                  <a:cubicBezTo>
                    <a:pt x="7560" y="174"/>
                    <a:pt x="7124" y="242"/>
                    <a:pt x="6696" y="343"/>
                  </a:cubicBezTo>
                  <a:cubicBezTo>
                    <a:pt x="6591" y="369"/>
                    <a:pt x="6489" y="394"/>
                    <a:pt x="6387" y="424"/>
                  </a:cubicBezTo>
                  <a:cubicBezTo>
                    <a:pt x="6248" y="454"/>
                    <a:pt x="6117" y="487"/>
                    <a:pt x="5990" y="521"/>
                  </a:cubicBezTo>
                  <a:cubicBezTo>
                    <a:pt x="5672" y="614"/>
                    <a:pt x="5363" y="724"/>
                    <a:pt x="5067" y="860"/>
                  </a:cubicBezTo>
                  <a:cubicBezTo>
                    <a:pt x="4720" y="1008"/>
                    <a:pt x="4385" y="1182"/>
                    <a:pt x="4060" y="1372"/>
                  </a:cubicBezTo>
                  <a:cubicBezTo>
                    <a:pt x="3399" y="1761"/>
                    <a:pt x="2790" y="2231"/>
                    <a:pt x="2240" y="2764"/>
                  </a:cubicBezTo>
                  <a:cubicBezTo>
                    <a:pt x="1698" y="3294"/>
                    <a:pt x="1232" y="3899"/>
                    <a:pt x="864" y="4563"/>
                  </a:cubicBezTo>
                  <a:cubicBezTo>
                    <a:pt x="534" y="5169"/>
                    <a:pt x="305" y="5829"/>
                    <a:pt x="195" y="6510"/>
                  </a:cubicBezTo>
                  <a:cubicBezTo>
                    <a:pt x="1" y="7704"/>
                    <a:pt x="127" y="8931"/>
                    <a:pt x="555" y="10066"/>
                  </a:cubicBezTo>
                  <a:cubicBezTo>
                    <a:pt x="995" y="11229"/>
                    <a:pt x="1698" y="12195"/>
                    <a:pt x="2595" y="12855"/>
                  </a:cubicBezTo>
                  <a:cubicBezTo>
                    <a:pt x="2828" y="13033"/>
                    <a:pt x="3078" y="13185"/>
                    <a:pt x="3340" y="13316"/>
                  </a:cubicBezTo>
                  <a:cubicBezTo>
                    <a:pt x="4001" y="13647"/>
                    <a:pt x="4728" y="13820"/>
                    <a:pt x="5463" y="13820"/>
                  </a:cubicBezTo>
                  <a:cubicBezTo>
                    <a:pt x="5472" y="13820"/>
                    <a:pt x="5481" y="13820"/>
                    <a:pt x="5490" y="13820"/>
                  </a:cubicBezTo>
                  <a:cubicBezTo>
                    <a:pt x="5638" y="13820"/>
                    <a:pt x="5803" y="13811"/>
                    <a:pt x="5981" y="13799"/>
                  </a:cubicBezTo>
                  <a:cubicBezTo>
                    <a:pt x="6663" y="13722"/>
                    <a:pt x="7327" y="13553"/>
                    <a:pt x="7962" y="13286"/>
                  </a:cubicBezTo>
                  <a:cubicBezTo>
                    <a:pt x="8635" y="13007"/>
                    <a:pt x="9274" y="12656"/>
                    <a:pt x="9867" y="12233"/>
                  </a:cubicBezTo>
                  <a:cubicBezTo>
                    <a:pt x="10476" y="11797"/>
                    <a:pt x="11039" y="11301"/>
                    <a:pt x="11543" y="10751"/>
                  </a:cubicBezTo>
                  <a:cubicBezTo>
                    <a:pt x="11898" y="10362"/>
                    <a:pt x="12224" y="9947"/>
                    <a:pt x="12512" y="9507"/>
                  </a:cubicBezTo>
                  <a:cubicBezTo>
                    <a:pt x="12635" y="9295"/>
                    <a:pt x="12753" y="9071"/>
                    <a:pt x="12863" y="8851"/>
                  </a:cubicBezTo>
                  <a:cubicBezTo>
                    <a:pt x="13079" y="8398"/>
                    <a:pt x="13265" y="7932"/>
                    <a:pt x="13422" y="7458"/>
                  </a:cubicBezTo>
                  <a:cubicBezTo>
                    <a:pt x="13574" y="6980"/>
                    <a:pt x="13697" y="6493"/>
                    <a:pt x="13790" y="6002"/>
                  </a:cubicBezTo>
                  <a:cubicBezTo>
                    <a:pt x="13854" y="5672"/>
                    <a:pt x="13909" y="5321"/>
                    <a:pt x="13951" y="4957"/>
                  </a:cubicBezTo>
                  <a:cubicBezTo>
                    <a:pt x="13972" y="4669"/>
                    <a:pt x="13985" y="4377"/>
                    <a:pt x="13997" y="4098"/>
                  </a:cubicBezTo>
                  <a:cubicBezTo>
                    <a:pt x="14006" y="3882"/>
                    <a:pt x="14019" y="3662"/>
                    <a:pt x="14031" y="3446"/>
                  </a:cubicBezTo>
                  <a:lnTo>
                    <a:pt x="14040" y="3306"/>
                  </a:lnTo>
                  <a:cubicBezTo>
                    <a:pt x="14052" y="3116"/>
                    <a:pt x="14061" y="2930"/>
                    <a:pt x="14074" y="2739"/>
                  </a:cubicBezTo>
                  <a:cubicBezTo>
                    <a:pt x="14091" y="2574"/>
                    <a:pt x="14082" y="2409"/>
                    <a:pt x="14052" y="2244"/>
                  </a:cubicBezTo>
                  <a:cubicBezTo>
                    <a:pt x="14002" y="1990"/>
                    <a:pt x="13858" y="1795"/>
                    <a:pt x="13655" y="1711"/>
                  </a:cubicBezTo>
                  <a:cubicBezTo>
                    <a:pt x="13553" y="1664"/>
                    <a:pt x="13439" y="1643"/>
                    <a:pt x="13324" y="1643"/>
                  </a:cubicBezTo>
                  <a:cubicBezTo>
                    <a:pt x="13198" y="1647"/>
                    <a:pt x="13075" y="1664"/>
                    <a:pt x="12956" y="1698"/>
                  </a:cubicBezTo>
                  <a:cubicBezTo>
                    <a:pt x="12757" y="1744"/>
                    <a:pt x="12567" y="1812"/>
                    <a:pt x="12381" y="1897"/>
                  </a:cubicBezTo>
                  <a:lnTo>
                    <a:pt x="12364" y="1871"/>
                  </a:lnTo>
                  <a:cubicBezTo>
                    <a:pt x="12364" y="1770"/>
                    <a:pt x="12372" y="1664"/>
                    <a:pt x="12381" y="1524"/>
                  </a:cubicBezTo>
                  <a:cubicBezTo>
                    <a:pt x="12385" y="1465"/>
                    <a:pt x="12389" y="1402"/>
                    <a:pt x="12393" y="1338"/>
                  </a:cubicBezTo>
                  <a:cubicBezTo>
                    <a:pt x="12406" y="1198"/>
                    <a:pt x="12414" y="1063"/>
                    <a:pt x="12419" y="923"/>
                  </a:cubicBezTo>
                  <a:cubicBezTo>
                    <a:pt x="12423" y="792"/>
                    <a:pt x="12419" y="661"/>
                    <a:pt x="12402" y="534"/>
                  </a:cubicBezTo>
                  <a:cubicBezTo>
                    <a:pt x="12389" y="432"/>
                    <a:pt x="12364" y="335"/>
                    <a:pt x="12321" y="242"/>
                  </a:cubicBezTo>
                  <a:cubicBezTo>
                    <a:pt x="12288" y="170"/>
                    <a:pt x="12237" y="115"/>
                    <a:pt x="12173" y="68"/>
                  </a:cubicBezTo>
                  <a:cubicBezTo>
                    <a:pt x="12118" y="35"/>
                    <a:pt x="12050" y="9"/>
                    <a:pt x="11987" y="5"/>
                  </a:cubicBezTo>
                  <a:cubicBezTo>
                    <a:pt x="11957" y="1"/>
                    <a:pt x="11928" y="1"/>
                    <a:pt x="119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2"/>
            <p:cNvSpPr/>
            <p:nvPr/>
          </p:nvSpPr>
          <p:spPr>
            <a:xfrm rot="-2997187">
              <a:off x="-1442447" y="4122982"/>
              <a:ext cx="51482" cy="45285"/>
            </a:xfrm>
            <a:custGeom>
              <a:rect b="b" l="l" r="r" t="t"/>
              <a:pathLst>
                <a:path extrusionOk="0" h="1330" w="1512">
                  <a:moveTo>
                    <a:pt x="1088" y="0"/>
                  </a:moveTo>
                  <a:cubicBezTo>
                    <a:pt x="1063" y="5"/>
                    <a:pt x="1042" y="5"/>
                    <a:pt x="1020" y="9"/>
                  </a:cubicBezTo>
                  <a:cubicBezTo>
                    <a:pt x="982" y="13"/>
                    <a:pt x="949" y="22"/>
                    <a:pt x="915" y="34"/>
                  </a:cubicBezTo>
                  <a:cubicBezTo>
                    <a:pt x="893" y="43"/>
                    <a:pt x="872" y="51"/>
                    <a:pt x="855" y="64"/>
                  </a:cubicBezTo>
                  <a:cubicBezTo>
                    <a:pt x="754" y="93"/>
                    <a:pt x="661" y="140"/>
                    <a:pt x="572" y="195"/>
                  </a:cubicBezTo>
                  <a:cubicBezTo>
                    <a:pt x="470" y="259"/>
                    <a:pt x="373" y="331"/>
                    <a:pt x="288" y="415"/>
                  </a:cubicBezTo>
                  <a:cubicBezTo>
                    <a:pt x="204" y="487"/>
                    <a:pt x="136" y="572"/>
                    <a:pt x="77" y="669"/>
                  </a:cubicBezTo>
                  <a:cubicBezTo>
                    <a:pt x="26" y="750"/>
                    <a:pt x="0" y="843"/>
                    <a:pt x="0" y="940"/>
                  </a:cubicBezTo>
                  <a:cubicBezTo>
                    <a:pt x="0" y="1042"/>
                    <a:pt x="47" y="1135"/>
                    <a:pt x="127" y="1202"/>
                  </a:cubicBezTo>
                  <a:cubicBezTo>
                    <a:pt x="174" y="1240"/>
                    <a:pt x="229" y="1270"/>
                    <a:pt x="284" y="1296"/>
                  </a:cubicBezTo>
                  <a:cubicBezTo>
                    <a:pt x="335" y="1312"/>
                    <a:pt x="386" y="1325"/>
                    <a:pt x="441" y="1329"/>
                  </a:cubicBezTo>
                  <a:cubicBezTo>
                    <a:pt x="487" y="1329"/>
                    <a:pt x="538" y="1325"/>
                    <a:pt x="585" y="1317"/>
                  </a:cubicBezTo>
                  <a:cubicBezTo>
                    <a:pt x="640" y="1300"/>
                    <a:pt x="695" y="1283"/>
                    <a:pt x="750" y="1257"/>
                  </a:cubicBezTo>
                  <a:cubicBezTo>
                    <a:pt x="885" y="1194"/>
                    <a:pt x="1012" y="1109"/>
                    <a:pt x="1126" y="1008"/>
                  </a:cubicBezTo>
                  <a:cubicBezTo>
                    <a:pt x="1241" y="910"/>
                    <a:pt x="1338" y="796"/>
                    <a:pt x="1414" y="669"/>
                  </a:cubicBezTo>
                  <a:cubicBezTo>
                    <a:pt x="1486" y="555"/>
                    <a:pt x="1511" y="419"/>
                    <a:pt x="1486" y="284"/>
                  </a:cubicBezTo>
                  <a:cubicBezTo>
                    <a:pt x="1469" y="225"/>
                    <a:pt x="1435" y="170"/>
                    <a:pt x="1389" y="127"/>
                  </a:cubicBezTo>
                  <a:cubicBezTo>
                    <a:pt x="1346" y="89"/>
                    <a:pt x="1296" y="64"/>
                    <a:pt x="1241" y="47"/>
                  </a:cubicBezTo>
                  <a:lnTo>
                    <a:pt x="1245" y="43"/>
                  </a:lnTo>
                  <a:cubicBezTo>
                    <a:pt x="1207" y="22"/>
                    <a:pt x="1164" y="9"/>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2"/>
            <p:cNvSpPr/>
            <p:nvPr/>
          </p:nvSpPr>
          <p:spPr>
            <a:xfrm rot="-2997187">
              <a:off x="-1392002" y="4014297"/>
              <a:ext cx="42425" cy="46715"/>
            </a:xfrm>
            <a:custGeom>
              <a:rect b="b" l="l" r="r" t="t"/>
              <a:pathLst>
                <a:path extrusionOk="0" h="1372" w="1246">
                  <a:moveTo>
                    <a:pt x="915" y="0"/>
                  </a:moveTo>
                  <a:cubicBezTo>
                    <a:pt x="908" y="0"/>
                    <a:pt x="901" y="0"/>
                    <a:pt x="894" y="1"/>
                  </a:cubicBezTo>
                  <a:lnTo>
                    <a:pt x="830" y="1"/>
                  </a:lnTo>
                  <a:cubicBezTo>
                    <a:pt x="792" y="5"/>
                    <a:pt x="754" y="14"/>
                    <a:pt x="716" y="30"/>
                  </a:cubicBezTo>
                  <a:cubicBezTo>
                    <a:pt x="619" y="47"/>
                    <a:pt x="521" y="81"/>
                    <a:pt x="437" y="128"/>
                  </a:cubicBezTo>
                  <a:cubicBezTo>
                    <a:pt x="327" y="187"/>
                    <a:pt x="234" y="272"/>
                    <a:pt x="162" y="373"/>
                  </a:cubicBezTo>
                  <a:cubicBezTo>
                    <a:pt x="43" y="551"/>
                    <a:pt x="1" y="763"/>
                    <a:pt x="43" y="970"/>
                  </a:cubicBezTo>
                  <a:cubicBezTo>
                    <a:pt x="64" y="1063"/>
                    <a:pt x="102" y="1152"/>
                    <a:pt x="166" y="1228"/>
                  </a:cubicBezTo>
                  <a:cubicBezTo>
                    <a:pt x="225" y="1300"/>
                    <a:pt x="310" y="1351"/>
                    <a:pt x="407" y="1368"/>
                  </a:cubicBezTo>
                  <a:cubicBezTo>
                    <a:pt x="427" y="1371"/>
                    <a:pt x="447" y="1372"/>
                    <a:pt x="466" y="1372"/>
                  </a:cubicBezTo>
                  <a:cubicBezTo>
                    <a:pt x="541" y="1372"/>
                    <a:pt x="615" y="1353"/>
                    <a:pt x="682" y="1313"/>
                  </a:cubicBezTo>
                  <a:cubicBezTo>
                    <a:pt x="796" y="1237"/>
                    <a:pt x="894" y="1144"/>
                    <a:pt x="970" y="1029"/>
                  </a:cubicBezTo>
                  <a:cubicBezTo>
                    <a:pt x="1059" y="902"/>
                    <a:pt x="1127" y="771"/>
                    <a:pt x="1182" y="632"/>
                  </a:cubicBezTo>
                  <a:cubicBezTo>
                    <a:pt x="1228" y="521"/>
                    <a:pt x="1245" y="407"/>
                    <a:pt x="1237" y="293"/>
                  </a:cubicBezTo>
                  <a:cubicBezTo>
                    <a:pt x="1224" y="196"/>
                    <a:pt x="1173" y="111"/>
                    <a:pt x="1097" y="56"/>
                  </a:cubicBezTo>
                  <a:cubicBezTo>
                    <a:pt x="1040" y="18"/>
                    <a:pt x="979"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2"/>
            <p:cNvSpPr/>
            <p:nvPr/>
          </p:nvSpPr>
          <p:spPr>
            <a:xfrm rot="-2997187">
              <a:off x="-1338210" y="4184197"/>
              <a:ext cx="51346" cy="46545"/>
            </a:xfrm>
            <a:custGeom>
              <a:rect b="b" l="l" r="r" t="t"/>
              <a:pathLst>
                <a:path extrusionOk="0" h="1367" w="1508">
                  <a:moveTo>
                    <a:pt x="1084" y="0"/>
                  </a:moveTo>
                  <a:cubicBezTo>
                    <a:pt x="1003" y="4"/>
                    <a:pt x="923" y="26"/>
                    <a:pt x="851" y="59"/>
                  </a:cubicBezTo>
                  <a:cubicBezTo>
                    <a:pt x="762" y="98"/>
                    <a:pt x="682" y="144"/>
                    <a:pt x="610" y="199"/>
                  </a:cubicBezTo>
                  <a:cubicBezTo>
                    <a:pt x="546" y="229"/>
                    <a:pt x="487" y="267"/>
                    <a:pt x="432" y="305"/>
                  </a:cubicBezTo>
                  <a:cubicBezTo>
                    <a:pt x="318" y="385"/>
                    <a:pt x="220" y="478"/>
                    <a:pt x="140" y="589"/>
                  </a:cubicBezTo>
                  <a:cubicBezTo>
                    <a:pt x="64" y="686"/>
                    <a:pt x="17" y="800"/>
                    <a:pt x="5" y="923"/>
                  </a:cubicBezTo>
                  <a:cubicBezTo>
                    <a:pt x="0" y="1063"/>
                    <a:pt x="68" y="1190"/>
                    <a:pt x="187" y="1266"/>
                  </a:cubicBezTo>
                  <a:cubicBezTo>
                    <a:pt x="242" y="1304"/>
                    <a:pt x="309" y="1329"/>
                    <a:pt x="377" y="1342"/>
                  </a:cubicBezTo>
                  <a:cubicBezTo>
                    <a:pt x="419" y="1355"/>
                    <a:pt x="462" y="1359"/>
                    <a:pt x="504" y="1363"/>
                  </a:cubicBezTo>
                  <a:cubicBezTo>
                    <a:pt x="525" y="1365"/>
                    <a:pt x="547" y="1366"/>
                    <a:pt x="570" y="1366"/>
                  </a:cubicBezTo>
                  <a:cubicBezTo>
                    <a:pt x="592" y="1366"/>
                    <a:pt x="614" y="1365"/>
                    <a:pt x="635" y="1363"/>
                  </a:cubicBezTo>
                  <a:cubicBezTo>
                    <a:pt x="686" y="1359"/>
                    <a:pt x="733" y="1350"/>
                    <a:pt x="783" y="1333"/>
                  </a:cubicBezTo>
                  <a:cubicBezTo>
                    <a:pt x="847" y="1316"/>
                    <a:pt x="906" y="1291"/>
                    <a:pt x="965" y="1257"/>
                  </a:cubicBezTo>
                  <a:cubicBezTo>
                    <a:pt x="1020" y="1228"/>
                    <a:pt x="1071" y="1194"/>
                    <a:pt x="1122" y="1151"/>
                  </a:cubicBezTo>
                  <a:cubicBezTo>
                    <a:pt x="1168" y="1109"/>
                    <a:pt x="1215" y="1058"/>
                    <a:pt x="1257" y="1008"/>
                  </a:cubicBezTo>
                  <a:cubicBezTo>
                    <a:pt x="1304" y="952"/>
                    <a:pt x="1342" y="893"/>
                    <a:pt x="1372" y="834"/>
                  </a:cubicBezTo>
                  <a:cubicBezTo>
                    <a:pt x="1397" y="783"/>
                    <a:pt x="1418" y="737"/>
                    <a:pt x="1435" y="686"/>
                  </a:cubicBezTo>
                  <a:cubicBezTo>
                    <a:pt x="1473" y="631"/>
                    <a:pt x="1494" y="567"/>
                    <a:pt x="1503" y="500"/>
                  </a:cubicBezTo>
                  <a:cubicBezTo>
                    <a:pt x="1507" y="449"/>
                    <a:pt x="1503" y="398"/>
                    <a:pt x="1490" y="347"/>
                  </a:cubicBezTo>
                  <a:cubicBezTo>
                    <a:pt x="1477" y="305"/>
                    <a:pt x="1465" y="263"/>
                    <a:pt x="1444" y="225"/>
                  </a:cubicBezTo>
                  <a:cubicBezTo>
                    <a:pt x="1435" y="208"/>
                    <a:pt x="1427" y="195"/>
                    <a:pt x="1418" y="186"/>
                  </a:cubicBezTo>
                  <a:cubicBezTo>
                    <a:pt x="1405" y="161"/>
                    <a:pt x="1389" y="140"/>
                    <a:pt x="1372" y="123"/>
                  </a:cubicBezTo>
                  <a:cubicBezTo>
                    <a:pt x="1304" y="51"/>
                    <a:pt x="1215" y="9"/>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2"/>
            <p:cNvSpPr/>
            <p:nvPr/>
          </p:nvSpPr>
          <p:spPr>
            <a:xfrm rot="-2997187">
              <a:off x="-1416281" y="4239697"/>
              <a:ext cx="48451" cy="41403"/>
            </a:xfrm>
            <a:custGeom>
              <a:rect b="b" l="l" r="r" t="t"/>
              <a:pathLst>
                <a:path extrusionOk="0" h="1216" w="1423">
                  <a:moveTo>
                    <a:pt x="931" y="1"/>
                  </a:moveTo>
                  <a:cubicBezTo>
                    <a:pt x="834" y="1"/>
                    <a:pt x="737" y="22"/>
                    <a:pt x="648" y="60"/>
                  </a:cubicBezTo>
                  <a:cubicBezTo>
                    <a:pt x="576" y="90"/>
                    <a:pt x="504" y="128"/>
                    <a:pt x="441" y="175"/>
                  </a:cubicBezTo>
                  <a:cubicBezTo>
                    <a:pt x="394" y="204"/>
                    <a:pt x="352" y="242"/>
                    <a:pt x="314" y="280"/>
                  </a:cubicBezTo>
                  <a:cubicBezTo>
                    <a:pt x="310" y="280"/>
                    <a:pt x="310" y="285"/>
                    <a:pt x="305" y="289"/>
                  </a:cubicBezTo>
                  <a:cubicBezTo>
                    <a:pt x="289" y="302"/>
                    <a:pt x="272" y="310"/>
                    <a:pt x="255" y="323"/>
                  </a:cubicBezTo>
                  <a:cubicBezTo>
                    <a:pt x="221" y="352"/>
                    <a:pt x="191" y="386"/>
                    <a:pt x="162" y="424"/>
                  </a:cubicBezTo>
                  <a:cubicBezTo>
                    <a:pt x="149" y="441"/>
                    <a:pt x="136" y="458"/>
                    <a:pt x="128" y="475"/>
                  </a:cubicBezTo>
                  <a:cubicBezTo>
                    <a:pt x="90" y="522"/>
                    <a:pt x="60" y="568"/>
                    <a:pt x="35" y="623"/>
                  </a:cubicBezTo>
                  <a:cubicBezTo>
                    <a:pt x="9" y="691"/>
                    <a:pt x="1" y="763"/>
                    <a:pt x="9" y="835"/>
                  </a:cubicBezTo>
                  <a:cubicBezTo>
                    <a:pt x="18" y="915"/>
                    <a:pt x="47" y="992"/>
                    <a:pt x="94" y="1055"/>
                  </a:cubicBezTo>
                  <a:cubicBezTo>
                    <a:pt x="136" y="1110"/>
                    <a:pt x="191" y="1152"/>
                    <a:pt x="255" y="1178"/>
                  </a:cubicBezTo>
                  <a:cubicBezTo>
                    <a:pt x="314" y="1203"/>
                    <a:pt x="382" y="1216"/>
                    <a:pt x="449" y="1216"/>
                  </a:cubicBezTo>
                  <a:cubicBezTo>
                    <a:pt x="602" y="1212"/>
                    <a:pt x="750" y="1174"/>
                    <a:pt x="890" y="1102"/>
                  </a:cubicBezTo>
                  <a:cubicBezTo>
                    <a:pt x="957" y="1068"/>
                    <a:pt x="1021" y="1025"/>
                    <a:pt x="1084" y="983"/>
                  </a:cubicBezTo>
                  <a:cubicBezTo>
                    <a:pt x="1144" y="941"/>
                    <a:pt x="1194" y="898"/>
                    <a:pt x="1241" y="848"/>
                  </a:cubicBezTo>
                  <a:cubicBezTo>
                    <a:pt x="1292" y="797"/>
                    <a:pt x="1334" y="738"/>
                    <a:pt x="1364" y="670"/>
                  </a:cubicBezTo>
                  <a:cubicBezTo>
                    <a:pt x="1397" y="598"/>
                    <a:pt x="1414" y="517"/>
                    <a:pt x="1414" y="437"/>
                  </a:cubicBezTo>
                  <a:cubicBezTo>
                    <a:pt x="1423" y="297"/>
                    <a:pt x="1359" y="162"/>
                    <a:pt x="1245" y="77"/>
                  </a:cubicBezTo>
                  <a:cubicBezTo>
                    <a:pt x="1166" y="26"/>
                    <a:pt x="1073" y="1"/>
                    <a:pt x="979" y="1"/>
                  </a:cubicBezTo>
                  <a:cubicBezTo>
                    <a:pt x="972" y="1"/>
                    <a:pt x="965" y="1"/>
                    <a:pt x="957" y="1"/>
                  </a:cubicBezTo>
                  <a:cubicBezTo>
                    <a:pt x="948" y="1"/>
                    <a:pt x="94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2"/>
            <p:cNvSpPr/>
            <p:nvPr/>
          </p:nvSpPr>
          <p:spPr>
            <a:xfrm rot="-2997187">
              <a:off x="-1503698" y="4199830"/>
              <a:ext cx="41812" cy="46136"/>
            </a:xfrm>
            <a:custGeom>
              <a:rect b="b" l="l" r="r" t="t"/>
              <a:pathLst>
                <a:path extrusionOk="0" h="1355" w="1228">
                  <a:moveTo>
                    <a:pt x="834" y="0"/>
                  </a:moveTo>
                  <a:cubicBezTo>
                    <a:pt x="758" y="5"/>
                    <a:pt x="686" y="21"/>
                    <a:pt x="618" y="51"/>
                  </a:cubicBezTo>
                  <a:cubicBezTo>
                    <a:pt x="555" y="81"/>
                    <a:pt x="491" y="119"/>
                    <a:pt x="436" y="161"/>
                  </a:cubicBezTo>
                  <a:cubicBezTo>
                    <a:pt x="385" y="199"/>
                    <a:pt x="335" y="246"/>
                    <a:pt x="292" y="292"/>
                  </a:cubicBezTo>
                  <a:cubicBezTo>
                    <a:pt x="241" y="347"/>
                    <a:pt x="195" y="407"/>
                    <a:pt x="153" y="470"/>
                  </a:cubicBezTo>
                  <a:cubicBezTo>
                    <a:pt x="102" y="550"/>
                    <a:pt x="68" y="639"/>
                    <a:pt x="47" y="732"/>
                  </a:cubicBezTo>
                  <a:cubicBezTo>
                    <a:pt x="38" y="762"/>
                    <a:pt x="30" y="796"/>
                    <a:pt x="26" y="830"/>
                  </a:cubicBezTo>
                  <a:cubicBezTo>
                    <a:pt x="26" y="855"/>
                    <a:pt x="21" y="876"/>
                    <a:pt x="26" y="902"/>
                  </a:cubicBezTo>
                  <a:cubicBezTo>
                    <a:pt x="9" y="957"/>
                    <a:pt x="0" y="1012"/>
                    <a:pt x="9" y="1071"/>
                  </a:cubicBezTo>
                  <a:cubicBezTo>
                    <a:pt x="17" y="1130"/>
                    <a:pt x="43" y="1190"/>
                    <a:pt x="85" y="1236"/>
                  </a:cubicBezTo>
                  <a:cubicBezTo>
                    <a:pt x="131" y="1287"/>
                    <a:pt x="191" y="1325"/>
                    <a:pt x="258" y="1346"/>
                  </a:cubicBezTo>
                  <a:cubicBezTo>
                    <a:pt x="284" y="1352"/>
                    <a:pt x="309" y="1355"/>
                    <a:pt x="334" y="1355"/>
                  </a:cubicBezTo>
                  <a:cubicBezTo>
                    <a:pt x="434" y="1355"/>
                    <a:pt x="529" y="1312"/>
                    <a:pt x="614" y="1257"/>
                  </a:cubicBezTo>
                  <a:cubicBezTo>
                    <a:pt x="745" y="1173"/>
                    <a:pt x="864" y="1067"/>
                    <a:pt x="965" y="948"/>
                  </a:cubicBezTo>
                  <a:cubicBezTo>
                    <a:pt x="1058" y="843"/>
                    <a:pt x="1134" y="720"/>
                    <a:pt x="1190" y="584"/>
                  </a:cubicBezTo>
                  <a:cubicBezTo>
                    <a:pt x="1211" y="534"/>
                    <a:pt x="1223" y="474"/>
                    <a:pt x="1228" y="415"/>
                  </a:cubicBezTo>
                  <a:cubicBezTo>
                    <a:pt x="1228" y="339"/>
                    <a:pt x="1206" y="267"/>
                    <a:pt x="1168" y="199"/>
                  </a:cubicBezTo>
                  <a:cubicBezTo>
                    <a:pt x="1105" y="81"/>
                    <a:pt x="982" y="5"/>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2"/>
            <p:cNvSpPr/>
            <p:nvPr/>
          </p:nvSpPr>
          <p:spPr>
            <a:xfrm rot="-2997187">
              <a:off x="-1289250" y="4249633"/>
              <a:ext cx="43242" cy="32619"/>
            </a:xfrm>
            <a:custGeom>
              <a:rect b="b" l="l" r="r" t="t"/>
              <a:pathLst>
                <a:path extrusionOk="0" h="958" w="1270">
                  <a:moveTo>
                    <a:pt x="872" y="1"/>
                  </a:moveTo>
                  <a:cubicBezTo>
                    <a:pt x="792" y="1"/>
                    <a:pt x="716" y="13"/>
                    <a:pt x="639" y="34"/>
                  </a:cubicBezTo>
                  <a:cubicBezTo>
                    <a:pt x="576" y="51"/>
                    <a:pt x="517" y="73"/>
                    <a:pt x="457" y="102"/>
                  </a:cubicBezTo>
                  <a:cubicBezTo>
                    <a:pt x="398" y="128"/>
                    <a:pt x="343" y="161"/>
                    <a:pt x="288" y="200"/>
                  </a:cubicBezTo>
                  <a:cubicBezTo>
                    <a:pt x="246" y="233"/>
                    <a:pt x="203" y="267"/>
                    <a:pt x="170" y="305"/>
                  </a:cubicBezTo>
                  <a:cubicBezTo>
                    <a:pt x="144" y="335"/>
                    <a:pt x="119" y="365"/>
                    <a:pt x="98" y="394"/>
                  </a:cubicBezTo>
                  <a:cubicBezTo>
                    <a:pt x="72" y="428"/>
                    <a:pt x="55" y="466"/>
                    <a:pt x="38" y="504"/>
                  </a:cubicBezTo>
                  <a:cubicBezTo>
                    <a:pt x="30" y="517"/>
                    <a:pt x="26" y="530"/>
                    <a:pt x="26" y="542"/>
                  </a:cubicBezTo>
                  <a:cubicBezTo>
                    <a:pt x="21" y="559"/>
                    <a:pt x="13" y="576"/>
                    <a:pt x="9" y="593"/>
                  </a:cubicBezTo>
                  <a:cubicBezTo>
                    <a:pt x="0" y="635"/>
                    <a:pt x="4" y="682"/>
                    <a:pt x="21" y="724"/>
                  </a:cubicBezTo>
                  <a:cubicBezTo>
                    <a:pt x="43" y="775"/>
                    <a:pt x="76" y="817"/>
                    <a:pt x="123" y="851"/>
                  </a:cubicBezTo>
                  <a:cubicBezTo>
                    <a:pt x="165" y="889"/>
                    <a:pt x="220" y="915"/>
                    <a:pt x="275" y="936"/>
                  </a:cubicBezTo>
                  <a:cubicBezTo>
                    <a:pt x="326" y="953"/>
                    <a:pt x="381" y="957"/>
                    <a:pt x="432" y="957"/>
                  </a:cubicBezTo>
                  <a:cubicBezTo>
                    <a:pt x="555" y="953"/>
                    <a:pt x="673" y="923"/>
                    <a:pt x="787" y="872"/>
                  </a:cubicBezTo>
                  <a:cubicBezTo>
                    <a:pt x="906" y="826"/>
                    <a:pt x="1012" y="754"/>
                    <a:pt x="1096" y="661"/>
                  </a:cubicBezTo>
                  <a:cubicBezTo>
                    <a:pt x="1151" y="606"/>
                    <a:pt x="1190" y="534"/>
                    <a:pt x="1202" y="453"/>
                  </a:cubicBezTo>
                  <a:cubicBezTo>
                    <a:pt x="1249" y="365"/>
                    <a:pt x="1270" y="259"/>
                    <a:pt x="1219" y="166"/>
                  </a:cubicBezTo>
                  <a:cubicBezTo>
                    <a:pt x="1143" y="43"/>
                    <a:pt x="1008" y="1"/>
                    <a:pt x="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2"/>
            <p:cNvSpPr/>
            <p:nvPr/>
          </p:nvSpPr>
          <p:spPr>
            <a:xfrm rot="-2997187">
              <a:off x="-1489621" y="4022253"/>
              <a:ext cx="28567" cy="33913"/>
            </a:xfrm>
            <a:custGeom>
              <a:rect b="b" l="l" r="r" t="t"/>
              <a:pathLst>
                <a:path extrusionOk="0" h="996" w="839">
                  <a:moveTo>
                    <a:pt x="504" y="1"/>
                  </a:moveTo>
                  <a:cubicBezTo>
                    <a:pt x="475" y="1"/>
                    <a:pt x="449" y="5"/>
                    <a:pt x="428" y="9"/>
                  </a:cubicBezTo>
                  <a:cubicBezTo>
                    <a:pt x="411" y="9"/>
                    <a:pt x="394" y="13"/>
                    <a:pt x="377" y="22"/>
                  </a:cubicBezTo>
                  <a:cubicBezTo>
                    <a:pt x="297" y="47"/>
                    <a:pt x="225" y="94"/>
                    <a:pt x="174" y="162"/>
                  </a:cubicBezTo>
                  <a:cubicBezTo>
                    <a:pt x="115" y="225"/>
                    <a:pt x="72" y="301"/>
                    <a:pt x="43" y="382"/>
                  </a:cubicBezTo>
                  <a:cubicBezTo>
                    <a:pt x="30" y="424"/>
                    <a:pt x="17" y="466"/>
                    <a:pt x="13" y="504"/>
                  </a:cubicBezTo>
                  <a:lnTo>
                    <a:pt x="5" y="534"/>
                  </a:lnTo>
                  <a:cubicBezTo>
                    <a:pt x="5" y="547"/>
                    <a:pt x="0" y="564"/>
                    <a:pt x="5" y="581"/>
                  </a:cubicBezTo>
                  <a:cubicBezTo>
                    <a:pt x="0" y="669"/>
                    <a:pt x="17" y="758"/>
                    <a:pt x="56" y="839"/>
                  </a:cubicBezTo>
                  <a:cubicBezTo>
                    <a:pt x="89" y="906"/>
                    <a:pt x="153" y="957"/>
                    <a:pt x="225" y="983"/>
                  </a:cubicBezTo>
                  <a:cubicBezTo>
                    <a:pt x="252" y="991"/>
                    <a:pt x="280" y="995"/>
                    <a:pt x="309" y="995"/>
                  </a:cubicBezTo>
                  <a:cubicBezTo>
                    <a:pt x="364" y="995"/>
                    <a:pt x="419" y="980"/>
                    <a:pt x="466" y="949"/>
                  </a:cubicBezTo>
                  <a:cubicBezTo>
                    <a:pt x="508" y="919"/>
                    <a:pt x="551" y="890"/>
                    <a:pt x="589" y="851"/>
                  </a:cubicBezTo>
                  <a:cubicBezTo>
                    <a:pt x="640" y="801"/>
                    <a:pt x="686" y="741"/>
                    <a:pt x="724" y="682"/>
                  </a:cubicBezTo>
                  <a:cubicBezTo>
                    <a:pt x="762" y="627"/>
                    <a:pt x="792" y="564"/>
                    <a:pt x="813" y="500"/>
                  </a:cubicBezTo>
                  <a:cubicBezTo>
                    <a:pt x="834" y="445"/>
                    <a:pt x="839" y="386"/>
                    <a:pt x="839" y="331"/>
                  </a:cubicBezTo>
                  <a:cubicBezTo>
                    <a:pt x="834" y="276"/>
                    <a:pt x="822" y="225"/>
                    <a:pt x="796" y="178"/>
                  </a:cubicBezTo>
                  <a:cubicBezTo>
                    <a:pt x="771" y="132"/>
                    <a:pt x="737" y="94"/>
                    <a:pt x="695" y="64"/>
                  </a:cubicBezTo>
                  <a:cubicBezTo>
                    <a:pt x="661" y="39"/>
                    <a:pt x="623" y="22"/>
                    <a:pt x="585" y="13"/>
                  </a:cubicBezTo>
                  <a:cubicBezTo>
                    <a:pt x="559" y="5"/>
                    <a:pt x="530"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2"/>
            <p:cNvSpPr/>
            <p:nvPr/>
          </p:nvSpPr>
          <p:spPr>
            <a:xfrm rot="-2997187">
              <a:off x="-1506986" y="4086359"/>
              <a:ext cx="56964" cy="39871"/>
            </a:xfrm>
            <a:custGeom>
              <a:rect b="b" l="l" r="r" t="t"/>
              <a:pathLst>
                <a:path extrusionOk="0" h="1171" w="1673">
                  <a:moveTo>
                    <a:pt x="1050" y="1"/>
                  </a:moveTo>
                  <a:cubicBezTo>
                    <a:pt x="995" y="5"/>
                    <a:pt x="944" y="9"/>
                    <a:pt x="893" y="13"/>
                  </a:cubicBezTo>
                  <a:cubicBezTo>
                    <a:pt x="817" y="26"/>
                    <a:pt x="741" y="43"/>
                    <a:pt x="669" y="73"/>
                  </a:cubicBezTo>
                  <a:cubicBezTo>
                    <a:pt x="517" y="123"/>
                    <a:pt x="377" y="200"/>
                    <a:pt x="254" y="301"/>
                  </a:cubicBezTo>
                  <a:cubicBezTo>
                    <a:pt x="246" y="310"/>
                    <a:pt x="237" y="322"/>
                    <a:pt x="233" y="335"/>
                  </a:cubicBezTo>
                  <a:cubicBezTo>
                    <a:pt x="204" y="360"/>
                    <a:pt x="178" y="386"/>
                    <a:pt x="157" y="415"/>
                  </a:cubicBezTo>
                  <a:cubicBezTo>
                    <a:pt x="149" y="428"/>
                    <a:pt x="144" y="437"/>
                    <a:pt x="140" y="449"/>
                  </a:cubicBezTo>
                  <a:cubicBezTo>
                    <a:pt x="123" y="466"/>
                    <a:pt x="106" y="483"/>
                    <a:pt x="94" y="500"/>
                  </a:cubicBezTo>
                  <a:cubicBezTo>
                    <a:pt x="34" y="568"/>
                    <a:pt x="5" y="652"/>
                    <a:pt x="0" y="741"/>
                  </a:cubicBezTo>
                  <a:cubicBezTo>
                    <a:pt x="0" y="834"/>
                    <a:pt x="43" y="923"/>
                    <a:pt x="115" y="983"/>
                  </a:cubicBezTo>
                  <a:cubicBezTo>
                    <a:pt x="221" y="1067"/>
                    <a:pt x="343" y="1122"/>
                    <a:pt x="474" y="1148"/>
                  </a:cubicBezTo>
                  <a:cubicBezTo>
                    <a:pt x="536" y="1163"/>
                    <a:pt x="599" y="1170"/>
                    <a:pt x="661" y="1170"/>
                  </a:cubicBezTo>
                  <a:cubicBezTo>
                    <a:pt x="719" y="1170"/>
                    <a:pt x="777" y="1164"/>
                    <a:pt x="834" y="1152"/>
                  </a:cubicBezTo>
                  <a:cubicBezTo>
                    <a:pt x="940" y="1135"/>
                    <a:pt x="1050" y="1097"/>
                    <a:pt x="1152" y="1050"/>
                  </a:cubicBezTo>
                  <a:cubicBezTo>
                    <a:pt x="1249" y="1004"/>
                    <a:pt x="1342" y="944"/>
                    <a:pt x="1427" y="877"/>
                  </a:cubicBezTo>
                  <a:cubicBezTo>
                    <a:pt x="1503" y="813"/>
                    <a:pt x="1566" y="741"/>
                    <a:pt x="1617" y="657"/>
                  </a:cubicBezTo>
                  <a:cubicBezTo>
                    <a:pt x="1638" y="619"/>
                    <a:pt x="1655" y="576"/>
                    <a:pt x="1664" y="534"/>
                  </a:cubicBezTo>
                  <a:cubicBezTo>
                    <a:pt x="1672" y="483"/>
                    <a:pt x="1672" y="432"/>
                    <a:pt x="1664" y="382"/>
                  </a:cubicBezTo>
                  <a:cubicBezTo>
                    <a:pt x="1655" y="339"/>
                    <a:pt x="1634" y="297"/>
                    <a:pt x="1609" y="263"/>
                  </a:cubicBezTo>
                  <a:cubicBezTo>
                    <a:pt x="1605" y="255"/>
                    <a:pt x="1600" y="250"/>
                    <a:pt x="1596" y="242"/>
                  </a:cubicBezTo>
                  <a:cubicBezTo>
                    <a:pt x="1558" y="178"/>
                    <a:pt x="1503" y="128"/>
                    <a:pt x="1439" y="94"/>
                  </a:cubicBezTo>
                  <a:cubicBezTo>
                    <a:pt x="1406" y="77"/>
                    <a:pt x="1372" y="60"/>
                    <a:pt x="1334" y="47"/>
                  </a:cubicBezTo>
                  <a:cubicBezTo>
                    <a:pt x="1296" y="39"/>
                    <a:pt x="1257" y="30"/>
                    <a:pt x="1215" y="26"/>
                  </a:cubicBezTo>
                  <a:lnTo>
                    <a:pt x="1211" y="26"/>
                  </a:lnTo>
                  <a:cubicBezTo>
                    <a:pt x="1181" y="18"/>
                    <a:pt x="1152" y="9"/>
                    <a:pt x="1122" y="9"/>
                  </a:cubicBezTo>
                  <a:cubicBezTo>
                    <a:pt x="1097" y="5"/>
                    <a:pt x="1071" y="1"/>
                    <a:pt x="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2"/>
            <p:cNvSpPr/>
            <p:nvPr/>
          </p:nvSpPr>
          <p:spPr>
            <a:xfrm rot="-2997187">
              <a:off x="-1416438" y="4183750"/>
              <a:ext cx="43140" cy="34253"/>
            </a:xfrm>
            <a:custGeom>
              <a:rect b="b" l="l" r="r" t="t"/>
              <a:pathLst>
                <a:path extrusionOk="0" h="1006" w="1267">
                  <a:moveTo>
                    <a:pt x="827" y="0"/>
                  </a:moveTo>
                  <a:cubicBezTo>
                    <a:pt x="822" y="0"/>
                    <a:pt x="818" y="0"/>
                    <a:pt x="813" y="1"/>
                  </a:cubicBezTo>
                  <a:lnTo>
                    <a:pt x="775" y="1"/>
                  </a:lnTo>
                  <a:cubicBezTo>
                    <a:pt x="674" y="9"/>
                    <a:pt x="572" y="39"/>
                    <a:pt x="479" y="81"/>
                  </a:cubicBezTo>
                  <a:cubicBezTo>
                    <a:pt x="420" y="106"/>
                    <a:pt x="369" y="136"/>
                    <a:pt x="318" y="174"/>
                  </a:cubicBezTo>
                  <a:cubicBezTo>
                    <a:pt x="271" y="204"/>
                    <a:pt x="225" y="238"/>
                    <a:pt x="187" y="280"/>
                  </a:cubicBezTo>
                  <a:cubicBezTo>
                    <a:pt x="157" y="310"/>
                    <a:pt x="132" y="339"/>
                    <a:pt x="111" y="377"/>
                  </a:cubicBezTo>
                  <a:lnTo>
                    <a:pt x="106" y="377"/>
                  </a:lnTo>
                  <a:cubicBezTo>
                    <a:pt x="68" y="415"/>
                    <a:pt x="43" y="462"/>
                    <a:pt x="34" y="513"/>
                  </a:cubicBezTo>
                  <a:cubicBezTo>
                    <a:pt x="5" y="589"/>
                    <a:pt x="1" y="669"/>
                    <a:pt x="22" y="750"/>
                  </a:cubicBezTo>
                  <a:cubicBezTo>
                    <a:pt x="51" y="834"/>
                    <a:pt x="111" y="902"/>
                    <a:pt x="191" y="940"/>
                  </a:cubicBezTo>
                  <a:cubicBezTo>
                    <a:pt x="285" y="984"/>
                    <a:pt x="389" y="1006"/>
                    <a:pt x="494" y="1006"/>
                  </a:cubicBezTo>
                  <a:cubicBezTo>
                    <a:pt x="512" y="1006"/>
                    <a:pt x="529" y="1005"/>
                    <a:pt x="547" y="1004"/>
                  </a:cubicBezTo>
                  <a:cubicBezTo>
                    <a:pt x="686" y="999"/>
                    <a:pt x="826" y="966"/>
                    <a:pt x="949" y="902"/>
                  </a:cubicBezTo>
                  <a:cubicBezTo>
                    <a:pt x="1088" y="830"/>
                    <a:pt x="1190" y="707"/>
                    <a:pt x="1241" y="559"/>
                  </a:cubicBezTo>
                  <a:cubicBezTo>
                    <a:pt x="1262" y="492"/>
                    <a:pt x="1266" y="420"/>
                    <a:pt x="1253" y="348"/>
                  </a:cubicBezTo>
                  <a:cubicBezTo>
                    <a:pt x="1245" y="280"/>
                    <a:pt x="1211" y="212"/>
                    <a:pt x="1169" y="157"/>
                  </a:cubicBezTo>
                  <a:cubicBezTo>
                    <a:pt x="1083" y="59"/>
                    <a:pt x="957" y="0"/>
                    <a:pt x="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2"/>
            <p:cNvSpPr/>
            <p:nvPr/>
          </p:nvSpPr>
          <p:spPr>
            <a:xfrm rot="-2997187">
              <a:off x="-1422369" y="4056274"/>
              <a:ext cx="36773" cy="44229"/>
            </a:xfrm>
            <a:custGeom>
              <a:rect b="b" l="l" r="r" t="t"/>
              <a:pathLst>
                <a:path extrusionOk="0" h="1299" w="1080">
                  <a:moveTo>
                    <a:pt x="690" y="0"/>
                  </a:moveTo>
                  <a:cubicBezTo>
                    <a:pt x="657" y="0"/>
                    <a:pt x="623" y="4"/>
                    <a:pt x="589" y="17"/>
                  </a:cubicBezTo>
                  <a:cubicBezTo>
                    <a:pt x="542" y="34"/>
                    <a:pt x="500" y="51"/>
                    <a:pt x="462" y="81"/>
                  </a:cubicBezTo>
                  <a:cubicBezTo>
                    <a:pt x="415" y="110"/>
                    <a:pt x="369" y="148"/>
                    <a:pt x="331" y="191"/>
                  </a:cubicBezTo>
                  <a:lnTo>
                    <a:pt x="305" y="216"/>
                  </a:lnTo>
                  <a:cubicBezTo>
                    <a:pt x="297" y="224"/>
                    <a:pt x="288" y="233"/>
                    <a:pt x="276" y="241"/>
                  </a:cubicBezTo>
                  <a:cubicBezTo>
                    <a:pt x="144" y="364"/>
                    <a:pt x="56" y="525"/>
                    <a:pt x="22" y="703"/>
                  </a:cubicBezTo>
                  <a:cubicBezTo>
                    <a:pt x="5" y="787"/>
                    <a:pt x="1" y="872"/>
                    <a:pt x="13" y="957"/>
                  </a:cubicBezTo>
                  <a:cubicBezTo>
                    <a:pt x="9" y="1020"/>
                    <a:pt x="30" y="1084"/>
                    <a:pt x="73" y="1134"/>
                  </a:cubicBezTo>
                  <a:cubicBezTo>
                    <a:pt x="77" y="1139"/>
                    <a:pt x="77" y="1147"/>
                    <a:pt x="85" y="1156"/>
                  </a:cubicBezTo>
                  <a:cubicBezTo>
                    <a:pt x="128" y="1219"/>
                    <a:pt x="191" y="1266"/>
                    <a:pt x="267" y="1287"/>
                  </a:cubicBezTo>
                  <a:cubicBezTo>
                    <a:pt x="298" y="1295"/>
                    <a:pt x="330" y="1298"/>
                    <a:pt x="361" y="1298"/>
                  </a:cubicBezTo>
                  <a:cubicBezTo>
                    <a:pt x="416" y="1298"/>
                    <a:pt x="470" y="1287"/>
                    <a:pt x="521" y="1266"/>
                  </a:cubicBezTo>
                  <a:cubicBezTo>
                    <a:pt x="614" y="1228"/>
                    <a:pt x="703" y="1177"/>
                    <a:pt x="779" y="1113"/>
                  </a:cubicBezTo>
                  <a:cubicBezTo>
                    <a:pt x="856" y="1050"/>
                    <a:pt x="919" y="969"/>
                    <a:pt x="961" y="880"/>
                  </a:cubicBezTo>
                  <a:cubicBezTo>
                    <a:pt x="1054" y="711"/>
                    <a:pt x="1080" y="512"/>
                    <a:pt x="1042" y="322"/>
                  </a:cubicBezTo>
                  <a:cubicBezTo>
                    <a:pt x="1025" y="241"/>
                    <a:pt x="987" y="165"/>
                    <a:pt x="932" y="106"/>
                  </a:cubicBezTo>
                  <a:cubicBezTo>
                    <a:pt x="872" y="42"/>
                    <a:pt x="792" y="4"/>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2"/>
            <p:cNvSpPr/>
            <p:nvPr/>
          </p:nvSpPr>
          <p:spPr>
            <a:xfrm rot="-2997187">
              <a:off x="-1422283" y="4320794"/>
              <a:ext cx="43821" cy="50086"/>
            </a:xfrm>
            <a:custGeom>
              <a:rect b="b" l="l" r="r" t="t"/>
              <a:pathLst>
                <a:path extrusionOk="0" h="1471" w="1287">
                  <a:moveTo>
                    <a:pt x="745" y="1"/>
                  </a:moveTo>
                  <a:cubicBezTo>
                    <a:pt x="711" y="1"/>
                    <a:pt x="682" y="5"/>
                    <a:pt x="652" y="9"/>
                  </a:cubicBezTo>
                  <a:cubicBezTo>
                    <a:pt x="627" y="13"/>
                    <a:pt x="606" y="17"/>
                    <a:pt x="580" y="26"/>
                  </a:cubicBezTo>
                  <a:cubicBezTo>
                    <a:pt x="551" y="34"/>
                    <a:pt x="525" y="47"/>
                    <a:pt x="495" y="64"/>
                  </a:cubicBezTo>
                  <a:cubicBezTo>
                    <a:pt x="352" y="81"/>
                    <a:pt x="237" y="204"/>
                    <a:pt x="161" y="322"/>
                  </a:cubicBezTo>
                  <a:cubicBezTo>
                    <a:pt x="76" y="462"/>
                    <a:pt x="26" y="618"/>
                    <a:pt x="9" y="784"/>
                  </a:cubicBezTo>
                  <a:cubicBezTo>
                    <a:pt x="0" y="864"/>
                    <a:pt x="5" y="944"/>
                    <a:pt x="17" y="1025"/>
                  </a:cubicBezTo>
                  <a:cubicBezTo>
                    <a:pt x="30" y="1097"/>
                    <a:pt x="51" y="1169"/>
                    <a:pt x="89" y="1236"/>
                  </a:cubicBezTo>
                  <a:cubicBezTo>
                    <a:pt x="173" y="1379"/>
                    <a:pt x="327" y="1470"/>
                    <a:pt x="493" y="1470"/>
                  </a:cubicBezTo>
                  <a:cubicBezTo>
                    <a:pt x="504" y="1470"/>
                    <a:pt x="514" y="1470"/>
                    <a:pt x="525" y="1469"/>
                  </a:cubicBezTo>
                  <a:cubicBezTo>
                    <a:pt x="652" y="1461"/>
                    <a:pt x="771" y="1427"/>
                    <a:pt x="881" y="1372"/>
                  </a:cubicBezTo>
                  <a:cubicBezTo>
                    <a:pt x="944" y="1342"/>
                    <a:pt x="999" y="1300"/>
                    <a:pt x="1050" y="1253"/>
                  </a:cubicBezTo>
                  <a:cubicBezTo>
                    <a:pt x="1101" y="1207"/>
                    <a:pt x="1143" y="1148"/>
                    <a:pt x="1177" y="1088"/>
                  </a:cubicBezTo>
                  <a:cubicBezTo>
                    <a:pt x="1249" y="970"/>
                    <a:pt x="1283" y="834"/>
                    <a:pt x="1287" y="699"/>
                  </a:cubicBezTo>
                  <a:cubicBezTo>
                    <a:pt x="1287" y="635"/>
                    <a:pt x="1283" y="568"/>
                    <a:pt x="1270" y="504"/>
                  </a:cubicBezTo>
                  <a:cubicBezTo>
                    <a:pt x="1253" y="436"/>
                    <a:pt x="1232" y="373"/>
                    <a:pt x="1202" y="314"/>
                  </a:cubicBezTo>
                  <a:cubicBezTo>
                    <a:pt x="1173" y="259"/>
                    <a:pt x="1139" y="208"/>
                    <a:pt x="1097" y="161"/>
                  </a:cubicBezTo>
                  <a:cubicBezTo>
                    <a:pt x="1084" y="149"/>
                    <a:pt x="1071" y="136"/>
                    <a:pt x="1054" y="123"/>
                  </a:cubicBezTo>
                  <a:cubicBezTo>
                    <a:pt x="1025" y="98"/>
                    <a:pt x="991" y="72"/>
                    <a:pt x="957" y="56"/>
                  </a:cubicBezTo>
                  <a:cubicBezTo>
                    <a:pt x="893" y="22"/>
                    <a:pt x="826" y="5"/>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2"/>
            <p:cNvSpPr/>
            <p:nvPr/>
          </p:nvSpPr>
          <p:spPr>
            <a:xfrm rot="-2997187">
              <a:off x="-1462120" y="4250400"/>
              <a:ext cx="41676" cy="42084"/>
            </a:xfrm>
            <a:custGeom>
              <a:rect b="b" l="l" r="r" t="t"/>
              <a:pathLst>
                <a:path extrusionOk="0" h="1236" w="1224">
                  <a:moveTo>
                    <a:pt x="807" y="0"/>
                  </a:moveTo>
                  <a:cubicBezTo>
                    <a:pt x="800" y="0"/>
                    <a:pt x="794" y="1"/>
                    <a:pt x="788" y="3"/>
                  </a:cubicBezTo>
                  <a:cubicBezTo>
                    <a:pt x="750" y="3"/>
                    <a:pt x="707" y="8"/>
                    <a:pt x="673" y="16"/>
                  </a:cubicBezTo>
                  <a:cubicBezTo>
                    <a:pt x="623" y="29"/>
                    <a:pt x="572" y="46"/>
                    <a:pt x="530" y="67"/>
                  </a:cubicBezTo>
                  <a:cubicBezTo>
                    <a:pt x="500" y="84"/>
                    <a:pt x="470" y="101"/>
                    <a:pt x="445" y="122"/>
                  </a:cubicBezTo>
                  <a:cubicBezTo>
                    <a:pt x="364" y="147"/>
                    <a:pt x="292" y="190"/>
                    <a:pt x="233" y="245"/>
                  </a:cubicBezTo>
                  <a:cubicBezTo>
                    <a:pt x="106" y="355"/>
                    <a:pt x="30" y="511"/>
                    <a:pt x="13" y="676"/>
                  </a:cubicBezTo>
                  <a:lnTo>
                    <a:pt x="13" y="702"/>
                  </a:lnTo>
                  <a:cubicBezTo>
                    <a:pt x="5" y="727"/>
                    <a:pt x="0" y="757"/>
                    <a:pt x="0" y="786"/>
                  </a:cubicBezTo>
                  <a:cubicBezTo>
                    <a:pt x="0" y="829"/>
                    <a:pt x="13" y="875"/>
                    <a:pt x="30" y="918"/>
                  </a:cubicBezTo>
                  <a:cubicBezTo>
                    <a:pt x="34" y="922"/>
                    <a:pt x="39" y="930"/>
                    <a:pt x="43" y="935"/>
                  </a:cubicBezTo>
                  <a:cubicBezTo>
                    <a:pt x="60" y="998"/>
                    <a:pt x="94" y="1053"/>
                    <a:pt x="132" y="1104"/>
                  </a:cubicBezTo>
                  <a:cubicBezTo>
                    <a:pt x="202" y="1194"/>
                    <a:pt x="308" y="1235"/>
                    <a:pt x="417" y="1235"/>
                  </a:cubicBezTo>
                  <a:cubicBezTo>
                    <a:pt x="471" y="1235"/>
                    <a:pt x="525" y="1225"/>
                    <a:pt x="576" y="1205"/>
                  </a:cubicBezTo>
                  <a:cubicBezTo>
                    <a:pt x="644" y="1180"/>
                    <a:pt x="712" y="1146"/>
                    <a:pt x="771" y="1100"/>
                  </a:cubicBezTo>
                  <a:cubicBezTo>
                    <a:pt x="860" y="1036"/>
                    <a:pt x="940" y="968"/>
                    <a:pt x="1012" y="888"/>
                  </a:cubicBezTo>
                  <a:cubicBezTo>
                    <a:pt x="1092" y="799"/>
                    <a:pt x="1156" y="693"/>
                    <a:pt x="1198" y="579"/>
                  </a:cubicBezTo>
                  <a:cubicBezTo>
                    <a:pt x="1215" y="532"/>
                    <a:pt x="1224" y="477"/>
                    <a:pt x="1224" y="427"/>
                  </a:cubicBezTo>
                  <a:cubicBezTo>
                    <a:pt x="1224" y="380"/>
                    <a:pt x="1219" y="334"/>
                    <a:pt x="1202" y="287"/>
                  </a:cubicBezTo>
                  <a:cubicBezTo>
                    <a:pt x="1194" y="257"/>
                    <a:pt x="1181" y="232"/>
                    <a:pt x="1169" y="207"/>
                  </a:cubicBezTo>
                  <a:cubicBezTo>
                    <a:pt x="1152" y="181"/>
                    <a:pt x="1135" y="156"/>
                    <a:pt x="1114" y="135"/>
                  </a:cubicBezTo>
                  <a:cubicBezTo>
                    <a:pt x="1084" y="101"/>
                    <a:pt x="1046" y="71"/>
                    <a:pt x="1004" y="54"/>
                  </a:cubicBezTo>
                  <a:cubicBezTo>
                    <a:pt x="978" y="37"/>
                    <a:pt x="953" y="29"/>
                    <a:pt x="923" y="20"/>
                  </a:cubicBezTo>
                  <a:cubicBezTo>
                    <a:pt x="889" y="12"/>
                    <a:pt x="855" y="3"/>
                    <a:pt x="826" y="3"/>
                  </a:cubicBezTo>
                  <a:cubicBezTo>
                    <a:pt x="819" y="1"/>
                    <a:pt x="813" y="0"/>
                    <a:pt x="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2"/>
            <p:cNvSpPr/>
            <p:nvPr/>
          </p:nvSpPr>
          <p:spPr>
            <a:xfrm rot="-2997187">
              <a:off x="-1320021" y="4039197"/>
              <a:ext cx="41267" cy="51822"/>
            </a:xfrm>
            <a:custGeom>
              <a:rect b="b" l="l" r="r" t="t"/>
              <a:pathLst>
                <a:path extrusionOk="0" h="1522" w="1212">
                  <a:moveTo>
                    <a:pt x="759" y="0"/>
                  </a:moveTo>
                  <a:cubicBezTo>
                    <a:pt x="725" y="0"/>
                    <a:pt x="691" y="5"/>
                    <a:pt x="653" y="13"/>
                  </a:cubicBezTo>
                  <a:cubicBezTo>
                    <a:pt x="551" y="34"/>
                    <a:pt x="454" y="85"/>
                    <a:pt x="378" y="157"/>
                  </a:cubicBezTo>
                  <a:cubicBezTo>
                    <a:pt x="327" y="199"/>
                    <a:pt x="285" y="246"/>
                    <a:pt x="251" y="292"/>
                  </a:cubicBezTo>
                  <a:cubicBezTo>
                    <a:pt x="213" y="339"/>
                    <a:pt x="183" y="390"/>
                    <a:pt x="158" y="441"/>
                  </a:cubicBezTo>
                  <a:cubicBezTo>
                    <a:pt x="119" y="508"/>
                    <a:pt x="90" y="580"/>
                    <a:pt x="64" y="656"/>
                  </a:cubicBezTo>
                  <a:cubicBezTo>
                    <a:pt x="35" y="750"/>
                    <a:pt x="14" y="843"/>
                    <a:pt x="1" y="936"/>
                  </a:cubicBezTo>
                  <a:cubicBezTo>
                    <a:pt x="1" y="953"/>
                    <a:pt x="1" y="970"/>
                    <a:pt x="5" y="987"/>
                  </a:cubicBezTo>
                  <a:cubicBezTo>
                    <a:pt x="1" y="1012"/>
                    <a:pt x="1" y="1042"/>
                    <a:pt x="5" y="1071"/>
                  </a:cubicBezTo>
                  <a:cubicBezTo>
                    <a:pt x="9" y="1122"/>
                    <a:pt x="22" y="1169"/>
                    <a:pt x="39" y="1215"/>
                  </a:cubicBezTo>
                  <a:cubicBezTo>
                    <a:pt x="52" y="1262"/>
                    <a:pt x="77" y="1308"/>
                    <a:pt x="103" y="1351"/>
                  </a:cubicBezTo>
                  <a:cubicBezTo>
                    <a:pt x="153" y="1431"/>
                    <a:pt x="229" y="1490"/>
                    <a:pt x="323" y="1516"/>
                  </a:cubicBezTo>
                  <a:cubicBezTo>
                    <a:pt x="342" y="1519"/>
                    <a:pt x="362" y="1521"/>
                    <a:pt x="382" y="1521"/>
                  </a:cubicBezTo>
                  <a:cubicBezTo>
                    <a:pt x="411" y="1521"/>
                    <a:pt x="439" y="1517"/>
                    <a:pt x="467" y="1507"/>
                  </a:cubicBezTo>
                  <a:cubicBezTo>
                    <a:pt x="467" y="1507"/>
                    <a:pt x="471" y="1503"/>
                    <a:pt x="475" y="1503"/>
                  </a:cubicBezTo>
                  <a:cubicBezTo>
                    <a:pt x="534" y="1499"/>
                    <a:pt x="589" y="1486"/>
                    <a:pt x="640" y="1461"/>
                  </a:cubicBezTo>
                  <a:cubicBezTo>
                    <a:pt x="750" y="1401"/>
                    <a:pt x="847" y="1317"/>
                    <a:pt x="915" y="1215"/>
                  </a:cubicBezTo>
                  <a:cubicBezTo>
                    <a:pt x="1004" y="1105"/>
                    <a:pt x="1072" y="982"/>
                    <a:pt x="1127" y="851"/>
                  </a:cubicBezTo>
                  <a:cubicBezTo>
                    <a:pt x="1173" y="745"/>
                    <a:pt x="1199" y="631"/>
                    <a:pt x="1207" y="513"/>
                  </a:cubicBezTo>
                  <a:cubicBezTo>
                    <a:pt x="1211" y="411"/>
                    <a:pt x="1190" y="314"/>
                    <a:pt x="1144" y="225"/>
                  </a:cubicBezTo>
                  <a:cubicBezTo>
                    <a:pt x="1106" y="144"/>
                    <a:pt x="1038" y="81"/>
                    <a:pt x="957" y="43"/>
                  </a:cubicBezTo>
                  <a:cubicBezTo>
                    <a:pt x="932" y="30"/>
                    <a:pt x="907" y="22"/>
                    <a:pt x="877" y="13"/>
                  </a:cubicBezTo>
                  <a:cubicBezTo>
                    <a:pt x="852" y="5"/>
                    <a:pt x="822"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2"/>
            <p:cNvSpPr/>
            <p:nvPr/>
          </p:nvSpPr>
          <p:spPr>
            <a:xfrm rot="-2997187">
              <a:off x="-1259065" y="4175313"/>
              <a:ext cx="48588" cy="41267"/>
            </a:xfrm>
            <a:custGeom>
              <a:rect b="b" l="l" r="r" t="t"/>
              <a:pathLst>
                <a:path extrusionOk="0" h="1212" w="1427">
                  <a:moveTo>
                    <a:pt x="868" y="1"/>
                  </a:moveTo>
                  <a:cubicBezTo>
                    <a:pt x="817" y="5"/>
                    <a:pt x="762" y="9"/>
                    <a:pt x="712" y="17"/>
                  </a:cubicBezTo>
                  <a:cubicBezTo>
                    <a:pt x="623" y="34"/>
                    <a:pt x="534" y="60"/>
                    <a:pt x="453" y="102"/>
                  </a:cubicBezTo>
                  <a:cubicBezTo>
                    <a:pt x="364" y="140"/>
                    <a:pt x="288" y="195"/>
                    <a:pt x="216" y="259"/>
                  </a:cubicBezTo>
                  <a:cubicBezTo>
                    <a:pt x="208" y="271"/>
                    <a:pt x="195" y="280"/>
                    <a:pt x="187" y="293"/>
                  </a:cubicBezTo>
                  <a:cubicBezTo>
                    <a:pt x="174" y="301"/>
                    <a:pt x="161" y="314"/>
                    <a:pt x="153" y="326"/>
                  </a:cubicBezTo>
                  <a:cubicBezTo>
                    <a:pt x="115" y="365"/>
                    <a:pt x="85" y="407"/>
                    <a:pt x="64" y="453"/>
                  </a:cubicBezTo>
                  <a:cubicBezTo>
                    <a:pt x="51" y="470"/>
                    <a:pt x="43" y="487"/>
                    <a:pt x="34" y="508"/>
                  </a:cubicBezTo>
                  <a:cubicBezTo>
                    <a:pt x="9" y="551"/>
                    <a:pt x="0" y="606"/>
                    <a:pt x="5" y="657"/>
                  </a:cubicBezTo>
                  <a:cubicBezTo>
                    <a:pt x="0" y="720"/>
                    <a:pt x="5" y="784"/>
                    <a:pt x="17" y="851"/>
                  </a:cubicBezTo>
                  <a:cubicBezTo>
                    <a:pt x="34" y="940"/>
                    <a:pt x="81" y="1025"/>
                    <a:pt x="149" y="1088"/>
                  </a:cubicBezTo>
                  <a:cubicBezTo>
                    <a:pt x="229" y="1164"/>
                    <a:pt x="339" y="1207"/>
                    <a:pt x="449" y="1211"/>
                  </a:cubicBezTo>
                  <a:cubicBezTo>
                    <a:pt x="508" y="1211"/>
                    <a:pt x="563" y="1207"/>
                    <a:pt x="618" y="1190"/>
                  </a:cubicBezTo>
                  <a:cubicBezTo>
                    <a:pt x="690" y="1173"/>
                    <a:pt x="758" y="1148"/>
                    <a:pt x="822" y="1114"/>
                  </a:cubicBezTo>
                  <a:cubicBezTo>
                    <a:pt x="885" y="1084"/>
                    <a:pt x="949" y="1046"/>
                    <a:pt x="1008" y="1004"/>
                  </a:cubicBezTo>
                  <a:cubicBezTo>
                    <a:pt x="1088" y="949"/>
                    <a:pt x="1164" y="885"/>
                    <a:pt x="1236" y="817"/>
                  </a:cubicBezTo>
                  <a:cubicBezTo>
                    <a:pt x="1270" y="779"/>
                    <a:pt x="1304" y="737"/>
                    <a:pt x="1334" y="695"/>
                  </a:cubicBezTo>
                  <a:cubicBezTo>
                    <a:pt x="1359" y="657"/>
                    <a:pt x="1385" y="610"/>
                    <a:pt x="1397" y="563"/>
                  </a:cubicBezTo>
                  <a:cubicBezTo>
                    <a:pt x="1427" y="483"/>
                    <a:pt x="1427" y="398"/>
                    <a:pt x="1401" y="322"/>
                  </a:cubicBezTo>
                  <a:cubicBezTo>
                    <a:pt x="1393" y="297"/>
                    <a:pt x="1385" y="271"/>
                    <a:pt x="1376" y="250"/>
                  </a:cubicBezTo>
                  <a:cubicBezTo>
                    <a:pt x="1359" y="221"/>
                    <a:pt x="1342" y="199"/>
                    <a:pt x="1321" y="174"/>
                  </a:cubicBezTo>
                  <a:cubicBezTo>
                    <a:pt x="1296" y="140"/>
                    <a:pt x="1262" y="115"/>
                    <a:pt x="1224" y="89"/>
                  </a:cubicBezTo>
                  <a:cubicBezTo>
                    <a:pt x="1186" y="68"/>
                    <a:pt x="1147" y="51"/>
                    <a:pt x="1105" y="39"/>
                  </a:cubicBezTo>
                  <a:cubicBezTo>
                    <a:pt x="1076" y="26"/>
                    <a:pt x="1046" y="22"/>
                    <a:pt x="1016" y="17"/>
                  </a:cubicBezTo>
                  <a:cubicBezTo>
                    <a:pt x="970" y="9"/>
                    <a:pt x="923" y="5"/>
                    <a:pt x="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2"/>
            <p:cNvSpPr/>
            <p:nvPr/>
          </p:nvSpPr>
          <p:spPr>
            <a:xfrm rot="-2997187">
              <a:off x="-1360955" y="4298561"/>
              <a:ext cx="55227" cy="46613"/>
            </a:xfrm>
            <a:custGeom>
              <a:rect b="b" l="l" r="r" t="t"/>
              <a:pathLst>
                <a:path extrusionOk="0" h="1369" w="1622">
                  <a:moveTo>
                    <a:pt x="1109" y="0"/>
                  </a:moveTo>
                  <a:cubicBezTo>
                    <a:pt x="1067" y="0"/>
                    <a:pt x="1025" y="4"/>
                    <a:pt x="982" y="9"/>
                  </a:cubicBezTo>
                  <a:cubicBezTo>
                    <a:pt x="914" y="17"/>
                    <a:pt x="851" y="34"/>
                    <a:pt x="788" y="59"/>
                  </a:cubicBezTo>
                  <a:cubicBezTo>
                    <a:pt x="711" y="85"/>
                    <a:pt x="635" y="114"/>
                    <a:pt x="563" y="157"/>
                  </a:cubicBezTo>
                  <a:cubicBezTo>
                    <a:pt x="487" y="199"/>
                    <a:pt x="411" y="250"/>
                    <a:pt x="347" y="309"/>
                  </a:cubicBezTo>
                  <a:cubicBezTo>
                    <a:pt x="280" y="364"/>
                    <a:pt x="225" y="432"/>
                    <a:pt x="178" y="504"/>
                  </a:cubicBezTo>
                  <a:cubicBezTo>
                    <a:pt x="165" y="521"/>
                    <a:pt x="148" y="538"/>
                    <a:pt x="136" y="550"/>
                  </a:cubicBezTo>
                  <a:cubicBezTo>
                    <a:pt x="106" y="597"/>
                    <a:pt x="76" y="644"/>
                    <a:pt x="55" y="694"/>
                  </a:cubicBezTo>
                  <a:cubicBezTo>
                    <a:pt x="30" y="749"/>
                    <a:pt x="17" y="809"/>
                    <a:pt x="13" y="868"/>
                  </a:cubicBezTo>
                  <a:cubicBezTo>
                    <a:pt x="0" y="974"/>
                    <a:pt x="26" y="1084"/>
                    <a:pt x="85" y="1173"/>
                  </a:cubicBezTo>
                  <a:cubicBezTo>
                    <a:pt x="115" y="1215"/>
                    <a:pt x="153" y="1249"/>
                    <a:pt x="195" y="1278"/>
                  </a:cubicBezTo>
                  <a:cubicBezTo>
                    <a:pt x="242" y="1304"/>
                    <a:pt x="288" y="1325"/>
                    <a:pt x="339" y="1338"/>
                  </a:cubicBezTo>
                  <a:cubicBezTo>
                    <a:pt x="377" y="1346"/>
                    <a:pt x="415" y="1355"/>
                    <a:pt x="453" y="1355"/>
                  </a:cubicBezTo>
                  <a:cubicBezTo>
                    <a:pt x="470" y="1359"/>
                    <a:pt x="491" y="1363"/>
                    <a:pt x="508" y="1367"/>
                  </a:cubicBezTo>
                  <a:cubicBezTo>
                    <a:pt x="523" y="1368"/>
                    <a:pt x="538" y="1369"/>
                    <a:pt x="553" y="1369"/>
                  </a:cubicBezTo>
                  <a:cubicBezTo>
                    <a:pt x="595" y="1369"/>
                    <a:pt x="638" y="1365"/>
                    <a:pt x="682" y="1359"/>
                  </a:cubicBezTo>
                  <a:cubicBezTo>
                    <a:pt x="737" y="1346"/>
                    <a:pt x="792" y="1333"/>
                    <a:pt x="847" y="1312"/>
                  </a:cubicBezTo>
                  <a:cubicBezTo>
                    <a:pt x="927" y="1283"/>
                    <a:pt x="1008" y="1245"/>
                    <a:pt x="1080" y="1202"/>
                  </a:cubicBezTo>
                  <a:cubicBezTo>
                    <a:pt x="1185" y="1143"/>
                    <a:pt x="1278" y="1071"/>
                    <a:pt x="1359" y="982"/>
                  </a:cubicBezTo>
                  <a:cubicBezTo>
                    <a:pt x="1397" y="940"/>
                    <a:pt x="1431" y="893"/>
                    <a:pt x="1465" y="847"/>
                  </a:cubicBezTo>
                  <a:cubicBezTo>
                    <a:pt x="1494" y="796"/>
                    <a:pt x="1524" y="741"/>
                    <a:pt x="1545" y="686"/>
                  </a:cubicBezTo>
                  <a:cubicBezTo>
                    <a:pt x="1621" y="504"/>
                    <a:pt x="1609" y="284"/>
                    <a:pt x="1469" y="136"/>
                  </a:cubicBezTo>
                  <a:cubicBezTo>
                    <a:pt x="1439" y="102"/>
                    <a:pt x="1401" y="76"/>
                    <a:pt x="1359" y="55"/>
                  </a:cubicBezTo>
                  <a:cubicBezTo>
                    <a:pt x="1295" y="21"/>
                    <a:pt x="1228" y="4"/>
                    <a:pt x="1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2"/>
            <p:cNvSpPr/>
            <p:nvPr/>
          </p:nvSpPr>
          <p:spPr>
            <a:xfrm rot="-2997187">
              <a:off x="-1374260" y="4106115"/>
              <a:ext cx="49745" cy="53627"/>
            </a:xfrm>
            <a:custGeom>
              <a:rect b="b" l="l" r="r" t="t"/>
              <a:pathLst>
                <a:path extrusionOk="0" h="1575" w="1461">
                  <a:moveTo>
                    <a:pt x="995" y="1"/>
                  </a:moveTo>
                  <a:cubicBezTo>
                    <a:pt x="953" y="5"/>
                    <a:pt x="910" y="9"/>
                    <a:pt x="868" y="13"/>
                  </a:cubicBezTo>
                  <a:cubicBezTo>
                    <a:pt x="809" y="30"/>
                    <a:pt x="750" y="47"/>
                    <a:pt x="695" y="73"/>
                  </a:cubicBezTo>
                  <a:cubicBezTo>
                    <a:pt x="631" y="98"/>
                    <a:pt x="576" y="128"/>
                    <a:pt x="521" y="161"/>
                  </a:cubicBezTo>
                  <a:cubicBezTo>
                    <a:pt x="373" y="263"/>
                    <a:pt x="246" y="394"/>
                    <a:pt x="153" y="542"/>
                  </a:cubicBezTo>
                  <a:cubicBezTo>
                    <a:pt x="106" y="619"/>
                    <a:pt x="68" y="703"/>
                    <a:pt x="38" y="788"/>
                  </a:cubicBezTo>
                  <a:cubicBezTo>
                    <a:pt x="13" y="868"/>
                    <a:pt x="0" y="953"/>
                    <a:pt x="5" y="1038"/>
                  </a:cubicBezTo>
                  <a:cubicBezTo>
                    <a:pt x="5" y="1063"/>
                    <a:pt x="9" y="1088"/>
                    <a:pt x="22" y="1110"/>
                  </a:cubicBezTo>
                  <a:cubicBezTo>
                    <a:pt x="22" y="1143"/>
                    <a:pt x="26" y="1177"/>
                    <a:pt x="34" y="1207"/>
                  </a:cubicBezTo>
                  <a:cubicBezTo>
                    <a:pt x="38" y="1232"/>
                    <a:pt x="43" y="1253"/>
                    <a:pt x="55" y="1279"/>
                  </a:cubicBezTo>
                  <a:cubicBezTo>
                    <a:pt x="64" y="1304"/>
                    <a:pt x="77" y="1330"/>
                    <a:pt x="94" y="1355"/>
                  </a:cubicBezTo>
                  <a:cubicBezTo>
                    <a:pt x="106" y="1372"/>
                    <a:pt x="119" y="1385"/>
                    <a:pt x="132" y="1397"/>
                  </a:cubicBezTo>
                  <a:cubicBezTo>
                    <a:pt x="157" y="1435"/>
                    <a:pt x="191" y="1469"/>
                    <a:pt x="225" y="1495"/>
                  </a:cubicBezTo>
                  <a:cubicBezTo>
                    <a:pt x="300" y="1555"/>
                    <a:pt x="393" y="1575"/>
                    <a:pt x="486" y="1575"/>
                  </a:cubicBezTo>
                  <a:cubicBezTo>
                    <a:pt x="524" y="1575"/>
                    <a:pt x="561" y="1571"/>
                    <a:pt x="597" y="1567"/>
                  </a:cubicBezTo>
                  <a:cubicBezTo>
                    <a:pt x="902" y="1524"/>
                    <a:pt x="1156" y="1321"/>
                    <a:pt x="1304" y="1059"/>
                  </a:cubicBezTo>
                  <a:cubicBezTo>
                    <a:pt x="1406" y="889"/>
                    <a:pt x="1456" y="703"/>
                    <a:pt x="1461" y="509"/>
                  </a:cubicBezTo>
                  <a:cubicBezTo>
                    <a:pt x="1461" y="327"/>
                    <a:pt x="1384" y="123"/>
                    <a:pt x="1207" y="47"/>
                  </a:cubicBezTo>
                  <a:cubicBezTo>
                    <a:pt x="1181" y="34"/>
                    <a:pt x="1156" y="26"/>
                    <a:pt x="1126" y="18"/>
                  </a:cubicBezTo>
                  <a:cubicBezTo>
                    <a:pt x="1097" y="9"/>
                    <a:pt x="1063" y="5"/>
                    <a:pt x="1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2"/>
            <p:cNvSpPr/>
            <p:nvPr/>
          </p:nvSpPr>
          <p:spPr>
            <a:xfrm rot="-2997187">
              <a:off x="-1282402" y="4115986"/>
              <a:ext cx="41233" cy="46545"/>
            </a:xfrm>
            <a:custGeom>
              <a:rect b="b" l="l" r="r" t="t"/>
              <a:pathLst>
                <a:path extrusionOk="0" h="1367" w="1211">
                  <a:moveTo>
                    <a:pt x="690" y="0"/>
                  </a:moveTo>
                  <a:cubicBezTo>
                    <a:pt x="593" y="9"/>
                    <a:pt x="500" y="38"/>
                    <a:pt x="415" y="80"/>
                  </a:cubicBezTo>
                  <a:cubicBezTo>
                    <a:pt x="335" y="127"/>
                    <a:pt x="263" y="186"/>
                    <a:pt x="204" y="258"/>
                  </a:cubicBezTo>
                  <a:cubicBezTo>
                    <a:pt x="170" y="296"/>
                    <a:pt x="140" y="343"/>
                    <a:pt x="110" y="389"/>
                  </a:cubicBezTo>
                  <a:cubicBezTo>
                    <a:pt x="81" y="444"/>
                    <a:pt x="60" y="504"/>
                    <a:pt x="38" y="563"/>
                  </a:cubicBezTo>
                  <a:cubicBezTo>
                    <a:pt x="26" y="622"/>
                    <a:pt x="13" y="681"/>
                    <a:pt x="9" y="741"/>
                  </a:cubicBezTo>
                  <a:cubicBezTo>
                    <a:pt x="0" y="792"/>
                    <a:pt x="0" y="842"/>
                    <a:pt x="9" y="893"/>
                  </a:cubicBezTo>
                  <a:lnTo>
                    <a:pt x="9" y="935"/>
                  </a:lnTo>
                  <a:cubicBezTo>
                    <a:pt x="13" y="986"/>
                    <a:pt x="26" y="1033"/>
                    <a:pt x="43" y="1084"/>
                  </a:cubicBezTo>
                  <a:cubicBezTo>
                    <a:pt x="64" y="1134"/>
                    <a:pt x="93" y="1181"/>
                    <a:pt x="132" y="1223"/>
                  </a:cubicBezTo>
                  <a:cubicBezTo>
                    <a:pt x="165" y="1261"/>
                    <a:pt x="204" y="1291"/>
                    <a:pt x="250" y="1316"/>
                  </a:cubicBezTo>
                  <a:cubicBezTo>
                    <a:pt x="305" y="1342"/>
                    <a:pt x="360" y="1359"/>
                    <a:pt x="424" y="1363"/>
                  </a:cubicBezTo>
                  <a:cubicBezTo>
                    <a:pt x="436" y="1365"/>
                    <a:pt x="449" y="1366"/>
                    <a:pt x="462" y="1366"/>
                  </a:cubicBezTo>
                  <a:cubicBezTo>
                    <a:pt x="474" y="1366"/>
                    <a:pt x="487" y="1365"/>
                    <a:pt x="500" y="1363"/>
                  </a:cubicBezTo>
                  <a:cubicBezTo>
                    <a:pt x="508" y="1363"/>
                    <a:pt x="517" y="1359"/>
                    <a:pt x="525" y="1354"/>
                  </a:cubicBezTo>
                  <a:cubicBezTo>
                    <a:pt x="533" y="1356"/>
                    <a:pt x="541" y="1356"/>
                    <a:pt x="549" y="1356"/>
                  </a:cubicBezTo>
                  <a:cubicBezTo>
                    <a:pt x="571" y="1356"/>
                    <a:pt x="592" y="1352"/>
                    <a:pt x="614" y="1346"/>
                  </a:cubicBezTo>
                  <a:cubicBezTo>
                    <a:pt x="724" y="1316"/>
                    <a:pt x="826" y="1249"/>
                    <a:pt x="898" y="1160"/>
                  </a:cubicBezTo>
                  <a:cubicBezTo>
                    <a:pt x="1008" y="1033"/>
                    <a:pt x="1092" y="885"/>
                    <a:pt x="1156" y="728"/>
                  </a:cubicBezTo>
                  <a:cubicBezTo>
                    <a:pt x="1190" y="639"/>
                    <a:pt x="1211" y="538"/>
                    <a:pt x="1211" y="440"/>
                  </a:cubicBezTo>
                  <a:cubicBezTo>
                    <a:pt x="1211" y="351"/>
                    <a:pt x="1181" y="267"/>
                    <a:pt x="1135" y="195"/>
                  </a:cubicBezTo>
                  <a:cubicBezTo>
                    <a:pt x="1105" y="152"/>
                    <a:pt x="1067" y="114"/>
                    <a:pt x="1029" y="85"/>
                  </a:cubicBezTo>
                  <a:cubicBezTo>
                    <a:pt x="991" y="59"/>
                    <a:pt x="953" y="38"/>
                    <a:pt x="910" y="25"/>
                  </a:cubicBezTo>
                  <a:cubicBezTo>
                    <a:pt x="872" y="13"/>
                    <a:pt x="830" y="4"/>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2"/>
            <p:cNvSpPr/>
            <p:nvPr/>
          </p:nvSpPr>
          <p:spPr>
            <a:xfrm rot="-2997187">
              <a:off x="-1562559" y="4150276"/>
              <a:ext cx="48622" cy="37522"/>
            </a:xfrm>
            <a:custGeom>
              <a:rect b="b" l="l" r="r" t="t"/>
              <a:pathLst>
                <a:path extrusionOk="0" h="1102" w="1428">
                  <a:moveTo>
                    <a:pt x="923" y="1"/>
                  </a:moveTo>
                  <a:cubicBezTo>
                    <a:pt x="860" y="1"/>
                    <a:pt x="801" y="9"/>
                    <a:pt x="737" y="26"/>
                  </a:cubicBezTo>
                  <a:cubicBezTo>
                    <a:pt x="682" y="39"/>
                    <a:pt x="627" y="60"/>
                    <a:pt x="576" y="90"/>
                  </a:cubicBezTo>
                  <a:cubicBezTo>
                    <a:pt x="521" y="102"/>
                    <a:pt x="466" y="124"/>
                    <a:pt x="415" y="149"/>
                  </a:cubicBezTo>
                  <a:cubicBezTo>
                    <a:pt x="267" y="221"/>
                    <a:pt x="140" y="339"/>
                    <a:pt x="60" y="483"/>
                  </a:cubicBezTo>
                  <a:cubicBezTo>
                    <a:pt x="56" y="500"/>
                    <a:pt x="47" y="517"/>
                    <a:pt x="39" y="538"/>
                  </a:cubicBezTo>
                  <a:cubicBezTo>
                    <a:pt x="35" y="551"/>
                    <a:pt x="30" y="564"/>
                    <a:pt x="30" y="572"/>
                  </a:cubicBezTo>
                  <a:cubicBezTo>
                    <a:pt x="18" y="602"/>
                    <a:pt x="9" y="627"/>
                    <a:pt x="5" y="657"/>
                  </a:cubicBezTo>
                  <a:cubicBezTo>
                    <a:pt x="1" y="678"/>
                    <a:pt x="1" y="699"/>
                    <a:pt x="1" y="720"/>
                  </a:cubicBezTo>
                  <a:cubicBezTo>
                    <a:pt x="1" y="746"/>
                    <a:pt x="5" y="775"/>
                    <a:pt x="13" y="801"/>
                  </a:cubicBezTo>
                  <a:cubicBezTo>
                    <a:pt x="22" y="818"/>
                    <a:pt x="30" y="839"/>
                    <a:pt x="43" y="856"/>
                  </a:cubicBezTo>
                  <a:cubicBezTo>
                    <a:pt x="47" y="860"/>
                    <a:pt x="51" y="869"/>
                    <a:pt x="56" y="873"/>
                  </a:cubicBezTo>
                  <a:cubicBezTo>
                    <a:pt x="81" y="936"/>
                    <a:pt x="123" y="987"/>
                    <a:pt x="178" y="1021"/>
                  </a:cubicBezTo>
                  <a:cubicBezTo>
                    <a:pt x="221" y="1046"/>
                    <a:pt x="267" y="1067"/>
                    <a:pt x="314" y="1076"/>
                  </a:cubicBezTo>
                  <a:cubicBezTo>
                    <a:pt x="382" y="1093"/>
                    <a:pt x="449" y="1101"/>
                    <a:pt x="521" y="1101"/>
                  </a:cubicBezTo>
                  <a:cubicBezTo>
                    <a:pt x="529" y="1102"/>
                    <a:pt x="538" y="1102"/>
                    <a:pt x="546" y="1102"/>
                  </a:cubicBezTo>
                  <a:cubicBezTo>
                    <a:pt x="769" y="1102"/>
                    <a:pt x="980" y="990"/>
                    <a:pt x="1148" y="843"/>
                  </a:cubicBezTo>
                  <a:cubicBezTo>
                    <a:pt x="1207" y="792"/>
                    <a:pt x="1258" y="733"/>
                    <a:pt x="1304" y="665"/>
                  </a:cubicBezTo>
                  <a:cubicBezTo>
                    <a:pt x="1351" y="606"/>
                    <a:pt x="1385" y="543"/>
                    <a:pt x="1406" y="471"/>
                  </a:cubicBezTo>
                  <a:cubicBezTo>
                    <a:pt x="1423" y="407"/>
                    <a:pt x="1427" y="344"/>
                    <a:pt x="1414" y="280"/>
                  </a:cubicBezTo>
                  <a:cubicBezTo>
                    <a:pt x="1402" y="212"/>
                    <a:pt x="1364" y="153"/>
                    <a:pt x="1309" y="115"/>
                  </a:cubicBezTo>
                  <a:cubicBezTo>
                    <a:pt x="1245" y="64"/>
                    <a:pt x="1173" y="35"/>
                    <a:pt x="1093" y="18"/>
                  </a:cubicBezTo>
                  <a:cubicBezTo>
                    <a:pt x="1038" y="9"/>
                    <a:pt x="983" y="1"/>
                    <a:pt x="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2"/>
            <p:cNvSpPr/>
            <p:nvPr/>
          </p:nvSpPr>
          <p:spPr>
            <a:xfrm rot="-2997187">
              <a:off x="-1458011" y="3979838"/>
              <a:ext cx="51175" cy="41608"/>
            </a:xfrm>
            <a:custGeom>
              <a:rect b="b" l="l" r="r" t="t"/>
              <a:pathLst>
                <a:path extrusionOk="0" h="1222" w="1503">
                  <a:moveTo>
                    <a:pt x="999" y="0"/>
                  </a:moveTo>
                  <a:cubicBezTo>
                    <a:pt x="915" y="0"/>
                    <a:pt x="834" y="17"/>
                    <a:pt x="758" y="47"/>
                  </a:cubicBezTo>
                  <a:cubicBezTo>
                    <a:pt x="699" y="68"/>
                    <a:pt x="640" y="98"/>
                    <a:pt x="585" y="132"/>
                  </a:cubicBezTo>
                  <a:cubicBezTo>
                    <a:pt x="538" y="161"/>
                    <a:pt x="491" y="199"/>
                    <a:pt x="449" y="237"/>
                  </a:cubicBezTo>
                  <a:cubicBezTo>
                    <a:pt x="415" y="254"/>
                    <a:pt x="386" y="276"/>
                    <a:pt x="356" y="297"/>
                  </a:cubicBezTo>
                  <a:cubicBezTo>
                    <a:pt x="288" y="343"/>
                    <a:pt x="229" y="394"/>
                    <a:pt x="178" y="449"/>
                  </a:cubicBezTo>
                  <a:cubicBezTo>
                    <a:pt x="110" y="517"/>
                    <a:pt x="60" y="597"/>
                    <a:pt x="26" y="686"/>
                  </a:cubicBezTo>
                  <a:cubicBezTo>
                    <a:pt x="13" y="728"/>
                    <a:pt x="5" y="771"/>
                    <a:pt x="5" y="813"/>
                  </a:cubicBezTo>
                  <a:cubicBezTo>
                    <a:pt x="0" y="855"/>
                    <a:pt x="9" y="898"/>
                    <a:pt x="22" y="940"/>
                  </a:cubicBezTo>
                  <a:cubicBezTo>
                    <a:pt x="30" y="961"/>
                    <a:pt x="39" y="982"/>
                    <a:pt x="51" y="1004"/>
                  </a:cubicBezTo>
                  <a:cubicBezTo>
                    <a:pt x="64" y="1020"/>
                    <a:pt x="72" y="1037"/>
                    <a:pt x="89" y="1054"/>
                  </a:cubicBezTo>
                  <a:cubicBezTo>
                    <a:pt x="115" y="1088"/>
                    <a:pt x="144" y="1118"/>
                    <a:pt x="178" y="1139"/>
                  </a:cubicBezTo>
                  <a:cubicBezTo>
                    <a:pt x="242" y="1177"/>
                    <a:pt x="309" y="1202"/>
                    <a:pt x="381" y="1215"/>
                  </a:cubicBezTo>
                  <a:cubicBezTo>
                    <a:pt x="416" y="1219"/>
                    <a:pt x="451" y="1221"/>
                    <a:pt x="486" y="1221"/>
                  </a:cubicBezTo>
                  <a:cubicBezTo>
                    <a:pt x="529" y="1221"/>
                    <a:pt x="572" y="1218"/>
                    <a:pt x="614" y="1211"/>
                  </a:cubicBezTo>
                  <a:cubicBezTo>
                    <a:pt x="686" y="1198"/>
                    <a:pt x="758" y="1181"/>
                    <a:pt x="826" y="1156"/>
                  </a:cubicBezTo>
                  <a:cubicBezTo>
                    <a:pt x="889" y="1135"/>
                    <a:pt x="949" y="1109"/>
                    <a:pt x="1004" y="1080"/>
                  </a:cubicBezTo>
                  <a:cubicBezTo>
                    <a:pt x="1139" y="1004"/>
                    <a:pt x="1257" y="906"/>
                    <a:pt x="1355" y="788"/>
                  </a:cubicBezTo>
                  <a:cubicBezTo>
                    <a:pt x="1401" y="733"/>
                    <a:pt x="1439" y="669"/>
                    <a:pt x="1465" y="606"/>
                  </a:cubicBezTo>
                  <a:cubicBezTo>
                    <a:pt x="1495" y="529"/>
                    <a:pt x="1503" y="449"/>
                    <a:pt x="1495" y="373"/>
                  </a:cubicBezTo>
                  <a:cubicBezTo>
                    <a:pt x="1486" y="339"/>
                    <a:pt x="1478" y="309"/>
                    <a:pt x="1461" y="276"/>
                  </a:cubicBezTo>
                  <a:cubicBezTo>
                    <a:pt x="1444" y="237"/>
                    <a:pt x="1418" y="204"/>
                    <a:pt x="1393" y="170"/>
                  </a:cubicBezTo>
                  <a:cubicBezTo>
                    <a:pt x="1363" y="140"/>
                    <a:pt x="1329" y="110"/>
                    <a:pt x="1296" y="89"/>
                  </a:cubicBezTo>
                  <a:cubicBezTo>
                    <a:pt x="1262" y="64"/>
                    <a:pt x="1228" y="47"/>
                    <a:pt x="1190" y="34"/>
                  </a:cubicBezTo>
                  <a:cubicBezTo>
                    <a:pt x="1156" y="22"/>
                    <a:pt x="1126" y="13"/>
                    <a:pt x="1092" y="9"/>
                  </a:cubicBezTo>
                  <a:cubicBezTo>
                    <a:pt x="1063" y="5"/>
                    <a:pt x="1033"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62"/>
          <p:cNvGrpSpPr/>
          <p:nvPr/>
        </p:nvGrpSpPr>
        <p:grpSpPr>
          <a:xfrm>
            <a:off x="1908452" y="6234396"/>
            <a:ext cx="690028" cy="689783"/>
            <a:chOff x="-1621266" y="9256312"/>
            <a:chExt cx="814962" cy="814480"/>
          </a:xfrm>
        </p:grpSpPr>
        <p:sp>
          <p:nvSpPr>
            <p:cNvPr id="7434" name="Google Shape;7434;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5" name="Google Shape;7445;p62"/>
          <p:cNvGrpSpPr/>
          <p:nvPr/>
        </p:nvGrpSpPr>
        <p:grpSpPr>
          <a:xfrm rot="952018">
            <a:off x="4860888" y="6300723"/>
            <a:ext cx="707592" cy="702752"/>
            <a:chOff x="-2314725" y="2959913"/>
            <a:chExt cx="385300" cy="382650"/>
          </a:xfrm>
        </p:grpSpPr>
        <p:sp>
          <p:nvSpPr>
            <p:cNvPr id="7446" name="Google Shape;7446;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62"/>
          <p:cNvGrpSpPr/>
          <p:nvPr/>
        </p:nvGrpSpPr>
        <p:grpSpPr>
          <a:xfrm>
            <a:off x="4946299" y="3233732"/>
            <a:ext cx="689996" cy="728867"/>
            <a:chOff x="-3354237" y="2285538"/>
            <a:chExt cx="371225" cy="392075"/>
          </a:xfrm>
        </p:grpSpPr>
        <p:sp>
          <p:nvSpPr>
            <p:cNvPr id="7455" name="Google Shape;7455;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0" name="Google Shape;7480;p62"/>
          <p:cNvGrpSpPr/>
          <p:nvPr/>
        </p:nvGrpSpPr>
        <p:grpSpPr>
          <a:xfrm>
            <a:off x="4919741" y="5157536"/>
            <a:ext cx="589888" cy="821876"/>
            <a:chOff x="-811725" y="3550913"/>
            <a:chExt cx="590715" cy="822946"/>
          </a:xfrm>
        </p:grpSpPr>
        <p:sp>
          <p:nvSpPr>
            <p:cNvPr id="7481" name="Google Shape;7481;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4" name="Google Shape;7544;p62"/>
          <p:cNvGrpSpPr/>
          <p:nvPr/>
        </p:nvGrpSpPr>
        <p:grpSpPr>
          <a:xfrm>
            <a:off x="3713601" y="6050801"/>
            <a:ext cx="1048775" cy="1056967"/>
            <a:chOff x="-1835763" y="3650609"/>
            <a:chExt cx="941281" cy="948548"/>
          </a:xfrm>
        </p:grpSpPr>
        <p:sp>
          <p:nvSpPr>
            <p:cNvPr id="7545" name="Google Shape;7545;p62"/>
            <p:cNvSpPr/>
            <p:nvPr/>
          </p:nvSpPr>
          <p:spPr>
            <a:xfrm rot="-2997187">
              <a:off x="-1715331" y="3804433"/>
              <a:ext cx="700418" cy="640901"/>
            </a:xfrm>
            <a:custGeom>
              <a:rect b="b" l="l" r="r" t="t"/>
              <a:pathLst>
                <a:path extrusionOk="0" h="18823" w="20571">
                  <a:moveTo>
                    <a:pt x="18585" y="0"/>
                  </a:moveTo>
                  <a:lnTo>
                    <a:pt x="18551" y="9"/>
                  </a:lnTo>
                  <a:lnTo>
                    <a:pt x="18522" y="13"/>
                  </a:lnTo>
                  <a:cubicBezTo>
                    <a:pt x="18488" y="25"/>
                    <a:pt x="18454" y="47"/>
                    <a:pt x="18428" y="76"/>
                  </a:cubicBezTo>
                  <a:cubicBezTo>
                    <a:pt x="18318" y="178"/>
                    <a:pt x="18213" y="288"/>
                    <a:pt x="18111" y="402"/>
                  </a:cubicBezTo>
                  <a:cubicBezTo>
                    <a:pt x="18022" y="500"/>
                    <a:pt x="17933" y="597"/>
                    <a:pt x="17849" y="698"/>
                  </a:cubicBezTo>
                  <a:lnTo>
                    <a:pt x="17806" y="741"/>
                  </a:lnTo>
                  <a:lnTo>
                    <a:pt x="17717" y="847"/>
                  </a:lnTo>
                  <a:cubicBezTo>
                    <a:pt x="17421" y="1185"/>
                    <a:pt x="17108" y="1507"/>
                    <a:pt x="16778" y="1816"/>
                  </a:cubicBezTo>
                  <a:lnTo>
                    <a:pt x="16757" y="1833"/>
                  </a:lnTo>
                  <a:cubicBezTo>
                    <a:pt x="16757" y="1833"/>
                    <a:pt x="16752" y="1837"/>
                    <a:pt x="16752" y="1837"/>
                  </a:cubicBezTo>
                  <a:cubicBezTo>
                    <a:pt x="16757" y="1841"/>
                    <a:pt x="16752" y="1845"/>
                    <a:pt x="16752" y="1845"/>
                  </a:cubicBezTo>
                  <a:lnTo>
                    <a:pt x="16765" y="1837"/>
                  </a:lnTo>
                  <a:lnTo>
                    <a:pt x="16765" y="1837"/>
                  </a:lnTo>
                  <a:cubicBezTo>
                    <a:pt x="16537" y="2040"/>
                    <a:pt x="16283" y="2214"/>
                    <a:pt x="16016" y="2362"/>
                  </a:cubicBezTo>
                  <a:cubicBezTo>
                    <a:pt x="15906" y="2417"/>
                    <a:pt x="15787" y="2459"/>
                    <a:pt x="15665" y="2485"/>
                  </a:cubicBezTo>
                  <a:cubicBezTo>
                    <a:pt x="15605" y="2497"/>
                    <a:pt x="15542" y="2502"/>
                    <a:pt x="15483" y="2502"/>
                  </a:cubicBezTo>
                  <a:lnTo>
                    <a:pt x="15453" y="2502"/>
                  </a:lnTo>
                  <a:cubicBezTo>
                    <a:pt x="15398" y="2497"/>
                    <a:pt x="15343" y="2485"/>
                    <a:pt x="15288" y="2472"/>
                  </a:cubicBezTo>
                  <a:cubicBezTo>
                    <a:pt x="15237" y="2451"/>
                    <a:pt x="15182" y="2421"/>
                    <a:pt x="15131" y="2391"/>
                  </a:cubicBezTo>
                  <a:cubicBezTo>
                    <a:pt x="15102" y="2375"/>
                    <a:pt x="15076" y="2353"/>
                    <a:pt x="15055" y="2328"/>
                  </a:cubicBezTo>
                  <a:cubicBezTo>
                    <a:pt x="15047" y="2320"/>
                    <a:pt x="15038" y="2307"/>
                    <a:pt x="15030" y="2294"/>
                  </a:cubicBezTo>
                  <a:lnTo>
                    <a:pt x="15021" y="2277"/>
                  </a:lnTo>
                  <a:lnTo>
                    <a:pt x="15021" y="2256"/>
                  </a:lnTo>
                  <a:cubicBezTo>
                    <a:pt x="15026" y="2239"/>
                    <a:pt x="15026" y="2218"/>
                    <a:pt x="15030" y="2197"/>
                  </a:cubicBezTo>
                  <a:cubicBezTo>
                    <a:pt x="15047" y="2163"/>
                    <a:pt x="15064" y="2133"/>
                    <a:pt x="15081" y="2099"/>
                  </a:cubicBezTo>
                  <a:cubicBezTo>
                    <a:pt x="15148" y="2002"/>
                    <a:pt x="15229" y="1913"/>
                    <a:pt x="15318" y="1837"/>
                  </a:cubicBezTo>
                  <a:cubicBezTo>
                    <a:pt x="15512" y="1676"/>
                    <a:pt x="15715" y="1528"/>
                    <a:pt x="15931" y="1401"/>
                  </a:cubicBezTo>
                  <a:cubicBezTo>
                    <a:pt x="16151" y="1266"/>
                    <a:pt x="16384" y="1134"/>
                    <a:pt x="16638" y="1012"/>
                  </a:cubicBezTo>
                  <a:lnTo>
                    <a:pt x="16638" y="1012"/>
                  </a:lnTo>
                  <a:lnTo>
                    <a:pt x="16613" y="1016"/>
                  </a:lnTo>
                  <a:lnTo>
                    <a:pt x="16613" y="1016"/>
                  </a:lnTo>
                  <a:lnTo>
                    <a:pt x="16672" y="991"/>
                  </a:lnTo>
                  <a:cubicBezTo>
                    <a:pt x="16854" y="906"/>
                    <a:pt x="17036" y="821"/>
                    <a:pt x="17231" y="749"/>
                  </a:cubicBezTo>
                  <a:cubicBezTo>
                    <a:pt x="17387" y="698"/>
                    <a:pt x="17430" y="495"/>
                    <a:pt x="17303" y="385"/>
                  </a:cubicBezTo>
                  <a:lnTo>
                    <a:pt x="17277" y="373"/>
                  </a:lnTo>
                  <a:lnTo>
                    <a:pt x="17256" y="360"/>
                  </a:lnTo>
                  <a:cubicBezTo>
                    <a:pt x="17226" y="343"/>
                    <a:pt x="17197" y="334"/>
                    <a:pt x="17163" y="334"/>
                  </a:cubicBezTo>
                  <a:cubicBezTo>
                    <a:pt x="17011" y="326"/>
                    <a:pt x="16875" y="322"/>
                    <a:pt x="16748" y="322"/>
                  </a:cubicBezTo>
                  <a:cubicBezTo>
                    <a:pt x="16655" y="322"/>
                    <a:pt x="16566" y="322"/>
                    <a:pt x="16473" y="330"/>
                  </a:cubicBezTo>
                  <a:cubicBezTo>
                    <a:pt x="16253" y="343"/>
                    <a:pt x="16033" y="373"/>
                    <a:pt x="15817" y="415"/>
                  </a:cubicBezTo>
                  <a:cubicBezTo>
                    <a:pt x="15622" y="453"/>
                    <a:pt x="15432" y="508"/>
                    <a:pt x="15241" y="571"/>
                  </a:cubicBezTo>
                  <a:cubicBezTo>
                    <a:pt x="15051" y="643"/>
                    <a:pt x="14865" y="724"/>
                    <a:pt x="14683" y="821"/>
                  </a:cubicBezTo>
                  <a:cubicBezTo>
                    <a:pt x="14327" y="1007"/>
                    <a:pt x="13989" y="1223"/>
                    <a:pt x="13671" y="1465"/>
                  </a:cubicBezTo>
                  <a:cubicBezTo>
                    <a:pt x="13489" y="1600"/>
                    <a:pt x="13307" y="1740"/>
                    <a:pt x="13125" y="1888"/>
                  </a:cubicBezTo>
                  <a:cubicBezTo>
                    <a:pt x="12952" y="2023"/>
                    <a:pt x="12765" y="2146"/>
                    <a:pt x="12566" y="2252"/>
                  </a:cubicBezTo>
                  <a:cubicBezTo>
                    <a:pt x="12338" y="2358"/>
                    <a:pt x="12092" y="2442"/>
                    <a:pt x="11843" y="2493"/>
                  </a:cubicBezTo>
                  <a:cubicBezTo>
                    <a:pt x="11462" y="2561"/>
                    <a:pt x="11085" y="2578"/>
                    <a:pt x="10662" y="2590"/>
                  </a:cubicBezTo>
                  <a:lnTo>
                    <a:pt x="10581" y="2586"/>
                  </a:lnTo>
                  <a:cubicBezTo>
                    <a:pt x="10493" y="2582"/>
                    <a:pt x="10404" y="2582"/>
                    <a:pt x="10315" y="2582"/>
                  </a:cubicBezTo>
                  <a:cubicBezTo>
                    <a:pt x="10247" y="2582"/>
                    <a:pt x="10175" y="2582"/>
                    <a:pt x="10103" y="2586"/>
                  </a:cubicBezTo>
                  <a:cubicBezTo>
                    <a:pt x="9934" y="2595"/>
                    <a:pt x="9769" y="2607"/>
                    <a:pt x="9604" y="2633"/>
                  </a:cubicBezTo>
                  <a:cubicBezTo>
                    <a:pt x="9295" y="2679"/>
                    <a:pt x="8990" y="2751"/>
                    <a:pt x="8698" y="2844"/>
                  </a:cubicBezTo>
                  <a:cubicBezTo>
                    <a:pt x="8761" y="2798"/>
                    <a:pt x="8825" y="2747"/>
                    <a:pt x="8888" y="2692"/>
                  </a:cubicBezTo>
                  <a:cubicBezTo>
                    <a:pt x="9003" y="2590"/>
                    <a:pt x="9104" y="2480"/>
                    <a:pt x="9197" y="2358"/>
                  </a:cubicBezTo>
                  <a:cubicBezTo>
                    <a:pt x="9295" y="2226"/>
                    <a:pt x="9371" y="2082"/>
                    <a:pt x="9426" y="1926"/>
                  </a:cubicBezTo>
                  <a:cubicBezTo>
                    <a:pt x="9439" y="1896"/>
                    <a:pt x="9447" y="1867"/>
                    <a:pt x="9443" y="1837"/>
                  </a:cubicBezTo>
                  <a:cubicBezTo>
                    <a:pt x="9439" y="1786"/>
                    <a:pt x="9417" y="1740"/>
                    <a:pt x="9379" y="1710"/>
                  </a:cubicBezTo>
                  <a:cubicBezTo>
                    <a:pt x="9353" y="1683"/>
                    <a:pt x="9316" y="1667"/>
                    <a:pt x="9278" y="1667"/>
                  </a:cubicBezTo>
                  <a:cubicBezTo>
                    <a:pt x="9274" y="1667"/>
                    <a:pt x="9269" y="1667"/>
                    <a:pt x="9265" y="1668"/>
                  </a:cubicBezTo>
                  <a:cubicBezTo>
                    <a:pt x="9227" y="1668"/>
                    <a:pt x="9193" y="1676"/>
                    <a:pt x="9159" y="1697"/>
                  </a:cubicBezTo>
                  <a:cubicBezTo>
                    <a:pt x="9096" y="1731"/>
                    <a:pt x="9032" y="1769"/>
                    <a:pt x="8969" y="1803"/>
                  </a:cubicBezTo>
                  <a:cubicBezTo>
                    <a:pt x="8740" y="1909"/>
                    <a:pt x="8503" y="1994"/>
                    <a:pt x="8262" y="2061"/>
                  </a:cubicBezTo>
                  <a:cubicBezTo>
                    <a:pt x="8076" y="2116"/>
                    <a:pt x="7885" y="2159"/>
                    <a:pt x="7686" y="2201"/>
                  </a:cubicBezTo>
                  <a:lnTo>
                    <a:pt x="7674" y="2205"/>
                  </a:lnTo>
                  <a:lnTo>
                    <a:pt x="7487" y="2248"/>
                  </a:lnTo>
                  <a:cubicBezTo>
                    <a:pt x="7225" y="2303"/>
                    <a:pt x="6967" y="2375"/>
                    <a:pt x="6713" y="2459"/>
                  </a:cubicBezTo>
                  <a:cubicBezTo>
                    <a:pt x="6442" y="2552"/>
                    <a:pt x="6184" y="2679"/>
                    <a:pt x="5943" y="2832"/>
                  </a:cubicBezTo>
                  <a:cubicBezTo>
                    <a:pt x="5464" y="3132"/>
                    <a:pt x="5105" y="3560"/>
                    <a:pt x="4779" y="3983"/>
                  </a:cubicBezTo>
                  <a:cubicBezTo>
                    <a:pt x="4728" y="4042"/>
                    <a:pt x="4681" y="4106"/>
                    <a:pt x="4635" y="4169"/>
                  </a:cubicBezTo>
                  <a:cubicBezTo>
                    <a:pt x="4503" y="4338"/>
                    <a:pt x="4372" y="4508"/>
                    <a:pt x="4237" y="4673"/>
                  </a:cubicBezTo>
                  <a:cubicBezTo>
                    <a:pt x="4266" y="4597"/>
                    <a:pt x="4288" y="4520"/>
                    <a:pt x="4300" y="4444"/>
                  </a:cubicBezTo>
                  <a:cubicBezTo>
                    <a:pt x="4330" y="4262"/>
                    <a:pt x="4343" y="4080"/>
                    <a:pt x="4338" y="3898"/>
                  </a:cubicBezTo>
                  <a:cubicBezTo>
                    <a:pt x="4330" y="3695"/>
                    <a:pt x="4300" y="3492"/>
                    <a:pt x="4254" y="3293"/>
                  </a:cubicBezTo>
                  <a:cubicBezTo>
                    <a:pt x="4245" y="3263"/>
                    <a:pt x="4228" y="3234"/>
                    <a:pt x="4203" y="3217"/>
                  </a:cubicBezTo>
                  <a:cubicBezTo>
                    <a:pt x="4182" y="3196"/>
                    <a:pt x="4152" y="3183"/>
                    <a:pt x="4123" y="3179"/>
                  </a:cubicBezTo>
                  <a:cubicBezTo>
                    <a:pt x="4114" y="3174"/>
                    <a:pt x="4101" y="3174"/>
                    <a:pt x="4093" y="3174"/>
                  </a:cubicBezTo>
                  <a:cubicBezTo>
                    <a:pt x="4025" y="3174"/>
                    <a:pt x="3962" y="3213"/>
                    <a:pt x="3932" y="3272"/>
                  </a:cubicBezTo>
                  <a:cubicBezTo>
                    <a:pt x="3860" y="3433"/>
                    <a:pt x="3780" y="3585"/>
                    <a:pt x="3687" y="3733"/>
                  </a:cubicBezTo>
                  <a:cubicBezTo>
                    <a:pt x="3395" y="4178"/>
                    <a:pt x="3014" y="4559"/>
                    <a:pt x="2645" y="4922"/>
                  </a:cubicBezTo>
                  <a:lnTo>
                    <a:pt x="2633" y="4935"/>
                  </a:lnTo>
                  <a:cubicBezTo>
                    <a:pt x="2400" y="5168"/>
                    <a:pt x="2154" y="5409"/>
                    <a:pt x="1943" y="5663"/>
                  </a:cubicBezTo>
                  <a:cubicBezTo>
                    <a:pt x="1799" y="5832"/>
                    <a:pt x="1668" y="6014"/>
                    <a:pt x="1549" y="6205"/>
                  </a:cubicBezTo>
                  <a:cubicBezTo>
                    <a:pt x="1414" y="6421"/>
                    <a:pt x="1299" y="6645"/>
                    <a:pt x="1202" y="6874"/>
                  </a:cubicBezTo>
                  <a:cubicBezTo>
                    <a:pt x="1033" y="7263"/>
                    <a:pt x="897" y="7674"/>
                    <a:pt x="770" y="8071"/>
                  </a:cubicBezTo>
                  <a:lnTo>
                    <a:pt x="677" y="8351"/>
                  </a:lnTo>
                  <a:cubicBezTo>
                    <a:pt x="635" y="8478"/>
                    <a:pt x="593" y="8605"/>
                    <a:pt x="546" y="8728"/>
                  </a:cubicBezTo>
                  <a:cubicBezTo>
                    <a:pt x="521" y="8799"/>
                    <a:pt x="495" y="8876"/>
                    <a:pt x="466" y="8943"/>
                  </a:cubicBezTo>
                  <a:lnTo>
                    <a:pt x="449" y="8994"/>
                  </a:lnTo>
                  <a:lnTo>
                    <a:pt x="432" y="9036"/>
                  </a:lnTo>
                  <a:lnTo>
                    <a:pt x="385" y="9151"/>
                  </a:lnTo>
                  <a:cubicBezTo>
                    <a:pt x="296" y="9379"/>
                    <a:pt x="224" y="9612"/>
                    <a:pt x="165" y="9849"/>
                  </a:cubicBezTo>
                  <a:cubicBezTo>
                    <a:pt x="55" y="10315"/>
                    <a:pt x="0" y="10797"/>
                    <a:pt x="9" y="11275"/>
                  </a:cubicBezTo>
                  <a:cubicBezTo>
                    <a:pt x="13" y="11766"/>
                    <a:pt x="72" y="12253"/>
                    <a:pt x="182" y="12731"/>
                  </a:cubicBezTo>
                  <a:cubicBezTo>
                    <a:pt x="292" y="13206"/>
                    <a:pt x="445" y="13671"/>
                    <a:pt x="639" y="14120"/>
                  </a:cubicBezTo>
                  <a:cubicBezTo>
                    <a:pt x="838" y="14577"/>
                    <a:pt x="1079" y="15017"/>
                    <a:pt x="1359" y="15432"/>
                  </a:cubicBezTo>
                  <a:cubicBezTo>
                    <a:pt x="1630" y="15838"/>
                    <a:pt x="1943" y="16223"/>
                    <a:pt x="2286" y="16575"/>
                  </a:cubicBezTo>
                  <a:cubicBezTo>
                    <a:pt x="2616" y="16913"/>
                    <a:pt x="2976" y="17214"/>
                    <a:pt x="3369" y="17476"/>
                  </a:cubicBezTo>
                  <a:cubicBezTo>
                    <a:pt x="3839" y="17785"/>
                    <a:pt x="4338" y="18043"/>
                    <a:pt x="4863" y="18246"/>
                  </a:cubicBezTo>
                  <a:cubicBezTo>
                    <a:pt x="5807" y="18615"/>
                    <a:pt x="6734" y="18814"/>
                    <a:pt x="7627" y="18822"/>
                  </a:cubicBezTo>
                  <a:lnTo>
                    <a:pt x="7678" y="18822"/>
                  </a:lnTo>
                  <a:cubicBezTo>
                    <a:pt x="8127" y="18822"/>
                    <a:pt x="8575" y="18763"/>
                    <a:pt x="9007" y="18708"/>
                  </a:cubicBezTo>
                  <a:lnTo>
                    <a:pt x="9028" y="18708"/>
                  </a:lnTo>
                  <a:lnTo>
                    <a:pt x="9168" y="18691"/>
                  </a:lnTo>
                  <a:cubicBezTo>
                    <a:pt x="9591" y="18632"/>
                    <a:pt x="10023" y="18593"/>
                    <a:pt x="10454" y="18585"/>
                  </a:cubicBezTo>
                  <a:cubicBezTo>
                    <a:pt x="10539" y="18585"/>
                    <a:pt x="10628" y="18589"/>
                    <a:pt x="10713" y="18593"/>
                  </a:cubicBezTo>
                  <a:cubicBezTo>
                    <a:pt x="10772" y="18598"/>
                    <a:pt x="10827" y="18602"/>
                    <a:pt x="10886" y="18606"/>
                  </a:cubicBezTo>
                  <a:cubicBezTo>
                    <a:pt x="10899" y="18610"/>
                    <a:pt x="10912" y="18610"/>
                    <a:pt x="10924" y="18610"/>
                  </a:cubicBezTo>
                  <a:cubicBezTo>
                    <a:pt x="10945" y="18610"/>
                    <a:pt x="10971" y="18606"/>
                    <a:pt x="10992" y="18598"/>
                  </a:cubicBezTo>
                  <a:cubicBezTo>
                    <a:pt x="11047" y="18581"/>
                    <a:pt x="11089" y="18543"/>
                    <a:pt x="11115" y="18492"/>
                  </a:cubicBezTo>
                  <a:cubicBezTo>
                    <a:pt x="11157" y="18403"/>
                    <a:pt x="11136" y="18301"/>
                    <a:pt x="11064" y="18238"/>
                  </a:cubicBezTo>
                  <a:cubicBezTo>
                    <a:pt x="10797" y="17976"/>
                    <a:pt x="10450" y="17849"/>
                    <a:pt x="10145" y="17764"/>
                  </a:cubicBezTo>
                  <a:cubicBezTo>
                    <a:pt x="10281" y="17717"/>
                    <a:pt x="10421" y="17671"/>
                    <a:pt x="10560" y="17624"/>
                  </a:cubicBezTo>
                  <a:lnTo>
                    <a:pt x="10594" y="17612"/>
                  </a:lnTo>
                  <a:lnTo>
                    <a:pt x="10742" y="17565"/>
                  </a:lnTo>
                  <a:cubicBezTo>
                    <a:pt x="10924" y="17506"/>
                    <a:pt x="11060" y="17451"/>
                    <a:pt x="11187" y="17396"/>
                  </a:cubicBezTo>
                  <a:cubicBezTo>
                    <a:pt x="11381" y="17311"/>
                    <a:pt x="11563" y="17209"/>
                    <a:pt x="11703" y="17133"/>
                  </a:cubicBezTo>
                  <a:cubicBezTo>
                    <a:pt x="11978" y="16981"/>
                    <a:pt x="12245" y="16816"/>
                    <a:pt x="12507" y="16651"/>
                  </a:cubicBezTo>
                  <a:cubicBezTo>
                    <a:pt x="12850" y="16439"/>
                    <a:pt x="13201" y="16215"/>
                    <a:pt x="13565" y="16033"/>
                  </a:cubicBezTo>
                  <a:lnTo>
                    <a:pt x="13565" y="16033"/>
                  </a:lnTo>
                  <a:lnTo>
                    <a:pt x="13510" y="16050"/>
                  </a:lnTo>
                  <a:cubicBezTo>
                    <a:pt x="14179" y="15732"/>
                    <a:pt x="14886" y="15495"/>
                    <a:pt x="15614" y="15351"/>
                  </a:cubicBezTo>
                  <a:cubicBezTo>
                    <a:pt x="16007" y="15275"/>
                    <a:pt x="16405" y="15229"/>
                    <a:pt x="16807" y="15220"/>
                  </a:cubicBezTo>
                  <a:cubicBezTo>
                    <a:pt x="16998" y="15212"/>
                    <a:pt x="17078" y="14970"/>
                    <a:pt x="16930" y="14848"/>
                  </a:cubicBezTo>
                  <a:cubicBezTo>
                    <a:pt x="16706" y="14645"/>
                    <a:pt x="16410" y="14551"/>
                    <a:pt x="16147" y="14475"/>
                  </a:cubicBezTo>
                  <a:cubicBezTo>
                    <a:pt x="16041" y="14446"/>
                    <a:pt x="15936" y="14420"/>
                    <a:pt x="15830" y="14395"/>
                  </a:cubicBezTo>
                  <a:lnTo>
                    <a:pt x="15804" y="14386"/>
                  </a:lnTo>
                  <a:cubicBezTo>
                    <a:pt x="15656" y="14348"/>
                    <a:pt x="15487" y="14310"/>
                    <a:pt x="15330" y="14259"/>
                  </a:cubicBezTo>
                  <a:cubicBezTo>
                    <a:pt x="15229" y="14226"/>
                    <a:pt x="15136" y="14183"/>
                    <a:pt x="15047" y="14132"/>
                  </a:cubicBezTo>
                  <a:cubicBezTo>
                    <a:pt x="15017" y="14111"/>
                    <a:pt x="14987" y="14086"/>
                    <a:pt x="14958" y="14056"/>
                  </a:cubicBezTo>
                  <a:cubicBezTo>
                    <a:pt x="14945" y="14044"/>
                    <a:pt x="14937" y="14027"/>
                    <a:pt x="14924" y="14010"/>
                  </a:cubicBezTo>
                  <a:cubicBezTo>
                    <a:pt x="14920" y="13993"/>
                    <a:pt x="14911" y="13976"/>
                    <a:pt x="14907" y="13955"/>
                  </a:cubicBezTo>
                  <a:cubicBezTo>
                    <a:pt x="14903" y="13934"/>
                    <a:pt x="14903" y="13908"/>
                    <a:pt x="14903" y="13887"/>
                  </a:cubicBezTo>
                  <a:cubicBezTo>
                    <a:pt x="14907" y="13845"/>
                    <a:pt x="14915" y="13802"/>
                    <a:pt x="14928" y="13764"/>
                  </a:cubicBezTo>
                  <a:cubicBezTo>
                    <a:pt x="14971" y="13646"/>
                    <a:pt x="15030" y="13536"/>
                    <a:pt x="15097" y="13434"/>
                  </a:cubicBezTo>
                  <a:cubicBezTo>
                    <a:pt x="15250" y="13222"/>
                    <a:pt x="15423" y="13028"/>
                    <a:pt x="15614" y="12854"/>
                  </a:cubicBezTo>
                  <a:lnTo>
                    <a:pt x="15643" y="12820"/>
                  </a:lnTo>
                  <a:lnTo>
                    <a:pt x="15673" y="12791"/>
                  </a:lnTo>
                  <a:cubicBezTo>
                    <a:pt x="15754" y="12710"/>
                    <a:pt x="15834" y="12630"/>
                    <a:pt x="15910" y="12545"/>
                  </a:cubicBezTo>
                  <a:cubicBezTo>
                    <a:pt x="16215" y="12207"/>
                    <a:pt x="16414" y="11783"/>
                    <a:pt x="16587" y="11381"/>
                  </a:cubicBezTo>
                  <a:cubicBezTo>
                    <a:pt x="16655" y="11220"/>
                    <a:pt x="16719" y="11064"/>
                    <a:pt x="16782" y="10903"/>
                  </a:cubicBezTo>
                  <a:lnTo>
                    <a:pt x="16846" y="10751"/>
                  </a:lnTo>
                  <a:cubicBezTo>
                    <a:pt x="16939" y="10514"/>
                    <a:pt x="17040" y="10289"/>
                    <a:pt x="17133" y="10082"/>
                  </a:cubicBezTo>
                  <a:lnTo>
                    <a:pt x="17146" y="10044"/>
                  </a:lnTo>
                  <a:cubicBezTo>
                    <a:pt x="17341" y="9612"/>
                    <a:pt x="17540" y="9163"/>
                    <a:pt x="17709" y="8702"/>
                  </a:cubicBezTo>
                  <a:cubicBezTo>
                    <a:pt x="17751" y="8613"/>
                    <a:pt x="17730" y="8512"/>
                    <a:pt x="17654" y="8448"/>
                  </a:cubicBezTo>
                  <a:cubicBezTo>
                    <a:pt x="17620" y="8414"/>
                    <a:pt x="17569" y="8393"/>
                    <a:pt x="17518" y="8393"/>
                  </a:cubicBezTo>
                  <a:cubicBezTo>
                    <a:pt x="17476" y="8397"/>
                    <a:pt x="17434" y="8406"/>
                    <a:pt x="17400" y="8431"/>
                  </a:cubicBezTo>
                  <a:cubicBezTo>
                    <a:pt x="17307" y="8486"/>
                    <a:pt x="17218" y="8550"/>
                    <a:pt x="17129" y="8609"/>
                  </a:cubicBezTo>
                  <a:lnTo>
                    <a:pt x="17104" y="8630"/>
                  </a:lnTo>
                  <a:lnTo>
                    <a:pt x="17091" y="8639"/>
                  </a:lnTo>
                  <a:cubicBezTo>
                    <a:pt x="16960" y="8732"/>
                    <a:pt x="16829" y="8821"/>
                    <a:pt x="16689" y="8897"/>
                  </a:cubicBezTo>
                  <a:cubicBezTo>
                    <a:pt x="16613" y="8931"/>
                    <a:pt x="16532" y="8960"/>
                    <a:pt x="16452" y="8981"/>
                  </a:cubicBezTo>
                  <a:cubicBezTo>
                    <a:pt x="16473" y="8584"/>
                    <a:pt x="16426" y="8177"/>
                    <a:pt x="16388" y="7784"/>
                  </a:cubicBezTo>
                  <a:cubicBezTo>
                    <a:pt x="16346" y="7390"/>
                    <a:pt x="16300" y="6971"/>
                    <a:pt x="16325" y="6565"/>
                  </a:cubicBezTo>
                  <a:cubicBezTo>
                    <a:pt x="16333" y="6400"/>
                    <a:pt x="16363" y="6239"/>
                    <a:pt x="16414" y="6082"/>
                  </a:cubicBezTo>
                  <a:cubicBezTo>
                    <a:pt x="16482" y="5900"/>
                    <a:pt x="16570" y="5727"/>
                    <a:pt x="16676" y="5562"/>
                  </a:cubicBezTo>
                  <a:lnTo>
                    <a:pt x="16685" y="5545"/>
                  </a:lnTo>
                  <a:cubicBezTo>
                    <a:pt x="16888" y="5244"/>
                    <a:pt x="17116" y="4961"/>
                    <a:pt x="17366" y="4694"/>
                  </a:cubicBezTo>
                  <a:cubicBezTo>
                    <a:pt x="17650" y="4385"/>
                    <a:pt x="17950" y="4089"/>
                    <a:pt x="18263" y="3809"/>
                  </a:cubicBezTo>
                  <a:cubicBezTo>
                    <a:pt x="18594" y="3522"/>
                    <a:pt x="18907" y="3272"/>
                    <a:pt x="19224" y="3039"/>
                  </a:cubicBezTo>
                  <a:cubicBezTo>
                    <a:pt x="19508" y="2832"/>
                    <a:pt x="19804" y="2645"/>
                    <a:pt x="20117" y="2480"/>
                  </a:cubicBezTo>
                  <a:lnTo>
                    <a:pt x="20130" y="2468"/>
                  </a:lnTo>
                  <a:lnTo>
                    <a:pt x="20155" y="2459"/>
                  </a:lnTo>
                  <a:cubicBezTo>
                    <a:pt x="20261" y="2413"/>
                    <a:pt x="20342" y="2379"/>
                    <a:pt x="20418" y="2349"/>
                  </a:cubicBezTo>
                  <a:cubicBezTo>
                    <a:pt x="20511" y="2320"/>
                    <a:pt x="20570" y="2231"/>
                    <a:pt x="20562" y="2133"/>
                  </a:cubicBezTo>
                  <a:cubicBezTo>
                    <a:pt x="20557" y="2036"/>
                    <a:pt x="20485" y="1956"/>
                    <a:pt x="20388" y="1939"/>
                  </a:cubicBezTo>
                  <a:cubicBezTo>
                    <a:pt x="20278" y="1922"/>
                    <a:pt x="20168" y="1917"/>
                    <a:pt x="20058" y="1917"/>
                  </a:cubicBezTo>
                  <a:lnTo>
                    <a:pt x="20033" y="1917"/>
                  </a:lnTo>
                  <a:cubicBezTo>
                    <a:pt x="19897" y="1922"/>
                    <a:pt x="19766" y="1939"/>
                    <a:pt x="19639" y="1964"/>
                  </a:cubicBezTo>
                  <a:cubicBezTo>
                    <a:pt x="19398" y="2015"/>
                    <a:pt x="19165" y="2095"/>
                    <a:pt x="18945" y="2201"/>
                  </a:cubicBezTo>
                  <a:cubicBezTo>
                    <a:pt x="18691" y="2315"/>
                    <a:pt x="18450" y="2455"/>
                    <a:pt x="18213" y="2590"/>
                  </a:cubicBezTo>
                  <a:lnTo>
                    <a:pt x="18179" y="2607"/>
                  </a:lnTo>
                  <a:cubicBezTo>
                    <a:pt x="18009" y="2705"/>
                    <a:pt x="17815" y="2815"/>
                    <a:pt x="17624" y="2912"/>
                  </a:cubicBezTo>
                  <a:cubicBezTo>
                    <a:pt x="17425" y="3009"/>
                    <a:pt x="17214" y="3086"/>
                    <a:pt x="16998" y="3136"/>
                  </a:cubicBezTo>
                  <a:cubicBezTo>
                    <a:pt x="16905" y="3153"/>
                    <a:pt x="16812" y="3162"/>
                    <a:pt x="16723" y="3162"/>
                  </a:cubicBezTo>
                  <a:lnTo>
                    <a:pt x="16706" y="3162"/>
                  </a:lnTo>
                  <a:cubicBezTo>
                    <a:pt x="16862" y="2971"/>
                    <a:pt x="17028" y="2794"/>
                    <a:pt x="17210" y="2624"/>
                  </a:cubicBezTo>
                  <a:cubicBezTo>
                    <a:pt x="17311" y="2527"/>
                    <a:pt x="17413" y="2434"/>
                    <a:pt x="17518" y="2336"/>
                  </a:cubicBezTo>
                  <a:cubicBezTo>
                    <a:pt x="17650" y="2214"/>
                    <a:pt x="17798" y="2078"/>
                    <a:pt x="17942" y="1934"/>
                  </a:cubicBezTo>
                  <a:cubicBezTo>
                    <a:pt x="18179" y="1706"/>
                    <a:pt x="18386" y="1443"/>
                    <a:pt x="18555" y="1156"/>
                  </a:cubicBezTo>
                  <a:cubicBezTo>
                    <a:pt x="18636" y="1012"/>
                    <a:pt x="18699" y="859"/>
                    <a:pt x="18742" y="703"/>
                  </a:cubicBezTo>
                  <a:cubicBezTo>
                    <a:pt x="18784" y="538"/>
                    <a:pt x="18809" y="368"/>
                    <a:pt x="18805" y="199"/>
                  </a:cubicBezTo>
                  <a:cubicBezTo>
                    <a:pt x="18801" y="123"/>
                    <a:pt x="18754" y="51"/>
                    <a:pt x="18687" y="21"/>
                  </a:cubicBezTo>
                  <a:cubicBezTo>
                    <a:pt x="18657" y="4"/>
                    <a:pt x="18623" y="0"/>
                    <a:pt x="185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2"/>
            <p:cNvSpPr/>
            <p:nvPr/>
          </p:nvSpPr>
          <p:spPr>
            <a:xfrm rot="-2997187">
              <a:off x="-1441431" y="3704781"/>
              <a:ext cx="53661" cy="68745"/>
            </a:xfrm>
            <a:custGeom>
              <a:rect b="b" l="l" r="r" t="t"/>
              <a:pathLst>
                <a:path extrusionOk="0" h="2019" w="1576">
                  <a:moveTo>
                    <a:pt x="1347" y="0"/>
                  </a:moveTo>
                  <a:lnTo>
                    <a:pt x="1317" y="4"/>
                  </a:lnTo>
                  <a:lnTo>
                    <a:pt x="1288" y="9"/>
                  </a:lnTo>
                  <a:cubicBezTo>
                    <a:pt x="1249" y="21"/>
                    <a:pt x="1220" y="42"/>
                    <a:pt x="1194" y="72"/>
                  </a:cubicBezTo>
                  <a:cubicBezTo>
                    <a:pt x="1076" y="178"/>
                    <a:pt x="979" y="284"/>
                    <a:pt x="877" y="398"/>
                  </a:cubicBezTo>
                  <a:cubicBezTo>
                    <a:pt x="788" y="495"/>
                    <a:pt x="699" y="597"/>
                    <a:pt x="610" y="694"/>
                  </a:cubicBezTo>
                  <a:lnTo>
                    <a:pt x="572" y="737"/>
                  </a:lnTo>
                  <a:lnTo>
                    <a:pt x="479" y="842"/>
                  </a:lnTo>
                  <a:cubicBezTo>
                    <a:pt x="327" y="1016"/>
                    <a:pt x="166" y="1189"/>
                    <a:pt x="1" y="1363"/>
                  </a:cubicBezTo>
                  <a:cubicBezTo>
                    <a:pt x="64" y="1316"/>
                    <a:pt x="132" y="1270"/>
                    <a:pt x="196" y="1223"/>
                  </a:cubicBezTo>
                  <a:cubicBezTo>
                    <a:pt x="284" y="1168"/>
                    <a:pt x="369" y="1109"/>
                    <a:pt x="462" y="1058"/>
                  </a:cubicBezTo>
                  <a:cubicBezTo>
                    <a:pt x="530" y="1016"/>
                    <a:pt x="602" y="978"/>
                    <a:pt x="678" y="952"/>
                  </a:cubicBezTo>
                  <a:cubicBezTo>
                    <a:pt x="708" y="940"/>
                    <a:pt x="742" y="931"/>
                    <a:pt x="771" y="927"/>
                  </a:cubicBezTo>
                  <a:cubicBezTo>
                    <a:pt x="788" y="923"/>
                    <a:pt x="801" y="923"/>
                    <a:pt x="814" y="923"/>
                  </a:cubicBezTo>
                  <a:cubicBezTo>
                    <a:pt x="847" y="923"/>
                    <a:pt x="881" y="931"/>
                    <a:pt x="907" y="952"/>
                  </a:cubicBezTo>
                  <a:cubicBezTo>
                    <a:pt x="928" y="969"/>
                    <a:pt x="945" y="995"/>
                    <a:pt x="949" y="1020"/>
                  </a:cubicBezTo>
                  <a:cubicBezTo>
                    <a:pt x="957" y="1054"/>
                    <a:pt x="949" y="1092"/>
                    <a:pt x="936" y="1122"/>
                  </a:cubicBezTo>
                  <a:cubicBezTo>
                    <a:pt x="919" y="1164"/>
                    <a:pt x="898" y="1198"/>
                    <a:pt x="873" y="1232"/>
                  </a:cubicBezTo>
                  <a:cubicBezTo>
                    <a:pt x="801" y="1325"/>
                    <a:pt x="725" y="1414"/>
                    <a:pt x="640" y="1498"/>
                  </a:cubicBezTo>
                  <a:cubicBezTo>
                    <a:pt x="598" y="1541"/>
                    <a:pt x="560" y="1587"/>
                    <a:pt x="517" y="1634"/>
                  </a:cubicBezTo>
                  <a:cubicBezTo>
                    <a:pt x="488" y="1672"/>
                    <a:pt x="462" y="1710"/>
                    <a:pt x="437" y="1748"/>
                  </a:cubicBezTo>
                  <a:cubicBezTo>
                    <a:pt x="424" y="1769"/>
                    <a:pt x="416" y="1790"/>
                    <a:pt x="407" y="1816"/>
                  </a:cubicBezTo>
                  <a:cubicBezTo>
                    <a:pt x="403" y="1824"/>
                    <a:pt x="403" y="1837"/>
                    <a:pt x="403" y="1845"/>
                  </a:cubicBezTo>
                  <a:cubicBezTo>
                    <a:pt x="403" y="1862"/>
                    <a:pt x="407" y="1884"/>
                    <a:pt x="411" y="1900"/>
                  </a:cubicBezTo>
                  <a:cubicBezTo>
                    <a:pt x="416" y="1917"/>
                    <a:pt x="424" y="1934"/>
                    <a:pt x="433" y="1951"/>
                  </a:cubicBezTo>
                  <a:cubicBezTo>
                    <a:pt x="437" y="1960"/>
                    <a:pt x="445" y="1972"/>
                    <a:pt x="454" y="1981"/>
                  </a:cubicBezTo>
                  <a:cubicBezTo>
                    <a:pt x="462" y="1989"/>
                    <a:pt x="471" y="1998"/>
                    <a:pt x="479" y="2002"/>
                  </a:cubicBezTo>
                  <a:cubicBezTo>
                    <a:pt x="488" y="2006"/>
                    <a:pt x="496" y="2011"/>
                    <a:pt x="505" y="2015"/>
                  </a:cubicBezTo>
                  <a:cubicBezTo>
                    <a:pt x="517" y="2015"/>
                    <a:pt x="534" y="2019"/>
                    <a:pt x="547" y="2019"/>
                  </a:cubicBezTo>
                  <a:cubicBezTo>
                    <a:pt x="568" y="2019"/>
                    <a:pt x="589" y="2015"/>
                    <a:pt x="615" y="2011"/>
                  </a:cubicBezTo>
                  <a:cubicBezTo>
                    <a:pt x="627" y="2006"/>
                    <a:pt x="644" y="2002"/>
                    <a:pt x="657" y="1994"/>
                  </a:cubicBezTo>
                  <a:lnTo>
                    <a:pt x="704" y="1947"/>
                  </a:lnTo>
                  <a:cubicBezTo>
                    <a:pt x="945" y="1718"/>
                    <a:pt x="1152" y="1456"/>
                    <a:pt x="1321" y="1168"/>
                  </a:cubicBezTo>
                  <a:cubicBezTo>
                    <a:pt x="1402" y="1024"/>
                    <a:pt x="1465" y="872"/>
                    <a:pt x="1508" y="711"/>
                  </a:cubicBezTo>
                  <a:cubicBezTo>
                    <a:pt x="1554" y="546"/>
                    <a:pt x="1575" y="377"/>
                    <a:pt x="1571" y="207"/>
                  </a:cubicBezTo>
                  <a:cubicBezTo>
                    <a:pt x="1567" y="127"/>
                    <a:pt x="1520" y="59"/>
                    <a:pt x="1448" y="25"/>
                  </a:cubicBezTo>
                  <a:cubicBezTo>
                    <a:pt x="1419" y="13"/>
                    <a:pt x="1389" y="4"/>
                    <a:pt x="1355" y="4"/>
                  </a:cubicBezTo>
                  <a:lnTo>
                    <a:pt x="1347"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2"/>
            <p:cNvSpPr/>
            <p:nvPr/>
          </p:nvSpPr>
          <p:spPr>
            <a:xfrm rot="-2997187">
              <a:off x="-1393602" y="3718776"/>
              <a:ext cx="123393" cy="108956"/>
            </a:xfrm>
            <a:custGeom>
              <a:rect b="b" l="l" r="r" t="t"/>
              <a:pathLst>
                <a:path extrusionOk="0" h="3200" w="3624">
                  <a:moveTo>
                    <a:pt x="3056" y="0"/>
                  </a:moveTo>
                  <a:lnTo>
                    <a:pt x="3022" y="4"/>
                  </a:lnTo>
                  <a:cubicBezTo>
                    <a:pt x="2891" y="9"/>
                    <a:pt x="2760" y="26"/>
                    <a:pt x="2629" y="51"/>
                  </a:cubicBezTo>
                  <a:cubicBezTo>
                    <a:pt x="2387" y="102"/>
                    <a:pt x="2155" y="182"/>
                    <a:pt x="1935" y="292"/>
                  </a:cubicBezTo>
                  <a:cubicBezTo>
                    <a:pt x="1799" y="351"/>
                    <a:pt x="1668" y="419"/>
                    <a:pt x="1541" y="487"/>
                  </a:cubicBezTo>
                  <a:lnTo>
                    <a:pt x="1482" y="529"/>
                  </a:lnTo>
                  <a:cubicBezTo>
                    <a:pt x="1300" y="652"/>
                    <a:pt x="1130" y="792"/>
                    <a:pt x="970" y="940"/>
                  </a:cubicBezTo>
                  <a:lnTo>
                    <a:pt x="978" y="936"/>
                  </a:lnTo>
                  <a:lnTo>
                    <a:pt x="978" y="936"/>
                  </a:lnTo>
                  <a:cubicBezTo>
                    <a:pt x="906" y="999"/>
                    <a:pt x="847" y="1071"/>
                    <a:pt x="796" y="1151"/>
                  </a:cubicBezTo>
                  <a:cubicBezTo>
                    <a:pt x="779" y="1181"/>
                    <a:pt x="766" y="1211"/>
                    <a:pt x="758" y="1240"/>
                  </a:cubicBezTo>
                  <a:cubicBezTo>
                    <a:pt x="754" y="1253"/>
                    <a:pt x="754" y="1270"/>
                    <a:pt x="754" y="1283"/>
                  </a:cubicBezTo>
                  <a:cubicBezTo>
                    <a:pt x="754" y="1291"/>
                    <a:pt x="754" y="1304"/>
                    <a:pt x="758" y="1312"/>
                  </a:cubicBezTo>
                  <a:cubicBezTo>
                    <a:pt x="758" y="1321"/>
                    <a:pt x="762" y="1329"/>
                    <a:pt x="766" y="1338"/>
                  </a:cubicBezTo>
                  <a:lnTo>
                    <a:pt x="783" y="1359"/>
                  </a:lnTo>
                  <a:lnTo>
                    <a:pt x="805" y="1380"/>
                  </a:lnTo>
                  <a:lnTo>
                    <a:pt x="826" y="1388"/>
                  </a:lnTo>
                  <a:lnTo>
                    <a:pt x="860" y="1388"/>
                  </a:lnTo>
                  <a:cubicBezTo>
                    <a:pt x="881" y="1388"/>
                    <a:pt x="898" y="1384"/>
                    <a:pt x="919" y="1384"/>
                  </a:cubicBezTo>
                  <a:cubicBezTo>
                    <a:pt x="974" y="1363"/>
                    <a:pt x="1025" y="1342"/>
                    <a:pt x="1075" y="1316"/>
                  </a:cubicBezTo>
                  <a:cubicBezTo>
                    <a:pt x="1126" y="1295"/>
                    <a:pt x="1177" y="1270"/>
                    <a:pt x="1228" y="1253"/>
                  </a:cubicBezTo>
                  <a:cubicBezTo>
                    <a:pt x="1266" y="1236"/>
                    <a:pt x="1308" y="1228"/>
                    <a:pt x="1351" y="1228"/>
                  </a:cubicBezTo>
                  <a:cubicBezTo>
                    <a:pt x="1384" y="1228"/>
                    <a:pt x="1418" y="1245"/>
                    <a:pt x="1444" y="1270"/>
                  </a:cubicBezTo>
                  <a:cubicBezTo>
                    <a:pt x="1465" y="1308"/>
                    <a:pt x="1465" y="1359"/>
                    <a:pt x="1439" y="1397"/>
                  </a:cubicBezTo>
                  <a:cubicBezTo>
                    <a:pt x="1406" y="1465"/>
                    <a:pt x="1363" y="1524"/>
                    <a:pt x="1312" y="1579"/>
                  </a:cubicBezTo>
                  <a:cubicBezTo>
                    <a:pt x="1245" y="1664"/>
                    <a:pt x="1173" y="1744"/>
                    <a:pt x="1097" y="1820"/>
                  </a:cubicBezTo>
                  <a:cubicBezTo>
                    <a:pt x="1020" y="1896"/>
                    <a:pt x="936" y="1981"/>
                    <a:pt x="851" y="2061"/>
                  </a:cubicBezTo>
                  <a:cubicBezTo>
                    <a:pt x="707" y="2201"/>
                    <a:pt x="559" y="2341"/>
                    <a:pt x="415" y="2480"/>
                  </a:cubicBezTo>
                  <a:lnTo>
                    <a:pt x="419" y="2472"/>
                  </a:lnTo>
                  <a:lnTo>
                    <a:pt x="419" y="2472"/>
                  </a:lnTo>
                  <a:cubicBezTo>
                    <a:pt x="398" y="2493"/>
                    <a:pt x="377" y="2514"/>
                    <a:pt x="356" y="2540"/>
                  </a:cubicBezTo>
                  <a:cubicBezTo>
                    <a:pt x="339" y="2561"/>
                    <a:pt x="322" y="2582"/>
                    <a:pt x="305" y="2607"/>
                  </a:cubicBezTo>
                  <a:cubicBezTo>
                    <a:pt x="237" y="2696"/>
                    <a:pt x="174" y="2794"/>
                    <a:pt x="115" y="2891"/>
                  </a:cubicBezTo>
                  <a:lnTo>
                    <a:pt x="119" y="2883"/>
                  </a:lnTo>
                  <a:lnTo>
                    <a:pt x="119" y="2883"/>
                  </a:lnTo>
                  <a:cubicBezTo>
                    <a:pt x="72" y="2959"/>
                    <a:pt x="34" y="3039"/>
                    <a:pt x="9" y="3128"/>
                  </a:cubicBezTo>
                  <a:cubicBezTo>
                    <a:pt x="5" y="3141"/>
                    <a:pt x="0" y="3158"/>
                    <a:pt x="0" y="3175"/>
                  </a:cubicBezTo>
                  <a:lnTo>
                    <a:pt x="0" y="3191"/>
                  </a:lnTo>
                  <a:cubicBezTo>
                    <a:pt x="0" y="3191"/>
                    <a:pt x="0" y="3196"/>
                    <a:pt x="0" y="3196"/>
                  </a:cubicBezTo>
                  <a:lnTo>
                    <a:pt x="5" y="3200"/>
                  </a:lnTo>
                  <a:cubicBezTo>
                    <a:pt x="110" y="3069"/>
                    <a:pt x="229" y="2929"/>
                    <a:pt x="364" y="2785"/>
                  </a:cubicBezTo>
                  <a:cubicBezTo>
                    <a:pt x="648" y="2472"/>
                    <a:pt x="944" y="2180"/>
                    <a:pt x="1262" y="1901"/>
                  </a:cubicBezTo>
                  <a:cubicBezTo>
                    <a:pt x="1592" y="1613"/>
                    <a:pt x="1905" y="1359"/>
                    <a:pt x="2222" y="1130"/>
                  </a:cubicBezTo>
                  <a:cubicBezTo>
                    <a:pt x="2506" y="923"/>
                    <a:pt x="2802" y="732"/>
                    <a:pt x="3115" y="572"/>
                  </a:cubicBezTo>
                  <a:lnTo>
                    <a:pt x="3128" y="559"/>
                  </a:lnTo>
                  <a:lnTo>
                    <a:pt x="3154" y="550"/>
                  </a:lnTo>
                  <a:cubicBezTo>
                    <a:pt x="3264" y="500"/>
                    <a:pt x="3344" y="466"/>
                    <a:pt x="3416" y="440"/>
                  </a:cubicBezTo>
                  <a:cubicBezTo>
                    <a:pt x="3623" y="368"/>
                    <a:pt x="3602" y="68"/>
                    <a:pt x="3386" y="26"/>
                  </a:cubicBezTo>
                  <a:cubicBezTo>
                    <a:pt x="3276" y="9"/>
                    <a:pt x="3166" y="0"/>
                    <a:pt x="30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2"/>
            <p:cNvSpPr/>
            <p:nvPr/>
          </p:nvSpPr>
          <p:spPr>
            <a:xfrm rot="-2997187">
              <a:off x="-1487852" y="3758949"/>
              <a:ext cx="76848" cy="54921"/>
            </a:xfrm>
            <a:custGeom>
              <a:rect b="b" l="l" r="r" t="t"/>
              <a:pathLst>
                <a:path extrusionOk="0" h="1613" w="2257">
                  <a:moveTo>
                    <a:pt x="1575" y="0"/>
                  </a:moveTo>
                  <a:cubicBezTo>
                    <a:pt x="1482" y="0"/>
                    <a:pt x="1389" y="0"/>
                    <a:pt x="1296" y="5"/>
                  </a:cubicBezTo>
                  <a:lnTo>
                    <a:pt x="1296" y="13"/>
                  </a:lnTo>
                  <a:cubicBezTo>
                    <a:pt x="1076" y="26"/>
                    <a:pt x="856" y="51"/>
                    <a:pt x="640" y="98"/>
                  </a:cubicBezTo>
                  <a:cubicBezTo>
                    <a:pt x="445" y="136"/>
                    <a:pt x="255" y="187"/>
                    <a:pt x="68" y="254"/>
                  </a:cubicBezTo>
                  <a:lnTo>
                    <a:pt x="51" y="258"/>
                  </a:lnTo>
                  <a:cubicBezTo>
                    <a:pt x="39" y="271"/>
                    <a:pt x="30" y="284"/>
                    <a:pt x="22" y="297"/>
                  </a:cubicBezTo>
                  <a:cubicBezTo>
                    <a:pt x="13" y="309"/>
                    <a:pt x="9" y="322"/>
                    <a:pt x="5" y="339"/>
                  </a:cubicBezTo>
                  <a:cubicBezTo>
                    <a:pt x="5" y="347"/>
                    <a:pt x="1" y="356"/>
                    <a:pt x="1" y="364"/>
                  </a:cubicBezTo>
                  <a:cubicBezTo>
                    <a:pt x="1" y="377"/>
                    <a:pt x="5" y="385"/>
                    <a:pt x="5" y="398"/>
                  </a:cubicBezTo>
                  <a:cubicBezTo>
                    <a:pt x="9" y="411"/>
                    <a:pt x="13" y="424"/>
                    <a:pt x="22" y="432"/>
                  </a:cubicBezTo>
                  <a:cubicBezTo>
                    <a:pt x="26" y="440"/>
                    <a:pt x="30" y="449"/>
                    <a:pt x="39" y="457"/>
                  </a:cubicBezTo>
                  <a:cubicBezTo>
                    <a:pt x="47" y="462"/>
                    <a:pt x="51" y="470"/>
                    <a:pt x="64" y="474"/>
                  </a:cubicBezTo>
                  <a:cubicBezTo>
                    <a:pt x="77" y="483"/>
                    <a:pt x="90" y="487"/>
                    <a:pt x="106" y="491"/>
                  </a:cubicBezTo>
                  <a:cubicBezTo>
                    <a:pt x="170" y="504"/>
                    <a:pt x="238" y="508"/>
                    <a:pt x="301" y="508"/>
                  </a:cubicBezTo>
                  <a:cubicBezTo>
                    <a:pt x="360" y="512"/>
                    <a:pt x="415" y="525"/>
                    <a:pt x="466" y="551"/>
                  </a:cubicBezTo>
                  <a:cubicBezTo>
                    <a:pt x="479" y="559"/>
                    <a:pt x="492" y="567"/>
                    <a:pt x="504" y="580"/>
                  </a:cubicBezTo>
                  <a:cubicBezTo>
                    <a:pt x="517" y="589"/>
                    <a:pt x="526" y="601"/>
                    <a:pt x="534" y="614"/>
                  </a:cubicBezTo>
                  <a:cubicBezTo>
                    <a:pt x="547" y="639"/>
                    <a:pt x="559" y="669"/>
                    <a:pt x="564" y="694"/>
                  </a:cubicBezTo>
                  <a:cubicBezTo>
                    <a:pt x="572" y="745"/>
                    <a:pt x="568" y="796"/>
                    <a:pt x="555" y="843"/>
                  </a:cubicBezTo>
                  <a:cubicBezTo>
                    <a:pt x="534" y="902"/>
                    <a:pt x="509" y="953"/>
                    <a:pt x="475" y="1003"/>
                  </a:cubicBezTo>
                  <a:cubicBezTo>
                    <a:pt x="437" y="1054"/>
                    <a:pt x="399" y="1109"/>
                    <a:pt x="356" y="1156"/>
                  </a:cubicBezTo>
                  <a:cubicBezTo>
                    <a:pt x="263" y="1262"/>
                    <a:pt x="178" y="1372"/>
                    <a:pt x="106" y="1486"/>
                  </a:cubicBezTo>
                  <a:cubicBezTo>
                    <a:pt x="81" y="1528"/>
                    <a:pt x="64" y="1571"/>
                    <a:pt x="47" y="1613"/>
                  </a:cubicBezTo>
                  <a:cubicBezTo>
                    <a:pt x="77" y="1583"/>
                    <a:pt x="111" y="1554"/>
                    <a:pt x="145" y="1520"/>
                  </a:cubicBezTo>
                  <a:cubicBezTo>
                    <a:pt x="335" y="1359"/>
                    <a:pt x="542" y="1211"/>
                    <a:pt x="758" y="1084"/>
                  </a:cubicBezTo>
                  <a:cubicBezTo>
                    <a:pt x="974" y="953"/>
                    <a:pt x="1203" y="826"/>
                    <a:pt x="1465" y="694"/>
                  </a:cubicBezTo>
                  <a:lnTo>
                    <a:pt x="1435" y="694"/>
                  </a:lnTo>
                  <a:lnTo>
                    <a:pt x="1499" y="673"/>
                  </a:lnTo>
                  <a:cubicBezTo>
                    <a:pt x="1673" y="593"/>
                    <a:pt x="1863" y="508"/>
                    <a:pt x="2058" y="436"/>
                  </a:cubicBezTo>
                  <a:cubicBezTo>
                    <a:pt x="2219" y="381"/>
                    <a:pt x="2257" y="174"/>
                    <a:pt x="2125" y="64"/>
                  </a:cubicBezTo>
                  <a:lnTo>
                    <a:pt x="2104" y="51"/>
                  </a:lnTo>
                  <a:lnTo>
                    <a:pt x="2083" y="34"/>
                  </a:lnTo>
                  <a:cubicBezTo>
                    <a:pt x="2053" y="21"/>
                    <a:pt x="2020" y="13"/>
                    <a:pt x="1986" y="13"/>
                  </a:cubicBezTo>
                  <a:cubicBezTo>
                    <a:pt x="1833" y="5"/>
                    <a:pt x="1698" y="0"/>
                    <a:pt x="15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2"/>
            <p:cNvSpPr/>
            <p:nvPr/>
          </p:nvSpPr>
          <p:spPr>
            <a:xfrm rot="-2997187">
              <a:off x="-1192533" y="4096752"/>
              <a:ext cx="157680" cy="84339"/>
            </a:xfrm>
            <a:custGeom>
              <a:rect b="b" l="l" r="r" t="t"/>
              <a:pathLst>
                <a:path extrusionOk="0" h="2477" w="4631">
                  <a:moveTo>
                    <a:pt x="2604" y="0"/>
                  </a:moveTo>
                  <a:cubicBezTo>
                    <a:pt x="2485" y="17"/>
                    <a:pt x="2367" y="42"/>
                    <a:pt x="2248" y="72"/>
                  </a:cubicBezTo>
                  <a:lnTo>
                    <a:pt x="2248" y="76"/>
                  </a:lnTo>
                  <a:cubicBezTo>
                    <a:pt x="2104" y="110"/>
                    <a:pt x="1964" y="157"/>
                    <a:pt x="1825" y="212"/>
                  </a:cubicBezTo>
                  <a:lnTo>
                    <a:pt x="1833" y="212"/>
                  </a:lnTo>
                  <a:cubicBezTo>
                    <a:pt x="1732" y="254"/>
                    <a:pt x="1634" y="309"/>
                    <a:pt x="1550" y="377"/>
                  </a:cubicBezTo>
                  <a:cubicBezTo>
                    <a:pt x="1507" y="411"/>
                    <a:pt x="1469" y="449"/>
                    <a:pt x="1435" y="491"/>
                  </a:cubicBezTo>
                  <a:cubicBezTo>
                    <a:pt x="1414" y="525"/>
                    <a:pt x="1393" y="559"/>
                    <a:pt x="1380" y="597"/>
                  </a:cubicBezTo>
                  <a:cubicBezTo>
                    <a:pt x="1368" y="631"/>
                    <a:pt x="1359" y="660"/>
                    <a:pt x="1355" y="694"/>
                  </a:cubicBezTo>
                  <a:cubicBezTo>
                    <a:pt x="1351" y="728"/>
                    <a:pt x="1351" y="762"/>
                    <a:pt x="1355" y="796"/>
                  </a:cubicBezTo>
                  <a:lnTo>
                    <a:pt x="1355" y="800"/>
                  </a:lnTo>
                  <a:cubicBezTo>
                    <a:pt x="1355" y="813"/>
                    <a:pt x="1359" y="825"/>
                    <a:pt x="1363" y="838"/>
                  </a:cubicBezTo>
                  <a:cubicBezTo>
                    <a:pt x="1368" y="851"/>
                    <a:pt x="1372" y="864"/>
                    <a:pt x="1376" y="876"/>
                  </a:cubicBezTo>
                  <a:cubicBezTo>
                    <a:pt x="1385" y="893"/>
                    <a:pt x="1397" y="914"/>
                    <a:pt x="1410" y="931"/>
                  </a:cubicBezTo>
                  <a:cubicBezTo>
                    <a:pt x="1427" y="952"/>
                    <a:pt x="1448" y="969"/>
                    <a:pt x="1469" y="991"/>
                  </a:cubicBezTo>
                  <a:cubicBezTo>
                    <a:pt x="1490" y="1007"/>
                    <a:pt x="1507" y="1024"/>
                    <a:pt x="1524" y="1041"/>
                  </a:cubicBezTo>
                  <a:cubicBezTo>
                    <a:pt x="1537" y="1062"/>
                    <a:pt x="1545" y="1084"/>
                    <a:pt x="1545" y="1105"/>
                  </a:cubicBezTo>
                  <a:cubicBezTo>
                    <a:pt x="1545" y="1130"/>
                    <a:pt x="1541" y="1151"/>
                    <a:pt x="1529" y="1173"/>
                  </a:cubicBezTo>
                  <a:cubicBezTo>
                    <a:pt x="1507" y="1211"/>
                    <a:pt x="1482" y="1244"/>
                    <a:pt x="1452" y="1274"/>
                  </a:cubicBezTo>
                  <a:cubicBezTo>
                    <a:pt x="1431" y="1295"/>
                    <a:pt x="1410" y="1316"/>
                    <a:pt x="1385" y="1338"/>
                  </a:cubicBezTo>
                  <a:cubicBezTo>
                    <a:pt x="1372" y="1350"/>
                    <a:pt x="1363" y="1359"/>
                    <a:pt x="1351" y="1371"/>
                  </a:cubicBezTo>
                  <a:cubicBezTo>
                    <a:pt x="1313" y="1397"/>
                    <a:pt x="1279" y="1414"/>
                    <a:pt x="1236" y="1431"/>
                  </a:cubicBezTo>
                  <a:cubicBezTo>
                    <a:pt x="1122" y="1486"/>
                    <a:pt x="999" y="1524"/>
                    <a:pt x="881" y="1562"/>
                  </a:cubicBezTo>
                  <a:cubicBezTo>
                    <a:pt x="741" y="1613"/>
                    <a:pt x="597" y="1659"/>
                    <a:pt x="458" y="1723"/>
                  </a:cubicBezTo>
                  <a:lnTo>
                    <a:pt x="466" y="1719"/>
                  </a:lnTo>
                  <a:lnTo>
                    <a:pt x="466" y="1719"/>
                  </a:lnTo>
                  <a:cubicBezTo>
                    <a:pt x="352" y="1765"/>
                    <a:pt x="246" y="1824"/>
                    <a:pt x="149" y="1896"/>
                  </a:cubicBezTo>
                  <a:lnTo>
                    <a:pt x="157" y="1888"/>
                  </a:lnTo>
                  <a:lnTo>
                    <a:pt x="157" y="1888"/>
                  </a:lnTo>
                  <a:cubicBezTo>
                    <a:pt x="119" y="1922"/>
                    <a:pt x="89" y="1956"/>
                    <a:pt x="60" y="1994"/>
                  </a:cubicBezTo>
                  <a:cubicBezTo>
                    <a:pt x="43" y="2015"/>
                    <a:pt x="30" y="2040"/>
                    <a:pt x="18" y="2066"/>
                  </a:cubicBezTo>
                  <a:cubicBezTo>
                    <a:pt x="9" y="2087"/>
                    <a:pt x="5" y="2112"/>
                    <a:pt x="1" y="2133"/>
                  </a:cubicBezTo>
                  <a:cubicBezTo>
                    <a:pt x="1" y="2155"/>
                    <a:pt x="1" y="2174"/>
                    <a:pt x="1" y="2193"/>
                  </a:cubicBezTo>
                  <a:cubicBezTo>
                    <a:pt x="9" y="2222"/>
                    <a:pt x="18" y="2252"/>
                    <a:pt x="26" y="2277"/>
                  </a:cubicBezTo>
                  <a:cubicBezTo>
                    <a:pt x="43" y="2311"/>
                    <a:pt x="60" y="2345"/>
                    <a:pt x="81" y="2375"/>
                  </a:cubicBezTo>
                  <a:cubicBezTo>
                    <a:pt x="98" y="2396"/>
                    <a:pt x="119" y="2413"/>
                    <a:pt x="140" y="2430"/>
                  </a:cubicBezTo>
                  <a:cubicBezTo>
                    <a:pt x="161" y="2442"/>
                    <a:pt x="183" y="2455"/>
                    <a:pt x="204" y="2463"/>
                  </a:cubicBezTo>
                  <a:cubicBezTo>
                    <a:pt x="216" y="2468"/>
                    <a:pt x="229" y="2472"/>
                    <a:pt x="242" y="2476"/>
                  </a:cubicBezTo>
                  <a:cubicBezTo>
                    <a:pt x="542" y="2290"/>
                    <a:pt x="856" y="2099"/>
                    <a:pt x="1165" y="1943"/>
                  </a:cubicBezTo>
                  <a:lnTo>
                    <a:pt x="1165" y="1943"/>
                  </a:lnTo>
                  <a:lnTo>
                    <a:pt x="1114" y="1956"/>
                  </a:lnTo>
                  <a:cubicBezTo>
                    <a:pt x="1782" y="1642"/>
                    <a:pt x="2489" y="1405"/>
                    <a:pt x="3217" y="1261"/>
                  </a:cubicBezTo>
                  <a:cubicBezTo>
                    <a:pt x="3611" y="1185"/>
                    <a:pt x="4009" y="1143"/>
                    <a:pt x="4407" y="1130"/>
                  </a:cubicBezTo>
                  <a:cubicBezTo>
                    <a:pt x="4487" y="1126"/>
                    <a:pt x="4555" y="1079"/>
                    <a:pt x="4589" y="1007"/>
                  </a:cubicBezTo>
                  <a:cubicBezTo>
                    <a:pt x="4631" y="919"/>
                    <a:pt x="4610" y="817"/>
                    <a:pt x="4534" y="749"/>
                  </a:cubicBezTo>
                  <a:cubicBezTo>
                    <a:pt x="4309" y="550"/>
                    <a:pt x="4013" y="457"/>
                    <a:pt x="3751" y="381"/>
                  </a:cubicBezTo>
                  <a:cubicBezTo>
                    <a:pt x="3645" y="351"/>
                    <a:pt x="3539" y="326"/>
                    <a:pt x="3433" y="296"/>
                  </a:cubicBezTo>
                  <a:lnTo>
                    <a:pt x="3408" y="292"/>
                  </a:lnTo>
                  <a:cubicBezTo>
                    <a:pt x="3264" y="254"/>
                    <a:pt x="3090" y="212"/>
                    <a:pt x="2930" y="165"/>
                  </a:cubicBezTo>
                  <a:cubicBezTo>
                    <a:pt x="2832" y="131"/>
                    <a:pt x="2739" y="89"/>
                    <a:pt x="2650" y="38"/>
                  </a:cubicBezTo>
                  <a:cubicBezTo>
                    <a:pt x="2633" y="25"/>
                    <a:pt x="2616" y="13"/>
                    <a:pt x="26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2"/>
            <p:cNvSpPr/>
            <p:nvPr/>
          </p:nvSpPr>
          <p:spPr>
            <a:xfrm rot="-2997187">
              <a:off x="-1153032" y="4139822"/>
              <a:ext cx="170" cy="170"/>
            </a:xfrm>
            <a:custGeom>
              <a:rect b="b" l="l" r="r" t="t"/>
              <a:pathLst>
                <a:path extrusionOk="0" h="5" w="5">
                  <a:moveTo>
                    <a:pt x="1" y="5"/>
                  </a:moveTo>
                  <a:lnTo>
                    <a:pt x="5" y="1"/>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2"/>
            <p:cNvSpPr/>
            <p:nvPr/>
          </p:nvSpPr>
          <p:spPr>
            <a:xfrm rot="-2997187">
              <a:off x="-1150992" y="4148907"/>
              <a:ext cx="34" cy="170"/>
            </a:xfrm>
            <a:custGeom>
              <a:rect b="b" l="l" r="r" t="t"/>
              <a:pathLst>
                <a:path extrusionOk="0" h="5" w="1">
                  <a:moveTo>
                    <a:pt x="1" y="5"/>
                  </a:moveTo>
                  <a:lnTo>
                    <a:pt x="1" y="0"/>
                  </a:lnTo>
                  <a:lnTo>
                    <a:pt x="1" y="5"/>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2"/>
            <p:cNvSpPr/>
            <p:nvPr/>
          </p:nvSpPr>
          <p:spPr>
            <a:xfrm rot="-2997187">
              <a:off x="-1139255" y="4219864"/>
              <a:ext cx="34" cy="306"/>
            </a:xfrm>
            <a:custGeom>
              <a:rect b="b" l="l" r="r" t="t"/>
              <a:pathLst>
                <a:path extrusionOk="0" h="9" w="1">
                  <a:moveTo>
                    <a:pt x="0" y="5"/>
                  </a:moveTo>
                  <a:cubicBezTo>
                    <a:pt x="0" y="5"/>
                    <a:pt x="0" y="1"/>
                    <a:pt x="0" y="1"/>
                  </a:cubicBezTo>
                  <a:lnTo>
                    <a:pt x="0" y="1"/>
                  </a:lnTo>
                  <a:lnTo>
                    <a:pt x="0" y="9"/>
                  </a:lnTo>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2"/>
            <p:cNvSpPr/>
            <p:nvPr/>
          </p:nvSpPr>
          <p:spPr>
            <a:xfrm rot="-2997187">
              <a:off x="-1136749" y="4221088"/>
              <a:ext cx="34" cy="204"/>
            </a:xfrm>
            <a:custGeom>
              <a:rect b="b" l="l" r="r" t="t"/>
              <a:pathLst>
                <a:path extrusionOk="0" h="6" w="1">
                  <a:moveTo>
                    <a:pt x="0" y="5"/>
                  </a:moveTo>
                  <a:cubicBezTo>
                    <a:pt x="0" y="5"/>
                    <a:pt x="0" y="1"/>
                    <a:pt x="0" y="1"/>
                  </a:cubicBezTo>
                  <a:cubicBezTo>
                    <a:pt x="0" y="1"/>
                    <a:pt x="0" y="5"/>
                    <a:pt x="0" y="5"/>
                  </a:cubicBez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2"/>
            <p:cNvSpPr/>
            <p:nvPr/>
          </p:nvSpPr>
          <p:spPr>
            <a:xfrm rot="-2997187">
              <a:off x="-1232055" y="3909962"/>
              <a:ext cx="66736" cy="133335"/>
            </a:xfrm>
            <a:custGeom>
              <a:rect b="b" l="l" r="r" t="t"/>
              <a:pathLst>
                <a:path extrusionOk="0" h="3916" w="1960">
                  <a:moveTo>
                    <a:pt x="1744" y="0"/>
                  </a:moveTo>
                  <a:cubicBezTo>
                    <a:pt x="1702" y="0"/>
                    <a:pt x="1659" y="13"/>
                    <a:pt x="1621" y="38"/>
                  </a:cubicBezTo>
                  <a:cubicBezTo>
                    <a:pt x="1528" y="97"/>
                    <a:pt x="1435" y="165"/>
                    <a:pt x="1350" y="220"/>
                  </a:cubicBezTo>
                  <a:lnTo>
                    <a:pt x="1325" y="237"/>
                  </a:lnTo>
                  <a:lnTo>
                    <a:pt x="1312" y="250"/>
                  </a:lnTo>
                  <a:lnTo>
                    <a:pt x="1300" y="258"/>
                  </a:lnTo>
                  <a:cubicBezTo>
                    <a:pt x="1177" y="347"/>
                    <a:pt x="1046" y="432"/>
                    <a:pt x="910" y="508"/>
                  </a:cubicBezTo>
                  <a:cubicBezTo>
                    <a:pt x="851" y="533"/>
                    <a:pt x="792" y="555"/>
                    <a:pt x="728" y="576"/>
                  </a:cubicBezTo>
                  <a:lnTo>
                    <a:pt x="665" y="635"/>
                  </a:lnTo>
                  <a:cubicBezTo>
                    <a:pt x="555" y="732"/>
                    <a:pt x="457" y="838"/>
                    <a:pt x="368" y="952"/>
                  </a:cubicBezTo>
                  <a:lnTo>
                    <a:pt x="368" y="948"/>
                  </a:lnTo>
                  <a:cubicBezTo>
                    <a:pt x="347" y="978"/>
                    <a:pt x="326" y="1012"/>
                    <a:pt x="305" y="1046"/>
                  </a:cubicBezTo>
                  <a:cubicBezTo>
                    <a:pt x="292" y="1071"/>
                    <a:pt x="279" y="1101"/>
                    <a:pt x="267" y="1126"/>
                  </a:cubicBezTo>
                  <a:cubicBezTo>
                    <a:pt x="250" y="1181"/>
                    <a:pt x="233" y="1236"/>
                    <a:pt x="229" y="1291"/>
                  </a:cubicBezTo>
                  <a:cubicBezTo>
                    <a:pt x="224" y="1321"/>
                    <a:pt x="224" y="1350"/>
                    <a:pt x="229" y="1380"/>
                  </a:cubicBezTo>
                  <a:lnTo>
                    <a:pt x="229" y="1384"/>
                  </a:lnTo>
                  <a:cubicBezTo>
                    <a:pt x="233" y="1397"/>
                    <a:pt x="237" y="1414"/>
                    <a:pt x="241" y="1427"/>
                  </a:cubicBezTo>
                  <a:cubicBezTo>
                    <a:pt x="246" y="1439"/>
                    <a:pt x="250" y="1448"/>
                    <a:pt x="258" y="1460"/>
                  </a:cubicBezTo>
                  <a:cubicBezTo>
                    <a:pt x="271" y="1473"/>
                    <a:pt x="288" y="1486"/>
                    <a:pt x="301" y="1498"/>
                  </a:cubicBezTo>
                  <a:cubicBezTo>
                    <a:pt x="373" y="1537"/>
                    <a:pt x="440" y="1579"/>
                    <a:pt x="508" y="1625"/>
                  </a:cubicBezTo>
                  <a:cubicBezTo>
                    <a:pt x="542" y="1659"/>
                    <a:pt x="572" y="1697"/>
                    <a:pt x="593" y="1740"/>
                  </a:cubicBezTo>
                  <a:cubicBezTo>
                    <a:pt x="605" y="1765"/>
                    <a:pt x="618" y="1795"/>
                    <a:pt x="622" y="1820"/>
                  </a:cubicBezTo>
                  <a:cubicBezTo>
                    <a:pt x="627" y="1829"/>
                    <a:pt x="627" y="1837"/>
                    <a:pt x="627" y="1846"/>
                  </a:cubicBezTo>
                  <a:cubicBezTo>
                    <a:pt x="631" y="1862"/>
                    <a:pt x="631" y="1879"/>
                    <a:pt x="627" y="1896"/>
                  </a:cubicBezTo>
                  <a:cubicBezTo>
                    <a:pt x="627" y="1917"/>
                    <a:pt x="622" y="1939"/>
                    <a:pt x="614" y="1960"/>
                  </a:cubicBezTo>
                  <a:cubicBezTo>
                    <a:pt x="601" y="2011"/>
                    <a:pt x="584" y="2066"/>
                    <a:pt x="563" y="2116"/>
                  </a:cubicBezTo>
                  <a:cubicBezTo>
                    <a:pt x="508" y="2260"/>
                    <a:pt x="445" y="2404"/>
                    <a:pt x="381" y="2548"/>
                  </a:cubicBezTo>
                  <a:cubicBezTo>
                    <a:pt x="309" y="2709"/>
                    <a:pt x="241" y="2874"/>
                    <a:pt x="178" y="3039"/>
                  </a:cubicBezTo>
                  <a:cubicBezTo>
                    <a:pt x="136" y="3145"/>
                    <a:pt x="98" y="3251"/>
                    <a:pt x="64" y="3357"/>
                  </a:cubicBezTo>
                  <a:cubicBezTo>
                    <a:pt x="38" y="3441"/>
                    <a:pt x="17" y="3530"/>
                    <a:pt x="4" y="3623"/>
                  </a:cubicBezTo>
                  <a:cubicBezTo>
                    <a:pt x="0" y="3670"/>
                    <a:pt x="0" y="3721"/>
                    <a:pt x="4" y="3767"/>
                  </a:cubicBezTo>
                  <a:lnTo>
                    <a:pt x="4" y="3771"/>
                  </a:lnTo>
                  <a:cubicBezTo>
                    <a:pt x="9" y="3788"/>
                    <a:pt x="13" y="3805"/>
                    <a:pt x="21" y="3826"/>
                  </a:cubicBezTo>
                  <a:cubicBezTo>
                    <a:pt x="26" y="3839"/>
                    <a:pt x="34" y="3856"/>
                    <a:pt x="42" y="3869"/>
                  </a:cubicBezTo>
                  <a:cubicBezTo>
                    <a:pt x="51" y="3873"/>
                    <a:pt x="55" y="3881"/>
                    <a:pt x="64" y="3886"/>
                  </a:cubicBezTo>
                  <a:cubicBezTo>
                    <a:pt x="72" y="3894"/>
                    <a:pt x="85" y="3898"/>
                    <a:pt x="98" y="3903"/>
                  </a:cubicBezTo>
                  <a:cubicBezTo>
                    <a:pt x="110" y="3907"/>
                    <a:pt x="127" y="3911"/>
                    <a:pt x="144" y="3915"/>
                  </a:cubicBezTo>
                  <a:lnTo>
                    <a:pt x="144" y="3915"/>
                  </a:lnTo>
                  <a:cubicBezTo>
                    <a:pt x="175" y="3915"/>
                    <a:pt x="206" y="3915"/>
                    <a:pt x="237" y="3911"/>
                  </a:cubicBezTo>
                  <a:lnTo>
                    <a:pt x="229" y="3911"/>
                  </a:lnTo>
                  <a:cubicBezTo>
                    <a:pt x="271" y="3903"/>
                    <a:pt x="309" y="3894"/>
                    <a:pt x="351" y="3881"/>
                  </a:cubicBezTo>
                  <a:cubicBezTo>
                    <a:pt x="533" y="3602"/>
                    <a:pt x="690" y="3302"/>
                    <a:pt x="817" y="2988"/>
                  </a:cubicBezTo>
                  <a:cubicBezTo>
                    <a:pt x="885" y="2827"/>
                    <a:pt x="948" y="2671"/>
                    <a:pt x="1012" y="2510"/>
                  </a:cubicBezTo>
                  <a:lnTo>
                    <a:pt x="1071" y="2358"/>
                  </a:lnTo>
                  <a:cubicBezTo>
                    <a:pt x="1168" y="2112"/>
                    <a:pt x="1274" y="1879"/>
                    <a:pt x="1359" y="1689"/>
                  </a:cubicBezTo>
                  <a:lnTo>
                    <a:pt x="1376" y="1651"/>
                  </a:lnTo>
                  <a:cubicBezTo>
                    <a:pt x="1570" y="1219"/>
                    <a:pt x="1769" y="770"/>
                    <a:pt x="1939" y="309"/>
                  </a:cubicBezTo>
                  <a:cubicBezTo>
                    <a:pt x="1951" y="275"/>
                    <a:pt x="1960" y="241"/>
                    <a:pt x="1960" y="203"/>
                  </a:cubicBezTo>
                  <a:cubicBezTo>
                    <a:pt x="1956" y="144"/>
                    <a:pt x="1926" y="89"/>
                    <a:pt x="1884" y="51"/>
                  </a:cubicBezTo>
                  <a:cubicBezTo>
                    <a:pt x="1846" y="17"/>
                    <a:pt x="1795" y="0"/>
                    <a:pt x="1744" y="0"/>
                  </a:cubicBezTo>
                  <a:close/>
                  <a:moveTo>
                    <a:pt x="144" y="3915"/>
                  </a:moveTo>
                  <a:cubicBezTo>
                    <a:pt x="141" y="3915"/>
                    <a:pt x="138" y="3915"/>
                    <a:pt x="136" y="3915"/>
                  </a:cubicBezTo>
                  <a:lnTo>
                    <a:pt x="144" y="3915"/>
                  </a:lnTo>
                  <a:cubicBezTo>
                    <a:pt x="144" y="3915"/>
                    <a:pt x="144" y="3915"/>
                    <a:pt x="144" y="3915"/>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2"/>
            <p:cNvSpPr/>
            <p:nvPr/>
          </p:nvSpPr>
          <p:spPr>
            <a:xfrm rot="-2997187">
              <a:off x="-1230290" y="3983551"/>
              <a:ext cx="170" cy="204"/>
            </a:xfrm>
            <a:custGeom>
              <a:rect b="b" l="l" r="r" t="t"/>
              <a:pathLst>
                <a:path extrusionOk="0" h="6" w="5">
                  <a:moveTo>
                    <a:pt x="5" y="1"/>
                  </a:moveTo>
                  <a:cubicBezTo>
                    <a:pt x="0" y="1"/>
                    <a:pt x="0" y="5"/>
                    <a:pt x="5" y="5"/>
                  </a:cubicBezTo>
                  <a:lnTo>
                    <a:pt x="5"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2"/>
            <p:cNvSpPr/>
            <p:nvPr/>
          </p:nvSpPr>
          <p:spPr>
            <a:xfrm rot="-2997187">
              <a:off x="-1169544" y="4042820"/>
              <a:ext cx="34" cy="34"/>
            </a:xfrm>
            <a:custGeom>
              <a:rect b="b" l="l" r="r" t="t"/>
              <a:pathLst>
                <a:path extrusionOk="0" h="1" w="1">
                  <a:moveTo>
                    <a:pt x="0" y="0"/>
                  </a:moveTo>
                  <a:lnTo>
                    <a:pt x="0" y="0"/>
                  </a:lnTo>
                  <a:lnTo>
                    <a:pt x="0" y="0"/>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2"/>
            <p:cNvSpPr/>
            <p:nvPr/>
          </p:nvSpPr>
          <p:spPr>
            <a:xfrm rot="-2997187">
              <a:off x="-1661082" y="4012005"/>
              <a:ext cx="117196" cy="53967"/>
            </a:xfrm>
            <a:custGeom>
              <a:rect b="b" l="l" r="r" t="t"/>
              <a:pathLst>
                <a:path extrusionOk="0" h="1585" w="3442">
                  <a:moveTo>
                    <a:pt x="3255" y="0"/>
                  </a:moveTo>
                  <a:cubicBezTo>
                    <a:pt x="3221" y="0"/>
                    <a:pt x="3183" y="9"/>
                    <a:pt x="3149" y="30"/>
                  </a:cubicBezTo>
                  <a:lnTo>
                    <a:pt x="3149" y="34"/>
                  </a:lnTo>
                  <a:cubicBezTo>
                    <a:pt x="3090" y="68"/>
                    <a:pt x="3027" y="102"/>
                    <a:pt x="2963" y="140"/>
                  </a:cubicBezTo>
                  <a:cubicBezTo>
                    <a:pt x="2734" y="246"/>
                    <a:pt x="2493" y="330"/>
                    <a:pt x="2252" y="398"/>
                  </a:cubicBezTo>
                  <a:cubicBezTo>
                    <a:pt x="2062" y="453"/>
                    <a:pt x="1863" y="495"/>
                    <a:pt x="1681" y="538"/>
                  </a:cubicBezTo>
                  <a:lnTo>
                    <a:pt x="1664" y="542"/>
                  </a:lnTo>
                  <a:lnTo>
                    <a:pt x="1477" y="584"/>
                  </a:lnTo>
                  <a:cubicBezTo>
                    <a:pt x="1215" y="639"/>
                    <a:pt x="957" y="711"/>
                    <a:pt x="703" y="800"/>
                  </a:cubicBezTo>
                  <a:cubicBezTo>
                    <a:pt x="462" y="881"/>
                    <a:pt x="229" y="991"/>
                    <a:pt x="9" y="1126"/>
                  </a:cubicBezTo>
                  <a:cubicBezTo>
                    <a:pt x="5" y="1135"/>
                    <a:pt x="0" y="1147"/>
                    <a:pt x="0" y="1160"/>
                  </a:cubicBezTo>
                  <a:lnTo>
                    <a:pt x="0" y="1164"/>
                  </a:lnTo>
                  <a:cubicBezTo>
                    <a:pt x="0" y="1173"/>
                    <a:pt x="0" y="1185"/>
                    <a:pt x="0" y="1194"/>
                  </a:cubicBezTo>
                  <a:cubicBezTo>
                    <a:pt x="0" y="1207"/>
                    <a:pt x="5" y="1215"/>
                    <a:pt x="9" y="1223"/>
                  </a:cubicBezTo>
                  <a:cubicBezTo>
                    <a:pt x="9" y="1232"/>
                    <a:pt x="13" y="1240"/>
                    <a:pt x="17" y="1249"/>
                  </a:cubicBezTo>
                  <a:cubicBezTo>
                    <a:pt x="26" y="1257"/>
                    <a:pt x="34" y="1266"/>
                    <a:pt x="43" y="1270"/>
                  </a:cubicBezTo>
                  <a:cubicBezTo>
                    <a:pt x="55" y="1278"/>
                    <a:pt x="68" y="1287"/>
                    <a:pt x="81" y="1291"/>
                  </a:cubicBezTo>
                  <a:cubicBezTo>
                    <a:pt x="102" y="1300"/>
                    <a:pt x="123" y="1304"/>
                    <a:pt x="144" y="1308"/>
                  </a:cubicBezTo>
                  <a:lnTo>
                    <a:pt x="148" y="1308"/>
                  </a:lnTo>
                  <a:cubicBezTo>
                    <a:pt x="172" y="1310"/>
                    <a:pt x="196" y="1311"/>
                    <a:pt x="220" y="1311"/>
                  </a:cubicBezTo>
                  <a:cubicBezTo>
                    <a:pt x="245" y="1311"/>
                    <a:pt x="269" y="1310"/>
                    <a:pt x="292" y="1308"/>
                  </a:cubicBezTo>
                  <a:lnTo>
                    <a:pt x="284" y="1308"/>
                  </a:lnTo>
                  <a:cubicBezTo>
                    <a:pt x="352" y="1300"/>
                    <a:pt x="419" y="1287"/>
                    <a:pt x="487" y="1266"/>
                  </a:cubicBezTo>
                  <a:cubicBezTo>
                    <a:pt x="559" y="1245"/>
                    <a:pt x="635" y="1219"/>
                    <a:pt x="707" y="1190"/>
                  </a:cubicBezTo>
                  <a:cubicBezTo>
                    <a:pt x="779" y="1160"/>
                    <a:pt x="859" y="1126"/>
                    <a:pt x="940" y="1096"/>
                  </a:cubicBezTo>
                  <a:cubicBezTo>
                    <a:pt x="991" y="1071"/>
                    <a:pt x="1046" y="1054"/>
                    <a:pt x="1096" y="1041"/>
                  </a:cubicBezTo>
                  <a:cubicBezTo>
                    <a:pt x="1123" y="1036"/>
                    <a:pt x="1147" y="1033"/>
                    <a:pt x="1172" y="1033"/>
                  </a:cubicBezTo>
                  <a:cubicBezTo>
                    <a:pt x="1188" y="1033"/>
                    <a:pt x="1203" y="1034"/>
                    <a:pt x="1219" y="1037"/>
                  </a:cubicBezTo>
                  <a:cubicBezTo>
                    <a:pt x="1257" y="1041"/>
                    <a:pt x="1295" y="1058"/>
                    <a:pt x="1329" y="1084"/>
                  </a:cubicBezTo>
                  <a:cubicBezTo>
                    <a:pt x="1372" y="1113"/>
                    <a:pt x="1414" y="1151"/>
                    <a:pt x="1452" y="1190"/>
                  </a:cubicBezTo>
                  <a:cubicBezTo>
                    <a:pt x="1477" y="1219"/>
                    <a:pt x="1507" y="1253"/>
                    <a:pt x="1532" y="1283"/>
                  </a:cubicBezTo>
                  <a:cubicBezTo>
                    <a:pt x="1549" y="1300"/>
                    <a:pt x="1562" y="1321"/>
                    <a:pt x="1575" y="1342"/>
                  </a:cubicBezTo>
                  <a:cubicBezTo>
                    <a:pt x="1596" y="1376"/>
                    <a:pt x="1613" y="1418"/>
                    <a:pt x="1617" y="1456"/>
                  </a:cubicBezTo>
                  <a:cubicBezTo>
                    <a:pt x="1621" y="1486"/>
                    <a:pt x="1630" y="1515"/>
                    <a:pt x="1634" y="1541"/>
                  </a:cubicBezTo>
                  <a:cubicBezTo>
                    <a:pt x="1638" y="1545"/>
                    <a:pt x="1638" y="1554"/>
                    <a:pt x="1642" y="1558"/>
                  </a:cubicBezTo>
                  <a:lnTo>
                    <a:pt x="1651" y="1562"/>
                  </a:lnTo>
                  <a:lnTo>
                    <a:pt x="1664" y="1570"/>
                  </a:lnTo>
                  <a:cubicBezTo>
                    <a:pt x="1676" y="1575"/>
                    <a:pt x="1689" y="1579"/>
                    <a:pt x="1706" y="1583"/>
                  </a:cubicBezTo>
                  <a:lnTo>
                    <a:pt x="1710" y="1583"/>
                  </a:lnTo>
                  <a:cubicBezTo>
                    <a:pt x="1732" y="1584"/>
                    <a:pt x="1753" y="1585"/>
                    <a:pt x="1775" y="1585"/>
                  </a:cubicBezTo>
                  <a:cubicBezTo>
                    <a:pt x="1834" y="1585"/>
                    <a:pt x="1894" y="1581"/>
                    <a:pt x="1956" y="1575"/>
                  </a:cubicBezTo>
                  <a:lnTo>
                    <a:pt x="1943" y="1575"/>
                  </a:lnTo>
                  <a:cubicBezTo>
                    <a:pt x="1994" y="1566"/>
                    <a:pt x="2040" y="1558"/>
                    <a:pt x="2087" y="1545"/>
                  </a:cubicBezTo>
                  <a:cubicBezTo>
                    <a:pt x="2133" y="1532"/>
                    <a:pt x="2180" y="1515"/>
                    <a:pt x="2227" y="1499"/>
                  </a:cubicBezTo>
                  <a:cubicBezTo>
                    <a:pt x="2332" y="1456"/>
                    <a:pt x="2434" y="1405"/>
                    <a:pt x="2536" y="1346"/>
                  </a:cubicBezTo>
                  <a:cubicBezTo>
                    <a:pt x="2629" y="1295"/>
                    <a:pt x="2722" y="1232"/>
                    <a:pt x="2811" y="1168"/>
                  </a:cubicBezTo>
                  <a:lnTo>
                    <a:pt x="2811" y="1168"/>
                  </a:lnTo>
                  <a:lnTo>
                    <a:pt x="2802" y="1173"/>
                  </a:lnTo>
                  <a:cubicBezTo>
                    <a:pt x="2823" y="1160"/>
                    <a:pt x="2840" y="1143"/>
                    <a:pt x="2861" y="1130"/>
                  </a:cubicBezTo>
                  <a:lnTo>
                    <a:pt x="2861" y="1130"/>
                  </a:lnTo>
                  <a:cubicBezTo>
                    <a:pt x="2802" y="1147"/>
                    <a:pt x="2747" y="1164"/>
                    <a:pt x="2688" y="1181"/>
                  </a:cubicBezTo>
                  <a:cubicBezTo>
                    <a:pt x="2756" y="1139"/>
                    <a:pt x="2819" y="1088"/>
                    <a:pt x="2878" y="1033"/>
                  </a:cubicBezTo>
                  <a:cubicBezTo>
                    <a:pt x="2993" y="931"/>
                    <a:pt x="3098" y="817"/>
                    <a:pt x="3192" y="699"/>
                  </a:cubicBezTo>
                  <a:cubicBezTo>
                    <a:pt x="3289" y="567"/>
                    <a:pt x="3365" y="419"/>
                    <a:pt x="3420" y="263"/>
                  </a:cubicBezTo>
                  <a:cubicBezTo>
                    <a:pt x="3433" y="233"/>
                    <a:pt x="3441" y="203"/>
                    <a:pt x="3437" y="174"/>
                  </a:cubicBezTo>
                  <a:cubicBezTo>
                    <a:pt x="3433" y="123"/>
                    <a:pt x="3412" y="76"/>
                    <a:pt x="3374" y="43"/>
                  </a:cubicBezTo>
                  <a:cubicBezTo>
                    <a:pt x="3340" y="17"/>
                    <a:pt x="3302" y="0"/>
                    <a:pt x="32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2"/>
            <p:cNvSpPr/>
            <p:nvPr/>
          </p:nvSpPr>
          <p:spPr>
            <a:xfrm rot="-2997187">
              <a:off x="-1582238" y="4056465"/>
              <a:ext cx="34" cy="34"/>
            </a:xfrm>
            <a:custGeom>
              <a:rect b="b" l="l" r="r" t="t"/>
              <a:pathLst>
                <a:path extrusionOk="0" h="1" w="1">
                  <a:moveTo>
                    <a:pt x="0" y="1"/>
                  </a:moveTo>
                  <a:lnTo>
                    <a:pt x="0" y="1"/>
                  </a:ln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2"/>
            <p:cNvSpPr/>
            <p:nvPr/>
          </p:nvSpPr>
          <p:spPr>
            <a:xfrm rot="-2997187">
              <a:off x="-1582238" y="4056465"/>
              <a:ext cx="34" cy="34"/>
            </a:xfrm>
            <a:custGeom>
              <a:rect b="b" l="l" r="r" t="t"/>
              <a:pathLst>
                <a:path extrusionOk="0" h="1" w="1">
                  <a:moveTo>
                    <a:pt x="0" y="1"/>
                  </a:moveTo>
                  <a:close/>
                </a:path>
              </a:pathLst>
            </a:custGeom>
            <a:solidFill>
              <a:srgbClr val="97B44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2"/>
            <p:cNvSpPr/>
            <p:nvPr/>
          </p:nvSpPr>
          <p:spPr>
            <a:xfrm rot="-2997187">
              <a:off x="-1696393" y="4160790"/>
              <a:ext cx="94451" cy="101908"/>
            </a:xfrm>
            <a:custGeom>
              <a:rect b="b" l="l" r="r" t="t"/>
              <a:pathLst>
                <a:path extrusionOk="0" h="2993" w="2774">
                  <a:moveTo>
                    <a:pt x="2519" y="0"/>
                  </a:moveTo>
                  <a:cubicBezTo>
                    <a:pt x="2451" y="0"/>
                    <a:pt x="2392" y="38"/>
                    <a:pt x="2363" y="102"/>
                  </a:cubicBezTo>
                  <a:lnTo>
                    <a:pt x="2358" y="102"/>
                  </a:lnTo>
                  <a:cubicBezTo>
                    <a:pt x="2291" y="263"/>
                    <a:pt x="2206" y="415"/>
                    <a:pt x="2117" y="563"/>
                  </a:cubicBezTo>
                  <a:cubicBezTo>
                    <a:pt x="1825" y="999"/>
                    <a:pt x="1453" y="1376"/>
                    <a:pt x="1089" y="1740"/>
                  </a:cubicBezTo>
                  <a:lnTo>
                    <a:pt x="1059" y="1765"/>
                  </a:lnTo>
                  <a:lnTo>
                    <a:pt x="1042" y="1782"/>
                  </a:lnTo>
                  <a:cubicBezTo>
                    <a:pt x="813" y="2006"/>
                    <a:pt x="581" y="2243"/>
                    <a:pt x="369" y="2489"/>
                  </a:cubicBezTo>
                  <a:cubicBezTo>
                    <a:pt x="234" y="2650"/>
                    <a:pt x="111" y="2815"/>
                    <a:pt x="1" y="2993"/>
                  </a:cubicBezTo>
                  <a:cubicBezTo>
                    <a:pt x="56" y="2963"/>
                    <a:pt x="107" y="2929"/>
                    <a:pt x="157" y="2891"/>
                  </a:cubicBezTo>
                  <a:cubicBezTo>
                    <a:pt x="306" y="2777"/>
                    <a:pt x="441" y="2650"/>
                    <a:pt x="581" y="2531"/>
                  </a:cubicBezTo>
                  <a:cubicBezTo>
                    <a:pt x="648" y="2476"/>
                    <a:pt x="720" y="2425"/>
                    <a:pt x="792" y="2383"/>
                  </a:cubicBezTo>
                  <a:cubicBezTo>
                    <a:pt x="826" y="2362"/>
                    <a:pt x="860" y="2345"/>
                    <a:pt x="894" y="2332"/>
                  </a:cubicBezTo>
                  <a:cubicBezTo>
                    <a:pt x="924" y="2320"/>
                    <a:pt x="953" y="2311"/>
                    <a:pt x="983" y="2303"/>
                  </a:cubicBezTo>
                  <a:cubicBezTo>
                    <a:pt x="1012" y="2298"/>
                    <a:pt x="1046" y="2294"/>
                    <a:pt x="1076" y="2294"/>
                  </a:cubicBezTo>
                  <a:cubicBezTo>
                    <a:pt x="1101" y="2298"/>
                    <a:pt x="1127" y="2303"/>
                    <a:pt x="1152" y="2311"/>
                  </a:cubicBezTo>
                  <a:cubicBezTo>
                    <a:pt x="1182" y="2328"/>
                    <a:pt x="1207" y="2354"/>
                    <a:pt x="1224" y="2383"/>
                  </a:cubicBezTo>
                  <a:cubicBezTo>
                    <a:pt x="1237" y="2425"/>
                    <a:pt x="1249" y="2464"/>
                    <a:pt x="1258" y="2506"/>
                  </a:cubicBezTo>
                  <a:cubicBezTo>
                    <a:pt x="1262" y="2544"/>
                    <a:pt x="1275" y="2582"/>
                    <a:pt x="1288" y="2620"/>
                  </a:cubicBezTo>
                  <a:cubicBezTo>
                    <a:pt x="1292" y="2633"/>
                    <a:pt x="1300" y="2646"/>
                    <a:pt x="1309" y="2658"/>
                  </a:cubicBezTo>
                  <a:lnTo>
                    <a:pt x="1309" y="2662"/>
                  </a:lnTo>
                  <a:cubicBezTo>
                    <a:pt x="1317" y="2671"/>
                    <a:pt x="1321" y="2675"/>
                    <a:pt x="1330" y="2684"/>
                  </a:cubicBezTo>
                  <a:cubicBezTo>
                    <a:pt x="1338" y="2688"/>
                    <a:pt x="1347" y="2692"/>
                    <a:pt x="1355" y="2696"/>
                  </a:cubicBezTo>
                  <a:cubicBezTo>
                    <a:pt x="1368" y="2701"/>
                    <a:pt x="1376" y="2705"/>
                    <a:pt x="1389" y="2705"/>
                  </a:cubicBezTo>
                  <a:cubicBezTo>
                    <a:pt x="1402" y="2707"/>
                    <a:pt x="1414" y="2708"/>
                    <a:pt x="1427" y="2708"/>
                  </a:cubicBezTo>
                  <a:cubicBezTo>
                    <a:pt x="1440" y="2708"/>
                    <a:pt x="1453" y="2707"/>
                    <a:pt x="1465" y="2705"/>
                  </a:cubicBezTo>
                  <a:cubicBezTo>
                    <a:pt x="1529" y="2696"/>
                    <a:pt x="1588" y="2679"/>
                    <a:pt x="1647" y="2654"/>
                  </a:cubicBezTo>
                  <a:cubicBezTo>
                    <a:pt x="1728" y="2620"/>
                    <a:pt x="1800" y="2578"/>
                    <a:pt x="1867" y="2527"/>
                  </a:cubicBezTo>
                  <a:cubicBezTo>
                    <a:pt x="1969" y="2451"/>
                    <a:pt x="2054" y="2362"/>
                    <a:pt x="2134" y="2260"/>
                  </a:cubicBezTo>
                  <a:lnTo>
                    <a:pt x="2130" y="2260"/>
                  </a:lnTo>
                  <a:cubicBezTo>
                    <a:pt x="2303" y="2032"/>
                    <a:pt x="2447" y="1782"/>
                    <a:pt x="2553" y="1515"/>
                  </a:cubicBezTo>
                  <a:lnTo>
                    <a:pt x="2553" y="1515"/>
                  </a:lnTo>
                  <a:lnTo>
                    <a:pt x="2549" y="1524"/>
                  </a:lnTo>
                  <a:cubicBezTo>
                    <a:pt x="2633" y="1329"/>
                    <a:pt x="2705" y="1130"/>
                    <a:pt x="2769" y="931"/>
                  </a:cubicBezTo>
                  <a:cubicBezTo>
                    <a:pt x="2773" y="864"/>
                    <a:pt x="2773" y="796"/>
                    <a:pt x="2769" y="728"/>
                  </a:cubicBezTo>
                  <a:cubicBezTo>
                    <a:pt x="2760" y="521"/>
                    <a:pt x="2735" y="318"/>
                    <a:pt x="2688" y="119"/>
                  </a:cubicBezTo>
                  <a:cubicBezTo>
                    <a:pt x="2676" y="89"/>
                    <a:pt x="2659" y="64"/>
                    <a:pt x="2633" y="43"/>
                  </a:cubicBezTo>
                  <a:cubicBezTo>
                    <a:pt x="2612" y="21"/>
                    <a:pt x="2583" y="9"/>
                    <a:pt x="2553" y="4"/>
                  </a:cubicBezTo>
                  <a:cubicBezTo>
                    <a:pt x="2545" y="0"/>
                    <a:pt x="2532" y="0"/>
                    <a:pt x="251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2"/>
            <p:cNvSpPr/>
            <p:nvPr/>
          </p:nvSpPr>
          <p:spPr>
            <a:xfrm rot="-2997187">
              <a:off x="-1336011" y="3772350"/>
              <a:ext cx="84782" cy="208856"/>
            </a:xfrm>
            <a:custGeom>
              <a:rect b="b" l="l" r="r" t="t"/>
              <a:pathLst>
                <a:path extrusionOk="0" h="6134" w="2490">
                  <a:moveTo>
                    <a:pt x="22" y="5981"/>
                  </a:moveTo>
                  <a:cubicBezTo>
                    <a:pt x="22" y="5985"/>
                    <a:pt x="22" y="5985"/>
                    <a:pt x="26" y="5989"/>
                  </a:cubicBezTo>
                  <a:cubicBezTo>
                    <a:pt x="24" y="5987"/>
                    <a:pt x="23" y="5984"/>
                    <a:pt x="22" y="5981"/>
                  </a:cubicBezTo>
                  <a:close/>
                  <a:moveTo>
                    <a:pt x="2489" y="0"/>
                  </a:moveTo>
                  <a:lnTo>
                    <a:pt x="2489" y="0"/>
                  </a:lnTo>
                  <a:cubicBezTo>
                    <a:pt x="2383" y="68"/>
                    <a:pt x="2277" y="136"/>
                    <a:pt x="2176" y="204"/>
                  </a:cubicBezTo>
                  <a:lnTo>
                    <a:pt x="2180" y="208"/>
                  </a:lnTo>
                  <a:cubicBezTo>
                    <a:pt x="2049" y="301"/>
                    <a:pt x="1922" y="394"/>
                    <a:pt x="1799" y="491"/>
                  </a:cubicBezTo>
                  <a:cubicBezTo>
                    <a:pt x="1676" y="589"/>
                    <a:pt x="1558" y="690"/>
                    <a:pt x="1439" y="800"/>
                  </a:cubicBezTo>
                  <a:lnTo>
                    <a:pt x="1435" y="800"/>
                  </a:lnTo>
                  <a:cubicBezTo>
                    <a:pt x="1296" y="932"/>
                    <a:pt x="1160" y="1071"/>
                    <a:pt x="1033" y="1215"/>
                  </a:cubicBezTo>
                  <a:cubicBezTo>
                    <a:pt x="974" y="1287"/>
                    <a:pt x="910" y="1359"/>
                    <a:pt x="851" y="1431"/>
                  </a:cubicBezTo>
                  <a:cubicBezTo>
                    <a:pt x="796" y="1507"/>
                    <a:pt x="741" y="1592"/>
                    <a:pt x="690" y="1672"/>
                  </a:cubicBezTo>
                  <a:lnTo>
                    <a:pt x="695" y="1664"/>
                  </a:lnTo>
                  <a:lnTo>
                    <a:pt x="695" y="1664"/>
                  </a:lnTo>
                  <a:cubicBezTo>
                    <a:pt x="618" y="1782"/>
                    <a:pt x="555" y="1909"/>
                    <a:pt x="500" y="2036"/>
                  </a:cubicBezTo>
                  <a:cubicBezTo>
                    <a:pt x="470" y="2100"/>
                    <a:pt x="445" y="2163"/>
                    <a:pt x="424" y="2231"/>
                  </a:cubicBezTo>
                  <a:cubicBezTo>
                    <a:pt x="402" y="2282"/>
                    <a:pt x="386" y="2337"/>
                    <a:pt x="369" y="2387"/>
                  </a:cubicBezTo>
                  <a:cubicBezTo>
                    <a:pt x="305" y="2612"/>
                    <a:pt x="259" y="2840"/>
                    <a:pt x="229" y="3069"/>
                  </a:cubicBezTo>
                  <a:cubicBezTo>
                    <a:pt x="199" y="3302"/>
                    <a:pt x="182" y="3539"/>
                    <a:pt x="174" y="3772"/>
                  </a:cubicBezTo>
                  <a:lnTo>
                    <a:pt x="174" y="3763"/>
                  </a:lnTo>
                  <a:cubicBezTo>
                    <a:pt x="170" y="3966"/>
                    <a:pt x="170" y="4165"/>
                    <a:pt x="161" y="4368"/>
                  </a:cubicBezTo>
                  <a:cubicBezTo>
                    <a:pt x="149" y="4571"/>
                    <a:pt x="140" y="4787"/>
                    <a:pt x="123" y="4995"/>
                  </a:cubicBezTo>
                  <a:cubicBezTo>
                    <a:pt x="102" y="5202"/>
                    <a:pt x="81" y="5409"/>
                    <a:pt x="47" y="5613"/>
                  </a:cubicBezTo>
                  <a:cubicBezTo>
                    <a:pt x="34" y="5672"/>
                    <a:pt x="22" y="5731"/>
                    <a:pt x="13" y="5795"/>
                  </a:cubicBezTo>
                  <a:cubicBezTo>
                    <a:pt x="9" y="5824"/>
                    <a:pt x="5" y="5858"/>
                    <a:pt x="0" y="5888"/>
                  </a:cubicBezTo>
                  <a:cubicBezTo>
                    <a:pt x="0" y="5905"/>
                    <a:pt x="5" y="5926"/>
                    <a:pt x="5" y="5943"/>
                  </a:cubicBezTo>
                  <a:cubicBezTo>
                    <a:pt x="8" y="5957"/>
                    <a:pt x="15" y="5968"/>
                    <a:pt x="22" y="5981"/>
                  </a:cubicBezTo>
                  <a:lnTo>
                    <a:pt x="22" y="5981"/>
                  </a:lnTo>
                  <a:cubicBezTo>
                    <a:pt x="22" y="5981"/>
                    <a:pt x="22" y="5981"/>
                    <a:pt x="22" y="5981"/>
                  </a:cubicBezTo>
                  <a:lnTo>
                    <a:pt x="22" y="5981"/>
                  </a:lnTo>
                  <a:cubicBezTo>
                    <a:pt x="51" y="6027"/>
                    <a:pt x="85" y="6074"/>
                    <a:pt x="127" y="6112"/>
                  </a:cubicBezTo>
                  <a:lnTo>
                    <a:pt x="127" y="6116"/>
                  </a:lnTo>
                  <a:lnTo>
                    <a:pt x="140" y="6133"/>
                  </a:lnTo>
                  <a:cubicBezTo>
                    <a:pt x="153" y="6112"/>
                    <a:pt x="165" y="6095"/>
                    <a:pt x="182" y="6074"/>
                  </a:cubicBezTo>
                  <a:cubicBezTo>
                    <a:pt x="267" y="5964"/>
                    <a:pt x="364" y="5858"/>
                    <a:pt x="474" y="5761"/>
                  </a:cubicBezTo>
                  <a:lnTo>
                    <a:pt x="513" y="5727"/>
                  </a:lnTo>
                  <a:lnTo>
                    <a:pt x="529" y="5710"/>
                  </a:lnTo>
                  <a:cubicBezTo>
                    <a:pt x="517" y="5710"/>
                    <a:pt x="504" y="5714"/>
                    <a:pt x="491" y="5714"/>
                  </a:cubicBezTo>
                  <a:cubicBezTo>
                    <a:pt x="508" y="5325"/>
                    <a:pt x="466" y="4927"/>
                    <a:pt x="428" y="4542"/>
                  </a:cubicBezTo>
                  <a:lnTo>
                    <a:pt x="428" y="4521"/>
                  </a:lnTo>
                  <a:cubicBezTo>
                    <a:pt x="386" y="4140"/>
                    <a:pt x="339" y="3712"/>
                    <a:pt x="364" y="3302"/>
                  </a:cubicBezTo>
                  <a:cubicBezTo>
                    <a:pt x="373" y="3141"/>
                    <a:pt x="402" y="2980"/>
                    <a:pt x="449" y="2823"/>
                  </a:cubicBezTo>
                  <a:cubicBezTo>
                    <a:pt x="521" y="2641"/>
                    <a:pt x="610" y="2464"/>
                    <a:pt x="716" y="2303"/>
                  </a:cubicBezTo>
                  <a:lnTo>
                    <a:pt x="724" y="2286"/>
                  </a:lnTo>
                  <a:cubicBezTo>
                    <a:pt x="817" y="2146"/>
                    <a:pt x="923" y="2002"/>
                    <a:pt x="1042" y="1850"/>
                  </a:cubicBezTo>
                  <a:lnTo>
                    <a:pt x="1037" y="1846"/>
                  </a:lnTo>
                  <a:cubicBezTo>
                    <a:pt x="1037" y="1846"/>
                    <a:pt x="1033" y="1837"/>
                    <a:pt x="1033" y="1837"/>
                  </a:cubicBezTo>
                  <a:cubicBezTo>
                    <a:pt x="1033" y="1837"/>
                    <a:pt x="1033" y="1833"/>
                    <a:pt x="1033" y="1829"/>
                  </a:cubicBezTo>
                  <a:lnTo>
                    <a:pt x="1033" y="1812"/>
                  </a:lnTo>
                  <a:cubicBezTo>
                    <a:pt x="1033" y="1799"/>
                    <a:pt x="1037" y="1786"/>
                    <a:pt x="1042" y="1774"/>
                  </a:cubicBezTo>
                  <a:cubicBezTo>
                    <a:pt x="1067" y="1689"/>
                    <a:pt x="1105" y="1609"/>
                    <a:pt x="1152" y="1533"/>
                  </a:cubicBezTo>
                  <a:cubicBezTo>
                    <a:pt x="1207" y="1435"/>
                    <a:pt x="1270" y="1342"/>
                    <a:pt x="1338" y="1253"/>
                  </a:cubicBezTo>
                  <a:cubicBezTo>
                    <a:pt x="1351" y="1232"/>
                    <a:pt x="1372" y="1207"/>
                    <a:pt x="1389" y="1185"/>
                  </a:cubicBezTo>
                  <a:cubicBezTo>
                    <a:pt x="1410" y="1164"/>
                    <a:pt x="1431" y="1143"/>
                    <a:pt x="1452" y="1122"/>
                  </a:cubicBezTo>
                  <a:cubicBezTo>
                    <a:pt x="1528" y="1050"/>
                    <a:pt x="1609" y="974"/>
                    <a:pt x="1689" y="898"/>
                  </a:cubicBezTo>
                  <a:cubicBezTo>
                    <a:pt x="1753" y="834"/>
                    <a:pt x="1820" y="771"/>
                    <a:pt x="1884" y="707"/>
                  </a:cubicBezTo>
                  <a:cubicBezTo>
                    <a:pt x="1969" y="631"/>
                    <a:pt x="2049" y="551"/>
                    <a:pt x="2129" y="466"/>
                  </a:cubicBezTo>
                  <a:cubicBezTo>
                    <a:pt x="2218" y="373"/>
                    <a:pt x="2286" y="301"/>
                    <a:pt x="2345" y="229"/>
                  </a:cubicBezTo>
                  <a:cubicBezTo>
                    <a:pt x="2396" y="170"/>
                    <a:pt x="2438" y="106"/>
                    <a:pt x="2472" y="38"/>
                  </a:cubicBezTo>
                  <a:cubicBezTo>
                    <a:pt x="2481" y="26"/>
                    <a:pt x="2485" y="13"/>
                    <a:pt x="2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2"/>
            <p:cNvSpPr/>
            <p:nvPr/>
          </p:nvSpPr>
          <p:spPr>
            <a:xfrm rot="-2997187">
              <a:off x="-1238597" y="3972627"/>
              <a:ext cx="170" cy="170"/>
            </a:xfrm>
            <a:custGeom>
              <a:rect b="b" l="l" r="r" t="t"/>
              <a:pathLst>
                <a:path extrusionOk="0" h="5" w="5">
                  <a:moveTo>
                    <a:pt x="0" y="0"/>
                  </a:moveTo>
                  <a:lnTo>
                    <a:pt x="0" y="0"/>
                  </a:lnTo>
                  <a:lnTo>
                    <a:pt x="0" y="0"/>
                  </a:lnTo>
                  <a:lnTo>
                    <a:pt x="5" y="5"/>
                  </a:lnTo>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2"/>
            <p:cNvSpPr/>
            <p:nvPr/>
          </p:nvSpPr>
          <p:spPr>
            <a:xfrm rot="-2997187">
              <a:off x="-1238625" y="3972703"/>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2"/>
            <p:cNvSpPr/>
            <p:nvPr/>
          </p:nvSpPr>
          <p:spPr>
            <a:xfrm rot="-2997187">
              <a:off x="-1238521" y="3972791"/>
              <a:ext cx="34" cy="34"/>
            </a:xfrm>
            <a:custGeom>
              <a:rect b="b" l="l" r="r" t="t"/>
              <a:pathLst>
                <a:path extrusionOk="0" h="1" w="1">
                  <a:moveTo>
                    <a:pt x="0" y="1"/>
                  </a:moveTo>
                  <a:lnTo>
                    <a:pt x="0" y="1"/>
                  </a:lnTo>
                  <a:lnTo>
                    <a:pt x="0" y="1"/>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2"/>
            <p:cNvSpPr/>
            <p:nvPr/>
          </p:nvSpPr>
          <p:spPr>
            <a:xfrm rot="-2997187">
              <a:off x="-1195128" y="4042482"/>
              <a:ext cx="68064" cy="76269"/>
            </a:xfrm>
            <a:custGeom>
              <a:rect b="b" l="l" r="r" t="t"/>
              <a:pathLst>
                <a:path extrusionOk="0" h="2240" w="1999">
                  <a:moveTo>
                    <a:pt x="1656" y="1"/>
                  </a:moveTo>
                  <a:lnTo>
                    <a:pt x="1613" y="56"/>
                  </a:lnTo>
                  <a:lnTo>
                    <a:pt x="1609" y="51"/>
                  </a:lnTo>
                  <a:cubicBezTo>
                    <a:pt x="1419" y="267"/>
                    <a:pt x="1228" y="487"/>
                    <a:pt x="1033" y="703"/>
                  </a:cubicBezTo>
                  <a:cubicBezTo>
                    <a:pt x="839" y="919"/>
                    <a:pt x="648" y="1135"/>
                    <a:pt x="458" y="1359"/>
                  </a:cubicBezTo>
                  <a:cubicBezTo>
                    <a:pt x="415" y="1410"/>
                    <a:pt x="369" y="1465"/>
                    <a:pt x="327" y="1516"/>
                  </a:cubicBezTo>
                  <a:cubicBezTo>
                    <a:pt x="280" y="1571"/>
                    <a:pt x="246" y="1605"/>
                    <a:pt x="204" y="1647"/>
                  </a:cubicBezTo>
                  <a:cubicBezTo>
                    <a:pt x="145" y="1711"/>
                    <a:pt x="90" y="1774"/>
                    <a:pt x="39" y="1846"/>
                  </a:cubicBezTo>
                  <a:cubicBezTo>
                    <a:pt x="35" y="1854"/>
                    <a:pt x="30" y="1867"/>
                    <a:pt x="22" y="1876"/>
                  </a:cubicBezTo>
                  <a:cubicBezTo>
                    <a:pt x="18" y="1888"/>
                    <a:pt x="13" y="1897"/>
                    <a:pt x="13" y="1905"/>
                  </a:cubicBezTo>
                  <a:cubicBezTo>
                    <a:pt x="5" y="1922"/>
                    <a:pt x="5" y="1939"/>
                    <a:pt x="1" y="1956"/>
                  </a:cubicBezTo>
                  <a:cubicBezTo>
                    <a:pt x="1" y="1963"/>
                    <a:pt x="1" y="1972"/>
                    <a:pt x="1" y="1981"/>
                  </a:cubicBezTo>
                  <a:cubicBezTo>
                    <a:pt x="1" y="1986"/>
                    <a:pt x="1" y="1994"/>
                    <a:pt x="5" y="1998"/>
                  </a:cubicBezTo>
                  <a:lnTo>
                    <a:pt x="5" y="1990"/>
                  </a:lnTo>
                  <a:cubicBezTo>
                    <a:pt x="9" y="2003"/>
                    <a:pt x="9" y="2015"/>
                    <a:pt x="13" y="2028"/>
                  </a:cubicBezTo>
                  <a:cubicBezTo>
                    <a:pt x="22" y="2041"/>
                    <a:pt x="26" y="2053"/>
                    <a:pt x="30" y="2066"/>
                  </a:cubicBezTo>
                  <a:cubicBezTo>
                    <a:pt x="51" y="2104"/>
                    <a:pt x="77" y="2138"/>
                    <a:pt x="102" y="2172"/>
                  </a:cubicBezTo>
                  <a:cubicBezTo>
                    <a:pt x="119" y="2197"/>
                    <a:pt x="140" y="2218"/>
                    <a:pt x="153" y="2240"/>
                  </a:cubicBezTo>
                  <a:cubicBezTo>
                    <a:pt x="272" y="2193"/>
                    <a:pt x="394" y="2155"/>
                    <a:pt x="517" y="2125"/>
                  </a:cubicBezTo>
                  <a:cubicBezTo>
                    <a:pt x="614" y="2100"/>
                    <a:pt x="716" y="2079"/>
                    <a:pt x="822" y="2062"/>
                  </a:cubicBezTo>
                  <a:lnTo>
                    <a:pt x="864" y="2053"/>
                  </a:lnTo>
                  <a:lnTo>
                    <a:pt x="847" y="2032"/>
                  </a:lnTo>
                  <a:lnTo>
                    <a:pt x="835" y="2015"/>
                  </a:lnTo>
                  <a:cubicBezTo>
                    <a:pt x="822" y="2003"/>
                    <a:pt x="809" y="1986"/>
                    <a:pt x="796" y="1969"/>
                  </a:cubicBezTo>
                  <a:cubicBezTo>
                    <a:pt x="792" y="1952"/>
                    <a:pt x="788" y="1935"/>
                    <a:pt x="779" y="1914"/>
                  </a:cubicBezTo>
                  <a:cubicBezTo>
                    <a:pt x="775" y="1897"/>
                    <a:pt x="779" y="1871"/>
                    <a:pt x="779" y="1846"/>
                  </a:cubicBezTo>
                  <a:cubicBezTo>
                    <a:pt x="788" y="1804"/>
                    <a:pt x="796" y="1766"/>
                    <a:pt x="805" y="1723"/>
                  </a:cubicBezTo>
                  <a:cubicBezTo>
                    <a:pt x="847" y="1609"/>
                    <a:pt x="906" y="1499"/>
                    <a:pt x="974" y="1397"/>
                  </a:cubicBezTo>
                  <a:cubicBezTo>
                    <a:pt x="1127" y="1190"/>
                    <a:pt x="1296" y="995"/>
                    <a:pt x="1486" y="817"/>
                  </a:cubicBezTo>
                  <a:lnTo>
                    <a:pt x="1520" y="784"/>
                  </a:lnTo>
                  <a:lnTo>
                    <a:pt x="1550" y="754"/>
                  </a:lnTo>
                  <a:lnTo>
                    <a:pt x="1567" y="737"/>
                  </a:lnTo>
                  <a:lnTo>
                    <a:pt x="1596" y="707"/>
                  </a:lnTo>
                  <a:cubicBezTo>
                    <a:pt x="1660" y="640"/>
                    <a:pt x="1728" y="576"/>
                    <a:pt x="1787" y="508"/>
                  </a:cubicBezTo>
                  <a:cubicBezTo>
                    <a:pt x="1863" y="424"/>
                    <a:pt x="1935" y="331"/>
                    <a:pt x="1998" y="238"/>
                  </a:cubicBezTo>
                  <a:lnTo>
                    <a:pt x="1998" y="238"/>
                  </a:lnTo>
                  <a:lnTo>
                    <a:pt x="1977" y="246"/>
                  </a:lnTo>
                  <a:lnTo>
                    <a:pt x="1960" y="246"/>
                  </a:lnTo>
                  <a:cubicBezTo>
                    <a:pt x="1931" y="255"/>
                    <a:pt x="1905" y="259"/>
                    <a:pt x="1880" y="263"/>
                  </a:cubicBezTo>
                  <a:cubicBezTo>
                    <a:pt x="1863" y="267"/>
                    <a:pt x="1842" y="267"/>
                    <a:pt x="1825" y="267"/>
                  </a:cubicBezTo>
                  <a:lnTo>
                    <a:pt x="1787" y="267"/>
                  </a:lnTo>
                  <a:cubicBezTo>
                    <a:pt x="1774" y="263"/>
                    <a:pt x="1761" y="259"/>
                    <a:pt x="1745" y="255"/>
                  </a:cubicBezTo>
                  <a:cubicBezTo>
                    <a:pt x="1736" y="250"/>
                    <a:pt x="1723" y="246"/>
                    <a:pt x="1715" y="238"/>
                  </a:cubicBezTo>
                  <a:cubicBezTo>
                    <a:pt x="1706" y="233"/>
                    <a:pt x="1698" y="225"/>
                    <a:pt x="1694" y="221"/>
                  </a:cubicBezTo>
                  <a:cubicBezTo>
                    <a:pt x="1685" y="208"/>
                    <a:pt x="1677" y="191"/>
                    <a:pt x="1668" y="174"/>
                  </a:cubicBezTo>
                  <a:cubicBezTo>
                    <a:pt x="1664" y="161"/>
                    <a:pt x="1656" y="140"/>
                    <a:pt x="1656" y="123"/>
                  </a:cubicBezTo>
                  <a:cubicBezTo>
                    <a:pt x="1651" y="81"/>
                    <a:pt x="1651" y="43"/>
                    <a:pt x="165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2"/>
            <p:cNvSpPr/>
            <p:nvPr/>
          </p:nvSpPr>
          <p:spPr>
            <a:xfrm rot="-2997187">
              <a:off x="-1510529" y="4235613"/>
              <a:ext cx="470691" cy="219683"/>
            </a:xfrm>
            <a:custGeom>
              <a:rect b="b" l="l" r="r" t="t"/>
              <a:pathLst>
                <a:path extrusionOk="0" h="6452" w="13824">
                  <a:moveTo>
                    <a:pt x="0" y="1"/>
                  </a:moveTo>
                  <a:lnTo>
                    <a:pt x="0" y="1"/>
                  </a:lnTo>
                  <a:cubicBezTo>
                    <a:pt x="22" y="115"/>
                    <a:pt x="47" y="238"/>
                    <a:pt x="72" y="361"/>
                  </a:cubicBezTo>
                  <a:lnTo>
                    <a:pt x="72" y="356"/>
                  </a:lnTo>
                  <a:cubicBezTo>
                    <a:pt x="182" y="831"/>
                    <a:pt x="335" y="1296"/>
                    <a:pt x="534" y="1745"/>
                  </a:cubicBezTo>
                  <a:cubicBezTo>
                    <a:pt x="733" y="2202"/>
                    <a:pt x="970" y="2642"/>
                    <a:pt x="1249" y="3057"/>
                  </a:cubicBezTo>
                  <a:cubicBezTo>
                    <a:pt x="1524" y="3467"/>
                    <a:pt x="1833" y="3848"/>
                    <a:pt x="2180" y="4204"/>
                  </a:cubicBezTo>
                  <a:cubicBezTo>
                    <a:pt x="2506" y="4542"/>
                    <a:pt x="2870" y="4843"/>
                    <a:pt x="3259" y="5101"/>
                  </a:cubicBezTo>
                  <a:cubicBezTo>
                    <a:pt x="3729" y="5410"/>
                    <a:pt x="4233" y="5668"/>
                    <a:pt x="4753" y="5871"/>
                  </a:cubicBezTo>
                  <a:cubicBezTo>
                    <a:pt x="5697" y="6244"/>
                    <a:pt x="6628" y="6439"/>
                    <a:pt x="7522" y="6451"/>
                  </a:cubicBezTo>
                  <a:lnTo>
                    <a:pt x="7572" y="6451"/>
                  </a:lnTo>
                  <a:cubicBezTo>
                    <a:pt x="8021" y="6451"/>
                    <a:pt x="8478" y="6392"/>
                    <a:pt x="8880" y="6341"/>
                  </a:cubicBezTo>
                  <a:lnTo>
                    <a:pt x="8884" y="6337"/>
                  </a:lnTo>
                  <a:lnTo>
                    <a:pt x="8880" y="6337"/>
                  </a:lnTo>
                  <a:lnTo>
                    <a:pt x="8914" y="6303"/>
                  </a:lnTo>
                  <a:lnTo>
                    <a:pt x="8969" y="6252"/>
                  </a:lnTo>
                  <a:cubicBezTo>
                    <a:pt x="9007" y="6210"/>
                    <a:pt x="9045" y="6163"/>
                    <a:pt x="9083" y="6117"/>
                  </a:cubicBezTo>
                  <a:cubicBezTo>
                    <a:pt x="9096" y="6096"/>
                    <a:pt x="9113" y="6075"/>
                    <a:pt x="9126" y="6049"/>
                  </a:cubicBezTo>
                  <a:cubicBezTo>
                    <a:pt x="9134" y="6032"/>
                    <a:pt x="9147" y="6011"/>
                    <a:pt x="9151" y="5986"/>
                  </a:cubicBezTo>
                  <a:cubicBezTo>
                    <a:pt x="9160" y="5969"/>
                    <a:pt x="9164" y="5948"/>
                    <a:pt x="9164" y="5931"/>
                  </a:cubicBezTo>
                  <a:cubicBezTo>
                    <a:pt x="9164" y="5914"/>
                    <a:pt x="9160" y="5897"/>
                    <a:pt x="9155" y="5880"/>
                  </a:cubicBezTo>
                  <a:cubicBezTo>
                    <a:pt x="9151" y="5859"/>
                    <a:pt x="9138" y="5842"/>
                    <a:pt x="9126" y="5829"/>
                  </a:cubicBezTo>
                  <a:cubicBezTo>
                    <a:pt x="9113" y="5812"/>
                    <a:pt x="9096" y="5799"/>
                    <a:pt x="9079" y="5791"/>
                  </a:cubicBezTo>
                  <a:cubicBezTo>
                    <a:pt x="9066" y="5783"/>
                    <a:pt x="9054" y="5778"/>
                    <a:pt x="9041" y="5774"/>
                  </a:cubicBezTo>
                  <a:cubicBezTo>
                    <a:pt x="9020" y="5766"/>
                    <a:pt x="8994" y="5761"/>
                    <a:pt x="8969" y="5757"/>
                  </a:cubicBezTo>
                  <a:lnTo>
                    <a:pt x="8948" y="5753"/>
                  </a:lnTo>
                  <a:cubicBezTo>
                    <a:pt x="8914" y="5749"/>
                    <a:pt x="8880" y="5740"/>
                    <a:pt x="8846" y="5728"/>
                  </a:cubicBezTo>
                  <a:lnTo>
                    <a:pt x="8817" y="5715"/>
                  </a:lnTo>
                  <a:cubicBezTo>
                    <a:pt x="8808" y="5711"/>
                    <a:pt x="8804" y="5702"/>
                    <a:pt x="8796" y="5694"/>
                  </a:cubicBezTo>
                  <a:cubicBezTo>
                    <a:pt x="8796" y="5689"/>
                    <a:pt x="8791" y="5685"/>
                    <a:pt x="8787" y="5681"/>
                  </a:cubicBezTo>
                  <a:lnTo>
                    <a:pt x="8783" y="5664"/>
                  </a:lnTo>
                  <a:cubicBezTo>
                    <a:pt x="8783" y="5660"/>
                    <a:pt x="8779" y="5651"/>
                    <a:pt x="8779" y="5647"/>
                  </a:cubicBezTo>
                  <a:cubicBezTo>
                    <a:pt x="8779" y="5626"/>
                    <a:pt x="8779" y="5605"/>
                    <a:pt x="8779" y="5579"/>
                  </a:cubicBezTo>
                  <a:cubicBezTo>
                    <a:pt x="8783" y="5562"/>
                    <a:pt x="8787" y="5546"/>
                    <a:pt x="8791" y="5529"/>
                  </a:cubicBezTo>
                  <a:cubicBezTo>
                    <a:pt x="8800" y="5512"/>
                    <a:pt x="8804" y="5499"/>
                    <a:pt x="8812" y="5486"/>
                  </a:cubicBezTo>
                  <a:cubicBezTo>
                    <a:pt x="8829" y="5465"/>
                    <a:pt x="8851" y="5444"/>
                    <a:pt x="8872" y="5427"/>
                  </a:cubicBezTo>
                  <a:cubicBezTo>
                    <a:pt x="8897" y="5410"/>
                    <a:pt x="8923" y="5397"/>
                    <a:pt x="8952" y="5385"/>
                  </a:cubicBezTo>
                  <a:cubicBezTo>
                    <a:pt x="9024" y="5355"/>
                    <a:pt x="9096" y="5338"/>
                    <a:pt x="9172" y="5325"/>
                  </a:cubicBezTo>
                  <a:cubicBezTo>
                    <a:pt x="9274" y="5313"/>
                    <a:pt x="9380" y="5309"/>
                    <a:pt x="9481" y="5309"/>
                  </a:cubicBezTo>
                  <a:lnTo>
                    <a:pt x="9532" y="5309"/>
                  </a:lnTo>
                  <a:cubicBezTo>
                    <a:pt x="9651" y="5309"/>
                    <a:pt x="9773" y="5317"/>
                    <a:pt x="9921" y="5330"/>
                  </a:cubicBezTo>
                  <a:cubicBezTo>
                    <a:pt x="9976" y="5334"/>
                    <a:pt x="10036" y="5342"/>
                    <a:pt x="10095" y="5351"/>
                  </a:cubicBezTo>
                  <a:lnTo>
                    <a:pt x="10141" y="5355"/>
                  </a:lnTo>
                  <a:lnTo>
                    <a:pt x="10455" y="5253"/>
                  </a:lnTo>
                  <a:lnTo>
                    <a:pt x="10489" y="5241"/>
                  </a:lnTo>
                  <a:lnTo>
                    <a:pt x="10637" y="5194"/>
                  </a:lnTo>
                  <a:cubicBezTo>
                    <a:pt x="10827" y="5131"/>
                    <a:pt x="10963" y="5076"/>
                    <a:pt x="11081" y="5025"/>
                  </a:cubicBezTo>
                  <a:cubicBezTo>
                    <a:pt x="11280" y="4936"/>
                    <a:pt x="11470" y="4830"/>
                    <a:pt x="11597" y="4758"/>
                  </a:cubicBezTo>
                  <a:cubicBezTo>
                    <a:pt x="11885" y="4602"/>
                    <a:pt x="12186" y="4415"/>
                    <a:pt x="12402" y="4276"/>
                  </a:cubicBezTo>
                  <a:lnTo>
                    <a:pt x="12423" y="4263"/>
                  </a:lnTo>
                  <a:lnTo>
                    <a:pt x="12533" y="4195"/>
                  </a:lnTo>
                  <a:lnTo>
                    <a:pt x="12529" y="4195"/>
                  </a:lnTo>
                  <a:cubicBezTo>
                    <a:pt x="12520" y="4191"/>
                    <a:pt x="12516" y="4191"/>
                    <a:pt x="12507" y="4187"/>
                  </a:cubicBezTo>
                  <a:cubicBezTo>
                    <a:pt x="12482" y="4178"/>
                    <a:pt x="12457" y="4166"/>
                    <a:pt x="12431" y="4149"/>
                  </a:cubicBezTo>
                  <a:cubicBezTo>
                    <a:pt x="12410" y="4132"/>
                    <a:pt x="12393" y="4115"/>
                    <a:pt x="12376" y="4098"/>
                  </a:cubicBezTo>
                  <a:cubicBezTo>
                    <a:pt x="12355" y="4064"/>
                    <a:pt x="12334" y="4035"/>
                    <a:pt x="12321" y="3996"/>
                  </a:cubicBezTo>
                  <a:cubicBezTo>
                    <a:pt x="12296" y="3950"/>
                    <a:pt x="12287" y="3895"/>
                    <a:pt x="12296" y="3844"/>
                  </a:cubicBezTo>
                  <a:cubicBezTo>
                    <a:pt x="12296" y="3823"/>
                    <a:pt x="12304" y="3802"/>
                    <a:pt x="12309" y="3785"/>
                  </a:cubicBezTo>
                  <a:cubicBezTo>
                    <a:pt x="12321" y="3759"/>
                    <a:pt x="12334" y="3734"/>
                    <a:pt x="12351" y="3709"/>
                  </a:cubicBezTo>
                  <a:cubicBezTo>
                    <a:pt x="12380" y="3671"/>
                    <a:pt x="12414" y="3637"/>
                    <a:pt x="12452" y="3607"/>
                  </a:cubicBezTo>
                  <a:lnTo>
                    <a:pt x="12465" y="3599"/>
                  </a:lnTo>
                  <a:lnTo>
                    <a:pt x="12482" y="3586"/>
                  </a:lnTo>
                  <a:cubicBezTo>
                    <a:pt x="12571" y="3527"/>
                    <a:pt x="12664" y="3476"/>
                    <a:pt x="12761" y="3438"/>
                  </a:cubicBezTo>
                  <a:cubicBezTo>
                    <a:pt x="12897" y="3378"/>
                    <a:pt x="13041" y="3332"/>
                    <a:pt x="13176" y="3281"/>
                  </a:cubicBezTo>
                  <a:lnTo>
                    <a:pt x="13223" y="3268"/>
                  </a:lnTo>
                  <a:lnTo>
                    <a:pt x="13235" y="3264"/>
                  </a:lnTo>
                  <a:lnTo>
                    <a:pt x="13252" y="3256"/>
                  </a:lnTo>
                  <a:cubicBezTo>
                    <a:pt x="13362" y="3222"/>
                    <a:pt x="13447" y="3192"/>
                    <a:pt x="13532" y="3150"/>
                  </a:cubicBezTo>
                  <a:cubicBezTo>
                    <a:pt x="13570" y="3133"/>
                    <a:pt x="13608" y="3112"/>
                    <a:pt x="13646" y="3086"/>
                  </a:cubicBezTo>
                  <a:cubicBezTo>
                    <a:pt x="13654" y="3078"/>
                    <a:pt x="13667" y="3070"/>
                    <a:pt x="13680" y="3057"/>
                  </a:cubicBezTo>
                  <a:cubicBezTo>
                    <a:pt x="13705" y="3036"/>
                    <a:pt x="13726" y="3014"/>
                    <a:pt x="13748" y="2993"/>
                  </a:cubicBezTo>
                  <a:cubicBezTo>
                    <a:pt x="13777" y="2964"/>
                    <a:pt x="13803" y="2930"/>
                    <a:pt x="13824" y="2896"/>
                  </a:cubicBezTo>
                  <a:lnTo>
                    <a:pt x="13824" y="2896"/>
                  </a:lnTo>
                  <a:cubicBezTo>
                    <a:pt x="13726" y="2909"/>
                    <a:pt x="13625" y="2926"/>
                    <a:pt x="13527" y="2947"/>
                  </a:cubicBezTo>
                  <a:cubicBezTo>
                    <a:pt x="13460" y="2964"/>
                    <a:pt x="13388" y="2985"/>
                    <a:pt x="13324" y="3010"/>
                  </a:cubicBezTo>
                  <a:cubicBezTo>
                    <a:pt x="13244" y="3044"/>
                    <a:pt x="13168" y="3082"/>
                    <a:pt x="13092" y="3120"/>
                  </a:cubicBezTo>
                  <a:cubicBezTo>
                    <a:pt x="12905" y="3222"/>
                    <a:pt x="12723" y="3336"/>
                    <a:pt x="12546" y="3459"/>
                  </a:cubicBezTo>
                  <a:cubicBezTo>
                    <a:pt x="12380" y="3573"/>
                    <a:pt x="12211" y="3692"/>
                    <a:pt x="12042" y="3797"/>
                  </a:cubicBezTo>
                  <a:cubicBezTo>
                    <a:pt x="11720" y="4009"/>
                    <a:pt x="11382" y="4200"/>
                    <a:pt x="11035" y="4365"/>
                  </a:cubicBezTo>
                  <a:cubicBezTo>
                    <a:pt x="10764" y="4492"/>
                    <a:pt x="10484" y="4597"/>
                    <a:pt x="10201" y="4686"/>
                  </a:cubicBezTo>
                  <a:cubicBezTo>
                    <a:pt x="10116" y="4712"/>
                    <a:pt x="10031" y="4733"/>
                    <a:pt x="9947" y="4758"/>
                  </a:cubicBezTo>
                  <a:cubicBezTo>
                    <a:pt x="9875" y="4779"/>
                    <a:pt x="9807" y="4801"/>
                    <a:pt x="9735" y="4822"/>
                  </a:cubicBezTo>
                  <a:cubicBezTo>
                    <a:pt x="9600" y="4864"/>
                    <a:pt x="9460" y="4911"/>
                    <a:pt x="9329" y="4961"/>
                  </a:cubicBezTo>
                  <a:cubicBezTo>
                    <a:pt x="9054" y="5059"/>
                    <a:pt x="8783" y="5169"/>
                    <a:pt x="8512" y="5266"/>
                  </a:cubicBezTo>
                  <a:cubicBezTo>
                    <a:pt x="8245" y="5364"/>
                    <a:pt x="7974" y="5448"/>
                    <a:pt x="7699" y="5520"/>
                  </a:cubicBezTo>
                  <a:cubicBezTo>
                    <a:pt x="7428" y="5584"/>
                    <a:pt x="7149" y="5622"/>
                    <a:pt x="6866" y="5630"/>
                  </a:cubicBezTo>
                  <a:cubicBezTo>
                    <a:pt x="6828" y="5631"/>
                    <a:pt x="6791" y="5632"/>
                    <a:pt x="6754" y="5632"/>
                  </a:cubicBezTo>
                  <a:cubicBezTo>
                    <a:pt x="6641" y="5632"/>
                    <a:pt x="6528" y="5627"/>
                    <a:pt x="6417" y="5617"/>
                  </a:cubicBezTo>
                  <a:cubicBezTo>
                    <a:pt x="6264" y="5601"/>
                    <a:pt x="6116" y="5579"/>
                    <a:pt x="5968" y="5550"/>
                  </a:cubicBezTo>
                  <a:cubicBezTo>
                    <a:pt x="5350" y="5444"/>
                    <a:pt x="4753" y="5253"/>
                    <a:pt x="4182" y="4991"/>
                  </a:cubicBezTo>
                  <a:cubicBezTo>
                    <a:pt x="3907" y="4864"/>
                    <a:pt x="3640" y="4716"/>
                    <a:pt x="3382" y="4555"/>
                  </a:cubicBezTo>
                  <a:cubicBezTo>
                    <a:pt x="2857" y="4221"/>
                    <a:pt x="2375" y="3836"/>
                    <a:pt x="1939" y="3395"/>
                  </a:cubicBezTo>
                  <a:cubicBezTo>
                    <a:pt x="1727" y="3184"/>
                    <a:pt x="1528" y="2959"/>
                    <a:pt x="1342" y="2727"/>
                  </a:cubicBezTo>
                  <a:cubicBezTo>
                    <a:pt x="1245" y="2600"/>
                    <a:pt x="1147" y="2468"/>
                    <a:pt x="1058" y="2333"/>
                  </a:cubicBezTo>
                  <a:cubicBezTo>
                    <a:pt x="970" y="2202"/>
                    <a:pt x="898" y="2079"/>
                    <a:pt x="826" y="1948"/>
                  </a:cubicBezTo>
                  <a:cubicBezTo>
                    <a:pt x="754" y="1812"/>
                    <a:pt x="686" y="1677"/>
                    <a:pt x="623" y="1537"/>
                  </a:cubicBezTo>
                  <a:cubicBezTo>
                    <a:pt x="559" y="1402"/>
                    <a:pt x="504" y="1271"/>
                    <a:pt x="449" y="1131"/>
                  </a:cubicBezTo>
                  <a:cubicBezTo>
                    <a:pt x="335" y="852"/>
                    <a:pt x="229" y="564"/>
                    <a:pt x="115" y="280"/>
                  </a:cubicBezTo>
                  <a:cubicBezTo>
                    <a:pt x="77" y="187"/>
                    <a:pt x="38" y="94"/>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2"/>
            <p:cNvSpPr/>
            <p:nvPr/>
          </p:nvSpPr>
          <p:spPr>
            <a:xfrm rot="-2997187">
              <a:off x="-1162221" y="4123702"/>
              <a:ext cx="34" cy="34"/>
            </a:xfrm>
            <a:custGeom>
              <a:rect b="b" l="l" r="r" t="t"/>
              <a:pathLst>
                <a:path extrusionOk="0" h="1" w="1">
                  <a:moveTo>
                    <a:pt x="0" y="0"/>
                  </a:moveTo>
                  <a:lnTo>
                    <a:pt x="0" y="0"/>
                  </a:lnTo>
                  <a:close/>
                </a:path>
              </a:pathLst>
            </a:custGeom>
            <a:solidFill>
              <a:srgbClr val="E426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2"/>
            <p:cNvSpPr/>
            <p:nvPr/>
          </p:nvSpPr>
          <p:spPr>
            <a:xfrm rot="-2997187">
              <a:off x="-1180275" y="4306658"/>
              <a:ext cx="76984" cy="35241"/>
            </a:xfrm>
            <a:custGeom>
              <a:rect b="b" l="l" r="r" t="t"/>
              <a:pathLst>
                <a:path extrusionOk="0" h="1035" w="2261">
                  <a:moveTo>
                    <a:pt x="649" y="0"/>
                  </a:moveTo>
                  <a:cubicBezTo>
                    <a:pt x="566" y="0"/>
                    <a:pt x="482" y="8"/>
                    <a:pt x="398" y="18"/>
                  </a:cubicBezTo>
                  <a:cubicBezTo>
                    <a:pt x="322" y="27"/>
                    <a:pt x="246" y="48"/>
                    <a:pt x="174" y="73"/>
                  </a:cubicBezTo>
                  <a:cubicBezTo>
                    <a:pt x="149" y="86"/>
                    <a:pt x="119" y="103"/>
                    <a:pt x="98" y="120"/>
                  </a:cubicBezTo>
                  <a:cubicBezTo>
                    <a:pt x="73" y="137"/>
                    <a:pt x="56" y="154"/>
                    <a:pt x="39" y="175"/>
                  </a:cubicBezTo>
                  <a:cubicBezTo>
                    <a:pt x="30" y="192"/>
                    <a:pt x="22" y="205"/>
                    <a:pt x="18" y="222"/>
                  </a:cubicBezTo>
                  <a:cubicBezTo>
                    <a:pt x="9" y="239"/>
                    <a:pt x="5" y="255"/>
                    <a:pt x="5" y="272"/>
                  </a:cubicBezTo>
                  <a:cubicBezTo>
                    <a:pt x="1" y="294"/>
                    <a:pt x="1" y="319"/>
                    <a:pt x="5" y="340"/>
                  </a:cubicBezTo>
                  <a:cubicBezTo>
                    <a:pt x="5" y="344"/>
                    <a:pt x="5" y="353"/>
                    <a:pt x="9" y="357"/>
                  </a:cubicBezTo>
                  <a:lnTo>
                    <a:pt x="13" y="374"/>
                  </a:lnTo>
                  <a:cubicBezTo>
                    <a:pt x="13" y="378"/>
                    <a:pt x="18" y="382"/>
                    <a:pt x="22" y="387"/>
                  </a:cubicBezTo>
                  <a:cubicBezTo>
                    <a:pt x="26" y="395"/>
                    <a:pt x="34" y="399"/>
                    <a:pt x="43" y="408"/>
                  </a:cubicBezTo>
                  <a:lnTo>
                    <a:pt x="68" y="421"/>
                  </a:lnTo>
                  <a:cubicBezTo>
                    <a:pt x="102" y="433"/>
                    <a:pt x="136" y="442"/>
                    <a:pt x="170" y="446"/>
                  </a:cubicBezTo>
                  <a:lnTo>
                    <a:pt x="195" y="450"/>
                  </a:lnTo>
                  <a:cubicBezTo>
                    <a:pt x="221" y="454"/>
                    <a:pt x="242" y="459"/>
                    <a:pt x="267" y="467"/>
                  </a:cubicBezTo>
                  <a:cubicBezTo>
                    <a:pt x="280" y="471"/>
                    <a:pt x="293" y="476"/>
                    <a:pt x="305" y="484"/>
                  </a:cubicBezTo>
                  <a:cubicBezTo>
                    <a:pt x="322" y="492"/>
                    <a:pt x="335" y="505"/>
                    <a:pt x="348" y="518"/>
                  </a:cubicBezTo>
                  <a:cubicBezTo>
                    <a:pt x="365" y="535"/>
                    <a:pt x="373" y="552"/>
                    <a:pt x="377" y="573"/>
                  </a:cubicBezTo>
                  <a:cubicBezTo>
                    <a:pt x="382" y="590"/>
                    <a:pt x="386" y="607"/>
                    <a:pt x="386" y="619"/>
                  </a:cubicBezTo>
                  <a:cubicBezTo>
                    <a:pt x="386" y="641"/>
                    <a:pt x="382" y="662"/>
                    <a:pt x="377" y="679"/>
                  </a:cubicBezTo>
                  <a:cubicBezTo>
                    <a:pt x="369" y="700"/>
                    <a:pt x="360" y="721"/>
                    <a:pt x="348" y="742"/>
                  </a:cubicBezTo>
                  <a:cubicBezTo>
                    <a:pt x="335" y="768"/>
                    <a:pt x="322" y="789"/>
                    <a:pt x="305" y="810"/>
                  </a:cubicBezTo>
                  <a:cubicBezTo>
                    <a:pt x="271" y="856"/>
                    <a:pt x="233" y="899"/>
                    <a:pt x="191" y="945"/>
                  </a:cubicBezTo>
                  <a:lnTo>
                    <a:pt x="140" y="996"/>
                  </a:lnTo>
                  <a:lnTo>
                    <a:pt x="106" y="1026"/>
                  </a:lnTo>
                  <a:lnTo>
                    <a:pt x="128" y="1034"/>
                  </a:lnTo>
                  <a:lnTo>
                    <a:pt x="145" y="1034"/>
                  </a:lnTo>
                  <a:lnTo>
                    <a:pt x="284" y="1017"/>
                  </a:lnTo>
                  <a:cubicBezTo>
                    <a:pt x="712" y="954"/>
                    <a:pt x="1139" y="920"/>
                    <a:pt x="1571" y="911"/>
                  </a:cubicBezTo>
                  <a:cubicBezTo>
                    <a:pt x="1656" y="911"/>
                    <a:pt x="1744" y="911"/>
                    <a:pt x="1829" y="916"/>
                  </a:cubicBezTo>
                  <a:cubicBezTo>
                    <a:pt x="1888" y="920"/>
                    <a:pt x="1943" y="924"/>
                    <a:pt x="2003" y="933"/>
                  </a:cubicBezTo>
                  <a:cubicBezTo>
                    <a:pt x="2011" y="933"/>
                    <a:pt x="2020" y="935"/>
                    <a:pt x="2028" y="935"/>
                  </a:cubicBezTo>
                  <a:cubicBezTo>
                    <a:pt x="2032" y="935"/>
                    <a:pt x="2036" y="934"/>
                    <a:pt x="2041" y="933"/>
                  </a:cubicBezTo>
                  <a:cubicBezTo>
                    <a:pt x="2066" y="933"/>
                    <a:pt x="2087" y="928"/>
                    <a:pt x="2113" y="920"/>
                  </a:cubicBezTo>
                  <a:cubicBezTo>
                    <a:pt x="2168" y="903"/>
                    <a:pt x="2214" y="861"/>
                    <a:pt x="2240" y="810"/>
                  </a:cubicBezTo>
                  <a:cubicBezTo>
                    <a:pt x="2252" y="776"/>
                    <a:pt x="2261" y="742"/>
                    <a:pt x="2261" y="704"/>
                  </a:cubicBezTo>
                  <a:cubicBezTo>
                    <a:pt x="2252" y="645"/>
                    <a:pt x="2227" y="590"/>
                    <a:pt x="2185" y="552"/>
                  </a:cubicBezTo>
                  <a:cubicBezTo>
                    <a:pt x="1922" y="289"/>
                    <a:pt x="1571" y="162"/>
                    <a:pt x="1262" y="78"/>
                  </a:cubicBezTo>
                  <a:cubicBezTo>
                    <a:pt x="1296" y="69"/>
                    <a:pt x="1330" y="61"/>
                    <a:pt x="1363" y="52"/>
                  </a:cubicBezTo>
                  <a:cubicBezTo>
                    <a:pt x="1283" y="40"/>
                    <a:pt x="1215" y="31"/>
                    <a:pt x="1143" y="23"/>
                  </a:cubicBezTo>
                  <a:cubicBezTo>
                    <a:pt x="995" y="10"/>
                    <a:pt x="873" y="6"/>
                    <a:pt x="758" y="2"/>
                  </a:cubicBezTo>
                  <a:lnTo>
                    <a:pt x="703" y="2"/>
                  </a:lnTo>
                  <a:cubicBezTo>
                    <a:pt x="685" y="1"/>
                    <a:pt x="667" y="0"/>
                    <a:pt x="6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2"/>
            <p:cNvSpPr/>
            <p:nvPr/>
          </p:nvSpPr>
          <p:spPr>
            <a:xfrm rot="-2997187">
              <a:off x="-1192481" y="4096728"/>
              <a:ext cx="157680" cy="84475"/>
            </a:xfrm>
            <a:custGeom>
              <a:rect b="b" l="l" r="r" t="t"/>
              <a:pathLst>
                <a:path extrusionOk="0" h="2481" w="4631">
                  <a:moveTo>
                    <a:pt x="2604" y="0"/>
                  </a:moveTo>
                  <a:lnTo>
                    <a:pt x="2599" y="4"/>
                  </a:lnTo>
                  <a:lnTo>
                    <a:pt x="2553" y="13"/>
                  </a:lnTo>
                  <a:cubicBezTo>
                    <a:pt x="2447" y="30"/>
                    <a:pt x="2345" y="51"/>
                    <a:pt x="2248" y="76"/>
                  </a:cubicBezTo>
                  <a:cubicBezTo>
                    <a:pt x="2125" y="106"/>
                    <a:pt x="2003" y="144"/>
                    <a:pt x="1884" y="191"/>
                  </a:cubicBezTo>
                  <a:cubicBezTo>
                    <a:pt x="1897" y="203"/>
                    <a:pt x="1909" y="219"/>
                    <a:pt x="1921" y="232"/>
                  </a:cubicBezTo>
                  <a:lnTo>
                    <a:pt x="1921" y="232"/>
                  </a:lnTo>
                  <a:cubicBezTo>
                    <a:pt x="1919" y="230"/>
                    <a:pt x="1917" y="228"/>
                    <a:pt x="1915" y="226"/>
                  </a:cubicBezTo>
                  <a:lnTo>
                    <a:pt x="1915" y="226"/>
                  </a:lnTo>
                  <a:cubicBezTo>
                    <a:pt x="1918" y="229"/>
                    <a:pt x="1918" y="229"/>
                    <a:pt x="1922" y="233"/>
                  </a:cubicBezTo>
                  <a:cubicBezTo>
                    <a:pt x="1922" y="233"/>
                    <a:pt x="1922" y="232"/>
                    <a:pt x="1921" y="232"/>
                  </a:cubicBezTo>
                  <a:lnTo>
                    <a:pt x="1921" y="232"/>
                  </a:lnTo>
                  <a:cubicBezTo>
                    <a:pt x="1948" y="259"/>
                    <a:pt x="1976" y="286"/>
                    <a:pt x="2007" y="309"/>
                  </a:cubicBezTo>
                  <a:cubicBezTo>
                    <a:pt x="2032" y="330"/>
                    <a:pt x="2058" y="347"/>
                    <a:pt x="2087" y="364"/>
                  </a:cubicBezTo>
                  <a:cubicBezTo>
                    <a:pt x="2163" y="406"/>
                    <a:pt x="2248" y="449"/>
                    <a:pt x="2328" y="483"/>
                  </a:cubicBezTo>
                  <a:cubicBezTo>
                    <a:pt x="2367" y="500"/>
                    <a:pt x="2400" y="516"/>
                    <a:pt x="2434" y="533"/>
                  </a:cubicBezTo>
                  <a:cubicBezTo>
                    <a:pt x="2464" y="546"/>
                    <a:pt x="2489" y="559"/>
                    <a:pt x="2515" y="580"/>
                  </a:cubicBezTo>
                  <a:cubicBezTo>
                    <a:pt x="2523" y="584"/>
                    <a:pt x="2536" y="593"/>
                    <a:pt x="2544" y="601"/>
                  </a:cubicBezTo>
                  <a:cubicBezTo>
                    <a:pt x="2553" y="610"/>
                    <a:pt x="2557" y="618"/>
                    <a:pt x="2566" y="627"/>
                  </a:cubicBezTo>
                  <a:cubicBezTo>
                    <a:pt x="2574" y="643"/>
                    <a:pt x="2582" y="660"/>
                    <a:pt x="2582" y="682"/>
                  </a:cubicBezTo>
                  <a:cubicBezTo>
                    <a:pt x="2587" y="690"/>
                    <a:pt x="2587" y="698"/>
                    <a:pt x="2582" y="711"/>
                  </a:cubicBezTo>
                  <a:cubicBezTo>
                    <a:pt x="2582" y="720"/>
                    <a:pt x="2578" y="728"/>
                    <a:pt x="2574" y="741"/>
                  </a:cubicBezTo>
                  <a:cubicBezTo>
                    <a:pt x="2561" y="762"/>
                    <a:pt x="2549" y="779"/>
                    <a:pt x="2532" y="796"/>
                  </a:cubicBezTo>
                  <a:cubicBezTo>
                    <a:pt x="2502" y="825"/>
                    <a:pt x="2472" y="851"/>
                    <a:pt x="2439" y="876"/>
                  </a:cubicBezTo>
                  <a:cubicBezTo>
                    <a:pt x="2379" y="919"/>
                    <a:pt x="2320" y="952"/>
                    <a:pt x="2261" y="986"/>
                  </a:cubicBezTo>
                  <a:cubicBezTo>
                    <a:pt x="2214" y="1012"/>
                    <a:pt x="2163" y="1033"/>
                    <a:pt x="2117" y="1050"/>
                  </a:cubicBezTo>
                  <a:cubicBezTo>
                    <a:pt x="2066" y="1071"/>
                    <a:pt x="2015" y="1084"/>
                    <a:pt x="1969" y="1096"/>
                  </a:cubicBezTo>
                  <a:cubicBezTo>
                    <a:pt x="1909" y="1109"/>
                    <a:pt x="1854" y="1122"/>
                    <a:pt x="1799" y="1130"/>
                  </a:cubicBezTo>
                  <a:cubicBezTo>
                    <a:pt x="1732" y="1143"/>
                    <a:pt x="1668" y="1151"/>
                    <a:pt x="1600" y="1164"/>
                  </a:cubicBezTo>
                  <a:lnTo>
                    <a:pt x="1533" y="1173"/>
                  </a:lnTo>
                  <a:cubicBezTo>
                    <a:pt x="1512" y="1211"/>
                    <a:pt x="1486" y="1244"/>
                    <a:pt x="1457" y="1270"/>
                  </a:cubicBezTo>
                  <a:cubicBezTo>
                    <a:pt x="1431" y="1295"/>
                    <a:pt x="1410" y="1316"/>
                    <a:pt x="1389" y="1333"/>
                  </a:cubicBezTo>
                  <a:cubicBezTo>
                    <a:pt x="1376" y="1346"/>
                    <a:pt x="1363" y="1355"/>
                    <a:pt x="1351" y="1367"/>
                  </a:cubicBezTo>
                  <a:cubicBezTo>
                    <a:pt x="1317" y="1393"/>
                    <a:pt x="1279" y="1414"/>
                    <a:pt x="1241" y="1431"/>
                  </a:cubicBezTo>
                  <a:cubicBezTo>
                    <a:pt x="1156" y="1465"/>
                    <a:pt x="1071" y="1494"/>
                    <a:pt x="961" y="1537"/>
                  </a:cubicBezTo>
                  <a:lnTo>
                    <a:pt x="944" y="1541"/>
                  </a:lnTo>
                  <a:lnTo>
                    <a:pt x="928" y="1545"/>
                  </a:lnTo>
                  <a:lnTo>
                    <a:pt x="885" y="1562"/>
                  </a:lnTo>
                  <a:cubicBezTo>
                    <a:pt x="750" y="1608"/>
                    <a:pt x="602" y="1655"/>
                    <a:pt x="470" y="1714"/>
                  </a:cubicBezTo>
                  <a:cubicBezTo>
                    <a:pt x="373" y="1757"/>
                    <a:pt x="276" y="1807"/>
                    <a:pt x="187" y="1867"/>
                  </a:cubicBezTo>
                  <a:lnTo>
                    <a:pt x="174" y="1875"/>
                  </a:lnTo>
                  <a:lnTo>
                    <a:pt x="161" y="1888"/>
                  </a:lnTo>
                  <a:cubicBezTo>
                    <a:pt x="123" y="1917"/>
                    <a:pt x="89" y="1951"/>
                    <a:pt x="60" y="1994"/>
                  </a:cubicBezTo>
                  <a:cubicBezTo>
                    <a:pt x="43" y="2015"/>
                    <a:pt x="30" y="2040"/>
                    <a:pt x="18" y="2066"/>
                  </a:cubicBezTo>
                  <a:cubicBezTo>
                    <a:pt x="9" y="2087"/>
                    <a:pt x="5" y="2104"/>
                    <a:pt x="1" y="2125"/>
                  </a:cubicBezTo>
                  <a:cubicBezTo>
                    <a:pt x="1" y="2150"/>
                    <a:pt x="1" y="2171"/>
                    <a:pt x="1" y="2197"/>
                  </a:cubicBezTo>
                  <a:cubicBezTo>
                    <a:pt x="9" y="2226"/>
                    <a:pt x="18" y="2252"/>
                    <a:pt x="26" y="2281"/>
                  </a:cubicBezTo>
                  <a:cubicBezTo>
                    <a:pt x="43" y="2315"/>
                    <a:pt x="60" y="2349"/>
                    <a:pt x="85" y="2379"/>
                  </a:cubicBezTo>
                  <a:cubicBezTo>
                    <a:pt x="102" y="2396"/>
                    <a:pt x="119" y="2417"/>
                    <a:pt x="140" y="2430"/>
                  </a:cubicBezTo>
                  <a:cubicBezTo>
                    <a:pt x="161" y="2446"/>
                    <a:pt x="187" y="2459"/>
                    <a:pt x="216" y="2472"/>
                  </a:cubicBezTo>
                  <a:cubicBezTo>
                    <a:pt x="221" y="2472"/>
                    <a:pt x="229" y="2476"/>
                    <a:pt x="233" y="2480"/>
                  </a:cubicBezTo>
                  <a:lnTo>
                    <a:pt x="356" y="2408"/>
                  </a:lnTo>
                  <a:cubicBezTo>
                    <a:pt x="623" y="2248"/>
                    <a:pt x="889" y="2091"/>
                    <a:pt x="1169" y="1947"/>
                  </a:cubicBezTo>
                  <a:lnTo>
                    <a:pt x="1169" y="1947"/>
                  </a:lnTo>
                  <a:lnTo>
                    <a:pt x="1110" y="1956"/>
                  </a:lnTo>
                  <a:cubicBezTo>
                    <a:pt x="1782" y="1647"/>
                    <a:pt x="2489" y="1414"/>
                    <a:pt x="3217" y="1270"/>
                  </a:cubicBezTo>
                  <a:cubicBezTo>
                    <a:pt x="3607" y="1189"/>
                    <a:pt x="4009" y="1147"/>
                    <a:pt x="4407" y="1139"/>
                  </a:cubicBezTo>
                  <a:cubicBezTo>
                    <a:pt x="4487" y="1130"/>
                    <a:pt x="4555" y="1084"/>
                    <a:pt x="4589" y="1012"/>
                  </a:cubicBezTo>
                  <a:cubicBezTo>
                    <a:pt x="4631" y="923"/>
                    <a:pt x="4610" y="817"/>
                    <a:pt x="4538" y="749"/>
                  </a:cubicBezTo>
                  <a:cubicBezTo>
                    <a:pt x="4309" y="550"/>
                    <a:pt x="4013" y="457"/>
                    <a:pt x="3751" y="381"/>
                  </a:cubicBezTo>
                  <a:cubicBezTo>
                    <a:pt x="3645" y="351"/>
                    <a:pt x="3539" y="326"/>
                    <a:pt x="3433" y="296"/>
                  </a:cubicBezTo>
                  <a:lnTo>
                    <a:pt x="3408" y="292"/>
                  </a:lnTo>
                  <a:lnTo>
                    <a:pt x="3391" y="288"/>
                  </a:lnTo>
                  <a:cubicBezTo>
                    <a:pt x="3255" y="254"/>
                    <a:pt x="3090" y="212"/>
                    <a:pt x="2934" y="165"/>
                  </a:cubicBezTo>
                  <a:cubicBezTo>
                    <a:pt x="2832" y="131"/>
                    <a:pt x="2739" y="89"/>
                    <a:pt x="2650" y="38"/>
                  </a:cubicBezTo>
                  <a:cubicBezTo>
                    <a:pt x="2633" y="25"/>
                    <a:pt x="2621" y="13"/>
                    <a:pt x="260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2"/>
            <p:cNvSpPr/>
            <p:nvPr/>
          </p:nvSpPr>
          <p:spPr>
            <a:xfrm rot="-2997187">
              <a:off x="-1232103" y="3909735"/>
              <a:ext cx="66770" cy="133335"/>
            </a:xfrm>
            <a:custGeom>
              <a:rect b="b" l="l" r="r" t="t"/>
              <a:pathLst>
                <a:path extrusionOk="0" h="3916" w="1961">
                  <a:moveTo>
                    <a:pt x="1744" y="1"/>
                  </a:moveTo>
                  <a:cubicBezTo>
                    <a:pt x="1702" y="1"/>
                    <a:pt x="1655" y="14"/>
                    <a:pt x="1621" y="39"/>
                  </a:cubicBezTo>
                  <a:lnTo>
                    <a:pt x="1617" y="43"/>
                  </a:lnTo>
                  <a:cubicBezTo>
                    <a:pt x="1520" y="98"/>
                    <a:pt x="1427" y="166"/>
                    <a:pt x="1346" y="221"/>
                  </a:cubicBezTo>
                  <a:lnTo>
                    <a:pt x="1321" y="242"/>
                  </a:lnTo>
                  <a:lnTo>
                    <a:pt x="1308" y="251"/>
                  </a:lnTo>
                  <a:lnTo>
                    <a:pt x="1296" y="259"/>
                  </a:lnTo>
                  <a:cubicBezTo>
                    <a:pt x="1169" y="352"/>
                    <a:pt x="1037" y="433"/>
                    <a:pt x="906" y="509"/>
                  </a:cubicBezTo>
                  <a:cubicBezTo>
                    <a:pt x="847" y="534"/>
                    <a:pt x="783" y="560"/>
                    <a:pt x="724" y="577"/>
                  </a:cubicBezTo>
                  <a:lnTo>
                    <a:pt x="699" y="602"/>
                  </a:lnTo>
                  <a:lnTo>
                    <a:pt x="661" y="640"/>
                  </a:lnTo>
                  <a:cubicBezTo>
                    <a:pt x="551" y="733"/>
                    <a:pt x="453" y="839"/>
                    <a:pt x="364" y="953"/>
                  </a:cubicBezTo>
                  <a:cubicBezTo>
                    <a:pt x="352" y="974"/>
                    <a:pt x="339" y="991"/>
                    <a:pt x="326" y="1012"/>
                  </a:cubicBezTo>
                  <a:lnTo>
                    <a:pt x="373" y="1059"/>
                  </a:lnTo>
                  <a:cubicBezTo>
                    <a:pt x="394" y="1084"/>
                    <a:pt x="415" y="1106"/>
                    <a:pt x="436" y="1127"/>
                  </a:cubicBezTo>
                  <a:cubicBezTo>
                    <a:pt x="457" y="1152"/>
                    <a:pt x="483" y="1173"/>
                    <a:pt x="508" y="1194"/>
                  </a:cubicBezTo>
                  <a:cubicBezTo>
                    <a:pt x="525" y="1207"/>
                    <a:pt x="542" y="1220"/>
                    <a:pt x="563" y="1228"/>
                  </a:cubicBezTo>
                  <a:cubicBezTo>
                    <a:pt x="593" y="1245"/>
                    <a:pt x="627" y="1262"/>
                    <a:pt x="661" y="1279"/>
                  </a:cubicBezTo>
                  <a:cubicBezTo>
                    <a:pt x="686" y="1288"/>
                    <a:pt x="711" y="1296"/>
                    <a:pt x="737" y="1309"/>
                  </a:cubicBezTo>
                  <a:cubicBezTo>
                    <a:pt x="762" y="1321"/>
                    <a:pt x="788" y="1330"/>
                    <a:pt x="809" y="1347"/>
                  </a:cubicBezTo>
                  <a:cubicBezTo>
                    <a:pt x="830" y="1355"/>
                    <a:pt x="847" y="1372"/>
                    <a:pt x="864" y="1389"/>
                  </a:cubicBezTo>
                  <a:cubicBezTo>
                    <a:pt x="877" y="1398"/>
                    <a:pt x="885" y="1410"/>
                    <a:pt x="893" y="1423"/>
                  </a:cubicBezTo>
                  <a:cubicBezTo>
                    <a:pt x="906" y="1436"/>
                    <a:pt x="915" y="1453"/>
                    <a:pt x="923" y="1470"/>
                  </a:cubicBezTo>
                  <a:cubicBezTo>
                    <a:pt x="940" y="1499"/>
                    <a:pt x="953" y="1529"/>
                    <a:pt x="961" y="1563"/>
                  </a:cubicBezTo>
                  <a:cubicBezTo>
                    <a:pt x="974" y="1601"/>
                    <a:pt x="982" y="1643"/>
                    <a:pt x="987" y="1685"/>
                  </a:cubicBezTo>
                  <a:cubicBezTo>
                    <a:pt x="995" y="1732"/>
                    <a:pt x="999" y="1783"/>
                    <a:pt x="995" y="1829"/>
                  </a:cubicBezTo>
                  <a:cubicBezTo>
                    <a:pt x="995" y="1859"/>
                    <a:pt x="991" y="1893"/>
                    <a:pt x="987" y="1927"/>
                  </a:cubicBezTo>
                  <a:cubicBezTo>
                    <a:pt x="982" y="1956"/>
                    <a:pt x="974" y="1990"/>
                    <a:pt x="965" y="2024"/>
                  </a:cubicBezTo>
                  <a:cubicBezTo>
                    <a:pt x="953" y="2071"/>
                    <a:pt x="936" y="2117"/>
                    <a:pt x="919" y="2164"/>
                  </a:cubicBezTo>
                  <a:cubicBezTo>
                    <a:pt x="893" y="2215"/>
                    <a:pt x="872" y="2270"/>
                    <a:pt x="847" y="2320"/>
                  </a:cubicBezTo>
                  <a:cubicBezTo>
                    <a:pt x="821" y="2375"/>
                    <a:pt x="792" y="2426"/>
                    <a:pt x="766" y="2477"/>
                  </a:cubicBezTo>
                  <a:cubicBezTo>
                    <a:pt x="716" y="2583"/>
                    <a:pt x="665" y="2689"/>
                    <a:pt x="610" y="2786"/>
                  </a:cubicBezTo>
                  <a:cubicBezTo>
                    <a:pt x="555" y="2887"/>
                    <a:pt x="496" y="2985"/>
                    <a:pt x="436" y="3078"/>
                  </a:cubicBezTo>
                  <a:cubicBezTo>
                    <a:pt x="360" y="3192"/>
                    <a:pt x="284" y="3302"/>
                    <a:pt x="204" y="3408"/>
                  </a:cubicBezTo>
                  <a:cubicBezTo>
                    <a:pt x="136" y="3489"/>
                    <a:pt x="72" y="3569"/>
                    <a:pt x="5" y="3649"/>
                  </a:cubicBezTo>
                  <a:cubicBezTo>
                    <a:pt x="0" y="3692"/>
                    <a:pt x="0" y="3730"/>
                    <a:pt x="5" y="3772"/>
                  </a:cubicBezTo>
                  <a:cubicBezTo>
                    <a:pt x="5" y="3789"/>
                    <a:pt x="9" y="3806"/>
                    <a:pt x="17" y="3827"/>
                  </a:cubicBezTo>
                  <a:cubicBezTo>
                    <a:pt x="22" y="3840"/>
                    <a:pt x="30" y="3852"/>
                    <a:pt x="43" y="3869"/>
                  </a:cubicBezTo>
                  <a:cubicBezTo>
                    <a:pt x="47" y="3874"/>
                    <a:pt x="55" y="3882"/>
                    <a:pt x="60" y="3886"/>
                  </a:cubicBezTo>
                  <a:cubicBezTo>
                    <a:pt x="72" y="3895"/>
                    <a:pt x="81" y="3899"/>
                    <a:pt x="94" y="3903"/>
                  </a:cubicBezTo>
                  <a:cubicBezTo>
                    <a:pt x="106" y="3908"/>
                    <a:pt x="119" y="3912"/>
                    <a:pt x="136" y="3916"/>
                  </a:cubicBezTo>
                  <a:lnTo>
                    <a:pt x="170" y="3916"/>
                  </a:lnTo>
                  <a:cubicBezTo>
                    <a:pt x="191" y="3916"/>
                    <a:pt x="208" y="3912"/>
                    <a:pt x="229" y="3912"/>
                  </a:cubicBezTo>
                  <a:cubicBezTo>
                    <a:pt x="254" y="3908"/>
                    <a:pt x="280" y="3903"/>
                    <a:pt x="305" y="3895"/>
                  </a:cubicBezTo>
                  <a:lnTo>
                    <a:pt x="322" y="3895"/>
                  </a:lnTo>
                  <a:lnTo>
                    <a:pt x="347" y="3886"/>
                  </a:lnTo>
                  <a:cubicBezTo>
                    <a:pt x="534" y="3603"/>
                    <a:pt x="690" y="3302"/>
                    <a:pt x="817" y="2989"/>
                  </a:cubicBezTo>
                  <a:cubicBezTo>
                    <a:pt x="868" y="2862"/>
                    <a:pt x="923" y="2735"/>
                    <a:pt x="974" y="2608"/>
                  </a:cubicBezTo>
                  <a:lnTo>
                    <a:pt x="1003" y="2536"/>
                  </a:lnTo>
                  <a:lnTo>
                    <a:pt x="1012" y="2515"/>
                  </a:lnTo>
                  <a:lnTo>
                    <a:pt x="1071" y="2363"/>
                  </a:lnTo>
                  <a:cubicBezTo>
                    <a:pt x="1169" y="2126"/>
                    <a:pt x="1270" y="1893"/>
                    <a:pt x="1346" y="1724"/>
                  </a:cubicBezTo>
                  <a:lnTo>
                    <a:pt x="1359" y="1690"/>
                  </a:lnTo>
                  <a:lnTo>
                    <a:pt x="1376" y="1656"/>
                  </a:lnTo>
                  <a:cubicBezTo>
                    <a:pt x="1571" y="1216"/>
                    <a:pt x="1770" y="771"/>
                    <a:pt x="1939" y="310"/>
                  </a:cubicBezTo>
                  <a:cubicBezTo>
                    <a:pt x="1956" y="280"/>
                    <a:pt x="1960" y="242"/>
                    <a:pt x="1960" y="204"/>
                  </a:cubicBezTo>
                  <a:cubicBezTo>
                    <a:pt x="1956" y="145"/>
                    <a:pt x="1926" y="94"/>
                    <a:pt x="1884" y="56"/>
                  </a:cubicBezTo>
                  <a:cubicBezTo>
                    <a:pt x="1846" y="22"/>
                    <a:pt x="1795" y="1"/>
                    <a:pt x="174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2"/>
            <p:cNvSpPr/>
            <p:nvPr/>
          </p:nvSpPr>
          <p:spPr>
            <a:xfrm rot="-2997187">
              <a:off x="-1387545" y="3732072"/>
              <a:ext cx="118899" cy="94996"/>
            </a:xfrm>
            <a:custGeom>
              <a:rect b="b" l="l" r="r" t="t"/>
              <a:pathLst>
                <a:path extrusionOk="0" h="2790" w="3492">
                  <a:moveTo>
                    <a:pt x="3492" y="1"/>
                  </a:moveTo>
                  <a:cubicBezTo>
                    <a:pt x="3365" y="47"/>
                    <a:pt x="3234" y="94"/>
                    <a:pt x="3107" y="145"/>
                  </a:cubicBezTo>
                  <a:cubicBezTo>
                    <a:pt x="2726" y="289"/>
                    <a:pt x="2353" y="454"/>
                    <a:pt x="1994" y="640"/>
                  </a:cubicBezTo>
                  <a:lnTo>
                    <a:pt x="1985" y="644"/>
                  </a:lnTo>
                  <a:cubicBezTo>
                    <a:pt x="1807" y="737"/>
                    <a:pt x="1634" y="839"/>
                    <a:pt x="1456" y="945"/>
                  </a:cubicBezTo>
                  <a:cubicBezTo>
                    <a:pt x="1456" y="957"/>
                    <a:pt x="1448" y="970"/>
                    <a:pt x="1443" y="983"/>
                  </a:cubicBezTo>
                  <a:cubicBezTo>
                    <a:pt x="1410" y="1050"/>
                    <a:pt x="1367" y="1114"/>
                    <a:pt x="1316" y="1169"/>
                  </a:cubicBezTo>
                  <a:cubicBezTo>
                    <a:pt x="1253" y="1245"/>
                    <a:pt x="1189" y="1317"/>
                    <a:pt x="1101" y="1410"/>
                  </a:cubicBezTo>
                  <a:cubicBezTo>
                    <a:pt x="1020" y="1491"/>
                    <a:pt x="936" y="1571"/>
                    <a:pt x="855" y="1651"/>
                  </a:cubicBezTo>
                  <a:cubicBezTo>
                    <a:pt x="792" y="1715"/>
                    <a:pt x="724" y="1778"/>
                    <a:pt x="660" y="1838"/>
                  </a:cubicBezTo>
                  <a:cubicBezTo>
                    <a:pt x="576" y="1914"/>
                    <a:pt x="500" y="1994"/>
                    <a:pt x="423" y="2062"/>
                  </a:cubicBezTo>
                  <a:cubicBezTo>
                    <a:pt x="402" y="2083"/>
                    <a:pt x="381" y="2104"/>
                    <a:pt x="360" y="2130"/>
                  </a:cubicBezTo>
                  <a:cubicBezTo>
                    <a:pt x="339" y="2151"/>
                    <a:pt x="322" y="2172"/>
                    <a:pt x="305" y="2197"/>
                  </a:cubicBezTo>
                  <a:cubicBezTo>
                    <a:pt x="241" y="2286"/>
                    <a:pt x="178" y="2379"/>
                    <a:pt x="123" y="2473"/>
                  </a:cubicBezTo>
                  <a:cubicBezTo>
                    <a:pt x="76" y="2549"/>
                    <a:pt x="38" y="2629"/>
                    <a:pt x="9" y="2718"/>
                  </a:cubicBezTo>
                  <a:cubicBezTo>
                    <a:pt x="9" y="2731"/>
                    <a:pt x="4" y="2739"/>
                    <a:pt x="4" y="2752"/>
                  </a:cubicBezTo>
                  <a:cubicBezTo>
                    <a:pt x="0" y="2773"/>
                    <a:pt x="4" y="2773"/>
                    <a:pt x="4" y="2773"/>
                  </a:cubicBezTo>
                  <a:cubicBezTo>
                    <a:pt x="4" y="2777"/>
                    <a:pt x="4" y="2777"/>
                    <a:pt x="4" y="2781"/>
                  </a:cubicBezTo>
                  <a:cubicBezTo>
                    <a:pt x="4" y="2786"/>
                    <a:pt x="4" y="2786"/>
                    <a:pt x="4" y="2790"/>
                  </a:cubicBezTo>
                  <a:cubicBezTo>
                    <a:pt x="59" y="2731"/>
                    <a:pt x="110" y="2671"/>
                    <a:pt x="165" y="2612"/>
                  </a:cubicBezTo>
                  <a:cubicBezTo>
                    <a:pt x="233" y="2536"/>
                    <a:pt x="301" y="2460"/>
                    <a:pt x="377" y="2379"/>
                  </a:cubicBezTo>
                  <a:cubicBezTo>
                    <a:pt x="660" y="2066"/>
                    <a:pt x="961" y="1770"/>
                    <a:pt x="1274" y="1495"/>
                  </a:cubicBezTo>
                  <a:cubicBezTo>
                    <a:pt x="1600" y="1207"/>
                    <a:pt x="1913" y="957"/>
                    <a:pt x="2235" y="724"/>
                  </a:cubicBezTo>
                  <a:cubicBezTo>
                    <a:pt x="2518" y="517"/>
                    <a:pt x="2819" y="327"/>
                    <a:pt x="3128" y="166"/>
                  </a:cubicBezTo>
                  <a:lnTo>
                    <a:pt x="3145" y="153"/>
                  </a:lnTo>
                  <a:lnTo>
                    <a:pt x="3166" y="145"/>
                  </a:lnTo>
                  <a:cubicBezTo>
                    <a:pt x="3272" y="94"/>
                    <a:pt x="3357" y="64"/>
                    <a:pt x="3433" y="35"/>
                  </a:cubicBezTo>
                  <a:cubicBezTo>
                    <a:pt x="3454" y="26"/>
                    <a:pt x="3475" y="13"/>
                    <a:pt x="349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2"/>
            <p:cNvSpPr/>
            <p:nvPr/>
          </p:nvSpPr>
          <p:spPr>
            <a:xfrm rot="-2997187">
              <a:off x="-1616877" y="3952975"/>
              <a:ext cx="479782" cy="470555"/>
            </a:xfrm>
            <a:custGeom>
              <a:rect b="b" l="l" r="r" t="t"/>
              <a:pathLst>
                <a:path extrusionOk="0" h="13820" w="14091">
                  <a:moveTo>
                    <a:pt x="11902" y="1"/>
                  </a:moveTo>
                  <a:cubicBezTo>
                    <a:pt x="11771" y="5"/>
                    <a:pt x="11640" y="26"/>
                    <a:pt x="11513" y="60"/>
                  </a:cubicBezTo>
                  <a:lnTo>
                    <a:pt x="11479" y="68"/>
                  </a:lnTo>
                  <a:lnTo>
                    <a:pt x="11394" y="90"/>
                  </a:lnTo>
                  <a:lnTo>
                    <a:pt x="11365" y="94"/>
                  </a:lnTo>
                  <a:lnTo>
                    <a:pt x="11289" y="115"/>
                  </a:lnTo>
                  <a:cubicBezTo>
                    <a:pt x="11221" y="123"/>
                    <a:pt x="11153" y="136"/>
                    <a:pt x="11085" y="145"/>
                  </a:cubicBezTo>
                  <a:cubicBezTo>
                    <a:pt x="10937" y="170"/>
                    <a:pt x="10793" y="195"/>
                    <a:pt x="10650" y="204"/>
                  </a:cubicBezTo>
                  <a:lnTo>
                    <a:pt x="10353" y="204"/>
                  </a:lnTo>
                  <a:cubicBezTo>
                    <a:pt x="10239" y="204"/>
                    <a:pt x="10120" y="195"/>
                    <a:pt x="10002" y="187"/>
                  </a:cubicBezTo>
                  <a:lnTo>
                    <a:pt x="9697" y="170"/>
                  </a:lnTo>
                  <a:lnTo>
                    <a:pt x="9672" y="170"/>
                  </a:lnTo>
                  <a:lnTo>
                    <a:pt x="9325" y="145"/>
                  </a:lnTo>
                  <a:cubicBezTo>
                    <a:pt x="9113" y="132"/>
                    <a:pt x="8906" y="128"/>
                    <a:pt x="8703" y="128"/>
                  </a:cubicBezTo>
                  <a:cubicBezTo>
                    <a:pt x="8474" y="128"/>
                    <a:pt x="8237" y="132"/>
                    <a:pt x="8000" y="149"/>
                  </a:cubicBezTo>
                  <a:cubicBezTo>
                    <a:pt x="7560" y="174"/>
                    <a:pt x="7124" y="242"/>
                    <a:pt x="6696" y="343"/>
                  </a:cubicBezTo>
                  <a:cubicBezTo>
                    <a:pt x="6591" y="369"/>
                    <a:pt x="6489" y="394"/>
                    <a:pt x="6387" y="424"/>
                  </a:cubicBezTo>
                  <a:cubicBezTo>
                    <a:pt x="6248" y="454"/>
                    <a:pt x="6117" y="487"/>
                    <a:pt x="5990" y="521"/>
                  </a:cubicBezTo>
                  <a:cubicBezTo>
                    <a:pt x="5672" y="614"/>
                    <a:pt x="5363" y="724"/>
                    <a:pt x="5067" y="860"/>
                  </a:cubicBezTo>
                  <a:cubicBezTo>
                    <a:pt x="4720" y="1008"/>
                    <a:pt x="4385" y="1182"/>
                    <a:pt x="4060" y="1372"/>
                  </a:cubicBezTo>
                  <a:cubicBezTo>
                    <a:pt x="3399" y="1761"/>
                    <a:pt x="2790" y="2231"/>
                    <a:pt x="2240" y="2764"/>
                  </a:cubicBezTo>
                  <a:cubicBezTo>
                    <a:pt x="1698" y="3294"/>
                    <a:pt x="1232" y="3899"/>
                    <a:pt x="864" y="4563"/>
                  </a:cubicBezTo>
                  <a:cubicBezTo>
                    <a:pt x="534" y="5169"/>
                    <a:pt x="305" y="5829"/>
                    <a:pt x="195" y="6510"/>
                  </a:cubicBezTo>
                  <a:cubicBezTo>
                    <a:pt x="1" y="7704"/>
                    <a:pt x="127" y="8931"/>
                    <a:pt x="555" y="10066"/>
                  </a:cubicBezTo>
                  <a:cubicBezTo>
                    <a:pt x="995" y="11229"/>
                    <a:pt x="1698" y="12195"/>
                    <a:pt x="2595" y="12855"/>
                  </a:cubicBezTo>
                  <a:cubicBezTo>
                    <a:pt x="2828" y="13033"/>
                    <a:pt x="3078" y="13185"/>
                    <a:pt x="3340" y="13316"/>
                  </a:cubicBezTo>
                  <a:cubicBezTo>
                    <a:pt x="4001" y="13647"/>
                    <a:pt x="4728" y="13820"/>
                    <a:pt x="5463" y="13820"/>
                  </a:cubicBezTo>
                  <a:cubicBezTo>
                    <a:pt x="5472" y="13820"/>
                    <a:pt x="5481" y="13820"/>
                    <a:pt x="5490" y="13820"/>
                  </a:cubicBezTo>
                  <a:cubicBezTo>
                    <a:pt x="5638" y="13820"/>
                    <a:pt x="5803" y="13811"/>
                    <a:pt x="5981" y="13799"/>
                  </a:cubicBezTo>
                  <a:cubicBezTo>
                    <a:pt x="6663" y="13722"/>
                    <a:pt x="7327" y="13553"/>
                    <a:pt x="7962" y="13286"/>
                  </a:cubicBezTo>
                  <a:cubicBezTo>
                    <a:pt x="8635" y="13007"/>
                    <a:pt x="9274" y="12656"/>
                    <a:pt x="9867" y="12233"/>
                  </a:cubicBezTo>
                  <a:cubicBezTo>
                    <a:pt x="10476" y="11797"/>
                    <a:pt x="11039" y="11301"/>
                    <a:pt x="11543" y="10751"/>
                  </a:cubicBezTo>
                  <a:cubicBezTo>
                    <a:pt x="11898" y="10362"/>
                    <a:pt x="12224" y="9947"/>
                    <a:pt x="12512" y="9507"/>
                  </a:cubicBezTo>
                  <a:cubicBezTo>
                    <a:pt x="12635" y="9295"/>
                    <a:pt x="12753" y="9071"/>
                    <a:pt x="12863" y="8851"/>
                  </a:cubicBezTo>
                  <a:cubicBezTo>
                    <a:pt x="13079" y="8398"/>
                    <a:pt x="13265" y="7932"/>
                    <a:pt x="13422" y="7458"/>
                  </a:cubicBezTo>
                  <a:cubicBezTo>
                    <a:pt x="13574" y="6980"/>
                    <a:pt x="13697" y="6493"/>
                    <a:pt x="13790" y="6002"/>
                  </a:cubicBezTo>
                  <a:cubicBezTo>
                    <a:pt x="13854" y="5672"/>
                    <a:pt x="13909" y="5321"/>
                    <a:pt x="13951" y="4957"/>
                  </a:cubicBezTo>
                  <a:cubicBezTo>
                    <a:pt x="13972" y="4669"/>
                    <a:pt x="13985" y="4377"/>
                    <a:pt x="13997" y="4098"/>
                  </a:cubicBezTo>
                  <a:cubicBezTo>
                    <a:pt x="14006" y="3882"/>
                    <a:pt x="14019" y="3662"/>
                    <a:pt x="14031" y="3446"/>
                  </a:cubicBezTo>
                  <a:lnTo>
                    <a:pt x="14040" y="3306"/>
                  </a:lnTo>
                  <a:cubicBezTo>
                    <a:pt x="14052" y="3116"/>
                    <a:pt x="14061" y="2930"/>
                    <a:pt x="14074" y="2739"/>
                  </a:cubicBezTo>
                  <a:cubicBezTo>
                    <a:pt x="14091" y="2574"/>
                    <a:pt x="14082" y="2409"/>
                    <a:pt x="14052" y="2244"/>
                  </a:cubicBezTo>
                  <a:cubicBezTo>
                    <a:pt x="14002" y="1990"/>
                    <a:pt x="13858" y="1795"/>
                    <a:pt x="13655" y="1711"/>
                  </a:cubicBezTo>
                  <a:cubicBezTo>
                    <a:pt x="13553" y="1664"/>
                    <a:pt x="13439" y="1643"/>
                    <a:pt x="13324" y="1643"/>
                  </a:cubicBezTo>
                  <a:cubicBezTo>
                    <a:pt x="13198" y="1647"/>
                    <a:pt x="13075" y="1664"/>
                    <a:pt x="12956" y="1698"/>
                  </a:cubicBezTo>
                  <a:cubicBezTo>
                    <a:pt x="12757" y="1744"/>
                    <a:pt x="12567" y="1812"/>
                    <a:pt x="12381" y="1897"/>
                  </a:cubicBezTo>
                  <a:lnTo>
                    <a:pt x="12364" y="1871"/>
                  </a:lnTo>
                  <a:cubicBezTo>
                    <a:pt x="12364" y="1770"/>
                    <a:pt x="12372" y="1664"/>
                    <a:pt x="12381" y="1524"/>
                  </a:cubicBezTo>
                  <a:cubicBezTo>
                    <a:pt x="12385" y="1465"/>
                    <a:pt x="12389" y="1402"/>
                    <a:pt x="12393" y="1338"/>
                  </a:cubicBezTo>
                  <a:cubicBezTo>
                    <a:pt x="12406" y="1198"/>
                    <a:pt x="12414" y="1063"/>
                    <a:pt x="12419" y="923"/>
                  </a:cubicBezTo>
                  <a:cubicBezTo>
                    <a:pt x="12423" y="792"/>
                    <a:pt x="12419" y="661"/>
                    <a:pt x="12402" y="534"/>
                  </a:cubicBezTo>
                  <a:cubicBezTo>
                    <a:pt x="12389" y="432"/>
                    <a:pt x="12364" y="335"/>
                    <a:pt x="12321" y="242"/>
                  </a:cubicBezTo>
                  <a:cubicBezTo>
                    <a:pt x="12288" y="170"/>
                    <a:pt x="12237" y="115"/>
                    <a:pt x="12173" y="68"/>
                  </a:cubicBezTo>
                  <a:cubicBezTo>
                    <a:pt x="12118" y="35"/>
                    <a:pt x="12050" y="9"/>
                    <a:pt x="11987" y="5"/>
                  </a:cubicBezTo>
                  <a:cubicBezTo>
                    <a:pt x="11957" y="1"/>
                    <a:pt x="11928" y="1"/>
                    <a:pt x="119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2"/>
            <p:cNvSpPr/>
            <p:nvPr/>
          </p:nvSpPr>
          <p:spPr>
            <a:xfrm rot="-2997187">
              <a:off x="-1442447" y="4122982"/>
              <a:ext cx="51482" cy="45285"/>
            </a:xfrm>
            <a:custGeom>
              <a:rect b="b" l="l" r="r" t="t"/>
              <a:pathLst>
                <a:path extrusionOk="0" h="1330" w="1512">
                  <a:moveTo>
                    <a:pt x="1088" y="0"/>
                  </a:moveTo>
                  <a:cubicBezTo>
                    <a:pt x="1063" y="5"/>
                    <a:pt x="1042" y="5"/>
                    <a:pt x="1020" y="9"/>
                  </a:cubicBezTo>
                  <a:cubicBezTo>
                    <a:pt x="982" y="13"/>
                    <a:pt x="949" y="22"/>
                    <a:pt x="915" y="34"/>
                  </a:cubicBezTo>
                  <a:cubicBezTo>
                    <a:pt x="893" y="43"/>
                    <a:pt x="872" y="51"/>
                    <a:pt x="855" y="64"/>
                  </a:cubicBezTo>
                  <a:cubicBezTo>
                    <a:pt x="754" y="93"/>
                    <a:pt x="661" y="140"/>
                    <a:pt x="572" y="195"/>
                  </a:cubicBezTo>
                  <a:cubicBezTo>
                    <a:pt x="470" y="259"/>
                    <a:pt x="373" y="331"/>
                    <a:pt x="288" y="415"/>
                  </a:cubicBezTo>
                  <a:cubicBezTo>
                    <a:pt x="204" y="487"/>
                    <a:pt x="136" y="572"/>
                    <a:pt x="77" y="669"/>
                  </a:cubicBezTo>
                  <a:cubicBezTo>
                    <a:pt x="26" y="750"/>
                    <a:pt x="0" y="843"/>
                    <a:pt x="0" y="940"/>
                  </a:cubicBezTo>
                  <a:cubicBezTo>
                    <a:pt x="0" y="1042"/>
                    <a:pt x="47" y="1135"/>
                    <a:pt x="127" y="1202"/>
                  </a:cubicBezTo>
                  <a:cubicBezTo>
                    <a:pt x="174" y="1240"/>
                    <a:pt x="229" y="1270"/>
                    <a:pt x="284" y="1296"/>
                  </a:cubicBezTo>
                  <a:cubicBezTo>
                    <a:pt x="335" y="1312"/>
                    <a:pt x="386" y="1325"/>
                    <a:pt x="441" y="1329"/>
                  </a:cubicBezTo>
                  <a:cubicBezTo>
                    <a:pt x="487" y="1329"/>
                    <a:pt x="538" y="1325"/>
                    <a:pt x="585" y="1317"/>
                  </a:cubicBezTo>
                  <a:cubicBezTo>
                    <a:pt x="640" y="1300"/>
                    <a:pt x="695" y="1283"/>
                    <a:pt x="750" y="1257"/>
                  </a:cubicBezTo>
                  <a:cubicBezTo>
                    <a:pt x="885" y="1194"/>
                    <a:pt x="1012" y="1109"/>
                    <a:pt x="1126" y="1008"/>
                  </a:cubicBezTo>
                  <a:cubicBezTo>
                    <a:pt x="1241" y="910"/>
                    <a:pt x="1338" y="796"/>
                    <a:pt x="1414" y="669"/>
                  </a:cubicBezTo>
                  <a:cubicBezTo>
                    <a:pt x="1486" y="555"/>
                    <a:pt x="1511" y="419"/>
                    <a:pt x="1486" y="284"/>
                  </a:cubicBezTo>
                  <a:cubicBezTo>
                    <a:pt x="1469" y="225"/>
                    <a:pt x="1435" y="170"/>
                    <a:pt x="1389" y="127"/>
                  </a:cubicBezTo>
                  <a:cubicBezTo>
                    <a:pt x="1346" y="89"/>
                    <a:pt x="1296" y="64"/>
                    <a:pt x="1241" y="47"/>
                  </a:cubicBezTo>
                  <a:lnTo>
                    <a:pt x="1245" y="43"/>
                  </a:lnTo>
                  <a:cubicBezTo>
                    <a:pt x="1207" y="22"/>
                    <a:pt x="1164" y="9"/>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2"/>
            <p:cNvSpPr/>
            <p:nvPr/>
          </p:nvSpPr>
          <p:spPr>
            <a:xfrm rot="-2997187">
              <a:off x="-1392002" y="4014297"/>
              <a:ext cx="42425" cy="46715"/>
            </a:xfrm>
            <a:custGeom>
              <a:rect b="b" l="l" r="r" t="t"/>
              <a:pathLst>
                <a:path extrusionOk="0" h="1372" w="1246">
                  <a:moveTo>
                    <a:pt x="915" y="0"/>
                  </a:moveTo>
                  <a:cubicBezTo>
                    <a:pt x="908" y="0"/>
                    <a:pt x="901" y="0"/>
                    <a:pt x="894" y="1"/>
                  </a:cubicBezTo>
                  <a:lnTo>
                    <a:pt x="830" y="1"/>
                  </a:lnTo>
                  <a:cubicBezTo>
                    <a:pt x="792" y="5"/>
                    <a:pt x="754" y="14"/>
                    <a:pt x="716" y="30"/>
                  </a:cubicBezTo>
                  <a:cubicBezTo>
                    <a:pt x="619" y="47"/>
                    <a:pt x="521" y="81"/>
                    <a:pt x="437" y="128"/>
                  </a:cubicBezTo>
                  <a:cubicBezTo>
                    <a:pt x="327" y="187"/>
                    <a:pt x="234" y="272"/>
                    <a:pt x="162" y="373"/>
                  </a:cubicBezTo>
                  <a:cubicBezTo>
                    <a:pt x="43" y="551"/>
                    <a:pt x="1" y="763"/>
                    <a:pt x="43" y="970"/>
                  </a:cubicBezTo>
                  <a:cubicBezTo>
                    <a:pt x="64" y="1063"/>
                    <a:pt x="102" y="1152"/>
                    <a:pt x="166" y="1228"/>
                  </a:cubicBezTo>
                  <a:cubicBezTo>
                    <a:pt x="225" y="1300"/>
                    <a:pt x="310" y="1351"/>
                    <a:pt x="407" y="1368"/>
                  </a:cubicBezTo>
                  <a:cubicBezTo>
                    <a:pt x="427" y="1371"/>
                    <a:pt x="447" y="1372"/>
                    <a:pt x="466" y="1372"/>
                  </a:cubicBezTo>
                  <a:cubicBezTo>
                    <a:pt x="541" y="1372"/>
                    <a:pt x="615" y="1353"/>
                    <a:pt x="682" y="1313"/>
                  </a:cubicBezTo>
                  <a:cubicBezTo>
                    <a:pt x="796" y="1237"/>
                    <a:pt x="894" y="1144"/>
                    <a:pt x="970" y="1029"/>
                  </a:cubicBezTo>
                  <a:cubicBezTo>
                    <a:pt x="1059" y="902"/>
                    <a:pt x="1127" y="771"/>
                    <a:pt x="1182" y="632"/>
                  </a:cubicBezTo>
                  <a:cubicBezTo>
                    <a:pt x="1228" y="521"/>
                    <a:pt x="1245" y="407"/>
                    <a:pt x="1237" y="293"/>
                  </a:cubicBezTo>
                  <a:cubicBezTo>
                    <a:pt x="1224" y="196"/>
                    <a:pt x="1173" y="111"/>
                    <a:pt x="1097" y="56"/>
                  </a:cubicBezTo>
                  <a:cubicBezTo>
                    <a:pt x="1040" y="18"/>
                    <a:pt x="979" y="0"/>
                    <a:pt x="9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2"/>
            <p:cNvSpPr/>
            <p:nvPr/>
          </p:nvSpPr>
          <p:spPr>
            <a:xfrm rot="-2997187">
              <a:off x="-1338210" y="4184197"/>
              <a:ext cx="51346" cy="46545"/>
            </a:xfrm>
            <a:custGeom>
              <a:rect b="b" l="l" r="r" t="t"/>
              <a:pathLst>
                <a:path extrusionOk="0" h="1367" w="1508">
                  <a:moveTo>
                    <a:pt x="1084" y="0"/>
                  </a:moveTo>
                  <a:cubicBezTo>
                    <a:pt x="1003" y="4"/>
                    <a:pt x="923" y="26"/>
                    <a:pt x="851" y="59"/>
                  </a:cubicBezTo>
                  <a:cubicBezTo>
                    <a:pt x="762" y="98"/>
                    <a:pt x="682" y="144"/>
                    <a:pt x="610" y="199"/>
                  </a:cubicBezTo>
                  <a:cubicBezTo>
                    <a:pt x="546" y="229"/>
                    <a:pt x="487" y="267"/>
                    <a:pt x="432" y="305"/>
                  </a:cubicBezTo>
                  <a:cubicBezTo>
                    <a:pt x="318" y="385"/>
                    <a:pt x="220" y="478"/>
                    <a:pt x="140" y="589"/>
                  </a:cubicBezTo>
                  <a:cubicBezTo>
                    <a:pt x="64" y="686"/>
                    <a:pt x="17" y="800"/>
                    <a:pt x="5" y="923"/>
                  </a:cubicBezTo>
                  <a:cubicBezTo>
                    <a:pt x="0" y="1063"/>
                    <a:pt x="68" y="1190"/>
                    <a:pt x="187" y="1266"/>
                  </a:cubicBezTo>
                  <a:cubicBezTo>
                    <a:pt x="242" y="1304"/>
                    <a:pt x="309" y="1329"/>
                    <a:pt x="377" y="1342"/>
                  </a:cubicBezTo>
                  <a:cubicBezTo>
                    <a:pt x="419" y="1355"/>
                    <a:pt x="462" y="1359"/>
                    <a:pt x="504" y="1363"/>
                  </a:cubicBezTo>
                  <a:cubicBezTo>
                    <a:pt x="525" y="1365"/>
                    <a:pt x="547" y="1366"/>
                    <a:pt x="570" y="1366"/>
                  </a:cubicBezTo>
                  <a:cubicBezTo>
                    <a:pt x="592" y="1366"/>
                    <a:pt x="614" y="1365"/>
                    <a:pt x="635" y="1363"/>
                  </a:cubicBezTo>
                  <a:cubicBezTo>
                    <a:pt x="686" y="1359"/>
                    <a:pt x="733" y="1350"/>
                    <a:pt x="783" y="1333"/>
                  </a:cubicBezTo>
                  <a:cubicBezTo>
                    <a:pt x="847" y="1316"/>
                    <a:pt x="906" y="1291"/>
                    <a:pt x="965" y="1257"/>
                  </a:cubicBezTo>
                  <a:cubicBezTo>
                    <a:pt x="1020" y="1228"/>
                    <a:pt x="1071" y="1194"/>
                    <a:pt x="1122" y="1151"/>
                  </a:cubicBezTo>
                  <a:cubicBezTo>
                    <a:pt x="1168" y="1109"/>
                    <a:pt x="1215" y="1058"/>
                    <a:pt x="1257" y="1008"/>
                  </a:cubicBezTo>
                  <a:cubicBezTo>
                    <a:pt x="1304" y="952"/>
                    <a:pt x="1342" y="893"/>
                    <a:pt x="1372" y="834"/>
                  </a:cubicBezTo>
                  <a:cubicBezTo>
                    <a:pt x="1397" y="783"/>
                    <a:pt x="1418" y="737"/>
                    <a:pt x="1435" y="686"/>
                  </a:cubicBezTo>
                  <a:cubicBezTo>
                    <a:pt x="1473" y="631"/>
                    <a:pt x="1494" y="567"/>
                    <a:pt x="1503" y="500"/>
                  </a:cubicBezTo>
                  <a:cubicBezTo>
                    <a:pt x="1507" y="449"/>
                    <a:pt x="1503" y="398"/>
                    <a:pt x="1490" y="347"/>
                  </a:cubicBezTo>
                  <a:cubicBezTo>
                    <a:pt x="1477" y="305"/>
                    <a:pt x="1465" y="263"/>
                    <a:pt x="1444" y="225"/>
                  </a:cubicBezTo>
                  <a:cubicBezTo>
                    <a:pt x="1435" y="208"/>
                    <a:pt x="1427" y="195"/>
                    <a:pt x="1418" y="186"/>
                  </a:cubicBezTo>
                  <a:cubicBezTo>
                    <a:pt x="1405" y="161"/>
                    <a:pt x="1389" y="140"/>
                    <a:pt x="1372" y="123"/>
                  </a:cubicBezTo>
                  <a:cubicBezTo>
                    <a:pt x="1304" y="51"/>
                    <a:pt x="1215" y="9"/>
                    <a:pt x="11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2"/>
            <p:cNvSpPr/>
            <p:nvPr/>
          </p:nvSpPr>
          <p:spPr>
            <a:xfrm rot="-2997187">
              <a:off x="-1416281" y="4239697"/>
              <a:ext cx="48451" cy="41403"/>
            </a:xfrm>
            <a:custGeom>
              <a:rect b="b" l="l" r="r" t="t"/>
              <a:pathLst>
                <a:path extrusionOk="0" h="1216" w="1423">
                  <a:moveTo>
                    <a:pt x="931" y="1"/>
                  </a:moveTo>
                  <a:cubicBezTo>
                    <a:pt x="834" y="1"/>
                    <a:pt x="737" y="22"/>
                    <a:pt x="648" y="60"/>
                  </a:cubicBezTo>
                  <a:cubicBezTo>
                    <a:pt x="576" y="90"/>
                    <a:pt x="504" y="128"/>
                    <a:pt x="441" y="175"/>
                  </a:cubicBezTo>
                  <a:cubicBezTo>
                    <a:pt x="394" y="204"/>
                    <a:pt x="352" y="242"/>
                    <a:pt x="314" y="280"/>
                  </a:cubicBezTo>
                  <a:cubicBezTo>
                    <a:pt x="310" y="280"/>
                    <a:pt x="310" y="285"/>
                    <a:pt x="305" y="289"/>
                  </a:cubicBezTo>
                  <a:cubicBezTo>
                    <a:pt x="289" y="302"/>
                    <a:pt x="272" y="310"/>
                    <a:pt x="255" y="323"/>
                  </a:cubicBezTo>
                  <a:cubicBezTo>
                    <a:pt x="221" y="352"/>
                    <a:pt x="191" y="386"/>
                    <a:pt x="162" y="424"/>
                  </a:cubicBezTo>
                  <a:cubicBezTo>
                    <a:pt x="149" y="441"/>
                    <a:pt x="136" y="458"/>
                    <a:pt x="128" y="475"/>
                  </a:cubicBezTo>
                  <a:cubicBezTo>
                    <a:pt x="90" y="522"/>
                    <a:pt x="60" y="568"/>
                    <a:pt x="35" y="623"/>
                  </a:cubicBezTo>
                  <a:cubicBezTo>
                    <a:pt x="9" y="691"/>
                    <a:pt x="1" y="763"/>
                    <a:pt x="9" y="835"/>
                  </a:cubicBezTo>
                  <a:cubicBezTo>
                    <a:pt x="18" y="915"/>
                    <a:pt x="47" y="992"/>
                    <a:pt x="94" y="1055"/>
                  </a:cubicBezTo>
                  <a:cubicBezTo>
                    <a:pt x="136" y="1110"/>
                    <a:pt x="191" y="1152"/>
                    <a:pt x="255" y="1178"/>
                  </a:cubicBezTo>
                  <a:cubicBezTo>
                    <a:pt x="314" y="1203"/>
                    <a:pt x="382" y="1216"/>
                    <a:pt x="449" y="1216"/>
                  </a:cubicBezTo>
                  <a:cubicBezTo>
                    <a:pt x="602" y="1212"/>
                    <a:pt x="750" y="1174"/>
                    <a:pt x="890" y="1102"/>
                  </a:cubicBezTo>
                  <a:cubicBezTo>
                    <a:pt x="957" y="1068"/>
                    <a:pt x="1021" y="1025"/>
                    <a:pt x="1084" y="983"/>
                  </a:cubicBezTo>
                  <a:cubicBezTo>
                    <a:pt x="1144" y="941"/>
                    <a:pt x="1194" y="898"/>
                    <a:pt x="1241" y="848"/>
                  </a:cubicBezTo>
                  <a:cubicBezTo>
                    <a:pt x="1292" y="797"/>
                    <a:pt x="1334" y="738"/>
                    <a:pt x="1364" y="670"/>
                  </a:cubicBezTo>
                  <a:cubicBezTo>
                    <a:pt x="1397" y="598"/>
                    <a:pt x="1414" y="517"/>
                    <a:pt x="1414" y="437"/>
                  </a:cubicBezTo>
                  <a:cubicBezTo>
                    <a:pt x="1423" y="297"/>
                    <a:pt x="1359" y="162"/>
                    <a:pt x="1245" y="77"/>
                  </a:cubicBezTo>
                  <a:cubicBezTo>
                    <a:pt x="1166" y="26"/>
                    <a:pt x="1073" y="1"/>
                    <a:pt x="979" y="1"/>
                  </a:cubicBezTo>
                  <a:cubicBezTo>
                    <a:pt x="972" y="1"/>
                    <a:pt x="965" y="1"/>
                    <a:pt x="957" y="1"/>
                  </a:cubicBezTo>
                  <a:cubicBezTo>
                    <a:pt x="948" y="1"/>
                    <a:pt x="940" y="1"/>
                    <a:pt x="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2"/>
            <p:cNvSpPr/>
            <p:nvPr/>
          </p:nvSpPr>
          <p:spPr>
            <a:xfrm rot="-2997187">
              <a:off x="-1503698" y="4199830"/>
              <a:ext cx="41812" cy="46136"/>
            </a:xfrm>
            <a:custGeom>
              <a:rect b="b" l="l" r="r" t="t"/>
              <a:pathLst>
                <a:path extrusionOk="0" h="1355" w="1228">
                  <a:moveTo>
                    <a:pt x="834" y="0"/>
                  </a:moveTo>
                  <a:cubicBezTo>
                    <a:pt x="758" y="5"/>
                    <a:pt x="686" y="21"/>
                    <a:pt x="618" y="51"/>
                  </a:cubicBezTo>
                  <a:cubicBezTo>
                    <a:pt x="555" y="81"/>
                    <a:pt x="491" y="119"/>
                    <a:pt x="436" y="161"/>
                  </a:cubicBezTo>
                  <a:cubicBezTo>
                    <a:pt x="385" y="199"/>
                    <a:pt x="335" y="246"/>
                    <a:pt x="292" y="292"/>
                  </a:cubicBezTo>
                  <a:cubicBezTo>
                    <a:pt x="241" y="347"/>
                    <a:pt x="195" y="407"/>
                    <a:pt x="153" y="470"/>
                  </a:cubicBezTo>
                  <a:cubicBezTo>
                    <a:pt x="102" y="550"/>
                    <a:pt x="68" y="639"/>
                    <a:pt x="47" y="732"/>
                  </a:cubicBezTo>
                  <a:cubicBezTo>
                    <a:pt x="38" y="762"/>
                    <a:pt x="30" y="796"/>
                    <a:pt x="26" y="830"/>
                  </a:cubicBezTo>
                  <a:cubicBezTo>
                    <a:pt x="26" y="855"/>
                    <a:pt x="21" y="876"/>
                    <a:pt x="26" y="902"/>
                  </a:cubicBezTo>
                  <a:cubicBezTo>
                    <a:pt x="9" y="957"/>
                    <a:pt x="0" y="1012"/>
                    <a:pt x="9" y="1071"/>
                  </a:cubicBezTo>
                  <a:cubicBezTo>
                    <a:pt x="17" y="1130"/>
                    <a:pt x="43" y="1190"/>
                    <a:pt x="85" y="1236"/>
                  </a:cubicBezTo>
                  <a:cubicBezTo>
                    <a:pt x="131" y="1287"/>
                    <a:pt x="191" y="1325"/>
                    <a:pt x="258" y="1346"/>
                  </a:cubicBezTo>
                  <a:cubicBezTo>
                    <a:pt x="284" y="1352"/>
                    <a:pt x="309" y="1355"/>
                    <a:pt x="334" y="1355"/>
                  </a:cubicBezTo>
                  <a:cubicBezTo>
                    <a:pt x="434" y="1355"/>
                    <a:pt x="529" y="1312"/>
                    <a:pt x="614" y="1257"/>
                  </a:cubicBezTo>
                  <a:cubicBezTo>
                    <a:pt x="745" y="1173"/>
                    <a:pt x="864" y="1067"/>
                    <a:pt x="965" y="948"/>
                  </a:cubicBezTo>
                  <a:cubicBezTo>
                    <a:pt x="1058" y="843"/>
                    <a:pt x="1134" y="720"/>
                    <a:pt x="1190" y="584"/>
                  </a:cubicBezTo>
                  <a:cubicBezTo>
                    <a:pt x="1211" y="534"/>
                    <a:pt x="1223" y="474"/>
                    <a:pt x="1228" y="415"/>
                  </a:cubicBezTo>
                  <a:cubicBezTo>
                    <a:pt x="1228" y="339"/>
                    <a:pt x="1206" y="267"/>
                    <a:pt x="1168" y="199"/>
                  </a:cubicBezTo>
                  <a:cubicBezTo>
                    <a:pt x="1105" y="81"/>
                    <a:pt x="982" y="5"/>
                    <a:pt x="8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2"/>
            <p:cNvSpPr/>
            <p:nvPr/>
          </p:nvSpPr>
          <p:spPr>
            <a:xfrm rot="-2997187">
              <a:off x="-1289250" y="4249633"/>
              <a:ext cx="43242" cy="32619"/>
            </a:xfrm>
            <a:custGeom>
              <a:rect b="b" l="l" r="r" t="t"/>
              <a:pathLst>
                <a:path extrusionOk="0" h="958" w="1270">
                  <a:moveTo>
                    <a:pt x="872" y="1"/>
                  </a:moveTo>
                  <a:cubicBezTo>
                    <a:pt x="792" y="1"/>
                    <a:pt x="716" y="13"/>
                    <a:pt x="639" y="34"/>
                  </a:cubicBezTo>
                  <a:cubicBezTo>
                    <a:pt x="576" y="51"/>
                    <a:pt x="517" y="73"/>
                    <a:pt x="457" y="102"/>
                  </a:cubicBezTo>
                  <a:cubicBezTo>
                    <a:pt x="398" y="128"/>
                    <a:pt x="343" y="161"/>
                    <a:pt x="288" y="200"/>
                  </a:cubicBezTo>
                  <a:cubicBezTo>
                    <a:pt x="246" y="233"/>
                    <a:pt x="203" y="267"/>
                    <a:pt x="170" y="305"/>
                  </a:cubicBezTo>
                  <a:cubicBezTo>
                    <a:pt x="144" y="335"/>
                    <a:pt x="119" y="365"/>
                    <a:pt x="98" y="394"/>
                  </a:cubicBezTo>
                  <a:cubicBezTo>
                    <a:pt x="72" y="428"/>
                    <a:pt x="55" y="466"/>
                    <a:pt x="38" y="504"/>
                  </a:cubicBezTo>
                  <a:cubicBezTo>
                    <a:pt x="30" y="517"/>
                    <a:pt x="26" y="530"/>
                    <a:pt x="26" y="542"/>
                  </a:cubicBezTo>
                  <a:cubicBezTo>
                    <a:pt x="21" y="559"/>
                    <a:pt x="13" y="576"/>
                    <a:pt x="9" y="593"/>
                  </a:cubicBezTo>
                  <a:cubicBezTo>
                    <a:pt x="0" y="635"/>
                    <a:pt x="4" y="682"/>
                    <a:pt x="21" y="724"/>
                  </a:cubicBezTo>
                  <a:cubicBezTo>
                    <a:pt x="43" y="775"/>
                    <a:pt x="76" y="817"/>
                    <a:pt x="123" y="851"/>
                  </a:cubicBezTo>
                  <a:cubicBezTo>
                    <a:pt x="165" y="889"/>
                    <a:pt x="220" y="915"/>
                    <a:pt x="275" y="936"/>
                  </a:cubicBezTo>
                  <a:cubicBezTo>
                    <a:pt x="326" y="953"/>
                    <a:pt x="381" y="957"/>
                    <a:pt x="432" y="957"/>
                  </a:cubicBezTo>
                  <a:cubicBezTo>
                    <a:pt x="555" y="953"/>
                    <a:pt x="673" y="923"/>
                    <a:pt x="787" y="872"/>
                  </a:cubicBezTo>
                  <a:cubicBezTo>
                    <a:pt x="906" y="826"/>
                    <a:pt x="1012" y="754"/>
                    <a:pt x="1096" y="661"/>
                  </a:cubicBezTo>
                  <a:cubicBezTo>
                    <a:pt x="1151" y="606"/>
                    <a:pt x="1190" y="534"/>
                    <a:pt x="1202" y="453"/>
                  </a:cubicBezTo>
                  <a:cubicBezTo>
                    <a:pt x="1249" y="365"/>
                    <a:pt x="1270" y="259"/>
                    <a:pt x="1219" y="166"/>
                  </a:cubicBezTo>
                  <a:cubicBezTo>
                    <a:pt x="1143" y="43"/>
                    <a:pt x="1008" y="1"/>
                    <a:pt x="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2"/>
            <p:cNvSpPr/>
            <p:nvPr/>
          </p:nvSpPr>
          <p:spPr>
            <a:xfrm rot="-2997187">
              <a:off x="-1489621" y="4022253"/>
              <a:ext cx="28567" cy="33913"/>
            </a:xfrm>
            <a:custGeom>
              <a:rect b="b" l="l" r="r" t="t"/>
              <a:pathLst>
                <a:path extrusionOk="0" h="996" w="839">
                  <a:moveTo>
                    <a:pt x="504" y="1"/>
                  </a:moveTo>
                  <a:cubicBezTo>
                    <a:pt x="475" y="1"/>
                    <a:pt x="449" y="5"/>
                    <a:pt x="428" y="9"/>
                  </a:cubicBezTo>
                  <a:cubicBezTo>
                    <a:pt x="411" y="9"/>
                    <a:pt x="394" y="13"/>
                    <a:pt x="377" y="22"/>
                  </a:cubicBezTo>
                  <a:cubicBezTo>
                    <a:pt x="297" y="47"/>
                    <a:pt x="225" y="94"/>
                    <a:pt x="174" y="162"/>
                  </a:cubicBezTo>
                  <a:cubicBezTo>
                    <a:pt x="115" y="225"/>
                    <a:pt x="72" y="301"/>
                    <a:pt x="43" y="382"/>
                  </a:cubicBezTo>
                  <a:cubicBezTo>
                    <a:pt x="30" y="424"/>
                    <a:pt x="17" y="466"/>
                    <a:pt x="13" y="504"/>
                  </a:cubicBezTo>
                  <a:lnTo>
                    <a:pt x="5" y="534"/>
                  </a:lnTo>
                  <a:cubicBezTo>
                    <a:pt x="5" y="547"/>
                    <a:pt x="0" y="564"/>
                    <a:pt x="5" y="581"/>
                  </a:cubicBezTo>
                  <a:cubicBezTo>
                    <a:pt x="0" y="669"/>
                    <a:pt x="17" y="758"/>
                    <a:pt x="56" y="839"/>
                  </a:cubicBezTo>
                  <a:cubicBezTo>
                    <a:pt x="89" y="906"/>
                    <a:pt x="153" y="957"/>
                    <a:pt x="225" y="983"/>
                  </a:cubicBezTo>
                  <a:cubicBezTo>
                    <a:pt x="252" y="991"/>
                    <a:pt x="280" y="995"/>
                    <a:pt x="309" y="995"/>
                  </a:cubicBezTo>
                  <a:cubicBezTo>
                    <a:pt x="364" y="995"/>
                    <a:pt x="419" y="980"/>
                    <a:pt x="466" y="949"/>
                  </a:cubicBezTo>
                  <a:cubicBezTo>
                    <a:pt x="508" y="919"/>
                    <a:pt x="551" y="890"/>
                    <a:pt x="589" y="851"/>
                  </a:cubicBezTo>
                  <a:cubicBezTo>
                    <a:pt x="640" y="801"/>
                    <a:pt x="686" y="741"/>
                    <a:pt x="724" y="682"/>
                  </a:cubicBezTo>
                  <a:cubicBezTo>
                    <a:pt x="762" y="627"/>
                    <a:pt x="792" y="564"/>
                    <a:pt x="813" y="500"/>
                  </a:cubicBezTo>
                  <a:cubicBezTo>
                    <a:pt x="834" y="445"/>
                    <a:pt x="839" y="386"/>
                    <a:pt x="839" y="331"/>
                  </a:cubicBezTo>
                  <a:cubicBezTo>
                    <a:pt x="834" y="276"/>
                    <a:pt x="822" y="225"/>
                    <a:pt x="796" y="178"/>
                  </a:cubicBezTo>
                  <a:cubicBezTo>
                    <a:pt x="771" y="132"/>
                    <a:pt x="737" y="94"/>
                    <a:pt x="695" y="64"/>
                  </a:cubicBezTo>
                  <a:cubicBezTo>
                    <a:pt x="661" y="39"/>
                    <a:pt x="623" y="22"/>
                    <a:pt x="585" y="13"/>
                  </a:cubicBezTo>
                  <a:cubicBezTo>
                    <a:pt x="559" y="5"/>
                    <a:pt x="530" y="1"/>
                    <a:pt x="5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2"/>
            <p:cNvSpPr/>
            <p:nvPr/>
          </p:nvSpPr>
          <p:spPr>
            <a:xfrm rot="-2997187">
              <a:off x="-1506986" y="4086359"/>
              <a:ext cx="56964" cy="39871"/>
            </a:xfrm>
            <a:custGeom>
              <a:rect b="b" l="l" r="r" t="t"/>
              <a:pathLst>
                <a:path extrusionOk="0" h="1171" w="1673">
                  <a:moveTo>
                    <a:pt x="1050" y="1"/>
                  </a:moveTo>
                  <a:cubicBezTo>
                    <a:pt x="995" y="5"/>
                    <a:pt x="944" y="9"/>
                    <a:pt x="893" y="13"/>
                  </a:cubicBezTo>
                  <a:cubicBezTo>
                    <a:pt x="817" y="26"/>
                    <a:pt x="741" y="43"/>
                    <a:pt x="669" y="73"/>
                  </a:cubicBezTo>
                  <a:cubicBezTo>
                    <a:pt x="517" y="123"/>
                    <a:pt x="377" y="200"/>
                    <a:pt x="254" y="301"/>
                  </a:cubicBezTo>
                  <a:cubicBezTo>
                    <a:pt x="246" y="310"/>
                    <a:pt x="237" y="322"/>
                    <a:pt x="233" y="335"/>
                  </a:cubicBezTo>
                  <a:cubicBezTo>
                    <a:pt x="204" y="360"/>
                    <a:pt x="178" y="386"/>
                    <a:pt x="157" y="415"/>
                  </a:cubicBezTo>
                  <a:cubicBezTo>
                    <a:pt x="149" y="428"/>
                    <a:pt x="144" y="437"/>
                    <a:pt x="140" y="449"/>
                  </a:cubicBezTo>
                  <a:cubicBezTo>
                    <a:pt x="123" y="466"/>
                    <a:pt x="106" y="483"/>
                    <a:pt x="94" y="500"/>
                  </a:cubicBezTo>
                  <a:cubicBezTo>
                    <a:pt x="34" y="568"/>
                    <a:pt x="5" y="652"/>
                    <a:pt x="0" y="741"/>
                  </a:cubicBezTo>
                  <a:cubicBezTo>
                    <a:pt x="0" y="834"/>
                    <a:pt x="43" y="923"/>
                    <a:pt x="115" y="983"/>
                  </a:cubicBezTo>
                  <a:cubicBezTo>
                    <a:pt x="221" y="1067"/>
                    <a:pt x="343" y="1122"/>
                    <a:pt x="474" y="1148"/>
                  </a:cubicBezTo>
                  <a:cubicBezTo>
                    <a:pt x="536" y="1163"/>
                    <a:pt x="599" y="1170"/>
                    <a:pt x="661" y="1170"/>
                  </a:cubicBezTo>
                  <a:cubicBezTo>
                    <a:pt x="719" y="1170"/>
                    <a:pt x="777" y="1164"/>
                    <a:pt x="834" y="1152"/>
                  </a:cubicBezTo>
                  <a:cubicBezTo>
                    <a:pt x="940" y="1135"/>
                    <a:pt x="1050" y="1097"/>
                    <a:pt x="1152" y="1050"/>
                  </a:cubicBezTo>
                  <a:cubicBezTo>
                    <a:pt x="1249" y="1004"/>
                    <a:pt x="1342" y="944"/>
                    <a:pt x="1427" y="877"/>
                  </a:cubicBezTo>
                  <a:cubicBezTo>
                    <a:pt x="1503" y="813"/>
                    <a:pt x="1566" y="741"/>
                    <a:pt x="1617" y="657"/>
                  </a:cubicBezTo>
                  <a:cubicBezTo>
                    <a:pt x="1638" y="619"/>
                    <a:pt x="1655" y="576"/>
                    <a:pt x="1664" y="534"/>
                  </a:cubicBezTo>
                  <a:cubicBezTo>
                    <a:pt x="1672" y="483"/>
                    <a:pt x="1672" y="432"/>
                    <a:pt x="1664" y="382"/>
                  </a:cubicBezTo>
                  <a:cubicBezTo>
                    <a:pt x="1655" y="339"/>
                    <a:pt x="1634" y="297"/>
                    <a:pt x="1609" y="263"/>
                  </a:cubicBezTo>
                  <a:cubicBezTo>
                    <a:pt x="1605" y="255"/>
                    <a:pt x="1600" y="250"/>
                    <a:pt x="1596" y="242"/>
                  </a:cubicBezTo>
                  <a:cubicBezTo>
                    <a:pt x="1558" y="178"/>
                    <a:pt x="1503" y="128"/>
                    <a:pt x="1439" y="94"/>
                  </a:cubicBezTo>
                  <a:cubicBezTo>
                    <a:pt x="1406" y="77"/>
                    <a:pt x="1372" y="60"/>
                    <a:pt x="1334" y="47"/>
                  </a:cubicBezTo>
                  <a:cubicBezTo>
                    <a:pt x="1296" y="39"/>
                    <a:pt x="1257" y="30"/>
                    <a:pt x="1215" y="26"/>
                  </a:cubicBezTo>
                  <a:lnTo>
                    <a:pt x="1211" y="26"/>
                  </a:lnTo>
                  <a:cubicBezTo>
                    <a:pt x="1181" y="18"/>
                    <a:pt x="1152" y="9"/>
                    <a:pt x="1122" y="9"/>
                  </a:cubicBezTo>
                  <a:cubicBezTo>
                    <a:pt x="1097" y="5"/>
                    <a:pt x="1071" y="1"/>
                    <a:pt x="1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2"/>
            <p:cNvSpPr/>
            <p:nvPr/>
          </p:nvSpPr>
          <p:spPr>
            <a:xfrm rot="-2997187">
              <a:off x="-1416438" y="4183750"/>
              <a:ext cx="43140" cy="34253"/>
            </a:xfrm>
            <a:custGeom>
              <a:rect b="b" l="l" r="r" t="t"/>
              <a:pathLst>
                <a:path extrusionOk="0" h="1006" w="1267">
                  <a:moveTo>
                    <a:pt x="827" y="0"/>
                  </a:moveTo>
                  <a:cubicBezTo>
                    <a:pt x="822" y="0"/>
                    <a:pt x="818" y="0"/>
                    <a:pt x="813" y="1"/>
                  </a:cubicBezTo>
                  <a:lnTo>
                    <a:pt x="775" y="1"/>
                  </a:lnTo>
                  <a:cubicBezTo>
                    <a:pt x="674" y="9"/>
                    <a:pt x="572" y="39"/>
                    <a:pt x="479" y="81"/>
                  </a:cubicBezTo>
                  <a:cubicBezTo>
                    <a:pt x="420" y="106"/>
                    <a:pt x="369" y="136"/>
                    <a:pt x="318" y="174"/>
                  </a:cubicBezTo>
                  <a:cubicBezTo>
                    <a:pt x="271" y="204"/>
                    <a:pt x="225" y="238"/>
                    <a:pt x="187" y="280"/>
                  </a:cubicBezTo>
                  <a:cubicBezTo>
                    <a:pt x="157" y="310"/>
                    <a:pt x="132" y="339"/>
                    <a:pt x="111" y="377"/>
                  </a:cubicBezTo>
                  <a:lnTo>
                    <a:pt x="106" y="377"/>
                  </a:lnTo>
                  <a:cubicBezTo>
                    <a:pt x="68" y="415"/>
                    <a:pt x="43" y="462"/>
                    <a:pt x="34" y="513"/>
                  </a:cubicBezTo>
                  <a:cubicBezTo>
                    <a:pt x="5" y="589"/>
                    <a:pt x="1" y="669"/>
                    <a:pt x="22" y="750"/>
                  </a:cubicBezTo>
                  <a:cubicBezTo>
                    <a:pt x="51" y="834"/>
                    <a:pt x="111" y="902"/>
                    <a:pt x="191" y="940"/>
                  </a:cubicBezTo>
                  <a:cubicBezTo>
                    <a:pt x="285" y="984"/>
                    <a:pt x="389" y="1006"/>
                    <a:pt x="494" y="1006"/>
                  </a:cubicBezTo>
                  <a:cubicBezTo>
                    <a:pt x="512" y="1006"/>
                    <a:pt x="529" y="1005"/>
                    <a:pt x="547" y="1004"/>
                  </a:cubicBezTo>
                  <a:cubicBezTo>
                    <a:pt x="686" y="999"/>
                    <a:pt x="826" y="966"/>
                    <a:pt x="949" y="902"/>
                  </a:cubicBezTo>
                  <a:cubicBezTo>
                    <a:pt x="1088" y="830"/>
                    <a:pt x="1190" y="707"/>
                    <a:pt x="1241" y="559"/>
                  </a:cubicBezTo>
                  <a:cubicBezTo>
                    <a:pt x="1262" y="492"/>
                    <a:pt x="1266" y="420"/>
                    <a:pt x="1253" y="348"/>
                  </a:cubicBezTo>
                  <a:cubicBezTo>
                    <a:pt x="1245" y="280"/>
                    <a:pt x="1211" y="212"/>
                    <a:pt x="1169" y="157"/>
                  </a:cubicBezTo>
                  <a:cubicBezTo>
                    <a:pt x="1083" y="59"/>
                    <a:pt x="957" y="0"/>
                    <a:pt x="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2"/>
            <p:cNvSpPr/>
            <p:nvPr/>
          </p:nvSpPr>
          <p:spPr>
            <a:xfrm rot="-2997187">
              <a:off x="-1422369" y="4056274"/>
              <a:ext cx="36773" cy="44229"/>
            </a:xfrm>
            <a:custGeom>
              <a:rect b="b" l="l" r="r" t="t"/>
              <a:pathLst>
                <a:path extrusionOk="0" h="1299" w="1080">
                  <a:moveTo>
                    <a:pt x="690" y="0"/>
                  </a:moveTo>
                  <a:cubicBezTo>
                    <a:pt x="657" y="0"/>
                    <a:pt x="623" y="4"/>
                    <a:pt x="589" y="17"/>
                  </a:cubicBezTo>
                  <a:cubicBezTo>
                    <a:pt x="542" y="34"/>
                    <a:pt x="500" y="51"/>
                    <a:pt x="462" y="81"/>
                  </a:cubicBezTo>
                  <a:cubicBezTo>
                    <a:pt x="415" y="110"/>
                    <a:pt x="369" y="148"/>
                    <a:pt x="331" y="191"/>
                  </a:cubicBezTo>
                  <a:lnTo>
                    <a:pt x="305" y="216"/>
                  </a:lnTo>
                  <a:cubicBezTo>
                    <a:pt x="297" y="224"/>
                    <a:pt x="288" y="233"/>
                    <a:pt x="276" y="241"/>
                  </a:cubicBezTo>
                  <a:cubicBezTo>
                    <a:pt x="144" y="364"/>
                    <a:pt x="56" y="525"/>
                    <a:pt x="22" y="703"/>
                  </a:cubicBezTo>
                  <a:cubicBezTo>
                    <a:pt x="5" y="787"/>
                    <a:pt x="1" y="872"/>
                    <a:pt x="13" y="957"/>
                  </a:cubicBezTo>
                  <a:cubicBezTo>
                    <a:pt x="9" y="1020"/>
                    <a:pt x="30" y="1084"/>
                    <a:pt x="73" y="1134"/>
                  </a:cubicBezTo>
                  <a:cubicBezTo>
                    <a:pt x="77" y="1139"/>
                    <a:pt x="77" y="1147"/>
                    <a:pt x="85" y="1156"/>
                  </a:cubicBezTo>
                  <a:cubicBezTo>
                    <a:pt x="128" y="1219"/>
                    <a:pt x="191" y="1266"/>
                    <a:pt x="267" y="1287"/>
                  </a:cubicBezTo>
                  <a:cubicBezTo>
                    <a:pt x="298" y="1295"/>
                    <a:pt x="330" y="1298"/>
                    <a:pt x="361" y="1298"/>
                  </a:cubicBezTo>
                  <a:cubicBezTo>
                    <a:pt x="416" y="1298"/>
                    <a:pt x="470" y="1287"/>
                    <a:pt x="521" y="1266"/>
                  </a:cubicBezTo>
                  <a:cubicBezTo>
                    <a:pt x="614" y="1228"/>
                    <a:pt x="703" y="1177"/>
                    <a:pt x="779" y="1113"/>
                  </a:cubicBezTo>
                  <a:cubicBezTo>
                    <a:pt x="856" y="1050"/>
                    <a:pt x="919" y="969"/>
                    <a:pt x="961" y="880"/>
                  </a:cubicBezTo>
                  <a:cubicBezTo>
                    <a:pt x="1054" y="711"/>
                    <a:pt x="1080" y="512"/>
                    <a:pt x="1042" y="322"/>
                  </a:cubicBezTo>
                  <a:cubicBezTo>
                    <a:pt x="1025" y="241"/>
                    <a:pt x="987" y="165"/>
                    <a:pt x="932" y="106"/>
                  </a:cubicBezTo>
                  <a:cubicBezTo>
                    <a:pt x="872" y="42"/>
                    <a:pt x="792" y="4"/>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2"/>
            <p:cNvSpPr/>
            <p:nvPr/>
          </p:nvSpPr>
          <p:spPr>
            <a:xfrm rot="-2997187">
              <a:off x="-1422283" y="4320794"/>
              <a:ext cx="43821" cy="50086"/>
            </a:xfrm>
            <a:custGeom>
              <a:rect b="b" l="l" r="r" t="t"/>
              <a:pathLst>
                <a:path extrusionOk="0" h="1471" w="1287">
                  <a:moveTo>
                    <a:pt x="745" y="1"/>
                  </a:moveTo>
                  <a:cubicBezTo>
                    <a:pt x="711" y="1"/>
                    <a:pt x="682" y="5"/>
                    <a:pt x="652" y="9"/>
                  </a:cubicBezTo>
                  <a:cubicBezTo>
                    <a:pt x="627" y="13"/>
                    <a:pt x="606" y="17"/>
                    <a:pt x="580" y="26"/>
                  </a:cubicBezTo>
                  <a:cubicBezTo>
                    <a:pt x="551" y="34"/>
                    <a:pt x="525" y="47"/>
                    <a:pt x="495" y="64"/>
                  </a:cubicBezTo>
                  <a:cubicBezTo>
                    <a:pt x="352" y="81"/>
                    <a:pt x="237" y="204"/>
                    <a:pt x="161" y="322"/>
                  </a:cubicBezTo>
                  <a:cubicBezTo>
                    <a:pt x="76" y="462"/>
                    <a:pt x="26" y="618"/>
                    <a:pt x="9" y="784"/>
                  </a:cubicBezTo>
                  <a:cubicBezTo>
                    <a:pt x="0" y="864"/>
                    <a:pt x="5" y="944"/>
                    <a:pt x="17" y="1025"/>
                  </a:cubicBezTo>
                  <a:cubicBezTo>
                    <a:pt x="30" y="1097"/>
                    <a:pt x="51" y="1169"/>
                    <a:pt x="89" y="1236"/>
                  </a:cubicBezTo>
                  <a:cubicBezTo>
                    <a:pt x="173" y="1379"/>
                    <a:pt x="327" y="1470"/>
                    <a:pt x="493" y="1470"/>
                  </a:cubicBezTo>
                  <a:cubicBezTo>
                    <a:pt x="504" y="1470"/>
                    <a:pt x="514" y="1470"/>
                    <a:pt x="525" y="1469"/>
                  </a:cubicBezTo>
                  <a:cubicBezTo>
                    <a:pt x="652" y="1461"/>
                    <a:pt x="771" y="1427"/>
                    <a:pt x="881" y="1372"/>
                  </a:cubicBezTo>
                  <a:cubicBezTo>
                    <a:pt x="944" y="1342"/>
                    <a:pt x="999" y="1300"/>
                    <a:pt x="1050" y="1253"/>
                  </a:cubicBezTo>
                  <a:cubicBezTo>
                    <a:pt x="1101" y="1207"/>
                    <a:pt x="1143" y="1148"/>
                    <a:pt x="1177" y="1088"/>
                  </a:cubicBezTo>
                  <a:cubicBezTo>
                    <a:pt x="1249" y="970"/>
                    <a:pt x="1283" y="834"/>
                    <a:pt x="1287" y="699"/>
                  </a:cubicBezTo>
                  <a:cubicBezTo>
                    <a:pt x="1287" y="635"/>
                    <a:pt x="1283" y="568"/>
                    <a:pt x="1270" y="504"/>
                  </a:cubicBezTo>
                  <a:cubicBezTo>
                    <a:pt x="1253" y="436"/>
                    <a:pt x="1232" y="373"/>
                    <a:pt x="1202" y="314"/>
                  </a:cubicBezTo>
                  <a:cubicBezTo>
                    <a:pt x="1173" y="259"/>
                    <a:pt x="1139" y="208"/>
                    <a:pt x="1097" y="161"/>
                  </a:cubicBezTo>
                  <a:cubicBezTo>
                    <a:pt x="1084" y="149"/>
                    <a:pt x="1071" y="136"/>
                    <a:pt x="1054" y="123"/>
                  </a:cubicBezTo>
                  <a:cubicBezTo>
                    <a:pt x="1025" y="98"/>
                    <a:pt x="991" y="72"/>
                    <a:pt x="957" y="56"/>
                  </a:cubicBezTo>
                  <a:cubicBezTo>
                    <a:pt x="893" y="22"/>
                    <a:pt x="826" y="5"/>
                    <a:pt x="7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2"/>
            <p:cNvSpPr/>
            <p:nvPr/>
          </p:nvSpPr>
          <p:spPr>
            <a:xfrm rot="-2997187">
              <a:off x="-1462120" y="4250400"/>
              <a:ext cx="41676" cy="42084"/>
            </a:xfrm>
            <a:custGeom>
              <a:rect b="b" l="l" r="r" t="t"/>
              <a:pathLst>
                <a:path extrusionOk="0" h="1236" w="1224">
                  <a:moveTo>
                    <a:pt x="807" y="0"/>
                  </a:moveTo>
                  <a:cubicBezTo>
                    <a:pt x="800" y="0"/>
                    <a:pt x="794" y="1"/>
                    <a:pt x="788" y="3"/>
                  </a:cubicBezTo>
                  <a:cubicBezTo>
                    <a:pt x="750" y="3"/>
                    <a:pt x="707" y="8"/>
                    <a:pt x="673" y="16"/>
                  </a:cubicBezTo>
                  <a:cubicBezTo>
                    <a:pt x="623" y="29"/>
                    <a:pt x="572" y="46"/>
                    <a:pt x="530" y="67"/>
                  </a:cubicBezTo>
                  <a:cubicBezTo>
                    <a:pt x="500" y="84"/>
                    <a:pt x="470" y="101"/>
                    <a:pt x="445" y="122"/>
                  </a:cubicBezTo>
                  <a:cubicBezTo>
                    <a:pt x="364" y="147"/>
                    <a:pt x="292" y="190"/>
                    <a:pt x="233" y="245"/>
                  </a:cubicBezTo>
                  <a:cubicBezTo>
                    <a:pt x="106" y="355"/>
                    <a:pt x="30" y="511"/>
                    <a:pt x="13" y="676"/>
                  </a:cubicBezTo>
                  <a:lnTo>
                    <a:pt x="13" y="702"/>
                  </a:lnTo>
                  <a:cubicBezTo>
                    <a:pt x="5" y="727"/>
                    <a:pt x="0" y="757"/>
                    <a:pt x="0" y="786"/>
                  </a:cubicBezTo>
                  <a:cubicBezTo>
                    <a:pt x="0" y="829"/>
                    <a:pt x="13" y="875"/>
                    <a:pt x="30" y="918"/>
                  </a:cubicBezTo>
                  <a:cubicBezTo>
                    <a:pt x="34" y="922"/>
                    <a:pt x="39" y="930"/>
                    <a:pt x="43" y="935"/>
                  </a:cubicBezTo>
                  <a:cubicBezTo>
                    <a:pt x="60" y="998"/>
                    <a:pt x="94" y="1053"/>
                    <a:pt x="132" y="1104"/>
                  </a:cubicBezTo>
                  <a:cubicBezTo>
                    <a:pt x="202" y="1194"/>
                    <a:pt x="308" y="1235"/>
                    <a:pt x="417" y="1235"/>
                  </a:cubicBezTo>
                  <a:cubicBezTo>
                    <a:pt x="471" y="1235"/>
                    <a:pt x="525" y="1225"/>
                    <a:pt x="576" y="1205"/>
                  </a:cubicBezTo>
                  <a:cubicBezTo>
                    <a:pt x="644" y="1180"/>
                    <a:pt x="712" y="1146"/>
                    <a:pt x="771" y="1100"/>
                  </a:cubicBezTo>
                  <a:cubicBezTo>
                    <a:pt x="860" y="1036"/>
                    <a:pt x="940" y="968"/>
                    <a:pt x="1012" y="888"/>
                  </a:cubicBezTo>
                  <a:cubicBezTo>
                    <a:pt x="1092" y="799"/>
                    <a:pt x="1156" y="693"/>
                    <a:pt x="1198" y="579"/>
                  </a:cubicBezTo>
                  <a:cubicBezTo>
                    <a:pt x="1215" y="532"/>
                    <a:pt x="1224" y="477"/>
                    <a:pt x="1224" y="427"/>
                  </a:cubicBezTo>
                  <a:cubicBezTo>
                    <a:pt x="1224" y="380"/>
                    <a:pt x="1219" y="334"/>
                    <a:pt x="1202" y="287"/>
                  </a:cubicBezTo>
                  <a:cubicBezTo>
                    <a:pt x="1194" y="257"/>
                    <a:pt x="1181" y="232"/>
                    <a:pt x="1169" y="207"/>
                  </a:cubicBezTo>
                  <a:cubicBezTo>
                    <a:pt x="1152" y="181"/>
                    <a:pt x="1135" y="156"/>
                    <a:pt x="1114" y="135"/>
                  </a:cubicBezTo>
                  <a:cubicBezTo>
                    <a:pt x="1084" y="101"/>
                    <a:pt x="1046" y="71"/>
                    <a:pt x="1004" y="54"/>
                  </a:cubicBezTo>
                  <a:cubicBezTo>
                    <a:pt x="978" y="37"/>
                    <a:pt x="953" y="29"/>
                    <a:pt x="923" y="20"/>
                  </a:cubicBezTo>
                  <a:cubicBezTo>
                    <a:pt x="889" y="12"/>
                    <a:pt x="855" y="3"/>
                    <a:pt x="826" y="3"/>
                  </a:cubicBezTo>
                  <a:cubicBezTo>
                    <a:pt x="819" y="1"/>
                    <a:pt x="813" y="0"/>
                    <a:pt x="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2"/>
            <p:cNvSpPr/>
            <p:nvPr/>
          </p:nvSpPr>
          <p:spPr>
            <a:xfrm rot="-2997187">
              <a:off x="-1320021" y="4039197"/>
              <a:ext cx="41267" cy="51822"/>
            </a:xfrm>
            <a:custGeom>
              <a:rect b="b" l="l" r="r" t="t"/>
              <a:pathLst>
                <a:path extrusionOk="0" h="1522" w="1212">
                  <a:moveTo>
                    <a:pt x="759" y="0"/>
                  </a:moveTo>
                  <a:cubicBezTo>
                    <a:pt x="725" y="0"/>
                    <a:pt x="691" y="5"/>
                    <a:pt x="653" y="13"/>
                  </a:cubicBezTo>
                  <a:cubicBezTo>
                    <a:pt x="551" y="34"/>
                    <a:pt x="454" y="85"/>
                    <a:pt x="378" y="157"/>
                  </a:cubicBezTo>
                  <a:cubicBezTo>
                    <a:pt x="327" y="199"/>
                    <a:pt x="285" y="246"/>
                    <a:pt x="251" y="292"/>
                  </a:cubicBezTo>
                  <a:cubicBezTo>
                    <a:pt x="213" y="339"/>
                    <a:pt x="183" y="390"/>
                    <a:pt x="158" y="441"/>
                  </a:cubicBezTo>
                  <a:cubicBezTo>
                    <a:pt x="119" y="508"/>
                    <a:pt x="90" y="580"/>
                    <a:pt x="64" y="656"/>
                  </a:cubicBezTo>
                  <a:cubicBezTo>
                    <a:pt x="35" y="750"/>
                    <a:pt x="14" y="843"/>
                    <a:pt x="1" y="936"/>
                  </a:cubicBezTo>
                  <a:cubicBezTo>
                    <a:pt x="1" y="953"/>
                    <a:pt x="1" y="970"/>
                    <a:pt x="5" y="987"/>
                  </a:cubicBezTo>
                  <a:cubicBezTo>
                    <a:pt x="1" y="1012"/>
                    <a:pt x="1" y="1042"/>
                    <a:pt x="5" y="1071"/>
                  </a:cubicBezTo>
                  <a:cubicBezTo>
                    <a:pt x="9" y="1122"/>
                    <a:pt x="22" y="1169"/>
                    <a:pt x="39" y="1215"/>
                  </a:cubicBezTo>
                  <a:cubicBezTo>
                    <a:pt x="52" y="1262"/>
                    <a:pt x="77" y="1308"/>
                    <a:pt x="103" y="1351"/>
                  </a:cubicBezTo>
                  <a:cubicBezTo>
                    <a:pt x="153" y="1431"/>
                    <a:pt x="229" y="1490"/>
                    <a:pt x="323" y="1516"/>
                  </a:cubicBezTo>
                  <a:cubicBezTo>
                    <a:pt x="342" y="1519"/>
                    <a:pt x="362" y="1521"/>
                    <a:pt x="382" y="1521"/>
                  </a:cubicBezTo>
                  <a:cubicBezTo>
                    <a:pt x="411" y="1521"/>
                    <a:pt x="439" y="1517"/>
                    <a:pt x="467" y="1507"/>
                  </a:cubicBezTo>
                  <a:cubicBezTo>
                    <a:pt x="467" y="1507"/>
                    <a:pt x="471" y="1503"/>
                    <a:pt x="475" y="1503"/>
                  </a:cubicBezTo>
                  <a:cubicBezTo>
                    <a:pt x="534" y="1499"/>
                    <a:pt x="589" y="1486"/>
                    <a:pt x="640" y="1461"/>
                  </a:cubicBezTo>
                  <a:cubicBezTo>
                    <a:pt x="750" y="1401"/>
                    <a:pt x="847" y="1317"/>
                    <a:pt x="915" y="1215"/>
                  </a:cubicBezTo>
                  <a:cubicBezTo>
                    <a:pt x="1004" y="1105"/>
                    <a:pt x="1072" y="982"/>
                    <a:pt x="1127" y="851"/>
                  </a:cubicBezTo>
                  <a:cubicBezTo>
                    <a:pt x="1173" y="745"/>
                    <a:pt x="1199" y="631"/>
                    <a:pt x="1207" y="513"/>
                  </a:cubicBezTo>
                  <a:cubicBezTo>
                    <a:pt x="1211" y="411"/>
                    <a:pt x="1190" y="314"/>
                    <a:pt x="1144" y="225"/>
                  </a:cubicBezTo>
                  <a:cubicBezTo>
                    <a:pt x="1106" y="144"/>
                    <a:pt x="1038" y="81"/>
                    <a:pt x="957" y="43"/>
                  </a:cubicBezTo>
                  <a:cubicBezTo>
                    <a:pt x="932" y="30"/>
                    <a:pt x="907" y="22"/>
                    <a:pt x="877" y="13"/>
                  </a:cubicBezTo>
                  <a:cubicBezTo>
                    <a:pt x="852" y="5"/>
                    <a:pt x="822" y="0"/>
                    <a:pt x="7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2"/>
            <p:cNvSpPr/>
            <p:nvPr/>
          </p:nvSpPr>
          <p:spPr>
            <a:xfrm rot="-2997187">
              <a:off x="-1259065" y="4175313"/>
              <a:ext cx="48588" cy="41267"/>
            </a:xfrm>
            <a:custGeom>
              <a:rect b="b" l="l" r="r" t="t"/>
              <a:pathLst>
                <a:path extrusionOk="0" h="1212" w="1427">
                  <a:moveTo>
                    <a:pt x="868" y="1"/>
                  </a:moveTo>
                  <a:cubicBezTo>
                    <a:pt x="817" y="5"/>
                    <a:pt x="762" y="9"/>
                    <a:pt x="712" y="17"/>
                  </a:cubicBezTo>
                  <a:cubicBezTo>
                    <a:pt x="623" y="34"/>
                    <a:pt x="534" y="60"/>
                    <a:pt x="453" y="102"/>
                  </a:cubicBezTo>
                  <a:cubicBezTo>
                    <a:pt x="364" y="140"/>
                    <a:pt x="288" y="195"/>
                    <a:pt x="216" y="259"/>
                  </a:cubicBezTo>
                  <a:cubicBezTo>
                    <a:pt x="208" y="271"/>
                    <a:pt x="195" y="280"/>
                    <a:pt x="187" y="293"/>
                  </a:cubicBezTo>
                  <a:cubicBezTo>
                    <a:pt x="174" y="301"/>
                    <a:pt x="161" y="314"/>
                    <a:pt x="153" y="326"/>
                  </a:cubicBezTo>
                  <a:cubicBezTo>
                    <a:pt x="115" y="365"/>
                    <a:pt x="85" y="407"/>
                    <a:pt x="64" y="453"/>
                  </a:cubicBezTo>
                  <a:cubicBezTo>
                    <a:pt x="51" y="470"/>
                    <a:pt x="43" y="487"/>
                    <a:pt x="34" y="508"/>
                  </a:cubicBezTo>
                  <a:cubicBezTo>
                    <a:pt x="9" y="551"/>
                    <a:pt x="0" y="606"/>
                    <a:pt x="5" y="657"/>
                  </a:cubicBezTo>
                  <a:cubicBezTo>
                    <a:pt x="0" y="720"/>
                    <a:pt x="5" y="784"/>
                    <a:pt x="17" y="851"/>
                  </a:cubicBezTo>
                  <a:cubicBezTo>
                    <a:pt x="34" y="940"/>
                    <a:pt x="81" y="1025"/>
                    <a:pt x="149" y="1088"/>
                  </a:cubicBezTo>
                  <a:cubicBezTo>
                    <a:pt x="229" y="1164"/>
                    <a:pt x="339" y="1207"/>
                    <a:pt x="449" y="1211"/>
                  </a:cubicBezTo>
                  <a:cubicBezTo>
                    <a:pt x="508" y="1211"/>
                    <a:pt x="563" y="1207"/>
                    <a:pt x="618" y="1190"/>
                  </a:cubicBezTo>
                  <a:cubicBezTo>
                    <a:pt x="690" y="1173"/>
                    <a:pt x="758" y="1148"/>
                    <a:pt x="822" y="1114"/>
                  </a:cubicBezTo>
                  <a:cubicBezTo>
                    <a:pt x="885" y="1084"/>
                    <a:pt x="949" y="1046"/>
                    <a:pt x="1008" y="1004"/>
                  </a:cubicBezTo>
                  <a:cubicBezTo>
                    <a:pt x="1088" y="949"/>
                    <a:pt x="1164" y="885"/>
                    <a:pt x="1236" y="817"/>
                  </a:cubicBezTo>
                  <a:cubicBezTo>
                    <a:pt x="1270" y="779"/>
                    <a:pt x="1304" y="737"/>
                    <a:pt x="1334" y="695"/>
                  </a:cubicBezTo>
                  <a:cubicBezTo>
                    <a:pt x="1359" y="657"/>
                    <a:pt x="1385" y="610"/>
                    <a:pt x="1397" y="563"/>
                  </a:cubicBezTo>
                  <a:cubicBezTo>
                    <a:pt x="1427" y="483"/>
                    <a:pt x="1427" y="398"/>
                    <a:pt x="1401" y="322"/>
                  </a:cubicBezTo>
                  <a:cubicBezTo>
                    <a:pt x="1393" y="297"/>
                    <a:pt x="1385" y="271"/>
                    <a:pt x="1376" y="250"/>
                  </a:cubicBezTo>
                  <a:cubicBezTo>
                    <a:pt x="1359" y="221"/>
                    <a:pt x="1342" y="199"/>
                    <a:pt x="1321" y="174"/>
                  </a:cubicBezTo>
                  <a:cubicBezTo>
                    <a:pt x="1296" y="140"/>
                    <a:pt x="1262" y="115"/>
                    <a:pt x="1224" y="89"/>
                  </a:cubicBezTo>
                  <a:cubicBezTo>
                    <a:pt x="1186" y="68"/>
                    <a:pt x="1147" y="51"/>
                    <a:pt x="1105" y="39"/>
                  </a:cubicBezTo>
                  <a:cubicBezTo>
                    <a:pt x="1076" y="26"/>
                    <a:pt x="1046" y="22"/>
                    <a:pt x="1016" y="17"/>
                  </a:cubicBezTo>
                  <a:cubicBezTo>
                    <a:pt x="970" y="9"/>
                    <a:pt x="923" y="5"/>
                    <a:pt x="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2"/>
            <p:cNvSpPr/>
            <p:nvPr/>
          </p:nvSpPr>
          <p:spPr>
            <a:xfrm rot="-2997187">
              <a:off x="-1360955" y="4298561"/>
              <a:ext cx="55227" cy="46613"/>
            </a:xfrm>
            <a:custGeom>
              <a:rect b="b" l="l" r="r" t="t"/>
              <a:pathLst>
                <a:path extrusionOk="0" h="1369" w="1622">
                  <a:moveTo>
                    <a:pt x="1109" y="0"/>
                  </a:moveTo>
                  <a:cubicBezTo>
                    <a:pt x="1067" y="0"/>
                    <a:pt x="1025" y="4"/>
                    <a:pt x="982" y="9"/>
                  </a:cubicBezTo>
                  <a:cubicBezTo>
                    <a:pt x="914" y="17"/>
                    <a:pt x="851" y="34"/>
                    <a:pt x="788" y="59"/>
                  </a:cubicBezTo>
                  <a:cubicBezTo>
                    <a:pt x="711" y="85"/>
                    <a:pt x="635" y="114"/>
                    <a:pt x="563" y="157"/>
                  </a:cubicBezTo>
                  <a:cubicBezTo>
                    <a:pt x="487" y="199"/>
                    <a:pt x="411" y="250"/>
                    <a:pt x="347" y="309"/>
                  </a:cubicBezTo>
                  <a:cubicBezTo>
                    <a:pt x="280" y="364"/>
                    <a:pt x="225" y="432"/>
                    <a:pt x="178" y="504"/>
                  </a:cubicBezTo>
                  <a:cubicBezTo>
                    <a:pt x="165" y="521"/>
                    <a:pt x="148" y="538"/>
                    <a:pt x="136" y="550"/>
                  </a:cubicBezTo>
                  <a:cubicBezTo>
                    <a:pt x="106" y="597"/>
                    <a:pt x="76" y="644"/>
                    <a:pt x="55" y="694"/>
                  </a:cubicBezTo>
                  <a:cubicBezTo>
                    <a:pt x="30" y="749"/>
                    <a:pt x="17" y="809"/>
                    <a:pt x="13" y="868"/>
                  </a:cubicBezTo>
                  <a:cubicBezTo>
                    <a:pt x="0" y="974"/>
                    <a:pt x="26" y="1084"/>
                    <a:pt x="85" y="1173"/>
                  </a:cubicBezTo>
                  <a:cubicBezTo>
                    <a:pt x="115" y="1215"/>
                    <a:pt x="153" y="1249"/>
                    <a:pt x="195" y="1278"/>
                  </a:cubicBezTo>
                  <a:cubicBezTo>
                    <a:pt x="242" y="1304"/>
                    <a:pt x="288" y="1325"/>
                    <a:pt x="339" y="1338"/>
                  </a:cubicBezTo>
                  <a:cubicBezTo>
                    <a:pt x="377" y="1346"/>
                    <a:pt x="415" y="1355"/>
                    <a:pt x="453" y="1355"/>
                  </a:cubicBezTo>
                  <a:cubicBezTo>
                    <a:pt x="470" y="1359"/>
                    <a:pt x="491" y="1363"/>
                    <a:pt x="508" y="1367"/>
                  </a:cubicBezTo>
                  <a:cubicBezTo>
                    <a:pt x="523" y="1368"/>
                    <a:pt x="538" y="1369"/>
                    <a:pt x="553" y="1369"/>
                  </a:cubicBezTo>
                  <a:cubicBezTo>
                    <a:pt x="595" y="1369"/>
                    <a:pt x="638" y="1365"/>
                    <a:pt x="682" y="1359"/>
                  </a:cubicBezTo>
                  <a:cubicBezTo>
                    <a:pt x="737" y="1346"/>
                    <a:pt x="792" y="1333"/>
                    <a:pt x="847" y="1312"/>
                  </a:cubicBezTo>
                  <a:cubicBezTo>
                    <a:pt x="927" y="1283"/>
                    <a:pt x="1008" y="1245"/>
                    <a:pt x="1080" y="1202"/>
                  </a:cubicBezTo>
                  <a:cubicBezTo>
                    <a:pt x="1185" y="1143"/>
                    <a:pt x="1278" y="1071"/>
                    <a:pt x="1359" y="982"/>
                  </a:cubicBezTo>
                  <a:cubicBezTo>
                    <a:pt x="1397" y="940"/>
                    <a:pt x="1431" y="893"/>
                    <a:pt x="1465" y="847"/>
                  </a:cubicBezTo>
                  <a:cubicBezTo>
                    <a:pt x="1494" y="796"/>
                    <a:pt x="1524" y="741"/>
                    <a:pt x="1545" y="686"/>
                  </a:cubicBezTo>
                  <a:cubicBezTo>
                    <a:pt x="1621" y="504"/>
                    <a:pt x="1609" y="284"/>
                    <a:pt x="1469" y="136"/>
                  </a:cubicBezTo>
                  <a:cubicBezTo>
                    <a:pt x="1439" y="102"/>
                    <a:pt x="1401" y="76"/>
                    <a:pt x="1359" y="55"/>
                  </a:cubicBezTo>
                  <a:cubicBezTo>
                    <a:pt x="1295" y="21"/>
                    <a:pt x="1228" y="4"/>
                    <a:pt x="1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2"/>
            <p:cNvSpPr/>
            <p:nvPr/>
          </p:nvSpPr>
          <p:spPr>
            <a:xfrm rot="-2997187">
              <a:off x="-1374260" y="4106115"/>
              <a:ext cx="49745" cy="53627"/>
            </a:xfrm>
            <a:custGeom>
              <a:rect b="b" l="l" r="r" t="t"/>
              <a:pathLst>
                <a:path extrusionOk="0" h="1575" w="1461">
                  <a:moveTo>
                    <a:pt x="995" y="1"/>
                  </a:moveTo>
                  <a:cubicBezTo>
                    <a:pt x="953" y="5"/>
                    <a:pt x="910" y="9"/>
                    <a:pt x="868" y="13"/>
                  </a:cubicBezTo>
                  <a:cubicBezTo>
                    <a:pt x="809" y="30"/>
                    <a:pt x="750" y="47"/>
                    <a:pt x="695" y="73"/>
                  </a:cubicBezTo>
                  <a:cubicBezTo>
                    <a:pt x="631" y="98"/>
                    <a:pt x="576" y="128"/>
                    <a:pt x="521" y="161"/>
                  </a:cubicBezTo>
                  <a:cubicBezTo>
                    <a:pt x="373" y="263"/>
                    <a:pt x="246" y="394"/>
                    <a:pt x="153" y="542"/>
                  </a:cubicBezTo>
                  <a:cubicBezTo>
                    <a:pt x="106" y="619"/>
                    <a:pt x="68" y="703"/>
                    <a:pt x="38" y="788"/>
                  </a:cubicBezTo>
                  <a:cubicBezTo>
                    <a:pt x="13" y="868"/>
                    <a:pt x="0" y="953"/>
                    <a:pt x="5" y="1038"/>
                  </a:cubicBezTo>
                  <a:cubicBezTo>
                    <a:pt x="5" y="1063"/>
                    <a:pt x="9" y="1088"/>
                    <a:pt x="22" y="1110"/>
                  </a:cubicBezTo>
                  <a:cubicBezTo>
                    <a:pt x="22" y="1143"/>
                    <a:pt x="26" y="1177"/>
                    <a:pt x="34" y="1207"/>
                  </a:cubicBezTo>
                  <a:cubicBezTo>
                    <a:pt x="38" y="1232"/>
                    <a:pt x="43" y="1253"/>
                    <a:pt x="55" y="1279"/>
                  </a:cubicBezTo>
                  <a:cubicBezTo>
                    <a:pt x="64" y="1304"/>
                    <a:pt x="77" y="1330"/>
                    <a:pt x="94" y="1355"/>
                  </a:cubicBezTo>
                  <a:cubicBezTo>
                    <a:pt x="106" y="1372"/>
                    <a:pt x="119" y="1385"/>
                    <a:pt x="132" y="1397"/>
                  </a:cubicBezTo>
                  <a:cubicBezTo>
                    <a:pt x="157" y="1435"/>
                    <a:pt x="191" y="1469"/>
                    <a:pt x="225" y="1495"/>
                  </a:cubicBezTo>
                  <a:cubicBezTo>
                    <a:pt x="300" y="1555"/>
                    <a:pt x="393" y="1575"/>
                    <a:pt x="486" y="1575"/>
                  </a:cubicBezTo>
                  <a:cubicBezTo>
                    <a:pt x="524" y="1575"/>
                    <a:pt x="561" y="1571"/>
                    <a:pt x="597" y="1567"/>
                  </a:cubicBezTo>
                  <a:cubicBezTo>
                    <a:pt x="902" y="1524"/>
                    <a:pt x="1156" y="1321"/>
                    <a:pt x="1304" y="1059"/>
                  </a:cubicBezTo>
                  <a:cubicBezTo>
                    <a:pt x="1406" y="889"/>
                    <a:pt x="1456" y="703"/>
                    <a:pt x="1461" y="509"/>
                  </a:cubicBezTo>
                  <a:cubicBezTo>
                    <a:pt x="1461" y="327"/>
                    <a:pt x="1384" y="123"/>
                    <a:pt x="1207" y="47"/>
                  </a:cubicBezTo>
                  <a:cubicBezTo>
                    <a:pt x="1181" y="34"/>
                    <a:pt x="1156" y="26"/>
                    <a:pt x="1126" y="18"/>
                  </a:cubicBezTo>
                  <a:cubicBezTo>
                    <a:pt x="1097" y="9"/>
                    <a:pt x="1063" y="5"/>
                    <a:pt x="10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2"/>
            <p:cNvSpPr/>
            <p:nvPr/>
          </p:nvSpPr>
          <p:spPr>
            <a:xfrm rot="-2997187">
              <a:off x="-1282402" y="4115986"/>
              <a:ext cx="41233" cy="46545"/>
            </a:xfrm>
            <a:custGeom>
              <a:rect b="b" l="l" r="r" t="t"/>
              <a:pathLst>
                <a:path extrusionOk="0" h="1367" w="1211">
                  <a:moveTo>
                    <a:pt x="690" y="0"/>
                  </a:moveTo>
                  <a:cubicBezTo>
                    <a:pt x="593" y="9"/>
                    <a:pt x="500" y="38"/>
                    <a:pt x="415" y="80"/>
                  </a:cubicBezTo>
                  <a:cubicBezTo>
                    <a:pt x="335" y="127"/>
                    <a:pt x="263" y="186"/>
                    <a:pt x="204" y="258"/>
                  </a:cubicBezTo>
                  <a:cubicBezTo>
                    <a:pt x="170" y="296"/>
                    <a:pt x="140" y="343"/>
                    <a:pt x="110" y="389"/>
                  </a:cubicBezTo>
                  <a:cubicBezTo>
                    <a:pt x="81" y="444"/>
                    <a:pt x="60" y="504"/>
                    <a:pt x="38" y="563"/>
                  </a:cubicBezTo>
                  <a:cubicBezTo>
                    <a:pt x="26" y="622"/>
                    <a:pt x="13" y="681"/>
                    <a:pt x="9" y="741"/>
                  </a:cubicBezTo>
                  <a:cubicBezTo>
                    <a:pt x="0" y="792"/>
                    <a:pt x="0" y="842"/>
                    <a:pt x="9" y="893"/>
                  </a:cubicBezTo>
                  <a:lnTo>
                    <a:pt x="9" y="935"/>
                  </a:lnTo>
                  <a:cubicBezTo>
                    <a:pt x="13" y="986"/>
                    <a:pt x="26" y="1033"/>
                    <a:pt x="43" y="1084"/>
                  </a:cubicBezTo>
                  <a:cubicBezTo>
                    <a:pt x="64" y="1134"/>
                    <a:pt x="93" y="1181"/>
                    <a:pt x="132" y="1223"/>
                  </a:cubicBezTo>
                  <a:cubicBezTo>
                    <a:pt x="165" y="1261"/>
                    <a:pt x="204" y="1291"/>
                    <a:pt x="250" y="1316"/>
                  </a:cubicBezTo>
                  <a:cubicBezTo>
                    <a:pt x="305" y="1342"/>
                    <a:pt x="360" y="1359"/>
                    <a:pt x="424" y="1363"/>
                  </a:cubicBezTo>
                  <a:cubicBezTo>
                    <a:pt x="436" y="1365"/>
                    <a:pt x="449" y="1366"/>
                    <a:pt x="462" y="1366"/>
                  </a:cubicBezTo>
                  <a:cubicBezTo>
                    <a:pt x="474" y="1366"/>
                    <a:pt x="487" y="1365"/>
                    <a:pt x="500" y="1363"/>
                  </a:cubicBezTo>
                  <a:cubicBezTo>
                    <a:pt x="508" y="1363"/>
                    <a:pt x="517" y="1359"/>
                    <a:pt x="525" y="1354"/>
                  </a:cubicBezTo>
                  <a:cubicBezTo>
                    <a:pt x="533" y="1356"/>
                    <a:pt x="541" y="1356"/>
                    <a:pt x="549" y="1356"/>
                  </a:cubicBezTo>
                  <a:cubicBezTo>
                    <a:pt x="571" y="1356"/>
                    <a:pt x="592" y="1352"/>
                    <a:pt x="614" y="1346"/>
                  </a:cubicBezTo>
                  <a:cubicBezTo>
                    <a:pt x="724" y="1316"/>
                    <a:pt x="826" y="1249"/>
                    <a:pt x="898" y="1160"/>
                  </a:cubicBezTo>
                  <a:cubicBezTo>
                    <a:pt x="1008" y="1033"/>
                    <a:pt x="1092" y="885"/>
                    <a:pt x="1156" y="728"/>
                  </a:cubicBezTo>
                  <a:cubicBezTo>
                    <a:pt x="1190" y="639"/>
                    <a:pt x="1211" y="538"/>
                    <a:pt x="1211" y="440"/>
                  </a:cubicBezTo>
                  <a:cubicBezTo>
                    <a:pt x="1211" y="351"/>
                    <a:pt x="1181" y="267"/>
                    <a:pt x="1135" y="195"/>
                  </a:cubicBezTo>
                  <a:cubicBezTo>
                    <a:pt x="1105" y="152"/>
                    <a:pt x="1067" y="114"/>
                    <a:pt x="1029" y="85"/>
                  </a:cubicBezTo>
                  <a:cubicBezTo>
                    <a:pt x="991" y="59"/>
                    <a:pt x="953" y="38"/>
                    <a:pt x="910" y="25"/>
                  </a:cubicBezTo>
                  <a:cubicBezTo>
                    <a:pt x="872" y="13"/>
                    <a:pt x="830" y="4"/>
                    <a:pt x="7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2"/>
            <p:cNvSpPr/>
            <p:nvPr/>
          </p:nvSpPr>
          <p:spPr>
            <a:xfrm rot="-2997187">
              <a:off x="-1562559" y="4150276"/>
              <a:ext cx="48622" cy="37522"/>
            </a:xfrm>
            <a:custGeom>
              <a:rect b="b" l="l" r="r" t="t"/>
              <a:pathLst>
                <a:path extrusionOk="0" h="1102" w="1428">
                  <a:moveTo>
                    <a:pt x="923" y="1"/>
                  </a:moveTo>
                  <a:cubicBezTo>
                    <a:pt x="860" y="1"/>
                    <a:pt x="801" y="9"/>
                    <a:pt x="737" y="26"/>
                  </a:cubicBezTo>
                  <a:cubicBezTo>
                    <a:pt x="682" y="39"/>
                    <a:pt x="627" y="60"/>
                    <a:pt x="576" y="90"/>
                  </a:cubicBezTo>
                  <a:cubicBezTo>
                    <a:pt x="521" y="102"/>
                    <a:pt x="466" y="124"/>
                    <a:pt x="415" y="149"/>
                  </a:cubicBezTo>
                  <a:cubicBezTo>
                    <a:pt x="267" y="221"/>
                    <a:pt x="140" y="339"/>
                    <a:pt x="60" y="483"/>
                  </a:cubicBezTo>
                  <a:cubicBezTo>
                    <a:pt x="56" y="500"/>
                    <a:pt x="47" y="517"/>
                    <a:pt x="39" y="538"/>
                  </a:cubicBezTo>
                  <a:cubicBezTo>
                    <a:pt x="35" y="551"/>
                    <a:pt x="30" y="564"/>
                    <a:pt x="30" y="572"/>
                  </a:cubicBezTo>
                  <a:cubicBezTo>
                    <a:pt x="18" y="602"/>
                    <a:pt x="9" y="627"/>
                    <a:pt x="5" y="657"/>
                  </a:cubicBezTo>
                  <a:cubicBezTo>
                    <a:pt x="1" y="678"/>
                    <a:pt x="1" y="699"/>
                    <a:pt x="1" y="720"/>
                  </a:cubicBezTo>
                  <a:cubicBezTo>
                    <a:pt x="1" y="746"/>
                    <a:pt x="5" y="775"/>
                    <a:pt x="13" y="801"/>
                  </a:cubicBezTo>
                  <a:cubicBezTo>
                    <a:pt x="22" y="818"/>
                    <a:pt x="30" y="839"/>
                    <a:pt x="43" y="856"/>
                  </a:cubicBezTo>
                  <a:cubicBezTo>
                    <a:pt x="47" y="860"/>
                    <a:pt x="51" y="869"/>
                    <a:pt x="56" y="873"/>
                  </a:cubicBezTo>
                  <a:cubicBezTo>
                    <a:pt x="81" y="936"/>
                    <a:pt x="123" y="987"/>
                    <a:pt x="178" y="1021"/>
                  </a:cubicBezTo>
                  <a:cubicBezTo>
                    <a:pt x="221" y="1046"/>
                    <a:pt x="267" y="1067"/>
                    <a:pt x="314" y="1076"/>
                  </a:cubicBezTo>
                  <a:cubicBezTo>
                    <a:pt x="382" y="1093"/>
                    <a:pt x="449" y="1101"/>
                    <a:pt x="521" y="1101"/>
                  </a:cubicBezTo>
                  <a:cubicBezTo>
                    <a:pt x="529" y="1102"/>
                    <a:pt x="538" y="1102"/>
                    <a:pt x="546" y="1102"/>
                  </a:cubicBezTo>
                  <a:cubicBezTo>
                    <a:pt x="769" y="1102"/>
                    <a:pt x="980" y="990"/>
                    <a:pt x="1148" y="843"/>
                  </a:cubicBezTo>
                  <a:cubicBezTo>
                    <a:pt x="1207" y="792"/>
                    <a:pt x="1258" y="733"/>
                    <a:pt x="1304" y="665"/>
                  </a:cubicBezTo>
                  <a:cubicBezTo>
                    <a:pt x="1351" y="606"/>
                    <a:pt x="1385" y="543"/>
                    <a:pt x="1406" y="471"/>
                  </a:cubicBezTo>
                  <a:cubicBezTo>
                    <a:pt x="1423" y="407"/>
                    <a:pt x="1427" y="344"/>
                    <a:pt x="1414" y="280"/>
                  </a:cubicBezTo>
                  <a:cubicBezTo>
                    <a:pt x="1402" y="212"/>
                    <a:pt x="1364" y="153"/>
                    <a:pt x="1309" y="115"/>
                  </a:cubicBezTo>
                  <a:cubicBezTo>
                    <a:pt x="1245" y="64"/>
                    <a:pt x="1173" y="35"/>
                    <a:pt x="1093" y="18"/>
                  </a:cubicBezTo>
                  <a:cubicBezTo>
                    <a:pt x="1038" y="9"/>
                    <a:pt x="983" y="1"/>
                    <a:pt x="9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2"/>
            <p:cNvSpPr/>
            <p:nvPr/>
          </p:nvSpPr>
          <p:spPr>
            <a:xfrm rot="-2997187">
              <a:off x="-1458011" y="3979838"/>
              <a:ext cx="51175" cy="41608"/>
            </a:xfrm>
            <a:custGeom>
              <a:rect b="b" l="l" r="r" t="t"/>
              <a:pathLst>
                <a:path extrusionOk="0" h="1222" w="1503">
                  <a:moveTo>
                    <a:pt x="999" y="0"/>
                  </a:moveTo>
                  <a:cubicBezTo>
                    <a:pt x="915" y="0"/>
                    <a:pt x="834" y="17"/>
                    <a:pt x="758" y="47"/>
                  </a:cubicBezTo>
                  <a:cubicBezTo>
                    <a:pt x="699" y="68"/>
                    <a:pt x="640" y="98"/>
                    <a:pt x="585" y="132"/>
                  </a:cubicBezTo>
                  <a:cubicBezTo>
                    <a:pt x="538" y="161"/>
                    <a:pt x="491" y="199"/>
                    <a:pt x="449" y="237"/>
                  </a:cubicBezTo>
                  <a:cubicBezTo>
                    <a:pt x="415" y="254"/>
                    <a:pt x="386" y="276"/>
                    <a:pt x="356" y="297"/>
                  </a:cubicBezTo>
                  <a:cubicBezTo>
                    <a:pt x="288" y="343"/>
                    <a:pt x="229" y="394"/>
                    <a:pt x="178" y="449"/>
                  </a:cubicBezTo>
                  <a:cubicBezTo>
                    <a:pt x="110" y="517"/>
                    <a:pt x="60" y="597"/>
                    <a:pt x="26" y="686"/>
                  </a:cubicBezTo>
                  <a:cubicBezTo>
                    <a:pt x="13" y="728"/>
                    <a:pt x="5" y="771"/>
                    <a:pt x="5" y="813"/>
                  </a:cubicBezTo>
                  <a:cubicBezTo>
                    <a:pt x="0" y="855"/>
                    <a:pt x="9" y="898"/>
                    <a:pt x="22" y="940"/>
                  </a:cubicBezTo>
                  <a:cubicBezTo>
                    <a:pt x="30" y="961"/>
                    <a:pt x="39" y="982"/>
                    <a:pt x="51" y="1004"/>
                  </a:cubicBezTo>
                  <a:cubicBezTo>
                    <a:pt x="64" y="1020"/>
                    <a:pt x="72" y="1037"/>
                    <a:pt x="89" y="1054"/>
                  </a:cubicBezTo>
                  <a:cubicBezTo>
                    <a:pt x="115" y="1088"/>
                    <a:pt x="144" y="1118"/>
                    <a:pt x="178" y="1139"/>
                  </a:cubicBezTo>
                  <a:cubicBezTo>
                    <a:pt x="242" y="1177"/>
                    <a:pt x="309" y="1202"/>
                    <a:pt x="381" y="1215"/>
                  </a:cubicBezTo>
                  <a:cubicBezTo>
                    <a:pt x="416" y="1219"/>
                    <a:pt x="451" y="1221"/>
                    <a:pt x="486" y="1221"/>
                  </a:cubicBezTo>
                  <a:cubicBezTo>
                    <a:pt x="529" y="1221"/>
                    <a:pt x="572" y="1218"/>
                    <a:pt x="614" y="1211"/>
                  </a:cubicBezTo>
                  <a:cubicBezTo>
                    <a:pt x="686" y="1198"/>
                    <a:pt x="758" y="1181"/>
                    <a:pt x="826" y="1156"/>
                  </a:cubicBezTo>
                  <a:cubicBezTo>
                    <a:pt x="889" y="1135"/>
                    <a:pt x="949" y="1109"/>
                    <a:pt x="1004" y="1080"/>
                  </a:cubicBezTo>
                  <a:cubicBezTo>
                    <a:pt x="1139" y="1004"/>
                    <a:pt x="1257" y="906"/>
                    <a:pt x="1355" y="788"/>
                  </a:cubicBezTo>
                  <a:cubicBezTo>
                    <a:pt x="1401" y="733"/>
                    <a:pt x="1439" y="669"/>
                    <a:pt x="1465" y="606"/>
                  </a:cubicBezTo>
                  <a:cubicBezTo>
                    <a:pt x="1495" y="529"/>
                    <a:pt x="1503" y="449"/>
                    <a:pt x="1495" y="373"/>
                  </a:cubicBezTo>
                  <a:cubicBezTo>
                    <a:pt x="1486" y="339"/>
                    <a:pt x="1478" y="309"/>
                    <a:pt x="1461" y="276"/>
                  </a:cubicBezTo>
                  <a:cubicBezTo>
                    <a:pt x="1444" y="237"/>
                    <a:pt x="1418" y="204"/>
                    <a:pt x="1393" y="170"/>
                  </a:cubicBezTo>
                  <a:cubicBezTo>
                    <a:pt x="1363" y="140"/>
                    <a:pt x="1329" y="110"/>
                    <a:pt x="1296" y="89"/>
                  </a:cubicBezTo>
                  <a:cubicBezTo>
                    <a:pt x="1262" y="64"/>
                    <a:pt x="1228" y="47"/>
                    <a:pt x="1190" y="34"/>
                  </a:cubicBezTo>
                  <a:cubicBezTo>
                    <a:pt x="1156" y="22"/>
                    <a:pt x="1126" y="13"/>
                    <a:pt x="1092" y="9"/>
                  </a:cubicBezTo>
                  <a:cubicBezTo>
                    <a:pt x="1063" y="5"/>
                    <a:pt x="1033" y="0"/>
                    <a:pt x="10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2" name="Google Shape;7592;p62"/>
          <p:cNvGrpSpPr/>
          <p:nvPr/>
        </p:nvGrpSpPr>
        <p:grpSpPr>
          <a:xfrm>
            <a:off x="3920889" y="5290345"/>
            <a:ext cx="690028" cy="689783"/>
            <a:chOff x="-1621266" y="9256312"/>
            <a:chExt cx="814962" cy="814480"/>
          </a:xfrm>
        </p:grpSpPr>
        <p:sp>
          <p:nvSpPr>
            <p:cNvPr id="7593" name="Google Shape;7593;p62"/>
            <p:cNvSpPr/>
            <p:nvPr/>
          </p:nvSpPr>
          <p:spPr>
            <a:xfrm>
              <a:off x="-1621266" y="9256312"/>
              <a:ext cx="814962" cy="812907"/>
            </a:xfrm>
            <a:custGeom>
              <a:rect b="b" l="l" r="r" t="t"/>
              <a:pathLst>
                <a:path extrusionOk="0" h="6727" w="6744">
                  <a:moveTo>
                    <a:pt x="1415" y="1"/>
                  </a:moveTo>
                  <a:lnTo>
                    <a:pt x="1415" y="5"/>
                  </a:lnTo>
                  <a:cubicBezTo>
                    <a:pt x="1317" y="5"/>
                    <a:pt x="1224" y="47"/>
                    <a:pt x="1161" y="119"/>
                  </a:cubicBezTo>
                  <a:cubicBezTo>
                    <a:pt x="1089" y="208"/>
                    <a:pt x="1055" y="323"/>
                    <a:pt x="1063" y="437"/>
                  </a:cubicBezTo>
                  <a:cubicBezTo>
                    <a:pt x="1072" y="555"/>
                    <a:pt x="1097" y="674"/>
                    <a:pt x="1139" y="788"/>
                  </a:cubicBezTo>
                  <a:cubicBezTo>
                    <a:pt x="1152" y="826"/>
                    <a:pt x="1165" y="864"/>
                    <a:pt x="1182" y="902"/>
                  </a:cubicBezTo>
                  <a:cubicBezTo>
                    <a:pt x="1131" y="877"/>
                    <a:pt x="1072" y="860"/>
                    <a:pt x="1017" y="847"/>
                  </a:cubicBezTo>
                  <a:cubicBezTo>
                    <a:pt x="970" y="839"/>
                    <a:pt x="928" y="830"/>
                    <a:pt x="886" y="830"/>
                  </a:cubicBezTo>
                  <a:cubicBezTo>
                    <a:pt x="847" y="830"/>
                    <a:pt x="814" y="835"/>
                    <a:pt x="784" y="839"/>
                  </a:cubicBezTo>
                  <a:cubicBezTo>
                    <a:pt x="720" y="852"/>
                    <a:pt x="665" y="881"/>
                    <a:pt x="623" y="928"/>
                  </a:cubicBezTo>
                  <a:cubicBezTo>
                    <a:pt x="585" y="974"/>
                    <a:pt x="564" y="1034"/>
                    <a:pt x="572" y="1093"/>
                  </a:cubicBezTo>
                  <a:cubicBezTo>
                    <a:pt x="581" y="1165"/>
                    <a:pt x="615" y="1228"/>
                    <a:pt x="661" y="1283"/>
                  </a:cubicBezTo>
                  <a:cubicBezTo>
                    <a:pt x="720" y="1355"/>
                    <a:pt x="792" y="1415"/>
                    <a:pt x="873" y="1461"/>
                  </a:cubicBezTo>
                  <a:lnTo>
                    <a:pt x="898" y="1482"/>
                  </a:lnTo>
                  <a:lnTo>
                    <a:pt x="856" y="1478"/>
                  </a:lnTo>
                  <a:lnTo>
                    <a:pt x="716" y="1478"/>
                  </a:lnTo>
                  <a:cubicBezTo>
                    <a:pt x="606" y="1482"/>
                    <a:pt x="492" y="1495"/>
                    <a:pt x="382" y="1516"/>
                  </a:cubicBezTo>
                  <a:cubicBezTo>
                    <a:pt x="289" y="1529"/>
                    <a:pt x="204" y="1563"/>
                    <a:pt x="124" y="1613"/>
                  </a:cubicBezTo>
                  <a:cubicBezTo>
                    <a:pt x="90" y="1639"/>
                    <a:pt x="60" y="1669"/>
                    <a:pt x="39" y="1707"/>
                  </a:cubicBezTo>
                  <a:cubicBezTo>
                    <a:pt x="18" y="1745"/>
                    <a:pt x="5" y="1791"/>
                    <a:pt x="5" y="1838"/>
                  </a:cubicBezTo>
                  <a:cubicBezTo>
                    <a:pt x="1" y="1884"/>
                    <a:pt x="14" y="1931"/>
                    <a:pt x="35" y="1973"/>
                  </a:cubicBezTo>
                  <a:cubicBezTo>
                    <a:pt x="56" y="2011"/>
                    <a:pt x="86" y="2045"/>
                    <a:pt x="124" y="2066"/>
                  </a:cubicBezTo>
                  <a:cubicBezTo>
                    <a:pt x="166" y="2092"/>
                    <a:pt x="208" y="2109"/>
                    <a:pt x="255" y="2121"/>
                  </a:cubicBezTo>
                  <a:cubicBezTo>
                    <a:pt x="314" y="2138"/>
                    <a:pt x="369" y="2151"/>
                    <a:pt x="433" y="2159"/>
                  </a:cubicBezTo>
                  <a:cubicBezTo>
                    <a:pt x="560" y="2181"/>
                    <a:pt x="691" y="2193"/>
                    <a:pt x="822" y="2202"/>
                  </a:cubicBezTo>
                  <a:lnTo>
                    <a:pt x="936" y="2206"/>
                  </a:lnTo>
                  <a:lnTo>
                    <a:pt x="1008" y="2210"/>
                  </a:lnTo>
                  <a:cubicBezTo>
                    <a:pt x="805" y="2413"/>
                    <a:pt x="636" y="2650"/>
                    <a:pt x="509" y="2913"/>
                  </a:cubicBezTo>
                  <a:cubicBezTo>
                    <a:pt x="361" y="3226"/>
                    <a:pt x="272" y="3565"/>
                    <a:pt x="251" y="3912"/>
                  </a:cubicBezTo>
                  <a:cubicBezTo>
                    <a:pt x="242" y="4081"/>
                    <a:pt x="246" y="4255"/>
                    <a:pt x="268" y="4424"/>
                  </a:cubicBezTo>
                  <a:cubicBezTo>
                    <a:pt x="289" y="4597"/>
                    <a:pt x="327" y="4767"/>
                    <a:pt x="382" y="4936"/>
                  </a:cubicBezTo>
                  <a:cubicBezTo>
                    <a:pt x="598" y="5588"/>
                    <a:pt x="1072" y="6125"/>
                    <a:pt x="1694" y="6417"/>
                  </a:cubicBezTo>
                  <a:cubicBezTo>
                    <a:pt x="1846" y="6489"/>
                    <a:pt x="2003" y="6549"/>
                    <a:pt x="2168" y="6599"/>
                  </a:cubicBezTo>
                  <a:cubicBezTo>
                    <a:pt x="2333" y="6642"/>
                    <a:pt x="2502" y="6676"/>
                    <a:pt x="2672" y="6701"/>
                  </a:cubicBezTo>
                  <a:cubicBezTo>
                    <a:pt x="2811" y="6718"/>
                    <a:pt x="2955" y="6726"/>
                    <a:pt x="3095" y="6726"/>
                  </a:cubicBezTo>
                  <a:cubicBezTo>
                    <a:pt x="3294" y="6726"/>
                    <a:pt x="3493" y="6709"/>
                    <a:pt x="3687" y="6684"/>
                  </a:cubicBezTo>
                  <a:cubicBezTo>
                    <a:pt x="4022" y="6633"/>
                    <a:pt x="4348" y="6536"/>
                    <a:pt x="4657" y="6400"/>
                  </a:cubicBezTo>
                  <a:cubicBezTo>
                    <a:pt x="4953" y="6265"/>
                    <a:pt x="5228" y="6087"/>
                    <a:pt x="5474" y="5871"/>
                  </a:cubicBezTo>
                  <a:cubicBezTo>
                    <a:pt x="5728" y="5643"/>
                    <a:pt x="5943" y="5380"/>
                    <a:pt x="6125" y="5088"/>
                  </a:cubicBezTo>
                  <a:cubicBezTo>
                    <a:pt x="6312" y="4792"/>
                    <a:pt x="6460" y="4475"/>
                    <a:pt x="6566" y="4145"/>
                  </a:cubicBezTo>
                  <a:cubicBezTo>
                    <a:pt x="6671" y="3814"/>
                    <a:pt x="6731" y="3472"/>
                    <a:pt x="6739" y="3129"/>
                  </a:cubicBezTo>
                  <a:cubicBezTo>
                    <a:pt x="6743" y="2951"/>
                    <a:pt x="6731" y="2777"/>
                    <a:pt x="6705" y="2608"/>
                  </a:cubicBezTo>
                  <a:cubicBezTo>
                    <a:pt x="6684" y="2447"/>
                    <a:pt x="6642" y="2295"/>
                    <a:pt x="6591" y="2143"/>
                  </a:cubicBezTo>
                  <a:cubicBezTo>
                    <a:pt x="6477" y="1817"/>
                    <a:pt x="6290" y="1520"/>
                    <a:pt x="6049" y="1271"/>
                  </a:cubicBezTo>
                  <a:cubicBezTo>
                    <a:pt x="5926" y="1148"/>
                    <a:pt x="5791" y="1038"/>
                    <a:pt x="5647" y="941"/>
                  </a:cubicBezTo>
                  <a:cubicBezTo>
                    <a:pt x="5512" y="852"/>
                    <a:pt x="5368" y="771"/>
                    <a:pt x="5220" y="708"/>
                  </a:cubicBezTo>
                  <a:cubicBezTo>
                    <a:pt x="4898" y="564"/>
                    <a:pt x="4551" y="483"/>
                    <a:pt x="4200" y="462"/>
                  </a:cubicBezTo>
                  <a:cubicBezTo>
                    <a:pt x="4145" y="458"/>
                    <a:pt x="4094" y="458"/>
                    <a:pt x="4043" y="458"/>
                  </a:cubicBezTo>
                  <a:cubicBezTo>
                    <a:pt x="3929" y="458"/>
                    <a:pt x="3819" y="466"/>
                    <a:pt x="3704" y="479"/>
                  </a:cubicBezTo>
                  <a:cubicBezTo>
                    <a:pt x="3527" y="500"/>
                    <a:pt x="3349" y="538"/>
                    <a:pt x="3175" y="598"/>
                  </a:cubicBezTo>
                  <a:cubicBezTo>
                    <a:pt x="3014" y="648"/>
                    <a:pt x="2858" y="720"/>
                    <a:pt x="2710" y="809"/>
                  </a:cubicBezTo>
                  <a:cubicBezTo>
                    <a:pt x="2752" y="691"/>
                    <a:pt x="2782" y="564"/>
                    <a:pt x="2794" y="437"/>
                  </a:cubicBezTo>
                  <a:cubicBezTo>
                    <a:pt x="2794" y="382"/>
                    <a:pt x="2790" y="327"/>
                    <a:pt x="2782" y="272"/>
                  </a:cubicBezTo>
                  <a:cubicBezTo>
                    <a:pt x="2765" y="217"/>
                    <a:pt x="2739" y="162"/>
                    <a:pt x="2697" y="115"/>
                  </a:cubicBezTo>
                  <a:cubicBezTo>
                    <a:pt x="2659" y="73"/>
                    <a:pt x="2608" y="39"/>
                    <a:pt x="2553" y="22"/>
                  </a:cubicBezTo>
                  <a:cubicBezTo>
                    <a:pt x="2519" y="9"/>
                    <a:pt x="2485" y="5"/>
                    <a:pt x="2452" y="5"/>
                  </a:cubicBezTo>
                  <a:cubicBezTo>
                    <a:pt x="2422" y="5"/>
                    <a:pt x="2392" y="9"/>
                    <a:pt x="2363" y="14"/>
                  </a:cubicBezTo>
                  <a:cubicBezTo>
                    <a:pt x="2308" y="26"/>
                    <a:pt x="2261" y="47"/>
                    <a:pt x="2219" y="81"/>
                  </a:cubicBezTo>
                  <a:cubicBezTo>
                    <a:pt x="2164" y="124"/>
                    <a:pt x="2113" y="174"/>
                    <a:pt x="2071" y="229"/>
                  </a:cubicBezTo>
                  <a:cubicBezTo>
                    <a:pt x="1999" y="327"/>
                    <a:pt x="1944" y="433"/>
                    <a:pt x="1897" y="543"/>
                  </a:cubicBezTo>
                  <a:lnTo>
                    <a:pt x="1880" y="483"/>
                  </a:lnTo>
                  <a:cubicBezTo>
                    <a:pt x="1812" y="289"/>
                    <a:pt x="1694" y="22"/>
                    <a:pt x="14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2"/>
            <p:cNvSpPr/>
            <p:nvPr/>
          </p:nvSpPr>
          <p:spPr>
            <a:xfrm>
              <a:off x="-1592022" y="9625608"/>
              <a:ext cx="764208" cy="445184"/>
            </a:xfrm>
            <a:custGeom>
              <a:rect b="b" l="l" r="r" t="t"/>
              <a:pathLst>
                <a:path extrusionOk="0" h="3684" w="6324">
                  <a:moveTo>
                    <a:pt x="203" y="1"/>
                  </a:moveTo>
                  <a:cubicBezTo>
                    <a:pt x="93" y="276"/>
                    <a:pt x="26" y="564"/>
                    <a:pt x="9" y="860"/>
                  </a:cubicBezTo>
                  <a:cubicBezTo>
                    <a:pt x="0" y="1029"/>
                    <a:pt x="4" y="1199"/>
                    <a:pt x="26" y="1368"/>
                  </a:cubicBezTo>
                  <a:cubicBezTo>
                    <a:pt x="47" y="1541"/>
                    <a:pt x="85" y="1715"/>
                    <a:pt x="144" y="1884"/>
                  </a:cubicBezTo>
                  <a:cubicBezTo>
                    <a:pt x="254" y="2219"/>
                    <a:pt x="436" y="2528"/>
                    <a:pt x="673" y="2790"/>
                  </a:cubicBezTo>
                  <a:cubicBezTo>
                    <a:pt x="893" y="3031"/>
                    <a:pt x="1160" y="3226"/>
                    <a:pt x="1456" y="3366"/>
                  </a:cubicBezTo>
                  <a:cubicBezTo>
                    <a:pt x="1609" y="3442"/>
                    <a:pt x="1765" y="3501"/>
                    <a:pt x="1926" y="3548"/>
                  </a:cubicBezTo>
                  <a:cubicBezTo>
                    <a:pt x="2095" y="3594"/>
                    <a:pt x="2265" y="3632"/>
                    <a:pt x="2434" y="3653"/>
                  </a:cubicBezTo>
                  <a:cubicBezTo>
                    <a:pt x="2578" y="3675"/>
                    <a:pt x="2717" y="3683"/>
                    <a:pt x="2857" y="3683"/>
                  </a:cubicBezTo>
                  <a:cubicBezTo>
                    <a:pt x="3056" y="3679"/>
                    <a:pt x="3255" y="3666"/>
                    <a:pt x="3450" y="3636"/>
                  </a:cubicBezTo>
                  <a:cubicBezTo>
                    <a:pt x="3784" y="3586"/>
                    <a:pt x="4110" y="3493"/>
                    <a:pt x="4419" y="3353"/>
                  </a:cubicBezTo>
                  <a:cubicBezTo>
                    <a:pt x="4719" y="3222"/>
                    <a:pt x="4995" y="3044"/>
                    <a:pt x="5240" y="2824"/>
                  </a:cubicBezTo>
                  <a:cubicBezTo>
                    <a:pt x="5494" y="2595"/>
                    <a:pt x="5714" y="2329"/>
                    <a:pt x="5892" y="2041"/>
                  </a:cubicBezTo>
                  <a:cubicBezTo>
                    <a:pt x="6074" y="1757"/>
                    <a:pt x="6218" y="1448"/>
                    <a:pt x="6324" y="1131"/>
                  </a:cubicBezTo>
                  <a:lnTo>
                    <a:pt x="6324" y="1131"/>
                  </a:lnTo>
                  <a:cubicBezTo>
                    <a:pt x="6222" y="1275"/>
                    <a:pt x="6108" y="1410"/>
                    <a:pt x="5985" y="1537"/>
                  </a:cubicBezTo>
                  <a:cubicBezTo>
                    <a:pt x="5625" y="1901"/>
                    <a:pt x="5193" y="2185"/>
                    <a:pt x="4715" y="2375"/>
                  </a:cubicBezTo>
                  <a:cubicBezTo>
                    <a:pt x="4470" y="2473"/>
                    <a:pt x="4216" y="2549"/>
                    <a:pt x="3958" y="2604"/>
                  </a:cubicBezTo>
                  <a:cubicBezTo>
                    <a:pt x="3704" y="2659"/>
                    <a:pt x="3441" y="2688"/>
                    <a:pt x="3179" y="2693"/>
                  </a:cubicBezTo>
                  <a:lnTo>
                    <a:pt x="3094" y="2693"/>
                  </a:lnTo>
                  <a:cubicBezTo>
                    <a:pt x="3075" y="2693"/>
                    <a:pt x="3056" y="2693"/>
                    <a:pt x="3037" y="2693"/>
                  </a:cubicBezTo>
                  <a:cubicBezTo>
                    <a:pt x="2827" y="2693"/>
                    <a:pt x="2619" y="2672"/>
                    <a:pt x="2417" y="2633"/>
                  </a:cubicBezTo>
                  <a:cubicBezTo>
                    <a:pt x="2294" y="2612"/>
                    <a:pt x="2171" y="2583"/>
                    <a:pt x="2049" y="2545"/>
                  </a:cubicBezTo>
                  <a:cubicBezTo>
                    <a:pt x="1918" y="2506"/>
                    <a:pt x="1791" y="2456"/>
                    <a:pt x="1668" y="2396"/>
                  </a:cubicBezTo>
                  <a:cubicBezTo>
                    <a:pt x="1524" y="2329"/>
                    <a:pt x="1388" y="2244"/>
                    <a:pt x="1261" y="2151"/>
                  </a:cubicBezTo>
                  <a:cubicBezTo>
                    <a:pt x="1135" y="2058"/>
                    <a:pt x="1016" y="1956"/>
                    <a:pt x="906" y="1846"/>
                  </a:cubicBezTo>
                  <a:cubicBezTo>
                    <a:pt x="796" y="1732"/>
                    <a:pt x="694" y="1613"/>
                    <a:pt x="605" y="1482"/>
                  </a:cubicBezTo>
                  <a:cubicBezTo>
                    <a:pt x="512" y="1355"/>
                    <a:pt x="432" y="1216"/>
                    <a:pt x="368" y="1072"/>
                  </a:cubicBezTo>
                  <a:cubicBezTo>
                    <a:pt x="305" y="932"/>
                    <a:pt x="258" y="788"/>
                    <a:pt x="229" y="640"/>
                  </a:cubicBezTo>
                  <a:cubicBezTo>
                    <a:pt x="195" y="492"/>
                    <a:pt x="182" y="344"/>
                    <a:pt x="191" y="195"/>
                  </a:cubicBezTo>
                  <a:cubicBezTo>
                    <a:pt x="195" y="132"/>
                    <a:pt x="199" y="68"/>
                    <a:pt x="208" y="5"/>
                  </a:cubicBezTo>
                  <a:lnTo>
                    <a:pt x="208"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2"/>
            <p:cNvSpPr/>
            <p:nvPr/>
          </p:nvSpPr>
          <p:spPr>
            <a:xfrm>
              <a:off x="-1523987" y="9615457"/>
              <a:ext cx="108517" cy="161687"/>
            </a:xfrm>
            <a:custGeom>
              <a:rect b="b" l="l" r="r" t="t"/>
              <a:pathLst>
                <a:path extrusionOk="0" h="1338" w="898">
                  <a:moveTo>
                    <a:pt x="292" y="0"/>
                  </a:moveTo>
                  <a:cubicBezTo>
                    <a:pt x="275" y="0"/>
                    <a:pt x="258" y="0"/>
                    <a:pt x="237" y="4"/>
                  </a:cubicBezTo>
                  <a:cubicBezTo>
                    <a:pt x="186" y="13"/>
                    <a:pt x="140" y="38"/>
                    <a:pt x="106" y="76"/>
                  </a:cubicBezTo>
                  <a:cubicBezTo>
                    <a:pt x="68" y="119"/>
                    <a:pt x="38" y="169"/>
                    <a:pt x="26" y="224"/>
                  </a:cubicBezTo>
                  <a:cubicBezTo>
                    <a:pt x="0" y="334"/>
                    <a:pt x="0" y="445"/>
                    <a:pt x="21" y="555"/>
                  </a:cubicBezTo>
                  <a:cubicBezTo>
                    <a:pt x="42" y="673"/>
                    <a:pt x="76" y="787"/>
                    <a:pt x="127" y="897"/>
                  </a:cubicBezTo>
                  <a:cubicBezTo>
                    <a:pt x="169" y="1003"/>
                    <a:pt x="224" y="1101"/>
                    <a:pt x="296" y="1185"/>
                  </a:cubicBezTo>
                  <a:cubicBezTo>
                    <a:pt x="364" y="1270"/>
                    <a:pt x="461" y="1325"/>
                    <a:pt x="567" y="1338"/>
                  </a:cubicBezTo>
                  <a:lnTo>
                    <a:pt x="614" y="1338"/>
                  </a:lnTo>
                  <a:cubicBezTo>
                    <a:pt x="652" y="1338"/>
                    <a:pt x="690" y="1333"/>
                    <a:pt x="724" y="1316"/>
                  </a:cubicBezTo>
                  <a:cubicBezTo>
                    <a:pt x="770" y="1295"/>
                    <a:pt x="809" y="1257"/>
                    <a:pt x="838" y="1215"/>
                  </a:cubicBezTo>
                  <a:cubicBezTo>
                    <a:pt x="868" y="1177"/>
                    <a:pt x="889" y="1130"/>
                    <a:pt x="893" y="1079"/>
                  </a:cubicBezTo>
                  <a:cubicBezTo>
                    <a:pt x="897" y="1037"/>
                    <a:pt x="897" y="991"/>
                    <a:pt x="889" y="948"/>
                  </a:cubicBezTo>
                  <a:cubicBezTo>
                    <a:pt x="880" y="893"/>
                    <a:pt x="872" y="838"/>
                    <a:pt x="859" y="783"/>
                  </a:cubicBezTo>
                  <a:cubicBezTo>
                    <a:pt x="825" y="656"/>
                    <a:pt x="779" y="533"/>
                    <a:pt x="724" y="411"/>
                  </a:cubicBezTo>
                  <a:cubicBezTo>
                    <a:pt x="677" y="305"/>
                    <a:pt x="614" y="203"/>
                    <a:pt x="533" y="114"/>
                  </a:cubicBezTo>
                  <a:cubicBezTo>
                    <a:pt x="500" y="81"/>
                    <a:pt x="466" y="51"/>
                    <a:pt x="423" y="30"/>
                  </a:cubicBezTo>
                  <a:cubicBezTo>
                    <a:pt x="381" y="13"/>
                    <a:pt x="339" y="0"/>
                    <a:pt x="2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2"/>
            <p:cNvSpPr/>
            <p:nvPr/>
          </p:nvSpPr>
          <p:spPr>
            <a:xfrm>
              <a:off x="-1380305" y="9735092"/>
              <a:ext cx="68155" cy="71055"/>
            </a:xfrm>
            <a:custGeom>
              <a:rect b="b" l="l" r="r" t="t"/>
              <a:pathLst>
                <a:path extrusionOk="0" h="588" w="564">
                  <a:moveTo>
                    <a:pt x="157" y="1"/>
                  </a:moveTo>
                  <a:cubicBezTo>
                    <a:pt x="132" y="1"/>
                    <a:pt x="106" y="5"/>
                    <a:pt x="85" y="17"/>
                  </a:cubicBezTo>
                  <a:lnTo>
                    <a:pt x="81" y="17"/>
                  </a:lnTo>
                  <a:cubicBezTo>
                    <a:pt x="34" y="43"/>
                    <a:pt x="0" y="94"/>
                    <a:pt x="0" y="149"/>
                  </a:cubicBezTo>
                  <a:cubicBezTo>
                    <a:pt x="0" y="170"/>
                    <a:pt x="0" y="191"/>
                    <a:pt x="5" y="208"/>
                  </a:cubicBezTo>
                  <a:cubicBezTo>
                    <a:pt x="13" y="238"/>
                    <a:pt x="22" y="263"/>
                    <a:pt x="30" y="288"/>
                  </a:cubicBezTo>
                  <a:cubicBezTo>
                    <a:pt x="47" y="326"/>
                    <a:pt x="72" y="365"/>
                    <a:pt x="98" y="398"/>
                  </a:cubicBezTo>
                  <a:cubicBezTo>
                    <a:pt x="149" y="466"/>
                    <a:pt x="216" y="521"/>
                    <a:pt x="288" y="559"/>
                  </a:cubicBezTo>
                  <a:cubicBezTo>
                    <a:pt x="320" y="578"/>
                    <a:pt x="354" y="588"/>
                    <a:pt x="387" y="588"/>
                  </a:cubicBezTo>
                  <a:cubicBezTo>
                    <a:pt x="398" y="588"/>
                    <a:pt x="409" y="587"/>
                    <a:pt x="419" y="585"/>
                  </a:cubicBezTo>
                  <a:cubicBezTo>
                    <a:pt x="466" y="572"/>
                    <a:pt x="504" y="542"/>
                    <a:pt x="530" y="504"/>
                  </a:cubicBezTo>
                  <a:cubicBezTo>
                    <a:pt x="555" y="466"/>
                    <a:pt x="563" y="420"/>
                    <a:pt x="551" y="373"/>
                  </a:cubicBezTo>
                  <a:cubicBezTo>
                    <a:pt x="542" y="335"/>
                    <a:pt x="521" y="301"/>
                    <a:pt x="496" y="276"/>
                  </a:cubicBezTo>
                  <a:cubicBezTo>
                    <a:pt x="483" y="250"/>
                    <a:pt x="466" y="225"/>
                    <a:pt x="449" y="204"/>
                  </a:cubicBezTo>
                  <a:cubicBezTo>
                    <a:pt x="436" y="183"/>
                    <a:pt x="424" y="161"/>
                    <a:pt x="407" y="144"/>
                  </a:cubicBezTo>
                  <a:cubicBezTo>
                    <a:pt x="390" y="128"/>
                    <a:pt x="373" y="111"/>
                    <a:pt x="352" y="94"/>
                  </a:cubicBezTo>
                  <a:cubicBezTo>
                    <a:pt x="318" y="64"/>
                    <a:pt x="280" y="39"/>
                    <a:pt x="237" y="22"/>
                  </a:cubicBezTo>
                  <a:cubicBezTo>
                    <a:pt x="216" y="9"/>
                    <a:pt x="191" y="1"/>
                    <a:pt x="1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2"/>
            <p:cNvSpPr/>
            <p:nvPr/>
          </p:nvSpPr>
          <p:spPr>
            <a:xfrm>
              <a:off x="-1358312" y="9832733"/>
              <a:ext cx="146340" cy="87127"/>
            </a:xfrm>
            <a:custGeom>
              <a:rect b="b" l="l" r="r" t="t"/>
              <a:pathLst>
                <a:path extrusionOk="0" h="721" w="1211">
                  <a:moveTo>
                    <a:pt x="576" y="475"/>
                  </a:moveTo>
                  <a:lnTo>
                    <a:pt x="585" y="479"/>
                  </a:lnTo>
                  <a:lnTo>
                    <a:pt x="580" y="479"/>
                  </a:lnTo>
                  <a:lnTo>
                    <a:pt x="576" y="475"/>
                  </a:lnTo>
                  <a:close/>
                  <a:moveTo>
                    <a:pt x="225" y="1"/>
                  </a:moveTo>
                  <a:cubicBezTo>
                    <a:pt x="204" y="1"/>
                    <a:pt x="182" y="1"/>
                    <a:pt x="161" y="5"/>
                  </a:cubicBezTo>
                  <a:lnTo>
                    <a:pt x="166" y="5"/>
                  </a:lnTo>
                  <a:lnTo>
                    <a:pt x="149" y="9"/>
                  </a:lnTo>
                  <a:cubicBezTo>
                    <a:pt x="98" y="22"/>
                    <a:pt x="60" y="52"/>
                    <a:pt x="34" y="90"/>
                  </a:cubicBezTo>
                  <a:cubicBezTo>
                    <a:pt x="9" y="132"/>
                    <a:pt x="0" y="179"/>
                    <a:pt x="9" y="225"/>
                  </a:cubicBezTo>
                  <a:cubicBezTo>
                    <a:pt x="34" y="327"/>
                    <a:pt x="89" y="416"/>
                    <a:pt x="170" y="483"/>
                  </a:cubicBezTo>
                  <a:cubicBezTo>
                    <a:pt x="208" y="517"/>
                    <a:pt x="250" y="551"/>
                    <a:pt x="297" y="577"/>
                  </a:cubicBezTo>
                  <a:cubicBezTo>
                    <a:pt x="352" y="606"/>
                    <a:pt x="407" y="632"/>
                    <a:pt x="462" y="653"/>
                  </a:cubicBezTo>
                  <a:cubicBezTo>
                    <a:pt x="563" y="691"/>
                    <a:pt x="665" y="712"/>
                    <a:pt x="771" y="720"/>
                  </a:cubicBezTo>
                  <a:lnTo>
                    <a:pt x="898" y="720"/>
                  </a:lnTo>
                  <a:cubicBezTo>
                    <a:pt x="949" y="716"/>
                    <a:pt x="1004" y="708"/>
                    <a:pt x="1054" y="691"/>
                  </a:cubicBezTo>
                  <a:cubicBezTo>
                    <a:pt x="1088" y="687"/>
                    <a:pt x="1122" y="670"/>
                    <a:pt x="1147" y="644"/>
                  </a:cubicBezTo>
                  <a:cubicBezTo>
                    <a:pt x="1173" y="619"/>
                    <a:pt x="1190" y="589"/>
                    <a:pt x="1198" y="555"/>
                  </a:cubicBezTo>
                  <a:cubicBezTo>
                    <a:pt x="1207" y="530"/>
                    <a:pt x="1211" y="509"/>
                    <a:pt x="1207" y="483"/>
                  </a:cubicBezTo>
                  <a:cubicBezTo>
                    <a:pt x="1211" y="407"/>
                    <a:pt x="1177" y="331"/>
                    <a:pt x="1122" y="285"/>
                  </a:cubicBezTo>
                  <a:cubicBezTo>
                    <a:pt x="1033" y="208"/>
                    <a:pt x="932" y="149"/>
                    <a:pt x="822" y="115"/>
                  </a:cubicBezTo>
                  <a:cubicBezTo>
                    <a:pt x="703" y="73"/>
                    <a:pt x="580" y="43"/>
                    <a:pt x="458" y="26"/>
                  </a:cubicBezTo>
                  <a:cubicBezTo>
                    <a:pt x="407" y="18"/>
                    <a:pt x="360" y="14"/>
                    <a:pt x="314" y="5"/>
                  </a:cubicBezTo>
                  <a:cubicBezTo>
                    <a:pt x="284" y="1"/>
                    <a:pt x="254" y="1"/>
                    <a:pt x="22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2"/>
            <p:cNvSpPr/>
            <p:nvPr/>
          </p:nvSpPr>
          <p:spPr>
            <a:xfrm>
              <a:off x="-1189011" y="9817386"/>
              <a:ext cx="110088" cy="61751"/>
            </a:xfrm>
            <a:custGeom>
              <a:rect b="b" l="l" r="r" t="t"/>
              <a:pathLst>
                <a:path extrusionOk="0" h="511" w="911">
                  <a:moveTo>
                    <a:pt x="250" y="1"/>
                  </a:moveTo>
                  <a:cubicBezTo>
                    <a:pt x="221" y="1"/>
                    <a:pt x="195" y="5"/>
                    <a:pt x="170" y="9"/>
                  </a:cubicBezTo>
                  <a:lnTo>
                    <a:pt x="174" y="5"/>
                  </a:lnTo>
                  <a:lnTo>
                    <a:pt x="174" y="5"/>
                  </a:lnTo>
                  <a:cubicBezTo>
                    <a:pt x="77" y="26"/>
                    <a:pt x="9" y="111"/>
                    <a:pt x="5" y="208"/>
                  </a:cubicBezTo>
                  <a:cubicBezTo>
                    <a:pt x="0" y="251"/>
                    <a:pt x="9" y="293"/>
                    <a:pt x="30" y="331"/>
                  </a:cubicBezTo>
                  <a:cubicBezTo>
                    <a:pt x="51" y="373"/>
                    <a:pt x="85" y="407"/>
                    <a:pt x="123" y="433"/>
                  </a:cubicBezTo>
                  <a:cubicBezTo>
                    <a:pt x="157" y="454"/>
                    <a:pt x="191" y="467"/>
                    <a:pt x="229" y="479"/>
                  </a:cubicBezTo>
                  <a:cubicBezTo>
                    <a:pt x="271" y="492"/>
                    <a:pt x="314" y="500"/>
                    <a:pt x="356" y="505"/>
                  </a:cubicBezTo>
                  <a:cubicBezTo>
                    <a:pt x="396" y="509"/>
                    <a:pt x="437" y="511"/>
                    <a:pt x="479" y="511"/>
                  </a:cubicBezTo>
                  <a:cubicBezTo>
                    <a:pt x="520" y="511"/>
                    <a:pt x="561" y="509"/>
                    <a:pt x="601" y="505"/>
                  </a:cubicBezTo>
                  <a:cubicBezTo>
                    <a:pt x="673" y="500"/>
                    <a:pt x="741" y="479"/>
                    <a:pt x="805" y="450"/>
                  </a:cubicBezTo>
                  <a:cubicBezTo>
                    <a:pt x="847" y="428"/>
                    <a:pt x="877" y="390"/>
                    <a:pt x="893" y="344"/>
                  </a:cubicBezTo>
                  <a:cubicBezTo>
                    <a:pt x="910" y="285"/>
                    <a:pt x="898" y="217"/>
                    <a:pt x="851" y="170"/>
                  </a:cubicBezTo>
                  <a:cubicBezTo>
                    <a:pt x="830" y="149"/>
                    <a:pt x="809" y="132"/>
                    <a:pt x="788" y="115"/>
                  </a:cubicBezTo>
                  <a:cubicBezTo>
                    <a:pt x="758" y="98"/>
                    <a:pt x="724" y="81"/>
                    <a:pt x="690" y="69"/>
                  </a:cubicBezTo>
                  <a:cubicBezTo>
                    <a:pt x="640" y="52"/>
                    <a:pt x="585" y="39"/>
                    <a:pt x="529" y="35"/>
                  </a:cubicBezTo>
                  <a:cubicBezTo>
                    <a:pt x="496" y="31"/>
                    <a:pt x="458" y="26"/>
                    <a:pt x="424" y="26"/>
                  </a:cubicBezTo>
                  <a:lnTo>
                    <a:pt x="403" y="22"/>
                  </a:lnTo>
                  <a:cubicBezTo>
                    <a:pt x="352" y="9"/>
                    <a:pt x="301" y="5"/>
                    <a:pt x="25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2"/>
            <p:cNvSpPr/>
            <p:nvPr/>
          </p:nvSpPr>
          <p:spPr>
            <a:xfrm>
              <a:off x="-964485" y="9452198"/>
              <a:ext cx="77339" cy="71297"/>
            </a:xfrm>
            <a:custGeom>
              <a:rect b="b" l="l" r="r" t="t"/>
              <a:pathLst>
                <a:path extrusionOk="0" h="590" w="640">
                  <a:moveTo>
                    <a:pt x="153" y="1"/>
                  </a:moveTo>
                  <a:cubicBezTo>
                    <a:pt x="106" y="1"/>
                    <a:pt x="68" y="22"/>
                    <a:pt x="43" y="56"/>
                  </a:cubicBezTo>
                  <a:cubicBezTo>
                    <a:pt x="9" y="94"/>
                    <a:pt x="0" y="149"/>
                    <a:pt x="17" y="200"/>
                  </a:cubicBezTo>
                  <a:cubicBezTo>
                    <a:pt x="34" y="242"/>
                    <a:pt x="56" y="285"/>
                    <a:pt x="77" y="323"/>
                  </a:cubicBezTo>
                  <a:cubicBezTo>
                    <a:pt x="98" y="361"/>
                    <a:pt x="123" y="395"/>
                    <a:pt x="157" y="420"/>
                  </a:cubicBezTo>
                  <a:lnTo>
                    <a:pt x="166" y="433"/>
                  </a:lnTo>
                  <a:cubicBezTo>
                    <a:pt x="229" y="492"/>
                    <a:pt x="305" y="538"/>
                    <a:pt x="386" y="572"/>
                  </a:cubicBezTo>
                  <a:cubicBezTo>
                    <a:pt x="411" y="585"/>
                    <a:pt x="432" y="589"/>
                    <a:pt x="458" y="589"/>
                  </a:cubicBezTo>
                  <a:cubicBezTo>
                    <a:pt x="496" y="589"/>
                    <a:pt x="530" y="577"/>
                    <a:pt x="563" y="555"/>
                  </a:cubicBezTo>
                  <a:cubicBezTo>
                    <a:pt x="614" y="517"/>
                    <a:pt x="640" y="458"/>
                    <a:pt x="635" y="395"/>
                  </a:cubicBezTo>
                  <a:cubicBezTo>
                    <a:pt x="627" y="365"/>
                    <a:pt x="623" y="340"/>
                    <a:pt x="614" y="310"/>
                  </a:cubicBezTo>
                  <a:cubicBezTo>
                    <a:pt x="602" y="280"/>
                    <a:pt x="589" y="251"/>
                    <a:pt x="572" y="225"/>
                  </a:cubicBezTo>
                  <a:cubicBezTo>
                    <a:pt x="551" y="191"/>
                    <a:pt x="530" y="166"/>
                    <a:pt x="504" y="136"/>
                  </a:cubicBezTo>
                  <a:cubicBezTo>
                    <a:pt x="487" y="119"/>
                    <a:pt x="475" y="103"/>
                    <a:pt x="462" y="86"/>
                  </a:cubicBezTo>
                  <a:cubicBezTo>
                    <a:pt x="424" y="35"/>
                    <a:pt x="369" y="9"/>
                    <a:pt x="309" y="9"/>
                  </a:cubicBezTo>
                  <a:cubicBezTo>
                    <a:pt x="284" y="9"/>
                    <a:pt x="263" y="14"/>
                    <a:pt x="238" y="22"/>
                  </a:cubicBezTo>
                  <a:cubicBezTo>
                    <a:pt x="229" y="18"/>
                    <a:pt x="216" y="14"/>
                    <a:pt x="204" y="14"/>
                  </a:cubicBezTo>
                  <a:lnTo>
                    <a:pt x="178" y="5"/>
                  </a:lnTo>
                  <a:cubicBezTo>
                    <a:pt x="170" y="1"/>
                    <a:pt x="161" y="1"/>
                    <a:pt x="15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2"/>
            <p:cNvSpPr/>
            <p:nvPr/>
          </p:nvSpPr>
          <p:spPr>
            <a:xfrm>
              <a:off x="-1175718" y="9371475"/>
              <a:ext cx="182714" cy="101870"/>
            </a:xfrm>
            <a:custGeom>
              <a:rect b="b" l="l" r="r" t="t"/>
              <a:pathLst>
                <a:path extrusionOk="0" h="843" w="1512">
                  <a:moveTo>
                    <a:pt x="475" y="0"/>
                  </a:moveTo>
                  <a:cubicBezTo>
                    <a:pt x="419" y="0"/>
                    <a:pt x="364" y="4"/>
                    <a:pt x="314" y="13"/>
                  </a:cubicBezTo>
                  <a:cubicBezTo>
                    <a:pt x="254" y="17"/>
                    <a:pt x="199" y="34"/>
                    <a:pt x="144" y="55"/>
                  </a:cubicBezTo>
                  <a:cubicBezTo>
                    <a:pt x="89" y="76"/>
                    <a:pt x="47" y="119"/>
                    <a:pt x="26" y="170"/>
                  </a:cubicBezTo>
                  <a:cubicBezTo>
                    <a:pt x="5" y="220"/>
                    <a:pt x="0" y="275"/>
                    <a:pt x="22" y="330"/>
                  </a:cubicBezTo>
                  <a:cubicBezTo>
                    <a:pt x="30" y="347"/>
                    <a:pt x="39" y="364"/>
                    <a:pt x="51" y="381"/>
                  </a:cubicBezTo>
                  <a:cubicBezTo>
                    <a:pt x="60" y="402"/>
                    <a:pt x="68" y="419"/>
                    <a:pt x="77" y="436"/>
                  </a:cubicBezTo>
                  <a:cubicBezTo>
                    <a:pt x="102" y="478"/>
                    <a:pt x="132" y="512"/>
                    <a:pt x="166" y="542"/>
                  </a:cubicBezTo>
                  <a:cubicBezTo>
                    <a:pt x="204" y="572"/>
                    <a:pt x="246" y="601"/>
                    <a:pt x="288" y="627"/>
                  </a:cubicBezTo>
                  <a:cubicBezTo>
                    <a:pt x="331" y="652"/>
                    <a:pt x="377" y="677"/>
                    <a:pt x="428" y="699"/>
                  </a:cubicBezTo>
                  <a:cubicBezTo>
                    <a:pt x="534" y="741"/>
                    <a:pt x="644" y="779"/>
                    <a:pt x="754" y="804"/>
                  </a:cubicBezTo>
                  <a:cubicBezTo>
                    <a:pt x="860" y="830"/>
                    <a:pt x="970" y="842"/>
                    <a:pt x="1080" y="842"/>
                  </a:cubicBezTo>
                  <a:cubicBezTo>
                    <a:pt x="1118" y="842"/>
                    <a:pt x="1160" y="842"/>
                    <a:pt x="1198" y="834"/>
                  </a:cubicBezTo>
                  <a:cubicBezTo>
                    <a:pt x="1224" y="830"/>
                    <a:pt x="1253" y="826"/>
                    <a:pt x="1279" y="817"/>
                  </a:cubicBezTo>
                  <a:cubicBezTo>
                    <a:pt x="1304" y="809"/>
                    <a:pt x="1329" y="796"/>
                    <a:pt x="1351" y="783"/>
                  </a:cubicBezTo>
                  <a:lnTo>
                    <a:pt x="1363" y="779"/>
                  </a:lnTo>
                  <a:cubicBezTo>
                    <a:pt x="1401" y="758"/>
                    <a:pt x="1431" y="728"/>
                    <a:pt x="1452" y="694"/>
                  </a:cubicBezTo>
                  <a:cubicBezTo>
                    <a:pt x="1469" y="673"/>
                    <a:pt x="1482" y="648"/>
                    <a:pt x="1490" y="622"/>
                  </a:cubicBezTo>
                  <a:lnTo>
                    <a:pt x="1499" y="605"/>
                  </a:lnTo>
                  <a:cubicBezTo>
                    <a:pt x="1503" y="593"/>
                    <a:pt x="1507" y="576"/>
                    <a:pt x="1507" y="563"/>
                  </a:cubicBezTo>
                  <a:cubicBezTo>
                    <a:pt x="1511" y="546"/>
                    <a:pt x="1511" y="529"/>
                    <a:pt x="1511" y="517"/>
                  </a:cubicBezTo>
                  <a:lnTo>
                    <a:pt x="1511" y="491"/>
                  </a:lnTo>
                  <a:cubicBezTo>
                    <a:pt x="1511" y="466"/>
                    <a:pt x="1503" y="445"/>
                    <a:pt x="1499" y="423"/>
                  </a:cubicBezTo>
                  <a:lnTo>
                    <a:pt x="1490" y="398"/>
                  </a:lnTo>
                  <a:cubicBezTo>
                    <a:pt x="1478" y="364"/>
                    <a:pt x="1461" y="330"/>
                    <a:pt x="1440" y="301"/>
                  </a:cubicBezTo>
                  <a:cubicBezTo>
                    <a:pt x="1423" y="275"/>
                    <a:pt x="1401" y="254"/>
                    <a:pt x="1380" y="233"/>
                  </a:cubicBezTo>
                  <a:cubicBezTo>
                    <a:pt x="1359" y="208"/>
                    <a:pt x="1334" y="191"/>
                    <a:pt x="1304" y="174"/>
                  </a:cubicBezTo>
                  <a:cubicBezTo>
                    <a:pt x="1249" y="136"/>
                    <a:pt x="1186" y="106"/>
                    <a:pt x="1118" y="85"/>
                  </a:cubicBezTo>
                  <a:cubicBezTo>
                    <a:pt x="1046" y="59"/>
                    <a:pt x="974" y="43"/>
                    <a:pt x="898" y="30"/>
                  </a:cubicBezTo>
                  <a:cubicBezTo>
                    <a:pt x="779" y="9"/>
                    <a:pt x="661" y="0"/>
                    <a:pt x="54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2"/>
            <p:cNvSpPr/>
            <p:nvPr/>
          </p:nvSpPr>
          <p:spPr>
            <a:xfrm>
              <a:off x="-1055479" y="9504886"/>
              <a:ext cx="94136" cy="94257"/>
            </a:xfrm>
            <a:custGeom>
              <a:rect b="b" l="l" r="r" t="t"/>
              <a:pathLst>
                <a:path extrusionOk="0" h="780" w="779">
                  <a:moveTo>
                    <a:pt x="212" y="1"/>
                  </a:moveTo>
                  <a:cubicBezTo>
                    <a:pt x="152" y="5"/>
                    <a:pt x="97" y="31"/>
                    <a:pt x="59" y="77"/>
                  </a:cubicBezTo>
                  <a:cubicBezTo>
                    <a:pt x="30" y="115"/>
                    <a:pt x="9" y="162"/>
                    <a:pt x="4" y="208"/>
                  </a:cubicBezTo>
                  <a:cubicBezTo>
                    <a:pt x="0" y="272"/>
                    <a:pt x="4" y="331"/>
                    <a:pt x="21" y="390"/>
                  </a:cubicBezTo>
                  <a:cubicBezTo>
                    <a:pt x="55" y="505"/>
                    <a:pt x="127" y="602"/>
                    <a:pt x="229" y="670"/>
                  </a:cubicBezTo>
                  <a:cubicBezTo>
                    <a:pt x="275" y="703"/>
                    <a:pt x="326" y="733"/>
                    <a:pt x="381" y="750"/>
                  </a:cubicBezTo>
                  <a:cubicBezTo>
                    <a:pt x="415" y="763"/>
                    <a:pt x="449" y="771"/>
                    <a:pt x="483" y="775"/>
                  </a:cubicBezTo>
                  <a:cubicBezTo>
                    <a:pt x="512" y="780"/>
                    <a:pt x="538" y="780"/>
                    <a:pt x="567" y="780"/>
                  </a:cubicBezTo>
                  <a:lnTo>
                    <a:pt x="601" y="780"/>
                  </a:lnTo>
                  <a:cubicBezTo>
                    <a:pt x="652" y="775"/>
                    <a:pt x="698" y="750"/>
                    <a:pt x="732" y="708"/>
                  </a:cubicBezTo>
                  <a:cubicBezTo>
                    <a:pt x="766" y="670"/>
                    <a:pt x="779" y="619"/>
                    <a:pt x="775" y="564"/>
                  </a:cubicBezTo>
                  <a:cubicBezTo>
                    <a:pt x="770" y="530"/>
                    <a:pt x="762" y="496"/>
                    <a:pt x="753" y="462"/>
                  </a:cubicBezTo>
                  <a:cubicBezTo>
                    <a:pt x="745" y="428"/>
                    <a:pt x="728" y="395"/>
                    <a:pt x="711" y="365"/>
                  </a:cubicBezTo>
                  <a:cubicBezTo>
                    <a:pt x="686" y="318"/>
                    <a:pt x="652" y="272"/>
                    <a:pt x="618" y="234"/>
                  </a:cubicBezTo>
                  <a:lnTo>
                    <a:pt x="597" y="208"/>
                  </a:lnTo>
                  <a:cubicBezTo>
                    <a:pt x="572" y="174"/>
                    <a:pt x="538" y="149"/>
                    <a:pt x="500" y="132"/>
                  </a:cubicBezTo>
                  <a:cubicBezTo>
                    <a:pt x="457" y="98"/>
                    <a:pt x="419" y="69"/>
                    <a:pt x="373" y="43"/>
                  </a:cubicBezTo>
                  <a:cubicBezTo>
                    <a:pt x="356" y="35"/>
                    <a:pt x="339" y="26"/>
                    <a:pt x="322" y="18"/>
                  </a:cubicBezTo>
                  <a:cubicBezTo>
                    <a:pt x="288" y="5"/>
                    <a:pt x="254" y="1"/>
                    <a:pt x="2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2"/>
            <p:cNvSpPr/>
            <p:nvPr/>
          </p:nvSpPr>
          <p:spPr>
            <a:xfrm>
              <a:off x="-1037595" y="9860406"/>
              <a:ext cx="112384" cy="43503"/>
            </a:xfrm>
            <a:custGeom>
              <a:rect b="b" l="l" r="r" t="t"/>
              <a:pathLst>
                <a:path extrusionOk="0" h="360" w="930">
                  <a:moveTo>
                    <a:pt x="390" y="0"/>
                  </a:moveTo>
                  <a:cubicBezTo>
                    <a:pt x="347" y="0"/>
                    <a:pt x="301" y="5"/>
                    <a:pt x="254" y="9"/>
                  </a:cubicBezTo>
                  <a:cubicBezTo>
                    <a:pt x="191" y="13"/>
                    <a:pt x="131" y="30"/>
                    <a:pt x="76" y="47"/>
                  </a:cubicBezTo>
                  <a:cubicBezTo>
                    <a:pt x="51" y="56"/>
                    <a:pt x="34" y="68"/>
                    <a:pt x="17" y="85"/>
                  </a:cubicBezTo>
                  <a:cubicBezTo>
                    <a:pt x="4" y="106"/>
                    <a:pt x="0" y="136"/>
                    <a:pt x="4" y="157"/>
                  </a:cubicBezTo>
                  <a:cubicBezTo>
                    <a:pt x="12" y="201"/>
                    <a:pt x="50" y="232"/>
                    <a:pt x="93" y="232"/>
                  </a:cubicBezTo>
                  <a:cubicBezTo>
                    <a:pt x="100" y="232"/>
                    <a:pt x="107" y="231"/>
                    <a:pt x="115" y="229"/>
                  </a:cubicBezTo>
                  <a:cubicBezTo>
                    <a:pt x="144" y="221"/>
                    <a:pt x="174" y="212"/>
                    <a:pt x="208" y="212"/>
                  </a:cubicBezTo>
                  <a:cubicBezTo>
                    <a:pt x="219" y="211"/>
                    <a:pt x="230" y="210"/>
                    <a:pt x="241" y="210"/>
                  </a:cubicBezTo>
                  <a:cubicBezTo>
                    <a:pt x="268" y="210"/>
                    <a:pt x="295" y="213"/>
                    <a:pt x="322" y="216"/>
                  </a:cubicBezTo>
                  <a:cubicBezTo>
                    <a:pt x="385" y="233"/>
                    <a:pt x="445" y="250"/>
                    <a:pt x="504" y="276"/>
                  </a:cubicBezTo>
                  <a:cubicBezTo>
                    <a:pt x="567" y="301"/>
                    <a:pt x="631" y="331"/>
                    <a:pt x="699" y="352"/>
                  </a:cubicBezTo>
                  <a:cubicBezTo>
                    <a:pt x="715" y="357"/>
                    <a:pt x="730" y="360"/>
                    <a:pt x="745" y="360"/>
                  </a:cubicBezTo>
                  <a:cubicBezTo>
                    <a:pt x="865" y="360"/>
                    <a:pt x="930" y="190"/>
                    <a:pt x="813" y="111"/>
                  </a:cubicBezTo>
                  <a:cubicBezTo>
                    <a:pt x="703" y="43"/>
                    <a:pt x="576" y="5"/>
                    <a:pt x="445" y="0"/>
                  </a:cubicBezTo>
                  <a:close/>
                </a:path>
              </a:pathLst>
            </a:custGeom>
            <a:solidFill>
              <a:srgbClr val="3B4C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2"/>
            <p:cNvSpPr/>
            <p:nvPr/>
          </p:nvSpPr>
          <p:spPr>
            <a:xfrm>
              <a:off x="-1016689" y="9826691"/>
              <a:ext cx="43141" cy="114921"/>
            </a:xfrm>
            <a:custGeom>
              <a:rect b="b" l="l" r="r" t="t"/>
              <a:pathLst>
                <a:path extrusionOk="0" h="951" w="357">
                  <a:moveTo>
                    <a:pt x="157" y="563"/>
                  </a:moveTo>
                  <a:lnTo>
                    <a:pt x="157" y="563"/>
                  </a:lnTo>
                  <a:cubicBezTo>
                    <a:pt x="154" y="570"/>
                    <a:pt x="150" y="575"/>
                    <a:pt x="149" y="581"/>
                  </a:cubicBezTo>
                  <a:lnTo>
                    <a:pt x="149" y="581"/>
                  </a:lnTo>
                  <a:lnTo>
                    <a:pt x="157" y="563"/>
                  </a:lnTo>
                  <a:close/>
                  <a:moveTo>
                    <a:pt x="263" y="0"/>
                  </a:moveTo>
                  <a:lnTo>
                    <a:pt x="267" y="4"/>
                  </a:lnTo>
                  <a:cubicBezTo>
                    <a:pt x="238" y="13"/>
                    <a:pt x="217" y="38"/>
                    <a:pt x="225" y="68"/>
                  </a:cubicBezTo>
                  <a:cubicBezTo>
                    <a:pt x="229" y="89"/>
                    <a:pt x="229" y="110"/>
                    <a:pt x="234" y="131"/>
                  </a:cubicBezTo>
                  <a:cubicBezTo>
                    <a:pt x="238" y="216"/>
                    <a:pt x="229" y="301"/>
                    <a:pt x="212" y="385"/>
                  </a:cubicBezTo>
                  <a:cubicBezTo>
                    <a:pt x="200" y="453"/>
                    <a:pt x="179" y="521"/>
                    <a:pt x="149" y="584"/>
                  </a:cubicBezTo>
                  <a:cubicBezTo>
                    <a:pt x="149" y="583"/>
                    <a:pt x="149" y="582"/>
                    <a:pt x="149" y="581"/>
                  </a:cubicBezTo>
                  <a:lnTo>
                    <a:pt x="149" y="581"/>
                  </a:lnTo>
                  <a:lnTo>
                    <a:pt x="136" y="610"/>
                  </a:lnTo>
                  <a:cubicBezTo>
                    <a:pt x="136" y="605"/>
                    <a:pt x="136" y="605"/>
                    <a:pt x="136" y="605"/>
                  </a:cubicBezTo>
                  <a:cubicBezTo>
                    <a:pt x="107" y="660"/>
                    <a:pt x="73" y="720"/>
                    <a:pt x="35" y="770"/>
                  </a:cubicBezTo>
                  <a:cubicBezTo>
                    <a:pt x="1" y="825"/>
                    <a:pt x="13" y="893"/>
                    <a:pt x="64" y="931"/>
                  </a:cubicBezTo>
                  <a:cubicBezTo>
                    <a:pt x="84" y="945"/>
                    <a:pt x="107" y="951"/>
                    <a:pt x="129" y="951"/>
                  </a:cubicBezTo>
                  <a:cubicBezTo>
                    <a:pt x="177" y="951"/>
                    <a:pt x="223" y="921"/>
                    <a:pt x="238" y="872"/>
                  </a:cubicBezTo>
                  <a:cubicBezTo>
                    <a:pt x="263" y="809"/>
                    <a:pt x="284" y="745"/>
                    <a:pt x="301" y="682"/>
                  </a:cubicBezTo>
                  <a:cubicBezTo>
                    <a:pt x="310" y="643"/>
                    <a:pt x="318" y="610"/>
                    <a:pt x="322" y="572"/>
                  </a:cubicBezTo>
                  <a:cubicBezTo>
                    <a:pt x="327" y="533"/>
                    <a:pt x="335" y="495"/>
                    <a:pt x="339" y="461"/>
                  </a:cubicBezTo>
                  <a:cubicBezTo>
                    <a:pt x="356" y="322"/>
                    <a:pt x="352" y="182"/>
                    <a:pt x="327" y="42"/>
                  </a:cubicBezTo>
                  <a:cubicBezTo>
                    <a:pt x="322" y="17"/>
                    <a:pt x="301" y="0"/>
                    <a:pt x="27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4" name="Google Shape;7604;p62"/>
          <p:cNvGrpSpPr/>
          <p:nvPr/>
        </p:nvGrpSpPr>
        <p:grpSpPr>
          <a:xfrm>
            <a:off x="2924699" y="6214857"/>
            <a:ext cx="689996" cy="728867"/>
            <a:chOff x="-3354237" y="2285538"/>
            <a:chExt cx="371225" cy="392075"/>
          </a:xfrm>
        </p:grpSpPr>
        <p:sp>
          <p:nvSpPr>
            <p:cNvPr id="7605" name="Google Shape;7605;p62"/>
            <p:cNvSpPr/>
            <p:nvPr/>
          </p:nvSpPr>
          <p:spPr>
            <a:xfrm>
              <a:off x="-3354237" y="2285863"/>
              <a:ext cx="371125" cy="391650"/>
            </a:xfrm>
            <a:custGeom>
              <a:rect b="b" l="l" r="r" t="t"/>
              <a:pathLst>
                <a:path extrusionOk="0" h="15666" w="14845">
                  <a:moveTo>
                    <a:pt x="4424" y="1"/>
                  </a:moveTo>
                  <a:cubicBezTo>
                    <a:pt x="4411" y="1"/>
                    <a:pt x="4398" y="1"/>
                    <a:pt x="4390" y="9"/>
                  </a:cubicBezTo>
                  <a:cubicBezTo>
                    <a:pt x="4077" y="233"/>
                    <a:pt x="3797" y="453"/>
                    <a:pt x="3531" y="678"/>
                  </a:cubicBezTo>
                  <a:cubicBezTo>
                    <a:pt x="3255" y="915"/>
                    <a:pt x="2997" y="1169"/>
                    <a:pt x="2748" y="1431"/>
                  </a:cubicBezTo>
                  <a:cubicBezTo>
                    <a:pt x="2257" y="1956"/>
                    <a:pt x="1821" y="2532"/>
                    <a:pt x="1444" y="3141"/>
                  </a:cubicBezTo>
                  <a:cubicBezTo>
                    <a:pt x="1076" y="3746"/>
                    <a:pt x="771" y="4385"/>
                    <a:pt x="534" y="5050"/>
                  </a:cubicBezTo>
                  <a:cubicBezTo>
                    <a:pt x="297" y="5706"/>
                    <a:pt x="145" y="6387"/>
                    <a:pt x="73" y="7077"/>
                  </a:cubicBezTo>
                  <a:cubicBezTo>
                    <a:pt x="1" y="7763"/>
                    <a:pt x="26" y="8453"/>
                    <a:pt x="140" y="9134"/>
                  </a:cubicBezTo>
                  <a:cubicBezTo>
                    <a:pt x="259" y="9824"/>
                    <a:pt x="475" y="10493"/>
                    <a:pt x="788" y="11124"/>
                  </a:cubicBezTo>
                  <a:cubicBezTo>
                    <a:pt x="1118" y="11792"/>
                    <a:pt x="1550" y="12410"/>
                    <a:pt x="2066" y="12952"/>
                  </a:cubicBezTo>
                  <a:cubicBezTo>
                    <a:pt x="2595" y="13511"/>
                    <a:pt x="3192" y="13993"/>
                    <a:pt x="3852" y="14391"/>
                  </a:cubicBezTo>
                  <a:cubicBezTo>
                    <a:pt x="4483" y="14768"/>
                    <a:pt x="5156" y="15064"/>
                    <a:pt x="5863" y="15276"/>
                  </a:cubicBezTo>
                  <a:cubicBezTo>
                    <a:pt x="6565" y="15487"/>
                    <a:pt x="7297" y="15614"/>
                    <a:pt x="8030" y="15652"/>
                  </a:cubicBezTo>
                  <a:cubicBezTo>
                    <a:pt x="8182" y="15661"/>
                    <a:pt x="8339" y="15665"/>
                    <a:pt x="8487" y="15665"/>
                  </a:cubicBezTo>
                  <a:cubicBezTo>
                    <a:pt x="9829" y="15665"/>
                    <a:pt x="11124" y="15348"/>
                    <a:pt x="12224" y="14755"/>
                  </a:cubicBezTo>
                  <a:cubicBezTo>
                    <a:pt x="12715" y="14484"/>
                    <a:pt x="13172" y="14154"/>
                    <a:pt x="13587" y="13773"/>
                  </a:cubicBezTo>
                  <a:cubicBezTo>
                    <a:pt x="13790" y="13578"/>
                    <a:pt x="13981" y="13375"/>
                    <a:pt x="14158" y="13159"/>
                  </a:cubicBezTo>
                  <a:cubicBezTo>
                    <a:pt x="14408" y="12863"/>
                    <a:pt x="14632" y="12537"/>
                    <a:pt x="14819" y="12194"/>
                  </a:cubicBezTo>
                  <a:cubicBezTo>
                    <a:pt x="14836" y="12156"/>
                    <a:pt x="14844" y="12114"/>
                    <a:pt x="14840" y="12076"/>
                  </a:cubicBezTo>
                  <a:lnTo>
                    <a:pt x="14717" y="12000"/>
                  </a:lnTo>
                  <a:cubicBezTo>
                    <a:pt x="14489" y="12207"/>
                    <a:pt x="14243" y="12393"/>
                    <a:pt x="13989" y="12563"/>
                  </a:cubicBezTo>
                  <a:cubicBezTo>
                    <a:pt x="13405" y="12939"/>
                    <a:pt x="12779" y="13236"/>
                    <a:pt x="12114" y="13443"/>
                  </a:cubicBezTo>
                  <a:cubicBezTo>
                    <a:pt x="11445" y="13655"/>
                    <a:pt x="10755" y="13790"/>
                    <a:pt x="10053" y="13845"/>
                  </a:cubicBezTo>
                  <a:cubicBezTo>
                    <a:pt x="9783" y="13868"/>
                    <a:pt x="9512" y="13880"/>
                    <a:pt x="9241" y="13880"/>
                  </a:cubicBezTo>
                  <a:cubicBezTo>
                    <a:pt x="8823" y="13880"/>
                    <a:pt x="8403" y="13853"/>
                    <a:pt x="7987" y="13799"/>
                  </a:cubicBezTo>
                  <a:cubicBezTo>
                    <a:pt x="7653" y="13752"/>
                    <a:pt x="7323" y="13689"/>
                    <a:pt x="6997" y="13608"/>
                  </a:cubicBezTo>
                  <a:cubicBezTo>
                    <a:pt x="6663" y="13528"/>
                    <a:pt x="6337" y="13430"/>
                    <a:pt x="6015" y="13316"/>
                  </a:cubicBezTo>
                  <a:cubicBezTo>
                    <a:pt x="5384" y="13092"/>
                    <a:pt x="4779" y="12795"/>
                    <a:pt x="4216" y="12431"/>
                  </a:cubicBezTo>
                  <a:cubicBezTo>
                    <a:pt x="3666" y="12072"/>
                    <a:pt x="3167" y="11632"/>
                    <a:pt x="2743" y="11128"/>
                  </a:cubicBezTo>
                  <a:cubicBezTo>
                    <a:pt x="2532" y="10874"/>
                    <a:pt x="2341" y="10603"/>
                    <a:pt x="2172" y="10319"/>
                  </a:cubicBezTo>
                  <a:cubicBezTo>
                    <a:pt x="2003" y="10023"/>
                    <a:pt x="1859" y="9714"/>
                    <a:pt x="1744" y="9397"/>
                  </a:cubicBezTo>
                  <a:cubicBezTo>
                    <a:pt x="1626" y="9071"/>
                    <a:pt x="1537" y="8732"/>
                    <a:pt x="1474" y="8394"/>
                  </a:cubicBezTo>
                  <a:cubicBezTo>
                    <a:pt x="1406" y="8055"/>
                    <a:pt x="1363" y="7716"/>
                    <a:pt x="1347" y="7374"/>
                  </a:cubicBezTo>
                  <a:cubicBezTo>
                    <a:pt x="1275" y="5981"/>
                    <a:pt x="1567" y="4576"/>
                    <a:pt x="2134" y="3302"/>
                  </a:cubicBezTo>
                  <a:cubicBezTo>
                    <a:pt x="2680" y="2087"/>
                    <a:pt x="3484" y="974"/>
                    <a:pt x="4508" y="111"/>
                  </a:cubicBezTo>
                  <a:cubicBezTo>
                    <a:pt x="4496" y="85"/>
                    <a:pt x="4487" y="56"/>
                    <a:pt x="4474" y="26"/>
                  </a:cubicBezTo>
                  <a:cubicBezTo>
                    <a:pt x="4462" y="9"/>
                    <a:pt x="4441" y="1"/>
                    <a:pt x="4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2"/>
            <p:cNvSpPr/>
            <p:nvPr/>
          </p:nvSpPr>
          <p:spPr>
            <a:xfrm>
              <a:off x="-3332012" y="2285538"/>
              <a:ext cx="348900" cy="357675"/>
            </a:xfrm>
            <a:custGeom>
              <a:rect b="b" l="l" r="r" t="t"/>
              <a:pathLst>
                <a:path extrusionOk="0" h="14307" w="13956">
                  <a:moveTo>
                    <a:pt x="3530" y="1"/>
                  </a:moveTo>
                  <a:cubicBezTo>
                    <a:pt x="3522" y="1"/>
                    <a:pt x="3513" y="5"/>
                    <a:pt x="3505" y="9"/>
                  </a:cubicBezTo>
                  <a:cubicBezTo>
                    <a:pt x="3357" y="153"/>
                    <a:pt x="3162" y="340"/>
                    <a:pt x="2980" y="526"/>
                  </a:cubicBezTo>
                  <a:cubicBezTo>
                    <a:pt x="2781" y="733"/>
                    <a:pt x="2620" y="902"/>
                    <a:pt x="2481" y="1063"/>
                  </a:cubicBezTo>
                  <a:cubicBezTo>
                    <a:pt x="2307" y="1262"/>
                    <a:pt x="2163" y="1448"/>
                    <a:pt x="2036" y="1630"/>
                  </a:cubicBezTo>
                  <a:cubicBezTo>
                    <a:pt x="1888" y="1842"/>
                    <a:pt x="1744" y="2058"/>
                    <a:pt x="1592" y="2303"/>
                  </a:cubicBezTo>
                  <a:cubicBezTo>
                    <a:pt x="1444" y="2545"/>
                    <a:pt x="1317" y="2769"/>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6" y="9122"/>
                    <a:pt x="335" y="9397"/>
                  </a:cubicBezTo>
                  <a:cubicBezTo>
                    <a:pt x="415" y="9647"/>
                    <a:pt x="513" y="9888"/>
                    <a:pt x="623" y="10125"/>
                  </a:cubicBezTo>
                  <a:cubicBezTo>
                    <a:pt x="728" y="10349"/>
                    <a:pt x="851" y="10569"/>
                    <a:pt x="987" y="10777"/>
                  </a:cubicBezTo>
                  <a:cubicBezTo>
                    <a:pt x="1118" y="10980"/>
                    <a:pt x="1262" y="11179"/>
                    <a:pt x="1418" y="11365"/>
                  </a:cubicBezTo>
                  <a:cubicBezTo>
                    <a:pt x="1617"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06"/>
                    <a:pt x="13832" y="12301"/>
                    <a:pt x="13913" y="12191"/>
                  </a:cubicBezTo>
                  <a:lnTo>
                    <a:pt x="13934" y="12157"/>
                  </a:lnTo>
                  <a:lnTo>
                    <a:pt x="13955" y="12127"/>
                  </a:lnTo>
                  <a:cubicBezTo>
                    <a:pt x="13955" y="12114"/>
                    <a:pt x="13955" y="12102"/>
                    <a:pt x="13955" y="12089"/>
                  </a:cubicBezTo>
                  <a:lnTo>
                    <a:pt x="13934" y="12076"/>
                  </a:lnTo>
                  <a:lnTo>
                    <a:pt x="13866" y="12030"/>
                  </a:lnTo>
                  <a:lnTo>
                    <a:pt x="13748" y="11958"/>
                  </a:lnTo>
                  <a:lnTo>
                    <a:pt x="13591" y="12119"/>
                  </a:lnTo>
                  <a:cubicBezTo>
                    <a:pt x="13464" y="12241"/>
                    <a:pt x="13346" y="12347"/>
                    <a:pt x="13227" y="12449"/>
                  </a:cubicBezTo>
                  <a:cubicBezTo>
                    <a:pt x="12982" y="12656"/>
                    <a:pt x="12719" y="12842"/>
                    <a:pt x="12448" y="13007"/>
                  </a:cubicBezTo>
                  <a:cubicBezTo>
                    <a:pt x="11907" y="13325"/>
                    <a:pt x="11322" y="13566"/>
                    <a:pt x="10713" y="13718"/>
                  </a:cubicBezTo>
                  <a:cubicBezTo>
                    <a:pt x="10053" y="13884"/>
                    <a:pt x="9375" y="13964"/>
                    <a:pt x="8694" y="13964"/>
                  </a:cubicBezTo>
                  <a:lnTo>
                    <a:pt x="8605" y="13964"/>
                  </a:lnTo>
                  <a:cubicBezTo>
                    <a:pt x="8241" y="13960"/>
                    <a:pt x="7877" y="13934"/>
                    <a:pt x="7517" y="13892"/>
                  </a:cubicBezTo>
                  <a:cubicBezTo>
                    <a:pt x="7175" y="13854"/>
                    <a:pt x="6811" y="13795"/>
                    <a:pt x="6442" y="13714"/>
                  </a:cubicBezTo>
                  <a:cubicBezTo>
                    <a:pt x="5710" y="13570"/>
                    <a:pt x="4995" y="13350"/>
                    <a:pt x="4305" y="13062"/>
                  </a:cubicBezTo>
                  <a:cubicBezTo>
                    <a:pt x="3623" y="12775"/>
                    <a:pt x="2984" y="12381"/>
                    <a:pt x="2417" y="11903"/>
                  </a:cubicBezTo>
                  <a:cubicBezTo>
                    <a:pt x="2134" y="11657"/>
                    <a:pt x="1871" y="11382"/>
                    <a:pt x="1638" y="11086"/>
                  </a:cubicBezTo>
                  <a:cubicBezTo>
                    <a:pt x="1414" y="10802"/>
                    <a:pt x="1219" y="10498"/>
                    <a:pt x="1050" y="10172"/>
                  </a:cubicBezTo>
                  <a:cubicBezTo>
                    <a:pt x="889" y="9854"/>
                    <a:pt x="754" y="9520"/>
                    <a:pt x="648" y="9181"/>
                  </a:cubicBezTo>
                  <a:cubicBezTo>
                    <a:pt x="546" y="8834"/>
                    <a:pt x="466" y="8479"/>
                    <a:pt x="419" y="8123"/>
                  </a:cubicBezTo>
                  <a:cubicBezTo>
                    <a:pt x="326" y="7404"/>
                    <a:pt x="335" y="6680"/>
                    <a:pt x="445" y="5965"/>
                  </a:cubicBezTo>
                  <a:cubicBezTo>
                    <a:pt x="500" y="5605"/>
                    <a:pt x="576" y="5249"/>
                    <a:pt x="678" y="4898"/>
                  </a:cubicBezTo>
                  <a:cubicBezTo>
                    <a:pt x="1004" y="3776"/>
                    <a:pt x="1516" y="2718"/>
                    <a:pt x="2184" y="1762"/>
                  </a:cubicBezTo>
                  <a:cubicBezTo>
                    <a:pt x="2405" y="1448"/>
                    <a:pt x="2642" y="1144"/>
                    <a:pt x="2895" y="856"/>
                  </a:cubicBezTo>
                  <a:cubicBezTo>
                    <a:pt x="3124" y="598"/>
                    <a:pt x="3370" y="352"/>
                    <a:pt x="3623" y="119"/>
                  </a:cubicBezTo>
                  <a:lnTo>
                    <a:pt x="3607" y="77"/>
                  </a:lnTo>
                  <a:lnTo>
                    <a:pt x="3594" y="35"/>
                  </a:lnTo>
                  <a:cubicBezTo>
                    <a:pt x="3581" y="14"/>
                    <a:pt x="3556" y="1"/>
                    <a:pt x="3530" y="1"/>
                  </a:cubicBezTo>
                  <a:close/>
                </a:path>
              </a:pathLst>
            </a:custGeom>
            <a:solidFill>
              <a:srgbClr val="FFF0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2"/>
            <p:cNvSpPr/>
            <p:nvPr/>
          </p:nvSpPr>
          <p:spPr>
            <a:xfrm>
              <a:off x="-3332012" y="2285538"/>
              <a:ext cx="349000" cy="357675"/>
            </a:xfrm>
            <a:custGeom>
              <a:rect b="b" l="l" r="r" t="t"/>
              <a:pathLst>
                <a:path extrusionOk="0" h="14307" w="13960">
                  <a:moveTo>
                    <a:pt x="3530" y="1"/>
                  </a:moveTo>
                  <a:cubicBezTo>
                    <a:pt x="3522" y="1"/>
                    <a:pt x="3513" y="5"/>
                    <a:pt x="3509" y="9"/>
                  </a:cubicBezTo>
                  <a:cubicBezTo>
                    <a:pt x="3336" y="174"/>
                    <a:pt x="3154" y="348"/>
                    <a:pt x="2980" y="526"/>
                  </a:cubicBezTo>
                  <a:cubicBezTo>
                    <a:pt x="2781" y="733"/>
                    <a:pt x="2620" y="902"/>
                    <a:pt x="2481" y="1063"/>
                  </a:cubicBezTo>
                  <a:cubicBezTo>
                    <a:pt x="2307" y="1266"/>
                    <a:pt x="2163" y="1448"/>
                    <a:pt x="2036" y="1630"/>
                  </a:cubicBezTo>
                  <a:cubicBezTo>
                    <a:pt x="1884" y="1842"/>
                    <a:pt x="1740" y="2062"/>
                    <a:pt x="1592" y="2303"/>
                  </a:cubicBezTo>
                  <a:cubicBezTo>
                    <a:pt x="1456" y="2528"/>
                    <a:pt x="1321" y="2756"/>
                    <a:pt x="1202" y="2985"/>
                  </a:cubicBezTo>
                  <a:cubicBezTo>
                    <a:pt x="949" y="3455"/>
                    <a:pt x="728" y="3941"/>
                    <a:pt x="546" y="4441"/>
                  </a:cubicBezTo>
                  <a:cubicBezTo>
                    <a:pt x="411" y="4805"/>
                    <a:pt x="297" y="5181"/>
                    <a:pt x="212" y="5562"/>
                  </a:cubicBezTo>
                  <a:cubicBezTo>
                    <a:pt x="123" y="5935"/>
                    <a:pt x="64" y="6312"/>
                    <a:pt x="30" y="6697"/>
                  </a:cubicBezTo>
                  <a:cubicBezTo>
                    <a:pt x="5" y="7006"/>
                    <a:pt x="0" y="7319"/>
                    <a:pt x="13" y="7632"/>
                  </a:cubicBezTo>
                  <a:cubicBezTo>
                    <a:pt x="26" y="7941"/>
                    <a:pt x="64" y="8246"/>
                    <a:pt x="119" y="8551"/>
                  </a:cubicBezTo>
                  <a:cubicBezTo>
                    <a:pt x="170" y="8838"/>
                    <a:pt x="242" y="9122"/>
                    <a:pt x="335" y="9397"/>
                  </a:cubicBezTo>
                  <a:cubicBezTo>
                    <a:pt x="415" y="9647"/>
                    <a:pt x="513" y="9888"/>
                    <a:pt x="623" y="10125"/>
                  </a:cubicBezTo>
                  <a:cubicBezTo>
                    <a:pt x="728" y="10349"/>
                    <a:pt x="851" y="10569"/>
                    <a:pt x="987" y="10777"/>
                  </a:cubicBezTo>
                  <a:cubicBezTo>
                    <a:pt x="1118" y="10980"/>
                    <a:pt x="1262" y="11179"/>
                    <a:pt x="1418" y="11365"/>
                  </a:cubicBezTo>
                  <a:cubicBezTo>
                    <a:pt x="1613" y="11598"/>
                    <a:pt x="1829" y="11818"/>
                    <a:pt x="2053" y="12025"/>
                  </a:cubicBezTo>
                  <a:cubicBezTo>
                    <a:pt x="2278" y="12224"/>
                    <a:pt x="2510" y="12411"/>
                    <a:pt x="2756" y="12584"/>
                  </a:cubicBezTo>
                  <a:cubicBezTo>
                    <a:pt x="3416" y="13050"/>
                    <a:pt x="4136" y="13422"/>
                    <a:pt x="4897" y="13693"/>
                  </a:cubicBezTo>
                  <a:cubicBezTo>
                    <a:pt x="5748" y="14002"/>
                    <a:pt x="6633" y="14197"/>
                    <a:pt x="7534" y="14277"/>
                  </a:cubicBezTo>
                  <a:cubicBezTo>
                    <a:pt x="7801" y="14298"/>
                    <a:pt x="8059" y="14307"/>
                    <a:pt x="8300" y="14307"/>
                  </a:cubicBezTo>
                  <a:cubicBezTo>
                    <a:pt x="8474" y="14307"/>
                    <a:pt x="8656" y="14303"/>
                    <a:pt x="8842" y="14290"/>
                  </a:cubicBezTo>
                  <a:cubicBezTo>
                    <a:pt x="9282" y="14264"/>
                    <a:pt x="9723" y="14209"/>
                    <a:pt x="10158" y="14133"/>
                  </a:cubicBezTo>
                  <a:cubicBezTo>
                    <a:pt x="10954" y="13985"/>
                    <a:pt x="11644" y="13769"/>
                    <a:pt x="12258" y="13481"/>
                  </a:cubicBezTo>
                  <a:cubicBezTo>
                    <a:pt x="12647" y="13304"/>
                    <a:pt x="13011" y="13075"/>
                    <a:pt x="13346" y="12804"/>
                  </a:cubicBezTo>
                  <a:cubicBezTo>
                    <a:pt x="13451" y="12711"/>
                    <a:pt x="13557" y="12614"/>
                    <a:pt x="13655" y="12508"/>
                  </a:cubicBezTo>
                  <a:cubicBezTo>
                    <a:pt x="13748" y="12411"/>
                    <a:pt x="13832" y="12305"/>
                    <a:pt x="13913" y="12195"/>
                  </a:cubicBezTo>
                  <a:lnTo>
                    <a:pt x="13934" y="12161"/>
                  </a:lnTo>
                  <a:lnTo>
                    <a:pt x="13955" y="12127"/>
                  </a:lnTo>
                  <a:cubicBezTo>
                    <a:pt x="13959" y="12114"/>
                    <a:pt x="13959" y="12102"/>
                    <a:pt x="13955" y="12093"/>
                  </a:cubicBezTo>
                  <a:lnTo>
                    <a:pt x="13934" y="12076"/>
                  </a:lnTo>
                  <a:lnTo>
                    <a:pt x="13917" y="12068"/>
                  </a:lnTo>
                  <a:cubicBezTo>
                    <a:pt x="13790" y="11987"/>
                    <a:pt x="13663" y="11907"/>
                    <a:pt x="13536" y="11827"/>
                  </a:cubicBezTo>
                  <a:lnTo>
                    <a:pt x="13523" y="11818"/>
                  </a:lnTo>
                  <a:lnTo>
                    <a:pt x="13506" y="11810"/>
                  </a:lnTo>
                  <a:cubicBezTo>
                    <a:pt x="13502" y="11805"/>
                    <a:pt x="13502" y="11801"/>
                    <a:pt x="13498" y="11797"/>
                  </a:cubicBezTo>
                  <a:cubicBezTo>
                    <a:pt x="13439" y="11763"/>
                    <a:pt x="13384" y="11725"/>
                    <a:pt x="13329" y="11687"/>
                  </a:cubicBezTo>
                  <a:cubicBezTo>
                    <a:pt x="13286" y="11661"/>
                    <a:pt x="13248" y="11632"/>
                    <a:pt x="13206" y="11602"/>
                  </a:cubicBezTo>
                  <a:cubicBezTo>
                    <a:pt x="13054" y="11501"/>
                    <a:pt x="12905" y="11399"/>
                    <a:pt x="12753" y="11297"/>
                  </a:cubicBezTo>
                  <a:cubicBezTo>
                    <a:pt x="12414" y="11060"/>
                    <a:pt x="12072" y="10806"/>
                    <a:pt x="11737" y="10548"/>
                  </a:cubicBezTo>
                  <a:cubicBezTo>
                    <a:pt x="11068" y="10032"/>
                    <a:pt x="10417" y="9469"/>
                    <a:pt x="9795" y="8881"/>
                  </a:cubicBezTo>
                  <a:lnTo>
                    <a:pt x="9701" y="8792"/>
                  </a:lnTo>
                  <a:lnTo>
                    <a:pt x="9714" y="8834"/>
                  </a:lnTo>
                  <a:lnTo>
                    <a:pt x="9684" y="8796"/>
                  </a:lnTo>
                  <a:lnTo>
                    <a:pt x="9655" y="8766"/>
                  </a:lnTo>
                  <a:cubicBezTo>
                    <a:pt x="9316" y="8424"/>
                    <a:pt x="9054" y="8157"/>
                    <a:pt x="8834" y="7924"/>
                  </a:cubicBezTo>
                  <a:cubicBezTo>
                    <a:pt x="8567" y="7649"/>
                    <a:pt x="8296" y="7353"/>
                    <a:pt x="8004" y="7014"/>
                  </a:cubicBezTo>
                  <a:cubicBezTo>
                    <a:pt x="7742" y="6718"/>
                    <a:pt x="7484" y="6417"/>
                    <a:pt x="7234" y="6113"/>
                  </a:cubicBezTo>
                  <a:cubicBezTo>
                    <a:pt x="6921" y="5740"/>
                    <a:pt x="6688" y="5448"/>
                    <a:pt x="6468" y="5165"/>
                  </a:cubicBezTo>
                  <a:cubicBezTo>
                    <a:pt x="5930" y="4479"/>
                    <a:pt x="5435" y="3759"/>
                    <a:pt x="4978" y="3014"/>
                  </a:cubicBezTo>
                  <a:lnTo>
                    <a:pt x="4974" y="3040"/>
                  </a:lnTo>
                  <a:cubicBezTo>
                    <a:pt x="4445" y="2126"/>
                    <a:pt x="4051" y="1296"/>
                    <a:pt x="3776" y="500"/>
                  </a:cubicBezTo>
                  <a:cubicBezTo>
                    <a:pt x="3742" y="428"/>
                    <a:pt x="3712" y="356"/>
                    <a:pt x="3687" y="284"/>
                  </a:cubicBezTo>
                  <a:cubicBezTo>
                    <a:pt x="3653" y="204"/>
                    <a:pt x="3619" y="119"/>
                    <a:pt x="3590" y="39"/>
                  </a:cubicBezTo>
                  <a:cubicBezTo>
                    <a:pt x="3577" y="18"/>
                    <a:pt x="3556" y="5"/>
                    <a:pt x="3530" y="5"/>
                  </a:cubicBezTo>
                  <a:lnTo>
                    <a:pt x="3530" y="1"/>
                  </a:ln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2"/>
            <p:cNvSpPr/>
            <p:nvPr/>
          </p:nvSpPr>
          <p:spPr>
            <a:xfrm>
              <a:off x="-3345237" y="2537688"/>
              <a:ext cx="362125" cy="139925"/>
            </a:xfrm>
            <a:custGeom>
              <a:rect b="b" l="l" r="r" t="t"/>
              <a:pathLst>
                <a:path extrusionOk="0" h="5597" w="14485">
                  <a:moveTo>
                    <a:pt x="0" y="1"/>
                  </a:moveTo>
                  <a:lnTo>
                    <a:pt x="0" y="1"/>
                  </a:lnTo>
                  <a:cubicBezTo>
                    <a:pt x="115" y="361"/>
                    <a:pt x="254" y="712"/>
                    <a:pt x="424" y="1046"/>
                  </a:cubicBezTo>
                  <a:lnTo>
                    <a:pt x="424" y="1051"/>
                  </a:lnTo>
                  <a:cubicBezTo>
                    <a:pt x="758" y="1719"/>
                    <a:pt x="1190" y="2337"/>
                    <a:pt x="1702" y="2879"/>
                  </a:cubicBezTo>
                  <a:cubicBezTo>
                    <a:pt x="2231" y="3438"/>
                    <a:pt x="2832" y="3924"/>
                    <a:pt x="3488" y="4322"/>
                  </a:cubicBezTo>
                  <a:cubicBezTo>
                    <a:pt x="4119" y="4699"/>
                    <a:pt x="4796" y="4995"/>
                    <a:pt x="5498" y="5207"/>
                  </a:cubicBezTo>
                  <a:cubicBezTo>
                    <a:pt x="6205" y="5419"/>
                    <a:pt x="6933" y="5546"/>
                    <a:pt x="7670" y="5584"/>
                  </a:cubicBezTo>
                  <a:cubicBezTo>
                    <a:pt x="7826" y="5592"/>
                    <a:pt x="7979" y="5596"/>
                    <a:pt x="8127" y="5596"/>
                  </a:cubicBezTo>
                  <a:cubicBezTo>
                    <a:pt x="9469" y="5596"/>
                    <a:pt x="10759" y="5279"/>
                    <a:pt x="11864" y="4682"/>
                  </a:cubicBezTo>
                  <a:cubicBezTo>
                    <a:pt x="12605" y="4280"/>
                    <a:pt x="13261" y="3742"/>
                    <a:pt x="13798" y="3091"/>
                  </a:cubicBezTo>
                  <a:cubicBezTo>
                    <a:pt x="14048" y="2790"/>
                    <a:pt x="14268" y="2464"/>
                    <a:pt x="14459" y="2121"/>
                  </a:cubicBezTo>
                  <a:cubicBezTo>
                    <a:pt x="14476" y="2088"/>
                    <a:pt x="14484" y="2045"/>
                    <a:pt x="14484" y="2003"/>
                  </a:cubicBezTo>
                  <a:lnTo>
                    <a:pt x="14421" y="1961"/>
                  </a:lnTo>
                  <a:lnTo>
                    <a:pt x="14357" y="1923"/>
                  </a:lnTo>
                  <a:cubicBezTo>
                    <a:pt x="14124" y="2130"/>
                    <a:pt x="13879" y="2316"/>
                    <a:pt x="13625" y="2490"/>
                  </a:cubicBezTo>
                  <a:cubicBezTo>
                    <a:pt x="13219" y="2752"/>
                    <a:pt x="12787" y="2976"/>
                    <a:pt x="12342" y="3154"/>
                  </a:cubicBezTo>
                  <a:cubicBezTo>
                    <a:pt x="11890" y="3395"/>
                    <a:pt x="11428" y="3607"/>
                    <a:pt x="10954" y="3789"/>
                  </a:cubicBezTo>
                  <a:cubicBezTo>
                    <a:pt x="10150" y="4102"/>
                    <a:pt x="9308" y="4314"/>
                    <a:pt x="8453" y="4420"/>
                  </a:cubicBezTo>
                  <a:cubicBezTo>
                    <a:pt x="8094" y="4463"/>
                    <a:pt x="7728" y="4485"/>
                    <a:pt x="7365" y="4485"/>
                  </a:cubicBezTo>
                  <a:cubicBezTo>
                    <a:pt x="7304" y="4485"/>
                    <a:pt x="7243" y="4484"/>
                    <a:pt x="7183" y="4483"/>
                  </a:cubicBezTo>
                  <a:cubicBezTo>
                    <a:pt x="6755" y="4470"/>
                    <a:pt x="6328" y="4428"/>
                    <a:pt x="5909" y="4356"/>
                  </a:cubicBezTo>
                  <a:cubicBezTo>
                    <a:pt x="5469" y="4280"/>
                    <a:pt x="5037" y="4170"/>
                    <a:pt x="4614" y="4026"/>
                  </a:cubicBezTo>
                  <a:cubicBezTo>
                    <a:pt x="4398" y="3950"/>
                    <a:pt x="4182" y="3865"/>
                    <a:pt x="3970" y="3776"/>
                  </a:cubicBezTo>
                  <a:cubicBezTo>
                    <a:pt x="3776" y="3687"/>
                    <a:pt x="3581" y="3599"/>
                    <a:pt x="3391" y="3497"/>
                  </a:cubicBezTo>
                  <a:cubicBezTo>
                    <a:pt x="3027" y="3307"/>
                    <a:pt x="2675" y="3086"/>
                    <a:pt x="2349" y="2837"/>
                  </a:cubicBezTo>
                  <a:cubicBezTo>
                    <a:pt x="2028" y="2600"/>
                    <a:pt x="1727" y="2337"/>
                    <a:pt x="1448" y="2049"/>
                  </a:cubicBezTo>
                  <a:cubicBezTo>
                    <a:pt x="893" y="1478"/>
                    <a:pt x="424" y="826"/>
                    <a:pt x="60" y="119"/>
                  </a:cubicBezTo>
                  <a:cubicBezTo>
                    <a:pt x="38" y="77"/>
                    <a:pt x="17" y="39"/>
                    <a:pt x="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2"/>
            <p:cNvSpPr/>
            <p:nvPr/>
          </p:nvSpPr>
          <p:spPr>
            <a:xfrm>
              <a:off x="-3303762" y="2350413"/>
              <a:ext cx="106575" cy="84575"/>
            </a:xfrm>
            <a:custGeom>
              <a:rect b="b" l="l" r="r" t="t"/>
              <a:pathLst>
                <a:path extrusionOk="0" h="3383" w="4263">
                  <a:moveTo>
                    <a:pt x="1562" y="0"/>
                  </a:moveTo>
                  <a:cubicBezTo>
                    <a:pt x="1528" y="0"/>
                    <a:pt x="1499" y="0"/>
                    <a:pt x="1465" y="5"/>
                  </a:cubicBezTo>
                  <a:cubicBezTo>
                    <a:pt x="1402" y="13"/>
                    <a:pt x="1338" y="26"/>
                    <a:pt x="1279" y="47"/>
                  </a:cubicBezTo>
                  <a:cubicBezTo>
                    <a:pt x="1156" y="81"/>
                    <a:pt x="1042" y="136"/>
                    <a:pt x="940" y="208"/>
                  </a:cubicBezTo>
                  <a:cubicBezTo>
                    <a:pt x="830" y="288"/>
                    <a:pt x="724" y="377"/>
                    <a:pt x="631" y="479"/>
                  </a:cubicBezTo>
                  <a:cubicBezTo>
                    <a:pt x="538" y="580"/>
                    <a:pt x="453" y="695"/>
                    <a:pt x="381" y="813"/>
                  </a:cubicBezTo>
                  <a:cubicBezTo>
                    <a:pt x="301" y="940"/>
                    <a:pt x="233" y="1071"/>
                    <a:pt x="178" y="1211"/>
                  </a:cubicBezTo>
                  <a:cubicBezTo>
                    <a:pt x="123" y="1346"/>
                    <a:pt x="77" y="1486"/>
                    <a:pt x="47" y="1630"/>
                  </a:cubicBezTo>
                  <a:cubicBezTo>
                    <a:pt x="17" y="1765"/>
                    <a:pt x="5" y="1905"/>
                    <a:pt x="5" y="2045"/>
                  </a:cubicBezTo>
                  <a:cubicBezTo>
                    <a:pt x="1" y="2299"/>
                    <a:pt x="85" y="2548"/>
                    <a:pt x="246" y="2747"/>
                  </a:cubicBezTo>
                  <a:cubicBezTo>
                    <a:pt x="398" y="2925"/>
                    <a:pt x="618" y="3069"/>
                    <a:pt x="898" y="3175"/>
                  </a:cubicBezTo>
                  <a:cubicBezTo>
                    <a:pt x="1033" y="3226"/>
                    <a:pt x="1177" y="3268"/>
                    <a:pt x="1321" y="3298"/>
                  </a:cubicBezTo>
                  <a:cubicBezTo>
                    <a:pt x="1465" y="3327"/>
                    <a:pt x="1613" y="3348"/>
                    <a:pt x="1765" y="3361"/>
                  </a:cubicBezTo>
                  <a:cubicBezTo>
                    <a:pt x="1926" y="3374"/>
                    <a:pt x="2083" y="3382"/>
                    <a:pt x="2218" y="3382"/>
                  </a:cubicBezTo>
                  <a:cubicBezTo>
                    <a:pt x="2358" y="3382"/>
                    <a:pt x="2515" y="3374"/>
                    <a:pt x="2688" y="3361"/>
                  </a:cubicBezTo>
                  <a:cubicBezTo>
                    <a:pt x="2959" y="3340"/>
                    <a:pt x="3230" y="3298"/>
                    <a:pt x="3492" y="3226"/>
                  </a:cubicBezTo>
                  <a:cubicBezTo>
                    <a:pt x="3552" y="3209"/>
                    <a:pt x="3611" y="3192"/>
                    <a:pt x="3670" y="3175"/>
                  </a:cubicBezTo>
                  <a:cubicBezTo>
                    <a:pt x="3759" y="3145"/>
                    <a:pt x="3844" y="3103"/>
                    <a:pt x="3924" y="3056"/>
                  </a:cubicBezTo>
                  <a:cubicBezTo>
                    <a:pt x="4043" y="2989"/>
                    <a:pt x="4136" y="2883"/>
                    <a:pt x="4191" y="2756"/>
                  </a:cubicBezTo>
                  <a:cubicBezTo>
                    <a:pt x="4212" y="2735"/>
                    <a:pt x="4216" y="2705"/>
                    <a:pt x="4212" y="2675"/>
                  </a:cubicBezTo>
                  <a:cubicBezTo>
                    <a:pt x="4263" y="2438"/>
                    <a:pt x="4119" y="2189"/>
                    <a:pt x="4009" y="2019"/>
                  </a:cubicBezTo>
                  <a:cubicBezTo>
                    <a:pt x="3975" y="1964"/>
                    <a:pt x="3933" y="1905"/>
                    <a:pt x="3882" y="1842"/>
                  </a:cubicBezTo>
                  <a:lnTo>
                    <a:pt x="3873" y="1833"/>
                  </a:lnTo>
                  <a:cubicBezTo>
                    <a:pt x="3848" y="1791"/>
                    <a:pt x="3818" y="1748"/>
                    <a:pt x="3784" y="1702"/>
                  </a:cubicBezTo>
                  <a:cubicBezTo>
                    <a:pt x="3763" y="1672"/>
                    <a:pt x="3738" y="1638"/>
                    <a:pt x="3712" y="1609"/>
                  </a:cubicBezTo>
                  <a:cubicBezTo>
                    <a:pt x="3662" y="1537"/>
                    <a:pt x="3602" y="1465"/>
                    <a:pt x="3552" y="1406"/>
                  </a:cubicBezTo>
                  <a:cubicBezTo>
                    <a:pt x="3429" y="1262"/>
                    <a:pt x="3298" y="1122"/>
                    <a:pt x="3171" y="995"/>
                  </a:cubicBezTo>
                  <a:lnTo>
                    <a:pt x="3154" y="974"/>
                  </a:lnTo>
                  <a:lnTo>
                    <a:pt x="3082" y="902"/>
                  </a:lnTo>
                  <a:cubicBezTo>
                    <a:pt x="2972" y="779"/>
                    <a:pt x="2857" y="661"/>
                    <a:pt x="2735" y="546"/>
                  </a:cubicBezTo>
                  <a:cubicBezTo>
                    <a:pt x="2527" y="356"/>
                    <a:pt x="2286" y="199"/>
                    <a:pt x="2028" y="94"/>
                  </a:cubicBezTo>
                  <a:cubicBezTo>
                    <a:pt x="1905" y="47"/>
                    <a:pt x="1778" y="13"/>
                    <a:pt x="1651" y="5"/>
                  </a:cubicBezTo>
                  <a:cubicBezTo>
                    <a:pt x="1622" y="5"/>
                    <a:pt x="1592" y="0"/>
                    <a:pt x="15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2"/>
            <p:cNvSpPr/>
            <p:nvPr/>
          </p:nvSpPr>
          <p:spPr>
            <a:xfrm>
              <a:off x="-3297312" y="2449463"/>
              <a:ext cx="130275" cy="104975"/>
            </a:xfrm>
            <a:custGeom>
              <a:rect b="b" l="l" r="r" t="t"/>
              <a:pathLst>
                <a:path extrusionOk="0" h="4199" w="5211">
                  <a:moveTo>
                    <a:pt x="4055" y="0"/>
                  </a:moveTo>
                  <a:lnTo>
                    <a:pt x="4055" y="4"/>
                  </a:lnTo>
                  <a:cubicBezTo>
                    <a:pt x="3857" y="9"/>
                    <a:pt x="3658" y="21"/>
                    <a:pt x="3459" y="47"/>
                  </a:cubicBezTo>
                  <a:cubicBezTo>
                    <a:pt x="3158" y="80"/>
                    <a:pt x="2837" y="140"/>
                    <a:pt x="2456" y="224"/>
                  </a:cubicBezTo>
                  <a:lnTo>
                    <a:pt x="2367" y="241"/>
                  </a:lnTo>
                  <a:lnTo>
                    <a:pt x="2282" y="267"/>
                  </a:lnTo>
                  <a:lnTo>
                    <a:pt x="2252" y="271"/>
                  </a:lnTo>
                  <a:lnTo>
                    <a:pt x="2223" y="275"/>
                  </a:lnTo>
                  <a:lnTo>
                    <a:pt x="2197" y="279"/>
                  </a:lnTo>
                  <a:cubicBezTo>
                    <a:pt x="2049" y="305"/>
                    <a:pt x="1914" y="334"/>
                    <a:pt x="1791" y="364"/>
                  </a:cubicBezTo>
                  <a:cubicBezTo>
                    <a:pt x="1512" y="423"/>
                    <a:pt x="1241" y="512"/>
                    <a:pt x="978" y="635"/>
                  </a:cubicBezTo>
                  <a:cubicBezTo>
                    <a:pt x="729" y="741"/>
                    <a:pt x="504" y="897"/>
                    <a:pt x="322" y="1096"/>
                  </a:cubicBezTo>
                  <a:cubicBezTo>
                    <a:pt x="280" y="1147"/>
                    <a:pt x="238" y="1198"/>
                    <a:pt x="204" y="1253"/>
                  </a:cubicBezTo>
                  <a:cubicBezTo>
                    <a:pt x="166" y="1312"/>
                    <a:pt x="132" y="1376"/>
                    <a:pt x="107" y="1439"/>
                  </a:cubicBezTo>
                  <a:cubicBezTo>
                    <a:pt x="52" y="1570"/>
                    <a:pt x="18" y="1710"/>
                    <a:pt x="9" y="1850"/>
                  </a:cubicBezTo>
                  <a:cubicBezTo>
                    <a:pt x="1" y="2002"/>
                    <a:pt x="13" y="2150"/>
                    <a:pt x="43" y="2298"/>
                  </a:cubicBezTo>
                  <a:cubicBezTo>
                    <a:pt x="77" y="2442"/>
                    <a:pt x="119" y="2586"/>
                    <a:pt x="174" y="2722"/>
                  </a:cubicBezTo>
                  <a:cubicBezTo>
                    <a:pt x="293" y="3018"/>
                    <a:pt x="454" y="3293"/>
                    <a:pt x="657" y="3534"/>
                  </a:cubicBezTo>
                  <a:cubicBezTo>
                    <a:pt x="758" y="3657"/>
                    <a:pt x="873" y="3767"/>
                    <a:pt x="1000" y="3864"/>
                  </a:cubicBezTo>
                  <a:cubicBezTo>
                    <a:pt x="1055" y="3911"/>
                    <a:pt x="1114" y="3949"/>
                    <a:pt x="1177" y="3987"/>
                  </a:cubicBezTo>
                  <a:cubicBezTo>
                    <a:pt x="1245" y="4029"/>
                    <a:pt x="1317" y="4067"/>
                    <a:pt x="1389" y="4097"/>
                  </a:cubicBezTo>
                  <a:cubicBezTo>
                    <a:pt x="1524" y="4156"/>
                    <a:pt x="1668" y="4190"/>
                    <a:pt x="1816" y="4199"/>
                  </a:cubicBezTo>
                  <a:lnTo>
                    <a:pt x="1876" y="4199"/>
                  </a:lnTo>
                  <a:cubicBezTo>
                    <a:pt x="2003" y="4194"/>
                    <a:pt x="2125" y="4178"/>
                    <a:pt x="2248" y="4139"/>
                  </a:cubicBezTo>
                  <a:cubicBezTo>
                    <a:pt x="2519" y="4051"/>
                    <a:pt x="2777" y="3915"/>
                    <a:pt x="3006" y="3737"/>
                  </a:cubicBezTo>
                  <a:cubicBezTo>
                    <a:pt x="3264" y="3547"/>
                    <a:pt x="3501" y="3331"/>
                    <a:pt x="3721" y="3098"/>
                  </a:cubicBezTo>
                  <a:cubicBezTo>
                    <a:pt x="3958" y="2849"/>
                    <a:pt x="4178" y="2582"/>
                    <a:pt x="4381" y="2303"/>
                  </a:cubicBezTo>
                  <a:cubicBezTo>
                    <a:pt x="4563" y="2061"/>
                    <a:pt x="4728" y="1803"/>
                    <a:pt x="4881" y="1541"/>
                  </a:cubicBezTo>
                  <a:cubicBezTo>
                    <a:pt x="4944" y="1422"/>
                    <a:pt x="5004" y="1308"/>
                    <a:pt x="5050" y="1198"/>
                  </a:cubicBezTo>
                  <a:cubicBezTo>
                    <a:pt x="5101" y="1096"/>
                    <a:pt x="5139" y="990"/>
                    <a:pt x="5164" y="880"/>
                  </a:cubicBezTo>
                  <a:cubicBezTo>
                    <a:pt x="5194" y="745"/>
                    <a:pt x="5211" y="542"/>
                    <a:pt x="5101" y="373"/>
                  </a:cubicBezTo>
                  <a:cubicBezTo>
                    <a:pt x="5054" y="301"/>
                    <a:pt x="4995" y="237"/>
                    <a:pt x="4923" y="191"/>
                  </a:cubicBezTo>
                  <a:cubicBezTo>
                    <a:pt x="4855" y="144"/>
                    <a:pt x="4779" y="110"/>
                    <a:pt x="4699" y="85"/>
                  </a:cubicBezTo>
                  <a:cubicBezTo>
                    <a:pt x="4610" y="55"/>
                    <a:pt x="4517" y="34"/>
                    <a:pt x="4424" y="21"/>
                  </a:cubicBezTo>
                  <a:cubicBezTo>
                    <a:pt x="4331" y="9"/>
                    <a:pt x="4233" y="0"/>
                    <a:pt x="413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2"/>
            <p:cNvSpPr/>
            <p:nvPr/>
          </p:nvSpPr>
          <p:spPr>
            <a:xfrm>
              <a:off x="-3219737" y="2500463"/>
              <a:ext cx="103175" cy="112925"/>
            </a:xfrm>
            <a:custGeom>
              <a:rect b="b" l="l" r="r" t="t"/>
              <a:pathLst>
                <a:path extrusionOk="0" h="4517" w="4127">
                  <a:moveTo>
                    <a:pt x="3505" y="0"/>
                  </a:moveTo>
                  <a:cubicBezTo>
                    <a:pt x="3454" y="0"/>
                    <a:pt x="3403" y="9"/>
                    <a:pt x="3352" y="17"/>
                  </a:cubicBezTo>
                  <a:cubicBezTo>
                    <a:pt x="3246" y="38"/>
                    <a:pt x="3149" y="72"/>
                    <a:pt x="3052" y="119"/>
                  </a:cubicBezTo>
                  <a:cubicBezTo>
                    <a:pt x="2925" y="178"/>
                    <a:pt x="2802" y="246"/>
                    <a:pt x="2684" y="322"/>
                  </a:cubicBezTo>
                  <a:cubicBezTo>
                    <a:pt x="2557" y="398"/>
                    <a:pt x="2434" y="483"/>
                    <a:pt x="2311" y="563"/>
                  </a:cubicBezTo>
                  <a:lnTo>
                    <a:pt x="2286" y="580"/>
                  </a:lnTo>
                  <a:lnTo>
                    <a:pt x="2273" y="593"/>
                  </a:lnTo>
                  <a:lnTo>
                    <a:pt x="2248" y="610"/>
                  </a:lnTo>
                  <a:cubicBezTo>
                    <a:pt x="2104" y="703"/>
                    <a:pt x="1956" y="809"/>
                    <a:pt x="1807" y="919"/>
                  </a:cubicBezTo>
                  <a:lnTo>
                    <a:pt x="1697" y="1003"/>
                  </a:lnTo>
                  <a:cubicBezTo>
                    <a:pt x="1431" y="1189"/>
                    <a:pt x="1181" y="1393"/>
                    <a:pt x="944" y="1608"/>
                  </a:cubicBezTo>
                  <a:cubicBezTo>
                    <a:pt x="703" y="1829"/>
                    <a:pt x="487" y="2070"/>
                    <a:pt x="305" y="2336"/>
                  </a:cubicBezTo>
                  <a:cubicBezTo>
                    <a:pt x="220" y="2455"/>
                    <a:pt x="148" y="2582"/>
                    <a:pt x="93" y="2713"/>
                  </a:cubicBezTo>
                  <a:cubicBezTo>
                    <a:pt x="64" y="2777"/>
                    <a:pt x="47" y="2840"/>
                    <a:pt x="30" y="2904"/>
                  </a:cubicBezTo>
                  <a:cubicBezTo>
                    <a:pt x="13" y="2971"/>
                    <a:pt x="4" y="3039"/>
                    <a:pt x="4" y="3107"/>
                  </a:cubicBezTo>
                  <a:cubicBezTo>
                    <a:pt x="0" y="3352"/>
                    <a:pt x="81" y="3589"/>
                    <a:pt x="237" y="3776"/>
                  </a:cubicBezTo>
                  <a:cubicBezTo>
                    <a:pt x="406" y="3979"/>
                    <a:pt x="618" y="4140"/>
                    <a:pt x="855" y="4254"/>
                  </a:cubicBezTo>
                  <a:cubicBezTo>
                    <a:pt x="982" y="4313"/>
                    <a:pt x="1109" y="4364"/>
                    <a:pt x="1245" y="4402"/>
                  </a:cubicBezTo>
                  <a:cubicBezTo>
                    <a:pt x="1376" y="4444"/>
                    <a:pt x="1507" y="4474"/>
                    <a:pt x="1642" y="4491"/>
                  </a:cubicBezTo>
                  <a:cubicBezTo>
                    <a:pt x="1748" y="4508"/>
                    <a:pt x="1858" y="4512"/>
                    <a:pt x="1968" y="4516"/>
                  </a:cubicBezTo>
                  <a:cubicBezTo>
                    <a:pt x="2125" y="4516"/>
                    <a:pt x="2277" y="4499"/>
                    <a:pt x="2430" y="4461"/>
                  </a:cubicBezTo>
                  <a:cubicBezTo>
                    <a:pt x="2569" y="4427"/>
                    <a:pt x="2705" y="4372"/>
                    <a:pt x="2827" y="4305"/>
                  </a:cubicBezTo>
                  <a:cubicBezTo>
                    <a:pt x="2950" y="4237"/>
                    <a:pt x="3065" y="4156"/>
                    <a:pt x="3166" y="4059"/>
                  </a:cubicBezTo>
                  <a:cubicBezTo>
                    <a:pt x="3263" y="3970"/>
                    <a:pt x="3352" y="3869"/>
                    <a:pt x="3428" y="3759"/>
                  </a:cubicBezTo>
                  <a:cubicBezTo>
                    <a:pt x="3517" y="3636"/>
                    <a:pt x="3594" y="3509"/>
                    <a:pt x="3661" y="3378"/>
                  </a:cubicBezTo>
                  <a:cubicBezTo>
                    <a:pt x="3788" y="3115"/>
                    <a:pt x="3886" y="2840"/>
                    <a:pt x="3953" y="2557"/>
                  </a:cubicBezTo>
                  <a:cubicBezTo>
                    <a:pt x="4017" y="2277"/>
                    <a:pt x="4068" y="1998"/>
                    <a:pt x="4093" y="1714"/>
                  </a:cubicBezTo>
                  <a:cubicBezTo>
                    <a:pt x="4106" y="1575"/>
                    <a:pt x="4114" y="1435"/>
                    <a:pt x="4123" y="1304"/>
                  </a:cubicBezTo>
                  <a:cubicBezTo>
                    <a:pt x="4127" y="1151"/>
                    <a:pt x="4127" y="999"/>
                    <a:pt x="4123" y="851"/>
                  </a:cubicBezTo>
                  <a:cubicBezTo>
                    <a:pt x="4114" y="715"/>
                    <a:pt x="4093" y="584"/>
                    <a:pt x="4055" y="457"/>
                  </a:cubicBezTo>
                  <a:cubicBezTo>
                    <a:pt x="4038" y="402"/>
                    <a:pt x="4021" y="351"/>
                    <a:pt x="3996" y="305"/>
                  </a:cubicBezTo>
                  <a:cubicBezTo>
                    <a:pt x="3970" y="254"/>
                    <a:pt x="3941" y="212"/>
                    <a:pt x="3903" y="169"/>
                  </a:cubicBezTo>
                  <a:cubicBezTo>
                    <a:pt x="3839" y="97"/>
                    <a:pt x="3754" y="47"/>
                    <a:pt x="3661" y="21"/>
                  </a:cubicBezTo>
                  <a:cubicBezTo>
                    <a:pt x="3615" y="9"/>
                    <a:pt x="3568" y="4"/>
                    <a:pt x="3517" y="4"/>
                  </a:cubicBezTo>
                  <a:lnTo>
                    <a:pt x="3522"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2"/>
            <p:cNvSpPr/>
            <p:nvPr/>
          </p:nvSpPr>
          <p:spPr>
            <a:xfrm>
              <a:off x="-3105887" y="2527213"/>
              <a:ext cx="65725" cy="92400"/>
            </a:xfrm>
            <a:custGeom>
              <a:rect b="b" l="l" r="r" t="t"/>
              <a:pathLst>
                <a:path extrusionOk="0" h="3696" w="2629">
                  <a:moveTo>
                    <a:pt x="766" y="1"/>
                  </a:moveTo>
                  <a:lnTo>
                    <a:pt x="766" y="9"/>
                  </a:lnTo>
                  <a:lnTo>
                    <a:pt x="737" y="9"/>
                  </a:lnTo>
                  <a:cubicBezTo>
                    <a:pt x="644" y="14"/>
                    <a:pt x="555" y="52"/>
                    <a:pt x="487" y="115"/>
                  </a:cubicBezTo>
                  <a:cubicBezTo>
                    <a:pt x="415" y="187"/>
                    <a:pt x="356" y="268"/>
                    <a:pt x="318" y="361"/>
                  </a:cubicBezTo>
                  <a:cubicBezTo>
                    <a:pt x="271" y="467"/>
                    <a:pt x="237" y="572"/>
                    <a:pt x="212" y="687"/>
                  </a:cubicBezTo>
                  <a:cubicBezTo>
                    <a:pt x="187" y="784"/>
                    <a:pt x="165" y="898"/>
                    <a:pt x="148" y="1013"/>
                  </a:cubicBezTo>
                  <a:cubicBezTo>
                    <a:pt x="132" y="1106"/>
                    <a:pt x="110" y="1199"/>
                    <a:pt x="93" y="1296"/>
                  </a:cubicBezTo>
                  <a:cubicBezTo>
                    <a:pt x="43" y="1575"/>
                    <a:pt x="13" y="1859"/>
                    <a:pt x="9" y="2143"/>
                  </a:cubicBezTo>
                  <a:cubicBezTo>
                    <a:pt x="0" y="2397"/>
                    <a:pt x="22" y="2655"/>
                    <a:pt x="68" y="2904"/>
                  </a:cubicBezTo>
                  <a:cubicBezTo>
                    <a:pt x="89" y="3006"/>
                    <a:pt x="123" y="3103"/>
                    <a:pt x="165" y="3201"/>
                  </a:cubicBezTo>
                  <a:cubicBezTo>
                    <a:pt x="182" y="3239"/>
                    <a:pt x="204" y="3281"/>
                    <a:pt x="229" y="3315"/>
                  </a:cubicBezTo>
                  <a:cubicBezTo>
                    <a:pt x="263" y="3366"/>
                    <a:pt x="301" y="3412"/>
                    <a:pt x="343" y="3450"/>
                  </a:cubicBezTo>
                  <a:cubicBezTo>
                    <a:pt x="436" y="3531"/>
                    <a:pt x="542" y="3590"/>
                    <a:pt x="656" y="3628"/>
                  </a:cubicBezTo>
                  <a:cubicBezTo>
                    <a:pt x="783" y="3666"/>
                    <a:pt x="915" y="3692"/>
                    <a:pt x="1046" y="3696"/>
                  </a:cubicBezTo>
                  <a:lnTo>
                    <a:pt x="1122" y="3696"/>
                  </a:lnTo>
                  <a:cubicBezTo>
                    <a:pt x="1380" y="3696"/>
                    <a:pt x="1634" y="3641"/>
                    <a:pt x="1871" y="3544"/>
                  </a:cubicBezTo>
                  <a:cubicBezTo>
                    <a:pt x="1998" y="3493"/>
                    <a:pt x="2112" y="3425"/>
                    <a:pt x="2222" y="3345"/>
                  </a:cubicBezTo>
                  <a:cubicBezTo>
                    <a:pt x="2320" y="3273"/>
                    <a:pt x="2404" y="3180"/>
                    <a:pt x="2464" y="3078"/>
                  </a:cubicBezTo>
                  <a:cubicBezTo>
                    <a:pt x="2629" y="2799"/>
                    <a:pt x="2620" y="2481"/>
                    <a:pt x="2582" y="2261"/>
                  </a:cubicBezTo>
                  <a:cubicBezTo>
                    <a:pt x="2557" y="2109"/>
                    <a:pt x="2510" y="1961"/>
                    <a:pt x="2455" y="1817"/>
                  </a:cubicBezTo>
                  <a:cubicBezTo>
                    <a:pt x="2396" y="1669"/>
                    <a:pt x="2324" y="1525"/>
                    <a:pt x="2244" y="1385"/>
                  </a:cubicBezTo>
                  <a:cubicBezTo>
                    <a:pt x="2083" y="1110"/>
                    <a:pt x="1892" y="847"/>
                    <a:pt x="1681" y="615"/>
                  </a:cubicBezTo>
                  <a:cubicBezTo>
                    <a:pt x="1583" y="509"/>
                    <a:pt x="1486" y="407"/>
                    <a:pt x="1380" y="314"/>
                  </a:cubicBezTo>
                  <a:cubicBezTo>
                    <a:pt x="1283" y="225"/>
                    <a:pt x="1173" y="145"/>
                    <a:pt x="1054" y="81"/>
                  </a:cubicBezTo>
                  <a:cubicBezTo>
                    <a:pt x="1003" y="56"/>
                    <a:pt x="948" y="35"/>
                    <a:pt x="889" y="22"/>
                  </a:cubicBezTo>
                  <a:cubicBezTo>
                    <a:pt x="851" y="9"/>
                    <a:pt x="809" y="1"/>
                    <a:pt x="7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2"/>
            <p:cNvSpPr/>
            <p:nvPr/>
          </p:nvSpPr>
          <p:spPr>
            <a:xfrm>
              <a:off x="-3303862" y="2360363"/>
              <a:ext cx="102650" cy="74725"/>
            </a:xfrm>
            <a:custGeom>
              <a:rect b="b" l="l" r="r" t="t"/>
              <a:pathLst>
                <a:path extrusionOk="0" h="2989" w="4106">
                  <a:moveTo>
                    <a:pt x="707" y="0"/>
                  </a:moveTo>
                  <a:cubicBezTo>
                    <a:pt x="682" y="26"/>
                    <a:pt x="661" y="51"/>
                    <a:pt x="635" y="76"/>
                  </a:cubicBezTo>
                  <a:cubicBezTo>
                    <a:pt x="538" y="182"/>
                    <a:pt x="453" y="292"/>
                    <a:pt x="381" y="415"/>
                  </a:cubicBezTo>
                  <a:cubicBezTo>
                    <a:pt x="301" y="538"/>
                    <a:pt x="233" y="673"/>
                    <a:pt x="178" y="809"/>
                  </a:cubicBezTo>
                  <a:cubicBezTo>
                    <a:pt x="119" y="944"/>
                    <a:pt x="76" y="1084"/>
                    <a:pt x="47" y="1228"/>
                  </a:cubicBezTo>
                  <a:cubicBezTo>
                    <a:pt x="17" y="1367"/>
                    <a:pt x="0" y="1507"/>
                    <a:pt x="5" y="1647"/>
                  </a:cubicBezTo>
                  <a:cubicBezTo>
                    <a:pt x="0" y="1905"/>
                    <a:pt x="85" y="2155"/>
                    <a:pt x="246" y="2354"/>
                  </a:cubicBezTo>
                  <a:cubicBezTo>
                    <a:pt x="398" y="2531"/>
                    <a:pt x="618" y="2675"/>
                    <a:pt x="898" y="2781"/>
                  </a:cubicBezTo>
                  <a:cubicBezTo>
                    <a:pt x="1037" y="2836"/>
                    <a:pt x="1177" y="2874"/>
                    <a:pt x="1321" y="2904"/>
                  </a:cubicBezTo>
                  <a:cubicBezTo>
                    <a:pt x="1469" y="2933"/>
                    <a:pt x="1617" y="2955"/>
                    <a:pt x="1769" y="2967"/>
                  </a:cubicBezTo>
                  <a:cubicBezTo>
                    <a:pt x="1939" y="2980"/>
                    <a:pt x="2091" y="2988"/>
                    <a:pt x="2222" y="2988"/>
                  </a:cubicBezTo>
                  <a:cubicBezTo>
                    <a:pt x="2354" y="2988"/>
                    <a:pt x="2510" y="2984"/>
                    <a:pt x="2688" y="2967"/>
                  </a:cubicBezTo>
                  <a:cubicBezTo>
                    <a:pt x="2963" y="2950"/>
                    <a:pt x="3234" y="2904"/>
                    <a:pt x="3501" y="2832"/>
                  </a:cubicBezTo>
                  <a:cubicBezTo>
                    <a:pt x="3556" y="2815"/>
                    <a:pt x="3615" y="2798"/>
                    <a:pt x="3674" y="2781"/>
                  </a:cubicBezTo>
                  <a:cubicBezTo>
                    <a:pt x="3763" y="2751"/>
                    <a:pt x="3848" y="2709"/>
                    <a:pt x="3928" y="2663"/>
                  </a:cubicBezTo>
                  <a:cubicBezTo>
                    <a:pt x="3996" y="2624"/>
                    <a:pt x="4059" y="2574"/>
                    <a:pt x="4106" y="2510"/>
                  </a:cubicBezTo>
                  <a:lnTo>
                    <a:pt x="4106" y="2510"/>
                  </a:lnTo>
                  <a:cubicBezTo>
                    <a:pt x="3987" y="2527"/>
                    <a:pt x="3869" y="2544"/>
                    <a:pt x="3755" y="2557"/>
                  </a:cubicBezTo>
                  <a:cubicBezTo>
                    <a:pt x="3547" y="2582"/>
                    <a:pt x="3336" y="2595"/>
                    <a:pt x="3128" y="2595"/>
                  </a:cubicBezTo>
                  <a:lnTo>
                    <a:pt x="3039" y="2595"/>
                  </a:lnTo>
                  <a:cubicBezTo>
                    <a:pt x="2794" y="2591"/>
                    <a:pt x="2553" y="2569"/>
                    <a:pt x="2311" y="2523"/>
                  </a:cubicBezTo>
                  <a:cubicBezTo>
                    <a:pt x="2083" y="2476"/>
                    <a:pt x="1858" y="2409"/>
                    <a:pt x="1647" y="2311"/>
                  </a:cubicBezTo>
                  <a:cubicBezTo>
                    <a:pt x="1520" y="2248"/>
                    <a:pt x="1397" y="2176"/>
                    <a:pt x="1283" y="2091"/>
                  </a:cubicBezTo>
                  <a:cubicBezTo>
                    <a:pt x="1168" y="2006"/>
                    <a:pt x="1063" y="1909"/>
                    <a:pt x="970" y="1803"/>
                  </a:cubicBezTo>
                  <a:cubicBezTo>
                    <a:pt x="881" y="1698"/>
                    <a:pt x="804" y="1583"/>
                    <a:pt x="745" y="1460"/>
                  </a:cubicBezTo>
                  <a:cubicBezTo>
                    <a:pt x="686" y="1334"/>
                    <a:pt x="644" y="1207"/>
                    <a:pt x="618" y="1071"/>
                  </a:cubicBezTo>
                  <a:cubicBezTo>
                    <a:pt x="589" y="931"/>
                    <a:pt x="576" y="788"/>
                    <a:pt x="580" y="644"/>
                  </a:cubicBezTo>
                  <a:cubicBezTo>
                    <a:pt x="580" y="495"/>
                    <a:pt x="597" y="352"/>
                    <a:pt x="639" y="212"/>
                  </a:cubicBezTo>
                  <a:cubicBezTo>
                    <a:pt x="656" y="144"/>
                    <a:pt x="682" y="76"/>
                    <a:pt x="707" y="13"/>
                  </a:cubicBezTo>
                  <a:lnTo>
                    <a:pt x="707" y="5"/>
                  </a:lnTo>
                  <a:lnTo>
                    <a:pt x="707"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2"/>
            <p:cNvSpPr/>
            <p:nvPr/>
          </p:nvSpPr>
          <p:spPr>
            <a:xfrm>
              <a:off x="-3297412" y="2476013"/>
              <a:ext cx="126800" cy="78650"/>
            </a:xfrm>
            <a:custGeom>
              <a:rect b="b" l="l" r="r" t="t"/>
              <a:pathLst>
                <a:path extrusionOk="0" h="3146" w="5072">
                  <a:moveTo>
                    <a:pt x="348" y="0"/>
                  </a:moveTo>
                  <a:lnTo>
                    <a:pt x="343" y="9"/>
                  </a:lnTo>
                  <a:lnTo>
                    <a:pt x="322" y="30"/>
                  </a:lnTo>
                  <a:cubicBezTo>
                    <a:pt x="280" y="81"/>
                    <a:pt x="238" y="132"/>
                    <a:pt x="204" y="191"/>
                  </a:cubicBezTo>
                  <a:cubicBezTo>
                    <a:pt x="166" y="246"/>
                    <a:pt x="132" y="309"/>
                    <a:pt x="106" y="377"/>
                  </a:cubicBezTo>
                  <a:cubicBezTo>
                    <a:pt x="47" y="508"/>
                    <a:pt x="13" y="648"/>
                    <a:pt x="5" y="792"/>
                  </a:cubicBezTo>
                  <a:cubicBezTo>
                    <a:pt x="0" y="940"/>
                    <a:pt x="9" y="1092"/>
                    <a:pt x="43" y="1241"/>
                  </a:cubicBezTo>
                  <a:cubicBezTo>
                    <a:pt x="72" y="1384"/>
                    <a:pt x="119" y="1528"/>
                    <a:pt x="174" y="1668"/>
                  </a:cubicBezTo>
                  <a:cubicBezTo>
                    <a:pt x="293" y="1960"/>
                    <a:pt x="453" y="2235"/>
                    <a:pt x="657" y="2481"/>
                  </a:cubicBezTo>
                  <a:cubicBezTo>
                    <a:pt x="758" y="2603"/>
                    <a:pt x="872" y="2713"/>
                    <a:pt x="999" y="2811"/>
                  </a:cubicBezTo>
                  <a:cubicBezTo>
                    <a:pt x="1054" y="2857"/>
                    <a:pt x="1114" y="2900"/>
                    <a:pt x="1177" y="2934"/>
                  </a:cubicBezTo>
                  <a:cubicBezTo>
                    <a:pt x="1245" y="2976"/>
                    <a:pt x="1317" y="3014"/>
                    <a:pt x="1389" y="3044"/>
                  </a:cubicBezTo>
                  <a:cubicBezTo>
                    <a:pt x="1528" y="3103"/>
                    <a:pt x="1672" y="3137"/>
                    <a:pt x="1820" y="3145"/>
                  </a:cubicBezTo>
                  <a:lnTo>
                    <a:pt x="1880" y="3145"/>
                  </a:lnTo>
                  <a:cubicBezTo>
                    <a:pt x="2007" y="3145"/>
                    <a:pt x="2129" y="3124"/>
                    <a:pt x="2248" y="3086"/>
                  </a:cubicBezTo>
                  <a:cubicBezTo>
                    <a:pt x="2523" y="2997"/>
                    <a:pt x="2781" y="2862"/>
                    <a:pt x="3010" y="2684"/>
                  </a:cubicBezTo>
                  <a:cubicBezTo>
                    <a:pt x="3268" y="2489"/>
                    <a:pt x="3505" y="2277"/>
                    <a:pt x="3729" y="2045"/>
                  </a:cubicBezTo>
                  <a:cubicBezTo>
                    <a:pt x="3962" y="1795"/>
                    <a:pt x="4186" y="1528"/>
                    <a:pt x="4390" y="1249"/>
                  </a:cubicBezTo>
                  <a:cubicBezTo>
                    <a:pt x="4567" y="1004"/>
                    <a:pt x="4737" y="750"/>
                    <a:pt x="4885" y="483"/>
                  </a:cubicBezTo>
                  <a:cubicBezTo>
                    <a:pt x="4948" y="373"/>
                    <a:pt x="5003" y="259"/>
                    <a:pt x="5058" y="144"/>
                  </a:cubicBezTo>
                  <a:lnTo>
                    <a:pt x="5063" y="127"/>
                  </a:lnTo>
                  <a:lnTo>
                    <a:pt x="5071" y="115"/>
                  </a:lnTo>
                  <a:lnTo>
                    <a:pt x="5071" y="115"/>
                  </a:lnTo>
                  <a:cubicBezTo>
                    <a:pt x="4995" y="225"/>
                    <a:pt x="4927" y="322"/>
                    <a:pt x="4864" y="411"/>
                  </a:cubicBezTo>
                  <a:cubicBezTo>
                    <a:pt x="4754" y="551"/>
                    <a:pt x="4639" y="686"/>
                    <a:pt x="4521" y="817"/>
                  </a:cubicBezTo>
                  <a:cubicBezTo>
                    <a:pt x="4398" y="944"/>
                    <a:pt x="4271" y="1063"/>
                    <a:pt x="4136" y="1173"/>
                  </a:cubicBezTo>
                  <a:cubicBezTo>
                    <a:pt x="4000" y="1283"/>
                    <a:pt x="3856" y="1389"/>
                    <a:pt x="3708" y="1482"/>
                  </a:cubicBezTo>
                  <a:cubicBezTo>
                    <a:pt x="3560" y="1571"/>
                    <a:pt x="3408" y="1651"/>
                    <a:pt x="3251" y="1719"/>
                  </a:cubicBezTo>
                  <a:cubicBezTo>
                    <a:pt x="2942" y="1850"/>
                    <a:pt x="2616" y="1930"/>
                    <a:pt x="2282" y="1947"/>
                  </a:cubicBezTo>
                  <a:lnTo>
                    <a:pt x="2180" y="1947"/>
                  </a:lnTo>
                  <a:cubicBezTo>
                    <a:pt x="2138" y="1947"/>
                    <a:pt x="2096" y="1947"/>
                    <a:pt x="2049" y="1939"/>
                  </a:cubicBezTo>
                  <a:cubicBezTo>
                    <a:pt x="1981" y="1935"/>
                    <a:pt x="1909" y="1926"/>
                    <a:pt x="1837" y="1914"/>
                  </a:cubicBezTo>
                  <a:cubicBezTo>
                    <a:pt x="1693" y="1888"/>
                    <a:pt x="1554" y="1842"/>
                    <a:pt x="1414" y="1787"/>
                  </a:cubicBezTo>
                  <a:cubicBezTo>
                    <a:pt x="1143" y="1676"/>
                    <a:pt x="894" y="1507"/>
                    <a:pt x="690" y="1291"/>
                  </a:cubicBezTo>
                  <a:cubicBezTo>
                    <a:pt x="593" y="1186"/>
                    <a:pt x="508" y="1071"/>
                    <a:pt x="441" y="944"/>
                  </a:cubicBezTo>
                  <a:cubicBezTo>
                    <a:pt x="377" y="826"/>
                    <a:pt x="331" y="690"/>
                    <a:pt x="309" y="555"/>
                  </a:cubicBezTo>
                  <a:cubicBezTo>
                    <a:pt x="284" y="415"/>
                    <a:pt x="288" y="271"/>
                    <a:pt x="318" y="127"/>
                  </a:cubicBezTo>
                  <a:cubicBezTo>
                    <a:pt x="326" y="89"/>
                    <a:pt x="335" y="47"/>
                    <a:pt x="348" y="5"/>
                  </a:cubicBezTo>
                  <a:lnTo>
                    <a:pt x="348"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2"/>
            <p:cNvSpPr/>
            <p:nvPr/>
          </p:nvSpPr>
          <p:spPr>
            <a:xfrm>
              <a:off x="-3219012" y="2508063"/>
              <a:ext cx="102675" cy="105325"/>
            </a:xfrm>
            <a:custGeom>
              <a:rect b="b" l="l" r="r" t="t"/>
              <a:pathLst>
                <a:path extrusionOk="0" h="4213" w="4107">
                  <a:moveTo>
                    <a:pt x="3971" y="1"/>
                  </a:moveTo>
                  <a:cubicBezTo>
                    <a:pt x="3958" y="90"/>
                    <a:pt x="3945" y="174"/>
                    <a:pt x="3933" y="259"/>
                  </a:cubicBezTo>
                  <a:cubicBezTo>
                    <a:pt x="3878" y="598"/>
                    <a:pt x="3831" y="902"/>
                    <a:pt x="3755" y="1203"/>
                  </a:cubicBezTo>
                  <a:cubicBezTo>
                    <a:pt x="3687" y="1491"/>
                    <a:pt x="3581" y="1770"/>
                    <a:pt x="3446" y="2032"/>
                  </a:cubicBezTo>
                  <a:cubicBezTo>
                    <a:pt x="3374" y="2164"/>
                    <a:pt x="3294" y="2291"/>
                    <a:pt x="3201" y="2413"/>
                  </a:cubicBezTo>
                  <a:cubicBezTo>
                    <a:pt x="3103" y="2540"/>
                    <a:pt x="2997" y="2659"/>
                    <a:pt x="2879" y="2773"/>
                  </a:cubicBezTo>
                  <a:cubicBezTo>
                    <a:pt x="2807" y="2841"/>
                    <a:pt x="2739" y="2904"/>
                    <a:pt x="2672" y="2955"/>
                  </a:cubicBezTo>
                  <a:cubicBezTo>
                    <a:pt x="2604" y="3010"/>
                    <a:pt x="2557" y="3048"/>
                    <a:pt x="2498" y="3091"/>
                  </a:cubicBezTo>
                  <a:cubicBezTo>
                    <a:pt x="2413" y="3150"/>
                    <a:pt x="2320" y="3201"/>
                    <a:pt x="2227" y="3243"/>
                  </a:cubicBezTo>
                  <a:cubicBezTo>
                    <a:pt x="2117" y="3290"/>
                    <a:pt x="2007" y="3332"/>
                    <a:pt x="1897" y="3366"/>
                  </a:cubicBezTo>
                  <a:cubicBezTo>
                    <a:pt x="1778" y="3400"/>
                    <a:pt x="1660" y="3425"/>
                    <a:pt x="1537" y="3446"/>
                  </a:cubicBezTo>
                  <a:cubicBezTo>
                    <a:pt x="1414" y="3463"/>
                    <a:pt x="1287" y="3476"/>
                    <a:pt x="1160" y="3476"/>
                  </a:cubicBezTo>
                  <a:lnTo>
                    <a:pt x="1122" y="3476"/>
                  </a:lnTo>
                  <a:cubicBezTo>
                    <a:pt x="1104" y="3476"/>
                    <a:pt x="1085" y="3477"/>
                    <a:pt x="1066" y="3477"/>
                  </a:cubicBezTo>
                  <a:cubicBezTo>
                    <a:pt x="976" y="3477"/>
                    <a:pt x="888" y="3469"/>
                    <a:pt x="796" y="3455"/>
                  </a:cubicBezTo>
                  <a:cubicBezTo>
                    <a:pt x="682" y="3438"/>
                    <a:pt x="568" y="3408"/>
                    <a:pt x="458" y="3370"/>
                  </a:cubicBezTo>
                  <a:cubicBezTo>
                    <a:pt x="356" y="3328"/>
                    <a:pt x="259" y="3277"/>
                    <a:pt x="170" y="3209"/>
                  </a:cubicBezTo>
                  <a:cubicBezTo>
                    <a:pt x="107" y="3163"/>
                    <a:pt x="47" y="3112"/>
                    <a:pt x="1" y="3052"/>
                  </a:cubicBezTo>
                  <a:lnTo>
                    <a:pt x="1" y="3052"/>
                  </a:lnTo>
                  <a:cubicBezTo>
                    <a:pt x="35" y="3205"/>
                    <a:pt x="107" y="3353"/>
                    <a:pt x="204" y="3476"/>
                  </a:cubicBezTo>
                  <a:cubicBezTo>
                    <a:pt x="373" y="3675"/>
                    <a:pt x="585" y="3840"/>
                    <a:pt x="826" y="3950"/>
                  </a:cubicBezTo>
                  <a:cubicBezTo>
                    <a:pt x="949" y="4013"/>
                    <a:pt x="1080" y="4064"/>
                    <a:pt x="1216" y="4102"/>
                  </a:cubicBezTo>
                  <a:cubicBezTo>
                    <a:pt x="1342" y="4140"/>
                    <a:pt x="1478" y="4170"/>
                    <a:pt x="1613" y="4191"/>
                  </a:cubicBezTo>
                  <a:cubicBezTo>
                    <a:pt x="1719" y="4204"/>
                    <a:pt x="1829" y="4212"/>
                    <a:pt x="1939" y="4212"/>
                  </a:cubicBezTo>
                  <a:cubicBezTo>
                    <a:pt x="1953" y="4213"/>
                    <a:pt x="1966" y="4213"/>
                    <a:pt x="1979" y="4213"/>
                  </a:cubicBezTo>
                  <a:cubicBezTo>
                    <a:pt x="2122" y="4213"/>
                    <a:pt x="2265" y="4192"/>
                    <a:pt x="2405" y="4157"/>
                  </a:cubicBezTo>
                  <a:cubicBezTo>
                    <a:pt x="2680" y="4085"/>
                    <a:pt x="2930" y="3950"/>
                    <a:pt x="3141" y="3755"/>
                  </a:cubicBezTo>
                  <a:cubicBezTo>
                    <a:pt x="3239" y="3666"/>
                    <a:pt x="3328" y="3565"/>
                    <a:pt x="3404" y="3455"/>
                  </a:cubicBezTo>
                  <a:cubicBezTo>
                    <a:pt x="3493" y="3332"/>
                    <a:pt x="3569" y="3205"/>
                    <a:pt x="3637" y="3069"/>
                  </a:cubicBezTo>
                  <a:cubicBezTo>
                    <a:pt x="3763" y="2807"/>
                    <a:pt x="3861" y="2532"/>
                    <a:pt x="3924" y="2248"/>
                  </a:cubicBezTo>
                  <a:cubicBezTo>
                    <a:pt x="3996" y="1969"/>
                    <a:pt x="4043" y="1690"/>
                    <a:pt x="4068" y="1406"/>
                  </a:cubicBezTo>
                  <a:cubicBezTo>
                    <a:pt x="4081" y="1262"/>
                    <a:pt x="4089" y="1127"/>
                    <a:pt x="4098" y="995"/>
                  </a:cubicBezTo>
                  <a:cubicBezTo>
                    <a:pt x="4106" y="843"/>
                    <a:pt x="4106" y="691"/>
                    <a:pt x="4098" y="538"/>
                  </a:cubicBezTo>
                  <a:cubicBezTo>
                    <a:pt x="4089" y="407"/>
                    <a:pt x="4068" y="276"/>
                    <a:pt x="4030" y="145"/>
                  </a:cubicBezTo>
                  <a:cubicBezTo>
                    <a:pt x="4017" y="98"/>
                    <a:pt x="3996" y="47"/>
                    <a:pt x="397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2"/>
            <p:cNvSpPr/>
            <p:nvPr/>
          </p:nvSpPr>
          <p:spPr>
            <a:xfrm>
              <a:off x="-3084937" y="2530513"/>
              <a:ext cx="45000" cy="89425"/>
            </a:xfrm>
            <a:custGeom>
              <a:rect b="b" l="l" r="r" t="t"/>
              <a:pathLst>
                <a:path extrusionOk="0" h="3577" w="1800">
                  <a:moveTo>
                    <a:pt x="305" y="0"/>
                  </a:moveTo>
                  <a:lnTo>
                    <a:pt x="305" y="0"/>
                  </a:lnTo>
                  <a:cubicBezTo>
                    <a:pt x="381" y="123"/>
                    <a:pt x="449" y="246"/>
                    <a:pt x="513" y="377"/>
                  </a:cubicBezTo>
                  <a:cubicBezTo>
                    <a:pt x="635" y="635"/>
                    <a:pt x="733" y="910"/>
                    <a:pt x="796" y="1189"/>
                  </a:cubicBezTo>
                  <a:cubicBezTo>
                    <a:pt x="834" y="1371"/>
                    <a:pt x="860" y="1558"/>
                    <a:pt x="872" y="1744"/>
                  </a:cubicBezTo>
                  <a:cubicBezTo>
                    <a:pt x="877" y="1846"/>
                    <a:pt x="877" y="1930"/>
                    <a:pt x="877" y="2011"/>
                  </a:cubicBezTo>
                  <a:cubicBezTo>
                    <a:pt x="877" y="2078"/>
                    <a:pt x="872" y="2146"/>
                    <a:pt x="864" y="2214"/>
                  </a:cubicBezTo>
                  <a:cubicBezTo>
                    <a:pt x="847" y="2345"/>
                    <a:pt x="821" y="2472"/>
                    <a:pt x="783" y="2595"/>
                  </a:cubicBezTo>
                  <a:cubicBezTo>
                    <a:pt x="745" y="2726"/>
                    <a:pt x="695" y="2853"/>
                    <a:pt x="635" y="2971"/>
                  </a:cubicBezTo>
                  <a:cubicBezTo>
                    <a:pt x="576" y="3086"/>
                    <a:pt x="504" y="3191"/>
                    <a:pt x="415" y="3285"/>
                  </a:cubicBezTo>
                  <a:cubicBezTo>
                    <a:pt x="373" y="3331"/>
                    <a:pt x="331" y="3373"/>
                    <a:pt x="280" y="3412"/>
                  </a:cubicBezTo>
                  <a:cubicBezTo>
                    <a:pt x="195" y="3475"/>
                    <a:pt x="102" y="3522"/>
                    <a:pt x="0" y="3547"/>
                  </a:cubicBezTo>
                  <a:cubicBezTo>
                    <a:pt x="68" y="3564"/>
                    <a:pt x="140" y="3572"/>
                    <a:pt x="212" y="3577"/>
                  </a:cubicBezTo>
                  <a:lnTo>
                    <a:pt x="288" y="3577"/>
                  </a:lnTo>
                  <a:cubicBezTo>
                    <a:pt x="546" y="3572"/>
                    <a:pt x="800" y="3522"/>
                    <a:pt x="1037" y="3424"/>
                  </a:cubicBezTo>
                  <a:cubicBezTo>
                    <a:pt x="1164" y="3373"/>
                    <a:pt x="1279" y="3306"/>
                    <a:pt x="1389" y="3225"/>
                  </a:cubicBezTo>
                  <a:cubicBezTo>
                    <a:pt x="1486" y="3149"/>
                    <a:pt x="1571" y="3060"/>
                    <a:pt x="1634" y="2954"/>
                  </a:cubicBezTo>
                  <a:cubicBezTo>
                    <a:pt x="1799" y="2675"/>
                    <a:pt x="1791" y="2353"/>
                    <a:pt x="1753" y="2133"/>
                  </a:cubicBezTo>
                  <a:cubicBezTo>
                    <a:pt x="1723" y="1981"/>
                    <a:pt x="1681" y="1829"/>
                    <a:pt x="1621" y="1685"/>
                  </a:cubicBezTo>
                  <a:cubicBezTo>
                    <a:pt x="1562" y="1537"/>
                    <a:pt x="1490" y="1393"/>
                    <a:pt x="1410" y="1257"/>
                  </a:cubicBezTo>
                  <a:cubicBezTo>
                    <a:pt x="1249" y="978"/>
                    <a:pt x="1063" y="720"/>
                    <a:pt x="847" y="483"/>
                  </a:cubicBezTo>
                  <a:cubicBezTo>
                    <a:pt x="754" y="377"/>
                    <a:pt x="652" y="279"/>
                    <a:pt x="546" y="182"/>
                  </a:cubicBezTo>
                  <a:cubicBezTo>
                    <a:pt x="470" y="114"/>
                    <a:pt x="390" y="55"/>
                    <a:pt x="3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2"/>
            <p:cNvSpPr/>
            <p:nvPr/>
          </p:nvSpPr>
          <p:spPr>
            <a:xfrm>
              <a:off x="-3092237" y="2538238"/>
              <a:ext cx="6275" cy="67650"/>
            </a:xfrm>
            <a:custGeom>
              <a:rect b="b" l="l" r="r" t="t"/>
              <a:pathLst>
                <a:path extrusionOk="0" h="2706" w="251">
                  <a:moveTo>
                    <a:pt x="81" y="0"/>
                  </a:moveTo>
                  <a:cubicBezTo>
                    <a:pt x="64" y="0"/>
                    <a:pt x="51" y="13"/>
                    <a:pt x="47" y="30"/>
                  </a:cubicBezTo>
                  <a:lnTo>
                    <a:pt x="51" y="30"/>
                  </a:lnTo>
                  <a:cubicBezTo>
                    <a:pt x="30" y="241"/>
                    <a:pt x="17" y="453"/>
                    <a:pt x="9" y="665"/>
                  </a:cubicBezTo>
                  <a:cubicBezTo>
                    <a:pt x="0" y="885"/>
                    <a:pt x="0" y="1105"/>
                    <a:pt x="5" y="1325"/>
                  </a:cubicBezTo>
                  <a:cubicBezTo>
                    <a:pt x="5" y="1431"/>
                    <a:pt x="9" y="1537"/>
                    <a:pt x="13" y="1642"/>
                  </a:cubicBezTo>
                  <a:cubicBezTo>
                    <a:pt x="17" y="1748"/>
                    <a:pt x="26" y="1862"/>
                    <a:pt x="30" y="1972"/>
                  </a:cubicBezTo>
                  <a:cubicBezTo>
                    <a:pt x="34" y="2083"/>
                    <a:pt x="43" y="2197"/>
                    <a:pt x="51" y="2307"/>
                  </a:cubicBezTo>
                  <a:cubicBezTo>
                    <a:pt x="55" y="2417"/>
                    <a:pt x="68" y="2527"/>
                    <a:pt x="81" y="2637"/>
                  </a:cubicBezTo>
                  <a:cubicBezTo>
                    <a:pt x="88" y="2675"/>
                    <a:pt x="123" y="2706"/>
                    <a:pt x="164" y="2706"/>
                  </a:cubicBezTo>
                  <a:cubicBezTo>
                    <a:pt x="168" y="2706"/>
                    <a:pt x="173" y="2706"/>
                    <a:pt x="178" y="2705"/>
                  </a:cubicBezTo>
                  <a:cubicBezTo>
                    <a:pt x="199" y="2700"/>
                    <a:pt x="216" y="2688"/>
                    <a:pt x="229" y="2671"/>
                  </a:cubicBezTo>
                  <a:cubicBezTo>
                    <a:pt x="242" y="2654"/>
                    <a:pt x="250" y="2633"/>
                    <a:pt x="246" y="2607"/>
                  </a:cubicBezTo>
                  <a:cubicBezTo>
                    <a:pt x="233" y="2472"/>
                    <a:pt x="212" y="2336"/>
                    <a:pt x="195" y="2197"/>
                  </a:cubicBezTo>
                  <a:cubicBezTo>
                    <a:pt x="178" y="2053"/>
                    <a:pt x="157" y="1905"/>
                    <a:pt x="144" y="1761"/>
                  </a:cubicBezTo>
                  <a:cubicBezTo>
                    <a:pt x="132" y="1621"/>
                    <a:pt x="119" y="1486"/>
                    <a:pt x="110" y="1350"/>
                  </a:cubicBezTo>
                  <a:cubicBezTo>
                    <a:pt x="98" y="1202"/>
                    <a:pt x="93" y="1058"/>
                    <a:pt x="89" y="910"/>
                  </a:cubicBezTo>
                  <a:lnTo>
                    <a:pt x="89" y="914"/>
                  </a:lnTo>
                  <a:cubicBezTo>
                    <a:pt x="81" y="622"/>
                    <a:pt x="89" y="330"/>
                    <a:pt x="115" y="38"/>
                  </a:cubicBezTo>
                  <a:cubicBezTo>
                    <a:pt x="119" y="17"/>
                    <a:pt x="106" y="0"/>
                    <a:pt x="8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2"/>
            <p:cNvSpPr/>
            <p:nvPr/>
          </p:nvSpPr>
          <p:spPr>
            <a:xfrm>
              <a:off x="-3079337" y="2559388"/>
              <a:ext cx="9975" cy="55925"/>
            </a:xfrm>
            <a:custGeom>
              <a:rect b="b" l="l" r="r" t="t"/>
              <a:pathLst>
                <a:path extrusionOk="0" h="2237" w="399">
                  <a:moveTo>
                    <a:pt x="35" y="1"/>
                  </a:moveTo>
                  <a:cubicBezTo>
                    <a:pt x="13" y="5"/>
                    <a:pt x="1" y="22"/>
                    <a:pt x="5" y="39"/>
                  </a:cubicBezTo>
                  <a:cubicBezTo>
                    <a:pt x="47" y="394"/>
                    <a:pt x="81" y="750"/>
                    <a:pt x="115" y="1105"/>
                  </a:cubicBezTo>
                  <a:cubicBezTo>
                    <a:pt x="136" y="1279"/>
                    <a:pt x="149" y="1448"/>
                    <a:pt x="166" y="1622"/>
                  </a:cubicBezTo>
                  <a:cubicBezTo>
                    <a:pt x="183" y="1804"/>
                    <a:pt x="200" y="1990"/>
                    <a:pt x="229" y="2168"/>
                  </a:cubicBezTo>
                  <a:cubicBezTo>
                    <a:pt x="237" y="2209"/>
                    <a:pt x="271" y="2237"/>
                    <a:pt x="308" y="2237"/>
                  </a:cubicBezTo>
                  <a:cubicBezTo>
                    <a:pt x="313" y="2237"/>
                    <a:pt x="318" y="2236"/>
                    <a:pt x="322" y="2235"/>
                  </a:cubicBezTo>
                  <a:cubicBezTo>
                    <a:pt x="369" y="2227"/>
                    <a:pt x="399" y="2185"/>
                    <a:pt x="390" y="2142"/>
                  </a:cubicBezTo>
                  <a:cubicBezTo>
                    <a:pt x="360" y="1973"/>
                    <a:pt x="327" y="1799"/>
                    <a:pt x="293" y="1630"/>
                  </a:cubicBezTo>
                  <a:cubicBezTo>
                    <a:pt x="259" y="1452"/>
                    <a:pt x="229" y="1270"/>
                    <a:pt x="208" y="1088"/>
                  </a:cubicBezTo>
                  <a:cubicBezTo>
                    <a:pt x="157" y="737"/>
                    <a:pt x="115" y="382"/>
                    <a:pt x="73" y="30"/>
                  </a:cubicBezTo>
                  <a:cubicBezTo>
                    <a:pt x="68" y="13"/>
                    <a:pt x="56" y="1"/>
                    <a:pt x="3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2"/>
            <p:cNvSpPr/>
            <p:nvPr/>
          </p:nvSpPr>
          <p:spPr>
            <a:xfrm>
              <a:off x="-3211387" y="2509013"/>
              <a:ext cx="74000" cy="85125"/>
            </a:xfrm>
            <a:custGeom>
              <a:rect b="b" l="l" r="r" t="t"/>
              <a:pathLst>
                <a:path extrusionOk="0" h="3405" w="2960">
                  <a:moveTo>
                    <a:pt x="2921" y="1"/>
                  </a:moveTo>
                  <a:cubicBezTo>
                    <a:pt x="2912" y="1"/>
                    <a:pt x="2904" y="5"/>
                    <a:pt x="2900" y="9"/>
                  </a:cubicBezTo>
                  <a:lnTo>
                    <a:pt x="2896" y="9"/>
                  </a:lnTo>
                  <a:cubicBezTo>
                    <a:pt x="2756" y="132"/>
                    <a:pt x="2616" y="255"/>
                    <a:pt x="2481" y="382"/>
                  </a:cubicBezTo>
                  <a:cubicBezTo>
                    <a:pt x="2345" y="505"/>
                    <a:pt x="2218" y="632"/>
                    <a:pt x="2091" y="763"/>
                  </a:cubicBezTo>
                  <a:cubicBezTo>
                    <a:pt x="1846" y="1017"/>
                    <a:pt x="1609" y="1283"/>
                    <a:pt x="1380" y="1559"/>
                  </a:cubicBezTo>
                  <a:cubicBezTo>
                    <a:pt x="1152" y="1829"/>
                    <a:pt x="919" y="2109"/>
                    <a:pt x="699" y="2392"/>
                  </a:cubicBezTo>
                  <a:cubicBezTo>
                    <a:pt x="475" y="2672"/>
                    <a:pt x="246" y="2964"/>
                    <a:pt x="30" y="3260"/>
                  </a:cubicBezTo>
                  <a:cubicBezTo>
                    <a:pt x="1" y="3298"/>
                    <a:pt x="9" y="3357"/>
                    <a:pt x="47" y="3387"/>
                  </a:cubicBezTo>
                  <a:cubicBezTo>
                    <a:pt x="64" y="3399"/>
                    <a:pt x="83" y="3404"/>
                    <a:pt x="101" y="3404"/>
                  </a:cubicBezTo>
                  <a:cubicBezTo>
                    <a:pt x="130" y="3404"/>
                    <a:pt x="158" y="3391"/>
                    <a:pt x="178" y="3366"/>
                  </a:cubicBezTo>
                  <a:cubicBezTo>
                    <a:pt x="365" y="3137"/>
                    <a:pt x="542" y="2896"/>
                    <a:pt x="720" y="2655"/>
                  </a:cubicBezTo>
                  <a:cubicBezTo>
                    <a:pt x="809" y="2536"/>
                    <a:pt x="898" y="2418"/>
                    <a:pt x="987" y="2299"/>
                  </a:cubicBezTo>
                  <a:cubicBezTo>
                    <a:pt x="1076" y="2181"/>
                    <a:pt x="1160" y="2062"/>
                    <a:pt x="1249" y="1944"/>
                  </a:cubicBezTo>
                  <a:cubicBezTo>
                    <a:pt x="1427" y="1711"/>
                    <a:pt x="1609" y="1482"/>
                    <a:pt x="1795" y="1258"/>
                  </a:cubicBezTo>
                  <a:cubicBezTo>
                    <a:pt x="1990" y="1025"/>
                    <a:pt x="2193" y="797"/>
                    <a:pt x="2405" y="577"/>
                  </a:cubicBezTo>
                  <a:lnTo>
                    <a:pt x="2405" y="577"/>
                  </a:lnTo>
                  <a:lnTo>
                    <a:pt x="2396" y="585"/>
                  </a:lnTo>
                  <a:cubicBezTo>
                    <a:pt x="2570" y="403"/>
                    <a:pt x="2752" y="230"/>
                    <a:pt x="2942" y="64"/>
                  </a:cubicBezTo>
                  <a:cubicBezTo>
                    <a:pt x="2959" y="52"/>
                    <a:pt x="2959" y="31"/>
                    <a:pt x="2951" y="14"/>
                  </a:cubicBezTo>
                  <a:cubicBezTo>
                    <a:pt x="2942" y="5"/>
                    <a:pt x="2929" y="1"/>
                    <a:pt x="29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2"/>
            <p:cNvSpPr/>
            <p:nvPr/>
          </p:nvSpPr>
          <p:spPr>
            <a:xfrm>
              <a:off x="-3171287" y="2538913"/>
              <a:ext cx="22150" cy="27875"/>
            </a:xfrm>
            <a:custGeom>
              <a:rect b="b" l="l" r="r" t="t"/>
              <a:pathLst>
                <a:path extrusionOk="0" h="1115" w="886">
                  <a:moveTo>
                    <a:pt x="852" y="1"/>
                  </a:moveTo>
                  <a:cubicBezTo>
                    <a:pt x="850" y="1"/>
                    <a:pt x="848" y="2"/>
                    <a:pt x="847" y="3"/>
                  </a:cubicBezTo>
                  <a:cubicBezTo>
                    <a:pt x="834" y="3"/>
                    <a:pt x="826" y="7"/>
                    <a:pt x="818" y="15"/>
                  </a:cubicBezTo>
                  <a:cubicBezTo>
                    <a:pt x="678" y="181"/>
                    <a:pt x="538" y="346"/>
                    <a:pt x="407" y="511"/>
                  </a:cubicBezTo>
                  <a:cubicBezTo>
                    <a:pt x="272" y="680"/>
                    <a:pt x="136" y="866"/>
                    <a:pt x="13" y="1052"/>
                  </a:cubicBezTo>
                  <a:cubicBezTo>
                    <a:pt x="1" y="1069"/>
                    <a:pt x="5" y="1095"/>
                    <a:pt x="22" y="1107"/>
                  </a:cubicBezTo>
                  <a:cubicBezTo>
                    <a:pt x="28" y="1112"/>
                    <a:pt x="36" y="1115"/>
                    <a:pt x="43" y="1115"/>
                  </a:cubicBezTo>
                  <a:cubicBezTo>
                    <a:pt x="54" y="1115"/>
                    <a:pt x="65" y="1109"/>
                    <a:pt x="73" y="1099"/>
                  </a:cubicBezTo>
                  <a:cubicBezTo>
                    <a:pt x="314" y="731"/>
                    <a:pt x="581" y="384"/>
                    <a:pt x="873" y="58"/>
                  </a:cubicBezTo>
                  <a:cubicBezTo>
                    <a:pt x="885" y="41"/>
                    <a:pt x="881" y="20"/>
                    <a:pt x="868" y="7"/>
                  </a:cubicBezTo>
                  <a:cubicBezTo>
                    <a:pt x="862" y="4"/>
                    <a:pt x="856" y="1"/>
                    <a:pt x="85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2"/>
            <p:cNvSpPr/>
            <p:nvPr/>
          </p:nvSpPr>
          <p:spPr>
            <a:xfrm>
              <a:off x="-3177362" y="2533463"/>
              <a:ext cx="46100" cy="68175"/>
            </a:xfrm>
            <a:custGeom>
              <a:rect b="b" l="l" r="r" t="t"/>
              <a:pathLst>
                <a:path extrusionOk="0" h="2727" w="1844">
                  <a:moveTo>
                    <a:pt x="1797" y="1"/>
                  </a:moveTo>
                  <a:cubicBezTo>
                    <a:pt x="1784" y="1"/>
                    <a:pt x="1772" y="9"/>
                    <a:pt x="1763" y="18"/>
                  </a:cubicBezTo>
                  <a:lnTo>
                    <a:pt x="1767" y="18"/>
                  </a:lnTo>
                  <a:cubicBezTo>
                    <a:pt x="1628" y="229"/>
                    <a:pt x="1492" y="441"/>
                    <a:pt x="1353" y="657"/>
                  </a:cubicBezTo>
                  <a:cubicBezTo>
                    <a:pt x="1217" y="873"/>
                    <a:pt x="1082" y="1088"/>
                    <a:pt x="942" y="1300"/>
                  </a:cubicBezTo>
                  <a:cubicBezTo>
                    <a:pt x="802" y="1516"/>
                    <a:pt x="667" y="1728"/>
                    <a:pt x="519" y="1935"/>
                  </a:cubicBezTo>
                  <a:cubicBezTo>
                    <a:pt x="443" y="2041"/>
                    <a:pt x="371" y="2151"/>
                    <a:pt x="290" y="2257"/>
                  </a:cubicBezTo>
                  <a:cubicBezTo>
                    <a:pt x="214" y="2362"/>
                    <a:pt x="134" y="2468"/>
                    <a:pt x="53" y="2574"/>
                  </a:cubicBezTo>
                  <a:cubicBezTo>
                    <a:pt x="1" y="2648"/>
                    <a:pt x="65" y="2726"/>
                    <a:pt x="133" y="2726"/>
                  </a:cubicBezTo>
                  <a:cubicBezTo>
                    <a:pt x="158" y="2726"/>
                    <a:pt x="185" y="2715"/>
                    <a:pt x="206" y="2688"/>
                  </a:cubicBezTo>
                  <a:cubicBezTo>
                    <a:pt x="273" y="2587"/>
                    <a:pt x="345" y="2485"/>
                    <a:pt x="409" y="2384"/>
                  </a:cubicBezTo>
                  <a:cubicBezTo>
                    <a:pt x="476" y="2278"/>
                    <a:pt x="553" y="2159"/>
                    <a:pt x="620" y="2049"/>
                  </a:cubicBezTo>
                  <a:cubicBezTo>
                    <a:pt x="756" y="1833"/>
                    <a:pt x="891" y="1617"/>
                    <a:pt x="1022" y="1397"/>
                  </a:cubicBezTo>
                  <a:cubicBezTo>
                    <a:pt x="1289" y="953"/>
                    <a:pt x="1551" y="504"/>
                    <a:pt x="1831" y="68"/>
                  </a:cubicBezTo>
                  <a:cubicBezTo>
                    <a:pt x="1844" y="51"/>
                    <a:pt x="1839" y="22"/>
                    <a:pt x="1822" y="9"/>
                  </a:cubicBezTo>
                  <a:cubicBezTo>
                    <a:pt x="1814" y="5"/>
                    <a:pt x="1805" y="1"/>
                    <a:pt x="179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2"/>
            <p:cNvSpPr/>
            <p:nvPr/>
          </p:nvSpPr>
          <p:spPr>
            <a:xfrm>
              <a:off x="-3294662" y="2458013"/>
              <a:ext cx="110075" cy="39700"/>
            </a:xfrm>
            <a:custGeom>
              <a:rect b="b" l="l" r="r" t="t"/>
              <a:pathLst>
                <a:path extrusionOk="0" h="1588" w="4403">
                  <a:moveTo>
                    <a:pt x="4360" y="1"/>
                  </a:moveTo>
                  <a:cubicBezTo>
                    <a:pt x="3628" y="187"/>
                    <a:pt x="2913" y="416"/>
                    <a:pt x="2201" y="670"/>
                  </a:cubicBezTo>
                  <a:cubicBezTo>
                    <a:pt x="1842" y="792"/>
                    <a:pt x="1482" y="924"/>
                    <a:pt x="1126" y="1055"/>
                  </a:cubicBezTo>
                  <a:lnTo>
                    <a:pt x="602" y="1245"/>
                  </a:lnTo>
                  <a:cubicBezTo>
                    <a:pt x="420" y="1313"/>
                    <a:pt x="238" y="1376"/>
                    <a:pt x="56" y="1444"/>
                  </a:cubicBezTo>
                  <a:cubicBezTo>
                    <a:pt x="17" y="1461"/>
                    <a:pt x="1" y="1503"/>
                    <a:pt x="17" y="1542"/>
                  </a:cubicBezTo>
                  <a:cubicBezTo>
                    <a:pt x="26" y="1563"/>
                    <a:pt x="43" y="1575"/>
                    <a:pt x="60" y="1584"/>
                  </a:cubicBezTo>
                  <a:cubicBezTo>
                    <a:pt x="70" y="1586"/>
                    <a:pt x="80" y="1587"/>
                    <a:pt x="89" y="1587"/>
                  </a:cubicBezTo>
                  <a:cubicBezTo>
                    <a:pt x="99" y="1587"/>
                    <a:pt x="108" y="1586"/>
                    <a:pt x="119" y="1584"/>
                  </a:cubicBezTo>
                  <a:cubicBezTo>
                    <a:pt x="267" y="1529"/>
                    <a:pt x="415" y="1478"/>
                    <a:pt x="563" y="1419"/>
                  </a:cubicBezTo>
                  <a:cubicBezTo>
                    <a:pt x="720" y="1360"/>
                    <a:pt x="877" y="1300"/>
                    <a:pt x="1033" y="1241"/>
                  </a:cubicBezTo>
                  <a:cubicBezTo>
                    <a:pt x="1346" y="1118"/>
                    <a:pt x="1660" y="996"/>
                    <a:pt x="1973" y="873"/>
                  </a:cubicBezTo>
                  <a:cubicBezTo>
                    <a:pt x="2591" y="636"/>
                    <a:pt x="3213" y="407"/>
                    <a:pt x="3848" y="217"/>
                  </a:cubicBezTo>
                  <a:lnTo>
                    <a:pt x="3844" y="217"/>
                  </a:lnTo>
                  <a:cubicBezTo>
                    <a:pt x="4021" y="166"/>
                    <a:pt x="4195" y="115"/>
                    <a:pt x="4373" y="69"/>
                  </a:cubicBezTo>
                  <a:cubicBezTo>
                    <a:pt x="4390" y="69"/>
                    <a:pt x="4402" y="52"/>
                    <a:pt x="4402" y="31"/>
                  </a:cubicBezTo>
                  <a:cubicBezTo>
                    <a:pt x="4398" y="14"/>
                    <a:pt x="4385" y="1"/>
                    <a:pt x="436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2"/>
            <p:cNvSpPr/>
            <p:nvPr/>
          </p:nvSpPr>
          <p:spPr>
            <a:xfrm>
              <a:off x="-3226862" y="2475163"/>
              <a:ext cx="23850" cy="10300"/>
            </a:xfrm>
            <a:custGeom>
              <a:rect b="b" l="l" r="r" t="t"/>
              <a:pathLst>
                <a:path extrusionOk="0" h="412" w="954">
                  <a:moveTo>
                    <a:pt x="890" y="1"/>
                  </a:moveTo>
                  <a:cubicBezTo>
                    <a:pt x="607" y="94"/>
                    <a:pt x="327" y="208"/>
                    <a:pt x="52" y="318"/>
                  </a:cubicBezTo>
                  <a:cubicBezTo>
                    <a:pt x="0" y="340"/>
                    <a:pt x="23" y="411"/>
                    <a:pt x="70" y="411"/>
                  </a:cubicBezTo>
                  <a:cubicBezTo>
                    <a:pt x="76" y="411"/>
                    <a:pt x="83" y="410"/>
                    <a:pt x="90" y="407"/>
                  </a:cubicBezTo>
                  <a:cubicBezTo>
                    <a:pt x="361" y="280"/>
                    <a:pt x="641" y="166"/>
                    <a:pt x="924" y="73"/>
                  </a:cubicBezTo>
                  <a:cubicBezTo>
                    <a:pt x="954" y="56"/>
                    <a:pt x="954" y="9"/>
                    <a:pt x="920" y="1"/>
                  </a:cubicBezTo>
                  <a:lnTo>
                    <a:pt x="907" y="1"/>
                  </a:lnTo>
                  <a:cubicBezTo>
                    <a:pt x="903" y="1"/>
                    <a:pt x="895" y="1"/>
                    <a:pt x="890" y="5"/>
                  </a:cubicBezTo>
                  <a:lnTo>
                    <a:pt x="89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2"/>
            <p:cNvSpPr/>
            <p:nvPr/>
          </p:nvSpPr>
          <p:spPr>
            <a:xfrm>
              <a:off x="-3251162" y="2476988"/>
              <a:ext cx="69650" cy="35825"/>
            </a:xfrm>
            <a:custGeom>
              <a:rect b="b" l="l" r="r" t="t"/>
              <a:pathLst>
                <a:path extrusionOk="0" h="1433" w="2786">
                  <a:moveTo>
                    <a:pt x="2737" y="1"/>
                  </a:moveTo>
                  <a:cubicBezTo>
                    <a:pt x="2734" y="1"/>
                    <a:pt x="2732" y="2"/>
                    <a:pt x="2730" y="4"/>
                  </a:cubicBezTo>
                  <a:lnTo>
                    <a:pt x="2734" y="4"/>
                  </a:lnTo>
                  <a:cubicBezTo>
                    <a:pt x="2281" y="198"/>
                    <a:pt x="1833" y="402"/>
                    <a:pt x="1388" y="617"/>
                  </a:cubicBezTo>
                  <a:cubicBezTo>
                    <a:pt x="1164" y="723"/>
                    <a:pt x="940" y="833"/>
                    <a:pt x="715" y="948"/>
                  </a:cubicBezTo>
                  <a:lnTo>
                    <a:pt x="381" y="1117"/>
                  </a:lnTo>
                  <a:cubicBezTo>
                    <a:pt x="271" y="1172"/>
                    <a:pt x="157" y="1227"/>
                    <a:pt x="47" y="1290"/>
                  </a:cubicBezTo>
                  <a:cubicBezTo>
                    <a:pt x="30" y="1299"/>
                    <a:pt x="13" y="1312"/>
                    <a:pt x="9" y="1333"/>
                  </a:cubicBezTo>
                  <a:cubicBezTo>
                    <a:pt x="0" y="1350"/>
                    <a:pt x="0" y="1371"/>
                    <a:pt x="9" y="1388"/>
                  </a:cubicBezTo>
                  <a:cubicBezTo>
                    <a:pt x="18" y="1416"/>
                    <a:pt x="46" y="1432"/>
                    <a:pt x="75" y="1432"/>
                  </a:cubicBezTo>
                  <a:cubicBezTo>
                    <a:pt x="85" y="1432"/>
                    <a:pt x="96" y="1430"/>
                    <a:pt x="106" y="1426"/>
                  </a:cubicBezTo>
                  <a:cubicBezTo>
                    <a:pt x="212" y="1375"/>
                    <a:pt x="313" y="1320"/>
                    <a:pt x="415" y="1269"/>
                  </a:cubicBezTo>
                  <a:lnTo>
                    <a:pt x="749" y="1091"/>
                  </a:lnTo>
                  <a:cubicBezTo>
                    <a:pt x="969" y="973"/>
                    <a:pt x="1189" y="854"/>
                    <a:pt x="1414" y="736"/>
                  </a:cubicBezTo>
                  <a:cubicBezTo>
                    <a:pt x="1854" y="499"/>
                    <a:pt x="2303" y="270"/>
                    <a:pt x="2760" y="67"/>
                  </a:cubicBezTo>
                  <a:cubicBezTo>
                    <a:pt x="2777" y="59"/>
                    <a:pt x="2785" y="42"/>
                    <a:pt x="2777" y="21"/>
                  </a:cubicBezTo>
                  <a:cubicBezTo>
                    <a:pt x="2772" y="8"/>
                    <a:pt x="2760" y="4"/>
                    <a:pt x="2747" y="4"/>
                  </a:cubicBezTo>
                  <a:cubicBezTo>
                    <a:pt x="2743" y="2"/>
                    <a:pt x="2740" y="1"/>
                    <a:pt x="273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2"/>
            <p:cNvSpPr/>
            <p:nvPr/>
          </p:nvSpPr>
          <p:spPr>
            <a:xfrm>
              <a:off x="-3257312" y="2511663"/>
              <a:ext cx="39925" cy="23575"/>
            </a:xfrm>
            <a:custGeom>
              <a:rect b="b" l="l" r="r" t="t"/>
              <a:pathLst>
                <a:path extrusionOk="0" h="943" w="1597">
                  <a:moveTo>
                    <a:pt x="1550" y="1"/>
                  </a:moveTo>
                  <a:cubicBezTo>
                    <a:pt x="1545" y="1"/>
                    <a:pt x="1541" y="1"/>
                    <a:pt x="1537" y="5"/>
                  </a:cubicBezTo>
                  <a:cubicBezTo>
                    <a:pt x="1300" y="149"/>
                    <a:pt x="1055" y="276"/>
                    <a:pt x="809" y="403"/>
                  </a:cubicBezTo>
                  <a:cubicBezTo>
                    <a:pt x="555" y="530"/>
                    <a:pt x="301" y="661"/>
                    <a:pt x="56" y="805"/>
                  </a:cubicBezTo>
                  <a:cubicBezTo>
                    <a:pt x="39" y="813"/>
                    <a:pt x="22" y="826"/>
                    <a:pt x="18" y="847"/>
                  </a:cubicBezTo>
                  <a:cubicBezTo>
                    <a:pt x="1" y="881"/>
                    <a:pt x="22" y="923"/>
                    <a:pt x="60" y="936"/>
                  </a:cubicBezTo>
                  <a:cubicBezTo>
                    <a:pt x="66" y="939"/>
                    <a:pt x="74" y="942"/>
                    <a:pt x="83" y="942"/>
                  </a:cubicBezTo>
                  <a:cubicBezTo>
                    <a:pt x="86" y="942"/>
                    <a:pt x="90" y="942"/>
                    <a:pt x="94" y="940"/>
                  </a:cubicBezTo>
                  <a:cubicBezTo>
                    <a:pt x="106" y="940"/>
                    <a:pt x="119" y="932"/>
                    <a:pt x="128" y="928"/>
                  </a:cubicBezTo>
                  <a:cubicBezTo>
                    <a:pt x="178" y="894"/>
                    <a:pt x="225" y="864"/>
                    <a:pt x="276" y="835"/>
                  </a:cubicBezTo>
                  <a:lnTo>
                    <a:pt x="276" y="835"/>
                  </a:lnTo>
                  <a:lnTo>
                    <a:pt x="267" y="839"/>
                  </a:lnTo>
                  <a:cubicBezTo>
                    <a:pt x="479" y="703"/>
                    <a:pt x="699" y="585"/>
                    <a:pt x="919" y="462"/>
                  </a:cubicBezTo>
                  <a:cubicBezTo>
                    <a:pt x="1139" y="339"/>
                    <a:pt x="1363" y="208"/>
                    <a:pt x="1579" y="73"/>
                  </a:cubicBezTo>
                  <a:cubicBezTo>
                    <a:pt x="1592" y="60"/>
                    <a:pt x="1596" y="43"/>
                    <a:pt x="1588" y="26"/>
                  </a:cubicBezTo>
                  <a:cubicBezTo>
                    <a:pt x="1579" y="9"/>
                    <a:pt x="1567" y="1"/>
                    <a:pt x="15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2"/>
            <p:cNvSpPr/>
            <p:nvPr/>
          </p:nvSpPr>
          <p:spPr>
            <a:xfrm>
              <a:off x="-3264812" y="2358338"/>
              <a:ext cx="58200" cy="49125"/>
            </a:xfrm>
            <a:custGeom>
              <a:rect b="b" l="l" r="r" t="t"/>
              <a:pathLst>
                <a:path extrusionOk="0" h="1965" w="2328">
                  <a:moveTo>
                    <a:pt x="47" y="1"/>
                  </a:moveTo>
                  <a:lnTo>
                    <a:pt x="51" y="5"/>
                  </a:lnTo>
                  <a:cubicBezTo>
                    <a:pt x="34" y="9"/>
                    <a:pt x="17" y="18"/>
                    <a:pt x="9" y="35"/>
                  </a:cubicBezTo>
                  <a:cubicBezTo>
                    <a:pt x="0" y="47"/>
                    <a:pt x="0" y="64"/>
                    <a:pt x="4" y="81"/>
                  </a:cubicBezTo>
                  <a:cubicBezTo>
                    <a:pt x="9" y="98"/>
                    <a:pt x="17" y="111"/>
                    <a:pt x="30" y="119"/>
                  </a:cubicBezTo>
                  <a:cubicBezTo>
                    <a:pt x="141" y="210"/>
                    <a:pt x="252" y="296"/>
                    <a:pt x="363" y="387"/>
                  </a:cubicBezTo>
                  <a:lnTo>
                    <a:pt x="363" y="387"/>
                  </a:lnTo>
                  <a:cubicBezTo>
                    <a:pt x="362" y="386"/>
                    <a:pt x="361" y="386"/>
                    <a:pt x="360" y="386"/>
                  </a:cubicBezTo>
                  <a:lnTo>
                    <a:pt x="360" y="386"/>
                  </a:lnTo>
                  <a:cubicBezTo>
                    <a:pt x="682" y="648"/>
                    <a:pt x="995" y="919"/>
                    <a:pt x="1312" y="1190"/>
                  </a:cubicBezTo>
                  <a:cubicBezTo>
                    <a:pt x="1469" y="1321"/>
                    <a:pt x="1625" y="1453"/>
                    <a:pt x="1782" y="1580"/>
                  </a:cubicBezTo>
                  <a:cubicBezTo>
                    <a:pt x="1939" y="1711"/>
                    <a:pt x="2108" y="1834"/>
                    <a:pt x="2273" y="1961"/>
                  </a:cubicBezTo>
                  <a:cubicBezTo>
                    <a:pt x="2279" y="1963"/>
                    <a:pt x="2285" y="1965"/>
                    <a:pt x="2291" y="1965"/>
                  </a:cubicBezTo>
                  <a:cubicBezTo>
                    <a:pt x="2303" y="1965"/>
                    <a:pt x="2314" y="1959"/>
                    <a:pt x="2320" y="1948"/>
                  </a:cubicBezTo>
                  <a:cubicBezTo>
                    <a:pt x="2328" y="1931"/>
                    <a:pt x="2324" y="1910"/>
                    <a:pt x="2307" y="1901"/>
                  </a:cubicBezTo>
                  <a:cubicBezTo>
                    <a:pt x="2214" y="1825"/>
                    <a:pt x="2116" y="1753"/>
                    <a:pt x="2023" y="1677"/>
                  </a:cubicBezTo>
                  <a:lnTo>
                    <a:pt x="2023" y="1677"/>
                  </a:lnTo>
                  <a:lnTo>
                    <a:pt x="2032" y="1681"/>
                  </a:lnTo>
                  <a:cubicBezTo>
                    <a:pt x="1871" y="1550"/>
                    <a:pt x="1714" y="1415"/>
                    <a:pt x="1558" y="1279"/>
                  </a:cubicBezTo>
                  <a:cubicBezTo>
                    <a:pt x="1393" y="1139"/>
                    <a:pt x="1232" y="996"/>
                    <a:pt x="1071" y="847"/>
                  </a:cubicBezTo>
                  <a:cubicBezTo>
                    <a:pt x="910" y="703"/>
                    <a:pt x="749" y="560"/>
                    <a:pt x="584" y="420"/>
                  </a:cubicBezTo>
                  <a:cubicBezTo>
                    <a:pt x="423" y="276"/>
                    <a:pt x="263" y="145"/>
                    <a:pt x="93" y="14"/>
                  </a:cubicBezTo>
                  <a:cubicBezTo>
                    <a:pt x="85" y="5"/>
                    <a:pt x="72"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2"/>
            <p:cNvSpPr/>
            <p:nvPr/>
          </p:nvSpPr>
          <p:spPr>
            <a:xfrm>
              <a:off x="-3278687" y="2367863"/>
              <a:ext cx="38450" cy="28825"/>
            </a:xfrm>
            <a:custGeom>
              <a:rect b="b" l="l" r="r" t="t"/>
              <a:pathLst>
                <a:path extrusionOk="0" h="1153" w="1538">
                  <a:moveTo>
                    <a:pt x="51" y="1"/>
                  </a:moveTo>
                  <a:cubicBezTo>
                    <a:pt x="18" y="9"/>
                    <a:pt x="1" y="39"/>
                    <a:pt x="9" y="69"/>
                  </a:cubicBezTo>
                  <a:cubicBezTo>
                    <a:pt x="13" y="85"/>
                    <a:pt x="22" y="98"/>
                    <a:pt x="35" y="107"/>
                  </a:cubicBezTo>
                  <a:cubicBezTo>
                    <a:pt x="509" y="458"/>
                    <a:pt x="1016" y="775"/>
                    <a:pt x="1478" y="1148"/>
                  </a:cubicBezTo>
                  <a:cubicBezTo>
                    <a:pt x="1483" y="1151"/>
                    <a:pt x="1490" y="1152"/>
                    <a:pt x="1496" y="1152"/>
                  </a:cubicBezTo>
                  <a:cubicBezTo>
                    <a:pt x="1508" y="1152"/>
                    <a:pt x="1520" y="1146"/>
                    <a:pt x="1529" y="1135"/>
                  </a:cubicBezTo>
                  <a:cubicBezTo>
                    <a:pt x="1537" y="1122"/>
                    <a:pt x="1533" y="1101"/>
                    <a:pt x="1516" y="1089"/>
                  </a:cubicBezTo>
                  <a:cubicBezTo>
                    <a:pt x="1402" y="995"/>
                    <a:pt x="1283" y="902"/>
                    <a:pt x="1169" y="809"/>
                  </a:cubicBezTo>
                  <a:cubicBezTo>
                    <a:pt x="1050" y="720"/>
                    <a:pt x="932" y="631"/>
                    <a:pt x="809" y="543"/>
                  </a:cubicBezTo>
                  <a:cubicBezTo>
                    <a:pt x="572" y="365"/>
                    <a:pt x="331" y="191"/>
                    <a:pt x="94" y="9"/>
                  </a:cubicBezTo>
                  <a:cubicBezTo>
                    <a:pt x="85" y="5"/>
                    <a:pt x="73" y="1"/>
                    <a:pt x="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2"/>
            <p:cNvSpPr/>
            <p:nvPr/>
          </p:nvSpPr>
          <p:spPr>
            <a:xfrm>
              <a:off x="-3293712" y="2384138"/>
              <a:ext cx="73550" cy="37100"/>
            </a:xfrm>
            <a:custGeom>
              <a:rect b="b" l="l" r="r" t="t"/>
              <a:pathLst>
                <a:path extrusionOk="0" h="1484" w="2942">
                  <a:moveTo>
                    <a:pt x="114" y="0"/>
                  </a:moveTo>
                  <a:cubicBezTo>
                    <a:pt x="111" y="0"/>
                    <a:pt x="109" y="1"/>
                    <a:pt x="106" y="2"/>
                  </a:cubicBezTo>
                  <a:cubicBezTo>
                    <a:pt x="103" y="1"/>
                    <a:pt x="99" y="1"/>
                    <a:pt x="96" y="1"/>
                  </a:cubicBezTo>
                  <a:cubicBezTo>
                    <a:pt x="67" y="1"/>
                    <a:pt x="41" y="17"/>
                    <a:pt x="26" y="40"/>
                  </a:cubicBezTo>
                  <a:cubicBezTo>
                    <a:pt x="1" y="82"/>
                    <a:pt x="13" y="137"/>
                    <a:pt x="56" y="162"/>
                  </a:cubicBezTo>
                  <a:cubicBezTo>
                    <a:pt x="140" y="213"/>
                    <a:pt x="225" y="260"/>
                    <a:pt x="314" y="306"/>
                  </a:cubicBezTo>
                  <a:cubicBezTo>
                    <a:pt x="398" y="353"/>
                    <a:pt x="500" y="404"/>
                    <a:pt x="597" y="454"/>
                  </a:cubicBezTo>
                  <a:cubicBezTo>
                    <a:pt x="695" y="501"/>
                    <a:pt x="792" y="548"/>
                    <a:pt x="889" y="594"/>
                  </a:cubicBezTo>
                  <a:cubicBezTo>
                    <a:pt x="987" y="636"/>
                    <a:pt x="1080" y="679"/>
                    <a:pt x="1177" y="721"/>
                  </a:cubicBezTo>
                  <a:cubicBezTo>
                    <a:pt x="1571" y="899"/>
                    <a:pt x="1969" y="1060"/>
                    <a:pt x="2367" y="1237"/>
                  </a:cubicBezTo>
                  <a:lnTo>
                    <a:pt x="2362" y="1237"/>
                  </a:lnTo>
                  <a:cubicBezTo>
                    <a:pt x="2532" y="1314"/>
                    <a:pt x="2701" y="1394"/>
                    <a:pt x="2866" y="1475"/>
                  </a:cubicBezTo>
                  <a:cubicBezTo>
                    <a:pt x="2874" y="1481"/>
                    <a:pt x="2882" y="1484"/>
                    <a:pt x="2890" y="1484"/>
                  </a:cubicBezTo>
                  <a:cubicBezTo>
                    <a:pt x="2921" y="1484"/>
                    <a:pt x="2942" y="1437"/>
                    <a:pt x="2904" y="1419"/>
                  </a:cubicBezTo>
                  <a:cubicBezTo>
                    <a:pt x="2447" y="1187"/>
                    <a:pt x="1977" y="979"/>
                    <a:pt x="1516" y="759"/>
                  </a:cubicBezTo>
                  <a:cubicBezTo>
                    <a:pt x="1402" y="708"/>
                    <a:pt x="1292" y="653"/>
                    <a:pt x="1177" y="603"/>
                  </a:cubicBezTo>
                  <a:cubicBezTo>
                    <a:pt x="1067" y="548"/>
                    <a:pt x="944" y="480"/>
                    <a:pt x="826" y="421"/>
                  </a:cubicBezTo>
                  <a:cubicBezTo>
                    <a:pt x="712" y="357"/>
                    <a:pt x="593" y="294"/>
                    <a:pt x="483" y="226"/>
                  </a:cubicBezTo>
                  <a:cubicBezTo>
                    <a:pt x="369" y="158"/>
                    <a:pt x="259" y="86"/>
                    <a:pt x="153" y="14"/>
                  </a:cubicBezTo>
                  <a:cubicBezTo>
                    <a:pt x="139" y="7"/>
                    <a:pt x="125" y="0"/>
                    <a:pt x="11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0" name="Google Shape;7630;p62"/>
          <p:cNvGrpSpPr/>
          <p:nvPr/>
        </p:nvGrpSpPr>
        <p:grpSpPr>
          <a:xfrm rot="952018">
            <a:off x="1846888" y="4192839"/>
            <a:ext cx="707592" cy="702752"/>
            <a:chOff x="-2314725" y="2959913"/>
            <a:chExt cx="385300" cy="382650"/>
          </a:xfrm>
        </p:grpSpPr>
        <p:sp>
          <p:nvSpPr>
            <p:cNvPr id="7631" name="Google Shape;7631;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2"/>
          <p:cNvGrpSpPr/>
          <p:nvPr/>
        </p:nvGrpSpPr>
        <p:grpSpPr>
          <a:xfrm rot="952018">
            <a:off x="2915900" y="5217076"/>
            <a:ext cx="707592" cy="702752"/>
            <a:chOff x="-2314725" y="2959913"/>
            <a:chExt cx="385300" cy="382650"/>
          </a:xfrm>
        </p:grpSpPr>
        <p:sp>
          <p:nvSpPr>
            <p:cNvPr id="7640" name="Google Shape;7640;p62"/>
            <p:cNvSpPr/>
            <p:nvPr/>
          </p:nvSpPr>
          <p:spPr>
            <a:xfrm>
              <a:off x="-2177175" y="2959913"/>
              <a:ext cx="46375" cy="82550"/>
            </a:xfrm>
            <a:custGeom>
              <a:rect b="b" l="l" r="r" t="t"/>
              <a:pathLst>
                <a:path extrusionOk="0" h="3302" w="1855">
                  <a:moveTo>
                    <a:pt x="331" y="0"/>
                  </a:moveTo>
                  <a:lnTo>
                    <a:pt x="335" y="5"/>
                  </a:lnTo>
                  <a:cubicBezTo>
                    <a:pt x="272" y="5"/>
                    <a:pt x="212" y="17"/>
                    <a:pt x="157" y="47"/>
                  </a:cubicBezTo>
                  <a:cubicBezTo>
                    <a:pt x="107" y="72"/>
                    <a:pt x="64" y="110"/>
                    <a:pt x="39" y="161"/>
                  </a:cubicBezTo>
                  <a:cubicBezTo>
                    <a:pt x="14" y="216"/>
                    <a:pt x="1" y="275"/>
                    <a:pt x="1" y="335"/>
                  </a:cubicBezTo>
                  <a:cubicBezTo>
                    <a:pt x="1" y="402"/>
                    <a:pt x="9" y="470"/>
                    <a:pt x="30" y="538"/>
                  </a:cubicBezTo>
                  <a:cubicBezTo>
                    <a:pt x="52" y="618"/>
                    <a:pt x="77" y="694"/>
                    <a:pt x="111" y="771"/>
                  </a:cubicBezTo>
                  <a:cubicBezTo>
                    <a:pt x="191" y="957"/>
                    <a:pt x="289" y="1139"/>
                    <a:pt x="394" y="1317"/>
                  </a:cubicBezTo>
                  <a:cubicBezTo>
                    <a:pt x="500" y="1490"/>
                    <a:pt x="615" y="1676"/>
                    <a:pt x="771" y="1913"/>
                  </a:cubicBezTo>
                  <a:cubicBezTo>
                    <a:pt x="902" y="2104"/>
                    <a:pt x="1038" y="2294"/>
                    <a:pt x="1169" y="2485"/>
                  </a:cubicBezTo>
                  <a:cubicBezTo>
                    <a:pt x="1279" y="2641"/>
                    <a:pt x="1385" y="2798"/>
                    <a:pt x="1495" y="2955"/>
                  </a:cubicBezTo>
                  <a:cubicBezTo>
                    <a:pt x="1529" y="3010"/>
                    <a:pt x="1567" y="3060"/>
                    <a:pt x="1601" y="3120"/>
                  </a:cubicBezTo>
                  <a:cubicBezTo>
                    <a:pt x="1609" y="3137"/>
                    <a:pt x="1622" y="3158"/>
                    <a:pt x="1635" y="3179"/>
                  </a:cubicBezTo>
                  <a:lnTo>
                    <a:pt x="1643" y="3204"/>
                  </a:lnTo>
                  <a:lnTo>
                    <a:pt x="1647" y="3234"/>
                  </a:lnTo>
                  <a:cubicBezTo>
                    <a:pt x="1664" y="3276"/>
                    <a:pt x="1702" y="3302"/>
                    <a:pt x="1749" y="3302"/>
                  </a:cubicBezTo>
                  <a:cubicBezTo>
                    <a:pt x="1762" y="3302"/>
                    <a:pt x="1770" y="3302"/>
                    <a:pt x="1783" y="3297"/>
                  </a:cubicBezTo>
                  <a:cubicBezTo>
                    <a:pt x="1808" y="3289"/>
                    <a:pt x="1829" y="3268"/>
                    <a:pt x="1842" y="3247"/>
                  </a:cubicBezTo>
                  <a:cubicBezTo>
                    <a:pt x="1855" y="3221"/>
                    <a:pt x="1855" y="3192"/>
                    <a:pt x="1846" y="3166"/>
                  </a:cubicBezTo>
                  <a:cubicBezTo>
                    <a:pt x="1740" y="2667"/>
                    <a:pt x="1635" y="2235"/>
                    <a:pt x="1512" y="1841"/>
                  </a:cubicBezTo>
                  <a:cubicBezTo>
                    <a:pt x="1431" y="1592"/>
                    <a:pt x="1351" y="1367"/>
                    <a:pt x="1271" y="1160"/>
                  </a:cubicBezTo>
                  <a:cubicBezTo>
                    <a:pt x="1186" y="940"/>
                    <a:pt x="1080" y="724"/>
                    <a:pt x="962" y="517"/>
                  </a:cubicBezTo>
                  <a:cubicBezTo>
                    <a:pt x="754" y="178"/>
                    <a:pt x="538" y="0"/>
                    <a:pt x="33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2"/>
            <p:cNvSpPr/>
            <p:nvPr/>
          </p:nvSpPr>
          <p:spPr>
            <a:xfrm>
              <a:off x="-2314625" y="2962438"/>
              <a:ext cx="385200" cy="380000"/>
            </a:xfrm>
            <a:custGeom>
              <a:rect b="b" l="l" r="r" t="t"/>
              <a:pathLst>
                <a:path extrusionOk="0" h="15200" w="15408">
                  <a:moveTo>
                    <a:pt x="11162" y="1"/>
                  </a:moveTo>
                  <a:cubicBezTo>
                    <a:pt x="10819" y="1"/>
                    <a:pt x="10481" y="56"/>
                    <a:pt x="10155" y="166"/>
                  </a:cubicBezTo>
                  <a:cubicBezTo>
                    <a:pt x="9575" y="356"/>
                    <a:pt x="9008" y="712"/>
                    <a:pt x="8419" y="1249"/>
                  </a:cubicBezTo>
                  <a:cubicBezTo>
                    <a:pt x="8000" y="1630"/>
                    <a:pt x="7594" y="2096"/>
                    <a:pt x="7137" y="2701"/>
                  </a:cubicBezTo>
                  <a:cubicBezTo>
                    <a:pt x="6481" y="2388"/>
                    <a:pt x="5766" y="2206"/>
                    <a:pt x="5042" y="2172"/>
                  </a:cubicBezTo>
                  <a:cubicBezTo>
                    <a:pt x="4927" y="2164"/>
                    <a:pt x="4813" y="2159"/>
                    <a:pt x="4695" y="2159"/>
                  </a:cubicBezTo>
                  <a:cubicBezTo>
                    <a:pt x="4428" y="2159"/>
                    <a:pt x="4166" y="2176"/>
                    <a:pt x="3903" y="2214"/>
                  </a:cubicBezTo>
                  <a:cubicBezTo>
                    <a:pt x="3535" y="2261"/>
                    <a:pt x="3167" y="2350"/>
                    <a:pt x="2815" y="2477"/>
                  </a:cubicBezTo>
                  <a:cubicBezTo>
                    <a:pt x="2473" y="2600"/>
                    <a:pt x="2147" y="2765"/>
                    <a:pt x="1846" y="2972"/>
                  </a:cubicBezTo>
                  <a:cubicBezTo>
                    <a:pt x="1533" y="3188"/>
                    <a:pt x="1254" y="3450"/>
                    <a:pt x="1017" y="3751"/>
                  </a:cubicBezTo>
                  <a:cubicBezTo>
                    <a:pt x="555" y="4335"/>
                    <a:pt x="242" y="5029"/>
                    <a:pt x="119" y="5766"/>
                  </a:cubicBezTo>
                  <a:cubicBezTo>
                    <a:pt x="1" y="6460"/>
                    <a:pt x="22" y="7222"/>
                    <a:pt x="183" y="8026"/>
                  </a:cubicBezTo>
                  <a:cubicBezTo>
                    <a:pt x="314" y="8656"/>
                    <a:pt x="530" y="9266"/>
                    <a:pt x="830" y="9837"/>
                  </a:cubicBezTo>
                  <a:cubicBezTo>
                    <a:pt x="1076" y="10303"/>
                    <a:pt x="1355" y="10751"/>
                    <a:pt x="1668" y="11175"/>
                  </a:cubicBezTo>
                  <a:cubicBezTo>
                    <a:pt x="2028" y="11670"/>
                    <a:pt x="2418" y="12144"/>
                    <a:pt x="2837" y="12588"/>
                  </a:cubicBezTo>
                  <a:cubicBezTo>
                    <a:pt x="3260" y="13041"/>
                    <a:pt x="3717" y="13456"/>
                    <a:pt x="4204" y="13833"/>
                  </a:cubicBezTo>
                  <a:cubicBezTo>
                    <a:pt x="4669" y="14205"/>
                    <a:pt x="5173" y="14518"/>
                    <a:pt x="5710" y="14772"/>
                  </a:cubicBezTo>
                  <a:cubicBezTo>
                    <a:pt x="5964" y="14891"/>
                    <a:pt x="6231" y="14988"/>
                    <a:pt x="6498" y="15064"/>
                  </a:cubicBezTo>
                  <a:cubicBezTo>
                    <a:pt x="6756" y="15136"/>
                    <a:pt x="7018" y="15179"/>
                    <a:pt x="7285" y="15196"/>
                  </a:cubicBezTo>
                  <a:cubicBezTo>
                    <a:pt x="7340" y="15196"/>
                    <a:pt x="7391" y="15200"/>
                    <a:pt x="7446" y="15200"/>
                  </a:cubicBezTo>
                  <a:cubicBezTo>
                    <a:pt x="7649" y="15200"/>
                    <a:pt x="7852" y="15179"/>
                    <a:pt x="8051" y="15136"/>
                  </a:cubicBezTo>
                  <a:cubicBezTo>
                    <a:pt x="8301" y="15081"/>
                    <a:pt x="8546" y="14992"/>
                    <a:pt x="8775" y="14870"/>
                  </a:cubicBezTo>
                  <a:cubicBezTo>
                    <a:pt x="9033" y="14730"/>
                    <a:pt x="9274" y="14552"/>
                    <a:pt x="9482" y="14341"/>
                  </a:cubicBezTo>
                  <a:cubicBezTo>
                    <a:pt x="9596" y="14231"/>
                    <a:pt x="9702" y="14108"/>
                    <a:pt x="9799" y="13981"/>
                  </a:cubicBezTo>
                  <a:cubicBezTo>
                    <a:pt x="9858" y="13905"/>
                    <a:pt x="9913" y="13828"/>
                    <a:pt x="9968" y="13752"/>
                  </a:cubicBezTo>
                  <a:lnTo>
                    <a:pt x="9981" y="13735"/>
                  </a:lnTo>
                  <a:cubicBezTo>
                    <a:pt x="10006" y="13697"/>
                    <a:pt x="10032" y="13655"/>
                    <a:pt x="10062" y="13617"/>
                  </a:cubicBezTo>
                  <a:cubicBezTo>
                    <a:pt x="10188" y="13668"/>
                    <a:pt x="10307" y="13714"/>
                    <a:pt x="10426" y="13752"/>
                  </a:cubicBezTo>
                  <a:cubicBezTo>
                    <a:pt x="10671" y="13824"/>
                    <a:pt x="10925" y="13871"/>
                    <a:pt x="11179" y="13892"/>
                  </a:cubicBezTo>
                  <a:cubicBezTo>
                    <a:pt x="11247" y="13896"/>
                    <a:pt x="11319" y="13900"/>
                    <a:pt x="11391" y="13900"/>
                  </a:cubicBezTo>
                  <a:cubicBezTo>
                    <a:pt x="11759" y="13896"/>
                    <a:pt x="12127" y="13828"/>
                    <a:pt x="12470" y="13697"/>
                  </a:cubicBezTo>
                  <a:cubicBezTo>
                    <a:pt x="12741" y="13596"/>
                    <a:pt x="12995" y="13456"/>
                    <a:pt x="13227" y="13287"/>
                  </a:cubicBezTo>
                  <a:cubicBezTo>
                    <a:pt x="13460" y="13117"/>
                    <a:pt x="13672" y="12923"/>
                    <a:pt x="13854" y="12707"/>
                  </a:cubicBezTo>
                  <a:cubicBezTo>
                    <a:pt x="14209" y="12284"/>
                    <a:pt x="14497" y="11771"/>
                    <a:pt x="14738" y="11132"/>
                  </a:cubicBezTo>
                  <a:cubicBezTo>
                    <a:pt x="14954" y="10540"/>
                    <a:pt x="15107" y="9930"/>
                    <a:pt x="15196" y="9304"/>
                  </a:cubicBezTo>
                  <a:cubicBezTo>
                    <a:pt x="15378" y="8089"/>
                    <a:pt x="15407" y="6858"/>
                    <a:pt x="15284" y="5639"/>
                  </a:cubicBezTo>
                  <a:cubicBezTo>
                    <a:pt x="15225" y="5029"/>
                    <a:pt x="15124" y="4428"/>
                    <a:pt x="14980" y="3840"/>
                  </a:cubicBezTo>
                  <a:cubicBezTo>
                    <a:pt x="14891" y="3480"/>
                    <a:pt x="14781" y="3129"/>
                    <a:pt x="14645" y="2786"/>
                  </a:cubicBezTo>
                  <a:cubicBezTo>
                    <a:pt x="14510" y="2435"/>
                    <a:pt x="14341" y="2096"/>
                    <a:pt x="14146" y="1779"/>
                  </a:cubicBezTo>
                  <a:cubicBezTo>
                    <a:pt x="13951" y="1465"/>
                    <a:pt x="13718" y="1182"/>
                    <a:pt x="13456" y="928"/>
                  </a:cubicBezTo>
                  <a:cubicBezTo>
                    <a:pt x="13189" y="674"/>
                    <a:pt x="12885" y="466"/>
                    <a:pt x="12550" y="314"/>
                  </a:cubicBezTo>
                  <a:cubicBezTo>
                    <a:pt x="12165" y="136"/>
                    <a:pt x="11750" y="35"/>
                    <a:pt x="11327" y="9"/>
                  </a:cubicBezTo>
                  <a:cubicBezTo>
                    <a:pt x="11272" y="9"/>
                    <a:pt x="11213" y="5"/>
                    <a:pt x="11158" y="5"/>
                  </a:cubicBezTo>
                  <a:lnTo>
                    <a:pt x="11162"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2"/>
            <p:cNvSpPr/>
            <p:nvPr/>
          </p:nvSpPr>
          <p:spPr>
            <a:xfrm>
              <a:off x="-2314725" y="3027738"/>
              <a:ext cx="328575" cy="314825"/>
            </a:xfrm>
            <a:custGeom>
              <a:rect b="b" l="l" r="r" t="t"/>
              <a:pathLst>
                <a:path extrusionOk="0" h="12593" w="13143">
                  <a:moveTo>
                    <a:pt x="2468" y="0"/>
                  </a:moveTo>
                  <a:cubicBezTo>
                    <a:pt x="2252" y="98"/>
                    <a:pt x="2045" y="216"/>
                    <a:pt x="1850" y="352"/>
                  </a:cubicBezTo>
                  <a:cubicBezTo>
                    <a:pt x="1537" y="572"/>
                    <a:pt x="1258" y="834"/>
                    <a:pt x="1021" y="1130"/>
                  </a:cubicBezTo>
                  <a:cubicBezTo>
                    <a:pt x="555" y="1714"/>
                    <a:pt x="246" y="2409"/>
                    <a:pt x="119" y="3149"/>
                  </a:cubicBezTo>
                  <a:cubicBezTo>
                    <a:pt x="1" y="3843"/>
                    <a:pt x="26" y="4605"/>
                    <a:pt x="187" y="5414"/>
                  </a:cubicBezTo>
                  <a:cubicBezTo>
                    <a:pt x="318" y="6044"/>
                    <a:pt x="534" y="6654"/>
                    <a:pt x="834" y="7225"/>
                  </a:cubicBezTo>
                  <a:cubicBezTo>
                    <a:pt x="1080" y="7691"/>
                    <a:pt x="1359" y="8139"/>
                    <a:pt x="1668" y="8563"/>
                  </a:cubicBezTo>
                  <a:cubicBezTo>
                    <a:pt x="2028" y="9058"/>
                    <a:pt x="2422" y="9532"/>
                    <a:pt x="2841" y="9981"/>
                  </a:cubicBezTo>
                  <a:cubicBezTo>
                    <a:pt x="3264" y="10429"/>
                    <a:pt x="3721" y="10844"/>
                    <a:pt x="4208" y="11225"/>
                  </a:cubicBezTo>
                  <a:cubicBezTo>
                    <a:pt x="4673" y="11593"/>
                    <a:pt x="5177" y="11911"/>
                    <a:pt x="5714" y="12165"/>
                  </a:cubicBezTo>
                  <a:cubicBezTo>
                    <a:pt x="5973" y="12283"/>
                    <a:pt x="6235" y="12380"/>
                    <a:pt x="6506" y="12457"/>
                  </a:cubicBezTo>
                  <a:cubicBezTo>
                    <a:pt x="6764" y="12524"/>
                    <a:pt x="7027" y="12571"/>
                    <a:pt x="7293" y="12584"/>
                  </a:cubicBezTo>
                  <a:cubicBezTo>
                    <a:pt x="7348" y="12588"/>
                    <a:pt x="7399" y="12592"/>
                    <a:pt x="7454" y="12592"/>
                  </a:cubicBezTo>
                  <a:cubicBezTo>
                    <a:pt x="7657" y="12588"/>
                    <a:pt x="7860" y="12567"/>
                    <a:pt x="8059" y="12529"/>
                  </a:cubicBezTo>
                  <a:cubicBezTo>
                    <a:pt x="8313" y="12474"/>
                    <a:pt x="8555" y="12380"/>
                    <a:pt x="8783" y="12258"/>
                  </a:cubicBezTo>
                  <a:cubicBezTo>
                    <a:pt x="9045" y="12118"/>
                    <a:pt x="9283" y="11940"/>
                    <a:pt x="9494" y="11729"/>
                  </a:cubicBezTo>
                  <a:cubicBezTo>
                    <a:pt x="9604" y="11619"/>
                    <a:pt x="9714" y="11496"/>
                    <a:pt x="9812" y="11369"/>
                  </a:cubicBezTo>
                  <a:cubicBezTo>
                    <a:pt x="9867" y="11293"/>
                    <a:pt x="9926" y="11216"/>
                    <a:pt x="9981" y="11136"/>
                  </a:cubicBezTo>
                  <a:lnTo>
                    <a:pt x="9989" y="11123"/>
                  </a:lnTo>
                  <a:lnTo>
                    <a:pt x="10002" y="11106"/>
                  </a:lnTo>
                  <a:cubicBezTo>
                    <a:pt x="10027" y="11073"/>
                    <a:pt x="10049" y="11039"/>
                    <a:pt x="10074" y="11001"/>
                  </a:cubicBezTo>
                  <a:cubicBezTo>
                    <a:pt x="10188" y="11056"/>
                    <a:pt x="10307" y="11102"/>
                    <a:pt x="10434" y="11140"/>
                  </a:cubicBezTo>
                  <a:cubicBezTo>
                    <a:pt x="10675" y="11216"/>
                    <a:pt x="10929" y="11263"/>
                    <a:pt x="11183" y="11280"/>
                  </a:cubicBezTo>
                  <a:cubicBezTo>
                    <a:pt x="11255" y="11288"/>
                    <a:pt x="11327" y="11288"/>
                    <a:pt x="11395" y="11288"/>
                  </a:cubicBezTo>
                  <a:cubicBezTo>
                    <a:pt x="11767" y="11288"/>
                    <a:pt x="12135" y="11221"/>
                    <a:pt x="12482" y="11085"/>
                  </a:cubicBezTo>
                  <a:cubicBezTo>
                    <a:pt x="12715" y="11001"/>
                    <a:pt x="12935" y="10886"/>
                    <a:pt x="13143" y="10747"/>
                  </a:cubicBezTo>
                  <a:cubicBezTo>
                    <a:pt x="13121" y="10747"/>
                    <a:pt x="13096" y="10751"/>
                    <a:pt x="13075" y="10755"/>
                  </a:cubicBezTo>
                  <a:cubicBezTo>
                    <a:pt x="12821" y="10819"/>
                    <a:pt x="12558" y="10857"/>
                    <a:pt x="12300" y="10874"/>
                  </a:cubicBezTo>
                  <a:cubicBezTo>
                    <a:pt x="12207" y="10878"/>
                    <a:pt x="12110" y="10882"/>
                    <a:pt x="12008" y="10882"/>
                  </a:cubicBezTo>
                  <a:cubicBezTo>
                    <a:pt x="11843" y="10882"/>
                    <a:pt x="11678" y="10874"/>
                    <a:pt x="11517" y="10852"/>
                  </a:cubicBezTo>
                  <a:cubicBezTo>
                    <a:pt x="11263" y="10827"/>
                    <a:pt x="11018" y="10776"/>
                    <a:pt x="10777" y="10704"/>
                  </a:cubicBezTo>
                  <a:cubicBezTo>
                    <a:pt x="10540" y="10632"/>
                    <a:pt x="10315" y="10535"/>
                    <a:pt x="10104" y="10412"/>
                  </a:cubicBezTo>
                  <a:cubicBezTo>
                    <a:pt x="9917" y="10306"/>
                    <a:pt x="9740" y="10175"/>
                    <a:pt x="9583" y="10023"/>
                  </a:cubicBezTo>
                  <a:cubicBezTo>
                    <a:pt x="9490" y="10205"/>
                    <a:pt x="9414" y="10349"/>
                    <a:pt x="9342" y="10472"/>
                  </a:cubicBezTo>
                  <a:cubicBezTo>
                    <a:pt x="9253" y="10624"/>
                    <a:pt x="9172" y="10751"/>
                    <a:pt x="9096" y="10861"/>
                  </a:cubicBezTo>
                  <a:cubicBezTo>
                    <a:pt x="9016" y="10975"/>
                    <a:pt x="8931" y="11085"/>
                    <a:pt x="8838" y="11191"/>
                  </a:cubicBezTo>
                  <a:cubicBezTo>
                    <a:pt x="8669" y="11390"/>
                    <a:pt x="8466" y="11559"/>
                    <a:pt x="8237" y="11686"/>
                  </a:cubicBezTo>
                  <a:cubicBezTo>
                    <a:pt x="8127" y="11750"/>
                    <a:pt x="8009" y="11801"/>
                    <a:pt x="7890" y="11839"/>
                  </a:cubicBezTo>
                  <a:cubicBezTo>
                    <a:pt x="7763" y="11881"/>
                    <a:pt x="7632" y="11906"/>
                    <a:pt x="7501" y="11923"/>
                  </a:cubicBezTo>
                  <a:cubicBezTo>
                    <a:pt x="7412" y="11932"/>
                    <a:pt x="7323" y="11936"/>
                    <a:pt x="7230" y="11936"/>
                  </a:cubicBezTo>
                  <a:cubicBezTo>
                    <a:pt x="7005" y="11936"/>
                    <a:pt x="6785" y="11911"/>
                    <a:pt x="6565" y="11860"/>
                  </a:cubicBezTo>
                  <a:cubicBezTo>
                    <a:pt x="6189" y="11779"/>
                    <a:pt x="5829" y="11652"/>
                    <a:pt x="5482" y="11483"/>
                  </a:cubicBezTo>
                  <a:cubicBezTo>
                    <a:pt x="5308" y="11394"/>
                    <a:pt x="5135" y="11297"/>
                    <a:pt x="4970" y="11191"/>
                  </a:cubicBezTo>
                  <a:cubicBezTo>
                    <a:pt x="4805" y="11085"/>
                    <a:pt x="4639" y="10971"/>
                    <a:pt x="4483" y="10852"/>
                  </a:cubicBezTo>
                  <a:cubicBezTo>
                    <a:pt x="4174" y="10611"/>
                    <a:pt x="3882" y="10345"/>
                    <a:pt x="3611" y="10057"/>
                  </a:cubicBezTo>
                  <a:cubicBezTo>
                    <a:pt x="3340" y="9777"/>
                    <a:pt x="3090" y="9481"/>
                    <a:pt x="2853" y="9172"/>
                  </a:cubicBezTo>
                  <a:cubicBezTo>
                    <a:pt x="2595" y="8834"/>
                    <a:pt x="2358" y="8491"/>
                    <a:pt x="2146" y="8152"/>
                  </a:cubicBezTo>
                  <a:cubicBezTo>
                    <a:pt x="1926" y="7797"/>
                    <a:pt x="1723" y="7424"/>
                    <a:pt x="1541" y="7047"/>
                  </a:cubicBezTo>
                  <a:cubicBezTo>
                    <a:pt x="1363" y="6671"/>
                    <a:pt x="1211" y="6286"/>
                    <a:pt x="1084" y="5892"/>
                  </a:cubicBezTo>
                  <a:cubicBezTo>
                    <a:pt x="1016" y="5680"/>
                    <a:pt x="961" y="5481"/>
                    <a:pt x="919" y="5287"/>
                  </a:cubicBezTo>
                  <a:cubicBezTo>
                    <a:pt x="872" y="5079"/>
                    <a:pt x="834" y="4872"/>
                    <a:pt x="809" y="4673"/>
                  </a:cubicBezTo>
                  <a:cubicBezTo>
                    <a:pt x="779" y="4470"/>
                    <a:pt x="762" y="4267"/>
                    <a:pt x="754" y="4064"/>
                  </a:cubicBezTo>
                  <a:cubicBezTo>
                    <a:pt x="746" y="3907"/>
                    <a:pt x="746" y="3755"/>
                    <a:pt x="754" y="3598"/>
                  </a:cubicBezTo>
                  <a:cubicBezTo>
                    <a:pt x="771" y="3323"/>
                    <a:pt x="813" y="3048"/>
                    <a:pt x="881" y="2781"/>
                  </a:cubicBezTo>
                  <a:cubicBezTo>
                    <a:pt x="949" y="2489"/>
                    <a:pt x="1042" y="2201"/>
                    <a:pt x="1156" y="1922"/>
                  </a:cubicBezTo>
                  <a:cubicBezTo>
                    <a:pt x="1275" y="1638"/>
                    <a:pt x="1410" y="1363"/>
                    <a:pt x="1571" y="1101"/>
                  </a:cubicBezTo>
                  <a:cubicBezTo>
                    <a:pt x="1727" y="843"/>
                    <a:pt x="1905" y="597"/>
                    <a:pt x="2108" y="369"/>
                  </a:cubicBezTo>
                  <a:cubicBezTo>
                    <a:pt x="2223" y="242"/>
                    <a:pt x="2345" y="119"/>
                    <a:pt x="2472" y="5"/>
                  </a:cubicBezTo>
                  <a:lnTo>
                    <a:pt x="2472" y="0"/>
                  </a:ln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2"/>
            <p:cNvSpPr/>
            <p:nvPr/>
          </p:nvSpPr>
          <p:spPr>
            <a:xfrm>
              <a:off x="-2286375" y="2995538"/>
              <a:ext cx="328800" cy="314525"/>
            </a:xfrm>
            <a:custGeom>
              <a:rect b="b" l="l" r="r" t="t"/>
              <a:pathLst>
                <a:path extrusionOk="0" h="12581" w="13152">
                  <a:moveTo>
                    <a:pt x="9218" y="0"/>
                  </a:moveTo>
                  <a:cubicBezTo>
                    <a:pt x="9186" y="0"/>
                    <a:pt x="9154" y="1"/>
                    <a:pt x="9122" y="2"/>
                  </a:cubicBezTo>
                  <a:cubicBezTo>
                    <a:pt x="8965" y="10"/>
                    <a:pt x="8813" y="31"/>
                    <a:pt x="8661" y="69"/>
                  </a:cubicBezTo>
                  <a:cubicBezTo>
                    <a:pt x="8508" y="112"/>
                    <a:pt x="8356" y="167"/>
                    <a:pt x="8216" y="243"/>
                  </a:cubicBezTo>
                  <a:cubicBezTo>
                    <a:pt x="8132" y="285"/>
                    <a:pt x="8055" y="332"/>
                    <a:pt x="7979" y="383"/>
                  </a:cubicBezTo>
                  <a:cubicBezTo>
                    <a:pt x="7924" y="421"/>
                    <a:pt x="7869" y="459"/>
                    <a:pt x="7814" y="505"/>
                  </a:cubicBezTo>
                  <a:cubicBezTo>
                    <a:pt x="7387" y="861"/>
                    <a:pt x="7057" y="1322"/>
                    <a:pt x="6853" y="1839"/>
                  </a:cubicBezTo>
                  <a:cubicBezTo>
                    <a:pt x="6752" y="2092"/>
                    <a:pt x="6671" y="2351"/>
                    <a:pt x="6616" y="2617"/>
                  </a:cubicBezTo>
                  <a:cubicBezTo>
                    <a:pt x="6561" y="2892"/>
                    <a:pt x="6527" y="3172"/>
                    <a:pt x="6515" y="3455"/>
                  </a:cubicBezTo>
                  <a:cubicBezTo>
                    <a:pt x="6489" y="4023"/>
                    <a:pt x="6527" y="4594"/>
                    <a:pt x="6629" y="5157"/>
                  </a:cubicBezTo>
                  <a:cubicBezTo>
                    <a:pt x="6629" y="5161"/>
                    <a:pt x="6629" y="5170"/>
                    <a:pt x="6633" y="5178"/>
                  </a:cubicBezTo>
                  <a:cubicBezTo>
                    <a:pt x="6633" y="5182"/>
                    <a:pt x="6633" y="5186"/>
                    <a:pt x="6633" y="5195"/>
                  </a:cubicBezTo>
                  <a:cubicBezTo>
                    <a:pt x="6536" y="4992"/>
                    <a:pt x="6430" y="4793"/>
                    <a:pt x="6316" y="4598"/>
                  </a:cubicBezTo>
                  <a:cubicBezTo>
                    <a:pt x="6223" y="4450"/>
                    <a:pt x="6130" y="4306"/>
                    <a:pt x="6028" y="4166"/>
                  </a:cubicBezTo>
                  <a:lnTo>
                    <a:pt x="5990" y="4116"/>
                  </a:lnTo>
                  <a:cubicBezTo>
                    <a:pt x="5897" y="3972"/>
                    <a:pt x="5804" y="3832"/>
                    <a:pt x="5702" y="3701"/>
                  </a:cubicBezTo>
                  <a:cubicBezTo>
                    <a:pt x="5533" y="3477"/>
                    <a:pt x="5351" y="3261"/>
                    <a:pt x="5148" y="3066"/>
                  </a:cubicBezTo>
                  <a:cubicBezTo>
                    <a:pt x="4953" y="2875"/>
                    <a:pt x="4741" y="2702"/>
                    <a:pt x="4517" y="2550"/>
                  </a:cubicBezTo>
                  <a:cubicBezTo>
                    <a:pt x="4056" y="2236"/>
                    <a:pt x="3527" y="2042"/>
                    <a:pt x="2972" y="1982"/>
                  </a:cubicBezTo>
                  <a:cubicBezTo>
                    <a:pt x="2904" y="1978"/>
                    <a:pt x="2837" y="1974"/>
                    <a:pt x="2769" y="1974"/>
                  </a:cubicBezTo>
                  <a:cubicBezTo>
                    <a:pt x="2676" y="1974"/>
                    <a:pt x="2587" y="1978"/>
                    <a:pt x="2494" y="1991"/>
                  </a:cubicBezTo>
                  <a:cubicBezTo>
                    <a:pt x="2337" y="2008"/>
                    <a:pt x="2181" y="2046"/>
                    <a:pt x="2028" y="2097"/>
                  </a:cubicBezTo>
                  <a:cubicBezTo>
                    <a:pt x="1880" y="2152"/>
                    <a:pt x="1740" y="2219"/>
                    <a:pt x="1609" y="2300"/>
                  </a:cubicBezTo>
                  <a:cubicBezTo>
                    <a:pt x="1491" y="2376"/>
                    <a:pt x="1376" y="2456"/>
                    <a:pt x="1271" y="2554"/>
                  </a:cubicBezTo>
                  <a:cubicBezTo>
                    <a:pt x="1046" y="2694"/>
                    <a:pt x="852" y="2875"/>
                    <a:pt x="691" y="3083"/>
                  </a:cubicBezTo>
                  <a:cubicBezTo>
                    <a:pt x="365" y="3515"/>
                    <a:pt x="158" y="4018"/>
                    <a:pt x="81" y="4547"/>
                  </a:cubicBezTo>
                  <a:cubicBezTo>
                    <a:pt x="1" y="5106"/>
                    <a:pt x="14" y="5669"/>
                    <a:pt x="119" y="6219"/>
                  </a:cubicBezTo>
                  <a:cubicBezTo>
                    <a:pt x="166" y="6477"/>
                    <a:pt x="234" y="6731"/>
                    <a:pt x="323" y="6981"/>
                  </a:cubicBezTo>
                  <a:cubicBezTo>
                    <a:pt x="416" y="7235"/>
                    <a:pt x="526" y="7489"/>
                    <a:pt x="648" y="7734"/>
                  </a:cubicBezTo>
                  <a:cubicBezTo>
                    <a:pt x="924" y="8302"/>
                    <a:pt x="1228" y="8856"/>
                    <a:pt x="1567" y="9385"/>
                  </a:cubicBezTo>
                  <a:cubicBezTo>
                    <a:pt x="1931" y="9961"/>
                    <a:pt x="2346" y="10498"/>
                    <a:pt x="2811" y="10998"/>
                  </a:cubicBezTo>
                  <a:cubicBezTo>
                    <a:pt x="3031" y="11230"/>
                    <a:pt x="3268" y="11451"/>
                    <a:pt x="3522" y="11654"/>
                  </a:cubicBezTo>
                  <a:cubicBezTo>
                    <a:pt x="3772" y="11857"/>
                    <a:pt x="4043" y="12030"/>
                    <a:pt x="4327" y="12183"/>
                  </a:cubicBezTo>
                  <a:cubicBezTo>
                    <a:pt x="4597" y="12331"/>
                    <a:pt x="4889" y="12441"/>
                    <a:pt x="5190" y="12517"/>
                  </a:cubicBezTo>
                  <a:cubicBezTo>
                    <a:pt x="5351" y="12559"/>
                    <a:pt x="5512" y="12581"/>
                    <a:pt x="5677" y="12581"/>
                  </a:cubicBezTo>
                  <a:cubicBezTo>
                    <a:pt x="5808" y="12581"/>
                    <a:pt x="5939" y="12568"/>
                    <a:pt x="6066" y="12534"/>
                  </a:cubicBezTo>
                  <a:cubicBezTo>
                    <a:pt x="6316" y="12471"/>
                    <a:pt x="6540" y="12344"/>
                    <a:pt x="6726" y="12166"/>
                  </a:cubicBezTo>
                  <a:cubicBezTo>
                    <a:pt x="6819" y="12077"/>
                    <a:pt x="6904" y="11975"/>
                    <a:pt x="6976" y="11870"/>
                  </a:cubicBezTo>
                  <a:cubicBezTo>
                    <a:pt x="7044" y="11768"/>
                    <a:pt x="7103" y="11666"/>
                    <a:pt x="7158" y="11556"/>
                  </a:cubicBezTo>
                  <a:cubicBezTo>
                    <a:pt x="7365" y="11125"/>
                    <a:pt x="7492" y="10613"/>
                    <a:pt x="7539" y="9986"/>
                  </a:cubicBezTo>
                  <a:cubicBezTo>
                    <a:pt x="7569" y="9495"/>
                    <a:pt x="7552" y="9004"/>
                    <a:pt x="7488" y="8517"/>
                  </a:cubicBezTo>
                  <a:cubicBezTo>
                    <a:pt x="7459" y="8259"/>
                    <a:pt x="7412" y="8001"/>
                    <a:pt x="7365" y="7747"/>
                  </a:cubicBezTo>
                  <a:lnTo>
                    <a:pt x="7365" y="7747"/>
                  </a:lnTo>
                  <a:cubicBezTo>
                    <a:pt x="7433" y="7883"/>
                    <a:pt x="7505" y="8018"/>
                    <a:pt x="7586" y="8149"/>
                  </a:cubicBezTo>
                  <a:cubicBezTo>
                    <a:pt x="7607" y="8183"/>
                    <a:pt x="7628" y="8213"/>
                    <a:pt x="7645" y="8247"/>
                  </a:cubicBezTo>
                  <a:cubicBezTo>
                    <a:pt x="7679" y="8314"/>
                    <a:pt x="7708" y="8382"/>
                    <a:pt x="7742" y="8445"/>
                  </a:cubicBezTo>
                  <a:cubicBezTo>
                    <a:pt x="7958" y="8886"/>
                    <a:pt x="8220" y="9300"/>
                    <a:pt x="8521" y="9690"/>
                  </a:cubicBezTo>
                  <a:cubicBezTo>
                    <a:pt x="8910" y="10181"/>
                    <a:pt x="9300" y="10536"/>
                    <a:pt x="9715" y="10778"/>
                  </a:cubicBezTo>
                  <a:cubicBezTo>
                    <a:pt x="9816" y="10837"/>
                    <a:pt x="9926" y="10892"/>
                    <a:pt x="10040" y="10934"/>
                  </a:cubicBezTo>
                  <a:cubicBezTo>
                    <a:pt x="10159" y="10981"/>
                    <a:pt x="10286" y="11019"/>
                    <a:pt x="10413" y="11040"/>
                  </a:cubicBezTo>
                  <a:cubicBezTo>
                    <a:pt x="10500" y="11056"/>
                    <a:pt x="10588" y="11064"/>
                    <a:pt x="10676" y="11064"/>
                  </a:cubicBezTo>
                  <a:cubicBezTo>
                    <a:pt x="10842" y="11064"/>
                    <a:pt x="11009" y="11036"/>
                    <a:pt x="11166" y="10981"/>
                  </a:cubicBezTo>
                  <a:cubicBezTo>
                    <a:pt x="11289" y="10934"/>
                    <a:pt x="11408" y="10871"/>
                    <a:pt x="11518" y="10799"/>
                  </a:cubicBezTo>
                  <a:cubicBezTo>
                    <a:pt x="11653" y="10706"/>
                    <a:pt x="11776" y="10596"/>
                    <a:pt x="11882" y="10477"/>
                  </a:cubicBezTo>
                  <a:cubicBezTo>
                    <a:pt x="12089" y="10244"/>
                    <a:pt x="12267" y="9986"/>
                    <a:pt x="12411" y="9715"/>
                  </a:cubicBezTo>
                  <a:cubicBezTo>
                    <a:pt x="12563" y="9427"/>
                    <a:pt x="12686" y="9131"/>
                    <a:pt x="12779" y="8822"/>
                  </a:cubicBezTo>
                  <a:cubicBezTo>
                    <a:pt x="12876" y="8513"/>
                    <a:pt x="12952" y="8200"/>
                    <a:pt x="13003" y="7878"/>
                  </a:cubicBezTo>
                  <a:cubicBezTo>
                    <a:pt x="13109" y="7210"/>
                    <a:pt x="13151" y="6528"/>
                    <a:pt x="13130" y="5851"/>
                  </a:cubicBezTo>
                  <a:cubicBezTo>
                    <a:pt x="13113" y="5216"/>
                    <a:pt x="13058" y="4590"/>
                    <a:pt x="12969" y="3963"/>
                  </a:cubicBezTo>
                  <a:cubicBezTo>
                    <a:pt x="12931" y="3692"/>
                    <a:pt x="12880" y="3421"/>
                    <a:pt x="12817" y="3155"/>
                  </a:cubicBezTo>
                  <a:cubicBezTo>
                    <a:pt x="12749" y="2905"/>
                    <a:pt x="12665" y="2655"/>
                    <a:pt x="12559" y="2414"/>
                  </a:cubicBezTo>
                  <a:cubicBezTo>
                    <a:pt x="12339" y="1902"/>
                    <a:pt x="12034" y="1424"/>
                    <a:pt x="11653" y="1009"/>
                  </a:cubicBezTo>
                  <a:cubicBezTo>
                    <a:pt x="11293" y="611"/>
                    <a:pt x="10840" y="311"/>
                    <a:pt x="10332" y="137"/>
                  </a:cubicBezTo>
                  <a:cubicBezTo>
                    <a:pt x="10102" y="60"/>
                    <a:pt x="9860" y="22"/>
                    <a:pt x="9618" y="22"/>
                  </a:cubicBezTo>
                  <a:cubicBezTo>
                    <a:pt x="9594" y="22"/>
                    <a:pt x="9569" y="22"/>
                    <a:pt x="9545" y="23"/>
                  </a:cubicBezTo>
                  <a:cubicBezTo>
                    <a:pt x="9437" y="6"/>
                    <a:pt x="9329" y="0"/>
                    <a:pt x="9218"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2"/>
            <p:cNvSpPr/>
            <p:nvPr/>
          </p:nvSpPr>
          <p:spPr>
            <a:xfrm>
              <a:off x="-2080775" y="3168263"/>
              <a:ext cx="44050" cy="22975"/>
            </a:xfrm>
            <a:custGeom>
              <a:rect b="b" l="l" r="r" t="t"/>
              <a:pathLst>
                <a:path extrusionOk="0" h="919" w="1762">
                  <a:moveTo>
                    <a:pt x="661" y="0"/>
                  </a:moveTo>
                  <a:cubicBezTo>
                    <a:pt x="580" y="0"/>
                    <a:pt x="496" y="0"/>
                    <a:pt x="415" y="4"/>
                  </a:cubicBezTo>
                  <a:cubicBezTo>
                    <a:pt x="390" y="9"/>
                    <a:pt x="365" y="13"/>
                    <a:pt x="335" y="21"/>
                  </a:cubicBezTo>
                  <a:cubicBezTo>
                    <a:pt x="255" y="38"/>
                    <a:pt x="174" y="64"/>
                    <a:pt x="98" y="93"/>
                  </a:cubicBezTo>
                  <a:cubicBezTo>
                    <a:pt x="64" y="106"/>
                    <a:pt x="34" y="123"/>
                    <a:pt x="1" y="136"/>
                  </a:cubicBezTo>
                  <a:cubicBezTo>
                    <a:pt x="5" y="144"/>
                    <a:pt x="9" y="157"/>
                    <a:pt x="17" y="165"/>
                  </a:cubicBezTo>
                  <a:cubicBezTo>
                    <a:pt x="64" y="207"/>
                    <a:pt x="111" y="250"/>
                    <a:pt x="161" y="288"/>
                  </a:cubicBezTo>
                  <a:cubicBezTo>
                    <a:pt x="229" y="339"/>
                    <a:pt x="305" y="394"/>
                    <a:pt x="394" y="449"/>
                  </a:cubicBezTo>
                  <a:cubicBezTo>
                    <a:pt x="580" y="571"/>
                    <a:pt x="775" y="682"/>
                    <a:pt x="978" y="775"/>
                  </a:cubicBezTo>
                  <a:cubicBezTo>
                    <a:pt x="1071" y="817"/>
                    <a:pt x="1169" y="855"/>
                    <a:pt x="1266" y="885"/>
                  </a:cubicBezTo>
                  <a:cubicBezTo>
                    <a:pt x="1338" y="906"/>
                    <a:pt x="1414" y="919"/>
                    <a:pt x="1490" y="919"/>
                  </a:cubicBezTo>
                  <a:lnTo>
                    <a:pt x="1507" y="919"/>
                  </a:lnTo>
                  <a:cubicBezTo>
                    <a:pt x="1541" y="919"/>
                    <a:pt x="1575" y="914"/>
                    <a:pt x="1605" y="902"/>
                  </a:cubicBezTo>
                  <a:cubicBezTo>
                    <a:pt x="1639" y="889"/>
                    <a:pt x="1668" y="872"/>
                    <a:pt x="1694" y="851"/>
                  </a:cubicBezTo>
                  <a:cubicBezTo>
                    <a:pt x="1715" y="825"/>
                    <a:pt x="1727" y="800"/>
                    <a:pt x="1740" y="770"/>
                  </a:cubicBezTo>
                  <a:cubicBezTo>
                    <a:pt x="1753" y="732"/>
                    <a:pt x="1761" y="690"/>
                    <a:pt x="1761" y="652"/>
                  </a:cubicBezTo>
                  <a:cubicBezTo>
                    <a:pt x="1757" y="618"/>
                    <a:pt x="1757" y="584"/>
                    <a:pt x="1749" y="555"/>
                  </a:cubicBezTo>
                  <a:cubicBezTo>
                    <a:pt x="1744" y="516"/>
                    <a:pt x="1732" y="478"/>
                    <a:pt x="1719" y="440"/>
                  </a:cubicBezTo>
                  <a:cubicBezTo>
                    <a:pt x="1689" y="368"/>
                    <a:pt x="1643" y="305"/>
                    <a:pt x="1588" y="254"/>
                  </a:cubicBezTo>
                  <a:cubicBezTo>
                    <a:pt x="1528" y="199"/>
                    <a:pt x="1461" y="152"/>
                    <a:pt x="1385" y="119"/>
                  </a:cubicBezTo>
                  <a:cubicBezTo>
                    <a:pt x="1313" y="85"/>
                    <a:pt x="1232" y="59"/>
                    <a:pt x="1152" y="38"/>
                  </a:cubicBezTo>
                  <a:lnTo>
                    <a:pt x="1088" y="25"/>
                  </a:lnTo>
                  <a:cubicBezTo>
                    <a:pt x="970" y="13"/>
                    <a:pt x="851" y="0"/>
                    <a:pt x="7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2"/>
            <p:cNvSpPr/>
            <p:nvPr/>
          </p:nvSpPr>
          <p:spPr>
            <a:xfrm>
              <a:off x="-2097375" y="3120538"/>
              <a:ext cx="44550" cy="22550"/>
            </a:xfrm>
            <a:custGeom>
              <a:rect b="b" l="l" r="r" t="t"/>
              <a:pathLst>
                <a:path extrusionOk="0" h="902" w="1782">
                  <a:moveTo>
                    <a:pt x="902" y="0"/>
                  </a:moveTo>
                  <a:cubicBezTo>
                    <a:pt x="842" y="0"/>
                    <a:pt x="775" y="4"/>
                    <a:pt x="707" y="9"/>
                  </a:cubicBezTo>
                  <a:cubicBezTo>
                    <a:pt x="626" y="21"/>
                    <a:pt x="550" y="34"/>
                    <a:pt x="474" y="55"/>
                  </a:cubicBezTo>
                  <a:lnTo>
                    <a:pt x="483" y="55"/>
                  </a:lnTo>
                  <a:cubicBezTo>
                    <a:pt x="402" y="72"/>
                    <a:pt x="322" y="98"/>
                    <a:pt x="246" y="127"/>
                  </a:cubicBezTo>
                  <a:cubicBezTo>
                    <a:pt x="174" y="157"/>
                    <a:pt x="106" y="186"/>
                    <a:pt x="38" y="225"/>
                  </a:cubicBezTo>
                  <a:lnTo>
                    <a:pt x="38" y="229"/>
                  </a:lnTo>
                  <a:lnTo>
                    <a:pt x="34" y="229"/>
                  </a:lnTo>
                  <a:lnTo>
                    <a:pt x="25" y="233"/>
                  </a:lnTo>
                  <a:lnTo>
                    <a:pt x="17" y="233"/>
                  </a:lnTo>
                  <a:lnTo>
                    <a:pt x="9" y="241"/>
                  </a:lnTo>
                  <a:cubicBezTo>
                    <a:pt x="4" y="246"/>
                    <a:pt x="0" y="254"/>
                    <a:pt x="0" y="258"/>
                  </a:cubicBezTo>
                  <a:cubicBezTo>
                    <a:pt x="0" y="267"/>
                    <a:pt x="0" y="275"/>
                    <a:pt x="9" y="284"/>
                  </a:cubicBezTo>
                  <a:cubicBezTo>
                    <a:pt x="51" y="335"/>
                    <a:pt x="102" y="377"/>
                    <a:pt x="157" y="415"/>
                  </a:cubicBezTo>
                  <a:cubicBezTo>
                    <a:pt x="233" y="470"/>
                    <a:pt x="313" y="521"/>
                    <a:pt x="398" y="563"/>
                  </a:cubicBezTo>
                  <a:cubicBezTo>
                    <a:pt x="593" y="673"/>
                    <a:pt x="796" y="762"/>
                    <a:pt x="1007" y="830"/>
                  </a:cubicBezTo>
                  <a:cubicBezTo>
                    <a:pt x="1105" y="859"/>
                    <a:pt x="1206" y="885"/>
                    <a:pt x="1308" y="898"/>
                  </a:cubicBezTo>
                  <a:cubicBezTo>
                    <a:pt x="1342" y="902"/>
                    <a:pt x="1376" y="902"/>
                    <a:pt x="1414" y="902"/>
                  </a:cubicBezTo>
                  <a:cubicBezTo>
                    <a:pt x="1460" y="902"/>
                    <a:pt x="1507" y="898"/>
                    <a:pt x="1553" y="889"/>
                  </a:cubicBezTo>
                  <a:cubicBezTo>
                    <a:pt x="1621" y="872"/>
                    <a:pt x="1680" y="834"/>
                    <a:pt x="1723" y="775"/>
                  </a:cubicBezTo>
                  <a:cubicBezTo>
                    <a:pt x="1761" y="707"/>
                    <a:pt x="1782" y="627"/>
                    <a:pt x="1769" y="546"/>
                  </a:cubicBezTo>
                  <a:cubicBezTo>
                    <a:pt x="1765" y="470"/>
                    <a:pt x="1748" y="398"/>
                    <a:pt x="1710" y="330"/>
                  </a:cubicBezTo>
                  <a:cubicBezTo>
                    <a:pt x="1676" y="267"/>
                    <a:pt x="1625" y="208"/>
                    <a:pt x="1566" y="165"/>
                  </a:cubicBezTo>
                  <a:cubicBezTo>
                    <a:pt x="1503" y="119"/>
                    <a:pt x="1431" y="85"/>
                    <a:pt x="1354" y="64"/>
                  </a:cubicBezTo>
                  <a:cubicBezTo>
                    <a:pt x="1270" y="34"/>
                    <a:pt x="1181" y="17"/>
                    <a:pt x="1092" y="9"/>
                  </a:cubicBezTo>
                  <a:cubicBezTo>
                    <a:pt x="1029" y="4"/>
                    <a:pt x="965" y="0"/>
                    <a:pt x="9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2"/>
            <p:cNvSpPr/>
            <p:nvPr/>
          </p:nvSpPr>
          <p:spPr>
            <a:xfrm>
              <a:off x="-2177175" y="3140413"/>
              <a:ext cx="38750" cy="44900"/>
            </a:xfrm>
            <a:custGeom>
              <a:rect b="b" l="l" r="r" t="t"/>
              <a:pathLst>
                <a:path extrusionOk="0" h="1796" w="1550">
                  <a:moveTo>
                    <a:pt x="1533" y="1"/>
                  </a:moveTo>
                  <a:cubicBezTo>
                    <a:pt x="1524" y="1"/>
                    <a:pt x="1516" y="5"/>
                    <a:pt x="1512" y="5"/>
                  </a:cubicBezTo>
                  <a:cubicBezTo>
                    <a:pt x="1419" y="31"/>
                    <a:pt x="1330" y="60"/>
                    <a:pt x="1245" y="103"/>
                  </a:cubicBezTo>
                  <a:cubicBezTo>
                    <a:pt x="1008" y="208"/>
                    <a:pt x="784" y="340"/>
                    <a:pt x="576" y="496"/>
                  </a:cubicBezTo>
                  <a:cubicBezTo>
                    <a:pt x="471" y="577"/>
                    <a:pt x="373" y="661"/>
                    <a:pt x="284" y="759"/>
                  </a:cubicBezTo>
                  <a:cubicBezTo>
                    <a:pt x="200" y="843"/>
                    <a:pt x="132" y="941"/>
                    <a:pt x="77" y="1042"/>
                  </a:cubicBezTo>
                  <a:cubicBezTo>
                    <a:pt x="26" y="1135"/>
                    <a:pt x="1" y="1233"/>
                    <a:pt x="1" y="1338"/>
                  </a:cubicBezTo>
                  <a:cubicBezTo>
                    <a:pt x="5" y="1440"/>
                    <a:pt x="39" y="1542"/>
                    <a:pt x="98" y="1626"/>
                  </a:cubicBezTo>
                  <a:cubicBezTo>
                    <a:pt x="136" y="1690"/>
                    <a:pt x="195" y="1745"/>
                    <a:pt x="267" y="1779"/>
                  </a:cubicBezTo>
                  <a:cubicBezTo>
                    <a:pt x="297" y="1791"/>
                    <a:pt x="331" y="1796"/>
                    <a:pt x="365" y="1796"/>
                  </a:cubicBezTo>
                  <a:cubicBezTo>
                    <a:pt x="454" y="1796"/>
                    <a:pt x="555" y="1749"/>
                    <a:pt x="657" y="1660"/>
                  </a:cubicBezTo>
                  <a:cubicBezTo>
                    <a:pt x="733" y="1597"/>
                    <a:pt x="796" y="1525"/>
                    <a:pt x="856" y="1448"/>
                  </a:cubicBezTo>
                  <a:cubicBezTo>
                    <a:pt x="923" y="1360"/>
                    <a:pt x="987" y="1266"/>
                    <a:pt x="1046" y="1169"/>
                  </a:cubicBezTo>
                  <a:cubicBezTo>
                    <a:pt x="1101" y="1076"/>
                    <a:pt x="1160" y="979"/>
                    <a:pt x="1220" y="869"/>
                  </a:cubicBezTo>
                  <a:cubicBezTo>
                    <a:pt x="1245" y="818"/>
                    <a:pt x="1270" y="767"/>
                    <a:pt x="1296" y="720"/>
                  </a:cubicBezTo>
                  <a:cubicBezTo>
                    <a:pt x="1304" y="699"/>
                    <a:pt x="1317" y="674"/>
                    <a:pt x="1326" y="653"/>
                  </a:cubicBezTo>
                  <a:cubicBezTo>
                    <a:pt x="1338" y="627"/>
                    <a:pt x="1355" y="593"/>
                    <a:pt x="1368" y="568"/>
                  </a:cubicBezTo>
                  <a:cubicBezTo>
                    <a:pt x="1372" y="564"/>
                    <a:pt x="1372" y="560"/>
                    <a:pt x="1372" y="555"/>
                  </a:cubicBezTo>
                  <a:cubicBezTo>
                    <a:pt x="1406" y="467"/>
                    <a:pt x="1431" y="373"/>
                    <a:pt x="1461" y="285"/>
                  </a:cubicBezTo>
                  <a:cubicBezTo>
                    <a:pt x="1491" y="191"/>
                    <a:pt x="1520" y="98"/>
                    <a:pt x="1550" y="5"/>
                  </a:cubicBezTo>
                  <a:cubicBezTo>
                    <a:pt x="1546" y="5"/>
                    <a:pt x="1541" y="1"/>
                    <a:pt x="15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2"/>
            <p:cNvSpPr/>
            <p:nvPr/>
          </p:nvSpPr>
          <p:spPr>
            <a:xfrm>
              <a:off x="-2150075" y="3179888"/>
              <a:ext cx="27850" cy="47225"/>
            </a:xfrm>
            <a:custGeom>
              <a:rect b="b" l="l" r="r" t="t"/>
              <a:pathLst>
                <a:path extrusionOk="0" h="1889" w="1114">
                  <a:moveTo>
                    <a:pt x="1105" y="1"/>
                  </a:moveTo>
                  <a:lnTo>
                    <a:pt x="1033" y="39"/>
                  </a:lnTo>
                  <a:cubicBezTo>
                    <a:pt x="910" y="119"/>
                    <a:pt x="792" y="204"/>
                    <a:pt x="677" y="297"/>
                  </a:cubicBezTo>
                  <a:cubicBezTo>
                    <a:pt x="606" y="356"/>
                    <a:pt x="534" y="420"/>
                    <a:pt x="462" y="483"/>
                  </a:cubicBezTo>
                  <a:cubicBezTo>
                    <a:pt x="436" y="504"/>
                    <a:pt x="415" y="530"/>
                    <a:pt x="394" y="555"/>
                  </a:cubicBezTo>
                  <a:cubicBezTo>
                    <a:pt x="339" y="619"/>
                    <a:pt x="288" y="682"/>
                    <a:pt x="242" y="750"/>
                  </a:cubicBezTo>
                  <a:cubicBezTo>
                    <a:pt x="203" y="801"/>
                    <a:pt x="165" y="851"/>
                    <a:pt x="127" y="902"/>
                  </a:cubicBezTo>
                  <a:cubicBezTo>
                    <a:pt x="106" y="949"/>
                    <a:pt x="89" y="991"/>
                    <a:pt x="76" y="1033"/>
                  </a:cubicBezTo>
                  <a:cubicBezTo>
                    <a:pt x="47" y="1114"/>
                    <a:pt x="30" y="1190"/>
                    <a:pt x="21" y="1275"/>
                  </a:cubicBezTo>
                  <a:cubicBezTo>
                    <a:pt x="0" y="1410"/>
                    <a:pt x="13" y="1546"/>
                    <a:pt x="60" y="1672"/>
                  </a:cubicBezTo>
                  <a:cubicBezTo>
                    <a:pt x="76" y="1723"/>
                    <a:pt x="106" y="1770"/>
                    <a:pt x="148" y="1808"/>
                  </a:cubicBezTo>
                  <a:cubicBezTo>
                    <a:pt x="186" y="1846"/>
                    <a:pt x="237" y="1871"/>
                    <a:pt x="292" y="1884"/>
                  </a:cubicBezTo>
                  <a:cubicBezTo>
                    <a:pt x="305" y="1888"/>
                    <a:pt x="322" y="1888"/>
                    <a:pt x="335" y="1888"/>
                  </a:cubicBezTo>
                  <a:cubicBezTo>
                    <a:pt x="377" y="1888"/>
                    <a:pt x="419" y="1880"/>
                    <a:pt x="462" y="1867"/>
                  </a:cubicBezTo>
                  <a:cubicBezTo>
                    <a:pt x="495" y="1854"/>
                    <a:pt x="529" y="1838"/>
                    <a:pt x="563" y="1821"/>
                  </a:cubicBezTo>
                  <a:cubicBezTo>
                    <a:pt x="601" y="1799"/>
                    <a:pt x="635" y="1778"/>
                    <a:pt x="669" y="1753"/>
                  </a:cubicBezTo>
                  <a:cubicBezTo>
                    <a:pt x="766" y="1672"/>
                    <a:pt x="843" y="1571"/>
                    <a:pt x="893" y="1452"/>
                  </a:cubicBezTo>
                  <a:cubicBezTo>
                    <a:pt x="948" y="1325"/>
                    <a:pt x="982" y="1190"/>
                    <a:pt x="1003" y="1055"/>
                  </a:cubicBezTo>
                  <a:cubicBezTo>
                    <a:pt x="1029" y="885"/>
                    <a:pt x="1046" y="716"/>
                    <a:pt x="1054" y="542"/>
                  </a:cubicBezTo>
                  <a:lnTo>
                    <a:pt x="1054" y="513"/>
                  </a:lnTo>
                  <a:cubicBezTo>
                    <a:pt x="1063" y="352"/>
                    <a:pt x="1080" y="195"/>
                    <a:pt x="1109" y="39"/>
                  </a:cubicBezTo>
                  <a:cubicBezTo>
                    <a:pt x="1113" y="26"/>
                    <a:pt x="1109" y="13"/>
                    <a:pt x="11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8" name="Google Shape;7648;p62"/>
          <p:cNvGrpSpPr/>
          <p:nvPr/>
        </p:nvGrpSpPr>
        <p:grpSpPr>
          <a:xfrm>
            <a:off x="3970966" y="4133265"/>
            <a:ext cx="589888" cy="821876"/>
            <a:chOff x="-811725" y="3550913"/>
            <a:chExt cx="590715" cy="822946"/>
          </a:xfrm>
        </p:grpSpPr>
        <p:sp>
          <p:nvSpPr>
            <p:cNvPr id="7649" name="Google Shape;7649;p62"/>
            <p:cNvSpPr/>
            <p:nvPr/>
          </p:nvSpPr>
          <p:spPr>
            <a:xfrm>
              <a:off x="-811725" y="3550913"/>
              <a:ext cx="391704" cy="261832"/>
            </a:xfrm>
            <a:custGeom>
              <a:rect b="b" l="l" r="r" t="t"/>
              <a:pathLst>
                <a:path extrusionOk="0" h="5139" w="7688">
                  <a:moveTo>
                    <a:pt x="5351" y="0"/>
                  </a:moveTo>
                  <a:cubicBezTo>
                    <a:pt x="5330" y="0"/>
                    <a:pt x="5313" y="9"/>
                    <a:pt x="5300" y="26"/>
                  </a:cubicBezTo>
                  <a:cubicBezTo>
                    <a:pt x="5198" y="144"/>
                    <a:pt x="5093" y="258"/>
                    <a:pt x="4983" y="368"/>
                  </a:cubicBezTo>
                  <a:lnTo>
                    <a:pt x="4834" y="517"/>
                  </a:lnTo>
                  <a:cubicBezTo>
                    <a:pt x="4737" y="614"/>
                    <a:pt x="4644" y="711"/>
                    <a:pt x="4547" y="809"/>
                  </a:cubicBezTo>
                  <a:cubicBezTo>
                    <a:pt x="4407" y="953"/>
                    <a:pt x="4276" y="1109"/>
                    <a:pt x="4161" y="1278"/>
                  </a:cubicBezTo>
                  <a:cubicBezTo>
                    <a:pt x="4111" y="1359"/>
                    <a:pt x="4060" y="1444"/>
                    <a:pt x="4022" y="1532"/>
                  </a:cubicBezTo>
                  <a:cubicBezTo>
                    <a:pt x="3979" y="1621"/>
                    <a:pt x="3946" y="1710"/>
                    <a:pt x="3924" y="1808"/>
                  </a:cubicBezTo>
                  <a:cubicBezTo>
                    <a:pt x="3891" y="1943"/>
                    <a:pt x="3874" y="2087"/>
                    <a:pt x="3882" y="2231"/>
                  </a:cubicBezTo>
                  <a:cubicBezTo>
                    <a:pt x="3827" y="2150"/>
                    <a:pt x="3764" y="2078"/>
                    <a:pt x="3687" y="2015"/>
                  </a:cubicBezTo>
                  <a:cubicBezTo>
                    <a:pt x="3611" y="1947"/>
                    <a:pt x="3527" y="1884"/>
                    <a:pt x="3438" y="1833"/>
                  </a:cubicBezTo>
                  <a:cubicBezTo>
                    <a:pt x="3349" y="1778"/>
                    <a:pt x="3251" y="1723"/>
                    <a:pt x="3150" y="1681"/>
                  </a:cubicBezTo>
                  <a:cubicBezTo>
                    <a:pt x="2942" y="1592"/>
                    <a:pt x="2731" y="1515"/>
                    <a:pt x="2515" y="1448"/>
                  </a:cubicBezTo>
                  <a:cubicBezTo>
                    <a:pt x="2435" y="1422"/>
                    <a:pt x="2350" y="1397"/>
                    <a:pt x="2265" y="1372"/>
                  </a:cubicBezTo>
                  <a:cubicBezTo>
                    <a:pt x="2138" y="1333"/>
                    <a:pt x="2011" y="1295"/>
                    <a:pt x="1884" y="1253"/>
                  </a:cubicBezTo>
                  <a:cubicBezTo>
                    <a:pt x="1821" y="1232"/>
                    <a:pt x="1762" y="1211"/>
                    <a:pt x="1702" y="1185"/>
                  </a:cubicBezTo>
                  <a:cubicBezTo>
                    <a:pt x="1677" y="1177"/>
                    <a:pt x="1652" y="1164"/>
                    <a:pt x="1626" y="1156"/>
                  </a:cubicBezTo>
                  <a:lnTo>
                    <a:pt x="1609" y="1147"/>
                  </a:lnTo>
                  <a:lnTo>
                    <a:pt x="1580" y="1135"/>
                  </a:lnTo>
                  <a:cubicBezTo>
                    <a:pt x="1558" y="1126"/>
                    <a:pt x="1541" y="1118"/>
                    <a:pt x="1525" y="1109"/>
                  </a:cubicBezTo>
                  <a:cubicBezTo>
                    <a:pt x="1516" y="1105"/>
                    <a:pt x="1503" y="1105"/>
                    <a:pt x="1495" y="1105"/>
                  </a:cubicBezTo>
                  <a:cubicBezTo>
                    <a:pt x="1461" y="1105"/>
                    <a:pt x="1431" y="1126"/>
                    <a:pt x="1427" y="1160"/>
                  </a:cubicBezTo>
                  <a:cubicBezTo>
                    <a:pt x="1423" y="1177"/>
                    <a:pt x="1427" y="1198"/>
                    <a:pt x="1436" y="1211"/>
                  </a:cubicBezTo>
                  <a:cubicBezTo>
                    <a:pt x="1478" y="1304"/>
                    <a:pt x="1512" y="1397"/>
                    <a:pt x="1537" y="1494"/>
                  </a:cubicBezTo>
                  <a:cubicBezTo>
                    <a:pt x="1571" y="1604"/>
                    <a:pt x="1596" y="1723"/>
                    <a:pt x="1613" y="1812"/>
                  </a:cubicBezTo>
                  <a:cubicBezTo>
                    <a:pt x="1626" y="1879"/>
                    <a:pt x="1639" y="1964"/>
                    <a:pt x="1656" y="2045"/>
                  </a:cubicBezTo>
                  <a:cubicBezTo>
                    <a:pt x="1694" y="2298"/>
                    <a:pt x="1753" y="2548"/>
                    <a:pt x="1829" y="2794"/>
                  </a:cubicBezTo>
                  <a:cubicBezTo>
                    <a:pt x="1880" y="2946"/>
                    <a:pt x="1948" y="3094"/>
                    <a:pt x="2041" y="3230"/>
                  </a:cubicBezTo>
                  <a:cubicBezTo>
                    <a:pt x="2096" y="3314"/>
                    <a:pt x="2168" y="3390"/>
                    <a:pt x="2244" y="3462"/>
                  </a:cubicBezTo>
                  <a:cubicBezTo>
                    <a:pt x="2238" y="3460"/>
                    <a:pt x="2231" y="3459"/>
                    <a:pt x="2225" y="3459"/>
                  </a:cubicBezTo>
                  <a:cubicBezTo>
                    <a:pt x="2219" y="3459"/>
                    <a:pt x="2212" y="3460"/>
                    <a:pt x="2206" y="3462"/>
                  </a:cubicBezTo>
                  <a:lnTo>
                    <a:pt x="2121" y="3462"/>
                  </a:lnTo>
                  <a:cubicBezTo>
                    <a:pt x="2007" y="3467"/>
                    <a:pt x="1897" y="3484"/>
                    <a:pt x="1791" y="3505"/>
                  </a:cubicBezTo>
                  <a:cubicBezTo>
                    <a:pt x="1673" y="3530"/>
                    <a:pt x="1558" y="3564"/>
                    <a:pt x="1444" y="3606"/>
                  </a:cubicBezTo>
                  <a:cubicBezTo>
                    <a:pt x="1326" y="3649"/>
                    <a:pt x="1211" y="3699"/>
                    <a:pt x="1097" y="3754"/>
                  </a:cubicBezTo>
                  <a:cubicBezTo>
                    <a:pt x="881" y="3856"/>
                    <a:pt x="674" y="3979"/>
                    <a:pt x="479" y="4118"/>
                  </a:cubicBezTo>
                  <a:cubicBezTo>
                    <a:pt x="390" y="4186"/>
                    <a:pt x="301" y="4254"/>
                    <a:pt x="221" y="4330"/>
                  </a:cubicBezTo>
                  <a:cubicBezTo>
                    <a:pt x="149" y="4398"/>
                    <a:pt x="81" y="4474"/>
                    <a:pt x="22" y="4554"/>
                  </a:cubicBezTo>
                  <a:cubicBezTo>
                    <a:pt x="1" y="4580"/>
                    <a:pt x="14" y="4618"/>
                    <a:pt x="47" y="4622"/>
                  </a:cubicBezTo>
                  <a:cubicBezTo>
                    <a:pt x="107" y="4639"/>
                    <a:pt x="166" y="4660"/>
                    <a:pt x="225" y="4677"/>
                  </a:cubicBezTo>
                  <a:cubicBezTo>
                    <a:pt x="323" y="4707"/>
                    <a:pt x="416" y="4741"/>
                    <a:pt x="513" y="4775"/>
                  </a:cubicBezTo>
                  <a:cubicBezTo>
                    <a:pt x="627" y="4817"/>
                    <a:pt x="737" y="4855"/>
                    <a:pt x="852" y="4893"/>
                  </a:cubicBezTo>
                  <a:cubicBezTo>
                    <a:pt x="1042" y="4961"/>
                    <a:pt x="1241" y="5007"/>
                    <a:pt x="1444" y="5033"/>
                  </a:cubicBezTo>
                  <a:cubicBezTo>
                    <a:pt x="1499" y="5037"/>
                    <a:pt x="1554" y="5041"/>
                    <a:pt x="1609" y="5041"/>
                  </a:cubicBezTo>
                  <a:cubicBezTo>
                    <a:pt x="1647" y="5041"/>
                    <a:pt x="1690" y="5041"/>
                    <a:pt x="1728" y="5037"/>
                  </a:cubicBezTo>
                  <a:cubicBezTo>
                    <a:pt x="1728" y="5041"/>
                    <a:pt x="1732" y="5050"/>
                    <a:pt x="1732" y="5058"/>
                  </a:cubicBezTo>
                  <a:cubicBezTo>
                    <a:pt x="1736" y="5083"/>
                    <a:pt x="1749" y="5105"/>
                    <a:pt x="1770" y="5122"/>
                  </a:cubicBezTo>
                  <a:cubicBezTo>
                    <a:pt x="1787" y="5134"/>
                    <a:pt x="1808" y="5139"/>
                    <a:pt x="1829" y="5139"/>
                  </a:cubicBezTo>
                  <a:cubicBezTo>
                    <a:pt x="2367" y="5105"/>
                    <a:pt x="2900" y="5028"/>
                    <a:pt x="3429" y="4914"/>
                  </a:cubicBezTo>
                  <a:cubicBezTo>
                    <a:pt x="3975" y="4800"/>
                    <a:pt x="4513" y="4635"/>
                    <a:pt x="5029" y="4419"/>
                  </a:cubicBezTo>
                  <a:cubicBezTo>
                    <a:pt x="5283" y="4317"/>
                    <a:pt x="5524" y="4195"/>
                    <a:pt x="5761" y="4059"/>
                  </a:cubicBezTo>
                  <a:cubicBezTo>
                    <a:pt x="5994" y="3928"/>
                    <a:pt x="6214" y="3776"/>
                    <a:pt x="6422" y="3606"/>
                  </a:cubicBezTo>
                  <a:cubicBezTo>
                    <a:pt x="6625" y="3441"/>
                    <a:pt x="6807" y="3255"/>
                    <a:pt x="6972" y="3056"/>
                  </a:cubicBezTo>
                  <a:cubicBezTo>
                    <a:pt x="7137" y="2853"/>
                    <a:pt x="7277" y="2633"/>
                    <a:pt x="7387" y="2396"/>
                  </a:cubicBezTo>
                  <a:cubicBezTo>
                    <a:pt x="7492" y="2159"/>
                    <a:pt x="7573" y="1905"/>
                    <a:pt x="7624" y="1647"/>
                  </a:cubicBezTo>
                  <a:cubicBezTo>
                    <a:pt x="7649" y="1511"/>
                    <a:pt x="7666" y="1380"/>
                    <a:pt x="7679" y="1245"/>
                  </a:cubicBezTo>
                  <a:cubicBezTo>
                    <a:pt x="7683" y="1173"/>
                    <a:pt x="7687" y="1101"/>
                    <a:pt x="7687" y="1033"/>
                  </a:cubicBezTo>
                  <a:lnTo>
                    <a:pt x="7687" y="923"/>
                  </a:lnTo>
                  <a:cubicBezTo>
                    <a:pt x="7687" y="885"/>
                    <a:pt x="7683" y="838"/>
                    <a:pt x="7679" y="796"/>
                  </a:cubicBezTo>
                  <a:cubicBezTo>
                    <a:pt x="7679" y="771"/>
                    <a:pt x="7662" y="754"/>
                    <a:pt x="7641" y="741"/>
                  </a:cubicBezTo>
                  <a:cubicBezTo>
                    <a:pt x="7632" y="741"/>
                    <a:pt x="7624" y="737"/>
                    <a:pt x="7615" y="737"/>
                  </a:cubicBezTo>
                  <a:cubicBezTo>
                    <a:pt x="7598" y="737"/>
                    <a:pt x="7577" y="745"/>
                    <a:pt x="7564" y="762"/>
                  </a:cubicBezTo>
                  <a:cubicBezTo>
                    <a:pt x="7547" y="779"/>
                    <a:pt x="7530" y="796"/>
                    <a:pt x="7514" y="813"/>
                  </a:cubicBezTo>
                  <a:cubicBezTo>
                    <a:pt x="7395" y="927"/>
                    <a:pt x="7264" y="1029"/>
                    <a:pt x="7120" y="1109"/>
                  </a:cubicBezTo>
                  <a:cubicBezTo>
                    <a:pt x="6946" y="1207"/>
                    <a:pt x="6769" y="1295"/>
                    <a:pt x="6587" y="1376"/>
                  </a:cubicBezTo>
                  <a:cubicBezTo>
                    <a:pt x="6485" y="1422"/>
                    <a:pt x="6388" y="1469"/>
                    <a:pt x="6290" y="1515"/>
                  </a:cubicBezTo>
                  <a:cubicBezTo>
                    <a:pt x="6155" y="1583"/>
                    <a:pt x="6019" y="1659"/>
                    <a:pt x="5897" y="1744"/>
                  </a:cubicBezTo>
                  <a:cubicBezTo>
                    <a:pt x="5850" y="1778"/>
                    <a:pt x="5804" y="1812"/>
                    <a:pt x="5761" y="1846"/>
                  </a:cubicBezTo>
                  <a:cubicBezTo>
                    <a:pt x="5782" y="1778"/>
                    <a:pt x="5791" y="1710"/>
                    <a:pt x="5795" y="1642"/>
                  </a:cubicBezTo>
                  <a:cubicBezTo>
                    <a:pt x="5804" y="1486"/>
                    <a:pt x="5787" y="1329"/>
                    <a:pt x="5749" y="1173"/>
                  </a:cubicBezTo>
                  <a:cubicBezTo>
                    <a:pt x="5702" y="995"/>
                    <a:pt x="5647" y="813"/>
                    <a:pt x="5584" y="639"/>
                  </a:cubicBezTo>
                  <a:cubicBezTo>
                    <a:pt x="5545" y="517"/>
                    <a:pt x="5503" y="394"/>
                    <a:pt x="5469" y="271"/>
                  </a:cubicBezTo>
                  <a:cubicBezTo>
                    <a:pt x="5448" y="203"/>
                    <a:pt x="5431" y="131"/>
                    <a:pt x="5414" y="59"/>
                  </a:cubicBezTo>
                  <a:cubicBezTo>
                    <a:pt x="5410" y="38"/>
                    <a:pt x="5397" y="17"/>
                    <a:pt x="5376" y="9"/>
                  </a:cubicBezTo>
                  <a:cubicBezTo>
                    <a:pt x="5368" y="4"/>
                    <a:pt x="5359" y="0"/>
                    <a:pt x="53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2"/>
            <p:cNvSpPr/>
            <p:nvPr/>
          </p:nvSpPr>
          <p:spPr>
            <a:xfrm>
              <a:off x="-727197" y="3619441"/>
              <a:ext cx="130992" cy="117389"/>
            </a:xfrm>
            <a:custGeom>
              <a:rect b="b" l="l" r="r" t="t"/>
              <a:pathLst>
                <a:path extrusionOk="0" h="2304" w="2571">
                  <a:moveTo>
                    <a:pt x="37" y="0"/>
                  </a:moveTo>
                  <a:cubicBezTo>
                    <a:pt x="28" y="0"/>
                    <a:pt x="20" y="3"/>
                    <a:pt x="14" y="10"/>
                  </a:cubicBezTo>
                  <a:cubicBezTo>
                    <a:pt x="1" y="22"/>
                    <a:pt x="1" y="44"/>
                    <a:pt x="14" y="60"/>
                  </a:cubicBezTo>
                  <a:cubicBezTo>
                    <a:pt x="98" y="154"/>
                    <a:pt x="183" y="247"/>
                    <a:pt x="259" y="348"/>
                  </a:cubicBezTo>
                  <a:cubicBezTo>
                    <a:pt x="293" y="395"/>
                    <a:pt x="327" y="441"/>
                    <a:pt x="361" y="488"/>
                  </a:cubicBezTo>
                  <a:cubicBezTo>
                    <a:pt x="390" y="539"/>
                    <a:pt x="428" y="589"/>
                    <a:pt x="458" y="640"/>
                  </a:cubicBezTo>
                  <a:cubicBezTo>
                    <a:pt x="492" y="691"/>
                    <a:pt x="526" y="746"/>
                    <a:pt x="560" y="797"/>
                  </a:cubicBezTo>
                  <a:cubicBezTo>
                    <a:pt x="594" y="843"/>
                    <a:pt x="636" y="907"/>
                    <a:pt x="674" y="962"/>
                  </a:cubicBezTo>
                  <a:cubicBezTo>
                    <a:pt x="742" y="1068"/>
                    <a:pt x="814" y="1165"/>
                    <a:pt x="890" y="1262"/>
                  </a:cubicBezTo>
                  <a:cubicBezTo>
                    <a:pt x="966" y="1364"/>
                    <a:pt x="1046" y="1461"/>
                    <a:pt x="1131" y="1559"/>
                  </a:cubicBezTo>
                  <a:cubicBezTo>
                    <a:pt x="1296" y="1741"/>
                    <a:pt x="1487" y="1902"/>
                    <a:pt x="1694" y="2033"/>
                  </a:cubicBezTo>
                  <a:cubicBezTo>
                    <a:pt x="1804" y="2101"/>
                    <a:pt x="1923" y="2160"/>
                    <a:pt x="2045" y="2202"/>
                  </a:cubicBezTo>
                  <a:cubicBezTo>
                    <a:pt x="2168" y="2253"/>
                    <a:pt x="2303" y="2287"/>
                    <a:pt x="2435" y="2304"/>
                  </a:cubicBezTo>
                  <a:lnTo>
                    <a:pt x="2456" y="2304"/>
                  </a:lnTo>
                  <a:cubicBezTo>
                    <a:pt x="2473" y="2304"/>
                    <a:pt x="2485" y="2299"/>
                    <a:pt x="2498" y="2295"/>
                  </a:cubicBezTo>
                  <a:cubicBezTo>
                    <a:pt x="2570" y="2257"/>
                    <a:pt x="2557" y="2151"/>
                    <a:pt x="2481" y="2134"/>
                  </a:cubicBezTo>
                  <a:cubicBezTo>
                    <a:pt x="2414" y="2122"/>
                    <a:pt x="2354" y="2105"/>
                    <a:pt x="2291" y="2084"/>
                  </a:cubicBezTo>
                  <a:cubicBezTo>
                    <a:pt x="2227" y="2067"/>
                    <a:pt x="2160" y="2041"/>
                    <a:pt x="2096" y="2016"/>
                  </a:cubicBezTo>
                  <a:cubicBezTo>
                    <a:pt x="1931" y="1944"/>
                    <a:pt x="1770" y="1851"/>
                    <a:pt x="1626" y="1741"/>
                  </a:cubicBezTo>
                  <a:cubicBezTo>
                    <a:pt x="1482" y="1626"/>
                    <a:pt x="1347" y="1499"/>
                    <a:pt x="1224" y="1364"/>
                  </a:cubicBezTo>
                  <a:cubicBezTo>
                    <a:pt x="1089" y="1216"/>
                    <a:pt x="962" y="1059"/>
                    <a:pt x="835" y="907"/>
                  </a:cubicBezTo>
                  <a:cubicBezTo>
                    <a:pt x="805" y="869"/>
                    <a:pt x="776" y="831"/>
                    <a:pt x="742" y="793"/>
                  </a:cubicBezTo>
                  <a:lnTo>
                    <a:pt x="649" y="678"/>
                  </a:lnTo>
                  <a:cubicBezTo>
                    <a:pt x="589" y="602"/>
                    <a:pt x="526" y="530"/>
                    <a:pt x="458" y="458"/>
                  </a:cubicBezTo>
                  <a:cubicBezTo>
                    <a:pt x="395" y="382"/>
                    <a:pt x="335" y="310"/>
                    <a:pt x="272" y="238"/>
                  </a:cubicBezTo>
                  <a:cubicBezTo>
                    <a:pt x="204" y="166"/>
                    <a:pt x="132" y="86"/>
                    <a:pt x="64" y="10"/>
                  </a:cubicBezTo>
                  <a:cubicBezTo>
                    <a:pt x="56" y="3"/>
                    <a:pt x="46" y="0"/>
                    <a:pt x="3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2"/>
            <p:cNvSpPr/>
            <p:nvPr/>
          </p:nvSpPr>
          <p:spPr>
            <a:xfrm>
              <a:off x="-789918" y="3764395"/>
              <a:ext cx="138278" cy="13655"/>
            </a:xfrm>
            <a:custGeom>
              <a:rect b="b" l="l" r="r" t="t"/>
              <a:pathLst>
                <a:path extrusionOk="0" h="268" w="2714">
                  <a:moveTo>
                    <a:pt x="2595" y="0"/>
                  </a:moveTo>
                  <a:lnTo>
                    <a:pt x="2595" y="5"/>
                  </a:lnTo>
                  <a:cubicBezTo>
                    <a:pt x="2553" y="13"/>
                    <a:pt x="2510" y="17"/>
                    <a:pt x="2468" y="26"/>
                  </a:cubicBezTo>
                  <a:cubicBezTo>
                    <a:pt x="2302" y="43"/>
                    <a:pt x="2133" y="52"/>
                    <a:pt x="1967" y="52"/>
                  </a:cubicBezTo>
                  <a:cubicBezTo>
                    <a:pt x="1933" y="52"/>
                    <a:pt x="1900" y="52"/>
                    <a:pt x="1867" y="51"/>
                  </a:cubicBezTo>
                  <a:cubicBezTo>
                    <a:pt x="1655" y="51"/>
                    <a:pt x="1448" y="34"/>
                    <a:pt x="1236" y="30"/>
                  </a:cubicBezTo>
                  <a:lnTo>
                    <a:pt x="940" y="30"/>
                  </a:lnTo>
                  <a:cubicBezTo>
                    <a:pt x="838" y="30"/>
                    <a:pt x="733" y="43"/>
                    <a:pt x="627" y="55"/>
                  </a:cubicBezTo>
                  <a:cubicBezTo>
                    <a:pt x="525" y="68"/>
                    <a:pt x="436" y="81"/>
                    <a:pt x="339" y="106"/>
                  </a:cubicBezTo>
                  <a:cubicBezTo>
                    <a:pt x="233" y="127"/>
                    <a:pt x="127" y="161"/>
                    <a:pt x="26" y="199"/>
                  </a:cubicBezTo>
                  <a:cubicBezTo>
                    <a:pt x="9" y="204"/>
                    <a:pt x="0" y="221"/>
                    <a:pt x="5" y="242"/>
                  </a:cubicBezTo>
                  <a:cubicBezTo>
                    <a:pt x="8" y="256"/>
                    <a:pt x="21" y="268"/>
                    <a:pt x="39" y="268"/>
                  </a:cubicBezTo>
                  <a:cubicBezTo>
                    <a:pt x="41" y="268"/>
                    <a:pt x="44" y="268"/>
                    <a:pt x="47" y="267"/>
                  </a:cubicBezTo>
                  <a:cubicBezTo>
                    <a:pt x="178" y="216"/>
                    <a:pt x="318" y="187"/>
                    <a:pt x="457" y="165"/>
                  </a:cubicBezTo>
                  <a:lnTo>
                    <a:pt x="449" y="165"/>
                  </a:lnTo>
                  <a:cubicBezTo>
                    <a:pt x="557" y="155"/>
                    <a:pt x="666" y="150"/>
                    <a:pt x="775" y="150"/>
                  </a:cubicBezTo>
                  <a:cubicBezTo>
                    <a:pt x="846" y="150"/>
                    <a:pt x="916" y="152"/>
                    <a:pt x="986" y="157"/>
                  </a:cubicBezTo>
                  <a:cubicBezTo>
                    <a:pt x="1080" y="161"/>
                    <a:pt x="1173" y="170"/>
                    <a:pt x="1262" y="178"/>
                  </a:cubicBezTo>
                  <a:lnTo>
                    <a:pt x="1541" y="199"/>
                  </a:lnTo>
                  <a:cubicBezTo>
                    <a:pt x="1716" y="214"/>
                    <a:pt x="1894" y="226"/>
                    <a:pt x="2071" y="226"/>
                  </a:cubicBezTo>
                  <a:cubicBezTo>
                    <a:pt x="2262" y="226"/>
                    <a:pt x="2452" y="212"/>
                    <a:pt x="2637" y="170"/>
                  </a:cubicBezTo>
                  <a:cubicBezTo>
                    <a:pt x="2684" y="157"/>
                    <a:pt x="2713" y="110"/>
                    <a:pt x="2701" y="64"/>
                  </a:cubicBezTo>
                  <a:cubicBezTo>
                    <a:pt x="2696" y="43"/>
                    <a:pt x="2680" y="26"/>
                    <a:pt x="2663" y="13"/>
                  </a:cubicBezTo>
                  <a:cubicBezTo>
                    <a:pt x="2650" y="5"/>
                    <a:pt x="2633" y="0"/>
                    <a:pt x="262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2"/>
            <p:cNvSpPr/>
            <p:nvPr/>
          </p:nvSpPr>
          <p:spPr>
            <a:xfrm>
              <a:off x="-580764" y="3570070"/>
              <a:ext cx="41269" cy="149946"/>
            </a:xfrm>
            <a:custGeom>
              <a:rect b="b" l="l" r="r" t="t"/>
              <a:pathLst>
                <a:path extrusionOk="0" h="2943" w="810">
                  <a:moveTo>
                    <a:pt x="771" y="1"/>
                  </a:moveTo>
                  <a:cubicBezTo>
                    <a:pt x="754" y="1"/>
                    <a:pt x="742" y="9"/>
                    <a:pt x="737" y="26"/>
                  </a:cubicBezTo>
                  <a:lnTo>
                    <a:pt x="733" y="26"/>
                  </a:lnTo>
                  <a:cubicBezTo>
                    <a:pt x="716" y="136"/>
                    <a:pt x="687" y="246"/>
                    <a:pt x="648" y="356"/>
                  </a:cubicBezTo>
                  <a:cubicBezTo>
                    <a:pt x="610" y="471"/>
                    <a:pt x="564" y="581"/>
                    <a:pt x="517" y="691"/>
                  </a:cubicBezTo>
                  <a:lnTo>
                    <a:pt x="521" y="682"/>
                  </a:lnTo>
                  <a:lnTo>
                    <a:pt x="521" y="682"/>
                  </a:lnTo>
                  <a:cubicBezTo>
                    <a:pt x="369" y="1046"/>
                    <a:pt x="187" y="1393"/>
                    <a:pt x="81" y="1774"/>
                  </a:cubicBezTo>
                  <a:cubicBezTo>
                    <a:pt x="26" y="1961"/>
                    <a:pt x="1" y="2151"/>
                    <a:pt x="5" y="2346"/>
                  </a:cubicBezTo>
                  <a:cubicBezTo>
                    <a:pt x="5" y="2439"/>
                    <a:pt x="18" y="2536"/>
                    <a:pt x="39" y="2629"/>
                  </a:cubicBezTo>
                  <a:cubicBezTo>
                    <a:pt x="64" y="2727"/>
                    <a:pt x="98" y="2820"/>
                    <a:pt x="141" y="2909"/>
                  </a:cubicBezTo>
                  <a:cubicBezTo>
                    <a:pt x="149" y="2926"/>
                    <a:pt x="162" y="2934"/>
                    <a:pt x="179" y="2938"/>
                  </a:cubicBezTo>
                  <a:cubicBezTo>
                    <a:pt x="185" y="2942"/>
                    <a:pt x="192" y="2943"/>
                    <a:pt x="199" y="2943"/>
                  </a:cubicBezTo>
                  <a:cubicBezTo>
                    <a:pt x="211" y="2943"/>
                    <a:pt x="223" y="2939"/>
                    <a:pt x="234" y="2934"/>
                  </a:cubicBezTo>
                  <a:cubicBezTo>
                    <a:pt x="246" y="2926"/>
                    <a:pt x="259" y="2909"/>
                    <a:pt x="263" y="2892"/>
                  </a:cubicBezTo>
                  <a:cubicBezTo>
                    <a:pt x="268" y="2875"/>
                    <a:pt x="263" y="2858"/>
                    <a:pt x="255" y="2841"/>
                  </a:cubicBezTo>
                  <a:cubicBezTo>
                    <a:pt x="255" y="2837"/>
                    <a:pt x="251" y="2828"/>
                    <a:pt x="251" y="2824"/>
                  </a:cubicBezTo>
                  <a:cubicBezTo>
                    <a:pt x="204" y="2710"/>
                    <a:pt x="170" y="2591"/>
                    <a:pt x="153" y="2468"/>
                  </a:cubicBezTo>
                  <a:cubicBezTo>
                    <a:pt x="141" y="2333"/>
                    <a:pt x="141" y="2198"/>
                    <a:pt x="162" y="2066"/>
                  </a:cubicBezTo>
                  <a:cubicBezTo>
                    <a:pt x="212" y="1715"/>
                    <a:pt x="348" y="1385"/>
                    <a:pt x="479" y="1059"/>
                  </a:cubicBezTo>
                  <a:cubicBezTo>
                    <a:pt x="543" y="894"/>
                    <a:pt x="615" y="729"/>
                    <a:pt x="670" y="555"/>
                  </a:cubicBezTo>
                  <a:cubicBezTo>
                    <a:pt x="699" y="471"/>
                    <a:pt x="729" y="386"/>
                    <a:pt x="750" y="297"/>
                  </a:cubicBezTo>
                  <a:cubicBezTo>
                    <a:pt x="771" y="217"/>
                    <a:pt x="788" y="128"/>
                    <a:pt x="805" y="43"/>
                  </a:cubicBezTo>
                  <a:cubicBezTo>
                    <a:pt x="809" y="26"/>
                    <a:pt x="797" y="5"/>
                    <a:pt x="78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2"/>
            <p:cNvSpPr/>
            <p:nvPr/>
          </p:nvSpPr>
          <p:spPr>
            <a:xfrm>
              <a:off x="-514172" y="3611085"/>
              <a:ext cx="80756" cy="104855"/>
            </a:xfrm>
            <a:custGeom>
              <a:rect b="b" l="l" r="r" t="t"/>
              <a:pathLst>
                <a:path extrusionOk="0" h="2058" w="1585">
                  <a:moveTo>
                    <a:pt x="1547" y="0"/>
                  </a:moveTo>
                  <a:cubicBezTo>
                    <a:pt x="1534" y="0"/>
                    <a:pt x="1521" y="9"/>
                    <a:pt x="1517" y="17"/>
                  </a:cubicBezTo>
                  <a:lnTo>
                    <a:pt x="1513" y="26"/>
                  </a:lnTo>
                  <a:cubicBezTo>
                    <a:pt x="1487" y="81"/>
                    <a:pt x="1458" y="131"/>
                    <a:pt x="1428" y="186"/>
                  </a:cubicBezTo>
                  <a:cubicBezTo>
                    <a:pt x="1390" y="241"/>
                    <a:pt x="1352" y="296"/>
                    <a:pt x="1310" y="347"/>
                  </a:cubicBezTo>
                  <a:lnTo>
                    <a:pt x="1318" y="343"/>
                  </a:lnTo>
                  <a:lnTo>
                    <a:pt x="1318" y="343"/>
                  </a:lnTo>
                  <a:cubicBezTo>
                    <a:pt x="1102" y="618"/>
                    <a:pt x="823" y="838"/>
                    <a:pt x="577" y="1084"/>
                  </a:cubicBezTo>
                  <a:cubicBezTo>
                    <a:pt x="450" y="1206"/>
                    <a:pt x="336" y="1338"/>
                    <a:pt x="239" y="1486"/>
                  </a:cubicBezTo>
                  <a:cubicBezTo>
                    <a:pt x="137" y="1634"/>
                    <a:pt x="61" y="1799"/>
                    <a:pt x="19" y="1972"/>
                  </a:cubicBezTo>
                  <a:cubicBezTo>
                    <a:pt x="1" y="2023"/>
                    <a:pt x="41" y="2057"/>
                    <a:pt x="79" y="2057"/>
                  </a:cubicBezTo>
                  <a:cubicBezTo>
                    <a:pt x="105" y="2057"/>
                    <a:pt x="130" y="2042"/>
                    <a:pt x="137" y="2006"/>
                  </a:cubicBezTo>
                  <a:cubicBezTo>
                    <a:pt x="154" y="1943"/>
                    <a:pt x="175" y="1875"/>
                    <a:pt x="205" y="1816"/>
                  </a:cubicBezTo>
                  <a:cubicBezTo>
                    <a:pt x="234" y="1744"/>
                    <a:pt x="268" y="1676"/>
                    <a:pt x="311" y="1608"/>
                  </a:cubicBezTo>
                  <a:cubicBezTo>
                    <a:pt x="353" y="1541"/>
                    <a:pt x="400" y="1473"/>
                    <a:pt x="450" y="1410"/>
                  </a:cubicBezTo>
                  <a:lnTo>
                    <a:pt x="450" y="1410"/>
                  </a:lnTo>
                  <a:lnTo>
                    <a:pt x="446" y="1414"/>
                  </a:lnTo>
                  <a:lnTo>
                    <a:pt x="450" y="1405"/>
                  </a:lnTo>
                  <a:cubicBezTo>
                    <a:pt x="450" y="1401"/>
                    <a:pt x="455" y="1401"/>
                    <a:pt x="455" y="1401"/>
                  </a:cubicBezTo>
                  <a:lnTo>
                    <a:pt x="455" y="1401"/>
                  </a:lnTo>
                  <a:lnTo>
                    <a:pt x="455" y="1401"/>
                  </a:lnTo>
                  <a:cubicBezTo>
                    <a:pt x="455" y="1401"/>
                    <a:pt x="455" y="1401"/>
                    <a:pt x="455" y="1405"/>
                  </a:cubicBezTo>
                  <a:cubicBezTo>
                    <a:pt x="637" y="1177"/>
                    <a:pt x="852" y="982"/>
                    <a:pt x="1056" y="770"/>
                  </a:cubicBezTo>
                  <a:cubicBezTo>
                    <a:pt x="1157" y="665"/>
                    <a:pt x="1250" y="559"/>
                    <a:pt x="1339" y="445"/>
                  </a:cubicBezTo>
                  <a:cubicBezTo>
                    <a:pt x="1386" y="385"/>
                    <a:pt x="1428" y="326"/>
                    <a:pt x="1466" y="267"/>
                  </a:cubicBezTo>
                  <a:cubicBezTo>
                    <a:pt x="1508" y="195"/>
                    <a:pt x="1542" y="127"/>
                    <a:pt x="1576" y="55"/>
                  </a:cubicBezTo>
                  <a:cubicBezTo>
                    <a:pt x="1585" y="38"/>
                    <a:pt x="1580" y="17"/>
                    <a:pt x="1564" y="4"/>
                  </a:cubicBezTo>
                  <a:cubicBezTo>
                    <a:pt x="1559" y="0"/>
                    <a:pt x="1555" y="0"/>
                    <a:pt x="154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2"/>
            <p:cNvSpPr/>
            <p:nvPr/>
          </p:nvSpPr>
          <p:spPr>
            <a:xfrm>
              <a:off x="-774174" y="3770407"/>
              <a:ext cx="28073" cy="17119"/>
            </a:xfrm>
            <a:custGeom>
              <a:rect b="b" l="l" r="r" t="t"/>
              <a:pathLst>
                <a:path extrusionOk="0" h="336" w="551">
                  <a:moveTo>
                    <a:pt x="512" y="1"/>
                  </a:moveTo>
                  <a:cubicBezTo>
                    <a:pt x="504" y="1"/>
                    <a:pt x="500" y="1"/>
                    <a:pt x="495" y="5"/>
                  </a:cubicBezTo>
                  <a:cubicBezTo>
                    <a:pt x="424" y="52"/>
                    <a:pt x="352" y="98"/>
                    <a:pt x="275" y="141"/>
                  </a:cubicBezTo>
                  <a:cubicBezTo>
                    <a:pt x="195" y="191"/>
                    <a:pt x="110" y="234"/>
                    <a:pt x="21" y="272"/>
                  </a:cubicBezTo>
                  <a:cubicBezTo>
                    <a:pt x="5" y="280"/>
                    <a:pt x="0" y="301"/>
                    <a:pt x="9" y="318"/>
                  </a:cubicBezTo>
                  <a:cubicBezTo>
                    <a:pt x="13" y="327"/>
                    <a:pt x="21" y="331"/>
                    <a:pt x="30" y="335"/>
                  </a:cubicBezTo>
                  <a:cubicBezTo>
                    <a:pt x="38" y="335"/>
                    <a:pt x="47" y="335"/>
                    <a:pt x="55" y="331"/>
                  </a:cubicBezTo>
                  <a:cubicBezTo>
                    <a:pt x="136" y="297"/>
                    <a:pt x="212" y="259"/>
                    <a:pt x="288" y="217"/>
                  </a:cubicBezTo>
                  <a:cubicBezTo>
                    <a:pt x="373" y="170"/>
                    <a:pt x="453" y="119"/>
                    <a:pt x="529" y="64"/>
                  </a:cubicBezTo>
                  <a:cubicBezTo>
                    <a:pt x="546" y="56"/>
                    <a:pt x="551" y="35"/>
                    <a:pt x="542" y="18"/>
                  </a:cubicBezTo>
                  <a:cubicBezTo>
                    <a:pt x="538" y="5"/>
                    <a:pt x="525" y="1"/>
                    <a:pt x="512"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2"/>
            <p:cNvSpPr/>
            <p:nvPr/>
          </p:nvSpPr>
          <p:spPr>
            <a:xfrm>
              <a:off x="-746355" y="3771936"/>
              <a:ext cx="31946" cy="22673"/>
            </a:xfrm>
            <a:custGeom>
              <a:rect b="b" l="l" r="r" t="t"/>
              <a:pathLst>
                <a:path extrusionOk="0" h="445" w="627">
                  <a:moveTo>
                    <a:pt x="589" y="1"/>
                  </a:moveTo>
                  <a:cubicBezTo>
                    <a:pt x="580" y="1"/>
                    <a:pt x="572" y="5"/>
                    <a:pt x="563" y="9"/>
                  </a:cubicBezTo>
                  <a:lnTo>
                    <a:pt x="563" y="13"/>
                  </a:lnTo>
                  <a:cubicBezTo>
                    <a:pt x="504" y="68"/>
                    <a:pt x="440" y="123"/>
                    <a:pt x="377" y="174"/>
                  </a:cubicBezTo>
                  <a:cubicBezTo>
                    <a:pt x="322" y="212"/>
                    <a:pt x="263" y="250"/>
                    <a:pt x="203" y="288"/>
                  </a:cubicBezTo>
                  <a:cubicBezTo>
                    <a:pt x="144" y="322"/>
                    <a:pt x="81" y="352"/>
                    <a:pt x="17" y="381"/>
                  </a:cubicBezTo>
                  <a:cubicBezTo>
                    <a:pt x="9" y="386"/>
                    <a:pt x="5" y="394"/>
                    <a:pt x="0" y="403"/>
                  </a:cubicBezTo>
                  <a:cubicBezTo>
                    <a:pt x="0" y="411"/>
                    <a:pt x="0" y="420"/>
                    <a:pt x="5" y="428"/>
                  </a:cubicBezTo>
                  <a:cubicBezTo>
                    <a:pt x="9" y="437"/>
                    <a:pt x="17" y="441"/>
                    <a:pt x="26" y="445"/>
                  </a:cubicBezTo>
                  <a:cubicBezTo>
                    <a:pt x="34" y="445"/>
                    <a:pt x="43" y="445"/>
                    <a:pt x="51" y="441"/>
                  </a:cubicBezTo>
                  <a:cubicBezTo>
                    <a:pt x="102" y="420"/>
                    <a:pt x="148" y="394"/>
                    <a:pt x="199" y="369"/>
                  </a:cubicBezTo>
                  <a:cubicBezTo>
                    <a:pt x="246" y="343"/>
                    <a:pt x="305" y="305"/>
                    <a:pt x="356" y="271"/>
                  </a:cubicBezTo>
                  <a:cubicBezTo>
                    <a:pt x="449" y="208"/>
                    <a:pt x="534" y="136"/>
                    <a:pt x="614" y="60"/>
                  </a:cubicBezTo>
                  <a:cubicBezTo>
                    <a:pt x="627" y="47"/>
                    <a:pt x="627" y="26"/>
                    <a:pt x="614" y="9"/>
                  </a:cubicBezTo>
                  <a:cubicBezTo>
                    <a:pt x="606" y="5"/>
                    <a:pt x="597" y="1"/>
                    <a:pt x="589"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2"/>
            <p:cNvSpPr/>
            <p:nvPr/>
          </p:nvSpPr>
          <p:spPr>
            <a:xfrm>
              <a:off x="-768773" y="3758587"/>
              <a:ext cx="23947" cy="11107"/>
            </a:xfrm>
            <a:custGeom>
              <a:rect b="b" l="l" r="r" t="t"/>
              <a:pathLst>
                <a:path extrusionOk="0" h="218" w="470">
                  <a:moveTo>
                    <a:pt x="34" y="0"/>
                  </a:moveTo>
                  <a:cubicBezTo>
                    <a:pt x="30" y="0"/>
                    <a:pt x="21" y="0"/>
                    <a:pt x="17" y="4"/>
                  </a:cubicBezTo>
                  <a:cubicBezTo>
                    <a:pt x="9" y="9"/>
                    <a:pt x="4" y="17"/>
                    <a:pt x="0" y="26"/>
                  </a:cubicBezTo>
                  <a:cubicBezTo>
                    <a:pt x="0" y="34"/>
                    <a:pt x="0" y="42"/>
                    <a:pt x="4" y="51"/>
                  </a:cubicBezTo>
                  <a:cubicBezTo>
                    <a:pt x="9" y="59"/>
                    <a:pt x="17" y="64"/>
                    <a:pt x="25" y="68"/>
                  </a:cubicBezTo>
                  <a:cubicBezTo>
                    <a:pt x="157" y="119"/>
                    <a:pt x="292" y="169"/>
                    <a:pt x="428" y="216"/>
                  </a:cubicBezTo>
                  <a:cubicBezTo>
                    <a:pt x="430" y="217"/>
                    <a:pt x="433" y="217"/>
                    <a:pt x="436" y="217"/>
                  </a:cubicBezTo>
                  <a:cubicBezTo>
                    <a:pt x="451" y="217"/>
                    <a:pt x="466" y="208"/>
                    <a:pt x="470" y="191"/>
                  </a:cubicBezTo>
                  <a:cubicBezTo>
                    <a:pt x="470" y="182"/>
                    <a:pt x="470" y="174"/>
                    <a:pt x="466" y="165"/>
                  </a:cubicBezTo>
                  <a:cubicBezTo>
                    <a:pt x="461" y="157"/>
                    <a:pt x="453" y="153"/>
                    <a:pt x="445" y="148"/>
                  </a:cubicBezTo>
                  <a:cubicBezTo>
                    <a:pt x="309" y="97"/>
                    <a:pt x="178" y="55"/>
                    <a:pt x="42"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2"/>
            <p:cNvSpPr/>
            <p:nvPr/>
          </p:nvSpPr>
          <p:spPr>
            <a:xfrm>
              <a:off x="-740547" y="3752982"/>
              <a:ext cx="28073" cy="16304"/>
            </a:xfrm>
            <a:custGeom>
              <a:rect b="b" l="l" r="r" t="t"/>
              <a:pathLst>
                <a:path extrusionOk="0" h="320" w="551">
                  <a:moveTo>
                    <a:pt x="34" y="0"/>
                  </a:moveTo>
                  <a:cubicBezTo>
                    <a:pt x="30" y="0"/>
                    <a:pt x="22" y="4"/>
                    <a:pt x="17" y="4"/>
                  </a:cubicBezTo>
                  <a:cubicBezTo>
                    <a:pt x="9" y="9"/>
                    <a:pt x="5" y="17"/>
                    <a:pt x="1" y="25"/>
                  </a:cubicBezTo>
                  <a:cubicBezTo>
                    <a:pt x="1" y="34"/>
                    <a:pt x="1" y="42"/>
                    <a:pt x="5" y="51"/>
                  </a:cubicBezTo>
                  <a:cubicBezTo>
                    <a:pt x="9" y="59"/>
                    <a:pt x="17" y="64"/>
                    <a:pt x="26" y="68"/>
                  </a:cubicBezTo>
                  <a:lnTo>
                    <a:pt x="73" y="89"/>
                  </a:lnTo>
                  <a:lnTo>
                    <a:pt x="73" y="89"/>
                  </a:lnTo>
                  <a:lnTo>
                    <a:pt x="64" y="85"/>
                  </a:lnTo>
                  <a:lnTo>
                    <a:pt x="64" y="85"/>
                  </a:lnTo>
                  <a:cubicBezTo>
                    <a:pt x="212" y="148"/>
                    <a:pt x="356" y="224"/>
                    <a:pt x="492" y="313"/>
                  </a:cubicBezTo>
                  <a:cubicBezTo>
                    <a:pt x="497" y="318"/>
                    <a:pt x="504" y="319"/>
                    <a:pt x="510" y="319"/>
                  </a:cubicBezTo>
                  <a:cubicBezTo>
                    <a:pt x="524" y="319"/>
                    <a:pt x="537" y="312"/>
                    <a:pt x="542" y="301"/>
                  </a:cubicBezTo>
                  <a:cubicBezTo>
                    <a:pt x="551" y="284"/>
                    <a:pt x="547" y="263"/>
                    <a:pt x="530" y="254"/>
                  </a:cubicBezTo>
                  <a:cubicBezTo>
                    <a:pt x="449" y="199"/>
                    <a:pt x="369" y="157"/>
                    <a:pt x="284" y="110"/>
                  </a:cubicBezTo>
                  <a:cubicBezTo>
                    <a:pt x="208" y="72"/>
                    <a:pt x="128" y="34"/>
                    <a:pt x="43"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2"/>
            <p:cNvSpPr/>
            <p:nvPr/>
          </p:nvSpPr>
          <p:spPr>
            <a:xfrm>
              <a:off x="-720727" y="3650113"/>
              <a:ext cx="25067" cy="10394"/>
            </a:xfrm>
            <a:custGeom>
              <a:rect b="b" l="l" r="r" t="t"/>
              <a:pathLst>
                <a:path extrusionOk="0" h="204" w="492">
                  <a:moveTo>
                    <a:pt x="39" y="0"/>
                  </a:moveTo>
                  <a:cubicBezTo>
                    <a:pt x="26" y="0"/>
                    <a:pt x="18" y="4"/>
                    <a:pt x="9" y="17"/>
                  </a:cubicBezTo>
                  <a:cubicBezTo>
                    <a:pt x="1" y="34"/>
                    <a:pt x="5" y="55"/>
                    <a:pt x="22" y="64"/>
                  </a:cubicBezTo>
                  <a:cubicBezTo>
                    <a:pt x="81" y="93"/>
                    <a:pt x="145" y="123"/>
                    <a:pt x="208" y="144"/>
                  </a:cubicBezTo>
                  <a:cubicBezTo>
                    <a:pt x="285" y="169"/>
                    <a:pt x="365" y="191"/>
                    <a:pt x="441" y="203"/>
                  </a:cubicBezTo>
                  <a:cubicBezTo>
                    <a:pt x="454" y="203"/>
                    <a:pt x="462" y="203"/>
                    <a:pt x="471" y="199"/>
                  </a:cubicBezTo>
                  <a:cubicBezTo>
                    <a:pt x="479" y="195"/>
                    <a:pt x="483" y="186"/>
                    <a:pt x="483" y="178"/>
                  </a:cubicBezTo>
                  <a:cubicBezTo>
                    <a:pt x="492" y="157"/>
                    <a:pt x="479" y="140"/>
                    <a:pt x="462" y="136"/>
                  </a:cubicBezTo>
                  <a:cubicBezTo>
                    <a:pt x="412" y="127"/>
                    <a:pt x="365" y="119"/>
                    <a:pt x="318" y="106"/>
                  </a:cubicBezTo>
                  <a:cubicBezTo>
                    <a:pt x="263" y="89"/>
                    <a:pt x="213" y="72"/>
                    <a:pt x="158" y="51"/>
                  </a:cubicBezTo>
                  <a:cubicBezTo>
                    <a:pt x="124" y="38"/>
                    <a:pt x="90" y="21"/>
                    <a:pt x="56" y="4"/>
                  </a:cubicBezTo>
                  <a:cubicBezTo>
                    <a:pt x="52" y="0"/>
                    <a:pt x="48"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2"/>
            <p:cNvSpPr/>
            <p:nvPr/>
          </p:nvSpPr>
          <p:spPr>
            <a:xfrm>
              <a:off x="-707530" y="3682008"/>
              <a:ext cx="36888" cy="10394"/>
            </a:xfrm>
            <a:custGeom>
              <a:rect b="b" l="l" r="r" t="t"/>
              <a:pathLst>
                <a:path extrusionOk="0" h="204" w="724">
                  <a:moveTo>
                    <a:pt x="38" y="1"/>
                  </a:moveTo>
                  <a:cubicBezTo>
                    <a:pt x="26" y="1"/>
                    <a:pt x="17" y="9"/>
                    <a:pt x="9" y="18"/>
                  </a:cubicBezTo>
                  <a:lnTo>
                    <a:pt x="13" y="22"/>
                  </a:lnTo>
                  <a:cubicBezTo>
                    <a:pt x="0" y="34"/>
                    <a:pt x="9" y="60"/>
                    <a:pt x="26" y="68"/>
                  </a:cubicBezTo>
                  <a:cubicBezTo>
                    <a:pt x="119" y="119"/>
                    <a:pt x="224" y="153"/>
                    <a:pt x="330" y="174"/>
                  </a:cubicBezTo>
                  <a:cubicBezTo>
                    <a:pt x="381" y="183"/>
                    <a:pt x="432" y="191"/>
                    <a:pt x="483" y="195"/>
                  </a:cubicBezTo>
                  <a:cubicBezTo>
                    <a:pt x="546" y="204"/>
                    <a:pt x="614" y="204"/>
                    <a:pt x="677" y="204"/>
                  </a:cubicBezTo>
                  <a:cubicBezTo>
                    <a:pt x="724" y="204"/>
                    <a:pt x="724" y="136"/>
                    <a:pt x="677" y="136"/>
                  </a:cubicBezTo>
                  <a:cubicBezTo>
                    <a:pt x="597" y="136"/>
                    <a:pt x="521" y="132"/>
                    <a:pt x="440" y="123"/>
                  </a:cubicBezTo>
                  <a:lnTo>
                    <a:pt x="436" y="123"/>
                  </a:lnTo>
                  <a:cubicBezTo>
                    <a:pt x="390" y="115"/>
                    <a:pt x="343" y="106"/>
                    <a:pt x="296" y="94"/>
                  </a:cubicBezTo>
                  <a:cubicBezTo>
                    <a:pt x="241" y="81"/>
                    <a:pt x="191" y="64"/>
                    <a:pt x="136" y="43"/>
                  </a:cubicBezTo>
                  <a:cubicBezTo>
                    <a:pt x="110" y="30"/>
                    <a:pt x="85" y="18"/>
                    <a:pt x="59" y="5"/>
                  </a:cubicBezTo>
                  <a:cubicBezTo>
                    <a:pt x="51" y="1"/>
                    <a:pt x="47" y="1"/>
                    <a:pt x="3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2"/>
            <p:cNvSpPr/>
            <p:nvPr/>
          </p:nvSpPr>
          <p:spPr>
            <a:xfrm>
              <a:off x="-683176" y="3711763"/>
              <a:ext cx="37550" cy="5452"/>
            </a:xfrm>
            <a:custGeom>
              <a:rect b="b" l="l" r="r" t="t"/>
              <a:pathLst>
                <a:path extrusionOk="0" h="107" w="737">
                  <a:moveTo>
                    <a:pt x="39" y="1"/>
                  </a:moveTo>
                  <a:cubicBezTo>
                    <a:pt x="26" y="1"/>
                    <a:pt x="9" y="13"/>
                    <a:pt x="5" y="30"/>
                  </a:cubicBezTo>
                  <a:cubicBezTo>
                    <a:pt x="0" y="47"/>
                    <a:pt x="9" y="64"/>
                    <a:pt x="30" y="73"/>
                  </a:cubicBezTo>
                  <a:cubicBezTo>
                    <a:pt x="136" y="94"/>
                    <a:pt x="246" y="102"/>
                    <a:pt x="356" y="107"/>
                  </a:cubicBezTo>
                  <a:cubicBezTo>
                    <a:pt x="474" y="107"/>
                    <a:pt x="593" y="94"/>
                    <a:pt x="707" y="73"/>
                  </a:cubicBezTo>
                  <a:cubicBezTo>
                    <a:pt x="728" y="68"/>
                    <a:pt x="737" y="47"/>
                    <a:pt x="733" y="30"/>
                  </a:cubicBezTo>
                  <a:cubicBezTo>
                    <a:pt x="729" y="16"/>
                    <a:pt x="716" y="4"/>
                    <a:pt x="698" y="4"/>
                  </a:cubicBezTo>
                  <a:cubicBezTo>
                    <a:pt x="696" y="4"/>
                    <a:pt x="693" y="4"/>
                    <a:pt x="690" y="5"/>
                  </a:cubicBezTo>
                  <a:lnTo>
                    <a:pt x="601" y="22"/>
                  </a:lnTo>
                  <a:lnTo>
                    <a:pt x="597" y="22"/>
                  </a:lnTo>
                  <a:cubicBezTo>
                    <a:pt x="525" y="30"/>
                    <a:pt x="453" y="35"/>
                    <a:pt x="381" y="35"/>
                  </a:cubicBezTo>
                  <a:cubicBezTo>
                    <a:pt x="309" y="35"/>
                    <a:pt x="237" y="30"/>
                    <a:pt x="165" y="22"/>
                  </a:cubicBezTo>
                  <a:cubicBezTo>
                    <a:pt x="127" y="18"/>
                    <a:pt x="89" y="9"/>
                    <a:pt x="47"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2"/>
            <p:cNvSpPr/>
            <p:nvPr/>
          </p:nvSpPr>
          <p:spPr>
            <a:xfrm>
              <a:off x="-696984" y="3631109"/>
              <a:ext cx="6114" cy="29602"/>
            </a:xfrm>
            <a:custGeom>
              <a:rect b="b" l="l" r="r" t="t"/>
              <a:pathLst>
                <a:path extrusionOk="0" h="581" w="120">
                  <a:moveTo>
                    <a:pt x="30" y="1"/>
                  </a:moveTo>
                  <a:cubicBezTo>
                    <a:pt x="13" y="5"/>
                    <a:pt x="1" y="26"/>
                    <a:pt x="5" y="43"/>
                  </a:cubicBezTo>
                  <a:cubicBezTo>
                    <a:pt x="17" y="98"/>
                    <a:pt x="26" y="145"/>
                    <a:pt x="34" y="195"/>
                  </a:cubicBezTo>
                  <a:lnTo>
                    <a:pt x="34" y="187"/>
                  </a:lnTo>
                  <a:cubicBezTo>
                    <a:pt x="39" y="229"/>
                    <a:pt x="43" y="276"/>
                    <a:pt x="47" y="318"/>
                  </a:cubicBezTo>
                  <a:cubicBezTo>
                    <a:pt x="47" y="365"/>
                    <a:pt x="43" y="416"/>
                    <a:pt x="39" y="462"/>
                  </a:cubicBezTo>
                  <a:cubicBezTo>
                    <a:pt x="39" y="464"/>
                    <a:pt x="39" y="465"/>
                    <a:pt x="39" y="466"/>
                  </a:cubicBezTo>
                  <a:cubicBezTo>
                    <a:pt x="34" y="492"/>
                    <a:pt x="30" y="517"/>
                    <a:pt x="26" y="538"/>
                  </a:cubicBezTo>
                  <a:cubicBezTo>
                    <a:pt x="21" y="564"/>
                    <a:pt x="41" y="581"/>
                    <a:pt x="61" y="581"/>
                  </a:cubicBezTo>
                  <a:cubicBezTo>
                    <a:pt x="74" y="581"/>
                    <a:pt x="87" y="574"/>
                    <a:pt x="94" y="559"/>
                  </a:cubicBezTo>
                  <a:cubicBezTo>
                    <a:pt x="102" y="521"/>
                    <a:pt x="106" y="483"/>
                    <a:pt x="111" y="445"/>
                  </a:cubicBezTo>
                  <a:cubicBezTo>
                    <a:pt x="115" y="394"/>
                    <a:pt x="119" y="344"/>
                    <a:pt x="115" y="293"/>
                  </a:cubicBezTo>
                  <a:cubicBezTo>
                    <a:pt x="111" y="200"/>
                    <a:pt x="98" y="111"/>
                    <a:pt x="77" y="26"/>
                  </a:cubicBezTo>
                  <a:cubicBezTo>
                    <a:pt x="72" y="9"/>
                    <a:pt x="56" y="1"/>
                    <a:pt x="43"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2"/>
            <p:cNvSpPr/>
            <p:nvPr/>
          </p:nvSpPr>
          <p:spPr>
            <a:xfrm>
              <a:off x="-671100" y="3651846"/>
              <a:ext cx="7592" cy="35869"/>
            </a:xfrm>
            <a:custGeom>
              <a:rect b="b" l="l" r="r" t="t"/>
              <a:pathLst>
                <a:path extrusionOk="0" h="704" w="149">
                  <a:moveTo>
                    <a:pt x="39" y="0"/>
                  </a:moveTo>
                  <a:cubicBezTo>
                    <a:pt x="34" y="0"/>
                    <a:pt x="26" y="0"/>
                    <a:pt x="22" y="4"/>
                  </a:cubicBezTo>
                  <a:cubicBezTo>
                    <a:pt x="5" y="13"/>
                    <a:pt x="0" y="34"/>
                    <a:pt x="9" y="51"/>
                  </a:cubicBezTo>
                  <a:cubicBezTo>
                    <a:pt x="22" y="72"/>
                    <a:pt x="30" y="93"/>
                    <a:pt x="39" y="114"/>
                  </a:cubicBezTo>
                  <a:cubicBezTo>
                    <a:pt x="47" y="135"/>
                    <a:pt x="55" y="157"/>
                    <a:pt x="60" y="178"/>
                  </a:cubicBezTo>
                  <a:cubicBezTo>
                    <a:pt x="68" y="203"/>
                    <a:pt x="72" y="224"/>
                    <a:pt x="72" y="250"/>
                  </a:cubicBezTo>
                  <a:cubicBezTo>
                    <a:pt x="77" y="275"/>
                    <a:pt x="81" y="305"/>
                    <a:pt x="81" y="334"/>
                  </a:cubicBezTo>
                  <a:cubicBezTo>
                    <a:pt x="81" y="373"/>
                    <a:pt x="77" y="411"/>
                    <a:pt x="72" y="449"/>
                  </a:cubicBezTo>
                  <a:cubicBezTo>
                    <a:pt x="64" y="521"/>
                    <a:pt x="47" y="588"/>
                    <a:pt x="30" y="660"/>
                  </a:cubicBezTo>
                  <a:cubicBezTo>
                    <a:pt x="26" y="677"/>
                    <a:pt x="34" y="698"/>
                    <a:pt x="55" y="703"/>
                  </a:cubicBezTo>
                  <a:cubicBezTo>
                    <a:pt x="58" y="703"/>
                    <a:pt x="60" y="703"/>
                    <a:pt x="62" y="703"/>
                  </a:cubicBezTo>
                  <a:cubicBezTo>
                    <a:pt x="77" y="703"/>
                    <a:pt x="90" y="692"/>
                    <a:pt x="98" y="677"/>
                  </a:cubicBezTo>
                  <a:cubicBezTo>
                    <a:pt x="110" y="622"/>
                    <a:pt x="123" y="567"/>
                    <a:pt x="136" y="512"/>
                  </a:cubicBezTo>
                  <a:cubicBezTo>
                    <a:pt x="144" y="453"/>
                    <a:pt x="149" y="394"/>
                    <a:pt x="149" y="334"/>
                  </a:cubicBezTo>
                  <a:cubicBezTo>
                    <a:pt x="149" y="284"/>
                    <a:pt x="144" y="233"/>
                    <a:pt x="132" y="186"/>
                  </a:cubicBezTo>
                  <a:cubicBezTo>
                    <a:pt x="119" y="127"/>
                    <a:pt x="98" y="68"/>
                    <a:pt x="68" y="17"/>
                  </a:cubicBezTo>
                  <a:cubicBezTo>
                    <a:pt x="64" y="4"/>
                    <a:pt x="51" y="0"/>
                    <a:pt x="3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2"/>
            <p:cNvSpPr/>
            <p:nvPr/>
          </p:nvSpPr>
          <p:spPr>
            <a:xfrm>
              <a:off x="-648325" y="3675996"/>
              <a:ext cx="6165" cy="34035"/>
            </a:xfrm>
            <a:custGeom>
              <a:rect b="b" l="l" r="r" t="t"/>
              <a:pathLst>
                <a:path extrusionOk="0" h="668" w="121">
                  <a:moveTo>
                    <a:pt x="32" y="0"/>
                  </a:moveTo>
                  <a:cubicBezTo>
                    <a:pt x="15" y="4"/>
                    <a:pt x="2" y="25"/>
                    <a:pt x="6" y="42"/>
                  </a:cubicBezTo>
                  <a:cubicBezTo>
                    <a:pt x="19" y="102"/>
                    <a:pt x="27" y="161"/>
                    <a:pt x="36" y="220"/>
                  </a:cubicBezTo>
                  <a:cubicBezTo>
                    <a:pt x="40" y="258"/>
                    <a:pt x="44" y="301"/>
                    <a:pt x="44" y="343"/>
                  </a:cubicBezTo>
                  <a:cubicBezTo>
                    <a:pt x="49" y="394"/>
                    <a:pt x="44" y="445"/>
                    <a:pt x="40" y="495"/>
                  </a:cubicBezTo>
                  <a:lnTo>
                    <a:pt x="40" y="487"/>
                  </a:lnTo>
                  <a:cubicBezTo>
                    <a:pt x="40" y="504"/>
                    <a:pt x="36" y="521"/>
                    <a:pt x="32" y="542"/>
                  </a:cubicBezTo>
                  <a:cubicBezTo>
                    <a:pt x="27" y="567"/>
                    <a:pt x="19" y="593"/>
                    <a:pt x="11" y="618"/>
                  </a:cubicBezTo>
                  <a:cubicBezTo>
                    <a:pt x="1" y="648"/>
                    <a:pt x="24" y="667"/>
                    <a:pt x="48" y="667"/>
                  </a:cubicBezTo>
                  <a:cubicBezTo>
                    <a:pt x="65" y="667"/>
                    <a:pt x="81" y="658"/>
                    <a:pt x="87" y="635"/>
                  </a:cubicBezTo>
                  <a:cubicBezTo>
                    <a:pt x="104" y="593"/>
                    <a:pt x="112" y="546"/>
                    <a:pt x="116" y="500"/>
                  </a:cubicBezTo>
                  <a:cubicBezTo>
                    <a:pt x="121" y="449"/>
                    <a:pt x="121" y="394"/>
                    <a:pt x="121" y="343"/>
                  </a:cubicBezTo>
                  <a:cubicBezTo>
                    <a:pt x="121" y="296"/>
                    <a:pt x="112" y="254"/>
                    <a:pt x="104" y="207"/>
                  </a:cubicBezTo>
                  <a:cubicBezTo>
                    <a:pt x="95" y="148"/>
                    <a:pt x="87" y="85"/>
                    <a:pt x="74" y="25"/>
                  </a:cubicBezTo>
                  <a:cubicBezTo>
                    <a:pt x="70" y="13"/>
                    <a:pt x="57" y="0"/>
                    <a:pt x="40"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2"/>
            <p:cNvSpPr/>
            <p:nvPr/>
          </p:nvSpPr>
          <p:spPr>
            <a:xfrm>
              <a:off x="-579236" y="3607825"/>
              <a:ext cx="13655" cy="35461"/>
            </a:xfrm>
            <a:custGeom>
              <a:rect b="b" l="l" r="r" t="t"/>
              <a:pathLst>
                <a:path extrusionOk="0" h="696" w="268">
                  <a:moveTo>
                    <a:pt x="34" y="1"/>
                  </a:moveTo>
                  <a:cubicBezTo>
                    <a:pt x="26" y="1"/>
                    <a:pt x="17" y="5"/>
                    <a:pt x="13" y="9"/>
                  </a:cubicBezTo>
                  <a:cubicBezTo>
                    <a:pt x="5" y="13"/>
                    <a:pt x="0" y="22"/>
                    <a:pt x="0" y="34"/>
                  </a:cubicBezTo>
                  <a:cubicBezTo>
                    <a:pt x="5" y="85"/>
                    <a:pt x="9" y="140"/>
                    <a:pt x="17" y="191"/>
                  </a:cubicBezTo>
                  <a:cubicBezTo>
                    <a:pt x="26" y="255"/>
                    <a:pt x="39" y="318"/>
                    <a:pt x="56" y="382"/>
                  </a:cubicBezTo>
                  <a:cubicBezTo>
                    <a:pt x="68" y="432"/>
                    <a:pt x="85" y="483"/>
                    <a:pt x="106" y="534"/>
                  </a:cubicBezTo>
                  <a:cubicBezTo>
                    <a:pt x="132" y="585"/>
                    <a:pt x="166" y="636"/>
                    <a:pt x="204" y="682"/>
                  </a:cubicBezTo>
                  <a:cubicBezTo>
                    <a:pt x="210" y="691"/>
                    <a:pt x="220" y="695"/>
                    <a:pt x="229" y="695"/>
                  </a:cubicBezTo>
                  <a:cubicBezTo>
                    <a:pt x="237" y="695"/>
                    <a:pt x="244" y="692"/>
                    <a:pt x="250" y="686"/>
                  </a:cubicBezTo>
                  <a:cubicBezTo>
                    <a:pt x="263" y="674"/>
                    <a:pt x="267" y="652"/>
                    <a:pt x="254" y="636"/>
                  </a:cubicBezTo>
                  <a:cubicBezTo>
                    <a:pt x="242" y="623"/>
                    <a:pt x="229" y="606"/>
                    <a:pt x="221" y="593"/>
                  </a:cubicBezTo>
                  <a:cubicBezTo>
                    <a:pt x="204" y="568"/>
                    <a:pt x="191" y="547"/>
                    <a:pt x="178" y="521"/>
                  </a:cubicBezTo>
                  <a:cubicBezTo>
                    <a:pt x="161" y="492"/>
                    <a:pt x="149" y="462"/>
                    <a:pt x="140" y="428"/>
                  </a:cubicBezTo>
                  <a:cubicBezTo>
                    <a:pt x="119" y="369"/>
                    <a:pt x="102" y="305"/>
                    <a:pt x="89" y="242"/>
                  </a:cubicBezTo>
                  <a:cubicBezTo>
                    <a:pt x="77" y="170"/>
                    <a:pt x="72" y="98"/>
                    <a:pt x="68" y="30"/>
                  </a:cubicBezTo>
                  <a:cubicBezTo>
                    <a:pt x="64" y="22"/>
                    <a:pt x="64" y="18"/>
                    <a:pt x="60" y="13"/>
                  </a:cubicBezTo>
                  <a:cubicBezTo>
                    <a:pt x="51" y="5"/>
                    <a:pt x="43"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2"/>
            <p:cNvSpPr/>
            <p:nvPr/>
          </p:nvSpPr>
          <p:spPr>
            <a:xfrm>
              <a:off x="-599922" y="3645986"/>
              <a:ext cx="20737" cy="32608"/>
            </a:xfrm>
            <a:custGeom>
              <a:rect b="b" l="l" r="r" t="t"/>
              <a:pathLst>
                <a:path extrusionOk="0" h="640" w="407">
                  <a:moveTo>
                    <a:pt x="30" y="1"/>
                  </a:moveTo>
                  <a:cubicBezTo>
                    <a:pt x="21" y="5"/>
                    <a:pt x="13" y="9"/>
                    <a:pt x="9" y="18"/>
                  </a:cubicBezTo>
                  <a:cubicBezTo>
                    <a:pt x="4" y="26"/>
                    <a:pt x="0" y="35"/>
                    <a:pt x="4" y="43"/>
                  </a:cubicBezTo>
                  <a:cubicBezTo>
                    <a:pt x="21" y="98"/>
                    <a:pt x="38" y="149"/>
                    <a:pt x="59" y="200"/>
                  </a:cubicBezTo>
                  <a:cubicBezTo>
                    <a:pt x="81" y="255"/>
                    <a:pt x="106" y="306"/>
                    <a:pt x="136" y="361"/>
                  </a:cubicBezTo>
                  <a:cubicBezTo>
                    <a:pt x="161" y="407"/>
                    <a:pt x="191" y="449"/>
                    <a:pt x="224" y="496"/>
                  </a:cubicBezTo>
                  <a:cubicBezTo>
                    <a:pt x="258" y="543"/>
                    <a:pt x="301" y="589"/>
                    <a:pt x="343" y="627"/>
                  </a:cubicBezTo>
                  <a:cubicBezTo>
                    <a:pt x="347" y="636"/>
                    <a:pt x="356" y="640"/>
                    <a:pt x="368" y="640"/>
                  </a:cubicBezTo>
                  <a:cubicBezTo>
                    <a:pt x="377" y="640"/>
                    <a:pt x="385" y="636"/>
                    <a:pt x="394" y="631"/>
                  </a:cubicBezTo>
                  <a:cubicBezTo>
                    <a:pt x="406" y="619"/>
                    <a:pt x="406" y="598"/>
                    <a:pt x="394" y="581"/>
                  </a:cubicBezTo>
                  <a:cubicBezTo>
                    <a:pt x="368" y="555"/>
                    <a:pt x="343" y="530"/>
                    <a:pt x="318" y="500"/>
                  </a:cubicBezTo>
                  <a:cubicBezTo>
                    <a:pt x="292" y="475"/>
                    <a:pt x="271" y="445"/>
                    <a:pt x="254" y="420"/>
                  </a:cubicBezTo>
                  <a:cubicBezTo>
                    <a:pt x="220" y="369"/>
                    <a:pt x="191" y="318"/>
                    <a:pt x="165" y="267"/>
                  </a:cubicBezTo>
                  <a:cubicBezTo>
                    <a:pt x="136" y="208"/>
                    <a:pt x="114" y="149"/>
                    <a:pt x="89" y="90"/>
                  </a:cubicBezTo>
                  <a:lnTo>
                    <a:pt x="89" y="94"/>
                  </a:lnTo>
                  <a:cubicBezTo>
                    <a:pt x="85" y="73"/>
                    <a:pt x="76" y="52"/>
                    <a:pt x="68" y="30"/>
                  </a:cubicBezTo>
                  <a:cubicBezTo>
                    <a:pt x="68" y="22"/>
                    <a:pt x="64" y="13"/>
                    <a:pt x="55" y="9"/>
                  </a:cubicBezTo>
                  <a:cubicBezTo>
                    <a:pt x="47" y="5"/>
                    <a:pt x="42" y="1"/>
                    <a:pt x="3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2"/>
            <p:cNvSpPr/>
            <p:nvPr/>
          </p:nvSpPr>
          <p:spPr>
            <a:xfrm>
              <a:off x="-567364" y="3621224"/>
              <a:ext cx="30468" cy="24965"/>
            </a:xfrm>
            <a:custGeom>
              <a:rect b="b" l="l" r="r" t="t"/>
              <a:pathLst>
                <a:path extrusionOk="0" h="490" w="598">
                  <a:moveTo>
                    <a:pt x="559" y="0"/>
                  </a:moveTo>
                  <a:cubicBezTo>
                    <a:pt x="546" y="0"/>
                    <a:pt x="538" y="4"/>
                    <a:pt x="529" y="13"/>
                  </a:cubicBezTo>
                  <a:lnTo>
                    <a:pt x="529" y="17"/>
                  </a:lnTo>
                  <a:cubicBezTo>
                    <a:pt x="508" y="51"/>
                    <a:pt x="483" y="85"/>
                    <a:pt x="453" y="119"/>
                  </a:cubicBezTo>
                  <a:cubicBezTo>
                    <a:pt x="419" y="157"/>
                    <a:pt x="385" y="191"/>
                    <a:pt x="347" y="224"/>
                  </a:cubicBezTo>
                  <a:cubicBezTo>
                    <a:pt x="305" y="258"/>
                    <a:pt x="263" y="288"/>
                    <a:pt x="220" y="317"/>
                  </a:cubicBezTo>
                  <a:cubicBezTo>
                    <a:pt x="161" y="356"/>
                    <a:pt x="98" y="389"/>
                    <a:pt x="34" y="423"/>
                  </a:cubicBezTo>
                  <a:cubicBezTo>
                    <a:pt x="1" y="442"/>
                    <a:pt x="19" y="490"/>
                    <a:pt x="50" y="490"/>
                  </a:cubicBezTo>
                  <a:cubicBezTo>
                    <a:pt x="55" y="490"/>
                    <a:pt x="59" y="489"/>
                    <a:pt x="64" y="487"/>
                  </a:cubicBezTo>
                  <a:cubicBezTo>
                    <a:pt x="170" y="432"/>
                    <a:pt x="263" y="373"/>
                    <a:pt x="356" y="305"/>
                  </a:cubicBezTo>
                  <a:cubicBezTo>
                    <a:pt x="445" y="233"/>
                    <a:pt x="525" y="148"/>
                    <a:pt x="589" y="55"/>
                  </a:cubicBezTo>
                  <a:cubicBezTo>
                    <a:pt x="597" y="38"/>
                    <a:pt x="593" y="17"/>
                    <a:pt x="576" y="4"/>
                  </a:cubicBezTo>
                  <a:cubicBezTo>
                    <a:pt x="572" y="0"/>
                    <a:pt x="563" y="0"/>
                    <a:pt x="559"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2"/>
            <p:cNvSpPr/>
            <p:nvPr/>
          </p:nvSpPr>
          <p:spPr>
            <a:xfrm>
              <a:off x="-577402" y="3655208"/>
              <a:ext cx="27564" cy="25577"/>
            </a:xfrm>
            <a:custGeom>
              <a:rect b="b" l="l" r="r" t="t"/>
              <a:pathLst>
                <a:path extrusionOk="0" h="502" w="541">
                  <a:moveTo>
                    <a:pt x="507" y="0"/>
                  </a:moveTo>
                  <a:cubicBezTo>
                    <a:pt x="505" y="0"/>
                    <a:pt x="503" y="1"/>
                    <a:pt x="502" y="2"/>
                  </a:cubicBezTo>
                  <a:cubicBezTo>
                    <a:pt x="500" y="1"/>
                    <a:pt x="497" y="1"/>
                    <a:pt x="495" y="1"/>
                  </a:cubicBezTo>
                  <a:cubicBezTo>
                    <a:pt x="485" y="1"/>
                    <a:pt x="476" y="8"/>
                    <a:pt x="472" y="14"/>
                  </a:cubicBezTo>
                  <a:cubicBezTo>
                    <a:pt x="430" y="69"/>
                    <a:pt x="388" y="125"/>
                    <a:pt x="341" y="180"/>
                  </a:cubicBezTo>
                  <a:cubicBezTo>
                    <a:pt x="307" y="218"/>
                    <a:pt x="273" y="251"/>
                    <a:pt x="235" y="290"/>
                  </a:cubicBezTo>
                  <a:cubicBezTo>
                    <a:pt x="193" y="323"/>
                    <a:pt x="151" y="357"/>
                    <a:pt x="108" y="387"/>
                  </a:cubicBezTo>
                  <a:lnTo>
                    <a:pt x="113" y="383"/>
                  </a:lnTo>
                  <a:lnTo>
                    <a:pt x="113" y="383"/>
                  </a:lnTo>
                  <a:cubicBezTo>
                    <a:pt x="87" y="400"/>
                    <a:pt x="62" y="417"/>
                    <a:pt x="36" y="433"/>
                  </a:cubicBezTo>
                  <a:cubicBezTo>
                    <a:pt x="0" y="452"/>
                    <a:pt x="17" y="501"/>
                    <a:pt x="49" y="501"/>
                  </a:cubicBezTo>
                  <a:cubicBezTo>
                    <a:pt x="54" y="501"/>
                    <a:pt x="60" y="500"/>
                    <a:pt x="66" y="497"/>
                  </a:cubicBezTo>
                  <a:lnTo>
                    <a:pt x="125" y="459"/>
                  </a:lnTo>
                  <a:cubicBezTo>
                    <a:pt x="146" y="446"/>
                    <a:pt x="168" y="429"/>
                    <a:pt x="189" y="412"/>
                  </a:cubicBezTo>
                  <a:cubicBezTo>
                    <a:pt x="235" y="383"/>
                    <a:pt x="273" y="345"/>
                    <a:pt x="312" y="307"/>
                  </a:cubicBezTo>
                  <a:cubicBezTo>
                    <a:pt x="392" y="230"/>
                    <a:pt x="464" y="146"/>
                    <a:pt x="527" y="53"/>
                  </a:cubicBezTo>
                  <a:cubicBezTo>
                    <a:pt x="540" y="36"/>
                    <a:pt x="536" y="14"/>
                    <a:pt x="519" y="6"/>
                  </a:cubicBezTo>
                  <a:cubicBezTo>
                    <a:pt x="516" y="3"/>
                    <a:pt x="511" y="0"/>
                    <a:pt x="507" y="0"/>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2"/>
            <p:cNvSpPr/>
            <p:nvPr/>
          </p:nvSpPr>
          <p:spPr>
            <a:xfrm>
              <a:off x="-456954" y="3617097"/>
              <a:ext cx="6725" cy="23029"/>
            </a:xfrm>
            <a:custGeom>
              <a:rect b="b" l="l" r="r" t="t"/>
              <a:pathLst>
                <a:path extrusionOk="0" h="452" w="132">
                  <a:moveTo>
                    <a:pt x="93" y="1"/>
                  </a:moveTo>
                  <a:cubicBezTo>
                    <a:pt x="81" y="1"/>
                    <a:pt x="68" y="9"/>
                    <a:pt x="64" y="26"/>
                  </a:cubicBezTo>
                  <a:lnTo>
                    <a:pt x="60" y="22"/>
                  </a:lnTo>
                  <a:cubicBezTo>
                    <a:pt x="43" y="85"/>
                    <a:pt x="30" y="145"/>
                    <a:pt x="21" y="208"/>
                  </a:cubicBezTo>
                  <a:cubicBezTo>
                    <a:pt x="9" y="276"/>
                    <a:pt x="5" y="343"/>
                    <a:pt x="5" y="411"/>
                  </a:cubicBezTo>
                  <a:cubicBezTo>
                    <a:pt x="0" y="438"/>
                    <a:pt x="20" y="451"/>
                    <a:pt x="40" y="451"/>
                  </a:cubicBezTo>
                  <a:cubicBezTo>
                    <a:pt x="58" y="451"/>
                    <a:pt x="77" y="440"/>
                    <a:pt x="77" y="415"/>
                  </a:cubicBezTo>
                  <a:cubicBezTo>
                    <a:pt x="77" y="373"/>
                    <a:pt x="77" y="331"/>
                    <a:pt x="81" y="288"/>
                  </a:cubicBezTo>
                  <a:cubicBezTo>
                    <a:pt x="85" y="238"/>
                    <a:pt x="93" y="187"/>
                    <a:pt x="102" y="136"/>
                  </a:cubicBezTo>
                  <a:lnTo>
                    <a:pt x="102" y="145"/>
                  </a:lnTo>
                  <a:cubicBezTo>
                    <a:pt x="110" y="111"/>
                    <a:pt x="119" y="81"/>
                    <a:pt x="127" y="47"/>
                  </a:cubicBezTo>
                  <a:cubicBezTo>
                    <a:pt x="132" y="30"/>
                    <a:pt x="123" y="9"/>
                    <a:pt x="106"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2"/>
            <p:cNvSpPr/>
            <p:nvPr/>
          </p:nvSpPr>
          <p:spPr>
            <a:xfrm>
              <a:off x="-482429" y="3632892"/>
              <a:ext cx="6776" cy="29755"/>
            </a:xfrm>
            <a:custGeom>
              <a:rect b="b" l="l" r="r" t="t"/>
              <a:pathLst>
                <a:path extrusionOk="0" h="584" w="133">
                  <a:moveTo>
                    <a:pt x="100" y="1"/>
                  </a:moveTo>
                  <a:cubicBezTo>
                    <a:pt x="98" y="1"/>
                    <a:pt x="96" y="2"/>
                    <a:pt x="94" y="4"/>
                  </a:cubicBezTo>
                  <a:cubicBezTo>
                    <a:pt x="92" y="3"/>
                    <a:pt x="91" y="3"/>
                    <a:pt x="89" y="3"/>
                  </a:cubicBezTo>
                  <a:cubicBezTo>
                    <a:pt x="77" y="3"/>
                    <a:pt x="64" y="14"/>
                    <a:pt x="60" y="25"/>
                  </a:cubicBezTo>
                  <a:cubicBezTo>
                    <a:pt x="47" y="63"/>
                    <a:pt x="35" y="101"/>
                    <a:pt x="26" y="144"/>
                  </a:cubicBezTo>
                  <a:cubicBezTo>
                    <a:pt x="18" y="186"/>
                    <a:pt x="9" y="228"/>
                    <a:pt x="5" y="275"/>
                  </a:cubicBezTo>
                  <a:cubicBezTo>
                    <a:pt x="1" y="325"/>
                    <a:pt x="1" y="376"/>
                    <a:pt x="5" y="423"/>
                  </a:cubicBezTo>
                  <a:cubicBezTo>
                    <a:pt x="5" y="469"/>
                    <a:pt x="14" y="512"/>
                    <a:pt x="22" y="554"/>
                  </a:cubicBezTo>
                  <a:cubicBezTo>
                    <a:pt x="26" y="571"/>
                    <a:pt x="47" y="584"/>
                    <a:pt x="64" y="584"/>
                  </a:cubicBezTo>
                  <a:cubicBezTo>
                    <a:pt x="86" y="579"/>
                    <a:pt x="94" y="558"/>
                    <a:pt x="94" y="541"/>
                  </a:cubicBezTo>
                  <a:cubicBezTo>
                    <a:pt x="90" y="524"/>
                    <a:pt x="86" y="507"/>
                    <a:pt x="81" y="491"/>
                  </a:cubicBezTo>
                  <a:cubicBezTo>
                    <a:pt x="77" y="469"/>
                    <a:pt x="73" y="444"/>
                    <a:pt x="73" y="419"/>
                  </a:cubicBezTo>
                  <a:lnTo>
                    <a:pt x="73" y="427"/>
                  </a:lnTo>
                  <a:cubicBezTo>
                    <a:pt x="69" y="385"/>
                    <a:pt x="69" y="347"/>
                    <a:pt x="73" y="304"/>
                  </a:cubicBezTo>
                  <a:cubicBezTo>
                    <a:pt x="77" y="262"/>
                    <a:pt x="81" y="224"/>
                    <a:pt x="90" y="186"/>
                  </a:cubicBezTo>
                  <a:lnTo>
                    <a:pt x="90" y="190"/>
                  </a:lnTo>
                  <a:cubicBezTo>
                    <a:pt x="98" y="139"/>
                    <a:pt x="111" y="93"/>
                    <a:pt x="128" y="46"/>
                  </a:cubicBezTo>
                  <a:cubicBezTo>
                    <a:pt x="132" y="29"/>
                    <a:pt x="124" y="8"/>
                    <a:pt x="107" y="4"/>
                  </a:cubicBezTo>
                  <a:cubicBezTo>
                    <a:pt x="105" y="2"/>
                    <a:pt x="102" y="1"/>
                    <a:pt x="100"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2"/>
            <p:cNvSpPr/>
            <p:nvPr/>
          </p:nvSpPr>
          <p:spPr>
            <a:xfrm>
              <a:off x="-458839" y="3629377"/>
              <a:ext cx="27156" cy="12941"/>
            </a:xfrm>
            <a:custGeom>
              <a:rect b="b" l="l" r="r" t="t"/>
              <a:pathLst>
                <a:path extrusionOk="0" h="254" w="533">
                  <a:moveTo>
                    <a:pt x="494" y="1"/>
                  </a:moveTo>
                  <a:cubicBezTo>
                    <a:pt x="486" y="1"/>
                    <a:pt x="478" y="5"/>
                    <a:pt x="473" y="9"/>
                  </a:cubicBezTo>
                  <a:lnTo>
                    <a:pt x="435" y="35"/>
                  </a:lnTo>
                  <a:lnTo>
                    <a:pt x="444" y="31"/>
                  </a:lnTo>
                  <a:lnTo>
                    <a:pt x="444" y="31"/>
                  </a:lnTo>
                  <a:cubicBezTo>
                    <a:pt x="410" y="52"/>
                    <a:pt x="376" y="73"/>
                    <a:pt x="342" y="90"/>
                  </a:cubicBezTo>
                  <a:cubicBezTo>
                    <a:pt x="312" y="107"/>
                    <a:pt x="279" y="119"/>
                    <a:pt x="245" y="132"/>
                  </a:cubicBezTo>
                  <a:cubicBezTo>
                    <a:pt x="181" y="153"/>
                    <a:pt x="114" y="170"/>
                    <a:pt x="46" y="183"/>
                  </a:cubicBezTo>
                  <a:cubicBezTo>
                    <a:pt x="0" y="190"/>
                    <a:pt x="9" y="253"/>
                    <a:pt x="46" y="253"/>
                  </a:cubicBezTo>
                  <a:cubicBezTo>
                    <a:pt x="50" y="253"/>
                    <a:pt x="54" y="252"/>
                    <a:pt x="58" y="251"/>
                  </a:cubicBezTo>
                  <a:cubicBezTo>
                    <a:pt x="97" y="246"/>
                    <a:pt x="135" y="238"/>
                    <a:pt x="173" y="229"/>
                  </a:cubicBezTo>
                  <a:cubicBezTo>
                    <a:pt x="211" y="217"/>
                    <a:pt x="253" y="204"/>
                    <a:pt x="291" y="187"/>
                  </a:cubicBezTo>
                  <a:cubicBezTo>
                    <a:pt x="372" y="157"/>
                    <a:pt x="448" y="115"/>
                    <a:pt x="516" y="60"/>
                  </a:cubicBezTo>
                  <a:cubicBezTo>
                    <a:pt x="533" y="47"/>
                    <a:pt x="533" y="26"/>
                    <a:pt x="520" y="14"/>
                  </a:cubicBezTo>
                  <a:cubicBezTo>
                    <a:pt x="516" y="5"/>
                    <a:pt x="507" y="1"/>
                    <a:pt x="494"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2"/>
            <p:cNvSpPr/>
            <p:nvPr/>
          </p:nvSpPr>
          <p:spPr>
            <a:xfrm>
              <a:off x="-475500" y="3652661"/>
              <a:ext cx="33474" cy="13858"/>
            </a:xfrm>
            <a:custGeom>
              <a:rect b="b" l="l" r="r" t="t"/>
              <a:pathLst>
                <a:path extrusionOk="0" h="272" w="657">
                  <a:moveTo>
                    <a:pt x="618" y="1"/>
                  </a:moveTo>
                  <a:cubicBezTo>
                    <a:pt x="610" y="1"/>
                    <a:pt x="606" y="1"/>
                    <a:pt x="601" y="5"/>
                  </a:cubicBezTo>
                  <a:lnTo>
                    <a:pt x="606" y="5"/>
                  </a:lnTo>
                  <a:cubicBezTo>
                    <a:pt x="555" y="31"/>
                    <a:pt x="504" y="56"/>
                    <a:pt x="457" y="81"/>
                  </a:cubicBezTo>
                  <a:cubicBezTo>
                    <a:pt x="407" y="107"/>
                    <a:pt x="360" y="128"/>
                    <a:pt x="309" y="145"/>
                  </a:cubicBezTo>
                  <a:cubicBezTo>
                    <a:pt x="271" y="158"/>
                    <a:pt x="233" y="170"/>
                    <a:pt x="195" y="179"/>
                  </a:cubicBezTo>
                  <a:cubicBezTo>
                    <a:pt x="148" y="187"/>
                    <a:pt x="102" y="196"/>
                    <a:pt x="55" y="200"/>
                  </a:cubicBezTo>
                  <a:lnTo>
                    <a:pt x="38" y="200"/>
                  </a:lnTo>
                  <a:cubicBezTo>
                    <a:pt x="30" y="200"/>
                    <a:pt x="21" y="204"/>
                    <a:pt x="13" y="208"/>
                  </a:cubicBezTo>
                  <a:cubicBezTo>
                    <a:pt x="5" y="217"/>
                    <a:pt x="0" y="225"/>
                    <a:pt x="0" y="234"/>
                  </a:cubicBezTo>
                  <a:cubicBezTo>
                    <a:pt x="0" y="242"/>
                    <a:pt x="5" y="251"/>
                    <a:pt x="9" y="259"/>
                  </a:cubicBezTo>
                  <a:cubicBezTo>
                    <a:pt x="17" y="268"/>
                    <a:pt x="26" y="272"/>
                    <a:pt x="34" y="272"/>
                  </a:cubicBezTo>
                  <a:lnTo>
                    <a:pt x="93" y="268"/>
                  </a:lnTo>
                  <a:cubicBezTo>
                    <a:pt x="123" y="263"/>
                    <a:pt x="157" y="259"/>
                    <a:pt x="187" y="251"/>
                  </a:cubicBezTo>
                  <a:cubicBezTo>
                    <a:pt x="237" y="242"/>
                    <a:pt x="284" y="225"/>
                    <a:pt x="330" y="208"/>
                  </a:cubicBezTo>
                  <a:cubicBezTo>
                    <a:pt x="385" y="191"/>
                    <a:pt x="436" y="170"/>
                    <a:pt x="483" y="145"/>
                  </a:cubicBezTo>
                  <a:cubicBezTo>
                    <a:pt x="534" y="119"/>
                    <a:pt x="584" y="94"/>
                    <a:pt x="631" y="69"/>
                  </a:cubicBezTo>
                  <a:cubicBezTo>
                    <a:pt x="648" y="56"/>
                    <a:pt x="656" y="39"/>
                    <a:pt x="648" y="22"/>
                  </a:cubicBezTo>
                  <a:cubicBezTo>
                    <a:pt x="644" y="9"/>
                    <a:pt x="631" y="1"/>
                    <a:pt x="618" y="1"/>
                  </a:cubicBezTo>
                  <a:close/>
                </a:path>
              </a:pathLst>
            </a:custGeom>
            <a:solidFill>
              <a:srgbClr val="4B972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2"/>
            <p:cNvSpPr/>
            <p:nvPr/>
          </p:nvSpPr>
          <p:spPr>
            <a:xfrm>
              <a:off x="-790377" y="3667793"/>
              <a:ext cx="569366" cy="705861"/>
            </a:xfrm>
            <a:custGeom>
              <a:rect b="b" l="l" r="r" t="t"/>
              <a:pathLst>
                <a:path extrusionOk="0" h="13854" w="11175">
                  <a:moveTo>
                    <a:pt x="6337" y="0"/>
                  </a:moveTo>
                  <a:cubicBezTo>
                    <a:pt x="6151" y="0"/>
                    <a:pt x="5964" y="9"/>
                    <a:pt x="5774" y="26"/>
                  </a:cubicBezTo>
                  <a:cubicBezTo>
                    <a:pt x="5402" y="64"/>
                    <a:pt x="5033" y="131"/>
                    <a:pt x="4674" y="233"/>
                  </a:cubicBezTo>
                  <a:cubicBezTo>
                    <a:pt x="4326" y="326"/>
                    <a:pt x="3988" y="453"/>
                    <a:pt x="3658" y="601"/>
                  </a:cubicBezTo>
                  <a:cubicBezTo>
                    <a:pt x="2989" y="902"/>
                    <a:pt x="2384" y="1321"/>
                    <a:pt x="1859" y="1833"/>
                  </a:cubicBezTo>
                  <a:cubicBezTo>
                    <a:pt x="1601" y="2083"/>
                    <a:pt x="1368" y="2354"/>
                    <a:pt x="1152" y="2641"/>
                  </a:cubicBezTo>
                  <a:cubicBezTo>
                    <a:pt x="940" y="2929"/>
                    <a:pt x="750" y="3234"/>
                    <a:pt x="589" y="3556"/>
                  </a:cubicBezTo>
                  <a:cubicBezTo>
                    <a:pt x="433" y="3869"/>
                    <a:pt x="310" y="4199"/>
                    <a:pt x="217" y="4533"/>
                  </a:cubicBezTo>
                  <a:cubicBezTo>
                    <a:pt x="153" y="4770"/>
                    <a:pt x="107" y="5012"/>
                    <a:pt x="81" y="5257"/>
                  </a:cubicBezTo>
                  <a:cubicBezTo>
                    <a:pt x="73" y="5291"/>
                    <a:pt x="69" y="5329"/>
                    <a:pt x="64" y="5363"/>
                  </a:cubicBezTo>
                  <a:cubicBezTo>
                    <a:pt x="9" y="5701"/>
                    <a:pt x="1" y="6049"/>
                    <a:pt x="39" y="6387"/>
                  </a:cubicBezTo>
                  <a:cubicBezTo>
                    <a:pt x="77" y="6721"/>
                    <a:pt x="162" y="7052"/>
                    <a:pt x="284" y="7365"/>
                  </a:cubicBezTo>
                  <a:cubicBezTo>
                    <a:pt x="505" y="7940"/>
                    <a:pt x="881" y="8508"/>
                    <a:pt x="1398" y="9054"/>
                  </a:cubicBezTo>
                  <a:cubicBezTo>
                    <a:pt x="1829" y="9506"/>
                    <a:pt x="2354" y="9938"/>
                    <a:pt x="3006" y="10370"/>
                  </a:cubicBezTo>
                  <a:cubicBezTo>
                    <a:pt x="3222" y="10510"/>
                    <a:pt x="3463" y="10658"/>
                    <a:pt x="3755" y="10827"/>
                  </a:cubicBezTo>
                  <a:cubicBezTo>
                    <a:pt x="4051" y="10996"/>
                    <a:pt x="4369" y="11195"/>
                    <a:pt x="4707" y="11428"/>
                  </a:cubicBezTo>
                  <a:lnTo>
                    <a:pt x="4696" y="11417"/>
                  </a:lnTo>
                  <a:lnTo>
                    <a:pt x="4696" y="11417"/>
                  </a:lnTo>
                  <a:cubicBezTo>
                    <a:pt x="5275" y="11820"/>
                    <a:pt x="5838" y="12257"/>
                    <a:pt x="6379" y="12685"/>
                  </a:cubicBezTo>
                  <a:lnTo>
                    <a:pt x="6714" y="12943"/>
                  </a:lnTo>
                  <a:cubicBezTo>
                    <a:pt x="7010" y="13185"/>
                    <a:pt x="7327" y="13400"/>
                    <a:pt x="7662" y="13582"/>
                  </a:cubicBezTo>
                  <a:cubicBezTo>
                    <a:pt x="8005" y="13760"/>
                    <a:pt x="8330" y="13853"/>
                    <a:pt x="8631" y="13853"/>
                  </a:cubicBezTo>
                  <a:cubicBezTo>
                    <a:pt x="8669" y="13853"/>
                    <a:pt x="8711" y="13849"/>
                    <a:pt x="8749" y="13849"/>
                  </a:cubicBezTo>
                  <a:cubicBezTo>
                    <a:pt x="8843" y="13841"/>
                    <a:pt x="8936" y="13824"/>
                    <a:pt x="9029" y="13798"/>
                  </a:cubicBezTo>
                  <a:cubicBezTo>
                    <a:pt x="9130" y="13764"/>
                    <a:pt x="9228" y="13726"/>
                    <a:pt x="9325" y="13675"/>
                  </a:cubicBezTo>
                  <a:cubicBezTo>
                    <a:pt x="9465" y="13599"/>
                    <a:pt x="9596" y="13502"/>
                    <a:pt x="9706" y="13388"/>
                  </a:cubicBezTo>
                  <a:cubicBezTo>
                    <a:pt x="9816" y="13273"/>
                    <a:pt x="9909" y="13151"/>
                    <a:pt x="9990" y="13015"/>
                  </a:cubicBezTo>
                  <a:cubicBezTo>
                    <a:pt x="10070" y="12884"/>
                    <a:pt x="10133" y="12749"/>
                    <a:pt x="10189" y="12605"/>
                  </a:cubicBezTo>
                  <a:cubicBezTo>
                    <a:pt x="10400" y="12067"/>
                    <a:pt x="10468" y="11483"/>
                    <a:pt x="10540" y="10916"/>
                  </a:cubicBezTo>
                  <a:lnTo>
                    <a:pt x="10557" y="10768"/>
                  </a:lnTo>
                  <a:cubicBezTo>
                    <a:pt x="10624" y="10222"/>
                    <a:pt x="10722" y="9672"/>
                    <a:pt x="10815" y="9138"/>
                  </a:cubicBezTo>
                  <a:cubicBezTo>
                    <a:pt x="10878" y="8791"/>
                    <a:pt x="10942" y="8431"/>
                    <a:pt x="10997" y="8076"/>
                  </a:cubicBezTo>
                  <a:cubicBezTo>
                    <a:pt x="11069" y="7602"/>
                    <a:pt x="11120" y="7183"/>
                    <a:pt x="11145" y="6798"/>
                  </a:cubicBezTo>
                  <a:cubicBezTo>
                    <a:pt x="11166" y="6497"/>
                    <a:pt x="11175" y="6184"/>
                    <a:pt x="11170" y="5867"/>
                  </a:cubicBezTo>
                  <a:cubicBezTo>
                    <a:pt x="11162" y="5206"/>
                    <a:pt x="11086" y="4546"/>
                    <a:pt x="10942" y="3903"/>
                  </a:cubicBezTo>
                  <a:cubicBezTo>
                    <a:pt x="10802" y="3264"/>
                    <a:pt x="10565" y="2650"/>
                    <a:pt x="10235" y="2087"/>
                  </a:cubicBezTo>
                  <a:cubicBezTo>
                    <a:pt x="10070" y="1808"/>
                    <a:pt x="9875" y="1549"/>
                    <a:pt x="9655" y="1312"/>
                  </a:cubicBezTo>
                  <a:cubicBezTo>
                    <a:pt x="9431" y="1075"/>
                    <a:pt x="9177" y="868"/>
                    <a:pt x="8906" y="694"/>
                  </a:cubicBezTo>
                  <a:cubicBezTo>
                    <a:pt x="8597" y="500"/>
                    <a:pt x="8267" y="347"/>
                    <a:pt x="7920" y="237"/>
                  </a:cubicBezTo>
                  <a:cubicBezTo>
                    <a:pt x="7581" y="127"/>
                    <a:pt x="7234" y="55"/>
                    <a:pt x="6883" y="26"/>
                  </a:cubicBezTo>
                  <a:cubicBezTo>
                    <a:pt x="6701" y="9"/>
                    <a:pt x="6515" y="0"/>
                    <a:pt x="63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2"/>
            <p:cNvSpPr/>
            <p:nvPr/>
          </p:nvSpPr>
          <p:spPr>
            <a:xfrm>
              <a:off x="-790377" y="3741314"/>
              <a:ext cx="484178" cy="632544"/>
            </a:xfrm>
            <a:custGeom>
              <a:rect b="b" l="l" r="r" t="t"/>
              <a:pathLst>
                <a:path extrusionOk="0" h="12415" w="9503">
                  <a:moveTo>
                    <a:pt x="2299" y="1"/>
                  </a:moveTo>
                  <a:cubicBezTo>
                    <a:pt x="2147" y="119"/>
                    <a:pt x="2003" y="250"/>
                    <a:pt x="1855" y="390"/>
                  </a:cubicBezTo>
                  <a:lnTo>
                    <a:pt x="1859" y="390"/>
                  </a:lnTo>
                  <a:cubicBezTo>
                    <a:pt x="1601" y="640"/>
                    <a:pt x="1364" y="911"/>
                    <a:pt x="1152" y="1198"/>
                  </a:cubicBezTo>
                  <a:cubicBezTo>
                    <a:pt x="936" y="1486"/>
                    <a:pt x="746" y="1791"/>
                    <a:pt x="585" y="2113"/>
                  </a:cubicBezTo>
                  <a:cubicBezTo>
                    <a:pt x="433" y="2426"/>
                    <a:pt x="306" y="2752"/>
                    <a:pt x="217" y="3090"/>
                  </a:cubicBezTo>
                  <a:cubicBezTo>
                    <a:pt x="153" y="3327"/>
                    <a:pt x="107" y="3569"/>
                    <a:pt x="77" y="3814"/>
                  </a:cubicBezTo>
                  <a:cubicBezTo>
                    <a:pt x="73" y="3852"/>
                    <a:pt x="64" y="3886"/>
                    <a:pt x="60" y="3924"/>
                  </a:cubicBezTo>
                  <a:cubicBezTo>
                    <a:pt x="9" y="4263"/>
                    <a:pt x="1" y="4606"/>
                    <a:pt x="35" y="4944"/>
                  </a:cubicBezTo>
                  <a:cubicBezTo>
                    <a:pt x="77" y="5283"/>
                    <a:pt x="157" y="5609"/>
                    <a:pt x="280" y="5926"/>
                  </a:cubicBezTo>
                  <a:cubicBezTo>
                    <a:pt x="505" y="6502"/>
                    <a:pt x="877" y="7069"/>
                    <a:pt x="1398" y="7615"/>
                  </a:cubicBezTo>
                  <a:cubicBezTo>
                    <a:pt x="1829" y="8068"/>
                    <a:pt x="2354" y="8495"/>
                    <a:pt x="3006" y="8927"/>
                  </a:cubicBezTo>
                  <a:cubicBezTo>
                    <a:pt x="3218" y="9067"/>
                    <a:pt x="3455" y="9210"/>
                    <a:pt x="3755" y="9384"/>
                  </a:cubicBezTo>
                  <a:cubicBezTo>
                    <a:pt x="4060" y="9558"/>
                    <a:pt x="4369" y="9756"/>
                    <a:pt x="4707" y="9989"/>
                  </a:cubicBezTo>
                  <a:lnTo>
                    <a:pt x="4699" y="9973"/>
                  </a:lnTo>
                  <a:lnTo>
                    <a:pt x="4699" y="9973"/>
                  </a:lnTo>
                  <a:cubicBezTo>
                    <a:pt x="5270" y="10377"/>
                    <a:pt x="5825" y="10809"/>
                    <a:pt x="6362" y="11229"/>
                  </a:cubicBezTo>
                  <a:lnTo>
                    <a:pt x="6379" y="11246"/>
                  </a:lnTo>
                  <a:lnTo>
                    <a:pt x="6714" y="11504"/>
                  </a:lnTo>
                  <a:cubicBezTo>
                    <a:pt x="7010" y="11746"/>
                    <a:pt x="7332" y="11962"/>
                    <a:pt x="7666" y="12144"/>
                  </a:cubicBezTo>
                  <a:cubicBezTo>
                    <a:pt x="8005" y="12321"/>
                    <a:pt x="8330" y="12414"/>
                    <a:pt x="8635" y="12414"/>
                  </a:cubicBezTo>
                  <a:cubicBezTo>
                    <a:pt x="8673" y="12414"/>
                    <a:pt x="8716" y="12414"/>
                    <a:pt x="8754" y="12410"/>
                  </a:cubicBezTo>
                  <a:cubicBezTo>
                    <a:pt x="8847" y="12398"/>
                    <a:pt x="8940" y="12381"/>
                    <a:pt x="9033" y="12355"/>
                  </a:cubicBezTo>
                  <a:cubicBezTo>
                    <a:pt x="9135" y="12326"/>
                    <a:pt x="9232" y="12283"/>
                    <a:pt x="9329" y="12232"/>
                  </a:cubicBezTo>
                  <a:cubicBezTo>
                    <a:pt x="9389" y="12203"/>
                    <a:pt x="9448" y="12165"/>
                    <a:pt x="9503" y="12122"/>
                  </a:cubicBezTo>
                  <a:lnTo>
                    <a:pt x="9503" y="12122"/>
                  </a:lnTo>
                  <a:cubicBezTo>
                    <a:pt x="9469" y="12131"/>
                    <a:pt x="9435" y="12139"/>
                    <a:pt x="9397" y="12148"/>
                  </a:cubicBezTo>
                  <a:cubicBezTo>
                    <a:pt x="9249" y="12177"/>
                    <a:pt x="9101" y="12194"/>
                    <a:pt x="8948" y="12194"/>
                  </a:cubicBezTo>
                  <a:cubicBezTo>
                    <a:pt x="8937" y="12195"/>
                    <a:pt x="8925" y="12195"/>
                    <a:pt x="8913" y="12195"/>
                  </a:cubicBezTo>
                  <a:cubicBezTo>
                    <a:pt x="8621" y="12195"/>
                    <a:pt x="8332" y="12144"/>
                    <a:pt x="8055" y="12046"/>
                  </a:cubicBezTo>
                  <a:cubicBezTo>
                    <a:pt x="7983" y="12017"/>
                    <a:pt x="7916" y="11991"/>
                    <a:pt x="7844" y="11957"/>
                  </a:cubicBezTo>
                  <a:cubicBezTo>
                    <a:pt x="7772" y="11924"/>
                    <a:pt x="7704" y="11885"/>
                    <a:pt x="7636" y="11847"/>
                  </a:cubicBezTo>
                  <a:cubicBezTo>
                    <a:pt x="7471" y="11750"/>
                    <a:pt x="7310" y="11644"/>
                    <a:pt x="7154" y="11530"/>
                  </a:cubicBezTo>
                  <a:cubicBezTo>
                    <a:pt x="6536" y="11081"/>
                    <a:pt x="5986" y="10544"/>
                    <a:pt x="5380" y="10074"/>
                  </a:cubicBezTo>
                  <a:lnTo>
                    <a:pt x="5376" y="10070"/>
                  </a:lnTo>
                  <a:lnTo>
                    <a:pt x="5270" y="9989"/>
                  </a:lnTo>
                  <a:cubicBezTo>
                    <a:pt x="5118" y="9875"/>
                    <a:pt x="4953" y="9761"/>
                    <a:pt x="4792" y="9659"/>
                  </a:cubicBezTo>
                  <a:cubicBezTo>
                    <a:pt x="4707" y="9608"/>
                    <a:pt x="4623" y="9558"/>
                    <a:pt x="4538" y="9511"/>
                  </a:cubicBezTo>
                  <a:lnTo>
                    <a:pt x="4314" y="9380"/>
                  </a:lnTo>
                  <a:cubicBezTo>
                    <a:pt x="3996" y="9194"/>
                    <a:pt x="3683" y="9007"/>
                    <a:pt x="3374" y="8804"/>
                  </a:cubicBezTo>
                  <a:cubicBezTo>
                    <a:pt x="3069" y="8605"/>
                    <a:pt x="2773" y="8385"/>
                    <a:pt x="2490" y="8157"/>
                  </a:cubicBezTo>
                  <a:cubicBezTo>
                    <a:pt x="2206" y="7920"/>
                    <a:pt x="1948" y="7661"/>
                    <a:pt x="1711" y="7382"/>
                  </a:cubicBezTo>
                  <a:cubicBezTo>
                    <a:pt x="1597" y="7247"/>
                    <a:pt x="1491" y="7107"/>
                    <a:pt x="1393" y="6959"/>
                  </a:cubicBezTo>
                  <a:cubicBezTo>
                    <a:pt x="1304" y="6823"/>
                    <a:pt x="1224" y="6684"/>
                    <a:pt x="1152" y="6544"/>
                  </a:cubicBezTo>
                  <a:cubicBezTo>
                    <a:pt x="1017" y="6282"/>
                    <a:pt x="902" y="6006"/>
                    <a:pt x="813" y="5727"/>
                  </a:cubicBezTo>
                  <a:cubicBezTo>
                    <a:pt x="644" y="5168"/>
                    <a:pt x="564" y="4593"/>
                    <a:pt x="581" y="4009"/>
                  </a:cubicBezTo>
                  <a:cubicBezTo>
                    <a:pt x="598" y="3433"/>
                    <a:pt x="699" y="2857"/>
                    <a:pt x="881" y="2311"/>
                  </a:cubicBezTo>
                  <a:cubicBezTo>
                    <a:pt x="1067" y="1757"/>
                    <a:pt x="1330" y="1236"/>
                    <a:pt x="1664" y="762"/>
                  </a:cubicBezTo>
                  <a:cubicBezTo>
                    <a:pt x="1829" y="525"/>
                    <a:pt x="2011" y="297"/>
                    <a:pt x="2214" y="89"/>
                  </a:cubicBezTo>
                  <a:cubicBezTo>
                    <a:pt x="2240" y="60"/>
                    <a:pt x="2269" y="30"/>
                    <a:pt x="2299" y="1"/>
                  </a:cubicBez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2"/>
            <p:cNvSpPr/>
            <p:nvPr/>
          </p:nvSpPr>
          <p:spPr>
            <a:xfrm>
              <a:off x="-736470" y="3699892"/>
              <a:ext cx="474701" cy="627602"/>
            </a:xfrm>
            <a:custGeom>
              <a:rect b="b" l="l" r="r" t="t"/>
              <a:pathLst>
                <a:path extrusionOk="0" h="12318" w="9317">
                  <a:moveTo>
                    <a:pt x="5300" y="1"/>
                  </a:moveTo>
                  <a:cubicBezTo>
                    <a:pt x="5301" y="1"/>
                    <a:pt x="5301" y="1"/>
                    <a:pt x="5302" y="1"/>
                  </a:cubicBezTo>
                  <a:lnTo>
                    <a:pt x="5302" y="1"/>
                  </a:lnTo>
                  <a:cubicBezTo>
                    <a:pt x="5303" y="1"/>
                    <a:pt x="5304" y="1"/>
                    <a:pt x="5304" y="1"/>
                  </a:cubicBezTo>
                  <a:close/>
                  <a:moveTo>
                    <a:pt x="5302" y="1"/>
                  </a:moveTo>
                  <a:lnTo>
                    <a:pt x="5302" y="1"/>
                  </a:lnTo>
                  <a:cubicBezTo>
                    <a:pt x="5146" y="1"/>
                    <a:pt x="4990" y="9"/>
                    <a:pt x="4835" y="26"/>
                  </a:cubicBezTo>
                  <a:cubicBezTo>
                    <a:pt x="4225" y="90"/>
                    <a:pt x="3628" y="263"/>
                    <a:pt x="3078" y="538"/>
                  </a:cubicBezTo>
                  <a:cubicBezTo>
                    <a:pt x="2803" y="670"/>
                    <a:pt x="2536" y="830"/>
                    <a:pt x="2291" y="1012"/>
                  </a:cubicBezTo>
                  <a:cubicBezTo>
                    <a:pt x="2037" y="1199"/>
                    <a:pt x="1804" y="1406"/>
                    <a:pt x="1584" y="1630"/>
                  </a:cubicBezTo>
                  <a:cubicBezTo>
                    <a:pt x="1372" y="1855"/>
                    <a:pt x="1173" y="2096"/>
                    <a:pt x="1000" y="2354"/>
                  </a:cubicBezTo>
                  <a:cubicBezTo>
                    <a:pt x="822" y="2608"/>
                    <a:pt x="661" y="2883"/>
                    <a:pt x="530" y="3167"/>
                  </a:cubicBezTo>
                  <a:cubicBezTo>
                    <a:pt x="399" y="3446"/>
                    <a:pt x="297" y="3734"/>
                    <a:pt x="221" y="4034"/>
                  </a:cubicBezTo>
                  <a:cubicBezTo>
                    <a:pt x="166" y="4246"/>
                    <a:pt x="128" y="4462"/>
                    <a:pt x="107" y="4678"/>
                  </a:cubicBezTo>
                  <a:cubicBezTo>
                    <a:pt x="98" y="4707"/>
                    <a:pt x="94" y="4741"/>
                    <a:pt x="90" y="4775"/>
                  </a:cubicBezTo>
                  <a:cubicBezTo>
                    <a:pt x="1" y="5372"/>
                    <a:pt x="64" y="5986"/>
                    <a:pt x="276" y="6553"/>
                  </a:cubicBezTo>
                  <a:cubicBezTo>
                    <a:pt x="458" y="7065"/>
                    <a:pt x="771" y="7573"/>
                    <a:pt x="1199" y="8055"/>
                  </a:cubicBezTo>
                  <a:cubicBezTo>
                    <a:pt x="1601" y="8496"/>
                    <a:pt x="2050" y="8885"/>
                    <a:pt x="2536" y="9219"/>
                  </a:cubicBezTo>
                  <a:cubicBezTo>
                    <a:pt x="2714" y="9346"/>
                    <a:pt x="2913" y="9477"/>
                    <a:pt x="3158" y="9626"/>
                  </a:cubicBezTo>
                  <a:cubicBezTo>
                    <a:pt x="3404" y="9778"/>
                    <a:pt x="3666" y="9960"/>
                    <a:pt x="3946" y="10163"/>
                  </a:cubicBezTo>
                  <a:lnTo>
                    <a:pt x="3941" y="10146"/>
                  </a:lnTo>
                  <a:lnTo>
                    <a:pt x="3933" y="10138"/>
                  </a:lnTo>
                  <a:lnTo>
                    <a:pt x="3933" y="10138"/>
                  </a:lnTo>
                  <a:cubicBezTo>
                    <a:pt x="4403" y="10502"/>
                    <a:pt x="4864" y="10883"/>
                    <a:pt x="5309" y="11255"/>
                  </a:cubicBezTo>
                  <a:lnTo>
                    <a:pt x="5317" y="11264"/>
                  </a:lnTo>
                  <a:lnTo>
                    <a:pt x="5334" y="11281"/>
                  </a:lnTo>
                  <a:lnTo>
                    <a:pt x="5609" y="11509"/>
                  </a:lnTo>
                  <a:cubicBezTo>
                    <a:pt x="5855" y="11721"/>
                    <a:pt x="6121" y="11911"/>
                    <a:pt x="6401" y="12076"/>
                  </a:cubicBezTo>
                  <a:cubicBezTo>
                    <a:pt x="6680" y="12237"/>
                    <a:pt x="6951" y="12317"/>
                    <a:pt x="7205" y="12317"/>
                  </a:cubicBezTo>
                  <a:cubicBezTo>
                    <a:pt x="7239" y="12317"/>
                    <a:pt x="7268" y="12317"/>
                    <a:pt x="7302" y="12313"/>
                  </a:cubicBezTo>
                  <a:cubicBezTo>
                    <a:pt x="7382" y="12305"/>
                    <a:pt x="7459" y="12288"/>
                    <a:pt x="7535" y="12267"/>
                  </a:cubicBezTo>
                  <a:cubicBezTo>
                    <a:pt x="7620" y="12241"/>
                    <a:pt x="7704" y="12203"/>
                    <a:pt x="7780" y="12157"/>
                  </a:cubicBezTo>
                  <a:cubicBezTo>
                    <a:pt x="7899" y="12089"/>
                    <a:pt x="8009" y="12004"/>
                    <a:pt x="8102" y="11903"/>
                  </a:cubicBezTo>
                  <a:cubicBezTo>
                    <a:pt x="8195" y="11801"/>
                    <a:pt x="8271" y="11691"/>
                    <a:pt x="8335" y="11573"/>
                  </a:cubicBezTo>
                  <a:cubicBezTo>
                    <a:pt x="8403" y="11454"/>
                    <a:pt x="8458" y="11331"/>
                    <a:pt x="8500" y="11209"/>
                  </a:cubicBezTo>
                  <a:cubicBezTo>
                    <a:pt x="8678" y="10722"/>
                    <a:pt x="8737" y="10205"/>
                    <a:pt x="8792" y="9706"/>
                  </a:cubicBezTo>
                  <a:lnTo>
                    <a:pt x="8809" y="9571"/>
                  </a:lnTo>
                  <a:cubicBezTo>
                    <a:pt x="8860" y="9105"/>
                    <a:pt x="8940" y="8635"/>
                    <a:pt x="9012" y="8178"/>
                  </a:cubicBezTo>
                  <a:lnTo>
                    <a:pt x="9020" y="8127"/>
                  </a:lnTo>
                  <a:lnTo>
                    <a:pt x="9029" y="8077"/>
                  </a:lnTo>
                  <a:lnTo>
                    <a:pt x="9029" y="8060"/>
                  </a:lnTo>
                  <a:lnTo>
                    <a:pt x="9042" y="8000"/>
                  </a:lnTo>
                  <a:cubicBezTo>
                    <a:pt x="9084" y="7729"/>
                    <a:pt x="9131" y="7454"/>
                    <a:pt x="9169" y="7183"/>
                  </a:cubicBezTo>
                  <a:cubicBezTo>
                    <a:pt x="9228" y="6764"/>
                    <a:pt x="9270" y="6392"/>
                    <a:pt x="9291" y="6045"/>
                  </a:cubicBezTo>
                  <a:cubicBezTo>
                    <a:pt x="9313" y="5774"/>
                    <a:pt x="9317" y="5495"/>
                    <a:pt x="9317" y="5220"/>
                  </a:cubicBezTo>
                  <a:cubicBezTo>
                    <a:pt x="9308" y="4631"/>
                    <a:pt x="9245" y="4047"/>
                    <a:pt x="9126" y="3472"/>
                  </a:cubicBezTo>
                  <a:cubicBezTo>
                    <a:pt x="9012" y="2909"/>
                    <a:pt x="8813" y="2367"/>
                    <a:pt x="8538" y="1859"/>
                  </a:cubicBezTo>
                  <a:cubicBezTo>
                    <a:pt x="8403" y="1613"/>
                    <a:pt x="8242" y="1385"/>
                    <a:pt x="8055" y="1173"/>
                  </a:cubicBezTo>
                  <a:cubicBezTo>
                    <a:pt x="7666" y="733"/>
                    <a:pt x="7171" y="403"/>
                    <a:pt x="6616" y="213"/>
                  </a:cubicBezTo>
                  <a:cubicBezTo>
                    <a:pt x="6337" y="115"/>
                    <a:pt x="6045" y="52"/>
                    <a:pt x="5753" y="22"/>
                  </a:cubicBezTo>
                  <a:cubicBezTo>
                    <a:pt x="5601" y="9"/>
                    <a:pt x="5450" y="1"/>
                    <a:pt x="530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2"/>
            <p:cNvSpPr/>
            <p:nvPr/>
          </p:nvSpPr>
          <p:spPr>
            <a:xfrm>
              <a:off x="-607921" y="3803627"/>
              <a:ext cx="231670" cy="384622"/>
            </a:xfrm>
            <a:custGeom>
              <a:rect b="b" l="l" r="r" t="t"/>
              <a:pathLst>
                <a:path extrusionOk="0" h="7549" w="4547">
                  <a:moveTo>
                    <a:pt x="2087" y="1"/>
                  </a:moveTo>
                  <a:cubicBezTo>
                    <a:pt x="1969" y="1"/>
                    <a:pt x="1850" y="9"/>
                    <a:pt x="1732" y="26"/>
                  </a:cubicBezTo>
                  <a:cubicBezTo>
                    <a:pt x="1571" y="47"/>
                    <a:pt x="1410" y="85"/>
                    <a:pt x="1258" y="136"/>
                  </a:cubicBezTo>
                  <a:cubicBezTo>
                    <a:pt x="1203" y="153"/>
                    <a:pt x="1152" y="170"/>
                    <a:pt x="1101" y="187"/>
                  </a:cubicBezTo>
                  <a:cubicBezTo>
                    <a:pt x="1067" y="204"/>
                    <a:pt x="1038" y="229"/>
                    <a:pt x="1021" y="259"/>
                  </a:cubicBezTo>
                  <a:lnTo>
                    <a:pt x="1012" y="272"/>
                  </a:lnTo>
                  <a:cubicBezTo>
                    <a:pt x="860" y="344"/>
                    <a:pt x="716" y="432"/>
                    <a:pt x="589" y="538"/>
                  </a:cubicBezTo>
                  <a:cubicBezTo>
                    <a:pt x="394" y="695"/>
                    <a:pt x="246" y="898"/>
                    <a:pt x="157" y="1131"/>
                  </a:cubicBezTo>
                  <a:cubicBezTo>
                    <a:pt x="1" y="1533"/>
                    <a:pt x="26" y="2003"/>
                    <a:pt x="229" y="2616"/>
                  </a:cubicBezTo>
                  <a:cubicBezTo>
                    <a:pt x="322" y="2887"/>
                    <a:pt x="441" y="3145"/>
                    <a:pt x="580" y="3395"/>
                  </a:cubicBezTo>
                  <a:cubicBezTo>
                    <a:pt x="724" y="3662"/>
                    <a:pt x="881" y="3920"/>
                    <a:pt x="1054" y="4170"/>
                  </a:cubicBezTo>
                  <a:cubicBezTo>
                    <a:pt x="1355" y="4610"/>
                    <a:pt x="1681" y="5037"/>
                    <a:pt x="2028" y="5444"/>
                  </a:cubicBezTo>
                  <a:cubicBezTo>
                    <a:pt x="2058" y="5482"/>
                    <a:pt x="2091" y="5520"/>
                    <a:pt x="2125" y="5558"/>
                  </a:cubicBezTo>
                  <a:cubicBezTo>
                    <a:pt x="2193" y="5638"/>
                    <a:pt x="2265" y="5723"/>
                    <a:pt x="2328" y="5808"/>
                  </a:cubicBezTo>
                  <a:cubicBezTo>
                    <a:pt x="2443" y="5956"/>
                    <a:pt x="2549" y="6112"/>
                    <a:pt x="2650" y="6265"/>
                  </a:cubicBezTo>
                  <a:lnTo>
                    <a:pt x="2756" y="6417"/>
                  </a:lnTo>
                  <a:cubicBezTo>
                    <a:pt x="2900" y="6629"/>
                    <a:pt x="3056" y="6836"/>
                    <a:pt x="3230" y="7027"/>
                  </a:cubicBezTo>
                  <a:cubicBezTo>
                    <a:pt x="3306" y="7116"/>
                    <a:pt x="3395" y="7196"/>
                    <a:pt x="3488" y="7268"/>
                  </a:cubicBezTo>
                  <a:cubicBezTo>
                    <a:pt x="3522" y="7298"/>
                    <a:pt x="3564" y="7323"/>
                    <a:pt x="3602" y="7348"/>
                  </a:cubicBezTo>
                  <a:lnTo>
                    <a:pt x="3641" y="7365"/>
                  </a:lnTo>
                  <a:cubicBezTo>
                    <a:pt x="3674" y="7386"/>
                    <a:pt x="3712" y="7408"/>
                    <a:pt x="3746" y="7429"/>
                  </a:cubicBezTo>
                  <a:lnTo>
                    <a:pt x="3768" y="7458"/>
                  </a:lnTo>
                  <a:cubicBezTo>
                    <a:pt x="3784" y="7475"/>
                    <a:pt x="3801" y="7497"/>
                    <a:pt x="3823" y="7509"/>
                  </a:cubicBezTo>
                  <a:cubicBezTo>
                    <a:pt x="3852" y="7530"/>
                    <a:pt x="3886" y="7543"/>
                    <a:pt x="3920" y="7547"/>
                  </a:cubicBezTo>
                  <a:cubicBezTo>
                    <a:pt x="3926" y="7548"/>
                    <a:pt x="3932" y="7548"/>
                    <a:pt x="3938" y="7548"/>
                  </a:cubicBezTo>
                  <a:cubicBezTo>
                    <a:pt x="3967" y="7548"/>
                    <a:pt x="3997" y="7541"/>
                    <a:pt x="4021" y="7530"/>
                  </a:cubicBezTo>
                  <a:cubicBezTo>
                    <a:pt x="4043" y="7518"/>
                    <a:pt x="4060" y="7509"/>
                    <a:pt x="4076" y="7492"/>
                  </a:cubicBezTo>
                  <a:cubicBezTo>
                    <a:pt x="4085" y="7484"/>
                    <a:pt x="4098" y="7475"/>
                    <a:pt x="4106" y="7463"/>
                  </a:cubicBezTo>
                  <a:lnTo>
                    <a:pt x="4119" y="7450"/>
                  </a:lnTo>
                  <a:lnTo>
                    <a:pt x="4144" y="7420"/>
                  </a:lnTo>
                  <a:lnTo>
                    <a:pt x="4203" y="7365"/>
                  </a:lnTo>
                  <a:cubicBezTo>
                    <a:pt x="4250" y="7319"/>
                    <a:pt x="4292" y="7268"/>
                    <a:pt x="4330" y="7213"/>
                  </a:cubicBezTo>
                  <a:cubicBezTo>
                    <a:pt x="4398" y="7090"/>
                    <a:pt x="4445" y="6963"/>
                    <a:pt x="4466" y="6828"/>
                  </a:cubicBezTo>
                  <a:cubicBezTo>
                    <a:pt x="4495" y="6688"/>
                    <a:pt x="4512" y="6548"/>
                    <a:pt x="4521" y="6409"/>
                  </a:cubicBezTo>
                  <a:cubicBezTo>
                    <a:pt x="4546" y="5977"/>
                    <a:pt x="4508" y="5537"/>
                    <a:pt x="4474" y="5114"/>
                  </a:cubicBezTo>
                  <a:cubicBezTo>
                    <a:pt x="4457" y="4944"/>
                    <a:pt x="4445" y="4779"/>
                    <a:pt x="4432" y="4610"/>
                  </a:cubicBezTo>
                  <a:cubicBezTo>
                    <a:pt x="4432" y="4538"/>
                    <a:pt x="4428" y="4466"/>
                    <a:pt x="4428" y="4394"/>
                  </a:cubicBezTo>
                  <a:lnTo>
                    <a:pt x="4424" y="4259"/>
                  </a:lnTo>
                  <a:cubicBezTo>
                    <a:pt x="4415" y="4111"/>
                    <a:pt x="4411" y="3967"/>
                    <a:pt x="4402" y="3818"/>
                  </a:cubicBezTo>
                  <a:cubicBezTo>
                    <a:pt x="4385" y="3518"/>
                    <a:pt x="4360" y="3247"/>
                    <a:pt x="4330" y="2985"/>
                  </a:cubicBezTo>
                  <a:cubicBezTo>
                    <a:pt x="4250" y="2337"/>
                    <a:pt x="4123" y="1821"/>
                    <a:pt x="3933" y="1359"/>
                  </a:cubicBezTo>
                  <a:cubicBezTo>
                    <a:pt x="3780" y="991"/>
                    <a:pt x="3492" y="492"/>
                    <a:pt x="2989" y="221"/>
                  </a:cubicBezTo>
                  <a:cubicBezTo>
                    <a:pt x="2874" y="157"/>
                    <a:pt x="2752" y="107"/>
                    <a:pt x="2625" y="68"/>
                  </a:cubicBezTo>
                  <a:cubicBezTo>
                    <a:pt x="2489" y="30"/>
                    <a:pt x="2345" y="9"/>
                    <a:pt x="220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2"/>
            <p:cNvSpPr/>
            <p:nvPr/>
          </p:nvSpPr>
          <p:spPr>
            <a:xfrm>
              <a:off x="-714052" y="3970336"/>
              <a:ext cx="52937" cy="58440"/>
            </a:xfrm>
            <a:custGeom>
              <a:rect b="b" l="l" r="r" t="t"/>
              <a:pathLst>
                <a:path extrusionOk="0" h="1147" w="1039">
                  <a:moveTo>
                    <a:pt x="831" y="0"/>
                  </a:moveTo>
                  <a:cubicBezTo>
                    <a:pt x="793" y="0"/>
                    <a:pt x="755" y="13"/>
                    <a:pt x="725" y="34"/>
                  </a:cubicBezTo>
                  <a:lnTo>
                    <a:pt x="725" y="39"/>
                  </a:lnTo>
                  <a:cubicBezTo>
                    <a:pt x="615" y="111"/>
                    <a:pt x="509" y="199"/>
                    <a:pt x="420" y="297"/>
                  </a:cubicBezTo>
                  <a:cubicBezTo>
                    <a:pt x="369" y="348"/>
                    <a:pt x="323" y="398"/>
                    <a:pt x="281" y="453"/>
                  </a:cubicBezTo>
                  <a:lnTo>
                    <a:pt x="276" y="462"/>
                  </a:lnTo>
                  <a:cubicBezTo>
                    <a:pt x="209" y="534"/>
                    <a:pt x="154" y="614"/>
                    <a:pt x="107" y="703"/>
                  </a:cubicBezTo>
                  <a:cubicBezTo>
                    <a:pt x="60" y="792"/>
                    <a:pt x="31" y="889"/>
                    <a:pt x="18" y="987"/>
                  </a:cubicBezTo>
                  <a:cubicBezTo>
                    <a:pt x="0" y="1073"/>
                    <a:pt x="64" y="1147"/>
                    <a:pt x="143" y="1147"/>
                  </a:cubicBezTo>
                  <a:cubicBezTo>
                    <a:pt x="158" y="1147"/>
                    <a:pt x="173" y="1144"/>
                    <a:pt x="187" y="1139"/>
                  </a:cubicBezTo>
                  <a:cubicBezTo>
                    <a:pt x="281" y="1114"/>
                    <a:pt x="369" y="1067"/>
                    <a:pt x="446" y="1008"/>
                  </a:cubicBezTo>
                  <a:cubicBezTo>
                    <a:pt x="539" y="940"/>
                    <a:pt x="619" y="868"/>
                    <a:pt x="695" y="788"/>
                  </a:cubicBezTo>
                  <a:cubicBezTo>
                    <a:pt x="767" y="707"/>
                    <a:pt x="831" y="623"/>
                    <a:pt x="890" y="534"/>
                  </a:cubicBezTo>
                  <a:cubicBezTo>
                    <a:pt x="945" y="445"/>
                    <a:pt x="992" y="343"/>
                    <a:pt x="1021" y="237"/>
                  </a:cubicBezTo>
                  <a:cubicBezTo>
                    <a:pt x="1038" y="170"/>
                    <a:pt x="1013" y="102"/>
                    <a:pt x="962" y="55"/>
                  </a:cubicBezTo>
                  <a:cubicBezTo>
                    <a:pt x="924" y="22"/>
                    <a:pt x="877" y="0"/>
                    <a:pt x="83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2"/>
            <p:cNvSpPr/>
            <p:nvPr/>
          </p:nvSpPr>
          <p:spPr>
            <a:xfrm>
              <a:off x="-660554" y="4035655"/>
              <a:ext cx="50084" cy="58287"/>
            </a:xfrm>
            <a:custGeom>
              <a:rect b="b" l="l" r="r" t="t"/>
              <a:pathLst>
                <a:path extrusionOk="0" h="1144" w="983">
                  <a:moveTo>
                    <a:pt x="809" y="1"/>
                  </a:moveTo>
                  <a:cubicBezTo>
                    <a:pt x="792" y="1"/>
                    <a:pt x="775" y="1"/>
                    <a:pt x="763" y="9"/>
                  </a:cubicBezTo>
                  <a:lnTo>
                    <a:pt x="767" y="9"/>
                  </a:lnTo>
                  <a:cubicBezTo>
                    <a:pt x="725" y="26"/>
                    <a:pt x="686" y="43"/>
                    <a:pt x="648" y="64"/>
                  </a:cubicBezTo>
                  <a:cubicBezTo>
                    <a:pt x="644" y="64"/>
                    <a:pt x="640" y="69"/>
                    <a:pt x="636" y="73"/>
                  </a:cubicBezTo>
                  <a:cubicBezTo>
                    <a:pt x="602" y="90"/>
                    <a:pt x="572" y="115"/>
                    <a:pt x="543" y="136"/>
                  </a:cubicBezTo>
                  <a:cubicBezTo>
                    <a:pt x="466" y="196"/>
                    <a:pt x="394" y="263"/>
                    <a:pt x="335" y="335"/>
                  </a:cubicBezTo>
                  <a:cubicBezTo>
                    <a:pt x="301" y="373"/>
                    <a:pt x="272" y="411"/>
                    <a:pt x="242" y="450"/>
                  </a:cubicBezTo>
                  <a:cubicBezTo>
                    <a:pt x="225" y="466"/>
                    <a:pt x="208" y="488"/>
                    <a:pt x="191" y="509"/>
                  </a:cubicBezTo>
                  <a:cubicBezTo>
                    <a:pt x="132" y="581"/>
                    <a:pt x="81" y="665"/>
                    <a:pt x="47" y="750"/>
                  </a:cubicBezTo>
                  <a:cubicBezTo>
                    <a:pt x="43" y="763"/>
                    <a:pt x="39" y="775"/>
                    <a:pt x="35" y="784"/>
                  </a:cubicBezTo>
                  <a:cubicBezTo>
                    <a:pt x="26" y="801"/>
                    <a:pt x="22" y="822"/>
                    <a:pt x="22" y="843"/>
                  </a:cubicBezTo>
                  <a:cubicBezTo>
                    <a:pt x="5" y="911"/>
                    <a:pt x="1" y="983"/>
                    <a:pt x="9" y="1055"/>
                  </a:cubicBezTo>
                  <a:cubicBezTo>
                    <a:pt x="9" y="1103"/>
                    <a:pt x="52" y="1144"/>
                    <a:pt x="103" y="1144"/>
                  </a:cubicBezTo>
                  <a:cubicBezTo>
                    <a:pt x="106" y="1144"/>
                    <a:pt x="108" y="1144"/>
                    <a:pt x="111" y="1144"/>
                  </a:cubicBezTo>
                  <a:cubicBezTo>
                    <a:pt x="157" y="1139"/>
                    <a:pt x="204" y="1127"/>
                    <a:pt x="251" y="1110"/>
                  </a:cubicBezTo>
                  <a:cubicBezTo>
                    <a:pt x="301" y="1093"/>
                    <a:pt x="352" y="1063"/>
                    <a:pt x="403" y="1034"/>
                  </a:cubicBezTo>
                  <a:cubicBezTo>
                    <a:pt x="496" y="966"/>
                    <a:pt x="585" y="890"/>
                    <a:pt x="657" y="801"/>
                  </a:cubicBezTo>
                  <a:cubicBezTo>
                    <a:pt x="737" y="712"/>
                    <a:pt x="801" y="610"/>
                    <a:pt x="856" y="505"/>
                  </a:cubicBezTo>
                  <a:cubicBezTo>
                    <a:pt x="907" y="407"/>
                    <a:pt x="945" y="301"/>
                    <a:pt x="970" y="196"/>
                  </a:cubicBezTo>
                  <a:cubicBezTo>
                    <a:pt x="983" y="136"/>
                    <a:pt x="962" y="81"/>
                    <a:pt x="919" y="43"/>
                  </a:cubicBezTo>
                  <a:cubicBezTo>
                    <a:pt x="885" y="14"/>
                    <a:pt x="847" y="1"/>
                    <a:pt x="80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2"/>
            <p:cNvSpPr/>
            <p:nvPr/>
          </p:nvSpPr>
          <p:spPr>
            <a:xfrm>
              <a:off x="-604915" y="4094095"/>
              <a:ext cx="50288" cy="60325"/>
            </a:xfrm>
            <a:custGeom>
              <a:rect b="b" l="l" r="r" t="t"/>
              <a:pathLst>
                <a:path extrusionOk="0" h="1184" w="987">
                  <a:moveTo>
                    <a:pt x="331" y="712"/>
                  </a:moveTo>
                  <a:lnTo>
                    <a:pt x="327" y="720"/>
                  </a:lnTo>
                  <a:lnTo>
                    <a:pt x="327" y="716"/>
                  </a:lnTo>
                  <a:lnTo>
                    <a:pt x="327" y="712"/>
                  </a:lnTo>
                  <a:close/>
                  <a:moveTo>
                    <a:pt x="788" y="1"/>
                  </a:moveTo>
                  <a:cubicBezTo>
                    <a:pt x="750" y="1"/>
                    <a:pt x="716" y="9"/>
                    <a:pt x="682" y="31"/>
                  </a:cubicBezTo>
                  <a:cubicBezTo>
                    <a:pt x="560" y="107"/>
                    <a:pt x="449" y="208"/>
                    <a:pt x="361" y="327"/>
                  </a:cubicBezTo>
                  <a:cubicBezTo>
                    <a:pt x="289" y="424"/>
                    <a:pt x="221" y="526"/>
                    <a:pt x="166" y="632"/>
                  </a:cubicBezTo>
                  <a:cubicBezTo>
                    <a:pt x="136" y="670"/>
                    <a:pt x="111" y="708"/>
                    <a:pt x="81" y="746"/>
                  </a:cubicBezTo>
                  <a:cubicBezTo>
                    <a:pt x="30" y="818"/>
                    <a:pt x="1" y="902"/>
                    <a:pt x="5" y="987"/>
                  </a:cubicBezTo>
                  <a:cubicBezTo>
                    <a:pt x="18" y="1093"/>
                    <a:pt x="102" y="1173"/>
                    <a:pt x="208" y="1182"/>
                  </a:cubicBezTo>
                  <a:cubicBezTo>
                    <a:pt x="217" y="1183"/>
                    <a:pt x="227" y="1183"/>
                    <a:pt x="236" y="1183"/>
                  </a:cubicBezTo>
                  <a:cubicBezTo>
                    <a:pt x="262" y="1183"/>
                    <a:pt x="289" y="1180"/>
                    <a:pt x="314" y="1173"/>
                  </a:cubicBezTo>
                  <a:cubicBezTo>
                    <a:pt x="344" y="1169"/>
                    <a:pt x="369" y="1156"/>
                    <a:pt x="394" y="1144"/>
                  </a:cubicBezTo>
                  <a:cubicBezTo>
                    <a:pt x="449" y="1114"/>
                    <a:pt x="496" y="1072"/>
                    <a:pt x="538" y="1029"/>
                  </a:cubicBezTo>
                  <a:cubicBezTo>
                    <a:pt x="631" y="928"/>
                    <a:pt x="712" y="814"/>
                    <a:pt x="780" y="691"/>
                  </a:cubicBezTo>
                  <a:cubicBezTo>
                    <a:pt x="839" y="585"/>
                    <a:pt x="890" y="479"/>
                    <a:pt x="932" y="365"/>
                  </a:cubicBezTo>
                  <a:cubicBezTo>
                    <a:pt x="949" y="323"/>
                    <a:pt x="962" y="276"/>
                    <a:pt x="974" y="229"/>
                  </a:cubicBezTo>
                  <a:cubicBezTo>
                    <a:pt x="987" y="162"/>
                    <a:pt x="966" y="94"/>
                    <a:pt x="915" y="47"/>
                  </a:cubicBezTo>
                  <a:cubicBezTo>
                    <a:pt x="881" y="18"/>
                    <a:pt x="835" y="1"/>
                    <a:pt x="78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2"/>
            <p:cNvSpPr/>
            <p:nvPr/>
          </p:nvSpPr>
          <p:spPr>
            <a:xfrm>
              <a:off x="-534807" y="4163998"/>
              <a:ext cx="37346" cy="46212"/>
            </a:xfrm>
            <a:custGeom>
              <a:rect b="b" l="l" r="r" t="t"/>
              <a:pathLst>
                <a:path extrusionOk="0" h="907" w="733">
                  <a:moveTo>
                    <a:pt x="568" y="0"/>
                  </a:moveTo>
                  <a:cubicBezTo>
                    <a:pt x="538" y="0"/>
                    <a:pt x="508" y="9"/>
                    <a:pt x="487" y="26"/>
                  </a:cubicBezTo>
                  <a:cubicBezTo>
                    <a:pt x="398" y="89"/>
                    <a:pt x="322" y="161"/>
                    <a:pt x="259" y="246"/>
                  </a:cubicBezTo>
                  <a:cubicBezTo>
                    <a:pt x="182" y="335"/>
                    <a:pt x="123" y="432"/>
                    <a:pt x="72" y="538"/>
                  </a:cubicBezTo>
                  <a:cubicBezTo>
                    <a:pt x="60" y="559"/>
                    <a:pt x="55" y="589"/>
                    <a:pt x="55" y="614"/>
                  </a:cubicBezTo>
                  <a:cubicBezTo>
                    <a:pt x="38" y="665"/>
                    <a:pt x="22" y="720"/>
                    <a:pt x="9" y="771"/>
                  </a:cubicBezTo>
                  <a:cubicBezTo>
                    <a:pt x="0" y="813"/>
                    <a:pt x="13" y="851"/>
                    <a:pt x="43" y="876"/>
                  </a:cubicBezTo>
                  <a:cubicBezTo>
                    <a:pt x="64" y="895"/>
                    <a:pt x="93" y="907"/>
                    <a:pt x="122" y="907"/>
                  </a:cubicBezTo>
                  <a:cubicBezTo>
                    <a:pt x="132" y="907"/>
                    <a:pt x="143" y="905"/>
                    <a:pt x="153" y="902"/>
                  </a:cubicBezTo>
                  <a:cubicBezTo>
                    <a:pt x="225" y="881"/>
                    <a:pt x="288" y="847"/>
                    <a:pt x="347" y="796"/>
                  </a:cubicBezTo>
                  <a:cubicBezTo>
                    <a:pt x="407" y="745"/>
                    <a:pt x="462" y="686"/>
                    <a:pt x="508" y="627"/>
                  </a:cubicBezTo>
                  <a:cubicBezTo>
                    <a:pt x="559" y="559"/>
                    <a:pt x="601" y="491"/>
                    <a:pt x="639" y="419"/>
                  </a:cubicBezTo>
                  <a:cubicBezTo>
                    <a:pt x="673" y="347"/>
                    <a:pt x="707" y="271"/>
                    <a:pt x="728" y="195"/>
                  </a:cubicBezTo>
                  <a:cubicBezTo>
                    <a:pt x="733" y="170"/>
                    <a:pt x="733" y="140"/>
                    <a:pt x="724" y="115"/>
                  </a:cubicBezTo>
                  <a:cubicBezTo>
                    <a:pt x="716" y="85"/>
                    <a:pt x="699" y="64"/>
                    <a:pt x="678" y="43"/>
                  </a:cubicBezTo>
                  <a:cubicBezTo>
                    <a:pt x="648" y="17"/>
                    <a:pt x="610" y="0"/>
                    <a:pt x="56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2"/>
            <p:cNvSpPr/>
            <p:nvPr/>
          </p:nvSpPr>
          <p:spPr>
            <a:xfrm>
              <a:off x="-477793" y="4221980"/>
              <a:ext cx="28226" cy="35003"/>
            </a:xfrm>
            <a:custGeom>
              <a:rect b="b" l="l" r="r" t="t"/>
              <a:pathLst>
                <a:path extrusionOk="0" h="687" w="554">
                  <a:moveTo>
                    <a:pt x="422" y="1"/>
                  </a:moveTo>
                  <a:cubicBezTo>
                    <a:pt x="401" y="1"/>
                    <a:pt x="375" y="5"/>
                    <a:pt x="359" y="18"/>
                  </a:cubicBezTo>
                  <a:lnTo>
                    <a:pt x="359" y="13"/>
                  </a:lnTo>
                  <a:cubicBezTo>
                    <a:pt x="295" y="60"/>
                    <a:pt x="236" y="115"/>
                    <a:pt x="189" y="179"/>
                  </a:cubicBezTo>
                  <a:cubicBezTo>
                    <a:pt x="134" y="246"/>
                    <a:pt x="88" y="318"/>
                    <a:pt x="50" y="399"/>
                  </a:cubicBezTo>
                  <a:cubicBezTo>
                    <a:pt x="37" y="424"/>
                    <a:pt x="37" y="454"/>
                    <a:pt x="41" y="483"/>
                  </a:cubicBezTo>
                  <a:cubicBezTo>
                    <a:pt x="33" y="513"/>
                    <a:pt x="24" y="543"/>
                    <a:pt x="11" y="576"/>
                  </a:cubicBezTo>
                  <a:cubicBezTo>
                    <a:pt x="1" y="635"/>
                    <a:pt x="46" y="687"/>
                    <a:pt x="102" y="687"/>
                  </a:cubicBezTo>
                  <a:cubicBezTo>
                    <a:pt x="111" y="687"/>
                    <a:pt x="120" y="685"/>
                    <a:pt x="130" y="682"/>
                  </a:cubicBezTo>
                  <a:cubicBezTo>
                    <a:pt x="236" y="636"/>
                    <a:pt x="325" y="559"/>
                    <a:pt x="392" y="471"/>
                  </a:cubicBezTo>
                  <a:cubicBezTo>
                    <a:pt x="464" y="373"/>
                    <a:pt x="515" y="263"/>
                    <a:pt x="545" y="149"/>
                  </a:cubicBezTo>
                  <a:cubicBezTo>
                    <a:pt x="553" y="107"/>
                    <a:pt x="541" y="60"/>
                    <a:pt x="507" y="30"/>
                  </a:cubicBezTo>
                  <a:cubicBezTo>
                    <a:pt x="486" y="9"/>
                    <a:pt x="452" y="1"/>
                    <a:pt x="42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2"/>
            <p:cNvSpPr/>
            <p:nvPr/>
          </p:nvSpPr>
          <p:spPr>
            <a:xfrm>
              <a:off x="-718740" y="3914902"/>
              <a:ext cx="44683" cy="28328"/>
            </a:xfrm>
            <a:custGeom>
              <a:rect b="b" l="l" r="r" t="t"/>
              <a:pathLst>
                <a:path extrusionOk="0" h="556" w="877">
                  <a:moveTo>
                    <a:pt x="669" y="1"/>
                  </a:moveTo>
                  <a:cubicBezTo>
                    <a:pt x="576" y="5"/>
                    <a:pt x="483" y="26"/>
                    <a:pt x="394" y="64"/>
                  </a:cubicBezTo>
                  <a:cubicBezTo>
                    <a:pt x="258" y="119"/>
                    <a:pt x="140" y="208"/>
                    <a:pt x="47" y="318"/>
                  </a:cubicBezTo>
                  <a:cubicBezTo>
                    <a:pt x="13" y="356"/>
                    <a:pt x="0" y="411"/>
                    <a:pt x="17" y="458"/>
                  </a:cubicBezTo>
                  <a:cubicBezTo>
                    <a:pt x="33" y="514"/>
                    <a:pt x="88" y="555"/>
                    <a:pt x="148" y="555"/>
                  </a:cubicBezTo>
                  <a:cubicBezTo>
                    <a:pt x="151" y="555"/>
                    <a:pt x="154" y="555"/>
                    <a:pt x="157" y="555"/>
                  </a:cubicBezTo>
                  <a:cubicBezTo>
                    <a:pt x="254" y="551"/>
                    <a:pt x="347" y="526"/>
                    <a:pt x="436" y="487"/>
                  </a:cubicBezTo>
                  <a:cubicBezTo>
                    <a:pt x="529" y="449"/>
                    <a:pt x="614" y="399"/>
                    <a:pt x="690" y="339"/>
                  </a:cubicBezTo>
                  <a:cubicBezTo>
                    <a:pt x="724" y="318"/>
                    <a:pt x="745" y="284"/>
                    <a:pt x="753" y="250"/>
                  </a:cubicBezTo>
                  <a:cubicBezTo>
                    <a:pt x="779" y="221"/>
                    <a:pt x="804" y="195"/>
                    <a:pt x="830" y="166"/>
                  </a:cubicBezTo>
                  <a:cubicBezTo>
                    <a:pt x="876" y="115"/>
                    <a:pt x="851" y="30"/>
                    <a:pt x="783" y="13"/>
                  </a:cubicBezTo>
                  <a:cubicBezTo>
                    <a:pt x="745" y="5"/>
                    <a:pt x="707" y="1"/>
                    <a:pt x="66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2"/>
            <p:cNvSpPr/>
            <p:nvPr/>
          </p:nvSpPr>
          <p:spPr>
            <a:xfrm>
              <a:off x="-335538" y="4165731"/>
              <a:ext cx="40811" cy="19004"/>
            </a:xfrm>
            <a:custGeom>
              <a:rect b="b" l="l" r="r" t="t"/>
              <a:pathLst>
                <a:path extrusionOk="0" h="373" w="801">
                  <a:moveTo>
                    <a:pt x="301" y="0"/>
                  </a:moveTo>
                  <a:lnTo>
                    <a:pt x="297" y="4"/>
                  </a:lnTo>
                  <a:cubicBezTo>
                    <a:pt x="233" y="9"/>
                    <a:pt x="165" y="17"/>
                    <a:pt x="102" y="30"/>
                  </a:cubicBezTo>
                  <a:cubicBezTo>
                    <a:pt x="81" y="38"/>
                    <a:pt x="59" y="51"/>
                    <a:pt x="47" y="68"/>
                  </a:cubicBezTo>
                  <a:cubicBezTo>
                    <a:pt x="30" y="81"/>
                    <a:pt x="17" y="102"/>
                    <a:pt x="13" y="123"/>
                  </a:cubicBezTo>
                  <a:cubicBezTo>
                    <a:pt x="0" y="182"/>
                    <a:pt x="30" y="241"/>
                    <a:pt x="81" y="267"/>
                  </a:cubicBezTo>
                  <a:lnTo>
                    <a:pt x="93" y="275"/>
                  </a:lnTo>
                  <a:cubicBezTo>
                    <a:pt x="102" y="301"/>
                    <a:pt x="123" y="318"/>
                    <a:pt x="144" y="322"/>
                  </a:cubicBezTo>
                  <a:cubicBezTo>
                    <a:pt x="246" y="351"/>
                    <a:pt x="347" y="368"/>
                    <a:pt x="453" y="373"/>
                  </a:cubicBezTo>
                  <a:cubicBezTo>
                    <a:pt x="559" y="373"/>
                    <a:pt x="665" y="343"/>
                    <a:pt x="754" y="284"/>
                  </a:cubicBezTo>
                  <a:cubicBezTo>
                    <a:pt x="783" y="267"/>
                    <a:pt x="800" y="233"/>
                    <a:pt x="796" y="199"/>
                  </a:cubicBezTo>
                  <a:cubicBezTo>
                    <a:pt x="796" y="169"/>
                    <a:pt x="783" y="136"/>
                    <a:pt x="762" y="114"/>
                  </a:cubicBezTo>
                  <a:cubicBezTo>
                    <a:pt x="737" y="93"/>
                    <a:pt x="711" y="76"/>
                    <a:pt x="682" y="68"/>
                  </a:cubicBezTo>
                  <a:cubicBezTo>
                    <a:pt x="622" y="42"/>
                    <a:pt x="559" y="26"/>
                    <a:pt x="495" y="13"/>
                  </a:cubicBezTo>
                  <a:cubicBezTo>
                    <a:pt x="440" y="4"/>
                    <a:pt x="390" y="0"/>
                    <a:pt x="33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2"/>
            <p:cNvSpPr/>
            <p:nvPr/>
          </p:nvSpPr>
          <p:spPr>
            <a:xfrm>
              <a:off x="-329729" y="4105558"/>
              <a:ext cx="45345" cy="21399"/>
            </a:xfrm>
            <a:custGeom>
              <a:rect b="b" l="l" r="r" t="t"/>
              <a:pathLst>
                <a:path extrusionOk="0" h="420" w="890">
                  <a:moveTo>
                    <a:pt x="381" y="0"/>
                  </a:moveTo>
                  <a:cubicBezTo>
                    <a:pt x="280" y="0"/>
                    <a:pt x="187" y="17"/>
                    <a:pt x="89" y="47"/>
                  </a:cubicBezTo>
                  <a:cubicBezTo>
                    <a:pt x="47" y="64"/>
                    <a:pt x="13" y="98"/>
                    <a:pt x="5" y="144"/>
                  </a:cubicBezTo>
                  <a:cubicBezTo>
                    <a:pt x="1" y="165"/>
                    <a:pt x="1" y="186"/>
                    <a:pt x="9" y="212"/>
                  </a:cubicBezTo>
                  <a:cubicBezTo>
                    <a:pt x="17" y="242"/>
                    <a:pt x="39" y="271"/>
                    <a:pt x="68" y="284"/>
                  </a:cubicBezTo>
                  <a:cubicBezTo>
                    <a:pt x="98" y="305"/>
                    <a:pt x="123" y="322"/>
                    <a:pt x="157" y="335"/>
                  </a:cubicBezTo>
                  <a:cubicBezTo>
                    <a:pt x="170" y="352"/>
                    <a:pt x="191" y="368"/>
                    <a:pt x="212" y="373"/>
                  </a:cubicBezTo>
                  <a:cubicBezTo>
                    <a:pt x="303" y="403"/>
                    <a:pt x="398" y="420"/>
                    <a:pt x="493" y="420"/>
                  </a:cubicBezTo>
                  <a:cubicBezTo>
                    <a:pt x="504" y="420"/>
                    <a:pt x="515" y="420"/>
                    <a:pt x="525" y="419"/>
                  </a:cubicBezTo>
                  <a:cubicBezTo>
                    <a:pt x="635" y="415"/>
                    <a:pt x="741" y="381"/>
                    <a:pt x="834" y="322"/>
                  </a:cubicBezTo>
                  <a:cubicBezTo>
                    <a:pt x="855" y="305"/>
                    <a:pt x="872" y="284"/>
                    <a:pt x="881" y="254"/>
                  </a:cubicBezTo>
                  <a:cubicBezTo>
                    <a:pt x="889" y="216"/>
                    <a:pt x="877" y="174"/>
                    <a:pt x="847" y="148"/>
                  </a:cubicBezTo>
                  <a:cubicBezTo>
                    <a:pt x="800" y="115"/>
                    <a:pt x="750" y="85"/>
                    <a:pt x="695" y="64"/>
                  </a:cubicBezTo>
                  <a:cubicBezTo>
                    <a:pt x="631" y="38"/>
                    <a:pt x="568" y="17"/>
                    <a:pt x="500" y="9"/>
                  </a:cubicBezTo>
                  <a:cubicBezTo>
                    <a:pt x="458" y="4"/>
                    <a:pt x="420" y="0"/>
                    <a:pt x="38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2"/>
            <p:cNvSpPr/>
            <p:nvPr/>
          </p:nvSpPr>
          <p:spPr>
            <a:xfrm>
              <a:off x="-329322" y="4032649"/>
              <a:ext cx="53548" cy="25118"/>
            </a:xfrm>
            <a:custGeom>
              <a:rect b="b" l="l" r="r" t="t"/>
              <a:pathLst>
                <a:path extrusionOk="0" h="493" w="1051">
                  <a:moveTo>
                    <a:pt x="488" y="1"/>
                  </a:moveTo>
                  <a:cubicBezTo>
                    <a:pt x="424" y="1"/>
                    <a:pt x="361" y="9"/>
                    <a:pt x="297" y="22"/>
                  </a:cubicBezTo>
                  <a:lnTo>
                    <a:pt x="297" y="18"/>
                  </a:lnTo>
                  <a:cubicBezTo>
                    <a:pt x="221" y="30"/>
                    <a:pt x="145" y="60"/>
                    <a:pt x="77" y="98"/>
                  </a:cubicBezTo>
                  <a:cubicBezTo>
                    <a:pt x="26" y="128"/>
                    <a:pt x="1" y="183"/>
                    <a:pt x="5" y="238"/>
                  </a:cubicBezTo>
                  <a:cubicBezTo>
                    <a:pt x="5" y="272"/>
                    <a:pt x="14" y="301"/>
                    <a:pt x="31" y="331"/>
                  </a:cubicBezTo>
                  <a:cubicBezTo>
                    <a:pt x="56" y="365"/>
                    <a:pt x="90" y="394"/>
                    <a:pt x="132" y="407"/>
                  </a:cubicBezTo>
                  <a:cubicBezTo>
                    <a:pt x="145" y="415"/>
                    <a:pt x="162" y="420"/>
                    <a:pt x="179" y="424"/>
                  </a:cubicBezTo>
                  <a:cubicBezTo>
                    <a:pt x="187" y="432"/>
                    <a:pt x="196" y="432"/>
                    <a:pt x="204" y="437"/>
                  </a:cubicBezTo>
                  <a:cubicBezTo>
                    <a:pt x="322" y="475"/>
                    <a:pt x="447" y="492"/>
                    <a:pt x="570" y="492"/>
                  </a:cubicBezTo>
                  <a:cubicBezTo>
                    <a:pt x="584" y="492"/>
                    <a:pt x="597" y="492"/>
                    <a:pt x="610" y="492"/>
                  </a:cubicBezTo>
                  <a:cubicBezTo>
                    <a:pt x="682" y="492"/>
                    <a:pt x="754" y="475"/>
                    <a:pt x="822" y="454"/>
                  </a:cubicBezTo>
                  <a:cubicBezTo>
                    <a:pt x="890" y="424"/>
                    <a:pt x="949" y="386"/>
                    <a:pt x="1004" y="331"/>
                  </a:cubicBezTo>
                  <a:cubicBezTo>
                    <a:pt x="1051" y="284"/>
                    <a:pt x="1046" y="204"/>
                    <a:pt x="996" y="161"/>
                  </a:cubicBezTo>
                  <a:cubicBezTo>
                    <a:pt x="869" y="60"/>
                    <a:pt x="712" y="5"/>
                    <a:pt x="55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2"/>
            <p:cNvSpPr/>
            <p:nvPr/>
          </p:nvSpPr>
          <p:spPr>
            <a:xfrm>
              <a:off x="-329525" y="3950262"/>
              <a:ext cx="58694" cy="26851"/>
            </a:xfrm>
            <a:custGeom>
              <a:rect b="b" l="l" r="r" t="t"/>
              <a:pathLst>
                <a:path extrusionOk="0" h="527" w="1152">
                  <a:moveTo>
                    <a:pt x="703" y="1"/>
                  </a:moveTo>
                  <a:lnTo>
                    <a:pt x="703" y="5"/>
                  </a:lnTo>
                  <a:cubicBezTo>
                    <a:pt x="585" y="9"/>
                    <a:pt x="466" y="26"/>
                    <a:pt x="352" y="56"/>
                  </a:cubicBezTo>
                  <a:cubicBezTo>
                    <a:pt x="263" y="73"/>
                    <a:pt x="183" y="102"/>
                    <a:pt x="107" y="149"/>
                  </a:cubicBezTo>
                  <a:cubicBezTo>
                    <a:pt x="1" y="212"/>
                    <a:pt x="5" y="365"/>
                    <a:pt x="111" y="428"/>
                  </a:cubicBezTo>
                  <a:cubicBezTo>
                    <a:pt x="128" y="449"/>
                    <a:pt x="153" y="466"/>
                    <a:pt x="179" y="475"/>
                  </a:cubicBezTo>
                  <a:cubicBezTo>
                    <a:pt x="234" y="488"/>
                    <a:pt x="293" y="500"/>
                    <a:pt x="352" y="505"/>
                  </a:cubicBezTo>
                  <a:cubicBezTo>
                    <a:pt x="454" y="517"/>
                    <a:pt x="555" y="526"/>
                    <a:pt x="657" y="526"/>
                  </a:cubicBezTo>
                  <a:cubicBezTo>
                    <a:pt x="673" y="526"/>
                    <a:pt x="689" y="527"/>
                    <a:pt x="705" y="527"/>
                  </a:cubicBezTo>
                  <a:cubicBezTo>
                    <a:pt x="785" y="527"/>
                    <a:pt x="863" y="518"/>
                    <a:pt x="945" y="500"/>
                  </a:cubicBezTo>
                  <a:cubicBezTo>
                    <a:pt x="983" y="488"/>
                    <a:pt x="1017" y="475"/>
                    <a:pt x="1050" y="449"/>
                  </a:cubicBezTo>
                  <a:cubicBezTo>
                    <a:pt x="1067" y="441"/>
                    <a:pt x="1084" y="424"/>
                    <a:pt x="1097" y="411"/>
                  </a:cubicBezTo>
                  <a:cubicBezTo>
                    <a:pt x="1114" y="386"/>
                    <a:pt x="1131" y="356"/>
                    <a:pt x="1139" y="327"/>
                  </a:cubicBezTo>
                  <a:cubicBezTo>
                    <a:pt x="1152" y="280"/>
                    <a:pt x="1148" y="229"/>
                    <a:pt x="1131" y="187"/>
                  </a:cubicBezTo>
                  <a:cubicBezTo>
                    <a:pt x="1110" y="132"/>
                    <a:pt x="1067" y="85"/>
                    <a:pt x="1017" y="56"/>
                  </a:cubicBezTo>
                  <a:cubicBezTo>
                    <a:pt x="974" y="30"/>
                    <a:pt x="923" y="14"/>
                    <a:pt x="877" y="9"/>
                  </a:cubicBezTo>
                  <a:cubicBezTo>
                    <a:pt x="835" y="5"/>
                    <a:pt x="788" y="1"/>
                    <a:pt x="7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2"/>
            <p:cNvSpPr/>
            <p:nvPr/>
          </p:nvSpPr>
          <p:spPr>
            <a:xfrm>
              <a:off x="-341142" y="3867671"/>
              <a:ext cx="60223" cy="27921"/>
            </a:xfrm>
            <a:custGeom>
              <a:rect b="b" l="l" r="r" t="t"/>
              <a:pathLst>
                <a:path extrusionOk="0" h="548" w="1182">
                  <a:moveTo>
                    <a:pt x="703" y="1"/>
                  </a:moveTo>
                  <a:cubicBezTo>
                    <a:pt x="665" y="1"/>
                    <a:pt x="631" y="1"/>
                    <a:pt x="597" y="5"/>
                  </a:cubicBezTo>
                  <a:cubicBezTo>
                    <a:pt x="508" y="13"/>
                    <a:pt x="419" y="35"/>
                    <a:pt x="335" y="69"/>
                  </a:cubicBezTo>
                  <a:cubicBezTo>
                    <a:pt x="246" y="102"/>
                    <a:pt x="161" y="153"/>
                    <a:pt x="93" y="221"/>
                  </a:cubicBezTo>
                  <a:cubicBezTo>
                    <a:pt x="0" y="322"/>
                    <a:pt x="51" y="488"/>
                    <a:pt x="186" y="517"/>
                  </a:cubicBezTo>
                  <a:cubicBezTo>
                    <a:pt x="254" y="534"/>
                    <a:pt x="318" y="543"/>
                    <a:pt x="385" y="543"/>
                  </a:cubicBezTo>
                  <a:cubicBezTo>
                    <a:pt x="433" y="545"/>
                    <a:pt x="481" y="547"/>
                    <a:pt x="529" y="547"/>
                  </a:cubicBezTo>
                  <a:cubicBezTo>
                    <a:pt x="762" y="547"/>
                    <a:pt x="996" y="503"/>
                    <a:pt x="1143" y="314"/>
                  </a:cubicBezTo>
                  <a:cubicBezTo>
                    <a:pt x="1168" y="284"/>
                    <a:pt x="1181" y="251"/>
                    <a:pt x="1181" y="212"/>
                  </a:cubicBezTo>
                  <a:cubicBezTo>
                    <a:pt x="1181" y="162"/>
                    <a:pt x="1151" y="119"/>
                    <a:pt x="1109" y="94"/>
                  </a:cubicBezTo>
                  <a:cubicBezTo>
                    <a:pt x="1033" y="52"/>
                    <a:pt x="953" y="26"/>
                    <a:pt x="868" y="13"/>
                  </a:cubicBezTo>
                  <a:cubicBezTo>
                    <a:pt x="813" y="5"/>
                    <a:pt x="758" y="1"/>
                    <a:pt x="70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2"/>
            <p:cNvSpPr/>
            <p:nvPr/>
          </p:nvSpPr>
          <p:spPr>
            <a:xfrm>
              <a:off x="-367892" y="3781209"/>
              <a:ext cx="52682" cy="30723"/>
            </a:xfrm>
            <a:custGeom>
              <a:rect b="b" l="l" r="r" t="t"/>
              <a:pathLst>
                <a:path extrusionOk="0" h="603" w="1034">
                  <a:moveTo>
                    <a:pt x="771" y="1"/>
                  </a:moveTo>
                  <a:cubicBezTo>
                    <a:pt x="703" y="5"/>
                    <a:pt x="631" y="17"/>
                    <a:pt x="568" y="39"/>
                  </a:cubicBezTo>
                  <a:lnTo>
                    <a:pt x="568" y="43"/>
                  </a:lnTo>
                  <a:cubicBezTo>
                    <a:pt x="457" y="81"/>
                    <a:pt x="356" y="128"/>
                    <a:pt x="259" y="191"/>
                  </a:cubicBezTo>
                  <a:cubicBezTo>
                    <a:pt x="220" y="216"/>
                    <a:pt x="182" y="242"/>
                    <a:pt x="148" y="267"/>
                  </a:cubicBezTo>
                  <a:cubicBezTo>
                    <a:pt x="115" y="293"/>
                    <a:pt x="81" y="318"/>
                    <a:pt x="51" y="352"/>
                  </a:cubicBezTo>
                  <a:cubicBezTo>
                    <a:pt x="13" y="390"/>
                    <a:pt x="0" y="445"/>
                    <a:pt x="17" y="496"/>
                  </a:cubicBezTo>
                  <a:cubicBezTo>
                    <a:pt x="26" y="521"/>
                    <a:pt x="43" y="542"/>
                    <a:pt x="60" y="563"/>
                  </a:cubicBezTo>
                  <a:cubicBezTo>
                    <a:pt x="89" y="589"/>
                    <a:pt x="127" y="602"/>
                    <a:pt x="165" y="602"/>
                  </a:cubicBezTo>
                  <a:cubicBezTo>
                    <a:pt x="175" y="602"/>
                    <a:pt x="185" y="602"/>
                    <a:pt x="194" y="602"/>
                  </a:cubicBezTo>
                  <a:cubicBezTo>
                    <a:pt x="298" y="602"/>
                    <a:pt x="399" y="581"/>
                    <a:pt x="496" y="547"/>
                  </a:cubicBezTo>
                  <a:lnTo>
                    <a:pt x="525" y="538"/>
                  </a:lnTo>
                  <a:cubicBezTo>
                    <a:pt x="568" y="530"/>
                    <a:pt x="614" y="517"/>
                    <a:pt x="656" y="504"/>
                  </a:cubicBezTo>
                  <a:cubicBezTo>
                    <a:pt x="745" y="479"/>
                    <a:pt x="826" y="445"/>
                    <a:pt x="906" y="403"/>
                  </a:cubicBezTo>
                  <a:cubicBezTo>
                    <a:pt x="936" y="386"/>
                    <a:pt x="961" y="365"/>
                    <a:pt x="987" y="339"/>
                  </a:cubicBezTo>
                  <a:cubicBezTo>
                    <a:pt x="1016" y="301"/>
                    <a:pt x="1029" y="259"/>
                    <a:pt x="1033" y="212"/>
                  </a:cubicBezTo>
                  <a:cubicBezTo>
                    <a:pt x="1029" y="170"/>
                    <a:pt x="1016" y="132"/>
                    <a:pt x="991" y="102"/>
                  </a:cubicBezTo>
                  <a:cubicBezTo>
                    <a:pt x="961" y="60"/>
                    <a:pt x="919" y="30"/>
                    <a:pt x="868" y="13"/>
                  </a:cubicBezTo>
                  <a:cubicBezTo>
                    <a:pt x="834" y="5"/>
                    <a:pt x="805" y="1"/>
                    <a:pt x="77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2"/>
            <p:cNvSpPr/>
            <p:nvPr/>
          </p:nvSpPr>
          <p:spPr>
            <a:xfrm>
              <a:off x="-424549" y="3725163"/>
              <a:ext cx="47434" cy="31538"/>
            </a:xfrm>
            <a:custGeom>
              <a:rect b="b" l="l" r="r" t="t"/>
              <a:pathLst>
                <a:path extrusionOk="0" h="619" w="931">
                  <a:moveTo>
                    <a:pt x="638" y="0"/>
                  </a:moveTo>
                  <a:cubicBezTo>
                    <a:pt x="554" y="13"/>
                    <a:pt x="473" y="38"/>
                    <a:pt x="401" y="76"/>
                  </a:cubicBezTo>
                  <a:cubicBezTo>
                    <a:pt x="257" y="152"/>
                    <a:pt x="135" y="267"/>
                    <a:pt x="54" y="406"/>
                  </a:cubicBezTo>
                  <a:cubicBezTo>
                    <a:pt x="0" y="506"/>
                    <a:pt x="73" y="618"/>
                    <a:pt x="180" y="618"/>
                  </a:cubicBezTo>
                  <a:cubicBezTo>
                    <a:pt x="181" y="618"/>
                    <a:pt x="183" y="618"/>
                    <a:pt x="185" y="618"/>
                  </a:cubicBezTo>
                  <a:cubicBezTo>
                    <a:pt x="389" y="605"/>
                    <a:pt x="566" y="500"/>
                    <a:pt x="723" y="377"/>
                  </a:cubicBezTo>
                  <a:cubicBezTo>
                    <a:pt x="744" y="360"/>
                    <a:pt x="761" y="343"/>
                    <a:pt x="782" y="330"/>
                  </a:cubicBezTo>
                  <a:cubicBezTo>
                    <a:pt x="833" y="284"/>
                    <a:pt x="880" y="233"/>
                    <a:pt x="913" y="174"/>
                  </a:cubicBezTo>
                  <a:cubicBezTo>
                    <a:pt x="930" y="148"/>
                    <a:pt x="930" y="119"/>
                    <a:pt x="922" y="89"/>
                  </a:cubicBezTo>
                  <a:cubicBezTo>
                    <a:pt x="909" y="55"/>
                    <a:pt x="880" y="26"/>
                    <a:pt x="846" y="17"/>
                  </a:cubicBezTo>
                  <a:cubicBezTo>
                    <a:pt x="799" y="4"/>
                    <a:pt x="757" y="0"/>
                    <a:pt x="710" y="0"/>
                  </a:cubicBezTo>
                  <a:cubicBezTo>
                    <a:pt x="685" y="0"/>
                    <a:pt x="659" y="0"/>
                    <a:pt x="638" y="4"/>
                  </a:cubicBezTo>
                  <a:lnTo>
                    <a:pt x="638"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2"/>
            <p:cNvSpPr/>
            <p:nvPr/>
          </p:nvSpPr>
          <p:spPr>
            <a:xfrm>
              <a:off x="-569097" y="4222846"/>
              <a:ext cx="51" cy="51"/>
            </a:xfrm>
            <a:custGeom>
              <a:rect b="b" l="l" r="r" t="t"/>
              <a:pathLst>
                <a:path extrusionOk="0" h="1" w="1">
                  <a:moveTo>
                    <a:pt x="0" y="1"/>
                  </a:moveTo>
                  <a:lnTo>
                    <a:pt x="0" y="1"/>
                  </a:lnTo>
                  <a:lnTo>
                    <a:pt x="0"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2"/>
            <p:cNvSpPr/>
            <p:nvPr/>
          </p:nvSpPr>
          <p:spPr>
            <a:xfrm>
              <a:off x="-329525" y="3726641"/>
              <a:ext cx="51" cy="255"/>
            </a:xfrm>
            <a:custGeom>
              <a:rect b="b" l="l" r="r" t="t"/>
              <a:pathLst>
                <a:path extrusionOk="0" h="5" w="1">
                  <a:moveTo>
                    <a:pt x="1" y="1"/>
                  </a:moveTo>
                  <a:cubicBezTo>
                    <a:pt x="1" y="1"/>
                    <a:pt x="1" y="1"/>
                    <a:pt x="1" y="5"/>
                  </a:cubicBezTo>
                  <a:cubicBezTo>
                    <a:pt x="1" y="1"/>
                    <a:pt x="1" y="1"/>
                    <a:pt x="1" y="1"/>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2"/>
            <p:cNvSpPr/>
            <p:nvPr/>
          </p:nvSpPr>
          <p:spPr>
            <a:xfrm>
              <a:off x="-309247" y="3751657"/>
              <a:ext cx="51" cy="51"/>
            </a:xfrm>
            <a:custGeom>
              <a:rect b="b" l="l" r="r" t="t"/>
              <a:pathLst>
                <a:path extrusionOk="0" h="1" w="1">
                  <a:moveTo>
                    <a:pt x="1" y="1"/>
                  </a:moveTo>
                  <a:lnTo>
                    <a:pt x="1" y="1"/>
                  </a:ln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2"/>
            <p:cNvSpPr/>
            <p:nvPr/>
          </p:nvSpPr>
          <p:spPr>
            <a:xfrm>
              <a:off x="-309043" y="3751861"/>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2"/>
            <p:cNvSpPr/>
            <p:nvPr/>
          </p:nvSpPr>
          <p:spPr>
            <a:xfrm>
              <a:off x="-304509" y="3754918"/>
              <a:ext cx="51" cy="51"/>
            </a:xfrm>
            <a:custGeom>
              <a:rect b="b" l="l" r="r" t="t"/>
              <a:pathLst>
                <a:path extrusionOk="0" h="1" w="1">
                  <a:moveTo>
                    <a:pt x="1" y="0"/>
                  </a:moveTo>
                  <a:lnTo>
                    <a:pt x="1" y="0"/>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2"/>
            <p:cNvSpPr/>
            <p:nvPr/>
          </p:nvSpPr>
          <p:spPr>
            <a:xfrm>
              <a:off x="-769640" y="3951128"/>
              <a:ext cx="12992" cy="39945"/>
            </a:xfrm>
            <a:custGeom>
              <a:rect b="b" l="l" r="r" t="t"/>
              <a:pathLst>
                <a:path extrusionOk="0" h="784" w="255">
                  <a:moveTo>
                    <a:pt x="76" y="90"/>
                  </a:moveTo>
                  <a:lnTo>
                    <a:pt x="76" y="94"/>
                  </a:lnTo>
                  <a:lnTo>
                    <a:pt x="72" y="94"/>
                  </a:lnTo>
                  <a:lnTo>
                    <a:pt x="76" y="90"/>
                  </a:lnTo>
                  <a:close/>
                  <a:moveTo>
                    <a:pt x="76" y="1"/>
                  </a:moveTo>
                  <a:cubicBezTo>
                    <a:pt x="68" y="35"/>
                    <a:pt x="59" y="68"/>
                    <a:pt x="51" y="102"/>
                  </a:cubicBezTo>
                  <a:lnTo>
                    <a:pt x="47" y="136"/>
                  </a:lnTo>
                  <a:cubicBezTo>
                    <a:pt x="34" y="179"/>
                    <a:pt x="30" y="225"/>
                    <a:pt x="21" y="272"/>
                  </a:cubicBezTo>
                  <a:cubicBezTo>
                    <a:pt x="21" y="276"/>
                    <a:pt x="21" y="284"/>
                    <a:pt x="17" y="293"/>
                  </a:cubicBezTo>
                  <a:lnTo>
                    <a:pt x="17" y="297"/>
                  </a:lnTo>
                  <a:cubicBezTo>
                    <a:pt x="4" y="382"/>
                    <a:pt x="0" y="466"/>
                    <a:pt x="4" y="551"/>
                  </a:cubicBezTo>
                  <a:cubicBezTo>
                    <a:pt x="4" y="598"/>
                    <a:pt x="13" y="640"/>
                    <a:pt x="26" y="686"/>
                  </a:cubicBezTo>
                  <a:cubicBezTo>
                    <a:pt x="34" y="703"/>
                    <a:pt x="42" y="725"/>
                    <a:pt x="51" y="741"/>
                  </a:cubicBezTo>
                  <a:cubicBezTo>
                    <a:pt x="59" y="750"/>
                    <a:pt x="68" y="758"/>
                    <a:pt x="76" y="767"/>
                  </a:cubicBezTo>
                  <a:cubicBezTo>
                    <a:pt x="81" y="771"/>
                    <a:pt x="85" y="775"/>
                    <a:pt x="93" y="780"/>
                  </a:cubicBezTo>
                  <a:cubicBezTo>
                    <a:pt x="102" y="780"/>
                    <a:pt x="106" y="784"/>
                    <a:pt x="114" y="784"/>
                  </a:cubicBezTo>
                  <a:lnTo>
                    <a:pt x="144" y="784"/>
                  </a:lnTo>
                  <a:cubicBezTo>
                    <a:pt x="153" y="784"/>
                    <a:pt x="161" y="784"/>
                    <a:pt x="169" y="780"/>
                  </a:cubicBezTo>
                  <a:lnTo>
                    <a:pt x="178" y="780"/>
                  </a:lnTo>
                  <a:cubicBezTo>
                    <a:pt x="186" y="780"/>
                    <a:pt x="195" y="775"/>
                    <a:pt x="203" y="767"/>
                  </a:cubicBezTo>
                  <a:lnTo>
                    <a:pt x="212" y="763"/>
                  </a:lnTo>
                  <a:lnTo>
                    <a:pt x="216" y="763"/>
                  </a:lnTo>
                  <a:cubicBezTo>
                    <a:pt x="220" y="754"/>
                    <a:pt x="224" y="746"/>
                    <a:pt x="229" y="741"/>
                  </a:cubicBezTo>
                  <a:cubicBezTo>
                    <a:pt x="233" y="729"/>
                    <a:pt x="237" y="716"/>
                    <a:pt x="241" y="699"/>
                  </a:cubicBezTo>
                  <a:cubicBezTo>
                    <a:pt x="250" y="670"/>
                    <a:pt x="250" y="636"/>
                    <a:pt x="250" y="602"/>
                  </a:cubicBezTo>
                  <a:lnTo>
                    <a:pt x="254" y="602"/>
                  </a:lnTo>
                  <a:cubicBezTo>
                    <a:pt x="241" y="483"/>
                    <a:pt x="216" y="365"/>
                    <a:pt x="174" y="255"/>
                  </a:cubicBezTo>
                  <a:cubicBezTo>
                    <a:pt x="169" y="229"/>
                    <a:pt x="157" y="208"/>
                    <a:pt x="148" y="187"/>
                  </a:cubicBezTo>
                  <a:lnTo>
                    <a:pt x="148" y="174"/>
                  </a:lnTo>
                  <a:lnTo>
                    <a:pt x="123" y="102"/>
                  </a:lnTo>
                  <a:lnTo>
                    <a:pt x="119" y="102"/>
                  </a:lnTo>
                  <a:cubicBezTo>
                    <a:pt x="106" y="73"/>
                    <a:pt x="98" y="39"/>
                    <a:pt x="81" y="5"/>
                  </a:cubicBezTo>
                  <a:lnTo>
                    <a:pt x="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2"/>
            <p:cNvSpPr/>
            <p:nvPr/>
          </p:nvSpPr>
          <p:spPr>
            <a:xfrm>
              <a:off x="-767500" y="3957802"/>
              <a:ext cx="51" cy="510"/>
            </a:xfrm>
            <a:custGeom>
              <a:rect b="b" l="l" r="r" t="t"/>
              <a:pathLst>
                <a:path extrusionOk="0" h="10" w="1">
                  <a:moveTo>
                    <a:pt x="0" y="5"/>
                  </a:moveTo>
                  <a:lnTo>
                    <a:pt x="0" y="1"/>
                  </a:lnTo>
                  <a:lnTo>
                    <a:pt x="0" y="1"/>
                  </a:lnTo>
                  <a:lnTo>
                    <a:pt x="0" y="9"/>
                  </a:lnTo>
                  <a:lnTo>
                    <a:pt x="0" y="9"/>
                  </a:lnTo>
                  <a:lnTo>
                    <a:pt x="0" y="9"/>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2"/>
            <p:cNvSpPr/>
            <p:nvPr/>
          </p:nvSpPr>
          <p:spPr>
            <a:xfrm>
              <a:off x="-743145" y="3878880"/>
              <a:ext cx="51" cy="510"/>
            </a:xfrm>
            <a:custGeom>
              <a:rect b="b" l="l" r="r" t="t"/>
              <a:pathLst>
                <a:path extrusionOk="0" h="10" w="1">
                  <a:moveTo>
                    <a:pt x="1" y="9"/>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2"/>
            <p:cNvSpPr/>
            <p:nvPr/>
          </p:nvSpPr>
          <p:spPr>
            <a:xfrm>
              <a:off x="-743553" y="3864665"/>
              <a:ext cx="7592" cy="29143"/>
            </a:xfrm>
            <a:custGeom>
              <a:rect b="b" l="l" r="r" t="t"/>
              <a:pathLst>
                <a:path extrusionOk="0" h="572" w="149">
                  <a:moveTo>
                    <a:pt x="110" y="1"/>
                  </a:moveTo>
                  <a:cubicBezTo>
                    <a:pt x="106" y="5"/>
                    <a:pt x="106" y="13"/>
                    <a:pt x="102" y="17"/>
                  </a:cubicBezTo>
                  <a:cubicBezTo>
                    <a:pt x="98" y="26"/>
                    <a:pt x="93" y="39"/>
                    <a:pt x="93" y="47"/>
                  </a:cubicBezTo>
                  <a:cubicBezTo>
                    <a:pt x="85" y="64"/>
                    <a:pt x="76" y="81"/>
                    <a:pt x="72" y="98"/>
                  </a:cubicBezTo>
                  <a:cubicBezTo>
                    <a:pt x="64" y="119"/>
                    <a:pt x="55" y="136"/>
                    <a:pt x="51" y="157"/>
                  </a:cubicBezTo>
                  <a:cubicBezTo>
                    <a:pt x="47" y="166"/>
                    <a:pt x="43" y="174"/>
                    <a:pt x="43" y="183"/>
                  </a:cubicBezTo>
                  <a:lnTo>
                    <a:pt x="43" y="178"/>
                  </a:lnTo>
                  <a:cubicBezTo>
                    <a:pt x="34" y="199"/>
                    <a:pt x="30" y="216"/>
                    <a:pt x="26" y="238"/>
                  </a:cubicBezTo>
                  <a:cubicBezTo>
                    <a:pt x="26" y="246"/>
                    <a:pt x="21" y="254"/>
                    <a:pt x="17" y="267"/>
                  </a:cubicBezTo>
                  <a:lnTo>
                    <a:pt x="13" y="276"/>
                  </a:lnTo>
                  <a:lnTo>
                    <a:pt x="13" y="284"/>
                  </a:lnTo>
                  <a:cubicBezTo>
                    <a:pt x="5" y="331"/>
                    <a:pt x="0" y="377"/>
                    <a:pt x="0" y="428"/>
                  </a:cubicBezTo>
                  <a:cubicBezTo>
                    <a:pt x="0" y="449"/>
                    <a:pt x="5" y="475"/>
                    <a:pt x="13" y="496"/>
                  </a:cubicBezTo>
                  <a:cubicBezTo>
                    <a:pt x="17" y="504"/>
                    <a:pt x="21" y="517"/>
                    <a:pt x="30" y="525"/>
                  </a:cubicBezTo>
                  <a:cubicBezTo>
                    <a:pt x="38" y="534"/>
                    <a:pt x="43" y="538"/>
                    <a:pt x="51" y="547"/>
                  </a:cubicBezTo>
                  <a:cubicBezTo>
                    <a:pt x="60" y="555"/>
                    <a:pt x="72" y="563"/>
                    <a:pt x="85" y="568"/>
                  </a:cubicBezTo>
                  <a:cubicBezTo>
                    <a:pt x="89" y="568"/>
                    <a:pt x="93" y="572"/>
                    <a:pt x="98" y="572"/>
                  </a:cubicBezTo>
                  <a:lnTo>
                    <a:pt x="115" y="572"/>
                  </a:lnTo>
                  <a:lnTo>
                    <a:pt x="123" y="568"/>
                  </a:lnTo>
                  <a:cubicBezTo>
                    <a:pt x="123" y="563"/>
                    <a:pt x="123" y="563"/>
                    <a:pt x="127" y="559"/>
                  </a:cubicBezTo>
                  <a:lnTo>
                    <a:pt x="127" y="555"/>
                  </a:lnTo>
                  <a:cubicBezTo>
                    <a:pt x="132" y="547"/>
                    <a:pt x="132" y="538"/>
                    <a:pt x="132" y="534"/>
                  </a:cubicBezTo>
                  <a:cubicBezTo>
                    <a:pt x="136" y="525"/>
                    <a:pt x="140" y="517"/>
                    <a:pt x="140" y="508"/>
                  </a:cubicBezTo>
                  <a:cubicBezTo>
                    <a:pt x="144" y="500"/>
                    <a:pt x="140" y="500"/>
                    <a:pt x="140" y="500"/>
                  </a:cubicBezTo>
                  <a:cubicBezTo>
                    <a:pt x="140" y="496"/>
                    <a:pt x="144" y="479"/>
                    <a:pt x="144" y="466"/>
                  </a:cubicBezTo>
                  <a:cubicBezTo>
                    <a:pt x="144" y="466"/>
                    <a:pt x="144" y="462"/>
                    <a:pt x="144" y="462"/>
                  </a:cubicBezTo>
                  <a:cubicBezTo>
                    <a:pt x="144" y="458"/>
                    <a:pt x="144" y="458"/>
                    <a:pt x="144" y="453"/>
                  </a:cubicBezTo>
                  <a:lnTo>
                    <a:pt x="144" y="449"/>
                  </a:lnTo>
                  <a:cubicBezTo>
                    <a:pt x="144" y="436"/>
                    <a:pt x="144" y="424"/>
                    <a:pt x="148" y="411"/>
                  </a:cubicBezTo>
                  <a:lnTo>
                    <a:pt x="148" y="305"/>
                  </a:lnTo>
                  <a:cubicBezTo>
                    <a:pt x="140" y="204"/>
                    <a:pt x="127" y="102"/>
                    <a:pt x="1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2"/>
            <p:cNvSpPr/>
            <p:nvPr/>
          </p:nvSpPr>
          <p:spPr>
            <a:xfrm>
              <a:off x="-712065" y="4110704"/>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2"/>
            <p:cNvSpPr/>
            <p:nvPr/>
          </p:nvSpPr>
          <p:spPr>
            <a:xfrm>
              <a:off x="-715326" y="4097763"/>
              <a:ext cx="21654" cy="29143"/>
            </a:xfrm>
            <a:custGeom>
              <a:rect b="b" l="l" r="r" t="t"/>
              <a:pathLst>
                <a:path extrusionOk="0" h="572" w="425">
                  <a:moveTo>
                    <a:pt x="1" y="1"/>
                  </a:moveTo>
                  <a:cubicBezTo>
                    <a:pt x="1" y="1"/>
                    <a:pt x="1" y="5"/>
                    <a:pt x="1" y="5"/>
                  </a:cubicBezTo>
                  <a:lnTo>
                    <a:pt x="1" y="9"/>
                  </a:lnTo>
                  <a:cubicBezTo>
                    <a:pt x="9" y="73"/>
                    <a:pt x="26" y="132"/>
                    <a:pt x="43" y="191"/>
                  </a:cubicBezTo>
                  <a:cubicBezTo>
                    <a:pt x="47" y="200"/>
                    <a:pt x="47" y="208"/>
                    <a:pt x="52" y="217"/>
                  </a:cubicBezTo>
                  <a:cubicBezTo>
                    <a:pt x="56" y="229"/>
                    <a:pt x="56" y="242"/>
                    <a:pt x="60" y="255"/>
                  </a:cubicBezTo>
                  <a:cubicBezTo>
                    <a:pt x="85" y="327"/>
                    <a:pt x="115" y="395"/>
                    <a:pt x="153" y="458"/>
                  </a:cubicBezTo>
                  <a:cubicBezTo>
                    <a:pt x="157" y="458"/>
                    <a:pt x="157" y="458"/>
                    <a:pt x="157" y="462"/>
                  </a:cubicBezTo>
                  <a:cubicBezTo>
                    <a:pt x="174" y="483"/>
                    <a:pt x="191" y="509"/>
                    <a:pt x="212" y="526"/>
                  </a:cubicBezTo>
                  <a:cubicBezTo>
                    <a:pt x="229" y="538"/>
                    <a:pt x="246" y="551"/>
                    <a:pt x="263" y="560"/>
                  </a:cubicBezTo>
                  <a:cubicBezTo>
                    <a:pt x="272" y="564"/>
                    <a:pt x="284" y="568"/>
                    <a:pt x="293" y="568"/>
                  </a:cubicBezTo>
                  <a:cubicBezTo>
                    <a:pt x="295" y="570"/>
                    <a:pt x="297" y="571"/>
                    <a:pt x="299" y="571"/>
                  </a:cubicBezTo>
                  <a:cubicBezTo>
                    <a:pt x="301" y="571"/>
                    <a:pt x="303" y="570"/>
                    <a:pt x="306" y="568"/>
                  </a:cubicBezTo>
                  <a:cubicBezTo>
                    <a:pt x="310" y="570"/>
                    <a:pt x="315" y="571"/>
                    <a:pt x="320" y="571"/>
                  </a:cubicBezTo>
                  <a:cubicBezTo>
                    <a:pt x="326" y="571"/>
                    <a:pt x="331" y="570"/>
                    <a:pt x="335" y="568"/>
                  </a:cubicBezTo>
                  <a:cubicBezTo>
                    <a:pt x="352" y="568"/>
                    <a:pt x="373" y="564"/>
                    <a:pt x="390" y="560"/>
                  </a:cubicBezTo>
                  <a:lnTo>
                    <a:pt x="399" y="555"/>
                  </a:lnTo>
                  <a:lnTo>
                    <a:pt x="407" y="551"/>
                  </a:lnTo>
                  <a:cubicBezTo>
                    <a:pt x="411" y="551"/>
                    <a:pt x="411" y="547"/>
                    <a:pt x="416" y="543"/>
                  </a:cubicBezTo>
                  <a:lnTo>
                    <a:pt x="420" y="538"/>
                  </a:lnTo>
                  <a:lnTo>
                    <a:pt x="424" y="530"/>
                  </a:lnTo>
                  <a:cubicBezTo>
                    <a:pt x="424" y="526"/>
                    <a:pt x="424" y="517"/>
                    <a:pt x="424" y="513"/>
                  </a:cubicBezTo>
                  <a:cubicBezTo>
                    <a:pt x="420" y="500"/>
                    <a:pt x="420" y="488"/>
                    <a:pt x="416" y="475"/>
                  </a:cubicBezTo>
                  <a:lnTo>
                    <a:pt x="416" y="475"/>
                  </a:lnTo>
                  <a:lnTo>
                    <a:pt x="420" y="483"/>
                  </a:lnTo>
                  <a:lnTo>
                    <a:pt x="420" y="479"/>
                  </a:lnTo>
                  <a:cubicBezTo>
                    <a:pt x="407" y="450"/>
                    <a:pt x="394" y="424"/>
                    <a:pt x="377" y="399"/>
                  </a:cubicBezTo>
                  <a:cubicBezTo>
                    <a:pt x="327" y="323"/>
                    <a:pt x="267" y="255"/>
                    <a:pt x="200" y="191"/>
                  </a:cubicBezTo>
                  <a:cubicBezTo>
                    <a:pt x="179" y="166"/>
                    <a:pt x="153" y="145"/>
                    <a:pt x="128" y="124"/>
                  </a:cubicBezTo>
                  <a:lnTo>
                    <a:pt x="119" y="111"/>
                  </a:lnTo>
                  <a:cubicBezTo>
                    <a:pt x="81" y="73"/>
                    <a:pt x="43" y="39"/>
                    <a:pt x="5" y="5"/>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2"/>
            <p:cNvSpPr/>
            <p:nvPr/>
          </p:nvSpPr>
          <p:spPr>
            <a:xfrm>
              <a:off x="-589171" y="4202160"/>
              <a:ext cx="24864" cy="20737"/>
            </a:xfrm>
            <a:custGeom>
              <a:rect b="b" l="l" r="r" t="t"/>
              <a:pathLst>
                <a:path extrusionOk="0" h="407" w="488">
                  <a:moveTo>
                    <a:pt x="246" y="314"/>
                  </a:moveTo>
                  <a:lnTo>
                    <a:pt x="246" y="314"/>
                  </a:lnTo>
                  <a:cubicBezTo>
                    <a:pt x="248" y="316"/>
                    <a:pt x="250" y="317"/>
                    <a:pt x="251" y="317"/>
                  </a:cubicBezTo>
                  <a:lnTo>
                    <a:pt x="251" y="317"/>
                  </a:lnTo>
                  <a:cubicBezTo>
                    <a:pt x="249" y="316"/>
                    <a:pt x="248" y="315"/>
                    <a:pt x="246" y="314"/>
                  </a:cubicBezTo>
                  <a:close/>
                  <a:moveTo>
                    <a:pt x="1" y="0"/>
                  </a:moveTo>
                  <a:lnTo>
                    <a:pt x="1" y="0"/>
                  </a:lnTo>
                  <a:cubicBezTo>
                    <a:pt x="9" y="17"/>
                    <a:pt x="18" y="30"/>
                    <a:pt x="26" y="47"/>
                  </a:cubicBezTo>
                  <a:cubicBezTo>
                    <a:pt x="39" y="64"/>
                    <a:pt x="47" y="77"/>
                    <a:pt x="60" y="94"/>
                  </a:cubicBezTo>
                  <a:cubicBezTo>
                    <a:pt x="85" y="136"/>
                    <a:pt x="119" y="174"/>
                    <a:pt x="149" y="212"/>
                  </a:cubicBezTo>
                  <a:lnTo>
                    <a:pt x="162" y="225"/>
                  </a:lnTo>
                  <a:cubicBezTo>
                    <a:pt x="187" y="254"/>
                    <a:pt x="212" y="280"/>
                    <a:pt x="238" y="305"/>
                  </a:cubicBezTo>
                  <a:lnTo>
                    <a:pt x="246" y="314"/>
                  </a:lnTo>
                  <a:cubicBezTo>
                    <a:pt x="246" y="314"/>
                    <a:pt x="246" y="314"/>
                    <a:pt x="246" y="314"/>
                  </a:cubicBezTo>
                  <a:lnTo>
                    <a:pt x="246" y="314"/>
                  </a:lnTo>
                  <a:cubicBezTo>
                    <a:pt x="246" y="314"/>
                    <a:pt x="246" y="314"/>
                    <a:pt x="246" y="314"/>
                  </a:cubicBezTo>
                  <a:lnTo>
                    <a:pt x="246" y="314"/>
                  </a:lnTo>
                  <a:lnTo>
                    <a:pt x="255" y="318"/>
                  </a:lnTo>
                  <a:cubicBezTo>
                    <a:pt x="253" y="318"/>
                    <a:pt x="252" y="318"/>
                    <a:pt x="251" y="317"/>
                  </a:cubicBezTo>
                  <a:lnTo>
                    <a:pt x="251" y="317"/>
                  </a:lnTo>
                  <a:cubicBezTo>
                    <a:pt x="283" y="345"/>
                    <a:pt x="320" y="370"/>
                    <a:pt x="356" y="390"/>
                  </a:cubicBezTo>
                  <a:cubicBezTo>
                    <a:pt x="369" y="398"/>
                    <a:pt x="382" y="402"/>
                    <a:pt x="399" y="407"/>
                  </a:cubicBezTo>
                  <a:lnTo>
                    <a:pt x="428" y="407"/>
                  </a:lnTo>
                  <a:cubicBezTo>
                    <a:pt x="437" y="402"/>
                    <a:pt x="441" y="402"/>
                    <a:pt x="449" y="402"/>
                  </a:cubicBezTo>
                  <a:cubicBezTo>
                    <a:pt x="454" y="398"/>
                    <a:pt x="458" y="398"/>
                    <a:pt x="462" y="394"/>
                  </a:cubicBezTo>
                  <a:cubicBezTo>
                    <a:pt x="479" y="381"/>
                    <a:pt x="488" y="360"/>
                    <a:pt x="488" y="343"/>
                  </a:cubicBezTo>
                  <a:cubicBezTo>
                    <a:pt x="483" y="305"/>
                    <a:pt x="466" y="271"/>
                    <a:pt x="441" y="246"/>
                  </a:cubicBezTo>
                  <a:cubicBezTo>
                    <a:pt x="424" y="225"/>
                    <a:pt x="403" y="204"/>
                    <a:pt x="386" y="187"/>
                  </a:cubicBezTo>
                  <a:lnTo>
                    <a:pt x="369" y="174"/>
                  </a:lnTo>
                  <a:cubicBezTo>
                    <a:pt x="327" y="149"/>
                    <a:pt x="280" y="119"/>
                    <a:pt x="234" y="98"/>
                  </a:cubicBezTo>
                  <a:lnTo>
                    <a:pt x="174" y="72"/>
                  </a:lnTo>
                  <a:cubicBezTo>
                    <a:pt x="115" y="47"/>
                    <a:pt x="60" y="26"/>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2"/>
            <p:cNvSpPr/>
            <p:nvPr/>
          </p:nvSpPr>
          <p:spPr>
            <a:xfrm>
              <a:off x="-263085" y="4147796"/>
              <a:ext cx="51" cy="51"/>
            </a:xfrm>
            <a:custGeom>
              <a:rect b="b" l="l" r="r" t="t"/>
              <a:pathLst>
                <a:path extrusionOk="0" h="1" w="1">
                  <a:moveTo>
                    <a:pt x="0" y="1"/>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2"/>
            <p:cNvSpPr/>
            <p:nvPr/>
          </p:nvSpPr>
          <p:spPr>
            <a:xfrm>
              <a:off x="-272817" y="4131186"/>
              <a:ext cx="9782" cy="30672"/>
            </a:xfrm>
            <a:custGeom>
              <a:rect b="b" l="l" r="r" t="t"/>
              <a:pathLst>
                <a:path extrusionOk="0" h="602" w="192">
                  <a:moveTo>
                    <a:pt x="174" y="1"/>
                  </a:moveTo>
                  <a:lnTo>
                    <a:pt x="166" y="5"/>
                  </a:lnTo>
                  <a:lnTo>
                    <a:pt x="153" y="31"/>
                  </a:lnTo>
                  <a:cubicBezTo>
                    <a:pt x="153" y="31"/>
                    <a:pt x="153" y="35"/>
                    <a:pt x="149" y="39"/>
                  </a:cubicBezTo>
                  <a:lnTo>
                    <a:pt x="136" y="60"/>
                  </a:lnTo>
                  <a:lnTo>
                    <a:pt x="123" y="84"/>
                  </a:lnTo>
                  <a:lnTo>
                    <a:pt x="123" y="84"/>
                  </a:lnTo>
                  <a:cubicBezTo>
                    <a:pt x="123" y="83"/>
                    <a:pt x="123" y="82"/>
                    <a:pt x="124" y="81"/>
                  </a:cubicBezTo>
                  <a:lnTo>
                    <a:pt x="124" y="81"/>
                  </a:lnTo>
                  <a:lnTo>
                    <a:pt x="119" y="90"/>
                  </a:lnTo>
                  <a:lnTo>
                    <a:pt x="119" y="90"/>
                  </a:lnTo>
                  <a:lnTo>
                    <a:pt x="123" y="84"/>
                  </a:lnTo>
                  <a:lnTo>
                    <a:pt x="123" y="84"/>
                  </a:lnTo>
                  <a:cubicBezTo>
                    <a:pt x="119" y="95"/>
                    <a:pt x="115" y="103"/>
                    <a:pt x="107" y="115"/>
                  </a:cubicBezTo>
                  <a:cubicBezTo>
                    <a:pt x="102" y="128"/>
                    <a:pt x="90" y="153"/>
                    <a:pt x="77" y="174"/>
                  </a:cubicBezTo>
                  <a:cubicBezTo>
                    <a:pt x="69" y="191"/>
                    <a:pt x="60" y="217"/>
                    <a:pt x="52" y="242"/>
                  </a:cubicBezTo>
                  <a:cubicBezTo>
                    <a:pt x="47" y="255"/>
                    <a:pt x="39" y="268"/>
                    <a:pt x="35" y="280"/>
                  </a:cubicBezTo>
                  <a:cubicBezTo>
                    <a:pt x="35" y="284"/>
                    <a:pt x="35" y="284"/>
                    <a:pt x="35" y="289"/>
                  </a:cubicBezTo>
                  <a:cubicBezTo>
                    <a:pt x="31" y="301"/>
                    <a:pt x="26" y="314"/>
                    <a:pt x="22" y="323"/>
                  </a:cubicBezTo>
                  <a:cubicBezTo>
                    <a:pt x="14" y="356"/>
                    <a:pt x="5" y="395"/>
                    <a:pt x="1" y="428"/>
                  </a:cubicBezTo>
                  <a:cubicBezTo>
                    <a:pt x="1" y="445"/>
                    <a:pt x="9" y="462"/>
                    <a:pt x="9" y="479"/>
                  </a:cubicBezTo>
                  <a:cubicBezTo>
                    <a:pt x="14" y="500"/>
                    <a:pt x="18" y="517"/>
                    <a:pt x="26" y="538"/>
                  </a:cubicBezTo>
                  <a:cubicBezTo>
                    <a:pt x="31" y="547"/>
                    <a:pt x="35" y="555"/>
                    <a:pt x="43" y="560"/>
                  </a:cubicBezTo>
                  <a:cubicBezTo>
                    <a:pt x="56" y="572"/>
                    <a:pt x="69" y="585"/>
                    <a:pt x="81" y="593"/>
                  </a:cubicBezTo>
                  <a:cubicBezTo>
                    <a:pt x="90" y="598"/>
                    <a:pt x="98" y="602"/>
                    <a:pt x="107" y="602"/>
                  </a:cubicBezTo>
                  <a:lnTo>
                    <a:pt x="132" y="602"/>
                  </a:lnTo>
                  <a:lnTo>
                    <a:pt x="141" y="598"/>
                  </a:lnTo>
                  <a:cubicBezTo>
                    <a:pt x="145" y="593"/>
                    <a:pt x="145" y="589"/>
                    <a:pt x="149" y="585"/>
                  </a:cubicBezTo>
                  <a:cubicBezTo>
                    <a:pt x="157" y="568"/>
                    <a:pt x="166" y="555"/>
                    <a:pt x="170" y="538"/>
                  </a:cubicBezTo>
                  <a:cubicBezTo>
                    <a:pt x="170" y="538"/>
                    <a:pt x="170" y="534"/>
                    <a:pt x="170" y="534"/>
                  </a:cubicBezTo>
                  <a:cubicBezTo>
                    <a:pt x="179" y="513"/>
                    <a:pt x="183" y="492"/>
                    <a:pt x="183" y="466"/>
                  </a:cubicBezTo>
                  <a:cubicBezTo>
                    <a:pt x="183" y="466"/>
                    <a:pt x="183" y="462"/>
                    <a:pt x="183" y="458"/>
                  </a:cubicBezTo>
                  <a:cubicBezTo>
                    <a:pt x="191" y="416"/>
                    <a:pt x="191" y="373"/>
                    <a:pt x="191" y="331"/>
                  </a:cubicBezTo>
                  <a:cubicBezTo>
                    <a:pt x="191" y="293"/>
                    <a:pt x="191" y="255"/>
                    <a:pt x="187" y="217"/>
                  </a:cubicBezTo>
                  <a:lnTo>
                    <a:pt x="187" y="213"/>
                  </a:lnTo>
                  <a:lnTo>
                    <a:pt x="187" y="204"/>
                  </a:lnTo>
                  <a:cubicBezTo>
                    <a:pt x="187" y="149"/>
                    <a:pt x="183" y="98"/>
                    <a:pt x="179" y="43"/>
                  </a:cubicBezTo>
                  <a:cubicBezTo>
                    <a:pt x="179" y="43"/>
                    <a:pt x="179" y="43"/>
                    <a:pt x="179" y="39"/>
                  </a:cubicBezTo>
                  <a:cubicBezTo>
                    <a:pt x="179" y="26"/>
                    <a:pt x="174" y="14"/>
                    <a:pt x="17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2"/>
            <p:cNvSpPr/>
            <p:nvPr/>
          </p:nvSpPr>
          <p:spPr>
            <a:xfrm>
              <a:off x="-271696" y="4158598"/>
              <a:ext cx="51" cy="51"/>
            </a:xfrm>
            <a:custGeom>
              <a:rect b="b" l="l" r="r" t="t"/>
              <a:pathLst>
                <a:path extrusionOk="0" h="1" w="1">
                  <a:moveTo>
                    <a:pt x="0"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2"/>
            <p:cNvSpPr/>
            <p:nvPr/>
          </p:nvSpPr>
          <p:spPr>
            <a:xfrm>
              <a:off x="-251469" y="3976145"/>
              <a:ext cx="51" cy="255"/>
            </a:xfrm>
            <a:custGeom>
              <a:rect b="b" l="l" r="r" t="t"/>
              <a:pathLst>
                <a:path extrusionOk="0" h="5" w="1">
                  <a:moveTo>
                    <a:pt x="1" y="5"/>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2"/>
            <p:cNvSpPr/>
            <p:nvPr/>
          </p:nvSpPr>
          <p:spPr>
            <a:xfrm>
              <a:off x="-253609" y="3962337"/>
              <a:ext cx="13655" cy="40403"/>
            </a:xfrm>
            <a:custGeom>
              <a:rect b="b" l="l" r="r" t="t"/>
              <a:pathLst>
                <a:path extrusionOk="0" h="793" w="268">
                  <a:moveTo>
                    <a:pt x="153" y="1"/>
                  </a:moveTo>
                  <a:cubicBezTo>
                    <a:pt x="132" y="43"/>
                    <a:pt x="111" y="86"/>
                    <a:pt x="94" y="132"/>
                  </a:cubicBezTo>
                  <a:cubicBezTo>
                    <a:pt x="94" y="136"/>
                    <a:pt x="89" y="145"/>
                    <a:pt x="89" y="149"/>
                  </a:cubicBezTo>
                  <a:lnTo>
                    <a:pt x="73" y="191"/>
                  </a:lnTo>
                  <a:lnTo>
                    <a:pt x="73" y="200"/>
                  </a:lnTo>
                  <a:cubicBezTo>
                    <a:pt x="64" y="225"/>
                    <a:pt x="56" y="251"/>
                    <a:pt x="47" y="280"/>
                  </a:cubicBezTo>
                  <a:cubicBezTo>
                    <a:pt x="30" y="344"/>
                    <a:pt x="18" y="407"/>
                    <a:pt x="1" y="471"/>
                  </a:cubicBezTo>
                  <a:cubicBezTo>
                    <a:pt x="1" y="517"/>
                    <a:pt x="5" y="564"/>
                    <a:pt x="18" y="610"/>
                  </a:cubicBezTo>
                  <a:cubicBezTo>
                    <a:pt x="30" y="670"/>
                    <a:pt x="60" y="725"/>
                    <a:pt x="106" y="775"/>
                  </a:cubicBezTo>
                  <a:cubicBezTo>
                    <a:pt x="116" y="787"/>
                    <a:pt x="129" y="792"/>
                    <a:pt x="143" y="792"/>
                  </a:cubicBezTo>
                  <a:cubicBezTo>
                    <a:pt x="161" y="792"/>
                    <a:pt x="179" y="783"/>
                    <a:pt x="191" y="767"/>
                  </a:cubicBezTo>
                  <a:cubicBezTo>
                    <a:pt x="221" y="716"/>
                    <a:pt x="242" y="661"/>
                    <a:pt x="255" y="606"/>
                  </a:cubicBezTo>
                  <a:cubicBezTo>
                    <a:pt x="259" y="576"/>
                    <a:pt x="263" y="547"/>
                    <a:pt x="267" y="521"/>
                  </a:cubicBezTo>
                  <a:cubicBezTo>
                    <a:pt x="267" y="500"/>
                    <a:pt x="267" y="483"/>
                    <a:pt x="267" y="466"/>
                  </a:cubicBezTo>
                  <a:cubicBezTo>
                    <a:pt x="246" y="365"/>
                    <a:pt x="225" y="263"/>
                    <a:pt x="200" y="166"/>
                  </a:cubicBezTo>
                  <a:cubicBezTo>
                    <a:pt x="200" y="166"/>
                    <a:pt x="200" y="162"/>
                    <a:pt x="200" y="162"/>
                  </a:cubicBezTo>
                  <a:cubicBezTo>
                    <a:pt x="187" y="107"/>
                    <a:pt x="170" y="56"/>
                    <a:pt x="1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2"/>
            <p:cNvSpPr/>
            <p:nvPr/>
          </p:nvSpPr>
          <p:spPr>
            <a:xfrm>
              <a:off x="-243469" y="3970336"/>
              <a:ext cx="51" cy="51"/>
            </a:xfrm>
            <a:custGeom>
              <a:rect b="b" l="l" r="r" t="t"/>
              <a:pathLst>
                <a:path extrusionOk="0" h="1" w="1">
                  <a:moveTo>
                    <a:pt x="1" y="0"/>
                  </a:move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2"/>
            <p:cNvSpPr/>
            <p:nvPr/>
          </p:nvSpPr>
          <p:spPr>
            <a:xfrm>
              <a:off x="-247800" y="3878880"/>
              <a:ext cx="51" cy="51"/>
            </a:xfrm>
            <a:custGeom>
              <a:rect b="b" l="l" r="r" t="t"/>
              <a:pathLst>
                <a:path extrusionOk="0" h="1" w="1">
                  <a:moveTo>
                    <a:pt x="1" y="1"/>
                  </a:moveTo>
                  <a:lnTo>
                    <a:pt x="1" y="1"/>
                  </a:ln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2"/>
            <p:cNvSpPr/>
            <p:nvPr/>
          </p:nvSpPr>
          <p:spPr>
            <a:xfrm>
              <a:off x="-247800" y="3879135"/>
              <a:ext cx="51" cy="51"/>
            </a:xfrm>
            <a:custGeom>
              <a:rect b="b" l="l" r="r" t="t"/>
              <a:pathLst>
                <a:path extrusionOk="0" h="1" w="1">
                  <a:moveTo>
                    <a:pt x="1" y="0"/>
                  </a:moveTo>
                  <a:lnTo>
                    <a:pt x="1" y="0"/>
                  </a:lnTo>
                  <a:lnTo>
                    <a:pt x="1" y="0"/>
                  </a:lnTo>
                  <a:cubicBezTo>
                    <a:pt x="1" y="0"/>
                    <a:pt x="1" y="0"/>
                    <a:pt x="1" y="0"/>
                  </a:cubicBezTo>
                  <a:close/>
                </a:path>
              </a:pathLst>
            </a:custGeom>
            <a:solidFill>
              <a:srgbClr val="FEBA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2"/>
            <p:cNvSpPr/>
            <p:nvPr/>
          </p:nvSpPr>
          <p:spPr>
            <a:xfrm>
              <a:off x="-259876" y="3839241"/>
              <a:ext cx="13451" cy="40352"/>
            </a:xfrm>
            <a:custGeom>
              <a:rect b="b" l="l" r="r" t="t"/>
              <a:pathLst>
                <a:path extrusionOk="0" h="792" w="264">
                  <a:moveTo>
                    <a:pt x="52" y="0"/>
                  </a:moveTo>
                  <a:cubicBezTo>
                    <a:pt x="52" y="13"/>
                    <a:pt x="47" y="25"/>
                    <a:pt x="43" y="38"/>
                  </a:cubicBezTo>
                  <a:cubicBezTo>
                    <a:pt x="35" y="85"/>
                    <a:pt x="26" y="131"/>
                    <a:pt x="22" y="178"/>
                  </a:cubicBezTo>
                  <a:lnTo>
                    <a:pt x="18" y="216"/>
                  </a:lnTo>
                  <a:cubicBezTo>
                    <a:pt x="18" y="237"/>
                    <a:pt x="9" y="258"/>
                    <a:pt x="9" y="279"/>
                  </a:cubicBezTo>
                  <a:cubicBezTo>
                    <a:pt x="9" y="279"/>
                    <a:pt x="9" y="284"/>
                    <a:pt x="9" y="288"/>
                  </a:cubicBezTo>
                  <a:cubicBezTo>
                    <a:pt x="5" y="322"/>
                    <a:pt x="1" y="356"/>
                    <a:pt x="1" y="394"/>
                  </a:cubicBezTo>
                  <a:cubicBezTo>
                    <a:pt x="1" y="419"/>
                    <a:pt x="1" y="445"/>
                    <a:pt x="5" y="474"/>
                  </a:cubicBezTo>
                  <a:cubicBezTo>
                    <a:pt x="5" y="478"/>
                    <a:pt x="9" y="487"/>
                    <a:pt x="9" y="491"/>
                  </a:cubicBezTo>
                  <a:cubicBezTo>
                    <a:pt x="30" y="559"/>
                    <a:pt x="56" y="627"/>
                    <a:pt x="90" y="686"/>
                  </a:cubicBezTo>
                  <a:cubicBezTo>
                    <a:pt x="107" y="711"/>
                    <a:pt x="124" y="737"/>
                    <a:pt x="145" y="762"/>
                  </a:cubicBezTo>
                  <a:cubicBezTo>
                    <a:pt x="162" y="770"/>
                    <a:pt x="179" y="779"/>
                    <a:pt x="200" y="787"/>
                  </a:cubicBezTo>
                  <a:cubicBezTo>
                    <a:pt x="204" y="787"/>
                    <a:pt x="212" y="787"/>
                    <a:pt x="221" y="792"/>
                  </a:cubicBezTo>
                  <a:lnTo>
                    <a:pt x="238" y="792"/>
                  </a:lnTo>
                  <a:lnTo>
                    <a:pt x="242" y="787"/>
                  </a:lnTo>
                  <a:lnTo>
                    <a:pt x="246" y="779"/>
                  </a:lnTo>
                  <a:cubicBezTo>
                    <a:pt x="251" y="775"/>
                    <a:pt x="255" y="766"/>
                    <a:pt x="255" y="762"/>
                  </a:cubicBezTo>
                  <a:lnTo>
                    <a:pt x="255" y="749"/>
                  </a:lnTo>
                  <a:cubicBezTo>
                    <a:pt x="259" y="728"/>
                    <a:pt x="263" y="711"/>
                    <a:pt x="263" y="690"/>
                  </a:cubicBezTo>
                  <a:cubicBezTo>
                    <a:pt x="263" y="682"/>
                    <a:pt x="259" y="669"/>
                    <a:pt x="259" y="660"/>
                  </a:cubicBezTo>
                  <a:cubicBezTo>
                    <a:pt x="259" y="631"/>
                    <a:pt x="255" y="601"/>
                    <a:pt x="251" y="571"/>
                  </a:cubicBezTo>
                  <a:cubicBezTo>
                    <a:pt x="251" y="571"/>
                    <a:pt x="251" y="567"/>
                    <a:pt x="251" y="567"/>
                  </a:cubicBezTo>
                  <a:cubicBezTo>
                    <a:pt x="251" y="563"/>
                    <a:pt x="246" y="555"/>
                    <a:pt x="246" y="546"/>
                  </a:cubicBezTo>
                  <a:cubicBezTo>
                    <a:pt x="238" y="512"/>
                    <a:pt x="229" y="478"/>
                    <a:pt x="221" y="445"/>
                  </a:cubicBezTo>
                  <a:cubicBezTo>
                    <a:pt x="204" y="377"/>
                    <a:pt x="183" y="305"/>
                    <a:pt x="157" y="237"/>
                  </a:cubicBezTo>
                  <a:cubicBezTo>
                    <a:pt x="157" y="229"/>
                    <a:pt x="153" y="220"/>
                    <a:pt x="149" y="212"/>
                  </a:cubicBezTo>
                  <a:cubicBezTo>
                    <a:pt x="141" y="186"/>
                    <a:pt x="128" y="157"/>
                    <a:pt x="119" y="127"/>
                  </a:cubicBezTo>
                  <a:lnTo>
                    <a:pt x="90" y="55"/>
                  </a:lnTo>
                  <a:cubicBezTo>
                    <a:pt x="77" y="38"/>
                    <a:pt x="64" y="17"/>
                    <a:pt x="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2"/>
            <p:cNvSpPr/>
            <p:nvPr/>
          </p:nvSpPr>
          <p:spPr>
            <a:xfrm>
              <a:off x="-329322" y="3727507"/>
              <a:ext cx="24864" cy="29806"/>
            </a:xfrm>
            <a:custGeom>
              <a:rect b="b" l="l" r="r" t="t"/>
              <a:pathLst>
                <a:path extrusionOk="0" h="585" w="488">
                  <a:moveTo>
                    <a:pt x="1" y="1"/>
                  </a:moveTo>
                  <a:cubicBezTo>
                    <a:pt x="5" y="18"/>
                    <a:pt x="14" y="35"/>
                    <a:pt x="18" y="51"/>
                  </a:cubicBezTo>
                  <a:cubicBezTo>
                    <a:pt x="31" y="94"/>
                    <a:pt x="48" y="136"/>
                    <a:pt x="60" y="183"/>
                  </a:cubicBezTo>
                  <a:cubicBezTo>
                    <a:pt x="64" y="187"/>
                    <a:pt x="64" y="195"/>
                    <a:pt x="69" y="204"/>
                  </a:cubicBezTo>
                  <a:cubicBezTo>
                    <a:pt x="69" y="208"/>
                    <a:pt x="69" y="208"/>
                    <a:pt x="69" y="208"/>
                  </a:cubicBezTo>
                  <a:cubicBezTo>
                    <a:pt x="94" y="272"/>
                    <a:pt x="119" y="335"/>
                    <a:pt x="153" y="399"/>
                  </a:cubicBezTo>
                  <a:cubicBezTo>
                    <a:pt x="225" y="487"/>
                    <a:pt x="318" y="551"/>
                    <a:pt x="428" y="585"/>
                  </a:cubicBezTo>
                  <a:lnTo>
                    <a:pt x="441" y="585"/>
                  </a:lnTo>
                  <a:lnTo>
                    <a:pt x="445" y="581"/>
                  </a:lnTo>
                  <a:cubicBezTo>
                    <a:pt x="454" y="576"/>
                    <a:pt x="462" y="572"/>
                    <a:pt x="467" y="564"/>
                  </a:cubicBezTo>
                  <a:cubicBezTo>
                    <a:pt x="471" y="559"/>
                    <a:pt x="475" y="555"/>
                    <a:pt x="479" y="551"/>
                  </a:cubicBezTo>
                  <a:cubicBezTo>
                    <a:pt x="479" y="547"/>
                    <a:pt x="483" y="542"/>
                    <a:pt x="483" y="538"/>
                  </a:cubicBezTo>
                  <a:cubicBezTo>
                    <a:pt x="483" y="530"/>
                    <a:pt x="483" y="525"/>
                    <a:pt x="488" y="521"/>
                  </a:cubicBezTo>
                  <a:cubicBezTo>
                    <a:pt x="488" y="513"/>
                    <a:pt x="488" y="504"/>
                    <a:pt x="488" y="496"/>
                  </a:cubicBezTo>
                  <a:cubicBezTo>
                    <a:pt x="479" y="475"/>
                    <a:pt x="471" y="458"/>
                    <a:pt x="458" y="437"/>
                  </a:cubicBezTo>
                  <a:cubicBezTo>
                    <a:pt x="454" y="428"/>
                    <a:pt x="445" y="420"/>
                    <a:pt x="441" y="411"/>
                  </a:cubicBezTo>
                  <a:lnTo>
                    <a:pt x="441" y="407"/>
                  </a:lnTo>
                  <a:cubicBezTo>
                    <a:pt x="433" y="394"/>
                    <a:pt x="420" y="382"/>
                    <a:pt x="412" y="369"/>
                  </a:cubicBezTo>
                  <a:cubicBezTo>
                    <a:pt x="403" y="360"/>
                    <a:pt x="403" y="356"/>
                    <a:pt x="395" y="348"/>
                  </a:cubicBezTo>
                  <a:cubicBezTo>
                    <a:pt x="379" y="328"/>
                    <a:pt x="359" y="304"/>
                    <a:pt x="339" y="284"/>
                  </a:cubicBezTo>
                  <a:lnTo>
                    <a:pt x="339" y="284"/>
                  </a:lnTo>
                  <a:lnTo>
                    <a:pt x="340" y="284"/>
                  </a:lnTo>
                  <a:lnTo>
                    <a:pt x="335" y="280"/>
                  </a:lnTo>
                  <a:lnTo>
                    <a:pt x="335" y="280"/>
                  </a:lnTo>
                  <a:cubicBezTo>
                    <a:pt x="337" y="281"/>
                    <a:pt x="338" y="283"/>
                    <a:pt x="339" y="284"/>
                  </a:cubicBezTo>
                  <a:lnTo>
                    <a:pt x="339" y="284"/>
                  </a:lnTo>
                  <a:lnTo>
                    <a:pt x="331" y="280"/>
                  </a:lnTo>
                  <a:cubicBezTo>
                    <a:pt x="310" y="259"/>
                    <a:pt x="289" y="238"/>
                    <a:pt x="263" y="217"/>
                  </a:cubicBezTo>
                  <a:cubicBezTo>
                    <a:pt x="230" y="183"/>
                    <a:pt x="191" y="149"/>
                    <a:pt x="149" y="115"/>
                  </a:cubicBezTo>
                  <a:cubicBezTo>
                    <a:pt x="128" y="98"/>
                    <a:pt x="107" y="77"/>
                    <a:pt x="81" y="60"/>
                  </a:cubicBezTo>
                  <a:lnTo>
                    <a:pt x="48" y="30"/>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2"/>
            <p:cNvSpPr/>
            <p:nvPr/>
          </p:nvSpPr>
          <p:spPr>
            <a:xfrm>
              <a:off x="-666566" y="3748906"/>
              <a:ext cx="332805" cy="511538"/>
            </a:xfrm>
            <a:custGeom>
              <a:rect b="b" l="l" r="r" t="t"/>
              <a:pathLst>
                <a:path extrusionOk="0" h="10040" w="6532">
                  <a:moveTo>
                    <a:pt x="3573" y="1316"/>
                  </a:moveTo>
                  <a:cubicBezTo>
                    <a:pt x="3716" y="1324"/>
                    <a:pt x="3860" y="1346"/>
                    <a:pt x="4004" y="1384"/>
                  </a:cubicBezTo>
                  <a:cubicBezTo>
                    <a:pt x="4097" y="1418"/>
                    <a:pt x="4186" y="1460"/>
                    <a:pt x="4271" y="1511"/>
                  </a:cubicBezTo>
                  <a:cubicBezTo>
                    <a:pt x="4356" y="1566"/>
                    <a:pt x="4428" y="1633"/>
                    <a:pt x="4499" y="1705"/>
                  </a:cubicBezTo>
                  <a:cubicBezTo>
                    <a:pt x="4588" y="1807"/>
                    <a:pt x="4665" y="1917"/>
                    <a:pt x="4728" y="2040"/>
                  </a:cubicBezTo>
                  <a:cubicBezTo>
                    <a:pt x="4834" y="2256"/>
                    <a:pt x="4910" y="2480"/>
                    <a:pt x="4961" y="2713"/>
                  </a:cubicBezTo>
                  <a:cubicBezTo>
                    <a:pt x="5071" y="3242"/>
                    <a:pt x="5092" y="3762"/>
                    <a:pt x="5101" y="4245"/>
                  </a:cubicBezTo>
                  <a:lnTo>
                    <a:pt x="5101" y="4283"/>
                  </a:lnTo>
                  <a:lnTo>
                    <a:pt x="5101" y="4321"/>
                  </a:lnTo>
                  <a:lnTo>
                    <a:pt x="5101" y="4368"/>
                  </a:lnTo>
                  <a:cubicBezTo>
                    <a:pt x="5105" y="4452"/>
                    <a:pt x="5105" y="4537"/>
                    <a:pt x="5113" y="4626"/>
                  </a:cubicBezTo>
                  <a:cubicBezTo>
                    <a:pt x="5122" y="4774"/>
                    <a:pt x="5134" y="4922"/>
                    <a:pt x="5147" y="5070"/>
                  </a:cubicBezTo>
                  <a:cubicBezTo>
                    <a:pt x="5160" y="5201"/>
                    <a:pt x="5172" y="5333"/>
                    <a:pt x="5181" y="5464"/>
                  </a:cubicBezTo>
                  <a:cubicBezTo>
                    <a:pt x="5202" y="5667"/>
                    <a:pt x="5219" y="5870"/>
                    <a:pt x="5236" y="6073"/>
                  </a:cubicBezTo>
                  <a:cubicBezTo>
                    <a:pt x="5274" y="6497"/>
                    <a:pt x="5287" y="6920"/>
                    <a:pt x="5274" y="7347"/>
                  </a:cubicBezTo>
                  <a:cubicBezTo>
                    <a:pt x="5261" y="7589"/>
                    <a:pt x="5223" y="7830"/>
                    <a:pt x="5160" y="8063"/>
                  </a:cubicBezTo>
                  <a:cubicBezTo>
                    <a:pt x="5143" y="8118"/>
                    <a:pt x="5122" y="8164"/>
                    <a:pt x="5101" y="8215"/>
                  </a:cubicBezTo>
                  <a:cubicBezTo>
                    <a:pt x="5088" y="8249"/>
                    <a:pt x="5079" y="8266"/>
                    <a:pt x="5071" y="8291"/>
                  </a:cubicBezTo>
                  <a:cubicBezTo>
                    <a:pt x="5062" y="8283"/>
                    <a:pt x="5058" y="8270"/>
                    <a:pt x="5054" y="8262"/>
                  </a:cubicBezTo>
                  <a:lnTo>
                    <a:pt x="5054" y="8266"/>
                  </a:lnTo>
                  <a:lnTo>
                    <a:pt x="5037" y="8240"/>
                  </a:lnTo>
                  <a:lnTo>
                    <a:pt x="5012" y="8202"/>
                  </a:lnTo>
                  <a:lnTo>
                    <a:pt x="4995" y="8181"/>
                  </a:lnTo>
                  <a:lnTo>
                    <a:pt x="4978" y="8156"/>
                  </a:lnTo>
                  <a:lnTo>
                    <a:pt x="4957" y="8122"/>
                  </a:lnTo>
                  <a:cubicBezTo>
                    <a:pt x="4935" y="8096"/>
                    <a:pt x="4919" y="8071"/>
                    <a:pt x="4897" y="8041"/>
                  </a:cubicBezTo>
                  <a:cubicBezTo>
                    <a:pt x="4859" y="7991"/>
                    <a:pt x="4817" y="7936"/>
                    <a:pt x="4779" y="7889"/>
                  </a:cubicBezTo>
                  <a:lnTo>
                    <a:pt x="4720" y="7817"/>
                  </a:lnTo>
                  <a:cubicBezTo>
                    <a:pt x="4652" y="7728"/>
                    <a:pt x="4584" y="7639"/>
                    <a:pt x="4521" y="7546"/>
                  </a:cubicBezTo>
                  <a:lnTo>
                    <a:pt x="4377" y="7352"/>
                  </a:lnTo>
                  <a:lnTo>
                    <a:pt x="4339" y="7301"/>
                  </a:lnTo>
                  <a:lnTo>
                    <a:pt x="4322" y="7280"/>
                  </a:lnTo>
                  <a:cubicBezTo>
                    <a:pt x="4262" y="7191"/>
                    <a:pt x="4199" y="7110"/>
                    <a:pt x="4140" y="7026"/>
                  </a:cubicBezTo>
                  <a:cubicBezTo>
                    <a:pt x="4034" y="6882"/>
                    <a:pt x="3920" y="6742"/>
                    <a:pt x="3797" y="6594"/>
                  </a:cubicBezTo>
                  <a:cubicBezTo>
                    <a:pt x="3623" y="6395"/>
                    <a:pt x="3450" y="6196"/>
                    <a:pt x="3276" y="6001"/>
                  </a:cubicBezTo>
                  <a:cubicBezTo>
                    <a:pt x="3086" y="5786"/>
                    <a:pt x="2861" y="5532"/>
                    <a:pt x="2658" y="5286"/>
                  </a:cubicBezTo>
                  <a:cubicBezTo>
                    <a:pt x="2383" y="4956"/>
                    <a:pt x="2036" y="4512"/>
                    <a:pt x="1770" y="4008"/>
                  </a:cubicBezTo>
                  <a:cubicBezTo>
                    <a:pt x="1638" y="3762"/>
                    <a:pt x="1541" y="3496"/>
                    <a:pt x="1477" y="3225"/>
                  </a:cubicBezTo>
                  <a:cubicBezTo>
                    <a:pt x="1444" y="3072"/>
                    <a:pt x="1427" y="2912"/>
                    <a:pt x="1435" y="2755"/>
                  </a:cubicBezTo>
                  <a:cubicBezTo>
                    <a:pt x="1439" y="2641"/>
                    <a:pt x="1461" y="2526"/>
                    <a:pt x="1494" y="2412"/>
                  </a:cubicBezTo>
                  <a:cubicBezTo>
                    <a:pt x="1524" y="2319"/>
                    <a:pt x="1566" y="2226"/>
                    <a:pt x="1621" y="2137"/>
                  </a:cubicBezTo>
                  <a:cubicBezTo>
                    <a:pt x="1685" y="2044"/>
                    <a:pt x="1757" y="1955"/>
                    <a:pt x="1841" y="1879"/>
                  </a:cubicBezTo>
                  <a:cubicBezTo>
                    <a:pt x="1964" y="1769"/>
                    <a:pt x="2100" y="1676"/>
                    <a:pt x="2244" y="1600"/>
                  </a:cubicBezTo>
                  <a:cubicBezTo>
                    <a:pt x="2447" y="1498"/>
                    <a:pt x="2663" y="1422"/>
                    <a:pt x="2883" y="1375"/>
                  </a:cubicBezTo>
                  <a:cubicBezTo>
                    <a:pt x="3077" y="1337"/>
                    <a:pt x="3272" y="1316"/>
                    <a:pt x="3467" y="1316"/>
                  </a:cubicBezTo>
                  <a:close/>
                  <a:moveTo>
                    <a:pt x="3563" y="1"/>
                  </a:moveTo>
                  <a:cubicBezTo>
                    <a:pt x="3422" y="1"/>
                    <a:pt x="3283" y="10"/>
                    <a:pt x="3145" y="29"/>
                  </a:cubicBezTo>
                  <a:cubicBezTo>
                    <a:pt x="2269" y="169"/>
                    <a:pt x="1461" y="588"/>
                    <a:pt x="838" y="1223"/>
                  </a:cubicBezTo>
                  <a:cubicBezTo>
                    <a:pt x="661" y="1409"/>
                    <a:pt x="504" y="1617"/>
                    <a:pt x="369" y="1841"/>
                  </a:cubicBezTo>
                  <a:cubicBezTo>
                    <a:pt x="335" y="1887"/>
                    <a:pt x="301" y="1938"/>
                    <a:pt x="263" y="2002"/>
                  </a:cubicBezTo>
                  <a:cubicBezTo>
                    <a:pt x="187" y="2129"/>
                    <a:pt x="127" y="2268"/>
                    <a:pt x="93" y="2412"/>
                  </a:cubicBezTo>
                  <a:cubicBezTo>
                    <a:pt x="68" y="2501"/>
                    <a:pt x="51" y="2590"/>
                    <a:pt x="43" y="2679"/>
                  </a:cubicBezTo>
                  <a:cubicBezTo>
                    <a:pt x="21" y="2785"/>
                    <a:pt x="5" y="2890"/>
                    <a:pt x="0" y="2996"/>
                  </a:cubicBezTo>
                  <a:cubicBezTo>
                    <a:pt x="5" y="3140"/>
                    <a:pt x="9" y="3280"/>
                    <a:pt x="9" y="3424"/>
                  </a:cubicBezTo>
                  <a:lnTo>
                    <a:pt x="21" y="3420"/>
                  </a:lnTo>
                  <a:lnTo>
                    <a:pt x="21" y="3420"/>
                  </a:lnTo>
                  <a:cubicBezTo>
                    <a:pt x="17" y="3449"/>
                    <a:pt x="17" y="3479"/>
                    <a:pt x="26" y="3508"/>
                  </a:cubicBezTo>
                  <a:cubicBezTo>
                    <a:pt x="64" y="3729"/>
                    <a:pt x="127" y="3944"/>
                    <a:pt x="220" y="4148"/>
                  </a:cubicBezTo>
                  <a:cubicBezTo>
                    <a:pt x="233" y="4177"/>
                    <a:pt x="246" y="4207"/>
                    <a:pt x="263" y="4236"/>
                  </a:cubicBezTo>
                  <a:cubicBezTo>
                    <a:pt x="267" y="4241"/>
                    <a:pt x="271" y="4245"/>
                    <a:pt x="271" y="4253"/>
                  </a:cubicBezTo>
                  <a:cubicBezTo>
                    <a:pt x="284" y="4275"/>
                    <a:pt x="292" y="4296"/>
                    <a:pt x="301" y="4313"/>
                  </a:cubicBezTo>
                  <a:cubicBezTo>
                    <a:pt x="314" y="4342"/>
                    <a:pt x="326" y="4368"/>
                    <a:pt x="339" y="4393"/>
                  </a:cubicBezTo>
                  <a:cubicBezTo>
                    <a:pt x="402" y="4516"/>
                    <a:pt x="474" y="4639"/>
                    <a:pt x="551" y="4765"/>
                  </a:cubicBezTo>
                  <a:lnTo>
                    <a:pt x="542" y="4770"/>
                  </a:lnTo>
                  <a:lnTo>
                    <a:pt x="555" y="4787"/>
                  </a:lnTo>
                  <a:cubicBezTo>
                    <a:pt x="614" y="4876"/>
                    <a:pt x="678" y="4964"/>
                    <a:pt x="737" y="5049"/>
                  </a:cubicBezTo>
                  <a:cubicBezTo>
                    <a:pt x="741" y="5045"/>
                    <a:pt x="745" y="5045"/>
                    <a:pt x="749" y="5045"/>
                  </a:cubicBezTo>
                  <a:cubicBezTo>
                    <a:pt x="1003" y="5396"/>
                    <a:pt x="1304" y="5714"/>
                    <a:pt x="1638" y="5989"/>
                  </a:cubicBezTo>
                  <a:cubicBezTo>
                    <a:pt x="1689" y="6039"/>
                    <a:pt x="1740" y="6094"/>
                    <a:pt x="1786" y="6150"/>
                  </a:cubicBezTo>
                  <a:cubicBezTo>
                    <a:pt x="1863" y="6221"/>
                    <a:pt x="1935" y="6293"/>
                    <a:pt x="2002" y="6370"/>
                  </a:cubicBezTo>
                  <a:cubicBezTo>
                    <a:pt x="2070" y="6442"/>
                    <a:pt x="2150" y="6530"/>
                    <a:pt x="2218" y="6619"/>
                  </a:cubicBezTo>
                  <a:cubicBezTo>
                    <a:pt x="2536" y="6988"/>
                    <a:pt x="2840" y="7364"/>
                    <a:pt x="3149" y="7745"/>
                  </a:cubicBezTo>
                  <a:cubicBezTo>
                    <a:pt x="3217" y="7830"/>
                    <a:pt x="3285" y="7914"/>
                    <a:pt x="3352" y="7999"/>
                  </a:cubicBezTo>
                  <a:lnTo>
                    <a:pt x="3361" y="7995"/>
                  </a:lnTo>
                  <a:cubicBezTo>
                    <a:pt x="3437" y="8101"/>
                    <a:pt x="3518" y="8202"/>
                    <a:pt x="3602" y="8304"/>
                  </a:cubicBezTo>
                  <a:cubicBezTo>
                    <a:pt x="3822" y="8575"/>
                    <a:pt x="4017" y="8808"/>
                    <a:pt x="4203" y="9023"/>
                  </a:cubicBezTo>
                  <a:cubicBezTo>
                    <a:pt x="4322" y="9150"/>
                    <a:pt x="4436" y="9277"/>
                    <a:pt x="4546" y="9409"/>
                  </a:cubicBezTo>
                  <a:lnTo>
                    <a:pt x="4550" y="9404"/>
                  </a:lnTo>
                  <a:cubicBezTo>
                    <a:pt x="4732" y="9616"/>
                    <a:pt x="4944" y="9789"/>
                    <a:pt x="5185" y="9929"/>
                  </a:cubicBezTo>
                  <a:cubicBezTo>
                    <a:pt x="5308" y="9997"/>
                    <a:pt x="5443" y="10035"/>
                    <a:pt x="5587" y="10039"/>
                  </a:cubicBezTo>
                  <a:lnTo>
                    <a:pt x="5630" y="10039"/>
                  </a:lnTo>
                  <a:cubicBezTo>
                    <a:pt x="5786" y="10022"/>
                    <a:pt x="5934" y="9946"/>
                    <a:pt x="6036" y="9828"/>
                  </a:cubicBezTo>
                  <a:cubicBezTo>
                    <a:pt x="6087" y="9764"/>
                    <a:pt x="6129" y="9692"/>
                    <a:pt x="6163" y="9616"/>
                  </a:cubicBezTo>
                  <a:cubicBezTo>
                    <a:pt x="6201" y="9527"/>
                    <a:pt x="6235" y="9434"/>
                    <a:pt x="6256" y="9337"/>
                  </a:cubicBezTo>
                  <a:cubicBezTo>
                    <a:pt x="6298" y="9142"/>
                    <a:pt x="6319" y="8943"/>
                    <a:pt x="6328" y="8744"/>
                  </a:cubicBezTo>
                  <a:lnTo>
                    <a:pt x="6328" y="8723"/>
                  </a:lnTo>
                  <a:cubicBezTo>
                    <a:pt x="6332" y="8604"/>
                    <a:pt x="6341" y="8494"/>
                    <a:pt x="6349" y="8384"/>
                  </a:cubicBezTo>
                  <a:lnTo>
                    <a:pt x="6353" y="8384"/>
                  </a:lnTo>
                  <a:lnTo>
                    <a:pt x="6353" y="8363"/>
                  </a:lnTo>
                  <a:cubicBezTo>
                    <a:pt x="6358" y="8270"/>
                    <a:pt x="6366" y="8177"/>
                    <a:pt x="6374" y="8084"/>
                  </a:cubicBezTo>
                  <a:lnTo>
                    <a:pt x="6396" y="7800"/>
                  </a:lnTo>
                  <a:lnTo>
                    <a:pt x="6400" y="7754"/>
                  </a:lnTo>
                  <a:lnTo>
                    <a:pt x="6421" y="7453"/>
                  </a:lnTo>
                  <a:cubicBezTo>
                    <a:pt x="6455" y="7000"/>
                    <a:pt x="6480" y="6628"/>
                    <a:pt x="6497" y="6289"/>
                  </a:cubicBezTo>
                  <a:lnTo>
                    <a:pt x="6497" y="6078"/>
                  </a:lnTo>
                  <a:lnTo>
                    <a:pt x="6497" y="5912"/>
                  </a:lnTo>
                  <a:cubicBezTo>
                    <a:pt x="6501" y="5790"/>
                    <a:pt x="6510" y="5663"/>
                    <a:pt x="6518" y="5540"/>
                  </a:cubicBezTo>
                  <a:cubicBezTo>
                    <a:pt x="6531" y="5223"/>
                    <a:pt x="6531" y="4922"/>
                    <a:pt x="6523" y="4630"/>
                  </a:cubicBezTo>
                  <a:cubicBezTo>
                    <a:pt x="6518" y="4622"/>
                    <a:pt x="6518" y="4617"/>
                    <a:pt x="6518" y="4609"/>
                  </a:cubicBezTo>
                  <a:cubicBezTo>
                    <a:pt x="6510" y="4482"/>
                    <a:pt x="6501" y="4355"/>
                    <a:pt x="6497" y="4228"/>
                  </a:cubicBezTo>
                  <a:lnTo>
                    <a:pt x="6497" y="4169"/>
                  </a:lnTo>
                  <a:cubicBezTo>
                    <a:pt x="6493" y="4126"/>
                    <a:pt x="6489" y="4084"/>
                    <a:pt x="6489" y="4037"/>
                  </a:cubicBezTo>
                  <a:lnTo>
                    <a:pt x="6489" y="3970"/>
                  </a:lnTo>
                  <a:cubicBezTo>
                    <a:pt x="6489" y="3970"/>
                    <a:pt x="6489" y="3966"/>
                    <a:pt x="6489" y="3961"/>
                  </a:cubicBezTo>
                  <a:cubicBezTo>
                    <a:pt x="6489" y="3927"/>
                    <a:pt x="6489" y="3889"/>
                    <a:pt x="6485" y="3851"/>
                  </a:cubicBezTo>
                  <a:lnTo>
                    <a:pt x="6480" y="3851"/>
                  </a:lnTo>
                  <a:cubicBezTo>
                    <a:pt x="6446" y="3411"/>
                    <a:pt x="6383" y="2979"/>
                    <a:pt x="6281" y="2552"/>
                  </a:cubicBezTo>
                  <a:cubicBezTo>
                    <a:pt x="6264" y="2480"/>
                    <a:pt x="6248" y="2408"/>
                    <a:pt x="6231" y="2340"/>
                  </a:cubicBezTo>
                  <a:cubicBezTo>
                    <a:pt x="6150" y="2120"/>
                    <a:pt x="6074" y="1900"/>
                    <a:pt x="5998" y="1680"/>
                  </a:cubicBezTo>
                  <a:cubicBezTo>
                    <a:pt x="5926" y="1511"/>
                    <a:pt x="5837" y="1350"/>
                    <a:pt x="5744" y="1197"/>
                  </a:cubicBezTo>
                  <a:cubicBezTo>
                    <a:pt x="5630" y="1015"/>
                    <a:pt x="5494" y="850"/>
                    <a:pt x="5346" y="702"/>
                  </a:cubicBezTo>
                  <a:cubicBezTo>
                    <a:pt x="5308" y="668"/>
                    <a:pt x="5274" y="639"/>
                    <a:pt x="5236" y="605"/>
                  </a:cubicBezTo>
                  <a:lnTo>
                    <a:pt x="5177" y="554"/>
                  </a:lnTo>
                  <a:cubicBezTo>
                    <a:pt x="5088" y="486"/>
                    <a:pt x="4999" y="423"/>
                    <a:pt x="4906" y="355"/>
                  </a:cubicBezTo>
                  <a:cubicBezTo>
                    <a:pt x="4859" y="326"/>
                    <a:pt x="4808" y="300"/>
                    <a:pt x="4749" y="271"/>
                  </a:cubicBezTo>
                  <a:cubicBezTo>
                    <a:pt x="4508" y="148"/>
                    <a:pt x="4250" y="67"/>
                    <a:pt x="3983" y="29"/>
                  </a:cubicBezTo>
                  <a:cubicBezTo>
                    <a:pt x="3843" y="10"/>
                    <a:pt x="3703" y="1"/>
                    <a:pt x="3563"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62"/>
          <p:cNvGrpSpPr/>
          <p:nvPr/>
        </p:nvGrpSpPr>
        <p:grpSpPr>
          <a:xfrm flipH="1">
            <a:off x="382223" y="203869"/>
            <a:ext cx="1245804" cy="1209196"/>
            <a:chOff x="5931850" y="326975"/>
            <a:chExt cx="1279585" cy="1242239"/>
          </a:xfrm>
        </p:grpSpPr>
        <p:sp>
          <p:nvSpPr>
            <p:cNvPr id="7713" name="Google Shape;7713;p62"/>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2"/>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2"/>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2"/>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2"/>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2"/>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2"/>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2"/>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2"/>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2"/>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2"/>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2"/>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2"/>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2"/>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2"/>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2"/>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2"/>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2"/>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2"/>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2"/>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2"/>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4" name="Google Shape;7734;p62"/>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fruits</a:t>
            </a:r>
            <a:endParaRPr>
              <a:solidFill>
                <a:schemeClr val="lt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7" name="Shape 527"/>
        <p:cNvGrpSpPr/>
        <p:nvPr/>
      </p:nvGrpSpPr>
      <p:grpSpPr>
        <a:xfrm>
          <a:off x="0" y="0"/>
          <a:ext cx="0" cy="0"/>
          <a:chOff x="0" y="0"/>
          <a:chExt cx="0" cy="0"/>
        </a:xfrm>
      </p:grpSpPr>
      <p:sp>
        <p:nvSpPr>
          <p:cNvPr id="528" name="Google Shape;528;p36"/>
          <p:cNvSpPr txBox="1"/>
          <p:nvPr>
            <p:ph type="title"/>
          </p:nvPr>
        </p:nvSpPr>
        <p:spPr>
          <a:xfrm>
            <a:off x="1518750" y="948825"/>
            <a:ext cx="4522500" cy="1340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a:t>
            </a:r>
            <a:r>
              <a:rPr lang="en">
                <a:solidFill>
                  <a:schemeClr val="lt1"/>
                </a:solidFill>
              </a:rPr>
              <a:t>this template</a:t>
            </a:r>
            <a:endParaRPr/>
          </a:p>
        </p:txBody>
      </p:sp>
      <p:graphicFrame>
        <p:nvGraphicFramePr>
          <p:cNvPr id="529" name="Google Shape;529;p36"/>
          <p:cNvGraphicFramePr/>
          <p:nvPr/>
        </p:nvGraphicFramePr>
        <p:xfrm>
          <a:off x="630163" y="3594025"/>
          <a:ext cx="3000000" cy="3000000"/>
        </p:xfrm>
        <a:graphic>
          <a:graphicData uri="http://schemas.openxmlformats.org/drawingml/2006/table">
            <a:tbl>
              <a:tblPr>
                <a:noFill/>
                <a:tableStyleId>{470F0AA3-2B15-4604-82CA-30115F312A5D}</a:tableStyleId>
              </a:tblPr>
              <a:tblGrid>
                <a:gridCol w="2980475"/>
                <a:gridCol w="3319075"/>
              </a:tblGrid>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3">
                            <a:extLst>
                              <a:ext uri="{A12FA001-AC4F-418D-AE19-62706E023703}">
                                <ahyp:hlinkClr val="tx"/>
                              </a:ext>
                            </a:extLst>
                          </a:hlinkClick>
                        </a:rPr>
                        <a:t>Fonts</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1600"/>
                        </a:spcAft>
                        <a:buNone/>
                      </a:pPr>
                      <a:r>
                        <a:rPr lang="en" sz="1600">
                          <a:solidFill>
                            <a:schemeClr val="dk2"/>
                          </a:solidFill>
                          <a:latin typeface="Roboto"/>
                          <a:ea typeface="Roboto"/>
                          <a:cs typeface="Roboto"/>
                          <a:sym typeface="Roboto"/>
                        </a:rPr>
                        <a:t>To view this template correctly in PowerPoint, download and install the fonts we used</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4">
                            <a:extLst>
                              <a:ext uri="{A12FA001-AC4F-418D-AE19-62706E023703}">
                                <ahyp:hlinkClr val="tx"/>
                              </a:ext>
                            </a:extLst>
                          </a:hlinkClick>
                        </a:rPr>
                        <a:t>Used and alternative</a:t>
                      </a:r>
                      <a:r>
                        <a:rPr lang="en" sz="1600">
                          <a:solidFill>
                            <a:schemeClr val="dk1"/>
                          </a:solidFill>
                          <a:uFill>
                            <a:noFill/>
                          </a:uFill>
                          <a:latin typeface="Titan One"/>
                          <a:ea typeface="Titan One"/>
                          <a:cs typeface="Titan One"/>
                          <a:sym typeface="Titan One"/>
                          <a:hlinkClick action="ppaction://hlinksldjump" r:id="rId5">
                            <a:extLst>
                              <a:ext uri="{A12FA001-AC4F-418D-AE19-62706E023703}">
                                <ahyp:hlinkClr val="tx"/>
                              </a:ext>
                            </a:extLst>
                          </a:hlinkClick>
                        </a:rPr>
                        <a:t> resources</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1600"/>
                        </a:spcAft>
                        <a:buNone/>
                      </a:pPr>
                      <a:r>
                        <a:rPr lang="en" sz="1600">
                          <a:solidFill>
                            <a:schemeClr val="dk2"/>
                          </a:solidFill>
                          <a:latin typeface="Roboto"/>
                          <a:ea typeface="Roboto"/>
                          <a:cs typeface="Roboto"/>
                          <a:sym typeface="Roboto"/>
                        </a:rPr>
                        <a:t>An assortment of graphic resources that are suitable for use in this presentation</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6">
                            <a:extLst>
                              <a:ext uri="{A12FA001-AC4F-418D-AE19-62706E023703}">
                                <ahyp:hlinkClr val="tx"/>
                              </a:ext>
                            </a:extLst>
                          </a:hlinkClick>
                        </a:rPr>
                        <a:t>Thanks slide</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1600"/>
                        </a:spcAft>
                        <a:buNone/>
                      </a:pPr>
                      <a:r>
                        <a:rPr lang="en" sz="1600">
                          <a:solidFill>
                            <a:schemeClr val="dk2"/>
                          </a:solidFill>
                          <a:latin typeface="Roboto"/>
                          <a:ea typeface="Roboto"/>
                          <a:cs typeface="Roboto"/>
                          <a:sym typeface="Roboto"/>
                        </a:rPr>
                        <a:t>You must keep it so that proper credits for our design are given</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7">
                            <a:extLst>
                              <a:ext uri="{A12FA001-AC4F-418D-AE19-62706E023703}">
                                <ahyp:hlinkClr val="tx"/>
                              </a:ext>
                            </a:extLst>
                          </a:hlinkClick>
                        </a:rPr>
                        <a:t>Colors</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1600"/>
                        </a:spcAft>
                        <a:buNone/>
                      </a:pPr>
                      <a:r>
                        <a:rPr lang="en" sz="1600">
                          <a:solidFill>
                            <a:schemeClr val="dk2"/>
                          </a:solidFill>
                          <a:latin typeface="Roboto"/>
                          <a:ea typeface="Roboto"/>
                          <a:cs typeface="Roboto"/>
                          <a:sym typeface="Roboto"/>
                        </a:rPr>
                        <a:t>All the colors used in this presentation</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8">
                            <a:extLst>
                              <a:ext uri="{A12FA001-AC4F-418D-AE19-62706E023703}">
                                <ahyp:hlinkClr val="tx"/>
                              </a:ext>
                            </a:extLst>
                          </a:hlinkClick>
                        </a:rPr>
                        <a:t>Infographic resources</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lang="en" sz="1600">
                          <a:solidFill>
                            <a:schemeClr val="dk2"/>
                          </a:solidFill>
                          <a:latin typeface="Roboto"/>
                          <a:ea typeface="Roboto"/>
                          <a:cs typeface="Roboto"/>
                          <a:sym typeface="Roboto"/>
                        </a:rPr>
                        <a:t>These can be used in the template, and their size and color can be edited</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r h="822950">
                <a:tc>
                  <a:txBody>
                    <a:bodyPr/>
                    <a:lstStyle/>
                    <a:p>
                      <a:pPr indent="0" lvl="0" marL="0" rtl="0" algn="l">
                        <a:spcBef>
                          <a:spcPts val="0"/>
                        </a:spcBef>
                        <a:spcAft>
                          <a:spcPts val="0"/>
                        </a:spcAft>
                        <a:buNone/>
                      </a:pPr>
                      <a:r>
                        <a:rPr lang="en" sz="1600">
                          <a:solidFill>
                            <a:schemeClr val="dk1"/>
                          </a:solidFill>
                          <a:uFill>
                            <a:noFill/>
                          </a:uFill>
                          <a:latin typeface="Titan One"/>
                          <a:ea typeface="Titan One"/>
                          <a:cs typeface="Titan One"/>
                          <a:sym typeface="Titan One"/>
                          <a:hlinkClick action="ppaction://hlinksldjump" r:id="rId9">
                            <a:extLst>
                              <a:ext uri="{A12FA001-AC4F-418D-AE19-62706E023703}">
                                <ahyp:hlinkClr val="tx"/>
                              </a:ext>
                            </a:extLst>
                          </a:hlinkClick>
                        </a:rPr>
                        <a:t>Customizable icons</a:t>
                      </a:r>
                      <a:endParaRPr sz="1600">
                        <a:solidFill>
                          <a:schemeClr val="dk1"/>
                        </a:solidFill>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c>
                  <a:txBody>
                    <a:bodyPr/>
                    <a:lstStyle/>
                    <a:p>
                      <a:pPr indent="0" lvl="0" marL="0" rtl="0" algn="l">
                        <a:spcBef>
                          <a:spcPts val="0"/>
                        </a:spcBef>
                        <a:spcAft>
                          <a:spcPts val="1600"/>
                        </a:spcAft>
                        <a:buNone/>
                      </a:pPr>
                      <a:r>
                        <a:rPr lang="en" sz="1600">
                          <a:solidFill>
                            <a:schemeClr val="dk2"/>
                          </a:solidFill>
                          <a:latin typeface="Roboto"/>
                          <a:ea typeface="Roboto"/>
                          <a:cs typeface="Roboto"/>
                          <a:sym typeface="Roboto"/>
                        </a:rPr>
                        <a:t>They are sorted by theme so you can use them in all kinds of presentations</a:t>
                      </a:r>
                      <a:endParaRPr sz="1600">
                        <a:latin typeface="Titan One"/>
                        <a:ea typeface="Titan One"/>
                        <a:cs typeface="Titan One"/>
                        <a:sym typeface="Titan One"/>
                      </a:endParaRPr>
                    </a:p>
                  </a:txBody>
                  <a:tcPr marT="91425" marB="91425" marR="91425" marL="91425">
                    <a:lnL cap="flat" cmpd="sng" w="28575">
                      <a:solidFill>
                        <a:schemeClr val="lt1"/>
                      </a:solidFill>
                      <a:prstDash val="solid"/>
                      <a:round/>
                      <a:headEnd len="sm" w="sm" type="none"/>
                      <a:tailEnd len="sm" w="sm" type="none"/>
                    </a:lnL>
                    <a:lnR cap="flat" cmpd="sng" w="28575">
                      <a:solidFill>
                        <a:schemeClr val="lt1"/>
                      </a:solidFill>
                      <a:prstDash val="solid"/>
                      <a:round/>
                      <a:headEnd len="sm" w="sm" type="none"/>
                      <a:tailEnd len="sm" w="sm" type="none"/>
                    </a:lnR>
                    <a:lnT cap="flat" cmpd="sng" w="28575">
                      <a:solidFill>
                        <a:schemeClr val="lt1"/>
                      </a:solidFill>
                      <a:prstDash val="solid"/>
                      <a:round/>
                      <a:headEnd len="sm" w="sm" type="none"/>
                      <a:tailEnd len="sm" w="sm" type="none"/>
                    </a:lnT>
                    <a:lnB cap="flat" cmpd="sng" w="28575">
                      <a:solidFill>
                        <a:schemeClr val="lt1"/>
                      </a:solidFill>
                      <a:prstDash val="solid"/>
                      <a:round/>
                      <a:headEnd len="sm" w="sm" type="none"/>
                      <a:tailEnd len="sm" w="sm" type="none"/>
                    </a:lnB>
                  </a:tcPr>
                </a:tc>
              </a:tr>
            </a:tbl>
          </a:graphicData>
        </a:graphic>
      </p:graphicFrame>
      <p:sp>
        <p:nvSpPr>
          <p:cNvPr id="530" name="Google Shape;530;p36"/>
          <p:cNvSpPr txBox="1"/>
          <p:nvPr/>
        </p:nvSpPr>
        <p:spPr>
          <a:xfrm>
            <a:off x="630300" y="2457950"/>
            <a:ext cx="6299400" cy="7713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b="1" lang="en">
                <a:solidFill>
                  <a:schemeClr val="dk2"/>
                </a:solidFill>
                <a:latin typeface="Roboto"/>
                <a:ea typeface="Roboto"/>
                <a:cs typeface="Roboto"/>
                <a:sym typeface="Roboto"/>
              </a:rPr>
              <a:t>This is a slide structure based on </a:t>
            </a:r>
            <a:r>
              <a:rPr b="1" lang="en">
                <a:solidFill>
                  <a:schemeClr val="dk2"/>
                </a:solidFill>
                <a:latin typeface="Roboto"/>
                <a:ea typeface="Roboto"/>
                <a:cs typeface="Roboto"/>
                <a:sym typeface="Roboto"/>
              </a:rPr>
              <a:t>a education for pre-k </a:t>
            </a:r>
            <a:r>
              <a:rPr b="1" lang="en">
                <a:solidFill>
                  <a:schemeClr val="dk2"/>
                </a:solidFill>
                <a:latin typeface="Roboto"/>
                <a:ea typeface="Roboto"/>
                <a:cs typeface="Roboto"/>
                <a:sym typeface="Roboto"/>
              </a:rPr>
              <a:t>presentation</a:t>
            </a:r>
            <a:endParaRPr b="1">
              <a:solidFill>
                <a:schemeClr val="dk2"/>
              </a:solidFill>
              <a:latin typeface="Roboto"/>
              <a:ea typeface="Roboto"/>
              <a:cs typeface="Roboto"/>
              <a:sym typeface="Roboto"/>
            </a:endParaRPr>
          </a:p>
          <a:p>
            <a:pPr indent="0" lvl="0" marL="0" rtl="0" algn="l">
              <a:lnSpc>
                <a:spcPct val="115000"/>
              </a:lnSpc>
              <a:spcBef>
                <a:spcPts val="0"/>
              </a:spcBef>
              <a:spcAft>
                <a:spcPts val="0"/>
              </a:spcAft>
              <a:buClr>
                <a:schemeClr val="dk1"/>
              </a:buClr>
              <a:buSzPts val="1100"/>
              <a:buFont typeface="Arial"/>
              <a:buNone/>
            </a:pPr>
            <a:r>
              <a:rPr lang="en">
                <a:solidFill>
                  <a:schemeClr val="dk2"/>
                </a:solidFill>
                <a:latin typeface="Roboto"/>
                <a:ea typeface="Roboto"/>
                <a:cs typeface="Roboto"/>
                <a:sym typeface="Roboto"/>
              </a:rPr>
              <a:t>If you want to print it, you have to leave this slide and erase or change this text. </a:t>
            </a:r>
            <a:r>
              <a:rPr lang="en">
                <a:solidFill>
                  <a:schemeClr val="dk2"/>
                </a:solidFill>
                <a:latin typeface="Roboto"/>
                <a:ea typeface="Roboto"/>
                <a:cs typeface="Roboto"/>
                <a:sym typeface="Roboto"/>
              </a:rPr>
              <a:t>Please, read the </a:t>
            </a:r>
            <a:r>
              <a:rPr lang="en">
                <a:solidFill>
                  <a:schemeClr val="dk2"/>
                </a:solidFill>
                <a:uFill>
                  <a:noFill/>
                </a:uFill>
                <a:latin typeface="Roboto"/>
                <a:ea typeface="Roboto"/>
                <a:cs typeface="Roboto"/>
                <a:sym typeface="Roboto"/>
                <a:hlinkClick>
                  <a:extLst>
                    <a:ext uri="{A12FA001-AC4F-418D-AE19-62706E023703}">
                      <ahyp:hlinkClr val="tx"/>
                    </a:ext>
                  </a:extLst>
                </a:hlinkClick>
              </a:rPr>
              <a:t>Instructions for Printing </a:t>
            </a:r>
            <a:r>
              <a:rPr lang="en">
                <a:solidFill>
                  <a:schemeClr val="dk2"/>
                </a:solidFill>
                <a:latin typeface="Roboto"/>
                <a:ea typeface="Roboto"/>
                <a:cs typeface="Roboto"/>
                <a:sym typeface="Roboto"/>
              </a:rPr>
              <a:t>for more information. </a:t>
            </a:r>
            <a:endParaRPr b="1">
              <a:solidFill>
                <a:schemeClr val="dk2"/>
              </a:solidFill>
              <a:latin typeface="Roboto"/>
              <a:ea typeface="Roboto"/>
              <a:cs typeface="Roboto"/>
              <a:sym typeface="Roboto"/>
            </a:endParaRPr>
          </a:p>
        </p:txBody>
      </p:sp>
      <p:sp>
        <p:nvSpPr>
          <p:cNvPr id="531" name="Google Shape;531;p36"/>
          <p:cNvSpPr txBox="1"/>
          <p:nvPr/>
        </p:nvSpPr>
        <p:spPr>
          <a:xfrm>
            <a:off x="512075" y="9277775"/>
            <a:ext cx="3000000" cy="5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2"/>
                </a:solidFill>
                <a:latin typeface="Roboto"/>
                <a:ea typeface="Roboto"/>
                <a:cs typeface="Roboto"/>
                <a:sym typeface="Roboto"/>
              </a:rPr>
              <a:t>For more info:</a:t>
            </a:r>
            <a:br>
              <a:rPr lang="en" sz="1000">
                <a:solidFill>
                  <a:schemeClr val="dk1"/>
                </a:solidFill>
                <a:latin typeface="Titan One"/>
                <a:ea typeface="Titan One"/>
                <a:cs typeface="Titan One"/>
                <a:sym typeface="Titan One"/>
              </a:rPr>
            </a:br>
            <a:r>
              <a:rPr lang="en" sz="1000">
                <a:solidFill>
                  <a:schemeClr val="dk1"/>
                </a:solidFill>
                <a:uFill>
                  <a:noFill/>
                </a:uFill>
                <a:latin typeface="Titan One"/>
                <a:ea typeface="Titan One"/>
                <a:cs typeface="Titan One"/>
                <a:sym typeface="Titan One"/>
                <a:hlinkClick r:id="rId10">
                  <a:extLst>
                    <a:ext uri="{A12FA001-AC4F-418D-AE19-62706E023703}">
                      <ahyp:hlinkClr val="tx"/>
                    </a:ext>
                  </a:extLst>
                </a:hlinkClick>
              </a:rPr>
              <a:t>SLIDESGO </a:t>
            </a:r>
            <a:r>
              <a:rPr lang="en" sz="1000">
                <a:solidFill>
                  <a:schemeClr val="dk1"/>
                </a:solidFill>
                <a:latin typeface="Titan One"/>
                <a:ea typeface="Titan One"/>
                <a:cs typeface="Titan One"/>
                <a:sym typeface="Titan One"/>
              </a:rPr>
              <a:t> |  </a:t>
            </a:r>
            <a:r>
              <a:rPr lang="en" sz="1000">
                <a:solidFill>
                  <a:schemeClr val="dk1"/>
                </a:solidFill>
                <a:uFill>
                  <a:noFill/>
                </a:uFill>
                <a:latin typeface="Titan One"/>
                <a:ea typeface="Titan One"/>
                <a:cs typeface="Titan One"/>
                <a:sym typeface="Titan One"/>
                <a:hlinkClick r:id="rId11">
                  <a:extLst>
                    <a:ext uri="{A12FA001-AC4F-418D-AE19-62706E023703}">
                      <ahyp:hlinkClr val="tx"/>
                    </a:ext>
                  </a:extLst>
                </a:hlinkClick>
              </a:rPr>
              <a:t>SLIDESGO SCHOOL</a:t>
            </a:r>
            <a:r>
              <a:rPr lang="en" sz="1000">
                <a:solidFill>
                  <a:schemeClr val="dk1"/>
                </a:solidFill>
                <a:latin typeface="Titan One"/>
                <a:ea typeface="Titan One"/>
                <a:cs typeface="Titan One"/>
                <a:sym typeface="Titan One"/>
              </a:rPr>
              <a:t>  |  </a:t>
            </a:r>
            <a:r>
              <a:rPr lang="en" sz="1000">
                <a:solidFill>
                  <a:schemeClr val="dk1"/>
                </a:solidFill>
                <a:uFill>
                  <a:noFill/>
                </a:uFill>
                <a:latin typeface="Titan One"/>
                <a:ea typeface="Titan One"/>
                <a:cs typeface="Titan One"/>
                <a:sym typeface="Titan One"/>
                <a:hlinkClick r:id="rId12">
                  <a:extLst>
                    <a:ext uri="{A12FA001-AC4F-418D-AE19-62706E023703}">
                      <ahyp:hlinkClr val="tx"/>
                    </a:ext>
                  </a:extLst>
                </a:hlinkClick>
              </a:rPr>
              <a:t>FAQS</a:t>
            </a:r>
            <a:endParaRPr sz="1000">
              <a:solidFill>
                <a:schemeClr val="dk1"/>
              </a:solidFill>
              <a:latin typeface="Titan One"/>
              <a:ea typeface="Titan One"/>
              <a:cs typeface="Titan One"/>
              <a:sym typeface="Titan One"/>
            </a:endParaRPr>
          </a:p>
        </p:txBody>
      </p:sp>
      <p:sp>
        <p:nvSpPr>
          <p:cNvPr id="532" name="Google Shape;532;p36"/>
          <p:cNvSpPr txBox="1"/>
          <p:nvPr/>
        </p:nvSpPr>
        <p:spPr>
          <a:xfrm>
            <a:off x="3610650" y="9277775"/>
            <a:ext cx="3312300" cy="5232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000">
                <a:solidFill>
                  <a:schemeClr val="dk2"/>
                </a:solidFill>
                <a:latin typeface="Roboto"/>
                <a:ea typeface="Roboto"/>
                <a:cs typeface="Roboto"/>
                <a:sym typeface="Roboto"/>
              </a:rPr>
              <a:t>You can visit our sister </a:t>
            </a:r>
            <a:r>
              <a:rPr b="1" lang="en" sz="1000">
                <a:solidFill>
                  <a:schemeClr val="dk2"/>
                </a:solidFill>
                <a:latin typeface="Roboto"/>
                <a:ea typeface="Roboto"/>
                <a:cs typeface="Roboto"/>
                <a:sym typeface="Roboto"/>
              </a:rPr>
              <a:t>projects</a:t>
            </a:r>
            <a:r>
              <a:rPr b="1" lang="en" sz="1000">
                <a:solidFill>
                  <a:schemeClr val="dk2"/>
                </a:solidFill>
                <a:latin typeface="Roboto"/>
                <a:ea typeface="Roboto"/>
                <a:cs typeface="Roboto"/>
                <a:sym typeface="Roboto"/>
              </a:rPr>
              <a:t>:</a:t>
            </a:r>
            <a:br>
              <a:rPr b="1" lang="en" sz="1000">
                <a:solidFill>
                  <a:schemeClr val="dk2"/>
                </a:solidFill>
                <a:latin typeface="Roboto"/>
                <a:ea typeface="Roboto"/>
                <a:cs typeface="Roboto"/>
                <a:sym typeface="Roboto"/>
              </a:rPr>
            </a:br>
            <a:r>
              <a:rPr lang="en" sz="1000">
                <a:solidFill>
                  <a:schemeClr val="dk1"/>
                </a:solidFill>
                <a:uFill>
                  <a:noFill/>
                </a:uFill>
                <a:latin typeface="Titan One"/>
                <a:ea typeface="Titan One"/>
                <a:cs typeface="Titan One"/>
                <a:sym typeface="Titan One"/>
                <a:hlinkClick r:id="rId13">
                  <a:extLst>
                    <a:ext uri="{A12FA001-AC4F-418D-AE19-62706E023703}">
                      <ahyp:hlinkClr val="tx"/>
                    </a:ext>
                  </a:extLst>
                </a:hlinkClick>
              </a:rPr>
              <a:t>FREEPIK</a:t>
            </a:r>
            <a:r>
              <a:rPr lang="en" sz="1000">
                <a:solidFill>
                  <a:schemeClr val="dk1"/>
                </a:solidFill>
                <a:latin typeface="Titan One"/>
                <a:ea typeface="Titan One"/>
                <a:cs typeface="Titan One"/>
                <a:sym typeface="Titan One"/>
              </a:rPr>
              <a:t> | </a:t>
            </a:r>
            <a:r>
              <a:rPr lang="en" sz="1000">
                <a:solidFill>
                  <a:schemeClr val="dk1"/>
                </a:solidFill>
                <a:uFill>
                  <a:noFill/>
                </a:uFill>
                <a:latin typeface="Titan One"/>
                <a:ea typeface="Titan One"/>
                <a:cs typeface="Titan One"/>
                <a:sym typeface="Titan One"/>
                <a:hlinkClick r:id="rId14">
                  <a:extLst>
                    <a:ext uri="{A12FA001-AC4F-418D-AE19-62706E023703}">
                      <ahyp:hlinkClr val="tx"/>
                    </a:ext>
                  </a:extLst>
                </a:hlinkClick>
              </a:rPr>
              <a:t>FLATICON</a:t>
            </a:r>
            <a:r>
              <a:rPr lang="en" sz="1000">
                <a:solidFill>
                  <a:schemeClr val="dk1"/>
                </a:solidFill>
                <a:latin typeface="Titan One"/>
                <a:ea typeface="Titan One"/>
                <a:cs typeface="Titan One"/>
                <a:sym typeface="Titan One"/>
              </a:rPr>
              <a:t> | </a:t>
            </a:r>
            <a:r>
              <a:rPr lang="en" sz="1000">
                <a:solidFill>
                  <a:schemeClr val="dk1"/>
                </a:solidFill>
                <a:uFill>
                  <a:noFill/>
                </a:uFill>
                <a:latin typeface="Titan One"/>
                <a:ea typeface="Titan One"/>
                <a:cs typeface="Titan One"/>
                <a:sym typeface="Titan One"/>
                <a:hlinkClick r:id="rId15">
                  <a:extLst>
                    <a:ext uri="{A12FA001-AC4F-418D-AE19-62706E023703}">
                      <ahyp:hlinkClr val="tx"/>
                    </a:ext>
                  </a:extLst>
                </a:hlinkClick>
              </a:rPr>
              <a:t>STORYSET</a:t>
            </a:r>
            <a:r>
              <a:rPr lang="en" sz="1000">
                <a:solidFill>
                  <a:schemeClr val="dk1"/>
                </a:solidFill>
                <a:latin typeface="Titan One"/>
                <a:ea typeface="Titan One"/>
                <a:cs typeface="Titan One"/>
                <a:sym typeface="Titan One"/>
              </a:rPr>
              <a:t> | </a:t>
            </a:r>
            <a:r>
              <a:rPr lang="en" sz="1000">
                <a:solidFill>
                  <a:schemeClr val="dk1"/>
                </a:solidFill>
                <a:uFill>
                  <a:noFill/>
                </a:uFill>
                <a:latin typeface="Titan One"/>
                <a:ea typeface="Titan One"/>
                <a:cs typeface="Titan One"/>
                <a:sym typeface="Titan One"/>
                <a:hlinkClick r:id="rId16">
                  <a:extLst>
                    <a:ext uri="{A12FA001-AC4F-418D-AE19-62706E023703}">
                      <ahyp:hlinkClr val="tx"/>
                    </a:ext>
                  </a:extLst>
                </a:hlinkClick>
              </a:rPr>
              <a:t>WEPIK </a:t>
            </a:r>
            <a:r>
              <a:rPr lang="en" sz="1000">
                <a:solidFill>
                  <a:schemeClr val="dk1"/>
                </a:solidFill>
                <a:latin typeface="Titan One"/>
                <a:ea typeface="Titan One"/>
                <a:cs typeface="Titan One"/>
                <a:sym typeface="Titan One"/>
              </a:rPr>
              <a:t>| </a:t>
            </a:r>
            <a:r>
              <a:rPr lang="en" sz="1000">
                <a:solidFill>
                  <a:schemeClr val="dk1"/>
                </a:solidFill>
                <a:uFill>
                  <a:noFill/>
                </a:uFill>
                <a:latin typeface="Titan One"/>
                <a:ea typeface="Titan One"/>
                <a:cs typeface="Titan One"/>
                <a:sym typeface="Titan One"/>
                <a:hlinkClick r:id="rId17">
                  <a:extLst>
                    <a:ext uri="{A12FA001-AC4F-418D-AE19-62706E023703}">
                      <ahyp:hlinkClr val="tx"/>
                    </a:ext>
                  </a:extLst>
                </a:hlinkClick>
              </a:rPr>
              <a:t>VIDFY</a:t>
            </a:r>
            <a:endParaRPr sz="1000">
              <a:solidFill>
                <a:schemeClr val="dk1"/>
              </a:solidFill>
              <a:latin typeface="Titan One"/>
              <a:ea typeface="Titan One"/>
              <a:cs typeface="Titan One"/>
              <a:sym typeface="Titan One"/>
            </a:endParaRPr>
          </a:p>
        </p:txBody>
      </p:sp>
      <p:grpSp>
        <p:nvGrpSpPr>
          <p:cNvPr id="533" name="Google Shape;533;p36"/>
          <p:cNvGrpSpPr/>
          <p:nvPr/>
        </p:nvGrpSpPr>
        <p:grpSpPr>
          <a:xfrm>
            <a:off x="287985" y="296428"/>
            <a:ext cx="1129415" cy="1133152"/>
            <a:chOff x="-721150" y="1037700"/>
            <a:chExt cx="1959090" cy="1965572"/>
          </a:xfrm>
        </p:grpSpPr>
        <p:sp>
          <p:nvSpPr>
            <p:cNvPr id="534" name="Google Shape;534;p36"/>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6"/>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6"/>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6"/>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6"/>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6"/>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6"/>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6"/>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6"/>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6"/>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6"/>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6"/>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6"/>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6"/>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6"/>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6"/>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6"/>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6"/>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6"/>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6"/>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6"/>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6"/>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6"/>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6"/>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6"/>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6"/>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6"/>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6"/>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38" name="Shape 7738"/>
        <p:cNvGrpSpPr/>
        <p:nvPr/>
      </p:nvGrpSpPr>
      <p:grpSpPr>
        <a:xfrm>
          <a:off x="0" y="0"/>
          <a:ext cx="0" cy="0"/>
          <a:chOff x="0" y="0"/>
          <a:chExt cx="0" cy="0"/>
        </a:xfrm>
      </p:grpSpPr>
      <p:grpSp>
        <p:nvGrpSpPr>
          <p:cNvPr id="7739" name="Google Shape;7739;p63"/>
          <p:cNvGrpSpPr/>
          <p:nvPr/>
        </p:nvGrpSpPr>
        <p:grpSpPr>
          <a:xfrm rot="-884945">
            <a:off x="693645" y="7642659"/>
            <a:ext cx="1223097" cy="1183780"/>
            <a:chOff x="-3738325" y="8438550"/>
            <a:chExt cx="538075" cy="520750"/>
          </a:xfrm>
        </p:grpSpPr>
        <p:sp>
          <p:nvSpPr>
            <p:cNvPr id="7740" name="Google Shape;7740;p63"/>
            <p:cNvSpPr/>
            <p:nvPr/>
          </p:nvSpPr>
          <p:spPr>
            <a:xfrm>
              <a:off x="-3441300" y="8438550"/>
              <a:ext cx="94650" cy="179150"/>
            </a:xfrm>
            <a:custGeom>
              <a:rect b="b" l="l" r="r" t="t"/>
              <a:pathLst>
                <a:path extrusionOk="0" h="7166" w="3786">
                  <a:moveTo>
                    <a:pt x="2643" y="1"/>
                  </a:moveTo>
                  <a:cubicBezTo>
                    <a:pt x="2467" y="1"/>
                    <a:pt x="2287" y="45"/>
                    <a:pt x="2116" y="149"/>
                  </a:cubicBezTo>
                  <a:cubicBezTo>
                    <a:pt x="0" y="1427"/>
                    <a:pt x="398" y="6751"/>
                    <a:pt x="398" y="6751"/>
                  </a:cubicBezTo>
                  <a:lnTo>
                    <a:pt x="1257" y="7166"/>
                  </a:lnTo>
                  <a:cubicBezTo>
                    <a:pt x="1287" y="4952"/>
                    <a:pt x="3395" y="1613"/>
                    <a:pt x="3615" y="999"/>
                  </a:cubicBezTo>
                  <a:cubicBezTo>
                    <a:pt x="3785" y="524"/>
                    <a:pt x="3245" y="1"/>
                    <a:pt x="26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3"/>
            <p:cNvSpPr/>
            <p:nvPr/>
          </p:nvSpPr>
          <p:spPr>
            <a:xfrm>
              <a:off x="-3738325" y="8527175"/>
              <a:ext cx="538075" cy="432125"/>
            </a:xfrm>
            <a:custGeom>
              <a:rect b="b" l="l" r="r" t="t"/>
              <a:pathLst>
                <a:path extrusionOk="0" h="17285" w="21523">
                  <a:moveTo>
                    <a:pt x="7767" y="0"/>
                  </a:moveTo>
                  <a:cubicBezTo>
                    <a:pt x="6567" y="0"/>
                    <a:pt x="5311" y="484"/>
                    <a:pt x="3844" y="1932"/>
                  </a:cubicBezTo>
                  <a:cubicBezTo>
                    <a:pt x="0" y="5720"/>
                    <a:pt x="3738" y="14101"/>
                    <a:pt x="5079" y="15286"/>
                  </a:cubicBezTo>
                  <a:cubicBezTo>
                    <a:pt x="5591" y="15737"/>
                    <a:pt x="6116" y="15833"/>
                    <a:pt x="6644" y="15833"/>
                  </a:cubicBezTo>
                  <a:cubicBezTo>
                    <a:pt x="7033" y="15833"/>
                    <a:pt x="7423" y="15781"/>
                    <a:pt x="7811" y="15781"/>
                  </a:cubicBezTo>
                  <a:cubicBezTo>
                    <a:pt x="8283" y="15781"/>
                    <a:pt x="8751" y="15858"/>
                    <a:pt x="9206" y="16200"/>
                  </a:cubicBezTo>
                  <a:cubicBezTo>
                    <a:pt x="9871" y="16697"/>
                    <a:pt x="10535" y="17284"/>
                    <a:pt x="11614" y="17284"/>
                  </a:cubicBezTo>
                  <a:cubicBezTo>
                    <a:pt x="12713" y="17284"/>
                    <a:pt x="14242" y="16675"/>
                    <a:pt x="16638" y="14740"/>
                  </a:cubicBezTo>
                  <a:cubicBezTo>
                    <a:pt x="21383" y="10905"/>
                    <a:pt x="21523" y="4882"/>
                    <a:pt x="19872" y="3329"/>
                  </a:cubicBezTo>
                  <a:cubicBezTo>
                    <a:pt x="18221" y="1780"/>
                    <a:pt x="16330" y="2508"/>
                    <a:pt x="13130" y="1598"/>
                  </a:cubicBezTo>
                  <a:cubicBezTo>
                    <a:pt x="11147" y="1033"/>
                    <a:pt x="9518" y="0"/>
                    <a:pt x="77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3"/>
            <p:cNvSpPr/>
            <p:nvPr/>
          </p:nvSpPr>
          <p:spPr>
            <a:xfrm>
              <a:off x="-3400250" y="8485050"/>
              <a:ext cx="160750" cy="87525"/>
            </a:xfrm>
            <a:custGeom>
              <a:rect b="b" l="l" r="r" t="t"/>
              <a:pathLst>
                <a:path extrusionOk="0" h="3501" w="6430">
                  <a:moveTo>
                    <a:pt x="2528" y="1"/>
                  </a:moveTo>
                  <a:cubicBezTo>
                    <a:pt x="1123" y="1"/>
                    <a:pt x="0" y="663"/>
                    <a:pt x="0" y="663"/>
                  </a:cubicBezTo>
                  <a:cubicBezTo>
                    <a:pt x="733" y="2893"/>
                    <a:pt x="2134" y="3500"/>
                    <a:pt x="3441" y="3500"/>
                  </a:cubicBezTo>
                  <a:cubicBezTo>
                    <a:pt x="5002" y="3500"/>
                    <a:pt x="6430" y="2635"/>
                    <a:pt x="6430" y="2635"/>
                  </a:cubicBezTo>
                  <a:cubicBezTo>
                    <a:pt x="5315" y="548"/>
                    <a:pt x="3805" y="1"/>
                    <a:pt x="252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3"/>
            <p:cNvSpPr/>
            <p:nvPr/>
          </p:nvSpPr>
          <p:spPr>
            <a:xfrm>
              <a:off x="-3379325" y="8504550"/>
              <a:ext cx="109550" cy="47900"/>
            </a:xfrm>
            <a:custGeom>
              <a:rect b="b" l="l" r="r" t="t"/>
              <a:pathLst>
                <a:path extrusionOk="0" h="1916" w="4382">
                  <a:moveTo>
                    <a:pt x="2927" y="1"/>
                  </a:moveTo>
                  <a:cubicBezTo>
                    <a:pt x="2847" y="1"/>
                    <a:pt x="2764" y="22"/>
                    <a:pt x="2685" y="48"/>
                  </a:cubicBezTo>
                  <a:lnTo>
                    <a:pt x="2075" y="238"/>
                  </a:lnTo>
                  <a:cubicBezTo>
                    <a:pt x="1991" y="264"/>
                    <a:pt x="1936" y="336"/>
                    <a:pt x="1927" y="420"/>
                  </a:cubicBezTo>
                  <a:cubicBezTo>
                    <a:pt x="1669" y="365"/>
                    <a:pt x="1411" y="310"/>
                    <a:pt x="1153" y="264"/>
                  </a:cubicBezTo>
                  <a:cubicBezTo>
                    <a:pt x="1136" y="260"/>
                    <a:pt x="1123" y="255"/>
                    <a:pt x="1106" y="255"/>
                  </a:cubicBezTo>
                  <a:cubicBezTo>
                    <a:pt x="822" y="205"/>
                    <a:pt x="539" y="158"/>
                    <a:pt x="251" y="116"/>
                  </a:cubicBezTo>
                  <a:cubicBezTo>
                    <a:pt x="239" y="113"/>
                    <a:pt x="227" y="112"/>
                    <a:pt x="216" y="112"/>
                  </a:cubicBezTo>
                  <a:cubicBezTo>
                    <a:pt x="56" y="112"/>
                    <a:pt x="1" y="353"/>
                    <a:pt x="171" y="412"/>
                  </a:cubicBezTo>
                  <a:cubicBezTo>
                    <a:pt x="467" y="526"/>
                    <a:pt x="767" y="624"/>
                    <a:pt x="1076" y="717"/>
                  </a:cubicBezTo>
                  <a:cubicBezTo>
                    <a:pt x="1297" y="1081"/>
                    <a:pt x="1525" y="1441"/>
                    <a:pt x="1766" y="1796"/>
                  </a:cubicBezTo>
                  <a:cubicBezTo>
                    <a:pt x="1822" y="1877"/>
                    <a:pt x="1896" y="1916"/>
                    <a:pt x="1979" y="1916"/>
                  </a:cubicBezTo>
                  <a:cubicBezTo>
                    <a:pt x="2022" y="1916"/>
                    <a:pt x="2067" y="1905"/>
                    <a:pt x="2113" y="1885"/>
                  </a:cubicBezTo>
                  <a:cubicBezTo>
                    <a:pt x="2135" y="1876"/>
                    <a:pt x="2152" y="1864"/>
                    <a:pt x="2168" y="1847"/>
                  </a:cubicBezTo>
                  <a:cubicBezTo>
                    <a:pt x="2236" y="1775"/>
                    <a:pt x="2274" y="1631"/>
                    <a:pt x="2207" y="1542"/>
                  </a:cubicBezTo>
                  <a:cubicBezTo>
                    <a:pt x="2037" y="1318"/>
                    <a:pt x="1872" y="1102"/>
                    <a:pt x="1699" y="886"/>
                  </a:cubicBezTo>
                  <a:lnTo>
                    <a:pt x="1699" y="886"/>
                  </a:lnTo>
                  <a:cubicBezTo>
                    <a:pt x="2160" y="1009"/>
                    <a:pt x="2626" y="1110"/>
                    <a:pt x="3091" y="1203"/>
                  </a:cubicBezTo>
                  <a:cubicBezTo>
                    <a:pt x="3121" y="1242"/>
                    <a:pt x="3146" y="1275"/>
                    <a:pt x="3172" y="1314"/>
                  </a:cubicBezTo>
                  <a:cubicBezTo>
                    <a:pt x="3231" y="1419"/>
                    <a:pt x="3248" y="1551"/>
                    <a:pt x="3328" y="1635"/>
                  </a:cubicBezTo>
                  <a:cubicBezTo>
                    <a:pt x="3339" y="1646"/>
                    <a:pt x="3354" y="1652"/>
                    <a:pt x="3367" y="1652"/>
                  </a:cubicBezTo>
                  <a:cubicBezTo>
                    <a:pt x="3390" y="1652"/>
                    <a:pt x="3412" y="1638"/>
                    <a:pt x="3417" y="1614"/>
                  </a:cubicBezTo>
                  <a:cubicBezTo>
                    <a:pt x="3447" y="1496"/>
                    <a:pt x="3392" y="1369"/>
                    <a:pt x="3311" y="1246"/>
                  </a:cubicBezTo>
                  <a:lnTo>
                    <a:pt x="3311" y="1246"/>
                  </a:lnTo>
                  <a:cubicBezTo>
                    <a:pt x="3527" y="1292"/>
                    <a:pt x="3747" y="1335"/>
                    <a:pt x="3963" y="1377"/>
                  </a:cubicBezTo>
                  <a:cubicBezTo>
                    <a:pt x="3980" y="1380"/>
                    <a:pt x="3997" y="1382"/>
                    <a:pt x="4014" y="1382"/>
                  </a:cubicBezTo>
                  <a:cubicBezTo>
                    <a:pt x="4267" y="1382"/>
                    <a:pt x="4381" y="1031"/>
                    <a:pt x="4175" y="911"/>
                  </a:cubicBezTo>
                  <a:cubicBezTo>
                    <a:pt x="4175" y="907"/>
                    <a:pt x="4175" y="903"/>
                    <a:pt x="4175" y="899"/>
                  </a:cubicBezTo>
                  <a:cubicBezTo>
                    <a:pt x="4156" y="782"/>
                    <a:pt x="4040" y="736"/>
                    <a:pt x="3934" y="736"/>
                  </a:cubicBezTo>
                  <a:cubicBezTo>
                    <a:pt x="3921" y="736"/>
                    <a:pt x="3908" y="736"/>
                    <a:pt x="3895" y="738"/>
                  </a:cubicBezTo>
                  <a:lnTo>
                    <a:pt x="3633" y="776"/>
                  </a:lnTo>
                  <a:cubicBezTo>
                    <a:pt x="3265" y="700"/>
                    <a:pt x="2901" y="619"/>
                    <a:pt x="2532" y="543"/>
                  </a:cubicBezTo>
                  <a:lnTo>
                    <a:pt x="2795" y="459"/>
                  </a:lnTo>
                  <a:cubicBezTo>
                    <a:pt x="2951" y="412"/>
                    <a:pt x="3125" y="349"/>
                    <a:pt x="3176" y="175"/>
                  </a:cubicBezTo>
                  <a:cubicBezTo>
                    <a:pt x="3184" y="137"/>
                    <a:pt x="3176" y="103"/>
                    <a:pt x="3150" y="78"/>
                  </a:cubicBezTo>
                  <a:cubicBezTo>
                    <a:pt x="3081" y="21"/>
                    <a:pt x="3005" y="1"/>
                    <a:pt x="292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3"/>
            <p:cNvSpPr/>
            <p:nvPr/>
          </p:nvSpPr>
          <p:spPr>
            <a:xfrm>
              <a:off x="-3657900" y="8670225"/>
              <a:ext cx="73650" cy="182350"/>
            </a:xfrm>
            <a:custGeom>
              <a:rect b="b" l="l" r="r" t="t"/>
              <a:pathLst>
                <a:path extrusionOk="0" h="7294" w="2946">
                  <a:moveTo>
                    <a:pt x="920" y="1"/>
                  </a:moveTo>
                  <a:cubicBezTo>
                    <a:pt x="736" y="1"/>
                    <a:pt x="550" y="106"/>
                    <a:pt x="470" y="328"/>
                  </a:cubicBezTo>
                  <a:cubicBezTo>
                    <a:pt x="0" y="1619"/>
                    <a:pt x="59" y="3058"/>
                    <a:pt x="351" y="4387"/>
                  </a:cubicBezTo>
                  <a:cubicBezTo>
                    <a:pt x="580" y="5416"/>
                    <a:pt x="787" y="6952"/>
                    <a:pt x="1939" y="7278"/>
                  </a:cubicBezTo>
                  <a:cubicBezTo>
                    <a:pt x="1976" y="7288"/>
                    <a:pt x="2014" y="7293"/>
                    <a:pt x="2051" y="7293"/>
                  </a:cubicBezTo>
                  <a:cubicBezTo>
                    <a:pt x="2199" y="7293"/>
                    <a:pt x="2340" y="7215"/>
                    <a:pt x="2421" y="7084"/>
                  </a:cubicBezTo>
                  <a:cubicBezTo>
                    <a:pt x="2946" y="6182"/>
                    <a:pt x="2324" y="5323"/>
                    <a:pt x="2040" y="4413"/>
                  </a:cubicBezTo>
                  <a:cubicBezTo>
                    <a:pt x="1630" y="3101"/>
                    <a:pt x="1460" y="1823"/>
                    <a:pt x="1384" y="455"/>
                  </a:cubicBezTo>
                  <a:cubicBezTo>
                    <a:pt x="1368" y="159"/>
                    <a:pt x="1146" y="1"/>
                    <a:pt x="92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3"/>
            <p:cNvSpPr/>
            <p:nvPr/>
          </p:nvSpPr>
          <p:spPr>
            <a:xfrm>
              <a:off x="-3601775" y="8855100"/>
              <a:ext cx="48575" cy="36675"/>
            </a:xfrm>
            <a:custGeom>
              <a:rect b="b" l="l" r="r" t="t"/>
              <a:pathLst>
                <a:path extrusionOk="0" h="1467" w="1943">
                  <a:moveTo>
                    <a:pt x="727" y="0"/>
                  </a:moveTo>
                  <a:cubicBezTo>
                    <a:pt x="338" y="0"/>
                    <a:pt x="1" y="559"/>
                    <a:pt x="362" y="861"/>
                  </a:cubicBezTo>
                  <a:lnTo>
                    <a:pt x="705" y="1149"/>
                  </a:lnTo>
                  <a:cubicBezTo>
                    <a:pt x="853" y="1271"/>
                    <a:pt x="997" y="1424"/>
                    <a:pt x="1196" y="1458"/>
                  </a:cubicBezTo>
                  <a:cubicBezTo>
                    <a:pt x="1232" y="1463"/>
                    <a:pt x="1267" y="1466"/>
                    <a:pt x="1301" y="1466"/>
                  </a:cubicBezTo>
                  <a:cubicBezTo>
                    <a:pt x="1692" y="1466"/>
                    <a:pt x="1943" y="1099"/>
                    <a:pt x="1763" y="721"/>
                  </a:cubicBezTo>
                  <a:cubicBezTo>
                    <a:pt x="1679" y="535"/>
                    <a:pt x="1501" y="442"/>
                    <a:pt x="1340" y="332"/>
                  </a:cubicBezTo>
                  <a:cubicBezTo>
                    <a:pt x="1213" y="247"/>
                    <a:pt x="1090" y="163"/>
                    <a:pt x="968" y="78"/>
                  </a:cubicBezTo>
                  <a:cubicBezTo>
                    <a:pt x="889" y="24"/>
                    <a:pt x="807" y="0"/>
                    <a:pt x="72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3"/>
            <p:cNvSpPr/>
            <p:nvPr/>
          </p:nvSpPr>
          <p:spPr>
            <a:xfrm>
              <a:off x="-3296700" y="8626800"/>
              <a:ext cx="73175" cy="150525"/>
            </a:xfrm>
            <a:custGeom>
              <a:rect b="b" l="l" r="r" t="t"/>
              <a:pathLst>
                <a:path extrusionOk="0" h="6021" w="2927">
                  <a:moveTo>
                    <a:pt x="1140" y="1"/>
                  </a:moveTo>
                  <a:cubicBezTo>
                    <a:pt x="899" y="1"/>
                    <a:pt x="644" y="260"/>
                    <a:pt x="683" y="546"/>
                  </a:cubicBezTo>
                  <a:cubicBezTo>
                    <a:pt x="798" y="1380"/>
                    <a:pt x="1047" y="2260"/>
                    <a:pt x="1018" y="3107"/>
                  </a:cubicBezTo>
                  <a:cubicBezTo>
                    <a:pt x="992" y="3852"/>
                    <a:pt x="468" y="4444"/>
                    <a:pt x="209" y="5121"/>
                  </a:cubicBezTo>
                  <a:cubicBezTo>
                    <a:pt x="1" y="5681"/>
                    <a:pt x="443" y="6020"/>
                    <a:pt x="907" y="6020"/>
                  </a:cubicBezTo>
                  <a:cubicBezTo>
                    <a:pt x="1159" y="6020"/>
                    <a:pt x="1417" y="5920"/>
                    <a:pt x="1581" y="5701"/>
                  </a:cubicBezTo>
                  <a:cubicBezTo>
                    <a:pt x="2927" y="3907"/>
                    <a:pt x="2343" y="2108"/>
                    <a:pt x="1450" y="220"/>
                  </a:cubicBezTo>
                  <a:cubicBezTo>
                    <a:pt x="1375" y="64"/>
                    <a:pt x="1260" y="1"/>
                    <a:pt x="1140"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3"/>
            <p:cNvSpPr/>
            <p:nvPr/>
          </p:nvSpPr>
          <p:spPr>
            <a:xfrm>
              <a:off x="-3318300" y="8819800"/>
              <a:ext cx="400" cy="650"/>
            </a:xfrm>
            <a:custGeom>
              <a:rect b="b" l="l" r="r" t="t"/>
              <a:pathLst>
                <a:path extrusionOk="0" h="26" w="16">
                  <a:moveTo>
                    <a:pt x="15" y="0"/>
                  </a:moveTo>
                  <a:lnTo>
                    <a:pt x="15" y="0"/>
                  </a:lnTo>
                  <a:cubicBezTo>
                    <a:pt x="6" y="16"/>
                    <a:pt x="1" y="26"/>
                    <a:pt x="1" y="26"/>
                  </a:cubicBezTo>
                  <a:cubicBezTo>
                    <a:pt x="1" y="26"/>
                    <a:pt x="5" y="18"/>
                    <a:pt x="1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3"/>
            <p:cNvSpPr/>
            <p:nvPr/>
          </p:nvSpPr>
          <p:spPr>
            <a:xfrm>
              <a:off x="-3320775" y="8798375"/>
              <a:ext cx="30275" cy="37150"/>
            </a:xfrm>
            <a:custGeom>
              <a:rect b="b" l="l" r="r" t="t"/>
              <a:pathLst>
                <a:path extrusionOk="0" h="1486" w="1211">
                  <a:moveTo>
                    <a:pt x="720" y="1"/>
                  </a:moveTo>
                  <a:cubicBezTo>
                    <a:pt x="683" y="1"/>
                    <a:pt x="646" y="5"/>
                    <a:pt x="609" y="15"/>
                  </a:cubicBezTo>
                  <a:cubicBezTo>
                    <a:pt x="360" y="85"/>
                    <a:pt x="270" y="310"/>
                    <a:pt x="299" y="543"/>
                  </a:cubicBezTo>
                  <a:lnTo>
                    <a:pt x="299" y="543"/>
                  </a:lnTo>
                  <a:cubicBezTo>
                    <a:pt x="298" y="538"/>
                    <a:pt x="296" y="536"/>
                    <a:pt x="295" y="536"/>
                  </a:cubicBezTo>
                  <a:cubicBezTo>
                    <a:pt x="292" y="536"/>
                    <a:pt x="288" y="559"/>
                    <a:pt x="288" y="574"/>
                  </a:cubicBezTo>
                  <a:cubicBezTo>
                    <a:pt x="288" y="578"/>
                    <a:pt x="284" y="582"/>
                    <a:pt x="284" y="590"/>
                  </a:cubicBezTo>
                  <a:cubicBezTo>
                    <a:pt x="279" y="599"/>
                    <a:pt x="275" y="603"/>
                    <a:pt x="267" y="624"/>
                  </a:cubicBezTo>
                  <a:cubicBezTo>
                    <a:pt x="276" y="613"/>
                    <a:pt x="280" y="608"/>
                    <a:pt x="280" y="608"/>
                  </a:cubicBezTo>
                  <a:lnTo>
                    <a:pt x="280" y="608"/>
                  </a:lnTo>
                  <a:cubicBezTo>
                    <a:pt x="281" y="608"/>
                    <a:pt x="181" y="738"/>
                    <a:pt x="170" y="749"/>
                  </a:cubicBezTo>
                  <a:lnTo>
                    <a:pt x="170" y="749"/>
                  </a:lnTo>
                  <a:cubicBezTo>
                    <a:pt x="173" y="743"/>
                    <a:pt x="176" y="738"/>
                    <a:pt x="178" y="734"/>
                  </a:cubicBezTo>
                  <a:lnTo>
                    <a:pt x="178" y="734"/>
                  </a:lnTo>
                  <a:cubicBezTo>
                    <a:pt x="171" y="745"/>
                    <a:pt x="168" y="749"/>
                    <a:pt x="169" y="749"/>
                  </a:cubicBezTo>
                  <a:cubicBezTo>
                    <a:pt x="169" y="749"/>
                    <a:pt x="169" y="749"/>
                    <a:pt x="170" y="749"/>
                  </a:cubicBezTo>
                  <a:lnTo>
                    <a:pt x="170" y="749"/>
                  </a:lnTo>
                  <a:cubicBezTo>
                    <a:pt x="154" y="776"/>
                    <a:pt x="128" y="826"/>
                    <a:pt x="114" y="857"/>
                  </a:cubicBezTo>
                  <a:cubicBezTo>
                    <a:pt x="0" y="1101"/>
                    <a:pt x="121" y="1485"/>
                    <a:pt x="434" y="1485"/>
                  </a:cubicBezTo>
                  <a:cubicBezTo>
                    <a:pt x="447" y="1485"/>
                    <a:pt x="460" y="1485"/>
                    <a:pt x="474" y="1483"/>
                  </a:cubicBezTo>
                  <a:cubicBezTo>
                    <a:pt x="766" y="1450"/>
                    <a:pt x="965" y="1314"/>
                    <a:pt x="1083" y="1048"/>
                  </a:cubicBezTo>
                  <a:cubicBezTo>
                    <a:pt x="1189" y="819"/>
                    <a:pt x="1210" y="565"/>
                    <a:pt x="1147" y="324"/>
                  </a:cubicBezTo>
                  <a:cubicBezTo>
                    <a:pt x="1090" y="128"/>
                    <a:pt x="913" y="1"/>
                    <a:pt x="720"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9" name="Google Shape;7749;p63"/>
          <p:cNvGrpSpPr/>
          <p:nvPr/>
        </p:nvGrpSpPr>
        <p:grpSpPr>
          <a:xfrm>
            <a:off x="2310151" y="5971927"/>
            <a:ext cx="1168658" cy="1223566"/>
            <a:chOff x="-2935975" y="8474625"/>
            <a:chExt cx="524650" cy="549300"/>
          </a:xfrm>
        </p:grpSpPr>
        <p:sp>
          <p:nvSpPr>
            <p:cNvPr id="7750" name="Google Shape;7750;p63"/>
            <p:cNvSpPr/>
            <p:nvPr/>
          </p:nvSpPr>
          <p:spPr>
            <a:xfrm>
              <a:off x="-2666150" y="8474625"/>
              <a:ext cx="56450" cy="134750"/>
            </a:xfrm>
            <a:custGeom>
              <a:rect b="b" l="l" r="r" t="t"/>
              <a:pathLst>
                <a:path extrusionOk="0" h="5390" w="2258">
                  <a:moveTo>
                    <a:pt x="1516" y="1"/>
                  </a:moveTo>
                  <a:cubicBezTo>
                    <a:pt x="1223" y="1"/>
                    <a:pt x="886" y="131"/>
                    <a:pt x="627" y="472"/>
                  </a:cubicBezTo>
                  <a:cubicBezTo>
                    <a:pt x="1" y="1302"/>
                    <a:pt x="792" y="4870"/>
                    <a:pt x="792" y="4870"/>
                  </a:cubicBezTo>
                  <a:cubicBezTo>
                    <a:pt x="792" y="4870"/>
                    <a:pt x="1257" y="5389"/>
                    <a:pt x="1521" y="5389"/>
                  </a:cubicBezTo>
                  <a:cubicBezTo>
                    <a:pt x="1610" y="5389"/>
                    <a:pt x="1676" y="5331"/>
                    <a:pt x="1694" y="5175"/>
                  </a:cubicBezTo>
                  <a:cubicBezTo>
                    <a:pt x="1770" y="4557"/>
                    <a:pt x="1969" y="1048"/>
                    <a:pt x="2151" y="553"/>
                  </a:cubicBezTo>
                  <a:cubicBezTo>
                    <a:pt x="2258" y="262"/>
                    <a:pt x="1931" y="1"/>
                    <a:pt x="15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3"/>
            <p:cNvSpPr/>
            <p:nvPr/>
          </p:nvSpPr>
          <p:spPr>
            <a:xfrm>
              <a:off x="-2935975" y="8587175"/>
              <a:ext cx="524650" cy="436750"/>
            </a:xfrm>
            <a:custGeom>
              <a:rect b="b" l="l" r="r" t="t"/>
              <a:pathLst>
                <a:path extrusionOk="0" h="17470" w="20986">
                  <a:moveTo>
                    <a:pt x="11267" y="0"/>
                  </a:moveTo>
                  <a:cubicBezTo>
                    <a:pt x="1275" y="0"/>
                    <a:pt x="0" y="12958"/>
                    <a:pt x="5761" y="15990"/>
                  </a:cubicBezTo>
                  <a:cubicBezTo>
                    <a:pt x="7638" y="16978"/>
                    <a:pt x="9686" y="17469"/>
                    <a:pt x="11635" y="17469"/>
                  </a:cubicBezTo>
                  <a:cubicBezTo>
                    <a:pt x="15772" y="17469"/>
                    <a:pt x="19457" y="15252"/>
                    <a:pt x="20076" y="10860"/>
                  </a:cubicBezTo>
                  <a:cubicBezTo>
                    <a:pt x="20986" y="4397"/>
                    <a:pt x="17807" y="283"/>
                    <a:pt x="11801" y="12"/>
                  </a:cubicBezTo>
                  <a:cubicBezTo>
                    <a:pt x="11621" y="4"/>
                    <a:pt x="11443" y="0"/>
                    <a:pt x="112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3"/>
            <p:cNvSpPr/>
            <p:nvPr/>
          </p:nvSpPr>
          <p:spPr>
            <a:xfrm>
              <a:off x="-2635675" y="8508150"/>
              <a:ext cx="128375" cy="70150"/>
            </a:xfrm>
            <a:custGeom>
              <a:rect b="b" l="l" r="r" t="t"/>
              <a:pathLst>
                <a:path extrusionOk="0" h="2806" w="5135">
                  <a:moveTo>
                    <a:pt x="2258" y="1"/>
                  </a:moveTo>
                  <a:cubicBezTo>
                    <a:pt x="1037" y="1"/>
                    <a:pt x="1" y="642"/>
                    <a:pt x="1" y="642"/>
                  </a:cubicBezTo>
                  <a:cubicBezTo>
                    <a:pt x="764" y="2325"/>
                    <a:pt x="1815" y="2806"/>
                    <a:pt x="2767" y="2806"/>
                  </a:cubicBezTo>
                  <a:cubicBezTo>
                    <a:pt x="4038" y="2806"/>
                    <a:pt x="5132" y="1950"/>
                    <a:pt x="5135" y="1950"/>
                  </a:cubicBezTo>
                  <a:cubicBezTo>
                    <a:pt x="4358" y="423"/>
                    <a:pt x="3247" y="1"/>
                    <a:pt x="22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3"/>
            <p:cNvSpPr/>
            <p:nvPr/>
          </p:nvSpPr>
          <p:spPr>
            <a:xfrm>
              <a:off x="-2609775" y="8526125"/>
              <a:ext cx="80800" cy="42550"/>
            </a:xfrm>
            <a:custGeom>
              <a:rect b="b" l="l" r="r" t="t"/>
              <a:pathLst>
                <a:path extrusionOk="0" h="1702" w="3232">
                  <a:moveTo>
                    <a:pt x="2129" y="1"/>
                  </a:moveTo>
                  <a:cubicBezTo>
                    <a:pt x="2110" y="1"/>
                    <a:pt x="2089" y="4"/>
                    <a:pt x="2067" y="12"/>
                  </a:cubicBezTo>
                  <a:cubicBezTo>
                    <a:pt x="1826" y="105"/>
                    <a:pt x="1589" y="215"/>
                    <a:pt x="1365" y="347"/>
                  </a:cubicBezTo>
                  <a:cubicBezTo>
                    <a:pt x="1191" y="304"/>
                    <a:pt x="1022" y="258"/>
                    <a:pt x="848" y="224"/>
                  </a:cubicBezTo>
                  <a:cubicBezTo>
                    <a:pt x="840" y="211"/>
                    <a:pt x="831" y="198"/>
                    <a:pt x="823" y="181"/>
                  </a:cubicBezTo>
                  <a:cubicBezTo>
                    <a:pt x="798" y="143"/>
                    <a:pt x="756" y="124"/>
                    <a:pt x="715" y="124"/>
                  </a:cubicBezTo>
                  <a:cubicBezTo>
                    <a:pt x="674" y="124"/>
                    <a:pt x="632" y="143"/>
                    <a:pt x="607" y="181"/>
                  </a:cubicBezTo>
                  <a:cubicBezTo>
                    <a:pt x="463" y="156"/>
                    <a:pt x="315" y="135"/>
                    <a:pt x="167" y="126"/>
                  </a:cubicBezTo>
                  <a:cubicBezTo>
                    <a:pt x="164" y="126"/>
                    <a:pt x="162" y="126"/>
                    <a:pt x="159" y="126"/>
                  </a:cubicBezTo>
                  <a:cubicBezTo>
                    <a:pt x="50" y="126"/>
                    <a:pt x="0" y="297"/>
                    <a:pt x="103" y="351"/>
                  </a:cubicBezTo>
                  <a:cubicBezTo>
                    <a:pt x="323" y="461"/>
                    <a:pt x="552" y="554"/>
                    <a:pt x="785" y="634"/>
                  </a:cubicBezTo>
                  <a:cubicBezTo>
                    <a:pt x="823" y="706"/>
                    <a:pt x="861" y="770"/>
                    <a:pt x="899" y="842"/>
                  </a:cubicBezTo>
                  <a:cubicBezTo>
                    <a:pt x="975" y="998"/>
                    <a:pt x="1022" y="1210"/>
                    <a:pt x="1162" y="1324"/>
                  </a:cubicBezTo>
                  <a:cubicBezTo>
                    <a:pt x="1182" y="1344"/>
                    <a:pt x="1208" y="1353"/>
                    <a:pt x="1232" y="1353"/>
                  </a:cubicBezTo>
                  <a:cubicBezTo>
                    <a:pt x="1282" y="1353"/>
                    <a:pt x="1329" y="1316"/>
                    <a:pt x="1335" y="1256"/>
                  </a:cubicBezTo>
                  <a:cubicBezTo>
                    <a:pt x="1352" y="1083"/>
                    <a:pt x="1238" y="914"/>
                    <a:pt x="1157" y="761"/>
                  </a:cubicBezTo>
                  <a:lnTo>
                    <a:pt x="1157" y="761"/>
                  </a:lnTo>
                  <a:lnTo>
                    <a:pt x="1445" y="850"/>
                  </a:lnTo>
                  <a:cubicBezTo>
                    <a:pt x="1619" y="901"/>
                    <a:pt x="1813" y="977"/>
                    <a:pt x="2008" y="1036"/>
                  </a:cubicBezTo>
                  <a:cubicBezTo>
                    <a:pt x="2063" y="1146"/>
                    <a:pt x="2101" y="1265"/>
                    <a:pt x="2127" y="1388"/>
                  </a:cubicBezTo>
                  <a:cubicBezTo>
                    <a:pt x="2143" y="1502"/>
                    <a:pt x="2131" y="1591"/>
                    <a:pt x="2224" y="1671"/>
                  </a:cubicBezTo>
                  <a:cubicBezTo>
                    <a:pt x="2244" y="1691"/>
                    <a:pt x="2270" y="1701"/>
                    <a:pt x="2297" y="1701"/>
                  </a:cubicBezTo>
                  <a:cubicBezTo>
                    <a:pt x="2332" y="1701"/>
                    <a:pt x="2367" y="1684"/>
                    <a:pt x="2389" y="1650"/>
                  </a:cubicBezTo>
                  <a:cubicBezTo>
                    <a:pt x="2495" y="1515"/>
                    <a:pt x="2414" y="1290"/>
                    <a:pt x="2317" y="1108"/>
                  </a:cubicBezTo>
                  <a:lnTo>
                    <a:pt x="2317" y="1108"/>
                  </a:lnTo>
                  <a:cubicBezTo>
                    <a:pt x="2385" y="1119"/>
                    <a:pt x="2453" y="1124"/>
                    <a:pt x="2522" y="1124"/>
                  </a:cubicBezTo>
                  <a:cubicBezTo>
                    <a:pt x="2591" y="1124"/>
                    <a:pt x="2660" y="1119"/>
                    <a:pt x="2728" y="1108"/>
                  </a:cubicBezTo>
                  <a:cubicBezTo>
                    <a:pt x="2770" y="1096"/>
                    <a:pt x="2808" y="1062"/>
                    <a:pt x="2825" y="1024"/>
                  </a:cubicBezTo>
                  <a:cubicBezTo>
                    <a:pt x="2973" y="990"/>
                    <a:pt x="3117" y="939"/>
                    <a:pt x="3193" y="804"/>
                  </a:cubicBezTo>
                  <a:cubicBezTo>
                    <a:pt x="3231" y="736"/>
                    <a:pt x="3210" y="651"/>
                    <a:pt x="3142" y="609"/>
                  </a:cubicBezTo>
                  <a:cubicBezTo>
                    <a:pt x="3076" y="566"/>
                    <a:pt x="3004" y="549"/>
                    <a:pt x="2931" y="549"/>
                  </a:cubicBezTo>
                  <a:cubicBezTo>
                    <a:pt x="2789" y="549"/>
                    <a:pt x="2640" y="609"/>
                    <a:pt x="2503" y="651"/>
                  </a:cubicBezTo>
                  <a:cubicBezTo>
                    <a:pt x="2313" y="571"/>
                    <a:pt x="2114" y="512"/>
                    <a:pt x="1915" y="469"/>
                  </a:cubicBezTo>
                  <a:cubicBezTo>
                    <a:pt x="1995" y="448"/>
                    <a:pt x="2080" y="418"/>
                    <a:pt x="2165" y="402"/>
                  </a:cubicBezTo>
                  <a:cubicBezTo>
                    <a:pt x="2391" y="348"/>
                    <a:pt x="2321" y="1"/>
                    <a:pt x="212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3"/>
            <p:cNvSpPr/>
            <p:nvPr/>
          </p:nvSpPr>
          <p:spPr>
            <a:xfrm>
              <a:off x="-2854275" y="8837950"/>
              <a:ext cx="45750" cy="70100"/>
            </a:xfrm>
            <a:custGeom>
              <a:rect b="b" l="l" r="r" t="t"/>
              <a:pathLst>
                <a:path extrusionOk="0" h="2804" w="1830">
                  <a:moveTo>
                    <a:pt x="626" y="0"/>
                  </a:moveTo>
                  <a:cubicBezTo>
                    <a:pt x="456" y="0"/>
                    <a:pt x="289" y="95"/>
                    <a:pt x="233" y="292"/>
                  </a:cubicBezTo>
                  <a:cubicBezTo>
                    <a:pt x="0" y="1109"/>
                    <a:pt x="339" y="2213"/>
                    <a:pt x="1029" y="2713"/>
                  </a:cubicBezTo>
                  <a:cubicBezTo>
                    <a:pt x="1117" y="2776"/>
                    <a:pt x="1203" y="2804"/>
                    <a:pt x="1284" y="2804"/>
                  </a:cubicBezTo>
                  <a:cubicBezTo>
                    <a:pt x="1601" y="2804"/>
                    <a:pt x="1829" y="2384"/>
                    <a:pt x="1698" y="2074"/>
                  </a:cubicBezTo>
                  <a:cubicBezTo>
                    <a:pt x="1579" y="1777"/>
                    <a:pt x="1389" y="1528"/>
                    <a:pt x="1274" y="1227"/>
                  </a:cubicBezTo>
                  <a:cubicBezTo>
                    <a:pt x="1156" y="927"/>
                    <a:pt x="1122" y="618"/>
                    <a:pt x="1046" y="313"/>
                  </a:cubicBezTo>
                  <a:cubicBezTo>
                    <a:pt x="991" y="108"/>
                    <a:pt x="807" y="0"/>
                    <a:pt x="626" y="0"/>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3"/>
            <p:cNvSpPr/>
            <p:nvPr/>
          </p:nvSpPr>
          <p:spPr>
            <a:xfrm>
              <a:off x="-2799150" y="8873900"/>
              <a:ext cx="23450" cy="35175"/>
            </a:xfrm>
            <a:custGeom>
              <a:rect b="b" l="l" r="r" t="t"/>
              <a:pathLst>
                <a:path extrusionOk="0" h="1407" w="938">
                  <a:moveTo>
                    <a:pt x="450" y="1"/>
                  </a:moveTo>
                  <a:cubicBezTo>
                    <a:pt x="212" y="1"/>
                    <a:pt x="22" y="185"/>
                    <a:pt x="9" y="420"/>
                  </a:cubicBezTo>
                  <a:cubicBezTo>
                    <a:pt x="1" y="724"/>
                    <a:pt x="56" y="1055"/>
                    <a:pt x="255" y="1296"/>
                  </a:cubicBezTo>
                  <a:cubicBezTo>
                    <a:pt x="318" y="1373"/>
                    <a:pt x="412" y="1407"/>
                    <a:pt x="511" y="1407"/>
                  </a:cubicBezTo>
                  <a:cubicBezTo>
                    <a:pt x="716" y="1407"/>
                    <a:pt x="938" y="1258"/>
                    <a:pt x="923" y="1038"/>
                  </a:cubicBezTo>
                  <a:cubicBezTo>
                    <a:pt x="906" y="826"/>
                    <a:pt x="847" y="657"/>
                    <a:pt x="877" y="445"/>
                  </a:cubicBezTo>
                  <a:cubicBezTo>
                    <a:pt x="906" y="212"/>
                    <a:pt x="674" y="5"/>
                    <a:pt x="458" y="1"/>
                  </a:cubicBezTo>
                  <a:cubicBezTo>
                    <a:pt x="455" y="1"/>
                    <a:pt x="452" y="1"/>
                    <a:pt x="450" y="1"/>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3"/>
            <p:cNvSpPr/>
            <p:nvPr/>
          </p:nvSpPr>
          <p:spPr>
            <a:xfrm>
              <a:off x="-2776850" y="8928525"/>
              <a:ext cx="63325" cy="36725"/>
            </a:xfrm>
            <a:custGeom>
              <a:rect b="b" l="l" r="r" t="t"/>
              <a:pathLst>
                <a:path extrusionOk="0" h="1469" w="2533">
                  <a:moveTo>
                    <a:pt x="491" y="0"/>
                  </a:moveTo>
                  <a:cubicBezTo>
                    <a:pt x="222" y="0"/>
                    <a:pt x="1" y="365"/>
                    <a:pt x="234" y="592"/>
                  </a:cubicBezTo>
                  <a:cubicBezTo>
                    <a:pt x="679" y="1020"/>
                    <a:pt x="1335" y="1468"/>
                    <a:pt x="1981" y="1468"/>
                  </a:cubicBezTo>
                  <a:cubicBezTo>
                    <a:pt x="1987" y="1468"/>
                    <a:pt x="1993" y="1468"/>
                    <a:pt x="1999" y="1468"/>
                  </a:cubicBezTo>
                  <a:cubicBezTo>
                    <a:pt x="2482" y="1464"/>
                    <a:pt x="2533" y="859"/>
                    <a:pt x="2126" y="681"/>
                  </a:cubicBezTo>
                  <a:cubicBezTo>
                    <a:pt x="1885" y="575"/>
                    <a:pt x="1618" y="537"/>
                    <a:pt x="1377" y="431"/>
                  </a:cubicBezTo>
                  <a:cubicBezTo>
                    <a:pt x="1128" y="326"/>
                    <a:pt x="890" y="199"/>
                    <a:pt x="666" y="55"/>
                  </a:cubicBezTo>
                  <a:cubicBezTo>
                    <a:pt x="608" y="17"/>
                    <a:pt x="549" y="0"/>
                    <a:pt x="491" y="0"/>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3"/>
            <p:cNvSpPr/>
            <p:nvPr/>
          </p:nvSpPr>
          <p:spPr>
            <a:xfrm>
              <a:off x="-2720500" y="8927800"/>
              <a:ext cx="45825" cy="27650"/>
            </a:xfrm>
            <a:custGeom>
              <a:rect b="b" l="l" r="r" t="t"/>
              <a:pathLst>
                <a:path extrusionOk="0" h="1106" w="1833">
                  <a:moveTo>
                    <a:pt x="1198" y="0"/>
                  </a:moveTo>
                  <a:cubicBezTo>
                    <a:pt x="991" y="0"/>
                    <a:pt x="775" y="72"/>
                    <a:pt x="579" y="113"/>
                  </a:cubicBezTo>
                  <a:cubicBezTo>
                    <a:pt x="0" y="242"/>
                    <a:pt x="162" y="1105"/>
                    <a:pt x="681" y="1105"/>
                  </a:cubicBezTo>
                  <a:cubicBezTo>
                    <a:pt x="724" y="1105"/>
                    <a:pt x="769" y="1099"/>
                    <a:pt x="816" y="1087"/>
                  </a:cubicBezTo>
                  <a:cubicBezTo>
                    <a:pt x="1074" y="1015"/>
                    <a:pt x="1392" y="981"/>
                    <a:pt x="1587" y="786"/>
                  </a:cubicBezTo>
                  <a:cubicBezTo>
                    <a:pt x="1832" y="545"/>
                    <a:pt x="1730" y="130"/>
                    <a:pt x="1405" y="29"/>
                  </a:cubicBezTo>
                  <a:cubicBezTo>
                    <a:pt x="1337" y="8"/>
                    <a:pt x="1268" y="0"/>
                    <a:pt x="1198" y="0"/>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3"/>
            <p:cNvSpPr/>
            <p:nvPr/>
          </p:nvSpPr>
          <p:spPr>
            <a:xfrm>
              <a:off x="-2682825" y="8948925"/>
              <a:ext cx="42100" cy="24125"/>
            </a:xfrm>
            <a:custGeom>
              <a:rect b="b" l="l" r="r" t="t"/>
              <a:pathLst>
                <a:path extrusionOk="0" h="965" w="1684">
                  <a:moveTo>
                    <a:pt x="1113" y="0"/>
                  </a:moveTo>
                  <a:cubicBezTo>
                    <a:pt x="903" y="0"/>
                    <a:pt x="695" y="80"/>
                    <a:pt x="486" y="136"/>
                  </a:cubicBezTo>
                  <a:cubicBezTo>
                    <a:pt x="0" y="266"/>
                    <a:pt x="133" y="964"/>
                    <a:pt x="583" y="964"/>
                  </a:cubicBezTo>
                  <a:cubicBezTo>
                    <a:pt x="615" y="964"/>
                    <a:pt x="649" y="960"/>
                    <a:pt x="685" y="953"/>
                  </a:cubicBezTo>
                  <a:cubicBezTo>
                    <a:pt x="968" y="889"/>
                    <a:pt x="1273" y="868"/>
                    <a:pt x="1485" y="652"/>
                  </a:cubicBezTo>
                  <a:cubicBezTo>
                    <a:pt x="1684" y="453"/>
                    <a:pt x="1603" y="119"/>
                    <a:pt x="1337" y="34"/>
                  </a:cubicBezTo>
                  <a:cubicBezTo>
                    <a:pt x="1262" y="10"/>
                    <a:pt x="1187" y="0"/>
                    <a:pt x="1113" y="0"/>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3"/>
            <p:cNvSpPr/>
            <p:nvPr/>
          </p:nvSpPr>
          <p:spPr>
            <a:xfrm>
              <a:off x="-2615325" y="8955100"/>
              <a:ext cx="64475" cy="36425"/>
            </a:xfrm>
            <a:custGeom>
              <a:rect b="b" l="l" r="r" t="t"/>
              <a:pathLst>
                <a:path extrusionOk="0" h="1457" w="2579">
                  <a:moveTo>
                    <a:pt x="1934" y="1"/>
                  </a:moveTo>
                  <a:cubicBezTo>
                    <a:pt x="1882" y="1"/>
                    <a:pt x="1827" y="11"/>
                    <a:pt x="1769" y="33"/>
                  </a:cubicBezTo>
                  <a:cubicBezTo>
                    <a:pt x="1278" y="223"/>
                    <a:pt x="812" y="460"/>
                    <a:pt x="372" y="744"/>
                  </a:cubicBezTo>
                  <a:cubicBezTo>
                    <a:pt x="1" y="979"/>
                    <a:pt x="217" y="1457"/>
                    <a:pt x="576" y="1457"/>
                  </a:cubicBezTo>
                  <a:cubicBezTo>
                    <a:pt x="631" y="1457"/>
                    <a:pt x="689" y="1446"/>
                    <a:pt x="749" y="1421"/>
                  </a:cubicBezTo>
                  <a:cubicBezTo>
                    <a:pt x="1159" y="1252"/>
                    <a:pt x="1578" y="1138"/>
                    <a:pt x="2006" y="1015"/>
                  </a:cubicBezTo>
                  <a:cubicBezTo>
                    <a:pt x="2578" y="851"/>
                    <a:pt x="2411" y="1"/>
                    <a:pt x="1934" y="1"/>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3"/>
            <p:cNvSpPr/>
            <p:nvPr/>
          </p:nvSpPr>
          <p:spPr>
            <a:xfrm>
              <a:off x="-2554200" y="8928475"/>
              <a:ext cx="35200" cy="25750"/>
            </a:xfrm>
            <a:custGeom>
              <a:rect b="b" l="l" r="r" t="t"/>
              <a:pathLst>
                <a:path extrusionOk="0" h="1030" w="1408">
                  <a:moveTo>
                    <a:pt x="907" y="0"/>
                  </a:moveTo>
                  <a:cubicBezTo>
                    <a:pt x="897" y="0"/>
                    <a:pt x="887" y="1"/>
                    <a:pt x="877" y="2"/>
                  </a:cubicBezTo>
                  <a:cubicBezTo>
                    <a:pt x="661" y="19"/>
                    <a:pt x="488" y="95"/>
                    <a:pt x="289" y="175"/>
                  </a:cubicBezTo>
                  <a:cubicBezTo>
                    <a:pt x="60" y="277"/>
                    <a:pt x="1" y="598"/>
                    <a:pt x="111" y="802"/>
                  </a:cubicBezTo>
                  <a:cubicBezTo>
                    <a:pt x="198" y="960"/>
                    <a:pt x="346" y="1029"/>
                    <a:pt x="503" y="1029"/>
                  </a:cubicBezTo>
                  <a:cubicBezTo>
                    <a:pt x="581" y="1029"/>
                    <a:pt x="661" y="1012"/>
                    <a:pt x="737" y="979"/>
                  </a:cubicBezTo>
                  <a:cubicBezTo>
                    <a:pt x="894" y="912"/>
                    <a:pt x="1029" y="857"/>
                    <a:pt x="1161" y="738"/>
                  </a:cubicBezTo>
                  <a:cubicBezTo>
                    <a:pt x="1408" y="512"/>
                    <a:pt x="1262" y="0"/>
                    <a:pt x="907" y="0"/>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3"/>
            <p:cNvSpPr/>
            <p:nvPr/>
          </p:nvSpPr>
          <p:spPr>
            <a:xfrm>
              <a:off x="-2582025" y="8626050"/>
              <a:ext cx="35450" cy="20450"/>
            </a:xfrm>
            <a:custGeom>
              <a:rect b="b" l="l" r="r" t="t"/>
              <a:pathLst>
                <a:path extrusionOk="0" h="818" w="1418">
                  <a:moveTo>
                    <a:pt x="516" y="1"/>
                  </a:moveTo>
                  <a:cubicBezTo>
                    <a:pt x="491" y="1"/>
                    <a:pt x="466" y="1"/>
                    <a:pt x="441" y="2"/>
                  </a:cubicBezTo>
                  <a:cubicBezTo>
                    <a:pt x="43" y="6"/>
                    <a:pt x="1" y="506"/>
                    <a:pt x="335" y="654"/>
                  </a:cubicBezTo>
                  <a:cubicBezTo>
                    <a:pt x="517" y="734"/>
                    <a:pt x="708" y="789"/>
                    <a:pt x="906" y="815"/>
                  </a:cubicBezTo>
                  <a:cubicBezTo>
                    <a:pt x="921" y="816"/>
                    <a:pt x="934" y="817"/>
                    <a:pt x="948" y="817"/>
                  </a:cubicBezTo>
                  <a:cubicBezTo>
                    <a:pt x="1340" y="817"/>
                    <a:pt x="1418" y="180"/>
                    <a:pt x="1025" y="70"/>
                  </a:cubicBezTo>
                  <a:cubicBezTo>
                    <a:pt x="859" y="26"/>
                    <a:pt x="689" y="1"/>
                    <a:pt x="51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3"/>
            <p:cNvSpPr/>
            <p:nvPr/>
          </p:nvSpPr>
          <p:spPr>
            <a:xfrm>
              <a:off x="-2535150" y="8638125"/>
              <a:ext cx="40025" cy="30250"/>
            </a:xfrm>
            <a:custGeom>
              <a:rect b="b" l="l" r="r" t="t"/>
              <a:pathLst>
                <a:path extrusionOk="0" h="1210" w="1601">
                  <a:moveTo>
                    <a:pt x="533" y="1"/>
                  </a:moveTo>
                  <a:cubicBezTo>
                    <a:pt x="521" y="1"/>
                    <a:pt x="508" y="1"/>
                    <a:pt x="496" y="2"/>
                  </a:cubicBezTo>
                  <a:cubicBezTo>
                    <a:pt x="26" y="23"/>
                    <a:pt x="1" y="687"/>
                    <a:pt x="475" y="734"/>
                  </a:cubicBezTo>
                  <a:cubicBezTo>
                    <a:pt x="708" y="755"/>
                    <a:pt x="699" y="1026"/>
                    <a:pt x="928" y="1157"/>
                  </a:cubicBezTo>
                  <a:cubicBezTo>
                    <a:pt x="993" y="1193"/>
                    <a:pt x="1058" y="1210"/>
                    <a:pt x="1121" y="1210"/>
                  </a:cubicBezTo>
                  <a:cubicBezTo>
                    <a:pt x="1278" y="1210"/>
                    <a:pt x="1416" y="1106"/>
                    <a:pt x="1482" y="946"/>
                  </a:cubicBezTo>
                  <a:cubicBezTo>
                    <a:pt x="1601" y="649"/>
                    <a:pt x="1364" y="366"/>
                    <a:pt x="1144" y="201"/>
                  </a:cubicBezTo>
                  <a:cubicBezTo>
                    <a:pt x="963" y="72"/>
                    <a:pt x="752" y="1"/>
                    <a:pt x="53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3"/>
            <p:cNvSpPr/>
            <p:nvPr/>
          </p:nvSpPr>
          <p:spPr>
            <a:xfrm>
              <a:off x="-2511025" y="8681950"/>
              <a:ext cx="32300" cy="28925"/>
            </a:xfrm>
            <a:custGeom>
              <a:rect b="b" l="l" r="r" t="t"/>
              <a:pathLst>
                <a:path extrusionOk="0" h="1157" w="1292">
                  <a:moveTo>
                    <a:pt x="481" y="0"/>
                  </a:moveTo>
                  <a:cubicBezTo>
                    <a:pt x="342" y="0"/>
                    <a:pt x="206" y="71"/>
                    <a:pt x="128" y="196"/>
                  </a:cubicBezTo>
                  <a:cubicBezTo>
                    <a:pt x="1" y="399"/>
                    <a:pt x="81" y="632"/>
                    <a:pt x="263" y="763"/>
                  </a:cubicBezTo>
                  <a:cubicBezTo>
                    <a:pt x="322" y="809"/>
                    <a:pt x="373" y="869"/>
                    <a:pt x="403" y="936"/>
                  </a:cubicBezTo>
                  <a:cubicBezTo>
                    <a:pt x="487" y="1076"/>
                    <a:pt x="636" y="1156"/>
                    <a:pt x="789" y="1156"/>
                  </a:cubicBezTo>
                  <a:cubicBezTo>
                    <a:pt x="857" y="1156"/>
                    <a:pt x="927" y="1140"/>
                    <a:pt x="991" y="1106"/>
                  </a:cubicBezTo>
                  <a:cubicBezTo>
                    <a:pt x="1182" y="1000"/>
                    <a:pt x="1292" y="712"/>
                    <a:pt x="1160" y="517"/>
                  </a:cubicBezTo>
                  <a:cubicBezTo>
                    <a:pt x="1042" y="331"/>
                    <a:pt x="881" y="174"/>
                    <a:pt x="695" y="60"/>
                  </a:cubicBezTo>
                  <a:cubicBezTo>
                    <a:pt x="628" y="19"/>
                    <a:pt x="554" y="0"/>
                    <a:pt x="481"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3"/>
            <p:cNvSpPr/>
            <p:nvPr/>
          </p:nvSpPr>
          <p:spPr>
            <a:xfrm>
              <a:off x="-2480125" y="8696875"/>
              <a:ext cx="26475" cy="29600"/>
            </a:xfrm>
            <a:custGeom>
              <a:rect b="b" l="l" r="r" t="t"/>
              <a:pathLst>
                <a:path extrusionOk="0" h="1184" w="1059">
                  <a:moveTo>
                    <a:pt x="449" y="1"/>
                  </a:moveTo>
                  <a:cubicBezTo>
                    <a:pt x="378" y="1"/>
                    <a:pt x="307" y="17"/>
                    <a:pt x="246" y="51"/>
                  </a:cubicBezTo>
                  <a:cubicBezTo>
                    <a:pt x="26" y="174"/>
                    <a:pt x="1" y="411"/>
                    <a:pt x="85" y="623"/>
                  </a:cubicBezTo>
                  <a:cubicBezTo>
                    <a:pt x="132" y="737"/>
                    <a:pt x="166" y="868"/>
                    <a:pt x="238" y="970"/>
                  </a:cubicBezTo>
                  <a:cubicBezTo>
                    <a:pt x="330" y="1097"/>
                    <a:pt x="459" y="1183"/>
                    <a:pt x="606" y="1183"/>
                  </a:cubicBezTo>
                  <a:cubicBezTo>
                    <a:pt x="655" y="1183"/>
                    <a:pt x="706" y="1173"/>
                    <a:pt x="758" y="1152"/>
                  </a:cubicBezTo>
                  <a:cubicBezTo>
                    <a:pt x="949" y="1076"/>
                    <a:pt x="1059" y="868"/>
                    <a:pt x="1012" y="665"/>
                  </a:cubicBezTo>
                  <a:cubicBezTo>
                    <a:pt x="978" y="509"/>
                    <a:pt x="889" y="360"/>
                    <a:pt x="818" y="212"/>
                  </a:cubicBezTo>
                  <a:cubicBezTo>
                    <a:pt x="751" y="74"/>
                    <a:pt x="600" y="1"/>
                    <a:pt x="44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3"/>
            <p:cNvSpPr/>
            <p:nvPr/>
          </p:nvSpPr>
          <p:spPr>
            <a:xfrm>
              <a:off x="-2485150" y="8759500"/>
              <a:ext cx="35525" cy="34150"/>
            </a:xfrm>
            <a:custGeom>
              <a:rect b="b" l="l" r="r" t="t"/>
              <a:pathLst>
                <a:path extrusionOk="0" h="1366" w="1421">
                  <a:moveTo>
                    <a:pt x="489" y="1"/>
                  </a:moveTo>
                  <a:cubicBezTo>
                    <a:pt x="213" y="1"/>
                    <a:pt x="0" y="371"/>
                    <a:pt x="227" y="615"/>
                  </a:cubicBezTo>
                  <a:cubicBezTo>
                    <a:pt x="269" y="662"/>
                    <a:pt x="299" y="721"/>
                    <a:pt x="320" y="784"/>
                  </a:cubicBezTo>
                  <a:cubicBezTo>
                    <a:pt x="354" y="966"/>
                    <a:pt x="346" y="1110"/>
                    <a:pt x="489" y="1254"/>
                  </a:cubicBezTo>
                  <a:cubicBezTo>
                    <a:pt x="557" y="1319"/>
                    <a:pt x="664" y="1365"/>
                    <a:pt x="766" y="1365"/>
                  </a:cubicBezTo>
                  <a:cubicBezTo>
                    <a:pt x="823" y="1365"/>
                    <a:pt x="878" y="1351"/>
                    <a:pt x="925" y="1318"/>
                  </a:cubicBezTo>
                  <a:cubicBezTo>
                    <a:pt x="1421" y="962"/>
                    <a:pt x="1086" y="323"/>
                    <a:pt x="671" y="56"/>
                  </a:cubicBezTo>
                  <a:cubicBezTo>
                    <a:pt x="610" y="18"/>
                    <a:pt x="548" y="1"/>
                    <a:pt x="48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63"/>
          <p:cNvGrpSpPr/>
          <p:nvPr/>
        </p:nvGrpSpPr>
        <p:grpSpPr>
          <a:xfrm>
            <a:off x="3823751" y="7654873"/>
            <a:ext cx="1168629" cy="1307831"/>
            <a:chOff x="-2147050" y="8476655"/>
            <a:chExt cx="450860" cy="504545"/>
          </a:xfrm>
        </p:grpSpPr>
        <p:sp>
          <p:nvSpPr>
            <p:cNvPr id="7767" name="Google Shape;7767;p63"/>
            <p:cNvSpPr/>
            <p:nvPr/>
          </p:nvSpPr>
          <p:spPr>
            <a:xfrm>
              <a:off x="-2147050" y="8476655"/>
              <a:ext cx="338889" cy="209821"/>
            </a:xfrm>
            <a:custGeom>
              <a:rect b="b" l="l" r="r" t="t"/>
              <a:pathLst>
                <a:path extrusionOk="0" h="5155" w="8326">
                  <a:moveTo>
                    <a:pt x="3420" y="0"/>
                  </a:moveTo>
                  <a:cubicBezTo>
                    <a:pt x="2341" y="910"/>
                    <a:pt x="2963" y="2150"/>
                    <a:pt x="2963" y="2150"/>
                  </a:cubicBezTo>
                  <a:cubicBezTo>
                    <a:pt x="2604" y="2068"/>
                    <a:pt x="2236" y="2026"/>
                    <a:pt x="1869" y="2026"/>
                  </a:cubicBezTo>
                  <a:cubicBezTo>
                    <a:pt x="1591" y="2026"/>
                    <a:pt x="1312" y="2050"/>
                    <a:pt x="1037" y="2099"/>
                  </a:cubicBezTo>
                  <a:cubicBezTo>
                    <a:pt x="779" y="2849"/>
                    <a:pt x="1740" y="3750"/>
                    <a:pt x="1740" y="3750"/>
                  </a:cubicBezTo>
                  <a:cubicBezTo>
                    <a:pt x="1630" y="3733"/>
                    <a:pt x="1526" y="3726"/>
                    <a:pt x="1427" y="3726"/>
                  </a:cubicBezTo>
                  <a:cubicBezTo>
                    <a:pt x="476" y="3726"/>
                    <a:pt x="0" y="4427"/>
                    <a:pt x="0" y="4427"/>
                  </a:cubicBezTo>
                  <a:cubicBezTo>
                    <a:pt x="259" y="4887"/>
                    <a:pt x="840" y="5155"/>
                    <a:pt x="1685" y="5155"/>
                  </a:cubicBezTo>
                  <a:cubicBezTo>
                    <a:pt x="2319" y="5155"/>
                    <a:pt x="3100" y="5005"/>
                    <a:pt x="4004" y="4673"/>
                  </a:cubicBezTo>
                  <a:cubicBezTo>
                    <a:pt x="7462" y="3407"/>
                    <a:pt x="8325" y="1706"/>
                    <a:pt x="8325" y="1706"/>
                  </a:cubicBezTo>
                  <a:cubicBezTo>
                    <a:pt x="8126" y="1601"/>
                    <a:pt x="7928" y="1562"/>
                    <a:pt x="7745" y="1562"/>
                  </a:cubicBezTo>
                  <a:cubicBezTo>
                    <a:pt x="7227" y="1562"/>
                    <a:pt x="6823" y="1871"/>
                    <a:pt x="6823" y="1871"/>
                  </a:cubicBezTo>
                  <a:cubicBezTo>
                    <a:pt x="6984" y="1477"/>
                    <a:pt x="6726" y="487"/>
                    <a:pt x="6726" y="487"/>
                  </a:cubicBezTo>
                  <a:cubicBezTo>
                    <a:pt x="6610" y="443"/>
                    <a:pt x="6502" y="423"/>
                    <a:pt x="6403" y="423"/>
                  </a:cubicBezTo>
                  <a:cubicBezTo>
                    <a:pt x="5676" y="423"/>
                    <a:pt x="5384" y="1469"/>
                    <a:pt x="5384" y="1469"/>
                  </a:cubicBezTo>
                  <a:cubicBezTo>
                    <a:pt x="4884" y="309"/>
                    <a:pt x="3420" y="0"/>
                    <a:pt x="34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3"/>
            <p:cNvSpPr/>
            <p:nvPr/>
          </p:nvSpPr>
          <p:spPr>
            <a:xfrm>
              <a:off x="-2112495" y="8594119"/>
              <a:ext cx="416305" cy="387081"/>
            </a:xfrm>
            <a:custGeom>
              <a:rect b="b" l="l" r="r" t="t"/>
              <a:pathLst>
                <a:path extrusionOk="0" h="9510" w="10228">
                  <a:moveTo>
                    <a:pt x="5790" y="0"/>
                  </a:moveTo>
                  <a:cubicBezTo>
                    <a:pt x="3215" y="0"/>
                    <a:pt x="1" y="1848"/>
                    <a:pt x="95" y="3920"/>
                  </a:cubicBezTo>
                  <a:cubicBezTo>
                    <a:pt x="175" y="5663"/>
                    <a:pt x="3310" y="9510"/>
                    <a:pt x="6160" y="9510"/>
                  </a:cubicBezTo>
                  <a:cubicBezTo>
                    <a:pt x="6460" y="9510"/>
                    <a:pt x="6756" y="9467"/>
                    <a:pt x="7045" y="9376"/>
                  </a:cubicBezTo>
                  <a:cubicBezTo>
                    <a:pt x="10092" y="8406"/>
                    <a:pt x="10228" y="2235"/>
                    <a:pt x="7857" y="564"/>
                  </a:cubicBezTo>
                  <a:cubicBezTo>
                    <a:pt x="7303" y="172"/>
                    <a:pt x="6576" y="0"/>
                    <a:pt x="57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3"/>
            <p:cNvSpPr/>
            <p:nvPr/>
          </p:nvSpPr>
          <p:spPr>
            <a:xfrm>
              <a:off x="-2116769" y="8639745"/>
              <a:ext cx="46401" cy="25968"/>
            </a:xfrm>
            <a:custGeom>
              <a:rect b="b" l="l" r="r" t="t"/>
              <a:pathLst>
                <a:path extrusionOk="0" h="638" w="1140">
                  <a:moveTo>
                    <a:pt x="699" y="0"/>
                  </a:moveTo>
                  <a:cubicBezTo>
                    <a:pt x="580" y="0"/>
                    <a:pt x="464" y="38"/>
                    <a:pt x="352" y="65"/>
                  </a:cubicBezTo>
                  <a:cubicBezTo>
                    <a:pt x="0" y="149"/>
                    <a:pt x="125" y="637"/>
                    <a:pt x="446" y="637"/>
                  </a:cubicBezTo>
                  <a:cubicBezTo>
                    <a:pt x="465" y="637"/>
                    <a:pt x="485" y="635"/>
                    <a:pt x="505" y="632"/>
                  </a:cubicBezTo>
                  <a:cubicBezTo>
                    <a:pt x="636" y="607"/>
                    <a:pt x="754" y="594"/>
                    <a:pt x="877" y="526"/>
                  </a:cubicBezTo>
                  <a:cubicBezTo>
                    <a:pt x="1140" y="382"/>
                    <a:pt x="991" y="27"/>
                    <a:pt x="733" y="1"/>
                  </a:cubicBezTo>
                  <a:cubicBezTo>
                    <a:pt x="722" y="1"/>
                    <a:pt x="710" y="0"/>
                    <a:pt x="69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3"/>
            <p:cNvSpPr/>
            <p:nvPr/>
          </p:nvSpPr>
          <p:spPr>
            <a:xfrm>
              <a:off x="-2065079" y="8595299"/>
              <a:ext cx="39197" cy="29184"/>
            </a:xfrm>
            <a:custGeom>
              <a:rect b="b" l="l" r="r" t="t"/>
              <a:pathLst>
                <a:path extrusionOk="0" h="717" w="963">
                  <a:moveTo>
                    <a:pt x="403" y="0"/>
                  </a:moveTo>
                  <a:cubicBezTo>
                    <a:pt x="190" y="0"/>
                    <a:pt x="0" y="314"/>
                    <a:pt x="204" y="475"/>
                  </a:cubicBezTo>
                  <a:cubicBezTo>
                    <a:pt x="318" y="564"/>
                    <a:pt x="424" y="670"/>
                    <a:pt x="572" y="708"/>
                  </a:cubicBezTo>
                  <a:cubicBezTo>
                    <a:pt x="593" y="714"/>
                    <a:pt x="614" y="716"/>
                    <a:pt x="635" y="716"/>
                  </a:cubicBezTo>
                  <a:cubicBezTo>
                    <a:pt x="819" y="716"/>
                    <a:pt x="963" y="507"/>
                    <a:pt x="860" y="336"/>
                  </a:cubicBezTo>
                  <a:cubicBezTo>
                    <a:pt x="780" y="204"/>
                    <a:pt x="657" y="133"/>
                    <a:pt x="534" y="44"/>
                  </a:cubicBezTo>
                  <a:cubicBezTo>
                    <a:pt x="492" y="13"/>
                    <a:pt x="447" y="0"/>
                    <a:pt x="40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3"/>
            <p:cNvSpPr/>
            <p:nvPr/>
          </p:nvSpPr>
          <p:spPr>
            <a:xfrm>
              <a:off x="-1994383" y="8537829"/>
              <a:ext cx="35289" cy="33702"/>
            </a:xfrm>
            <a:custGeom>
              <a:rect b="b" l="l" r="r" t="t"/>
              <a:pathLst>
                <a:path extrusionOk="0" h="828" w="867">
                  <a:moveTo>
                    <a:pt x="413" y="0"/>
                  </a:moveTo>
                  <a:cubicBezTo>
                    <a:pt x="172" y="0"/>
                    <a:pt x="1" y="385"/>
                    <a:pt x="266" y="554"/>
                  </a:cubicBezTo>
                  <a:cubicBezTo>
                    <a:pt x="295" y="575"/>
                    <a:pt x="283" y="571"/>
                    <a:pt x="291" y="618"/>
                  </a:cubicBezTo>
                  <a:cubicBezTo>
                    <a:pt x="312" y="744"/>
                    <a:pt x="445" y="827"/>
                    <a:pt x="569" y="827"/>
                  </a:cubicBezTo>
                  <a:cubicBezTo>
                    <a:pt x="594" y="827"/>
                    <a:pt x="619" y="824"/>
                    <a:pt x="642" y="817"/>
                  </a:cubicBezTo>
                  <a:cubicBezTo>
                    <a:pt x="808" y="774"/>
                    <a:pt x="867" y="622"/>
                    <a:pt x="846" y="465"/>
                  </a:cubicBezTo>
                  <a:cubicBezTo>
                    <a:pt x="820" y="283"/>
                    <a:pt x="710" y="148"/>
                    <a:pt x="562" y="50"/>
                  </a:cubicBezTo>
                  <a:cubicBezTo>
                    <a:pt x="512" y="15"/>
                    <a:pt x="461" y="0"/>
                    <a:pt x="41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3"/>
            <p:cNvSpPr/>
            <p:nvPr/>
          </p:nvSpPr>
          <p:spPr>
            <a:xfrm>
              <a:off x="-1916592" y="8530240"/>
              <a:ext cx="31544" cy="29876"/>
            </a:xfrm>
            <a:custGeom>
              <a:rect b="b" l="l" r="r" t="t"/>
              <a:pathLst>
                <a:path extrusionOk="0" h="734" w="775">
                  <a:moveTo>
                    <a:pt x="398" y="1"/>
                  </a:moveTo>
                  <a:cubicBezTo>
                    <a:pt x="278" y="1"/>
                    <a:pt x="160" y="63"/>
                    <a:pt x="117" y="211"/>
                  </a:cubicBezTo>
                  <a:cubicBezTo>
                    <a:pt x="100" y="262"/>
                    <a:pt x="83" y="321"/>
                    <a:pt x="66" y="376"/>
                  </a:cubicBezTo>
                  <a:cubicBezTo>
                    <a:pt x="0" y="596"/>
                    <a:pt x="169" y="733"/>
                    <a:pt x="344" y="733"/>
                  </a:cubicBezTo>
                  <a:cubicBezTo>
                    <a:pt x="461" y="733"/>
                    <a:pt x="580" y="672"/>
                    <a:pt x="633" y="532"/>
                  </a:cubicBezTo>
                  <a:lnTo>
                    <a:pt x="692" y="367"/>
                  </a:lnTo>
                  <a:cubicBezTo>
                    <a:pt x="775" y="151"/>
                    <a:pt x="585" y="1"/>
                    <a:pt x="39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3"/>
            <p:cNvSpPr/>
            <p:nvPr/>
          </p:nvSpPr>
          <p:spPr>
            <a:xfrm>
              <a:off x="-1874532" y="8560133"/>
              <a:ext cx="32806" cy="30527"/>
            </a:xfrm>
            <a:custGeom>
              <a:rect b="b" l="l" r="r" t="t"/>
              <a:pathLst>
                <a:path extrusionOk="0" h="750" w="806">
                  <a:moveTo>
                    <a:pt x="367" y="1"/>
                  </a:moveTo>
                  <a:cubicBezTo>
                    <a:pt x="269" y="1"/>
                    <a:pt x="174" y="49"/>
                    <a:pt x="115" y="167"/>
                  </a:cubicBezTo>
                  <a:cubicBezTo>
                    <a:pt x="81" y="222"/>
                    <a:pt x="60" y="285"/>
                    <a:pt x="43" y="345"/>
                  </a:cubicBezTo>
                  <a:cubicBezTo>
                    <a:pt x="0" y="549"/>
                    <a:pt x="178" y="750"/>
                    <a:pt x="363" y="750"/>
                  </a:cubicBezTo>
                  <a:cubicBezTo>
                    <a:pt x="434" y="750"/>
                    <a:pt x="507" y="720"/>
                    <a:pt x="568" y="649"/>
                  </a:cubicBezTo>
                  <a:cubicBezTo>
                    <a:pt x="610" y="603"/>
                    <a:pt x="648" y="552"/>
                    <a:pt x="678" y="497"/>
                  </a:cubicBezTo>
                  <a:cubicBezTo>
                    <a:pt x="806" y="238"/>
                    <a:pt x="581" y="1"/>
                    <a:pt x="36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3"/>
            <p:cNvSpPr/>
            <p:nvPr/>
          </p:nvSpPr>
          <p:spPr>
            <a:xfrm>
              <a:off x="-1983882" y="8863806"/>
              <a:ext cx="137412" cy="88691"/>
            </a:xfrm>
            <a:custGeom>
              <a:rect b="b" l="l" r="r" t="t"/>
              <a:pathLst>
                <a:path extrusionOk="0" h="2179" w="3376">
                  <a:moveTo>
                    <a:pt x="337" y="0"/>
                  </a:moveTo>
                  <a:cubicBezTo>
                    <a:pt x="169" y="0"/>
                    <a:pt x="0" y="190"/>
                    <a:pt x="118" y="358"/>
                  </a:cubicBezTo>
                  <a:cubicBezTo>
                    <a:pt x="715" y="1226"/>
                    <a:pt x="1523" y="1933"/>
                    <a:pt x="2577" y="2166"/>
                  </a:cubicBezTo>
                  <a:cubicBezTo>
                    <a:pt x="2616" y="2174"/>
                    <a:pt x="2654" y="2179"/>
                    <a:pt x="2691" y="2179"/>
                  </a:cubicBezTo>
                  <a:cubicBezTo>
                    <a:pt x="3191" y="2179"/>
                    <a:pt x="3375" y="1387"/>
                    <a:pt x="2827" y="1268"/>
                  </a:cubicBezTo>
                  <a:cubicBezTo>
                    <a:pt x="1938" y="1069"/>
                    <a:pt x="1121" y="752"/>
                    <a:pt x="495" y="71"/>
                  </a:cubicBezTo>
                  <a:cubicBezTo>
                    <a:pt x="449" y="21"/>
                    <a:pt x="393" y="0"/>
                    <a:pt x="33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3"/>
            <p:cNvSpPr/>
            <p:nvPr/>
          </p:nvSpPr>
          <p:spPr>
            <a:xfrm>
              <a:off x="-1838296" y="8886029"/>
              <a:ext cx="46319" cy="36632"/>
            </a:xfrm>
            <a:custGeom>
              <a:rect b="b" l="l" r="r" t="t"/>
              <a:pathLst>
                <a:path extrusionOk="0" h="900" w="1138">
                  <a:moveTo>
                    <a:pt x="841" y="0"/>
                  </a:moveTo>
                  <a:cubicBezTo>
                    <a:pt x="632" y="0"/>
                    <a:pt x="452" y="189"/>
                    <a:pt x="291" y="308"/>
                  </a:cubicBezTo>
                  <a:cubicBezTo>
                    <a:pt x="1" y="521"/>
                    <a:pt x="191" y="900"/>
                    <a:pt x="457" y="900"/>
                  </a:cubicBezTo>
                  <a:cubicBezTo>
                    <a:pt x="529" y="900"/>
                    <a:pt x="606" y="873"/>
                    <a:pt x="680" y="807"/>
                  </a:cubicBezTo>
                  <a:cubicBezTo>
                    <a:pt x="854" y="655"/>
                    <a:pt x="1137" y="490"/>
                    <a:pt x="1112" y="227"/>
                  </a:cubicBezTo>
                  <a:cubicBezTo>
                    <a:pt x="1108" y="130"/>
                    <a:pt x="1044" y="49"/>
                    <a:pt x="955" y="20"/>
                  </a:cubicBezTo>
                  <a:cubicBezTo>
                    <a:pt x="916" y="6"/>
                    <a:pt x="878" y="0"/>
                    <a:pt x="84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3"/>
            <p:cNvSpPr/>
            <p:nvPr/>
          </p:nvSpPr>
          <p:spPr>
            <a:xfrm>
              <a:off x="-1869229" y="8619639"/>
              <a:ext cx="115147" cy="104402"/>
            </a:xfrm>
            <a:custGeom>
              <a:rect b="b" l="l" r="r" t="t"/>
              <a:pathLst>
                <a:path extrusionOk="0" h="2565" w="2829">
                  <a:moveTo>
                    <a:pt x="583" y="0"/>
                  </a:moveTo>
                  <a:cubicBezTo>
                    <a:pt x="283" y="0"/>
                    <a:pt x="1" y="365"/>
                    <a:pt x="297" y="597"/>
                  </a:cubicBezTo>
                  <a:cubicBezTo>
                    <a:pt x="636" y="859"/>
                    <a:pt x="937" y="1173"/>
                    <a:pt x="1186" y="1524"/>
                  </a:cubicBezTo>
                  <a:cubicBezTo>
                    <a:pt x="1432" y="1875"/>
                    <a:pt x="1610" y="2430"/>
                    <a:pt x="2058" y="2548"/>
                  </a:cubicBezTo>
                  <a:cubicBezTo>
                    <a:pt x="2100" y="2559"/>
                    <a:pt x="2143" y="2564"/>
                    <a:pt x="2184" y="2564"/>
                  </a:cubicBezTo>
                  <a:cubicBezTo>
                    <a:pt x="2401" y="2564"/>
                    <a:pt x="2599" y="2422"/>
                    <a:pt x="2663" y="2205"/>
                  </a:cubicBezTo>
                  <a:cubicBezTo>
                    <a:pt x="2828" y="1710"/>
                    <a:pt x="2304" y="1164"/>
                    <a:pt x="1965" y="855"/>
                  </a:cubicBezTo>
                  <a:cubicBezTo>
                    <a:pt x="1597" y="521"/>
                    <a:pt x="1182" y="241"/>
                    <a:pt x="733" y="34"/>
                  </a:cubicBezTo>
                  <a:cubicBezTo>
                    <a:pt x="684" y="11"/>
                    <a:pt x="633" y="0"/>
                    <a:pt x="58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3"/>
            <p:cNvSpPr/>
            <p:nvPr/>
          </p:nvSpPr>
          <p:spPr>
            <a:xfrm>
              <a:off x="-1787543" y="8737754"/>
              <a:ext cx="37080" cy="38545"/>
            </a:xfrm>
            <a:custGeom>
              <a:rect b="b" l="l" r="r" t="t"/>
              <a:pathLst>
                <a:path extrusionOk="0" h="947" w="911">
                  <a:moveTo>
                    <a:pt x="382" y="0"/>
                  </a:moveTo>
                  <a:cubicBezTo>
                    <a:pt x="322" y="0"/>
                    <a:pt x="260" y="16"/>
                    <a:pt x="204" y="48"/>
                  </a:cubicBezTo>
                  <a:cubicBezTo>
                    <a:pt x="22" y="154"/>
                    <a:pt x="0" y="353"/>
                    <a:pt x="77" y="531"/>
                  </a:cubicBezTo>
                  <a:cubicBezTo>
                    <a:pt x="110" y="611"/>
                    <a:pt x="144" y="692"/>
                    <a:pt x="182" y="772"/>
                  </a:cubicBezTo>
                  <a:cubicBezTo>
                    <a:pt x="232" y="889"/>
                    <a:pt x="364" y="947"/>
                    <a:pt x="494" y="947"/>
                  </a:cubicBezTo>
                  <a:cubicBezTo>
                    <a:pt x="561" y="947"/>
                    <a:pt x="628" y="931"/>
                    <a:pt x="682" y="899"/>
                  </a:cubicBezTo>
                  <a:cubicBezTo>
                    <a:pt x="851" y="797"/>
                    <a:pt x="910" y="577"/>
                    <a:pt x="813" y="399"/>
                  </a:cubicBezTo>
                  <a:lnTo>
                    <a:pt x="686" y="171"/>
                  </a:lnTo>
                  <a:cubicBezTo>
                    <a:pt x="618" y="61"/>
                    <a:pt x="502" y="0"/>
                    <a:pt x="38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3"/>
            <p:cNvSpPr/>
            <p:nvPr/>
          </p:nvSpPr>
          <p:spPr>
            <a:xfrm>
              <a:off x="-2067643" y="8721433"/>
              <a:ext cx="34760" cy="29347"/>
            </a:xfrm>
            <a:custGeom>
              <a:rect b="b" l="l" r="r" t="t"/>
              <a:pathLst>
                <a:path extrusionOk="0" h="721" w="854">
                  <a:moveTo>
                    <a:pt x="318" y="1"/>
                  </a:moveTo>
                  <a:cubicBezTo>
                    <a:pt x="144" y="1"/>
                    <a:pt x="5" y="144"/>
                    <a:pt x="0" y="318"/>
                  </a:cubicBezTo>
                  <a:cubicBezTo>
                    <a:pt x="0" y="449"/>
                    <a:pt x="85" y="568"/>
                    <a:pt x="216" y="610"/>
                  </a:cubicBezTo>
                  <a:cubicBezTo>
                    <a:pt x="279" y="686"/>
                    <a:pt x="370" y="720"/>
                    <a:pt x="461" y="720"/>
                  </a:cubicBezTo>
                  <a:cubicBezTo>
                    <a:pt x="657" y="720"/>
                    <a:pt x="853" y="562"/>
                    <a:pt x="766" y="331"/>
                  </a:cubicBezTo>
                  <a:cubicBezTo>
                    <a:pt x="690" y="123"/>
                    <a:pt x="542" y="9"/>
                    <a:pt x="31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3"/>
            <p:cNvSpPr/>
            <p:nvPr/>
          </p:nvSpPr>
          <p:spPr>
            <a:xfrm>
              <a:off x="-1989458" y="8757087"/>
              <a:ext cx="39929" cy="30730"/>
            </a:xfrm>
            <a:custGeom>
              <a:rect b="b" l="l" r="r" t="t"/>
              <a:pathLst>
                <a:path extrusionOk="0" h="755" w="981">
                  <a:moveTo>
                    <a:pt x="451" y="1"/>
                  </a:moveTo>
                  <a:cubicBezTo>
                    <a:pt x="205" y="1"/>
                    <a:pt x="1" y="307"/>
                    <a:pt x="217" y="542"/>
                  </a:cubicBezTo>
                  <a:cubicBezTo>
                    <a:pt x="268" y="602"/>
                    <a:pt x="327" y="657"/>
                    <a:pt x="390" y="703"/>
                  </a:cubicBezTo>
                  <a:cubicBezTo>
                    <a:pt x="437" y="739"/>
                    <a:pt x="489" y="755"/>
                    <a:pt x="541" y="755"/>
                  </a:cubicBezTo>
                  <a:cubicBezTo>
                    <a:pt x="762" y="755"/>
                    <a:pt x="981" y="466"/>
                    <a:pt x="826" y="267"/>
                  </a:cubicBezTo>
                  <a:cubicBezTo>
                    <a:pt x="780" y="204"/>
                    <a:pt x="725" y="145"/>
                    <a:pt x="670" y="90"/>
                  </a:cubicBezTo>
                  <a:cubicBezTo>
                    <a:pt x="599" y="27"/>
                    <a:pt x="523" y="1"/>
                    <a:pt x="4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3"/>
            <p:cNvSpPr/>
            <p:nvPr/>
          </p:nvSpPr>
          <p:spPr>
            <a:xfrm>
              <a:off x="-1947292" y="8662823"/>
              <a:ext cx="22305" cy="24421"/>
            </a:xfrm>
            <a:custGeom>
              <a:rect b="b" l="l" r="r" t="t"/>
              <a:pathLst>
                <a:path extrusionOk="0" h="600" w="548">
                  <a:moveTo>
                    <a:pt x="282" y="0"/>
                  </a:moveTo>
                  <a:cubicBezTo>
                    <a:pt x="141" y="0"/>
                    <a:pt x="1" y="112"/>
                    <a:pt x="57" y="285"/>
                  </a:cubicBezTo>
                  <a:cubicBezTo>
                    <a:pt x="86" y="374"/>
                    <a:pt x="133" y="459"/>
                    <a:pt x="192" y="535"/>
                  </a:cubicBezTo>
                  <a:cubicBezTo>
                    <a:pt x="229" y="580"/>
                    <a:pt x="275" y="599"/>
                    <a:pt x="323" y="599"/>
                  </a:cubicBezTo>
                  <a:cubicBezTo>
                    <a:pt x="430" y="599"/>
                    <a:pt x="541" y="501"/>
                    <a:pt x="544" y="387"/>
                  </a:cubicBezTo>
                  <a:cubicBezTo>
                    <a:pt x="548" y="310"/>
                    <a:pt x="535" y="234"/>
                    <a:pt x="510" y="162"/>
                  </a:cubicBezTo>
                  <a:cubicBezTo>
                    <a:pt x="471" y="49"/>
                    <a:pt x="376" y="0"/>
                    <a:pt x="2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3"/>
            <p:cNvSpPr/>
            <p:nvPr/>
          </p:nvSpPr>
          <p:spPr>
            <a:xfrm>
              <a:off x="-1887381" y="8727090"/>
              <a:ext cx="34068" cy="27026"/>
            </a:xfrm>
            <a:custGeom>
              <a:rect b="b" l="l" r="r" t="t"/>
              <a:pathLst>
                <a:path extrusionOk="0" h="664" w="837">
                  <a:moveTo>
                    <a:pt x="359" y="0"/>
                  </a:moveTo>
                  <a:cubicBezTo>
                    <a:pt x="176" y="0"/>
                    <a:pt x="0" y="178"/>
                    <a:pt x="130" y="378"/>
                  </a:cubicBezTo>
                  <a:lnTo>
                    <a:pt x="236" y="543"/>
                  </a:lnTo>
                  <a:cubicBezTo>
                    <a:pt x="292" y="628"/>
                    <a:pt x="373" y="663"/>
                    <a:pt x="454" y="663"/>
                  </a:cubicBezTo>
                  <a:cubicBezTo>
                    <a:pt x="646" y="663"/>
                    <a:pt x="837" y="466"/>
                    <a:pt x="697" y="272"/>
                  </a:cubicBezTo>
                  <a:lnTo>
                    <a:pt x="578" y="115"/>
                  </a:lnTo>
                  <a:cubicBezTo>
                    <a:pt x="520" y="34"/>
                    <a:pt x="439" y="0"/>
                    <a:pt x="3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3"/>
            <p:cNvSpPr/>
            <p:nvPr/>
          </p:nvSpPr>
          <p:spPr>
            <a:xfrm>
              <a:off x="-1820470" y="8645280"/>
              <a:ext cx="17461" cy="32277"/>
            </a:xfrm>
            <a:custGeom>
              <a:rect b="b" l="l" r="r" t="t"/>
              <a:pathLst>
                <a:path extrusionOk="0" h="793" w="429">
                  <a:moveTo>
                    <a:pt x="149" y="1"/>
                  </a:moveTo>
                  <a:cubicBezTo>
                    <a:pt x="74" y="1"/>
                    <a:pt x="1" y="51"/>
                    <a:pt x="5" y="145"/>
                  </a:cubicBezTo>
                  <a:cubicBezTo>
                    <a:pt x="9" y="293"/>
                    <a:pt x="9" y="441"/>
                    <a:pt x="18" y="593"/>
                  </a:cubicBezTo>
                  <a:cubicBezTo>
                    <a:pt x="22" y="678"/>
                    <a:pt x="81" y="758"/>
                    <a:pt x="166" y="784"/>
                  </a:cubicBezTo>
                  <a:cubicBezTo>
                    <a:pt x="183" y="790"/>
                    <a:pt x="201" y="792"/>
                    <a:pt x="219" y="792"/>
                  </a:cubicBezTo>
                  <a:cubicBezTo>
                    <a:pt x="254" y="792"/>
                    <a:pt x="288" y="782"/>
                    <a:pt x="318" y="763"/>
                  </a:cubicBezTo>
                  <a:cubicBezTo>
                    <a:pt x="395" y="716"/>
                    <a:pt x="428" y="623"/>
                    <a:pt x="407" y="538"/>
                  </a:cubicBezTo>
                  <a:cubicBezTo>
                    <a:pt x="373" y="394"/>
                    <a:pt x="331" y="250"/>
                    <a:pt x="293" y="107"/>
                  </a:cubicBezTo>
                  <a:cubicBezTo>
                    <a:pt x="272" y="34"/>
                    <a:pt x="210" y="1"/>
                    <a:pt x="14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3"/>
            <p:cNvSpPr/>
            <p:nvPr/>
          </p:nvSpPr>
          <p:spPr>
            <a:xfrm>
              <a:off x="-1826005" y="8777234"/>
              <a:ext cx="29387" cy="28899"/>
            </a:xfrm>
            <a:custGeom>
              <a:rect b="b" l="l" r="r" t="t"/>
              <a:pathLst>
                <a:path extrusionOk="0" h="710" w="722">
                  <a:moveTo>
                    <a:pt x="315" y="1"/>
                  </a:moveTo>
                  <a:cubicBezTo>
                    <a:pt x="160" y="1"/>
                    <a:pt x="1" y="130"/>
                    <a:pt x="44" y="331"/>
                  </a:cubicBezTo>
                  <a:cubicBezTo>
                    <a:pt x="78" y="517"/>
                    <a:pt x="222" y="665"/>
                    <a:pt x="408" y="699"/>
                  </a:cubicBezTo>
                  <a:cubicBezTo>
                    <a:pt x="429" y="706"/>
                    <a:pt x="450" y="709"/>
                    <a:pt x="472" y="709"/>
                  </a:cubicBezTo>
                  <a:cubicBezTo>
                    <a:pt x="533" y="709"/>
                    <a:pt x="593" y="684"/>
                    <a:pt x="636" y="640"/>
                  </a:cubicBezTo>
                  <a:cubicBezTo>
                    <a:pt x="696" y="576"/>
                    <a:pt x="721" y="492"/>
                    <a:pt x="700" y="407"/>
                  </a:cubicBezTo>
                  <a:cubicBezTo>
                    <a:pt x="674" y="323"/>
                    <a:pt x="586" y="276"/>
                    <a:pt x="560" y="187"/>
                  </a:cubicBezTo>
                  <a:cubicBezTo>
                    <a:pt x="520" y="57"/>
                    <a:pt x="418" y="1"/>
                    <a:pt x="3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3"/>
            <p:cNvSpPr/>
            <p:nvPr/>
          </p:nvSpPr>
          <p:spPr>
            <a:xfrm>
              <a:off x="-1902644" y="8834379"/>
              <a:ext cx="28125" cy="27881"/>
            </a:xfrm>
            <a:custGeom>
              <a:rect b="b" l="l" r="r" t="t"/>
              <a:pathLst>
                <a:path extrusionOk="0" h="685" w="691">
                  <a:moveTo>
                    <a:pt x="357" y="0"/>
                  </a:moveTo>
                  <a:cubicBezTo>
                    <a:pt x="178" y="0"/>
                    <a:pt x="1" y="174"/>
                    <a:pt x="124" y="379"/>
                  </a:cubicBezTo>
                  <a:cubicBezTo>
                    <a:pt x="208" y="514"/>
                    <a:pt x="297" y="637"/>
                    <a:pt x="458" y="679"/>
                  </a:cubicBezTo>
                  <a:cubicBezTo>
                    <a:pt x="471" y="683"/>
                    <a:pt x="483" y="684"/>
                    <a:pt x="496" y="684"/>
                  </a:cubicBezTo>
                  <a:cubicBezTo>
                    <a:pt x="559" y="684"/>
                    <a:pt x="618" y="641"/>
                    <a:pt x="636" y="578"/>
                  </a:cubicBezTo>
                  <a:cubicBezTo>
                    <a:pt x="691" y="442"/>
                    <a:pt x="653" y="307"/>
                    <a:pt x="602" y="180"/>
                  </a:cubicBezTo>
                  <a:cubicBezTo>
                    <a:pt x="553" y="52"/>
                    <a:pt x="454" y="0"/>
                    <a:pt x="3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3"/>
            <p:cNvSpPr/>
            <p:nvPr/>
          </p:nvSpPr>
          <p:spPr>
            <a:xfrm>
              <a:off x="-1967887" y="8871254"/>
              <a:ext cx="20799" cy="17706"/>
            </a:xfrm>
            <a:custGeom>
              <a:rect b="b" l="l" r="r" t="t"/>
              <a:pathLst>
                <a:path extrusionOk="0" h="435" w="511">
                  <a:moveTo>
                    <a:pt x="276" y="1"/>
                  </a:moveTo>
                  <a:cubicBezTo>
                    <a:pt x="220" y="1"/>
                    <a:pt x="164" y="20"/>
                    <a:pt x="123" y="61"/>
                  </a:cubicBezTo>
                  <a:cubicBezTo>
                    <a:pt x="0" y="179"/>
                    <a:pt x="74" y="435"/>
                    <a:pt x="258" y="435"/>
                  </a:cubicBezTo>
                  <a:cubicBezTo>
                    <a:pt x="265" y="435"/>
                    <a:pt x="272" y="434"/>
                    <a:pt x="279" y="434"/>
                  </a:cubicBezTo>
                  <a:lnTo>
                    <a:pt x="351" y="429"/>
                  </a:lnTo>
                  <a:cubicBezTo>
                    <a:pt x="427" y="425"/>
                    <a:pt x="487" y="366"/>
                    <a:pt x="491" y="290"/>
                  </a:cubicBezTo>
                  <a:cubicBezTo>
                    <a:pt x="491" y="264"/>
                    <a:pt x="495" y="239"/>
                    <a:pt x="499" y="213"/>
                  </a:cubicBezTo>
                  <a:cubicBezTo>
                    <a:pt x="511" y="82"/>
                    <a:pt x="393" y="1"/>
                    <a:pt x="2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3"/>
            <p:cNvSpPr/>
            <p:nvPr/>
          </p:nvSpPr>
          <p:spPr>
            <a:xfrm>
              <a:off x="-1885061" y="8900274"/>
              <a:ext cx="38301" cy="26701"/>
            </a:xfrm>
            <a:custGeom>
              <a:rect b="b" l="l" r="r" t="t"/>
              <a:pathLst>
                <a:path extrusionOk="0" h="656" w="941">
                  <a:moveTo>
                    <a:pt x="357" y="0"/>
                  </a:moveTo>
                  <a:cubicBezTo>
                    <a:pt x="256" y="0"/>
                    <a:pt x="158" y="48"/>
                    <a:pt x="98" y="148"/>
                  </a:cubicBezTo>
                  <a:cubicBezTo>
                    <a:pt x="1" y="313"/>
                    <a:pt x="85" y="554"/>
                    <a:pt x="280" y="597"/>
                  </a:cubicBezTo>
                  <a:cubicBezTo>
                    <a:pt x="365" y="618"/>
                    <a:pt x="449" y="635"/>
                    <a:pt x="534" y="652"/>
                  </a:cubicBezTo>
                  <a:cubicBezTo>
                    <a:pt x="549" y="654"/>
                    <a:pt x="563" y="655"/>
                    <a:pt x="577" y="655"/>
                  </a:cubicBezTo>
                  <a:cubicBezTo>
                    <a:pt x="779" y="655"/>
                    <a:pt x="941" y="416"/>
                    <a:pt x="767" y="250"/>
                  </a:cubicBezTo>
                  <a:cubicBezTo>
                    <a:pt x="708" y="195"/>
                    <a:pt x="644" y="140"/>
                    <a:pt x="581" y="85"/>
                  </a:cubicBezTo>
                  <a:cubicBezTo>
                    <a:pt x="516" y="29"/>
                    <a:pt x="436" y="0"/>
                    <a:pt x="35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3"/>
            <p:cNvSpPr/>
            <p:nvPr/>
          </p:nvSpPr>
          <p:spPr>
            <a:xfrm>
              <a:off x="-1827348" y="8862748"/>
              <a:ext cx="29835" cy="28899"/>
            </a:xfrm>
            <a:custGeom>
              <a:rect b="b" l="l" r="r" t="t"/>
              <a:pathLst>
                <a:path extrusionOk="0" h="710" w="733">
                  <a:moveTo>
                    <a:pt x="345" y="0"/>
                  </a:moveTo>
                  <a:cubicBezTo>
                    <a:pt x="331" y="0"/>
                    <a:pt x="316" y="1"/>
                    <a:pt x="301" y="3"/>
                  </a:cubicBezTo>
                  <a:cubicBezTo>
                    <a:pt x="153" y="25"/>
                    <a:pt x="1" y="194"/>
                    <a:pt x="68" y="350"/>
                  </a:cubicBezTo>
                  <a:cubicBezTo>
                    <a:pt x="140" y="524"/>
                    <a:pt x="293" y="709"/>
                    <a:pt x="469" y="709"/>
                  </a:cubicBezTo>
                  <a:cubicBezTo>
                    <a:pt x="534" y="709"/>
                    <a:pt x="601" y="684"/>
                    <a:pt x="669" y="626"/>
                  </a:cubicBezTo>
                  <a:cubicBezTo>
                    <a:pt x="716" y="583"/>
                    <a:pt x="733" y="516"/>
                    <a:pt x="716" y="456"/>
                  </a:cubicBezTo>
                  <a:cubicBezTo>
                    <a:pt x="707" y="418"/>
                    <a:pt x="695" y="376"/>
                    <a:pt x="678" y="342"/>
                  </a:cubicBezTo>
                  <a:cubicBezTo>
                    <a:pt x="661" y="317"/>
                    <a:pt x="640" y="295"/>
                    <a:pt x="619" y="279"/>
                  </a:cubicBezTo>
                  <a:cubicBezTo>
                    <a:pt x="599" y="123"/>
                    <a:pt x="502" y="0"/>
                    <a:pt x="34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3"/>
            <p:cNvSpPr/>
            <p:nvPr/>
          </p:nvSpPr>
          <p:spPr>
            <a:xfrm>
              <a:off x="-2054782" y="8800108"/>
              <a:ext cx="42819" cy="30568"/>
            </a:xfrm>
            <a:custGeom>
              <a:rect b="b" l="l" r="r" t="t"/>
              <a:pathLst>
                <a:path extrusionOk="0" h="751" w="1052">
                  <a:moveTo>
                    <a:pt x="365" y="1"/>
                  </a:moveTo>
                  <a:cubicBezTo>
                    <a:pt x="153" y="1"/>
                    <a:pt x="0" y="349"/>
                    <a:pt x="235" y="510"/>
                  </a:cubicBezTo>
                  <a:cubicBezTo>
                    <a:pt x="332" y="577"/>
                    <a:pt x="569" y="750"/>
                    <a:pt x="746" y="750"/>
                  </a:cubicBezTo>
                  <a:cubicBezTo>
                    <a:pt x="814" y="750"/>
                    <a:pt x="873" y="725"/>
                    <a:pt x="912" y="658"/>
                  </a:cubicBezTo>
                  <a:cubicBezTo>
                    <a:pt x="1051" y="412"/>
                    <a:pt x="649" y="158"/>
                    <a:pt x="505" y="53"/>
                  </a:cubicBezTo>
                  <a:cubicBezTo>
                    <a:pt x="458" y="16"/>
                    <a:pt x="410"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3"/>
            <p:cNvSpPr/>
            <p:nvPr/>
          </p:nvSpPr>
          <p:spPr>
            <a:xfrm>
              <a:off x="-1768617" y="8711339"/>
              <a:ext cx="27108" cy="35126"/>
            </a:xfrm>
            <a:custGeom>
              <a:rect b="b" l="l" r="r" t="t"/>
              <a:pathLst>
                <a:path extrusionOk="0" h="863" w="666">
                  <a:moveTo>
                    <a:pt x="265" y="1"/>
                  </a:moveTo>
                  <a:cubicBezTo>
                    <a:pt x="128" y="1"/>
                    <a:pt x="0" y="89"/>
                    <a:pt x="9" y="270"/>
                  </a:cubicBezTo>
                  <a:cubicBezTo>
                    <a:pt x="18" y="431"/>
                    <a:pt x="9" y="583"/>
                    <a:pt x="94" y="723"/>
                  </a:cubicBezTo>
                  <a:cubicBezTo>
                    <a:pt x="153" y="813"/>
                    <a:pt x="265" y="863"/>
                    <a:pt x="373" y="863"/>
                  </a:cubicBezTo>
                  <a:cubicBezTo>
                    <a:pt x="496" y="863"/>
                    <a:pt x="613" y="797"/>
                    <a:pt x="636" y="655"/>
                  </a:cubicBezTo>
                  <a:cubicBezTo>
                    <a:pt x="665" y="473"/>
                    <a:pt x="619" y="363"/>
                    <a:pt x="560" y="198"/>
                  </a:cubicBezTo>
                  <a:cubicBezTo>
                    <a:pt x="510" y="68"/>
                    <a:pt x="384" y="1"/>
                    <a:pt x="2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0" name="Google Shape;7790;p63"/>
          <p:cNvGrpSpPr/>
          <p:nvPr/>
        </p:nvGrpSpPr>
        <p:grpSpPr>
          <a:xfrm rot="-2460409">
            <a:off x="5474193" y="6338776"/>
            <a:ext cx="1386488" cy="717315"/>
            <a:chOff x="-1505150" y="8616975"/>
            <a:chExt cx="837700" cy="372750"/>
          </a:xfrm>
        </p:grpSpPr>
        <p:sp>
          <p:nvSpPr>
            <p:cNvPr id="7791" name="Google Shape;7791;p63"/>
            <p:cNvSpPr/>
            <p:nvPr/>
          </p:nvSpPr>
          <p:spPr>
            <a:xfrm>
              <a:off x="-1477475" y="8616975"/>
              <a:ext cx="777650" cy="328975"/>
            </a:xfrm>
            <a:custGeom>
              <a:rect b="b" l="l" r="r" t="t"/>
              <a:pathLst>
                <a:path extrusionOk="0" h="13159" w="31106">
                  <a:moveTo>
                    <a:pt x="5841" y="0"/>
                  </a:moveTo>
                  <a:cubicBezTo>
                    <a:pt x="3016" y="0"/>
                    <a:pt x="1045" y="52"/>
                    <a:pt x="834" y="191"/>
                  </a:cubicBezTo>
                  <a:cubicBezTo>
                    <a:pt x="0" y="741"/>
                    <a:pt x="2561" y="6819"/>
                    <a:pt x="2726" y="7068"/>
                  </a:cubicBezTo>
                  <a:cubicBezTo>
                    <a:pt x="2891" y="7322"/>
                    <a:pt x="9062" y="11267"/>
                    <a:pt x="9062" y="11267"/>
                  </a:cubicBezTo>
                  <a:lnTo>
                    <a:pt x="14721" y="13159"/>
                  </a:lnTo>
                  <a:lnTo>
                    <a:pt x="22179" y="11606"/>
                  </a:lnTo>
                  <a:lnTo>
                    <a:pt x="29340" y="4516"/>
                  </a:lnTo>
                  <a:lnTo>
                    <a:pt x="31105" y="1566"/>
                  </a:lnTo>
                  <a:lnTo>
                    <a:pt x="29895" y="449"/>
                  </a:lnTo>
                  <a:cubicBezTo>
                    <a:pt x="29895" y="449"/>
                    <a:pt x="14162" y="0"/>
                    <a:pt x="584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3"/>
            <p:cNvSpPr/>
            <p:nvPr/>
          </p:nvSpPr>
          <p:spPr>
            <a:xfrm>
              <a:off x="-1505150" y="8617300"/>
              <a:ext cx="837700" cy="372425"/>
            </a:xfrm>
            <a:custGeom>
              <a:rect b="b" l="l" r="r" t="t"/>
              <a:pathLst>
                <a:path extrusionOk="0" h="14897" w="33508">
                  <a:moveTo>
                    <a:pt x="31949" y="0"/>
                  </a:moveTo>
                  <a:cubicBezTo>
                    <a:pt x="31488" y="0"/>
                    <a:pt x="31071" y="160"/>
                    <a:pt x="31002" y="436"/>
                  </a:cubicBezTo>
                  <a:cubicBezTo>
                    <a:pt x="30206" y="3585"/>
                    <a:pt x="23654" y="10154"/>
                    <a:pt x="15680" y="11093"/>
                  </a:cubicBezTo>
                  <a:cubicBezTo>
                    <a:pt x="15327" y="11135"/>
                    <a:pt x="14980" y="11155"/>
                    <a:pt x="14639" y="11155"/>
                  </a:cubicBezTo>
                  <a:cubicBezTo>
                    <a:pt x="7278" y="11155"/>
                    <a:pt x="2805" y="1824"/>
                    <a:pt x="2546" y="736"/>
                  </a:cubicBezTo>
                  <a:cubicBezTo>
                    <a:pt x="2430" y="242"/>
                    <a:pt x="2081" y="13"/>
                    <a:pt x="1690" y="13"/>
                  </a:cubicBezTo>
                  <a:cubicBezTo>
                    <a:pt x="1185" y="13"/>
                    <a:pt x="612" y="396"/>
                    <a:pt x="388" y="1083"/>
                  </a:cubicBezTo>
                  <a:cubicBezTo>
                    <a:pt x="0" y="2266"/>
                    <a:pt x="4417" y="14896"/>
                    <a:pt x="15898" y="14896"/>
                  </a:cubicBezTo>
                  <a:cubicBezTo>
                    <a:pt x="16207" y="14896"/>
                    <a:pt x="16521" y="14887"/>
                    <a:pt x="16840" y="14869"/>
                  </a:cubicBezTo>
                  <a:cubicBezTo>
                    <a:pt x="29025" y="14149"/>
                    <a:pt x="33507" y="1892"/>
                    <a:pt x="33296" y="838"/>
                  </a:cubicBezTo>
                  <a:cubicBezTo>
                    <a:pt x="33176" y="251"/>
                    <a:pt x="32527" y="0"/>
                    <a:pt x="3194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3"/>
            <p:cNvSpPr/>
            <p:nvPr/>
          </p:nvSpPr>
          <p:spPr>
            <a:xfrm>
              <a:off x="-1465725" y="8617375"/>
              <a:ext cx="776475" cy="328350"/>
            </a:xfrm>
            <a:custGeom>
              <a:rect b="b" l="l" r="r" t="t"/>
              <a:pathLst>
                <a:path extrusionOk="0" h="13134" w="31059">
                  <a:moveTo>
                    <a:pt x="30361" y="0"/>
                  </a:moveTo>
                  <a:cubicBezTo>
                    <a:pt x="29903" y="0"/>
                    <a:pt x="29492" y="158"/>
                    <a:pt x="29425" y="433"/>
                  </a:cubicBezTo>
                  <a:cubicBezTo>
                    <a:pt x="28629" y="3582"/>
                    <a:pt x="22077" y="10151"/>
                    <a:pt x="14099" y="11090"/>
                  </a:cubicBezTo>
                  <a:cubicBezTo>
                    <a:pt x="13746" y="11132"/>
                    <a:pt x="13399" y="11152"/>
                    <a:pt x="13058" y="11152"/>
                  </a:cubicBezTo>
                  <a:cubicBezTo>
                    <a:pt x="5701" y="11152"/>
                    <a:pt x="1228" y="1821"/>
                    <a:pt x="969" y="733"/>
                  </a:cubicBezTo>
                  <a:cubicBezTo>
                    <a:pt x="853" y="238"/>
                    <a:pt x="501" y="12"/>
                    <a:pt x="112" y="12"/>
                  </a:cubicBezTo>
                  <a:cubicBezTo>
                    <a:pt x="75" y="12"/>
                    <a:pt x="37" y="14"/>
                    <a:pt x="0" y="18"/>
                  </a:cubicBezTo>
                  <a:cubicBezTo>
                    <a:pt x="64" y="856"/>
                    <a:pt x="478" y="1859"/>
                    <a:pt x="622" y="2346"/>
                  </a:cubicBezTo>
                  <a:cubicBezTo>
                    <a:pt x="1206" y="4293"/>
                    <a:pt x="2057" y="6066"/>
                    <a:pt x="3390" y="7620"/>
                  </a:cubicBezTo>
                  <a:cubicBezTo>
                    <a:pt x="6032" y="10685"/>
                    <a:pt x="10444" y="13134"/>
                    <a:pt x="14616" y="13134"/>
                  </a:cubicBezTo>
                  <a:cubicBezTo>
                    <a:pt x="14857" y="13134"/>
                    <a:pt x="15096" y="13126"/>
                    <a:pt x="15335" y="13109"/>
                  </a:cubicBezTo>
                  <a:cubicBezTo>
                    <a:pt x="17464" y="12957"/>
                    <a:pt x="19601" y="12004"/>
                    <a:pt x="21599" y="11310"/>
                  </a:cubicBezTo>
                  <a:cubicBezTo>
                    <a:pt x="23745" y="10561"/>
                    <a:pt x="25069" y="9473"/>
                    <a:pt x="26496" y="7730"/>
                  </a:cubicBezTo>
                  <a:cubicBezTo>
                    <a:pt x="27960" y="5939"/>
                    <a:pt x="29391" y="4090"/>
                    <a:pt x="30330" y="1961"/>
                  </a:cubicBezTo>
                  <a:cubicBezTo>
                    <a:pt x="30542" y="1478"/>
                    <a:pt x="30834" y="822"/>
                    <a:pt x="31058" y="128"/>
                  </a:cubicBezTo>
                  <a:cubicBezTo>
                    <a:pt x="30840" y="41"/>
                    <a:pt x="30595" y="0"/>
                    <a:pt x="3036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3"/>
            <p:cNvSpPr/>
            <p:nvPr/>
          </p:nvSpPr>
          <p:spPr>
            <a:xfrm>
              <a:off x="-1367750" y="8672875"/>
              <a:ext cx="25950" cy="28450"/>
            </a:xfrm>
            <a:custGeom>
              <a:rect b="b" l="l" r="r" t="t"/>
              <a:pathLst>
                <a:path extrusionOk="0" h="1138" w="1038">
                  <a:moveTo>
                    <a:pt x="484" y="1"/>
                  </a:moveTo>
                  <a:cubicBezTo>
                    <a:pt x="343" y="1"/>
                    <a:pt x="192" y="86"/>
                    <a:pt x="119" y="189"/>
                  </a:cubicBezTo>
                  <a:cubicBezTo>
                    <a:pt x="26" y="312"/>
                    <a:pt x="0" y="473"/>
                    <a:pt x="55" y="621"/>
                  </a:cubicBezTo>
                  <a:cubicBezTo>
                    <a:pt x="68" y="756"/>
                    <a:pt x="81" y="892"/>
                    <a:pt x="191" y="1002"/>
                  </a:cubicBezTo>
                  <a:cubicBezTo>
                    <a:pt x="278" y="1092"/>
                    <a:pt x="395" y="1138"/>
                    <a:pt x="512" y="1138"/>
                  </a:cubicBezTo>
                  <a:cubicBezTo>
                    <a:pt x="610" y="1138"/>
                    <a:pt x="709" y="1106"/>
                    <a:pt x="792" y="1040"/>
                  </a:cubicBezTo>
                  <a:cubicBezTo>
                    <a:pt x="961" y="909"/>
                    <a:pt x="1037" y="693"/>
                    <a:pt x="999" y="481"/>
                  </a:cubicBezTo>
                  <a:cubicBezTo>
                    <a:pt x="961" y="244"/>
                    <a:pt x="817" y="105"/>
                    <a:pt x="593" y="20"/>
                  </a:cubicBezTo>
                  <a:cubicBezTo>
                    <a:pt x="558" y="7"/>
                    <a:pt x="521" y="1"/>
                    <a:pt x="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3"/>
            <p:cNvSpPr/>
            <p:nvPr/>
          </p:nvSpPr>
          <p:spPr>
            <a:xfrm>
              <a:off x="-1288925" y="8743625"/>
              <a:ext cx="25750" cy="36125"/>
            </a:xfrm>
            <a:custGeom>
              <a:rect b="b" l="l" r="r" t="t"/>
              <a:pathLst>
                <a:path extrusionOk="0" h="1445" w="1030">
                  <a:moveTo>
                    <a:pt x="526" y="0"/>
                  </a:moveTo>
                  <a:cubicBezTo>
                    <a:pt x="507" y="0"/>
                    <a:pt x="489" y="2"/>
                    <a:pt x="470" y="5"/>
                  </a:cubicBezTo>
                  <a:cubicBezTo>
                    <a:pt x="255" y="34"/>
                    <a:pt x="119" y="204"/>
                    <a:pt x="106" y="419"/>
                  </a:cubicBezTo>
                  <a:cubicBezTo>
                    <a:pt x="85" y="762"/>
                    <a:pt x="1" y="1181"/>
                    <a:pt x="352" y="1389"/>
                  </a:cubicBezTo>
                  <a:cubicBezTo>
                    <a:pt x="409" y="1424"/>
                    <a:pt x="486" y="1444"/>
                    <a:pt x="562" y="1444"/>
                  </a:cubicBezTo>
                  <a:cubicBezTo>
                    <a:pt x="632" y="1444"/>
                    <a:pt x="701" y="1427"/>
                    <a:pt x="754" y="1389"/>
                  </a:cubicBezTo>
                  <a:cubicBezTo>
                    <a:pt x="966" y="1236"/>
                    <a:pt x="1029" y="1046"/>
                    <a:pt x="1004" y="792"/>
                  </a:cubicBezTo>
                  <a:cubicBezTo>
                    <a:pt x="987" y="631"/>
                    <a:pt x="957" y="466"/>
                    <a:pt x="932" y="305"/>
                  </a:cubicBezTo>
                  <a:cubicBezTo>
                    <a:pt x="905" y="122"/>
                    <a:pt x="702" y="0"/>
                    <a:pt x="5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3"/>
            <p:cNvSpPr/>
            <p:nvPr/>
          </p:nvSpPr>
          <p:spPr>
            <a:xfrm>
              <a:off x="-1232625" y="8668800"/>
              <a:ext cx="28475" cy="26700"/>
            </a:xfrm>
            <a:custGeom>
              <a:rect b="b" l="l" r="r" t="t"/>
              <a:pathLst>
                <a:path extrusionOk="0" h="1068" w="1139">
                  <a:moveTo>
                    <a:pt x="551" y="1"/>
                  </a:moveTo>
                  <a:cubicBezTo>
                    <a:pt x="229" y="9"/>
                    <a:pt x="0" y="314"/>
                    <a:pt x="77" y="623"/>
                  </a:cubicBezTo>
                  <a:lnTo>
                    <a:pt x="102" y="725"/>
                  </a:lnTo>
                  <a:cubicBezTo>
                    <a:pt x="157" y="924"/>
                    <a:pt x="343" y="1063"/>
                    <a:pt x="551" y="1068"/>
                  </a:cubicBezTo>
                  <a:cubicBezTo>
                    <a:pt x="766" y="1068"/>
                    <a:pt x="923" y="915"/>
                    <a:pt x="995" y="721"/>
                  </a:cubicBezTo>
                  <a:lnTo>
                    <a:pt x="1033" y="619"/>
                  </a:lnTo>
                  <a:cubicBezTo>
                    <a:pt x="1139" y="314"/>
                    <a:pt x="847" y="1"/>
                    <a:pt x="5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3"/>
            <p:cNvSpPr/>
            <p:nvPr/>
          </p:nvSpPr>
          <p:spPr>
            <a:xfrm>
              <a:off x="-1185125" y="8754600"/>
              <a:ext cx="27550" cy="30300"/>
            </a:xfrm>
            <a:custGeom>
              <a:rect b="b" l="l" r="r" t="t"/>
              <a:pathLst>
                <a:path extrusionOk="0" h="1212" w="1102">
                  <a:moveTo>
                    <a:pt x="494" y="1"/>
                  </a:moveTo>
                  <a:cubicBezTo>
                    <a:pt x="391" y="1"/>
                    <a:pt x="285" y="49"/>
                    <a:pt x="212" y="154"/>
                  </a:cubicBezTo>
                  <a:cubicBezTo>
                    <a:pt x="56" y="378"/>
                    <a:pt x="1" y="742"/>
                    <a:pt x="153" y="979"/>
                  </a:cubicBezTo>
                  <a:cubicBezTo>
                    <a:pt x="242" y="1128"/>
                    <a:pt x="399" y="1211"/>
                    <a:pt x="560" y="1211"/>
                  </a:cubicBezTo>
                  <a:cubicBezTo>
                    <a:pt x="637" y="1211"/>
                    <a:pt x="716" y="1192"/>
                    <a:pt x="788" y="1153"/>
                  </a:cubicBezTo>
                  <a:cubicBezTo>
                    <a:pt x="1000" y="1030"/>
                    <a:pt x="1101" y="730"/>
                    <a:pt x="966" y="514"/>
                  </a:cubicBezTo>
                  <a:cubicBezTo>
                    <a:pt x="919" y="454"/>
                    <a:pt x="868" y="395"/>
                    <a:pt x="818" y="340"/>
                  </a:cubicBezTo>
                  <a:cubicBezTo>
                    <a:pt x="813" y="332"/>
                    <a:pt x="809" y="319"/>
                    <a:pt x="809" y="311"/>
                  </a:cubicBezTo>
                  <a:cubicBezTo>
                    <a:pt x="796" y="112"/>
                    <a:pt x="649" y="1"/>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3"/>
            <p:cNvSpPr/>
            <p:nvPr/>
          </p:nvSpPr>
          <p:spPr>
            <a:xfrm>
              <a:off x="-1139050" y="8817100"/>
              <a:ext cx="28225" cy="31725"/>
            </a:xfrm>
            <a:custGeom>
              <a:rect b="b" l="l" r="r" t="t"/>
              <a:pathLst>
                <a:path extrusionOk="0" h="1269" w="1129">
                  <a:moveTo>
                    <a:pt x="495" y="1"/>
                  </a:moveTo>
                  <a:cubicBezTo>
                    <a:pt x="408" y="1"/>
                    <a:pt x="321" y="22"/>
                    <a:pt x="253" y="62"/>
                  </a:cubicBezTo>
                  <a:cubicBezTo>
                    <a:pt x="56" y="171"/>
                    <a:pt x="0" y="380"/>
                    <a:pt x="28" y="589"/>
                  </a:cubicBezTo>
                  <a:lnTo>
                    <a:pt x="28" y="589"/>
                  </a:lnTo>
                  <a:cubicBezTo>
                    <a:pt x="27" y="582"/>
                    <a:pt x="26" y="579"/>
                    <a:pt x="25" y="579"/>
                  </a:cubicBezTo>
                  <a:cubicBezTo>
                    <a:pt x="20" y="579"/>
                    <a:pt x="20" y="677"/>
                    <a:pt x="20" y="680"/>
                  </a:cubicBezTo>
                  <a:lnTo>
                    <a:pt x="20" y="680"/>
                  </a:lnTo>
                  <a:cubicBezTo>
                    <a:pt x="20" y="680"/>
                    <a:pt x="20" y="680"/>
                    <a:pt x="20" y="680"/>
                  </a:cubicBezTo>
                  <a:lnTo>
                    <a:pt x="20" y="680"/>
                  </a:lnTo>
                  <a:cubicBezTo>
                    <a:pt x="20" y="680"/>
                    <a:pt x="20" y="680"/>
                    <a:pt x="20" y="680"/>
                  </a:cubicBezTo>
                  <a:cubicBezTo>
                    <a:pt x="20" y="680"/>
                    <a:pt x="20" y="680"/>
                    <a:pt x="20" y="680"/>
                  </a:cubicBezTo>
                  <a:lnTo>
                    <a:pt x="20" y="680"/>
                  </a:lnTo>
                  <a:cubicBezTo>
                    <a:pt x="24" y="756"/>
                    <a:pt x="41" y="833"/>
                    <a:pt x="67" y="909"/>
                  </a:cubicBezTo>
                  <a:cubicBezTo>
                    <a:pt x="130" y="1120"/>
                    <a:pt x="325" y="1268"/>
                    <a:pt x="545" y="1268"/>
                  </a:cubicBezTo>
                  <a:cubicBezTo>
                    <a:pt x="778" y="1268"/>
                    <a:pt x="934" y="1108"/>
                    <a:pt x="1015" y="900"/>
                  </a:cubicBezTo>
                  <a:cubicBezTo>
                    <a:pt x="1129" y="612"/>
                    <a:pt x="998" y="363"/>
                    <a:pt x="820" y="138"/>
                  </a:cubicBezTo>
                  <a:cubicBezTo>
                    <a:pt x="745" y="44"/>
                    <a:pt x="620" y="1"/>
                    <a:pt x="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3"/>
            <p:cNvSpPr/>
            <p:nvPr/>
          </p:nvSpPr>
          <p:spPr>
            <a:xfrm>
              <a:off x="-1106550" y="8673825"/>
              <a:ext cx="26425" cy="26500"/>
            </a:xfrm>
            <a:custGeom>
              <a:rect b="b" l="l" r="r" t="t"/>
              <a:pathLst>
                <a:path extrusionOk="0" h="1060" w="1057">
                  <a:moveTo>
                    <a:pt x="550" y="0"/>
                  </a:moveTo>
                  <a:cubicBezTo>
                    <a:pt x="283" y="0"/>
                    <a:pt x="1" y="192"/>
                    <a:pt x="32" y="490"/>
                  </a:cubicBezTo>
                  <a:cubicBezTo>
                    <a:pt x="53" y="668"/>
                    <a:pt x="91" y="795"/>
                    <a:pt x="214" y="922"/>
                  </a:cubicBezTo>
                  <a:cubicBezTo>
                    <a:pt x="307" y="1016"/>
                    <a:pt x="427" y="1059"/>
                    <a:pt x="546" y="1059"/>
                  </a:cubicBezTo>
                  <a:cubicBezTo>
                    <a:pt x="753" y="1059"/>
                    <a:pt x="958" y="929"/>
                    <a:pt x="1014" y="706"/>
                  </a:cubicBezTo>
                  <a:cubicBezTo>
                    <a:pt x="1056" y="528"/>
                    <a:pt x="1027" y="401"/>
                    <a:pt x="951" y="240"/>
                  </a:cubicBezTo>
                  <a:cubicBezTo>
                    <a:pt x="875" y="74"/>
                    <a:pt x="715" y="0"/>
                    <a:pt x="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3"/>
            <p:cNvSpPr/>
            <p:nvPr/>
          </p:nvSpPr>
          <p:spPr>
            <a:xfrm>
              <a:off x="-1038575" y="8748175"/>
              <a:ext cx="27850" cy="35375"/>
            </a:xfrm>
            <a:custGeom>
              <a:rect b="b" l="l" r="r" t="t"/>
              <a:pathLst>
                <a:path extrusionOk="0" h="1415" w="1114">
                  <a:moveTo>
                    <a:pt x="543" y="0"/>
                  </a:moveTo>
                  <a:cubicBezTo>
                    <a:pt x="500" y="0"/>
                    <a:pt x="457" y="6"/>
                    <a:pt x="416" y="17"/>
                  </a:cubicBezTo>
                  <a:cubicBezTo>
                    <a:pt x="124" y="93"/>
                    <a:pt x="1" y="377"/>
                    <a:pt x="47" y="652"/>
                  </a:cubicBezTo>
                  <a:cubicBezTo>
                    <a:pt x="102" y="944"/>
                    <a:pt x="153" y="1207"/>
                    <a:pt x="437" y="1363"/>
                  </a:cubicBezTo>
                  <a:cubicBezTo>
                    <a:pt x="497" y="1397"/>
                    <a:pt x="570" y="1415"/>
                    <a:pt x="644" y="1415"/>
                  </a:cubicBezTo>
                  <a:cubicBezTo>
                    <a:pt x="748" y="1415"/>
                    <a:pt x="852" y="1379"/>
                    <a:pt x="919" y="1300"/>
                  </a:cubicBezTo>
                  <a:cubicBezTo>
                    <a:pt x="1046" y="1156"/>
                    <a:pt x="1114" y="1016"/>
                    <a:pt x="1114" y="826"/>
                  </a:cubicBezTo>
                  <a:cubicBezTo>
                    <a:pt x="1106" y="673"/>
                    <a:pt x="1084" y="525"/>
                    <a:pt x="1050" y="381"/>
                  </a:cubicBezTo>
                  <a:cubicBezTo>
                    <a:pt x="1011" y="151"/>
                    <a:pt x="770" y="0"/>
                    <a:pt x="5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3"/>
            <p:cNvSpPr/>
            <p:nvPr/>
          </p:nvSpPr>
          <p:spPr>
            <a:xfrm>
              <a:off x="-969475" y="8668525"/>
              <a:ext cx="27850" cy="28500"/>
            </a:xfrm>
            <a:custGeom>
              <a:rect b="b" l="l" r="r" t="t"/>
              <a:pathLst>
                <a:path extrusionOk="0" h="1140" w="1114">
                  <a:moveTo>
                    <a:pt x="549" y="0"/>
                  </a:moveTo>
                  <a:cubicBezTo>
                    <a:pt x="508" y="0"/>
                    <a:pt x="468" y="6"/>
                    <a:pt x="428" y="16"/>
                  </a:cubicBezTo>
                  <a:cubicBezTo>
                    <a:pt x="183" y="84"/>
                    <a:pt x="1" y="368"/>
                    <a:pt x="81" y="621"/>
                  </a:cubicBezTo>
                  <a:cubicBezTo>
                    <a:pt x="145" y="812"/>
                    <a:pt x="217" y="1007"/>
                    <a:pt x="415" y="1091"/>
                  </a:cubicBezTo>
                  <a:cubicBezTo>
                    <a:pt x="491" y="1123"/>
                    <a:pt x="562" y="1139"/>
                    <a:pt x="628" y="1139"/>
                  </a:cubicBezTo>
                  <a:cubicBezTo>
                    <a:pt x="765" y="1139"/>
                    <a:pt x="883" y="1072"/>
                    <a:pt x="983" y="939"/>
                  </a:cubicBezTo>
                  <a:cubicBezTo>
                    <a:pt x="1114" y="765"/>
                    <a:pt x="1076" y="558"/>
                    <a:pt x="1033" y="363"/>
                  </a:cubicBezTo>
                  <a:cubicBezTo>
                    <a:pt x="987" y="146"/>
                    <a:pt x="767" y="0"/>
                    <a:pt x="5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3"/>
            <p:cNvSpPr/>
            <p:nvPr/>
          </p:nvSpPr>
          <p:spPr>
            <a:xfrm>
              <a:off x="-912125" y="8729200"/>
              <a:ext cx="31550" cy="36025"/>
            </a:xfrm>
            <a:custGeom>
              <a:rect b="b" l="l" r="r" t="t"/>
              <a:pathLst>
                <a:path extrusionOk="0" h="1441" w="1262">
                  <a:moveTo>
                    <a:pt x="520" y="0"/>
                  </a:moveTo>
                  <a:cubicBezTo>
                    <a:pt x="462" y="0"/>
                    <a:pt x="404" y="12"/>
                    <a:pt x="348" y="36"/>
                  </a:cubicBezTo>
                  <a:cubicBezTo>
                    <a:pt x="157" y="120"/>
                    <a:pt x="1" y="353"/>
                    <a:pt x="81" y="569"/>
                  </a:cubicBezTo>
                  <a:cubicBezTo>
                    <a:pt x="174" y="823"/>
                    <a:pt x="250" y="1085"/>
                    <a:pt x="415" y="1301"/>
                  </a:cubicBezTo>
                  <a:cubicBezTo>
                    <a:pt x="489" y="1397"/>
                    <a:pt x="616" y="1440"/>
                    <a:pt x="742" y="1440"/>
                  </a:cubicBezTo>
                  <a:cubicBezTo>
                    <a:pt x="832" y="1440"/>
                    <a:pt x="922" y="1418"/>
                    <a:pt x="991" y="1377"/>
                  </a:cubicBezTo>
                  <a:cubicBezTo>
                    <a:pt x="1173" y="1267"/>
                    <a:pt x="1262" y="1051"/>
                    <a:pt x="1215" y="840"/>
                  </a:cubicBezTo>
                  <a:cubicBezTo>
                    <a:pt x="1169" y="624"/>
                    <a:pt x="1016" y="417"/>
                    <a:pt x="911" y="226"/>
                  </a:cubicBezTo>
                  <a:cubicBezTo>
                    <a:pt x="827" y="84"/>
                    <a:pt x="676" y="0"/>
                    <a:pt x="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3"/>
            <p:cNvSpPr/>
            <p:nvPr/>
          </p:nvSpPr>
          <p:spPr>
            <a:xfrm>
              <a:off x="-830650" y="8675925"/>
              <a:ext cx="33250" cy="33775"/>
            </a:xfrm>
            <a:custGeom>
              <a:rect b="b" l="l" r="r" t="t"/>
              <a:pathLst>
                <a:path extrusionOk="0" h="1351" w="1330">
                  <a:moveTo>
                    <a:pt x="687" y="0"/>
                  </a:moveTo>
                  <a:cubicBezTo>
                    <a:pt x="614" y="0"/>
                    <a:pt x="538" y="15"/>
                    <a:pt x="462" y="46"/>
                  </a:cubicBezTo>
                  <a:cubicBezTo>
                    <a:pt x="136" y="182"/>
                    <a:pt x="1" y="571"/>
                    <a:pt x="174" y="876"/>
                  </a:cubicBezTo>
                  <a:cubicBezTo>
                    <a:pt x="272" y="1045"/>
                    <a:pt x="386" y="1202"/>
                    <a:pt x="564" y="1290"/>
                  </a:cubicBezTo>
                  <a:cubicBezTo>
                    <a:pt x="644" y="1331"/>
                    <a:pt x="729" y="1350"/>
                    <a:pt x="812" y="1350"/>
                  </a:cubicBezTo>
                  <a:cubicBezTo>
                    <a:pt x="1025" y="1350"/>
                    <a:pt x="1223" y="1221"/>
                    <a:pt x="1287" y="986"/>
                  </a:cubicBezTo>
                  <a:cubicBezTo>
                    <a:pt x="1330" y="800"/>
                    <a:pt x="1317" y="609"/>
                    <a:pt x="1249" y="431"/>
                  </a:cubicBezTo>
                  <a:cubicBezTo>
                    <a:pt x="1164" y="175"/>
                    <a:pt x="941" y="0"/>
                    <a:pt x="6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4" name="Google Shape;7804;p63"/>
          <p:cNvGrpSpPr/>
          <p:nvPr/>
        </p:nvGrpSpPr>
        <p:grpSpPr>
          <a:xfrm>
            <a:off x="5408941" y="7726241"/>
            <a:ext cx="1294079" cy="1197920"/>
            <a:chOff x="-4080375" y="6226300"/>
            <a:chExt cx="646975" cy="598900"/>
          </a:xfrm>
        </p:grpSpPr>
        <p:sp>
          <p:nvSpPr>
            <p:cNvPr id="7805" name="Google Shape;7805;p63"/>
            <p:cNvSpPr/>
            <p:nvPr/>
          </p:nvSpPr>
          <p:spPr>
            <a:xfrm>
              <a:off x="-3980375" y="6497700"/>
              <a:ext cx="270175" cy="327500"/>
            </a:xfrm>
            <a:custGeom>
              <a:rect b="b" l="l" r="r" t="t"/>
              <a:pathLst>
                <a:path extrusionOk="0" h="13100" w="10807">
                  <a:moveTo>
                    <a:pt x="623" y="1"/>
                  </a:moveTo>
                  <a:cubicBezTo>
                    <a:pt x="623" y="1"/>
                    <a:pt x="627" y="31"/>
                    <a:pt x="631" y="86"/>
                  </a:cubicBezTo>
                  <a:cubicBezTo>
                    <a:pt x="712" y="695"/>
                    <a:pt x="1198" y="4424"/>
                    <a:pt x="1207" y="6549"/>
                  </a:cubicBezTo>
                  <a:cubicBezTo>
                    <a:pt x="1211" y="8868"/>
                    <a:pt x="1" y="11391"/>
                    <a:pt x="102" y="12000"/>
                  </a:cubicBezTo>
                  <a:cubicBezTo>
                    <a:pt x="204" y="12610"/>
                    <a:pt x="1435" y="12847"/>
                    <a:pt x="2227" y="13088"/>
                  </a:cubicBezTo>
                  <a:cubicBezTo>
                    <a:pt x="2253" y="13096"/>
                    <a:pt x="2281" y="13100"/>
                    <a:pt x="2309" y="13100"/>
                  </a:cubicBezTo>
                  <a:cubicBezTo>
                    <a:pt x="3139" y="13100"/>
                    <a:pt x="4889" y="9750"/>
                    <a:pt x="6252" y="9190"/>
                  </a:cubicBezTo>
                  <a:cubicBezTo>
                    <a:pt x="7662" y="8614"/>
                    <a:pt x="10806" y="7340"/>
                    <a:pt x="10806" y="7340"/>
                  </a:cubicBezTo>
                  <a:lnTo>
                    <a:pt x="9122" y="6460"/>
                  </a:lnTo>
                  <a:cubicBezTo>
                    <a:pt x="9122" y="6460"/>
                    <a:pt x="5930" y="7429"/>
                    <a:pt x="5621" y="7480"/>
                  </a:cubicBezTo>
                  <a:cubicBezTo>
                    <a:pt x="5618" y="7480"/>
                    <a:pt x="5616" y="7481"/>
                    <a:pt x="5613" y="7481"/>
                  </a:cubicBezTo>
                  <a:cubicBezTo>
                    <a:pt x="5335" y="7481"/>
                    <a:pt x="6265" y="4928"/>
                    <a:pt x="6265" y="4928"/>
                  </a:cubicBezTo>
                  <a:lnTo>
                    <a:pt x="4902" y="2549"/>
                  </a:lnTo>
                  <a:lnTo>
                    <a:pt x="3425" y="5931"/>
                  </a:lnTo>
                  <a:cubicBezTo>
                    <a:pt x="3425" y="5931"/>
                    <a:pt x="2417" y="2147"/>
                    <a:pt x="2299" y="1601"/>
                  </a:cubicBezTo>
                  <a:lnTo>
                    <a:pt x="623"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3"/>
            <p:cNvSpPr/>
            <p:nvPr/>
          </p:nvSpPr>
          <p:spPr>
            <a:xfrm>
              <a:off x="-3980375" y="6497700"/>
              <a:ext cx="270175" cy="327500"/>
            </a:xfrm>
            <a:custGeom>
              <a:rect b="b" l="l" r="r" t="t"/>
              <a:pathLst>
                <a:path extrusionOk="0" h="13100" w="10807">
                  <a:moveTo>
                    <a:pt x="623" y="1"/>
                  </a:moveTo>
                  <a:cubicBezTo>
                    <a:pt x="623" y="1"/>
                    <a:pt x="627" y="31"/>
                    <a:pt x="631" y="86"/>
                  </a:cubicBezTo>
                  <a:cubicBezTo>
                    <a:pt x="712" y="695"/>
                    <a:pt x="1198" y="4424"/>
                    <a:pt x="1207" y="6549"/>
                  </a:cubicBezTo>
                  <a:cubicBezTo>
                    <a:pt x="1211" y="8868"/>
                    <a:pt x="1" y="11391"/>
                    <a:pt x="102" y="12000"/>
                  </a:cubicBezTo>
                  <a:cubicBezTo>
                    <a:pt x="204" y="12610"/>
                    <a:pt x="1435" y="12847"/>
                    <a:pt x="2227" y="13088"/>
                  </a:cubicBezTo>
                  <a:cubicBezTo>
                    <a:pt x="2253" y="13096"/>
                    <a:pt x="2281" y="13100"/>
                    <a:pt x="2309" y="13100"/>
                  </a:cubicBezTo>
                  <a:cubicBezTo>
                    <a:pt x="3139" y="13100"/>
                    <a:pt x="4889" y="9750"/>
                    <a:pt x="6252" y="9190"/>
                  </a:cubicBezTo>
                  <a:cubicBezTo>
                    <a:pt x="7662" y="8614"/>
                    <a:pt x="10806" y="7340"/>
                    <a:pt x="10806" y="7340"/>
                  </a:cubicBezTo>
                  <a:lnTo>
                    <a:pt x="9122" y="6460"/>
                  </a:lnTo>
                  <a:cubicBezTo>
                    <a:pt x="9122" y="6460"/>
                    <a:pt x="5930" y="7429"/>
                    <a:pt x="5621" y="7480"/>
                  </a:cubicBezTo>
                  <a:cubicBezTo>
                    <a:pt x="5618" y="7480"/>
                    <a:pt x="5616" y="7481"/>
                    <a:pt x="5613" y="7481"/>
                  </a:cubicBezTo>
                  <a:cubicBezTo>
                    <a:pt x="5335" y="7481"/>
                    <a:pt x="6265" y="4928"/>
                    <a:pt x="6265" y="4928"/>
                  </a:cubicBezTo>
                  <a:lnTo>
                    <a:pt x="4902" y="2549"/>
                  </a:lnTo>
                  <a:lnTo>
                    <a:pt x="3425" y="5931"/>
                  </a:lnTo>
                  <a:cubicBezTo>
                    <a:pt x="3425" y="5931"/>
                    <a:pt x="2417" y="2147"/>
                    <a:pt x="2299" y="1601"/>
                  </a:cubicBezTo>
                  <a:lnTo>
                    <a:pt x="623"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3"/>
            <p:cNvSpPr/>
            <p:nvPr/>
          </p:nvSpPr>
          <p:spPr>
            <a:xfrm>
              <a:off x="-4080375" y="6226300"/>
              <a:ext cx="646975" cy="519700"/>
            </a:xfrm>
            <a:custGeom>
              <a:rect b="b" l="l" r="r" t="t"/>
              <a:pathLst>
                <a:path extrusionOk="0" h="20788" w="25879">
                  <a:moveTo>
                    <a:pt x="10971" y="1"/>
                  </a:moveTo>
                  <a:cubicBezTo>
                    <a:pt x="10501" y="1"/>
                    <a:pt x="9993" y="93"/>
                    <a:pt x="9461" y="327"/>
                  </a:cubicBezTo>
                  <a:cubicBezTo>
                    <a:pt x="6946" y="1431"/>
                    <a:pt x="7294" y="3133"/>
                    <a:pt x="7294" y="3133"/>
                  </a:cubicBezTo>
                  <a:cubicBezTo>
                    <a:pt x="7294" y="3133"/>
                    <a:pt x="6170" y="1880"/>
                    <a:pt x="5247" y="1880"/>
                  </a:cubicBezTo>
                  <a:cubicBezTo>
                    <a:pt x="5063" y="1880"/>
                    <a:pt x="4886" y="1929"/>
                    <a:pt x="4729" y="2049"/>
                  </a:cubicBezTo>
                  <a:cubicBezTo>
                    <a:pt x="3785" y="2773"/>
                    <a:pt x="4200" y="3768"/>
                    <a:pt x="4200" y="3768"/>
                  </a:cubicBezTo>
                  <a:cubicBezTo>
                    <a:pt x="4200" y="3768"/>
                    <a:pt x="3363" y="3410"/>
                    <a:pt x="2493" y="3410"/>
                  </a:cubicBezTo>
                  <a:cubicBezTo>
                    <a:pt x="1880" y="3410"/>
                    <a:pt x="1251" y="3587"/>
                    <a:pt x="886" y="4191"/>
                  </a:cubicBezTo>
                  <a:cubicBezTo>
                    <a:pt x="1" y="5655"/>
                    <a:pt x="1838" y="7678"/>
                    <a:pt x="1838" y="7678"/>
                  </a:cubicBezTo>
                  <a:cubicBezTo>
                    <a:pt x="1838" y="7678"/>
                    <a:pt x="471" y="9282"/>
                    <a:pt x="1884" y="11746"/>
                  </a:cubicBezTo>
                  <a:cubicBezTo>
                    <a:pt x="2587" y="12973"/>
                    <a:pt x="3574" y="13281"/>
                    <a:pt x="4387" y="13281"/>
                  </a:cubicBezTo>
                  <a:cubicBezTo>
                    <a:pt x="5207" y="13281"/>
                    <a:pt x="5850" y="12969"/>
                    <a:pt x="5850" y="12969"/>
                  </a:cubicBezTo>
                  <a:lnTo>
                    <a:pt x="5850" y="12969"/>
                  </a:lnTo>
                  <a:cubicBezTo>
                    <a:pt x="5850" y="12969"/>
                    <a:pt x="5509" y="14714"/>
                    <a:pt x="7496" y="14714"/>
                  </a:cubicBezTo>
                  <a:cubicBezTo>
                    <a:pt x="7932" y="14714"/>
                    <a:pt x="8480" y="14630"/>
                    <a:pt x="9169" y="14425"/>
                  </a:cubicBezTo>
                  <a:cubicBezTo>
                    <a:pt x="9169" y="14425"/>
                    <a:pt x="9172" y="18180"/>
                    <a:pt x="12601" y="18180"/>
                  </a:cubicBezTo>
                  <a:cubicBezTo>
                    <a:pt x="12800" y="18180"/>
                    <a:pt x="13010" y="18168"/>
                    <a:pt x="13232" y="18141"/>
                  </a:cubicBezTo>
                  <a:cubicBezTo>
                    <a:pt x="13232" y="18141"/>
                    <a:pt x="13833" y="19581"/>
                    <a:pt x="15477" y="19581"/>
                  </a:cubicBezTo>
                  <a:cubicBezTo>
                    <a:pt x="15770" y="19581"/>
                    <a:pt x="16096" y="19535"/>
                    <a:pt x="16457" y="19428"/>
                  </a:cubicBezTo>
                  <a:cubicBezTo>
                    <a:pt x="16457" y="19428"/>
                    <a:pt x="17802" y="20788"/>
                    <a:pt x="19627" y="20788"/>
                  </a:cubicBezTo>
                  <a:cubicBezTo>
                    <a:pt x="20567" y="20788"/>
                    <a:pt x="21636" y="20426"/>
                    <a:pt x="22713" y="19330"/>
                  </a:cubicBezTo>
                  <a:cubicBezTo>
                    <a:pt x="25879" y="16110"/>
                    <a:pt x="23335" y="14023"/>
                    <a:pt x="23335" y="14023"/>
                  </a:cubicBezTo>
                  <a:cubicBezTo>
                    <a:pt x="23335" y="14023"/>
                    <a:pt x="25239" y="11136"/>
                    <a:pt x="22861" y="10400"/>
                  </a:cubicBezTo>
                  <a:cubicBezTo>
                    <a:pt x="22861" y="10400"/>
                    <a:pt x="24054" y="7005"/>
                    <a:pt x="22171" y="5122"/>
                  </a:cubicBezTo>
                  <a:cubicBezTo>
                    <a:pt x="21111" y="4060"/>
                    <a:pt x="20209" y="3828"/>
                    <a:pt x="19623" y="3828"/>
                  </a:cubicBezTo>
                  <a:cubicBezTo>
                    <a:pt x="19171" y="3828"/>
                    <a:pt x="18908" y="3966"/>
                    <a:pt x="18908" y="3966"/>
                  </a:cubicBezTo>
                  <a:cubicBezTo>
                    <a:pt x="18908" y="3966"/>
                    <a:pt x="19255" y="1905"/>
                    <a:pt x="17659" y="978"/>
                  </a:cubicBezTo>
                  <a:cubicBezTo>
                    <a:pt x="17221" y="723"/>
                    <a:pt x="16744" y="630"/>
                    <a:pt x="16283" y="630"/>
                  </a:cubicBezTo>
                  <a:cubicBezTo>
                    <a:pt x="15062" y="630"/>
                    <a:pt x="13947" y="1279"/>
                    <a:pt x="13947" y="1279"/>
                  </a:cubicBezTo>
                  <a:cubicBezTo>
                    <a:pt x="13947" y="1279"/>
                    <a:pt x="12721" y="1"/>
                    <a:pt x="1097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3"/>
            <p:cNvSpPr/>
            <p:nvPr/>
          </p:nvSpPr>
          <p:spPr>
            <a:xfrm>
              <a:off x="-3997525" y="6412475"/>
              <a:ext cx="124800" cy="84250"/>
            </a:xfrm>
            <a:custGeom>
              <a:rect b="b" l="l" r="r" t="t"/>
              <a:pathLst>
                <a:path extrusionOk="0" h="3370" w="4992">
                  <a:moveTo>
                    <a:pt x="1057" y="0"/>
                  </a:moveTo>
                  <a:cubicBezTo>
                    <a:pt x="999" y="0"/>
                    <a:pt x="942" y="12"/>
                    <a:pt x="890" y="37"/>
                  </a:cubicBezTo>
                  <a:cubicBezTo>
                    <a:pt x="1" y="447"/>
                    <a:pt x="73" y="1802"/>
                    <a:pt x="627" y="2445"/>
                  </a:cubicBezTo>
                  <a:cubicBezTo>
                    <a:pt x="991" y="2870"/>
                    <a:pt x="1575" y="3100"/>
                    <a:pt x="2150" y="3100"/>
                  </a:cubicBezTo>
                  <a:cubicBezTo>
                    <a:pt x="2444" y="3100"/>
                    <a:pt x="2735" y="3040"/>
                    <a:pt x="2993" y="2915"/>
                  </a:cubicBezTo>
                  <a:cubicBezTo>
                    <a:pt x="3253" y="3190"/>
                    <a:pt x="3593" y="3370"/>
                    <a:pt x="3971" y="3370"/>
                  </a:cubicBezTo>
                  <a:cubicBezTo>
                    <a:pt x="4111" y="3370"/>
                    <a:pt x="4255" y="3345"/>
                    <a:pt x="4403" y="3291"/>
                  </a:cubicBezTo>
                  <a:cubicBezTo>
                    <a:pt x="4991" y="3071"/>
                    <a:pt x="4868" y="2212"/>
                    <a:pt x="4225" y="2199"/>
                  </a:cubicBezTo>
                  <a:cubicBezTo>
                    <a:pt x="4118" y="2199"/>
                    <a:pt x="4010" y="2209"/>
                    <a:pt x="3904" y="2209"/>
                  </a:cubicBezTo>
                  <a:cubicBezTo>
                    <a:pt x="3750" y="2209"/>
                    <a:pt x="3599" y="2189"/>
                    <a:pt x="3463" y="2094"/>
                  </a:cubicBezTo>
                  <a:cubicBezTo>
                    <a:pt x="3213" y="1920"/>
                    <a:pt x="3150" y="1615"/>
                    <a:pt x="3175" y="1328"/>
                  </a:cubicBezTo>
                  <a:cubicBezTo>
                    <a:pt x="3191" y="1141"/>
                    <a:pt x="3063" y="1055"/>
                    <a:pt x="2922" y="1055"/>
                  </a:cubicBezTo>
                  <a:cubicBezTo>
                    <a:pt x="2788" y="1055"/>
                    <a:pt x="2641" y="1132"/>
                    <a:pt x="2591" y="1273"/>
                  </a:cubicBezTo>
                  <a:cubicBezTo>
                    <a:pt x="2511" y="1518"/>
                    <a:pt x="2490" y="1780"/>
                    <a:pt x="2545" y="2034"/>
                  </a:cubicBezTo>
                  <a:cubicBezTo>
                    <a:pt x="2377" y="2076"/>
                    <a:pt x="2205" y="2108"/>
                    <a:pt x="2037" y="2108"/>
                  </a:cubicBezTo>
                  <a:cubicBezTo>
                    <a:pt x="1825" y="2108"/>
                    <a:pt x="1618" y="2056"/>
                    <a:pt x="1432" y="1907"/>
                  </a:cubicBezTo>
                  <a:cubicBezTo>
                    <a:pt x="949" y="1514"/>
                    <a:pt x="1135" y="959"/>
                    <a:pt x="1415" y="528"/>
                  </a:cubicBezTo>
                  <a:cubicBezTo>
                    <a:pt x="1595" y="243"/>
                    <a:pt x="1322" y="0"/>
                    <a:pt x="105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3"/>
            <p:cNvSpPr/>
            <p:nvPr/>
          </p:nvSpPr>
          <p:spPr>
            <a:xfrm>
              <a:off x="-3776375" y="6590100"/>
              <a:ext cx="151150" cy="65275"/>
            </a:xfrm>
            <a:custGeom>
              <a:rect b="b" l="l" r="r" t="t"/>
              <a:pathLst>
                <a:path extrusionOk="0" h="2611" w="6046">
                  <a:moveTo>
                    <a:pt x="1047" y="1"/>
                  </a:moveTo>
                  <a:cubicBezTo>
                    <a:pt x="1023" y="1"/>
                    <a:pt x="999" y="7"/>
                    <a:pt x="974" y="21"/>
                  </a:cubicBezTo>
                  <a:cubicBezTo>
                    <a:pt x="1" y="559"/>
                    <a:pt x="898" y="1600"/>
                    <a:pt x="1448" y="2036"/>
                  </a:cubicBezTo>
                  <a:cubicBezTo>
                    <a:pt x="1833" y="2344"/>
                    <a:pt x="2421" y="2611"/>
                    <a:pt x="2954" y="2611"/>
                  </a:cubicBezTo>
                  <a:cubicBezTo>
                    <a:pt x="3301" y="2611"/>
                    <a:pt x="3624" y="2498"/>
                    <a:pt x="3853" y="2209"/>
                  </a:cubicBezTo>
                  <a:cubicBezTo>
                    <a:pt x="4116" y="2329"/>
                    <a:pt x="4401" y="2398"/>
                    <a:pt x="4686" y="2398"/>
                  </a:cubicBezTo>
                  <a:cubicBezTo>
                    <a:pt x="5047" y="2398"/>
                    <a:pt x="5408" y="2288"/>
                    <a:pt x="5732" y="2036"/>
                  </a:cubicBezTo>
                  <a:cubicBezTo>
                    <a:pt x="6045" y="1795"/>
                    <a:pt x="5910" y="1285"/>
                    <a:pt x="5535" y="1285"/>
                  </a:cubicBezTo>
                  <a:cubicBezTo>
                    <a:pt x="5494" y="1285"/>
                    <a:pt x="5451" y="1291"/>
                    <a:pt x="5406" y="1304"/>
                  </a:cubicBezTo>
                  <a:cubicBezTo>
                    <a:pt x="5089" y="1388"/>
                    <a:pt x="4797" y="1496"/>
                    <a:pt x="4485" y="1496"/>
                  </a:cubicBezTo>
                  <a:cubicBezTo>
                    <a:pt x="4376" y="1496"/>
                    <a:pt x="4265" y="1483"/>
                    <a:pt x="4149" y="1452"/>
                  </a:cubicBezTo>
                  <a:cubicBezTo>
                    <a:pt x="4060" y="1431"/>
                    <a:pt x="3980" y="1397"/>
                    <a:pt x="3899" y="1359"/>
                  </a:cubicBezTo>
                  <a:cubicBezTo>
                    <a:pt x="3827" y="1278"/>
                    <a:pt x="3726" y="1223"/>
                    <a:pt x="3620" y="1206"/>
                  </a:cubicBezTo>
                  <a:cubicBezTo>
                    <a:pt x="3362" y="1020"/>
                    <a:pt x="3146" y="779"/>
                    <a:pt x="3002" y="495"/>
                  </a:cubicBezTo>
                  <a:cubicBezTo>
                    <a:pt x="2959" y="413"/>
                    <a:pt x="2891" y="379"/>
                    <a:pt x="2821" y="379"/>
                  </a:cubicBezTo>
                  <a:cubicBezTo>
                    <a:pt x="2677" y="379"/>
                    <a:pt x="2526" y="522"/>
                    <a:pt x="2566" y="690"/>
                  </a:cubicBezTo>
                  <a:cubicBezTo>
                    <a:pt x="2642" y="986"/>
                    <a:pt x="2777" y="1261"/>
                    <a:pt x="2968" y="1498"/>
                  </a:cubicBezTo>
                  <a:cubicBezTo>
                    <a:pt x="2869" y="1539"/>
                    <a:pt x="2773" y="1559"/>
                    <a:pt x="2672" y="1559"/>
                  </a:cubicBezTo>
                  <a:cubicBezTo>
                    <a:pt x="2530" y="1559"/>
                    <a:pt x="2377" y="1520"/>
                    <a:pt x="2189" y="1443"/>
                  </a:cubicBezTo>
                  <a:cubicBezTo>
                    <a:pt x="1846" y="1299"/>
                    <a:pt x="661" y="808"/>
                    <a:pt x="1152" y="237"/>
                  </a:cubicBezTo>
                  <a:cubicBezTo>
                    <a:pt x="1240" y="139"/>
                    <a:pt x="1157" y="1"/>
                    <a:pt x="104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3"/>
            <p:cNvSpPr/>
            <p:nvPr/>
          </p:nvSpPr>
          <p:spPr>
            <a:xfrm>
              <a:off x="-3581500" y="6632100"/>
              <a:ext cx="66525" cy="35425"/>
            </a:xfrm>
            <a:custGeom>
              <a:rect b="b" l="l" r="r" t="t"/>
              <a:pathLst>
                <a:path extrusionOk="0" h="1417" w="2661">
                  <a:moveTo>
                    <a:pt x="1988" y="1"/>
                  </a:moveTo>
                  <a:cubicBezTo>
                    <a:pt x="1937" y="1"/>
                    <a:pt x="1886" y="13"/>
                    <a:pt x="1839" y="38"/>
                  </a:cubicBezTo>
                  <a:cubicBezTo>
                    <a:pt x="1543" y="178"/>
                    <a:pt x="1513" y="597"/>
                    <a:pt x="1200" y="749"/>
                  </a:cubicBezTo>
                  <a:cubicBezTo>
                    <a:pt x="1093" y="802"/>
                    <a:pt x="978" y="826"/>
                    <a:pt x="862" y="826"/>
                  </a:cubicBezTo>
                  <a:cubicBezTo>
                    <a:pt x="634" y="826"/>
                    <a:pt x="405" y="733"/>
                    <a:pt x="239" y="584"/>
                  </a:cubicBezTo>
                  <a:cubicBezTo>
                    <a:pt x="212" y="559"/>
                    <a:pt x="182" y="548"/>
                    <a:pt x="154" y="548"/>
                  </a:cubicBezTo>
                  <a:cubicBezTo>
                    <a:pt x="70" y="548"/>
                    <a:pt x="0" y="646"/>
                    <a:pt x="45" y="741"/>
                  </a:cubicBezTo>
                  <a:cubicBezTo>
                    <a:pt x="245" y="1161"/>
                    <a:pt x="670" y="1417"/>
                    <a:pt x="1122" y="1417"/>
                  </a:cubicBezTo>
                  <a:cubicBezTo>
                    <a:pt x="1194" y="1417"/>
                    <a:pt x="1267" y="1410"/>
                    <a:pt x="1340" y="1397"/>
                  </a:cubicBezTo>
                  <a:cubicBezTo>
                    <a:pt x="1788" y="1308"/>
                    <a:pt x="2660" y="669"/>
                    <a:pt x="2245" y="136"/>
                  </a:cubicBezTo>
                  <a:cubicBezTo>
                    <a:pt x="2186" y="49"/>
                    <a:pt x="2088" y="1"/>
                    <a:pt x="198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3"/>
            <p:cNvSpPr/>
            <p:nvPr/>
          </p:nvSpPr>
          <p:spPr>
            <a:xfrm>
              <a:off x="-3780800" y="6283200"/>
              <a:ext cx="131225" cy="99500"/>
            </a:xfrm>
            <a:custGeom>
              <a:rect b="b" l="l" r="r" t="t"/>
              <a:pathLst>
                <a:path extrusionOk="0" h="3980" w="5249">
                  <a:moveTo>
                    <a:pt x="1773" y="0"/>
                  </a:moveTo>
                  <a:cubicBezTo>
                    <a:pt x="1062" y="0"/>
                    <a:pt x="199" y="307"/>
                    <a:pt x="47" y="988"/>
                  </a:cubicBezTo>
                  <a:cubicBezTo>
                    <a:pt x="1" y="1206"/>
                    <a:pt x="170" y="1415"/>
                    <a:pt x="396" y="1415"/>
                  </a:cubicBezTo>
                  <a:cubicBezTo>
                    <a:pt x="398" y="1415"/>
                    <a:pt x="400" y="1415"/>
                    <a:pt x="402" y="1415"/>
                  </a:cubicBezTo>
                  <a:cubicBezTo>
                    <a:pt x="860" y="1400"/>
                    <a:pt x="1218" y="1071"/>
                    <a:pt x="1679" y="1071"/>
                  </a:cubicBezTo>
                  <a:cubicBezTo>
                    <a:pt x="1713" y="1071"/>
                    <a:pt x="1747" y="1073"/>
                    <a:pt x="1782" y="1077"/>
                  </a:cubicBezTo>
                  <a:cubicBezTo>
                    <a:pt x="2205" y="1123"/>
                    <a:pt x="2425" y="1335"/>
                    <a:pt x="2595" y="1635"/>
                  </a:cubicBezTo>
                  <a:cubicBezTo>
                    <a:pt x="2226" y="1674"/>
                    <a:pt x="1892" y="1860"/>
                    <a:pt x="1672" y="2152"/>
                  </a:cubicBezTo>
                  <a:cubicBezTo>
                    <a:pt x="1498" y="2374"/>
                    <a:pt x="1671" y="2742"/>
                    <a:pt x="1914" y="2742"/>
                  </a:cubicBezTo>
                  <a:cubicBezTo>
                    <a:pt x="1972" y="2742"/>
                    <a:pt x="2033" y="2721"/>
                    <a:pt x="2095" y="2672"/>
                  </a:cubicBezTo>
                  <a:cubicBezTo>
                    <a:pt x="2258" y="2541"/>
                    <a:pt x="2435" y="2489"/>
                    <a:pt x="2615" y="2489"/>
                  </a:cubicBezTo>
                  <a:cubicBezTo>
                    <a:pt x="2852" y="2489"/>
                    <a:pt x="3095" y="2577"/>
                    <a:pt x="3323" y="2685"/>
                  </a:cubicBezTo>
                  <a:cubicBezTo>
                    <a:pt x="3670" y="2850"/>
                    <a:pt x="4216" y="3087"/>
                    <a:pt x="4224" y="3532"/>
                  </a:cubicBezTo>
                  <a:cubicBezTo>
                    <a:pt x="4227" y="3816"/>
                    <a:pt x="4490" y="3980"/>
                    <a:pt x="4736" y="3980"/>
                  </a:cubicBezTo>
                  <a:cubicBezTo>
                    <a:pt x="4940" y="3980"/>
                    <a:pt x="5132" y="3868"/>
                    <a:pt x="5155" y="3620"/>
                  </a:cubicBezTo>
                  <a:cubicBezTo>
                    <a:pt x="5249" y="2668"/>
                    <a:pt x="4554" y="2203"/>
                    <a:pt x="3759" y="1856"/>
                  </a:cubicBezTo>
                  <a:cubicBezTo>
                    <a:pt x="3729" y="1843"/>
                    <a:pt x="3699" y="1834"/>
                    <a:pt x="3674" y="1822"/>
                  </a:cubicBezTo>
                  <a:cubicBezTo>
                    <a:pt x="3725" y="1009"/>
                    <a:pt x="3039" y="251"/>
                    <a:pt x="2265" y="57"/>
                  </a:cubicBezTo>
                  <a:cubicBezTo>
                    <a:pt x="2119" y="20"/>
                    <a:pt x="1951" y="0"/>
                    <a:pt x="177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3"/>
            <p:cNvSpPr/>
            <p:nvPr/>
          </p:nvSpPr>
          <p:spPr>
            <a:xfrm>
              <a:off x="-3592575" y="6417075"/>
              <a:ext cx="60775" cy="77250"/>
            </a:xfrm>
            <a:custGeom>
              <a:rect b="b" l="l" r="r" t="t"/>
              <a:pathLst>
                <a:path extrusionOk="0" h="3090" w="2431">
                  <a:moveTo>
                    <a:pt x="707" y="1"/>
                  </a:moveTo>
                  <a:cubicBezTo>
                    <a:pt x="538" y="1"/>
                    <a:pt x="377" y="48"/>
                    <a:pt x="238" y="162"/>
                  </a:cubicBezTo>
                  <a:cubicBezTo>
                    <a:pt x="90" y="280"/>
                    <a:pt x="1" y="530"/>
                    <a:pt x="183" y="674"/>
                  </a:cubicBezTo>
                  <a:cubicBezTo>
                    <a:pt x="500" y="924"/>
                    <a:pt x="924" y="915"/>
                    <a:pt x="1173" y="1275"/>
                  </a:cubicBezTo>
                  <a:cubicBezTo>
                    <a:pt x="1448" y="1673"/>
                    <a:pt x="1288" y="2058"/>
                    <a:pt x="1059" y="2430"/>
                  </a:cubicBezTo>
                  <a:cubicBezTo>
                    <a:pt x="849" y="2772"/>
                    <a:pt x="1163" y="3090"/>
                    <a:pt x="1486" y="3090"/>
                  </a:cubicBezTo>
                  <a:cubicBezTo>
                    <a:pt x="1600" y="3090"/>
                    <a:pt x="1715" y="3051"/>
                    <a:pt x="1808" y="2959"/>
                  </a:cubicBezTo>
                  <a:cubicBezTo>
                    <a:pt x="2350" y="2439"/>
                    <a:pt x="2430" y="1516"/>
                    <a:pt x="2066" y="873"/>
                  </a:cubicBezTo>
                  <a:cubicBezTo>
                    <a:pt x="1845" y="474"/>
                    <a:pt x="1238" y="1"/>
                    <a:pt x="70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3"/>
            <p:cNvSpPr/>
            <p:nvPr/>
          </p:nvSpPr>
          <p:spPr>
            <a:xfrm>
              <a:off x="-3937950" y="6327550"/>
              <a:ext cx="92075" cy="40925"/>
            </a:xfrm>
            <a:custGeom>
              <a:rect b="b" l="l" r="r" t="t"/>
              <a:pathLst>
                <a:path extrusionOk="0" h="1637" w="3683">
                  <a:moveTo>
                    <a:pt x="2259" y="0"/>
                  </a:moveTo>
                  <a:cubicBezTo>
                    <a:pt x="2075" y="0"/>
                    <a:pt x="1909" y="17"/>
                    <a:pt x="1791" y="43"/>
                  </a:cubicBezTo>
                  <a:cubicBezTo>
                    <a:pt x="1271" y="162"/>
                    <a:pt x="1" y="898"/>
                    <a:pt x="678" y="1542"/>
                  </a:cubicBezTo>
                  <a:cubicBezTo>
                    <a:pt x="745" y="1606"/>
                    <a:pt x="835" y="1636"/>
                    <a:pt x="923" y="1636"/>
                  </a:cubicBezTo>
                  <a:cubicBezTo>
                    <a:pt x="1052" y="1636"/>
                    <a:pt x="1181" y="1571"/>
                    <a:pt x="1241" y="1449"/>
                  </a:cubicBezTo>
                  <a:cubicBezTo>
                    <a:pt x="1385" y="1144"/>
                    <a:pt x="1512" y="987"/>
                    <a:pt x="1855" y="865"/>
                  </a:cubicBezTo>
                  <a:cubicBezTo>
                    <a:pt x="2009" y="809"/>
                    <a:pt x="2175" y="780"/>
                    <a:pt x="2338" y="780"/>
                  </a:cubicBezTo>
                  <a:cubicBezTo>
                    <a:pt x="2349" y="780"/>
                    <a:pt x="2360" y="780"/>
                    <a:pt x="2371" y="780"/>
                  </a:cubicBezTo>
                  <a:cubicBezTo>
                    <a:pt x="2452" y="780"/>
                    <a:pt x="2532" y="788"/>
                    <a:pt x="2612" y="805"/>
                  </a:cubicBezTo>
                  <a:cubicBezTo>
                    <a:pt x="2659" y="810"/>
                    <a:pt x="2710" y="822"/>
                    <a:pt x="2752" y="848"/>
                  </a:cubicBezTo>
                  <a:cubicBezTo>
                    <a:pt x="2781" y="1035"/>
                    <a:pt x="2936" y="1140"/>
                    <a:pt x="3094" y="1140"/>
                  </a:cubicBezTo>
                  <a:cubicBezTo>
                    <a:pt x="3233" y="1140"/>
                    <a:pt x="3374" y="1059"/>
                    <a:pt x="3438" y="881"/>
                  </a:cubicBezTo>
                  <a:cubicBezTo>
                    <a:pt x="3682" y="193"/>
                    <a:pt x="2876" y="0"/>
                    <a:pt x="225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3"/>
            <p:cNvSpPr/>
            <p:nvPr/>
          </p:nvSpPr>
          <p:spPr>
            <a:xfrm>
              <a:off x="-3788650" y="6428550"/>
              <a:ext cx="121625" cy="84450"/>
            </a:xfrm>
            <a:custGeom>
              <a:rect b="b" l="l" r="r" t="t"/>
              <a:pathLst>
                <a:path extrusionOk="0" h="3378" w="4865">
                  <a:moveTo>
                    <a:pt x="1735" y="0"/>
                  </a:moveTo>
                  <a:cubicBezTo>
                    <a:pt x="1074" y="0"/>
                    <a:pt x="487" y="364"/>
                    <a:pt x="141" y="964"/>
                  </a:cubicBezTo>
                  <a:cubicBezTo>
                    <a:pt x="0" y="1207"/>
                    <a:pt x="207" y="1407"/>
                    <a:pt x="427" y="1407"/>
                  </a:cubicBezTo>
                  <a:cubicBezTo>
                    <a:pt x="506" y="1407"/>
                    <a:pt x="586" y="1382"/>
                    <a:pt x="653" y="1324"/>
                  </a:cubicBezTo>
                  <a:cubicBezTo>
                    <a:pt x="888" y="1119"/>
                    <a:pt x="1256" y="980"/>
                    <a:pt x="1602" y="980"/>
                  </a:cubicBezTo>
                  <a:cubicBezTo>
                    <a:pt x="1741" y="980"/>
                    <a:pt x="1877" y="1003"/>
                    <a:pt x="1999" y="1053"/>
                  </a:cubicBezTo>
                  <a:cubicBezTo>
                    <a:pt x="2282" y="1171"/>
                    <a:pt x="2452" y="1387"/>
                    <a:pt x="2596" y="1633"/>
                  </a:cubicBezTo>
                  <a:cubicBezTo>
                    <a:pt x="2316" y="1654"/>
                    <a:pt x="2050" y="1747"/>
                    <a:pt x="1812" y="1895"/>
                  </a:cubicBezTo>
                  <a:cubicBezTo>
                    <a:pt x="1582" y="2039"/>
                    <a:pt x="1702" y="2408"/>
                    <a:pt x="1941" y="2408"/>
                  </a:cubicBezTo>
                  <a:cubicBezTo>
                    <a:pt x="1970" y="2408"/>
                    <a:pt x="2001" y="2402"/>
                    <a:pt x="2033" y="2390"/>
                  </a:cubicBezTo>
                  <a:cubicBezTo>
                    <a:pt x="2175" y="2338"/>
                    <a:pt x="2320" y="2315"/>
                    <a:pt x="2464" y="2315"/>
                  </a:cubicBezTo>
                  <a:cubicBezTo>
                    <a:pt x="2836" y="2315"/>
                    <a:pt x="3201" y="2471"/>
                    <a:pt x="3510" y="2691"/>
                  </a:cubicBezTo>
                  <a:cubicBezTo>
                    <a:pt x="3850" y="2937"/>
                    <a:pt x="4103" y="3378"/>
                    <a:pt x="4546" y="3378"/>
                  </a:cubicBezTo>
                  <a:cubicBezTo>
                    <a:pt x="4560" y="3378"/>
                    <a:pt x="4575" y="3377"/>
                    <a:pt x="4589" y="3376"/>
                  </a:cubicBezTo>
                  <a:cubicBezTo>
                    <a:pt x="4729" y="3368"/>
                    <a:pt x="4809" y="3262"/>
                    <a:pt x="4822" y="3127"/>
                  </a:cubicBezTo>
                  <a:cubicBezTo>
                    <a:pt x="4864" y="2564"/>
                    <a:pt x="4085" y="2064"/>
                    <a:pt x="3577" y="1827"/>
                  </a:cubicBezTo>
                  <a:cubicBezTo>
                    <a:pt x="3658" y="1002"/>
                    <a:pt x="2989" y="266"/>
                    <a:pt x="2210" y="62"/>
                  </a:cubicBezTo>
                  <a:cubicBezTo>
                    <a:pt x="2049" y="21"/>
                    <a:pt x="1890" y="0"/>
                    <a:pt x="173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3"/>
            <p:cNvSpPr/>
            <p:nvPr/>
          </p:nvSpPr>
          <p:spPr>
            <a:xfrm>
              <a:off x="-3848425" y="6530625"/>
              <a:ext cx="50175" cy="40750"/>
            </a:xfrm>
            <a:custGeom>
              <a:rect b="b" l="l" r="r" t="t"/>
              <a:pathLst>
                <a:path extrusionOk="0" h="1630" w="2007">
                  <a:moveTo>
                    <a:pt x="437" y="0"/>
                  </a:moveTo>
                  <a:cubicBezTo>
                    <a:pt x="310" y="0"/>
                    <a:pt x="176" y="74"/>
                    <a:pt x="132" y="216"/>
                  </a:cubicBezTo>
                  <a:cubicBezTo>
                    <a:pt x="1" y="622"/>
                    <a:pt x="119" y="1067"/>
                    <a:pt x="437" y="1350"/>
                  </a:cubicBezTo>
                  <a:cubicBezTo>
                    <a:pt x="632" y="1525"/>
                    <a:pt x="892" y="1629"/>
                    <a:pt x="1145" y="1629"/>
                  </a:cubicBezTo>
                  <a:cubicBezTo>
                    <a:pt x="1353" y="1629"/>
                    <a:pt x="1557" y="1559"/>
                    <a:pt x="1719" y="1401"/>
                  </a:cubicBezTo>
                  <a:cubicBezTo>
                    <a:pt x="2007" y="1122"/>
                    <a:pt x="1732" y="724"/>
                    <a:pt x="1402" y="694"/>
                  </a:cubicBezTo>
                  <a:cubicBezTo>
                    <a:pt x="1388" y="693"/>
                    <a:pt x="1373" y="693"/>
                    <a:pt x="1359" y="693"/>
                  </a:cubicBezTo>
                  <a:cubicBezTo>
                    <a:pt x="1265" y="693"/>
                    <a:pt x="1166" y="713"/>
                    <a:pt x="1071" y="713"/>
                  </a:cubicBezTo>
                  <a:cubicBezTo>
                    <a:pt x="1009" y="713"/>
                    <a:pt x="950" y="705"/>
                    <a:pt x="894" y="677"/>
                  </a:cubicBezTo>
                  <a:cubicBezTo>
                    <a:pt x="741" y="601"/>
                    <a:pt x="699" y="428"/>
                    <a:pt x="699" y="271"/>
                  </a:cubicBezTo>
                  <a:cubicBezTo>
                    <a:pt x="703" y="88"/>
                    <a:pt x="574" y="0"/>
                    <a:pt x="43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6" name="Google Shape;7816;p63"/>
          <p:cNvGrpSpPr/>
          <p:nvPr/>
        </p:nvGrpSpPr>
        <p:grpSpPr>
          <a:xfrm rot="-1455126">
            <a:off x="958312" y="5896320"/>
            <a:ext cx="985811" cy="1355055"/>
            <a:chOff x="-4048650" y="7152700"/>
            <a:chExt cx="502325" cy="690475"/>
          </a:xfrm>
        </p:grpSpPr>
        <p:sp>
          <p:nvSpPr>
            <p:cNvPr id="7817" name="Google Shape;7817;p63"/>
            <p:cNvSpPr/>
            <p:nvPr/>
          </p:nvSpPr>
          <p:spPr>
            <a:xfrm>
              <a:off x="-3935850" y="7152700"/>
              <a:ext cx="60550" cy="96725"/>
            </a:xfrm>
            <a:custGeom>
              <a:rect b="b" l="l" r="r" t="t"/>
              <a:pathLst>
                <a:path extrusionOk="0" h="3869" w="2422">
                  <a:moveTo>
                    <a:pt x="1362" y="1"/>
                  </a:moveTo>
                  <a:cubicBezTo>
                    <a:pt x="1018" y="1"/>
                    <a:pt x="649" y="182"/>
                    <a:pt x="415" y="449"/>
                  </a:cubicBezTo>
                  <a:cubicBezTo>
                    <a:pt x="0" y="923"/>
                    <a:pt x="1152" y="3869"/>
                    <a:pt x="1152" y="3869"/>
                  </a:cubicBezTo>
                  <a:lnTo>
                    <a:pt x="2155" y="3492"/>
                  </a:lnTo>
                  <a:cubicBezTo>
                    <a:pt x="2155" y="3492"/>
                    <a:pt x="2421" y="974"/>
                    <a:pt x="2045" y="373"/>
                  </a:cubicBezTo>
                  <a:cubicBezTo>
                    <a:pt x="1882" y="110"/>
                    <a:pt x="1630" y="1"/>
                    <a:pt x="13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3"/>
            <p:cNvSpPr/>
            <p:nvPr/>
          </p:nvSpPr>
          <p:spPr>
            <a:xfrm>
              <a:off x="-4048650" y="7259250"/>
              <a:ext cx="502325" cy="583925"/>
            </a:xfrm>
            <a:custGeom>
              <a:rect b="b" l="l" r="r" t="t"/>
              <a:pathLst>
                <a:path extrusionOk="0" h="23357" w="20093">
                  <a:moveTo>
                    <a:pt x="7124" y="0"/>
                  </a:moveTo>
                  <a:cubicBezTo>
                    <a:pt x="7124" y="0"/>
                    <a:pt x="3759" y="830"/>
                    <a:pt x="2832" y="1884"/>
                  </a:cubicBezTo>
                  <a:cubicBezTo>
                    <a:pt x="1905" y="2938"/>
                    <a:pt x="1" y="7437"/>
                    <a:pt x="1300" y="13790"/>
                  </a:cubicBezTo>
                  <a:cubicBezTo>
                    <a:pt x="2310" y="18747"/>
                    <a:pt x="5407" y="23357"/>
                    <a:pt x="9748" y="23357"/>
                  </a:cubicBezTo>
                  <a:cubicBezTo>
                    <a:pt x="10974" y="23357"/>
                    <a:pt x="12300" y="22989"/>
                    <a:pt x="13706" y="22157"/>
                  </a:cubicBezTo>
                  <a:cubicBezTo>
                    <a:pt x="20092" y="18382"/>
                    <a:pt x="15195" y="13007"/>
                    <a:pt x="12812" y="9663"/>
                  </a:cubicBezTo>
                  <a:cubicBezTo>
                    <a:pt x="10430" y="6315"/>
                    <a:pt x="11001" y="1968"/>
                    <a:pt x="11001" y="1968"/>
                  </a:cubicBezTo>
                  <a:lnTo>
                    <a:pt x="7124" y="0"/>
                  </a:lnTo>
                  <a:close/>
                </a:path>
              </a:pathLst>
            </a:custGeom>
            <a:solidFill>
              <a:srgbClr val="804C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3"/>
            <p:cNvSpPr/>
            <p:nvPr/>
          </p:nvSpPr>
          <p:spPr>
            <a:xfrm>
              <a:off x="-4012875" y="7228200"/>
              <a:ext cx="259000" cy="140900"/>
            </a:xfrm>
            <a:custGeom>
              <a:rect b="b" l="l" r="r" t="t"/>
              <a:pathLst>
                <a:path extrusionOk="0" h="5636" w="10360">
                  <a:moveTo>
                    <a:pt x="5935" y="1"/>
                  </a:moveTo>
                  <a:cubicBezTo>
                    <a:pt x="5478" y="1"/>
                    <a:pt x="4976" y="56"/>
                    <a:pt x="4427" y="180"/>
                  </a:cubicBezTo>
                  <a:cubicBezTo>
                    <a:pt x="356" y="1098"/>
                    <a:pt x="0" y="5576"/>
                    <a:pt x="0" y="5576"/>
                  </a:cubicBezTo>
                  <a:cubicBezTo>
                    <a:pt x="52" y="5583"/>
                    <a:pt x="104" y="5586"/>
                    <a:pt x="156" y="5586"/>
                  </a:cubicBezTo>
                  <a:cubicBezTo>
                    <a:pt x="1350" y="5586"/>
                    <a:pt x="2718" y="3989"/>
                    <a:pt x="2718" y="3989"/>
                  </a:cubicBezTo>
                  <a:cubicBezTo>
                    <a:pt x="3530" y="5432"/>
                    <a:pt x="5684" y="5636"/>
                    <a:pt x="5684" y="5636"/>
                  </a:cubicBezTo>
                  <a:cubicBezTo>
                    <a:pt x="6916" y="4687"/>
                    <a:pt x="7479" y="3270"/>
                    <a:pt x="7479" y="3270"/>
                  </a:cubicBezTo>
                  <a:cubicBezTo>
                    <a:pt x="8514" y="4018"/>
                    <a:pt x="9710" y="4076"/>
                    <a:pt x="10053" y="4076"/>
                  </a:cubicBezTo>
                  <a:cubicBezTo>
                    <a:pt x="10116" y="4076"/>
                    <a:pt x="10150" y="4074"/>
                    <a:pt x="10150" y="4074"/>
                  </a:cubicBezTo>
                  <a:cubicBezTo>
                    <a:pt x="10360" y="3291"/>
                    <a:pt x="9459" y="1"/>
                    <a:pt x="593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3"/>
            <p:cNvSpPr/>
            <p:nvPr/>
          </p:nvSpPr>
          <p:spPr>
            <a:xfrm>
              <a:off x="-3855850" y="7243250"/>
              <a:ext cx="56425" cy="46650"/>
            </a:xfrm>
            <a:custGeom>
              <a:rect b="b" l="l" r="r" t="t"/>
              <a:pathLst>
                <a:path extrusionOk="0" h="1866" w="2257">
                  <a:moveTo>
                    <a:pt x="707" y="0"/>
                  </a:moveTo>
                  <a:cubicBezTo>
                    <a:pt x="647" y="0"/>
                    <a:pt x="588" y="5"/>
                    <a:pt x="529" y="14"/>
                  </a:cubicBezTo>
                  <a:cubicBezTo>
                    <a:pt x="170" y="69"/>
                    <a:pt x="0" y="492"/>
                    <a:pt x="220" y="784"/>
                  </a:cubicBezTo>
                  <a:cubicBezTo>
                    <a:pt x="373" y="975"/>
                    <a:pt x="559" y="1127"/>
                    <a:pt x="741" y="1292"/>
                  </a:cubicBezTo>
                  <a:cubicBezTo>
                    <a:pt x="902" y="1440"/>
                    <a:pt x="1041" y="1635"/>
                    <a:pt x="1236" y="1753"/>
                  </a:cubicBezTo>
                  <a:cubicBezTo>
                    <a:pt x="1354" y="1824"/>
                    <a:pt x="1479" y="1866"/>
                    <a:pt x="1605" y="1866"/>
                  </a:cubicBezTo>
                  <a:cubicBezTo>
                    <a:pt x="1706" y="1866"/>
                    <a:pt x="1807" y="1839"/>
                    <a:pt x="1905" y="1779"/>
                  </a:cubicBezTo>
                  <a:cubicBezTo>
                    <a:pt x="2095" y="1664"/>
                    <a:pt x="2256" y="1415"/>
                    <a:pt x="2201" y="1178"/>
                  </a:cubicBezTo>
                  <a:cubicBezTo>
                    <a:pt x="2054" y="544"/>
                    <a:pt x="1371" y="0"/>
                    <a:pt x="70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3"/>
            <p:cNvSpPr/>
            <p:nvPr/>
          </p:nvSpPr>
          <p:spPr>
            <a:xfrm>
              <a:off x="-3804950" y="7289925"/>
              <a:ext cx="21075" cy="19200"/>
            </a:xfrm>
            <a:custGeom>
              <a:rect b="b" l="l" r="r" t="t"/>
              <a:pathLst>
                <a:path extrusionOk="0" h="768" w="843">
                  <a:moveTo>
                    <a:pt x="404" y="1"/>
                  </a:moveTo>
                  <a:cubicBezTo>
                    <a:pt x="198" y="1"/>
                    <a:pt x="0" y="225"/>
                    <a:pt x="102" y="441"/>
                  </a:cubicBezTo>
                  <a:cubicBezTo>
                    <a:pt x="123" y="479"/>
                    <a:pt x="140" y="521"/>
                    <a:pt x="157" y="559"/>
                  </a:cubicBezTo>
                  <a:cubicBezTo>
                    <a:pt x="208" y="665"/>
                    <a:pt x="309" y="762"/>
                    <a:pt x="436" y="767"/>
                  </a:cubicBezTo>
                  <a:lnTo>
                    <a:pt x="483" y="767"/>
                  </a:lnTo>
                  <a:cubicBezTo>
                    <a:pt x="491" y="767"/>
                    <a:pt x="499" y="768"/>
                    <a:pt x="507" y="768"/>
                  </a:cubicBezTo>
                  <a:cubicBezTo>
                    <a:pt x="654" y="768"/>
                    <a:pt x="784" y="661"/>
                    <a:pt x="809" y="509"/>
                  </a:cubicBezTo>
                  <a:cubicBezTo>
                    <a:pt x="813" y="496"/>
                    <a:pt x="813" y="479"/>
                    <a:pt x="817" y="462"/>
                  </a:cubicBezTo>
                  <a:cubicBezTo>
                    <a:pt x="842" y="339"/>
                    <a:pt x="770" y="216"/>
                    <a:pt x="677" y="145"/>
                  </a:cubicBezTo>
                  <a:lnTo>
                    <a:pt x="580" y="64"/>
                  </a:lnTo>
                  <a:cubicBezTo>
                    <a:pt x="525" y="20"/>
                    <a:pt x="464" y="1"/>
                    <a:pt x="40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3"/>
            <p:cNvSpPr/>
            <p:nvPr/>
          </p:nvSpPr>
          <p:spPr>
            <a:xfrm>
              <a:off x="-3990350" y="7553725"/>
              <a:ext cx="146675" cy="228050"/>
            </a:xfrm>
            <a:custGeom>
              <a:rect b="b" l="l" r="r" t="t"/>
              <a:pathLst>
                <a:path extrusionOk="0" h="9122" w="5867">
                  <a:moveTo>
                    <a:pt x="773" y="0"/>
                  </a:moveTo>
                  <a:cubicBezTo>
                    <a:pt x="621" y="0"/>
                    <a:pt x="481" y="85"/>
                    <a:pt x="428" y="292"/>
                  </a:cubicBezTo>
                  <a:cubicBezTo>
                    <a:pt x="1" y="1998"/>
                    <a:pt x="140" y="3636"/>
                    <a:pt x="881" y="5240"/>
                  </a:cubicBezTo>
                  <a:cubicBezTo>
                    <a:pt x="1567" y="6734"/>
                    <a:pt x="2803" y="9058"/>
                    <a:pt x="4644" y="9121"/>
                  </a:cubicBezTo>
                  <a:cubicBezTo>
                    <a:pt x="4652" y="9122"/>
                    <a:pt x="4659" y="9122"/>
                    <a:pt x="4667" y="9122"/>
                  </a:cubicBezTo>
                  <a:cubicBezTo>
                    <a:pt x="5213" y="9122"/>
                    <a:pt x="5866" y="8546"/>
                    <a:pt x="5520" y="7957"/>
                  </a:cubicBezTo>
                  <a:cubicBezTo>
                    <a:pt x="4068" y="5490"/>
                    <a:pt x="1296" y="3687"/>
                    <a:pt x="1304" y="508"/>
                  </a:cubicBezTo>
                  <a:cubicBezTo>
                    <a:pt x="1304" y="225"/>
                    <a:pt x="1021" y="0"/>
                    <a:pt x="77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3"/>
            <p:cNvSpPr/>
            <p:nvPr/>
          </p:nvSpPr>
          <p:spPr>
            <a:xfrm>
              <a:off x="-3847900" y="7772100"/>
              <a:ext cx="69325" cy="42125"/>
            </a:xfrm>
            <a:custGeom>
              <a:rect b="b" l="l" r="r" t="t"/>
              <a:pathLst>
                <a:path extrusionOk="0" h="1685" w="2773">
                  <a:moveTo>
                    <a:pt x="834" y="1"/>
                  </a:moveTo>
                  <a:cubicBezTo>
                    <a:pt x="331" y="1"/>
                    <a:pt x="0" y="742"/>
                    <a:pt x="486" y="1076"/>
                  </a:cubicBezTo>
                  <a:cubicBezTo>
                    <a:pt x="918" y="1372"/>
                    <a:pt x="1439" y="1622"/>
                    <a:pt x="1964" y="1681"/>
                  </a:cubicBezTo>
                  <a:cubicBezTo>
                    <a:pt x="1986" y="1684"/>
                    <a:pt x="2009" y="1685"/>
                    <a:pt x="2032" y="1685"/>
                  </a:cubicBezTo>
                  <a:cubicBezTo>
                    <a:pt x="2378" y="1685"/>
                    <a:pt x="2719" y="1421"/>
                    <a:pt x="2747" y="1064"/>
                  </a:cubicBezTo>
                  <a:cubicBezTo>
                    <a:pt x="2772" y="687"/>
                    <a:pt x="2518" y="327"/>
                    <a:pt x="2129" y="280"/>
                  </a:cubicBezTo>
                  <a:cubicBezTo>
                    <a:pt x="1697" y="234"/>
                    <a:pt x="1439" y="217"/>
                    <a:pt x="1054" y="48"/>
                  </a:cubicBezTo>
                  <a:cubicBezTo>
                    <a:pt x="978" y="15"/>
                    <a:pt x="904" y="1"/>
                    <a:pt x="83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3"/>
            <p:cNvSpPr/>
            <p:nvPr/>
          </p:nvSpPr>
          <p:spPr>
            <a:xfrm>
              <a:off x="-3749525" y="7548775"/>
              <a:ext cx="108275" cy="161100"/>
            </a:xfrm>
            <a:custGeom>
              <a:rect b="b" l="l" r="r" t="t"/>
              <a:pathLst>
                <a:path extrusionOk="0" h="6444" w="4331">
                  <a:moveTo>
                    <a:pt x="572" y="0"/>
                  </a:moveTo>
                  <a:cubicBezTo>
                    <a:pt x="294" y="0"/>
                    <a:pt x="1" y="319"/>
                    <a:pt x="162" y="592"/>
                  </a:cubicBezTo>
                  <a:cubicBezTo>
                    <a:pt x="759" y="1612"/>
                    <a:pt x="1334" y="2657"/>
                    <a:pt x="1804" y="3745"/>
                  </a:cubicBezTo>
                  <a:cubicBezTo>
                    <a:pt x="2176" y="4621"/>
                    <a:pt x="2253" y="5866"/>
                    <a:pt x="3125" y="6361"/>
                  </a:cubicBezTo>
                  <a:cubicBezTo>
                    <a:pt x="3210" y="6410"/>
                    <a:pt x="3321" y="6444"/>
                    <a:pt x="3428" y="6444"/>
                  </a:cubicBezTo>
                  <a:cubicBezTo>
                    <a:pt x="3560" y="6444"/>
                    <a:pt x="3687" y="6394"/>
                    <a:pt x="3759" y="6263"/>
                  </a:cubicBezTo>
                  <a:cubicBezTo>
                    <a:pt x="4331" y="5239"/>
                    <a:pt x="3641" y="4143"/>
                    <a:pt x="3141" y="3182"/>
                  </a:cubicBezTo>
                  <a:cubicBezTo>
                    <a:pt x="2540" y="2022"/>
                    <a:pt x="1749" y="977"/>
                    <a:pt x="797" y="88"/>
                  </a:cubicBezTo>
                  <a:cubicBezTo>
                    <a:pt x="730" y="27"/>
                    <a:pt x="652" y="0"/>
                    <a:pt x="57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3"/>
            <p:cNvSpPr/>
            <p:nvPr/>
          </p:nvSpPr>
          <p:spPr>
            <a:xfrm>
              <a:off x="-3795550" y="7475900"/>
              <a:ext cx="38875" cy="45500"/>
            </a:xfrm>
            <a:custGeom>
              <a:rect b="b" l="l" r="r" t="t"/>
              <a:pathLst>
                <a:path extrusionOk="0" h="1820" w="1555">
                  <a:moveTo>
                    <a:pt x="549" y="0"/>
                  </a:moveTo>
                  <a:cubicBezTo>
                    <a:pt x="469" y="0"/>
                    <a:pt x="391" y="27"/>
                    <a:pt x="327" y="79"/>
                  </a:cubicBezTo>
                  <a:cubicBezTo>
                    <a:pt x="1" y="337"/>
                    <a:pt x="204" y="862"/>
                    <a:pt x="369" y="1145"/>
                  </a:cubicBezTo>
                  <a:cubicBezTo>
                    <a:pt x="522" y="1406"/>
                    <a:pt x="863" y="1819"/>
                    <a:pt x="1200" y="1819"/>
                  </a:cubicBezTo>
                  <a:cubicBezTo>
                    <a:pt x="1235" y="1819"/>
                    <a:pt x="1270" y="1815"/>
                    <a:pt x="1304" y="1805"/>
                  </a:cubicBezTo>
                  <a:cubicBezTo>
                    <a:pt x="1465" y="1763"/>
                    <a:pt x="1554" y="1657"/>
                    <a:pt x="1546" y="1488"/>
                  </a:cubicBezTo>
                  <a:cubicBezTo>
                    <a:pt x="1537" y="1268"/>
                    <a:pt x="1376" y="1175"/>
                    <a:pt x="1262" y="1005"/>
                  </a:cubicBezTo>
                  <a:cubicBezTo>
                    <a:pt x="1161" y="853"/>
                    <a:pt x="1080" y="688"/>
                    <a:pt x="1021" y="519"/>
                  </a:cubicBezTo>
                  <a:cubicBezTo>
                    <a:pt x="949" y="324"/>
                    <a:pt x="902" y="112"/>
                    <a:pt x="686" y="28"/>
                  </a:cubicBezTo>
                  <a:cubicBezTo>
                    <a:pt x="642" y="9"/>
                    <a:pt x="595" y="0"/>
                    <a:pt x="54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6" name="Google Shape;7826;p63"/>
          <p:cNvSpPr/>
          <p:nvPr/>
        </p:nvSpPr>
        <p:spPr>
          <a:xfrm>
            <a:off x="4359394" y="6680703"/>
            <a:ext cx="87417" cy="36431"/>
          </a:xfrm>
          <a:custGeom>
            <a:rect b="b" l="l" r="r" t="t"/>
            <a:pathLst>
              <a:path extrusionOk="0" h="831" w="1994">
                <a:moveTo>
                  <a:pt x="891" y="0"/>
                </a:moveTo>
                <a:cubicBezTo>
                  <a:pt x="711" y="0"/>
                  <a:pt x="531" y="11"/>
                  <a:pt x="351" y="32"/>
                </a:cubicBezTo>
                <a:cubicBezTo>
                  <a:pt x="161" y="57"/>
                  <a:pt x="0" y="180"/>
                  <a:pt x="0" y="387"/>
                </a:cubicBezTo>
                <a:cubicBezTo>
                  <a:pt x="0" y="582"/>
                  <a:pt x="157" y="738"/>
                  <a:pt x="351" y="738"/>
                </a:cubicBezTo>
                <a:cubicBezTo>
                  <a:pt x="407" y="736"/>
                  <a:pt x="462" y="735"/>
                  <a:pt x="517" y="735"/>
                </a:cubicBezTo>
                <a:cubicBezTo>
                  <a:pt x="796" y="735"/>
                  <a:pt x="1075" y="762"/>
                  <a:pt x="1350" y="819"/>
                </a:cubicBezTo>
                <a:cubicBezTo>
                  <a:pt x="1388" y="827"/>
                  <a:pt x="1423" y="830"/>
                  <a:pt x="1456" y="830"/>
                </a:cubicBezTo>
                <a:cubicBezTo>
                  <a:pt x="1922" y="830"/>
                  <a:pt x="1993" y="107"/>
                  <a:pt x="1456" y="36"/>
                </a:cubicBezTo>
                <a:cubicBezTo>
                  <a:pt x="1268" y="12"/>
                  <a:pt x="1079" y="0"/>
                  <a:pt x="89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7" name="Google Shape;7827;p63"/>
          <p:cNvGrpSpPr/>
          <p:nvPr/>
        </p:nvGrpSpPr>
        <p:grpSpPr>
          <a:xfrm>
            <a:off x="2308632" y="7635240"/>
            <a:ext cx="1057780" cy="1327093"/>
            <a:chOff x="-4125775" y="5454900"/>
            <a:chExt cx="448250" cy="562375"/>
          </a:xfrm>
        </p:grpSpPr>
        <p:sp>
          <p:nvSpPr>
            <p:cNvPr id="7828" name="Google Shape;7828;p63"/>
            <p:cNvSpPr/>
            <p:nvPr/>
          </p:nvSpPr>
          <p:spPr>
            <a:xfrm>
              <a:off x="-3973500" y="5937925"/>
              <a:ext cx="98000" cy="79350"/>
            </a:xfrm>
            <a:custGeom>
              <a:rect b="b" l="l" r="r" t="t"/>
              <a:pathLst>
                <a:path extrusionOk="0" h="3174" w="3920">
                  <a:moveTo>
                    <a:pt x="1429" y="1"/>
                  </a:moveTo>
                  <a:cubicBezTo>
                    <a:pt x="1338" y="1"/>
                    <a:pt x="1248" y="35"/>
                    <a:pt x="1177" y="114"/>
                  </a:cubicBezTo>
                  <a:cubicBezTo>
                    <a:pt x="940" y="381"/>
                    <a:pt x="699" y="639"/>
                    <a:pt x="470" y="910"/>
                  </a:cubicBezTo>
                  <a:cubicBezTo>
                    <a:pt x="225" y="1198"/>
                    <a:pt x="1" y="1511"/>
                    <a:pt x="111" y="1909"/>
                  </a:cubicBezTo>
                  <a:cubicBezTo>
                    <a:pt x="190" y="2187"/>
                    <a:pt x="441" y="2387"/>
                    <a:pt x="718" y="2387"/>
                  </a:cubicBezTo>
                  <a:cubicBezTo>
                    <a:pt x="808" y="2387"/>
                    <a:pt x="901" y="2366"/>
                    <a:pt x="991" y="2319"/>
                  </a:cubicBezTo>
                  <a:cubicBezTo>
                    <a:pt x="1033" y="2294"/>
                    <a:pt x="1071" y="2264"/>
                    <a:pt x="1109" y="2235"/>
                  </a:cubicBezTo>
                  <a:lnTo>
                    <a:pt x="1109" y="2235"/>
                  </a:lnTo>
                  <a:cubicBezTo>
                    <a:pt x="1105" y="2370"/>
                    <a:pt x="1109" y="2506"/>
                    <a:pt x="1122" y="2641"/>
                  </a:cubicBezTo>
                  <a:cubicBezTo>
                    <a:pt x="1155" y="3003"/>
                    <a:pt x="1461" y="3173"/>
                    <a:pt x="1777" y="3173"/>
                  </a:cubicBezTo>
                  <a:cubicBezTo>
                    <a:pt x="2144" y="3173"/>
                    <a:pt x="2524" y="2944"/>
                    <a:pt x="2506" y="2518"/>
                  </a:cubicBezTo>
                  <a:cubicBezTo>
                    <a:pt x="2502" y="2412"/>
                    <a:pt x="2489" y="2311"/>
                    <a:pt x="2481" y="2209"/>
                  </a:cubicBezTo>
                  <a:lnTo>
                    <a:pt x="2481" y="2209"/>
                  </a:lnTo>
                  <a:cubicBezTo>
                    <a:pt x="2532" y="2319"/>
                    <a:pt x="2591" y="2425"/>
                    <a:pt x="2659" y="2527"/>
                  </a:cubicBezTo>
                  <a:cubicBezTo>
                    <a:pt x="2767" y="2678"/>
                    <a:pt x="2967" y="2749"/>
                    <a:pt x="3162" y="2749"/>
                  </a:cubicBezTo>
                  <a:cubicBezTo>
                    <a:pt x="3278" y="2749"/>
                    <a:pt x="3392" y="2724"/>
                    <a:pt x="3484" y="2675"/>
                  </a:cubicBezTo>
                  <a:cubicBezTo>
                    <a:pt x="3751" y="2539"/>
                    <a:pt x="3920" y="2209"/>
                    <a:pt x="3844" y="1917"/>
                  </a:cubicBezTo>
                  <a:cubicBezTo>
                    <a:pt x="3683" y="1320"/>
                    <a:pt x="3183" y="838"/>
                    <a:pt x="2849" y="334"/>
                  </a:cubicBezTo>
                  <a:cubicBezTo>
                    <a:pt x="2755" y="192"/>
                    <a:pt x="2616" y="94"/>
                    <a:pt x="2456" y="94"/>
                  </a:cubicBezTo>
                  <a:cubicBezTo>
                    <a:pt x="2407" y="94"/>
                    <a:pt x="2356" y="103"/>
                    <a:pt x="2303" y="123"/>
                  </a:cubicBezTo>
                  <a:cubicBezTo>
                    <a:pt x="2218" y="188"/>
                    <a:pt x="2118" y="220"/>
                    <a:pt x="2017" y="220"/>
                  </a:cubicBezTo>
                  <a:cubicBezTo>
                    <a:pt x="1897" y="220"/>
                    <a:pt x="1777" y="174"/>
                    <a:pt x="1685" y="85"/>
                  </a:cubicBezTo>
                  <a:cubicBezTo>
                    <a:pt x="1608" y="32"/>
                    <a:pt x="1518" y="1"/>
                    <a:pt x="14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3"/>
            <p:cNvSpPr/>
            <p:nvPr/>
          </p:nvSpPr>
          <p:spPr>
            <a:xfrm>
              <a:off x="-4125775" y="5454900"/>
              <a:ext cx="448250" cy="529275"/>
            </a:xfrm>
            <a:custGeom>
              <a:rect b="b" l="l" r="r" t="t"/>
              <a:pathLst>
                <a:path extrusionOk="0" h="21171" w="17930">
                  <a:moveTo>
                    <a:pt x="11180" y="0"/>
                  </a:moveTo>
                  <a:cubicBezTo>
                    <a:pt x="10684" y="0"/>
                    <a:pt x="10135" y="125"/>
                    <a:pt x="9820" y="321"/>
                  </a:cubicBezTo>
                  <a:cubicBezTo>
                    <a:pt x="8932" y="880"/>
                    <a:pt x="9338" y="2238"/>
                    <a:pt x="8652" y="3572"/>
                  </a:cubicBezTo>
                  <a:cubicBezTo>
                    <a:pt x="7962" y="4909"/>
                    <a:pt x="1495" y="5104"/>
                    <a:pt x="750" y="11076"/>
                  </a:cubicBezTo>
                  <a:cubicBezTo>
                    <a:pt x="1" y="17052"/>
                    <a:pt x="5774" y="19029"/>
                    <a:pt x="5994" y="19359"/>
                  </a:cubicBezTo>
                  <a:cubicBezTo>
                    <a:pt x="6214" y="19689"/>
                    <a:pt x="5795" y="20396"/>
                    <a:pt x="6206" y="20527"/>
                  </a:cubicBezTo>
                  <a:cubicBezTo>
                    <a:pt x="6243" y="20539"/>
                    <a:pt x="6279" y="20544"/>
                    <a:pt x="6315" y="20544"/>
                  </a:cubicBezTo>
                  <a:cubicBezTo>
                    <a:pt x="6656" y="20544"/>
                    <a:pt x="6944" y="20060"/>
                    <a:pt x="7157" y="20060"/>
                  </a:cubicBezTo>
                  <a:cubicBezTo>
                    <a:pt x="7170" y="20060"/>
                    <a:pt x="7183" y="20062"/>
                    <a:pt x="7196" y="20066"/>
                  </a:cubicBezTo>
                  <a:cubicBezTo>
                    <a:pt x="7426" y="20141"/>
                    <a:pt x="7289" y="21171"/>
                    <a:pt x="7796" y="21171"/>
                  </a:cubicBezTo>
                  <a:cubicBezTo>
                    <a:pt x="7802" y="21171"/>
                    <a:pt x="7808" y="21171"/>
                    <a:pt x="7814" y="21170"/>
                  </a:cubicBezTo>
                  <a:cubicBezTo>
                    <a:pt x="8330" y="21145"/>
                    <a:pt x="8650" y="20179"/>
                    <a:pt x="8954" y="20179"/>
                  </a:cubicBezTo>
                  <a:cubicBezTo>
                    <a:pt x="8959" y="20179"/>
                    <a:pt x="8965" y="20179"/>
                    <a:pt x="8970" y="20180"/>
                  </a:cubicBezTo>
                  <a:cubicBezTo>
                    <a:pt x="9245" y="20214"/>
                    <a:pt x="9618" y="20873"/>
                    <a:pt x="9888" y="20873"/>
                  </a:cubicBezTo>
                  <a:cubicBezTo>
                    <a:pt x="9925" y="20873"/>
                    <a:pt x="9961" y="20861"/>
                    <a:pt x="9994" y="20832"/>
                  </a:cubicBezTo>
                  <a:cubicBezTo>
                    <a:pt x="10261" y="20595"/>
                    <a:pt x="9710" y="19901"/>
                    <a:pt x="10409" y="19736"/>
                  </a:cubicBezTo>
                  <a:cubicBezTo>
                    <a:pt x="11107" y="19571"/>
                    <a:pt x="15903" y="18127"/>
                    <a:pt x="16914" y="14762"/>
                  </a:cubicBezTo>
                  <a:cubicBezTo>
                    <a:pt x="17930" y="11398"/>
                    <a:pt x="17422" y="8126"/>
                    <a:pt x="14353" y="5980"/>
                  </a:cubicBezTo>
                  <a:cubicBezTo>
                    <a:pt x="11285" y="3834"/>
                    <a:pt x="12483" y="914"/>
                    <a:pt x="12199" y="372"/>
                  </a:cubicBezTo>
                  <a:cubicBezTo>
                    <a:pt x="12064" y="110"/>
                    <a:pt x="11645" y="0"/>
                    <a:pt x="1118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3"/>
            <p:cNvSpPr/>
            <p:nvPr/>
          </p:nvSpPr>
          <p:spPr>
            <a:xfrm>
              <a:off x="-4087450" y="5666775"/>
              <a:ext cx="57825" cy="204500"/>
            </a:xfrm>
            <a:custGeom>
              <a:rect b="b" l="l" r="r" t="t"/>
              <a:pathLst>
                <a:path extrusionOk="0" h="8180" w="2313">
                  <a:moveTo>
                    <a:pt x="1439" y="1"/>
                  </a:moveTo>
                  <a:cubicBezTo>
                    <a:pt x="1438" y="1"/>
                    <a:pt x="1436" y="1"/>
                    <a:pt x="1435" y="2"/>
                  </a:cubicBezTo>
                  <a:cubicBezTo>
                    <a:pt x="491" y="1386"/>
                    <a:pt x="0" y="2952"/>
                    <a:pt x="178" y="4637"/>
                  </a:cubicBezTo>
                  <a:cubicBezTo>
                    <a:pt x="313" y="5902"/>
                    <a:pt x="787" y="7578"/>
                    <a:pt x="2023" y="8167"/>
                  </a:cubicBezTo>
                  <a:cubicBezTo>
                    <a:pt x="2042" y="8175"/>
                    <a:pt x="2062" y="8179"/>
                    <a:pt x="2081" y="8179"/>
                  </a:cubicBezTo>
                  <a:cubicBezTo>
                    <a:pt x="2202" y="8179"/>
                    <a:pt x="2312" y="8022"/>
                    <a:pt x="2239" y="7913"/>
                  </a:cubicBezTo>
                  <a:cubicBezTo>
                    <a:pt x="1545" y="6872"/>
                    <a:pt x="906" y="6046"/>
                    <a:pt x="699" y="4751"/>
                  </a:cubicBezTo>
                  <a:cubicBezTo>
                    <a:pt x="440" y="3126"/>
                    <a:pt x="732" y="1484"/>
                    <a:pt x="1448" y="11"/>
                  </a:cubicBezTo>
                  <a:cubicBezTo>
                    <a:pt x="1448" y="4"/>
                    <a:pt x="1443" y="1"/>
                    <a:pt x="1439"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3"/>
            <p:cNvSpPr/>
            <p:nvPr/>
          </p:nvSpPr>
          <p:spPr>
            <a:xfrm>
              <a:off x="-4024700" y="5594300"/>
              <a:ext cx="90850" cy="292100"/>
            </a:xfrm>
            <a:custGeom>
              <a:rect b="b" l="l" r="r" t="t"/>
              <a:pathLst>
                <a:path extrusionOk="0" h="11684" w="3634">
                  <a:moveTo>
                    <a:pt x="3519" y="0"/>
                  </a:moveTo>
                  <a:cubicBezTo>
                    <a:pt x="3507" y="0"/>
                    <a:pt x="3495" y="3"/>
                    <a:pt x="3483" y="10"/>
                  </a:cubicBezTo>
                  <a:cubicBezTo>
                    <a:pt x="0" y="2275"/>
                    <a:pt x="106" y="8687"/>
                    <a:pt x="2658" y="11641"/>
                  </a:cubicBezTo>
                  <a:cubicBezTo>
                    <a:pt x="2685" y="11671"/>
                    <a:pt x="2720" y="11683"/>
                    <a:pt x="2755" y="11683"/>
                  </a:cubicBezTo>
                  <a:cubicBezTo>
                    <a:pt x="2837" y="11683"/>
                    <a:pt x="2919" y="11614"/>
                    <a:pt x="2895" y="11523"/>
                  </a:cubicBezTo>
                  <a:cubicBezTo>
                    <a:pt x="2391" y="9745"/>
                    <a:pt x="1469" y="8247"/>
                    <a:pt x="1308" y="6355"/>
                  </a:cubicBezTo>
                  <a:cubicBezTo>
                    <a:pt x="1113" y="4099"/>
                    <a:pt x="1710" y="1585"/>
                    <a:pt x="3572" y="142"/>
                  </a:cubicBezTo>
                  <a:cubicBezTo>
                    <a:pt x="3633" y="95"/>
                    <a:pt x="3582" y="0"/>
                    <a:pt x="3519"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3"/>
            <p:cNvSpPr/>
            <p:nvPr/>
          </p:nvSpPr>
          <p:spPr>
            <a:xfrm>
              <a:off x="-3919350" y="5566725"/>
              <a:ext cx="70525" cy="344950"/>
            </a:xfrm>
            <a:custGeom>
              <a:rect b="b" l="l" r="r" t="t"/>
              <a:pathLst>
                <a:path extrusionOk="0" h="13798" w="2821">
                  <a:moveTo>
                    <a:pt x="2754" y="0"/>
                  </a:moveTo>
                  <a:cubicBezTo>
                    <a:pt x="2732" y="0"/>
                    <a:pt x="2710" y="14"/>
                    <a:pt x="2710" y="43"/>
                  </a:cubicBezTo>
                  <a:cubicBezTo>
                    <a:pt x="2554" y="2256"/>
                    <a:pt x="2338" y="4466"/>
                    <a:pt x="1987" y="6658"/>
                  </a:cubicBezTo>
                  <a:cubicBezTo>
                    <a:pt x="1606" y="8999"/>
                    <a:pt x="1276" y="11525"/>
                    <a:pt x="52" y="13595"/>
                  </a:cubicBezTo>
                  <a:cubicBezTo>
                    <a:pt x="1" y="13685"/>
                    <a:pt x="79" y="13797"/>
                    <a:pt x="166" y="13797"/>
                  </a:cubicBezTo>
                  <a:cubicBezTo>
                    <a:pt x="194" y="13797"/>
                    <a:pt x="222" y="13786"/>
                    <a:pt x="247" y="13760"/>
                  </a:cubicBezTo>
                  <a:cubicBezTo>
                    <a:pt x="1606" y="12368"/>
                    <a:pt x="1796" y="9811"/>
                    <a:pt x="2122" y="7983"/>
                  </a:cubicBezTo>
                  <a:cubicBezTo>
                    <a:pt x="2596" y="5363"/>
                    <a:pt x="2820" y="2709"/>
                    <a:pt x="2799" y="47"/>
                  </a:cubicBezTo>
                  <a:cubicBezTo>
                    <a:pt x="2802" y="16"/>
                    <a:pt x="2778" y="0"/>
                    <a:pt x="2754"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3"/>
            <p:cNvSpPr/>
            <p:nvPr/>
          </p:nvSpPr>
          <p:spPr>
            <a:xfrm>
              <a:off x="-3831325" y="5636250"/>
              <a:ext cx="72550" cy="267025"/>
            </a:xfrm>
            <a:custGeom>
              <a:rect b="b" l="l" r="r" t="t"/>
              <a:pathLst>
                <a:path extrusionOk="0" h="10681" w="2902">
                  <a:moveTo>
                    <a:pt x="1984" y="0"/>
                  </a:moveTo>
                  <a:cubicBezTo>
                    <a:pt x="1945" y="0"/>
                    <a:pt x="1904" y="41"/>
                    <a:pt x="1924" y="89"/>
                  </a:cubicBezTo>
                  <a:cubicBezTo>
                    <a:pt x="2673" y="1833"/>
                    <a:pt x="2550" y="3813"/>
                    <a:pt x="2182" y="5638"/>
                  </a:cubicBezTo>
                  <a:cubicBezTo>
                    <a:pt x="1814" y="7470"/>
                    <a:pt x="887" y="8829"/>
                    <a:pt x="66" y="10454"/>
                  </a:cubicBezTo>
                  <a:cubicBezTo>
                    <a:pt x="1" y="10565"/>
                    <a:pt x="90" y="10680"/>
                    <a:pt x="193" y="10680"/>
                  </a:cubicBezTo>
                  <a:cubicBezTo>
                    <a:pt x="224" y="10680"/>
                    <a:pt x="256" y="10669"/>
                    <a:pt x="286" y="10645"/>
                  </a:cubicBezTo>
                  <a:cubicBezTo>
                    <a:pt x="1780" y="9527"/>
                    <a:pt x="2364" y="7212"/>
                    <a:pt x="2626" y="5464"/>
                  </a:cubicBezTo>
                  <a:cubicBezTo>
                    <a:pt x="2901" y="3615"/>
                    <a:pt x="2897" y="1731"/>
                    <a:pt x="2034" y="34"/>
                  </a:cubicBezTo>
                  <a:cubicBezTo>
                    <a:pt x="2022" y="10"/>
                    <a:pt x="2003" y="0"/>
                    <a:pt x="1984"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3"/>
            <p:cNvSpPr/>
            <p:nvPr/>
          </p:nvSpPr>
          <p:spPr>
            <a:xfrm>
              <a:off x="-3752950" y="5711425"/>
              <a:ext cx="58075" cy="167450"/>
            </a:xfrm>
            <a:custGeom>
              <a:rect b="b" l="l" r="r" t="t"/>
              <a:pathLst>
                <a:path extrusionOk="0" h="6698" w="2323">
                  <a:moveTo>
                    <a:pt x="1758" y="1"/>
                  </a:moveTo>
                  <a:cubicBezTo>
                    <a:pt x="1715" y="1"/>
                    <a:pt x="1671" y="35"/>
                    <a:pt x="1684" y="91"/>
                  </a:cubicBezTo>
                  <a:cubicBezTo>
                    <a:pt x="1870" y="1344"/>
                    <a:pt x="1794" y="2614"/>
                    <a:pt x="1396" y="3824"/>
                  </a:cubicBezTo>
                  <a:cubicBezTo>
                    <a:pt x="1074" y="4793"/>
                    <a:pt x="422" y="5551"/>
                    <a:pt x="54" y="6482"/>
                  </a:cubicBezTo>
                  <a:cubicBezTo>
                    <a:pt x="1" y="6611"/>
                    <a:pt x="115" y="6698"/>
                    <a:pt x="228" y="6698"/>
                  </a:cubicBezTo>
                  <a:cubicBezTo>
                    <a:pt x="267" y="6698"/>
                    <a:pt x="306" y="6687"/>
                    <a:pt x="338" y="6664"/>
                  </a:cubicBezTo>
                  <a:cubicBezTo>
                    <a:pt x="2196" y="5310"/>
                    <a:pt x="2323" y="2076"/>
                    <a:pt x="1828" y="57"/>
                  </a:cubicBezTo>
                  <a:cubicBezTo>
                    <a:pt x="1819" y="18"/>
                    <a:pt x="1788" y="1"/>
                    <a:pt x="1758"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3"/>
            <p:cNvSpPr/>
            <p:nvPr/>
          </p:nvSpPr>
          <p:spPr>
            <a:xfrm>
              <a:off x="-3862175" y="5478650"/>
              <a:ext cx="33300" cy="75750"/>
            </a:xfrm>
            <a:custGeom>
              <a:rect b="b" l="l" r="r" t="t"/>
              <a:pathLst>
                <a:path extrusionOk="0" h="3030" w="1332">
                  <a:moveTo>
                    <a:pt x="756" y="1"/>
                  </a:moveTo>
                  <a:cubicBezTo>
                    <a:pt x="675" y="1"/>
                    <a:pt x="589" y="36"/>
                    <a:pt x="538" y="99"/>
                  </a:cubicBezTo>
                  <a:cubicBezTo>
                    <a:pt x="0" y="759"/>
                    <a:pt x="153" y="1966"/>
                    <a:pt x="407" y="2715"/>
                  </a:cubicBezTo>
                  <a:cubicBezTo>
                    <a:pt x="481" y="2935"/>
                    <a:pt x="646" y="3030"/>
                    <a:pt x="810" y="3030"/>
                  </a:cubicBezTo>
                  <a:cubicBezTo>
                    <a:pt x="1073" y="3030"/>
                    <a:pt x="1331" y="2785"/>
                    <a:pt x="1198" y="2427"/>
                  </a:cubicBezTo>
                  <a:cubicBezTo>
                    <a:pt x="1046" y="2042"/>
                    <a:pt x="965" y="1631"/>
                    <a:pt x="957" y="1217"/>
                  </a:cubicBezTo>
                  <a:cubicBezTo>
                    <a:pt x="952" y="869"/>
                    <a:pt x="1012" y="518"/>
                    <a:pt x="965" y="175"/>
                  </a:cubicBezTo>
                  <a:cubicBezTo>
                    <a:pt x="949" y="54"/>
                    <a:pt x="856" y="1"/>
                    <a:pt x="75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3"/>
            <p:cNvSpPr/>
            <p:nvPr/>
          </p:nvSpPr>
          <p:spPr>
            <a:xfrm>
              <a:off x="-3831400" y="5560600"/>
              <a:ext cx="21925" cy="19075"/>
            </a:xfrm>
            <a:custGeom>
              <a:rect b="b" l="l" r="r" t="t"/>
              <a:pathLst>
                <a:path extrusionOk="0" h="763" w="877">
                  <a:moveTo>
                    <a:pt x="265" y="0"/>
                  </a:moveTo>
                  <a:cubicBezTo>
                    <a:pt x="213" y="0"/>
                    <a:pt x="161" y="18"/>
                    <a:pt x="115" y="59"/>
                  </a:cubicBezTo>
                  <a:cubicBezTo>
                    <a:pt x="26" y="139"/>
                    <a:pt x="1" y="313"/>
                    <a:pt x="98" y="402"/>
                  </a:cubicBezTo>
                  <a:lnTo>
                    <a:pt x="403" y="685"/>
                  </a:lnTo>
                  <a:cubicBezTo>
                    <a:pt x="457" y="734"/>
                    <a:pt x="526" y="763"/>
                    <a:pt x="595" y="763"/>
                  </a:cubicBezTo>
                  <a:cubicBezTo>
                    <a:pt x="651" y="763"/>
                    <a:pt x="707" y="744"/>
                    <a:pt x="754" y="702"/>
                  </a:cubicBezTo>
                  <a:cubicBezTo>
                    <a:pt x="843" y="622"/>
                    <a:pt x="877" y="440"/>
                    <a:pt x="771" y="351"/>
                  </a:cubicBezTo>
                  <a:lnTo>
                    <a:pt x="454" y="80"/>
                  </a:lnTo>
                  <a:cubicBezTo>
                    <a:pt x="399" y="30"/>
                    <a:pt x="332" y="0"/>
                    <a:pt x="26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3"/>
            <p:cNvSpPr/>
            <p:nvPr/>
          </p:nvSpPr>
          <p:spPr>
            <a:xfrm>
              <a:off x="-4025200" y="5601525"/>
              <a:ext cx="56175" cy="46425"/>
            </a:xfrm>
            <a:custGeom>
              <a:rect b="b" l="l" r="r" t="t"/>
              <a:pathLst>
                <a:path extrusionOk="0" h="1857" w="2247">
                  <a:moveTo>
                    <a:pt x="1683" y="0"/>
                  </a:moveTo>
                  <a:cubicBezTo>
                    <a:pt x="1643" y="0"/>
                    <a:pt x="1603" y="7"/>
                    <a:pt x="1561" y="22"/>
                  </a:cubicBezTo>
                  <a:cubicBezTo>
                    <a:pt x="1256" y="132"/>
                    <a:pt x="960" y="344"/>
                    <a:pt x="676" y="504"/>
                  </a:cubicBezTo>
                  <a:cubicBezTo>
                    <a:pt x="325" y="703"/>
                    <a:pt x="12" y="957"/>
                    <a:pt x="3" y="1397"/>
                  </a:cubicBezTo>
                  <a:cubicBezTo>
                    <a:pt x="0" y="1663"/>
                    <a:pt x="226" y="1856"/>
                    <a:pt x="460" y="1856"/>
                  </a:cubicBezTo>
                  <a:cubicBezTo>
                    <a:pt x="559" y="1856"/>
                    <a:pt x="659" y="1822"/>
                    <a:pt x="744" y="1745"/>
                  </a:cubicBezTo>
                  <a:cubicBezTo>
                    <a:pt x="913" y="1584"/>
                    <a:pt x="1095" y="1436"/>
                    <a:pt x="1294" y="1309"/>
                  </a:cubicBezTo>
                  <a:cubicBezTo>
                    <a:pt x="1421" y="1237"/>
                    <a:pt x="1548" y="1152"/>
                    <a:pt x="1671" y="1063"/>
                  </a:cubicBezTo>
                  <a:cubicBezTo>
                    <a:pt x="1777" y="983"/>
                    <a:pt x="1853" y="851"/>
                    <a:pt x="1950" y="775"/>
                  </a:cubicBezTo>
                  <a:cubicBezTo>
                    <a:pt x="2247" y="543"/>
                    <a:pt x="2031" y="0"/>
                    <a:pt x="1683"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3"/>
            <p:cNvSpPr/>
            <p:nvPr/>
          </p:nvSpPr>
          <p:spPr>
            <a:xfrm>
              <a:off x="-4048825" y="5645125"/>
              <a:ext cx="18000" cy="17900"/>
            </a:xfrm>
            <a:custGeom>
              <a:rect b="b" l="l" r="r" t="t"/>
              <a:pathLst>
                <a:path extrusionOk="0" h="716" w="720">
                  <a:moveTo>
                    <a:pt x="364" y="0"/>
                  </a:moveTo>
                  <a:cubicBezTo>
                    <a:pt x="235" y="0"/>
                    <a:pt x="116" y="88"/>
                    <a:pt x="59" y="216"/>
                  </a:cubicBezTo>
                  <a:cubicBezTo>
                    <a:pt x="21" y="293"/>
                    <a:pt x="0" y="377"/>
                    <a:pt x="0" y="462"/>
                  </a:cubicBezTo>
                  <a:cubicBezTo>
                    <a:pt x="4" y="592"/>
                    <a:pt x="102" y="715"/>
                    <a:pt x="234" y="715"/>
                  </a:cubicBezTo>
                  <a:cubicBezTo>
                    <a:pt x="253" y="715"/>
                    <a:pt x="272" y="713"/>
                    <a:pt x="292" y="707"/>
                  </a:cubicBezTo>
                  <a:cubicBezTo>
                    <a:pt x="398" y="673"/>
                    <a:pt x="491" y="623"/>
                    <a:pt x="567" y="547"/>
                  </a:cubicBezTo>
                  <a:cubicBezTo>
                    <a:pt x="720" y="407"/>
                    <a:pt x="698" y="166"/>
                    <a:pt x="529" y="51"/>
                  </a:cubicBezTo>
                  <a:cubicBezTo>
                    <a:pt x="475" y="16"/>
                    <a:pt x="419" y="0"/>
                    <a:pt x="364"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9" name="Google Shape;7839;p63"/>
          <p:cNvSpPr/>
          <p:nvPr/>
        </p:nvSpPr>
        <p:spPr>
          <a:xfrm>
            <a:off x="511050" y="2938425"/>
            <a:ext cx="6537900" cy="2672700"/>
          </a:xfrm>
          <a:prstGeom prst="roundRect">
            <a:avLst>
              <a:gd fmla="val 10468"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3"/>
          <p:cNvSpPr/>
          <p:nvPr/>
        </p:nvSpPr>
        <p:spPr>
          <a:xfrm>
            <a:off x="1799700" y="1917825"/>
            <a:ext cx="3960600" cy="5826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Select and place only the vegetables inside the rectangle</a:t>
            </a:r>
            <a:endParaRPr/>
          </a:p>
        </p:txBody>
      </p:sp>
      <p:grpSp>
        <p:nvGrpSpPr>
          <p:cNvPr id="7841" name="Google Shape;7841;p63"/>
          <p:cNvGrpSpPr/>
          <p:nvPr/>
        </p:nvGrpSpPr>
        <p:grpSpPr>
          <a:xfrm>
            <a:off x="3756045" y="5971927"/>
            <a:ext cx="1294120" cy="1210786"/>
            <a:chOff x="-3514987" y="4242413"/>
            <a:chExt cx="449738" cy="420763"/>
          </a:xfrm>
        </p:grpSpPr>
        <p:sp>
          <p:nvSpPr>
            <p:cNvPr id="7842" name="Google Shape;7842;p63"/>
            <p:cNvSpPr/>
            <p:nvPr/>
          </p:nvSpPr>
          <p:spPr>
            <a:xfrm>
              <a:off x="-3372875" y="4245950"/>
              <a:ext cx="307625" cy="364900"/>
            </a:xfrm>
            <a:custGeom>
              <a:rect b="b" l="l" r="r" t="t"/>
              <a:pathLst>
                <a:path extrusionOk="0" h="14596" w="12305">
                  <a:moveTo>
                    <a:pt x="3409" y="1"/>
                  </a:moveTo>
                  <a:cubicBezTo>
                    <a:pt x="2828" y="1"/>
                    <a:pt x="2266" y="108"/>
                    <a:pt x="1762" y="404"/>
                  </a:cubicBezTo>
                  <a:cubicBezTo>
                    <a:pt x="907" y="903"/>
                    <a:pt x="407" y="1856"/>
                    <a:pt x="204" y="2825"/>
                  </a:cubicBezTo>
                  <a:cubicBezTo>
                    <a:pt x="1" y="3790"/>
                    <a:pt x="56" y="4789"/>
                    <a:pt x="56" y="5775"/>
                  </a:cubicBezTo>
                  <a:cubicBezTo>
                    <a:pt x="56" y="6710"/>
                    <a:pt x="14" y="7663"/>
                    <a:pt x="289" y="8552"/>
                  </a:cubicBezTo>
                  <a:cubicBezTo>
                    <a:pt x="521" y="9313"/>
                    <a:pt x="974" y="9986"/>
                    <a:pt x="1470" y="10608"/>
                  </a:cubicBezTo>
                  <a:cubicBezTo>
                    <a:pt x="2633" y="12052"/>
                    <a:pt x="4322" y="13686"/>
                    <a:pt x="6053" y="14430"/>
                  </a:cubicBezTo>
                  <a:cubicBezTo>
                    <a:pt x="6319" y="14545"/>
                    <a:pt x="6588" y="14596"/>
                    <a:pt x="6857" y="14596"/>
                  </a:cubicBezTo>
                  <a:cubicBezTo>
                    <a:pt x="8317" y="14596"/>
                    <a:pt x="9757" y="13085"/>
                    <a:pt x="10591" y="12052"/>
                  </a:cubicBezTo>
                  <a:cubicBezTo>
                    <a:pt x="11687" y="10693"/>
                    <a:pt x="12305" y="8835"/>
                    <a:pt x="11780" y="7176"/>
                  </a:cubicBezTo>
                  <a:cubicBezTo>
                    <a:pt x="11594" y="6583"/>
                    <a:pt x="11272" y="6037"/>
                    <a:pt x="11145" y="5432"/>
                  </a:cubicBezTo>
                  <a:cubicBezTo>
                    <a:pt x="11060" y="5034"/>
                    <a:pt x="11065" y="4624"/>
                    <a:pt x="11022" y="4222"/>
                  </a:cubicBezTo>
                  <a:cubicBezTo>
                    <a:pt x="10917" y="3223"/>
                    <a:pt x="10485" y="2215"/>
                    <a:pt x="9672" y="1631"/>
                  </a:cubicBezTo>
                  <a:cubicBezTo>
                    <a:pt x="9130" y="1246"/>
                    <a:pt x="8470" y="1073"/>
                    <a:pt x="7827" y="912"/>
                  </a:cubicBezTo>
                  <a:lnTo>
                    <a:pt x="5668" y="366"/>
                  </a:lnTo>
                  <a:cubicBezTo>
                    <a:pt x="4939" y="180"/>
                    <a:pt x="4158" y="1"/>
                    <a:pt x="340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3"/>
            <p:cNvSpPr/>
            <p:nvPr/>
          </p:nvSpPr>
          <p:spPr>
            <a:xfrm>
              <a:off x="-3372887" y="4245938"/>
              <a:ext cx="307625" cy="364900"/>
            </a:xfrm>
            <a:custGeom>
              <a:rect b="b" l="l" r="r" t="t"/>
              <a:pathLst>
                <a:path extrusionOk="0" h="14596" w="12305">
                  <a:moveTo>
                    <a:pt x="3409" y="1"/>
                  </a:moveTo>
                  <a:cubicBezTo>
                    <a:pt x="2828" y="1"/>
                    <a:pt x="2266" y="108"/>
                    <a:pt x="1762" y="404"/>
                  </a:cubicBezTo>
                  <a:cubicBezTo>
                    <a:pt x="907" y="903"/>
                    <a:pt x="407" y="1856"/>
                    <a:pt x="204" y="2825"/>
                  </a:cubicBezTo>
                  <a:cubicBezTo>
                    <a:pt x="1" y="3790"/>
                    <a:pt x="56" y="4789"/>
                    <a:pt x="56" y="5775"/>
                  </a:cubicBezTo>
                  <a:cubicBezTo>
                    <a:pt x="56" y="6710"/>
                    <a:pt x="14" y="7663"/>
                    <a:pt x="289" y="8552"/>
                  </a:cubicBezTo>
                  <a:cubicBezTo>
                    <a:pt x="521" y="9313"/>
                    <a:pt x="974" y="9986"/>
                    <a:pt x="1470" y="10608"/>
                  </a:cubicBezTo>
                  <a:cubicBezTo>
                    <a:pt x="2633" y="12052"/>
                    <a:pt x="4322" y="13686"/>
                    <a:pt x="6053" y="14430"/>
                  </a:cubicBezTo>
                  <a:cubicBezTo>
                    <a:pt x="6319" y="14545"/>
                    <a:pt x="6588" y="14596"/>
                    <a:pt x="6857" y="14596"/>
                  </a:cubicBezTo>
                  <a:cubicBezTo>
                    <a:pt x="8317" y="14596"/>
                    <a:pt x="9757" y="13085"/>
                    <a:pt x="10591" y="12052"/>
                  </a:cubicBezTo>
                  <a:cubicBezTo>
                    <a:pt x="11687" y="10693"/>
                    <a:pt x="12305" y="8835"/>
                    <a:pt x="11780" y="7176"/>
                  </a:cubicBezTo>
                  <a:cubicBezTo>
                    <a:pt x="11594" y="6583"/>
                    <a:pt x="11272" y="6037"/>
                    <a:pt x="11145" y="5432"/>
                  </a:cubicBezTo>
                  <a:cubicBezTo>
                    <a:pt x="11060" y="5034"/>
                    <a:pt x="11065" y="4624"/>
                    <a:pt x="11022" y="4222"/>
                  </a:cubicBezTo>
                  <a:cubicBezTo>
                    <a:pt x="10917" y="3223"/>
                    <a:pt x="10485" y="2215"/>
                    <a:pt x="9672" y="1631"/>
                  </a:cubicBezTo>
                  <a:cubicBezTo>
                    <a:pt x="9130" y="1246"/>
                    <a:pt x="8470" y="1073"/>
                    <a:pt x="7827" y="912"/>
                  </a:cubicBezTo>
                  <a:lnTo>
                    <a:pt x="5668" y="366"/>
                  </a:lnTo>
                  <a:cubicBezTo>
                    <a:pt x="4939" y="180"/>
                    <a:pt x="4158" y="1"/>
                    <a:pt x="340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3"/>
            <p:cNvSpPr/>
            <p:nvPr/>
          </p:nvSpPr>
          <p:spPr>
            <a:xfrm>
              <a:off x="-3514975" y="4242425"/>
              <a:ext cx="346575" cy="410525"/>
            </a:xfrm>
            <a:custGeom>
              <a:rect b="b" l="l" r="r" t="t"/>
              <a:pathLst>
                <a:path extrusionOk="0" h="16421" w="13863">
                  <a:moveTo>
                    <a:pt x="6418" y="1"/>
                  </a:moveTo>
                  <a:cubicBezTo>
                    <a:pt x="5708" y="1"/>
                    <a:pt x="4992" y="310"/>
                    <a:pt x="4343" y="638"/>
                  </a:cubicBezTo>
                  <a:cubicBezTo>
                    <a:pt x="3306" y="1159"/>
                    <a:pt x="2197" y="1861"/>
                    <a:pt x="1935" y="2991"/>
                  </a:cubicBezTo>
                  <a:cubicBezTo>
                    <a:pt x="1812" y="3525"/>
                    <a:pt x="1897" y="4100"/>
                    <a:pt x="1694" y="4608"/>
                  </a:cubicBezTo>
                  <a:cubicBezTo>
                    <a:pt x="1486" y="5129"/>
                    <a:pt x="1004" y="5497"/>
                    <a:pt x="707" y="5975"/>
                  </a:cubicBezTo>
                  <a:cubicBezTo>
                    <a:pt x="1" y="7105"/>
                    <a:pt x="415" y="8566"/>
                    <a:pt x="847" y="9823"/>
                  </a:cubicBezTo>
                  <a:cubicBezTo>
                    <a:pt x="1207" y="10868"/>
                    <a:pt x="1575" y="11939"/>
                    <a:pt x="2240" y="12828"/>
                  </a:cubicBezTo>
                  <a:cubicBezTo>
                    <a:pt x="3773" y="14892"/>
                    <a:pt x="6670" y="16421"/>
                    <a:pt x="9335" y="16421"/>
                  </a:cubicBezTo>
                  <a:cubicBezTo>
                    <a:pt x="9855" y="16421"/>
                    <a:pt x="10366" y="16363"/>
                    <a:pt x="10857" y="16239"/>
                  </a:cubicBezTo>
                  <a:cubicBezTo>
                    <a:pt x="11708" y="16023"/>
                    <a:pt x="12546" y="15634"/>
                    <a:pt x="13100" y="14952"/>
                  </a:cubicBezTo>
                  <a:cubicBezTo>
                    <a:pt x="13655" y="14271"/>
                    <a:pt x="13862" y="13264"/>
                    <a:pt x="13439" y="12498"/>
                  </a:cubicBezTo>
                  <a:cubicBezTo>
                    <a:pt x="13126" y="11930"/>
                    <a:pt x="12542" y="11583"/>
                    <a:pt x="12042" y="11173"/>
                  </a:cubicBezTo>
                  <a:cubicBezTo>
                    <a:pt x="11543" y="10766"/>
                    <a:pt x="11077" y="10191"/>
                    <a:pt x="11157" y="9547"/>
                  </a:cubicBezTo>
                  <a:cubicBezTo>
                    <a:pt x="11234" y="8900"/>
                    <a:pt x="11839" y="8439"/>
                    <a:pt x="12051" y="7816"/>
                  </a:cubicBezTo>
                  <a:cubicBezTo>
                    <a:pt x="12389" y="6826"/>
                    <a:pt x="11577" y="5759"/>
                    <a:pt x="10611" y="5349"/>
                  </a:cubicBezTo>
                  <a:cubicBezTo>
                    <a:pt x="10150" y="5154"/>
                    <a:pt x="9625" y="5044"/>
                    <a:pt x="9287" y="4672"/>
                  </a:cubicBezTo>
                  <a:cubicBezTo>
                    <a:pt x="8817" y="4164"/>
                    <a:pt x="8889" y="3381"/>
                    <a:pt x="8830" y="2687"/>
                  </a:cubicBezTo>
                  <a:cubicBezTo>
                    <a:pt x="8736" y="1561"/>
                    <a:pt x="8097" y="384"/>
                    <a:pt x="7010" y="79"/>
                  </a:cubicBezTo>
                  <a:cubicBezTo>
                    <a:pt x="6814" y="25"/>
                    <a:pt x="6616" y="1"/>
                    <a:pt x="641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3"/>
            <p:cNvSpPr/>
            <p:nvPr/>
          </p:nvSpPr>
          <p:spPr>
            <a:xfrm>
              <a:off x="-3514987" y="4242413"/>
              <a:ext cx="346575" cy="410525"/>
            </a:xfrm>
            <a:custGeom>
              <a:rect b="b" l="l" r="r" t="t"/>
              <a:pathLst>
                <a:path extrusionOk="0" h="16421" w="13863">
                  <a:moveTo>
                    <a:pt x="6418" y="1"/>
                  </a:moveTo>
                  <a:cubicBezTo>
                    <a:pt x="5708" y="1"/>
                    <a:pt x="4992" y="310"/>
                    <a:pt x="4343" y="638"/>
                  </a:cubicBezTo>
                  <a:cubicBezTo>
                    <a:pt x="3306" y="1159"/>
                    <a:pt x="2197" y="1861"/>
                    <a:pt x="1935" y="2991"/>
                  </a:cubicBezTo>
                  <a:cubicBezTo>
                    <a:pt x="1812" y="3525"/>
                    <a:pt x="1897" y="4100"/>
                    <a:pt x="1694" y="4608"/>
                  </a:cubicBezTo>
                  <a:cubicBezTo>
                    <a:pt x="1486" y="5129"/>
                    <a:pt x="1004" y="5497"/>
                    <a:pt x="707" y="5975"/>
                  </a:cubicBezTo>
                  <a:cubicBezTo>
                    <a:pt x="1" y="7105"/>
                    <a:pt x="415" y="8566"/>
                    <a:pt x="847" y="9823"/>
                  </a:cubicBezTo>
                  <a:cubicBezTo>
                    <a:pt x="1207" y="10868"/>
                    <a:pt x="1575" y="11939"/>
                    <a:pt x="2240" y="12828"/>
                  </a:cubicBezTo>
                  <a:cubicBezTo>
                    <a:pt x="3773" y="14892"/>
                    <a:pt x="6670" y="16421"/>
                    <a:pt x="9335" y="16421"/>
                  </a:cubicBezTo>
                  <a:cubicBezTo>
                    <a:pt x="9855" y="16421"/>
                    <a:pt x="10366" y="16363"/>
                    <a:pt x="10857" y="16239"/>
                  </a:cubicBezTo>
                  <a:cubicBezTo>
                    <a:pt x="11708" y="16023"/>
                    <a:pt x="12546" y="15634"/>
                    <a:pt x="13100" y="14952"/>
                  </a:cubicBezTo>
                  <a:cubicBezTo>
                    <a:pt x="13655" y="14271"/>
                    <a:pt x="13862" y="13264"/>
                    <a:pt x="13439" y="12498"/>
                  </a:cubicBezTo>
                  <a:cubicBezTo>
                    <a:pt x="13126" y="11930"/>
                    <a:pt x="12542" y="11583"/>
                    <a:pt x="12042" y="11173"/>
                  </a:cubicBezTo>
                  <a:cubicBezTo>
                    <a:pt x="11543" y="10766"/>
                    <a:pt x="11077" y="10191"/>
                    <a:pt x="11157" y="9547"/>
                  </a:cubicBezTo>
                  <a:cubicBezTo>
                    <a:pt x="11234" y="8900"/>
                    <a:pt x="11839" y="8439"/>
                    <a:pt x="12051" y="7816"/>
                  </a:cubicBezTo>
                  <a:cubicBezTo>
                    <a:pt x="12389" y="6826"/>
                    <a:pt x="11577" y="5759"/>
                    <a:pt x="10611" y="5349"/>
                  </a:cubicBezTo>
                  <a:cubicBezTo>
                    <a:pt x="10150" y="5154"/>
                    <a:pt x="9625" y="5044"/>
                    <a:pt x="9287" y="4672"/>
                  </a:cubicBezTo>
                  <a:cubicBezTo>
                    <a:pt x="8817" y="4164"/>
                    <a:pt x="8889" y="3381"/>
                    <a:pt x="8830" y="2687"/>
                  </a:cubicBezTo>
                  <a:cubicBezTo>
                    <a:pt x="8736" y="1561"/>
                    <a:pt x="8097" y="384"/>
                    <a:pt x="7010" y="79"/>
                  </a:cubicBezTo>
                  <a:cubicBezTo>
                    <a:pt x="6814" y="25"/>
                    <a:pt x="6616" y="1"/>
                    <a:pt x="641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3"/>
            <p:cNvSpPr/>
            <p:nvPr/>
          </p:nvSpPr>
          <p:spPr>
            <a:xfrm>
              <a:off x="-3439325" y="4500400"/>
              <a:ext cx="330700" cy="162775"/>
            </a:xfrm>
            <a:custGeom>
              <a:rect b="b" l="l" r="r" t="t"/>
              <a:pathLst>
                <a:path extrusionOk="0" h="6511" w="13228">
                  <a:moveTo>
                    <a:pt x="7315" y="0"/>
                  </a:moveTo>
                  <a:cubicBezTo>
                    <a:pt x="6037" y="0"/>
                    <a:pt x="5041" y="1806"/>
                    <a:pt x="3773" y="1806"/>
                  </a:cubicBezTo>
                  <a:cubicBezTo>
                    <a:pt x="3676" y="1806"/>
                    <a:pt x="3577" y="1795"/>
                    <a:pt x="3476" y="1772"/>
                  </a:cubicBezTo>
                  <a:cubicBezTo>
                    <a:pt x="2811" y="1623"/>
                    <a:pt x="2293" y="946"/>
                    <a:pt x="1631" y="946"/>
                  </a:cubicBezTo>
                  <a:cubicBezTo>
                    <a:pt x="1598" y="946"/>
                    <a:pt x="1563" y="947"/>
                    <a:pt x="1529" y="951"/>
                  </a:cubicBezTo>
                  <a:cubicBezTo>
                    <a:pt x="1309" y="981"/>
                    <a:pt x="1101" y="1070"/>
                    <a:pt x="928" y="1209"/>
                  </a:cubicBezTo>
                  <a:cubicBezTo>
                    <a:pt x="145" y="1815"/>
                    <a:pt x="1" y="3012"/>
                    <a:pt x="411" y="3910"/>
                  </a:cubicBezTo>
                  <a:cubicBezTo>
                    <a:pt x="826" y="4807"/>
                    <a:pt x="1673" y="5438"/>
                    <a:pt x="2574" y="5844"/>
                  </a:cubicBezTo>
                  <a:cubicBezTo>
                    <a:pt x="3438" y="6237"/>
                    <a:pt x="4365" y="6458"/>
                    <a:pt x="5308" y="6504"/>
                  </a:cubicBezTo>
                  <a:cubicBezTo>
                    <a:pt x="5412" y="6509"/>
                    <a:pt x="5515" y="6511"/>
                    <a:pt x="5616" y="6511"/>
                  </a:cubicBezTo>
                  <a:cubicBezTo>
                    <a:pt x="7398" y="6511"/>
                    <a:pt x="8912" y="5831"/>
                    <a:pt x="10569" y="5243"/>
                  </a:cubicBezTo>
                  <a:cubicBezTo>
                    <a:pt x="11915" y="4769"/>
                    <a:pt x="13071" y="4100"/>
                    <a:pt x="13168" y="2445"/>
                  </a:cubicBezTo>
                  <a:cubicBezTo>
                    <a:pt x="13228" y="1377"/>
                    <a:pt x="12369" y="249"/>
                    <a:pt x="11333" y="249"/>
                  </a:cubicBezTo>
                  <a:cubicBezTo>
                    <a:pt x="11261" y="249"/>
                    <a:pt x="11189" y="254"/>
                    <a:pt x="11115" y="265"/>
                  </a:cubicBezTo>
                  <a:cubicBezTo>
                    <a:pt x="10523" y="353"/>
                    <a:pt x="9995" y="783"/>
                    <a:pt x="9407" y="783"/>
                  </a:cubicBezTo>
                  <a:cubicBezTo>
                    <a:pt x="9369" y="783"/>
                    <a:pt x="9330" y="781"/>
                    <a:pt x="9291" y="778"/>
                  </a:cubicBezTo>
                  <a:cubicBezTo>
                    <a:pt x="8669" y="718"/>
                    <a:pt x="8199" y="155"/>
                    <a:pt x="7590" y="28"/>
                  </a:cubicBezTo>
                  <a:cubicBezTo>
                    <a:pt x="7496" y="9"/>
                    <a:pt x="7405" y="0"/>
                    <a:pt x="73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3"/>
            <p:cNvSpPr/>
            <p:nvPr/>
          </p:nvSpPr>
          <p:spPr>
            <a:xfrm>
              <a:off x="-3435412" y="4294363"/>
              <a:ext cx="59725" cy="183550"/>
            </a:xfrm>
            <a:custGeom>
              <a:rect b="b" l="l" r="r" t="t"/>
              <a:pathLst>
                <a:path extrusionOk="0" h="7342" w="2389">
                  <a:moveTo>
                    <a:pt x="2248" y="0"/>
                  </a:moveTo>
                  <a:cubicBezTo>
                    <a:pt x="2220" y="0"/>
                    <a:pt x="2193" y="11"/>
                    <a:pt x="2176" y="39"/>
                  </a:cubicBezTo>
                  <a:cubicBezTo>
                    <a:pt x="1059" y="1867"/>
                    <a:pt x="0" y="5608"/>
                    <a:pt x="1939" y="7301"/>
                  </a:cubicBezTo>
                  <a:cubicBezTo>
                    <a:pt x="1970" y="7329"/>
                    <a:pt x="2004" y="7341"/>
                    <a:pt x="2035" y="7341"/>
                  </a:cubicBezTo>
                  <a:cubicBezTo>
                    <a:pt x="2154" y="7341"/>
                    <a:pt x="2254" y="7177"/>
                    <a:pt x="2167" y="7060"/>
                  </a:cubicBezTo>
                  <a:cubicBezTo>
                    <a:pt x="779" y="5143"/>
                    <a:pt x="1300" y="2066"/>
                    <a:pt x="2349" y="136"/>
                  </a:cubicBezTo>
                  <a:cubicBezTo>
                    <a:pt x="2388" y="67"/>
                    <a:pt x="2315" y="0"/>
                    <a:pt x="2248"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3"/>
            <p:cNvSpPr/>
            <p:nvPr/>
          </p:nvSpPr>
          <p:spPr>
            <a:xfrm>
              <a:off x="-3462312" y="4411813"/>
              <a:ext cx="80775" cy="77700"/>
            </a:xfrm>
            <a:custGeom>
              <a:rect b="b" l="l" r="r" t="t"/>
              <a:pathLst>
                <a:path extrusionOk="0" h="3108" w="3231">
                  <a:moveTo>
                    <a:pt x="151" y="0"/>
                  </a:moveTo>
                  <a:cubicBezTo>
                    <a:pt x="76" y="0"/>
                    <a:pt x="0" y="57"/>
                    <a:pt x="10" y="157"/>
                  </a:cubicBezTo>
                  <a:cubicBezTo>
                    <a:pt x="90" y="927"/>
                    <a:pt x="454" y="1638"/>
                    <a:pt x="1034" y="2155"/>
                  </a:cubicBezTo>
                  <a:cubicBezTo>
                    <a:pt x="1433" y="2521"/>
                    <a:pt x="2226" y="3107"/>
                    <a:pt x="2850" y="3107"/>
                  </a:cubicBezTo>
                  <a:cubicBezTo>
                    <a:pt x="2948" y="3107"/>
                    <a:pt x="3042" y="3093"/>
                    <a:pt x="3129" y="3061"/>
                  </a:cubicBezTo>
                  <a:cubicBezTo>
                    <a:pt x="3205" y="3023"/>
                    <a:pt x="3231" y="2925"/>
                    <a:pt x="3176" y="2857"/>
                  </a:cubicBezTo>
                  <a:cubicBezTo>
                    <a:pt x="3023" y="2637"/>
                    <a:pt x="2909" y="2616"/>
                    <a:pt x="2655" y="2527"/>
                  </a:cubicBezTo>
                  <a:cubicBezTo>
                    <a:pt x="2270" y="2392"/>
                    <a:pt x="1902" y="2206"/>
                    <a:pt x="1563" y="1977"/>
                  </a:cubicBezTo>
                  <a:cubicBezTo>
                    <a:pt x="907" y="1520"/>
                    <a:pt x="433" y="910"/>
                    <a:pt x="281" y="111"/>
                  </a:cubicBezTo>
                  <a:cubicBezTo>
                    <a:pt x="266" y="35"/>
                    <a:pt x="209" y="0"/>
                    <a:pt x="15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3"/>
            <p:cNvSpPr/>
            <p:nvPr/>
          </p:nvSpPr>
          <p:spPr>
            <a:xfrm>
              <a:off x="-3367587" y="4405613"/>
              <a:ext cx="36875" cy="84425"/>
            </a:xfrm>
            <a:custGeom>
              <a:rect b="b" l="l" r="r" t="t"/>
              <a:pathLst>
                <a:path extrusionOk="0" h="3377" w="1475">
                  <a:moveTo>
                    <a:pt x="1300" y="0"/>
                  </a:moveTo>
                  <a:cubicBezTo>
                    <a:pt x="1265" y="0"/>
                    <a:pt x="1230" y="16"/>
                    <a:pt x="1202" y="54"/>
                  </a:cubicBezTo>
                  <a:cubicBezTo>
                    <a:pt x="745" y="545"/>
                    <a:pt x="390" y="1112"/>
                    <a:pt x="250" y="1776"/>
                  </a:cubicBezTo>
                  <a:cubicBezTo>
                    <a:pt x="144" y="2267"/>
                    <a:pt x="0" y="2987"/>
                    <a:pt x="424" y="3351"/>
                  </a:cubicBezTo>
                  <a:cubicBezTo>
                    <a:pt x="446" y="3368"/>
                    <a:pt x="472" y="3376"/>
                    <a:pt x="499" y="3376"/>
                  </a:cubicBezTo>
                  <a:cubicBezTo>
                    <a:pt x="537" y="3376"/>
                    <a:pt x="576" y="3358"/>
                    <a:pt x="601" y="3326"/>
                  </a:cubicBezTo>
                  <a:cubicBezTo>
                    <a:pt x="834" y="2949"/>
                    <a:pt x="699" y="2471"/>
                    <a:pt x="754" y="2039"/>
                  </a:cubicBezTo>
                  <a:cubicBezTo>
                    <a:pt x="834" y="1387"/>
                    <a:pt x="1054" y="761"/>
                    <a:pt x="1401" y="202"/>
                  </a:cubicBezTo>
                  <a:cubicBezTo>
                    <a:pt x="1475" y="104"/>
                    <a:pt x="1390" y="0"/>
                    <a:pt x="130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3"/>
            <p:cNvSpPr/>
            <p:nvPr/>
          </p:nvSpPr>
          <p:spPr>
            <a:xfrm>
              <a:off x="-3233587" y="4295513"/>
              <a:ext cx="114250" cy="210325"/>
            </a:xfrm>
            <a:custGeom>
              <a:rect b="b" l="l" r="r" t="t"/>
              <a:pathLst>
                <a:path extrusionOk="0" h="8413" w="4570">
                  <a:moveTo>
                    <a:pt x="246" y="0"/>
                  </a:moveTo>
                  <a:cubicBezTo>
                    <a:pt x="103" y="0"/>
                    <a:pt x="0" y="194"/>
                    <a:pt x="143" y="306"/>
                  </a:cubicBezTo>
                  <a:cubicBezTo>
                    <a:pt x="2026" y="1770"/>
                    <a:pt x="4007" y="5893"/>
                    <a:pt x="3364" y="8233"/>
                  </a:cubicBezTo>
                  <a:cubicBezTo>
                    <a:pt x="3329" y="8333"/>
                    <a:pt x="3407" y="8412"/>
                    <a:pt x="3490" y="8412"/>
                  </a:cubicBezTo>
                  <a:cubicBezTo>
                    <a:pt x="3526" y="8412"/>
                    <a:pt x="3564" y="8397"/>
                    <a:pt x="3592" y="8360"/>
                  </a:cubicBezTo>
                  <a:cubicBezTo>
                    <a:pt x="4570" y="7247"/>
                    <a:pt x="3707" y="5249"/>
                    <a:pt x="3165" y="4081"/>
                  </a:cubicBezTo>
                  <a:cubicBezTo>
                    <a:pt x="2500" y="2646"/>
                    <a:pt x="1700" y="928"/>
                    <a:pt x="342" y="31"/>
                  </a:cubicBezTo>
                  <a:cubicBezTo>
                    <a:pt x="309" y="9"/>
                    <a:pt x="276" y="0"/>
                    <a:pt x="2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3"/>
            <p:cNvSpPr/>
            <p:nvPr/>
          </p:nvSpPr>
          <p:spPr>
            <a:xfrm>
              <a:off x="-3246987" y="4336063"/>
              <a:ext cx="58350" cy="44575"/>
            </a:xfrm>
            <a:custGeom>
              <a:rect b="b" l="l" r="r" t="t"/>
              <a:pathLst>
                <a:path extrusionOk="0" h="1783" w="2334">
                  <a:moveTo>
                    <a:pt x="330" y="0"/>
                  </a:moveTo>
                  <a:cubicBezTo>
                    <a:pt x="164" y="0"/>
                    <a:pt x="1" y="228"/>
                    <a:pt x="145" y="372"/>
                  </a:cubicBezTo>
                  <a:cubicBezTo>
                    <a:pt x="454" y="686"/>
                    <a:pt x="785" y="978"/>
                    <a:pt x="1132" y="1249"/>
                  </a:cubicBezTo>
                  <a:cubicBezTo>
                    <a:pt x="1419" y="1466"/>
                    <a:pt x="1738" y="1783"/>
                    <a:pt x="2108" y="1783"/>
                  </a:cubicBezTo>
                  <a:cubicBezTo>
                    <a:pt x="2120" y="1783"/>
                    <a:pt x="2131" y="1783"/>
                    <a:pt x="2143" y="1782"/>
                  </a:cubicBezTo>
                  <a:cubicBezTo>
                    <a:pt x="2266" y="1778"/>
                    <a:pt x="2334" y="1621"/>
                    <a:pt x="2283" y="1519"/>
                  </a:cubicBezTo>
                  <a:cubicBezTo>
                    <a:pt x="2130" y="1202"/>
                    <a:pt x="1707" y="1054"/>
                    <a:pt x="1428" y="851"/>
                  </a:cubicBezTo>
                  <a:cubicBezTo>
                    <a:pt x="1085" y="605"/>
                    <a:pt x="759" y="339"/>
                    <a:pt x="454" y="51"/>
                  </a:cubicBezTo>
                  <a:cubicBezTo>
                    <a:pt x="416" y="15"/>
                    <a:pt x="373" y="0"/>
                    <a:pt x="33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3"/>
            <p:cNvSpPr/>
            <p:nvPr/>
          </p:nvSpPr>
          <p:spPr>
            <a:xfrm>
              <a:off x="-3198212" y="4435863"/>
              <a:ext cx="46775" cy="47050"/>
            </a:xfrm>
            <a:custGeom>
              <a:rect b="b" l="l" r="r" t="t"/>
              <a:pathLst>
                <a:path extrusionOk="0" h="1882" w="1871">
                  <a:moveTo>
                    <a:pt x="155" y="0"/>
                  </a:moveTo>
                  <a:cubicBezTo>
                    <a:pt x="65" y="0"/>
                    <a:pt x="1" y="131"/>
                    <a:pt x="86" y="207"/>
                  </a:cubicBezTo>
                  <a:cubicBezTo>
                    <a:pt x="417" y="490"/>
                    <a:pt x="721" y="795"/>
                    <a:pt x="1005" y="1121"/>
                  </a:cubicBezTo>
                  <a:cubicBezTo>
                    <a:pt x="1208" y="1354"/>
                    <a:pt x="1398" y="1773"/>
                    <a:pt x="1699" y="1874"/>
                  </a:cubicBezTo>
                  <a:cubicBezTo>
                    <a:pt x="1712" y="1879"/>
                    <a:pt x="1725" y="1881"/>
                    <a:pt x="1738" y="1881"/>
                  </a:cubicBezTo>
                  <a:cubicBezTo>
                    <a:pt x="1809" y="1881"/>
                    <a:pt x="1871" y="1818"/>
                    <a:pt x="1860" y="1743"/>
                  </a:cubicBezTo>
                  <a:cubicBezTo>
                    <a:pt x="1843" y="1396"/>
                    <a:pt x="1398" y="1066"/>
                    <a:pt x="1166" y="833"/>
                  </a:cubicBezTo>
                  <a:cubicBezTo>
                    <a:pt x="869" y="545"/>
                    <a:pt x="552" y="274"/>
                    <a:pt x="222" y="25"/>
                  </a:cubicBezTo>
                  <a:cubicBezTo>
                    <a:pt x="199" y="8"/>
                    <a:pt x="176" y="0"/>
                    <a:pt x="1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3"/>
            <p:cNvSpPr/>
            <p:nvPr/>
          </p:nvSpPr>
          <p:spPr>
            <a:xfrm>
              <a:off x="-3139337" y="4319338"/>
              <a:ext cx="16300" cy="75450"/>
            </a:xfrm>
            <a:custGeom>
              <a:rect b="b" l="l" r="r" t="t"/>
              <a:pathLst>
                <a:path extrusionOk="0" h="3018" w="652">
                  <a:moveTo>
                    <a:pt x="121" y="1"/>
                  </a:moveTo>
                  <a:cubicBezTo>
                    <a:pt x="60" y="1"/>
                    <a:pt x="1" y="45"/>
                    <a:pt x="13" y="127"/>
                  </a:cubicBezTo>
                  <a:cubicBezTo>
                    <a:pt x="85" y="644"/>
                    <a:pt x="127" y="1164"/>
                    <a:pt x="144" y="1689"/>
                  </a:cubicBezTo>
                  <a:cubicBezTo>
                    <a:pt x="152" y="2104"/>
                    <a:pt x="51" y="2536"/>
                    <a:pt x="190" y="2933"/>
                  </a:cubicBezTo>
                  <a:cubicBezTo>
                    <a:pt x="212" y="2993"/>
                    <a:pt x="258" y="3018"/>
                    <a:pt x="307" y="3018"/>
                  </a:cubicBezTo>
                  <a:cubicBezTo>
                    <a:pt x="366" y="3018"/>
                    <a:pt x="427" y="2982"/>
                    <a:pt x="453" y="2929"/>
                  </a:cubicBezTo>
                  <a:cubicBezTo>
                    <a:pt x="652" y="2552"/>
                    <a:pt x="567" y="2062"/>
                    <a:pt x="538" y="1651"/>
                  </a:cubicBezTo>
                  <a:cubicBezTo>
                    <a:pt x="491" y="1122"/>
                    <a:pt x="389" y="597"/>
                    <a:pt x="237" y="89"/>
                  </a:cubicBezTo>
                  <a:cubicBezTo>
                    <a:pt x="220" y="29"/>
                    <a:pt x="170" y="1"/>
                    <a:pt x="12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3"/>
            <p:cNvSpPr/>
            <p:nvPr/>
          </p:nvSpPr>
          <p:spPr>
            <a:xfrm>
              <a:off x="-3106537" y="4446938"/>
              <a:ext cx="15675" cy="43450"/>
            </a:xfrm>
            <a:custGeom>
              <a:rect b="b" l="l" r="r" t="t"/>
              <a:pathLst>
                <a:path extrusionOk="0" h="1738" w="627">
                  <a:moveTo>
                    <a:pt x="320" y="0"/>
                  </a:moveTo>
                  <a:cubicBezTo>
                    <a:pt x="251" y="0"/>
                    <a:pt x="181" y="53"/>
                    <a:pt x="195" y="145"/>
                  </a:cubicBezTo>
                  <a:cubicBezTo>
                    <a:pt x="233" y="445"/>
                    <a:pt x="212" y="750"/>
                    <a:pt x="136" y="1046"/>
                  </a:cubicBezTo>
                  <a:cubicBezTo>
                    <a:pt x="81" y="1258"/>
                    <a:pt x="0" y="1423"/>
                    <a:pt x="21" y="1647"/>
                  </a:cubicBezTo>
                  <a:cubicBezTo>
                    <a:pt x="30" y="1703"/>
                    <a:pt x="79" y="1738"/>
                    <a:pt x="129" y="1738"/>
                  </a:cubicBezTo>
                  <a:cubicBezTo>
                    <a:pt x="152" y="1738"/>
                    <a:pt x="175" y="1731"/>
                    <a:pt x="195" y="1715"/>
                  </a:cubicBezTo>
                  <a:cubicBezTo>
                    <a:pt x="626" y="1389"/>
                    <a:pt x="542" y="572"/>
                    <a:pt x="445" y="107"/>
                  </a:cubicBezTo>
                  <a:cubicBezTo>
                    <a:pt x="431" y="33"/>
                    <a:pt x="376" y="0"/>
                    <a:pt x="32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3"/>
            <p:cNvSpPr/>
            <p:nvPr/>
          </p:nvSpPr>
          <p:spPr>
            <a:xfrm>
              <a:off x="-3357137" y="4576313"/>
              <a:ext cx="68925" cy="53125"/>
            </a:xfrm>
            <a:custGeom>
              <a:rect b="b" l="l" r="r" t="t"/>
              <a:pathLst>
                <a:path extrusionOk="0" h="2125" w="2757">
                  <a:moveTo>
                    <a:pt x="128" y="1"/>
                  </a:moveTo>
                  <a:cubicBezTo>
                    <a:pt x="61" y="1"/>
                    <a:pt x="1" y="78"/>
                    <a:pt x="48" y="150"/>
                  </a:cubicBezTo>
                  <a:cubicBezTo>
                    <a:pt x="374" y="671"/>
                    <a:pt x="772" y="1158"/>
                    <a:pt x="1259" y="1534"/>
                  </a:cubicBezTo>
                  <a:cubicBezTo>
                    <a:pt x="1560" y="1767"/>
                    <a:pt x="2021" y="2124"/>
                    <a:pt x="2434" y="2124"/>
                  </a:cubicBezTo>
                  <a:cubicBezTo>
                    <a:pt x="2503" y="2124"/>
                    <a:pt x="2569" y="2114"/>
                    <a:pt x="2634" y="2093"/>
                  </a:cubicBezTo>
                  <a:cubicBezTo>
                    <a:pt x="2719" y="2055"/>
                    <a:pt x="2757" y="1949"/>
                    <a:pt x="2719" y="1864"/>
                  </a:cubicBezTo>
                  <a:cubicBezTo>
                    <a:pt x="2503" y="1479"/>
                    <a:pt x="1919" y="1361"/>
                    <a:pt x="1551" y="1136"/>
                  </a:cubicBezTo>
                  <a:cubicBezTo>
                    <a:pt x="1047" y="836"/>
                    <a:pt x="590" y="463"/>
                    <a:pt x="196" y="32"/>
                  </a:cubicBezTo>
                  <a:cubicBezTo>
                    <a:pt x="176" y="10"/>
                    <a:pt x="152" y="1"/>
                    <a:pt x="12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3"/>
            <p:cNvSpPr/>
            <p:nvPr/>
          </p:nvSpPr>
          <p:spPr>
            <a:xfrm>
              <a:off x="-3245987" y="4554963"/>
              <a:ext cx="16500" cy="66475"/>
            </a:xfrm>
            <a:custGeom>
              <a:rect b="b" l="l" r="r" t="t"/>
              <a:pathLst>
                <a:path extrusionOk="0" h="2659" w="660">
                  <a:moveTo>
                    <a:pt x="236" y="1"/>
                  </a:moveTo>
                  <a:cubicBezTo>
                    <a:pt x="129" y="1"/>
                    <a:pt x="23" y="81"/>
                    <a:pt x="42" y="221"/>
                  </a:cubicBezTo>
                  <a:cubicBezTo>
                    <a:pt x="131" y="881"/>
                    <a:pt x="101" y="1512"/>
                    <a:pt x="29" y="2172"/>
                  </a:cubicBezTo>
                  <a:cubicBezTo>
                    <a:pt x="1" y="2400"/>
                    <a:pt x="53" y="2659"/>
                    <a:pt x="265" y="2659"/>
                  </a:cubicBezTo>
                  <a:cubicBezTo>
                    <a:pt x="305" y="2659"/>
                    <a:pt x="350" y="2650"/>
                    <a:pt x="402" y="2629"/>
                  </a:cubicBezTo>
                  <a:cubicBezTo>
                    <a:pt x="495" y="2587"/>
                    <a:pt x="558" y="2502"/>
                    <a:pt x="571" y="2401"/>
                  </a:cubicBezTo>
                  <a:cubicBezTo>
                    <a:pt x="660" y="1652"/>
                    <a:pt x="592" y="886"/>
                    <a:pt x="427" y="158"/>
                  </a:cubicBezTo>
                  <a:cubicBezTo>
                    <a:pt x="403" y="50"/>
                    <a:pt x="319" y="1"/>
                    <a:pt x="236"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3"/>
            <p:cNvSpPr/>
            <p:nvPr/>
          </p:nvSpPr>
          <p:spPr>
            <a:xfrm>
              <a:off x="-3210237" y="4557738"/>
              <a:ext cx="49000" cy="60125"/>
            </a:xfrm>
            <a:custGeom>
              <a:rect b="b" l="l" r="r" t="t"/>
              <a:pathLst>
                <a:path extrusionOk="0" h="2405" w="1960">
                  <a:moveTo>
                    <a:pt x="1783" y="0"/>
                  </a:moveTo>
                  <a:cubicBezTo>
                    <a:pt x="1731" y="0"/>
                    <a:pt x="1681" y="31"/>
                    <a:pt x="1681" y="93"/>
                  </a:cubicBezTo>
                  <a:cubicBezTo>
                    <a:pt x="1689" y="673"/>
                    <a:pt x="1380" y="1109"/>
                    <a:pt x="948" y="1469"/>
                  </a:cubicBezTo>
                  <a:cubicBezTo>
                    <a:pt x="648" y="1714"/>
                    <a:pt x="203" y="1862"/>
                    <a:pt x="34" y="2214"/>
                  </a:cubicBezTo>
                  <a:cubicBezTo>
                    <a:pt x="0" y="2298"/>
                    <a:pt x="59" y="2391"/>
                    <a:pt x="148" y="2404"/>
                  </a:cubicBezTo>
                  <a:cubicBezTo>
                    <a:pt x="154" y="2404"/>
                    <a:pt x="160" y="2404"/>
                    <a:pt x="166" y="2404"/>
                  </a:cubicBezTo>
                  <a:cubicBezTo>
                    <a:pt x="652" y="2404"/>
                    <a:pt x="1176" y="1884"/>
                    <a:pt x="1460" y="1524"/>
                  </a:cubicBezTo>
                  <a:cubicBezTo>
                    <a:pt x="1791" y="1109"/>
                    <a:pt x="1960" y="614"/>
                    <a:pt x="1892" y="85"/>
                  </a:cubicBezTo>
                  <a:cubicBezTo>
                    <a:pt x="1884" y="29"/>
                    <a:pt x="1833" y="0"/>
                    <a:pt x="1783"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63"/>
          <p:cNvGrpSpPr/>
          <p:nvPr/>
        </p:nvGrpSpPr>
        <p:grpSpPr>
          <a:xfrm>
            <a:off x="219633" y="259341"/>
            <a:ext cx="1168608" cy="1084433"/>
            <a:chOff x="5827949" y="260672"/>
            <a:chExt cx="1459118" cy="1354019"/>
          </a:xfrm>
        </p:grpSpPr>
        <p:sp>
          <p:nvSpPr>
            <p:cNvPr id="7859" name="Google Shape;7859;p63"/>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3"/>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3"/>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3"/>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3"/>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3"/>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3"/>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3"/>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3"/>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3"/>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3"/>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3"/>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3"/>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3"/>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3"/>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3"/>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3"/>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3"/>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3"/>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3"/>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3"/>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3"/>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3"/>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3"/>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3"/>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63"/>
          <p:cNvGrpSpPr/>
          <p:nvPr/>
        </p:nvGrpSpPr>
        <p:grpSpPr>
          <a:xfrm>
            <a:off x="219386" y="9468107"/>
            <a:ext cx="1057715" cy="981528"/>
            <a:chOff x="5827949" y="260672"/>
            <a:chExt cx="1459118" cy="1354019"/>
          </a:xfrm>
        </p:grpSpPr>
        <p:sp>
          <p:nvSpPr>
            <p:cNvPr id="7885" name="Google Shape;7885;p63"/>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3"/>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3"/>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3"/>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3"/>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3"/>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3"/>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3"/>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3"/>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3"/>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3"/>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3"/>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3"/>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3"/>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3"/>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3"/>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3"/>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3"/>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3"/>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3"/>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3"/>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3"/>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3"/>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3"/>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3"/>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0" name="Google Shape;7910;p63"/>
          <p:cNvGrpSpPr/>
          <p:nvPr/>
        </p:nvGrpSpPr>
        <p:grpSpPr>
          <a:xfrm>
            <a:off x="6633590" y="1531452"/>
            <a:ext cx="832865" cy="772738"/>
            <a:chOff x="5827949" y="260672"/>
            <a:chExt cx="1459118" cy="1354019"/>
          </a:xfrm>
        </p:grpSpPr>
        <p:sp>
          <p:nvSpPr>
            <p:cNvPr id="7911" name="Google Shape;7911;p63"/>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3"/>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3"/>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3"/>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3"/>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3"/>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3"/>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3"/>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3"/>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3"/>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3"/>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3"/>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3"/>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3"/>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3"/>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3"/>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3"/>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3"/>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3"/>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3"/>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3"/>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3"/>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3"/>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3"/>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3"/>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36" name="Google Shape;7936;p63"/>
          <p:cNvSpPr txBox="1"/>
          <p:nvPr>
            <p:ph type="title"/>
          </p:nvPr>
        </p:nvSpPr>
        <p:spPr>
          <a:xfrm>
            <a:off x="457650" y="948825"/>
            <a:ext cx="66447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vegetables</a:t>
            </a:r>
            <a:endParaRPr>
              <a:solidFill>
                <a:schemeClr val="lt1"/>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40" name="Shape 7940"/>
        <p:cNvGrpSpPr/>
        <p:nvPr/>
      </p:nvGrpSpPr>
      <p:grpSpPr>
        <a:xfrm>
          <a:off x="0" y="0"/>
          <a:ext cx="0" cy="0"/>
          <a:chOff x="0" y="0"/>
          <a:chExt cx="0" cy="0"/>
        </a:xfrm>
      </p:grpSpPr>
      <p:grpSp>
        <p:nvGrpSpPr>
          <p:cNvPr id="7941" name="Google Shape;7941;p64"/>
          <p:cNvGrpSpPr/>
          <p:nvPr/>
        </p:nvGrpSpPr>
        <p:grpSpPr>
          <a:xfrm rot="3443279">
            <a:off x="3346859" y="4890683"/>
            <a:ext cx="767043" cy="560066"/>
            <a:chOff x="-1490323" y="7288546"/>
            <a:chExt cx="700315" cy="511304"/>
          </a:xfrm>
        </p:grpSpPr>
        <p:sp>
          <p:nvSpPr>
            <p:cNvPr id="7942" name="Google Shape;7942;p64"/>
            <p:cNvSpPr/>
            <p:nvPr/>
          </p:nvSpPr>
          <p:spPr>
            <a:xfrm>
              <a:off x="-1490323" y="7288546"/>
              <a:ext cx="695837" cy="432589"/>
            </a:xfrm>
            <a:custGeom>
              <a:rect b="b" l="l" r="r" t="t"/>
              <a:pathLst>
                <a:path extrusionOk="0" h="9370" w="15072">
                  <a:moveTo>
                    <a:pt x="3803" y="1"/>
                  </a:moveTo>
                  <a:cubicBezTo>
                    <a:pt x="2046" y="1"/>
                    <a:pt x="1" y="1719"/>
                    <a:pt x="1151" y="3444"/>
                  </a:cubicBezTo>
                  <a:cubicBezTo>
                    <a:pt x="1587" y="4096"/>
                    <a:pt x="2472" y="4206"/>
                    <a:pt x="3195" y="4498"/>
                  </a:cubicBezTo>
                  <a:cubicBezTo>
                    <a:pt x="5041" y="5243"/>
                    <a:pt x="5980" y="7309"/>
                    <a:pt x="7610" y="8460"/>
                  </a:cubicBezTo>
                  <a:cubicBezTo>
                    <a:pt x="8447" y="9051"/>
                    <a:pt x="9476" y="9370"/>
                    <a:pt x="10500" y="9370"/>
                  </a:cubicBezTo>
                  <a:cubicBezTo>
                    <a:pt x="11097" y="9370"/>
                    <a:pt x="11691" y="9262"/>
                    <a:pt x="12244" y="9036"/>
                  </a:cubicBezTo>
                  <a:cubicBezTo>
                    <a:pt x="13751" y="8422"/>
                    <a:pt x="14877" y="6928"/>
                    <a:pt x="14974" y="5307"/>
                  </a:cubicBezTo>
                  <a:cubicBezTo>
                    <a:pt x="15072" y="3682"/>
                    <a:pt x="14086" y="2031"/>
                    <a:pt x="12583" y="1417"/>
                  </a:cubicBezTo>
                  <a:cubicBezTo>
                    <a:pt x="11936" y="1153"/>
                    <a:pt x="11266" y="1079"/>
                    <a:pt x="10587" y="1079"/>
                  </a:cubicBezTo>
                  <a:cubicBezTo>
                    <a:pt x="9765" y="1079"/>
                    <a:pt x="8932" y="1188"/>
                    <a:pt x="8118" y="1197"/>
                  </a:cubicBezTo>
                  <a:cubicBezTo>
                    <a:pt x="8060" y="1198"/>
                    <a:pt x="8002" y="1198"/>
                    <a:pt x="7944" y="1198"/>
                  </a:cubicBezTo>
                  <a:cubicBezTo>
                    <a:pt x="7280" y="1198"/>
                    <a:pt x="6624" y="1148"/>
                    <a:pt x="5993" y="926"/>
                  </a:cubicBezTo>
                  <a:cubicBezTo>
                    <a:pt x="5451" y="740"/>
                    <a:pt x="5011" y="257"/>
                    <a:pt x="4482" y="97"/>
                  </a:cubicBezTo>
                  <a:cubicBezTo>
                    <a:pt x="4266" y="31"/>
                    <a:pt x="4037" y="1"/>
                    <a:pt x="38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4"/>
            <p:cNvSpPr/>
            <p:nvPr/>
          </p:nvSpPr>
          <p:spPr>
            <a:xfrm>
              <a:off x="-1455790" y="7408258"/>
              <a:ext cx="665782" cy="391593"/>
            </a:xfrm>
            <a:custGeom>
              <a:rect b="b" l="l" r="r" t="t"/>
              <a:pathLst>
                <a:path extrusionOk="0" h="8482" w="14421">
                  <a:moveTo>
                    <a:pt x="14218" y="2125"/>
                  </a:moveTo>
                  <a:lnTo>
                    <a:pt x="14218" y="2134"/>
                  </a:lnTo>
                  <a:cubicBezTo>
                    <a:pt x="14218" y="2136"/>
                    <a:pt x="14219" y="2137"/>
                    <a:pt x="14219" y="2139"/>
                  </a:cubicBezTo>
                  <a:lnTo>
                    <a:pt x="14219" y="2139"/>
                  </a:lnTo>
                  <a:cubicBezTo>
                    <a:pt x="14219" y="2135"/>
                    <a:pt x="14218" y="2130"/>
                    <a:pt x="14218" y="2125"/>
                  </a:cubicBezTo>
                  <a:close/>
                  <a:moveTo>
                    <a:pt x="81" y="1"/>
                  </a:moveTo>
                  <a:cubicBezTo>
                    <a:pt x="1" y="454"/>
                    <a:pt x="39" y="966"/>
                    <a:pt x="141" y="1465"/>
                  </a:cubicBezTo>
                  <a:cubicBezTo>
                    <a:pt x="213" y="1838"/>
                    <a:pt x="331" y="2197"/>
                    <a:pt x="500" y="2540"/>
                  </a:cubicBezTo>
                  <a:cubicBezTo>
                    <a:pt x="809" y="3162"/>
                    <a:pt x="1305" y="3708"/>
                    <a:pt x="1927" y="4030"/>
                  </a:cubicBezTo>
                  <a:cubicBezTo>
                    <a:pt x="2253" y="4199"/>
                    <a:pt x="2545" y="4305"/>
                    <a:pt x="2854" y="4508"/>
                  </a:cubicBezTo>
                  <a:cubicBezTo>
                    <a:pt x="3213" y="4750"/>
                    <a:pt x="3573" y="4991"/>
                    <a:pt x="3899" y="5283"/>
                  </a:cubicBezTo>
                  <a:cubicBezTo>
                    <a:pt x="4619" y="5935"/>
                    <a:pt x="5156" y="6815"/>
                    <a:pt x="5888" y="7441"/>
                  </a:cubicBezTo>
                  <a:cubicBezTo>
                    <a:pt x="6727" y="8158"/>
                    <a:pt x="7901" y="8481"/>
                    <a:pt x="9071" y="8481"/>
                  </a:cubicBezTo>
                  <a:cubicBezTo>
                    <a:pt x="9974" y="8481"/>
                    <a:pt x="10874" y="8289"/>
                    <a:pt x="11615" y="7937"/>
                  </a:cubicBezTo>
                  <a:cubicBezTo>
                    <a:pt x="12224" y="7645"/>
                    <a:pt x="12766" y="7226"/>
                    <a:pt x="13202" y="6714"/>
                  </a:cubicBezTo>
                  <a:cubicBezTo>
                    <a:pt x="13676" y="6159"/>
                    <a:pt x="13795" y="5600"/>
                    <a:pt x="13985" y="4915"/>
                  </a:cubicBezTo>
                  <a:cubicBezTo>
                    <a:pt x="14243" y="4011"/>
                    <a:pt x="14420" y="3052"/>
                    <a:pt x="14219" y="2139"/>
                  </a:cubicBezTo>
                  <a:lnTo>
                    <a:pt x="14219" y="2139"/>
                  </a:lnTo>
                  <a:cubicBezTo>
                    <a:pt x="14235" y="2330"/>
                    <a:pt x="14239" y="2524"/>
                    <a:pt x="14226" y="2714"/>
                  </a:cubicBezTo>
                  <a:cubicBezTo>
                    <a:pt x="14129" y="4335"/>
                    <a:pt x="13003" y="5829"/>
                    <a:pt x="11496" y="6447"/>
                  </a:cubicBezTo>
                  <a:cubicBezTo>
                    <a:pt x="10944" y="6673"/>
                    <a:pt x="10350" y="6781"/>
                    <a:pt x="9754" y="6781"/>
                  </a:cubicBezTo>
                  <a:cubicBezTo>
                    <a:pt x="8730" y="6781"/>
                    <a:pt x="7699" y="6461"/>
                    <a:pt x="6862" y="5867"/>
                  </a:cubicBezTo>
                  <a:cubicBezTo>
                    <a:pt x="5237" y="4716"/>
                    <a:pt x="4293" y="2655"/>
                    <a:pt x="2447" y="1910"/>
                  </a:cubicBezTo>
                  <a:cubicBezTo>
                    <a:pt x="1724" y="1618"/>
                    <a:pt x="839" y="1503"/>
                    <a:pt x="403" y="856"/>
                  </a:cubicBezTo>
                  <a:cubicBezTo>
                    <a:pt x="229" y="602"/>
                    <a:pt x="119" y="305"/>
                    <a:pt x="8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4"/>
            <p:cNvSpPr/>
            <p:nvPr/>
          </p:nvSpPr>
          <p:spPr>
            <a:xfrm>
              <a:off x="-1220106" y="7318739"/>
              <a:ext cx="313062" cy="266063"/>
            </a:xfrm>
            <a:custGeom>
              <a:rect b="b" l="l" r="r" t="t"/>
              <a:pathLst>
                <a:path extrusionOk="0" h="5763" w="6781">
                  <a:moveTo>
                    <a:pt x="3174" y="0"/>
                  </a:moveTo>
                  <a:cubicBezTo>
                    <a:pt x="2830" y="0"/>
                    <a:pt x="2486" y="55"/>
                    <a:pt x="2159" y="171"/>
                  </a:cubicBezTo>
                  <a:cubicBezTo>
                    <a:pt x="1016" y="568"/>
                    <a:pt x="0" y="1944"/>
                    <a:pt x="339" y="3188"/>
                  </a:cubicBezTo>
                  <a:cubicBezTo>
                    <a:pt x="686" y="4445"/>
                    <a:pt x="1918" y="5533"/>
                    <a:pt x="3200" y="5728"/>
                  </a:cubicBezTo>
                  <a:cubicBezTo>
                    <a:pt x="3355" y="5751"/>
                    <a:pt x="3513" y="5762"/>
                    <a:pt x="3671" y="5762"/>
                  </a:cubicBezTo>
                  <a:cubicBezTo>
                    <a:pt x="4638" y="5762"/>
                    <a:pt x="5627" y="5339"/>
                    <a:pt x="6260" y="4619"/>
                  </a:cubicBezTo>
                  <a:cubicBezTo>
                    <a:pt x="6781" y="4026"/>
                    <a:pt x="6717" y="2884"/>
                    <a:pt x="6468" y="2189"/>
                  </a:cubicBezTo>
                  <a:cubicBezTo>
                    <a:pt x="6260" y="1622"/>
                    <a:pt x="5858" y="1136"/>
                    <a:pt x="5380" y="763"/>
                  </a:cubicBezTo>
                  <a:cubicBezTo>
                    <a:pt x="4753" y="283"/>
                    <a:pt x="3960" y="0"/>
                    <a:pt x="31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4"/>
            <p:cNvSpPr/>
            <p:nvPr/>
          </p:nvSpPr>
          <p:spPr>
            <a:xfrm>
              <a:off x="-1143515" y="7340946"/>
              <a:ext cx="203460" cy="113064"/>
            </a:xfrm>
            <a:custGeom>
              <a:rect b="b" l="l" r="r" t="t"/>
              <a:pathLst>
                <a:path extrusionOk="0" h="2449" w="4407">
                  <a:moveTo>
                    <a:pt x="1779" y="0"/>
                  </a:moveTo>
                  <a:cubicBezTo>
                    <a:pt x="1311" y="0"/>
                    <a:pt x="899" y="111"/>
                    <a:pt x="610" y="257"/>
                  </a:cubicBezTo>
                  <a:cubicBezTo>
                    <a:pt x="170" y="477"/>
                    <a:pt x="0" y="739"/>
                    <a:pt x="72" y="837"/>
                  </a:cubicBezTo>
                  <a:cubicBezTo>
                    <a:pt x="96" y="868"/>
                    <a:pt x="138" y="881"/>
                    <a:pt x="198" y="881"/>
                  </a:cubicBezTo>
                  <a:cubicBezTo>
                    <a:pt x="323" y="881"/>
                    <a:pt x="526" y="826"/>
                    <a:pt x="792" y="777"/>
                  </a:cubicBezTo>
                  <a:cubicBezTo>
                    <a:pt x="1005" y="735"/>
                    <a:pt x="1221" y="714"/>
                    <a:pt x="1438" y="714"/>
                  </a:cubicBezTo>
                  <a:cubicBezTo>
                    <a:pt x="1737" y="714"/>
                    <a:pt x="2036" y="754"/>
                    <a:pt x="2328" y="832"/>
                  </a:cubicBezTo>
                  <a:lnTo>
                    <a:pt x="2498" y="887"/>
                  </a:lnTo>
                  <a:lnTo>
                    <a:pt x="2667" y="951"/>
                  </a:lnTo>
                  <a:cubicBezTo>
                    <a:pt x="2921" y="1061"/>
                    <a:pt x="3162" y="1209"/>
                    <a:pt x="3374" y="1387"/>
                  </a:cubicBezTo>
                  <a:cubicBezTo>
                    <a:pt x="3543" y="1535"/>
                    <a:pt x="3691" y="1700"/>
                    <a:pt x="3818" y="1886"/>
                  </a:cubicBezTo>
                  <a:cubicBezTo>
                    <a:pt x="3924" y="2051"/>
                    <a:pt x="4009" y="2204"/>
                    <a:pt x="4085" y="2309"/>
                  </a:cubicBezTo>
                  <a:cubicBezTo>
                    <a:pt x="4151" y="2401"/>
                    <a:pt x="4214" y="2448"/>
                    <a:pt x="4265" y="2448"/>
                  </a:cubicBezTo>
                  <a:cubicBezTo>
                    <a:pt x="4273" y="2448"/>
                    <a:pt x="4281" y="2447"/>
                    <a:pt x="4288" y="2445"/>
                  </a:cubicBezTo>
                  <a:cubicBezTo>
                    <a:pt x="4347" y="2428"/>
                    <a:pt x="4385" y="2352"/>
                    <a:pt x="4398" y="2216"/>
                  </a:cubicBezTo>
                  <a:cubicBezTo>
                    <a:pt x="4407" y="2030"/>
                    <a:pt x="4381" y="1840"/>
                    <a:pt x="4322" y="1658"/>
                  </a:cubicBezTo>
                  <a:cubicBezTo>
                    <a:pt x="4229" y="1370"/>
                    <a:pt x="4072" y="1107"/>
                    <a:pt x="3865" y="892"/>
                  </a:cubicBezTo>
                  <a:cubicBezTo>
                    <a:pt x="3615" y="621"/>
                    <a:pt x="3310" y="401"/>
                    <a:pt x="2972" y="252"/>
                  </a:cubicBezTo>
                  <a:lnTo>
                    <a:pt x="2752" y="168"/>
                  </a:lnTo>
                  <a:cubicBezTo>
                    <a:pt x="2675" y="142"/>
                    <a:pt x="2603" y="117"/>
                    <a:pt x="2527" y="96"/>
                  </a:cubicBezTo>
                  <a:cubicBezTo>
                    <a:pt x="2269" y="29"/>
                    <a:pt x="2017" y="0"/>
                    <a:pt x="177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4"/>
            <p:cNvSpPr/>
            <p:nvPr/>
          </p:nvSpPr>
          <p:spPr>
            <a:xfrm>
              <a:off x="-1090376" y="7591080"/>
              <a:ext cx="240394" cy="104477"/>
            </a:xfrm>
            <a:custGeom>
              <a:rect b="b" l="l" r="r" t="t"/>
              <a:pathLst>
                <a:path extrusionOk="0" h="2263" w="5207">
                  <a:moveTo>
                    <a:pt x="5057" y="0"/>
                  </a:moveTo>
                  <a:cubicBezTo>
                    <a:pt x="4934" y="0"/>
                    <a:pt x="4736" y="185"/>
                    <a:pt x="4441" y="430"/>
                  </a:cubicBezTo>
                  <a:cubicBezTo>
                    <a:pt x="4094" y="713"/>
                    <a:pt x="3594" y="1082"/>
                    <a:pt x="2955" y="1306"/>
                  </a:cubicBezTo>
                  <a:cubicBezTo>
                    <a:pt x="2892" y="1331"/>
                    <a:pt x="2824" y="1353"/>
                    <a:pt x="2760" y="1374"/>
                  </a:cubicBezTo>
                  <a:cubicBezTo>
                    <a:pt x="2697" y="1395"/>
                    <a:pt x="2633" y="1412"/>
                    <a:pt x="2566" y="1429"/>
                  </a:cubicBezTo>
                  <a:cubicBezTo>
                    <a:pt x="2186" y="1524"/>
                    <a:pt x="1821" y="1554"/>
                    <a:pt x="1494" y="1554"/>
                  </a:cubicBezTo>
                  <a:cubicBezTo>
                    <a:pt x="1252" y="1554"/>
                    <a:pt x="1032" y="1537"/>
                    <a:pt x="843" y="1518"/>
                  </a:cubicBezTo>
                  <a:cubicBezTo>
                    <a:pt x="605" y="1493"/>
                    <a:pt x="411" y="1466"/>
                    <a:pt x="274" y="1466"/>
                  </a:cubicBezTo>
                  <a:cubicBezTo>
                    <a:pt x="156" y="1466"/>
                    <a:pt x="79" y="1486"/>
                    <a:pt x="52" y="1543"/>
                  </a:cubicBezTo>
                  <a:cubicBezTo>
                    <a:pt x="1" y="1645"/>
                    <a:pt x="229" y="1873"/>
                    <a:pt x="712" y="2055"/>
                  </a:cubicBezTo>
                  <a:cubicBezTo>
                    <a:pt x="1021" y="2174"/>
                    <a:pt x="1434" y="2263"/>
                    <a:pt x="1905" y="2263"/>
                  </a:cubicBezTo>
                  <a:cubicBezTo>
                    <a:pt x="2169" y="2263"/>
                    <a:pt x="2451" y="2235"/>
                    <a:pt x="2743" y="2169"/>
                  </a:cubicBezTo>
                  <a:cubicBezTo>
                    <a:pt x="2824" y="2152"/>
                    <a:pt x="2900" y="2127"/>
                    <a:pt x="2980" y="2106"/>
                  </a:cubicBezTo>
                  <a:cubicBezTo>
                    <a:pt x="3061" y="2085"/>
                    <a:pt x="3141" y="2059"/>
                    <a:pt x="3217" y="2030"/>
                  </a:cubicBezTo>
                  <a:lnTo>
                    <a:pt x="3217" y="2026"/>
                  </a:lnTo>
                  <a:cubicBezTo>
                    <a:pt x="3996" y="1729"/>
                    <a:pt x="4551" y="1226"/>
                    <a:pt x="4847" y="807"/>
                  </a:cubicBezTo>
                  <a:cubicBezTo>
                    <a:pt x="5143" y="392"/>
                    <a:pt x="5207" y="70"/>
                    <a:pt x="5109" y="15"/>
                  </a:cubicBezTo>
                  <a:cubicBezTo>
                    <a:pt x="5094" y="5"/>
                    <a:pt x="5076" y="0"/>
                    <a:pt x="505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7" name="Google Shape;7947;p64"/>
          <p:cNvGrpSpPr/>
          <p:nvPr/>
        </p:nvGrpSpPr>
        <p:grpSpPr>
          <a:xfrm rot="-911630">
            <a:off x="2324829" y="4682740"/>
            <a:ext cx="540356" cy="975844"/>
            <a:chOff x="-2106656" y="4904378"/>
            <a:chExt cx="488174" cy="881705"/>
          </a:xfrm>
        </p:grpSpPr>
        <p:sp>
          <p:nvSpPr>
            <p:cNvPr id="7948" name="Google Shape;7948;p64"/>
            <p:cNvSpPr/>
            <p:nvPr/>
          </p:nvSpPr>
          <p:spPr>
            <a:xfrm>
              <a:off x="-2077642" y="4904378"/>
              <a:ext cx="201706" cy="336515"/>
            </a:xfrm>
            <a:custGeom>
              <a:rect b="b" l="l" r="r" t="t"/>
              <a:pathLst>
                <a:path extrusionOk="0" h="7289" w="4369">
                  <a:moveTo>
                    <a:pt x="856" y="0"/>
                  </a:moveTo>
                  <a:cubicBezTo>
                    <a:pt x="750" y="5"/>
                    <a:pt x="644" y="39"/>
                    <a:pt x="560" y="98"/>
                  </a:cubicBezTo>
                  <a:cubicBezTo>
                    <a:pt x="191" y="322"/>
                    <a:pt x="1" y="771"/>
                    <a:pt x="18" y="1198"/>
                  </a:cubicBezTo>
                  <a:cubicBezTo>
                    <a:pt x="30" y="1626"/>
                    <a:pt x="221" y="2032"/>
                    <a:pt x="483" y="2375"/>
                  </a:cubicBezTo>
                  <a:cubicBezTo>
                    <a:pt x="564" y="2481"/>
                    <a:pt x="653" y="2595"/>
                    <a:pt x="644" y="2730"/>
                  </a:cubicBezTo>
                  <a:cubicBezTo>
                    <a:pt x="636" y="2802"/>
                    <a:pt x="619" y="2874"/>
                    <a:pt x="593" y="2942"/>
                  </a:cubicBezTo>
                  <a:cubicBezTo>
                    <a:pt x="543" y="3145"/>
                    <a:pt x="640" y="3361"/>
                    <a:pt x="746" y="3539"/>
                  </a:cubicBezTo>
                  <a:cubicBezTo>
                    <a:pt x="970" y="3911"/>
                    <a:pt x="1254" y="4237"/>
                    <a:pt x="1592" y="4504"/>
                  </a:cubicBezTo>
                  <a:cubicBezTo>
                    <a:pt x="1419" y="4533"/>
                    <a:pt x="1220" y="4588"/>
                    <a:pt x="1144" y="4745"/>
                  </a:cubicBezTo>
                  <a:cubicBezTo>
                    <a:pt x="1063" y="4897"/>
                    <a:pt x="1139" y="5088"/>
                    <a:pt x="1233" y="5232"/>
                  </a:cubicBezTo>
                  <a:cubicBezTo>
                    <a:pt x="1533" y="5706"/>
                    <a:pt x="2028" y="6015"/>
                    <a:pt x="2532" y="6260"/>
                  </a:cubicBezTo>
                  <a:cubicBezTo>
                    <a:pt x="3137" y="6557"/>
                    <a:pt x="3696" y="6768"/>
                    <a:pt x="4144" y="7289"/>
                  </a:cubicBezTo>
                  <a:cubicBezTo>
                    <a:pt x="4170" y="6827"/>
                    <a:pt x="4263" y="6387"/>
                    <a:pt x="4255" y="5926"/>
                  </a:cubicBezTo>
                  <a:cubicBezTo>
                    <a:pt x="4246" y="5393"/>
                    <a:pt x="4335" y="4847"/>
                    <a:pt x="4348" y="4309"/>
                  </a:cubicBezTo>
                  <a:cubicBezTo>
                    <a:pt x="4369" y="3742"/>
                    <a:pt x="4343" y="3107"/>
                    <a:pt x="3941" y="2697"/>
                  </a:cubicBezTo>
                  <a:cubicBezTo>
                    <a:pt x="3857" y="2608"/>
                    <a:pt x="3742" y="2527"/>
                    <a:pt x="3620" y="2527"/>
                  </a:cubicBezTo>
                  <a:cubicBezTo>
                    <a:pt x="3497" y="2536"/>
                    <a:pt x="3387" y="2591"/>
                    <a:pt x="3306" y="2680"/>
                  </a:cubicBezTo>
                  <a:cubicBezTo>
                    <a:pt x="3108" y="2887"/>
                    <a:pt x="3019" y="3171"/>
                    <a:pt x="3061" y="3450"/>
                  </a:cubicBezTo>
                  <a:cubicBezTo>
                    <a:pt x="2883" y="2603"/>
                    <a:pt x="2485" y="1820"/>
                    <a:pt x="2049" y="1075"/>
                  </a:cubicBezTo>
                  <a:cubicBezTo>
                    <a:pt x="1812" y="673"/>
                    <a:pt x="1546" y="259"/>
                    <a:pt x="1122" y="64"/>
                  </a:cubicBezTo>
                  <a:cubicBezTo>
                    <a:pt x="1038" y="26"/>
                    <a:pt x="945" y="0"/>
                    <a:pt x="8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4"/>
            <p:cNvSpPr/>
            <p:nvPr/>
          </p:nvSpPr>
          <p:spPr>
            <a:xfrm>
              <a:off x="-1958551" y="5221039"/>
              <a:ext cx="340070" cy="565044"/>
            </a:xfrm>
            <a:custGeom>
              <a:rect b="b" l="l" r="r" t="t"/>
              <a:pathLst>
                <a:path extrusionOk="0" h="12239" w="7366">
                  <a:moveTo>
                    <a:pt x="1718" y="1"/>
                  </a:moveTo>
                  <a:cubicBezTo>
                    <a:pt x="1041" y="1"/>
                    <a:pt x="541" y="427"/>
                    <a:pt x="276" y="1082"/>
                  </a:cubicBezTo>
                  <a:cubicBezTo>
                    <a:pt x="1" y="1755"/>
                    <a:pt x="39" y="2508"/>
                    <a:pt x="153" y="3227"/>
                  </a:cubicBezTo>
                  <a:cubicBezTo>
                    <a:pt x="703" y="6681"/>
                    <a:pt x="3010" y="9729"/>
                    <a:pt x="5715" y="11841"/>
                  </a:cubicBezTo>
                  <a:cubicBezTo>
                    <a:pt x="5970" y="12038"/>
                    <a:pt x="6278" y="12239"/>
                    <a:pt x="6584" y="12239"/>
                  </a:cubicBezTo>
                  <a:cubicBezTo>
                    <a:pt x="6659" y="12239"/>
                    <a:pt x="6733" y="12227"/>
                    <a:pt x="6807" y="12200"/>
                  </a:cubicBezTo>
                  <a:cubicBezTo>
                    <a:pt x="7044" y="12116"/>
                    <a:pt x="7213" y="11891"/>
                    <a:pt x="7289" y="11650"/>
                  </a:cubicBezTo>
                  <a:cubicBezTo>
                    <a:pt x="7365" y="11409"/>
                    <a:pt x="7365" y="11155"/>
                    <a:pt x="7357" y="10901"/>
                  </a:cubicBezTo>
                  <a:cubicBezTo>
                    <a:pt x="7298" y="8747"/>
                    <a:pt x="6781" y="6656"/>
                    <a:pt x="5985" y="4658"/>
                  </a:cubicBezTo>
                  <a:cubicBezTo>
                    <a:pt x="5575" y="3638"/>
                    <a:pt x="5025" y="2686"/>
                    <a:pt x="4347" y="1822"/>
                  </a:cubicBezTo>
                  <a:cubicBezTo>
                    <a:pt x="4242" y="1683"/>
                    <a:pt x="4132" y="1551"/>
                    <a:pt x="4017" y="1416"/>
                  </a:cubicBezTo>
                  <a:cubicBezTo>
                    <a:pt x="3488" y="802"/>
                    <a:pt x="2824" y="155"/>
                    <a:pt x="1994" y="23"/>
                  </a:cubicBezTo>
                  <a:cubicBezTo>
                    <a:pt x="1899" y="8"/>
                    <a:pt x="1807" y="1"/>
                    <a:pt x="17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4"/>
            <p:cNvSpPr/>
            <p:nvPr/>
          </p:nvSpPr>
          <p:spPr>
            <a:xfrm>
              <a:off x="-1791287" y="5606859"/>
              <a:ext cx="137625" cy="58771"/>
            </a:xfrm>
            <a:custGeom>
              <a:rect b="b" l="l" r="r" t="t"/>
              <a:pathLst>
                <a:path extrusionOk="0" h="1273" w="2981">
                  <a:moveTo>
                    <a:pt x="2925" y="0"/>
                  </a:moveTo>
                  <a:cubicBezTo>
                    <a:pt x="2868" y="0"/>
                    <a:pt x="2771" y="122"/>
                    <a:pt x="2591" y="267"/>
                  </a:cubicBezTo>
                  <a:cubicBezTo>
                    <a:pt x="2472" y="356"/>
                    <a:pt x="2345" y="440"/>
                    <a:pt x="2214" y="508"/>
                  </a:cubicBezTo>
                  <a:cubicBezTo>
                    <a:pt x="2062" y="593"/>
                    <a:pt x="1880" y="669"/>
                    <a:pt x="1685" y="754"/>
                  </a:cubicBezTo>
                  <a:lnTo>
                    <a:pt x="1567" y="804"/>
                  </a:lnTo>
                  <a:cubicBezTo>
                    <a:pt x="1533" y="817"/>
                    <a:pt x="1495" y="834"/>
                    <a:pt x="1457" y="847"/>
                  </a:cubicBezTo>
                  <a:cubicBezTo>
                    <a:pt x="1169" y="949"/>
                    <a:pt x="868" y="997"/>
                    <a:pt x="566" y="997"/>
                  </a:cubicBezTo>
                  <a:cubicBezTo>
                    <a:pt x="530" y="997"/>
                    <a:pt x="494" y="996"/>
                    <a:pt x="458" y="995"/>
                  </a:cubicBezTo>
                  <a:cubicBezTo>
                    <a:pt x="317" y="990"/>
                    <a:pt x="203" y="979"/>
                    <a:pt x="127" y="979"/>
                  </a:cubicBezTo>
                  <a:cubicBezTo>
                    <a:pt x="63" y="979"/>
                    <a:pt x="25" y="987"/>
                    <a:pt x="18" y="1012"/>
                  </a:cubicBezTo>
                  <a:cubicBezTo>
                    <a:pt x="1" y="1058"/>
                    <a:pt x="145" y="1160"/>
                    <a:pt x="428" y="1228"/>
                  </a:cubicBezTo>
                  <a:cubicBezTo>
                    <a:pt x="570" y="1258"/>
                    <a:pt x="714" y="1272"/>
                    <a:pt x="857" y="1272"/>
                  </a:cubicBezTo>
                  <a:cubicBezTo>
                    <a:pt x="1097" y="1272"/>
                    <a:pt x="1336" y="1231"/>
                    <a:pt x="1567" y="1152"/>
                  </a:cubicBezTo>
                  <a:cubicBezTo>
                    <a:pt x="1609" y="1135"/>
                    <a:pt x="1651" y="1118"/>
                    <a:pt x="1694" y="1101"/>
                  </a:cubicBezTo>
                  <a:lnTo>
                    <a:pt x="1812" y="1046"/>
                  </a:lnTo>
                  <a:cubicBezTo>
                    <a:pt x="2003" y="965"/>
                    <a:pt x="2189" y="872"/>
                    <a:pt x="2362" y="762"/>
                  </a:cubicBezTo>
                  <a:cubicBezTo>
                    <a:pt x="2511" y="673"/>
                    <a:pt x="2642" y="559"/>
                    <a:pt x="2756" y="432"/>
                  </a:cubicBezTo>
                  <a:cubicBezTo>
                    <a:pt x="2947" y="208"/>
                    <a:pt x="2980" y="26"/>
                    <a:pt x="2942" y="5"/>
                  </a:cubicBezTo>
                  <a:cubicBezTo>
                    <a:pt x="2937" y="2"/>
                    <a:pt x="2931" y="0"/>
                    <a:pt x="2925" y="0"/>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4"/>
            <p:cNvSpPr/>
            <p:nvPr/>
          </p:nvSpPr>
          <p:spPr>
            <a:xfrm>
              <a:off x="-1831314" y="5530360"/>
              <a:ext cx="149490" cy="72852"/>
            </a:xfrm>
            <a:custGeom>
              <a:rect b="b" l="l" r="r" t="t"/>
              <a:pathLst>
                <a:path extrusionOk="0" h="1578" w="3238">
                  <a:moveTo>
                    <a:pt x="3186" y="1"/>
                  </a:moveTo>
                  <a:cubicBezTo>
                    <a:pt x="3131" y="1"/>
                    <a:pt x="3049" y="163"/>
                    <a:pt x="2865" y="371"/>
                  </a:cubicBezTo>
                  <a:cubicBezTo>
                    <a:pt x="2616" y="663"/>
                    <a:pt x="2294" y="891"/>
                    <a:pt x="1939" y="1035"/>
                  </a:cubicBezTo>
                  <a:cubicBezTo>
                    <a:pt x="1892" y="1052"/>
                    <a:pt x="1850" y="1069"/>
                    <a:pt x="1807" y="1086"/>
                  </a:cubicBezTo>
                  <a:cubicBezTo>
                    <a:pt x="1765" y="1103"/>
                    <a:pt x="1718" y="1116"/>
                    <a:pt x="1676" y="1128"/>
                  </a:cubicBezTo>
                  <a:cubicBezTo>
                    <a:pt x="1232" y="1264"/>
                    <a:pt x="804" y="1298"/>
                    <a:pt x="499" y="1331"/>
                  </a:cubicBezTo>
                  <a:cubicBezTo>
                    <a:pt x="195" y="1365"/>
                    <a:pt x="4" y="1391"/>
                    <a:pt x="4" y="1450"/>
                  </a:cubicBezTo>
                  <a:cubicBezTo>
                    <a:pt x="0" y="1505"/>
                    <a:pt x="190" y="1543"/>
                    <a:pt x="504" y="1568"/>
                  </a:cubicBezTo>
                  <a:cubicBezTo>
                    <a:pt x="588" y="1574"/>
                    <a:pt x="672" y="1577"/>
                    <a:pt x="756" y="1577"/>
                  </a:cubicBezTo>
                  <a:cubicBezTo>
                    <a:pt x="1099" y="1577"/>
                    <a:pt x="1439" y="1529"/>
                    <a:pt x="1769" y="1437"/>
                  </a:cubicBezTo>
                  <a:cubicBezTo>
                    <a:pt x="1820" y="1424"/>
                    <a:pt x="1867" y="1408"/>
                    <a:pt x="1913" y="1391"/>
                  </a:cubicBezTo>
                  <a:cubicBezTo>
                    <a:pt x="1964" y="1374"/>
                    <a:pt x="2010" y="1357"/>
                    <a:pt x="2061" y="1336"/>
                  </a:cubicBezTo>
                  <a:cubicBezTo>
                    <a:pt x="2544" y="1137"/>
                    <a:pt x="2891" y="798"/>
                    <a:pt x="3060" y="515"/>
                  </a:cubicBezTo>
                  <a:cubicBezTo>
                    <a:pt x="3229" y="231"/>
                    <a:pt x="3238" y="15"/>
                    <a:pt x="3196" y="2"/>
                  </a:cubicBezTo>
                  <a:cubicBezTo>
                    <a:pt x="3192" y="1"/>
                    <a:pt x="3189" y="1"/>
                    <a:pt x="3186" y="1"/>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4"/>
            <p:cNvSpPr/>
            <p:nvPr/>
          </p:nvSpPr>
          <p:spPr>
            <a:xfrm>
              <a:off x="-1868664" y="5450259"/>
              <a:ext cx="167311" cy="89519"/>
            </a:xfrm>
            <a:custGeom>
              <a:rect b="b" l="l" r="r" t="t"/>
              <a:pathLst>
                <a:path extrusionOk="0" h="1939" w="3624">
                  <a:moveTo>
                    <a:pt x="3572" y="0"/>
                  </a:moveTo>
                  <a:cubicBezTo>
                    <a:pt x="3513" y="0"/>
                    <a:pt x="3423" y="189"/>
                    <a:pt x="3222" y="446"/>
                  </a:cubicBezTo>
                  <a:cubicBezTo>
                    <a:pt x="2946" y="798"/>
                    <a:pt x="2595" y="1086"/>
                    <a:pt x="2193" y="1289"/>
                  </a:cubicBezTo>
                  <a:cubicBezTo>
                    <a:pt x="2146" y="1314"/>
                    <a:pt x="2100" y="1335"/>
                    <a:pt x="2049" y="1356"/>
                  </a:cubicBezTo>
                  <a:cubicBezTo>
                    <a:pt x="2003" y="1382"/>
                    <a:pt x="1956" y="1399"/>
                    <a:pt x="1905" y="1420"/>
                  </a:cubicBezTo>
                  <a:cubicBezTo>
                    <a:pt x="1402" y="1610"/>
                    <a:pt x="919" y="1665"/>
                    <a:pt x="576" y="1695"/>
                  </a:cubicBezTo>
                  <a:cubicBezTo>
                    <a:pt x="229" y="1729"/>
                    <a:pt x="9" y="1737"/>
                    <a:pt x="5" y="1792"/>
                  </a:cubicBezTo>
                  <a:cubicBezTo>
                    <a:pt x="1" y="1839"/>
                    <a:pt x="212" y="1907"/>
                    <a:pt x="576" y="1932"/>
                  </a:cubicBezTo>
                  <a:cubicBezTo>
                    <a:pt x="648" y="1936"/>
                    <a:pt x="720" y="1939"/>
                    <a:pt x="792" y="1939"/>
                  </a:cubicBezTo>
                  <a:cubicBezTo>
                    <a:pt x="1210" y="1939"/>
                    <a:pt x="1626" y="1865"/>
                    <a:pt x="2020" y="1720"/>
                  </a:cubicBezTo>
                  <a:cubicBezTo>
                    <a:pt x="2070" y="1699"/>
                    <a:pt x="2125" y="1674"/>
                    <a:pt x="2180" y="1653"/>
                  </a:cubicBezTo>
                  <a:cubicBezTo>
                    <a:pt x="2235" y="1632"/>
                    <a:pt x="2286" y="1606"/>
                    <a:pt x="2341" y="1577"/>
                  </a:cubicBezTo>
                  <a:cubicBezTo>
                    <a:pt x="2870" y="1306"/>
                    <a:pt x="3234" y="904"/>
                    <a:pt x="3416" y="578"/>
                  </a:cubicBezTo>
                  <a:cubicBezTo>
                    <a:pt x="3598" y="252"/>
                    <a:pt x="3624" y="15"/>
                    <a:pt x="3581" y="2"/>
                  </a:cubicBezTo>
                  <a:cubicBezTo>
                    <a:pt x="3578" y="1"/>
                    <a:pt x="3575" y="0"/>
                    <a:pt x="3572" y="0"/>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4"/>
            <p:cNvSpPr/>
            <p:nvPr/>
          </p:nvSpPr>
          <p:spPr>
            <a:xfrm>
              <a:off x="-1914184" y="5376161"/>
              <a:ext cx="172574" cy="70221"/>
            </a:xfrm>
            <a:custGeom>
              <a:rect b="b" l="l" r="r" t="t"/>
              <a:pathLst>
                <a:path extrusionOk="0" h="1521" w="3738">
                  <a:moveTo>
                    <a:pt x="3685" y="1"/>
                  </a:moveTo>
                  <a:cubicBezTo>
                    <a:pt x="3629" y="1"/>
                    <a:pt x="3515" y="170"/>
                    <a:pt x="3293" y="384"/>
                  </a:cubicBezTo>
                  <a:cubicBezTo>
                    <a:pt x="2980" y="689"/>
                    <a:pt x="2603" y="917"/>
                    <a:pt x="2189" y="1053"/>
                  </a:cubicBezTo>
                  <a:cubicBezTo>
                    <a:pt x="2142" y="1070"/>
                    <a:pt x="2091" y="1082"/>
                    <a:pt x="2040" y="1099"/>
                  </a:cubicBezTo>
                  <a:cubicBezTo>
                    <a:pt x="1994" y="1112"/>
                    <a:pt x="1943" y="1125"/>
                    <a:pt x="1892" y="1133"/>
                  </a:cubicBezTo>
                  <a:cubicBezTo>
                    <a:pt x="1583" y="1203"/>
                    <a:pt x="1286" y="1224"/>
                    <a:pt x="1026" y="1224"/>
                  </a:cubicBezTo>
                  <a:cubicBezTo>
                    <a:pt x="859" y="1224"/>
                    <a:pt x="707" y="1215"/>
                    <a:pt x="576" y="1205"/>
                  </a:cubicBezTo>
                  <a:cubicBezTo>
                    <a:pt x="389" y="1193"/>
                    <a:pt x="241" y="1180"/>
                    <a:pt x="143" y="1180"/>
                  </a:cubicBezTo>
                  <a:cubicBezTo>
                    <a:pt x="63" y="1180"/>
                    <a:pt x="16" y="1189"/>
                    <a:pt x="9" y="1213"/>
                  </a:cubicBezTo>
                  <a:cubicBezTo>
                    <a:pt x="0" y="1260"/>
                    <a:pt x="191" y="1357"/>
                    <a:pt x="538" y="1438"/>
                  </a:cubicBezTo>
                  <a:cubicBezTo>
                    <a:pt x="783" y="1493"/>
                    <a:pt x="1031" y="1520"/>
                    <a:pt x="1279" y="1520"/>
                  </a:cubicBezTo>
                  <a:cubicBezTo>
                    <a:pt x="1507" y="1520"/>
                    <a:pt x="1735" y="1497"/>
                    <a:pt x="1960" y="1450"/>
                  </a:cubicBezTo>
                  <a:cubicBezTo>
                    <a:pt x="2015" y="1438"/>
                    <a:pt x="2070" y="1425"/>
                    <a:pt x="2129" y="1408"/>
                  </a:cubicBezTo>
                  <a:cubicBezTo>
                    <a:pt x="2184" y="1395"/>
                    <a:pt x="2239" y="1378"/>
                    <a:pt x="2294" y="1357"/>
                  </a:cubicBezTo>
                  <a:cubicBezTo>
                    <a:pt x="2845" y="1171"/>
                    <a:pt x="3251" y="828"/>
                    <a:pt x="3471" y="536"/>
                  </a:cubicBezTo>
                  <a:cubicBezTo>
                    <a:pt x="3687" y="248"/>
                    <a:pt x="3738" y="24"/>
                    <a:pt x="3695" y="3"/>
                  </a:cubicBezTo>
                  <a:cubicBezTo>
                    <a:pt x="3692" y="1"/>
                    <a:pt x="3689" y="1"/>
                    <a:pt x="3685" y="1"/>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4"/>
            <p:cNvSpPr/>
            <p:nvPr/>
          </p:nvSpPr>
          <p:spPr>
            <a:xfrm>
              <a:off x="-1933944" y="5316190"/>
              <a:ext cx="131762" cy="57709"/>
            </a:xfrm>
            <a:custGeom>
              <a:rect b="b" l="l" r="r" t="t"/>
              <a:pathLst>
                <a:path extrusionOk="0" h="1250" w="2854">
                  <a:moveTo>
                    <a:pt x="2793" y="0"/>
                  </a:moveTo>
                  <a:cubicBezTo>
                    <a:pt x="2735" y="0"/>
                    <a:pt x="2620" y="92"/>
                    <a:pt x="2447" y="231"/>
                  </a:cubicBezTo>
                  <a:cubicBezTo>
                    <a:pt x="2193" y="438"/>
                    <a:pt x="1910" y="612"/>
                    <a:pt x="1609" y="747"/>
                  </a:cubicBezTo>
                  <a:cubicBezTo>
                    <a:pt x="1575" y="764"/>
                    <a:pt x="1542" y="777"/>
                    <a:pt x="1503" y="794"/>
                  </a:cubicBezTo>
                  <a:cubicBezTo>
                    <a:pt x="1470" y="807"/>
                    <a:pt x="1436" y="819"/>
                    <a:pt x="1398" y="832"/>
                  </a:cubicBezTo>
                  <a:cubicBezTo>
                    <a:pt x="1111" y="926"/>
                    <a:pt x="813" y="977"/>
                    <a:pt x="511" y="977"/>
                  </a:cubicBezTo>
                  <a:cubicBezTo>
                    <a:pt x="488" y="977"/>
                    <a:pt x="465" y="977"/>
                    <a:pt x="441" y="976"/>
                  </a:cubicBezTo>
                  <a:cubicBezTo>
                    <a:pt x="318" y="974"/>
                    <a:pt x="218" y="967"/>
                    <a:pt x="145" y="967"/>
                  </a:cubicBezTo>
                  <a:cubicBezTo>
                    <a:pt x="73" y="967"/>
                    <a:pt x="28" y="974"/>
                    <a:pt x="18" y="1001"/>
                  </a:cubicBezTo>
                  <a:cubicBezTo>
                    <a:pt x="1" y="1048"/>
                    <a:pt x="141" y="1145"/>
                    <a:pt x="411" y="1209"/>
                  </a:cubicBezTo>
                  <a:cubicBezTo>
                    <a:pt x="548" y="1236"/>
                    <a:pt x="687" y="1249"/>
                    <a:pt x="825" y="1249"/>
                  </a:cubicBezTo>
                  <a:cubicBezTo>
                    <a:pt x="1055" y="1249"/>
                    <a:pt x="1284" y="1212"/>
                    <a:pt x="1503" y="1141"/>
                  </a:cubicBezTo>
                  <a:cubicBezTo>
                    <a:pt x="1542" y="1124"/>
                    <a:pt x="1584" y="1111"/>
                    <a:pt x="1626" y="1095"/>
                  </a:cubicBezTo>
                  <a:cubicBezTo>
                    <a:pt x="1664" y="1082"/>
                    <a:pt x="1707" y="1065"/>
                    <a:pt x="1745" y="1044"/>
                  </a:cubicBezTo>
                  <a:cubicBezTo>
                    <a:pt x="2079" y="891"/>
                    <a:pt x="2371" y="671"/>
                    <a:pt x="2612" y="396"/>
                  </a:cubicBezTo>
                  <a:cubicBezTo>
                    <a:pt x="2786" y="189"/>
                    <a:pt x="2854" y="36"/>
                    <a:pt x="2816" y="7"/>
                  </a:cubicBezTo>
                  <a:cubicBezTo>
                    <a:pt x="2809" y="2"/>
                    <a:pt x="2802" y="0"/>
                    <a:pt x="2793" y="0"/>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4"/>
            <p:cNvSpPr/>
            <p:nvPr/>
          </p:nvSpPr>
          <p:spPr>
            <a:xfrm>
              <a:off x="-1928450" y="5269099"/>
              <a:ext cx="94413" cy="31117"/>
            </a:xfrm>
            <a:custGeom>
              <a:rect b="b" l="l" r="r" t="t"/>
              <a:pathLst>
                <a:path extrusionOk="0" h="674" w="2045">
                  <a:moveTo>
                    <a:pt x="1965" y="0"/>
                  </a:moveTo>
                  <a:cubicBezTo>
                    <a:pt x="1839" y="0"/>
                    <a:pt x="1533" y="190"/>
                    <a:pt x="1105" y="295"/>
                  </a:cubicBezTo>
                  <a:lnTo>
                    <a:pt x="1029" y="311"/>
                  </a:lnTo>
                  <a:lnTo>
                    <a:pt x="953" y="324"/>
                  </a:lnTo>
                  <a:cubicBezTo>
                    <a:pt x="445" y="430"/>
                    <a:pt x="39" y="354"/>
                    <a:pt x="13" y="464"/>
                  </a:cubicBezTo>
                  <a:cubicBezTo>
                    <a:pt x="0" y="515"/>
                    <a:pt x="98" y="578"/>
                    <a:pt x="276" y="629"/>
                  </a:cubicBezTo>
                  <a:cubicBezTo>
                    <a:pt x="406" y="659"/>
                    <a:pt x="539" y="674"/>
                    <a:pt x="673" y="674"/>
                  </a:cubicBezTo>
                  <a:cubicBezTo>
                    <a:pt x="786" y="674"/>
                    <a:pt x="900" y="663"/>
                    <a:pt x="1012" y="642"/>
                  </a:cubicBezTo>
                  <a:lnTo>
                    <a:pt x="1097" y="625"/>
                  </a:lnTo>
                  <a:lnTo>
                    <a:pt x="1186" y="612"/>
                  </a:lnTo>
                  <a:cubicBezTo>
                    <a:pt x="1423" y="549"/>
                    <a:pt x="1647" y="438"/>
                    <a:pt x="1842" y="282"/>
                  </a:cubicBezTo>
                  <a:cubicBezTo>
                    <a:pt x="1986" y="159"/>
                    <a:pt x="2045" y="58"/>
                    <a:pt x="2015" y="19"/>
                  </a:cubicBezTo>
                  <a:cubicBezTo>
                    <a:pt x="2004" y="6"/>
                    <a:pt x="1988" y="0"/>
                    <a:pt x="1965" y="0"/>
                  </a:cubicBezTo>
                  <a:close/>
                </a:path>
              </a:pathLst>
            </a:custGeom>
            <a:solidFill>
              <a:srgbClr val="A6291B">
                <a:alpha val="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4"/>
            <p:cNvSpPr/>
            <p:nvPr/>
          </p:nvSpPr>
          <p:spPr>
            <a:xfrm>
              <a:off x="-2081079" y="4904378"/>
              <a:ext cx="201706" cy="336515"/>
            </a:xfrm>
            <a:custGeom>
              <a:rect b="b" l="l" r="r" t="t"/>
              <a:pathLst>
                <a:path extrusionOk="0" h="7289" w="4369">
                  <a:moveTo>
                    <a:pt x="856" y="0"/>
                  </a:moveTo>
                  <a:cubicBezTo>
                    <a:pt x="750" y="5"/>
                    <a:pt x="644" y="39"/>
                    <a:pt x="560" y="98"/>
                  </a:cubicBezTo>
                  <a:cubicBezTo>
                    <a:pt x="191" y="322"/>
                    <a:pt x="1" y="771"/>
                    <a:pt x="18" y="1198"/>
                  </a:cubicBezTo>
                  <a:cubicBezTo>
                    <a:pt x="30" y="1626"/>
                    <a:pt x="221" y="2032"/>
                    <a:pt x="483" y="2375"/>
                  </a:cubicBezTo>
                  <a:cubicBezTo>
                    <a:pt x="564" y="2481"/>
                    <a:pt x="653" y="2595"/>
                    <a:pt x="644" y="2730"/>
                  </a:cubicBezTo>
                  <a:cubicBezTo>
                    <a:pt x="636" y="2802"/>
                    <a:pt x="619" y="2874"/>
                    <a:pt x="593" y="2942"/>
                  </a:cubicBezTo>
                  <a:cubicBezTo>
                    <a:pt x="543" y="3145"/>
                    <a:pt x="640" y="3361"/>
                    <a:pt x="746" y="3539"/>
                  </a:cubicBezTo>
                  <a:cubicBezTo>
                    <a:pt x="970" y="3911"/>
                    <a:pt x="1254" y="4237"/>
                    <a:pt x="1592" y="4504"/>
                  </a:cubicBezTo>
                  <a:cubicBezTo>
                    <a:pt x="1419" y="4533"/>
                    <a:pt x="1220" y="4588"/>
                    <a:pt x="1144" y="4745"/>
                  </a:cubicBezTo>
                  <a:cubicBezTo>
                    <a:pt x="1063" y="4897"/>
                    <a:pt x="1139" y="5088"/>
                    <a:pt x="1233" y="5232"/>
                  </a:cubicBezTo>
                  <a:cubicBezTo>
                    <a:pt x="1533" y="5706"/>
                    <a:pt x="2028" y="6015"/>
                    <a:pt x="2532" y="6260"/>
                  </a:cubicBezTo>
                  <a:cubicBezTo>
                    <a:pt x="3137" y="6557"/>
                    <a:pt x="3696" y="6768"/>
                    <a:pt x="4144" y="7289"/>
                  </a:cubicBezTo>
                  <a:cubicBezTo>
                    <a:pt x="4170" y="6827"/>
                    <a:pt x="4263" y="6387"/>
                    <a:pt x="4255" y="5926"/>
                  </a:cubicBezTo>
                  <a:cubicBezTo>
                    <a:pt x="4246" y="5393"/>
                    <a:pt x="4335" y="4847"/>
                    <a:pt x="4348" y="4309"/>
                  </a:cubicBezTo>
                  <a:cubicBezTo>
                    <a:pt x="4369" y="3742"/>
                    <a:pt x="4343" y="3107"/>
                    <a:pt x="3941" y="2697"/>
                  </a:cubicBezTo>
                  <a:cubicBezTo>
                    <a:pt x="3857" y="2608"/>
                    <a:pt x="3742" y="2527"/>
                    <a:pt x="3620" y="2527"/>
                  </a:cubicBezTo>
                  <a:cubicBezTo>
                    <a:pt x="3497" y="2536"/>
                    <a:pt x="3387" y="2591"/>
                    <a:pt x="3306" y="2680"/>
                  </a:cubicBezTo>
                  <a:cubicBezTo>
                    <a:pt x="3108" y="2887"/>
                    <a:pt x="3019" y="3171"/>
                    <a:pt x="3061" y="3450"/>
                  </a:cubicBezTo>
                  <a:cubicBezTo>
                    <a:pt x="2883" y="2603"/>
                    <a:pt x="2485" y="1820"/>
                    <a:pt x="2049" y="1075"/>
                  </a:cubicBezTo>
                  <a:cubicBezTo>
                    <a:pt x="1812" y="673"/>
                    <a:pt x="1546" y="259"/>
                    <a:pt x="1122" y="64"/>
                  </a:cubicBezTo>
                  <a:cubicBezTo>
                    <a:pt x="1038" y="26"/>
                    <a:pt x="945" y="0"/>
                    <a:pt x="85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4"/>
            <p:cNvSpPr/>
            <p:nvPr/>
          </p:nvSpPr>
          <p:spPr>
            <a:xfrm>
              <a:off x="-2106656" y="5131983"/>
              <a:ext cx="220265" cy="134671"/>
            </a:xfrm>
            <a:custGeom>
              <a:rect b="b" l="l" r="r" t="t"/>
              <a:pathLst>
                <a:path extrusionOk="0" h="2917" w="4771">
                  <a:moveTo>
                    <a:pt x="552" y="1"/>
                  </a:moveTo>
                  <a:cubicBezTo>
                    <a:pt x="374" y="1"/>
                    <a:pt x="190" y="77"/>
                    <a:pt x="102" y="230"/>
                  </a:cubicBezTo>
                  <a:cubicBezTo>
                    <a:pt x="0" y="412"/>
                    <a:pt x="60" y="640"/>
                    <a:pt x="153" y="827"/>
                  </a:cubicBezTo>
                  <a:cubicBezTo>
                    <a:pt x="525" y="1580"/>
                    <a:pt x="1367" y="1982"/>
                    <a:pt x="2189" y="2168"/>
                  </a:cubicBezTo>
                  <a:cubicBezTo>
                    <a:pt x="2261" y="2177"/>
                    <a:pt x="2333" y="2206"/>
                    <a:pt x="2388" y="2257"/>
                  </a:cubicBezTo>
                  <a:cubicBezTo>
                    <a:pt x="2447" y="2316"/>
                    <a:pt x="2455" y="2410"/>
                    <a:pt x="2481" y="2490"/>
                  </a:cubicBezTo>
                  <a:cubicBezTo>
                    <a:pt x="2544" y="2676"/>
                    <a:pt x="2713" y="2807"/>
                    <a:pt x="2900" y="2862"/>
                  </a:cubicBezTo>
                  <a:cubicBezTo>
                    <a:pt x="3032" y="2901"/>
                    <a:pt x="3177" y="2917"/>
                    <a:pt x="3328" y="2917"/>
                  </a:cubicBezTo>
                  <a:cubicBezTo>
                    <a:pt x="3813" y="2917"/>
                    <a:pt x="4364" y="2753"/>
                    <a:pt x="4770" y="2634"/>
                  </a:cubicBezTo>
                  <a:cubicBezTo>
                    <a:pt x="4478" y="2363"/>
                    <a:pt x="4326" y="1978"/>
                    <a:pt x="4093" y="1656"/>
                  </a:cubicBezTo>
                  <a:cubicBezTo>
                    <a:pt x="3920" y="1419"/>
                    <a:pt x="3700" y="1212"/>
                    <a:pt x="3450" y="1059"/>
                  </a:cubicBezTo>
                  <a:cubicBezTo>
                    <a:pt x="3399" y="1026"/>
                    <a:pt x="3348" y="996"/>
                    <a:pt x="3293" y="966"/>
                  </a:cubicBezTo>
                  <a:cubicBezTo>
                    <a:pt x="3209" y="924"/>
                    <a:pt x="3106" y="892"/>
                    <a:pt x="3011" y="892"/>
                  </a:cubicBezTo>
                  <a:cubicBezTo>
                    <a:pt x="2925" y="892"/>
                    <a:pt x="2847" y="919"/>
                    <a:pt x="2798" y="992"/>
                  </a:cubicBezTo>
                  <a:cubicBezTo>
                    <a:pt x="2718" y="1119"/>
                    <a:pt x="2802" y="1284"/>
                    <a:pt x="2891" y="1377"/>
                  </a:cubicBezTo>
                  <a:cubicBezTo>
                    <a:pt x="2625" y="1233"/>
                    <a:pt x="2464" y="962"/>
                    <a:pt x="2210" y="789"/>
                  </a:cubicBezTo>
                  <a:cubicBezTo>
                    <a:pt x="1858" y="556"/>
                    <a:pt x="1490" y="344"/>
                    <a:pt x="1109" y="166"/>
                  </a:cubicBezTo>
                  <a:cubicBezTo>
                    <a:pt x="940" y="86"/>
                    <a:pt x="762" y="10"/>
                    <a:pt x="580" y="1"/>
                  </a:cubicBezTo>
                  <a:cubicBezTo>
                    <a:pt x="571" y="1"/>
                    <a:pt x="562" y="1"/>
                    <a:pt x="5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4"/>
            <p:cNvSpPr/>
            <p:nvPr/>
          </p:nvSpPr>
          <p:spPr>
            <a:xfrm>
              <a:off x="-1908506" y="5027783"/>
              <a:ext cx="117866" cy="230330"/>
            </a:xfrm>
            <a:custGeom>
              <a:rect b="b" l="l" r="r" t="t"/>
              <a:pathLst>
                <a:path extrusionOk="0" h="4989" w="2553">
                  <a:moveTo>
                    <a:pt x="1805" y="0"/>
                  </a:moveTo>
                  <a:cubicBezTo>
                    <a:pt x="1660" y="0"/>
                    <a:pt x="1515" y="76"/>
                    <a:pt x="1414" y="184"/>
                  </a:cubicBezTo>
                  <a:cubicBezTo>
                    <a:pt x="1287" y="316"/>
                    <a:pt x="1215" y="493"/>
                    <a:pt x="1147" y="667"/>
                  </a:cubicBezTo>
                  <a:cubicBezTo>
                    <a:pt x="999" y="1065"/>
                    <a:pt x="881" y="1471"/>
                    <a:pt x="792" y="1886"/>
                  </a:cubicBezTo>
                  <a:cubicBezTo>
                    <a:pt x="732" y="2186"/>
                    <a:pt x="804" y="2491"/>
                    <a:pt x="711" y="2783"/>
                  </a:cubicBezTo>
                  <a:cubicBezTo>
                    <a:pt x="711" y="2648"/>
                    <a:pt x="656" y="2474"/>
                    <a:pt x="508" y="2440"/>
                  </a:cubicBezTo>
                  <a:cubicBezTo>
                    <a:pt x="492" y="2436"/>
                    <a:pt x="476" y="2435"/>
                    <a:pt x="461" y="2435"/>
                  </a:cubicBezTo>
                  <a:cubicBezTo>
                    <a:pt x="310" y="2435"/>
                    <a:pt x="194" y="2613"/>
                    <a:pt x="140" y="2766"/>
                  </a:cubicBezTo>
                  <a:cubicBezTo>
                    <a:pt x="119" y="2821"/>
                    <a:pt x="106" y="2880"/>
                    <a:pt x="89" y="2935"/>
                  </a:cubicBezTo>
                  <a:cubicBezTo>
                    <a:pt x="17" y="3223"/>
                    <a:pt x="0" y="3524"/>
                    <a:pt x="42" y="3816"/>
                  </a:cubicBezTo>
                  <a:cubicBezTo>
                    <a:pt x="102" y="4209"/>
                    <a:pt x="258" y="4590"/>
                    <a:pt x="237" y="4988"/>
                  </a:cubicBezTo>
                  <a:cubicBezTo>
                    <a:pt x="732" y="4730"/>
                    <a:pt x="1452" y="4353"/>
                    <a:pt x="1740" y="3850"/>
                  </a:cubicBezTo>
                  <a:cubicBezTo>
                    <a:pt x="1833" y="3680"/>
                    <a:pt x="1867" y="3465"/>
                    <a:pt x="1782" y="3291"/>
                  </a:cubicBezTo>
                  <a:cubicBezTo>
                    <a:pt x="1748" y="3215"/>
                    <a:pt x="1689" y="3143"/>
                    <a:pt x="1689" y="3058"/>
                  </a:cubicBezTo>
                  <a:cubicBezTo>
                    <a:pt x="1693" y="2986"/>
                    <a:pt x="1723" y="2914"/>
                    <a:pt x="1769" y="2859"/>
                  </a:cubicBezTo>
                  <a:cubicBezTo>
                    <a:pt x="2226" y="2152"/>
                    <a:pt x="2552" y="1276"/>
                    <a:pt x="2298" y="476"/>
                  </a:cubicBezTo>
                  <a:cubicBezTo>
                    <a:pt x="2235" y="277"/>
                    <a:pt x="2116" y="74"/>
                    <a:pt x="1913" y="15"/>
                  </a:cubicBezTo>
                  <a:cubicBezTo>
                    <a:pt x="1878" y="5"/>
                    <a:pt x="1841" y="0"/>
                    <a:pt x="180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4"/>
            <p:cNvSpPr/>
            <p:nvPr/>
          </p:nvSpPr>
          <p:spPr>
            <a:xfrm>
              <a:off x="-2057211" y="4914397"/>
              <a:ext cx="28578" cy="93997"/>
            </a:xfrm>
            <a:custGeom>
              <a:rect b="b" l="l" r="r" t="t"/>
              <a:pathLst>
                <a:path extrusionOk="0" h="2036" w="619">
                  <a:moveTo>
                    <a:pt x="361" y="0"/>
                  </a:moveTo>
                  <a:cubicBezTo>
                    <a:pt x="314" y="0"/>
                    <a:pt x="232" y="77"/>
                    <a:pt x="153" y="232"/>
                  </a:cubicBezTo>
                  <a:cubicBezTo>
                    <a:pt x="47" y="461"/>
                    <a:pt x="0" y="715"/>
                    <a:pt x="13" y="973"/>
                  </a:cubicBezTo>
                  <a:lnTo>
                    <a:pt x="17" y="1062"/>
                  </a:lnTo>
                  <a:cubicBezTo>
                    <a:pt x="21" y="1091"/>
                    <a:pt x="26" y="1121"/>
                    <a:pt x="30" y="1151"/>
                  </a:cubicBezTo>
                  <a:cubicBezTo>
                    <a:pt x="68" y="1404"/>
                    <a:pt x="165" y="1646"/>
                    <a:pt x="313" y="1849"/>
                  </a:cubicBezTo>
                  <a:cubicBezTo>
                    <a:pt x="410" y="1974"/>
                    <a:pt x="499" y="2036"/>
                    <a:pt x="549" y="2036"/>
                  </a:cubicBezTo>
                  <a:cubicBezTo>
                    <a:pt x="560" y="2036"/>
                    <a:pt x="569" y="2033"/>
                    <a:pt x="576" y="2027"/>
                  </a:cubicBezTo>
                  <a:cubicBezTo>
                    <a:pt x="618" y="1993"/>
                    <a:pt x="580" y="1891"/>
                    <a:pt x="521" y="1735"/>
                  </a:cubicBezTo>
                  <a:cubicBezTo>
                    <a:pt x="440" y="1531"/>
                    <a:pt x="385" y="1320"/>
                    <a:pt x="352" y="1104"/>
                  </a:cubicBezTo>
                  <a:cubicBezTo>
                    <a:pt x="352" y="1079"/>
                    <a:pt x="347" y="1053"/>
                    <a:pt x="343" y="1028"/>
                  </a:cubicBezTo>
                  <a:cubicBezTo>
                    <a:pt x="339" y="1007"/>
                    <a:pt x="343" y="977"/>
                    <a:pt x="339" y="952"/>
                  </a:cubicBezTo>
                  <a:cubicBezTo>
                    <a:pt x="326" y="736"/>
                    <a:pt x="335" y="520"/>
                    <a:pt x="377" y="304"/>
                  </a:cubicBezTo>
                  <a:cubicBezTo>
                    <a:pt x="402" y="139"/>
                    <a:pt x="423" y="33"/>
                    <a:pt x="377" y="4"/>
                  </a:cubicBezTo>
                  <a:cubicBezTo>
                    <a:pt x="372" y="1"/>
                    <a:pt x="367" y="0"/>
                    <a:pt x="361"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4"/>
            <p:cNvSpPr/>
            <p:nvPr/>
          </p:nvSpPr>
          <p:spPr>
            <a:xfrm>
              <a:off x="-2030664" y="5023951"/>
              <a:ext cx="48707" cy="74145"/>
            </a:xfrm>
            <a:custGeom>
              <a:rect b="b" l="l" r="r" t="t"/>
              <a:pathLst>
                <a:path extrusionOk="0" h="1606" w="1055">
                  <a:moveTo>
                    <a:pt x="94" y="1"/>
                  </a:moveTo>
                  <a:cubicBezTo>
                    <a:pt x="47" y="1"/>
                    <a:pt x="5" y="98"/>
                    <a:pt x="1" y="267"/>
                  </a:cubicBezTo>
                  <a:cubicBezTo>
                    <a:pt x="5" y="496"/>
                    <a:pt x="60" y="716"/>
                    <a:pt x="166" y="919"/>
                  </a:cubicBezTo>
                  <a:lnTo>
                    <a:pt x="204" y="991"/>
                  </a:lnTo>
                  <a:lnTo>
                    <a:pt x="242" y="1059"/>
                  </a:lnTo>
                  <a:cubicBezTo>
                    <a:pt x="365" y="1249"/>
                    <a:pt x="526" y="1410"/>
                    <a:pt x="720" y="1529"/>
                  </a:cubicBezTo>
                  <a:cubicBezTo>
                    <a:pt x="817" y="1582"/>
                    <a:pt x="895" y="1605"/>
                    <a:pt x="945" y="1605"/>
                  </a:cubicBezTo>
                  <a:cubicBezTo>
                    <a:pt x="975" y="1605"/>
                    <a:pt x="995" y="1598"/>
                    <a:pt x="1004" y="1584"/>
                  </a:cubicBezTo>
                  <a:cubicBezTo>
                    <a:pt x="1055" y="1482"/>
                    <a:pt x="754" y="1279"/>
                    <a:pt x="517" y="885"/>
                  </a:cubicBezTo>
                  <a:lnTo>
                    <a:pt x="483" y="830"/>
                  </a:lnTo>
                  <a:lnTo>
                    <a:pt x="449" y="767"/>
                  </a:lnTo>
                  <a:cubicBezTo>
                    <a:pt x="229" y="369"/>
                    <a:pt x="212" y="1"/>
                    <a:pt x="9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4"/>
            <p:cNvSpPr/>
            <p:nvPr/>
          </p:nvSpPr>
          <p:spPr>
            <a:xfrm>
              <a:off x="-1816864" y="5273162"/>
              <a:ext cx="167496" cy="371048"/>
            </a:xfrm>
            <a:custGeom>
              <a:rect b="b" l="l" r="r" t="t"/>
              <a:pathLst>
                <a:path extrusionOk="0" h="8037" w="3628">
                  <a:moveTo>
                    <a:pt x="90" y="0"/>
                  </a:moveTo>
                  <a:cubicBezTo>
                    <a:pt x="81" y="0"/>
                    <a:pt x="73" y="3"/>
                    <a:pt x="68" y="8"/>
                  </a:cubicBezTo>
                  <a:cubicBezTo>
                    <a:pt x="0" y="63"/>
                    <a:pt x="241" y="435"/>
                    <a:pt x="627" y="1049"/>
                  </a:cubicBezTo>
                  <a:cubicBezTo>
                    <a:pt x="1143" y="1857"/>
                    <a:pt x="1596" y="2695"/>
                    <a:pt x="1994" y="3563"/>
                  </a:cubicBezTo>
                  <a:lnTo>
                    <a:pt x="2133" y="3872"/>
                  </a:lnTo>
                  <a:lnTo>
                    <a:pt x="2260" y="4185"/>
                  </a:lnTo>
                  <a:cubicBezTo>
                    <a:pt x="2620" y="5074"/>
                    <a:pt x="2916" y="5980"/>
                    <a:pt x="3149" y="6907"/>
                  </a:cubicBezTo>
                  <a:cubicBezTo>
                    <a:pt x="3325" y="7607"/>
                    <a:pt x="3427" y="8037"/>
                    <a:pt x="3515" y="8037"/>
                  </a:cubicBezTo>
                  <a:cubicBezTo>
                    <a:pt x="3516" y="8037"/>
                    <a:pt x="3517" y="8037"/>
                    <a:pt x="3517" y="8037"/>
                  </a:cubicBezTo>
                  <a:cubicBezTo>
                    <a:pt x="3606" y="8024"/>
                    <a:pt x="3627" y="7571"/>
                    <a:pt x="3534" y="6835"/>
                  </a:cubicBezTo>
                  <a:cubicBezTo>
                    <a:pt x="3390" y="5857"/>
                    <a:pt x="3128" y="4900"/>
                    <a:pt x="2760" y="3986"/>
                  </a:cubicBezTo>
                  <a:cubicBezTo>
                    <a:pt x="2713" y="3876"/>
                    <a:pt x="2671" y="3770"/>
                    <a:pt x="2624" y="3665"/>
                  </a:cubicBezTo>
                  <a:lnTo>
                    <a:pt x="2480" y="3343"/>
                  </a:lnTo>
                  <a:cubicBezTo>
                    <a:pt x="2074" y="2446"/>
                    <a:pt x="1558" y="1599"/>
                    <a:pt x="948" y="820"/>
                  </a:cubicBezTo>
                  <a:cubicBezTo>
                    <a:pt x="518" y="293"/>
                    <a:pt x="191" y="0"/>
                    <a:pt x="9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2" name="Google Shape;7962;p64"/>
          <p:cNvGrpSpPr/>
          <p:nvPr/>
        </p:nvGrpSpPr>
        <p:grpSpPr>
          <a:xfrm>
            <a:off x="4582851" y="7547759"/>
            <a:ext cx="581453" cy="848579"/>
            <a:chOff x="-1891147" y="7216340"/>
            <a:chExt cx="517491" cy="755299"/>
          </a:xfrm>
        </p:grpSpPr>
        <p:sp>
          <p:nvSpPr>
            <p:cNvPr id="7963" name="Google Shape;7963;p64"/>
            <p:cNvSpPr/>
            <p:nvPr/>
          </p:nvSpPr>
          <p:spPr>
            <a:xfrm>
              <a:off x="-1891147" y="7318462"/>
              <a:ext cx="187071" cy="100968"/>
            </a:xfrm>
            <a:custGeom>
              <a:rect b="b" l="l" r="r" t="t"/>
              <a:pathLst>
                <a:path extrusionOk="0" h="2187" w="4052">
                  <a:moveTo>
                    <a:pt x="1557" y="1"/>
                  </a:moveTo>
                  <a:cubicBezTo>
                    <a:pt x="1046" y="1"/>
                    <a:pt x="558" y="258"/>
                    <a:pt x="46" y="258"/>
                  </a:cubicBezTo>
                  <a:cubicBezTo>
                    <a:pt x="31" y="258"/>
                    <a:pt x="16" y="257"/>
                    <a:pt x="1" y="257"/>
                  </a:cubicBezTo>
                  <a:lnTo>
                    <a:pt x="1" y="257"/>
                  </a:lnTo>
                  <a:cubicBezTo>
                    <a:pt x="428" y="888"/>
                    <a:pt x="962" y="1467"/>
                    <a:pt x="1647" y="1810"/>
                  </a:cubicBezTo>
                  <a:cubicBezTo>
                    <a:pt x="2388" y="2179"/>
                    <a:pt x="3268" y="1997"/>
                    <a:pt x="4051" y="2187"/>
                  </a:cubicBezTo>
                  <a:cubicBezTo>
                    <a:pt x="3874" y="1844"/>
                    <a:pt x="3878" y="1446"/>
                    <a:pt x="3687" y="1120"/>
                  </a:cubicBezTo>
                  <a:cubicBezTo>
                    <a:pt x="3421" y="684"/>
                    <a:pt x="2858" y="405"/>
                    <a:pt x="2405" y="215"/>
                  </a:cubicBezTo>
                  <a:cubicBezTo>
                    <a:pt x="2159" y="109"/>
                    <a:pt x="1901" y="16"/>
                    <a:pt x="1635" y="3"/>
                  </a:cubicBezTo>
                  <a:cubicBezTo>
                    <a:pt x="1609" y="2"/>
                    <a:pt x="1583" y="1"/>
                    <a:pt x="155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4"/>
            <p:cNvSpPr/>
            <p:nvPr/>
          </p:nvSpPr>
          <p:spPr>
            <a:xfrm>
              <a:off x="-1733070" y="7244687"/>
              <a:ext cx="122759" cy="139980"/>
            </a:xfrm>
            <a:custGeom>
              <a:rect b="b" l="l" r="r" t="t"/>
              <a:pathLst>
                <a:path extrusionOk="0" h="3032" w="2659">
                  <a:moveTo>
                    <a:pt x="2445" y="0"/>
                  </a:moveTo>
                  <a:cubicBezTo>
                    <a:pt x="1758" y="0"/>
                    <a:pt x="1100" y="292"/>
                    <a:pt x="640" y="814"/>
                  </a:cubicBezTo>
                  <a:cubicBezTo>
                    <a:pt x="98" y="1444"/>
                    <a:pt x="1" y="2244"/>
                    <a:pt x="158" y="3032"/>
                  </a:cubicBezTo>
                  <a:cubicBezTo>
                    <a:pt x="445" y="2867"/>
                    <a:pt x="720" y="2655"/>
                    <a:pt x="1021" y="2519"/>
                  </a:cubicBezTo>
                  <a:cubicBezTo>
                    <a:pt x="1211" y="2439"/>
                    <a:pt x="1393" y="2414"/>
                    <a:pt x="1559" y="2278"/>
                  </a:cubicBezTo>
                  <a:cubicBezTo>
                    <a:pt x="2003" y="1914"/>
                    <a:pt x="2206" y="1241"/>
                    <a:pt x="2397" y="725"/>
                  </a:cubicBezTo>
                  <a:cubicBezTo>
                    <a:pt x="2485" y="484"/>
                    <a:pt x="2570" y="247"/>
                    <a:pt x="2659" y="10"/>
                  </a:cubicBezTo>
                  <a:cubicBezTo>
                    <a:pt x="2587" y="3"/>
                    <a:pt x="2516" y="0"/>
                    <a:pt x="244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4"/>
            <p:cNvSpPr/>
            <p:nvPr/>
          </p:nvSpPr>
          <p:spPr>
            <a:xfrm>
              <a:off x="-1754353" y="7216340"/>
              <a:ext cx="68051" cy="228760"/>
            </a:xfrm>
            <a:custGeom>
              <a:rect b="b" l="l" r="r" t="t"/>
              <a:pathLst>
                <a:path extrusionOk="0" h="4955" w="1474">
                  <a:moveTo>
                    <a:pt x="347" y="1"/>
                  </a:moveTo>
                  <a:cubicBezTo>
                    <a:pt x="284" y="1"/>
                    <a:pt x="185" y="249"/>
                    <a:pt x="106" y="670"/>
                  </a:cubicBezTo>
                  <a:cubicBezTo>
                    <a:pt x="5" y="1246"/>
                    <a:pt x="1" y="1838"/>
                    <a:pt x="94" y="2414"/>
                  </a:cubicBezTo>
                  <a:lnTo>
                    <a:pt x="132" y="2621"/>
                  </a:lnTo>
                  <a:cubicBezTo>
                    <a:pt x="145" y="2689"/>
                    <a:pt x="161" y="2757"/>
                    <a:pt x="178" y="2825"/>
                  </a:cubicBezTo>
                  <a:cubicBezTo>
                    <a:pt x="318" y="3396"/>
                    <a:pt x="551" y="3938"/>
                    <a:pt x="864" y="4433"/>
                  </a:cubicBezTo>
                  <a:cubicBezTo>
                    <a:pt x="1089" y="4770"/>
                    <a:pt x="1267" y="4954"/>
                    <a:pt x="1335" y="4954"/>
                  </a:cubicBezTo>
                  <a:cubicBezTo>
                    <a:pt x="1341" y="4954"/>
                    <a:pt x="1346" y="4952"/>
                    <a:pt x="1351" y="4949"/>
                  </a:cubicBezTo>
                  <a:cubicBezTo>
                    <a:pt x="1474" y="4877"/>
                    <a:pt x="864" y="4014"/>
                    <a:pt x="559" y="2736"/>
                  </a:cubicBezTo>
                  <a:cubicBezTo>
                    <a:pt x="542" y="2668"/>
                    <a:pt x="530" y="2609"/>
                    <a:pt x="513" y="2545"/>
                  </a:cubicBezTo>
                  <a:cubicBezTo>
                    <a:pt x="500" y="2482"/>
                    <a:pt x="492" y="2414"/>
                    <a:pt x="483" y="2350"/>
                  </a:cubicBezTo>
                  <a:cubicBezTo>
                    <a:pt x="263" y="1060"/>
                    <a:pt x="492" y="23"/>
                    <a:pt x="352" y="1"/>
                  </a:cubicBezTo>
                  <a:cubicBezTo>
                    <a:pt x="350" y="1"/>
                    <a:pt x="349" y="1"/>
                    <a:pt x="3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4"/>
            <p:cNvSpPr/>
            <p:nvPr/>
          </p:nvSpPr>
          <p:spPr>
            <a:xfrm>
              <a:off x="-1810447" y="7403456"/>
              <a:ext cx="436791" cy="568183"/>
            </a:xfrm>
            <a:custGeom>
              <a:rect b="b" l="l" r="r" t="t"/>
              <a:pathLst>
                <a:path extrusionOk="0" h="12307" w="9461">
                  <a:moveTo>
                    <a:pt x="2913" y="0"/>
                  </a:moveTo>
                  <a:cubicBezTo>
                    <a:pt x="2675" y="0"/>
                    <a:pt x="2433" y="38"/>
                    <a:pt x="2193" y="117"/>
                  </a:cubicBezTo>
                  <a:cubicBezTo>
                    <a:pt x="1063" y="494"/>
                    <a:pt x="242" y="1755"/>
                    <a:pt x="386" y="2945"/>
                  </a:cubicBezTo>
                  <a:cubicBezTo>
                    <a:pt x="466" y="3588"/>
                    <a:pt x="771" y="4176"/>
                    <a:pt x="890" y="4807"/>
                  </a:cubicBezTo>
                  <a:cubicBezTo>
                    <a:pt x="1000" y="5387"/>
                    <a:pt x="742" y="5963"/>
                    <a:pt x="560" y="6513"/>
                  </a:cubicBezTo>
                  <a:cubicBezTo>
                    <a:pt x="86" y="7935"/>
                    <a:pt x="1" y="9615"/>
                    <a:pt x="894" y="10817"/>
                  </a:cubicBezTo>
                  <a:cubicBezTo>
                    <a:pt x="1652" y="11836"/>
                    <a:pt x="2875" y="12307"/>
                    <a:pt x="4110" y="12307"/>
                  </a:cubicBezTo>
                  <a:cubicBezTo>
                    <a:pt x="4260" y="12307"/>
                    <a:pt x="4410" y="12300"/>
                    <a:pt x="4559" y="12286"/>
                  </a:cubicBezTo>
                  <a:cubicBezTo>
                    <a:pt x="6464" y="12112"/>
                    <a:pt x="8373" y="11160"/>
                    <a:pt x="8970" y="9213"/>
                  </a:cubicBezTo>
                  <a:cubicBezTo>
                    <a:pt x="9461" y="7622"/>
                    <a:pt x="8838" y="5742"/>
                    <a:pt x="7476" y="4790"/>
                  </a:cubicBezTo>
                  <a:cubicBezTo>
                    <a:pt x="7145" y="4562"/>
                    <a:pt x="6781" y="4380"/>
                    <a:pt x="6460" y="4138"/>
                  </a:cubicBezTo>
                  <a:cubicBezTo>
                    <a:pt x="5702" y="3554"/>
                    <a:pt x="5761" y="2674"/>
                    <a:pt x="5444" y="1849"/>
                  </a:cubicBezTo>
                  <a:cubicBezTo>
                    <a:pt x="5431" y="1815"/>
                    <a:pt x="5414" y="1777"/>
                    <a:pt x="5402" y="1738"/>
                  </a:cubicBezTo>
                  <a:cubicBezTo>
                    <a:pt x="4970" y="740"/>
                    <a:pt x="3976" y="0"/>
                    <a:pt x="291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4"/>
            <p:cNvSpPr/>
            <p:nvPr/>
          </p:nvSpPr>
          <p:spPr>
            <a:xfrm>
              <a:off x="-1631041" y="7445884"/>
              <a:ext cx="61772" cy="107016"/>
            </a:xfrm>
            <a:custGeom>
              <a:rect b="b" l="l" r="r" t="t"/>
              <a:pathLst>
                <a:path extrusionOk="0" h="2318" w="1338">
                  <a:moveTo>
                    <a:pt x="250" y="1"/>
                  </a:moveTo>
                  <a:cubicBezTo>
                    <a:pt x="204" y="1"/>
                    <a:pt x="166" y="16"/>
                    <a:pt x="140" y="45"/>
                  </a:cubicBezTo>
                  <a:cubicBezTo>
                    <a:pt x="0" y="202"/>
                    <a:pt x="284" y="582"/>
                    <a:pt x="508" y="1128"/>
                  </a:cubicBezTo>
                  <a:lnTo>
                    <a:pt x="542" y="1209"/>
                  </a:lnTo>
                  <a:cubicBezTo>
                    <a:pt x="555" y="1234"/>
                    <a:pt x="563" y="1260"/>
                    <a:pt x="576" y="1289"/>
                  </a:cubicBezTo>
                  <a:cubicBezTo>
                    <a:pt x="800" y="1831"/>
                    <a:pt x="868" y="2305"/>
                    <a:pt x="1075" y="2318"/>
                  </a:cubicBezTo>
                  <a:cubicBezTo>
                    <a:pt x="1077" y="2318"/>
                    <a:pt x="1079" y="2318"/>
                    <a:pt x="1081" y="2318"/>
                  </a:cubicBezTo>
                  <a:cubicBezTo>
                    <a:pt x="1188" y="2318"/>
                    <a:pt x="1271" y="2187"/>
                    <a:pt x="1308" y="1962"/>
                  </a:cubicBezTo>
                  <a:cubicBezTo>
                    <a:pt x="1338" y="1653"/>
                    <a:pt x="1295" y="1349"/>
                    <a:pt x="1190" y="1061"/>
                  </a:cubicBezTo>
                  <a:lnTo>
                    <a:pt x="1147" y="959"/>
                  </a:lnTo>
                  <a:lnTo>
                    <a:pt x="1105" y="858"/>
                  </a:lnTo>
                  <a:cubicBezTo>
                    <a:pt x="982" y="578"/>
                    <a:pt x="792" y="333"/>
                    <a:pt x="555" y="134"/>
                  </a:cubicBezTo>
                  <a:cubicBezTo>
                    <a:pt x="437" y="45"/>
                    <a:pt x="330" y="1"/>
                    <a:pt x="250"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4"/>
            <p:cNvSpPr/>
            <p:nvPr/>
          </p:nvSpPr>
          <p:spPr>
            <a:xfrm>
              <a:off x="-1543138" y="7635585"/>
              <a:ext cx="103046" cy="241364"/>
            </a:xfrm>
            <a:custGeom>
              <a:rect b="b" l="l" r="r" t="t"/>
              <a:pathLst>
                <a:path extrusionOk="0" h="5228" w="2232">
                  <a:moveTo>
                    <a:pt x="148" y="0"/>
                  </a:moveTo>
                  <a:cubicBezTo>
                    <a:pt x="106" y="0"/>
                    <a:pt x="76" y="11"/>
                    <a:pt x="60" y="33"/>
                  </a:cubicBezTo>
                  <a:cubicBezTo>
                    <a:pt x="1" y="118"/>
                    <a:pt x="217" y="342"/>
                    <a:pt x="539" y="685"/>
                  </a:cubicBezTo>
                  <a:cubicBezTo>
                    <a:pt x="725" y="880"/>
                    <a:pt x="894" y="1087"/>
                    <a:pt x="1042" y="1311"/>
                  </a:cubicBezTo>
                  <a:cubicBezTo>
                    <a:pt x="1220" y="1586"/>
                    <a:pt x="1347" y="1883"/>
                    <a:pt x="1423" y="2196"/>
                  </a:cubicBezTo>
                  <a:cubicBezTo>
                    <a:pt x="1440" y="2264"/>
                    <a:pt x="1457" y="2331"/>
                    <a:pt x="1470" y="2399"/>
                  </a:cubicBezTo>
                  <a:cubicBezTo>
                    <a:pt x="1487" y="2467"/>
                    <a:pt x="1495" y="2539"/>
                    <a:pt x="1504" y="2606"/>
                  </a:cubicBezTo>
                  <a:lnTo>
                    <a:pt x="1508" y="2606"/>
                  </a:lnTo>
                  <a:cubicBezTo>
                    <a:pt x="1601" y="3309"/>
                    <a:pt x="1478" y="3952"/>
                    <a:pt x="1381" y="4414"/>
                  </a:cubicBezTo>
                  <a:cubicBezTo>
                    <a:pt x="1279" y="4879"/>
                    <a:pt x="1207" y="5176"/>
                    <a:pt x="1305" y="5222"/>
                  </a:cubicBezTo>
                  <a:cubicBezTo>
                    <a:pt x="1312" y="5226"/>
                    <a:pt x="1321" y="5228"/>
                    <a:pt x="1331" y="5228"/>
                  </a:cubicBezTo>
                  <a:cubicBezTo>
                    <a:pt x="1434" y="5228"/>
                    <a:pt x="1632" y="4996"/>
                    <a:pt x="1834" y="4566"/>
                  </a:cubicBezTo>
                  <a:cubicBezTo>
                    <a:pt x="2121" y="3927"/>
                    <a:pt x="2232" y="3224"/>
                    <a:pt x="2160" y="2526"/>
                  </a:cubicBezTo>
                  <a:cubicBezTo>
                    <a:pt x="2147" y="2441"/>
                    <a:pt x="2134" y="2361"/>
                    <a:pt x="2117" y="2276"/>
                  </a:cubicBezTo>
                  <a:cubicBezTo>
                    <a:pt x="2100" y="2196"/>
                    <a:pt x="2083" y="2111"/>
                    <a:pt x="2062" y="2031"/>
                  </a:cubicBezTo>
                  <a:cubicBezTo>
                    <a:pt x="1956" y="1641"/>
                    <a:pt x="1779" y="1277"/>
                    <a:pt x="1533" y="960"/>
                  </a:cubicBezTo>
                  <a:cubicBezTo>
                    <a:pt x="1338" y="714"/>
                    <a:pt x="1106" y="499"/>
                    <a:pt x="847" y="321"/>
                  </a:cubicBezTo>
                  <a:cubicBezTo>
                    <a:pt x="525" y="104"/>
                    <a:pt x="278" y="0"/>
                    <a:pt x="148"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64"/>
          <p:cNvGrpSpPr/>
          <p:nvPr/>
        </p:nvGrpSpPr>
        <p:grpSpPr>
          <a:xfrm>
            <a:off x="4349785" y="4804990"/>
            <a:ext cx="885154" cy="731452"/>
            <a:chOff x="-1356900" y="6428358"/>
            <a:chExt cx="694729" cy="574093"/>
          </a:xfrm>
        </p:grpSpPr>
        <p:sp>
          <p:nvSpPr>
            <p:cNvPr id="7970" name="Google Shape;7970;p64"/>
            <p:cNvSpPr/>
            <p:nvPr/>
          </p:nvSpPr>
          <p:spPr>
            <a:xfrm>
              <a:off x="-1356900" y="6428358"/>
              <a:ext cx="694729" cy="574093"/>
            </a:xfrm>
            <a:custGeom>
              <a:rect b="b" l="l" r="r" t="t"/>
              <a:pathLst>
                <a:path extrusionOk="0" h="12435" w="15048">
                  <a:moveTo>
                    <a:pt x="5412" y="1"/>
                  </a:moveTo>
                  <a:cubicBezTo>
                    <a:pt x="5049" y="1"/>
                    <a:pt x="4688" y="49"/>
                    <a:pt x="4339" y="156"/>
                  </a:cubicBezTo>
                  <a:cubicBezTo>
                    <a:pt x="3488" y="423"/>
                    <a:pt x="2735" y="1075"/>
                    <a:pt x="2498" y="1930"/>
                  </a:cubicBezTo>
                  <a:cubicBezTo>
                    <a:pt x="2405" y="2277"/>
                    <a:pt x="2392" y="2641"/>
                    <a:pt x="2286" y="2979"/>
                  </a:cubicBezTo>
                  <a:cubicBezTo>
                    <a:pt x="2049" y="3746"/>
                    <a:pt x="1376" y="4279"/>
                    <a:pt x="906" y="4931"/>
                  </a:cubicBezTo>
                  <a:cubicBezTo>
                    <a:pt x="1" y="6192"/>
                    <a:pt x="9" y="8185"/>
                    <a:pt x="1245" y="9125"/>
                  </a:cubicBezTo>
                  <a:cubicBezTo>
                    <a:pt x="2265" y="9895"/>
                    <a:pt x="3725" y="9760"/>
                    <a:pt x="4826" y="10403"/>
                  </a:cubicBezTo>
                  <a:cubicBezTo>
                    <a:pt x="5549" y="10826"/>
                    <a:pt x="6053" y="11550"/>
                    <a:pt x="6768" y="11990"/>
                  </a:cubicBezTo>
                  <a:cubicBezTo>
                    <a:pt x="7269" y="12297"/>
                    <a:pt x="7838" y="12434"/>
                    <a:pt x="8419" y="12434"/>
                  </a:cubicBezTo>
                  <a:cubicBezTo>
                    <a:pt x="9347" y="12434"/>
                    <a:pt x="10301" y="12083"/>
                    <a:pt x="11043" y="11508"/>
                  </a:cubicBezTo>
                  <a:cubicBezTo>
                    <a:pt x="12245" y="10568"/>
                    <a:pt x="12973" y="9150"/>
                    <a:pt x="13511" y="7720"/>
                  </a:cubicBezTo>
                  <a:cubicBezTo>
                    <a:pt x="14124" y="6099"/>
                    <a:pt x="15047" y="2836"/>
                    <a:pt x="13401" y="1464"/>
                  </a:cubicBezTo>
                  <a:cubicBezTo>
                    <a:pt x="12999" y="1128"/>
                    <a:pt x="12536" y="1036"/>
                    <a:pt x="12057" y="1036"/>
                  </a:cubicBezTo>
                  <a:cubicBezTo>
                    <a:pt x="11547" y="1036"/>
                    <a:pt x="11020" y="1140"/>
                    <a:pt x="10527" y="1164"/>
                  </a:cubicBezTo>
                  <a:cubicBezTo>
                    <a:pt x="10465" y="1167"/>
                    <a:pt x="10404" y="1168"/>
                    <a:pt x="10343" y="1168"/>
                  </a:cubicBezTo>
                  <a:cubicBezTo>
                    <a:pt x="9142" y="1168"/>
                    <a:pt x="8091" y="629"/>
                    <a:pt x="6959" y="262"/>
                  </a:cubicBezTo>
                  <a:cubicBezTo>
                    <a:pt x="6459" y="100"/>
                    <a:pt x="5934" y="1"/>
                    <a:pt x="5412"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4"/>
            <p:cNvSpPr/>
            <p:nvPr/>
          </p:nvSpPr>
          <p:spPr>
            <a:xfrm>
              <a:off x="-969002" y="6541099"/>
              <a:ext cx="210293" cy="209554"/>
            </a:xfrm>
            <a:custGeom>
              <a:rect b="b" l="l" r="r" t="t"/>
              <a:pathLst>
                <a:path extrusionOk="0" h="4539" w="4555">
                  <a:moveTo>
                    <a:pt x="2562" y="1"/>
                  </a:moveTo>
                  <a:cubicBezTo>
                    <a:pt x="2417" y="1"/>
                    <a:pt x="2272" y="18"/>
                    <a:pt x="2129" y="51"/>
                  </a:cubicBezTo>
                  <a:cubicBezTo>
                    <a:pt x="1596" y="169"/>
                    <a:pt x="1088" y="491"/>
                    <a:pt x="732" y="880"/>
                  </a:cubicBezTo>
                  <a:cubicBezTo>
                    <a:pt x="339" y="1316"/>
                    <a:pt x="51" y="1866"/>
                    <a:pt x="30" y="2446"/>
                  </a:cubicBezTo>
                  <a:cubicBezTo>
                    <a:pt x="0" y="3331"/>
                    <a:pt x="643" y="4173"/>
                    <a:pt x="1486" y="4440"/>
                  </a:cubicBezTo>
                  <a:cubicBezTo>
                    <a:pt x="1699" y="4508"/>
                    <a:pt x="1904" y="4538"/>
                    <a:pt x="2104" y="4538"/>
                  </a:cubicBezTo>
                  <a:cubicBezTo>
                    <a:pt x="2622" y="4538"/>
                    <a:pt x="3104" y="4337"/>
                    <a:pt x="3589" y="4080"/>
                  </a:cubicBezTo>
                  <a:cubicBezTo>
                    <a:pt x="4228" y="3741"/>
                    <a:pt x="4461" y="3441"/>
                    <a:pt x="4504" y="2658"/>
                  </a:cubicBezTo>
                  <a:cubicBezTo>
                    <a:pt x="4554" y="1769"/>
                    <a:pt x="4203" y="719"/>
                    <a:pt x="3407" y="233"/>
                  </a:cubicBezTo>
                  <a:cubicBezTo>
                    <a:pt x="3141" y="71"/>
                    <a:pt x="2853" y="1"/>
                    <a:pt x="256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4"/>
            <p:cNvSpPr/>
            <p:nvPr/>
          </p:nvSpPr>
          <p:spPr>
            <a:xfrm>
              <a:off x="-954183" y="6673968"/>
              <a:ext cx="122205" cy="58171"/>
            </a:xfrm>
            <a:custGeom>
              <a:rect b="b" l="l" r="r" t="t"/>
              <a:pathLst>
                <a:path extrusionOk="0" h="1260" w="2647">
                  <a:moveTo>
                    <a:pt x="142" y="0"/>
                  </a:moveTo>
                  <a:cubicBezTo>
                    <a:pt x="120" y="0"/>
                    <a:pt x="100" y="6"/>
                    <a:pt x="81" y="17"/>
                  </a:cubicBezTo>
                  <a:cubicBezTo>
                    <a:pt x="1" y="59"/>
                    <a:pt x="9" y="233"/>
                    <a:pt x="153" y="466"/>
                  </a:cubicBezTo>
                  <a:cubicBezTo>
                    <a:pt x="356" y="766"/>
                    <a:pt x="644" y="995"/>
                    <a:pt x="983" y="1122"/>
                  </a:cubicBezTo>
                  <a:lnTo>
                    <a:pt x="1105" y="1168"/>
                  </a:lnTo>
                  <a:lnTo>
                    <a:pt x="1228" y="1202"/>
                  </a:lnTo>
                  <a:cubicBezTo>
                    <a:pt x="1387" y="1243"/>
                    <a:pt x="1543" y="1259"/>
                    <a:pt x="1689" y="1259"/>
                  </a:cubicBezTo>
                  <a:cubicBezTo>
                    <a:pt x="1923" y="1259"/>
                    <a:pt x="2132" y="1216"/>
                    <a:pt x="2286" y="1155"/>
                  </a:cubicBezTo>
                  <a:cubicBezTo>
                    <a:pt x="2532" y="1054"/>
                    <a:pt x="2646" y="910"/>
                    <a:pt x="2608" y="830"/>
                  </a:cubicBezTo>
                  <a:cubicBezTo>
                    <a:pt x="2561" y="736"/>
                    <a:pt x="2413" y="732"/>
                    <a:pt x="2197" y="732"/>
                  </a:cubicBezTo>
                  <a:cubicBezTo>
                    <a:pt x="1922" y="732"/>
                    <a:pt x="1647" y="698"/>
                    <a:pt x="1381" y="626"/>
                  </a:cubicBezTo>
                  <a:lnTo>
                    <a:pt x="1287" y="601"/>
                  </a:lnTo>
                  <a:lnTo>
                    <a:pt x="1194" y="567"/>
                  </a:lnTo>
                  <a:cubicBezTo>
                    <a:pt x="936" y="470"/>
                    <a:pt x="695" y="339"/>
                    <a:pt x="471" y="174"/>
                  </a:cubicBezTo>
                  <a:cubicBezTo>
                    <a:pt x="333" y="76"/>
                    <a:pt x="225"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4"/>
            <p:cNvSpPr/>
            <p:nvPr/>
          </p:nvSpPr>
          <p:spPr>
            <a:xfrm>
              <a:off x="-1324444" y="6646221"/>
              <a:ext cx="80516" cy="188086"/>
            </a:xfrm>
            <a:custGeom>
              <a:rect b="b" l="l" r="r" t="t"/>
              <a:pathLst>
                <a:path extrusionOk="0" h="4074" w="1744">
                  <a:moveTo>
                    <a:pt x="986" y="0"/>
                  </a:moveTo>
                  <a:cubicBezTo>
                    <a:pt x="888" y="0"/>
                    <a:pt x="683" y="127"/>
                    <a:pt x="470" y="411"/>
                  </a:cubicBezTo>
                  <a:cubicBezTo>
                    <a:pt x="322" y="618"/>
                    <a:pt x="208" y="846"/>
                    <a:pt x="131" y="1088"/>
                  </a:cubicBezTo>
                  <a:cubicBezTo>
                    <a:pt x="34" y="1397"/>
                    <a:pt x="0" y="1718"/>
                    <a:pt x="26" y="2040"/>
                  </a:cubicBezTo>
                  <a:cubicBezTo>
                    <a:pt x="30" y="2108"/>
                    <a:pt x="42" y="2175"/>
                    <a:pt x="51" y="2243"/>
                  </a:cubicBezTo>
                  <a:cubicBezTo>
                    <a:pt x="59" y="2311"/>
                    <a:pt x="72" y="2379"/>
                    <a:pt x="93" y="2446"/>
                  </a:cubicBezTo>
                  <a:cubicBezTo>
                    <a:pt x="174" y="2760"/>
                    <a:pt x="309" y="3052"/>
                    <a:pt x="500" y="3314"/>
                  </a:cubicBezTo>
                  <a:cubicBezTo>
                    <a:pt x="652" y="3517"/>
                    <a:pt x="834" y="3699"/>
                    <a:pt x="1041" y="3843"/>
                  </a:cubicBezTo>
                  <a:cubicBezTo>
                    <a:pt x="1281" y="4007"/>
                    <a:pt x="1481" y="4074"/>
                    <a:pt x="1596" y="4074"/>
                  </a:cubicBezTo>
                  <a:cubicBezTo>
                    <a:pt x="1650" y="4074"/>
                    <a:pt x="1685" y="4059"/>
                    <a:pt x="1697" y="4034"/>
                  </a:cubicBezTo>
                  <a:cubicBezTo>
                    <a:pt x="1744" y="3940"/>
                    <a:pt x="1562" y="3788"/>
                    <a:pt x="1325" y="3517"/>
                  </a:cubicBezTo>
                  <a:cubicBezTo>
                    <a:pt x="1185" y="3361"/>
                    <a:pt x="1063" y="3191"/>
                    <a:pt x="952" y="3009"/>
                  </a:cubicBezTo>
                  <a:cubicBezTo>
                    <a:pt x="826" y="2789"/>
                    <a:pt x="728" y="2552"/>
                    <a:pt x="669" y="2302"/>
                  </a:cubicBezTo>
                  <a:cubicBezTo>
                    <a:pt x="656" y="2252"/>
                    <a:pt x="648" y="2197"/>
                    <a:pt x="635" y="2146"/>
                  </a:cubicBezTo>
                  <a:cubicBezTo>
                    <a:pt x="622" y="2091"/>
                    <a:pt x="622" y="2040"/>
                    <a:pt x="618" y="1985"/>
                  </a:cubicBezTo>
                  <a:cubicBezTo>
                    <a:pt x="593" y="1731"/>
                    <a:pt x="610" y="1477"/>
                    <a:pt x="660" y="1227"/>
                  </a:cubicBezTo>
                  <a:cubicBezTo>
                    <a:pt x="703" y="1020"/>
                    <a:pt x="766" y="821"/>
                    <a:pt x="847" y="631"/>
                  </a:cubicBezTo>
                  <a:cubicBezTo>
                    <a:pt x="986" y="296"/>
                    <a:pt x="1109" y="93"/>
                    <a:pt x="1033" y="17"/>
                  </a:cubicBezTo>
                  <a:cubicBezTo>
                    <a:pt x="1023" y="6"/>
                    <a:pt x="1007" y="0"/>
                    <a:pt x="986"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4"/>
            <p:cNvSpPr/>
            <p:nvPr/>
          </p:nvSpPr>
          <p:spPr>
            <a:xfrm>
              <a:off x="-1213273" y="6455689"/>
              <a:ext cx="126684" cy="103831"/>
            </a:xfrm>
            <a:custGeom>
              <a:rect b="b" l="l" r="r" t="t"/>
              <a:pathLst>
                <a:path extrusionOk="0" h="2249" w="2744">
                  <a:moveTo>
                    <a:pt x="2223" y="0"/>
                  </a:moveTo>
                  <a:cubicBezTo>
                    <a:pt x="1778" y="5"/>
                    <a:pt x="1342" y="136"/>
                    <a:pt x="974" y="385"/>
                  </a:cubicBezTo>
                  <a:cubicBezTo>
                    <a:pt x="927" y="415"/>
                    <a:pt x="885" y="440"/>
                    <a:pt x="843" y="474"/>
                  </a:cubicBezTo>
                  <a:cubicBezTo>
                    <a:pt x="800" y="508"/>
                    <a:pt x="758" y="538"/>
                    <a:pt x="716" y="572"/>
                  </a:cubicBezTo>
                  <a:cubicBezTo>
                    <a:pt x="530" y="733"/>
                    <a:pt x="364" y="923"/>
                    <a:pt x="233" y="1135"/>
                  </a:cubicBezTo>
                  <a:cubicBezTo>
                    <a:pt x="123" y="1312"/>
                    <a:pt x="51" y="1511"/>
                    <a:pt x="22" y="1714"/>
                  </a:cubicBezTo>
                  <a:cubicBezTo>
                    <a:pt x="0" y="1858"/>
                    <a:pt x="22" y="2006"/>
                    <a:pt x="85" y="2138"/>
                  </a:cubicBezTo>
                  <a:cubicBezTo>
                    <a:pt x="127" y="2214"/>
                    <a:pt x="175" y="2248"/>
                    <a:pt x="216" y="2248"/>
                  </a:cubicBezTo>
                  <a:cubicBezTo>
                    <a:pt x="225" y="2248"/>
                    <a:pt x="234" y="2246"/>
                    <a:pt x="242" y="2244"/>
                  </a:cubicBezTo>
                  <a:cubicBezTo>
                    <a:pt x="335" y="2210"/>
                    <a:pt x="335" y="2040"/>
                    <a:pt x="445" y="1820"/>
                  </a:cubicBezTo>
                  <a:cubicBezTo>
                    <a:pt x="513" y="1685"/>
                    <a:pt x="593" y="1558"/>
                    <a:pt x="690" y="1444"/>
                  </a:cubicBezTo>
                  <a:cubicBezTo>
                    <a:pt x="813" y="1291"/>
                    <a:pt x="949" y="1156"/>
                    <a:pt x="1101" y="1029"/>
                  </a:cubicBezTo>
                  <a:cubicBezTo>
                    <a:pt x="1135" y="1003"/>
                    <a:pt x="1169" y="978"/>
                    <a:pt x="1198" y="953"/>
                  </a:cubicBezTo>
                  <a:cubicBezTo>
                    <a:pt x="1232" y="927"/>
                    <a:pt x="1266" y="906"/>
                    <a:pt x="1304" y="881"/>
                  </a:cubicBezTo>
                  <a:cubicBezTo>
                    <a:pt x="1605" y="682"/>
                    <a:pt x="1930" y="529"/>
                    <a:pt x="2278" y="428"/>
                  </a:cubicBezTo>
                  <a:cubicBezTo>
                    <a:pt x="2540" y="352"/>
                    <a:pt x="2722" y="305"/>
                    <a:pt x="2730" y="208"/>
                  </a:cubicBezTo>
                  <a:cubicBezTo>
                    <a:pt x="2743" y="110"/>
                    <a:pt x="2557" y="9"/>
                    <a:pt x="222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5" name="Google Shape;7975;p64"/>
          <p:cNvGrpSpPr/>
          <p:nvPr/>
        </p:nvGrpSpPr>
        <p:grpSpPr>
          <a:xfrm rot="10800000">
            <a:off x="3679358" y="8945572"/>
            <a:ext cx="496795" cy="804951"/>
            <a:chOff x="-1166552" y="4436797"/>
            <a:chExt cx="481111" cy="779538"/>
          </a:xfrm>
        </p:grpSpPr>
        <p:sp>
          <p:nvSpPr>
            <p:cNvPr id="7976" name="Google Shape;7976;p64"/>
            <p:cNvSpPr/>
            <p:nvPr/>
          </p:nvSpPr>
          <p:spPr>
            <a:xfrm>
              <a:off x="-1154872" y="4478994"/>
              <a:ext cx="396533" cy="737341"/>
            </a:xfrm>
            <a:custGeom>
              <a:rect b="b" l="l" r="r" t="t"/>
              <a:pathLst>
                <a:path extrusionOk="0" h="15971" w="8589">
                  <a:moveTo>
                    <a:pt x="4086" y="0"/>
                  </a:moveTo>
                  <a:cubicBezTo>
                    <a:pt x="2734" y="0"/>
                    <a:pt x="1483" y="800"/>
                    <a:pt x="843" y="1951"/>
                  </a:cubicBezTo>
                  <a:cubicBezTo>
                    <a:pt x="1" y="3479"/>
                    <a:pt x="60" y="5346"/>
                    <a:pt x="390" y="7060"/>
                  </a:cubicBezTo>
                  <a:cubicBezTo>
                    <a:pt x="966" y="10010"/>
                    <a:pt x="2257" y="12770"/>
                    <a:pt x="4149" y="15102"/>
                  </a:cubicBezTo>
                  <a:cubicBezTo>
                    <a:pt x="4487" y="15521"/>
                    <a:pt x="4911" y="15953"/>
                    <a:pt x="5448" y="15970"/>
                  </a:cubicBezTo>
                  <a:cubicBezTo>
                    <a:pt x="5459" y="15970"/>
                    <a:pt x="5470" y="15970"/>
                    <a:pt x="5481" y="15970"/>
                  </a:cubicBezTo>
                  <a:cubicBezTo>
                    <a:pt x="5984" y="15970"/>
                    <a:pt x="6420" y="15593"/>
                    <a:pt x="6731" y="15195"/>
                  </a:cubicBezTo>
                  <a:cubicBezTo>
                    <a:pt x="7552" y="14150"/>
                    <a:pt x="7933" y="12829"/>
                    <a:pt x="8149" y="11517"/>
                  </a:cubicBezTo>
                  <a:cubicBezTo>
                    <a:pt x="8589" y="8859"/>
                    <a:pt x="8428" y="6137"/>
                    <a:pt x="7675" y="3547"/>
                  </a:cubicBezTo>
                  <a:cubicBezTo>
                    <a:pt x="7167" y="1803"/>
                    <a:pt x="6316" y="157"/>
                    <a:pt x="4327" y="9"/>
                  </a:cubicBezTo>
                  <a:cubicBezTo>
                    <a:pt x="4246" y="3"/>
                    <a:pt x="4166" y="0"/>
                    <a:pt x="40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4"/>
            <p:cNvSpPr/>
            <p:nvPr/>
          </p:nvSpPr>
          <p:spPr>
            <a:xfrm>
              <a:off x="-1147439" y="4486611"/>
              <a:ext cx="379543" cy="728708"/>
            </a:xfrm>
            <a:custGeom>
              <a:rect b="b" l="l" r="r" t="t"/>
              <a:pathLst>
                <a:path extrusionOk="0" h="15784" w="8221">
                  <a:moveTo>
                    <a:pt x="5105" y="834"/>
                  </a:moveTo>
                  <a:cubicBezTo>
                    <a:pt x="5224" y="1054"/>
                    <a:pt x="5363" y="1317"/>
                    <a:pt x="5512" y="1621"/>
                  </a:cubicBezTo>
                  <a:cubicBezTo>
                    <a:pt x="5300" y="1693"/>
                    <a:pt x="5076" y="1765"/>
                    <a:pt x="4839" y="1829"/>
                  </a:cubicBezTo>
                  <a:cubicBezTo>
                    <a:pt x="4699" y="1549"/>
                    <a:pt x="4555" y="1308"/>
                    <a:pt x="4424" y="1097"/>
                  </a:cubicBezTo>
                  <a:cubicBezTo>
                    <a:pt x="4551" y="1067"/>
                    <a:pt x="4678" y="1025"/>
                    <a:pt x="4801" y="978"/>
                  </a:cubicBezTo>
                  <a:cubicBezTo>
                    <a:pt x="4902" y="936"/>
                    <a:pt x="5004" y="889"/>
                    <a:pt x="5105" y="834"/>
                  </a:cubicBezTo>
                  <a:close/>
                  <a:moveTo>
                    <a:pt x="4310" y="1126"/>
                  </a:moveTo>
                  <a:cubicBezTo>
                    <a:pt x="4437" y="1338"/>
                    <a:pt x="4572" y="1583"/>
                    <a:pt x="4707" y="1863"/>
                  </a:cubicBezTo>
                  <a:cubicBezTo>
                    <a:pt x="4394" y="1943"/>
                    <a:pt x="4081" y="2002"/>
                    <a:pt x="3768" y="2045"/>
                  </a:cubicBezTo>
                  <a:cubicBezTo>
                    <a:pt x="3709" y="1727"/>
                    <a:pt x="3653" y="1452"/>
                    <a:pt x="3607" y="1219"/>
                  </a:cubicBezTo>
                  <a:cubicBezTo>
                    <a:pt x="3844" y="1207"/>
                    <a:pt x="4077" y="1177"/>
                    <a:pt x="4310" y="1126"/>
                  </a:cubicBezTo>
                  <a:close/>
                  <a:moveTo>
                    <a:pt x="1838" y="1101"/>
                  </a:moveTo>
                  <a:cubicBezTo>
                    <a:pt x="2176" y="1147"/>
                    <a:pt x="2545" y="1190"/>
                    <a:pt x="2942" y="1215"/>
                  </a:cubicBezTo>
                  <a:cubicBezTo>
                    <a:pt x="2824" y="1507"/>
                    <a:pt x="2735" y="1808"/>
                    <a:pt x="2676" y="2117"/>
                  </a:cubicBezTo>
                  <a:cubicBezTo>
                    <a:pt x="2261" y="2117"/>
                    <a:pt x="1846" y="2078"/>
                    <a:pt x="1436" y="2007"/>
                  </a:cubicBezTo>
                  <a:cubicBezTo>
                    <a:pt x="1499" y="1846"/>
                    <a:pt x="1558" y="1693"/>
                    <a:pt x="1618" y="1554"/>
                  </a:cubicBezTo>
                  <a:cubicBezTo>
                    <a:pt x="1694" y="1384"/>
                    <a:pt x="1770" y="1236"/>
                    <a:pt x="1838" y="1101"/>
                  </a:cubicBezTo>
                  <a:close/>
                  <a:moveTo>
                    <a:pt x="3031" y="1219"/>
                  </a:moveTo>
                  <a:cubicBezTo>
                    <a:pt x="3120" y="1224"/>
                    <a:pt x="3209" y="1224"/>
                    <a:pt x="3294" y="1228"/>
                  </a:cubicBezTo>
                  <a:cubicBezTo>
                    <a:pt x="3366" y="1228"/>
                    <a:pt x="3438" y="1228"/>
                    <a:pt x="3510" y="1224"/>
                  </a:cubicBezTo>
                  <a:cubicBezTo>
                    <a:pt x="3552" y="1461"/>
                    <a:pt x="3594" y="1740"/>
                    <a:pt x="3645" y="2062"/>
                  </a:cubicBezTo>
                  <a:lnTo>
                    <a:pt x="3645" y="2066"/>
                  </a:lnTo>
                  <a:cubicBezTo>
                    <a:pt x="3548" y="2074"/>
                    <a:pt x="3450" y="2087"/>
                    <a:pt x="3357" y="2095"/>
                  </a:cubicBezTo>
                  <a:cubicBezTo>
                    <a:pt x="3239" y="2104"/>
                    <a:pt x="3120" y="2112"/>
                    <a:pt x="2997" y="2117"/>
                  </a:cubicBezTo>
                  <a:cubicBezTo>
                    <a:pt x="2975" y="2118"/>
                    <a:pt x="2952" y="2118"/>
                    <a:pt x="2930" y="2118"/>
                  </a:cubicBezTo>
                  <a:cubicBezTo>
                    <a:pt x="2885" y="2118"/>
                    <a:pt x="2841" y="2117"/>
                    <a:pt x="2799" y="2117"/>
                  </a:cubicBezTo>
                  <a:cubicBezTo>
                    <a:pt x="2849" y="1812"/>
                    <a:pt x="2930" y="1511"/>
                    <a:pt x="3031" y="1219"/>
                  </a:cubicBezTo>
                  <a:close/>
                  <a:moveTo>
                    <a:pt x="5588" y="1778"/>
                  </a:moveTo>
                  <a:cubicBezTo>
                    <a:pt x="5655" y="1918"/>
                    <a:pt x="5727" y="2066"/>
                    <a:pt x="5799" y="2227"/>
                  </a:cubicBezTo>
                  <a:cubicBezTo>
                    <a:pt x="5892" y="2442"/>
                    <a:pt x="5994" y="2675"/>
                    <a:pt x="6091" y="2925"/>
                  </a:cubicBezTo>
                  <a:cubicBezTo>
                    <a:pt x="5867" y="2997"/>
                    <a:pt x="5617" y="3065"/>
                    <a:pt x="5346" y="3124"/>
                  </a:cubicBezTo>
                  <a:cubicBezTo>
                    <a:pt x="5245" y="2773"/>
                    <a:pt x="5118" y="2430"/>
                    <a:pt x="4970" y="2091"/>
                  </a:cubicBezTo>
                  <a:cubicBezTo>
                    <a:pt x="4953" y="2057"/>
                    <a:pt x="4936" y="2028"/>
                    <a:pt x="4923" y="1998"/>
                  </a:cubicBezTo>
                  <a:cubicBezTo>
                    <a:pt x="5156" y="1930"/>
                    <a:pt x="5380" y="1854"/>
                    <a:pt x="5588" y="1778"/>
                  </a:cubicBezTo>
                  <a:close/>
                  <a:moveTo>
                    <a:pt x="4788" y="2032"/>
                  </a:moveTo>
                  <a:cubicBezTo>
                    <a:pt x="4805" y="2074"/>
                    <a:pt x="4822" y="2108"/>
                    <a:pt x="4839" y="2150"/>
                  </a:cubicBezTo>
                  <a:cubicBezTo>
                    <a:pt x="4978" y="2476"/>
                    <a:pt x="5097" y="2815"/>
                    <a:pt x="5194" y="3162"/>
                  </a:cubicBezTo>
                  <a:cubicBezTo>
                    <a:pt x="4823" y="3238"/>
                    <a:pt x="4426" y="3305"/>
                    <a:pt x="4005" y="3356"/>
                  </a:cubicBezTo>
                  <a:lnTo>
                    <a:pt x="4005" y="3356"/>
                  </a:lnTo>
                  <a:cubicBezTo>
                    <a:pt x="3967" y="3145"/>
                    <a:pt x="3929" y="2942"/>
                    <a:pt x="3899" y="2751"/>
                  </a:cubicBezTo>
                  <a:cubicBezTo>
                    <a:pt x="3865" y="2569"/>
                    <a:pt x="3831" y="2400"/>
                    <a:pt x="3802" y="2235"/>
                  </a:cubicBezTo>
                  <a:cubicBezTo>
                    <a:pt x="4136" y="2189"/>
                    <a:pt x="4462" y="2121"/>
                    <a:pt x="4788" y="2032"/>
                  </a:cubicBezTo>
                  <a:close/>
                  <a:moveTo>
                    <a:pt x="3675" y="2252"/>
                  </a:moveTo>
                  <a:cubicBezTo>
                    <a:pt x="3700" y="2417"/>
                    <a:pt x="3730" y="2591"/>
                    <a:pt x="3755" y="2777"/>
                  </a:cubicBezTo>
                  <a:cubicBezTo>
                    <a:pt x="3789" y="2963"/>
                    <a:pt x="3819" y="3162"/>
                    <a:pt x="3852" y="3369"/>
                  </a:cubicBezTo>
                  <a:lnTo>
                    <a:pt x="3852" y="3374"/>
                  </a:lnTo>
                  <a:cubicBezTo>
                    <a:pt x="3776" y="3382"/>
                    <a:pt x="3700" y="3391"/>
                    <a:pt x="3624" y="3399"/>
                  </a:cubicBezTo>
                  <a:lnTo>
                    <a:pt x="3302" y="3424"/>
                  </a:lnTo>
                  <a:cubicBezTo>
                    <a:pt x="3091" y="3441"/>
                    <a:pt x="2887" y="3454"/>
                    <a:pt x="2688" y="3467"/>
                  </a:cubicBezTo>
                  <a:cubicBezTo>
                    <a:pt x="2688" y="3238"/>
                    <a:pt x="2693" y="3022"/>
                    <a:pt x="2710" y="2819"/>
                  </a:cubicBezTo>
                  <a:cubicBezTo>
                    <a:pt x="2722" y="2641"/>
                    <a:pt x="2739" y="2472"/>
                    <a:pt x="2760" y="2311"/>
                  </a:cubicBezTo>
                  <a:cubicBezTo>
                    <a:pt x="2841" y="2311"/>
                    <a:pt x="2921" y="2311"/>
                    <a:pt x="3002" y="2307"/>
                  </a:cubicBezTo>
                  <a:cubicBezTo>
                    <a:pt x="3129" y="2307"/>
                    <a:pt x="3247" y="2294"/>
                    <a:pt x="3374" y="2286"/>
                  </a:cubicBezTo>
                  <a:cubicBezTo>
                    <a:pt x="3471" y="2277"/>
                    <a:pt x="3573" y="2265"/>
                    <a:pt x="3675" y="2252"/>
                  </a:cubicBezTo>
                  <a:close/>
                  <a:moveTo>
                    <a:pt x="1376" y="2176"/>
                  </a:moveTo>
                  <a:cubicBezTo>
                    <a:pt x="1791" y="2260"/>
                    <a:pt x="2214" y="2303"/>
                    <a:pt x="2638" y="2311"/>
                  </a:cubicBezTo>
                  <a:cubicBezTo>
                    <a:pt x="2612" y="2464"/>
                    <a:pt x="2587" y="2629"/>
                    <a:pt x="2570" y="2806"/>
                  </a:cubicBezTo>
                  <a:cubicBezTo>
                    <a:pt x="2553" y="3018"/>
                    <a:pt x="2540" y="3238"/>
                    <a:pt x="2536" y="3471"/>
                  </a:cubicBezTo>
                  <a:cubicBezTo>
                    <a:pt x="2286" y="3481"/>
                    <a:pt x="2047" y="3485"/>
                    <a:pt x="1820" y="3485"/>
                  </a:cubicBezTo>
                  <a:cubicBezTo>
                    <a:pt x="1542" y="3485"/>
                    <a:pt x="1283" y="3478"/>
                    <a:pt x="1046" y="3467"/>
                  </a:cubicBezTo>
                  <a:cubicBezTo>
                    <a:pt x="1101" y="3145"/>
                    <a:pt x="1173" y="2828"/>
                    <a:pt x="1266" y="2514"/>
                  </a:cubicBezTo>
                  <a:cubicBezTo>
                    <a:pt x="1300" y="2400"/>
                    <a:pt x="1334" y="2286"/>
                    <a:pt x="1372" y="2176"/>
                  </a:cubicBezTo>
                  <a:close/>
                  <a:moveTo>
                    <a:pt x="6151" y="3073"/>
                  </a:moveTo>
                  <a:cubicBezTo>
                    <a:pt x="6278" y="3408"/>
                    <a:pt x="6405" y="3763"/>
                    <a:pt x="6523" y="4148"/>
                  </a:cubicBezTo>
                  <a:cubicBezTo>
                    <a:pt x="6273" y="4233"/>
                    <a:pt x="5994" y="4317"/>
                    <a:pt x="5694" y="4402"/>
                  </a:cubicBezTo>
                  <a:cubicBezTo>
                    <a:pt x="5596" y="4013"/>
                    <a:pt x="5503" y="3645"/>
                    <a:pt x="5402" y="3297"/>
                  </a:cubicBezTo>
                  <a:cubicBezTo>
                    <a:pt x="5672" y="3226"/>
                    <a:pt x="5922" y="3154"/>
                    <a:pt x="6151" y="3073"/>
                  </a:cubicBezTo>
                  <a:close/>
                  <a:moveTo>
                    <a:pt x="5241" y="3331"/>
                  </a:moveTo>
                  <a:cubicBezTo>
                    <a:pt x="5338" y="3683"/>
                    <a:pt x="5431" y="4055"/>
                    <a:pt x="5524" y="4444"/>
                  </a:cubicBezTo>
                  <a:cubicBezTo>
                    <a:pt x="5131" y="4546"/>
                    <a:pt x="4699" y="4639"/>
                    <a:pt x="4238" y="4707"/>
                  </a:cubicBezTo>
                  <a:cubicBezTo>
                    <a:pt x="4166" y="4296"/>
                    <a:pt x="4098" y="3907"/>
                    <a:pt x="4034" y="3543"/>
                  </a:cubicBezTo>
                  <a:cubicBezTo>
                    <a:pt x="4441" y="3496"/>
                    <a:pt x="4843" y="3424"/>
                    <a:pt x="5241" y="3331"/>
                  </a:cubicBezTo>
                  <a:close/>
                  <a:moveTo>
                    <a:pt x="3882" y="3564"/>
                  </a:moveTo>
                  <a:cubicBezTo>
                    <a:pt x="3941" y="3928"/>
                    <a:pt x="4001" y="4322"/>
                    <a:pt x="4068" y="4732"/>
                  </a:cubicBezTo>
                  <a:lnTo>
                    <a:pt x="4068" y="4737"/>
                  </a:lnTo>
                  <a:cubicBezTo>
                    <a:pt x="3971" y="4749"/>
                    <a:pt x="3878" y="4762"/>
                    <a:pt x="3776" y="4775"/>
                  </a:cubicBezTo>
                  <a:cubicBezTo>
                    <a:pt x="3653" y="4787"/>
                    <a:pt x="3531" y="4800"/>
                    <a:pt x="3412" y="4813"/>
                  </a:cubicBezTo>
                  <a:lnTo>
                    <a:pt x="3040" y="4838"/>
                  </a:lnTo>
                  <a:cubicBezTo>
                    <a:pt x="2947" y="4847"/>
                    <a:pt x="2854" y="4851"/>
                    <a:pt x="2760" y="4851"/>
                  </a:cubicBezTo>
                  <a:cubicBezTo>
                    <a:pt x="2718" y="4428"/>
                    <a:pt x="2693" y="4030"/>
                    <a:pt x="2688" y="3653"/>
                  </a:cubicBezTo>
                  <a:cubicBezTo>
                    <a:pt x="2892" y="3649"/>
                    <a:pt x="3103" y="3636"/>
                    <a:pt x="3319" y="3619"/>
                  </a:cubicBezTo>
                  <a:cubicBezTo>
                    <a:pt x="3429" y="3611"/>
                    <a:pt x="3535" y="3598"/>
                    <a:pt x="3641" y="3589"/>
                  </a:cubicBezTo>
                  <a:cubicBezTo>
                    <a:pt x="3721" y="3581"/>
                    <a:pt x="3802" y="3573"/>
                    <a:pt x="3882" y="3564"/>
                  </a:cubicBezTo>
                  <a:close/>
                  <a:moveTo>
                    <a:pt x="1021" y="3619"/>
                  </a:moveTo>
                  <a:cubicBezTo>
                    <a:pt x="1381" y="3649"/>
                    <a:pt x="1740" y="3664"/>
                    <a:pt x="2102" y="3664"/>
                  </a:cubicBezTo>
                  <a:cubicBezTo>
                    <a:pt x="2246" y="3664"/>
                    <a:pt x="2391" y="3662"/>
                    <a:pt x="2536" y="3657"/>
                  </a:cubicBezTo>
                  <a:cubicBezTo>
                    <a:pt x="2536" y="4034"/>
                    <a:pt x="2557" y="4432"/>
                    <a:pt x="2591" y="4855"/>
                  </a:cubicBezTo>
                  <a:cubicBezTo>
                    <a:pt x="2486" y="4857"/>
                    <a:pt x="2381" y="4859"/>
                    <a:pt x="2276" y="4859"/>
                  </a:cubicBezTo>
                  <a:cubicBezTo>
                    <a:pt x="1822" y="4859"/>
                    <a:pt x="1366" y="4836"/>
                    <a:pt x="915" y="4792"/>
                  </a:cubicBezTo>
                  <a:cubicBezTo>
                    <a:pt x="924" y="4398"/>
                    <a:pt x="962" y="4009"/>
                    <a:pt x="1021" y="3623"/>
                  </a:cubicBezTo>
                  <a:lnTo>
                    <a:pt x="1021" y="3619"/>
                  </a:lnTo>
                  <a:close/>
                  <a:moveTo>
                    <a:pt x="6570" y="4292"/>
                  </a:moveTo>
                  <a:cubicBezTo>
                    <a:pt x="6620" y="4466"/>
                    <a:pt x="6676" y="4639"/>
                    <a:pt x="6722" y="4821"/>
                  </a:cubicBezTo>
                  <a:cubicBezTo>
                    <a:pt x="6807" y="5143"/>
                    <a:pt x="6883" y="5477"/>
                    <a:pt x="6955" y="5820"/>
                  </a:cubicBezTo>
                  <a:lnTo>
                    <a:pt x="6959" y="5820"/>
                  </a:lnTo>
                  <a:cubicBezTo>
                    <a:pt x="6697" y="5905"/>
                    <a:pt x="6396" y="5989"/>
                    <a:pt x="6070" y="6066"/>
                  </a:cubicBezTo>
                  <a:cubicBezTo>
                    <a:pt x="5973" y="5575"/>
                    <a:pt x="5867" y="5105"/>
                    <a:pt x="5757" y="4660"/>
                  </a:cubicBezTo>
                  <a:cubicBezTo>
                    <a:pt x="5749" y="4631"/>
                    <a:pt x="5740" y="4601"/>
                    <a:pt x="5736" y="4567"/>
                  </a:cubicBezTo>
                  <a:cubicBezTo>
                    <a:pt x="6041" y="4478"/>
                    <a:pt x="6316" y="4385"/>
                    <a:pt x="6570" y="4292"/>
                  </a:cubicBezTo>
                  <a:close/>
                  <a:moveTo>
                    <a:pt x="5562" y="4618"/>
                  </a:moveTo>
                  <a:cubicBezTo>
                    <a:pt x="5571" y="4643"/>
                    <a:pt x="5575" y="4673"/>
                    <a:pt x="5584" y="4703"/>
                  </a:cubicBezTo>
                  <a:cubicBezTo>
                    <a:pt x="5689" y="5147"/>
                    <a:pt x="5791" y="5617"/>
                    <a:pt x="5884" y="6108"/>
                  </a:cubicBezTo>
                  <a:cubicBezTo>
                    <a:pt x="5791" y="6129"/>
                    <a:pt x="5694" y="6150"/>
                    <a:pt x="5592" y="6171"/>
                  </a:cubicBezTo>
                  <a:cubicBezTo>
                    <a:pt x="5258" y="6239"/>
                    <a:pt x="4894" y="6298"/>
                    <a:pt x="4513" y="6349"/>
                  </a:cubicBezTo>
                  <a:cubicBezTo>
                    <a:pt x="4428" y="5841"/>
                    <a:pt x="4348" y="5354"/>
                    <a:pt x="4271" y="4897"/>
                  </a:cubicBezTo>
                  <a:cubicBezTo>
                    <a:pt x="4707" y="4825"/>
                    <a:pt x="5139" y="4732"/>
                    <a:pt x="5562" y="4618"/>
                  </a:cubicBezTo>
                  <a:close/>
                  <a:moveTo>
                    <a:pt x="4094" y="4927"/>
                  </a:moveTo>
                  <a:cubicBezTo>
                    <a:pt x="4170" y="5380"/>
                    <a:pt x="4250" y="5867"/>
                    <a:pt x="4331" y="6374"/>
                  </a:cubicBezTo>
                  <a:cubicBezTo>
                    <a:pt x="4132" y="6400"/>
                    <a:pt x="3929" y="6421"/>
                    <a:pt x="3725" y="6434"/>
                  </a:cubicBezTo>
                  <a:cubicBezTo>
                    <a:pt x="3590" y="6442"/>
                    <a:pt x="3455" y="6455"/>
                    <a:pt x="3319" y="6463"/>
                  </a:cubicBezTo>
                  <a:cubicBezTo>
                    <a:pt x="3205" y="6468"/>
                    <a:pt x="3086" y="6472"/>
                    <a:pt x="2964" y="6476"/>
                  </a:cubicBezTo>
                  <a:cubicBezTo>
                    <a:pt x="2913" y="6099"/>
                    <a:pt x="2858" y="5735"/>
                    <a:pt x="2820" y="5384"/>
                  </a:cubicBezTo>
                  <a:cubicBezTo>
                    <a:pt x="2807" y="5270"/>
                    <a:pt x="2794" y="5156"/>
                    <a:pt x="2782" y="5045"/>
                  </a:cubicBezTo>
                  <a:cubicBezTo>
                    <a:pt x="2870" y="5041"/>
                    <a:pt x="2964" y="5037"/>
                    <a:pt x="3052" y="5033"/>
                  </a:cubicBezTo>
                  <a:lnTo>
                    <a:pt x="3429" y="5007"/>
                  </a:lnTo>
                  <a:cubicBezTo>
                    <a:pt x="3552" y="4995"/>
                    <a:pt x="3675" y="4978"/>
                    <a:pt x="3797" y="4965"/>
                  </a:cubicBezTo>
                  <a:cubicBezTo>
                    <a:pt x="3899" y="4952"/>
                    <a:pt x="3996" y="4940"/>
                    <a:pt x="4094" y="4927"/>
                  </a:cubicBezTo>
                  <a:close/>
                  <a:moveTo>
                    <a:pt x="911" y="4961"/>
                  </a:moveTo>
                  <a:cubicBezTo>
                    <a:pt x="1404" y="5020"/>
                    <a:pt x="1901" y="5047"/>
                    <a:pt x="2399" y="5047"/>
                  </a:cubicBezTo>
                  <a:cubicBezTo>
                    <a:pt x="2468" y="5047"/>
                    <a:pt x="2538" y="5047"/>
                    <a:pt x="2608" y="5045"/>
                  </a:cubicBezTo>
                  <a:cubicBezTo>
                    <a:pt x="2621" y="5164"/>
                    <a:pt x="2633" y="5278"/>
                    <a:pt x="2646" y="5401"/>
                  </a:cubicBezTo>
                  <a:cubicBezTo>
                    <a:pt x="2684" y="5748"/>
                    <a:pt x="2731" y="6108"/>
                    <a:pt x="2782" y="6476"/>
                  </a:cubicBezTo>
                  <a:cubicBezTo>
                    <a:pt x="2714" y="6477"/>
                    <a:pt x="2647" y="6477"/>
                    <a:pt x="2580" y="6477"/>
                  </a:cubicBezTo>
                  <a:cubicBezTo>
                    <a:pt x="2051" y="6477"/>
                    <a:pt x="1521" y="6448"/>
                    <a:pt x="995" y="6396"/>
                  </a:cubicBezTo>
                  <a:cubicBezTo>
                    <a:pt x="945" y="5994"/>
                    <a:pt x="915" y="5591"/>
                    <a:pt x="911" y="5185"/>
                  </a:cubicBezTo>
                  <a:cubicBezTo>
                    <a:pt x="907" y="5109"/>
                    <a:pt x="911" y="5037"/>
                    <a:pt x="911" y="4961"/>
                  </a:cubicBezTo>
                  <a:close/>
                  <a:moveTo>
                    <a:pt x="6989" y="5964"/>
                  </a:moveTo>
                  <a:cubicBezTo>
                    <a:pt x="7103" y="6540"/>
                    <a:pt x="7188" y="7124"/>
                    <a:pt x="7243" y="7708"/>
                  </a:cubicBezTo>
                  <a:cubicBezTo>
                    <a:pt x="6986" y="7830"/>
                    <a:pt x="6703" y="7952"/>
                    <a:pt x="6404" y="8062"/>
                  </a:cubicBezTo>
                  <a:lnTo>
                    <a:pt x="6404" y="8062"/>
                  </a:lnTo>
                  <a:cubicBezTo>
                    <a:pt x="6400" y="8020"/>
                    <a:pt x="6392" y="7982"/>
                    <a:pt x="6388" y="7941"/>
                  </a:cubicBezTo>
                  <a:cubicBezTo>
                    <a:pt x="6312" y="7352"/>
                    <a:pt x="6214" y="6777"/>
                    <a:pt x="6104" y="6231"/>
                  </a:cubicBezTo>
                  <a:cubicBezTo>
                    <a:pt x="6430" y="6146"/>
                    <a:pt x="6726" y="6057"/>
                    <a:pt x="6989" y="5964"/>
                  </a:cubicBezTo>
                  <a:close/>
                  <a:moveTo>
                    <a:pt x="5918" y="6277"/>
                  </a:moveTo>
                  <a:cubicBezTo>
                    <a:pt x="6024" y="6819"/>
                    <a:pt x="6117" y="7382"/>
                    <a:pt x="6193" y="7970"/>
                  </a:cubicBezTo>
                  <a:cubicBezTo>
                    <a:pt x="6201" y="8021"/>
                    <a:pt x="6206" y="8076"/>
                    <a:pt x="6214" y="8131"/>
                  </a:cubicBezTo>
                  <a:cubicBezTo>
                    <a:pt x="5770" y="8283"/>
                    <a:pt x="5321" y="8398"/>
                    <a:pt x="4860" y="8478"/>
                  </a:cubicBezTo>
                  <a:cubicBezTo>
                    <a:pt x="4754" y="7805"/>
                    <a:pt x="4648" y="7158"/>
                    <a:pt x="4547" y="6535"/>
                  </a:cubicBezTo>
                  <a:cubicBezTo>
                    <a:pt x="4927" y="6485"/>
                    <a:pt x="5291" y="6417"/>
                    <a:pt x="5630" y="6345"/>
                  </a:cubicBezTo>
                  <a:cubicBezTo>
                    <a:pt x="5727" y="6319"/>
                    <a:pt x="5825" y="6298"/>
                    <a:pt x="5918" y="6277"/>
                  </a:cubicBezTo>
                  <a:close/>
                  <a:moveTo>
                    <a:pt x="1017" y="6573"/>
                  </a:moveTo>
                  <a:cubicBezTo>
                    <a:pt x="1544" y="6637"/>
                    <a:pt x="2078" y="6668"/>
                    <a:pt x="2609" y="6668"/>
                  </a:cubicBezTo>
                  <a:cubicBezTo>
                    <a:pt x="2675" y="6668"/>
                    <a:pt x="2741" y="6667"/>
                    <a:pt x="2807" y="6667"/>
                  </a:cubicBezTo>
                  <a:cubicBezTo>
                    <a:pt x="2896" y="7280"/>
                    <a:pt x="3010" y="7924"/>
                    <a:pt x="3146" y="8580"/>
                  </a:cubicBezTo>
                  <a:cubicBezTo>
                    <a:pt x="2739" y="8558"/>
                    <a:pt x="2333" y="8516"/>
                    <a:pt x="1931" y="8448"/>
                  </a:cubicBezTo>
                  <a:cubicBezTo>
                    <a:pt x="1745" y="8419"/>
                    <a:pt x="1567" y="8389"/>
                    <a:pt x="1398" y="8360"/>
                  </a:cubicBezTo>
                  <a:cubicBezTo>
                    <a:pt x="1254" y="7843"/>
                    <a:pt x="1135" y="7318"/>
                    <a:pt x="1050" y="6789"/>
                  </a:cubicBezTo>
                  <a:cubicBezTo>
                    <a:pt x="1038" y="6722"/>
                    <a:pt x="1025" y="6650"/>
                    <a:pt x="1017" y="6578"/>
                  </a:cubicBezTo>
                  <a:lnTo>
                    <a:pt x="1017" y="6573"/>
                  </a:lnTo>
                  <a:close/>
                  <a:moveTo>
                    <a:pt x="4365" y="6565"/>
                  </a:moveTo>
                  <a:cubicBezTo>
                    <a:pt x="4458" y="7183"/>
                    <a:pt x="4559" y="7835"/>
                    <a:pt x="4669" y="8508"/>
                  </a:cubicBezTo>
                  <a:lnTo>
                    <a:pt x="4669" y="8512"/>
                  </a:lnTo>
                  <a:cubicBezTo>
                    <a:pt x="4542" y="8529"/>
                    <a:pt x="4420" y="8546"/>
                    <a:pt x="4297" y="8558"/>
                  </a:cubicBezTo>
                  <a:cubicBezTo>
                    <a:pt x="4161" y="8571"/>
                    <a:pt x="4022" y="8580"/>
                    <a:pt x="3882" y="8588"/>
                  </a:cubicBezTo>
                  <a:cubicBezTo>
                    <a:pt x="3775" y="8593"/>
                    <a:pt x="3670" y="8595"/>
                    <a:pt x="3567" y="8595"/>
                  </a:cubicBezTo>
                  <a:cubicBezTo>
                    <a:pt x="3493" y="8595"/>
                    <a:pt x="3421" y="8594"/>
                    <a:pt x="3349" y="8592"/>
                  </a:cubicBezTo>
                  <a:lnTo>
                    <a:pt x="3340" y="8550"/>
                  </a:lnTo>
                  <a:cubicBezTo>
                    <a:pt x="3205" y="7898"/>
                    <a:pt x="3091" y="7272"/>
                    <a:pt x="2997" y="6667"/>
                  </a:cubicBezTo>
                  <a:cubicBezTo>
                    <a:pt x="3112" y="6662"/>
                    <a:pt x="3222" y="6658"/>
                    <a:pt x="3336" y="6654"/>
                  </a:cubicBezTo>
                  <a:cubicBezTo>
                    <a:pt x="3471" y="6650"/>
                    <a:pt x="3607" y="6637"/>
                    <a:pt x="3742" y="6628"/>
                  </a:cubicBezTo>
                  <a:cubicBezTo>
                    <a:pt x="3954" y="6612"/>
                    <a:pt x="4161" y="6590"/>
                    <a:pt x="4365" y="6565"/>
                  </a:cubicBezTo>
                  <a:close/>
                  <a:moveTo>
                    <a:pt x="7255" y="7881"/>
                  </a:moveTo>
                  <a:cubicBezTo>
                    <a:pt x="7264" y="7987"/>
                    <a:pt x="7272" y="8093"/>
                    <a:pt x="7281" y="8199"/>
                  </a:cubicBezTo>
                  <a:cubicBezTo>
                    <a:pt x="7293" y="8448"/>
                    <a:pt x="7306" y="8690"/>
                    <a:pt x="7310" y="8935"/>
                  </a:cubicBezTo>
                  <a:cubicBezTo>
                    <a:pt x="7310" y="9054"/>
                    <a:pt x="7310" y="9172"/>
                    <a:pt x="7310" y="9286"/>
                  </a:cubicBezTo>
                  <a:cubicBezTo>
                    <a:pt x="7061" y="9401"/>
                    <a:pt x="6807" y="9498"/>
                    <a:pt x="6544" y="9587"/>
                  </a:cubicBezTo>
                  <a:cubicBezTo>
                    <a:pt x="6540" y="9511"/>
                    <a:pt x="6536" y="9439"/>
                    <a:pt x="6532" y="9367"/>
                  </a:cubicBezTo>
                  <a:cubicBezTo>
                    <a:pt x="6515" y="9126"/>
                    <a:pt x="6494" y="8893"/>
                    <a:pt x="6472" y="8656"/>
                  </a:cubicBezTo>
                  <a:cubicBezTo>
                    <a:pt x="6455" y="8520"/>
                    <a:pt x="6443" y="8381"/>
                    <a:pt x="6426" y="8245"/>
                  </a:cubicBezTo>
                  <a:cubicBezTo>
                    <a:pt x="6709" y="8139"/>
                    <a:pt x="6984" y="8017"/>
                    <a:pt x="7255" y="7881"/>
                  </a:cubicBezTo>
                  <a:close/>
                  <a:moveTo>
                    <a:pt x="6235" y="8317"/>
                  </a:moveTo>
                  <a:cubicBezTo>
                    <a:pt x="6248" y="8436"/>
                    <a:pt x="6265" y="8554"/>
                    <a:pt x="6278" y="8673"/>
                  </a:cubicBezTo>
                  <a:cubicBezTo>
                    <a:pt x="6299" y="8906"/>
                    <a:pt x="6320" y="9143"/>
                    <a:pt x="6337" y="9380"/>
                  </a:cubicBezTo>
                  <a:cubicBezTo>
                    <a:pt x="6345" y="9468"/>
                    <a:pt x="6350" y="9557"/>
                    <a:pt x="6354" y="9646"/>
                  </a:cubicBezTo>
                  <a:cubicBezTo>
                    <a:pt x="5939" y="9773"/>
                    <a:pt x="5516" y="9871"/>
                    <a:pt x="5088" y="9942"/>
                  </a:cubicBezTo>
                  <a:cubicBezTo>
                    <a:pt x="5054" y="9722"/>
                    <a:pt x="5021" y="9507"/>
                    <a:pt x="4987" y="9286"/>
                  </a:cubicBezTo>
                  <a:lnTo>
                    <a:pt x="4889" y="8669"/>
                  </a:lnTo>
                  <a:cubicBezTo>
                    <a:pt x="5346" y="8588"/>
                    <a:pt x="5795" y="8470"/>
                    <a:pt x="6235" y="8317"/>
                  </a:cubicBezTo>
                  <a:close/>
                  <a:moveTo>
                    <a:pt x="4699" y="8702"/>
                  </a:moveTo>
                  <a:cubicBezTo>
                    <a:pt x="4733" y="8910"/>
                    <a:pt x="4762" y="9113"/>
                    <a:pt x="4796" y="9320"/>
                  </a:cubicBezTo>
                  <a:cubicBezTo>
                    <a:pt x="4830" y="9536"/>
                    <a:pt x="4864" y="9752"/>
                    <a:pt x="4898" y="9972"/>
                  </a:cubicBezTo>
                  <a:lnTo>
                    <a:pt x="4898" y="9976"/>
                  </a:lnTo>
                  <a:cubicBezTo>
                    <a:pt x="4750" y="9998"/>
                    <a:pt x="4602" y="10014"/>
                    <a:pt x="4449" y="10027"/>
                  </a:cubicBezTo>
                  <a:cubicBezTo>
                    <a:pt x="4310" y="10044"/>
                    <a:pt x="4174" y="10053"/>
                    <a:pt x="4039" y="10061"/>
                  </a:cubicBezTo>
                  <a:cubicBezTo>
                    <a:pt x="3924" y="10069"/>
                    <a:pt x="3810" y="10074"/>
                    <a:pt x="3692" y="10078"/>
                  </a:cubicBezTo>
                  <a:cubicBezTo>
                    <a:pt x="3675" y="10014"/>
                    <a:pt x="3658" y="9951"/>
                    <a:pt x="3641" y="9887"/>
                  </a:cubicBezTo>
                  <a:lnTo>
                    <a:pt x="3484" y="9219"/>
                  </a:lnTo>
                  <a:cubicBezTo>
                    <a:pt x="3450" y="9075"/>
                    <a:pt x="3416" y="8931"/>
                    <a:pt x="3387" y="8783"/>
                  </a:cubicBezTo>
                  <a:lnTo>
                    <a:pt x="3387" y="8783"/>
                  </a:lnTo>
                  <a:cubicBezTo>
                    <a:pt x="3455" y="8785"/>
                    <a:pt x="3524" y="8786"/>
                    <a:pt x="3592" y="8786"/>
                  </a:cubicBezTo>
                  <a:cubicBezTo>
                    <a:pt x="3689" y="8786"/>
                    <a:pt x="3787" y="8784"/>
                    <a:pt x="3886" y="8779"/>
                  </a:cubicBezTo>
                  <a:cubicBezTo>
                    <a:pt x="4030" y="8774"/>
                    <a:pt x="4174" y="8762"/>
                    <a:pt x="4314" y="8749"/>
                  </a:cubicBezTo>
                  <a:cubicBezTo>
                    <a:pt x="4441" y="8736"/>
                    <a:pt x="4568" y="8719"/>
                    <a:pt x="4699" y="8702"/>
                  </a:cubicBezTo>
                  <a:close/>
                  <a:moveTo>
                    <a:pt x="1448" y="8537"/>
                  </a:moveTo>
                  <a:cubicBezTo>
                    <a:pt x="1592" y="8567"/>
                    <a:pt x="1745" y="8597"/>
                    <a:pt x="1901" y="8622"/>
                  </a:cubicBezTo>
                  <a:cubicBezTo>
                    <a:pt x="2324" y="8698"/>
                    <a:pt x="2756" y="8749"/>
                    <a:pt x="3188" y="8770"/>
                  </a:cubicBezTo>
                  <a:cubicBezTo>
                    <a:pt x="3222" y="8935"/>
                    <a:pt x="3256" y="9100"/>
                    <a:pt x="3294" y="9261"/>
                  </a:cubicBezTo>
                  <a:cubicBezTo>
                    <a:pt x="3345" y="9481"/>
                    <a:pt x="3400" y="9705"/>
                    <a:pt x="3450" y="9930"/>
                  </a:cubicBezTo>
                  <a:cubicBezTo>
                    <a:pt x="3463" y="9981"/>
                    <a:pt x="3476" y="10031"/>
                    <a:pt x="3488" y="10078"/>
                  </a:cubicBezTo>
                  <a:cubicBezTo>
                    <a:pt x="3390" y="10080"/>
                    <a:pt x="3293" y="10082"/>
                    <a:pt x="3195" y="10082"/>
                  </a:cubicBezTo>
                  <a:cubicBezTo>
                    <a:pt x="2778" y="10082"/>
                    <a:pt x="2362" y="10060"/>
                    <a:pt x="1944" y="10019"/>
                  </a:cubicBezTo>
                  <a:cubicBezTo>
                    <a:pt x="1927" y="9968"/>
                    <a:pt x="1905" y="9921"/>
                    <a:pt x="1889" y="9871"/>
                  </a:cubicBezTo>
                  <a:cubicBezTo>
                    <a:pt x="1804" y="9642"/>
                    <a:pt x="1719" y="9418"/>
                    <a:pt x="1647" y="9189"/>
                  </a:cubicBezTo>
                  <a:cubicBezTo>
                    <a:pt x="1580" y="8973"/>
                    <a:pt x="1512" y="8762"/>
                    <a:pt x="1448" y="8542"/>
                  </a:cubicBezTo>
                  <a:lnTo>
                    <a:pt x="1448" y="8537"/>
                  </a:lnTo>
                  <a:close/>
                  <a:moveTo>
                    <a:pt x="7310" y="9460"/>
                  </a:moveTo>
                  <a:cubicBezTo>
                    <a:pt x="7310" y="9532"/>
                    <a:pt x="7310" y="9600"/>
                    <a:pt x="7306" y="9672"/>
                  </a:cubicBezTo>
                  <a:cubicBezTo>
                    <a:pt x="7293" y="10074"/>
                    <a:pt x="7268" y="10472"/>
                    <a:pt x="7234" y="10852"/>
                  </a:cubicBezTo>
                  <a:cubicBezTo>
                    <a:pt x="7023" y="10946"/>
                    <a:pt x="6802" y="11022"/>
                    <a:pt x="6578" y="11089"/>
                  </a:cubicBezTo>
                  <a:cubicBezTo>
                    <a:pt x="6582" y="10658"/>
                    <a:pt x="6574" y="10218"/>
                    <a:pt x="6553" y="9765"/>
                  </a:cubicBezTo>
                  <a:cubicBezTo>
                    <a:pt x="6811" y="9676"/>
                    <a:pt x="7065" y="9574"/>
                    <a:pt x="7310" y="9460"/>
                  </a:cubicBezTo>
                  <a:close/>
                  <a:moveTo>
                    <a:pt x="6362" y="9828"/>
                  </a:moveTo>
                  <a:cubicBezTo>
                    <a:pt x="6383" y="10277"/>
                    <a:pt x="6392" y="10717"/>
                    <a:pt x="6388" y="11145"/>
                  </a:cubicBezTo>
                  <a:cubicBezTo>
                    <a:pt x="6053" y="11238"/>
                    <a:pt x="5694" y="11318"/>
                    <a:pt x="5308" y="11398"/>
                  </a:cubicBezTo>
                  <a:cubicBezTo>
                    <a:pt x="5245" y="10988"/>
                    <a:pt x="5181" y="10565"/>
                    <a:pt x="5118" y="10129"/>
                  </a:cubicBezTo>
                  <a:cubicBezTo>
                    <a:pt x="5537" y="10057"/>
                    <a:pt x="5956" y="9955"/>
                    <a:pt x="6362" y="9828"/>
                  </a:cubicBezTo>
                  <a:close/>
                  <a:moveTo>
                    <a:pt x="4927" y="10163"/>
                  </a:moveTo>
                  <a:cubicBezTo>
                    <a:pt x="4991" y="10599"/>
                    <a:pt x="5059" y="11022"/>
                    <a:pt x="5122" y="11437"/>
                  </a:cubicBezTo>
                  <a:lnTo>
                    <a:pt x="5122" y="11441"/>
                  </a:lnTo>
                  <a:cubicBezTo>
                    <a:pt x="4902" y="11483"/>
                    <a:pt x="4674" y="11525"/>
                    <a:pt x="4441" y="11568"/>
                  </a:cubicBezTo>
                  <a:cubicBezTo>
                    <a:pt x="4335" y="11585"/>
                    <a:pt x="4225" y="11597"/>
                    <a:pt x="4119" y="11614"/>
                  </a:cubicBezTo>
                  <a:cubicBezTo>
                    <a:pt x="3988" y="11183"/>
                    <a:pt x="3861" y="10734"/>
                    <a:pt x="3742" y="10273"/>
                  </a:cubicBezTo>
                  <a:cubicBezTo>
                    <a:pt x="3848" y="10268"/>
                    <a:pt x="3954" y="10264"/>
                    <a:pt x="4051" y="10256"/>
                  </a:cubicBezTo>
                  <a:cubicBezTo>
                    <a:pt x="4191" y="10247"/>
                    <a:pt x="4326" y="10239"/>
                    <a:pt x="4466" y="10222"/>
                  </a:cubicBezTo>
                  <a:cubicBezTo>
                    <a:pt x="4627" y="10205"/>
                    <a:pt x="4775" y="10188"/>
                    <a:pt x="4927" y="10163"/>
                  </a:cubicBezTo>
                  <a:close/>
                  <a:moveTo>
                    <a:pt x="2020" y="10209"/>
                  </a:moveTo>
                  <a:lnTo>
                    <a:pt x="2020" y="10209"/>
                  </a:lnTo>
                  <a:cubicBezTo>
                    <a:pt x="2455" y="10253"/>
                    <a:pt x="2890" y="10274"/>
                    <a:pt x="3326" y="10274"/>
                  </a:cubicBezTo>
                  <a:cubicBezTo>
                    <a:pt x="3398" y="10274"/>
                    <a:pt x="3471" y="10274"/>
                    <a:pt x="3543" y="10273"/>
                  </a:cubicBezTo>
                  <a:cubicBezTo>
                    <a:pt x="3666" y="10742"/>
                    <a:pt x="3797" y="11195"/>
                    <a:pt x="3933" y="11635"/>
                  </a:cubicBezTo>
                  <a:cubicBezTo>
                    <a:pt x="3844" y="11644"/>
                    <a:pt x="3755" y="11657"/>
                    <a:pt x="3666" y="11665"/>
                  </a:cubicBezTo>
                  <a:cubicBezTo>
                    <a:pt x="3369" y="11696"/>
                    <a:pt x="3069" y="11712"/>
                    <a:pt x="2769" y="11712"/>
                  </a:cubicBezTo>
                  <a:cubicBezTo>
                    <a:pt x="2735" y="11712"/>
                    <a:pt x="2701" y="11712"/>
                    <a:pt x="2667" y="11712"/>
                  </a:cubicBezTo>
                  <a:cubicBezTo>
                    <a:pt x="2443" y="11233"/>
                    <a:pt x="2227" y="10734"/>
                    <a:pt x="2020" y="10209"/>
                  </a:cubicBezTo>
                  <a:close/>
                  <a:moveTo>
                    <a:pt x="7222" y="11030"/>
                  </a:moveTo>
                  <a:lnTo>
                    <a:pt x="7222" y="11030"/>
                  </a:lnTo>
                  <a:cubicBezTo>
                    <a:pt x="7192" y="11305"/>
                    <a:pt x="7154" y="11572"/>
                    <a:pt x="7111" y="11834"/>
                  </a:cubicBezTo>
                  <a:lnTo>
                    <a:pt x="7116" y="11834"/>
                  </a:lnTo>
                  <a:cubicBezTo>
                    <a:pt x="7006" y="11889"/>
                    <a:pt x="6891" y="11940"/>
                    <a:pt x="6769" y="11991"/>
                  </a:cubicBezTo>
                  <a:cubicBezTo>
                    <a:pt x="6697" y="12021"/>
                    <a:pt x="6620" y="12050"/>
                    <a:pt x="6549" y="12076"/>
                  </a:cubicBezTo>
                  <a:cubicBezTo>
                    <a:pt x="6561" y="11813"/>
                    <a:pt x="6570" y="11542"/>
                    <a:pt x="6574" y="11267"/>
                  </a:cubicBezTo>
                  <a:cubicBezTo>
                    <a:pt x="6794" y="11200"/>
                    <a:pt x="7010" y="11119"/>
                    <a:pt x="7222" y="11030"/>
                  </a:cubicBezTo>
                  <a:close/>
                  <a:moveTo>
                    <a:pt x="6388" y="11327"/>
                  </a:moveTo>
                  <a:lnTo>
                    <a:pt x="6388" y="11327"/>
                  </a:lnTo>
                  <a:cubicBezTo>
                    <a:pt x="6383" y="11606"/>
                    <a:pt x="6375" y="11877"/>
                    <a:pt x="6362" y="12143"/>
                  </a:cubicBezTo>
                  <a:cubicBezTo>
                    <a:pt x="6066" y="12245"/>
                    <a:pt x="5761" y="12325"/>
                    <a:pt x="5457" y="12393"/>
                  </a:cubicBezTo>
                  <a:cubicBezTo>
                    <a:pt x="5418" y="12126"/>
                    <a:pt x="5376" y="11860"/>
                    <a:pt x="5334" y="11585"/>
                  </a:cubicBezTo>
                  <a:cubicBezTo>
                    <a:pt x="5668" y="11513"/>
                    <a:pt x="5986" y="11437"/>
                    <a:pt x="6282" y="11356"/>
                  </a:cubicBezTo>
                  <a:cubicBezTo>
                    <a:pt x="6316" y="11343"/>
                    <a:pt x="6350" y="11335"/>
                    <a:pt x="6388" y="11327"/>
                  </a:cubicBezTo>
                  <a:close/>
                  <a:moveTo>
                    <a:pt x="5148" y="11623"/>
                  </a:moveTo>
                  <a:cubicBezTo>
                    <a:pt x="5190" y="11898"/>
                    <a:pt x="5232" y="12165"/>
                    <a:pt x="5270" y="12427"/>
                  </a:cubicBezTo>
                  <a:cubicBezTo>
                    <a:pt x="5232" y="12435"/>
                    <a:pt x="5194" y="12444"/>
                    <a:pt x="5156" y="12452"/>
                  </a:cubicBezTo>
                  <a:cubicBezTo>
                    <a:pt x="5033" y="12474"/>
                    <a:pt x="4919" y="12490"/>
                    <a:pt x="4801" y="12512"/>
                  </a:cubicBezTo>
                  <a:cubicBezTo>
                    <a:pt x="4682" y="12529"/>
                    <a:pt x="4563" y="12541"/>
                    <a:pt x="4441" y="12554"/>
                  </a:cubicBezTo>
                  <a:lnTo>
                    <a:pt x="4420" y="12554"/>
                  </a:lnTo>
                  <a:cubicBezTo>
                    <a:pt x="4339" y="12308"/>
                    <a:pt x="4255" y="12055"/>
                    <a:pt x="4174" y="11796"/>
                  </a:cubicBezTo>
                  <a:cubicBezTo>
                    <a:pt x="4271" y="11779"/>
                    <a:pt x="4373" y="11767"/>
                    <a:pt x="4470" y="11750"/>
                  </a:cubicBezTo>
                  <a:cubicBezTo>
                    <a:pt x="4703" y="11712"/>
                    <a:pt x="4927" y="11665"/>
                    <a:pt x="5148" y="11623"/>
                  </a:cubicBezTo>
                  <a:close/>
                  <a:moveTo>
                    <a:pt x="3992" y="11822"/>
                  </a:moveTo>
                  <a:cubicBezTo>
                    <a:pt x="4073" y="12080"/>
                    <a:pt x="4153" y="12334"/>
                    <a:pt x="4238" y="12575"/>
                  </a:cubicBezTo>
                  <a:cubicBezTo>
                    <a:pt x="3986" y="12606"/>
                    <a:pt x="3733" y="12620"/>
                    <a:pt x="3481" y="12620"/>
                  </a:cubicBezTo>
                  <a:cubicBezTo>
                    <a:pt x="3351" y="12620"/>
                    <a:pt x="3220" y="12616"/>
                    <a:pt x="3091" y="12609"/>
                  </a:cubicBezTo>
                  <a:cubicBezTo>
                    <a:pt x="2976" y="12380"/>
                    <a:pt x="2862" y="12148"/>
                    <a:pt x="2748" y="11902"/>
                  </a:cubicBezTo>
                  <a:cubicBezTo>
                    <a:pt x="3061" y="11902"/>
                    <a:pt x="3374" y="11889"/>
                    <a:pt x="3683" y="11860"/>
                  </a:cubicBezTo>
                  <a:cubicBezTo>
                    <a:pt x="3789" y="11847"/>
                    <a:pt x="3891" y="11834"/>
                    <a:pt x="3992" y="11822"/>
                  </a:cubicBezTo>
                  <a:close/>
                  <a:moveTo>
                    <a:pt x="7082" y="12038"/>
                  </a:moveTo>
                  <a:cubicBezTo>
                    <a:pt x="7044" y="12258"/>
                    <a:pt x="7006" y="12474"/>
                    <a:pt x="6963" y="12681"/>
                  </a:cubicBezTo>
                  <a:cubicBezTo>
                    <a:pt x="6815" y="12753"/>
                    <a:pt x="6654" y="12825"/>
                    <a:pt x="6489" y="12893"/>
                  </a:cubicBezTo>
                  <a:cubicBezTo>
                    <a:pt x="6506" y="12689"/>
                    <a:pt x="6519" y="12482"/>
                    <a:pt x="6536" y="12270"/>
                  </a:cubicBezTo>
                  <a:cubicBezTo>
                    <a:pt x="6637" y="12232"/>
                    <a:pt x="6739" y="12194"/>
                    <a:pt x="6836" y="12152"/>
                  </a:cubicBezTo>
                  <a:cubicBezTo>
                    <a:pt x="6921" y="12114"/>
                    <a:pt x="7001" y="12076"/>
                    <a:pt x="7082" y="12038"/>
                  </a:cubicBezTo>
                  <a:close/>
                  <a:moveTo>
                    <a:pt x="6350" y="12338"/>
                  </a:moveTo>
                  <a:lnTo>
                    <a:pt x="6350" y="12338"/>
                  </a:lnTo>
                  <a:cubicBezTo>
                    <a:pt x="6337" y="12550"/>
                    <a:pt x="6324" y="12761"/>
                    <a:pt x="6307" y="12960"/>
                  </a:cubicBezTo>
                  <a:cubicBezTo>
                    <a:pt x="6066" y="13053"/>
                    <a:pt x="5821" y="13130"/>
                    <a:pt x="5571" y="13189"/>
                  </a:cubicBezTo>
                  <a:cubicBezTo>
                    <a:pt x="5541" y="12990"/>
                    <a:pt x="5512" y="12787"/>
                    <a:pt x="5482" y="12579"/>
                  </a:cubicBezTo>
                  <a:cubicBezTo>
                    <a:pt x="5774" y="12516"/>
                    <a:pt x="6066" y="12435"/>
                    <a:pt x="6350" y="12338"/>
                  </a:cubicBezTo>
                  <a:close/>
                  <a:moveTo>
                    <a:pt x="5300" y="12617"/>
                  </a:moveTo>
                  <a:cubicBezTo>
                    <a:pt x="5334" y="12829"/>
                    <a:pt x="5363" y="13032"/>
                    <a:pt x="5397" y="13235"/>
                  </a:cubicBezTo>
                  <a:lnTo>
                    <a:pt x="5393" y="13231"/>
                  </a:lnTo>
                  <a:cubicBezTo>
                    <a:pt x="5308" y="13252"/>
                    <a:pt x="5224" y="13269"/>
                    <a:pt x="5135" y="13290"/>
                  </a:cubicBezTo>
                  <a:cubicBezTo>
                    <a:pt x="5029" y="13312"/>
                    <a:pt x="4927" y="13324"/>
                    <a:pt x="4822" y="13345"/>
                  </a:cubicBezTo>
                  <a:cubicBezTo>
                    <a:pt x="4784" y="13350"/>
                    <a:pt x="4741" y="13354"/>
                    <a:pt x="4699" y="13362"/>
                  </a:cubicBezTo>
                  <a:cubicBezTo>
                    <a:pt x="4652" y="13227"/>
                    <a:pt x="4606" y="13096"/>
                    <a:pt x="4555" y="12956"/>
                  </a:cubicBezTo>
                  <a:cubicBezTo>
                    <a:pt x="4534" y="12888"/>
                    <a:pt x="4508" y="12816"/>
                    <a:pt x="4483" y="12744"/>
                  </a:cubicBezTo>
                  <a:cubicBezTo>
                    <a:pt x="4602" y="12732"/>
                    <a:pt x="4712" y="12719"/>
                    <a:pt x="4826" y="12702"/>
                  </a:cubicBezTo>
                  <a:cubicBezTo>
                    <a:pt x="4940" y="12685"/>
                    <a:pt x="5067" y="12664"/>
                    <a:pt x="5190" y="12643"/>
                  </a:cubicBezTo>
                  <a:cubicBezTo>
                    <a:pt x="5228" y="12634"/>
                    <a:pt x="5262" y="12626"/>
                    <a:pt x="5300" y="12617"/>
                  </a:cubicBezTo>
                  <a:close/>
                  <a:moveTo>
                    <a:pt x="4305" y="12766"/>
                  </a:moveTo>
                  <a:cubicBezTo>
                    <a:pt x="4335" y="12850"/>
                    <a:pt x="4365" y="12935"/>
                    <a:pt x="4394" y="13015"/>
                  </a:cubicBezTo>
                  <a:cubicBezTo>
                    <a:pt x="4437" y="13142"/>
                    <a:pt x="4483" y="13265"/>
                    <a:pt x="4525" y="13384"/>
                  </a:cubicBezTo>
                  <a:lnTo>
                    <a:pt x="4513" y="13384"/>
                  </a:lnTo>
                  <a:cubicBezTo>
                    <a:pt x="4273" y="13411"/>
                    <a:pt x="4032" y="13423"/>
                    <a:pt x="3791" y="13423"/>
                  </a:cubicBezTo>
                  <a:cubicBezTo>
                    <a:pt x="3696" y="13423"/>
                    <a:pt x="3600" y="13421"/>
                    <a:pt x="3505" y="13417"/>
                  </a:cubicBezTo>
                  <a:cubicBezTo>
                    <a:pt x="3425" y="13269"/>
                    <a:pt x="3349" y="13113"/>
                    <a:pt x="3264" y="12956"/>
                  </a:cubicBezTo>
                  <a:cubicBezTo>
                    <a:pt x="3239" y="12905"/>
                    <a:pt x="3213" y="12850"/>
                    <a:pt x="3184" y="12799"/>
                  </a:cubicBezTo>
                  <a:lnTo>
                    <a:pt x="3184" y="12799"/>
                  </a:lnTo>
                  <a:cubicBezTo>
                    <a:pt x="3294" y="12804"/>
                    <a:pt x="3403" y="12807"/>
                    <a:pt x="3512" y="12807"/>
                  </a:cubicBezTo>
                  <a:cubicBezTo>
                    <a:pt x="3778" y="12807"/>
                    <a:pt x="4042" y="12793"/>
                    <a:pt x="4305" y="12766"/>
                  </a:cubicBezTo>
                  <a:close/>
                  <a:moveTo>
                    <a:pt x="6917" y="12893"/>
                  </a:moveTo>
                  <a:lnTo>
                    <a:pt x="6917" y="12893"/>
                  </a:lnTo>
                  <a:cubicBezTo>
                    <a:pt x="6904" y="12952"/>
                    <a:pt x="6891" y="13011"/>
                    <a:pt x="6879" y="13070"/>
                  </a:cubicBezTo>
                  <a:cubicBezTo>
                    <a:pt x="6828" y="13299"/>
                    <a:pt x="6769" y="13523"/>
                    <a:pt x="6709" y="13739"/>
                  </a:cubicBezTo>
                  <a:cubicBezTo>
                    <a:pt x="6604" y="13798"/>
                    <a:pt x="6489" y="13858"/>
                    <a:pt x="6371" y="13913"/>
                  </a:cubicBezTo>
                  <a:cubicBezTo>
                    <a:pt x="6405" y="13650"/>
                    <a:pt x="6438" y="13379"/>
                    <a:pt x="6468" y="13096"/>
                  </a:cubicBezTo>
                  <a:cubicBezTo>
                    <a:pt x="6625" y="13028"/>
                    <a:pt x="6777" y="12960"/>
                    <a:pt x="6917" y="12893"/>
                  </a:cubicBezTo>
                  <a:close/>
                  <a:moveTo>
                    <a:pt x="6286" y="13168"/>
                  </a:moveTo>
                  <a:lnTo>
                    <a:pt x="6286" y="13168"/>
                  </a:lnTo>
                  <a:cubicBezTo>
                    <a:pt x="6261" y="13451"/>
                    <a:pt x="6231" y="13726"/>
                    <a:pt x="6193" y="13993"/>
                  </a:cubicBezTo>
                  <a:cubicBezTo>
                    <a:pt x="6041" y="14056"/>
                    <a:pt x="5880" y="14120"/>
                    <a:pt x="5710" y="14175"/>
                  </a:cubicBezTo>
                  <a:cubicBezTo>
                    <a:pt x="5672" y="13917"/>
                    <a:pt x="5634" y="13654"/>
                    <a:pt x="5596" y="13379"/>
                  </a:cubicBezTo>
                  <a:lnTo>
                    <a:pt x="5596" y="13379"/>
                  </a:lnTo>
                  <a:lnTo>
                    <a:pt x="5600" y="13384"/>
                  </a:lnTo>
                  <a:cubicBezTo>
                    <a:pt x="5833" y="13320"/>
                    <a:pt x="6062" y="13248"/>
                    <a:pt x="6286" y="13168"/>
                  </a:cubicBezTo>
                  <a:close/>
                  <a:moveTo>
                    <a:pt x="5423" y="13426"/>
                  </a:moveTo>
                  <a:cubicBezTo>
                    <a:pt x="5465" y="13695"/>
                    <a:pt x="5507" y="13961"/>
                    <a:pt x="5545" y="14217"/>
                  </a:cubicBezTo>
                  <a:lnTo>
                    <a:pt x="5545" y="14217"/>
                  </a:lnTo>
                  <a:cubicBezTo>
                    <a:pt x="5410" y="14256"/>
                    <a:pt x="5270" y="14294"/>
                    <a:pt x="5126" y="14319"/>
                  </a:cubicBezTo>
                  <a:cubicBezTo>
                    <a:pt x="5105" y="14323"/>
                    <a:pt x="5088" y="14327"/>
                    <a:pt x="5067" y="14332"/>
                  </a:cubicBezTo>
                  <a:cubicBezTo>
                    <a:pt x="4970" y="14082"/>
                    <a:pt x="4868" y="13819"/>
                    <a:pt x="4767" y="13549"/>
                  </a:cubicBezTo>
                  <a:lnTo>
                    <a:pt x="4851" y="13536"/>
                  </a:lnTo>
                  <a:cubicBezTo>
                    <a:pt x="4957" y="13515"/>
                    <a:pt x="5063" y="13502"/>
                    <a:pt x="5169" y="13477"/>
                  </a:cubicBezTo>
                  <a:cubicBezTo>
                    <a:pt x="5253" y="13460"/>
                    <a:pt x="5338" y="13443"/>
                    <a:pt x="5423" y="13426"/>
                  </a:cubicBezTo>
                  <a:close/>
                  <a:moveTo>
                    <a:pt x="4597" y="13570"/>
                  </a:moveTo>
                  <a:cubicBezTo>
                    <a:pt x="4703" y="13845"/>
                    <a:pt x="4809" y="14107"/>
                    <a:pt x="4911" y="14361"/>
                  </a:cubicBezTo>
                  <a:lnTo>
                    <a:pt x="4868" y="14365"/>
                  </a:lnTo>
                  <a:cubicBezTo>
                    <a:pt x="4784" y="14374"/>
                    <a:pt x="4695" y="14391"/>
                    <a:pt x="4606" y="14395"/>
                  </a:cubicBezTo>
                  <a:cubicBezTo>
                    <a:pt x="4424" y="14412"/>
                    <a:pt x="4242" y="14416"/>
                    <a:pt x="4056" y="14416"/>
                  </a:cubicBezTo>
                  <a:cubicBezTo>
                    <a:pt x="3907" y="14162"/>
                    <a:pt x="3759" y="13891"/>
                    <a:pt x="3607" y="13608"/>
                  </a:cubicBezTo>
                  <a:lnTo>
                    <a:pt x="3607" y="13608"/>
                  </a:lnTo>
                  <a:cubicBezTo>
                    <a:pt x="3697" y="13612"/>
                    <a:pt x="3787" y="13613"/>
                    <a:pt x="3877" y="13613"/>
                  </a:cubicBezTo>
                  <a:cubicBezTo>
                    <a:pt x="4096" y="13613"/>
                    <a:pt x="4315" y="13602"/>
                    <a:pt x="4534" y="13578"/>
                  </a:cubicBezTo>
                  <a:lnTo>
                    <a:pt x="4597" y="13570"/>
                  </a:lnTo>
                  <a:close/>
                  <a:moveTo>
                    <a:pt x="6646" y="13963"/>
                  </a:moveTo>
                  <a:lnTo>
                    <a:pt x="6646" y="13963"/>
                  </a:lnTo>
                  <a:cubicBezTo>
                    <a:pt x="6570" y="14230"/>
                    <a:pt x="6485" y="14484"/>
                    <a:pt x="6409" y="14725"/>
                  </a:cubicBezTo>
                  <a:cubicBezTo>
                    <a:pt x="6345" y="14755"/>
                    <a:pt x="6286" y="14784"/>
                    <a:pt x="6218" y="14814"/>
                  </a:cubicBezTo>
                  <a:cubicBezTo>
                    <a:pt x="6261" y="14594"/>
                    <a:pt x="6303" y="14361"/>
                    <a:pt x="6341" y="14120"/>
                  </a:cubicBezTo>
                  <a:lnTo>
                    <a:pt x="6371" y="14107"/>
                  </a:lnTo>
                  <a:cubicBezTo>
                    <a:pt x="6464" y="14061"/>
                    <a:pt x="6557" y="14014"/>
                    <a:pt x="6646" y="13963"/>
                  </a:cubicBezTo>
                  <a:close/>
                  <a:moveTo>
                    <a:pt x="6168" y="14200"/>
                  </a:moveTo>
                  <a:cubicBezTo>
                    <a:pt x="6130" y="14437"/>
                    <a:pt x="6091" y="14666"/>
                    <a:pt x="6053" y="14882"/>
                  </a:cubicBezTo>
                  <a:cubicBezTo>
                    <a:pt x="5977" y="14907"/>
                    <a:pt x="5901" y="14937"/>
                    <a:pt x="5821" y="14966"/>
                  </a:cubicBezTo>
                  <a:cubicBezTo>
                    <a:pt x="5791" y="14772"/>
                    <a:pt x="5766" y="14569"/>
                    <a:pt x="5736" y="14361"/>
                  </a:cubicBezTo>
                  <a:cubicBezTo>
                    <a:pt x="5884" y="14310"/>
                    <a:pt x="6028" y="14255"/>
                    <a:pt x="6168" y="14200"/>
                  </a:cubicBezTo>
                  <a:close/>
                  <a:moveTo>
                    <a:pt x="5575" y="14408"/>
                  </a:moveTo>
                  <a:cubicBezTo>
                    <a:pt x="5605" y="14615"/>
                    <a:pt x="5634" y="14814"/>
                    <a:pt x="5664" y="15009"/>
                  </a:cubicBezTo>
                  <a:cubicBezTo>
                    <a:pt x="5617" y="15021"/>
                    <a:pt x="5567" y="15038"/>
                    <a:pt x="5516" y="15051"/>
                  </a:cubicBezTo>
                  <a:cubicBezTo>
                    <a:pt x="5469" y="15064"/>
                    <a:pt x="5423" y="15072"/>
                    <a:pt x="5372" y="15085"/>
                  </a:cubicBezTo>
                  <a:cubicBezTo>
                    <a:pt x="5300" y="14903"/>
                    <a:pt x="5224" y="14713"/>
                    <a:pt x="5143" y="14518"/>
                  </a:cubicBezTo>
                  <a:lnTo>
                    <a:pt x="5139" y="14514"/>
                  </a:lnTo>
                  <a:lnTo>
                    <a:pt x="5160" y="14509"/>
                  </a:lnTo>
                  <a:cubicBezTo>
                    <a:pt x="5304" y="14484"/>
                    <a:pt x="5440" y="14446"/>
                    <a:pt x="5575" y="14408"/>
                  </a:cubicBezTo>
                  <a:close/>
                  <a:moveTo>
                    <a:pt x="4982" y="14543"/>
                  </a:moveTo>
                  <a:cubicBezTo>
                    <a:pt x="5063" y="14742"/>
                    <a:pt x="5148" y="14933"/>
                    <a:pt x="5224" y="15110"/>
                  </a:cubicBezTo>
                  <a:cubicBezTo>
                    <a:pt x="5186" y="15119"/>
                    <a:pt x="5148" y="15127"/>
                    <a:pt x="5109" y="15132"/>
                  </a:cubicBezTo>
                  <a:cubicBezTo>
                    <a:pt x="4919" y="15157"/>
                    <a:pt x="4724" y="15174"/>
                    <a:pt x="4530" y="15178"/>
                  </a:cubicBezTo>
                  <a:cubicBezTo>
                    <a:pt x="4411" y="15000"/>
                    <a:pt x="4293" y="14810"/>
                    <a:pt x="4170" y="14607"/>
                  </a:cubicBezTo>
                  <a:lnTo>
                    <a:pt x="4166" y="14602"/>
                  </a:lnTo>
                  <a:cubicBezTo>
                    <a:pt x="4314" y="14602"/>
                    <a:pt x="4466" y="14602"/>
                    <a:pt x="4623" y="14586"/>
                  </a:cubicBezTo>
                  <a:cubicBezTo>
                    <a:pt x="4712" y="14581"/>
                    <a:pt x="4805" y="14569"/>
                    <a:pt x="4894" y="14556"/>
                  </a:cubicBezTo>
                  <a:cubicBezTo>
                    <a:pt x="4923" y="14552"/>
                    <a:pt x="4953" y="14547"/>
                    <a:pt x="4982" y="14543"/>
                  </a:cubicBezTo>
                  <a:close/>
                  <a:moveTo>
                    <a:pt x="6015" y="15098"/>
                  </a:moveTo>
                  <a:lnTo>
                    <a:pt x="6015" y="15098"/>
                  </a:lnTo>
                  <a:cubicBezTo>
                    <a:pt x="5998" y="15178"/>
                    <a:pt x="5981" y="15259"/>
                    <a:pt x="5964" y="15335"/>
                  </a:cubicBezTo>
                  <a:cubicBezTo>
                    <a:pt x="5943" y="15428"/>
                    <a:pt x="5926" y="15521"/>
                    <a:pt x="5905" y="15606"/>
                  </a:cubicBezTo>
                  <a:lnTo>
                    <a:pt x="5905" y="15610"/>
                  </a:lnTo>
                  <a:cubicBezTo>
                    <a:pt x="5884" y="15462"/>
                    <a:pt x="5867" y="15314"/>
                    <a:pt x="5846" y="15157"/>
                  </a:cubicBezTo>
                  <a:cubicBezTo>
                    <a:pt x="5901" y="15136"/>
                    <a:pt x="5960" y="15119"/>
                    <a:pt x="6015" y="15098"/>
                  </a:cubicBezTo>
                  <a:close/>
                  <a:moveTo>
                    <a:pt x="4645" y="0"/>
                  </a:moveTo>
                  <a:cubicBezTo>
                    <a:pt x="4644" y="0"/>
                    <a:pt x="4644" y="0"/>
                    <a:pt x="4644" y="0"/>
                  </a:cubicBezTo>
                  <a:cubicBezTo>
                    <a:pt x="4627" y="9"/>
                    <a:pt x="4750" y="216"/>
                    <a:pt x="4961" y="593"/>
                  </a:cubicBezTo>
                  <a:lnTo>
                    <a:pt x="5021" y="699"/>
                  </a:lnTo>
                  <a:cubicBezTo>
                    <a:pt x="4927" y="745"/>
                    <a:pt x="4834" y="783"/>
                    <a:pt x="4737" y="821"/>
                  </a:cubicBezTo>
                  <a:cubicBezTo>
                    <a:pt x="4597" y="872"/>
                    <a:pt x="4453" y="910"/>
                    <a:pt x="4314" y="940"/>
                  </a:cubicBezTo>
                  <a:cubicBezTo>
                    <a:pt x="4216" y="796"/>
                    <a:pt x="4128" y="669"/>
                    <a:pt x="4051" y="559"/>
                  </a:cubicBezTo>
                  <a:cubicBezTo>
                    <a:pt x="3815" y="224"/>
                    <a:pt x="3673" y="42"/>
                    <a:pt x="3658" y="42"/>
                  </a:cubicBezTo>
                  <a:cubicBezTo>
                    <a:pt x="3658" y="42"/>
                    <a:pt x="3658" y="42"/>
                    <a:pt x="3658" y="43"/>
                  </a:cubicBezTo>
                  <a:cubicBezTo>
                    <a:pt x="3645" y="51"/>
                    <a:pt x="3764" y="250"/>
                    <a:pt x="3984" y="606"/>
                  </a:cubicBezTo>
                  <a:cubicBezTo>
                    <a:pt x="4047" y="711"/>
                    <a:pt x="4123" y="830"/>
                    <a:pt x="4208" y="965"/>
                  </a:cubicBezTo>
                  <a:cubicBezTo>
                    <a:pt x="3996" y="1008"/>
                    <a:pt x="3780" y="1029"/>
                    <a:pt x="3565" y="1037"/>
                  </a:cubicBezTo>
                  <a:lnTo>
                    <a:pt x="3565" y="1033"/>
                  </a:lnTo>
                  <a:cubicBezTo>
                    <a:pt x="3485" y="635"/>
                    <a:pt x="3434" y="411"/>
                    <a:pt x="3421" y="411"/>
                  </a:cubicBezTo>
                  <a:cubicBezTo>
                    <a:pt x="3421" y="411"/>
                    <a:pt x="3421" y="411"/>
                    <a:pt x="3421" y="411"/>
                  </a:cubicBezTo>
                  <a:cubicBezTo>
                    <a:pt x="3404" y="415"/>
                    <a:pt x="3425" y="635"/>
                    <a:pt x="3484" y="1037"/>
                  </a:cubicBezTo>
                  <a:cubicBezTo>
                    <a:pt x="3421" y="1037"/>
                    <a:pt x="3361" y="1042"/>
                    <a:pt x="3298" y="1042"/>
                  </a:cubicBezTo>
                  <a:cubicBezTo>
                    <a:pt x="3234" y="1042"/>
                    <a:pt x="3167" y="1042"/>
                    <a:pt x="3099" y="1037"/>
                  </a:cubicBezTo>
                  <a:cubicBezTo>
                    <a:pt x="3218" y="745"/>
                    <a:pt x="3302" y="597"/>
                    <a:pt x="3285" y="589"/>
                  </a:cubicBezTo>
                  <a:cubicBezTo>
                    <a:pt x="3285" y="588"/>
                    <a:pt x="3284" y="588"/>
                    <a:pt x="3284" y="588"/>
                  </a:cubicBezTo>
                  <a:cubicBezTo>
                    <a:pt x="3274" y="588"/>
                    <a:pt x="3244" y="631"/>
                    <a:pt x="3188" y="720"/>
                  </a:cubicBezTo>
                  <a:cubicBezTo>
                    <a:pt x="3124" y="821"/>
                    <a:pt x="3069" y="927"/>
                    <a:pt x="3019" y="1037"/>
                  </a:cubicBezTo>
                  <a:cubicBezTo>
                    <a:pt x="2633" y="1016"/>
                    <a:pt x="2261" y="978"/>
                    <a:pt x="1927" y="944"/>
                  </a:cubicBezTo>
                  <a:cubicBezTo>
                    <a:pt x="1939" y="919"/>
                    <a:pt x="1952" y="893"/>
                    <a:pt x="1965" y="872"/>
                  </a:cubicBezTo>
                  <a:lnTo>
                    <a:pt x="2104" y="631"/>
                  </a:lnTo>
                  <a:lnTo>
                    <a:pt x="2219" y="457"/>
                  </a:lnTo>
                  <a:cubicBezTo>
                    <a:pt x="2278" y="364"/>
                    <a:pt x="2303" y="309"/>
                    <a:pt x="2299" y="305"/>
                  </a:cubicBezTo>
                  <a:cubicBezTo>
                    <a:pt x="2299" y="305"/>
                    <a:pt x="2298" y="305"/>
                    <a:pt x="2298" y="305"/>
                  </a:cubicBezTo>
                  <a:cubicBezTo>
                    <a:pt x="2287" y="305"/>
                    <a:pt x="2249" y="347"/>
                    <a:pt x="2181" y="432"/>
                  </a:cubicBezTo>
                  <a:cubicBezTo>
                    <a:pt x="2147" y="474"/>
                    <a:pt x="2100" y="529"/>
                    <a:pt x="2054" y="597"/>
                  </a:cubicBezTo>
                  <a:lnTo>
                    <a:pt x="1893" y="830"/>
                  </a:lnTo>
                  <a:cubicBezTo>
                    <a:pt x="1876" y="864"/>
                    <a:pt x="1850" y="898"/>
                    <a:pt x="1829" y="931"/>
                  </a:cubicBezTo>
                  <a:lnTo>
                    <a:pt x="1821" y="931"/>
                  </a:lnTo>
                  <a:cubicBezTo>
                    <a:pt x="1673" y="919"/>
                    <a:pt x="1533" y="898"/>
                    <a:pt x="1402" y="876"/>
                  </a:cubicBezTo>
                  <a:cubicBezTo>
                    <a:pt x="1355" y="919"/>
                    <a:pt x="1309" y="965"/>
                    <a:pt x="1262" y="1012"/>
                  </a:cubicBezTo>
                  <a:cubicBezTo>
                    <a:pt x="1410" y="1046"/>
                    <a:pt x="1567" y="1075"/>
                    <a:pt x="1732" y="1097"/>
                  </a:cubicBezTo>
                  <a:cubicBezTo>
                    <a:pt x="1664" y="1224"/>
                    <a:pt x="1588" y="1363"/>
                    <a:pt x="1512" y="1516"/>
                  </a:cubicBezTo>
                  <a:cubicBezTo>
                    <a:pt x="1444" y="1664"/>
                    <a:pt x="1372" y="1825"/>
                    <a:pt x="1304" y="1994"/>
                  </a:cubicBezTo>
                  <a:cubicBezTo>
                    <a:pt x="1076" y="1947"/>
                    <a:pt x="860" y="1892"/>
                    <a:pt x="661" y="1837"/>
                  </a:cubicBezTo>
                  <a:cubicBezTo>
                    <a:pt x="636" y="1884"/>
                    <a:pt x="610" y="1935"/>
                    <a:pt x="585" y="1981"/>
                  </a:cubicBezTo>
                  <a:cubicBezTo>
                    <a:pt x="801" y="2053"/>
                    <a:pt x="1021" y="2112"/>
                    <a:pt x="1241" y="2163"/>
                  </a:cubicBezTo>
                  <a:cubicBezTo>
                    <a:pt x="1203" y="2269"/>
                    <a:pt x="1165" y="2375"/>
                    <a:pt x="1127" y="2489"/>
                  </a:cubicBezTo>
                  <a:cubicBezTo>
                    <a:pt x="1025" y="2811"/>
                    <a:pt x="945" y="3137"/>
                    <a:pt x="885" y="3471"/>
                  </a:cubicBezTo>
                  <a:cubicBezTo>
                    <a:pt x="780" y="3463"/>
                    <a:pt x="682" y="3458"/>
                    <a:pt x="589" y="3450"/>
                  </a:cubicBezTo>
                  <a:cubicBezTo>
                    <a:pt x="411" y="3437"/>
                    <a:pt x="255" y="3420"/>
                    <a:pt x="119" y="3408"/>
                  </a:cubicBezTo>
                  <a:cubicBezTo>
                    <a:pt x="111" y="3441"/>
                    <a:pt x="107" y="3479"/>
                    <a:pt x="98" y="3518"/>
                  </a:cubicBezTo>
                  <a:cubicBezTo>
                    <a:pt x="238" y="3543"/>
                    <a:pt x="394" y="3568"/>
                    <a:pt x="576" y="3589"/>
                  </a:cubicBezTo>
                  <a:cubicBezTo>
                    <a:pt x="665" y="3602"/>
                    <a:pt x="758" y="3611"/>
                    <a:pt x="860" y="3619"/>
                  </a:cubicBezTo>
                  <a:cubicBezTo>
                    <a:pt x="792" y="4004"/>
                    <a:pt x="754" y="4394"/>
                    <a:pt x="737" y="4783"/>
                  </a:cubicBezTo>
                  <a:cubicBezTo>
                    <a:pt x="471" y="4753"/>
                    <a:pt x="225" y="4715"/>
                    <a:pt x="1" y="4677"/>
                  </a:cubicBezTo>
                  <a:lnTo>
                    <a:pt x="1" y="4825"/>
                  </a:lnTo>
                  <a:cubicBezTo>
                    <a:pt x="221" y="4872"/>
                    <a:pt x="466" y="4914"/>
                    <a:pt x="733" y="4952"/>
                  </a:cubicBezTo>
                  <a:cubicBezTo>
                    <a:pt x="733" y="5033"/>
                    <a:pt x="729" y="5113"/>
                    <a:pt x="729" y="5198"/>
                  </a:cubicBezTo>
                  <a:cubicBezTo>
                    <a:pt x="733" y="5596"/>
                    <a:pt x="754" y="5994"/>
                    <a:pt x="801" y="6387"/>
                  </a:cubicBezTo>
                  <a:cubicBezTo>
                    <a:pt x="564" y="6362"/>
                    <a:pt x="335" y="6328"/>
                    <a:pt x="124" y="6294"/>
                  </a:cubicBezTo>
                  <a:lnTo>
                    <a:pt x="124" y="6294"/>
                  </a:lnTo>
                  <a:cubicBezTo>
                    <a:pt x="132" y="6349"/>
                    <a:pt x="140" y="6404"/>
                    <a:pt x="149" y="6459"/>
                  </a:cubicBezTo>
                  <a:cubicBezTo>
                    <a:pt x="361" y="6497"/>
                    <a:pt x="585" y="6535"/>
                    <a:pt x="822" y="6565"/>
                  </a:cubicBezTo>
                  <a:cubicBezTo>
                    <a:pt x="835" y="6654"/>
                    <a:pt x="847" y="6743"/>
                    <a:pt x="860" y="6836"/>
                  </a:cubicBezTo>
                  <a:cubicBezTo>
                    <a:pt x="940" y="7339"/>
                    <a:pt x="1046" y="7839"/>
                    <a:pt x="1182" y="8334"/>
                  </a:cubicBezTo>
                  <a:cubicBezTo>
                    <a:pt x="949" y="8288"/>
                    <a:pt x="733" y="8245"/>
                    <a:pt x="530" y="8203"/>
                  </a:cubicBezTo>
                  <a:lnTo>
                    <a:pt x="530" y="8203"/>
                  </a:lnTo>
                  <a:cubicBezTo>
                    <a:pt x="543" y="8254"/>
                    <a:pt x="560" y="8309"/>
                    <a:pt x="572" y="8360"/>
                  </a:cubicBezTo>
                  <a:cubicBezTo>
                    <a:pt x="775" y="8410"/>
                    <a:pt x="995" y="8461"/>
                    <a:pt x="1228" y="8508"/>
                  </a:cubicBezTo>
                  <a:cubicBezTo>
                    <a:pt x="1237" y="8529"/>
                    <a:pt x="1241" y="8546"/>
                    <a:pt x="1245" y="8567"/>
                  </a:cubicBezTo>
                  <a:cubicBezTo>
                    <a:pt x="1313" y="8804"/>
                    <a:pt x="1385" y="9032"/>
                    <a:pt x="1465" y="9261"/>
                  </a:cubicBezTo>
                  <a:cubicBezTo>
                    <a:pt x="1541" y="9490"/>
                    <a:pt x="1622" y="9718"/>
                    <a:pt x="1707" y="9951"/>
                  </a:cubicBezTo>
                  <a:lnTo>
                    <a:pt x="1732" y="10010"/>
                  </a:lnTo>
                  <a:lnTo>
                    <a:pt x="1728" y="10010"/>
                  </a:lnTo>
                  <a:cubicBezTo>
                    <a:pt x="1503" y="9985"/>
                    <a:pt x="1292" y="9959"/>
                    <a:pt x="1093" y="9926"/>
                  </a:cubicBezTo>
                  <a:lnTo>
                    <a:pt x="1093" y="9926"/>
                  </a:lnTo>
                  <a:cubicBezTo>
                    <a:pt x="1114" y="9985"/>
                    <a:pt x="1135" y="10044"/>
                    <a:pt x="1161" y="10108"/>
                  </a:cubicBezTo>
                  <a:cubicBezTo>
                    <a:pt x="1334" y="10137"/>
                    <a:pt x="1512" y="10163"/>
                    <a:pt x="1702" y="10184"/>
                  </a:cubicBezTo>
                  <a:lnTo>
                    <a:pt x="1804" y="10196"/>
                  </a:lnTo>
                  <a:cubicBezTo>
                    <a:pt x="2011" y="10726"/>
                    <a:pt x="2231" y="11233"/>
                    <a:pt x="2451" y="11720"/>
                  </a:cubicBezTo>
                  <a:cubicBezTo>
                    <a:pt x="2248" y="11712"/>
                    <a:pt x="2049" y="11695"/>
                    <a:pt x="1859" y="11665"/>
                  </a:cubicBezTo>
                  <a:lnTo>
                    <a:pt x="1859" y="11665"/>
                  </a:lnTo>
                  <a:cubicBezTo>
                    <a:pt x="1889" y="11729"/>
                    <a:pt x="1927" y="11792"/>
                    <a:pt x="1956" y="11856"/>
                  </a:cubicBezTo>
                  <a:cubicBezTo>
                    <a:pt x="2147" y="11881"/>
                    <a:pt x="2337" y="11898"/>
                    <a:pt x="2540" y="11906"/>
                  </a:cubicBezTo>
                  <a:cubicBezTo>
                    <a:pt x="2650" y="12143"/>
                    <a:pt x="2765" y="12372"/>
                    <a:pt x="2875" y="12596"/>
                  </a:cubicBezTo>
                  <a:cubicBezTo>
                    <a:pt x="2841" y="12592"/>
                    <a:pt x="2807" y="12588"/>
                    <a:pt x="2773" y="12584"/>
                  </a:cubicBezTo>
                  <a:cubicBezTo>
                    <a:pt x="2608" y="12554"/>
                    <a:pt x="2443" y="12507"/>
                    <a:pt x="2282" y="12452"/>
                  </a:cubicBezTo>
                  <a:lnTo>
                    <a:pt x="2282" y="12452"/>
                  </a:lnTo>
                  <a:cubicBezTo>
                    <a:pt x="2320" y="12524"/>
                    <a:pt x="2363" y="12596"/>
                    <a:pt x="2405" y="12668"/>
                  </a:cubicBezTo>
                  <a:cubicBezTo>
                    <a:pt x="2515" y="12702"/>
                    <a:pt x="2629" y="12732"/>
                    <a:pt x="2743" y="12757"/>
                  </a:cubicBezTo>
                  <a:cubicBezTo>
                    <a:pt x="2820" y="12770"/>
                    <a:pt x="2896" y="12782"/>
                    <a:pt x="2972" y="12791"/>
                  </a:cubicBezTo>
                  <a:lnTo>
                    <a:pt x="3103" y="13049"/>
                  </a:lnTo>
                  <a:cubicBezTo>
                    <a:pt x="3171" y="13172"/>
                    <a:pt x="3234" y="13299"/>
                    <a:pt x="3302" y="13422"/>
                  </a:cubicBezTo>
                  <a:cubicBezTo>
                    <a:pt x="3209" y="13413"/>
                    <a:pt x="3120" y="13409"/>
                    <a:pt x="3036" y="13396"/>
                  </a:cubicBezTo>
                  <a:cubicBezTo>
                    <a:pt x="2968" y="13392"/>
                    <a:pt x="2904" y="13379"/>
                    <a:pt x="2841" y="13371"/>
                  </a:cubicBezTo>
                  <a:lnTo>
                    <a:pt x="2841" y="13371"/>
                  </a:lnTo>
                  <a:cubicBezTo>
                    <a:pt x="2883" y="13434"/>
                    <a:pt x="2925" y="13502"/>
                    <a:pt x="2968" y="13566"/>
                  </a:cubicBezTo>
                  <a:lnTo>
                    <a:pt x="3014" y="13574"/>
                  </a:lnTo>
                  <a:cubicBezTo>
                    <a:pt x="3141" y="13591"/>
                    <a:pt x="3273" y="13604"/>
                    <a:pt x="3408" y="13612"/>
                  </a:cubicBezTo>
                  <a:cubicBezTo>
                    <a:pt x="3560" y="13891"/>
                    <a:pt x="3717" y="14162"/>
                    <a:pt x="3869" y="14420"/>
                  </a:cubicBezTo>
                  <a:cubicBezTo>
                    <a:pt x="3764" y="14412"/>
                    <a:pt x="3658" y="14404"/>
                    <a:pt x="3556" y="14395"/>
                  </a:cubicBezTo>
                  <a:lnTo>
                    <a:pt x="3556" y="14395"/>
                  </a:lnTo>
                  <a:cubicBezTo>
                    <a:pt x="3607" y="14459"/>
                    <a:pt x="3658" y="14526"/>
                    <a:pt x="3704" y="14594"/>
                  </a:cubicBezTo>
                  <a:cubicBezTo>
                    <a:pt x="3797" y="14602"/>
                    <a:pt x="3891" y="14607"/>
                    <a:pt x="3984" y="14611"/>
                  </a:cubicBezTo>
                  <a:cubicBezTo>
                    <a:pt x="4111" y="14814"/>
                    <a:pt x="4233" y="15009"/>
                    <a:pt x="4356" y="15191"/>
                  </a:cubicBezTo>
                  <a:cubicBezTo>
                    <a:pt x="4301" y="15178"/>
                    <a:pt x="4246" y="15174"/>
                    <a:pt x="4187" y="15174"/>
                  </a:cubicBezTo>
                  <a:cubicBezTo>
                    <a:pt x="4246" y="15237"/>
                    <a:pt x="4310" y="15301"/>
                    <a:pt x="4373" y="15360"/>
                  </a:cubicBezTo>
                  <a:cubicBezTo>
                    <a:pt x="4411" y="15360"/>
                    <a:pt x="4449" y="15364"/>
                    <a:pt x="4487" y="15364"/>
                  </a:cubicBezTo>
                  <a:lnTo>
                    <a:pt x="4504" y="15390"/>
                  </a:lnTo>
                  <a:cubicBezTo>
                    <a:pt x="4551" y="15453"/>
                    <a:pt x="4593" y="15517"/>
                    <a:pt x="4640" y="15576"/>
                  </a:cubicBezTo>
                  <a:cubicBezTo>
                    <a:pt x="4724" y="15635"/>
                    <a:pt x="4817" y="15686"/>
                    <a:pt x="4915" y="15724"/>
                  </a:cubicBezTo>
                  <a:cubicBezTo>
                    <a:pt x="4830" y="15610"/>
                    <a:pt x="4745" y="15491"/>
                    <a:pt x="4657" y="15364"/>
                  </a:cubicBezTo>
                  <a:cubicBezTo>
                    <a:pt x="4817" y="15360"/>
                    <a:pt x="4978" y="15347"/>
                    <a:pt x="5139" y="15322"/>
                  </a:cubicBezTo>
                  <a:cubicBezTo>
                    <a:pt x="5198" y="15314"/>
                    <a:pt x="5253" y="15305"/>
                    <a:pt x="5308" y="15297"/>
                  </a:cubicBezTo>
                  <a:cubicBezTo>
                    <a:pt x="5325" y="15335"/>
                    <a:pt x="5346" y="15377"/>
                    <a:pt x="5363" y="15415"/>
                  </a:cubicBezTo>
                  <a:cubicBezTo>
                    <a:pt x="5418" y="15542"/>
                    <a:pt x="5478" y="15665"/>
                    <a:pt x="5533" y="15783"/>
                  </a:cubicBezTo>
                  <a:cubicBezTo>
                    <a:pt x="5575" y="15771"/>
                    <a:pt x="5617" y="15762"/>
                    <a:pt x="5660" y="15749"/>
                  </a:cubicBezTo>
                  <a:cubicBezTo>
                    <a:pt x="5605" y="15623"/>
                    <a:pt x="5550" y="15496"/>
                    <a:pt x="5490" y="15360"/>
                  </a:cubicBezTo>
                  <a:cubicBezTo>
                    <a:pt x="5478" y="15330"/>
                    <a:pt x="5465" y="15297"/>
                    <a:pt x="5448" y="15267"/>
                  </a:cubicBezTo>
                  <a:cubicBezTo>
                    <a:pt x="5490" y="15259"/>
                    <a:pt x="5528" y="15246"/>
                    <a:pt x="5567" y="15237"/>
                  </a:cubicBezTo>
                  <a:cubicBezTo>
                    <a:pt x="5609" y="15225"/>
                    <a:pt x="5651" y="15212"/>
                    <a:pt x="5694" y="15199"/>
                  </a:cubicBezTo>
                  <a:cubicBezTo>
                    <a:pt x="5723" y="15373"/>
                    <a:pt x="5749" y="15542"/>
                    <a:pt x="5774" y="15703"/>
                  </a:cubicBezTo>
                  <a:cubicBezTo>
                    <a:pt x="5871" y="15656"/>
                    <a:pt x="5969" y="15601"/>
                    <a:pt x="6058" y="15538"/>
                  </a:cubicBezTo>
                  <a:cubicBezTo>
                    <a:pt x="6070" y="15479"/>
                    <a:pt x="6087" y="15424"/>
                    <a:pt x="6100" y="15364"/>
                  </a:cubicBezTo>
                  <a:cubicBezTo>
                    <a:pt x="6125" y="15259"/>
                    <a:pt x="6151" y="15144"/>
                    <a:pt x="6172" y="15030"/>
                  </a:cubicBezTo>
                  <a:cubicBezTo>
                    <a:pt x="6227" y="15009"/>
                    <a:pt x="6278" y="14983"/>
                    <a:pt x="6324" y="14962"/>
                  </a:cubicBezTo>
                  <a:lnTo>
                    <a:pt x="6324" y="14962"/>
                  </a:lnTo>
                  <a:cubicBezTo>
                    <a:pt x="6265" y="15140"/>
                    <a:pt x="6206" y="15305"/>
                    <a:pt x="6146" y="15466"/>
                  </a:cubicBezTo>
                  <a:cubicBezTo>
                    <a:pt x="6231" y="15398"/>
                    <a:pt x="6312" y="15322"/>
                    <a:pt x="6388" y="15242"/>
                  </a:cubicBezTo>
                  <a:cubicBezTo>
                    <a:pt x="6434" y="15119"/>
                    <a:pt x="6481" y="14992"/>
                    <a:pt x="6527" y="14861"/>
                  </a:cubicBezTo>
                  <a:cubicBezTo>
                    <a:pt x="6629" y="14810"/>
                    <a:pt x="6722" y="14751"/>
                    <a:pt x="6811" y="14691"/>
                  </a:cubicBezTo>
                  <a:cubicBezTo>
                    <a:pt x="6879" y="14586"/>
                    <a:pt x="6946" y="14480"/>
                    <a:pt x="7010" y="14374"/>
                  </a:cubicBezTo>
                  <a:lnTo>
                    <a:pt x="7010" y="14374"/>
                  </a:lnTo>
                  <a:cubicBezTo>
                    <a:pt x="6879" y="14463"/>
                    <a:pt x="6747" y="14543"/>
                    <a:pt x="6608" y="14619"/>
                  </a:cubicBezTo>
                  <a:cubicBezTo>
                    <a:pt x="6692" y="14374"/>
                    <a:pt x="6777" y="14112"/>
                    <a:pt x="6858" y="13841"/>
                  </a:cubicBezTo>
                  <a:cubicBezTo>
                    <a:pt x="6997" y="13752"/>
                    <a:pt x="7124" y="13663"/>
                    <a:pt x="7234" y="13578"/>
                  </a:cubicBezTo>
                  <a:cubicBezTo>
                    <a:pt x="7323" y="13510"/>
                    <a:pt x="7399" y="13443"/>
                    <a:pt x="7467" y="13384"/>
                  </a:cubicBezTo>
                  <a:cubicBezTo>
                    <a:pt x="7492" y="13316"/>
                    <a:pt x="7522" y="13244"/>
                    <a:pt x="7543" y="13176"/>
                  </a:cubicBezTo>
                  <a:lnTo>
                    <a:pt x="7543" y="13176"/>
                  </a:lnTo>
                  <a:cubicBezTo>
                    <a:pt x="7437" y="13257"/>
                    <a:pt x="7310" y="13358"/>
                    <a:pt x="7154" y="13464"/>
                  </a:cubicBezTo>
                  <a:cubicBezTo>
                    <a:pt x="7082" y="13515"/>
                    <a:pt x="7001" y="13561"/>
                    <a:pt x="6917" y="13616"/>
                  </a:cubicBezTo>
                  <a:cubicBezTo>
                    <a:pt x="6963" y="13451"/>
                    <a:pt x="7010" y="13282"/>
                    <a:pt x="7048" y="13113"/>
                  </a:cubicBezTo>
                  <a:cubicBezTo>
                    <a:pt x="7073" y="13003"/>
                    <a:pt x="7099" y="12893"/>
                    <a:pt x="7124" y="12782"/>
                  </a:cubicBezTo>
                  <a:cubicBezTo>
                    <a:pt x="7315" y="12677"/>
                    <a:pt x="7501" y="12554"/>
                    <a:pt x="7674" y="12423"/>
                  </a:cubicBezTo>
                  <a:cubicBezTo>
                    <a:pt x="7717" y="12389"/>
                    <a:pt x="7755" y="12359"/>
                    <a:pt x="7789" y="12330"/>
                  </a:cubicBezTo>
                  <a:cubicBezTo>
                    <a:pt x="7806" y="12262"/>
                    <a:pt x="7823" y="12194"/>
                    <a:pt x="7835" y="12126"/>
                  </a:cubicBezTo>
                  <a:lnTo>
                    <a:pt x="7835" y="12126"/>
                  </a:lnTo>
                  <a:cubicBezTo>
                    <a:pt x="7763" y="12186"/>
                    <a:pt x="7683" y="12245"/>
                    <a:pt x="7594" y="12308"/>
                  </a:cubicBezTo>
                  <a:cubicBezTo>
                    <a:pt x="7454" y="12406"/>
                    <a:pt x="7315" y="12490"/>
                    <a:pt x="7166" y="12571"/>
                  </a:cubicBezTo>
                  <a:cubicBezTo>
                    <a:pt x="7209" y="12363"/>
                    <a:pt x="7247" y="12152"/>
                    <a:pt x="7285" y="11936"/>
                  </a:cubicBezTo>
                  <a:cubicBezTo>
                    <a:pt x="7518" y="11813"/>
                    <a:pt x="7746" y="11669"/>
                    <a:pt x="7962" y="11509"/>
                  </a:cubicBezTo>
                  <a:cubicBezTo>
                    <a:pt x="7971" y="11458"/>
                    <a:pt x="7979" y="11407"/>
                    <a:pt x="7988" y="11356"/>
                  </a:cubicBezTo>
                  <a:cubicBezTo>
                    <a:pt x="7988" y="11339"/>
                    <a:pt x="7992" y="11327"/>
                    <a:pt x="7992" y="11310"/>
                  </a:cubicBezTo>
                  <a:lnTo>
                    <a:pt x="7992" y="11310"/>
                  </a:lnTo>
                  <a:lnTo>
                    <a:pt x="7941" y="11348"/>
                  </a:lnTo>
                  <a:cubicBezTo>
                    <a:pt x="7738" y="11492"/>
                    <a:pt x="7530" y="11619"/>
                    <a:pt x="7315" y="11733"/>
                  </a:cubicBezTo>
                  <a:cubicBezTo>
                    <a:pt x="7353" y="11475"/>
                    <a:pt x="7387" y="11212"/>
                    <a:pt x="7412" y="10941"/>
                  </a:cubicBezTo>
                  <a:cubicBezTo>
                    <a:pt x="7505" y="10899"/>
                    <a:pt x="7590" y="10852"/>
                    <a:pt x="7670" y="10802"/>
                  </a:cubicBezTo>
                  <a:cubicBezTo>
                    <a:pt x="7823" y="10717"/>
                    <a:pt x="7971" y="10615"/>
                    <a:pt x="8106" y="10501"/>
                  </a:cubicBezTo>
                  <a:cubicBezTo>
                    <a:pt x="8110" y="10446"/>
                    <a:pt x="8119" y="10395"/>
                    <a:pt x="8123" y="10340"/>
                  </a:cubicBezTo>
                  <a:lnTo>
                    <a:pt x="8123" y="10340"/>
                  </a:lnTo>
                  <a:cubicBezTo>
                    <a:pt x="7962" y="10472"/>
                    <a:pt x="7784" y="10586"/>
                    <a:pt x="7602" y="10683"/>
                  </a:cubicBezTo>
                  <a:cubicBezTo>
                    <a:pt x="7547" y="10713"/>
                    <a:pt x="7488" y="10742"/>
                    <a:pt x="7429" y="10772"/>
                  </a:cubicBezTo>
                  <a:cubicBezTo>
                    <a:pt x="7463" y="10417"/>
                    <a:pt x="7484" y="10053"/>
                    <a:pt x="7497" y="9684"/>
                  </a:cubicBezTo>
                  <a:cubicBezTo>
                    <a:pt x="7497" y="9578"/>
                    <a:pt x="7501" y="9477"/>
                    <a:pt x="7501" y="9371"/>
                  </a:cubicBezTo>
                  <a:cubicBezTo>
                    <a:pt x="7602" y="9320"/>
                    <a:pt x="7700" y="9265"/>
                    <a:pt x="7793" y="9214"/>
                  </a:cubicBezTo>
                  <a:cubicBezTo>
                    <a:pt x="7941" y="9126"/>
                    <a:pt x="8081" y="9032"/>
                    <a:pt x="8220" y="8927"/>
                  </a:cubicBezTo>
                  <a:cubicBezTo>
                    <a:pt x="8220" y="8876"/>
                    <a:pt x="8220" y="8829"/>
                    <a:pt x="8220" y="8779"/>
                  </a:cubicBezTo>
                  <a:cubicBezTo>
                    <a:pt x="8064" y="8897"/>
                    <a:pt x="7894" y="8999"/>
                    <a:pt x="7725" y="9092"/>
                  </a:cubicBezTo>
                  <a:cubicBezTo>
                    <a:pt x="7653" y="9130"/>
                    <a:pt x="7577" y="9168"/>
                    <a:pt x="7501" y="9206"/>
                  </a:cubicBezTo>
                  <a:lnTo>
                    <a:pt x="7501" y="8939"/>
                  </a:lnTo>
                  <a:cubicBezTo>
                    <a:pt x="7497" y="8694"/>
                    <a:pt x="7484" y="8448"/>
                    <a:pt x="7471" y="8199"/>
                  </a:cubicBezTo>
                  <a:cubicBezTo>
                    <a:pt x="7463" y="8063"/>
                    <a:pt x="7450" y="7928"/>
                    <a:pt x="7442" y="7797"/>
                  </a:cubicBezTo>
                  <a:cubicBezTo>
                    <a:pt x="7679" y="7670"/>
                    <a:pt x="7890" y="7543"/>
                    <a:pt x="8081" y="7420"/>
                  </a:cubicBezTo>
                  <a:lnTo>
                    <a:pt x="8199" y="7344"/>
                  </a:lnTo>
                  <a:cubicBezTo>
                    <a:pt x="8195" y="7289"/>
                    <a:pt x="8191" y="7242"/>
                    <a:pt x="8187" y="7191"/>
                  </a:cubicBezTo>
                  <a:cubicBezTo>
                    <a:pt x="8127" y="7229"/>
                    <a:pt x="8068" y="7263"/>
                    <a:pt x="8005" y="7301"/>
                  </a:cubicBezTo>
                  <a:cubicBezTo>
                    <a:pt x="7831" y="7407"/>
                    <a:pt x="7636" y="7513"/>
                    <a:pt x="7425" y="7623"/>
                  </a:cubicBezTo>
                  <a:cubicBezTo>
                    <a:pt x="7365" y="7047"/>
                    <a:pt x="7277" y="6472"/>
                    <a:pt x="7158" y="5905"/>
                  </a:cubicBezTo>
                  <a:cubicBezTo>
                    <a:pt x="7454" y="5790"/>
                    <a:pt x="7729" y="5638"/>
                    <a:pt x="7979" y="5448"/>
                  </a:cubicBezTo>
                  <a:cubicBezTo>
                    <a:pt x="7975" y="5418"/>
                    <a:pt x="7971" y="5384"/>
                    <a:pt x="7966" y="5354"/>
                  </a:cubicBezTo>
                  <a:lnTo>
                    <a:pt x="7958" y="5359"/>
                  </a:lnTo>
                  <a:cubicBezTo>
                    <a:pt x="7700" y="5528"/>
                    <a:pt x="7420" y="5663"/>
                    <a:pt x="7128" y="5769"/>
                  </a:cubicBezTo>
                  <a:cubicBezTo>
                    <a:pt x="7056" y="5431"/>
                    <a:pt x="6976" y="5101"/>
                    <a:pt x="6891" y="4783"/>
                  </a:cubicBezTo>
                  <a:cubicBezTo>
                    <a:pt x="6836" y="4597"/>
                    <a:pt x="6781" y="4415"/>
                    <a:pt x="6726" y="4237"/>
                  </a:cubicBezTo>
                  <a:lnTo>
                    <a:pt x="6853" y="4186"/>
                  </a:lnTo>
                  <a:cubicBezTo>
                    <a:pt x="7124" y="4080"/>
                    <a:pt x="7382" y="3937"/>
                    <a:pt x="7611" y="3755"/>
                  </a:cubicBezTo>
                  <a:cubicBezTo>
                    <a:pt x="7607" y="3725"/>
                    <a:pt x="7598" y="3695"/>
                    <a:pt x="7590" y="3666"/>
                  </a:cubicBezTo>
                  <a:cubicBezTo>
                    <a:pt x="7344" y="3827"/>
                    <a:pt x="7078" y="3958"/>
                    <a:pt x="6802" y="4055"/>
                  </a:cubicBezTo>
                  <a:lnTo>
                    <a:pt x="6684" y="4097"/>
                  </a:lnTo>
                  <a:cubicBezTo>
                    <a:pt x="6557" y="3716"/>
                    <a:pt x="6430" y="3361"/>
                    <a:pt x="6295" y="3027"/>
                  </a:cubicBezTo>
                  <a:cubicBezTo>
                    <a:pt x="6413" y="2980"/>
                    <a:pt x="6527" y="2938"/>
                    <a:pt x="6629" y="2891"/>
                  </a:cubicBezTo>
                  <a:cubicBezTo>
                    <a:pt x="6836" y="2798"/>
                    <a:pt x="7044" y="2692"/>
                    <a:pt x="7243" y="2574"/>
                  </a:cubicBezTo>
                  <a:lnTo>
                    <a:pt x="7205" y="2485"/>
                  </a:lnTo>
                  <a:cubicBezTo>
                    <a:pt x="7048" y="2561"/>
                    <a:pt x="6836" y="2658"/>
                    <a:pt x="6574" y="2760"/>
                  </a:cubicBezTo>
                  <a:cubicBezTo>
                    <a:pt x="6468" y="2802"/>
                    <a:pt x="6354" y="2840"/>
                    <a:pt x="6235" y="2883"/>
                  </a:cubicBezTo>
                  <a:cubicBezTo>
                    <a:pt x="6130" y="2629"/>
                    <a:pt x="6028" y="2392"/>
                    <a:pt x="5922" y="2172"/>
                  </a:cubicBezTo>
                  <a:cubicBezTo>
                    <a:pt x="5850" y="2019"/>
                    <a:pt x="5778" y="1875"/>
                    <a:pt x="5706" y="1736"/>
                  </a:cubicBezTo>
                  <a:cubicBezTo>
                    <a:pt x="6015" y="1617"/>
                    <a:pt x="6320" y="1477"/>
                    <a:pt x="6616" y="1325"/>
                  </a:cubicBezTo>
                  <a:cubicBezTo>
                    <a:pt x="6591" y="1283"/>
                    <a:pt x="6561" y="1245"/>
                    <a:pt x="6532" y="1207"/>
                  </a:cubicBezTo>
                  <a:cubicBezTo>
                    <a:pt x="6269" y="1329"/>
                    <a:pt x="5969" y="1461"/>
                    <a:pt x="5630" y="1583"/>
                  </a:cubicBezTo>
                  <a:cubicBezTo>
                    <a:pt x="5469" y="1279"/>
                    <a:pt x="5321" y="1016"/>
                    <a:pt x="5186" y="796"/>
                  </a:cubicBezTo>
                  <a:cubicBezTo>
                    <a:pt x="5359" y="699"/>
                    <a:pt x="5512" y="576"/>
                    <a:pt x="5651" y="436"/>
                  </a:cubicBezTo>
                  <a:cubicBezTo>
                    <a:pt x="5672" y="415"/>
                    <a:pt x="5689" y="394"/>
                    <a:pt x="5706" y="377"/>
                  </a:cubicBezTo>
                  <a:cubicBezTo>
                    <a:pt x="5668" y="352"/>
                    <a:pt x="5630" y="322"/>
                    <a:pt x="5588" y="301"/>
                  </a:cubicBezTo>
                  <a:lnTo>
                    <a:pt x="5554" y="335"/>
                  </a:lnTo>
                  <a:cubicBezTo>
                    <a:pt x="5414" y="462"/>
                    <a:pt x="5262" y="567"/>
                    <a:pt x="5101" y="656"/>
                  </a:cubicBezTo>
                  <a:cubicBezTo>
                    <a:pt x="5076" y="618"/>
                    <a:pt x="5054" y="580"/>
                    <a:pt x="5033" y="551"/>
                  </a:cubicBezTo>
                  <a:cubicBezTo>
                    <a:pt x="4919" y="364"/>
                    <a:pt x="4822" y="229"/>
                    <a:pt x="4754" y="136"/>
                  </a:cubicBezTo>
                  <a:cubicBezTo>
                    <a:pt x="4689" y="47"/>
                    <a:pt x="4651" y="0"/>
                    <a:pt x="4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4"/>
            <p:cNvSpPr/>
            <p:nvPr/>
          </p:nvSpPr>
          <p:spPr>
            <a:xfrm>
              <a:off x="-990332" y="4483010"/>
              <a:ext cx="304890" cy="592329"/>
            </a:xfrm>
            <a:custGeom>
              <a:rect b="b" l="l" r="r" t="t"/>
              <a:pathLst>
                <a:path extrusionOk="0" h="12830" w="6604">
                  <a:moveTo>
                    <a:pt x="1208" y="1"/>
                  </a:moveTo>
                  <a:cubicBezTo>
                    <a:pt x="1116" y="1"/>
                    <a:pt x="1023" y="7"/>
                    <a:pt x="928" y="19"/>
                  </a:cubicBezTo>
                  <a:cubicBezTo>
                    <a:pt x="598" y="61"/>
                    <a:pt x="259" y="201"/>
                    <a:pt x="68" y="476"/>
                  </a:cubicBezTo>
                  <a:cubicBezTo>
                    <a:pt x="22" y="531"/>
                    <a:pt x="1" y="599"/>
                    <a:pt x="5" y="667"/>
                  </a:cubicBezTo>
                  <a:cubicBezTo>
                    <a:pt x="18" y="756"/>
                    <a:pt x="98" y="819"/>
                    <a:pt x="170" y="870"/>
                  </a:cubicBezTo>
                  <a:cubicBezTo>
                    <a:pt x="919" y="1399"/>
                    <a:pt x="1596" y="2021"/>
                    <a:pt x="2185" y="2724"/>
                  </a:cubicBezTo>
                  <a:cubicBezTo>
                    <a:pt x="2786" y="3443"/>
                    <a:pt x="3366" y="4108"/>
                    <a:pt x="3797" y="4950"/>
                  </a:cubicBezTo>
                  <a:cubicBezTo>
                    <a:pt x="4631" y="6575"/>
                    <a:pt x="4919" y="8429"/>
                    <a:pt x="4614" y="10232"/>
                  </a:cubicBezTo>
                  <a:cubicBezTo>
                    <a:pt x="4521" y="10765"/>
                    <a:pt x="4373" y="11316"/>
                    <a:pt x="4483" y="11849"/>
                  </a:cubicBezTo>
                  <a:cubicBezTo>
                    <a:pt x="4582" y="12348"/>
                    <a:pt x="5000" y="12829"/>
                    <a:pt x="5498" y="12829"/>
                  </a:cubicBezTo>
                  <a:cubicBezTo>
                    <a:pt x="5532" y="12829"/>
                    <a:pt x="5566" y="12827"/>
                    <a:pt x="5600" y="12822"/>
                  </a:cubicBezTo>
                  <a:cubicBezTo>
                    <a:pt x="6104" y="12759"/>
                    <a:pt x="6413" y="12247"/>
                    <a:pt x="6603" y="11773"/>
                  </a:cubicBezTo>
                  <a:lnTo>
                    <a:pt x="6603" y="11773"/>
                  </a:lnTo>
                  <a:cubicBezTo>
                    <a:pt x="6506" y="11876"/>
                    <a:pt x="6372" y="11921"/>
                    <a:pt x="6233" y="11921"/>
                  </a:cubicBezTo>
                  <a:cubicBezTo>
                    <a:pt x="6039" y="11921"/>
                    <a:pt x="5835" y="11833"/>
                    <a:pt x="5702" y="11688"/>
                  </a:cubicBezTo>
                  <a:cubicBezTo>
                    <a:pt x="5355" y="11316"/>
                    <a:pt x="5241" y="10672"/>
                    <a:pt x="5139" y="10186"/>
                  </a:cubicBezTo>
                  <a:cubicBezTo>
                    <a:pt x="4999" y="9500"/>
                    <a:pt x="4978" y="8780"/>
                    <a:pt x="4953" y="8082"/>
                  </a:cubicBezTo>
                  <a:cubicBezTo>
                    <a:pt x="4906" y="6660"/>
                    <a:pt x="4940" y="5212"/>
                    <a:pt x="4559" y="3824"/>
                  </a:cubicBezTo>
                  <a:cubicBezTo>
                    <a:pt x="4148" y="2313"/>
                    <a:pt x="3020" y="1"/>
                    <a:pt x="120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4"/>
            <p:cNvSpPr/>
            <p:nvPr/>
          </p:nvSpPr>
          <p:spPr>
            <a:xfrm>
              <a:off x="-1166552" y="4501015"/>
              <a:ext cx="157339" cy="631433"/>
            </a:xfrm>
            <a:custGeom>
              <a:rect b="b" l="l" r="r" t="t"/>
              <a:pathLst>
                <a:path extrusionOk="0" h="13677" w="3408">
                  <a:moveTo>
                    <a:pt x="2639" y="1"/>
                  </a:moveTo>
                  <a:cubicBezTo>
                    <a:pt x="2528" y="1"/>
                    <a:pt x="2418" y="13"/>
                    <a:pt x="2311" y="35"/>
                  </a:cubicBezTo>
                  <a:cubicBezTo>
                    <a:pt x="356" y="433"/>
                    <a:pt x="0" y="3172"/>
                    <a:pt x="106" y="4814"/>
                  </a:cubicBezTo>
                  <a:cubicBezTo>
                    <a:pt x="199" y="6244"/>
                    <a:pt x="698" y="7607"/>
                    <a:pt x="1113" y="8966"/>
                  </a:cubicBezTo>
                  <a:cubicBezTo>
                    <a:pt x="1316" y="9635"/>
                    <a:pt x="1532" y="10325"/>
                    <a:pt x="1621" y="11019"/>
                  </a:cubicBezTo>
                  <a:cubicBezTo>
                    <a:pt x="1685" y="11510"/>
                    <a:pt x="1782" y="12153"/>
                    <a:pt x="1579" y="12623"/>
                  </a:cubicBezTo>
                  <a:cubicBezTo>
                    <a:pt x="1471" y="12861"/>
                    <a:pt x="1214" y="13047"/>
                    <a:pt x="964" y="13047"/>
                  </a:cubicBezTo>
                  <a:cubicBezTo>
                    <a:pt x="891" y="13047"/>
                    <a:pt x="818" y="13031"/>
                    <a:pt x="749" y="12995"/>
                  </a:cubicBezTo>
                  <a:lnTo>
                    <a:pt x="749" y="12995"/>
                  </a:lnTo>
                  <a:cubicBezTo>
                    <a:pt x="1047" y="13334"/>
                    <a:pt x="1441" y="13676"/>
                    <a:pt x="1876" y="13676"/>
                  </a:cubicBezTo>
                  <a:cubicBezTo>
                    <a:pt x="1930" y="13676"/>
                    <a:pt x="1985" y="13671"/>
                    <a:pt x="2040" y="13660"/>
                  </a:cubicBezTo>
                  <a:cubicBezTo>
                    <a:pt x="2578" y="13554"/>
                    <a:pt x="2853" y="12915"/>
                    <a:pt x="2781" y="12377"/>
                  </a:cubicBezTo>
                  <a:cubicBezTo>
                    <a:pt x="2713" y="11836"/>
                    <a:pt x="2396" y="11366"/>
                    <a:pt x="2133" y="10888"/>
                  </a:cubicBezTo>
                  <a:cubicBezTo>
                    <a:pt x="1261" y="9283"/>
                    <a:pt x="931" y="7438"/>
                    <a:pt x="1194" y="5631"/>
                  </a:cubicBezTo>
                  <a:cubicBezTo>
                    <a:pt x="1329" y="4691"/>
                    <a:pt x="1663" y="3874"/>
                    <a:pt x="1998" y="2998"/>
                  </a:cubicBezTo>
                  <a:cubicBezTo>
                    <a:pt x="2324" y="2143"/>
                    <a:pt x="2764" y="1335"/>
                    <a:pt x="3301" y="590"/>
                  </a:cubicBezTo>
                  <a:cubicBezTo>
                    <a:pt x="3352" y="518"/>
                    <a:pt x="3407" y="433"/>
                    <a:pt x="3390" y="349"/>
                  </a:cubicBezTo>
                  <a:cubicBezTo>
                    <a:pt x="3373" y="281"/>
                    <a:pt x="3331" y="226"/>
                    <a:pt x="3272" y="188"/>
                  </a:cubicBezTo>
                  <a:cubicBezTo>
                    <a:pt x="3090" y="54"/>
                    <a:pt x="2865" y="1"/>
                    <a:pt x="263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4"/>
            <p:cNvSpPr/>
            <p:nvPr/>
          </p:nvSpPr>
          <p:spPr>
            <a:xfrm>
              <a:off x="-1063784" y="4436797"/>
              <a:ext cx="137995" cy="98475"/>
            </a:xfrm>
            <a:custGeom>
              <a:rect b="b" l="l" r="r" t="t"/>
              <a:pathLst>
                <a:path extrusionOk="0" h="2133" w="2989">
                  <a:moveTo>
                    <a:pt x="1804" y="0"/>
                  </a:moveTo>
                  <a:cubicBezTo>
                    <a:pt x="1602" y="0"/>
                    <a:pt x="1399" y="17"/>
                    <a:pt x="1198" y="51"/>
                  </a:cubicBezTo>
                  <a:cubicBezTo>
                    <a:pt x="915" y="97"/>
                    <a:pt x="618" y="165"/>
                    <a:pt x="364" y="309"/>
                  </a:cubicBezTo>
                  <a:cubicBezTo>
                    <a:pt x="254" y="368"/>
                    <a:pt x="81" y="470"/>
                    <a:pt x="30" y="593"/>
                  </a:cubicBezTo>
                  <a:cubicBezTo>
                    <a:pt x="5" y="660"/>
                    <a:pt x="0" y="737"/>
                    <a:pt x="22" y="808"/>
                  </a:cubicBezTo>
                  <a:cubicBezTo>
                    <a:pt x="38" y="889"/>
                    <a:pt x="60" y="969"/>
                    <a:pt x="89" y="1045"/>
                  </a:cubicBezTo>
                  <a:cubicBezTo>
                    <a:pt x="174" y="1299"/>
                    <a:pt x="259" y="1553"/>
                    <a:pt x="343" y="1807"/>
                  </a:cubicBezTo>
                  <a:cubicBezTo>
                    <a:pt x="352" y="1833"/>
                    <a:pt x="360" y="1858"/>
                    <a:pt x="369" y="1879"/>
                  </a:cubicBezTo>
                  <a:cubicBezTo>
                    <a:pt x="381" y="1939"/>
                    <a:pt x="411" y="1989"/>
                    <a:pt x="449" y="2036"/>
                  </a:cubicBezTo>
                  <a:cubicBezTo>
                    <a:pt x="508" y="2082"/>
                    <a:pt x="584" y="2108"/>
                    <a:pt x="661" y="2112"/>
                  </a:cubicBezTo>
                  <a:cubicBezTo>
                    <a:pt x="794" y="2126"/>
                    <a:pt x="928" y="2133"/>
                    <a:pt x="1061" y="2133"/>
                  </a:cubicBezTo>
                  <a:cubicBezTo>
                    <a:pt x="1617" y="2133"/>
                    <a:pt x="2167" y="2012"/>
                    <a:pt x="2675" y="1773"/>
                  </a:cubicBezTo>
                  <a:cubicBezTo>
                    <a:pt x="2828" y="1723"/>
                    <a:pt x="2929" y="1579"/>
                    <a:pt x="2925" y="1418"/>
                  </a:cubicBezTo>
                  <a:cubicBezTo>
                    <a:pt x="2955" y="1194"/>
                    <a:pt x="2972" y="965"/>
                    <a:pt x="2972" y="737"/>
                  </a:cubicBezTo>
                  <a:cubicBezTo>
                    <a:pt x="2972" y="622"/>
                    <a:pt x="2989" y="466"/>
                    <a:pt x="2950" y="339"/>
                  </a:cubicBezTo>
                  <a:cubicBezTo>
                    <a:pt x="2942" y="296"/>
                    <a:pt x="2925" y="258"/>
                    <a:pt x="2900" y="224"/>
                  </a:cubicBezTo>
                  <a:cubicBezTo>
                    <a:pt x="2836" y="144"/>
                    <a:pt x="2730" y="119"/>
                    <a:pt x="2633" y="93"/>
                  </a:cubicBezTo>
                  <a:cubicBezTo>
                    <a:pt x="2361" y="32"/>
                    <a:pt x="2083" y="0"/>
                    <a:pt x="180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4"/>
            <p:cNvSpPr/>
            <p:nvPr/>
          </p:nvSpPr>
          <p:spPr>
            <a:xfrm>
              <a:off x="-1063784" y="4436797"/>
              <a:ext cx="136240" cy="38735"/>
            </a:xfrm>
            <a:custGeom>
              <a:rect b="b" l="l" r="r" t="t"/>
              <a:pathLst>
                <a:path extrusionOk="0" h="839" w="2951">
                  <a:moveTo>
                    <a:pt x="1805" y="0"/>
                  </a:moveTo>
                  <a:cubicBezTo>
                    <a:pt x="1604" y="0"/>
                    <a:pt x="1402" y="17"/>
                    <a:pt x="1202" y="51"/>
                  </a:cubicBezTo>
                  <a:cubicBezTo>
                    <a:pt x="915" y="97"/>
                    <a:pt x="618" y="165"/>
                    <a:pt x="364" y="309"/>
                  </a:cubicBezTo>
                  <a:cubicBezTo>
                    <a:pt x="254" y="368"/>
                    <a:pt x="85" y="470"/>
                    <a:pt x="30" y="593"/>
                  </a:cubicBezTo>
                  <a:cubicBezTo>
                    <a:pt x="5" y="660"/>
                    <a:pt x="0" y="737"/>
                    <a:pt x="22" y="808"/>
                  </a:cubicBezTo>
                  <a:cubicBezTo>
                    <a:pt x="153" y="828"/>
                    <a:pt x="309" y="838"/>
                    <a:pt x="482" y="838"/>
                  </a:cubicBezTo>
                  <a:cubicBezTo>
                    <a:pt x="792" y="838"/>
                    <a:pt x="1159" y="806"/>
                    <a:pt x="1545" y="741"/>
                  </a:cubicBezTo>
                  <a:cubicBezTo>
                    <a:pt x="2117" y="643"/>
                    <a:pt x="2616" y="495"/>
                    <a:pt x="2950" y="339"/>
                  </a:cubicBezTo>
                  <a:cubicBezTo>
                    <a:pt x="2942" y="296"/>
                    <a:pt x="2925" y="258"/>
                    <a:pt x="2900" y="224"/>
                  </a:cubicBezTo>
                  <a:cubicBezTo>
                    <a:pt x="2836" y="144"/>
                    <a:pt x="2735" y="119"/>
                    <a:pt x="2633" y="93"/>
                  </a:cubicBezTo>
                  <a:cubicBezTo>
                    <a:pt x="2361" y="32"/>
                    <a:pt x="2083" y="0"/>
                    <a:pt x="180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2" name="Google Shape;7982;p64"/>
          <p:cNvGrpSpPr/>
          <p:nvPr/>
        </p:nvGrpSpPr>
        <p:grpSpPr>
          <a:xfrm>
            <a:off x="2323788" y="7663242"/>
            <a:ext cx="885168" cy="693436"/>
            <a:chOff x="-3965949" y="6215481"/>
            <a:chExt cx="705482" cy="552671"/>
          </a:xfrm>
        </p:grpSpPr>
        <p:sp>
          <p:nvSpPr>
            <p:cNvPr id="7983" name="Google Shape;7983;p64"/>
            <p:cNvSpPr/>
            <p:nvPr/>
          </p:nvSpPr>
          <p:spPr>
            <a:xfrm>
              <a:off x="-3960824" y="6215481"/>
              <a:ext cx="425803" cy="244919"/>
            </a:xfrm>
            <a:custGeom>
              <a:rect b="b" l="l" r="r" t="t"/>
              <a:pathLst>
                <a:path extrusionOk="0" h="5305" w="9223">
                  <a:moveTo>
                    <a:pt x="5435" y="1"/>
                  </a:moveTo>
                  <a:cubicBezTo>
                    <a:pt x="2756" y="1"/>
                    <a:pt x="689" y="2092"/>
                    <a:pt x="68" y="4628"/>
                  </a:cubicBezTo>
                  <a:cubicBezTo>
                    <a:pt x="8" y="4848"/>
                    <a:pt x="0" y="5081"/>
                    <a:pt x="47" y="5305"/>
                  </a:cubicBezTo>
                  <a:cubicBezTo>
                    <a:pt x="51" y="5296"/>
                    <a:pt x="59" y="5284"/>
                    <a:pt x="72" y="5275"/>
                  </a:cubicBezTo>
                  <a:cubicBezTo>
                    <a:pt x="151" y="5200"/>
                    <a:pt x="267" y="5185"/>
                    <a:pt x="381" y="5185"/>
                  </a:cubicBezTo>
                  <a:cubicBezTo>
                    <a:pt x="401" y="5185"/>
                    <a:pt x="421" y="5186"/>
                    <a:pt x="440" y="5186"/>
                  </a:cubicBezTo>
                  <a:cubicBezTo>
                    <a:pt x="874" y="5200"/>
                    <a:pt x="1305" y="5237"/>
                    <a:pt x="1735" y="5237"/>
                  </a:cubicBezTo>
                  <a:cubicBezTo>
                    <a:pt x="1847" y="5237"/>
                    <a:pt x="1958" y="5235"/>
                    <a:pt x="2070" y="5229"/>
                  </a:cubicBezTo>
                  <a:cubicBezTo>
                    <a:pt x="3644" y="5140"/>
                    <a:pt x="5011" y="4259"/>
                    <a:pt x="6133" y="3210"/>
                  </a:cubicBezTo>
                  <a:cubicBezTo>
                    <a:pt x="6615" y="2757"/>
                    <a:pt x="7085" y="2236"/>
                    <a:pt x="7712" y="2037"/>
                  </a:cubicBezTo>
                  <a:cubicBezTo>
                    <a:pt x="7916" y="1974"/>
                    <a:pt x="8123" y="1948"/>
                    <a:pt x="8332" y="1948"/>
                  </a:cubicBezTo>
                  <a:cubicBezTo>
                    <a:pt x="8628" y="1948"/>
                    <a:pt x="8927" y="2002"/>
                    <a:pt x="9223" y="2084"/>
                  </a:cubicBezTo>
                  <a:cubicBezTo>
                    <a:pt x="8829" y="679"/>
                    <a:pt x="7034" y="65"/>
                    <a:pt x="5663" y="6"/>
                  </a:cubicBezTo>
                  <a:cubicBezTo>
                    <a:pt x="5587" y="2"/>
                    <a:pt x="5510" y="1"/>
                    <a:pt x="5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4"/>
            <p:cNvSpPr/>
            <p:nvPr/>
          </p:nvSpPr>
          <p:spPr>
            <a:xfrm>
              <a:off x="-3396107" y="6368710"/>
              <a:ext cx="72714" cy="50092"/>
            </a:xfrm>
            <a:custGeom>
              <a:rect b="b" l="l" r="r" t="t"/>
              <a:pathLst>
                <a:path extrusionOk="0" h="1085" w="1575">
                  <a:moveTo>
                    <a:pt x="0" y="1"/>
                  </a:moveTo>
                  <a:lnTo>
                    <a:pt x="0" y="1"/>
                  </a:lnTo>
                  <a:cubicBezTo>
                    <a:pt x="140" y="73"/>
                    <a:pt x="279" y="145"/>
                    <a:pt x="419" y="221"/>
                  </a:cubicBezTo>
                  <a:cubicBezTo>
                    <a:pt x="842" y="458"/>
                    <a:pt x="1253" y="729"/>
                    <a:pt x="1575" y="1084"/>
                  </a:cubicBezTo>
                  <a:cubicBezTo>
                    <a:pt x="1503" y="733"/>
                    <a:pt x="1181" y="458"/>
                    <a:pt x="847" y="306"/>
                  </a:cubicBezTo>
                  <a:cubicBezTo>
                    <a:pt x="571" y="183"/>
                    <a:pt x="275" y="107"/>
                    <a:pt x="0" y="1"/>
                  </a:cubicBezTo>
                  <a:close/>
                </a:path>
              </a:pathLst>
            </a:custGeom>
            <a:solidFill>
              <a:srgbClr val="4CA0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4"/>
            <p:cNvSpPr/>
            <p:nvPr/>
          </p:nvSpPr>
          <p:spPr>
            <a:xfrm>
              <a:off x="-3322655" y="6450611"/>
              <a:ext cx="62188" cy="173544"/>
            </a:xfrm>
            <a:custGeom>
              <a:rect b="b" l="l" r="r" t="t"/>
              <a:pathLst>
                <a:path extrusionOk="0" h="3759" w="1347">
                  <a:moveTo>
                    <a:pt x="432" y="0"/>
                  </a:moveTo>
                  <a:lnTo>
                    <a:pt x="432" y="0"/>
                  </a:lnTo>
                  <a:cubicBezTo>
                    <a:pt x="775" y="775"/>
                    <a:pt x="623" y="1554"/>
                    <a:pt x="407" y="2409"/>
                  </a:cubicBezTo>
                  <a:cubicBezTo>
                    <a:pt x="288" y="2866"/>
                    <a:pt x="153" y="3319"/>
                    <a:pt x="0" y="3759"/>
                  </a:cubicBezTo>
                  <a:cubicBezTo>
                    <a:pt x="407" y="3598"/>
                    <a:pt x="779" y="3352"/>
                    <a:pt x="843" y="2938"/>
                  </a:cubicBezTo>
                  <a:cubicBezTo>
                    <a:pt x="864" y="2798"/>
                    <a:pt x="847" y="2654"/>
                    <a:pt x="860" y="2510"/>
                  </a:cubicBezTo>
                  <a:cubicBezTo>
                    <a:pt x="893" y="2176"/>
                    <a:pt x="1101" y="1888"/>
                    <a:pt x="1190" y="1566"/>
                  </a:cubicBezTo>
                  <a:cubicBezTo>
                    <a:pt x="1346" y="974"/>
                    <a:pt x="1033" y="292"/>
                    <a:pt x="483" y="26"/>
                  </a:cubicBezTo>
                  <a:lnTo>
                    <a:pt x="432"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4"/>
            <p:cNvSpPr/>
            <p:nvPr/>
          </p:nvSpPr>
          <p:spPr>
            <a:xfrm>
              <a:off x="-3938756" y="6239950"/>
              <a:ext cx="525478" cy="217357"/>
            </a:xfrm>
            <a:custGeom>
              <a:rect b="b" l="l" r="r" t="t"/>
              <a:pathLst>
                <a:path extrusionOk="0" h="4708" w="11382">
                  <a:moveTo>
                    <a:pt x="6484" y="0"/>
                  </a:moveTo>
                  <a:cubicBezTo>
                    <a:pt x="6279" y="0"/>
                    <a:pt x="6076" y="27"/>
                    <a:pt x="5905" y="140"/>
                  </a:cubicBezTo>
                  <a:cubicBezTo>
                    <a:pt x="5646" y="305"/>
                    <a:pt x="5503" y="635"/>
                    <a:pt x="5206" y="716"/>
                  </a:cubicBezTo>
                  <a:cubicBezTo>
                    <a:pt x="5164" y="727"/>
                    <a:pt x="5122" y="732"/>
                    <a:pt x="5081" y="732"/>
                  </a:cubicBezTo>
                  <a:cubicBezTo>
                    <a:pt x="4772" y="732"/>
                    <a:pt x="4492" y="454"/>
                    <a:pt x="4186" y="331"/>
                  </a:cubicBezTo>
                  <a:cubicBezTo>
                    <a:pt x="4078" y="287"/>
                    <a:pt x="3963" y="266"/>
                    <a:pt x="3848" y="266"/>
                  </a:cubicBezTo>
                  <a:cubicBezTo>
                    <a:pt x="3430" y="266"/>
                    <a:pt x="3007" y="536"/>
                    <a:pt x="2874" y="940"/>
                  </a:cubicBezTo>
                  <a:cubicBezTo>
                    <a:pt x="2819" y="1105"/>
                    <a:pt x="2802" y="1296"/>
                    <a:pt x="2692" y="1435"/>
                  </a:cubicBezTo>
                  <a:cubicBezTo>
                    <a:pt x="2590" y="1560"/>
                    <a:pt x="2422" y="1618"/>
                    <a:pt x="2258" y="1618"/>
                  </a:cubicBezTo>
                  <a:cubicBezTo>
                    <a:pt x="2232" y="1618"/>
                    <a:pt x="2206" y="1616"/>
                    <a:pt x="2180" y="1613"/>
                  </a:cubicBezTo>
                  <a:cubicBezTo>
                    <a:pt x="1963" y="1588"/>
                    <a:pt x="1806" y="1478"/>
                    <a:pt x="1619" y="1478"/>
                  </a:cubicBezTo>
                  <a:cubicBezTo>
                    <a:pt x="1558" y="1478"/>
                    <a:pt x="1493" y="1490"/>
                    <a:pt x="1422" y="1520"/>
                  </a:cubicBezTo>
                  <a:cubicBezTo>
                    <a:pt x="1190" y="1626"/>
                    <a:pt x="1029" y="1846"/>
                    <a:pt x="995" y="2100"/>
                  </a:cubicBezTo>
                  <a:cubicBezTo>
                    <a:pt x="957" y="2396"/>
                    <a:pt x="1063" y="2688"/>
                    <a:pt x="1211" y="2951"/>
                  </a:cubicBezTo>
                  <a:cubicBezTo>
                    <a:pt x="1253" y="3010"/>
                    <a:pt x="1279" y="3078"/>
                    <a:pt x="1283" y="3150"/>
                  </a:cubicBezTo>
                  <a:cubicBezTo>
                    <a:pt x="1274" y="3230"/>
                    <a:pt x="1232" y="3306"/>
                    <a:pt x="1160" y="3353"/>
                  </a:cubicBezTo>
                  <a:cubicBezTo>
                    <a:pt x="885" y="3569"/>
                    <a:pt x="445" y="3488"/>
                    <a:pt x="191" y="3738"/>
                  </a:cubicBezTo>
                  <a:cubicBezTo>
                    <a:pt x="0" y="3928"/>
                    <a:pt x="0" y="4246"/>
                    <a:pt x="115" y="4491"/>
                  </a:cubicBezTo>
                  <a:cubicBezTo>
                    <a:pt x="148" y="4551"/>
                    <a:pt x="178" y="4610"/>
                    <a:pt x="216" y="4665"/>
                  </a:cubicBezTo>
                  <a:cubicBezTo>
                    <a:pt x="559" y="4684"/>
                    <a:pt x="904" y="4708"/>
                    <a:pt x="1248" y="4708"/>
                  </a:cubicBezTo>
                  <a:cubicBezTo>
                    <a:pt x="1363" y="4708"/>
                    <a:pt x="1477" y="4705"/>
                    <a:pt x="1592" y="4699"/>
                  </a:cubicBezTo>
                  <a:cubicBezTo>
                    <a:pt x="3166" y="4610"/>
                    <a:pt x="4529" y="3729"/>
                    <a:pt x="5655" y="2676"/>
                  </a:cubicBezTo>
                  <a:cubicBezTo>
                    <a:pt x="6137" y="2227"/>
                    <a:pt x="6607" y="1706"/>
                    <a:pt x="7234" y="1507"/>
                  </a:cubicBezTo>
                  <a:cubicBezTo>
                    <a:pt x="7436" y="1444"/>
                    <a:pt x="7642" y="1417"/>
                    <a:pt x="7850" y="1417"/>
                  </a:cubicBezTo>
                  <a:cubicBezTo>
                    <a:pt x="8459" y="1417"/>
                    <a:pt x="9081" y="1649"/>
                    <a:pt x="9659" y="1880"/>
                  </a:cubicBezTo>
                  <a:cubicBezTo>
                    <a:pt x="10235" y="2108"/>
                    <a:pt x="10814" y="2341"/>
                    <a:pt x="11382" y="2608"/>
                  </a:cubicBezTo>
                  <a:cubicBezTo>
                    <a:pt x="11001" y="2354"/>
                    <a:pt x="10979" y="1977"/>
                    <a:pt x="10704" y="1643"/>
                  </a:cubicBezTo>
                  <a:cubicBezTo>
                    <a:pt x="10374" y="1249"/>
                    <a:pt x="9879" y="1368"/>
                    <a:pt x="9435" y="1296"/>
                  </a:cubicBezTo>
                  <a:cubicBezTo>
                    <a:pt x="9071" y="1236"/>
                    <a:pt x="8914" y="1076"/>
                    <a:pt x="8652" y="856"/>
                  </a:cubicBezTo>
                  <a:cubicBezTo>
                    <a:pt x="8182" y="470"/>
                    <a:pt x="7339" y="43"/>
                    <a:pt x="6722" y="9"/>
                  </a:cubicBezTo>
                  <a:cubicBezTo>
                    <a:pt x="6644" y="4"/>
                    <a:pt x="6564" y="0"/>
                    <a:pt x="64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4"/>
            <p:cNvSpPr/>
            <p:nvPr/>
          </p:nvSpPr>
          <p:spPr>
            <a:xfrm>
              <a:off x="-3948913" y="6377390"/>
              <a:ext cx="127653" cy="123313"/>
            </a:xfrm>
            <a:custGeom>
              <a:rect b="b" l="l" r="r" t="t"/>
              <a:pathLst>
                <a:path extrusionOk="0" h="2671" w="2765">
                  <a:moveTo>
                    <a:pt x="1526" y="1"/>
                  </a:moveTo>
                  <a:cubicBezTo>
                    <a:pt x="1198" y="1"/>
                    <a:pt x="870" y="126"/>
                    <a:pt x="597" y="312"/>
                  </a:cubicBezTo>
                  <a:cubicBezTo>
                    <a:pt x="199" y="587"/>
                    <a:pt x="0" y="989"/>
                    <a:pt x="47" y="1476"/>
                  </a:cubicBezTo>
                  <a:cubicBezTo>
                    <a:pt x="89" y="1870"/>
                    <a:pt x="267" y="2263"/>
                    <a:pt x="589" y="2492"/>
                  </a:cubicBezTo>
                  <a:cubicBezTo>
                    <a:pt x="763" y="2617"/>
                    <a:pt x="966" y="2670"/>
                    <a:pt x="1175" y="2670"/>
                  </a:cubicBezTo>
                  <a:cubicBezTo>
                    <a:pt x="1573" y="2670"/>
                    <a:pt x="1991" y="2477"/>
                    <a:pt x="2269" y="2221"/>
                  </a:cubicBezTo>
                  <a:cubicBezTo>
                    <a:pt x="2607" y="1908"/>
                    <a:pt x="2764" y="1447"/>
                    <a:pt x="2692" y="994"/>
                  </a:cubicBezTo>
                  <a:cubicBezTo>
                    <a:pt x="2607" y="541"/>
                    <a:pt x="2277" y="173"/>
                    <a:pt x="1837" y="41"/>
                  </a:cubicBezTo>
                  <a:cubicBezTo>
                    <a:pt x="1735" y="14"/>
                    <a:pt x="1630" y="1"/>
                    <a:pt x="15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4"/>
            <p:cNvSpPr/>
            <p:nvPr/>
          </p:nvSpPr>
          <p:spPr>
            <a:xfrm>
              <a:off x="-3887188" y="6334777"/>
              <a:ext cx="176129" cy="159693"/>
            </a:xfrm>
            <a:custGeom>
              <a:rect b="b" l="l" r="r" t="t"/>
              <a:pathLst>
                <a:path extrusionOk="0" h="3459" w="3815">
                  <a:moveTo>
                    <a:pt x="2190" y="0"/>
                  </a:moveTo>
                  <a:cubicBezTo>
                    <a:pt x="1485" y="0"/>
                    <a:pt x="764" y="385"/>
                    <a:pt x="483" y="1057"/>
                  </a:cubicBezTo>
                  <a:cubicBezTo>
                    <a:pt x="1" y="2205"/>
                    <a:pt x="850" y="3459"/>
                    <a:pt x="2080" y="3459"/>
                  </a:cubicBezTo>
                  <a:cubicBezTo>
                    <a:pt x="2102" y="3459"/>
                    <a:pt x="2124" y="3458"/>
                    <a:pt x="2147" y="3457"/>
                  </a:cubicBezTo>
                  <a:cubicBezTo>
                    <a:pt x="2570" y="3432"/>
                    <a:pt x="2976" y="3258"/>
                    <a:pt x="3285" y="2966"/>
                  </a:cubicBezTo>
                  <a:cubicBezTo>
                    <a:pt x="3645" y="2636"/>
                    <a:pt x="3759" y="2171"/>
                    <a:pt x="3789" y="1692"/>
                  </a:cubicBezTo>
                  <a:cubicBezTo>
                    <a:pt x="3814" y="1354"/>
                    <a:pt x="3755" y="1002"/>
                    <a:pt x="3569" y="715"/>
                  </a:cubicBezTo>
                  <a:cubicBezTo>
                    <a:pt x="3254" y="224"/>
                    <a:pt x="2727" y="0"/>
                    <a:pt x="2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4"/>
            <p:cNvSpPr/>
            <p:nvPr/>
          </p:nvSpPr>
          <p:spPr>
            <a:xfrm>
              <a:off x="-3857040" y="6349689"/>
              <a:ext cx="144227" cy="125114"/>
            </a:xfrm>
            <a:custGeom>
              <a:rect b="b" l="l" r="r" t="t"/>
              <a:pathLst>
                <a:path extrusionOk="0" h="2710" w="3124">
                  <a:moveTo>
                    <a:pt x="1414" y="0"/>
                  </a:moveTo>
                  <a:cubicBezTo>
                    <a:pt x="658" y="0"/>
                    <a:pt x="0" y="646"/>
                    <a:pt x="63" y="1467"/>
                  </a:cubicBezTo>
                  <a:cubicBezTo>
                    <a:pt x="93" y="1797"/>
                    <a:pt x="241" y="2110"/>
                    <a:pt x="478" y="2347"/>
                  </a:cubicBezTo>
                  <a:cubicBezTo>
                    <a:pt x="744" y="2618"/>
                    <a:pt x="1117" y="2694"/>
                    <a:pt x="1494" y="2707"/>
                  </a:cubicBezTo>
                  <a:cubicBezTo>
                    <a:pt x="1519" y="2708"/>
                    <a:pt x="1545" y="2709"/>
                    <a:pt x="1570" y="2709"/>
                  </a:cubicBezTo>
                  <a:cubicBezTo>
                    <a:pt x="1811" y="2709"/>
                    <a:pt x="2049" y="2638"/>
                    <a:pt x="2255" y="2508"/>
                  </a:cubicBezTo>
                  <a:cubicBezTo>
                    <a:pt x="3123" y="1898"/>
                    <a:pt x="2844" y="447"/>
                    <a:pt x="1900" y="91"/>
                  </a:cubicBezTo>
                  <a:cubicBezTo>
                    <a:pt x="1737" y="29"/>
                    <a:pt x="1574" y="0"/>
                    <a:pt x="1414"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4"/>
            <p:cNvSpPr/>
            <p:nvPr/>
          </p:nvSpPr>
          <p:spPr>
            <a:xfrm>
              <a:off x="-3822507" y="6407952"/>
              <a:ext cx="68836" cy="56925"/>
            </a:xfrm>
            <a:custGeom>
              <a:rect b="b" l="l" r="r" t="t"/>
              <a:pathLst>
                <a:path extrusionOk="0" h="1233" w="1491">
                  <a:moveTo>
                    <a:pt x="824" y="0"/>
                  </a:moveTo>
                  <a:cubicBezTo>
                    <a:pt x="815" y="0"/>
                    <a:pt x="806" y="1"/>
                    <a:pt x="796" y="2"/>
                  </a:cubicBezTo>
                  <a:cubicBezTo>
                    <a:pt x="729" y="10"/>
                    <a:pt x="665" y="35"/>
                    <a:pt x="610" y="74"/>
                  </a:cubicBezTo>
                  <a:cubicBezTo>
                    <a:pt x="428" y="192"/>
                    <a:pt x="272" y="336"/>
                    <a:pt x="132" y="497"/>
                  </a:cubicBezTo>
                  <a:cubicBezTo>
                    <a:pt x="73" y="556"/>
                    <a:pt x="30" y="624"/>
                    <a:pt x="13" y="704"/>
                  </a:cubicBezTo>
                  <a:cubicBezTo>
                    <a:pt x="1" y="776"/>
                    <a:pt x="18" y="852"/>
                    <a:pt x="64" y="912"/>
                  </a:cubicBezTo>
                  <a:cubicBezTo>
                    <a:pt x="170" y="1060"/>
                    <a:pt x="399" y="1165"/>
                    <a:pt x="576" y="1208"/>
                  </a:cubicBezTo>
                  <a:cubicBezTo>
                    <a:pt x="642" y="1225"/>
                    <a:pt x="708" y="1233"/>
                    <a:pt x="774" y="1233"/>
                  </a:cubicBezTo>
                  <a:cubicBezTo>
                    <a:pt x="874" y="1233"/>
                    <a:pt x="974" y="1214"/>
                    <a:pt x="1071" y="1178"/>
                  </a:cubicBezTo>
                  <a:cubicBezTo>
                    <a:pt x="1232" y="1119"/>
                    <a:pt x="1364" y="1000"/>
                    <a:pt x="1444" y="852"/>
                  </a:cubicBezTo>
                  <a:cubicBezTo>
                    <a:pt x="1474" y="793"/>
                    <a:pt x="1490" y="725"/>
                    <a:pt x="1486" y="662"/>
                  </a:cubicBezTo>
                  <a:cubicBezTo>
                    <a:pt x="1478" y="603"/>
                    <a:pt x="1457" y="548"/>
                    <a:pt x="1427" y="501"/>
                  </a:cubicBezTo>
                  <a:cubicBezTo>
                    <a:pt x="1351" y="370"/>
                    <a:pt x="1258" y="251"/>
                    <a:pt x="1143" y="150"/>
                  </a:cubicBezTo>
                  <a:cubicBezTo>
                    <a:pt x="1053" y="71"/>
                    <a:pt x="941" y="0"/>
                    <a:pt x="8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4"/>
            <p:cNvSpPr/>
            <p:nvPr/>
          </p:nvSpPr>
          <p:spPr>
            <a:xfrm>
              <a:off x="-3791437" y="6360677"/>
              <a:ext cx="53416" cy="60572"/>
            </a:xfrm>
            <a:custGeom>
              <a:rect b="b" l="l" r="r" t="t"/>
              <a:pathLst>
                <a:path extrusionOk="0" h="1312" w="1157">
                  <a:moveTo>
                    <a:pt x="396" y="1"/>
                  </a:moveTo>
                  <a:cubicBezTo>
                    <a:pt x="313" y="1"/>
                    <a:pt x="234" y="35"/>
                    <a:pt x="178" y="99"/>
                  </a:cubicBezTo>
                  <a:cubicBezTo>
                    <a:pt x="149" y="137"/>
                    <a:pt x="128" y="179"/>
                    <a:pt x="115" y="226"/>
                  </a:cubicBezTo>
                  <a:cubicBezTo>
                    <a:pt x="56" y="403"/>
                    <a:pt x="1" y="590"/>
                    <a:pt x="68" y="776"/>
                  </a:cubicBezTo>
                  <a:cubicBezTo>
                    <a:pt x="140" y="992"/>
                    <a:pt x="424" y="1085"/>
                    <a:pt x="606" y="1195"/>
                  </a:cubicBezTo>
                  <a:cubicBezTo>
                    <a:pt x="682" y="1246"/>
                    <a:pt x="767" y="1284"/>
                    <a:pt x="856" y="1305"/>
                  </a:cubicBezTo>
                  <a:cubicBezTo>
                    <a:pt x="874" y="1309"/>
                    <a:pt x="893" y="1311"/>
                    <a:pt x="911" y="1311"/>
                  </a:cubicBezTo>
                  <a:cubicBezTo>
                    <a:pt x="984" y="1311"/>
                    <a:pt x="1054" y="1278"/>
                    <a:pt x="1105" y="1220"/>
                  </a:cubicBezTo>
                  <a:cubicBezTo>
                    <a:pt x="1143" y="1148"/>
                    <a:pt x="1156" y="1064"/>
                    <a:pt x="1139" y="987"/>
                  </a:cubicBezTo>
                  <a:cubicBezTo>
                    <a:pt x="1118" y="814"/>
                    <a:pt x="1071" y="645"/>
                    <a:pt x="999" y="484"/>
                  </a:cubicBezTo>
                  <a:cubicBezTo>
                    <a:pt x="949" y="361"/>
                    <a:pt x="873" y="247"/>
                    <a:pt x="775" y="154"/>
                  </a:cubicBezTo>
                  <a:cubicBezTo>
                    <a:pt x="678" y="61"/>
                    <a:pt x="547" y="6"/>
                    <a:pt x="411" y="1"/>
                  </a:cubicBezTo>
                  <a:cubicBezTo>
                    <a:pt x="406" y="1"/>
                    <a:pt x="401" y="1"/>
                    <a:pt x="39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4"/>
            <p:cNvSpPr/>
            <p:nvPr/>
          </p:nvSpPr>
          <p:spPr>
            <a:xfrm>
              <a:off x="-3846145" y="6356568"/>
              <a:ext cx="53000" cy="72575"/>
            </a:xfrm>
            <a:custGeom>
              <a:rect b="b" l="l" r="r" t="t"/>
              <a:pathLst>
                <a:path extrusionOk="0" h="1572" w="1148">
                  <a:moveTo>
                    <a:pt x="907" y="1"/>
                  </a:moveTo>
                  <a:cubicBezTo>
                    <a:pt x="804" y="1"/>
                    <a:pt x="678" y="64"/>
                    <a:pt x="610" y="107"/>
                  </a:cubicBezTo>
                  <a:cubicBezTo>
                    <a:pt x="470" y="196"/>
                    <a:pt x="352" y="319"/>
                    <a:pt x="263" y="463"/>
                  </a:cubicBezTo>
                  <a:cubicBezTo>
                    <a:pt x="85" y="746"/>
                    <a:pt x="1" y="1102"/>
                    <a:pt x="85" y="1428"/>
                  </a:cubicBezTo>
                  <a:cubicBezTo>
                    <a:pt x="102" y="1491"/>
                    <a:pt x="136" y="1559"/>
                    <a:pt x="199" y="1572"/>
                  </a:cubicBezTo>
                  <a:cubicBezTo>
                    <a:pt x="238" y="1572"/>
                    <a:pt x="276" y="1563"/>
                    <a:pt x="309" y="1542"/>
                  </a:cubicBezTo>
                  <a:cubicBezTo>
                    <a:pt x="534" y="1428"/>
                    <a:pt x="741" y="1275"/>
                    <a:pt x="919" y="1098"/>
                  </a:cubicBezTo>
                  <a:cubicBezTo>
                    <a:pt x="1004" y="1017"/>
                    <a:pt x="1071" y="920"/>
                    <a:pt x="1109" y="814"/>
                  </a:cubicBezTo>
                  <a:cubicBezTo>
                    <a:pt x="1148" y="691"/>
                    <a:pt x="1126" y="564"/>
                    <a:pt x="1105" y="437"/>
                  </a:cubicBezTo>
                  <a:cubicBezTo>
                    <a:pt x="1088" y="327"/>
                    <a:pt x="1105" y="171"/>
                    <a:pt x="1046" y="73"/>
                  </a:cubicBezTo>
                  <a:cubicBezTo>
                    <a:pt x="1016" y="20"/>
                    <a:pt x="965" y="1"/>
                    <a:pt x="90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4"/>
            <p:cNvSpPr/>
            <p:nvPr/>
          </p:nvSpPr>
          <p:spPr>
            <a:xfrm>
              <a:off x="-3470944" y="6563397"/>
              <a:ext cx="176083" cy="159509"/>
            </a:xfrm>
            <a:custGeom>
              <a:rect b="b" l="l" r="r" t="t"/>
              <a:pathLst>
                <a:path extrusionOk="0" h="3455" w="3814">
                  <a:moveTo>
                    <a:pt x="2190" y="0"/>
                  </a:moveTo>
                  <a:cubicBezTo>
                    <a:pt x="1485" y="0"/>
                    <a:pt x="763" y="385"/>
                    <a:pt x="482" y="1058"/>
                  </a:cubicBezTo>
                  <a:cubicBezTo>
                    <a:pt x="1" y="2203"/>
                    <a:pt x="847" y="3455"/>
                    <a:pt x="2073" y="3455"/>
                  </a:cubicBezTo>
                  <a:cubicBezTo>
                    <a:pt x="2097" y="3455"/>
                    <a:pt x="2121" y="3454"/>
                    <a:pt x="2146" y="3453"/>
                  </a:cubicBezTo>
                  <a:cubicBezTo>
                    <a:pt x="2573" y="3432"/>
                    <a:pt x="2975" y="3258"/>
                    <a:pt x="3284" y="2966"/>
                  </a:cubicBezTo>
                  <a:cubicBezTo>
                    <a:pt x="3644" y="2636"/>
                    <a:pt x="3758" y="2166"/>
                    <a:pt x="3792" y="1692"/>
                  </a:cubicBezTo>
                  <a:cubicBezTo>
                    <a:pt x="3813" y="1354"/>
                    <a:pt x="3754" y="998"/>
                    <a:pt x="3572" y="715"/>
                  </a:cubicBezTo>
                  <a:cubicBezTo>
                    <a:pt x="3255" y="224"/>
                    <a:pt x="2727" y="0"/>
                    <a:pt x="21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4"/>
            <p:cNvSpPr/>
            <p:nvPr/>
          </p:nvSpPr>
          <p:spPr>
            <a:xfrm>
              <a:off x="-3440843" y="6578171"/>
              <a:ext cx="144227" cy="125206"/>
            </a:xfrm>
            <a:custGeom>
              <a:rect b="b" l="l" r="r" t="t"/>
              <a:pathLst>
                <a:path extrusionOk="0" h="2712" w="3124">
                  <a:moveTo>
                    <a:pt x="1418" y="1"/>
                  </a:moveTo>
                  <a:cubicBezTo>
                    <a:pt x="661" y="1"/>
                    <a:pt x="0" y="646"/>
                    <a:pt x="63" y="1466"/>
                  </a:cubicBezTo>
                  <a:cubicBezTo>
                    <a:pt x="93" y="1800"/>
                    <a:pt x="241" y="2113"/>
                    <a:pt x="478" y="2350"/>
                  </a:cubicBezTo>
                  <a:cubicBezTo>
                    <a:pt x="749" y="2621"/>
                    <a:pt x="1117" y="2697"/>
                    <a:pt x="1494" y="2710"/>
                  </a:cubicBezTo>
                  <a:cubicBezTo>
                    <a:pt x="1515" y="2711"/>
                    <a:pt x="1537" y="2711"/>
                    <a:pt x="1558" y="2711"/>
                  </a:cubicBezTo>
                  <a:cubicBezTo>
                    <a:pt x="1807" y="2711"/>
                    <a:pt x="2049" y="2643"/>
                    <a:pt x="2256" y="2507"/>
                  </a:cubicBezTo>
                  <a:cubicBezTo>
                    <a:pt x="3123" y="1901"/>
                    <a:pt x="2844" y="450"/>
                    <a:pt x="1900" y="90"/>
                  </a:cubicBezTo>
                  <a:cubicBezTo>
                    <a:pt x="1739" y="29"/>
                    <a:pt x="1577" y="1"/>
                    <a:pt x="1418"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4"/>
            <p:cNvSpPr/>
            <p:nvPr/>
          </p:nvSpPr>
          <p:spPr>
            <a:xfrm>
              <a:off x="-3406310" y="6636572"/>
              <a:ext cx="68836" cy="56832"/>
            </a:xfrm>
            <a:custGeom>
              <a:rect b="b" l="l" r="r" t="t"/>
              <a:pathLst>
                <a:path extrusionOk="0" h="1231" w="1491">
                  <a:moveTo>
                    <a:pt x="826" y="0"/>
                  </a:moveTo>
                  <a:cubicBezTo>
                    <a:pt x="816" y="0"/>
                    <a:pt x="806" y="1"/>
                    <a:pt x="797" y="2"/>
                  </a:cubicBezTo>
                  <a:cubicBezTo>
                    <a:pt x="729" y="10"/>
                    <a:pt x="665" y="35"/>
                    <a:pt x="606" y="74"/>
                  </a:cubicBezTo>
                  <a:cubicBezTo>
                    <a:pt x="428" y="192"/>
                    <a:pt x="272" y="332"/>
                    <a:pt x="132" y="497"/>
                  </a:cubicBezTo>
                  <a:cubicBezTo>
                    <a:pt x="73" y="552"/>
                    <a:pt x="31" y="624"/>
                    <a:pt x="9" y="704"/>
                  </a:cubicBezTo>
                  <a:cubicBezTo>
                    <a:pt x="1" y="776"/>
                    <a:pt x="18" y="852"/>
                    <a:pt x="64" y="912"/>
                  </a:cubicBezTo>
                  <a:cubicBezTo>
                    <a:pt x="170" y="1060"/>
                    <a:pt x="403" y="1166"/>
                    <a:pt x="577" y="1208"/>
                  </a:cubicBezTo>
                  <a:cubicBezTo>
                    <a:pt x="643" y="1223"/>
                    <a:pt x="711" y="1231"/>
                    <a:pt x="778" y="1231"/>
                  </a:cubicBezTo>
                  <a:cubicBezTo>
                    <a:pt x="878" y="1231"/>
                    <a:pt x="978" y="1214"/>
                    <a:pt x="1072" y="1178"/>
                  </a:cubicBezTo>
                  <a:cubicBezTo>
                    <a:pt x="1233" y="1119"/>
                    <a:pt x="1364" y="1000"/>
                    <a:pt x="1444" y="848"/>
                  </a:cubicBezTo>
                  <a:cubicBezTo>
                    <a:pt x="1474" y="789"/>
                    <a:pt x="1491" y="725"/>
                    <a:pt x="1487" y="658"/>
                  </a:cubicBezTo>
                  <a:cubicBezTo>
                    <a:pt x="1478" y="603"/>
                    <a:pt x="1457" y="548"/>
                    <a:pt x="1427" y="501"/>
                  </a:cubicBezTo>
                  <a:cubicBezTo>
                    <a:pt x="1351" y="370"/>
                    <a:pt x="1258" y="247"/>
                    <a:pt x="1144" y="150"/>
                  </a:cubicBezTo>
                  <a:cubicBezTo>
                    <a:pt x="1054" y="68"/>
                    <a:pt x="942" y="0"/>
                    <a:pt x="826" y="0"/>
                  </a:cubicBezTo>
                  <a:close/>
                </a:path>
              </a:pathLst>
            </a:custGeom>
            <a:solidFill>
              <a:srgbClr val="E5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4"/>
            <p:cNvSpPr/>
            <p:nvPr/>
          </p:nvSpPr>
          <p:spPr>
            <a:xfrm>
              <a:off x="-3375239" y="6589297"/>
              <a:ext cx="53416" cy="60387"/>
            </a:xfrm>
            <a:custGeom>
              <a:rect b="b" l="l" r="r" t="t"/>
              <a:pathLst>
                <a:path extrusionOk="0" h="1308" w="1157">
                  <a:moveTo>
                    <a:pt x="397" y="1"/>
                  </a:moveTo>
                  <a:cubicBezTo>
                    <a:pt x="317" y="1"/>
                    <a:pt x="239" y="34"/>
                    <a:pt x="179" y="94"/>
                  </a:cubicBezTo>
                  <a:cubicBezTo>
                    <a:pt x="153" y="133"/>
                    <a:pt x="132" y="179"/>
                    <a:pt x="115" y="226"/>
                  </a:cubicBezTo>
                  <a:cubicBezTo>
                    <a:pt x="56" y="403"/>
                    <a:pt x="1" y="590"/>
                    <a:pt x="69" y="776"/>
                  </a:cubicBezTo>
                  <a:cubicBezTo>
                    <a:pt x="145" y="987"/>
                    <a:pt x="424" y="1085"/>
                    <a:pt x="610" y="1195"/>
                  </a:cubicBezTo>
                  <a:cubicBezTo>
                    <a:pt x="682" y="1246"/>
                    <a:pt x="767" y="1284"/>
                    <a:pt x="860" y="1301"/>
                  </a:cubicBezTo>
                  <a:cubicBezTo>
                    <a:pt x="879" y="1305"/>
                    <a:pt x="898" y="1307"/>
                    <a:pt x="917" y="1307"/>
                  </a:cubicBezTo>
                  <a:cubicBezTo>
                    <a:pt x="989" y="1307"/>
                    <a:pt x="1059" y="1277"/>
                    <a:pt x="1106" y="1220"/>
                  </a:cubicBezTo>
                  <a:cubicBezTo>
                    <a:pt x="1144" y="1148"/>
                    <a:pt x="1156" y="1064"/>
                    <a:pt x="1139" y="983"/>
                  </a:cubicBezTo>
                  <a:cubicBezTo>
                    <a:pt x="1118" y="810"/>
                    <a:pt x="1072" y="640"/>
                    <a:pt x="1000" y="484"/>
                  </a:cubicBezTo>
                  <a:cubicBezTo>
                    <a:pt x="949" y="357"/>
                    <a:pt x="873" y="247"/>
                    <a:pt x="775" y="154"/>
                  </a:cubicBezTo>
                  <a:cubicBezTo>
                    <a:pt x="678" y="61"/>
                    <a:pt x="547" y="6"/>
                    <a:pt x="411" y="1"/>
                  </a:cubicBezTo>
                  <a:cubicBezTo>
                    <a:pt x="407" y="1"/>
                    <a:pt x="402" y="1"/>
                    <a:pt x="397"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4"/>
            <p:cNvSpPr/>
            <p:nvPr/>
          </p:nvSpPr>
          <p:spPr>
            <a:xfrm>
              <a:off x="-3429947" y="6585096"/>
              <a:ext cx="53231" cy="72529"/>
            </a:xfrm>
            <a:custGeom>
              <a:rect b="b" l="l" r="r" t="t"/>
              <a:pathLst>
                <a:path extrusionOk="0" h="1571" w="1153">
                  <a:moveTo>
                    <a:pt x="907" y="1"/>
                  </a:moveTo>
                  <a:cubicBezTo>
                    <a:pt x="803" y="1"/>
                    <a:pt x="678" y="64"/>
                    <a:pt x="610" y="105"/>
                  </a:cubicBezTo>
                  <a:cubicBezTo>
                    <a:pt x="471" y="198"/>
                    <a:pt x="352" y="321"/>
                    <a:pt x="267" y="465"/>
                  </a:cubicBezTo>
                  <a:cubicBezTo>
                    <a:pt x="85" y="748"/>
                    <a:pt x="1" y="1104"/>
                    <a:pt x="85" y="1430"/>
                  </a:cubicBezTo>
                  <a:cubicBezTo>
                    <a:pt x="102" y="1493"/>
                    <a:pt x="136" y="1561"/>
                    <a:pt x="200" y="1569"/>
                  </a:cubicBezTo>
                  <a:cubicBezTo>
                    <a:pt x="206" y="1570"/>
                    <a:pt x="212" y="1571"/>
                    <a:pt x="219" y="1571"/>
                  </a:cubicBezTo>
                  <a:cubicBezTo>
                    <a:pt x="250" y="1571"/>
                    <a:pt x="282" y="1562"/>
                    <a:pt x="310" y="1544"/>
                  </a:cubicBezTo>
                  <a:cubicBezTo>
                    <a:pt x="534" y="1426"/>
                    <a:pt x="741" y="1277"/>
                    <a:pt x="919" y="1095"/>
                  </a:cubicBezTo>
                  <a:cubicBezTo>
                    <a:pt x="1004" y="1019"/>
                    <a:pt x="1072" y="922"/>
                    <a:pt x="1114" y="812"/>
                  </a:cubicBezTo>
                  <a:cubicBezTo>
                    <a:pt x="1152" y="689"/>
                    <a:pt x="1131" y="562"/>
                    <a:pt x="1110" y="439"/>
                  </a:cubicBezTo>
                  <a:cubicBezTo>
                    <a:pt x="1089" y="329"/>
                    <a:pt x="1105" y="169"/>
                    <a:pt x="1046" y="75"/>
                  </a:cubicBezTo>
                  <a:cubicBezTo>
                    <a:pt x="1016" y="21"/>
                    <a:pt x="965" y="1"/>
                    <a:pt x="907" y="1"/>
                  </a:cubicBezTo>
                  <a:close/>
                </a:path>
              </a:pathLst>
            </a:custGeom>
            <a:solidFill>
              <a:srgbClr val="E5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4"/>
            <p:cNvSpPr/>
            <p:nvPr/>
          </p:nvSpPr>
          <p:spPr>
            <a:xfrm>
              <a:off x="-3689638" y="6253985"/>
              <a:ext cx="152676" cy="138687"/>
            </a:xfrm>
            <a:custGeom>
              <a:rect b="b" l="l" r="r" t="t"/>
              <a:pathLst>
                <a:path extrusionOk="0" h="3004" w="3307">
                  <a:moveTo>
                    <a:pt x="1897" y="1"/>
                  </a:moveTo>
                  <a:cubicBezTo>
                    <a:pt x="1285" y="1"/>
                    <a:pt x="660" y="335"/>
                    <a:pt x="416" y="920"/>
                  </a:cubicBezTo>
                  <a:cubicBezTo>
                    <a:pt x="0" y="1913"/>
                    <a:pt x="735" y="3003"/>
                    <a:pt x="1798" y="3003"/>
                  </a:cubicBezTo>
                  <a:cubicBezTo>
                    <a:pt x="1818" y="3003"/>
                    <a:pt x="1839" y="3003"/>
                    <a:pt x="1859" y="3002"/>
                  </a:cubicBezTo>
                  <a:cubicBezTo>
                    <a:pt x="2227" y="2981"/>
                    <a:pt x="2578" y="2833"/>
                    <a:pt x="2849" y="2579"/>
                  </a:cubicBezTo>
                  <a:cubicBezTo>
                    <a:pt x="3162" y="2295"/>
                    <a:pt x="3260" y="1885"/>
                    <a:pt x="3289" y="1474"/>
                  </a:cubicBezTo>
                  <a:cubicBezTo>
                    <a:pt x="3306" y="1178"/>
                    <a:pt x="3256" y="873"/>
                    <a:pt x="3099" y="624"/>
                  </a:cubicBezTo>
                  <a:cubicBezTo>
                    <a:pt x="2824" y="196"/>
                    <a:pt x="2364" y="1"/>
                    <a:pt x="18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4"/>
            <p:cNvSpPr/>
            <p:nvPr/>
          </p:nvSpPr>
          <p:spPr>
            <a:xfrm>
              <a:off x="-3663507" y="6266865"/>
              <a:ext cx="125160" cy="108632"/>
            </a:xfrm>
            <a:custGeom>
              <a:rect b="b" l="l" r="r" t="t"/>
              <a:pathLst>
                <a:path extrusionOk="0" h="2353" w="2711">
                  <a:moveTo>
                    <a:pt x="1230" y="1"/>
                  </a:moveTo>
                  <a:cubicBezTo>
                    <a:pt x="573" y="1"/>
                    <a:pt x="0" y="561"/>
                    <a:pt x="53" y="1271"/>
                  </a:cubicBezTo>
                  <a:cubicBezTo>
                    <a:pt x="78" y="1563"/>
                    <a:pt x="205" y="1834"/>
                    <a:pt x="412" y="2038"/>
                  </a:cubicBezTo>
                  <a:cubicBezTo>
                    <a:pt x="645" y="2275"/>
                    <a:pt x="967" y="2342"/>
                    <a:pt x="1293" y="2351"/>
                  </a:cubicBezTo>
                  <a:cubicBezTo>
                    <a:pt x="1313" y="2352"/>
                    <a:pt x="1334" y="2352"/>
                    <a:pt x="1355" y="2352"/>
                  </a:cubicBezTo>
                  <a:cubicBezTo>
                    <a:pt x="1567" y="2352"/>
                    <a:pt x="1776" y="2293"/>
                    <a:pt x="1957" y="2177"/>
                  </a:cubicBezTo>
                  <a:cubicBezTo>
                    <a:pt x="2711" y="1652"/>
                    <a:pt x="2465" y="387"/>
                    <a:pt x="1648" y="78"/>
                  </a:cubicBezTo>
                  <a:cubicBezTo>
                    <a:pt x="1509" y="25"/>
                    <a:pt x="1368" y="1"/>
                    <a:pt x="1230"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4"/>
            <p:cNvSpPr/>
            <p:nvPr/>
          </p:nvSpPr>
          <p:spPr>
            <a:xfrm>
              <a:off x="-3633730" y="6317511"/>
              <a:ext cx="59833" cy="49445"/>
            </a:xfrm>
            <a:custGeom>
              <a:rect b="b" l="l" r="r" t="t"/>
              <a:pathLst>
                <a:path extrusionOk="0" h="1071" w="1296">
                  <a:moveTo>
                    <a:pt x="710" y="0"/>
                  </a:moveTo>
                  <a:cubicBezTo>
                    <a:pt x="703" y="0"/>
                    <a:pt x="697" y="0"/>
                    <a:pt x="690" y="1"/>
                  </a:cubicBezTo>
                  <a:cubicBezTo>
                    <a:pt x="631" y="14"/>
                    <a:pt x="576" y="35"/>
                    <a:pt x="525" y="69"/>
                  </a:cubicBezTo>
                  <a:cubicBezTo>
                    <a:pt x="373" y="170"/>
                    <a:pt x="233" y="293"/>
                    <a:pt x="115" y="437"/>
                  </a:cubicBezTo>
                  <a:cubicBezTo>
                    <a:pt x="60" y="488"/>
                    <a:pt x="26" y="547"/>
                    <a:pt x="9" y="619"/>
                  </a:cubicBezTo>
                  <a:cubicBezTo>
                    <a:pt x="0" y="678"/>
                    <a:pt x="17" y="742"/>
                    <a:pt x="55" y="792"/>
                  </a:cubicBezTo>
                  <a:cubicBezTo>
                    <a:pt x="148" y="919"/>
                    <a:pt x="347" y="1012"/>
                    <a:pt x="500" y="1051"/>
                  </a:cubicBezTo>
                  <a:cubicBezTo>
                    <a:pt x="557" y="1064"/>
                    <a:pt x="616" y="1071"/>
                    <a:pt x="675" y="1071"/>
                  </a:cubicBezTo>
                  <a:cubicBezTo>
                    <a:pt x="763" y="1071"/>
                    <a:pt x="850" y="1056"/>
                    <a:pt x="931" y="1025"/>
                  </a:cubicBezTo>
                  <a:cubicBezTo>
                    <a:pt x="1071" y="970"/>
                    <a:pt x="1185" y="869"/>
                    <a:pt x="1253" y="737"/>
                  </a:cubicBezTo>
                  <a:cubicBezTo>
                    <a:pt x="1283" y="687"/>
                    <a:pt x="1295" y="632"/>
                    <a:pt x="1291" y="572"/>
                  </a:cubicBezTo>
                  <a:cubicBezTo>
                    <a:pt x="1283" y="526"/>
                    <a:pt x="1266" y="479"/>
                    <a:pt x="1236" y="437"/>
                  </a:cubicBezTo>
                  <a:cubicBezTo>
                    <a:pt x="1173" y="323"/>
                    <a:pt x="1088" y="221"/>
                    <a:pt x="991" y="132"/>
                  </a:cubicBezTo>
                  <a:cubicBezTo>
                    <a:pt x="911" y="61"/>
                    <a:pt x="813" y="0"/>
                    <a:pt x="710" y="0"/>
                  </a:cubicBezTo>
                  <a:close/>
                </a:path>
              </a:pathLst>
            </a:custGeom>
            <a:solidFill>
              <a:srgbClr val="E552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4"/>
            <p:cNvSpPr/>
            <p:nvPr/>
          </p:nvSpPr>
          <p:spPr>
            <a:xfrm>
              <a:off x="-3606583" y="6276468"/>
              <a:ext cx="46352" cy="52677"/>
            </a:xfrm>
            <a:custGeom>
              <a:rect b="b" l="l" r="r" t="t"/>
              <a:pathLst>
                <a:path extrusionOk="0" h="1141" w="1004">
                  <a:moveTo>
                    <a:pt x="340" y="1"/>
                  </a:moveTo>
                  <a:cubicBezTo>
                    <a:pt x="271" y="1"/>
                    <a:pt x="201" y="34"/>
                    <a:pt x="153" y="86"/>
                  </a:cubicBezTo>
                  <a:cubicBezTo>
                    <a:pt x="128" y="120"/>
                    <a:pt x="111" y="158"/>
                    <a:pt x="98" y="196"/>
                  </a:cubicBezTo>
                  <a:cubicBezTo>
                    <a:pt x="47" y="357"/>
                    <a:pt x="1" y="513"/>
                    <a:pt x="56" y="674"/>
                  </a:cubicBezTo>
                  <a:cubicBezTo>
                    <a:pt x="123" y="860"/>
                    <a:pt x="369" y="941"/>
                    <a:pt x="525" y="1038"/>
                  </a:cubicBezTo>
                  <a:cubicBezTo>
                    <a:pt x="593" y="1085"/>
                    <a:pt x="665" y="1114"/>
                    <a:pt x="746" y="1135"/>
                  </a:cubicBezTo>
                  <a:cubicBezTo>
                    <a:pt x="761" y="1139"/>
                    <a:pt x="776" y="1140"/>
                    <a:pt x="790" y="1140"/>
                  </a:cubicBezTo>
                  <a:cubicBezTo>
                    <a:pt x="855" y="1140"/>
                    <a:pt x="916" y="1111"/>
                    <a:pt x="957" y="1059"/>
                  </a:cubicBezTo>
                  <a:cubicBezTo>
                    <a:pt x="991" y="1000"/>
                    <a:pt x="1004" y="928"/>
                    <a:pt x="987" y="856"/>
                  </a:cubicBezTo>
                  <a:cubicBezTo>
                    <a:pt x="970" y="708"/>
                    <a:pt x="932" y="560"/>
                    <a:pt x="868" y="420"/>
                  </a:cubicBezTo>
                  <a:cubicBezTo>
                    <a:pt x="822" y="314"/>
                    <a:pt x="754" y="217"/>
                    <a:pt x="669" y="137"/>
                  </a:cubicBezTo>
                  <a:cubicBezTo>
                    <a:pt x="585" y="52"/>
                    <a:pt x="470" y="5"/>
                    <a:pt x="352" y="1"/>
                  </a:cubicBezTo>
                  <a:cubicBezTo>
                    <a:pt x="348" y="1"/>
                    <a:pt x="344" y="1"/>
                    <a:pt x="34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4"/>
            <p:cNvSpPr/>
            <p:nvPr/>
          </p:nvSpPr>
          <p:spPr>
            <a:xfrm>
              <a:off x="-3654274" y="6272959"/>
              <a:ext cx="45798" cy="62972"/>
            </a:xfrm>
            <a:custGeom>
              <a:rect b="b" l="l" r="r" t="t"/>
              <a:pathLst>
                <a:path extrusionOk="0" h="1364" w="992">
                  <a:moveTo>
                    <a:pt x="788" y="0"/>
                  </a:moveTo>
                  <a:cubicBezTo>
                    <a:pt x="698" y="0"/>
                    <a:pt x="590" y="55"/>
                    <a:pt x="530" y="90"/>
                  </a:cubicBezTo>
                  <a:cubicBezTo>
                    <a:pt x="411" y="170"/>
                    <a:pt x="306" y="276"/>
                    <a:pt x="234" y="399"/>
                  </a:cubicBezTo>
                  <a:cubicBezTo>
                    <a:pt x="77" y="648"/>
                    <a:pt x="1" y="957"/>
                    <a:pt x="77" y="1241"/>
                  </a:cubicBezTo>
                  <a:cubicBezTo>
                    <a:pt x="94" y="1292"/>
                    <a:pt x="124" y="1351"/>
                    <a:pt x="174" y="1364"/>
                  </a:cubicBezTo>
                  <a:cubicBezTo>
                    <a:pt x="208" y="1364"/>
                    <a:pt x="242" y="1355"/>
                    <a:pt x="272" y="1338"/>
                  </a:cubicBezTo>
                  <a:cubicBezTo>
                    <a:pt x="466" y="1237"/>
                    <a:pt x="644" y="1106"/>
                    <a:pt x="801" y="949"/>
                  </a:cubicBezTo>
                  <a:cubicBezTo>
                    <a:pt x="873" y="881"/>
                    <a:pt x="932" y="801"/>
                    <a:pt x="966" y="703"/>
                  </a:cubicBezTo>
                  <a:cubicBezTo>
                    <a:pt x="991" y="598"/>
                    <a:pt x="991" y="488"/>
                    <a:pt x="966" y="382"/>
                  </a:cubicBezTo>
                  <a:cubicBezTo>
                    <a:pt x="949" y="284"/>
                    <a:pt x="962" y="145"/>
                    <a:pt x="911" y="64"/>
                  </a:cubicBezTo>
                  <a:cubicBezTo>
                    <a:pt x="883" y="17"/>
                    <a:pt x="839" y="0"/>
                    <a:pt x="7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4"/>
            <p:cNvSpPr/>
            <p:nvPr/>
          </p:nvSpPr>
          <p:spPr>
            <a:xfrm>
              <a:off x="-3765814" y="6296505"/>
              <a:ext cx="127607" cy="123360"/>
            </a:xfrm>
            <a:custGeom>
              <a:rect b="b" l="l" r="r" t="t"/>
              <a:pathLst>
                <a:path extrusionOk="0" h="2672" w="2764">
                  <a:moveTo>
                    <a:pt x="1527" y="1"/>
                  </a:moveTo>
                  <a:cubicBezTo>
                    <a:pt x="1201" y="1"/>
                    <a:pt x="871" y="126"/>
                    <a:pt x="601" y="312"/>
                  </a:cubicBezTo>
                  <a:cubicBezTo>
                    <a:pt x="199" y="587"/>
                    <a:pt x="0" y="989"/>
                    <a:pt x="47" y="1476"/>
                  </a:cubicBezTo>
                  <a:cubicBezTo>
                    <a:pt x="89" y="1870"/>
                    <a:pt x="267" y="2263"/>
                    <a:pt x="593" y="2496"/>
                  </a:cubicBezTo>
                  <a:cubicBezTo>
                    <a:pt x="765" y="2619"/>
                    <a:pt x="966" y="2671"/>
                    <a:pt x="1172" y="2671"/>
                  </a:cubicBezTo>
                  <a:cubicBezTo>
                    <a:pt x="1570" y="2671"/>
                    <a:pt x="1990" y="2477"/>
                    <a:pt x="2269" y="2221"/>
                  </a:cubicBezTo>
                  <a:cubicBezTo>
                    <a:pt x="2607" y="1908"/>
                    <a:pt x="2764" y="1451"/>
                    <a:pt x="2692" y="993"/>
                  </a:cubicBezTo>
                  <a:cubicBezTo>
                    <a:pt x="2607" y="541"/>
                    <a:pt x="2277" y="177"/>
                    <a:pt x="1837" y="41"/>
                  </a:cubicBezTo>
                  <a:cubicBezTo>
                    <a:pt x="1736" y="13"/>
                    <a:pt x="1632" y="1"/>
                    <a:pt x="15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4"/>
            <p:cNvSpPr/>
            <p:nvPr/>
          </p:nvSpPr>
          <p:spPr>
            <a:xfrm>
              <a:off x="-3965949" y="6305323"/>
              <a:ext cx="682217" cy="462829"/>
            </a:xfrm>
            <a:custGeom>
              <a:rect b="b" l="l" r="r" t="t"/>
              <a:pathLst>
                <a:path extrusionOk="0" h="10025" w="14777">
                  <a:moveTo>
                    <a:pt x="8439" y="1"/>
                  </a:moveTo>
                  <a:cubicBezTo>
                    <a:pt x="8231" y="1"/>
                    <a:pt x="8025" y="28"/>
                    <a:pt x="7823" y="91"/>
                  </a:cubicBezTo>
                  <a:cubicBezTo>
                    <a:pt x="7196" y="290"/>
                    <a:pt x="6726" y="811"/>
                    <a:pt x="6244" y="1264"/>
                  </a:cubicBezTo>
                  <a:cubicBezTo>
                    <a:pt x="5122" y="2313"/>
                    <a:pt x="3755" y="3194"/>
                    <a:pt x="2181" y="3283"/>
                  </a:cubicBezTo>
                  <a:cubicBezTo>
                    <a:pt x="2069" y="3289"/>
                    <a:pt x="1958" y="3291"/>
                    <a:pt x="1846" y="3291"/>
                  </a:cubicBezTo>
                  <a:cubicBezTo>
                    <a:pt x="1416" y="3291"/>
                    <a:pt x="985" y="3254"/>
                    <a:pt x="551" y="3240"/>
                  </a:cubicBezTo>
                  <a:cubicBezTo>
                    <a:pt x="532" y="3240"/>
                    <a:pt x="512" y="3239"/>
                    <a:pt x="492" y="3239"/>
                  </a:cubicBezTo>
                  <a:cubicBezTo>
                    <a:pt x="378" y="3239"/>
                    <a:pt x="262" y="3254"/>
                    <a:pt x="183" y="3329"/>
                  </a:cubicBezTo>
                  <a:cubicBezTo>
                    <a:pt x="1" y="3503"/>
                    <a:pt x="153" y="3803"/>
                    <a:pt x="314" y="3994"/>
                  </a:cubicBezTo>
                  <a:cubicBezTo>
                    <a:pt x="1588" y="5517"/>
                    <a:pt x="3112" y="6478"/>
                    <a:pt x="4813" y="7443"/>
                  </a:cubicBezTo>
                  <a:lnTo>
                    <a:pt x="5173" y="7646"/>
                  </a:lnTo>
                  <a:cubicBezTo>
                    <a:pt x="6710" y="8506"/>
                    <a:pt x="8233" y="9280"/>
                    <a:pt x="9956" y="9758"/>
                  </a:cubicBezTo>
                  <a:cubicBezTo>
                    <a:pt x="10436" y="9893"/>
                    <a:pt x="10944" y="10024"/>
                    <a:pt x="11416" y="10024"/>
                  </a:cubicBezTo>
                  <a:cubicBezTo>
                    <a:pt x="11966" y="10024"/>
                    <a:pt x="12466" y="9845"/>
                    <a:pt x="12813" y="9284"/>
                  </a:cubicBezTo>
                  <a:cubicBezTo>
                    <a:pt x="13528" y="8125"/>
                    <a:pt x="14006" y="6868"/>
                    <a:pt x="14341" y="5556"/>
                  </a:cubicBezTo>
                  <a:cubicBezTo>
                    <a:pt x="14607" y="4502"/>
                    <a:pt x="14777" y="3566"/>
                    <a:pt x="14044" y="2614"/>
                  </a:cubicBezTo>
                  <a:cubicBezTo>
                    <a:pt x="13710" y="2178"/>
                    <a:pt x="13240" y="1865"/>
                    <a:pt x="12762" y="1594"/>
                  </a:cubicBezTo>
                  <a:cubicBezTo>
                    <a:pt x="11958" y="1145"/>
                    <a:pt x="11103" y="807"/>
                    <a:pt x="10248" y="464"/>
                  </a:cubicBezTo>
                  <a:cubicBezTo>
                    <a:pt x="9670" y="233"/>
                    <a:pt x="9048" y="1"/>
                    <a:pt x="84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4"/>
            <p:cNvSpPr/>
            <p:nvPr/>
          </p:nvSpPr>
          <p:spPr>
            <a:xfrm>
              <a:off x="-3942081" y="6357722"/>
              <a:ext cx="574739" cy="133009"/>
            </a:xfrm>
            <a:custGeom>
              <a:rect b="b" l="l" r="r" t="t"/>
              <a:pathLst>
                <a:path extrusionOk="0" h="2881" w="12449">
                  <a:moveTo>
                    <a:pt x="8559" y="0"/>
                  </a:moveTo>
                  <a:cubicBezTo>
                    <a:pt x="8303" y="0"/>
                    <a:pt x="8047" y="25"/>
                    <a:pt x="7797" y="74"/>
                  </a:cubicBezTo>
                  <a:cubicBezTo>
                    <a:pt x="7373" y="154"/>
                    <a:pt x="6963" y="290"/>
                    <a:pt x="6573" y="472"/>
                  </a:cubicBezTo>
                  <a:cubicBezTo>
                    <a:pt x="6408" y="544"/>
                    <a:pt x="6256" y="624"/>
                    <a:pt x="6099" y="709"/>
                  </a:cubicBezTo>
                  <a:cubicBezTo>
                    <a:pt x="5943" y="793"/>
                    <a:pt x="5795" y="882"/>
                    <a:pt x="5642" y="975"/>
                  </a:cubicBezTo>
                  <a:cubicBezTo>
                    <a:pt x="4893" y="1437"/>
                    <a:pt x="4258" y="1966"/>
                    <a:pt x="3602" y="2287"/>
                  </a:cubicBezTo>
                  <a:cubicBezTo>
                    <a:pt x="3022" y="2571"/>
                    <a:pt x="2387" y="2728"/>
                    <a:pt x="1744" y="2744"/>
                  </a:cubicBezTo>
                  <a:cubicBezTo>
                    <a:pt x="1698" y="2746"/>
                    <a:pt x="1652" y="2747"/>
                    <a:pt x="1606" y="2747"/>
                  </a:cubicBezTo>
                  <a:cubicBezTo>
                    <a:pt x="1224" y="2747"/>
                    <a:pt x="840" y="2700"/>
                    <a:pt x="466" y="2609"/>
                  </a:cubicBezTo>
                  <a:cubicBezTo>
                    <a:pt x="215" y="2547"/>
                    <a:pt x="61" y="2495"/>
                    <a:pt x="20" y="2495"/>
                  </a:cubicBezTo>
                  <a:cubicBezTo>
                    <a:pt x="13" y="2495"/>
                    <a:pt x="9" y="2496"/>
                    <a:pt x="9" y="2499"/>
                  </a:cubicBezTo>
                  <a:cubicBezTo>
                    <a:pt x="0" y="2516"/>
                    <a:pt x="153" y="2588"/>
                    <a:pt x="445" y="2685"/>
                  </a:cubicBezTo>
                  <a:cubicBezTo>
                    <a:pt x="856" y="2813"/>
                    <a:pt x="1282" y="2880"/>
                    <a:pt x="1709" y="2880"/>
                  </a:cubicBezTo>
                  <a:cubicBezTo>
                    <a:pt x="1722" y="2880"/>
                    <a:pt x="1735" y="2880"/>
                    <a:pt x="1748" y="2880"/>
                  </a:cubicBezTo>
                  <a:cubicBezTo>
                    <a:pt x="2413" y="2880"/>
                    <a:pt x="3073" y="2728"/>
                    <a:pt x="3674" y="2440"/>
                  </a:cubicBezTo>
                  <a:cubicBezTo>
                    <a:pt x="4364" y="2114"/>
                    <a:pt x="5003" y="1585"/>
                    <a:pt x="5740" y="1132"/>
                  </a:cubicBezTo>
                  <a:cubicBezTo>
                    <a:pt x="5888" y="1039"/>
                    <a:pt x="6036" y="954"/>
                    <a:pt x="6188" y="874"/>
                  </a:cubicBezTo>
                  <a:cubicBezTo>
                    <a:pt x="6336" y="789"/>
                    <a:pt x="6489" y="713"/>
                    <a:pt x="6650" y="641"/>
                  </a:cubicBezTo>
                  <a:cubicBezTo>
                    <a:pt x="7026" y="463"/>
                    <a:pt x="7420" y="332"/>
                    <a:pt x="7831" y="247"/>
                  </a:cubicBezTo>
                  <a:cubicBezTo>
                    <a:pt x="8080" y="199"/>
                    <a:pt x="8336" y="174"/>
                    <a:pt x="8592" y="174"/>
                  </a:cubicBezTo>
                  <a:cubicBezTo>
                    <a:pt x="8718" y="174"/>
                    <a:pt x="8844" y="180"/>
                    <a:pt x="8969" y="192"/>
                  </a:cubicBezTo>
                  <a:cubicBezTo>
                    <a:pt x="9697" y="260"/>
                    <a:pt x="10323" y="484"/>
                    <a:pt x="10827" y="696"/>
                  </a:cubicBezTo>
                  <a:cubicBezTo>
                    <a:pt x="11335" y="912"/>
                    <a:pt x="11729" y="1119"/>
                    <a:pt x="12004" y="1250"/>
                  </a:cubicBezTo>
                  <a:cubicBezTo>
                    <a:pt x="12263" y="1372"/>
                    <a:pt x="12409" y="1446"/>
                    <a:pt x="12436" y="1446"/>
                  </a:cubicBezTo>
                  <a:cubicBezTo>
                    <a:pt x="12438" y="1446"/>
                    <a:pt x="12439" y="1446"/>
                    <a:pt x="12440" y="1445"/>
                  </a:cubicBezTo>
                  <a:cubicBezTo>
                    <a:pt x="12448" y="1432"/>
                    <a:pt x="12309" y="1339"/>
                    <a:pt x="12042" y="1183"/>
                  </a:cubicBezTo>
                  <a:cubicBezTo>
                    <a:pt x="11669" y="958"/>
                    <a:pt x="11280" y="755"/>
                    <a:pt x="10882" y="573"/>
                  </a:cubicBezTo>
                  <a:cubicBezTo>
                    <a:pt x="10378" y="345"/>
                    <a:pt x="9739" y="103"/>
                    <a:pt x="8986" y="23"/>
                  </a:cubicBezTo>
                  <a:cubicBezTo>
                    <a:pt x="8844" y="8"/>
                    <a:pt x="8701" y="0"/>
                    <a:pt x="8559"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4"/>
            <p:cNvSpPr/>
            <p:nvPr/>
          </p:nvSpPr>
          <p:spPr>
            <a:xfrm>
              <a:off x="-3607183" y="6384130"/>
              <a:ext cx="287116" cy="108032"/>
            </a:xfrm>
            <a:custGeom>
              <a:rect b="b" l="l" r="r" t="t"/>
              <a:pathLst>
                <a:path extrusionOk="0" h="2340" w="6219">
                  <a:moveTo>
                    <a:pt x="1188" y="0"/>
                  </a:moveTo>
                  <a:cubicBezTo>
                    <a:pt x="1083" y="0"/>
                    <a:pt x="978" y="5"/>
                    <a:pt x="873" y="14"/>
                  </a:cubicBezTo>
                  <a:cubicBezTo>
                    <a:pt x="644" y="31"/>
                    <a:pt x="424" y="86"/>
                    <a:pt x="213" y="175"/>
                  </a:cubicBezTo>
                  <a:cubicBezTo>
                    <a:pt x="69" y="242"/>
                    <a:pt x="1" y="306"/>
                    <a:pt x="14" y="344"/>
                  </a:cubicBezTo>
                  <a:cubicBezTo>
                    <a:pt x="22" y="366"/>
                    <a:pt x="57" y="373"/>
                    <a:pt x="115" y="373"/>
                  </a:cubicBezTo>
                  <a:cubicBezTo>
                    <a:pt x="230" y="373"/>
                    <a:pt x="435" y="345"/>
                    <a:pt x="715" y="345"/>
                  </a:cubicBezTo>
                  <a:cubicBezTo>
                    <a:pt x="768" y="345"/>
                    <a:pt x="823" y="346"/>
                    <a:pt x="881" y="348"/>
                  </a:cubicBezTo>
                  <a:cubicBezTo>
                    <a:pt x="1190" y="361"/>
                    <a:pt x="1495" y="408"/>
                    <a:pt x="1795" y="484"/>
                  </a:cubicBezTo>
                  <a:cubicBezTo>
                    <a:pt x="2168" y="585"/>
                    <a:pt x="2532" y="721"/>
                    <a:pt x="2883" y="886"/>
                  </a:cubicBezTo>
                  <a:lnTo>
                    <a:pt x="3112" y="992"/>
                  </a:lnTo>
                  <a:lnTo>
                    <a:pt x="3340" y="1102"/>
                  </a:lnTo>
                  <a:cubicBezTo>
                    <a:pt x="4719" y="1812"/>
                    <a:pt x="5839" y="2340"/>
                    <a:pt x="6095" y="2340"/>
                  </a:cubicBezTo>
                  <a:cubicBezTo>
                    <a:pt x="6122" y="2340"/>
                    <a:pt x="6140" y="2333"/>
                    <a:pt x="6147" y="2321"/>
                  </a:cubicBezTo>
                  <a:cubicBezTo>
                    <a:pt x="6218" y="2185"/>
                    <a:pt x="5084" y="1504"/>
                    <a:pt x="3548" y="691"/>
                  </a:cubicBezTo>
                  <a:lnTo>
                    <a:pt x="3311" y="573"/>
                  </a:lnTo>
                  <a:cubicBezTo>
                    <a:pt x="3230" y="534"/>
                    <a:pt x="3154" y="501"/>
                    <a:pt x="3074" y="463"/>
                  </a:cubicBezTo>
                  <a:cubicBezTo>
                    <a:pt x="2693" y="289"/>
                    <a:pt x="2295" y="158"/>
                    <a:pt x="1884" y="73"/>
                  </a:cubicBezTo>
                  <a:cubicBezTo>
                    <a:pt x="1656" y="23"/>
                    <a:pt x="1422" y="0"/>
                    <a:pt x="1188"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4"/>
            <p:cNvSpPr/>
            <p:nvPr/>
          </p:nvSpPr>
          <p:spPr>
            <a:xfrm>
              <a:off x="-3486779" y="6600285"/>
              <a:ext cx="139334" cy="151937"/>
            </a:xfrm>
            <a:custGeom>
              <a:rect b="b" l="l" r="r" t="t"/>
              <a:pathLst>
                <a:path extrusionOk="0" h="3291" w="3018">
                  <a:moveTo>
                    <a:pt x="2929" y="1"/>
                  </a:moveTo>
                  <a:cubicBezTo>
                    <a:pt x="2853" y="1"/>
                    <a:pt x="2720" y="191"/>
                    <a:pt x="2544" y="504"/>
                  </a:cubicBezTo>
                  <a:cubicBezTo>
                    <a:pt x="2447" y="669"/>
                    <a:pt x="2341" y="876"/>
                    <a:pt x="2226" y="1109"/>
                  </a:cubicBezTo>
                  <a:cubicBezTo>
                    <a:pt x="2112" y="1338"/>
                    <a:pt x="1989" y="1592"/>
                    <a:pt x="1845" y="1841"/>
                  </a:cubicBezTo>
                  <a:cubicBezTo>
                    <a:pt x="1816" y="1892"/>
                    <a:pt x="1786" y="1939"/>
                    <a:pt x="1757" y="1990"/>
                  </a:cubicBezTo>
                  <a:cubicBezTo>
                    <a:pt x="1727" y="2036"/>
                    <a:pt x="1693" y="2083"/>
                    <a:pt x="1659" y="2129"/>
                  </a:cubicBezTo>
                  <a:cubicBezTo>
                    <a:pt x="1583" y="2239"/>
                    <a:pt x="1498" y="2345"/>
                    <a:pt x="1410" y="2442"/>
                  </a:cubicBezTo>
                  <a:cubicBezTo>
                    <a:pt x="1325" y="2531"/>
                    <a:pt x="1232" y="2612"/>
                    <a:pt x="1134" y="2680"/>
                  </a:cubicBezTo>
                  <a:cubicBezTo>
                    <a:pt x="974" y="2802"/>
                    <a:pt x="787" y="2895"/>
                    <a:pt x="597" y="2955"/>
                  </a:cubicBezTo>
                  <a:cubicBezTo>
                    <a:pt x="263" y="3052"/>
                    <a:pt x="34" y="3010"/>
                    <a:pt x="13" y="3086"/>
                  </a:cubicBezTo>
                  <a:cubicBezTo>
                    <a:pt x="0" y="3120"/>
                    <a:pt x="47" y="3175"/>
                    <a:pt x="157" y="3221"/>
                  </a:cubicBezTo>
                  <a:cubicBezTo>
                    <a:pt x="279" y="3267"/>
                    <a:pt x="411" y="3290"/>
                    <a:pt x="543" y="3290"/>
                  </a:cubicBezTo>
                  <a:cubicBezTo>
                    <a:pt x="581" y="3290"/>
                    <a:pt x="619" y="3289"/>
                    <a:pt x="656" y="3285"/>
                  </a:cubicBezTo>
                  <a:cubicBezTo>
                    <a:pt x="906" y="3251"/>
                    <a:pt x="1151" y="3166"/>
                    <a:pt x="1367" y="3035"/>
                  </a:cubicBezTo>
                  <a:cubicBezTo>
                    <a:pt x="1498" y="2955"/>
                    <a:pt x="1617" y="2862"/>
                    <a:pt x="1727" y="2756"/>
                  </a:cubicBezTo>
                  <a:cubicBezTo>
                    <a:pt x="1841" y="2646"/>
                    <a:pt x="1943" y="2523"/>
                    <a:pt x="2036" y="2392"/>
                  </a:cubicBezTo>
                  <a:cubicBezTo>
                    <a:pt x="2074" y="2341"/>
                    <a:pt x="2112" y="2286"/>
                    <a:pt x="2142" y="2235"/>
                  </a:cubicBezTo>
                  <a:cubicBezTo>
                    <a:pt x="2176" y="2180"/>
                    <a:pt x="2209" y="2129"/>
                    <a:pt x="2243" y="2070"/>
                  </a:cubicBezTo>
                  <a:cubicBezTo>
                    <a:pt x="2383" y="1816"/>
                    <a:pt x="2506" y="1549"/>
                    <a:pt x="2612" y="1279"/>
                  </a:cubicBezTo>
                  <a:cubicBezTo>
                    <a:pt x="2709" y="1042"/>
                    <a:pt x="2789" y="821"/>
                    <a:pt x="2853" y="639"/>
                  </a:cubicBezTo>
                  <a:cubicBezTo>
                    <a:pt x="2976" y="271"/>
                    <a:pt x="3018" y="34"/>
                    <a:pt x="2946" y="5"/>
                  </a:cubicBezTo>
                  <a:cubicBezTo>
                    <a:pt x="2941" y="2"/>
                    <a:pt x="2935" y="1"/>
                    <a:pt x="292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64"/>
          <p:cNvGrpSpPr/>
          <p:nvPr/>
        </p:nvGrpSpPr>
        <p:grpSpPr>
          <a:xfrm flipH="1" rot="-792205">
            <a:off x="4494977" y="8992167"/>
            <a:ext cx="756627" cy="691114"/>
            <a:chOff x="-3991341" y="7205676"/>
            <a:chExt cx="822954" cy="751698"/>
          </a:xfrm>
        </p:grpSpPr>
        <p:sp>
          <p:nvSpPr>
            <p:cNvPr id="8009" name="Google Shape;8009;p64"/>
            <p:cNvSpPr/>
            <p:nvPr/>
          </p:nvSpPr>
          <p:spPr>
            <a:xfrm rot="-699734">
              <a:off x="-3567161" y="7564876"/>
              <a:ext cx="366251" cy="359188"/>
            </a:xfrm>
            <a:custGeom>
              <a:rect b="b" l="l" r="r" t="t"/>
              <a:pathLst>
                <a:path extrusionOk="0" h="7780" w="7933">
                  <a:moveTo>
                    <a:pt x="317" y="1"/>
                  </a:moveTo>
                  <a:cubicBezTo>
                    <a:pt x="243" y="1"/>
                    <a:pt x="170" y="28"/>
                    <a:pt x="115" y="83"/>
                  </a:cubicBezTo>
                  <a:cubicBezTo>
                    <a:pt x="1" y="197"/>
                    <a:pt x="1" y="379"/>
                    <a:pt x="115" y="489"/>
                  </a:cubicBezTo>
                  <a:lnTo>
                    <a:pt x="7416" y="7697"/>
                  </a:lnTo>
                  <a:cubicBezTo>
                    <a:pt x="7473" y="7752"/>
                    <a:pt x="7548" y="7780"/>
                    <a:pt x="7621" y="7780"/>
                  </a:cubicBezTo>
                  <a:cubicBezTo>
                    <a:pt x="7695" y="7780"/>
                    <a:pt x="7768" y="7752"/>
                    <a:pt x="7823" y="7697"/>
                  </a:cubicBezTo>
                  <a:cubicBezTo>
                    <a:pt x="7933" y="7583"/>
                    <a:pt x="7933" y="7401"/>
                    <a:pt x="7823" y="7291"/>
                  </a:cubicBezTo>
                  <a:lnTo>
                    <a:pt x="522" y="83"/>
                  </a:lnTo>
                  <a:cubicBezTo>
                    <a:pt x="464" y="28"/>
                    <a:pt x="390" y="1"/>
                    <a:pt x="3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4"/>
            <p:cNvSpPr/>
            <p:nvPr/>
          </p:nvSpPr>
          <p:spPr>
            <a:xfrm>
              <a:off x="-3991341" y="7212001"/>
              <a:ext cx="614028" cy="531757"/>
            </a:xfrm>
            <a:custGeom>
              <a:rect b="b" l="l" r="r" t="t"/>
              <a:pathLst>
                <a:path extrusionOk="0" h="11518" w="13300">
                  <a:moveTo>
                    <a:pt x="2463" y="0"/>
                  </a:moveTo>
                  <a:cubicBezTo>
                    <a:pt x="2397" y="0"/>
                    <a:pt x="2329" y="5"/>
                    <a:pt x="2261" y="15"/>
                  </a:cubicBezTo>
                  <a:cubicBezTo>
                    <a:pt x="1880" y="70"/>
                    <a:pt x="1550" y="290"/>
                    <a:pt x="1304" y="569"/>
                  </a:cubicBezTo>
                  <a:cubicBezTo>
                    <a:pt x="1" y="2068"/>
                    <a:pt x="1931" y="4785"/>
                    <a:pt x="2947" y="6114"/>
                  </a:cubicBezTo>
                  <a:cubicBezTo>
                    <a:pt x="4034" y="7532"/>
                    <a:pt x="5414" y="8726"/>
                    <a:pt x="6891" y="9733"/>
                  </a:cubicBezTo>
                  <a:cubicBezTo>
                    <a:pt x="7850" y="10386"/>
                    <a:pt x="9539" y="11518"/>
                    <a:pt x="10845" y="11518"/>
                  </a:cubicBezTo>
                  <a:cubicBezTo>
                    <a:pt x="11038" y="11518"/>
                    <a:pt x="11222" y="11493"/>
                    <a:pt x="11395" y="11439"/>
                  </a:cubicBezTo>
                  <a:cubicBezTo>
                    <a:pt x="12576" y="11066"/>
                    <a:pt x="13299" y="9729"/>
                    <a:pt x="12030" y="8814"/>
                  </a:cubicBezTo>
                  <a:cubicBezTo>
                    <a:pt x="10485" y="7697"/>
                    <a:pt x="8859" y="6795"/>
                    <a:pt x="7513" y="5407"/>
                  </a:cubicBezTo>
                  <a:cubicBezTo>
                    <a:pt x="6468" y="4324"/>
                    <a:pt x="5634" y="3067"/>
                    <a:pt x="4792" y="1827"/>
                  </a:cubicBezTo>
                  <a:cubicBezTo>
                    <a:pt x="4466" y="1348"/>
                    <a:pt x="4005" y="722"/>
                    <a:pt x="3446" y="341"/>
                  </a:cubicBezTo>
                  <a:cubicBezTo>
                    <a:pt x="3144" y="135"/>
                    <a:pt x="2814" y="0"/>
                    <a:pt x="246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4"/>
            <p:cNvSpPr/>
            <p:nvPr/>
          </p:nvSpPr>
          <p:spPr>
            <a:xfrm>
              <a:off x="-3911010" y="7219526"/>
              <a:ext cx="499302" cy="479911"/>
            </a:xfrm>
            <a:custGeom>
              <a:rect b="b" l="l" r="r" t="t"/>
              <a:pathLst>
                <a:path extrusionOk="0" h="10395" w="10815">
                  <a:moveTo>
                    <a:pt x="10562" y="10063"/>
                  </a:moveTo>
                  <a:cubicBezTo>
                    <a:pt x="10576" y="10063"/>
                    <a:pt x="10590" y="10065"/>
                    <a:pt x="10603" y="10069"/>
                  </a:cubicBezTo>
                  <a:cubicBezTo>
                    <a:pt x="10654" y="10090"/>
                    <a:pt x="10683" y="10145"/>
                    <a:pt x="10670" y="10200"/>
                  </a:cubicBezTo>
                  <a:cubicBezTo>
                    <a:pt x="10662" y="10272"/>
                    <a:pt x="10607" y="10323"/>
                    <a:pt x="10535" y="10332"/>
                  </a:cubicBezTo>
                  <a:lnTo>
                    <a:pt x="10518" y="10069"/>
                  </a:lnTo>
                  <a:cubicBezTo>
                    <a:pt x="10533" y="10065"/>
                    <a:pt x="10548" y="10063"/>
                    <a:pt x="10562" y="10063"/>
                  </a:cubicBezTo>
                  <a:close/>
                  <a:moveTo>
                    <a:pt x="402" y="0"/>
                  </a:moveTo>
                  <a:cubicBezTo>
                    <a:pt x="123" y="521"/>
                    <a:pt x="0" y="1113"/>
                    <a:pt x="55" y="1702"/>
                  </a:cubicBezTo>
                  <a:cubicBezTo>
                    <a:pt x="68" y="1862"/>
                    <a:pt x="106" y="2066"/>
                    <a:pt x="250" y="2210"/>
                  </a:cubicBezTo>
                  <a:cubicBezTo>
                    <a:pt x="386" y="2343"/>
                    <a:pt x="563" y="2380"/>
                    <a:pt x="727" y="2380"/>
                  </a:cubicBezTo>
                  <a:cubicBezTo>
                    <a:pt x="855" y="2380"/>
                    <a:pt x="976" y="2357"/>
                    <a:pt x="1063" y="2341"/>
                  </a:cubicBezTo>
                  <a:cubicBezTo>
                    <a:pt x="1317" y="2292"/>
                    <a:pt x="1597" y="2245"/>
                    <a:pt x="1874" y="2245"/>
                  </a:cubicBezTo>
                  <a:cubicBezTo>
                    <a:pt x="2031" y="2245"/>
                    <a:pt x="2187" y="2260"/>
                    <a:pt x="2337" y="2298"/>
                  </a:cubicBezTo>
                  <a:cubicBezTo>
                    <a:pt x="2688" y="2387"/>
                    <a:pt x="3082" y="2650"/>
                    <a:pt x="3162" y="3043"/>
                  </a:cubicBezTo>
                  <a:cubicBezTo>
                    <a:pt x="3209" y="3289"/>
                    <a:pt x="3141" y="3551"/>
                    <a:pt x="3065" y="3826"/>
                  </a:cubicBezTo>
                  <a:cubicBezTo>
                    <a:pt x="2980" y="4140"/>
                    <a:pt x="2895" y="4465"/>
                    <a:pt x="2980" y="4800"/>
                  </a:cubicBezTo>
                  <a:cubicBezTo>
                    <a:pt x="3099" y="5270"/>
                    <a:pt x="3513" y="5621"/>
                    <a:pt x="4246" y="5883"/>
                  </a:cubicBezTo>
                  <a:lnTo>
                    <a:pt x="4360" y="5921"/>
                  </a:lnTo>
                  <a:cubicBezTo>
                    <a:pt x="4804" y="6078"/>
                    <a:pt x="5261" y="6239"/>
                    <a:pt x="5494" y="6594"/>
                  </a:cubicBezTo>
                  <a:cubicBezTo>
                    <a:pt x="5613" y="6772"/>
                    <a:pt x="5663" y="6984"/>
                    <a:pt x="5723" y="7208"/>
                  </a:cubicBezTo>
                  <a:cubicBezTo>
                    <a:pt x="5786" y="7449"/>
                    <a:pt x="5850" y="7695"/>
                    <a:pt x="5989" y="7915"/>
                  </a:cubicBezTo>
                  <a:cubicBezTo>
                    <a:pt x="6281" y="8364"/>
                    <a:pt x="6827" y="8613"/>
                    <a:pt x="7657" y="8681"/>
                  </a:cubicBezTo>
                  <a:cubicBezTo>
                    <a:pt x="7750" y="8689"/>
                    <a:pt x="7843" y="8694"/>
                    <a:pt x="7941" y="8698"/>
                  </a:cubicBezTo>
                  <a:cubicBezTo>
                    <a:pt x="8410" y="8728"/>
                    <a:pt x="8901" y="8761"/>
                    <a:pt x="9286" y="8994"/>
                  </a:cubicBezTo>
                  <a:cubicBezTo>
                    <a:pt x="9574" y="9164"/>
                    <a:pt x="9786" y="9430"/>
                    <a:pt x="10010" y="9710"/>
                  </a:cubicBezTo>
                  <a:cubicBezTo>
                    <a:pt x="10116" y="9849"/>
                    <a:pt x="10230" y="9989"/>
                    <a:pt x="10353" y="10120"/>
                  </a:cubicBezTo>
                  <a:cubicBezTo>
                    <a:pt x="10349" y="10129"/>
                    <a:pt x="10345" y="10141"/>
                    <a:pt x="10345" y="10154"/>
                  </a:cubicBezTo>
                  <a:cubicBezTo>
                    <a:pt x="10336" y="10256"/>
                    <a:pt x="10395" y="10349"/>
                    <a:pt x="10493" y="10382"/>
                  </a:cubicBezTo>
                  <a:cubicBezTo>
                    <a:pt x="10515" y="10390"/>
                    <a:pt x="10537" y="10394"/>
                    <a:pt x="10560" y="10394"/>
                  </a:cubicBezTo>
                  <a:cubicBezTo>
                    <a:pt x="10611" y="10394"/>
                    <a:pt x="10662" y="10374"/>
                    <a:pt x="10700" y="10336"/>
                  </a:cubicBezTo>
                  <a:cubicBezTo>
                    <a:pt x="10709" y="10327"/>
                    <a:pt x="10721" y="10315"/>
                    <a:pt x="10730" y="10302"/>
                  </a:cubicBezTo>
                  <a:cubicBezTo>
                    <a:pt x="10759" y="10251"/>
                    <a:pt x="10814" y="10116"/>
                    <a:pt x="10649" y="9951"/>
                  </a:cubicBezTo>
                  <a:cubicBezTo>
                    <a:pt x="10514" y="9807"/>
                    <a:pt x="10391" y="9659"/>
                    <a:pt x="10273" y="9506"/>
                  </a:cubicBezTo>
                  <a:cubicBezTo>
                    <a:pt x="10040" y="9219"/>
                    <a:pt x="9799" y="8914"/>
                    <a:pt x="9460" y="8711"/>
                  </a:cubicBezTo>
                  <a:cubicBezTo>
                    <a:pt x="9007" y="8440"/>
                    <a:pt x="8474" y="8406"/>
                    <a:pt x="7962" y="8372"/>
                  </a:cubicBezTo>
                  <a:cubicBezTo>
                    <a:pt x="7869" y="8368"/>
                    <a:pt x="7780" y="8364"/>
                    <a:pt x="7687" y="8355"/>
                  </a:cubicBezTo>
                  <a:cubicBezTo>
                    <a:pt x="6967" y="8296"/>
                    <a:pt x="6501" y="8097"/>
                    <a:pt x="6273" y="7737"/>
                  </a:cubicBezTo>
                  <a:cubicBezTo>
                    <a:pt x="6159" y="7564"/>
                    <a:pt x="6104" y="7352"/>
                    <a:pt x="6049" y="7132"/>
                  </a:cubicBezTo>
                  <a:cubicBezTo>
                    <a:pt x="5989" y="6891"/>
                    <a:pt x="5922" y="6641"/>
                    <a:pt x="5778" y="6417"/>
                  </a:cubicBezTo>
                  <a:cubicBezTo>
                    <a:pt x="5477" y="5964"/>
                    <a:pt x="4944" y="5778"/>
                    <a:pt x="4474" y="5612"/>
                  </a:cubicBezTo>
                  <a:lnTo>
                    <a:pt x="4360" y="5574"/>
                  </a:lnTo>
                  <a:cubicBezTo>
                    <a:pt x="3738" y="5350"/>
                    <a:pt x="3391" y="5075"/>
                    <a:pt x="3302" y="4724"/>
                  </a:cubicBezTo>
                  <a:cubicBezTo>
                    <a:pt x="3238" y="4474"/>
                    <a:pt x="3310" y="4203"/>
                    <a:pt x="3386" y="3915"/>
                  </a:cubicBezTo>
                  <a:cubicBezTo>
                    <a:pt x="3467" y="3619"/>
                    <a:pt x="3551" y="3306"/>
                    <a:pt x="3488" y="2984"/>
                  </a:cubicBezTo>
                  <a:cubicBezTo>
                    <a:pt x="3391" y="2506"/>
                    <a:pt x="2972" y="2116"/>
                    <a:pt x="2417" y="1977"/>
                  </a:cubicBezTo>
                  <a:cubicBezTo>
                    <a:pt x="2238" y="1931"/>
                    <a:pt x="2057" y="1914"/>
                    <a:pt x="1877" y="1914"/>
                  </a:cubicBezTo>
                  <a:cubicBezTo>
                    <a:pt x="1573" y="1914"/>
                    <a:pt x="1273" y="1964"/>
                    <a:pt x="999" y="2015"/>
                  </a:cubicBezTo>
                  <a:cubicBezTo>
                    <a:pt x="910" y="2033"/>
                    <a:pt x="814" y="2048"/>
                    <a:pt x="726" y="2048"/>
                  </a:cubicBezTo>
                  <a:cubicBezTo>
                    <a:pt x="627" y="2048"/>
                    <a:pt x="539" y="2029"/>
                    <a:pt x="483" y="1972"/>
                  </a:cubicBezTo>
                  <a:cubicBezTo>
                    <a:pt x="415" y="1905"/>
                    <a:pt x="394" y="1778"/>
                    <a:pt x="385" y="1672"/>
                  </a:cubicBezTo>
                  <a:cubicBezTo>
                    <a:pt x="339" y="1147"/>
                    <a:pt x="445" y="622"/>
                    <a:pt x="694" y="157"/>
                  </a:cubicBezTo>
                  <a:lnTo>
                    <a:pt x="40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4"/>
            <p:cNvSpPr/>
            <p:nvPr/>
          </p:nvSpPr>
          <p:spPr>
            <a:xfrm>
              <a:off x="-3894621" y="7205676"/>
              <a:ext cx="506919" cy="514260"/>
            </a:xfrm>
            <a:custGeom>
              <a:rect b="b" l="l" r="r" t="t"/>
              <a:pathLst>
                <a:path extrusionOk="0" h="11139" w="10980">
                  <a:moveTo>
                    <a:pt x="855" y="0"/>
                  </a:moveTo>
                  <a:cubicBezTo>
                    <a:pt x="690" y="0"/>
                    <a:pt x="616" y="253"/>
                    <a:pt x="801" y="321"/>
                  </a:cubicBezTo>
                  <a:cubicBezTo>
                    <a:pt x="809" y="338"/>
                    <a:pt x="813" y="351"/>
                    <a:pt x="822" y="364"/>
                  </a:cubicBezTo>
                  <a:cubicBezTo>
                    <a:pt x="928" y="647"/>
                    <a:pt x="869" y="1011"/>
                    <a:pt x="648" y="1447"/>
                  </a:cubicBezTo>
                  <a:cubicBezTo>
                    <a:pt x="598" y="1545"/>
                    <a:pt x="543" y="1646"/>
                    <a:pt x="492" y="1743"/>
                  </a:cubicBezTo>
                  <a:cubicBezTo>
                    <a:pt x="335" y="2019"/>
                    <a:pt x="179" y="2306"/>
                    <a:pt x="107" y="2628"/>
                  </a:cubicBezTo>
                  <a:cubicBezTo>
                    <a:pt x="1" y="3089"/>
                    <a:pt x="132" y="3682"/>
                    <a:pt x="585" y="3919"/>
                  </a:cubicBezTo>
                  <a:cubicBezTo>
                    <a:pt x="724" y="3990"/>
                    <a:pt x="886" y="4027"/>
                    <a:pt x="1075" y="4027"/>
                  </a:cubicBezTo>
                  <a:cubicBezTo>
                    <a:pt x="1145" y="4027"/>
                    <a:pt x="1219" y="4022"/>
                    <a:pt x="1296" y="4012"/>
                  </a:cubicBezTo>
                  <a:cubicBezTo>
                    <a:pt x="1520" y="3987"/>
                    <a:pt x="2087" y="3881"/>
                    <a:pt x="2468" y="3521"/>
                  </a:cubicBezTo>
                  <a:cubicBezTo>
                    <a:pt x="2536" y="3453"/>
                    <a:pt x="2595" y="3390"/>
                    <a:pt x="2646" y="3335"/>
                  </a:cubicBezTo>
                  <a:cubicBezTo>
                    <a:pt x="2782" y="3191"/>
                    <a:pt x="2879" y="3085"/>
                    <a:pt x="3091" y="3005"/>
                  </a:cubicBezTo>
                  <a:cubicBezTo>
                    <a:pt x="3138" y="2986"/>
                    <a:pt x="3254" y="2945"/>
                    <a:pt x="3365" y="2945"/>
                  </a:cubicBezTo>
                  <a:cubicBezTo>
                    <a:pt x="3432" y="2945"/>
                    <a:pt x="3497" y="2960"/>
                    <a:pt x="3543" y="3005"/>
                  </a:cubicBezTo>
                  <a:cubicBezTo>
                    <a:pt x="3620" y="3077"/>
                    <a:pt x="3632" y="3212"/>
                    <a:pt x="3632" y="3309"/>
                  </a:cubicBezTo>
                  <a:cubicBezTo>
                    <a:pt x="3620" y="3800"/>
                    <a:pt x="3328" y="4249"/>
                    <a:pt x="3044" y="4681"/>
                  </a:cubicBezTo>
                  <a:cubicBezTo>
                    <a:pt x="3006" y="4736"/>
                    <a:pt x="2968" y="4795"/>
                    <a:pt x="2934" y="4850"/>
                  </a:cubicBezTo>
                  <a:cubicBezTo>
                    <a:pt x="2464" y="5578"/>
                    <a:pt x="2325" y="6183"/>
                    <a:pt x="2511" y="6687"/>
                  </a:cubicBezTo>
                  <a:cubicBezTo>
                    <a:pt x="2595" y="6920"/>
                    <a:pt x="2739" y="7085"/>
                    <a:pt x="2921" y="7157"/>
                  </a:cubicBezTo>
                  <a:cubicBezTo>
                    <a:pt x="2990" y="7182"/>
                    <a:pt x="3064" y="7194"/>
                    <a:pt x="3142" y="7194"/>
                  </a:cubicBezTo>
                  <a:cubicBezTo>
                    <a:pt x="3239" y="7194"/>
                    <a:pt x="3343" y="7175"/>
                    <a:pt x="3455" y="7136"/>
                  </a:cubicBezTo>
                  <a:cubicBezTo>
                    <a:pt x="3772" y="7026"/>
                    <a:pt x="4030" y="6818"/>
                    <a:pt x="4280" y="6619"/>
                  </a:cubicBezTo>
                  <a:cubicBezTo>
                    <a:pt x="4398" y="6526"/>
                    <a:pt x="4508" y="6437"/>
                    <a:pt x="4623" y="6361"/>
                  </a:cubicBezTo>
                  <a:cubicBezTo>
                    <a:pt x="4823" y="6222"/>
                    <a:pt x="5093" y="6105"/>
                    <a:pt x="5343" y="6105"/>
                  </a:cubicBezTo>
                  <a:cubicBezTo>
                    <a:pt x="5472" y="6105"/>
                    <a:pt x="5596" y="6136"/>
                    <a:pt x="5702" y="6213"/>
                  </a:cubicBezTo>
                  <a:cubicBezTo>
                    <a:pt x="6036" y="6454"/>
                    <a:pt x="6003" y="6996"/>
                    <a:pt x="5914" y="7407"/>
                  </a:cubicBezTo>
                  <a:lnTo>
                    <a:pt x="5901" y="7466"/>
                  </a:lnTo>
                  <a:cubicBezTo>
                    <a:pt x="5795" y="7961"/>
                    <a:pt x="5672" y="8520"/>
                    <a:pt x="5981" y="8968"/>
                  </a:cubicBezTo>
                  <a:cubicBezTo>
                    <a:pt x="6117" y="9169"/>
                    <a:pt x="6328" y="9291"/>
                    <a:pt x="6534" y="9291"/>
                  </a:cubicBezTo>
                  <a:cubicBezTo>
                    <a:pt x="6558" y="9291"/>
                    <a:pt x="6583" y="9289"/>
                    <a:pt x="6608" y="9286"/>
                  </a:cubicBezTo>
                  <a:cubicBezTo>
                    <a:pt x="6819" y="9252"/>
                    <a:pt x="6972" y="9100"/>
                    <a:pt x="7090" y="8977"/>
                  </a:cubicBezTo>
                  <a:lnTo>
                    <a:pt x="7128" y="8939"/>
                  </a:lnTo>
                  <a:cubicBezTo>
                    <a:pt x="7425" y="8638"/>
                    <a:pt x="7793" y="8422"/>
                    <a:pt x="8195" y="8312"/>
                  </a:cubicBezTo>
                  <a:cubicBezTo>
                    <a:pt x="8275" y="8289"/>
                    <a:pt x="8363" y="8275"/>
                    <a:pt x="8444" y="8275"/>
                  </a:cubicBezTo>
                  <a:cubicBezTo>
                    <a:pt x="8582" y="8275"/>
                    <a:pt x="8704" y="8314"/>
                    <a:pt x="8749" y="8410"/>
                  </a:cubicBezTo>
                  <a:cubicBezTo>
                    <a:pt x="8834" y="8592"/>
                    <a:pt x="8690" y="8922"/>
                    <a:pt x="8559" y="9218"/>
                  </a:cubicBezTo>
                  <a:cubicBezTo>
                    <a:pt x="8457" y="9451"/>
                    <a:pt x="8360" y="9667"/>
                    <a:pt x="8339" y="9866"/>
                  </a:cubicBezTo>
                  <a:cubicBezTo>
                    <a:pt x="8284" y="10424"/>
                    <a:pt x="8440" y="10856"/>
                    <a:pt x="8779" y="11042"/>
                  </a:cubicBezTo>
                  <a:cubicBezTo>
                    <a:pt x="8896" y="11107"/>
                    <a:pt x="9025" y="11139"/>
                    <a:pt x="9165" y="11139"/>
                  </a:cubicBezTo>
                  <a:cubicBezTo>
                    <a:pt x="9409" y="11139"/>
                    <a:pt x="9686" y="11040"/>
                    <a:pt x="9985" y="10843"/>
                  </a:cubicBezTo>
                  <a:cubicBezTo>
                    <a:pt x="10299" y="10636"/>
                    <a:pt x="10586" y="10399"/>
                    <a:pt x="10849" y="10136"/>
                  </a:cubicBezTo>
                  <a:lnTo>
                    <a:pt x="10866" y="10115"/>
                  </a:lnTo>
                  <a:cubicBezTo>
                    <a:pt x="10979" y="9995"/>
                    <a:pt x="10869" y="9832"/>
                    <a:pt x="10742" y="9832"/>
                  </a:cubicBezTo>
                  <a:cubicBezTo>
                    <a:pt x="10704" y="9832"/>
                    <a:pt x="10664" y="9847"/>
                    <a:pt x="10629" y="9883"/>
                  </a:cubicBezTo>
                  <a:cubicBezTo>
                    <a:pt x="10375" y="10141"/>
                    <a:pt x="10100" y="10369"/>
                    <a:pt x="9799" y="10564"/>
                  </a:cubicBezTo>
                  <a:cubicBezTo>
                    <a:pt x="9616" y="10685"/>
                    <a:pt x="9375" y="10809"/>
                    <a:pt x="9158" y="10809"/>
                  </a:cubicBezTo>
                  <a:cubicBezTo>
                    <a:pt x="9080" y="10809"/>
                    <a:pt x="9004" y="10793"/>
                    <a:pt x="8936" y="10754"/>
                  </a:cubicBezTo>
                  <a:cubicBezTo>
                    <a:pt x="8622" y="10581"/>
                    <a:pt x="8652" y="10056"/>
                    <a:pt x="8665" y="9899"/>
                  </a:cubicBezTo>
                  <a:cubicBezTo>
                    <a:pt x="8682" y="9756"/>
                    <a:pt x="8771" y="9548"/>
                    <a:pt x="8860" y="9353"/>
                  </a:cubicBezTo>
                  <a:cubicBezTo>
                    <a:pt x="9025" y="8977"/>
                    <a:pt x="9198" y="8583"/>
                    <a:pt x="9046" y="8266"/>
                  </a:cubicBezTo>
                  <a:cubicBezTo>
                    <a:pt x="8933" y="8028"/>
                    <a:pt x="8688" y="7945"/>
                    <a:pt x="8440" y="7945"/>
                  </a:cubicBezTo>
                  <a:cubicBezTo>
                    <a:pt x="8325" y="7945"/>
                    <a:pt x="8210" y="7963"/>
                    <a:pt x="8106" y="7991"/>
                  </a:cubicBezTo>
                  <a:cubicBezTo>
                    <a:pt x="7645" y="8118"/>
                    <a:pt x="7226" y="8363"/>
                    <a:pt x="6887" y="8706"/>
                  </a:cubicBezTo>
                  <a:lnTo>
                    <a:pt x="6849" y="8744"/>
                  </a:lnTo>
                  <a:cubicBezTo>
                    <a:pt x="6752" y="8846"/>
                    <a:pt x="6659" y="8939"/>
                    <a:pt x="6553" y="8956"/>
                  </a:cubicBezTo>
                  <a:cubicBezTo>
                    <a:pt x="6544" y="8957"/>
                    <a:pt x="6535" y="8958"/>
                    <a:pt x="6525" y="8958"/>
                  </a:cubicBezTo>
                  <a:cubicBezTo>
                    <a:pt x="6420" y="8958"/>
                    <a:pt x="6315" y="8871"/>
                    <a:pt x="6252" y="8778"/>
                  </a:cubicBezTo>
                  <a:cubicBezTo>
                    <a:pt x="6024" y="8448"/>
                    <a:pt x="6125" y="7986"/>
                    <a:pt x="6223" y="7538"/>
                  </a:cubicBezTo>
                  <a:lnTo>
                    <a:pt x="6235" y="7474"/>
                  </a:lnTo>
                  <a:cubicBezTo>
                    <a:pt x="6392" y="6746"/>
                    <a:pt x="6273" y="6217"/>
                    <a:pt x="5893" y="5942"/>
                  </a:cubicBezTo>
                  <a:cubicBezTo>
                    <a:pt x="5724" y="5820"/>
                    <a:pt x="5534" y="5770"/>
                    <a:pt x="5341" y="5770"/>
                  </a:cubicBezTo>
                  <a:cubicBezTo>
                    <a:pt x="5020" y="5770"/>
                    <a:pt x="4689" y="5909"/>
                    <a:pt x="4432" y="6086"/>
                  </a:cubicBezTo>
                  <a:cubicBezTo>
                    <a:pt x="4305" y="6171"/>
                    <a:pt x="4187" y="6268"/>
                    <a:pt x="4068" y="6361"/>
                  </a:cubicBezTo>
                  <a:cubicBezTo>
                    <a:pt x="3831" y="6552"/>
                    <a:pt x="3607" y="6729"/>
                    <a:pt x="3345" y="6822"/>
                  </a:cubicBezTo>
                  <a:cubicBezTo>
                    <a:pt x="3268" y="6848"/>
                    <a:pt x="3201" y="6861"/>
                    <a:pt x="3143" y="6861"/>
                  </a:cubicBezTo>
                  <a:cubicBezTo>
                    <a:pt x="3104" y="6861"/>
                    <a:pt x="3070" y="6855"/>
                    <a:pt x="3040" y="6844"/>
                  </a:cubicBezTo>
                  <a:cubicBezTo>
                    <a:pt x="2947" y="6810"/>
                    <a:pt x="2870" y="6712"/>
                    <a:pt x="2820" y="6577"/>
                  </a:cubicBezTo>
                  <a:cubicBezTo>
                    <a:pt x="2672" y="6171"/>
                    <a:pt x="2803" y="5667"/>
                    <a:pt x="3209" y="5032"/>
                  </a:cubicBezTo>
                  <a:cubicBezTo>
                    <a:pt x="3247" y="4973"/>
                    <a:pt x="3281" y="4918"/>
                    <a:pt x="3319" y="4863"/>
                  </a:cubicBezTo>
                  <a:cubicBezTo>
                    <a:pt x="3628" y="4389"/>
                    <a:pt x="3950" y="3902"/>
                    <a:pt x="3962" y="3318"/>
                  </a:cubicBezTo>
                  <a:cubicBezTo>
                    <a:pt x="3967" y="3077"/>
                    <a:pt x="3903" y="2890"/>
                    <a:pt x="3772" y="2763"/>
                  </a:cubicBezTo>
                  <a:cubicBezTo>
                    <a:pt x="3665" y="2663"/>
                    <a:pt x="3522" y="2613"/>
                    <a:pt x="3358" y="2613"/>
                  </a:cubicBezTo>
                  <a:cubicBezTo>
                    <a:pt x="3238" y="2613"/>
                    <a:pt x="3106" y="2640"/>
                    <a:pt x="2968" y="2696"/>
                  </a:cubicBezTo>
                  <a:cubicBezTo>
                    <a:pt x="2684" y="2806"/>
                    <a:pt x="2549" y="2954"/>
                    <a:pt x="2401" y="3111"/>
                  </a:cubicBezTo>
                  <a:cubicBezTo>
                    <a:pt x="2350" y="3166"/>
                    <a:pt x="2299" y="3221"/>
                    <a:pt x="2236" y="3280"/>
                  </a:cubicBezTo>
                  <a:cubicBezTo>
                    <a:pt x="2020" y="3483"/>
                    <a:pt x="1656" y="3631"/>
                    <a:pt x="1254" y="3682"/>
                  </a:cubicBezTo>
                  <a:cubicBezTo>
                    <a:pt x="1189" y="3691"/>
                    <a:pt x="1128" y="3695"/>
                    <a:pt x="1072" y="3695"/>
                  </a:cubicBezTo>
                  <a:cubicBezTo>
                    <a:pt x="937" y="3695"/>
                    <a:pt x="827" y="3670"/>
                    <a:pt x="737" y="3623"/>
                  </a:cubicBezTo>
                  <a:cubicBezTo>
                    <a:pt x="433" y="3466"/>
                    <a:pt x="348" y="3039"/>
                    <a:pt x="428" y="2700"/>
                  </a:cubicBezTo>
                  <a:cubicBezTo>
                    <a:pt x="488" y="2425"/>
                    <a:pt x="631" y="2171"/>
                    <a:pt x="780" y="1904"/>
                  </a:cubicBezTo>
                  <a:cubicBezTo>
                    <a:pt x="835" y="1803"/>
                    <a:pt x="890" y="1701"/>
                    <a:pt x="945" y="1595"/>
                  </a:cubicBezTo>
                  <a:cubicBezTo>
                    <a:pt x="1207" y="1075"/>
                    <a:pt x="1271" y="622"/>
                    <a:pt x="1131" y="249"/>
                  </a:cubicBezTo>
                  <a:cubicBezTo>
                    <a:pt x="1114" y="203"/>
                    <a:pt x="1063" y="63"/>
                    <a:pt x="919" y="12"/>
                  </a:cubicBezTo>
                  <a:cubicBezTo>
                    <a:pt x="897" y="4"/>
                    <a:pt x="875" y="0"/>
                    <a:pt x="8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4"/>
            <p:cNvSpPr/>
            <p:nvPr/>
          </p:nvSpPr>
          <p:spPr>
            <a:xfrm>
              <a:off x="-3918628" y="7314169"/>
              <a:ext cx="374418" cy="343302"/>
            </a:xfrm>
            <a:custGeom>
              <a:rect b="b" l="l" r="r" t="t"/>
              <a:pathLst>
                <a:path extrusionOk="0" h="7436" w="8110">
                  <a:moveTo>
                    <a:pt x="69" y="0"/>
                  </a:moveTo>
                  <a:cubicBezTo>
                    <a:pt x="64" y="0"/>
                    <a:pt x="60" y="1"/>
                    <a:pt x="55" y="3"/>
                  </a:cubicBezTo>
                  <a:cubicBezTo>
                    <a:pt x="0" y="28"/>
                    <a:pt x="21" y="172"/>
                    <a:pt x="93" y="426"/>
                  </a:cubicBezTo>
                  <a:cubicBezTo>
                    <a:pt x="165" y="684"/>
                    <a:pt x="305" y="1036"/>
                    <a:pt x="508" y="1463"/>
                  </a:cubicBezTo>
                  <a:cubicBezTo>
                    <a:pt x="758" y="1967"/>
                    <a:pt x="1050" y="2445"/>
                    <a:pt x="1376" y="2902"/>
                  </a:cubicBezTo>
                  <a:cubicBezTo>
                    <a:pt x="1778" y="3474"/>
                    <a:pt x="2231" y="4007"/>
                    <a:pt x="2730" y="4498"/>
                  </a:cubicBezTo>
                  <a:lnTo>
                    <a:pt x="3052" y="4811"/>
                  </a:lnTo>
                  <a:lnTo>
                    <a:pt x="3390" y="5107"/>
                  </a:lnTo>
                  <a:cubicBezTo>
                    <a:pt x="3924" y="5564"/>
                    <a:pt x="4491" y="5971"/>
                    <a:pt x="5096" y="6326"/>
                  </a:cubicBezTo>
                  <a:cubicBezTo>
                    <a:pt x="5579" y="6614"/>
                    <a:pt x="6078" y="6864"/>
                    <a:pt x="6603" y="7071"/>
                  </a:cubicBezTo>
                  <a:cubicBezTo>
                    <a:pt x="7047" y="7240"/>
                    <a:pt x="7407" y="7355"/>
                    <a:pt x="7670" y="7397"/>
                  </a:cubicBezTo>
                  <a:cubicBezTo>
                    <a:pt x="7807" y="7422"/>
                    <a:pt x="7913" y="7436"/>
                    <a:pt x="7985" y="7436"/>
                  </a:cubicBezTo>
                  <a:cubicBezTo>
                    <a:pt x="8047" y="7436"/>
                    <a:pt x="8083" y="7425"/>
                    <a:pt x="8089" y="7401"/>
                  </a:cubicBezTo>
                  <a:cubicBezTo>
                    <a:pt x="8110" y="7346"/>
                    <a:pt x="7991" y="7253"/>
                    <a:pt x="7767" y="7126"/>
                  </a:cubicBezTo>
                  <a:lnTo>
                    <a:pt x="6810" y="6623"/>
                  </a:lnTo>
                  <a:cubicBezTo>
                    <a:pt x="6408" y="6398"/>
                    <a:pt x="5930" y="6140"/>
                    <a:pt x="5426" y="5797"/>
                  </a:cubicBezTo>
                  <a:cubicBezTo>
                    <a:pt x="4868" y="5433"/>
                    <a:pt x="4339" y="5031"/>
                    <a:pt x="3835" y="4591"/>
                  </a:cubicBezTo>
                  <a:lnTo>
                    <a:pt x="3513" y="4307"/>
                  </a:lnTo>
                  <a:lnTo>
                    <a:pt x="3208" y="4011"/>
                  </a:lnTo>
                  <a:cubicBezTo>
                    <a:pt x="2730" y="3550"/>
                    <a:pt x="2282" y="3050"/>
                    <a:pt x="1875" y="2525"/>
                  </a:cubicBezTo>
                  <a:cubicBezTo>
                    <a:pt x="1490" y="2051"/>
                    <a:pt x="1190" y="1594"/>
                    <a:pt x="936" y="1218"/>
                  </a:cubicBezTo>
                  <a:cubicBezTo>
                    <a:pt x="690" y="832"/>
                    <a:pt x="491" y="519"/>
                    <a:pt x="356" y="303"/>
                  </a:cubicBezTo>
                  <a:cubicBezTo>
                    <a:pt x="228" y="106"/>
                    <a:pt x="125" y="0"/>
                    <a:pt x="6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64"/>
          <p:cNvGrpSpPr/>
          <p:nvPr/>
        </p:nvGrpSpPr>
        <p:grpSpPr>
          <a:xfrm>
            <a:off x="3557260" y="3352137"/>
            <a:ext cx="392587" cy="782709"/>
            <a:chOff x="-2787068" y="5084523"/>
            <a:chExt cx="427003" cy="851326"/>
          </a:xfrm>
        </p:grpSpPr>
        <p:sp>
          <p:nvSpPr>
            <p:cNvPr id="8015" name="Google Shape;8015;p64"/>
            <p:cNvSpPr/>
            <p:nvPr/>
          </p:nvSpPr>
          <p:spPr>
            <a:xfrm>
              <a:off x="-2768509" y="5434101"/>
              <a:ext cx="338131" cy="199582"/>
            </a:xfrm>
            <a:custGeom>
              <a:rect b="b" l="l" r="r" t="t"/>
              <a:pathLst>
                <a:path extrusionOk="0" h="4323" w="7324">
                  <a:moveTo>
                    <a:pt x="572" y="1"/>
                  </a:moveTo>
                  <a:cubicBezTo>
                    <a:pt x="488" y="119"/>
                    <a:pt x="466" y="339"/>
                    <a:pt x="424" y="479"/>
                  </a:cubicBezTo>
                  <a:cubicBezTo>
                    <a:pt x="373" y="657"/>
                    <a:pt x="327" y="839"/>
                    <a:pt x="284" y="1025"/>
                  </a:cubicBezTo>
                  <a:cubicBezTo>
                    <a:pt x="200" y="1389"/>
                    <a:pt x="128" y="1757"/>
                    <a:pt x="35" y="2117"/>
                  </a:cubicBezTo>
                  <a:cubicBezTo>
                    <a:pt x="5" y="2197"/>
                    <a:pt x="1" y="2286"/>
                    <a:pt x="18" y="2367"/>
                  </a:cubicBezTo>
                  <a:cubicBezTo>
                    <a:pt x="153" y="2786"/>
                    <a:pt x="1004" y="3192"/>
                    <a:pt x="1368" y="3357"/>
                  </a:cubicBezTo>
                  <a:cubicBezTo>
                    <a:pt x="1702" y="3509"/>
                    <a:pt x="2045" y="3645"/>
                    <a:pt x="2392" y="3768"/>
                  </a:cubicBezTo>
                  <a:cubicBezTo>
                    <a:pt x="2794" y="3916"/>
                    <a:pt x="3209" y="4030"/>
                    <a:pt x="3628" y="4111"/>
                  </a:cubicBezTo>
                  <a:cubicBezTo>
                    <a:pt x="4077" y="4191"/>
                    <a:pt x="4525" y="4259"/>
                    <a:pt x="4974" y="4297"/>
                  </a:cubicBezTo>
                  <a:cubicBezTo>
                    <a:pt x="5120" y="4307"/>
                    <a:pt x="5336" y="4322"/>
                    <a:pt x="5568" y="4322"/>
                  </a:cubicBezTo>
                  <a:cubicBezTo>
                    <a:pt x="5976" y="4322"/>
                    <a:pt x="6432" y="4277"/>
                    <a:pt x="6637" y="4085"/>
                  </a:cubicBezTo>
                  <a:cubicBezTo>
                    <a:pt x="6692" y="4022"/>
                    <a:pt x="6731" y="3941"/>
                    <a:pt x="6743" y="3861"/>
                  </a:cubicBezTo>
                  <a:cubicBezTo>
                    <a:pt x="6836" y="3497"/>
                    <a:pt x="6955" y="3141"/>
                    <a:pt x="7056" y="2782"/>
                  </a:cubicBezTo>
                  <a:cubicBezTo>
                    <a:pt x="7111" y="2604"/>
                    <a:pt x="7158" y="2422"/>
                    <a:pt x="7200" y="2236"/>
                  </a:cubicBezTo>
                  <a:cubicBezTo>
                    <a:pt x="7234" y="2096"/>
                    <a:pt x="7323" y="1897"/>
                    <a:pt x="7306" y="1749"/>
                  </a:cubicBezTo>
                  <a:lnTo>
                    <a:pt x="7306" y="1749"/>
                  </a:lnTo>
                  <a:cubicBezTo>
                    <a:pt x="6879" y="1831"/>
                    <a:pt x="6428" y="1876"/>
                    <a:pt x="5978" y="1876"/>
                  </a:cubicBezTo>
                  <a:cubicBezTo>
                    <a:pt x="5573" y="1876"/>
                    <a:pt x="5169" y="1840"/>
                    <a:pt x="4784" y="1761"/>
                  </a:cubicBezTo>
                  <a:lnTo>
                    <a:pt x="3827" y="1567"/>
                  </a:lnTo>
                  <a:cubicBezTo>
                    <a:pt x="3806" y="1563"/>
                    <a:pt x="3785" y="1558"/>
                    <a:pt x="3764" y="1554"/>
                  </a:cubicBezTo>
                  <a:cubicBezTo>
                    <a:pt x="3742" y="1550"/>
                    <a:pt x="3721" y="1537"/>
                    <a:pt x="3700" y="1533"/>
                  </a:cubicBezTo>
                  <a:lnTo>
                    <a:pt x="2769" y="1237"/>
                  </a:lnTo>
                  <a:cubicBezTo>
                    <a:pt x="1982" y="987"/>
                    <a:pt x="1207" y="534"/>
                    <a:pt x="572"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4"/>
            <p:cNvSpPr/>
            <p:nvPr/>
          </p:nvSpPr>
          <p:spPr>
            <a:xfrm>
              <a:off x="-2787068" y="5562677"/>
              <a:ext cx="304706" cy="373172"/>
            </a:xfrm>
            <a:custGeom>
              <a:rect b="b" l="l" r="r" t="t"/>
              <a:pathLst>
                <a:path extrusionOk="0" h="8083" w="6600">
                  <a:moveTo>
                    <a:pt x="758" y="1"/>
                  </a:moveTo>
                  <a:cubicBezTo>
                    <a:pt x="725" y="81"/>
                    <a:pt x="661" y="991"/>
                    <a:pt x="606" y="1402"/>
                  </a:cubicBezTo>
                  <a:cubicBezTo>
                    <a:pt x="530" y="1990"/>
                    <a:pt x="458" y="2583"/>
                    <a:pt x="390" y="3171"/>
                  </a:cubicBezTo>
                  <a:cubicBezTo>
                    <a:pt x="276" y="4127"/>
                    <a:pt x="170" y="5088"/>
                    <a:pt x="77" y="6045"/>
                  </a:cubicBezTo>
                  <a:cubicBezTo>
                    <a:pt x="1" y="6798"/>
                    <a:pt x="166" y="7217"/>
                    <a:pt x="877" y="7535"/>
                  </a:cubicBezTo>
                  <a:cubicBezTo>
                    <a:pt x="1554" y="7831"/>
                    <a:pt x="2278" y="8017"/>
                    <a:pt x="3014" y="8076"/>
                  </a:cubicBezTo>
                  <a:cubicBezTo>
                    <a:pt x="3060" y="8080"/>
                    <a:pt x="3104" y="8082"/>
                    <a:pt x="3147" y="8082"/>
                  </a:cubicBezTo>
                  <a:cubicBezTo>
                    <a:pt x="3722" y="8082"/>
                    <a:pt x="4012" y="7741"/>
                    <a:pt x="4276" y="7209"/>
                  </a:cubicBezTo>
                  <a:cubicBezTo>
                    <a:pt x="4745" y="6269"/>
                    <a:pt x="5164" y="5308"/>
                    <a:pt x="5550" y="4335"/>
                  </a:cubicBezTo>
                  <a:cubicBezTo>
                    <a:pt x="5922" y="3404"/>
                    <a:pt x="6193" y="2401"/>
                    <a:pt x="6599" y="1495"/>
                  </a:cubicBezTo>
                  <a:lnTo>
                    <a:pt x="6599" y="1495"/>
                  </a:lnTo>
                  <a:cubicBezTo>
                    <a:pt x="6472" y="1500"/>
                    <a:pt x="6344" y="1503"/>
                    <a:pt x="6216" y="1503"/>
                  </a:cubicBezTo>
                  <a:cubicBezTo>
                    <a:pt x="5941" y="1503"/>
                    <a:pt x="5665" y="1490"/>
                    <a:pt x="5393" y="1461"/>
                  </a:cubicBezTo>
                  <a:cubicBezTo>
                    <a:pt x="4944" y="1414"/>
                    <a:pt x="4496" y="1338"/>
                    <a:pt x="4051" y="1254"/>
                  </a:cubicBezTo>
                  <a:cubicBezTo>
                    <a:pt x="3632" y="1169"/>
                    <a:pt x="3217" y="1055"/>
                    <a:pt x="2815" y="911"/>
                  </a:cubicBezTo>
                  <a:cubicBezTo>
                    <a:pt x="2468" y="796"/>
                    <a:pt x="2121" y="669"/>
                    <a:pt x="1787" y="526"/>
                  </a:cubicBezTo>
                  <a:cubicBezTo>
                    <a:pt x="1427" y="373"/>
                    <a:pt x="1093" y="183"/>
                    <a:pt x="758"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4"/>
            <p:cNvSpPr/>
            <p:nvPr/>
          </p:nvSpPr>
          <p:spPr>
            <a:xfrm>
              <a:off x="-2747411" y="5084523"/>
              <a:ext cx="387345" cy="459874"/>
            </a:xfrm>
            <a:custGeom>
              <a:rect b="b" l="l" r="r" t="t"/>
              <a:pathLst>
                <a:path extrusionOk="0" h="9961" w="8390">
                  <a:moveTo>
                    <a:pt x="6422" y="1"/>
                  </a:moveTo>
                  <a:cubicBezTo>
                    <a:pt x="6422" y="1"/>
                    <a:pt x="6422" y="1"/>
                    <a:pt x="6422" y="1"/>
                  </a:cubicBezTo>
                  <a:lnTo>
                    <a:pt x="6422" y="1"/>
                  </a:lnTo>
                  <a:cubicBezTo>
                    <a:pt x="6422" y="1"/>
                    <a:pt x="6422" y="1"/>
                    <a:pt x="6422" y="1"/>
                  </a:cubicBezTo>
                  <a:close/>
                  <a:moveTo>
                    <a:pt x="6422" y="1"/>
                  </a:moveTo>
                  <a:cubicBezTo>
                    <a:pt x="6464" y="754"/>
                    <a:pt x="5994" y="1508"/>
                    <a:pt x="5287" y="1808"/>
                  </a:cubicBezTo>
                  <a:cubicBezTo>
                    <a:pt x="4873" y="1986"/>
                    <a:pt x="4403" y="2015"/>
                    <a:pt x="3984" y="2197"/>
                  </a:cubicBezTo>
                  <a:cubicBezTo>
                    <a:pt x="3569" y="2375"/>
                    <a:pt x="3201" y="2811"/>
                    <a:pt x="3336" y="3239"/>
                  </a:cubicBezTo>
                  <a:cubicBezTo>
                    <a:pt x="2926" y="3264"/>
                    <a:pt x="2494" y="3298"/>
                    <a:pt x="2160" y="3526"/>
                  </a:cubicBezTo>
                  <a:cubicBezTo>
                    <a:pt x="1821" y="3759"/>
                    <a:pt x="1652" y="4262"/>
                    <a:pt x="1913" y="4575"/>
                  </a:cubicBezTo>
                  <a:lnTo>
                    <a:pt x="1913" y="4575"/>
                  </a:lnTo>
                  <a:cubicBezTo>
                    <a:pt x="1876" y="4531"/>
                    <a:pt x="1821" y="4512"/>
                    <a:pt x="1757" y="4512"/>
                  </a:cubicBezTo>
                  <a:cubicBezTo>
                    <a:pt x="1465" y="4512"/>
                    <a:pt x="966" y="4899"/>
                    <a:pt x="869" y="5021"/>
                  </a:cubicBezTo>
                  <a:cubicBezTo>
                    <a:pt x="568" y="5380"/>
                    <a:pt x="551" y="5765"/>
                    <a:pt x="708" y="6184"/>
                  </a:cubicBezTo>
                  <a:cubicBezTo>
                    <a:pt x="301" y="6189"/>
                    <a:pt x="1" y="6620"/>
                    <a:pt x="14" y="7027"/>
                  </a:cubicBezTo>
                  <a:cubicBezTo>
                    <a:pt x="26" y="7433"/>
                    <a:pt x="263" y="7797"/>
                    <a:pt x="534" y="8098"/>
                  </a:cubicBezTo>
                  <a:cubicBezTo>
                    <a:pt x="1537" y="9219"/>
                    <a:pt x="3023" y="9774"/>
                    <a:pt x="4534" y="9922"/>
                  </a:cubicBezTo>
                  <a:cubicBezTo>
                    <a:pt x="4812" y="9948"/>
                    <a:pt x="5093" y="9961"/>
                    <a:pt x="5371" y="9961"/>
                  </a:cubicBezTo>
                  <a:cubicBezTo>
                    <a:pt x="5411" y="9961"/>
                    <a:pt x="5451" y="9960"/>
                    <a:pt x="5491" y="9960"/>
                  </a:cubicBezTo>
                  <a:cubicBezTo>
                    <a:pt x="5774" y="9956"/>
                    <a:pt x="6066" y="9939"/>
                    <a:pt x="6329" y="9837"/>
                  </a:cubicBezTo>
                  <a:cubicBezTo>
                    <a:pt x="6947" y="9604"/>
                    <a:pt x="7311" y="8804"/>
                    <a:pt x="7124" y="8186"/>
                  </a:cubicBezTo>
                  <a:cubicBezTo>
                    <a:pt x="7099" y="8127"/>
                    <a:pt x="7090" y="8059"/>
                    <a:pt x="7103" y="7996"/>
                  </a:cubicBezTo>
                  <a:cubicBezTo>
                    <a:pt x="7124" y="7945"/>
                    <a:pt x="7158" y="7903"/>
                    <a:pt x="7200" y="7873"/>
                  </a:cubicBezTo>
                  <a:cubicBezTo>
                    <a:pt x="7581" y="7535"/>
                    <a:pt x="7928" y="7128"/>
                    <a:pt x="8043" y="6629"/>
                  </a:cubicBezTo>
                  <a:cubicBezTo>
                    <a:pt x="8157" y="6134"/>
                    <a:pt x="7979" y="5541"/>
                    <a:pt x="7526" y="5308"/>
                  </a:cubicBezTo>
                  <a:cubicBezTo>
                    <a:pt x="8009" y="4978"/>
                    <a:pt x="8386" y="4445"/>
                    <a:pt x="8386" y="3865"/>
                  </a:cubicBezTo>
                  <a:cubicBezTo>
                    <a:pt x="8390" y="3281"/>
                    <a:pt x="7937" y="2693"/>
                    <a:pt x="7353" y="2667"/>
                  </a:cubicBezTo>
                  <a:cubicBezTo>
                    <a:pt x="7725" y="2227"/>
                    <a:pt x="7713" y="1706"/>
                    <a:pt x="7514" y="1182"/>
                  </a:cubicBezTo>
                  <a:cubicBezTo>
                    <a:pt x="7412" y="919"/>
                    <a:pt x="7264" y="678"/>
                    <a:pt x="7069" y="471"/>
                  </a:cubicBezTo>
                  <a:cubicBezTo>
                    <a:pt x="7002" y="399"/>
                    <a:pt x="6424" y="24"/>
                    <a:pt x="64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4"/>
            <p:cNvSpPr/>
            <p:nvPr/>
          </p:nvSpPr>
          <p:spPr>
            <a:xfrm>
              <a:off x="-2704383" y="5326901"/>
              <a:ext cx="302305" cy="129454"/>
            </a:xfrm>
            <a:custGeom>
              <a:rect b="b" l="l" r="r" t="t"/>
              <a:pathLst>
                <a:path extrusionOk="0" h="2804" w="6548">
                  <a:moveTo>
                    <a:pt x="6516" y="1"/>
                  </a:moveTo>
                  <a:cubicBezTo>
                    <a:pt x="6413" y="1"/>
                    <a:pt x="5401" y="978"/>
                    <a:pt x="3792" y="1756"/>
                  </a:cubicBezTo>
                  <a:lnTo>
                    <a:pt x="3792" y="1751"/>
                  </a:lnTo>
                  <a:lnTo>
                    <a:pt x="3547" y="1870"/>
                  </a:lnTo>
                  <a:lnTo>
                    <a:pt x="3297" y="1980"/>
                  </a:lnTo>
                  <a:cubicBezTo>
                    <a:pt x="3064" y="2077"/>
                    <a:pt x="2840" y="2166"/>
                    <a:pt x="2620" y="2242"/>
                  </a:cubicBezTo>
                  <a:cubicBezTo>
                    <a:pt x="2561" y="2247"/>
                    <a:pt x="2502" y="2249"/>
                    <a:pt x="2442" y="2249"/>
                  </a:cubicBezTo>
                  <a:cubicBezTo>
                    <a:pt x="2383" y="2249"/>
                    <a:pt x="2324" y="2247"/>
                    <a:pt x="2265" y="2242"/>
                  </a:cubicBezTo>
                  <a:cubicBezTo>
                    <a:pt x="1951" y="2208"/>
                    <a:pt x="1642" y="2128"/>
                    <a:pt x="1350" y="2010"/>
                  </a:cubicBezTo>
                  <a:lnTo>
                    <a:pt x="1244" y="1967"/>
                  </a:lnTo>
                  <a:lnTo>
                    <a:pt x="1143" y="1921"/>
                  </a:lnTo>
                  <a:cubicBezTo>
                    <a:pt x="494" y="1608"/>
                    <a:pt x="129" y="1163"/>
                    <a:pt x="38" y="1163"/>
                  </a:cubicBezTo>
                  <a:cubicBezTo>
                    <a:pt x="33" y="1163"/>
                    <a:pt x="29" y="1164"/>
                    <a:pt x="26" y="1167"/>
                  </a:cubicBezTo>
                  <a:cubicBezTo>
                    <a:pt x="0" y="1184"/>
                    <a:pt x="68" y="1324"/>
                    <a:pt x="237" y="1519"/>
                  </a:cubicBezTo>
                  <a:cubicBezTo>
                    <a:pt x="466" y="1768"/>
                    <a:pt x="741" y="1971"/>
                    <a:pt x="1046" y="2120"/>
                  </a:cubicBezTo>
                  <a:lnTo>
                    <a:pt x="1156" y="2175"/>
                  </a:lnTo>
                  <a:lnTo>
                    <a:pt x="1266" y="2221"/>
                  </a:lnTo>
                  <a:cubicBezTo>
                    <a:pt x="1541" y="2331"/>
                    <a:pt x="1833" y="2395"/>
                    <a:pt x="2129" y="2407"/>
                  </a:cubicBezTo>
                  <a:lnTo>
                    <a:pt x="2095" y="2416"/>
                  </a:lnTo>
                  <a:cubicBezTo>
                    <a:pt x="1774" y="2526"/>
                    <a:pt x="1443" y="2598"/>
                    <a:pt x="1105" y="2640"/>
                  </a:cubicBezTo>
                  <a:cubicBezTo>
                    <a:pt x="1018" y="2649"/>
                    <a:pt x="936" y="2652"/>
                    <a:pt x="861" y="2652"/>
                  </a:cubicBezTo>
                  <a:cubicBezTo>
                    <a:pt x="495" y="2652"/>
                    <a:pt x="266" y="2571"/>
                    <a:pt x="203" y="2571"/>
                  </a:cubicBezTo>
                  <a:cubicBezTo>
                    <a:pt x="194" y="2571"/>
                    <a:pt x="188" y="2572"/>
                    <a:pt x="186" y="2577"/>
                  </a:cubicBezTo>
                  <a:cubicBezTo>
                    <a:pt x="182" y="2594"/>
                    <a:pt x="254" y="2649"/>
                    <a:pt x="411" y="2708"/>
                  </a:cubicBezTo>
                  <a:cubicBezTo>
                    <a:pt x="608" y="2770"/>
                    <a:pt x="811" y="2804"/>
                    <a:pt x="1015" y="2804"/>
                  </a:cubicBezTo>
                  <a:cubicBezTo>
                    <a:pt x="1048" y="2804"/>
                    <a:pt x="1081" y="2803"/>
                    <a:pt x="1113" y="2801"/>
                  </a:cubicBezTo>
                  <a:cubicBezTo>
                    <a:pt x="1465" y="2784"/>
                    <a:pt x="1816" y="2721"/>
                    <a:pt x="2154" y="2619"/>
                  </a:cubicBezTo>
                  <a:cubicBezTo>
                    <a:pt x="2573" y="2501"/>
                    <a:pt x="2984" y="2357"/>
                    <a:pt x="3382" y="2187"/>
                  </a:cubicBezTo>
                  <a:lnTo>
                    <a:pt x="3640" y="2073"/>
                  </a:lnTo>
                  <a:lnTo>
                    <a:pt x="3890" y="1955"/>
                  </a:lnTo>
                  <a:cubicBezTo>
                    <a:pt x="4597" y="1612"/>
                    <a:pt x="5257" y="1184"/>
                    <a:pt x="5862" y="685"/>
                  </a:cubicBezTo>
                  <a:cubicBezTo>
                    <a:pt x="6311" y="304"/>
                    <a:pt x="6548" y="29"/>
                    <a:pt x="6522" y="3"/>
                  </a:cubicBezTo>
                  <a:cubicBezTo>
                    <a:pt x="6521" y="2"/>
                    <a:pt x="6519" y="1"/>
                    <a:pt x="65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4"/>
            <p:cNvSpPr/>
            <p:nvPr/>
          </p:nvSpPr>
          <p:spPr>
            <a:xfrm>
              <a:off x="-2590673" y="5436178"/>
              <a:ext cx="171004" cy="14035"/>
            </a:xfrm>
            <a:custGeom>
              <a:rect b="b" l="l" r="r" t="t"/>
              <a:pathLst>
                <a:path extrusionOk="0" h="304" w="3704">
                  <a:moveTo>
                    <a:pt x="2236" y="0"/>
                  </a:moveTo>
                  <a:cubicBezTo>
                    <a:pt x="2156" y="0"/>
                    <a:pt x="2075" y="2"/>
                    <a:pt x="1994" y="7"/>
                  </a:cubicBezTo>
                  <a:cubicBezTo>
                    <a:pt x="1943" y="11"/>
                    <a:pt x="1897" y="11"/>
                    <a:pt x="1850" y="15"/>
                  </a:cubicBezTo>
                  <a:lnTo>
                    <a:pt x="1702" y="28"/>
                  </a:lnTo>
                  <a:lnTo>
                    <a:pt x="1033" y="95"/>
                  </a:lnTo>
                  <a:cubicBezTo>
                    <a:pt x="830" y="112"/>
                    <a:pt x="648" y="121"/>
                    <a:pt x="496" y="129"/>
                  </a:cubicBezTo>
                  <a:cubicBezTo>
                    <a:pt x="191" y="150"/>
                    <a:pt x="5" y="159"/>
                    <a:pt x="5" y="197"/>
                  </a:cubicBezTo>
                  <a:cubicBezTo>
                    <a:pt x="0" y="231"/>
                    <a:pt x="187" y="277"/>
                    <a:pt x="496" y="294"/>
                  </a:cubicBezTo>
                  <a:cubicBezTo>
                    <a:pt x="590" y="300"/>
                    <a:pt x="697" y="303"/>
                    <a:pt x="815" y="303"/>
                  </a:cubicBezTo>
                  <a:cubicBezTo>
                    <a:pt x="888" y="303"/>
                    <a:pt x="965" y="302"/>
                    <a:pt x="1046" y="299"/>
                  </a:cubicBezTo>
                  <a:cubicBezTo>
                    <a:pt x="1253" y="290"/>
                    <a:pt x="1478" y="269"/>
                    <a:pt x="1719" y="252"/>
                  </a:cubicBezTo>
                  <a:lnTo>
                    <a:pt x="1863" y="235"/>
                  </a:lnTo>
                  <a:cubicBezTo>
                    <a:pt x="1909" y="231"/>
                    <a:pt x="1956" y="231"/>
                    <a:pt x="2002" y="227"/>
                  </a:cubicBezTo>
                  <a:cubicBezTo>
                    <a:pt x="2122" y="220"/>
                    <a:pt x="2239" y="218"/>
                    <a:pt x="2350" y="218"/>
                  </a:cubicBezTo>
                  <a:cubicBezTo>
                    <a:pt x="2961" y="218"/>
                    <a:pt x="3435" y="298"/>
                    <a:pt x="3616" y="298"/>
                  </a:cubicBezTo>
                  <a:cubicBezTo>
                    <a:pt x="3665" y="298"/>
                    <a:pt x="3692" y="292"/>
                    <a:pt x="3695" y="277"/>
                  </a:cubicBezTo>
                  <a:cubicBezTo>
                    <a:pt x="3704" y="244"/>
                    <a:pt x="3530" y="167"/>
                    <a:pt x="3226" y="100"/>
                  </a:cubicBezTo>
                  <a:cubicBezTo>
                    <a:pt x="2899" y="35"/>
                    <a:pt x="2569" y="0"/>
                    <a:pt x="22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4"/>
            <p:cNvSpPr/>
            <p:nvPr/>
          </p:nvSpPr>
          <p:spPr>
            <a:xfrm>
              <a:off x="-2586749" y="5115409"/>
              <a:ext cx="176683" cy="183793"/>
            </a:xfrm>
            <a:custGeom>
              <a:rect b="b" l="l" r="r" t="t"/>
              <a:pathLst>
                <a:path extrusionOk="0" h="3981" w="3827">
                  <a:moveTo>
                    <a:pt x="3362" y="0"/>
                  </a:moveTo>
                  <a:cubicBezTo>
                    <a:pt x="3362" y="0"/>
                    <a:pt x="3361" y="0"/>
                    <a:pt x="3361" y="1"/>
                  </a:cubicBezTo>
                  <a:cubicBezTo>
                    <a:pt x="3344" y="5"/>
                    <a:pt x="3352" y="98"/>
                    <a:pt x="3365" y="259"/>
                  </a:cubicBezTo>
                  <a:cubicBezTo>
                    <a:pt x="3382" y="420"/>
                    <a:pt x="3399" y="665"/>
                    <a:pt x="3242" y="885"/>
                  </a:cubicBezTo>
                  <a:cubicBezTo>
                    <a:pt x="3145" y="1004"/>
                    <a:pt x="3031" y="1105"/>
                    <a:pt x="2904" y="1190"/>
                  </a:cubicBezTo>
                  <a:cubicBezTo>
                    <a:pt x="2768" y="1287"/>
                    <a:pt x="2595" y="1389"/>
                    <a:pt x="2446" y="1545"/>
                  </a:cubicBezTo>
                  <a:cubicBezTo>
                    <a:pt x="2366" y="1630"/>
                    <a:pt x="2303" y="1723"/>
                    <a:pt x="2252" y="1825"/>
                  </a:cubicBezTo>
                  <a:cubicBezTo>
                    <a:pt x="2193" y="1939"/>
                    <a:pt x="2171" y="2070"/>
                    <a:pt x="2188" y="2197"/>
                  </a:cubicBezTo>
                  <a:cubicBezTo>
                    <a:pt x="2209" y="2324"/>
                    <a:pt x="2260" y="2443"/>
                    <a:pt x="2336" y="2544"/>
                  </a:cubicBezTo>
                  <a:cubicBezTo>
                    <a:pt x="2396" y="2629"/>
                    <a:pt x="2446" y="2722"/>
                    <a:pt x="2485" y="2824"/>
                  </a:cubicBezTo>
                  <a:cubicBezTo>
                    <a:pt x="2506" y="2896"/>
                    <a:pt x="2510" y="2976"/>
                    <a:pt x="2502" y="3052"/>
                  </a:cubicBezTo>
                  <a:cubicBezTo>
                    <a:pt x="2489" y="3133"/>
                    <a:pt x="2463" y="3209"/>
                    <a:pt x="2425" y="3281"/>
                  </a:cubicBezTo>
                  <a:cubicBezTo>
                    <a:pt x="2387" y="3353"/>
                    <a:pt x="2332" y="3420"/>
                    <a:pt x="2269" y="3475"/>
                  </a:cubicBezTo>
                  <a:cubicBezTo>
                    <a:pt x="2277" y="3463"/>
                    <a:pt x="2286" y="3446"/>
                    <a:pt x="2290" y="3425"/>
                  </a:cubicBezTo>
                  <a:cubicBezTo>
                    <a:pt x="2307" y="3332"/>
                    <a:pt x="2298" y="3234"/>
                    <a:pt x="2260" y="3141"/>
                  </a:cubicBezTo>
                  <a:cubicBezTo>
                    <a:pt x="2209" y="3010"/>
                    <a:pt x="2133" y="2891"/>
                    <a:pt x="2036" y="2790"/>
                  </a:cubicBezTo>
                  <a:cubicBezTo>
                    <a:pt x="1926" y="2675"/>
                    <a:pt x="1795" y="2574"/>
                    <a:pt x="1672" y="2468"/>
                  </a:cubicBezTo>
                  <a:lnTo>
                    <a:pt x="1600" y="2405"/>
                  </a:lnTo>
                  <a:cubicBezTo>
                    <a:pt x="1579" y="2383"/>
                    <a:pt x="1553" y="2362"/>
                    <a:pt x="1532" y="2337"/>
                  </a:cubicBezTo>
                  <a:cubicBezTo>
                    <a:pt x="1350" y="2155"/>
                    <a:pt x="1278" y="1888"/>
                    <a:pt x="1346" y="1634"/>
                  </a:cubicBezTo>
                  <a:cubicBezTo>
                    <a:pt x="1393" y="1444"/>
                    <a:pt x="1481" y="1342"/>
                    <a:pt x="1452" y="1313"/>
                  </a:cubicBezTo>
                  <a:cubicBezTo>
                    <a:pt x="1450" y="1310"/>
                    <a:pt x="1446" y="1309"/>
                    <a:pt x="1441" y="1309"/>
                  </a:cubicBezTo>
                  <a:cubicBezTo>
                    <a:pt x="1403" y="1309"/>
                    <a:pt x="1280" y="1385"/>
                    <a:pt x="1194" y="1583"/>
                  </a:cubicBezTo>
                  <a:cubicBezTo>
                    <a:pt x="1139" y="1719"/>
                    <a:pt x="1117" y="1863"/>
                    <a:pt x="1134" y="2007"/>
                  </a:cubicBezTo>
                  <a:cubicBezTo>
                    <a:pt x="1160" y="2189"/>
                    <a:pt x="1244" y="2358"/>
                    <a:pt x="1371" y="2489"/>
                  </a:cubicBezTo>
                  <a:cubicBezTo>
                    <a:pt x="1397" y="2515"/>
                    <a:pt x="1422" y="2540"/>
                    <a:pt x="1448" y="2565"/>
                  </a:cubicBezTo>
                  <a:cubicBezTo>
                    <a:pt x="1473" y="2591"/>
                    <a:pt x="1498" y="2616"/>
                    <a:pt x="1528" y="2642"/>
                  </a:cubicBezTo>
                  <a:cubicBezTo>
                    <a:pt x="1663" y="2756"/>
                    <a:pt x="1795" y="2849"/>
                    <a:pt x="1896" y="2938"/>
                  </a:cubicBezTo>
                  <a:cubicBezTo>
                    <a:pt x="1981" y="3018"/>
                    <a:pt x="2057" y="3111"/>
                    <a:pt x="2116" y="3213"/>
                  </a:cubicBezTo>
                  <a:cubicBezTo>
                    <a:pt x="2214" y="3382"/>
                    <a:pt x="2197" y="3514"/>
                    <a:pt x="2231" y="3522"/>
                  </a:cubicBezTo>
                  <a:cubicBezTo>
                    <a:pt x="2154" y="3581"/>
                    <a:pt x="2070" y="3632"/>
                    <a:pt x="1981" y="3670"/>
                  </a:cubicBezTo>
                  <a:cubicBezTo>
                    <a:pt x="1799" y="3742"/>
                    <a:pt x="1604" y="3776"/>
                    <a:pt x="1405" y="3776"/>
                  </a:cubicBezTo>
                  <a:cubicBezTo>
                    <a:pt x="1394" y="3776"/>
                    <a:pt x="1382" y="3776"/>
                    <a:pt x="1371" y="3776"/>
                  </a:cubicBezTo>
                  <a:cubicBezTo>
                    <a:pt x="1053" y="3776"/>
                    <a:pt x="740" y="3663"/>
                    <a:pt x="491" y="3463"/>
                  </a:cubicBezTo>
                  <a:cubicBezTo>
                    <a:pt x="318" y="3319"/>
                    <a:pt x="191" y="3133"/>
                    <a:pt x="119" y="2921"/>
                  </a:cubicBezTo>
                  <a:cubicBezTo>
                    <a:pt x="68" y="2769"/>
                    <a:pt x="68" y="2680"/>
                    <a:pt x="42" y="2680"/>
                  </a:cubicBezTo>
                  <a:cubicBezTo>
                    <a:pt x="21" y="2680"/>
                    <a:pt x="0" y="2773"/>
                    <a:pt x="25" y="2946"/>
                  </a:cubicBezTo>
                  <a:cubicBezTo>
                    <a:pt x="72" y="3192"/>
                    <a:pt x="195" y="3416"/>
                    <a:pt x="381" y="3585"/>
                  </a:cubicBezTo>
                  <a:cubicBezTo>
                    <a:pt x="605" y="3806"/>
                    <a:pt x="978" y="3971"/>
                    <a:pt x="1401" y="3979"/>
                  </a:cubicBezTo>
                  <a:cubicBezTo>
                    <a:pt x="1422" y="3980"/>
                    <a:pt x="1442" y="3980"/>
                    <a:pt x="1462" y="3980"/>
                  </a:cubicBezTo>
                  <a:cubicBezTo>
                    <a:pt x="1666" y="3980"/>
                    <a:pt x="1869" y="3942"/>
                    <a:pt x="2061" y="3869"/>
                  </a:cubicBezTo>
                  <a:cubicBezTo>
                    <a:pt x="2214" y="3810"/>
                    <a:pt x="2349" y="3721"/>
                    <a:pt x="2468" y="3607"/>
                  </a:cubicBezTo>
                  <a:cubicBezTo>
                    <a:pt x="2502" y="3594"/>
                    <a:pt x="2535" y="3577"/>
                    <a:pt x="2573" y="3564"/>
                  </a:cubicBezTo>
                  <a:cubicBezTo>
                    <a:pt x="2747" y="3480"/>
                    <a:pt x="2954" y="3306"/>
                    <a:pt x="3136" y="3073"/>
                  </a:cubicBezTo>
                  <a:cubicBezTo>
                    <a:pt x="3158" y="3052"/>
                    <a:pt x="3174" y="3027"/>
                    <a:pt x="3191" y="3006"/>
                  </a:cubicBezTo>
                  <a:lnTo>
                    <a:pt x="3242" y="2934"/>
                  </a:lnTo>
                  <a:cubicBezTo>
                    <a:pt x="3412" y="2701"/>
                    <a:pt x="3538" y="2481"/>
                    <a:pt x="3636" y="2345"/>
                  </a:cubicBezTo>
                  <a:cubicBezTo>
                    <a:pt x="3737" y="2214"/>
                    <a:pt x="3826" y="2163"/>
                    <a:pt x="3814" y="2125"/>
                  </a:cubicBezTo>
                  <a:cubicBezTo>
                    <a:pt x="3810" y="2114"/>
                    <a:pt x="3795" y="2107"/>
                    <a:pt x="3771" y="2107"/>
                  </a:cubicBezTo>
                  <a:cubicBezTo>
                    <a:pt x="3718" y="2107"/>
                    <a:pt x="3623" y="2142"/>
                    <a:pt x="3517" y="2235"/>
                  </a:cubicBezTo>
                  <a:cubicBezTo>
                    <a:pt x="3369" y="2371"/>
                    <a:pt x="3230" y="2578"/>
                    <a:pt x="3064" y="2802"/>
                  </a:cubicBezTo>
                  <a:cubicBezTo>
                    <a:pt x="3048" y="2824"/>
                    <a:pt x="3031" y="2849"/>
                    <a:pt x="3014" y="2870"/>
                  </a:cubicBezTo>
                  <a:lnTo>
                    <a:pt x="2959" y="2934"/>
                  </a:lnTo>
                  <a:cubicBezTo>
                    <a:pt x="2878" y="3044"/>
                    <a:pt x="2785" y="3150"/>
                    <a:pt x="2688" y="3247"/>
                  </a:cubicBezTo>
                  <a:cubicBezTo>
                    <a:pt x="2705" y="3196"/>
                    <a:pt x="2717" y="3141"/>
                    <a:pt x="2726" y="3086"/>
                  </a:cubicBezTo>
                  <a:cubicBezTo>
                    <a:pt x="2739" y="2980"/>
                    <a:pt x="2730" y="2866"/>
                    <a:pt x="2700" y="2760"/>
                  </a:cubicBezTo>
                  <a:cubicBezTo>
                    <a:pt x="2658" y="2642"/>
                    <a:pt x="2599" y="2532"/>
                    <a:pt x="2523" y="2430"/>
                  </a:cubicBezTo>
                  <a:cubicBezTo>
                    <a:pt x="2468" y="2354"/>
                    <a:pt x="2425" y="2265"/>
                    <a:pt x="2404" y="2168"/>
                  </a:cubicBezTo>
                  <a:cubicBezTo>
                    <a:pt x="2379" y="2003"/>
                    <a:pt x="2476" y="1825"/>
                    <a:pt x="2599" y="1694"/>
                  </a:cubicBezTo>
                  <a:cubicBezTo>
                    <a:pt x="2726" y="1562"/>
                    <a:pt x="2878" y="1457"/>
                    <a:pt x="3018" y="1342"/>
                  </a:cubicBezTo>
                  <a:cubicBezTo>
                    <a:pt x="3162" y="1241"/>
                    <a:pt x="3280" y="1118"/>
                    <a:pt x="3378" y="974"/>
                  </a:cubicBezTo>
                  <a:cubicBezTo>
                    <a:pt x="3458" y="847"/>
                    <a:pt x="3500" y="703"/>
                    <a:pt x="3500" y="555"/>
                  </a:cubicBezTo>
                  <a:cubicBezTo>
                    <a:pt x="3500" y="449"/>
                    <a:pt x="3488" y="343"/>
                    <a:pt x="3458" y="242"/>
                  </a:cubicBezTo>
                  <a:cubicBezTo>
                    <a:pt x="3417" y="85"/>
                    <a:pt x="3379" y="0"/>
                    <a:pt x="33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4"/>
            <p:cNvSpPr/>
            <p:nvPr/>
          </p:nvSpPr>
          <p:spPr>
            <a:xfrm>
              <a:off x="-2693257" y="5236644"/>
              <a:ext cx="316617" cy="160571"/>
            </a:xfrm>
            <a:custGeom>
              <a:rect b="b" l="l" r="r" t="t"/>
              <a:pathLst>
                <a:path extrusionOk="0" h="3478" w="6858">
                  <a:moveTo>
                    <a:pt x="6801" y="0"/>
                  </a:moveTo>
                  <a:cubicBezTo>
                    <a:pt x="6758" y="0"/>
                    <a:pt x="6690" y="9"/>
                    <a:pt x="6599" y="33"/>
                  </a:cubicBezTo>
                  <a:cubicBezTo>
                    <a:pt x="6438" y="75"/>
                    <a:pt x="6218" y="189"/>
                    <a:pt x="5989" y="384"/>
                  </a:cubicBezTo>
                  <a:cubicBezTo>
                    <a:pt x="5757" y="574"/>
                    <a:pt x="5520" y="832"/>
                    <a:pt x="5228" y="1078"/>
                  </a:cubicBezTo>
                  <a:cubicBezTo>
                    <a:pt x="4910" y="1345"/>
                    <a:pt x="4559" y="1577"/>
                    <a:pt x="4182" y="1764"/>
                  </a:cubicBezTo>
                  <a:cubicBezTo>
                    <a:pt x="4102" y="1806"/>
                    <a:pt x="4021" y="1844"/>
                    <a:pt x="3941" y="1878"/>
                  </a:cubicBezTo>
                  <a:cubicBezTo>
                    <a:pt x="3860" y="1912"/>
                    <a:pt x="3776" y="1941"/>
                    <a:pt x="3691" y="1975"/>
                  </a:cubicBezTo>
                  <a:cubicBezTo>
                    <a:pt x="3354" y="2101"/>
                    <a:pt x="2995" y="2165"/>
                    <a:pt x="2635" y="2165"/>
                  </a:cubicBezTo>
                  <a:cubicBezTo>
                    <a:pt x="2584" y="2165"/>
                    <a:pt x="2532" y="2164"/>
                    <a:pt x="2481" y="2161"/>
                  </a:cubicBezTo>
                  <a:cubicBezTo>
                    <a:pt x="2150" y="2136"/>
                    <a:pt x="1829" y="2039"/>
                    <a:pt x="1541" y="1882"/>
                  </a:cubicBezTo>
                  <a:cubicBezTo>
                    <a:pt x="1066" y="1614"/>
                    <a:pt x="899" y="1296"/>
                    <a:pt x="849" y="1296"/>
                  </a:cubicBezTo>
                  <a:cubicBezTo>
                    <a:pt x="846" y="1296"/>
                    <a:pt x="844" y="1297"/>
                    <a:pt x="843" y="1298"/>
                  </a:cubicBezTo>
                  <a:cubicBezTo>
                    <a:pt x="830" y="1307"/>
                    <a:pt x="855" y="1395"/>
                    <a:pt x="948" y="1535"/>
                  </a:cubicBezTo>
                  <a:cubicBezTo>
                    <a:pt x="1080" y="1730"/>
                    <a:pt x="1253" y="1895"/>
                    <a:pt x="1456" y="2022"/>
                  </a:cubicBezTo>
                  <a:cubicBezTo>
                    <a:pt x="1761" y="2212"/>
                    <a:pt x="2104" y="2331"/>
                    <a:pt x="2464" y="2365"/>
                  </a:cubicBezTo>
                  <a:cubicBezTo>
                    <a:pt x="2548" y="2372"/>
                    <a:pt x="2632" y="2375"/>
                    <a:pt x="2716" y="2375"/>
                  </a:cubicBezTo>
                  <a:cubicBezTo>
                    <a:pt x="3072" y="2375"/>
                    <a:pt x="3428" y="2311"/>
                    <a:pt x="3767" y="2191"/>
                  </a:cubicBezTo>
                  <a:cubicBezTo>
                    <a:pt x="3856" y="2157"/>
                    <a:pt x="3945" y="2123"/>
                    <a:pt x="4030" y="2085"/>
                  </a:cubicBezTo>
                  <a:cubicBezTo>
                    <a:pt x="4119" y="2051"/>
                    <a:pt x="4203" y="2013"/>
                    <a:pt x="4288" y="1967"/>
                  </a:cubicBezTo>
                  <a:cubicBezTo>
                    <a:pt x="4301" y="1958"/>
                    <a:pt x="4318" y="1950"/>
                    <a:pt x="4334" y="1941"/>
                  </a:cubicBezTo>
                  <a:lnTo>
                    <a:pt x="4334" y="1941"/>
                  </a:lnTo>
                  <a:lnTo>
                    <a:pt x="4288" y="1984"/>
                  </a:lnTo>
                  <a:cubicBezTo>
                    <a:pt x="3945" y="2314"/>
                    <a:pt x="3450" y="2771"/>
                    <a:pt x="2764" y="3050"/>
                  </a:cubicBezTo>
                  <a:cubicBezTo>
                    <a:pt x="2696" y="3080"/>
                    <a:pt x="2629" y="3105"/>
                    <a:pt x="2557" y="3127"/>
                  </a:cubicBezTo>
                  <a:cubicBezTo>
                    <a:pt x="2489" y="3152"/>
                    <a:pt x="2417" y="3169"/>
                    <a:pt x="2345" y="3186"/>
                  </a:cubicBezTo>
                  <a:cubicBezTo>
                    <a:pt x="2145" y="3238"/>
                    <a:pt x="1939" y="3264"/>
                    <a:pt x="1732" y="3264"/>
                  </a:cubicBezTo>
                  <a:cubicBezTo>
                    <a:pt x="1602" y="3264"/>
                    <a:pt x="1471" y="3254"/>
                    <a:pt x="1342" y="3232"/>
                  </a:cubicBezTo>
                  <a:cubicBezTo>
                    <a:pt x="1071" y="3182"/>
                    <a:pt x="817" y="3084"/>
                    <a:pt x="584" y="2940"/>
                  </a:cubicBezTo>
                  <a:cubicBezTo>
                    <a:pt x="208" y="2698"/>
                    <a:pt x="64" y="2443"/>
                    <a:pt x="19" y="2443"/>
                  </a:cubicBezTo>
                  <a:cubicBezTo>
                    <a:pt x="17" y="2443"/>
                    <a:pt x="15" y="2444"/>
                    <a:pt x="13" y="2445"/>
                  </a:cubicBezTo>
                  <a:cubicBezTo>
                    <a:pt x="0" y="2454"/>
                    <a:pt x="17" y="2530"/>
                    <a:pt x="89" y="2644"/>
                  </a:cubicBezTo>
                  <a:cubicBezTo>
                    <a:pt x="195" y="2813"/>
                    <a:pt x="331" y="2957"/>
                    <a:pt x="491" y="3071"/>
                  </a:cubicBezTo>
                  <a:cubicBezTo>
                    <a:pt x="733" y="3249"/>
                    <a:pt x="1003" y="3368"/>
                    <a:pt x="1296" y="3431"/>
                  </a:cubicBezTo>
                  <a:cubicBezTo>
                    <a:pt x="1454" y="3463"/>
                    <a:pt x="1614" y="3478"/>
                    <a:pt x="1775" y="3478"/>
                  </a:cubicBezTo>
                  <a:cubicBezTo>
                    <a:pt x="1984" y="3478"/>
                    <a:pt x="2193" y="3452"/>
                    <a:pt x="2396" y="3402"/>
                  </a:cubicBezTo>
                  <a:cubicBezTo>
                    <a:pt x="2472" y="3380"/>
                    <a:pt x="2548" y="3359"/>
                    <a:pt x="2625" y="3338"/>
                  </a:cubicBezTo>
                  <a:cubicBezTo>
                    <a:pt x="2696" y="3313"/>
                    <a:pt x="2768" y="3283"/>
                    <a:pt x="2845" y="3253"/>
                  </a:cubicBezTo>
                  <a:cubicBezTo>
                    <a:pt x="3179" y="3114"/>
                    <a:pt x="3492" y="2923"/>
                    <a:pt x="3776" y="2695"/>
                  </a:cubicBezTo>
                  <a:cubicBezTo>
                    <a:pt x="4000" y="2513"/>
                    <a:pt x="4212" y="2310"/>
                    <a:pt x="4402" y="2094"/>
                  </a:cubicBezTo>
                  <a:cubicBezTo>
                    <a:pt x="4533" y="1946"/>
                    <a:pt x="4635" y="1819"/>
                    <a:pt x="4711" y="1717"/>
                  </a:cubicBezTo>
                  <a:cubicBezTo>
                    <a:pt x="4940" y="1573"/>
                    <a:pt x="5156" y="1408"/>
                    <a:pt x="5359" y="1230"/>
                  </a:cubicBezTo>
                  <a:cubicBezTo>
                    <a:pt x="5659" y="968"/>
                    <a:pt x="5884" y="697"/>
                    <a:pt x="6091" y="502"/>
                  </a:cubicBezTo>
                  <a:cubicBezTo>
                    <a:pt x="6252" y="346"/>
                    <a:pt x="6430" y="219"/>
                    <a:pt x="6628" y="121"/>
                  </a:cubicBezTo>
                  <a:cubicBezTo>
                    <a:pt x="6772" y="54"/>
                    <a:pt x="6857" y="37"/>
                    <a:pt x="6857" y="16"/>
                  </a:cubicBezTo>
                  <a:cubicBezTo>
                    <a:pt x="6855" y="6"/>
                    <a:pt x="6836" y="0"/>
                    <a:pt x="68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4"/>
            <p:cNvSpPr/>
            <p:nvPr/>
          </p:nvSpPr>
          <p:spPr>
            <a:xfrm>
              <a:off x="-2629361" y="5449244"/>
              <a:ext cx="193903" cy="63480"/>
            </a:xfrm>
            <a:custGeom>
              <a:rect b="b" l="l" r="r" t="t"/>
              <a:pathLst>
                <a:path extrusionOk="0" h="1375" w="4200">
                  <a:moveTo>
                    <a:pt x="4163" y="1"/>
                  </a:moveTo>
                  <a:cubicBezTo>
                    <a:pt x="4121" y="1"/>
                    <a:pt x="3952" y="143"/>
                    <a:pt x="3674" y="337"/>
                  </a:cubicBezTo>
                  <a:cubicBezTo>
                    <a:pt x="3276" y="612"/>
                    <a:pt x="2836" y="828"/>
                    <a:pt x="2375" y="968"/>
                  </a:cubicBezTo>
                  <a:lnTo>
                    <a:pt x="2214" y="1019"/>
                  </a:lnTo>
                  <a:lnTo>
                    <a:pt x="2045" y="1057"/>
                  </a:lnTo>
                  <a:cubicBezTo>
                    <a:pt x="1705" y="1136"/>
                    <a:pt x="1357" y="1176"/>
                    <a:pt x="1010" y="1176"/>
                  </a:cubicBezTo>
                  <a:cubicBezTo>
                    <a:pt x="876" y="1176"/>
                    <a:pt x="743" y="1170"/>
                    <a:pt x="610" y="1158"/>
                  </a:cubicBezTo>
                  <a:cubicBezTo>
                    <a:pt x="338" y="1136"/>
                    <a:pt x="145" y="1102"/>
                    <a:pt x="60" y="1102"/>
                  </a:cubicBezTo>
                  <a:cubicBezTo>
                    <a:pt x="31" y="1102"/>
                    <a:pt x="15" y="1106"/>
                    <a:pt x="13" y="1116"/>
                  </a:cubicBezTo>
                  <a:cubicBezTo>
                    <a:pt x="0" y="1154"/>
                    <a:pt x="212" y="1251"/>
                    <a:pt x="589" y="1323"/>
                  </a:cubicBezTo>
                  <a:cubicBezTo>
                    <a:pt x="800" y="1357"/>
                    <a:pt x="1014" y="1375"/>
                    <a:pt x="1228" y="1375"/>
                  </a:cubicBezTo>
                  <a:cubicBezTo>
                    <a:pt x="1519" y="1375"/>
                    <a:pt x="1810" y="1343"/>
                    <a:pt x="2096" y="1277"/>
                  </a:cubicBezTo>
                  <a:lnTo>
                    <a:pt x="2269" y="1235"/>
                  </a:lnTo>
                  <a:lnTo>
                    <a:pt x="2443" y="1184"/>
                  </a:lnTo>
                  <a:cubicBezTo>
                    <a:pt x="2929" y="1031"/>
                    <a:pt x="3382" y="790"/>
                    <a:pt x="3776" y="468"/>
                  </a:cubicBezTo>
                  <a:cubicBezTo>
                    <a:pt x="4064" y="219"/>
                    <a:pt x="4199" y="24"/>
                    <a:pt x="4169" y="3"/>
                  </a:cubicBezTo>
                  <a:cubicBezTo>
                    <a:pt x="4168" y="2"/>
                    <a:pt x="4166" y="1"/>
                    <a:pt x="41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4"/>
            <p:cNvSpPr/>
            <p:nvPr/>
          </p:nvSpPr>
          <p:spPr>
            <a:xfrm>
              <a:off x="-2630931" y="5662860"/>
              <a:ext cx="96398" cy="247458"/>
            </a:xfrm>
            <a:custGeom>
              <a:rect b="b" l="l" r="r" t="t"/>
              <a:pathLst>
                <a:path extrusionOk="0" h="5360" w="2088">
                  <a:moveTo>
                    <a:pt x="1891" y="1"/>
                  </a:moveTo>
                  <a:cubicBezTo>
                    <a:pt x="1718" y="1"/>
                    <a:pt x="1372" y="1057"/>
                    <a:pt x="923" y="2410"/>
                  </a:cubicBezTo>
                  <a:cubicBezTo>
                    <a:pt x="902" y="2482"/>
                    <a:pt x="881" y="2550"/>
                    <a:pt x="856" y="2622"/>
                  </a:cubicBezTo>
                  <a:lnTo>
                    <a:pt x="788" y="2825"/>
                  </a:lnTo>
                  <a:cubicBezTo>
                    <a:pt x="343" y="4218"/>
                    <a:pt x="1" y="5288"/>
                    <a:pt x="161" y="5356"/>
                  </a:cubicBezTo>
                  <a:cubicBezTo>
                    <a:pt x="167" y="5359"/>
                    <a:pt x="173" y="5360"/>
                    <a:pt x="180" y="5360"/>
                  </a:cubicBezTo>
                  <a:cubicBezTo>
                    <a:pt x="369" y="5360"/>
                    <a:pt x="863" y="4361"/>
                    <a:pt x="1321" y="3007"/>
                  </a:cubicBezTo>
                  <a:lnTo>
                    <a:pt x="1389" y="2795"/>
                  </a:lnTo>
                  <a:cubicBezTo>
                    <a:pt x="1414" y="2724"/>
                    <a:pt x="1435" y="2656"/>
                    <a:pt x="1457" y="2584"/>
                  </a:cubicBezTo>
                  <a:cubicBezTo>
                    <a:pt x="1897" y="1170"/>
                    <a:pt x="2087" y="49"/>
                    <a:pt x="1901" y="2"/>
                  </a:cubicBezTo>
                  <a:cubicBezTo>
                    <a:pt x="1898" y="1"/>
                    <a:pt x="1894" y="1"/>
                    <a:pt x="189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4"/>
            <p:cNvSpPr/>
            <p:nvPr/>
          </p:nvSpPr>
          <p:spPr>
            <a:xfrm>
              <a:off x="-2753274" y="5532299"/>
              <a:ext cx="241595" cy="85964"/>
            </a:xfrm>
            <a:custGeom>
              <a:rect b="b" l="l" r="r" t="t"/>
              <a:pathLst>
                <a:path extrusionOk="0" h="1862" w="5233">
                  <a:moveTo>
                    <a:pt x="128" y="1"/>
                  </a:moveTo>
                  <a:cubicBezTo>
                    <a:pt x="88" y="1"/>
                    <a:pt x="61" y="11"/>
                    <a:pt x="48" y="32"/>
                  </a:cubicBezTo>
                  <a:cubicBezTo>
                    <a:pt x="1" y="104"/>
                    <a:pt x="200" y="312"/>
                    <a:pt x="585" y="574"/>
                  </a:cubicBezTo>
                  <a:cubicBezTo>
                    <a:pt x="1101" y="908"/>
                    <a:pt x="1656" y="1184"/>
                    <a:pt x="2236" y="1387"/>
                  </a:cubicBezTo>
                  <a:lnTo>
                    <a:pt x="2443" y="1459"/>
                  </a:lnTo>
                  <a:lnTo>
                    <a:pt x="2655" y="1526"/>
                  </a:lnTo>
                  <a:cubicBezTo>
                    <a:pt x="3243" y="1708"/>
                    <a:pt x="3848" y="1818"/>
                    <a:pt x="4466" y="1857"/>
                  </a:cubicBezTo>
                  <a:cubicBezTo>
                    <a:pt x="4541" y="1860"/>
                    <a:pt x="4611" y="1862"/>
                    <a:pt x="4676" y="1862"/>
                  </a:cubicBezTo>
                  <a:cubicBezTo>
                    <a:pt x="5012" y="1862"/>
                    <a:pt x="5213" y="1817"/>
                    <a:pt x="5220" y="1746"/>
                  </a:cubicBezTo>
                  <a:cubicBezTo>
                    <a:pt x="5232" y="1548"/>
                    <a:pt x="4153" y="1421"/>
                    <a:pt x="2820" y="989"/>
                  </a:cubicBezTo>
                  <a:lnTo>
                    <a:pt x="2621" y="925"/>
                  </a:lnTo>
                  <a:lnTo>
                    <a:pt x="2422" y="858"/>
                  </a:lnTo>
                  <a:cubicBezTo>
                    <a:pt x="1266" y="466"/>
                    <a:pt x="400" y="1"/>
                    <a:pt x="12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4"/>
            <p:cNvSpPr/>
            <p:nvPr/>
          </p:nvSpPr>
          <p:spPr>
            <a:xfrm>
              <a:off x="-2711631" y="5306310"/>
              <a:ext cx="47922" cy="63711"/>
            </a:xfrm>
            <a:custGeom>
              <a:rect b="b" l="l" r="r" t="t"/>
              <a:pathLst>
                <a:path extrusionOk="0" h="1380" w="1038">
                  <a:moveTo>
                    <a:pt x="809" y="1"/>
                  </a:moveTo>
                  <a:cubicBezTo>
                    <a:pt x="771" y="1"/>
                    <a:pt x="729" y="8"/>
                    <a:pt x="682" y="22"/>
                  </a:cubicBezTo>
                  <a:cubicBezTo>
                    <a:pt x="483" y="90"/>
                    <a:pt x="314" y="229"/>
                    <a:pt x="204" y="407"/>
                  </a:cubicBezTo>
                  <a:cubicBezTo>
                    <a:pt x="187" y="428"/>
                    <a:pt x="178" y="454"/>
                    <a:pt x="166" y="475"/>
                  </a:cubicBezTo>
                  <a:cubicBezTo>
                    <a:pt x="153" y="496"/>
                    <a:pt x="140" y="517"/>
                    <a:pt x="127" y="538"/>
                  </a:cubicBezTo>
                  <a:cubicBezTo>
                    <a:pt x="22" y="771"/>
                    <a:pt x="1" y="995"/>
                    <a:pt x="64" y="1177"/>
                  </a:cubicBezTo>
                  <a:cubicBezTo>
                    <a:pt x="85" y="1258"/>
                    <a:pt x="136" y="1321"/>
                    <a:pt x="208" y="1364"/>
                  </a:cubicBezTo>
                  <a:cubicBezTo>
                    <a:pt x="226" y="1374"/>
                    <a:pt x="245" y="1380"/>
                    <a:pt x="265" y="1380"/>
                  </a:cubicBezTo>
                  <a:cubicBezTo>
                    <a:pt x="293" y="1380"/>
                    <a:pt x="321" y="1369"/>
                    <a:pt x="343" y="1347"/>
                  </a:cubicBezTo>
                  <a:cubicBezTo>
                    <a:pt x="373" y="1317"/>
                    <a:pt x="394" y="1283"/>
                    <a:pt x="411" y="1245"/>
                  </a:cubicBezTo>
                  <a:cubicBezTo>
                    <a:pt x="432" y="1211"/>
                    <a:pt x="449" y="1177"/>
                    <a:pt x="466" y="1139"/>
                  </a:cubicBezTo>
                  <a:cubicBezTo>
                    <a:pt x="504" y="1063"/>
                    <a:pt x="559" y="923"/>
                    <a:pt x="631" y="792"/>
                  </a:cubicBezTo>
                  <a:cubicBezTo>
                    <a:pt x="640" y="775"/>
                    <a:pt x="644" y="763"/>
                    <a:pt x="652" y="750"/>
                  </a:cubicBezTo>
                  <a:cubicBezTo>
                    <a:pt x="661" y="733"/>
                    <a:pt x="669" y="720"/>
                    <a:pt x="678" y="708"/>
                  </a:cubicBezTo>
                  <a:cubicBezTo>
                    <a:pt x="826" y="432"/>
                    <a:pt x="1037" y="263"/>
                    <a:pt x="978" y="94"/>
                  </a:cubicBezTo>
                  <a:cubicBezTo>
                    <a:pt x="955" y="35"/>
                    <a:pt x="895" y="1"/>
                    <a:pt x="809"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4"/>
            <p:cNvSpPr/>
            <p:nvPr/>
          </p:nvSpPr>
          <p:spPr>
            <a:xfrm>
              <a:off x="-2640118" y="5277409"/>
              <a:ext cx="155215" cy="43998"/>
            </a:xfrm>
            <a:custGeom>
              <a:rect b="b" l="l" r="r" t="t"/>
              <a:pathLst>
                <a:path extrusionOk="0" h="953" w="3362">
                  <a:moveTo>
                    <a:pt x="136" y="1"/>
                  </a:moveTo>
                  <a:cubicBezTo>
                    <a:pt x="102" y="1"/>
                    <a:pt x="75" y="10"/>
                    <a:pt x="56" y="30"/>
                  </a:cubicBezTo>
                  <a:cubicBezTo>
                    <a:pt x="1" y="93"/>
                    <a:pt x="85" y="275"/>
                    <a:pt x="331" y="479"/>
                  </a:cubicBezTo>
                  <a:cubicBezTo>
                    <a:pt x="669" y="741"/>
                    <a:pt x="1071" y="902"/>
                    <a:pt x="1499" y="940"/>
                  </a:cubicBezTo>
                  <a:cubicBezTo>
                    <a:pt x="1550" y="948"/>
                    <a:pt x="1601" y="948"/>
                    <a:pt x="1651" y="953"/>
                  </a:cubicBezTo>
                  <a:lnTo>
                    <a:pt x="1804" y="953"/>
                  </a:lnTo>
                  <a:cubicBezTo>
                    <a:pt x="2231" y="944"/>
                    <a:pt x="2646" y="813"/>
                    <a:pt x="3001" y="576"/>
                  </a:cubicBezTo>
                  <a:cubicBezTo>
                    <a:pt x="3260" y="394"/>
                    <a:pt x="3361" y="220"/>
                    <a:pt x="3310" y="153"/>
                  </a:cubicBezTo>
                  <a:cubicBezTo>
                    <a:pt x="3291" y="127"/>
                    <a:pt x="3258" y="116"/>
                    <a:pt x="3213" y="116"/>
                  </a:cubicBezTo>
                  <a:cubicBezTo>
                    <a:pt x="3125" y="116"/>
                    <a:pt x="2991" y="158"/>
                    <a:pt x="2819" y="212"/>
                  </a:cubicBezTo>
                  <a:cubicBezTo>
                    <a:pt x="2489" y="322"/>
                    <a:pt x="2142" y="385"/>
                    <a:pt x="1795" y="390"/>
                  </a:cubicBezTo>
                  <a:lnTo>
                    <a:pt x="1672" y="390"/>
                  </a:lnTo>
                  <a:cubicBezTo>
                    <a:pt x="1630" y="390"/>
                    <a:pt x="1592" y="385"/>
                    <a:pt x="1550" y="381"/>
                  </a:cubicBezTo>
                  <a:cubicBezTo>
                    <a:pt x="1203" y="347"/>
                    <a:pt x="860" y="263"/>
                    <a:pt x="538" y="127"/>
                  </a:cubicBezTo>
                  <a:cubicBezTo>
                    <a:pt x="359" y="57"/>
                    <a:pt x="224" y="1"/>
                    <a:pt x="136"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4"/>
            <p:cNvSpPr/>
            <p:nvPr/>
          </p:nvSpPr>
          <p:spPr>
            <a:xfrm>
              <a:off x="-2563896" y="5127274"/>
              <a:ext cx="138179" cy="106093"/>
            </a:xfrm>
            <a:custGeom>
              <a:rect b="b" l="l" r="r" t="t"/>
              <a:pathLst>
                <a:path extrusionOk="0" h="2298" w="2993">
                  <a:moveTo>
                    <a:pt x="2854" y="1"/>
                  </a:moveTo>
                  <a:cubicBezTo>
                    <a:pt x="2851" y="1"/>
                    <a:pt x="2848" y="1"/>
                    <a:pt x="2845" y="2"/>
                  </a:cubicBezTo>
                  <a:cubicBezTo>
                    <a:pt x="2743" y="14"/>
                    <a:pt x="2718" y="196"/>
                    <a:pt x="2561" y="408"/>
                  </a:cubicBezTo>
                  <a:cubicBezTo>
                    <a:pt x="2468" y="535"/>
                    <a:pt x="2354" y="649"/>
                    <a:pt x="2227" y="742"/>
                  </a:cubicBezTo>
                  <a:cubicBezTo>
                    <a:pt x="2150" y="797"/>
                    <a:pt x="2070" y="844"/>
                    <a:pt x="1981" y="886"/>
                  </a:cubicBezTo>
                  <a:cubicBezTo>
                    <a:pt x="1884" y="933"/>
                    <a:pt x="1782" y="975"/>
                    <a:pt x="1681" y="1013"/>
                  </a:cubicBezTo>
                  <a:lnTo>
                    <a:pt x="1545" y="1056"/>
                  </a:lnTo>
                  <a:lnTo>
                    <a:pt x="1410" y="1098"/>
                  </a:lnTo>
                  <a:cubicBezTo>
                    <a:pt x="1173" y="1170"/>
                    <a:pt x="940" y="1233"/>
                    <a:pt x="728" y="1318"/>
                  </a:cubicBezTo>
                  <a:cubicBezTo>
                    <a:pt x="512" y="1398"/>
                    <a:pt x="297" y="1517"/>
                    <a:pt x="161" y="1682"/>
                  </a:cubicBezTo>
                  <a:cubicBezTo>
                    <a:pt x="51" y="1809"/>
                    <a:pt x="0" y="1978"/>
                    <a:pt x="17" y="2143"/>
                  </a:cubicBezTo>
                  <a:cubicBezTo>
                    <a:pt x="36" y="2249"/>
                    <a:pt x="86" y="2298"/>
                    <a:pt x="129" y="2298"/>
                  </a:cubicBezTo>
                  <a:cubicBezTo>
                    <a:pt x="134" y="2298"/>
                    <a:pt x="139" y="2297"/>
                    <a:pt x="144" y="2296"/>
                  </a:cubicBezTo>
                  <a:cubicBezTo>
                    <a:pt x="225" y="2275"/>
                    <a:pt x="254" y="2101"/>
                    <a:pt x="453" y="1970"/>
                  </a:cubicBezTo>
                  <a:cubicBezTo>
                    <a:pt x="584" y="1889"/>
                    <a:pt x="733" y="1834"/>
                    <a:pt x="885" y="1805"/>
                  </a:cubicBezTo>
                  <a:cubicBezTo>
                    <a:pt x="1084" y="1754"/>
                    <a:pt x="1312" y="1707"/>
                    <a:pt x="1566" y="1640"/>
                  </a:cubicBezTo>
                  <a:lnTo>
                    <a:pt x="1719" y="1589"/>
                  </a:lnTo>
                  <a:cubicBezTo>
                    <a:pt x="1769" y="1576"/>
                    <a:pt x="1820" y="1559"/>
                    <a:pt x="1871" y="1538"/>
                  </a:cubicBezTo>
                  <a:cubicBezTo>
                    <a:pt x="1998" y="1492"/>
                    <a:pt x="2121" y="1432"/>
                    <a:pt x="2239" y="1365"/>
                  </a:cubicBezTo>
                  <a:cubicBezTo>
                    <a:pt x="2354" y="1301"/>
                    <a:pt x="2459" y="1225"/>
                    <a:pt x="2557" y="1132"/>
                  </a:cubicBezTo>
                  <a:cubicBezTo>
                    <a:pt x="2722" y="984"/>
                    <a:pt x="2849" y="797"/>
                    <a:pt x="2929" y="586"/>
                  </a:cubicBezTo>
                  <a:cubicBezTo>
                    <a:pt x="2984" y="446"/>
                    <a:pt x="2993" y="290"/>
                    <a:pt x="2963" y="141"/>
                  </a:cubicBezTo>
                  <a:cubicBezTo>
                    <a:pt x="2936" y="48"/>
                    <a:pt x="2894" y="1"/>
                    <a:pt x="285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4"/>
            <p:cNvSpPr/>
            <p:nvPr/>
          </p:nvSpPr>
          <p:spPr>
            <a:xfrm>
              <a:off x="-2578346" y="5342736"/>
              <a:ext cx="168465" cy="66666"/>
            </a:xfrm>
            <a:custGeom>
              <a:rect b="b" l="l" r="r" t="t"/>
              <a:pathLst>
                <a:path extrusionOk="0" h="1444" w="3649">
                  <a:moveTo>
                    <a:pt x="3521" y="1"/>
                  </a:moveTo>
                  <a:cubicBezTo>
                    <a:pt x="3315" y="1"/>
                    <a:pt x="2767" y="408"/>
                    <a:pt x="1972" y="676"/>
                  </a:cubicBezTo>
                  <a:lnTo>
                    <a:pt x="1837" y="727"/>
                  </a:lnTo>
                  <a:lnTo>
                    <a:pt x="1702" y="765"/>
                  </a:lnTo>
                  <a:lnTo>
                    <a:pt x="1702" y="769"/>
                  </a:lnTo>
                  <a:cubicBezTo>
                    <a:pt x="792" y="1053"/>
                    <a:pt x="38" y="1011"/>
                    <a:pt x="13" y="1193"/>
                  </a:cubicBezTo>
                  <a:cubicBezTo>
                    <a:pt x="0" y="1286"/>
                    <a:pt x="191" y="1383"/>
                    <a:pt x="529" y="1425"/>
                  </a:cubicBezTo>
                  <a:cubicBezTo>
                    <a:pt x="646" y="1438"/>
                    <a:pt x="764" y="1444"/>
                    <a:pt x="882" y="1444"/>
                  </a:cubicBezTo>
                  <a:cubicBezTo>
                    <a:pt x="1211" y="1444"/>
                    <a:pt x="1540" y="1396"/>
                    <a:pt x="1858" y="1303"/>
                  </a:cubicBezTo>
                  <a:lnTo>
                    <a:pt x="2011" y="1256"/>
                  </a:lnTo>
                  <a:lnTo>
                    <a:pt x="2163" y="1205"/>
                  </a:lnTo>
                  <a:cubicBezTo>
                    <a:pt x="2586" y="1053"/>
                    <a:pt x="2976" y="820"/>
                    <a:pt x="3310" y="515"/>
                  </a:cubicBezTo>
                  <a:cubicBezTo>
                    <a:pt x="3551" y="283"/>
                    <a:pt x="3649" y="88"/>
                    <a:pt x="3585" y="24"/>
                  </a:cubicBezTo>
                  <a:cubicBezTo>
                    <a:pt x="3570" y="8"/>
                    <a:pt x="3548" y="1"/>
                    <a:pt x="3521"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4"/>
            <p:cNvSpPr/>
            <p:nvPr/>
          </p:nvSpPr>
          <p:spPr>
            <a:xfrm>
              <a:off x="-2695611" y="5428561"/>
              <a:ext cx="244088" cy="54293"/>
            </a:xfrm>
            <a:custGeom>
              <a:rect b="b" l="l" r="r" t="t"/>
              <a:pathLst>
                <a:path extrusionOk="0" h="1176" w="5287">
                  <a:moveTo>
                    <a:pt x="137" y="0"/>
                  </a:moveTo>
                  <a:cubicBezTo>
                    <a:pt x="89" y="0"/>
                    <a:pt x="57" y="11"/>
                    <a:pt x="43" y="36"/>
                  </a:cubicBezTo>
                  <a:cubicBezTo>
                    <a:pt x="1" y="108"/>
                    <a:pt x="204" y="311"/>
                    <a:pt x="614" y="531"/>
                  </a:cubicBezTo>
                  <a:cubicBezTo>
                    <a:pt x="1021" y="756"/>
                    <a:pt x="1630" y="988"/>
                    <a:pt x="2358" y="1107"/>
                  </a:cubicBezTo>
                  <a:lnTo>
                    <a:pt x="2574" y="1137"/>
                  </a:lnTo>
                  <a:lnTo>
                    <a:pt x="2794" y="1158"/>
                  </a:lnTo>
                  <a:cubicBezTo>
                    <a:pt x="2960" y="1170"/>
                    <a:pt x="3121" y="1176"/>
                    <a:pt x="3276" y="1176"/>
                  </a:cubicBezTo>
                  <a:cubicBezTo>
                    <a:pt x="3811" y="1176"/>
                    <a:pt x="4277" y="1108"/>
                    <a:pt x="4631" y="1010"/>
                  </a:cubicBezTo>
                  <a:cubicBezTo>
                    <a:pt x="4813" y="959"/>
                    <a:pt x="4986" y="874"/>
                    <a:pt x="5143" y="764"/>
                  </a:cubicBezTo>
                  <a:cubicBezTo>
                    <a:pt x="5249" y="679"/>
                    <a:pt x="5287" y="607"/>
                    <a:pt x="5262" y="569"/>
                  </a:cubicBezTo>
                  <a:cubicBezTo>
                    <a:pt x="5247" y="546"/>
                    <a:pt x="5215" y="537"/>
                    <a:pt x="5167" y="537"/>
                  </a:cubicBezTo>
                  <a:cubicBezTo>
                    <a:pt x="5053" y="537"/>
                    <a:pt x="4846" y="588"/>
                    <a:pt x="4551" y="612"/>
                  </a:cubicBezTo>
                  <a:cubicBezTo>
                    <a:pt x="4284" y="631"/>
                    <a:pt x="4017" y="642"/>
                    <a:pt x="3751" y="642"/>
                  </a:cubicBezTo>
                  <a:cubicBezTo>
                    <a:pt x="3448" y="642"/>
                    <a:pt x="3145" y="628"/>
                    <a:pt x="2841" y="599"/>
                  </a:cubicBezTo>
                  <a:lnTo>
                    <a:pt x="2642" y="578"/>
                  </a:lnTo>
                  <a:lnTo>
                    <a:pt x="2439" y="552"/>
                  </a:lnTo>
                  <a:cubicBezTo>
                    <a:pt x="1283" y="389"/>
                    <a:pt x="422" y="0"/>
                    <a:pt x="137"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0" name="Google Shape;8030;p64"/>
          <p:cNvGrpSpPr/>
          <p:nvPr/>
        </p:nvGrpSpPr>
        <p:grpSpPr>
          <a:xfrm>
            <a:off x="2333629" y="6186731"/>
            <a:ext cx="756698" cy="746678"/>
            <a:chOff x="-3166748" y="6272359"/>
            <a:chExt cx="624183" cy="615919"/>
          </a:xfrm>
        </p:grpSpPr>
        <p:sp>
          <p:nvSpPr>
            <p:cNvPr id="8031" name="Google Shape;8031;p64"/>
            <p:cNvSpPr/>
            <p:nvPr/>
          </p:nvSpPr>
          <p:spPr>
            <a:xfrm>
              <a:off x="-2958441" y="6272359"/>
              <a:ext cx="415877" cy="383190"/>
            </a:xfrm>
            <a:custGeom>
              <a:rect b="b" l="l" r="r" t="t"/>
              <a:pathLst>
                <a:path extrusionOk="0" h="8300" w="9008">
                  <a:moveTo>
                    <a:pt x="5680" y="1"/>
                  </a:moveTo>
                  <a:cubicBezTo>
                    <a:pt x="5042" y="1"/>
                    <a:pt x="4401" y="176"/>
                    <a:pt x="3810" y="429"/>
                  </a:cubicBezTo>
                  <a:cubicBezTo>
                    <a:pt x="2688" y="898"/>
                    <a:pt x="1673" y="1660"/>
                    <a:pt x="1004" y="2676"/>
                  </a:cubicBezTo>
                  <a:cubicBezTo>
                    <a:pt x="555" y="3358"/>
                    <a:pt x="344" y="4073"/>
                    <a:pt x="276" y="4869"/>
                  </a:cubicBezTo>
                  <a:cubicBezTo>
                    <a:pt x="225" y="5495"/>
                    <a:pt x="1" y="6126"/>
                    <a:pt x="145" y="6752"/>
                  </a:cubicBezTo>
                  <a:cubicBezTo>
                    <a:pt x="170" y="6909"/>
                    <a:pt x="242" y="7057"/>
                    <a:pt x="344" y="7175"/>
                  </a:cubicBezTo>
                  <a:cubicBezTo>
                    <a:pt x="428" y="7266"/>
                    <a:pt x="549" y="7324"/>
                    <a:pt x="667" y="7324"/>
                  </a:cubicBezTo>
                  <a:cubicBezTo>
                    <a:pt x="704" y="7324"/>
                    <a:pt x="740" y="7319"/>
                    <a:pt x="775" y="7307"/>
                  </a:cubicBezTo>
                  <a:lnTo>
                    <a:pt x="775" y="7307"/>
                  </a:lnTo>
                  <a:cubicBezTo>
                    <a:pt x="767" y="7535"/>
                    <a:pt x="763" y="7781"/>
                    <a:pt x="860" y="7988"/>
                  </a:cubicBezTo>
                  <a:cubicBezTo>
                    <a:pt x="944" y="8160"/>
                    <a:pt x="1127" y="8299"/>
                    <a:pt x="1312" y="8299"/>
                  </a:cubicBezTo>
                  <a:cubicBezTo>
                    <a:pt x="1350" y="8299"/>
                    <a:pt x="1389" y="8293"/>
                    <a:pt x="1427" y="8280"/>
                  </a:cubicBezTo>
                  <a:cubicBezTo>
                    <a:pt x="1558" y="8229"/>
                    <a:pt x="1652" y="8111"/>
                    <a:pt x="1766" y="8026"/>
                  </a:cubicBezTo>
                  <a:cubicBezTo>
                    <a:pt x="2130" y="7751"/>
                    <a:pt x="2811" y="7759"/>
                    <a:pt x="3251" y="7726"/>
                  </a:cubicBezTo>
                  <a:cubicBezTo>
                    <a:pt x="3827" y="7683"/>
                    <a:pt x="4386" y="7649"/>
                    <a:pt x="4944" y="7493"/>
                  </a:cubicBezTo>
                  <a:cubicBezTo>
                    <a:pt x="5059" y="7463"/>
                    <a:pt x="5173" y="7425"/>
                    <a:pt x="5287" y="7383"/>
                  </a:cubicBezTo>
                  <a:cubicBezTo>
                    <a:pt x="6290" y="7023"/>
                    <a:pt x="7154" y="6358"/>
                    <a:pt x="7759" y="5478"/>
                  </a:cubicBezTo>
                  <a:cubicBezTo>
                    <a:pt x="8474" y="4437"/>
                    <a:pt x="9008" y="2790"/>
                    <a:pt x="8381" y="1601"/>
                  </a:cubicBezTo>
                  <a:cubicBezTo>
                    <a:pt x="7954" y="810"/>
                    <a:pt x="7205" y="247"/>
                    <a:pt x="6324" y="65"/>
                  </a:cubicBezTo>
                  <a:cubicBezTo>
                    <a:pt x="6111" y="21"/>
                    <a:pt x="5896" y="1"/>
                    <a:pt x="56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4"/>
            <p:cNvSpPr/>
            <p:nvPr/>
          </p:nvSpPr>
          <p:spPr>
            <a:xfrm>
              <a:off x="-3166748" y="6601070"/>
              <a:ext cx="259369" cy="287208"/>
            </a:xfrm>
            <a:custGeom>
              <a:rect b="b" l="l" r="r" t="t"/>
              <a:pathLst>
                <a:path extrusionOk="0" h="6221" w="5618">
                  <a:moveTo>
                    <a:pt x="4813" y="0"/>
                  </a:moveTo>
                  <a:cubicBezTo>
                    <a:pt x="4538" y="216"/>
                    <a:pt x="4297" y="483"/>
                    <a:pt x="4056" y="737"/>
                  </a:cubicBezTo>
                  <a:cubicBezTo>
                    <a:pt x="3937" y="859"/>
                    <a:pt x="3819" y="982"/>
                    <a:pt x="3700" y="1105"/>
                  </a:cubicBezTo>
                  <a:cubicBezTo>
                    <a:pt x="3154" y="1655"/>
                    <a:pt x="2583" y="2180"/>
                    <a:pt x="2011" y="2705"/>
                  </a:cubicBezTo>
                  <a:cubicBezTo>
                    <a:pt x="1969" y="2747"/>
                    <a:pt x="1923" y="2785"/>
                    <a:pt x="1868" y="2811"/>
                  </a:cubicBezTo>
                  <a:cubicBezTo>
                    <a:pt x="1224" y="3073"/>
                    <a:pt x="276" y="2789"/>
                    <a:pt x="69" y="3708"/>
                  </a:cubicBezTo>
                  <a:cubicBezTo>
                    <a:pt x="1" y="4008"/>
                    <a:pt x="191" y="4305"/>
                    <a:pt x="428" y="4487"/>
                  </a:cubicBezTo>
                  <a:cubicBezTo>
                    <a:pt x="572" y="4598"/>
                    <a:pt x="695" y="4633"/>
                    <a:pt x="815" y="4633"/>
                  </a:cubicBezTo>
                  <a:cubicBezTo>
                    <a:pt x="1011" y="4633"/>
                    <a:pt x="1198" y="4540"/>
                    <a:pt x="1444" y="4529"/>
                  </a:cubicBezTo>
                  <a:cubicBezTo>
                    <a:pt x="1496" y="4528"/>
                    <a:pt x="1526" y="4522"/>
                    <a:pt x="1545" y="4522"/>
                  </a:cubicBezTo>
                  <a:cubicBezTo>
                    <a:pt x="1582" y="4522"/>
                    <a:pt x="1574" y="4543"/>
                    <a:pt x="1614" y="4656"/>
                  </a:cubicBezTo>
                  <a:cubicBezTo>
                    <a:pt x="1711" y="4965"/>
                    <a:pt x="1652" y="5329"/>
                    <a:pt x="1766" y="5651"/>
                  </a:cubicBezTo>
                  <a:cubicBezTo>
                    <a:pt x="1812" y="5812"/>
                    <a:pt x="1897" y="5955"/>
                    <a:pt x="2011" y="6074"/>
                  </a:cubicBezTo>
                  <a:cubicBezTo>
                    <a:pt x="2103" y="6162"/>
                    <a:pt x="2231" y="6221"/>
                    <a:pt x="2356" y="6221"/>
                  </a:cubicBezTo>
                  <a:cubicBezTo>
                    <a:pt x="2393" y="6221"/>
                    <a:pt x="2429" y="6216"/>
                    <a:pt x="2464" y="6205"/>
                  </a:cubicBezTo>
                  <a:cubicBezTo>
                    <a:pt x="2591" y="6167"/>
                    <a:pt x="2689" y="6065"/>
                    <a:pt x="2765" y="5960"/>
                  </a:cubicBezTo>
                  <a:cubicBezTo>
                    <a:pt x="2985" y="5655"/>
                    <a:pt x="3099" y="5291"/>
                    <a:pt x="3095" y="4918"/>
                  </a:cubicBezTo>
                  <a:cubicBezTo>
                    <a:pt x="3086" y="4563"/>
                    <a:pt x="2909" y="4212"/>
                    <a:pt x="3099" y="3873"/>
                  </a:cubicBezTo>
                  <a:cubicBezTo>
                    <a:pt x="3201" y="3695"/>
                    <a:pt x="3357" y="3556"/>
                    <a:pt x="3506" y="3412"/>
                  </a:cubicBezTo>
                  <a:cubicBezTo>
                    <a:pt x="4208" y="2760"/>
                    <a:pt x="4868" y="2057"/>
                    <a:pt x="5469" y="1312"/>
                  </a:cubicBezTo>
                  <a:cubicBezTo>
                    <a:pt x="5520" y="1249"/>
                    <a:pt x="5571" y="1185"/>
                    <a:pt x="5618" y="1122"/>
                  </a:cubicBezTo>
                  <a:cubicBezTo>
                    <a:pt x="5512" y="1067"/>
                    <a:pt x="5427" y="978"/>
                    <a:pt x="5376" y="868"/>
                  </a:cubicBezTo>
                  <a:cubicBezTo>
                    <a:pt x="5275" y="656"/>
                    <a:pt x="5283" y="419"/>
                    <a:pt x="5292" y="187"/>
                  </a:cubicBezTo>
                  <a:lnTo>
                    <a:pt x="5292" y="187"/>
                  </a:lnTo>
                  <a:cubicBezTo>
                    <a:pt x="5256" y="199"/>
                    <a:pt x="5220" y="204"/>
                    <a:pt x="5183" y="204"/>
                  </a:cubicBezTo>
                  <a:cubicBezTo>
                    <a:pt x="5064" y="204"/>
                    <a:pt x="4944" y="147"/>
                    <a:pt x="4860" y="60"/>
                  </a:cubicBezTo>
                  <a:cubicBezTo>
                    <a:pt x="4843" y="38"/>
                    <a:pt x="4826" y="21"/>
                    <a:pt x="4813"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4"/>
            <p:cNvSpPr/>
            <p:nvPr/>
          </p:nvSpPr>
          <p:spPr>
            <a:xfrm>
              <a:off x="-2669988" y="6325174"/>
              <a:ext cx="85825" cy="235500"/>
            </a:xfrm>
            <a:custGeom>
              <a:rect b="b" l="l" r="r" t="t"/>
              <a:pathLst>
                <a:path extrusionOk="0" h="5101" w="1859">
                  <a:moveTo>
                    <a:pt x="1029" y="0"/>
                  </a:moveTo>
                  <a:cubicBezTo>
                    <a:pt x="1018" y="0"/>
                    <a:pt x="1010" y="3"/>
                    <a:pt x="1003" y="8"/>
                  </a:cubicBezTo>
                  <a:cubicBezTo>
                    <a:pt x="940" y="63"/>
                    <a:pt x="1075" y="305"/>
                    <a:pt x="1202" y="732"/>
                  </a:cubicBezTo>
                  <a:cubicBezTo>
                    <a:pt x="1274" y="982"/>
                    <a:pt x="1325" y="1236"/>
                    <a:pt x="1350" y="1498"/>
                  </a:cubicBezTo>
                  <a:cubicBezTo>
                    <a:pt x="1380" y="1816"/>
                    <a:pt x="1367" y="2142"/>
                    <a:pt x="1312" y="2459"/>
                  </a:cubicBezTo>
                  <a:cubicBezTo>
                    <a:pt x="1304" y="2527"/>
                    <a:pt x="1287" y="2590"/>
                    <a:pt x="1274" y="2658"/>
                  </a:cubicBezTo>
                  <a:cubicBezTo>
                    <a:pt x="1261" y="2726"/>
                    <a:pt x="1244" y="2793"/>
                    <a:pt x="1223" y="2857"/>
                  </a:cubicBezTo>
                  <a:cubicBezTo>
                    <a:pt x="1037" y="3530"/>
                    <a:pt x="698" y="4067"/>
                    <a:pt x="440" y="4436"/>
                  </a:cubicBezTo>
                  <a:cubicBezTo>
                    <a:pt x="182" y="4808"/>
                    <a:pt x="0" y="5024"/>
                    <a:pt x="51" y="5087"/>
                  </a:cubicBezTo>
                  <a:cubicBezTo>
                    <a:pt x="59" y="5096"/>
                    <a:pt x="72" y="5101"/>
                    <a:pt x="90" y="5101"/>
                  </a:cubicBezTo>
                  <a:cubicBezTo>
                    <a:pt x="187" y="5101"/>
                    <a:pt x="421" y="4959"/>
                    <a:pt x="715" y="4664"/>
                  </a:cubicBezTo>
                  <a:cubicBezTo>
                    <a:pt x="1177" y="4194"/>
                    <a:pt x="1511" y="3623"/>
                    <a:pt x="1702" y="2992"/>
                  </a:cubicBezTo>
                  <a:cubicBezTo>
                    <a:pt x="1723" y="2916"/>
                    <a:pt x="1740" y="2840"/>
                    <a:pt x="1757" y="2764"/>
                  </a:cubicBezTo>
                  <a:cubicBezTo>
                    <a:pt x="1778" y="2688"/>
                    <a:pt x="1790" y="2611"/>
                    <a:pt x="1803" y="2531"/>
                  </a:cubicBezTo>
                  <a:cubicBezTo>
                    <a:pt x="1858" y="2167"/>
                    <a:pt x="1858" y="1799"/>
                    <a:pt x="1803" y="1435"/>
                  </a:cubicBezTo>
                  <a:cubicBezTo>
                    <a:pt x="1757" y="1143"/>
                    <a:pt x="1668" y="859"/>
                    <a:pt x="1536" y="597"/>
                  </a:cubicBezTo>
                  <a:cubicBezTo>
                    <a:pt x="1336" y="195"/>
                    <a:pt x="1118" y="0"/>
                    <a:pt x="1029"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4"/>
            <p:cNvSpPr/>
            <p:nvPr/>
          </p:nvSpPr>
          <p:spPr>
            <a:xfrm>
              <a:off x="-3059640" y="6777382"/>
              <a:ext cx="30332" cy="87257"/>
            </a:xfrm>
            <a:custGeom>
              <a:rect b="b" l="l" r="r" t="t"/>
              <a:pathLst>
                <a:path extrusionOk="0" h="1890" w="657">
                  <a:moveTo>
                    <a:pt x="332" y="1"/>
                  </a:moveTo>
                  <a:cubicBezTo>
                    <a:pt x="320" y="1"/>
                    <a:pt x="308" y="3"/>
                    <a:pt x="297" y="7"/>
                  </a:cubicBezTo>
                  <a:cubicBezTo>
                    <a:pt x="220" y="41"/>
                    <a:pt x="208" y="143"/>
                    <a:pt x="195" y="287"/>
                  </a:cubicBezTo>
                  <a:cubicBezTo>
                    <a:pt x="182" y="435"/>
                    <a:pt x="170" y="625"/>
                    <a:pt x="132" y="850"/>
                  </a:cubicBezTo>
                  <a:lnTo>
                    <a:pt x="123" y="917"/>
                  </a:lnTo>
                  <a:cubicBezTo>
                    <a:pt x="119" y="939"/>
                    <a:pt x="115" y="964"/>
                    <a:pt x="110" y="985"/>
                  </a:cubicBezTo>
                  <a:cubicBezTo>
                    <a:pt x="72" y="1209"/>
                    <a:pt x="26" y="1421"/>
                    <a:pt x="13" y="1582"/>
                  </a:cubicBezTo>
                  <a:cubicBezTo>
                    <a:pt x="0" y="1743"/>
                    <a:pt x="17" y="1857"/>
                    <a:pt x="89" y="1882"/>
                  </a:cubicBezTo>
                  <a:cubicBezTo>
                    <a:pt x="101" y="1887"/>
                    <a:pt x="114" y="1889"/>
                    <a:pt x="126" y="1889"/>
                  </a:cubicBezTo>
                  <a:cubicBezTo>
                    <a:pt x="196" y="1889"/>
                    <a:pt x="273" y="1819"/>
                    <a:pt x="352" y="1700"/>
                  </a:cubicBezTo>
                  <a:cubicBezTo>
                    <a:pt x="466" y="1510"/>
                    <a:pt x="551" y="1303"/>
                    <a:pt x="593" y="1083"/>
                  </a:cubicBezTo>
                  <a:cubicBezTo>
                    <a:pt x="601" y="1053"/>
                    <a:pt x="606" y="1027"/>
                    <a:pt x="610" y="1002"/>
                  </a:cubicBezTo>
                  <a:lnTo>
                    <a:pt x="623" y="922"/>
                  </a:lnTo>
                  <a:cubicBezTo>
                    <a:pt x="656" y="647"/>
                    <a:pt x="623" y="393"/>
                    <a:pt x="546" y="219"/>
                  </a:cubicBezTo>
                  <a:cubicBezTo>
                    <a:pt x="485" y="75"/>
                    <a:pt x="402" y="1"/>
                    <a:pt x="332"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4"/>
            <p:cNvSpPr/>
            <p:nvPr/>
          </p:nvSpPr>
          <p:spPr>
            <a:xfrm>
              <a:off x="-3046759" y="6649961"/>
              <a:ext cx="122205" cy="116111"/>
            </a:xfrm>
            <a:custGeom>
              <a:rect b="b" l="l" r="r" t="t"/>
              <a:pathLst>
                <a:path extrusionOk="0" h="2515" w="2647">
                  <a:moveTo>
                    <a:pt x="2475" y="0"/>
                  </a:moveTo>
                  <a:cubicBezTo>
                    <a:pt x="2303" y="0"/>
                    <a:pt x="1871" y="483"/>
                    <a:pt x="1300" y="1062"/>
                  </a:cubicBezTo>
                  <a:lnTo>
                    <a:pt x="1211" y="1159"/>
                  </a:lnTo>
                  <a:lnTo>
                    <a:pt x="1114" y="1252"/>
                  </a:lnTo>
                  <a:cubicBezTo>
                    <a:pt x="500" y="1887"/>
                    <a:pt x="1" y="2365"/>
                    <a:pt x="98" y="2488"/>
                  </a:cubicBezTo>
                  <a:cubicBezTo>
                    <a:pt x="111" y="2506"/>
                    <a:pt x="134" y="2514"/>
                    <a:pt x="164" y="2514"/>
                  </a:cubicBezTo>
                  <a:cubicBezTo>
                    <a:pt x="361" y="2514"/>
                    <a:pt x="897" y="2160"/>
                    <a:pt x="1465" y="1599"/>
                  </a:cubicBezTo>
                  <a:lnTo>
                    <a:pt x="1563" y="1502"/>
                  </a:lnTo>
                  <a:lnTo>
                    <a:pt x="1660" y="1400"/>
                  </a:lnTo>
                  <a:cubicBezTo>
                    <a:pt x="2291" y="727"/>
                    <a:pt x="2646" y="109"/>
                    <a:pt x="2515" y="12"/>
                  </a:cubicBezTo>
                  <a:cubicBezTo>
                    <a:pt x="2504" y="4"/>
                    <a:pt x="2490" y="0"/>
                    <a:pt x="247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6" name="Google Shape;8036;p64"/>
          <p:cNvSpPr/>
          <p:nvPr/>
        </p:nvSpPr>
        <p:spPr>
          <a:xfrm>
            <a:off x="1378600" y="1929601"/>
            <a:ext cx="4802700" cy="5601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Place the rectangle on the food whose name begins with the indicated letter</a:t>
            </a:r>
            <a:endParaRPr/>
          </a:p>
        </p:txBody>
      </p:sp>
      <p:sp>
        <p:nvSpPr>
          <p:cNvPr id="8037" name="Google Shape;8037;p64"/>
          <p:cNvSpPr txBox="1"/>
          <p:nvPr/>
        </p:nvSpPr>
        <p:spPr>
          <a:xfrm>
            <a:off x="1378650" y="2824125"/>
            <a:ext cx="48834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8038" name="Google Shape;8038;p64"/>
          <p:cNvSpPr txBox="1"/>
          <p:nvPr/>
        </p:nvSpPr>
        <p:spPr>
          <a:xfrm>
            <a:off x="1378650" y="4232294"/>
            <a:ext cx="48834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8039" name="Google Shape;8039;p64"/>
          <p:cNvSpPr txBox="1"/>
          <p:nvPr/>
        </p:nvSpPr>
        <p:spPr>
          <a:xfrm>
            <a:off x="1378650" y="5640463"/>
            <a:ext cx="48834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an</a:t>
            </a:r>
            <a:endParaRPr sz="1600">
              <a:solidFill>
                <a:schemeClr val="dk2"/>
              </a:solidFill>
              <a:latin typeface="Roboto"/>
              <a:ea typeface="Roboto"/>
              <a:cs typeface="Roboto"/>
              <a:sym typeface="Roboto"/>
            </a:endParaRPr>
          </a:p>
        </p:txBody>
      </p:sp>
      <p:sp>
        <p:nvSpPr>
          <p:cNvPr id="8040" name="Google Shape;8040;p64"/>
          <p:cNvSpPr txBox="1"/>
          <p:nvPr/>
        </p:nvSpPr>
        <p:spPr>
          <a:xfrm>
            <a:off x="1378650" y="7048631"/>
            <a:ext cx="48834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8041" name="Google Shape;8041;p64"/>
          <p:cNvSpPr txBox="1"/>
          <p:nvPr/>
        </p:nvSpPr>
        <p:spPr>
          <a:xfrm>
            <a:off x="1378650" y="8456800"/>
            <a:ext cx="48834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8042" name="Google Shape;8042;p64"/>
          <p:cNvSpPr txBox="1"/>
          <p:nvPr/>
        </p:nvSpPr>
        <p:spPr>
          <a:xfrm>
            <a:off x="843400" y="2824125"/>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1.</a:t>
            </a:r>
            <a:endParaRPr sz="2400">
              <a:solidFill>
                <a:schemeClr val="lt1"/>
              </a:solidFill>
              <a:latin typeface="Titan One"/>
              <a:ea typeface="Titan One"/>
              <a:cs typeface="Titan One"/>
              <a:sym typeface="Titan One"/>
            </a:endParaRPr>
          </a:p>
        </p:txBody>
      </p:sp>
      <p:sp>
        <p:nvSpPr>
          <p:cNvPr id="8043" name="Google Shape;8043;p64"/>
          <p:cNvSpPr txBox="1"/>
          <p:nvPr/>
        </p:nvSpPr>
        <p:spPr>
          <a:xfrm>
            <a:off x="843400" y="4232294"/>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2.</a:t>
            </a:r>
            <a:endParaRPr sz="1600">
              <a:solidFill>
                <a:schemeClr val="dk2"/>
              </a:solidFill>
              <a:latin typeface="Calibri"/>
              <a:ea typeface="Calibri"/>
              <a:cs typeface="Calibri"/>
              <a:sym typeface="Calibri"/>
            </a:endParaRPr>
          </a:p>
        </p:txBody>
      </p:sp>
      <p:sp>
        <p:nvSpPr>
          <p:cNvPr id="8044" name="Google Shape;8044;p64"/>
          <p:cNvSpPr txBox="1"/>
          <p:nvPr/>
        </p:nvSpPr>
        <p:spPr>
          <a:xfrm>
            <a:off x="843400" y="5640463"/>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3.</a:t>
            </a:r>
            <a:endParaRPr sz="1600">
              <a:solidFill>
                <a:schemeClr val="dk2"/>
              </a:solidFill>
              <a:latin typeface="Calibri"/>
              <a:ea typeface="Calibri"/>
              <a:cs typeface="Calibri"/>
              <a:sym typeface="Calibri"/>
            </a:endParaRPr>
          </a:p>
        </p:txBody>
      </p:sp>
      <p:sp>
        <p:nvSpPr>
          <p:cNvPr id="8045" name="Google Shape;8045;p64"/>
          <p:cNvSpPr txBox="1"/>
          <p:nvPr/>
        </p:nvSpPr>
        <p:spPr>
          <a:xfrm>
            <a:off x="843400" y="7048631"/>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4.</a:t>
            </a:r>
            <a:endParaRPr sz="1600">
              <a:solidFill>
                <a:schemeClr val="dk2"/>
              </a:solidFill>
              <a:latin typeface="Calibri"/>
              <a:ea typeface="Calibri"/>
              <a:cs typeface="Calibri"/>
              <a:sym typeface="Calibri"/>
            </a:endParaRPr>
          </a:p>
        </p:txBody>
      </p:sp>
      <p:sp>
        <p:nvSpPr>
          <p:cNvPr id="8046" name="Google Shape;8046;p64"/>
          <p:cNvSpPr txBox="1"/>
          <p:nvPr/>
        </p:nvSpPr>
        <p:spPr>
          <a:xfrm>
            <a:off x="843400" y="8456800"/>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5.</a:t>
            </a:r>
            <a:endParaRPr sz="1600">
              <a:solidFill>
                <a:schemeClr val="dk2"/>
              </a:solidFill>
              <a:latin typeface="Calibri"/>
              <a:ea typeface="Calibri"/>
              <a:cs typeface="Calibri"/>
              <a:sym typeface="Calibri"/>
            </a:endParaRPr>
          </a:p>
        </p:txBody>
      </p:sp>
      <p:sp>
        <p:nvSpPr>
          <p:cNvPr id="8047" name="Google Shape;8047;p64"/>
          <p:cNvSpPr txBox="1"/>
          <p:nvPr/>
        </p:nvSpPr>
        <p:spPr>
          <a:xfrm>
            <a:off x="6088400" y="2824138"/>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B</a:t>
            </a:r>
            <a:endParaRPr sz="2400">
              <a:solidFill>
                <a:schemeClr val="dk1"/>
              </a:solidFill>
              <a:latin typeface="Titan One"/>
              <a:ea typeface="Titan One"/>
              <a:cs typeface="Titan One"/>
              <a:sym typeface="Titan One"/>
            </a:endParaRPr>
          </a:p>
        </p:txBody>
      </p:sp>
      <p:sp>
        <p:nvSpPr>
          <p:cNvPr id="8048" name="Google Shape;8048;p64"/>
          <p:cNvSpPr txBox="1"/>
          <p:nvPr/>
        </p:nvSpPr>
        <p:spPr>
          <a:xfrm>
            <a:off x="6088400" y="4232306"/>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E</a:t>
            </a:r>
            <a:endParaRPr sz="1600">
              <a:solidFill>
                <a:schemeClr val="dk1"/>
              </a:solidFill>
              <a:latin typeface="Calibri"/>
              <a:ea typeface="Calibri"/>
              <a:cs typeface="Calibri"/>
              <a:sym typeface="Calibri"/>
            </a:endParaRPr>
          </a:p>
        </p:txBody>
      </p:sp>
      <p:sp>
        <p:nvSpPr>
          <p:cNvPr id="8049" name="Google Shape;8049;p64"/>
          <p:cNvSpPr txBox="1"/>
          <p:nvPr/>
        </p:nvSpPr>
        <p:spPr>
          <a:xfrm>
            <a:off x="6088400" y="5640475"/>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C</a:t>
            </a:r>
            <a:endParaRPr sz="1600">
              <a:solidFill>
                <a:schemeClr val="dk1"/>
              </a:solidFill>
              <a:latin typeface="Calibri"/>
              <a:ea typeface="Calibri"/>
              <a:cs typeface="Calibri"/>
              <a:sym typeface="Calibri"/>
            </a:endParaRPr>
          </a:p>
        </p:txBody>
      </p:sp>
      <p:sp>
        <p:nvSpPr>
          <p:cNvPr id="8050" name="Google Shape;8050;p64"/>
          <p:cNvSpPr txBox="1"/>
          <p:nvPr/>
        </p:nvSpPr>
        <p:spPr>
          <a:xfrm>
            <a:off x="6088400" y="7048644"/>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P</a:t>
            </a:r>
            <a:endParaRPr sz="1600">
              <a:solidFill>
                <a:schemeClr val="dk1"/>
              </a:solidFill>
              <a:latin typeface="Calibri"/>
              <a:ea typeface="Calibri"/>
              <a:cs typeface="Calibri"/>
              <a:sym typeface="Calibri"/>
            </a:endParaRPr>
          </a:p>
        </p:txBody>
      </p:sp>
      <p:sp>
        <p:nvSpPr>
          <p:cNvPr id="8051" name="Google Shape;8051;p64"/>
          <p:cNvSpPr txBox="1"/>
          <p:nvPr/>
        </p:nvSpPr>
        <p:spPr>
          <a:xfrm>
            <a:off x="6088400" y="8456813"/>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D</a:t>
            </a:r>
            <a:endParaRPr sz="1600">
              <a:solidFill>
                <a:schemeClr val="dk1"/>
              </a:solidFill>
              <a:latin typeface="Calibri"/>
              <a:ea typeface="Calibri"/>
              <a:cs typeface="Calibri"/>
              <a:sym typeface="Calibri"/>
            </a:endParaRPr>
          </a:p>
        </p:txBody>
      </p:sp>
      <p:sp>
        <p:nvSpPr>
          <p:cNvPr id="8052" name="Google Shape;8052;p64"/>
          <p:cNvSpPr/>
          <p:nvPr/>
        </p:nvSpPr>
        <p:spPr>
          <a:xfrm>
            <a:off x="1107475" y="3283274"/>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3" name="Google Shape;8053;p64"/>
          <p:cNvGrpSpPr/>
          <p:nvPr/>
        </p:nvGrpSpPr>
        <p:grpSpPr>
          <a:xfrm rot="-644430">
            <a:off x="4461347" y="3379883"/>
            <a:ext cx="707286" cy="727742"/>
            <a:chOff x="-3053019" y="3165075"/>
            <a:chExt cx="1462938" cy="1505248"/>
          </a:xfrm>
        </p:grpSpPr>
        <p:sp>
          <p:nvSpPr>
            <p:cNvPr id="8054" name="Google Shape;8054;p64"/>
            <p:cNvSpPr/>
            <p:nvPr/>
          </p:nvSpPr>
          <p:spPr>
            <a:xfrm>
              <a:off x="-3053019" y="4190393"/>
              <a:ext cx="1304990" cy="479930"/>
            </a:xfrm>
            <a:custGeom>
              <a:rect b="b" l="l" r="r" t="t"/>
              <a:pathLst>
                <a:path extrusionOk="0" h="4810" w="13079">
                  <a:moveTo>
                    <a:pt x="1248" y="0"/>
                  </a:moveTo>
                  <a:cubicBezTo>
                    <a:pt x="1" y="0"/>
                    <a:pt x="308" y="1829"/>
                    <a:pt x="822" y="2496"/>
                  </a:cubicBezTo>
                  <a:cubicBezTo>
                    <a:pt x="1109" y="2873"/>
                    <a:pt x="1630" y="3038"/>
                    <a:pt x="2117" y="3173"/>
                  </a:cubicBezTo>
                  <a:cubicBezTo>
                    <a:pt x="4826" y="3918"/>
                    <a:pt x="7589" y="4451"/>
                    <a:pt x="10383" y="4769"/>
                  </a:cubicBezTo>
                  <a:cubicBezTo>
                    <a:pt x="10570" y="4790"/>
                    <a:pt x="10764" y="4809"/>
                    <a:pt x="10954" y="4809"/>
                  </a:cubicBezTo>
                  <a:cubicBezTo>
                    <a:pt x="11186" y="4809"/>
                    <a:pt x="11412" y="4781"/>
                    <a:pt x="11619" y="4692"/>
                  </a:cubicBezTo>
                  <a:cubicBezTo>
                    <a:pt x="12101" y="4485"/>
                    <a:pt x="12347" y="4011"/>
                    <a:pt x="12558" y="3567"/>
                  </a:cubicBezTo>
                  <a:lnTo>
                    <a:pt x="13020" y="2602"/>
                  </a:lnTo>
                  <a:cubicBezTo>
                    <a:pt x="13058" y="2538"/>
                    <a:pt x="13079" y="2462"/>
                    <a:pt x="13075" y="2382"/>
                  </a:cubicBezTo>
                  <a:cubicBezTo>
                    <a:pt x="13062" y="2284"/>
                    <a:pt x="12977" y="2204"/>
                    <a:pt x="12889" y="2140"/>
                  </a:cubicBezTo>
                  <a:cubicBezTo>
                    <a:pt x="12537" y="1895"/>
                    <a:pt x="12089" y="1806"/>
                    <a:pt x="11653" y="1721"/>
                  </a:cubicBezTo>
                  <a:cubicBezTo>
                    <a:pt x="9795" y="1370"/>
                    <a:pt x="7941" y="1019"/>
                    <a:pt x="6066" y="752"/>
                  </a:cubicBezTo>
                  <a:cubicBezTo>
                    <a:pt x="4478" y="523"/>
                    <a:pt x="2967" y="96"/>
                    <a:pt x="1329" y="3"/>
                  </a:cubicBezTo>
                  <a:cubicBezTo>
                    <a:pt x="1302" y="1"/>
                    <a:pt x="1275" y="0"/>
                    <a:pt x="124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4"/>
            <p:cNvSpPr/>
            <p:nvPr/>
          </p:nvSpPr>
          <p:spPr>
            <a:xfrm>
              <a:off x="-3017498" y="4072056"/>
              <a:ext cx="1295711" cy="412081"/>
            </a:xfrm>
            <a:custGeom>
              <a:rect b="b" l="l" r="r" t="t"/>
              <a:pathLst>
                <a:path extrusionOk="0" h="4130" w="12986">
                  <a:moveTo>
                    <a:pt x="2084" y="0"/>
                  </a:moveTo>
                  <a:cubicBezTo>
                    <a:pt x="1906" y="0"/>
                    <a:pt x="1719" y="15"/>
                    <a:pt x="1515" y="50"/>
                  </a:cubicBezTo>
                  <a:cubicBezTo>
                    <a:pt x="1007" y="135"/>
                    <a:pt x="0" y="660"/>
                    <a:pt x="165" y="1282"/>
                  </a:cubicBezTo>
                  <a:cubicBezTo>
                    <a:pt x="258" y="1616"/>
                    <a:pt x="694" y="1722"/>
                    <a:pt x="1054" y="1726"/>
                  </a:cubicBezTo>
                  <a:cubicBezTo>
                    <a:pt x="1087" y="1726"/>
                    <a:pt x="1120" y="1726"/>
                    <a:pt x="1153" y="1726"/>
                  </a:cubicBezTo>
                  <a:cubicBezTo>
                    <a:pt x="1491" y="1726"/>
                    <a:pt x="1854" y="1737"/>
                    <a:pt x="2070" y="1972"/>
                  </a:cubicBezTo>
                  <a:cubicBezTo>
                    <a:pt x="2290" y="2213"/>
                    <a:pt x="2252" y="2598"/>
                    <a:pt x="2442" y="2861"/>
                  </a:cubicBezTo>
                  <a:cubicBezTo>
                    <a:pt x="2599" y="3079"/>
                    <a:pt x="2884" y="3173"/>
                    <a:pt x="3163" y="3173"/>
                  </a:cubicBezTo>
                  <a:cubicBezTo>
                    <a:pt x="3208" y="3173"/>
                    <a:pt x="3253" y="3170"/>
                    <a:pt x="3297" y="3165"/>
                  </a:cubicBezTo>
                  <a:cubicBezTo>
                    <a:pt x="3615" y="3132"/>
                    <a:pt x="3911" y="3000"/>
                    <a:pt x="4211" y="2899"/>
                  </a:cubicBezTo>
                  <a:cubicBezTo>
                    <a:pt x="4498" y="2803"/>
                    <a:pt x="4816" y="2742"/>
                    <a:pt x="5124" y="2742"/>
                  </a:cubicBezTo>
                  <a:cubicBezTo>
                    <a:pt x="5540" y="2742"/>
                    <a:pt x="5937" y="2854"/>
                    <a:pt x="6209" y="3149"/>
                  </a:cubicBezTo>
                  <a:cubicBezTo>
                    <a:pt x="6353" y="3301"/>
                    <a:pt x="6446" y="3491"/>
                    <a:pt x="6586" y="3648"/>
                  </a:cubicBezTo>
                  <a:cubicBezTo>
                    <a:pt x="6808" y="3873"/>
                    <a:pt x="7108" y="3995"/>
                    <a:pt x="7414" y="3995"/>
                  </a:cubicBezTo>
                  <a:cubicBezTo>
                    <a:pt x="7545" y="3995"/>
                    <a:pt x="7677" y="3973"/>
                    <a:pt x="7805" y="3927"/>
                  </a:cubicBezTo>
                  <a:cubicBezTo>
                    <a:pt x="8232" y="3766"/>
                    <a:pt x="8533" y="3360"/>
                    <a:pt x="8977" y="3242"/>
                  </a:cubicBezTo>
                  <a:cubicBezTo>
                    <a:pt x="9064" y="3219"/>
                    <a:pt x="9152" y="3209"/>
                    <a:pt x="9240" y="3209"/>
                  </a:cubicBezTo>
                  <a:cubicBezTo>
                    <a:pt x="9535" y="3209"/>
                    <a:pt x="9834" y="3323"/>
                    <a:pt x="10095" y="3466"/>
                  </a:cubicBezTo>
                  <a:cubicBezTo>
                    <a:pt x="10433" y="3652"/>
                    <a:pt x="10746" y="3889"/>
                    <a:pt x="11110" y="4025"/>
                  </a:cubicBezTo>
                  <a:cubicBezTo>
                    <a:pt x="11295" y="4092"/>
                    <a:pt x="11496" y="4129"/>
                    <a:pt x="11695" y="4129"/>
                  </a:cubicBezTo>
                  <a:cubicBezTo>
                    <a:pt x="11968" y="4129"/>
                    <a:pt x="12238" y="4059"/>
                    <a:pt x="12456" y="3902"/>
                  </a:cubicBezTo>
                  <a:cubicBezTo>
                    <a:pt x="12833" y="3627"/>
                    <a:pt x="12985" y="3068"/>
                    <a:pt x="12715" y="2700"/>
                  </a:cubicBezTo>
                  <a:cubicBezTo>
                    <a:pt x="12604" y="2548"/>
                    <a:pt x="12439" y="2442"/>
                    <a:pt x="12270" y="2349"/>
                  </a:cubicBezTo>
                  <a:cubicBezTo>
                    <a:pt x="11957" y="2179"/>
                    <a:pt x="11631" y="2040"/>
                    <a:pt x="11297" y="1921"/>
                  </a:cubicBezTo>
                  <a:cubicBezTo>
                    <a:pt x="9616" y="1303"/>
                    <a:pt x="7877" y="842"/>
                    <a:pt x="6112" y="546"/>
                  </a:cubicBezTo>
                  <a:cubicBezTo>
                    <a:pt x="5316" y="410"/>
                    <a:pt x="4457" y="419"/>
                    <a:pt x="3678" y="262"/>
                  </a:cubicBezTo>
                  <a:cubicBezTo>
                    <a:pt x="3091" y="141"/>
                    <a:pt x="2631" y="0"/>
                    <a:pt x="20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4"/>
            <p:cNvSpPr/>
            <p:nvPr/>
          </p:nvSpPr>
          <p:spPr>
            <a:xfrm>
              <a:off x="-2929295" y="3958509"/>
              <a:ext cx="1196133" cy="413378"/>
            </a:xfrm>
            <a:custGeom>
              <a:rect b="b" l="l" r="r" t="t"/>
              <a:pathLst>
                <a:path extrusionOk="0" h="4143" w="11988">
                  <a:moveTo>
                    <a:pt x="1152" y="1"/>
                  </a:moveTo>
                  <a:cubicBezTo>
                    <a:pt x="1084" y="1"/>
                    <a:pt x="1017" y="2"/>
                    <a:pt x="949" y="3"/>
                  </a:cubicBezTo>
                  <a:cubicBezTo>
                    <a:pt x="221" y="24"/>
                    <a:pt x="89" y="490"/>
                    <a:pt x="34" y="1104"/>
                  </a:cubicBezTo>
                  <a:cubicBezTo>
                    <a:pt x="18" y="1328"/>
                    <a:pt x="1" y="1565"/>
                    <a:pt x="106" y="1768"/>
                  </a:cubicBezTo>
                  <a:cubicBezTo>
                    <a:pt x="225" y="1993"/>
                    <a:pt x="487" y="2124"/>
                    <a:pt x="682" y="2276"/>
                  </a:cubicBezTo>
                  <a:cubicBezTo>
                    <a:pt x="957" y="2488"/>
                    <a:pt x="1258" y="2665"/>
                    <a:pt x="1571" y="2809"/>
                  </a:cubicBezTo>
                  <a:cubicBezTo>
                    <a:pt x="2680" y="3313"/>
                    <a:pt x="3878" y="3575"/>
                    <a:pt x="5092" y="3749"/>
                  </a:cubicBezTo>
                  <a:cubicBezTo>
                    <a:pt x="5757" y="3846"/>
                    <a:pt x="6430" y="3914"/>
                    <a:pt x="7094" y="3978"/>
                  </a:cubicBezTo>
                  <a:cubicBezTo>
                    <a:pt x="7683" y="4037"/>
                    <a:pt x="8224" y="4143"/>
                    <a:pt x="8825" y="4143"/>
                  </a:cubicBezTo>
                  <a:cubicBezTo>
                    <a:pt x="9440" y="4139"/>
                    <a:pt x="10066" y="4114"/>
                    <a:pt x="10674" y="4114"/>
                  </a:cubicBezTo>
                  <a:cubicBezTo>
                    <a:pt x="10786" y="4114"/>
                    <a:pt x="10898" y="4115"/>
                    <a:pt x="11009" y="4117"/>
                  </a:cubicBezTo>
                  <a:cubicBezTo>
                    <a:pt x="11015" y="4117"/>
                    <a:pt x="11020" y="4117"/>
                    <a:pt x="11025" y="4117"/>
                  </a:cubicBezTo>
                  <a:cubicBezTo>
                    <a:pt x="11602" y="4117"/>
                    <a:pt x="11827" y="3647"/>
                    <a:pt x="11915" y="3165"/>
                  </a:cubicBezTo>
                  <a:cubicBezTo>
                    <a:pt x="11966" y="2953"/>
                    <a:pt x="11987" y="2737"/>
                    <a:pt x="11979" y="2522"/>
                  </a:cubicBezTo>
                  <a:cubicBezTo>
                    <a:pt x="11949" y="2056"/>
                    <a:pt x="11632" y="1802"/>
                    <a:pt x="11196" y="1671"/>
                  </a:cubicBezTo>
                  <a:cubicBezTo>
                    <a:pt x="10586" y="1493"/>
                    <a:pt x="9964" y="1353"/>
                    <a:pt x="9338" y="1252"/>
                  </a:cubicBezTo>
                  <a:lnTo>
                    <a:pt x="4204" y="355"/>
                  </a:lnTo>
                  <a:cubicBezTo>
                    <a:pt x="3195" y="176"/>
                    <a:pt x="2179" y="1"/>
                    <a:pt x="11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4"/>
            <p:cNvSpPr/>
            <p:nvPr/>
          </p:nvSpPr>
          <p:spPr>
            <a:xfrm>
              <a:off x="-2843984" y="3891558"/>
              <a:ext cx="563044" cy="215919"/>
            </a:xfrm>
            <a:custGeom>
              <a:rect b="b" l="l" r="r" t="t"/>
              <a:pathLst>
                <a:path extrusionOk="0" h="2164" w="5643">
                  <a:moveTo>
                    <a:pt x="2588" y="1"/>
                  </a:moveTo>
                  <a:cubicBezTo>
                    <a:pt x="2561" y="1"/>
                    <a:pt x="2534" y="1"/>
                    <a:pt x="2506" y="1"/>
                  </a:cubicBezTo>
                  <a:cubicBezTo>
                    <a:pt x="1736" y="14"/>
                    <a:pt x="707" y="39"/>
                    <a:pt x="187" y="700"/>
                  </a:cubicBezTo>
                  <a:cubicBezTo>
                    <a:pt x="98" y="810"/>
                    <a:pt x="22" y="941"/>
                    <a:pt x="13" y="1085"/>
                  </a:cubicBezTo>
                  <a:cubicBezTo>
                    <a:pt x="1" y="1377"/>
                    <a:pt x="284" y="1588"/>
                    <a:pt x="547" y="1703"/>
                  </a:cubicBezTo>
                  <a:cubicBezTo>
                    <a:pt x="1126" y="1965"/>
                    <a:pt x="1761" y="2071"/>
                    <a:pt x="2396" y="2126"/>
                  </a:cubicBezTo>
                  <a:cubicBezTo>
                    <a:pt x="2661" y="2149"/>
                    <a:pt x="2928" y="2163"/>
                    <a:pt x="3195" y="2163"/>
                  </a:cubicBezTo>
                  <a:cubicBezTo>
                    <a:pt x="3745" y="2163"/>
                    <a:pt x="4294" y="2104"/>
                    <a:pt x="4821" y="1944"/>
                  </a:cubicBezTo>
                  <a:cubicBezTo>
                    <a:pt x="4991" y="1897"/>
                    <a:pt x="5152" y="1825"/>
                    <a:pt x="5295" y="1724"/>
                  </a:cubicBezTo>
                  <a:cubicBezTo>
                    <a:pt x="5444" y="1618"/>
                    <a:pt x="5545" y="1457"/>
                    <a:pt x="5571" y="1279"/>
                  </a:cubicBezTo>
                  <a:cubicBezTo>
                    <a:pt x="5643" y="683"/>
                    <a:pt x="5037" y="441"/>
                    <a:pt x="4606" y="306"/>
                  </a:cubicBezTo>
                  <a:cubicBezTo>
                    <a:pt x="3950" y="103"/>
                    <a:pt x="3272" y="1"/>
                    <a:pt x="258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4"/>
            <p:cNvSpPr/>
            <p:nvPr/>
          </p:nvSpPr>
          <p:spPr>
            <a:xfrm>
              <a:off x="-2846978" y="3991735"/>
              <a:ext cx="560550" cy="151662"/>
            </a:xfrm>
            <a:custGeom>
              <a:rect b="b" l="l" r="r" t="t"/>
              <a:pathLst>
                <a:path extrusionOk="0" h="1520" w="5618">
                  <a:moveTo>
                    <a:pt x="56" y="0"/>
                  </a:moveTo>
                  <a:lnTo>
                    <a:pt x="56" y="0"/>
                  </a:lnTo>
                  <a:cubicBezTo>
                    <a:pt x="31" y="9"/>
                    <a:pt x="26" y="30"/>
                    <a:pt x="22" y="98"/>
                  </a:cubicBezTo>
                  <a:cubicBezTo>
                    <a:pt x="18" y="161"/>
                    <a:pt x="14" y="233"/>
                    <a:pt x="14" y="301"/>
                  </a:cubicBezTo>
                  <a:cubicBezTo>
                    <a:pt x="1" y="436"/>
                    <a:pt x="31" y="576"/>
                    <a:pt x="94" y="699"/>
                  </a:cubicBezTo>
                  <a:cubicBezTo>
                    <a:pt x="200" y="868"/>
                    <a:pt x="382" y="982"/>
                    <a:pt x="555" y="1058"/>
                  </a:cubicBezTo>
                  <a:cubicBezTo>
                    <a:pt x="1140" y="1321"/>
                    <a:pt x="1774" y="1427"/>
                    <a:pt x="2409" y="1482"/>
                  </a:cubicBezTo>
                  <a:cubicBezTo>
                    <a:pt x="2673" y="1505"/>
                    <a:pt x="2939" y="1519"/>
                    <a:pt x="3205" y="1519"/>
                  </a:cubicBezTo>
                  <a:cubicBezTo>
                    <a:pt x="3754" y="1519"/>
                    <a:pt x="4303" y="1459"/>
                    <a:pt x="4830" y="1300"/>
                  </a:cubicBezTo>
                  <a:cubicBezTo>
                    <a:pt x="5000" y="1253"/>
                    <a:pt x="5160" y="1181"/>
                    <a:pt x="5309" y="1080"/>
                  </a:cubicBezTo>
                  <a:cubicBezTo>
                    <a:pt x="5448" y="970"/>
                    <a:pt x="5550" y="817"/>
                    <a:pt x="5592" y="648"/>
                  </a:cubicBezTo>
                  <a:cubicBezTo>
                    <a:pt x="5609" y="551"/>
                    <a:pt x="5618" y="449"/>
                    <a:pt x="5613" y="352"/>
                  </a:cubicBezTo>
                  <a:cubicBezTo>
                    <a:pt x="5613" y="335"/>
                    <a:pt x="5609" y="267"/>
                    <a:pt x="5609" y="204"/>
                  </a:cubicBezTo>
                  <a:cubicBezTo>
                    <a:pt x="5609" y="225"/>
                    <a:pt x="5609" y="250"/>
                    <a:pt x="5605" y="275"/>
                  </a:cubicBezTo>
                  <a:cubicBezTo>
                    <a:pt x="5575" y="453"/>
                    <a:pt x="5478" y="614"/>
                    <a:pt x="5330" y="720"/>
                  </a:cubicBezTo>
                  <a:cubicBezTo>
                    <a:pt x="5186" y="821"/>
                    <a:pt x="5025" y="893"/>
                    <a:pt x="4851" y="940"/>
                  </a:cubicBezTo>
                  <a:cubicBezTo>
                    <a:pt x="4327" y="1100"/>
                    <a:pt x="3779" y="1159"/>
                    <a:pt x="3229" y="1159"/>
                  </a:cubicBezTo>
                  <a:cubicBezTo>
                    <a:pt x="2962" y="1159"/>
                    <a:pt x="2696" y="1145"/>
                    <a:pt x="2430" y="1122"/>
                  </a:cubicBezTo>
                  <a:cubicBezTo>
                    <a:pt x="1796" y="1071"/>
                    <a:pt x="1161" y="961"/>
                    <a:pt x="581" y="699"/>
                  </a:cubicBezTo>
                  <a:cubicBezTo>
                    <a:pt x="314" y="580"/>
                    <a:pt x="31" y="373"/>
                    <a:pt x="48" y="77"/>
                  </a:cubicBezTo>
                  <a:cubicBezTo>
                    <a:pt x="48" y="51"/>
                    <a:pt x="52" y="26"/>
                    <a:pt x="56" y="0"/>
                  </a:cubicBezTo>
                  <a:close/>
                </a:path>
              </a:pathLst>
            </a:custGeom>
            <a:solidFill>
              <a:srgbClr val="CC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4"/>
            <p:cNvSpPr/>
            <p:nvPr/>
          </p:nvSpPr>
          <p:spPr>
            <a:xfrm>
              <a:off x="-2636247" y="3968687"/>
              <a:ext cx="96884" cy="110354"/>
            </a:xfrm>
            <a:custGeom>
              <a:rect b="b" l="l" r="r" t="t"/>
              <a:pathLst>
                <a:path extrusionOk="0" h="1106" w="971">
                  <a:moveTo>
                    <a:pt x="505" y="1"/>
                  </a:moveTo>
                  <a:cubicBezTo>
                    <a:pt x="465" y="1"/>
                    <a:pt x="430" y="37"/>
                    <a:pt x="407" y="71"/>
                  </a:cubicBezTo>
                  <a:cubicBezTo>
                    <a:pt x="289" y="231"/>
                    <a:pt x="183" y="396"/>
                    <a:pt x="94" y="574"/>
                  </a:cubicBezTo>
                  <a:cubicBezTo>
                    <a:pt x="56" y="638"/>
                    <a:pt x="31" y="705"/>
                    <a:pt x="18" y="777"/>
                  </a:cubicBezTo>
                  <a:cubicBezTo>
                    <a:pt x="1" y="854"/>
                    <a:pt x="26" y="930"/>
                    <a:pt x="77" y="981"/>
                  </a:cubicBezTo>
                  <a:cubicBezTo>
                    <a:pt x="124" y="1014"/>
                    <a:pt x="179" y="1036"/>
                    <a:pt x="238" y="1040"/>
                  </a:cubicBezTo>
                  <a:lnTo>
                    <a:pt x="530" y="1086"/>
                  </a:lnTo>
                  <a:lnTo>
                    <a:pt x="581" y="1091"/>
                  </a:lnTo>
                  <a:cubicBezTo>
                    <a:pt x="622" y="1098"/>
                    <a:pt x="667" y="1105"/>
                    <a:pt x="710" y="1105"/>
                  </a:cubicBezTo>
                  <a:cubicBezTo>
                    <a:pt x="759" y="1105"/>
                    <a:pt x="807" y="1096"/>
                    <a:pt x="847" y="1069"/>
                  </a:cubicBezTo>
                  <a:cubicBezTo>
                    <a:pt x="928" y="1010"/>
                    <a:pt x="970" y="913"/>
                    <a:pt x="958" y="811"/>
                  </a:cubicBezTo>
                  <a:cubicBezTo>
                    <a:pt x="953" y="714"/>
                    <a:pt x="907" y="629"/>
                    <a:pt x="886" y="536"/>
                  </a:cubicBezTo>
                  <a:cubicBezTo>
                    <a:pt x="864" y="439"/>
                    <a:pt x="822" y="346"/>
                    <a:pt x="767" y="265"/>
                  </a:cubicBezTo>
                  <a:cubicBezTo>
                    <a:pt x="704" y="176"/>
                    <a:pt x="636" y="100"/>
                    <a:pt x="560" y="28"/>
                  </a:cubicBezTo>
                  <a:cubicBezTo>
                    <a:pt x="547" y="20"/>
                    <a:pt x="534" y="11"/>
                    <a:pt x="522" y="3"/>
                  </a:cubicBezTo>
                  <a:cubicBezTo>
                    <a:pt x="516" y="1"/>
                    <a:pt x="510" y="1"/>
                    <a:pt x="50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4"/>
            <p:cNvSpPr/>
            <p:nvPr/>
          </p:nvSpPr>
          <p:spPr>
            <a:xfrm>
              <a:off x="-2787011" y="3951325"/>
              <a:ext cx="173713" cy="96485"/>
            </a:xfrm>
            <a:custGeom>
              <a:rect b="b" l="l" r="r" t="t"/>
              <a:pathLst>
                <a:path extrusionOk="0" h="967" w="1741">
                  <a:moveTo>
                    <a:pt x="1527" y="0"/>
                  </a:moveTo>
                  <a:cubicBezTo>
                    <a:pt x="1508" y="0"/>
                    <a:pt x="1489" y="1"/>
                    <a:pt x="1470" y="3"/>
                  </a:cubicBezTo>
                  <a:cubicBezTo>
                    <a:pt x="1059" y="20"/>
                    <a:pt x="644" y="92"/>
                    <a:pt x="276" y="287"/>
                  </a:cubicBezTo>
                  <a:cubicBezTo>
                    <a:pt x="204" y="321"/>
                    <a:pt x="136" y="367"/>
                    <a:pt x="86" y="422"/>
                  </a:cubicBezTo>
                  <a:cubicBezTo>
                    <a:pt x="26" y="482"/>
                    <a:pt x="1" y="562"/>
                    <a:pt x="5" y="642"/>
                  </a:cubicBezTo>
                  <a:cubicBezTo>
                    <a:pt x="26" y="731"/>
                    <a:pt x="81" y="807"/>
                    <a:pt x="162" y="854"/>
                  </a:cubicBezTo>
                  <a:cubicBezTo>
                    <a:pt x="293" y="934"/>
                    <a:pt x="467" y="947"/>
                    <a:pt x="615" y="964"/>
                  </a:cubicBezTo>
                  <a:cubicBezTo>
                    <a:pt x="632" y="966"/>
                    <a:pt x="650" y="967"/>
                    <a:pt x="668" y="967"/>
                  </a:cubicBezTo>
                  <a:cubicBezTo>
                    <a:pt x="847" y="967"/>
                    <a:pt x="1036" y="875"/>
                    <a:pt x="1182" y="791"/>
                  </a:cubicBezTo>
                  <a:cubicBezTo>
                    <a:pt x="1461" y="634"/>
                    <a:pt x="1614" y="435"/>
                    <a:pt x="1728" y="134"/>
                  </a:cubicBezTo>
                  <a:cubicBezTo>
                    <a:pt x="1736" y="122"/>
                    <a:pt x="1741" y="101"/>
                    <a:pt x="1741" y="84"/>
                  </a:cubicBezTo>
                  <a:cubicBezTo>
                    <a:pt x="1732" y="58"/>
                    <a:pt x="1715" y="37"/>
                    <a:pt x="1690" y="29"/>
                  </a:cubicBezTo>
                  <a:cubicBezTo>
                    <a:pt x="1639" y="10"/>
                    <a:pt x="1583" y="0"/>
                    <a:pt x="152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4"/>
            <p:cNvSpPr/>
            <p:nvPr/>
          </p:nvSpPr>
          <p:spPr>
            <a:xfrm>
              <a:off x="-2641734" y="3905926"/>
              <a:ext cx="94789" cy="41408"/>
            </a:xfrm>
            <a:custGeom>
              <a:rect b="b" l="l" r="r" t="t"/>
              <a:pathLst>
                <a:path extrusionOk="0" h="415" w="950">
                  <a:moveTo>
                    <a:pt x="524" y="1"/>
                  </a:moveTo>
                  <a:cubicBezTo>
                    <a:pt x="370" y="1"/>
                    <a:pt x="216" y="32"/>
                    <a:pt x="73" y="94"/>
                  </a:cubicBezTo>
                  <a:cubicBezTo>
                    <a:pt x="39" y="111"/>
                    <a:pt x="1" y="145"/>
                    <a:pt x="18" y="179"/>
                  </a:cubicBezTo>
                  <a:cubicBezTo>
                    <a:pt x="26" y="196"/>
                    <a:pt x="39" y="204"/>
                    <a:pt x="56" y="213"/>
                  </a:cubicBezTo>
                  <a:cubicBezTo>
                    <a:pt x="145" y="247"/>
                    <a:pt x="238" y="281"/>
                    <a:pt x="331" y="302"/>
                  </a:cubicBezTo>
                  <a:cubicBezTo>
                    <a:pt x="420" y="327"/>
                    <a:pt x="462" y="378"/>
                    <a:pt x="543" y="407"/>
                  </a:cubicBezTo>
                  <a:cubicBezTo>
                    <a:pt x="557" y="412"/>
                    <a:pt x="572" y="415"/>
                    <a:pt x="587" y="415"/>
                  </a:cubicBezTo>
                  <a:cubicBezTo>
                    <a:pt x="611" y="415"/>
                    <a:pt x="636" y="408"/>
                    <a:pt x="657" y="395"/>
                  </a:cubicBezTo>
                  <a:cubicBezTo>
                    <a:pt x="720" y="348"/>
                    <a:pt x="788" y="319"/>
                    <a:pt x="856" y="276"/>
                  </a:cubicBezTo>
                  <a:cubicBezTo>
                    <a:pt x="898" y="259"/>
                    <a:pt x="932" y="221"/>
                    <a:pt x="945" y="175"/>
                  </a:cubicBezTo>
                  <a:cubicBezTo>
                    <a:pt x="949" y="137"/>
                    <a:pt x="932" y="94"/>
                    <a:pt x="898" y="69"/>
                  </a:cubicBezTo>
                  <a:cubicBezTo>
                    <a:pt x="860" y="48"/>
                    <a:pt x="822" y="35"/>
                    <a:pt x="784" y="31"/>
                  </a:cubicBezTo>
                  <a:cubicBezTo>
                    <a:pt x="698" y="11"/>
                    <a:pt x="611" y="1"/>
                    <a:pt x="5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4"/>
            <p:cNvSpPr/>
            <p:nvPr/>
          </p:nvSpPr>
          <p:spPr>
            <a:xfrm>
              <a:off x="-2550937" y="3924884"/>
              <a:ext cx="156850" cy="47694"/>
            </a:xfrm>
            <a:custGeom>
              <a:rect b="b" l="l" r="r" t="t"/>
              <a:pathLst>
                <a:path extrusionOk="0" h="478" w="1572">
                  <a:moveTo>
                    <a:pt x="998" y="0"/>
                  </a:moveTo>
                  <a:cubicBezTo>
                    <a:pt x="979" y="0"/>
                    <a:pt x="960" y="1"/>
                    <a:pt x="941" y="2"/>
                  </a:cubicBezTo>
                  <a:cubicBezTo>
                    <a:pt x="771" y="6"/>
                    <a:pt x="602" y="35"/>
                    <a:pt x="437" y="82"/>
                  </a:cubicBezTo>
                  <a:cubicBezTo>
                    <a:pt x="314" y="120"/>
                    <a:pt x="141" y="167"/>
                    <a:pt x="35" y="247"/>
                  </a:cubicBezTo>
                  <a:cubicBezTo>
                    <a:pt x="26" y="251"/>
                    <a:pt x="22" y="256"/>
                    <a:pt x="18" y="264"/>
                  </a:cubicBezTo>
                  <a:cubicBezTo>
                    <a:pt x="1" y="328"/>
                    <a:pt x="560" y="450"/>
                    <a:pt x="610" y="455"/>
                  </a:cubicBezTo>
                  <a:cubicBezTo>
                    <a:pt x="714" y="470"/>
                    <a:pt x="820" y="478"/>
                    <a:pt x="925" y="478"/>
                  </a:cubicBezTo>
                  <a:cubicBezTo>
                    <a:pt x="1078" y="478"/>
                    <a:pt x="1231" y="462"/>
                    <a:pt x="1381" y="429"/>
                  </a:cubicBezTo>
                  <a:cubicBezTo>
                    <a:pt x="1427" y="421"/>
                    <a:pt x="1470" y="404"/>
                    <a:pt x="1508" y="378"/>
                  </a:cubicBezTo>
                  <a:cubicBezTo>
                    <a:pt x="1550" y="353"/>
                    <a:pt x="1571" y="306"/>
                    <a:pt x="1567" y="260"/>
                  </a:cubicBezTo>
                  <a:cubicBezTo>
                    <a:pt x="1559" y="226"/>
                    <a:pt x="1542" y="201"/>
                    <a:pt x="1520" y="179"/>
                  </a:cubicBezTo>
                  <a:cubicBezTo>
                    <a:pt x="1386" y="41"/>
                    <a:pt x="1189" y="0"/>
                    <a:pt x="9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4"/>
            <p:cNvSpPr/>
            <p:nvPr/>
          </p:nvSpPr>
          <p:spPr>
            <a:xfrm>
              <a:off x="-2550438" y="3968487"/>
              <a:ext cx="177903" cy="100177"/>
            </a:xfrm>
            <a:custGeom>
              <a:rect b="b" l="l" r="r" t="t"/>
              <a:pathLst>
                <a:path extrusionOk="0" h="1004" w="1783">
                  <a:moveTo>
                    <a:pt x="0" y="1"/>
                  </a:moveTo>
                  <a:cubicBezTo>
                    <a:pt x="0" y="47"/>
                    <a:pt x="21" y="89"/>
                    <a:pt x="55" y="123"/>
                  </a:cubicBezTo>
                  <a:cubicBezTo>
                    <a:pt x="237" y="352"/>
                    <a:pt x="368" y="640"/>
                    <a:pt x="593" y="830"/>
                  </a:cubicBezTo>
                  <a:cubicBezTo>
                    <a:pt x="743" y="957"/>
                    <a:pt x="905" y="1004"/>
                    <a:pt x="1072" y="1004"/>
                  </a:cubicBezTo>
                  <a:cubicBezTo>
                    <a:pt x="1211" y="1004"/>
                    <a:pt x="1354" y="972"/>
                    <a:pt x="1498" y="927"/>
                  </a:cubicBezTo>
                  <a:cubicBezTo>
                    <a:pt x="1570" y="911"/>
                    <a:pt x="1634" y="877"/>
                    <a:pt x="1693" y="830"/>
                  </a:cubicBezTo>
                  <a:cubicBezTo>
                    <a:pt x="1748" y="784"/>
                    <a:pt x="1782" y="712"/>
                    <a:pt x="1782" y="635"/>
                  </a:cubicBezTo>
                  <a:cubicBezTo>
                    <a:pt x="1778" y="589"/>
                    <a:pt x="1761" y="542"/>
                    <a:pt x="1736" y="504"/>
                  </a:cubicBezTo>
                  <a:cubicBezTo>
                    <a:pt x="1651" y="386"/>
                    <a:pt x="1511" y="326"/>
                    <a:pt x="1376" y="280"/>
                  </a:cubicBezTo>
                  <a:cubicBezTo>
                    <a:pt x="1139" y="200"/>
                    <a:pt x="897" y="149"/>
                    <a:pt x="652" y="119"/>
                  </a:cubicBezTo>
                  <a:cubicBezTo>
                    <a:pt x="542" y="102"/>
                    <a:pt x="423" y="115"/>
                    <a:pt x="318" y="98"/>
                  </a:cubicBezTo>
                  <a:cubicBezTo>
                    <a:pt x="212" y="85"/>
                    <a:pt x="110" y="18"/>
                    <a:pt x="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4"/>
            <p:cNvSpPr/>
            <p:nvPr/>
          </p:nvSpPr>
          <p:spPr>
            <a:xfrm>
              <a:off x="-2770448" y="3923886"/>
              <a:ext cx="142782" cy="39412"/>
            </a:xfrm>
            <a:custGeom>
              <a:rect b="b" l="l" r="r" t="t"/>
              <a:pathLst>
                <a:path extrusionOk="0" h="395" w="1431">
                  <a:moveTo>
                    <a:pt x="660" y="0"/>
                  </a:moveTo>
                  <a:cubicBezTo>
                    <a:pt x="517" y="0"/>
                    <a:pt x="376" y="33"/>
                    <a:pt x="250" y="96"/>
                  </a:cubicBezTo>
                  <a:cubicBezTo>
                    <a:pt x="148" y="143"/>
                    <a:pt x="68" y="223"/>
                    <a:pt x="13" y="316"/>
                  </a:cubicBezTo>
                  <a:cubicBezTo>
                    <a:pt x="4" y="333"/>
                    <a:pt x="0" y="354"/>
                    <a:pt x="9" y="371"/>
                  </a:cubicBezTo>
                  <a:cubicBezTo>
                    <a:pt x="15" y="388"/>
                    <a:pt x="34" y="394"/>
                    <a:pt x="55" y="394"/>
                  </a:cubicBezTo>
                  <a:cubicBezTo>
                    <a:pt x="60" y="394"/>
                    <a:pt x="66" y="394"/>
                    <a:pt x="72" y="393"/>
                  </a:cubicBezTo>
                  <a:cubicBezTo>
                    <a:pt x="301" y="367"/>
                    <a:pt x="529" y="333"/>
                    <a:pt x="758" y="291"/>
                  </a:cubicBezTo>
                  <a:cubicBezTo>
                    <a:pt x="880" y="270"/>
                    <a:pt x="1003" y="240"/>
                    <a:pt x="1126" y="223"/>
                  </a:cubicBezTo>
                  <a:cubicBezTo>
                    <a:pt x="1227" y="206"/>
                    <a:pt x="1333" y="223"/>
                    <a:pt x="1431" y="198"/>
                  </a:cubicBezTo>
                  <a:cubicBezTo>
                    <a:pt x="1363" y="164"/>
                    <a:pt x="1291" y="139"/>
                    <a:pt x="1215" y="122"/>
                  </a:cubicBezTo>
                  <a:cubicBezTo>
                    <a:pt x="1079" y="71"/>
                    <a:pt x="944" y="37"/>
                    <a:pt x="804" y="12"/>
                  </a:cubicBezTo>
                  <a:cubicBezTo>
                    <a:pt x="756" y="4"/>
                    <a:pt x="708" y="0"/>
                    <a:pt x="66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4"/>
            <p:cNvSpPr/>
            <p:nvPr/>
          </p:nvSpPr>
          <p:spPr>
            <a:xfrm>
              <a:off x="-2281037" y="3958509"/>
              <a:ext cx="561348" cy="270796"/>
            </a:xfrm>
            <a:custGeom>
              <a:rect b="b" l="l" r="r" t="t"/>
              <a:pathLst>
                <a:path extrusionOk="0" h="2714" w="5626">
                  <a:moveTo>
                    <a:pt x="1410" y="1"/>
                  </a:moveTo>
                  <a:cubicBezTo>
                    <a:pt x="1038" y="1"/>
                    <a:pt x="677" y="77"/>
                    <a:pt x="373" y="295"/>
                  </a:cubicBezTo>
                  <a:cubicBezTo>
                    <a:pt x="259" y="376"/>
                    <a:pt x="144" y="481"/>
                    <a:pt x="98" y="617"/>
                  </a:cubicBezTo>
                  <a:cubicBezTo>
                    <a:pt x="1" y="896"/>
                    <a:pt x="212" y="1171"/>
                    <a:pt x="432" y="1353"/>
                  </a:cubicBezTo>
                  <a:cubicBezTo>
                    <a:pt x="919" y="1755"/>
                    <a:pt x="1499" y="2026"/>
                    <a:pt x="2091" y="2246"/>
                  </a:cubicBezTo>
                  <a:cubicBezTo>
                    <a:pt x="2813" y="2516"/>
                    <a:pt x="3576" y="2714"/>
                    <a:pt x="4353" y="2714"/>
                  </a:cubicBezTo>
                  <a:cubicBezTo>
                    <a:pt x="4392" y="2714"/>
                    <a:pt x="4431" y="2713"/>
                    <a:pt x="4470" y="2712"/>
                  </a:cubicBezTo>
                  <a:cubicBezTo>
                    <a:pt x="4648" y="2712"/>
                    <a:pt x="4826" y="2682"/>
                    <a:pt x="4995" y="2623"/>
                  </a:cubicBezTo>
                  <a:cubicBezTo>
                    <a:pt x="5164" y="2564"/>
                    <a:pt x="5308" y="2437"/>
                    <a:pt x="5384" y="2272"/>
                  </a:cubicBezTo>
                  <a:cubicBezTo>
                    <a:pt x="5626" y="1713"/>
                    <a:pt x="5113" y="1324"/>
                    <a:pt x="4737" y="1078"/>
                  </a:cubicBezTo>
                  <a:cubicBezTo>
                    <a:pt x="4140" y="697"/>
                    <a:pt x="3488" y="410"/>
                    <a:pt x="2807" y="236"/>
                  </a:cubicBezTo>
                  <a:cubicBezTo>
                    <a:pt x="2388" y="126"/>
                    <a:pt x="1889" y="1"/>
                    <a:pt x="14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4"/>
            <p:cNvSpPr/>
            <p:nvPr/>
          </p:nvSpPr>
          <p:spPr>
            <a:xfrm>
              <a:off x="-2287822" y="4012788"/>
              <a:ext cx="546980" cy="250342"/>
            </a:xfrm>
            <a:custGeom>
              <a:rect b="b" l="l" r="r" t="t"/>
              <a:pathLst>
                <a:path extrusionOk="0" h="2509" w="5482">
                  <a:moveTo>
                    <a:pt x="204" y="1"/>
                  </a:moveTo>
                  <a:cubicBezTo>
                    <a:pt x="170" y="1"/>
                    <a:pt x="166" y="22"/>
                    <a:pt x="140" y="86"/>
                  </a:cubicBezTo>
                  <a:cubicBezTo>
                    <a:pt x="119" y="149"/>
                    <a:pt x="94" y="213"/>
                    <a:pt x="73" y="276"/>
                  </a:cubicBezTo>
                  <a:cubicBezTo>
                    <a:pt x="30" y="407"/>
                    <a:pt x="1" y="551"/>
                    <a:pt x="39" y="682"/>
                  </a:cubicBezTo>
                  <a:cubicBezTo>
                    <a:pt x="90" y="873"/>
                    <a:pt x="234" y="1029"/>
                    <a:pt x="378" y="1152"/>
                  </a:cubicBezTo>
                  <a:cubicBezTo>
                    <a:pt x="864" y="1554"/>
                    <a:pt x="1444" y="1825"/>
                    <a:pt x="2037" y="2045"/>
                  </a:cubicBezTo>
                  <a:cubicBezTo>
                    <a:pt x="2758" y="2311"/>
                    <a:pt x="3521" y="2508"/>
                    <a:pt x="4302" y="2508"/>
                  </a:cubicBezTo>
                  <a:cubicBezTo>
                    <a:pt x="4341" y="2508"/>
                    <a:pt x="4380" y="2508"/>
                    <a:pt x="4420" y="2507"/>
                  </a:cubicBezTo>
                  <a:cubicBezTo>
                    <a:pt x="4430" y="2507"/>
                    <a:pt x="4441" y="2507"/>
                    <a:pt x="4452" y="2507"/>
                  </a:cubicBezTo>
                  <a:cubicBezTo>
                    <a:pt x="4615" y="2507"/>
                    <a:pt x="4781" y="2478"/>
                    <a:pt x="4940" y="2422"/>
                  </a:cubicBezTo>
                  <a:cubicBezTo>
                    <a:pt x="5105" y="2354"/>
                    <a:pt x="5245" y="2236"/>
                    <a:pt x="5338" y="2079"/>
                  </a:cubicBezTo>
                  <a:cubicBezTo>
                    <a:pt x="5380" y="1994"/>
                    <a:pt x="5418" y="1901"/>
                    <a:pt x="5444" y="1804"/>
                  </a:cubicBezTo>
                  <a:cubicBezTo>
                    <a:pt x="5448" y="1787"/>
                    <a:pt x="5465" y="1719"/>
                    <a:pt x="5482" y="1656"/>
                  </a:cubicBezTo>
                  <a:lnTo>
                    <a:pt x="5482" y="1656"/>
                  </a:lnTo>
                  <a:cubicBezTo>
                    <a:pt x="5473" y="1681"/>
                    <a:pt x="5465" y="1702"/>
                    <a:pt x="5457" y="1728"/>
                  </a:cubicBezTo>
                  <a:cubicBezTo>
                    <a:pt x="5376" y="1893"/>
                    <a:pt x="5236" y="2020"/>
                    <a:pt x="5063" y="2079"/>
                  </a:cubicBezTo>
                  <a:cubicBezTo>
                    <a:pt x="4898" y="2138"/>
                    <a:pt x="4720" y="2168"/>
                    <a:pt x="4542" y="2168"/>
                  </a:cubicBezTo>
                  <a:cubicBezTo>
                    <a:pt x="4503" y="2169"/>
                    <a:pt x="4464" y="2170"/>
                    <a:pt x="4424" y="2170"/>
                  </a:cubicBezTo>
                  <a:cubicBezTo>
                    <a:pt x="3645" y="2170"/>
                    <a:pt x="2885" y="1972"/>
                    <a:pt x="2164" y="1702"/>
                  </a:cubicBezTo>
                  <a:cubicBezTo>
                    <a:pt x="1567" y="1487"/>
                    <a:pt x="987" y="1211"/>
                    <a:pt x="504" y="809"/>
                  </a:cubicBezTo>
                  <a:cubicBezTo>
                    <a:pt x="284" y="627"/>
                    <a:pt x="73" y="352"/>
                    <a:pt x="170" y="73"/>
                  </a:cubicBezTo>
                  <a:cubicBezTo>
                    <a:pt x="179" y="48"/>
                    <a:pt x="191" y="22"/>
                    <a:pt x="204" y="1"/>
                  </a:cubicBezTo>
                  <a:close/>
                </a:path>
              </a:pathLst>
            </a:custGeom>
            <a:solidFill>
              <a:srgbClr val="CC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4"/>
            <p:cNvSpPr/>
            <p:nvPr/>
          </p:nvSpPr>
          <p:spPr>
            <a:xfrm>
              <a:off x="-2088466" y="4057888"/>
              <a:ext cx="95587" cy="112549"/>
            </a:xfrm>
            <a:custGeom>
              <a:rect b="b" l="l" r="r" t="t"/>
              <a:pathLst>
                <a:path extrusionOk="0" h="1128" w="958">
                  <a:moveTo>
                    <a:pt x="710" y="1"/>
                  </a:moveTo>
                  <a:cubicBezTo>
                    <a:pt x="677" y="1"/>
                    <a:pt x="642" y="22"/>
                    <a:pt x="614" y="44"/>
                  </a:cubicBezTo>
                  <a:cubicBezTo>
                    <a:pt x="458" y="163"/>
                    <a:pt x="310" y="298"/>
                    <a:pt x="174" y="442"/>
                  </a:cubicBezTo>
                  <a:cubicBezTo>
                    <a:pt x="119" y="493"/>
                    <a:pt x="73" y="552"/>
                    <a:pt x="39" y="620"/>
                  </a:cubicBezTo>
                  <a:cubicBezTo>
                    <a:pt x="1" y="688"/>
                    <a:pt x="1" y="768"/>
                    <a:pt x="39" y="831"/>
                  </a:cubicBezTo>
                  <a:cubicBezTo>
                    <a:pt x="73" y="878"/>
                    <a:pt x="123" y="912"/>
                    <a:pt x="178" y="929"/>
                  </a:cubicBezTo>
                  <a:lnTo>
                    <a:pt x="445" y="1052"/>
                  </a:lnTo>
                  <a:lnTo>
                    <a:pt x="487" y="1068"/>
                  </a:lnTo>
                  <a:cubicBezTo>
                    <a:pt x="553" y="1098"/>
                    <a:pt x="624" y="1127"/>
                    <a:pt x="693" y="1127"/>
                  </a:cubicBezTo>
                  <a:cubicBezTo>
                    <a:pt x="714" y="1127"/>
                    <a:pt x="734" y="1125"/>
                    <a:pt x="754" y="1119"/>
                  </a:cubicBezTo>
                  <a:cubicBezTo>
                    <a:pt x="847" y="1081"/>
                    <a:pt x="919" y="1001"/>
                    <a:pt x="936" y="899"/>
                  </a:cubicBezTo>
                  <a:cubicBezTo>
                    <a:pt x="957" y="806"/>
                    <a:pt x="936" y="713"/>
                    <a:pt x="940" y="616"/>
                  </a:cubicBezTo>
                  <a:cubicBezTo>
                    <a:pt x="949" y="518"/>
                    <a:pt x="936" y="417"/>
                    <a:pt x="906" y="324"/>
                  </a:cubicBezTo>
                  <a:cubicBezTo>
                    <a:pt x="872" y="226"/>
                    <a:pt x="826" y="129"/>
                    <a:pt x="771" y="44"/>
                  </a:cubicBezTo>
                  <a:cubicBezTo>
                    <a:pt x="767" y="31"/>
                    <a:pt x="754" y="19"/>
                    <a:pt x="745" y="10"/>
                  </a:cubicBezTo>
                  <a:cubicBezTo>
                    <a:pt x="734" y="4"/>
                    <a:pt x="722" y="1"/>
                    <a:pt x="71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4"/>
            <p:cNvSpPr/>
            <p:nvPr/>
          </p:nvSpPr>
          <p:spPr>
            <a:xfrm>
              <a:off x="-2222368" y="4017977"/>
              <a:ext cx="182992" cy="82815"/>
            </a:xfrm>
            <a:custGeom>
              <a:rect b="b" l="l" r="r" t="t"/>
              <a:pathLst>
                <a:path extrusionOk="0" h="830" w="1834">
                  <a:moveTo>
                    <a:pt x="854" y="0"/>
                  </a:moveTo>
                  <a:cubicBezTo>
                    <a:pt x="690" y="0"/>
                    <a:pt x="527" y="16"/>
                    <a:pt x="365" y="51"/>
                  </a:cubicBezTo>
                  <a:cubicBezTo>
                    <a:pt x="289" y="63"/>
                    <a:pt x="212" y="89"/>
                    <a:pt x="145" y="131"/>
                  </a:cubicBezTo>
                  <a:cubicBezTo>
                    <a:pt x="77" y="173"/>
                    <a:pt x="26" y="241"/>
                    <a:pt x="9" y="317"/>
                  </a:cubicBezTo>
                  <a:cubicBezTo>
                    <a:pt x="1" y="410"/>
                    <a:pt x="30" y="499"/>
                    <a:pt x="94" y="563"/>
                  </a:cubicBezTo>
                  <a:cubicBezTo>
                    <a:pt x="200" y="681"/>
                    <a:pt x="361" y="736"/>
                    <a:pt x="500" y="791"/>
                  </a:cubicBezTo>
                  <a:cubicBezTo>
                    <a:pt x="571" y="819"/>
                    <a:pt x="648" y="830"/>
                    <a:pt x="727" y="830"/>
                  </a:cubicBezTo>
                  <a:cubicBezTo>
                    <a:pt x="852" y="830"/>
                    <a:pt x="981" y="803"/>
                    <a:pt x="1093" y="774"/>
                  </a:cubicBezTo>
                  <a:cubicBezTo>
                    <a:pt x="1410" y="694"/>
                    <a:pt x="1609" y="546"/>
                    <a:pt x="1808" y="288"/>
                  </a:cubicBezTo>
                  <a:cubicBezTo>
                    <a:pt x="1821" y="275"/>
                    <a:pt x="1829" y="258"/>
                    <a:pt x="1834" y="237"/>
                  </a:cubicBezTo>
                  <a:cubicBezTo>
                    <a:pt x="1834" y="211"/>
                    <a:pt x="1821" y="190"/>
                    <a:pt x="1800" y="178"/>
                  </a:cubicBezTo>
                  <a:cubicBezTo>
                    <a:pt x="1740" y="131"/>
                    <a:pt x="1673" y="101"/>
                    <a:pt x="1597" y="93"/>
                  </a:cubicBezTo>
                  <a:cubicBezTo>
                    <a:pt x="1355" y="36"/>
                    <a:pt x="1105" y="0"/>
                    <a:pt x="85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4"/>
            <p:cNvSpPr/>
            <p:nvPr/>
          </p:nvSpPr>
          <p:spPr>
            <a:xfrm>
              <a:off x="-2055539" y="3992733"/>
              <a:ext cx="91296" cy="46097"/>
            </a:xfrm>
            <a:custGeom>
              <a:rect b="b" l="l" r="r" t="t"/>
              <a:pathLst>
                <a:path extrusionOk="0" h="462" w="915">
                  <a:moveTo>
                    <a:pt x="247" y="0"/>
                  </a:moveTo>
                  <a:cubicBezTo>
                    <a:pt x="193" y="0"/>
                    <a:pt x="139" y="4"/>
                    <a:pt x="85" y="12"/>
                  </a:cubicBezTo>
                  <a:cubicBezTo>
                    <a:pt x="47" y="20"/>
                    <a:pt x="1" y="41"/>
                    <a:pt x="5" y="79"/>
                  </a:cubicBezTo>
                  <a:cubicBezTo>
                    <a:pt x="9" y="92"/>
                    <a:pt x="22" y="109"/>
                    <a:pt x="35" y="117"/>
                  </a:cubicBezTo>
                  <a:cubicBezTo>
                    <a:pt x="111" y="177"/>
                    <a:pt x="191" y="232"/>
                    <a:pt x="276" y="282"/>
                  </a:cubicBezTo>
                  <a:cubicBezTo>
                    <a:pt x="352" y="325"/>
                    <a:pt x="382" y="388"/>
                    <a:pt x="449" y="435"/>
                  </a:cubicBezTo>
                  <a:cubicBezTo>
                    <a:pt x="470" y="452"/>
                    <a:pt x="496" y="462"/>
                    <a:pt x="523" y="462"/>
                  </a:cubicBezTo>
                  <a:cubicBezTo>
                    <a:pt x="535" y="462"/>
                    <a:pt x="548" y="460"/>
                    <a:pt x="559" y="456"/>
                  </a:cubicBezTo>
                  <a:cubicBezTo>
                    <a:pt x="631" y="426"/>
                    <a:pt x="712" y="414"/>
                    <a:pt x="784" y="392"/>
                  </a:cubicBezTo>
                  <a:cubicBezTo>
                    <a:pt x="835" y="384"/>
                    <a:pt x="877" y="359"/>
                    <a:pt x="902" y="316"/>
                  </a:cubicBezTo>
                  <a:cubicBezTo>
                    <a:pt x="915" y="278"/>
                    <a:pt x="911" y="236"/>
                    <a:pt x="885" y="206"/>
                  </a:cubicBezTo>
                  <a:cubicBezTo>
                    <a:pt x="856" y="172"/>
                    <a:pt x="826" y="151"/>
                    <a:pt x="788" y="134"/>
                  </a:cubicBezTo>
                  <a:cubicBezTo>
                    <a:pt x="620" y="46"/>
                    <a:pt x="435" y="0"/>
                    <a:pt x="2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4"/>
            <p:cNvSpPr/>
            <p:nvPr/>
          </p:nvSpPr>
          <p:spPr>
            <a:xfrm>
              <a:off x="-1978610" y="4044418"/>
              <a:ext cx="152061" cy="58170"/>
            </a:xfrm>
            <a:custGeom>
              <a:rect b="b" l="l" r="r" t="t"/>
              <a:pathLst>
                <a:path extrusionOk="0" h="583" w="1524">
                  <a:moveTo>
                    <a:pt x="541" y="1"/>
                  </a:moveTo>
                  <a:cubicBezTo>
                    <a:pt x="525" y="1"/>
                    <a:pt x="508" y="1"/>
                    <a:pt x="491" y="1"/>
                  </a:cubicBezTo>
                  <a:cubicBezTo>
                    <a:pt x="360" y="6"/>
                    <a:pt x="178" y="6"/>
                    <a:pt x="55" y="52"/>
                  </a:cubicBezTo>
                  <a:cubicBezTo>
                    <a:pt x="47" y="52"/>
                    <a:pt x="38" y="61"/>
                    <a:pt x="34" y="65"/>
                  </a:cubicBezTo>
                  <a:cubicBezTo>
                    <a:pt x="0" y="124"/>
                    <a:pt x="499" y="387"/>
                    <a:pt x="546" y="404"/>
                  </a:cubicBezTo>
                  <a:cubicBezTo>
                    <a:pt x="783" y="505"/>
                    <a:pt x="1037" y="569"/>
                    <a:pt x="1295" y="581"/>
                  </a:cubicBezTo>
                  <a:cubicBezTo>
                    <a:pt x="1307" y="582"/>
                    <a:pt x="1318" y="583"/>
                    <a:pt x="1330" y="583"/>
                  </a:cubicBezTo>
                  <a:cubicBezTo>
                    <a:pt x="1365" y="583"/>
                    <a:pt x="1400" y="578"/>
                    <a:pt x="1435" y="569"/>
                  </a:cubicBezTo>
                  <a:cubicBezTo>
                    <a:pt x="1481" y="552"/>
                    <a:pt x="1515" y="514"/>
                    <a:pt x="1524" y="467"/>
                  </a:cubicBezTo>
                  <a:cubicBezTo>
                    <a:pt x="1524" y="433"/>
                    <a:pt x="1515" y="404"/>
                    <a:pt x="1503" y="378"/>
                  </a:cubicBezTo>
                  <a:cubicBezTo>
                    <a:pt x="1405" y="192"/>
                    <a:pt x="1198" y="103"/>
                    <a:pt x="995" y="56"/>
                  </a:cubicBezTo>
                  <a:cubicBezTo>
                    <a:pt x="846" y="18"/>
                    <a:pt x="694" y="1"/>
                    <a:pt x="54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4"/>
            <p:cNvSpPr/>
            <p:nvPr/>
          </p:nvSpPr>
          <p:spPr>
            <a:xfrm>
              <a:off x="-1982502" y="4066868"/>
              <a:ext cx="155154" cy="129012"/>
            </a:xfrm>
            <a:custGeom>
              <a:rect b="b" l="l" r="r" t="t"/>
              <a:pathLst>
                <a:path extrusionOk="0" h="1293" w="1555">
                  <a:moveTo>
                    <a:pt x="14" y="1"/>
                  </a:moveTo>
                  <a:lnTo>
                    <a:pt x="14" y="1"/>
                  </a:lnTo>
                  <a:cubicBezTo>
                    <a:pt x="1" y="47"/>
                    <a:pt x="5" y="94"/>
                    <a:pt x="26" y="132"/>
                  </a:cubicBezTo>
                  <a:cubicBezTo>
                    <a:pt x="136" y="403"/>
                    <a:pt x="179" y="716"/>
                    <a:pt x="344" y="957"/>
                  </a:cubicBezTo>
                  <a:cubicBezTo>
                    <a:pt x="529" y="1233"/>
                    <a:pt x="810" y="1293"/>
                    <a:pt x="1118" y="1293"/>
                  </a:cubicBezTo>
                  <a:cubicBezTo>
                    <a:pt x="1140" y="1293"/>
                    <a:pt x="1163" y="1292"/>
                    <a:pt x="1186" y="1292"/>
                  </a:cubicBezTo>
                  <a:cubicBezTo>
                    <a:pt x="1258" y="1292"/>
                    <a:pt x="1330" y="1275"/>
                    <a:pt x="1402" y="1249"/>
                  </a:cubicBezTo>
                  <a:cubicBezTo>
                    <a:pt x="1470" y="1215"/>
                    <a:pt x="1520" y="1156"/>
                    <a:pt x="1546" y="1084"/>
                  </a:cubicBezTo>
                  <a:cubicBezTo>
                    <a:pt x="1554" y="1038"/>
                    <a:pt x="1550" y="991"/>
                    <a:pt x="1537" y="945"/>
                  </a:cubicBezTo>
                  <a:cubicBezTo>
                    <a:pt x="1491" y="809"/>
                    <a:pt x="1372" y="712"/>
                    <a:pt x="1254" y="636"/>
                  </a:cubicBezTo>
                  <a:cubicBezTo>
                    <a:pt x="1051" y="496"/>
                    <a:pt x="835" y="382"/>
                    <a:pt x="606" y="289"/>
                  </a:cubicBezTo>
                  <a:cubicBezTo>
                    <a:pt x="505" y="246"/>
                    <a:pt x="386" y="225"/>
                    <a:pt x="289" y="183"/>
                  </a:cubicBezTo>
                  <a:cubicBezTo>
                    <a:pt x="191" y="136"/>
                    <a:pt x="115" y="47"/>
                    <a:pt x="1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4"/>
            <p:cNvSpPr/>
            <p:nvPr/>
          </p:nvSpPr>
          <p:spPr>
            <a:xfrm>
              <a:off x="-2190239" y="3980161"/>
              <a:ext cx="141584" cy="42904"/>
            </a:xfrm>
            <a:custGeom>
              <a:rect b="b" l="l" r="r" t="t"/>
              <a:pathLst>
                <a:path extrusionOk="0" h="430" w="1419">
                  <a:moveTo>
                    <a:pt x="494" y="1"/>
                  </a:moveTo>
                  <a:cubicBezTo>
                    <a:pt x="432" y="1"/>
                    <a:pt x="371" y="7"/>
                    <a:pt x="309" y="19"/>
                  </a:cubicBezTo>
                  <a:cubicBezTo>
                    <a:pt x="204" y="36"/>
                    <a:pt x="102" y="91"/>
                    <a:pt x="22" y="171"/>
                  </a:cubicBezTo>
                  <a:cubicBezTo>
                    <a:pt x="9" y="180"/>
                    <a:pt x="1" y="201"/>
                    <a:pt x="1" y="218"/>
                  </a:cubicBezTo>
                  <a:cubicBezTo>
                    <a:pt x="5" y="243"/>
                    <a:pt x="34" y="252"/>
                    <a:pt x="60" y="256"/>
                  </a:cubicBezTo>
                  <a:cubicBezTo>
                    <a:pt x="284" y="290"/>
                    <a:pt x="517" y="320"/>
                    <a:pt x="745" y="341"/>
                  </a:cubicBezTo>
                  <a:cubicBezTo>
                    <a:pt x="872" y="349"/>
                    <a:pt x="995" y="353"/>
                    <a:pt x="1122" y="370"/>
                  </a:cubicBezTo>
                  <a:cubicBezTo>
                    <a:pt x="1219" y="383"/>
                    <a:pt x="1321" y="421"/>
                    <a:pt x="1418" y="430"/>
                  </a:cubicBezTo>
                  <a:cubicBezTo>
                    <a:pt x="1363" y="379"/>
                    <a:pt x="1300" y="332"/>
                    <a:pt x="1232" y="298"/>
                  </a:cubicBezTo>
                  <a:cubicBezTo>
                    <a:pt x="1118" y="214"/>
                    <a:pt x="995" y="142"/>
                    <a:pt x="868" y="83"/>
                  </a:cubicBezTo>
                  <a:cubicBezTo>
                    <a:pt x="750" y="28"/>
                    <a:pt x="623" y="1"/>
                    <a:pt x="4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4"/>
            <p:cNvSpPr/>
            <p:nvPr/>
          </p:nvSpPr>
          <p:spPr>
            <a:xfrm>
              <a:off x="-2871533" y="3797317"/>
              <a:ext cx="1154725" cy="396316"/>
            </a:xfrm>
            <a:custGeom>
              <a:rect b="b" l="l" r="r" t="t"/>
              <a:pathLst>
                <a:path extrusionOk="0" h="3972" w="11573">
                  <a:moveTo>
                    <a:pt x="3651" y="0"/>
                  </a:moveTo>
                  <a:cubicBezTo>
                    <a:pt x="3581" y="0"/>
                    <a:pt x="3511" y="1"/>
                    <a:pt x="3442" y="2"/>
                  </a:cubicBezTo>
                  <a:cubicBezTo>
                    <a:pt x="2684" y="10"/>
                    <a:pt x="1833" y="52"/>
                    <a:pt x="1114" y="281"/>
                  </a:cubicBezTo>
                  <a:cubicBezTo>
                    <a:pt x="733" y="400"/>
                    <a:pt x="339" y="560"/>
                    <a:pt x="115" y="878"/>
                  </a:cubicBezTo>
                  <a:cubicBezTo>
                    <a:pt x="51" y="971"/>
                    <a:pt x="0" y="1094"/>
                    <a:pt x="43" y="1199"/>
                  </a:cubicBezTo>
                  <a:cubicBezTo>
                    <a:pt x="106" y="1369"/>
                    <a:pt x="339" y="1407"/>
                    <a:pt x="525" y="1411"/>
                  </a:cubicBezTo>
                  <a:cubicBezTo>
                    <a:pt x="1084" y="1420"/>
                    <a:pt x="2197" y="1356"/>
                    <a:pt x="2498" y="1944"/>
                  </a:cubicBezTo>
                  <a:cubicBezTo>
                    <a:pt x="2599" y="2143"/>
                    <a:pt x="2608" y="2427"/>
                    <a:pt x="2824" y="2512"/>
                  </a:cubicBezTo>
                  <a:cubicBezTo>
                    <a:pt x="2870" y="2524"/>
                    <a:pt x="2919" y="2531"/>
                    <a:pt x="2967" y="2531"/>
                  </a:cubicBezTo>
                  <a:cubicBezTo>
                    <a:pt x="3016" y="2531"/>
                    <a:pt x="3065" y="2524"/>
                    <a:pt x="3111" y="2512"/>
                  </a:cubicBezTo>
                  <a:cubicBezTo>
                    <a:pt x="3337" y="2462"/>
                    <a:pt x="3573" y="2386"/>
                    <a:pt x="3798" y="2386"/>
                  </a:cubicBezTo>
                  <a:cubicBezTo>
                    <a:pt x="3898" y="2386"/>
                    <a:pt x="3995" y="2401"/>
                    <a:pt x="4089" y="2440"/>
                  </a:cubicBezTo>
                  <a:cubicBezTo>
                    <a:pt x="4364" y="2554"/>
                    <a:pt x="4512" y="2837"/>
                    <a:pt x="4610" y="3108"/>
                  </a:cubicBezTo>
                  <a:cubicBezTo>
                    <a:pt x="4703" y="3375"/>
                    <a:pt x="4783" y="3667"/>
                    <a:pt x="4991" y="3874"/>
                  </a:cubicBezTo>
                  <a:cubicBezTo>
                    <a:pt x="5041" y="3938"/>
                    <a:pt x="5118" y="3972"/>
                    <a:pt x="5202" y="3972"/>
                  </a:cubicBezTo>
                  <a:cubicBezTo>
                    <a:pt x="5287" y="3963"/>
                    <a:pt x="5350" y="3891"/>
                    <a:pt x="5401" y="3819"/>
                  </a:cubicBezTo>
                  <a:cubicBezTo>
                    <a:pt x="5549" y="3591"/>
                    <a:pt x="5621" y="3324"/>
                    <a:pt x="5736" y="3079"/>
                  </a:cubicBezTo>
                  <a:cubicBezTo>
                    <a:pt x="5850" y="2829"/>
                    <a:pt x="6015" y="2588"/>
                    <a:pt x="6269" y="2473"/>
                  </a:cubicBezTo>
                  <a:cubicBezTo>
                    <a:pt x="6373" y="2429"/>
                    <a:pt x="6481" y="2410"/>
                    <a:pt x="6590" y="2410"/>
                  </a:cubicBezTo>
                  <a:cubicBezTo>
                    <a:pt x="6946" y="2410"/>
                    <a:pt x="7315" y="2615"/>
                    <a:pt x="7623" y="2816"/>
                  </a:cubicBezTo>
                  <a:cubicBezTo>
                    <a:pt x="7935" y="3023"/>
                    <a:pt x="8305" y="3235"/>
                    <a:pt x="8667" y="3235"/>
                  </a:cubicBezTo>
                  <a:cubicBezTo>
                    <a:pt x="8772" y="3235"/>
                    <a:pt x="8876" y="3217"/>
                    <a:pt x="8978" y="3176"/>
                  </a:cubicBezTo>
                  <a:cubicBezTo>
                    <a:pt x="9155" y="3100"/>
                    <a:pt x="9304" y="2960"/>
                    <a:pt x="9494" y="2914"/>
                  </a:cubicBezTo>
                  <a:cubicBezTo>
                    <a:pt x="9537" y="2904"/>
                    <a:pt x="9580" y="2900"/>
                    <a:pt x="9624" y="2900"/>
                  </a:cubicBezTo>
                  <a:cubicBezTo>
                    <a:pt x="9793" y="2900"/>
                    <a:pt x="9965" y="2962"/>
                    <a:pt x="10133" y="3003"/>
                  </a:cubicBezTo>
                  <a:cubicBezTo>
                    <a:pt x="10318" y="3052"/>
                    <a:pt x="10506" y="3076"/>
                    <a:pt x="10696" y="3076"/>
                  </a:cubicBezTo>
                  <a:cubicBezTo>
                    <a:pt x="10749" y="3076"/>
                    <a:pt x="10803" y="3074"/>
                    <a:pt x="10857" y="3070"/>
                  </a:cubicBezTo>
                  <a:cubicBezTo>
                    <a:pt x="11119" y="3053"/>
                    <a:pt x="11416" y="2960"/>
                    <a:pt x="11509" y="2723"/>
                  </a:cubicBezTo>
                  <a:cubicBezTo>
                    <a:pt x="11572" y="2558"/>
                    <a:pt x="11509" y="2368"/>
                    <a:pt x="11394" y="2228"/>
                  </a:cubicBezTo>
                  <a:cubicBezTo>
                    <a:pt x="11280" y="2088"/>
                    <a:pt x="11119" y="1995"/>
                    <a:pt x="10963" y="1906"/>
                  </a:cubicBezTo>
                  <a:cubicBezTo>
                    <a:pt x="9443" y="1056"/>
                    <a:pt x="7788" y="476"/>
                    <a:pt x="6070" y="196"/>
                  </a:cubicBezTo>
                  <a:cubicBezTo>
                    <a:pt x="5271" y="68"/>
                    <a:pt x="4461" y="0"/>
                    <a:pt x="365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4"/>
            <p:cNvSpPr/>
            <p:nvPr/>
          </p:nvSpPr>
          <p:spPr>
            <a:xfrm>
              <a:off x="-2889982" y="4056591"/>
              <a:ext cx="1031400" cy="216118"/>
            </a:xfrm>
            <a:custGeom>
              <a:rect b="b" l="l" r="r" t="t"/>
              <a:pathLst>
                <a:path extrusionOk="0" h="2166" w="10337">
                  <a:moveTo>
                    <a:pt x="17" y="1"/>
                  </a:moveTo>
                  <a:cubicBezTo>
                    <a:pt x="15" y="1"/>
                    <a:pt x="14" y="1"/>
                    <a:pt x="13" y="2"/>
                  </a:cubicBezTo>
                  <a:cubicBezTo>
                    <a:pt x="0" y="15"/>
                    <a:pt x="93" y="108"/>
                    <a:pt x="297" y="248"/>
                  </a:cubicBezTo>
                  <a:cubicBezTo>
                    <a:pt x="584" y="442"/>
                    <a:pt x="898" y="599"/>
                    <a:pt x="1223" y="726"/>
                  </a:cubicBezTo>
                  <a:cubicBezTo>
                    <a:pt x="2311" y="1158"/>
                    <a:pt x="3437" y="1492"/>
                    <a:pt x="4584" y="1729"/>
                  </a:cubicBezTo>
                  <a:cubicBezTo>
                    <a:pt x="4719" y="1759"/>
                    <a:pt x="4859" y="1784"/>
                    <a:pt x="4995" y="1809"/>
                  </a:cubicBezTo>
                  <a:cubicBezTo>
                    <a:pt x="5130" y="1835"/>
                    <a:pt x="5265" y="1864"/>
                    <a:pt x="5405" y="1881"/>
                  </a:cubicBezTo>
                  <a:cubicBezTo>
                    <a:pt x="6540" y="2072"/>
                    <a:pt x="7686" y="2165"/>
                    <a:pt x="8837" y="2165"/>
                  </a:cubicBezTo>
                  <a:cubicBezTo>
                    <a:pt x="8863" y="2165"/>
                    <a:pt x="8888" y="2165"/>
                    <a:pt x="8914" y="2165"/>
                  </a:cubicBezTo>
                  <a:cubicBezTo>
                    <a:pt x="9134" y="2165"/>
                    <a:pt x="9337" y="2157"/>
                    <a:pt x="9511" y="2148"/>
                  </a:cubicBezTo>
                  <a:cubicBezTo>
                    <a:pt x="9684" y="2140"/>
                    <a:pt x="9837" y="2131"/>
                    <a:pt x="9959" y="2118"/>
                  </a:cubicBezTo>
                  <a:cubicBezTo>
                    <a:pt x="10201" y="2097"/>
                    <a:pt x="10336" y="2080"/>
                    <a:pt x="10336" y="2068"/>
                  </a:cubicBezTo>
                  <a:cubicBezTo>
                    <a:pt x="10336" y="2034"/>
                    <a:pt x="9799" y="2055"/>
                    <a:pt x="8914" y="2034"/>
                  </a:cubicBezTo>
                  <a:cubicBezTo>
                    <a:pt x="7750" y="2013"/>
                    <a:pt x="6586" y="1903"/>
                    <a:pt x="5439" y="1708"/>
                  </a:cubicBezTo>
                  <a:cubicBezTo>
                    <a:pt x="5299" y="1687"/>
                    <a:pt x="5164" y="1661"/>
                    <a:pt x="5028" y="1636"/>
                  </a:cubicBezTo>
                  <a:cubicBezTo>
                    <a:pt x="4893" y="1611"/>
                    <a:pt x="4758" y="1589"/>
                    <a:pt x="4622" y="1560"/>
                  </a:cubicBezTo>
                  <a:cubicBezTo>
                    <a:pt x="3484" y="1323"/>
                    <a:pt x="2362" y="1005"/>
                    <a:pt x="1270" y="607"/>
                  </a:cubicBezTo>
                  <a:cubicBezTo>
                    <a:pt x="948" y="493"/>
                    <a:pt x="635" y="349"/>
                    <a:pt x="339" y="184"/>
                  </a:cubicBezTo>
                  <a:cubicBezTo>
                    <a:pt x="146" y="78"/>
                    <a:pt x="41" y="1"/>
                    <a:pt x="1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4"/>
            <p:cNvSpPr/>
            <p:nvPr/>
          </p:nvSpPr>
          <p:spPr>
            <a:xfrm>
              <a:off x="-2877310" y="3620661"/>
              <a:ext cx="1195634" cy="413378"/>
            </a:xfrm>
            <a:custGeom>
              <a:rect b="b" l="l" r="r" t="t"/>
              <a:pathLst>
                <a:path extrusionOk="0" h="4143" w="11983">
                  <a:moveTo>
                    <a:pt x="1177" y="0"/>
                  </a:moveTo>
                  <a:cubicBezTo>
                    <a:pt x="1101" y="0"/>
                    <a:pt x="1024" y="1"/>
                    <a:pt x="948" y="3"/>
                  </a:cubicBezTo>
                  <a:cubicBezTo>
                    <a:pt x="216" y="24"/>
                    <a:pt x="85" y="490"/>
                    <a:pt x="34" y="1104"/>
                  </a:cubicBezTo>
                  <a:cubicBezTo>
                    <a:pt x="13" y="1328"/>
                    <a:pt x="0" y="1565"/>
                    <a:pt x="106" y="1768"/>
                  </a:cubicBezTo>
                  <a:cubicBezTo>
                    <a:pt x="225" y="1992"/>
                    <a:pt x="483" y="2124"/>
                    <a:pt x="682" y="2276"/>
                  </a:cubicBezTo>
                  <a:cubicBezTo>
                    <a:pt x="957" y="2488"/>
                    <a:pt x="1253" y="2665"/>
                    <a:pt x="1570" y="2809"/>
                  </a:cubicBezTo>
                  <a:cubicBezTo>
                    <a:pt x="2679" y="3313"/>
                    <a:pt x="3873" y="3575"/>
                    <a:pt x="5092" y="3749"/>
                  </a:cubicBezTo>
                  <a:cubicBezTo>
                    <a:pt x="5756" y="3842"/>
                    <a:pt x="6425" y="3910"/>
                    <a:pt x="7090" y="3978"/>
                  </a:cubicBezTo>
                  <a:cubicBezTo>
                    <a:pt x="7682" y="4037"/>
                    <a:pt x="8220" y="4143"/>
                    <a:pt x="8825" y="4143"/>
                  </a:cubicBezTo>
                  <a:cubicBezTo>
                    <a:pt x="9473" y="4139"/>
                    <a:pt x="10130" y="4112"/>
                    <a:pt x="10771" y="4112"/>
                  </a:cubicBezTo>
                  <a:cubicBezTo>
                    <a:pt x="10851" y="4112"/>
                    <a:pt x="10930" y="4112"/>
                    <a:pt x="11009" y="4113"/>
                  </a:cubicBezTo>
                  <a:cubicBezTo>
                    <a:pt x="11017" y="4113"/>
                    <a:pt x="11024" y="4113"/>
                    <a:pt x="11032" y="4113"/>
                  </a:cubicBezTo>
                  <a:cubicBezTo>
                    <a:pt x="11603" y="4113"/>
                    <a:pt x="11823" y="3645"/>
                    <a:pt x="11915" y="3161"/>
                  </a:cubicBezTo>
                  <a:cubicBezTo>
                    <a:pt x="11961" y="2953"/>
                    <a:pt x="11982" y="2737"/>
                    <a:pt x="11978" y="2522"/>
                  </a:cubicBezTo>
                  <a:cubicBezTo>
                    <a:pt x="11949" y="2056"/>
                    <a:pt x="11627" y="1802"/>
                    <a:pt x="11191" y="1671"/>
                  </a:cubicBezTo>
                  <a:cubicBezTo>
                    <a:pt x="10582" y="1493"/>
                    <a:pt x="9964" y="1353"/>
                    <a:pt x="9337" y="1252"/>
                  </a:cubicBezTo>
                  <a:lnTo>
                    <a:pt x="4203" y="355"/>
                  </a:lnTo>
                  <a:cubicBezTo>
                    <a:pt x="3203" y="177"/>
                    <a:pt x="2192" y="0"/>
                    <a:pt x="117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4"/>
            <p:cNvSpPr/>
            <p:nvPr/>
          </p:nvSpPr>
          <p:spPr>
            <a:xfrm>
              <a:off x="-2797089" y="3725827"/>
              <a:ext cx="1030901" cy="215819"/>
            </a:xfrm>
            <a:custGeom>
              <a:rect b="b" l="l" r="r" t="t"/>
              <a:pathLst>
                <a:path extrusionOk="0" h="2163" w="10332">
                  <a:moveTo>
                    <a:pt x="14" y="1"/>
                  </a:moveTo>
                  <a:cubicBezTo>
                    <a:pt x="11" y="1"/>
                    <a:pt x="10" y="2"/>
                    <a:pt x="9" y="3"/>
                  </a:cubicBezTo>
                  <a:cubicBezTo>
                    <a:pt x="0" y="16"/>
                    <a:pt x="89" y="109"/>
                    <a:pt x="292" y="249"/>
                  </a:cubicBezTo>
                  <a:cubicBezTo>
                    <a:pt x="584" y="439"/>
                    <a:pt x="893" y="600"/>
                    <a:pt x="1219" y="723"/>
                  </a:cubicBezTo>
                  <a:cubicBezTo>
                    <a:pt x="2307" y="1154"/>
                    <a:pt x="3433" y="1493"/>
                    <a:pt x="4580" y="1730"/>
                  </a:cubicBezTo>
                  <a:cubicBezTo>
                    <a:pt x="4720" y="1760"/>
                    <a:pt x="4855" y="1781"/>
                    <a:pt x="4991" y="1810"/>
                  </a:cubicBezTo>
                  <a:cubicBezTo>
                    <a:pt x="5126" y="1836"/>
                    <a:pt x="5261" y="1861"/>
                    <a:pt x="5401" y="1882"/>
                  </a:cubicBezTo>
                  <a:cubicBezTo>
                    <a:pt x="6512" y="2069"/>
                    <a:pt x="7639" y="2162"/>
                    <a:pt x="8763" y="2162"/>
                  </a:cubicBezTo>
                  <a:cubicBezTo>
                    <a:pt x="8812" y="2162"/>
                    <a:pt x="8861" y="2162"/>
                    <a:pt x="8910" y="2162"/>
                  </a:cubicBezTo>
                  <a:cubicBezTo>
                    <a:pt x="9134" y="2162"/>
                    <a:pt x="9333" y="2153"/>
                    <a:pt x="9507" y="2145"/>
                  </a:cubicBezTo>
                  <a:cubicBezTo>
                    <a:pt x="9680" y="2136"/>
                    <a:pt x="9833" y="2128"/>
                    <a:pt x="9955" y="2119"/>
                  </a:cubicBezTo>
                  <a:cubicBezTo>
                    <a:pt x="10201" y="2098"/>
                    <a:pt x="10332" y="2081"/>
                    <a:pt x="10332" y="2064"/>
                  </a:cubicBezTo>
                  <a:cubicBezTo>
                    <a:pt x="10332" y="2030"/>
                    <a:pt x="9794" y="2052"/>
                    <a:pt x="8910" y="2035"/>
                  </a:cubicBezTo>
                  <a:cubicBezTo>
                    <a:pt x="7746" y="2009"/>
                    <a:pt x="6582" y="1899"/>
                    <a:pt x="5435" y="1709"/>
                  </a:cubicBezTo>
                  <a:cubicBezTo>
                    <a:pt x="5295" y="1688"/>
                    <a:pt x="5160" y="1662"/>
                    <a:pt x="5024" y="1637"/>
                  </a:cubicBezTo>
                  <a:cubicBezTo>
                    <a:pt x="4889" y="1611"/>
                    <a:pt x="4754" y="1586"/>
                    <a:pt x="4618" y="1556"/>
                  </a:cubicBezTo>
                  <a:cubicBezTo>
                    <a:pt x="3480" y="1319"/>
                    <a:pt x="2362" y="1002"/>
                    <a:pt x="1266" y="604"/>
                  </a:cubicBezTo>
                  <a:cubicBezTo>
                    <a:pt x="944" y="490"/>
                    <a:pt x="635" y="350"/>
                    <a:pt x="335" y="185"/>
                  </a:cubicBezTo>
                  <a:cubicBezTo>
                    <a:pt x="146" y="77"/>
                    <a:pt x="38" y="1"/>
                    <a:pt x="1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4"/>
            <p:cNvSpPr/>
            <p:nvPr/>
          </p:nvSpPr>
          <p:spPr>
            <a:xfrm>
              <a:off x="-2910237" y="3165075"/>
              <a:ext cx="1320156" cy="708420"/>
            </a:xfrm>
            <a:custGeom>
              <a:rect b="b" l="l" r="r" t="t"/>
              <a:pathLst>
                <a:path extrusionOk="0" h="7100" w="13231">
                  <a:moveTo>
                    <a:pt x="6653" y="1"/>
                  </a:moveTo>
                  <a:cubicBezTo>
                    <a:pt x="5535" y="1"/>
                    <a:pt x="4412" y="208"/>
                    <a:pt x="3352" y="561"/>
                  </a:cubicBezTo>
                  <a:cubicBezTo>
                    <a:pt x="2620" y="802"/>
                    <a:pt x="1956" y="1132"/>
                    <a:pt x="1393" y="1640"/>
                  </a:cubicBezTo>
                  <a:cubicBezTo>
                    <a:pt x="639" y="2322"/>
                    <a:pt x="0" y="3354"/>
                    <a:pt x="402" y="4273"/>
                  </a:cubicBezTo>
                  <a:cubicBezTo>
                    <a:pt x="660" y="4861"/>
                    <a:pt x="1283" y="5225"/>
                    <a:pt x="1892" y="5475"/>
                  </a:cubicBezTo>
                  <a:cubicBezTo>
                    <a:pt x="3691" y="6224"/>
                    <a:pt x="5689" y="6368"/>
                    <a:pt x="7619" y="6677"/>
                  </a:cubicBezTo>
                  <a:cubicBezTo>
                    <a:pt x="8287" y="6783"/>
                    <a:pt x="8956" y="6918"/>
                    <a:pt x="9629" y="6969"/>
                  </a:cubicBezTo>
                  <a:cubicBezTo>
                    <a:pt x="10078" y="7006"/>
                    <a:pt x="10550" y="7100"/>
                    <a:pt x="11008" y="7100"/>
                  </a:cubicBezTo>
                  <a:cubicBezTo>
                    <a:pt x="11185" y="7100"/>
                    <a:pt x="11359" y="7086"/>
                    <a:pt x="11529" y="7049"/>
                  </a:cubicBezTo>
                  <a:cubicBezTo>
                    <a:pt x="11915" y="6965"/>
                    <a:pt x="12283" y="6774"/>
                    <a:pt x="12537" y="6487"/>
                  </a:cubicBezTo>
                  <a:cubicBezTo>
                    <a:pt x="13062" y="5881"/>
                    <a:pt x="13231" y="5352"/>
                    <a:pt x="13151" y="4565"/>
                  </a:cubicBezTo>
                  <a:cubicBezTo>
                    <a:pt x="13032" y="3405"/>
                    <a:pt x="12317" y="2377"/>
                    <a:pt x="11364" y="1602"/>
                  </a:cubicBezTo>
                  <a:cubicBezTo>
                    <a:pt x="10603" y="984"/>
                    <a:pt x="9722" y="531"/>
                    <a:pt x="8778" y="273"/>
                  </a:cubicBezTo>
                  <a:cubicBezTo>
                    <a:pt x="8085" y="86"/>
                    <a:pt x="7370" y="1"/>
                    <a:pt x="665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4"/>
            <p:cNvSpPr/>
            <p:nvPr/>
          </p:nvSpPr>
          <p:spPr>
            <a:xfrm>
              <a:off x="-2213887" y="3646304"/>
              <a:ext cx="38913" cy="53980"/>
            </a:xfrm>
            <a:custGeom>
              <a:rect b="b" l="l" r="r" t="t"/>
              <a:pathLst>
                <a:path extrusionOk="0" h="541" w="390">
                  <a:moveTo>
                    <a:pt x="254" y="0"/>
                  </a:moveTo>
                  <a:cubicBezTo>
                    <a:pt x="136" y="98"/>
                    <a:pt x="1" y="313"/>
                    <a:pt x="89" y="466"/>
                  </a:cubicBezTo>
                  <a:cubicBezTo>
                    <a:pt x="122" y="519"/>
                    <a:pt x="161" y="540"/>
                    <a:pt x="200" y="540"/>
                  </a:cubicBezTo>
                  <a:cubicBezTo>
                    <a:pt x="297" y="540"/>
                    <a:pt x="389" y="404"/>
                    <a:pt x="356" y="292"/>
                  </a:cubicBezTo>
                  <a:cubicBezTo>
                    <a:pt x="326" y="195"/>
                    <a:pt x="293" y="98"/>
                    <a:pt x="254"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4"/>
            <p:cNvSpPr/>
            <p:nvPr/>
          </p:nvSpPr>
          <p:spPr>
            <a:xfrm>
              <a:off x="-2343698" y="3564785"/>
              <a:ext cx="39113" cy="45000"/>
            </a:xfrm>
            <a:custGeom>
              <a:rect b="b" l="l" r="r" t="t"/>
              <a:pathLst>
                <a:path extrusionOk="0" h="451" w="392">
                  <a:moveTo>
                    <a:pt x="392" y="0"/>
                  </a:moveTo>
                  <a:lnTo>
                    <a:pt x="392" y="0"/>
                  </a:lnTo>
                  <a:cubicBezTo>
                    <a:pt x="239" y="26"/>
                    <a:pt x="6" y="140"/>
                    <a:pt x="2" y="314"/>
                  </a:cubicBezTo>
                  <a:cubicBezTo>
                    <a:pt x="0" y="411"/>
                    <a:pt x="54" y="450"/>
                    <a:pt x="118" y="450"/>
                  </a:cubicBezTo>
                  <a:cubicBezTo>
                    <a:pt x="199" y="450"/>
                    <a:pt x="296" y="388"/>
                    <a:pt x="320" y="301"/>
                  </a:cubicBezTo>
                  <a:cubicBezTo>
                    <a:pt x="349" y="203"/>
                    <a:pt x="375" y="102"/>
                    <a:pt x="39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4"/>
            <p:cNvSpPr/>
            <p:nvPr/>
          </p:nvSpPr>
          <p:spPr>
            <a:xfrm>
              <a:off x="-2490272" y="3500528"/>
              <a:ext cx="39113" cy="45000"/>
            </a:xfrm>
            <a:custGeom>
              <a:rect b="b" l="l" r="r" t="t"/>
              <a:pathLst>
                <a:path extrusionOk="0" h="451" w="392">
                  <a:moveTo>
                    <a:pt x="392" y="1"/>
                  </a:moveTo>
                  <a:cubicBezTo>
                    <a:pt x="244" y="26"/>
                    <a:pt x="7" y="141"/>
                    <a:pt x="2" y="314"/>
                  </a:cubicBezTo>
                  <a:cubicBezTo>
                    <a:pt x="1" y="412"/>
                    <a:pt x="54" y="451"/>
                    <a:pt x="118" y="451"/>
                  </a:cubicBezTo>
                  <a:cubicBezTo>
                    <a:pt x="199" y="451"/>
                    <a:pt x="296" y="389"/>
                    <a:pt x="320" y="301"/>
                  </a:cubicBezTo>
                  <a:cubicBezTo>
                    <a:pt x="349" y="204"/>
                    <a:pt x="375" y="103"/>
                    <a:pt x="39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4"/>
            <p:cNvSpPr/>
            <p:nvPr/>
          </p:nvSpPr>
          <p:spPr>
            <a:xfrm>
              <a:off x="-2595637" y="3363533"/>
              <a:ext cx="55377" cy="33326"/>
            </a:xfrm>
            <a:custGeom>
              <a:rect b="b" l="l" r="r" t="t"/>
              <a:pathLst>
                <a:path extrusionOk="0" h="334" w="555">
                  <a:moveTo>
                    <a:pt x="395" y="1"/>
                  </a:moveTo>
                  <a:cubicBezTo>
                    <a:pt x="263" y="1"/>
                    <a:pt x="120" y="38"/>
                    <a:pt x="64" y="147"/>
                  </a:cubicBezTo>
                  <a:cubicBezTo>
                    <a:pt x="0" y="271"/>
                    <a:pt x="89" y="334"/>
                    <a:pt x="191" y="334"/>
                  </a:cubicBezTo>
                  <a:cubicBezTo>
                    <a:pt x="252" y="334"/>
                    <a:pt x="319" y="311"/>
                    <a:pt x="360" y="265"/>
                  </a:cubicBezTo>
                  <a:cubicBezTo>
                    <a:pt x="428" y="189"/>
                    <a:pt x="496" y="104"/>
                    <a:pt x="555" y="20"/>
                  </a:cubicBezTo>
                  <a:cubicBezTo>
                    <a:pt x="509" y="8"/>
                    <a:pt x="453" y="1"/>
                    <a:pt x="39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4"/>
            <p:cNvSpPr/>
            <p:nvPr/>
          </p:nvSpPr>
          <p:spPr>
            <a:xfrm>
              <a:off x="-2487578" y="3279919"/>
              <a:ext cx="61363" cy="30233"/>
            </a:xfrm>
            <a:custGeom>
              <a:rect b="b" l="l" r="r" t="t"/>
              <a:pathLst>
                <a:path extrusionOk="0" h="303" w="615">
                  <a:moveTo>
                    <a:pt x="331" y="0"/>
                  </a:moveTo>
                  <a:cubicBezTo>
                    <a:pt x="241" y="0"/>
                    <a:pt x="156" y="24"/>
                    <a:pt x="102" y="87"/>
                  </a:cubicBezTo>
                  <a:cubicBezTo>
                    <a:pt x="0" y="214"/>
                    <a:pt x="116" y="303"/>
                    <a:pt x="240" y="303"/>
                  </a:cubicBezTo>
                  <a:cubicBezTo>
                    <a:pt x="285" y="303"/>
                    <a:pt x="332" y="291"/>
                    <a:pt x="369" y="265"/>
                  </a:cubicBezTo>
                  <a:cubicBezTo>
                    <a:pt x="454" y="202"/>
                    <a:pt x="534" y="138"/>
                    <a:pt x="615" y="66"/>
                  </a:cubicBezTo>
                  <a:cubicBezTo>
                    <a:pt x="540" y="30"/>
                    <a:pt x="433" y="0"/>
                    <a:pt x="33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4"/>
            <p:cNvSpPr/>
            <p:nvPr/>
          </p:nvSpPr>
          <p:spPr>
            <a:xfrm>
              <a:off x="-2394185" y="3391571"/>
              <a:ext cx="41408" cy="43603"/>
            </a:xfrm>
            <a:custGeom>
              <a:rect b="b" l="l" r="r" t="t"/>
              <a:pathLst>
                <a:path extrusionOk="0" h="437" w="415">
                  <a:moveTo>
                    <a:pt x="415" y="1"/>
                  </a:moveTo>
                  <a:lnTo>
                    <a:pt x="415" y="1"/>
                  </a:lnTo>
                  <a:cubicBezTo>
                    <a:pt x="258" y="18"/>
                    <a:pt x="21" y="124"/>
                    <a:pt x="9" y="297"/>
                  </a:cubicBezTo>
                  <a:cubicBezTo>
                    <a:pt x="1" y="396"/>
                    <a:pt x="56" y="436"/>
                    <a:pt x="124" y="436"/>
                  </a:cubicBezTo>
                  <a:cubicBezTo>
                    <a:pt x="203" y="436"/>
                    <a:pt x="301" y="380"/>
                    <a:pt x="330" y="297"/>
                  </a:cubicBezTo>
                  <a:cubicBezTo>
                    <a:pt x="364" y="200"/>
                    <a:pt x="394" y="98"/>
                    <a:pt x="41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4"/>
            <p:cNvSpPr/>
            <p:nvPr/>
          </p:nvSpPr>
          <p:spPr>
            <a:xfrm>
              <a:off x="-2226159" y="3470994"/>
              <a:ext cx="36419" cy="52383"/>
            </a:xfrm>
            <a:custGeom>
              <a:rect b="b" l="l" r="r" t="t"/>
              <a:pathLst>
                <a:path extrusionOk="0" h="525" w="365">
                  <a:moveTo>
                    <a:pt x="310" y="1"/>
                  </a:moveTo>
                  <a:cubicBezTo>
                    <a:pt x="179" y="77"/>
                    <a:pt x="1" y="263"/>
                    <a:pt x="60" y="428"/>
                  </a:cubicBezTo>
                  <a:cubicBezTo>
                    <a:pt x="85" y="497"/>
                    <a:pt x="128" y="524"/>
                    <a:pt x="173" y="524"/>
                  </a:cubicBezTo>
                  <a:cubicBezTo>
                    <a:pt x="264" y="524"/>
                    <a:pt x="365" y="413"/>
                    <a:pt x="356" y="305"/>
                  </a:cubicBezTo>
                  <a:cubicBezTo>
                    <a:pt x="344" y="204"/>
                    <a:pt x="331" y="102"/>
                    <a:pt x="31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4"/>
            <p:cNvSpPr/>
            <p:nvPr/>
          </p:nvSpPr>
          <p:spPr>
            <a:xfrm>
              <a:off x="-2281037" y="3306361"/>
              <a:ext cx="35621" cy="49091"/>
            </a:xfrm>
            <a:custGeom>
              <a:rect b="b" l="l" r="r" t="t"/>
              <a:pathLst>
                <a:path extrusionOk="0" h="492" w="357">
                  <a:moveTo>
                    <a:pt x="356" y="0"/>
                  </a:moveTo>
                  <a:lnTo>
                    <a:pt x="356" y="0"/>
                  </a:lnTo>
                  <a:cubicBezTo>
                    <a:pt x="208" y="51"/>
                    <a:pt x="1" y="203"/>
                    <a:pt x="30" y="377"/>
                  </a:cubicBezTo>
                  <a:cubicBezTo>
                    <a:pt x="45" y="459"/>
                    <a:pt x="91" y="491"/>
                    <a:pt x="144" y="491"/>
                  </a:cubicBezTo>
                  <a:cubicBezTo>
                    <a:pt x="230" y="491"/>
                    <a:pt x="333" y="404"/>
                    <a:pt x="343" y="305"/>
                  </a:cubicBezTo>
                  <a:cubicBezTo>
                    <a:pt x="352" y="203"/>
                    <a:pt x="356" y="102"/>
                    <a:pt x="35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4"/>
            <p:cNvSpPr/>
            <p:nvPr/>
          </p:nvSpPr>
          <p:spPr>
            <a:xfrm>
              <a:off x="-2370239" y="3239110"/>
              <a:ext cx="48292" cy="38414"/>
            </a:xfrm>
            <a:custGeom>
              <a:rect b="b" l="l" r="r" t="t"/>
              <a:pathLst>
                <a:path extrusionOk="0" h="385" w="484">
                  <a:moveTo>
                    <a:pt x="456" y="0"/>
                  </a:moveTo>
                  <a:cubicBezTo>
                    <a:pt x="298" y="0"/>
                    <a:pt x="67" y="66"/>
                    <a:pt x="27" y="225"/>
                  </a:cubicBezTo>
                  <a:cubicBezTo>
                    <a:pt x="0" y="337"/>
                    <a:pt x="67" y="385"/>
                    <a:pt x="149" y="385"/>
                  </a:cubicBezTo>
                  <a:cubicBezTo>
                    <a:pt x="222" y="385"/>
                    <a:pt x="306" y="346"/>
                    <a:pt x="344" y="280"/>
                  </a:cubicBezTo>
                  <a:cubicBezTo>
                    <a:pt x="395" y="187"/>
                    <a:pt x="442" y="98"/>
                    <a:pt x="484" y="1"/>
                  </a:cubicBezTo>
                  <a:cubicBezTo>
                    <a:pt x="475" y="1"/>
                    <a:pt x="465" y="0"/>
                    <a:pt x="45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4"/>
            <p:cNvSpPr/>
            <p:nvPr/>
          </p:nvSpPr>
          <p:spPr>
            <a:xfrm>
              <a:off x="-2066515" y="3589730"/>
              <a:ext cx="35122" cy="50288"/>
            </a:xfrm>
            <a:custGeom>
              <a:rect b="b" l="l" r="r" t="t"/>
              <a:pathLst>
                <a:path extrusionOk="0" h="504" w="352">
                  <a:moveTo>
                    <a:pt x="13" y="0"/>
                  </a:moveTo>
                  <a:cubicBezTo>
                    <a:pt x="5" y="102"/>
                    <a:pt x="1" y="203"/>
                    <a:pt x="1" y="305"/>
                  </a:cubicBezTo>
                  <a:cubicBezTo>
                    <a:pt x="3" y="408"/>
                    <a:pt x="107" y="504"/>
                    <a:pt x="194" y="504"/>
                  </a:cubicBezTo>
                  <a:cubicBezTo>
                    <a:pt x="243" y="504"/>
                    <a:pt x="287" y="474"/>
                    <a:pt x="305" y="398"/>
                  </a:cubicBezTo>
                  <a:cubicBezTo>
                    <a:pt x="352" y="229"/>
                    <a:pt x="153" y="59"/>
                    <a:pt x="1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4"/>
            <p:cNvSpPr/>
            <p:nvPr/>
          </p:nvSpPr>
          <p:spPr>
            <a:xfrm>
              <a:off x="-1907668" y="3563887"/>
              <a:ext cx="34723" cy="50587"/>
            </a:xfrm>
            <a:custGeom>
              <a:rect b="b" l="l" r="r" t="t"/>
              <a:pathLst>
                <a:path extrusionOk="0" h="507" w="348">
                  <a:moveTo>
                    <a:pt x="13" y="1"/>
                  </a:moveTo>
                  <a:cubicBezTo>
                    <a:pt x="0" y="102"/>
                    <a:pt x="0" y="204"/>
                    <a:pt x="0" y="310"/>
                  </a:cubicBezTo>
                  <a:cubicBezTo>
                    <a:pt x="0" y="412"/>
                    <a:pt x="103" y="506"/>
                    <a:pt x="191" y="506"/>
                  </a:cubicBezTo>
                  <a:cubicBezTo>
                    <a:pt x="241" y="506"/>
                    <a:pt x="286" y="476"/>
                    <a:pt x="305" y="399"/>
                  </a:cubicBezTo>
                  <a:cubicBezTo>
                    <a:pt x="347" y="229"/>
                    <a:pt x="152" y="64"/>
                    <a:pt x="1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4"/>
            <p:cNvSpPr/>
            <p:nvPr/>
          </p:nvSpPr>
          <p:spPr>
            <a:xfrm>
              <a:off x="-1783944" y="3455429"/>
              <a:ext cx="46297" cy="40111"/>
            </a:xfrm>
            <a:custGeom>
              <a:rect b="b" l="l" r="r" t="t"/>
              <a:pathLst>
                <a:path extrusionOk="0" h="402" w="464">
                  <a:moveTo>
                    <a:pt x="0" y="0"/>
                  </a:moveTo>
                  <a:cubicBezTo>
                    <a:pt x="38" y="97"/>
                    <a:pt x="81" y="195"/>
                    <a:pt x="123" y="284"/>
                  </a:cubicBezTo>
                  <a:cubicBezTo>
                    <a:pt x="161" y="357"/>
                    <a:pt x="250" y="401"/>
                    <a:pt x="325" y="401"/>
                  </a:cubicBezTo>
                  <a:cubicBezTo>
                    <a:pt x="402" y="401"/>
                    <a:pt x="464" y="355"/>
                    <a:pt x="440" y="246"/>
                  </a:cubicBezTo>
                  <a:cubicBezTo>
                    <a:pt x="407" y="76"/>
                    <a:pt x="157" y="0"/>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4"/>
            <p:cNvSpPr/>
            <p:nvPr/>
          </p:nvSpPr>
          <p:spPr>
            <a:xfrm>
              <a:off x="-1972324" y="3434675"/>
              <a:ext cx="35122" cy="49490"/>
            </a:xfrm>
            <a:custGeom>
              <a:rect b="b" l="l" r="r" t="t"/>
              <a:pathLst>
                <a:path extrusionOk="0" h="496" w="352">
                  <a:moveTo>
                    <a:pt x="5" y="1"/>
                  </a:moveTo>
                  <a:cubicBezTo>
                    <a:pt x="1" y="102"/>
                    <a:pt x="1" y="204"/>
                    <a:pt x="9" y="305"/>
                  </a:cubicBezTo>
                  <a:cubicBezTo>
                    <a:pt x="14" y="406"/>
                    <a:pt x="118" y="496"/>
                    <a:pt x="205" y="496"/>
                  </a:cubicBezTo>
                  <a:cubicBezTo>
                    <a:pt x="257" y="496"/>
                    <a:pt x="302" y="465"/>
                    <a:pt x="318" y="386"/>
                  </a:cubicBezTo>
                  <a:cubicBezTo>
                    <a:pt x="352" y="212"/>
                    <a:pt x="149" y="51"/>
                    <a:pt x="5"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4"/>
            <p:cNvSpPr/>
            <p:nvPr/>
          </p:nvSpPr>
          <p:spPr>
            <a:xfrm>
              <a:off x="-2154020" y="3267048"/>
              <a:ext cx="39911" cy="54379"/>
            </a:xfrm>
            <a:custGeom>
              <a:rect b="b" l="l" r="r" t="t"/>
              <a:pathLst>
                <a:path extrusionOk="0" h="545" w="400">
                  <a:moveTo>
                    <a:pt x="171" y="0"/>
                  </a:moveTo>
                  <a:cubicBezTo>
                    <a:pt x="120" y="93"/>
                    <a:pt x="78" y="191"/>
                    <a:pt x="44" y="288"/>
                  </a:cubicBezTo>
                  <a:cubicBezTo>
                    <a:pt x="0" y="397"/>
                    <a:pt x="87" y="545"/>
                    <a:pt x="187" y="545"/>
                  </a:cubicBezTo>
                  <a:cubicBezTo>
                    <a:pt x="222" y="545"/>
                    <a:pt x="260" y="526"/>
                    <a:pt x="294" y="479"/>
                  </a:cubicBezTo>
                  <a:cubicBezTo>
                    <a:pt x="399" y="331"/>
                    <a:pt x="277" y="106"/>
                    <a:pt x="1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4"/>
            <p:cNvSpPr/>
            <p:nvPr/>
          </p:nvSpPr>
          <p:spPr>
            <a:xfrm>
              <a:off x="-2092158" y="3402147"/>
              <a:ext cx="38015" cy="53181"/>
            </a:xfrm>
            <a:custGeom>
              <a:rect b="b" l="l" r="r" t="t"/>
              <a:pathLst>
                <a:path extrusionOk="0" h="533" w="381">
                  <a:moveTo>
                    <a:pt x="93" y="1"/>
                  </a:moveTo>
                  <a:cubicBezTo>
                    <a:pt x="63" y="98"/>
                    <a:pt x="42" y="200"/>
                    <a:pt x="21" y="301"/>
                  </a:cubicBezTo>
                  <a:cubicBezTo>
                    <a:pt x="0" y="412"/>
                    <a:pt x="98" y="532"/>
                    <a:pt x="191" y="532"/>
                  </a:cubicBezTo>
                  <a:cubicBezTo>
                    <a:pt x="234" y="532"/>
                    <a:pt x="275" y="507"/>
                    <a:pt x="304" y="445"/>
                  </a:cubicBezTo>
                  <a:cubicBezTo>
                    <a:pt x="380" y="289"/>
                    <a:pt x="220" y="85"/>
                    <a:pt x="93"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4"/>
            <p:cNvSpPr/>
            <p:nvPr/>
          </p:nvSpPr>
          <p:spPr>
            <a:xfrm>
              <a:off x="-1960451" y="3279321"/>
              <a:ext cx="38514" cy="45997"/>
            </a:xfrm>
            <a:custGeom>
              <a:rect b="b" l="l" r="r" t="t"/>
              <a:pathLst>
                <a:path extrusionOk="0" h="461" w="386">
                  <a:moveTo>
                    <a:pt x="0" y="0"/>
                  </a:moveTo>
                  <a:lnTo>
                    <a:pt x="0" y="0"/>
                  </a:lnTo>
                  <a:cubicBezTo>
                    <a:pt x="17" y="102"/>
                    <a:pt x="34" y="203"/>
                    <a:pt x="63" y="305"/>
                  </a:cubicBezTo>
                  <a:cubicBezTo>
                    <a:pt x="85" y="394"/>
                    <a:pt x="184" y="460"/>
                    <a:pt x="266" y="460"/>
                  </a:cubicBezTo>
                  <a:cubicBezTo>
                    <a:pt x="327" y="460"/>
                    <a:pt x="379" y="423"/>
                    <a:pt x="381" y="330"/>
                  </a:cubicBezTo>
                  <a:cubicBezTo>
                    <a:pt x="385" y="157"/>
                    <a:pt x="152" y="30"/>
                    <a:pt x="0"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4"/>
            <p:cNvSpPr/>
            <p:nvPr/>
          </p:nvSpPr>
          <p:spPr>
            <a:xfrm>
              <a:off x="-2396281" y="3194709"/>
              <a:ext cx="666015" cy="302426"/>
            </a:xfrm>
            <a:custGeom>
              <a:rect b="b" l="l" r="r" t="t"/>
              <a:pathLst>
                <a:path extrusionOk="0" h="3031" w="6675">
                  <a:moveTo>
                    <a:pt x="1491" y="1"/>
                  </a:moveTo>
                  <a:cubicBezTo>
                    <a:pt x="1327" y="1"/>
                    <a:pt x="1162" y="8"/>
                    <a:pt x="999" y="23"/>
                  </a:cubicBezTo>
                  <a:cubicBezTo>
                    <a:pt x="677" y="65"/>
                    <a:pt x="419" y="120"/>
                    <a:pt x="254" y="196"/>
                  </a:cubicBezTo>
                  <a:cubicBezTo>
                    <a:pt x="85" y="273"/>
                    <a:pt x="0" y="332"/>
                    <a:pt x="13" y="391"/>
                  </a:cubicBezTo>
                  <a:cubicBezTo>
                    <a:pt x="25" y="450"/>
                    <a:pt x="127" y="476"/>
                    <a:pt x="301" y="497"/>
                  </a:cubicBezTo>
                  <a:lnTo>
                    <a:pt x="1012" y="539"/>
                  </a:lnTo>
                  <a:cubicBezTo>
                    <a:pt x="1359" y="565"/>
                    <a:pt x="1706" y="615"/>
                    <a:pt x="2049" y="683"/>
                  </a:cubicBezTo>
                  <a:cubicBezTo>
                    <a:pt x="2468" y="768"/>
                    <a:pt x="2882" y="886"/>
                    <a:pt x="3280" y="1043"/>
                  </a:cubicBezTo>
                  <a:lnTo>
                    <a:pt x="3538" y="1140"/>
                  </a:lnTo>
                  <a:lnTo>
                    <a:pt x="3792" y="1254"/>
                  </a:lnTo>
                  <a:cubicBezTo>
                    <a:pt x="4182" y="1432"/>
                    <a:pt x="4563" y="1640"/>
                    <a:pt x="4922" y="1872"/>
                  </a:cubicBezTo>
                  <a:cubicBezTo>
                    <a:pt x="5257" y="2084"/>
                    <a:pt x="5536" y="2300"/>
                    <a:pt x="5777" y="2478"/>
                  </a:cubicBezTo>
                  <a:cubicBezTo>
                    <a:pt x="6014" y="2655"/>
                    <a:pt x="6201" y="2808"/>
                    <a:pt x="6340" y="2909"/>
                  </a:cubicBezTo>
                  <a:cubicBezTo>
                    <a:pt x="6448" y="2988"/>
                    <a:pt x="6533" y="3031"/>
                    <a:pt x="6586" y="3031"/>
                  </a:cubicBezTo>
                  <a:cubicBezTo>
                    <a:pt x="6602" y="3031"/>
                    <a:pt x="6614" y="3027"/>
                    <a:pt x="6624" y="3019"/>
                  </a:cubicBezTo>
                  <a:cubicBezTo>
                    <a:pt x="6675" y="2981"/>
                    <a:pt x="6658" y="2880"/>
                    <a:pt x="6577" y="2723"/>
                  </a:cubicBezTo>
                  <a:cubicBezTo>
                    <a:pt x="6501" y="2562"/>
                    <a:pt x="6357" y="2359"/>
                    <a:pt x="6150" y="2118"/>
                  </a:cubicBezTo>
                  <a:cubicBezTo>
                    <a:pt x="5900" y="1839"/>
                    <a:pt x="5621" y="1585"/>
                    <a:pt x="5325" y="1360"/>
                  </a:cubicBezTo>
                  <a:cubicBezTo>
                    <a:pt x="4948" y="1072"/>
                    <a:pt x="4542" y="827"/>
                    <a:pt x="4114" y="624"/>
                  </a:cubicBezTo>
                  <a:lnTo>
                    <a:pt x="3839" y="493"/>
                  </a:lnTo>
                  <a:lnTo>
                    <a:pt x="3551" y="383"/>
                  </a:lnTo>
                  <a:cubicBezTo>
                    <a:pt x="3102" y="217"/>
                    <a:pt x="2633" y="103"/>
                    <a:pt x="2159" y="44"/>
                  </a:cubicBezTo>
                  <a:cubicBezTo>
                    <a:pt x="1937" y="15"/>
                    <a:pt x="1714" y="1"/>
                    <a:pt x="149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4"/>
            <p:cNvSpPr/>
            <p:nvPr/>
          </p:nvSpPr>
          <p:spPr>
            <a:xfrm>
              <a:off x="-2517910" y="4493818"/>
              <a:ext cx="565838" cy="112150"/>
            </a:xfrm>
            <a:custGeom>
              <a:rect b="b" l="l" r="r" t="t"/>
              <a:pathLst>
                <a:path extrusionOk="0" h="1124" w="5671">
                  <a:moveTo>
                    <a:pt x="403" y="0"/>
                  </a:moveTo>
                  <a:cubicBezTo>
                    <a:pt x="207" y="0"/>
                    <a:pt x="87" y="30"/>
                    <a:pt x="64" y="102"/>
                  </a:cubicBezTo>
                  <a:cubicBezTo>
                    <a:pt x="0" y="306"/>
                    <a:pt x="1075" y="746"/>
                    <a:pt x="2565" y="983"/>
                  </a:cubicBezTo>
                  <a:lnTo>
                    <a:pt x="2565" y="987"/>
                  </a:lnTo>
                  <a:lnTo>
                    <a:pt x="2789" y="1017"/>
                  </a:lnTo>
                  <a:lnTo>
                    <a:pt x="3009" y="1046"/>
                  </a:lnTo>
                  <a:lnTo>
                    <a:pt x="3009" y="1042"/>
                  </a:lnTo>
                  <a:cubicBezTo>
                    <a:pt x="3498" y="1099"/>
                    <a:pt x="3951" y="1123"/>
                    <a:pt x="4340" y="1123"/>
                  </a:cubicBezTo>
                  <a:cubicBezTo>
                    <a:pt x="5143" y="1123"/>
                    <a:pt x="5670" y="1018"/>
                    <a:pt x="5667" y="873"/>
                  </a:cubicBezTo>
                  <a:cubicBezTo>
                    <a:pt x="5667" y="627"/>
                    <a:pt x="4546" y="543"/>
                    <a:pt x="3107" y="344"/>
                  </a:cubicBezTo>
                  <a:lnTo>
                    <a:pt x="3107" y="339"/>
                  </a:lnTo>
                  <a:lnTo>
                    <a:pt x="2891" y="314"/>
                  </a:lnTo>
                  <a:lnTo>
                    <a:pt x="2679" y="280"/>
                  </a:lnTo>
                  <a:lnTo>
                    <a:pt x="2679" y="284"/>
                  </a:lnTo>
                  <a:cubicBezTo>
                    <a:pt x="1679" y="149"/>
                    <a:pt x="846" y="0"/>
                    <a:pt x="40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6" name="Google Shape;8096;p64"/>
          <p:cNvGrpSpPr/>
          <p:nvPr/>
        </p:nvGrpSpPr>
        <p:grpSpPr>
          <a:xfrm rot="-2502583">
            <a:off x="2330034" y="9096993"/>
            <a:ext cx="836303" cy="545525"/>
            <a:chOff x="-5107125" y="3590399"/>
            <a:chExt cx="1556912" cy="1015581"/>
          </a:xfrm>
        </p:grpSpPr>
        <p:sp>
          <p:nvSpPr>
            <p:cNvPr id="8097" name="Google Shape;8097;p64"/>
            <p:cNvSpPr/>
            <p:nvPr/>
          </p:nvSpPr>
          <p:spPr>
            <a:xfrm>
              <a:off x="-5098177" y="3590399"/>
              <a:ext cx="1547964" cy="760612"/>
            </a:xfrm>
            <a:custGeom>
              <a:rect b="b" l="l" r="r" t="t"/>
              <a:pathLst>
                <a:path extrusionOk="0" h="7225" w="14704">
                  <a:moveTo>
                    <a:pt x="5836" y="2032"/>
                  </a:moveTo>
                  <a:cubicBezTo>
                    <a:pt x="6261" y="2032"/>
                    <a:pt x="6690" y="2098"/>
                    <a:pt x="7107" y="2183"/>
                  </a:cubicBezTo>
                  <a:cubicBezTo>
                    <a:pt x="7724" y="2310"/>
                    <a:pt x="8334" y="2479"/>
                    <a:pt x="8931" y="2691"/>
                  </a:cubicBezTo>
                  <a:cubicBezTo>
                    <a:pt x="9286" y="2818"/>
                    <a:pt x="10873" y="3571"/>
                    <a:pt x="10124" y="4045"/>
                  </a:cubicBezTo>
                  <a:cubicBezTo>
                    <a:pt x="9840" y="4221"/>
                    <a:pt x="9509" y="4275"/>
                    <a:pt x="9171" y="4275"/>
                  </a:cubicBezTo>
                  <a:cubicBezTo>
                    <a:pt x="8957" y="4275"/>
                    <a:pt x="8739" y="4254"/>
                    <a:pt x="8529" y="4227"/>
                  </a:cubicBezTo>
                  <a:cubicBezTo>
                    <a:pt x="7818" y="4138"/>
                    <a:pt x="7098" y="4011"/>
                    <a:pt x="6425" y="3766"/>
                  </a:cubicBezTo>
                  <a:cubicBezTo>
                    <a:pt x="5896" y="3571"/>
                    <a:pt x="5257" y="3372"/>
                    <a:pt x="4791" y="3025"/>
                  </a:cubicBezTo>
                  <a:cubicBezTo>
                    <a:pt x="4749" y="2991"/>
                    <a:pt x="4711" y="2962"/>
                    <a:pt x="4673" y="2928"/>
                  </a:cubicBezTo>
                  <a:cubicBezTo>
                    <a:pt x="4529" y="2801"/>
                    <a:pt x="4444" y="2585"/>
                    <a:pt x="4529" y="2416"/>
                  </a:cubicBezTo>
                  <a:cubicBezTo>
                    <a:pt x="4601" y="2276"/>
                    <a:pt x="4762" y="2204"/>
                    <a:pt x="4910" y="2158"/>
                  </a:cubicBezTo>
                  <a:cubicBezTo>
                    <a:pt x="5212" y="2068"/>
                    <a:pt x="5523" y="2032"/>
                    <a:pt x="5836" y="2032"/>
                  </a:cubicBezTo>
                  <a:close/>
                  <a:moveTo>
                    <a:pt x="4798" y="1"/>
                  </a:moveTo>
                  <a:cubicBezTo>
                    <a:pt x="4352" y="1"/>
                    <a:pt x="3906" y="30"/>
                    <a:pt x="3462" y="88"/>
                  </a:cubicBezTo>
                  <a:cubicBezTo>
                    <a:pt x="2502" y="211"/>
                    <a:pt x="1600" y="634"/>
                    <a:pt x="885" y="1298"/>
                  </a:cubicBezTo>
                  <a:cubicBezTo>
                    <a:pt x="470" y="1688"/>
                    <a:pt x="119" y="2179"/>
                    <a:pt x="26" y="2742"/>
                  </a:cubicBezTo>
                  <a:cubicBezTo>
                    <a:pt x="0" y="2847"/>
                    <a:pt x="4" y="2957"/>
                    <a:pt x="42" y="3059"/>
                  </a:cubicBezTo>
                  <a:cubicBezTo>
                    <a:pt x="237" y="3520"/>
                    <a:pt x="897" y="3305"/>
                    <a:pt x="1024" y="3876"/>
                  </a:cubicBezTo>
                  <a:cubicBezTo>
                    <a:pt x="1126" y="4337"/>
                    <a:pt x="1096" y="4629"/>
                    <a:pt x="1634" y="4777"/>
                  </a:cubicBezTo>
                  <a:cubicBezTo>
                    <a:pt x="1930" y="4862"/>
                    <a:pt x="2248" y="4871"/>
                    <a:pt x="2531" y="4989"/>
                  </a:cubicBezTo>
                  <a:cubicBezTo>
                    <a:pt x="3317" y="5323"/>
                    <a:pt x="3723" y="6450"/>
                    <a:pt x="4568" y="6450"/>
                  </a:cubicBezTo>
                  <a:cubicBezTo>
                    <a:pt x="4579" y="6450"/>
                    <a:pt x="4590" y="6450"/>
                    <a:pt x="4601" y="6449"/>
                  </a:cubicBezTo>
                  <a:cubicBezTo>
                    <a:pt x="4935" y="6441"/>
                    <a:pt x="5236" y="6238"/>
                    <a:pt x="5557" y="6174"/>
                  </a:cubicBezTo>
                  <a:cubicBezTo>
                    <a:pt x="5644" y="6157"/>
                    <a:pt x="5730" y="6149"/>
                    <a:pt x="5814" y="6149"/>
                  </a:cubicBezTo>
                  <a:cubicBezTo>
                    <a:pt x="6730" y="6149"/>
                    <a:pt x="7520" y="7096"/>
                    <a:pt x="8474" y="7177"/>
                  </a:cubicBezTo>
                  <a:cubicBezTo>
                    <a:pt x="8524" y="7182"/>
                    <a:pt x="8574" y="7184"/>
                    <a:pt x="8624" y="7184"/>
                  </a:cubicBezTo>
                  <a:cubicBezTo>
                    <a:pt x="9491" y="7184"/>
                    <a:pt x="10294" y="6553"/>
                    <a:pt x="11107" y="6553"/>
                  </a:cubicBezTo>
                  <a:cubicBezTo>
                    <a:pt x="11412" y="6553"/>
                    <a:pt x="11718" y="6642"/>
                    <a:pt x="12029" y="6885"/>
                  </a:cubicBezTo>
                  <a:cubicBezTo>
                    <a:pt x="12240" y="7050"/>
                    <a:pt x="12508" y="7219"/>
                    <a:pt x="12756" y="7219"/>
                  </a:cubicBezTo>
                  <a:cubicBezTo>
                    <a:pt x="12846" y="7219"/>
                    <a:pt x="12934" y="7196"/>
                    <a:pt x="13015" y="7143"/>
                  </a:cubicBezTo>
                  <a:cubicBezTo>
                    <a:pt x="13100" y="7091"/>
                    <a:pt x="13187" y="7005"/>
                    <a:pt x="13275" y="7005"/>
                  </a:cubicBezTo>
                  <a:cubicBezTo>
                    <a:pt x="13293" y="7005"/>
                    <a:pt x="13311" y="7009"/>
                    <a:pt x="13328" y="7016"/>
                  </a:cubicBezTo>
                  <a:cubicBezTo>
                    <a:pt x="13392" y="7046"/>
                    <a:pt x="13421" y="7114"/>
                    <a:pt x="13468" y="7165"/>
                  </a:cubicBezTo>
                  <a:cubicBezTo>
                    <a:pt x="13513" y="7207"/>
                    <a:pt x="13564" y="7225"/>
                    <a:pt x="13617" y="7225"/>
                  </a:cubicBezTo>
                  <a:cubicBezTo>
                    <a:pt x="13786" y="7225"/>
                    <a:pt x="13976" y="7037"/>
                    <a:pt x="14056" y="6856"/>
                  </a:cubicBezTo>
                  <a:cubicBezTo>
                    <a:pt x="14704" y="5395"/>
                    <a:pt x="13807" y="3588"/>
                    <a:pt x="12727" y="2687"/>
                  </a:cubicBezTo>
                  <a:cubicBezTo>
                    <a:pt x="11140" y="1362"/>
                    <a:pt x="8406" y="435"/>
                    <a:pt x="6379" y="122"/>
                  </a:cubicBezTo>
                  <a:cubicBezTo>
                    <a:pt x="5855" y="41"/>
                    <a:pt x="5327" y="1"/>
                    <a:pt x="4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4"/>
            <p:cNvSpPr/>
            <p:nvPr/>
          </p:nvSpPr>
          <p:spPr>
            <a:xfrm>
              <a:off x="-5107125" y="3922640"/>
              <a:ext cx="1473639" cy="683340"/>
            </a:xfrm>
            <a:custGeom>
              <a:rect b="b" l="l" r="r" t="t"/>
              <a:pathLst>
                <a:path extrusionOk="0" h="6491" w="13998">
                  <a:moveTo>
                    <a:pt x="182" y="0"/>
                  </a:moveTo>
                  <a:cubicBezTo>
                    <a:pt x="170" y="64"/>
                    <a:pt x="153" y="132"/>
                    <a:pt x="140" y="204"/>
                  </a:cubicBezTo>
                  <a:cubicBezTo>
                    <a:pt x="30" y="830"/>
                    <a:pt x="0" y="1592"/>
                    <a:pt x="170" y="2210"/>
                  </a:cubicBezTo>
                  <a:cubicBezTo>
                    <a:pt x="491" y="3403"/>
                    <a:pt x="1630" y="4178"/>
                    <a:pt x="2743" y="4715"/>
                  </a:cubicBezTo>
                  <a:cubicBezTo>
                    <a:pt x="3992" y="5312"/>
                    <a:pt x="5295" y="5680"/>
                    <a:pt x="6633" y="6015"/>
                  </a:cubicBezTo>
                  <a:cubicBezTo>
                    <a:pt x="7620" y="6262"/>
                    <a:pt x="8656" y="6491"/>
                    <a:pt x="9687" y="6491"/>
                  </a:cubicBezTo>
                  <a:cubicBezTo>
                    <a:pt x="9982" y="6491"/>
                    <a:pt x="10276" y="6472"/>
                    <a:pt x="10569" y="6430"/>
                  </a:cubicBezTo>
                  <a:cubicBezTo>
                    <a:pt x="11822" y="6248"/>
                    <a:pt x="12757" y="5608"/>
                    <a:pt x="13468" y="4588"/>
                  </a:cubicBezTo>
                  <a:cubicBezTo>
                    <a:pt x="13629" y="4351"/>
                    <a:pt x="13853" y="4148"/>
                    <a:pt x="13997" y="3907"/>
                  </a:cubicBezTo>
                  <a:lnTo>
                    <a:pt x="13997" y="3907"/>
                  </a:lnTo>
                  <a:cubicBezTo>
                    <a:pt x="13909" y="4001"/>
                    <a:pt x="13803" y="4068"/>
                    <a:pt x="13703" y="4068"/>
                  </a:cubicBezTo>
                  <a:cubicBezTo>
                    <a:pt x="13650" y="4068"/>
                    <a:pt x="13599" y="4049"/>
                    <a:pt x="13553" y="4004"/>
                  </a:cubicBezTo>
                  <a:cubicBezTo>
                    <a:pt x="13506" y="3958"/>
                    <a:pt x="13477" y="3886"/>
                    <a:pt x="13413" y="3860"/>
                  </a:cubicBezTo>
                  <a:cubicBezTo>
                    <a:pt x="13394" y="3851"/>
                    <a:pt x="13376" y="3847"/>
                    <a:pt x="13357" y="3847"/>
                  </a:cubicBezTo>
                  <a:cubicBezTo>
                    <a:pt x="13270" y="3847"/>
                    <a:pt x="13184" y="3932"/>
                    <a:pt x="13100" y="3987"/>
                  </a:cubicBezTo>
                  <a:cubicBezTo>
                    <a:pt x="13019" y="4040"/>
                    <a:pt x="12931" y="4063"/>
                    <a:pt x="12841" y="4063"/>
                  </a:cubicBezTo>
                  <a:cubicBezTo>
                    <a:pt x="12593" y="4063"/>
                    <a:pt x="12325" y="3894"/>
                    <a:pt x="12114" y="3729"/>
                  </a:cubicBezTo>
                  <a:cubicBezTo>
                    <a:pt x="11803" y="3486"/>
                    <a:pt x="11497" y="3397"/>
                    <a:pt x="11192" y="3397"/>
                  </a:cubicBezTo>
                  <a:cubicBezTo>
                    <a:pt x="10379" y="3397"/>
                    <a:pt x="9576" y="4028"/>
                    <a:pt x="8709" y="4028"/>
                  </a:cubicBezTo>
                  <a:cubicBezTo>
                    <a:pt x="8659" y="4028"/>
                    <a:pt x="8609" y="4026"/>
                    <a:pt x="8559" y="4021"/>
                  </a:cubicBezTo>
                  <a:cubicBezTo>
                    <a:pt x="7604" y="3936"/>
                    <a:pt x="6813" y="2989"/>
                    <a:pt x="5895" y="2989"/>
                  </a:cubicBezTo>
                  <a:cubicBezTo>
                    <a:pt x="5812" y="2989"/>
                    <a:pt x="5728" y="2997"/>
                    <a:pt x="5642" y="3014"/>
                  </a:cubicBezTo>
                  <a:cubicBezTo>
                    <a:pt x="5316" y="3082"/>
                    <a:pt x="5016" y="3281"/>
                    <a:pt x="4686" y="3293"/>
                  </a:cubicBezTo>
                  <a:cubicBezTo>
                    <a:pt x="4675" y="3294"/>
                    <a:pt x="4664" y="3294"/>
                    <a:pt x="4653" y="3294"/>
                  </a:cubicBezTo>
                  <a:cubicBezTo>
                    <a:pt x="3808" y="3294"/>
                    <a:pt x="3406" y="2167"/>
                    <a:pt x="2616" y="1833"/>
                  </a:cubicBezTo>
                  <a:cubicBezTo>
                    <a:pt x="2333" y="1710"/>
                    <a:pt x="2015" y="1702"/>
                    <a:pt x="1719" y="1621"/>
                  </a:cubicBezTo>
                  <a:cubicBezTo>
                    <a:pt x="1181" y="1473"/>
                    <a:pt x="1211" y="1177"/>
                    <a:pt x="1109" y="720"/>
                  </a:cubicBezTo>
                  <a:cubicBezTo>
                    <a:pt x="995" y="195"/>
                    <a:pt x="428" y="335"/>
                    <a:pt x="18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4"/>
            <p:cNvSpPr/>
            <p:nvPr/>
          </p:nvSpPr>
          <p:spPr>
            <a:xfrm>
              <a:off x="-4748142" y="3655458"/>
              <a:ext cx="63481" cy="52532"/>
            </a:xfrm>
            <a:custGeom>
              <a:rect b="b" l="l" r="r" t="t"/>
              <a:pathLst>
                <a:path extrusionOk="0" h="499" w="603">
                  <a:moveTo>
                    <a:pt x="305" y="1"/>
                  </a:moveTo>
                  <a:cubicBezTo>
                    <a:pt x="153" y="1"/>
                    <a:pt x="0" y="74"/>
                    <a:pt x="27" y="266"/>
                  </a:cubicBezTo>
                  <a:cubicBezTo>
                    <a:pt x="48" y="406"/>
                    <a:pt x="189" y="499"/>
                    <a:pt x="321" y="499"/>
                  </a:cubicBezTo>
                  <a:cubicBezTo>
                    <a:pt x="404" y="499"/>
                    <a:pt x="483" y="463"/>
                    <a:pt x="527" y="380"/>
                  </a:cubicBezTo>
                  <a:cubicBezTo>
                    <a:pt x="603" y="244"/>
                    <a:pt x="522" y="16"/>
                    <a:pt x="353" y="3"/>
                  </a:cubicBezTo>
                  <a:cubicBezTo>
                    <a:pt x="337" y="2"/>
                    <a:pt x="321" y="1"/>
                    <a:pt x="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4"/>
            <p:cNvSpPr/>
            <p:nvPr/>
          </p:nvSpPr>
          <p:spPr>
            <a:xfrm>
              <a:off x="-4484854" y="3622613"/>
              <a:ext cx="63586" cy="52848"/>
            </a:xfrm>
            <a:custGeom>
              <a:rect b="b" l="l" r="r" t="t"/>
              <a:pathLst>
                <a:path extrusionOk="0" h="502" w="604">
                  <a:moveTo>
                    <a:pt x="314" y="0"/>
                  </a:moveTo>
                  <a:cubicBezTo>
                    <a:pt x="157" y="0"/>
                    <a:pt x="0" y="73"/>
                    <a:pt x="28" y="269"/>
                  </a:cubicBezTo>
                  <a:cubicBezTo>
                    <a:pt x="49" y="409"/>
                    <a:pt x="190" y="502"/>
                    <a:pt x="322" y="502"/>
                  </a:cubicBezTo>
                  <a:cubicBezTo>
                    <a:pt x="404" y="502"/>
                    <a:pt x="483" y="466"/>
                    <a:pt x="527" y="383"/>
                  </a:cubicBezTo>
                  <a:cubicBezTo>
                    <a:pt x="603" y="247"/>
                    <a:pt x="523" y="15"/>
                    <a:pt x="354" y="2"/>
                  </a:cubicBezTo>
                  <a:cubicBezTo>
                    <a:pt x="341" y="1"/>
                    <a:pt x="328"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4"/>
            <p:cNvSpPr/>
            <p:nvPr/>
          </p:nvSpPr>
          <p:spPr>
            <a:xfrm>
              <a:off x="-4801621" y="3915798"/>
              <a:ext cx="63060" cy="52743"/>
            </a:xfrm>
            <a:custGeom>
              <a:rect b="b" l="l" r="r" t="t"/>
              <a:pathLst>
                <a:path extrusionOk="0" h="501" w="599">
                  <a:moveTo>
                    <a:pt x="314" y="0"/>
                  </a:moveTo>
                  <a:cubicBezTo>
                    <a:pt x="157" y="0"/>
                    <a:pt x="0" y="73"/>
                    <a:pt x="27" y="269"/>
                  </a:cubicBezTo>
                  <a:cubicBezTo>
                    <a:pt x="46" y="409"/>
                    <a:pt x="186" y="501"/>
                    <a:pt x="318" y="501"/>
                  </a:cubicBezTo>
                  <a:cubicBezTo>
                    <a:pt x="402" y="501"/>
                    <a:pt x="483" y="464"/>
                    <a:pt x="527" y="379"/>
                  </a:cubicBezTo>
                  <a:cubicBezTo>
                    <a:pt x="599" y="243"/>
                    <a:pt x="523" y="15"/>
                    <a:pt x="353" y="2"/>
                  </a:cubicBezTo>
                  <a:cubicBezTo>
                    <a:pt x="340" y="1"/>
                    <a:pt x="327" y="0"/>
                    <a:pt x="3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4"/>
            <p:cNvSpPr/>
            <p:nvPr/>
          </p:nvSpPr>
          <p:spPr>
            <a:xfrm>
              <a:off x="-4238935" y="4101604"/>
              <a:ext cx="63586" cy="52848"/>
            </a:xfrm>
            <a:custGeom>
              <a:rect b="b" l="l" r="r" t="t"/>
              <a:pathLst>
                <a:path extrusionOk="0" h="502" w="604">
                  <a:moveTo>
                    <a:pt x="319" y="0"/>
                  </a:moveTo>
                  <a:cubicBezTo>
                    <a:pt x="161" y="0"/>
                    <a:pt x="1" y="73"/>
                    <a:pt x="28" y="269"/>
                  </a:cubicBezTo>
                  <a:cubicBezTo>
                    <a:pt x="49" y="409"/>
                    <a:pt x="190" y="502"/>
                    <a:pt x="323" y="502"/>
                  </a:cubicBezTo>
                  <a:cubicBezTo>
                    <a:pt x="406" y="502"/>
                    <a:pt x="486" y="466"/>
                    <a:pt x="532" y="383"/>
                  </a:cubicBezTo>
                  <a:cubicBezTo>
                    <a:pt x="604" y="247"/>
                    <a:pt x="527" y="19"/>
                    <a:pt x="358" y="2"/>
                  </a:cubicBezTo>
                  <a:cubicBezTo>
                    <a:pt x="345" y="1"/>
                    <a:pt x="332" y="0"/>
                    <a:pt x="3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4"/>
            <p:cNvSpPr/>
            <p:nvPr/>
          </p:nvSpPr>
          <p:spPr>
            <a:xfrm>
              <a:off x="-3994280" y="4015175"/>
              <a:ext cx="63165" cy="52743"/>
            </a:xfrm>
            <a:custGeom>
              <a:rect b="b" l="l" r="r" t="t"/>
              <a:pathLst>
                <a:path extrusionOk="0" h="501" w="600">
                  <a:moveTo>
                    <a:pt x="313" y="0"/>
                  </a:moveTo>
                  <a:cubicBezTo>
                    <a:pt x="156" y="0"/>
                    <a:pt x="0" y="70"/>
                    <a:pt x="28" y="264"/>
                  </a:cubicBezTo>
                  <a:cubicBezTo>
                    <a:pt x="46" y="407"/>
                    <a:pt x="185" y="500"/>
                    <a:pt x="318" y="500"/>
                  </a:cubicBezTo>
                  <a:cubicBezTo>
                    <a:pt x="401" y="500"/>
                    <a:pt x="481" y="463"/>
                    <a:pt x="527" y="378"/>
                  </a:cubicBezTo>
                  <a:cubicBezTo>
                    <a:pt x="599" y="243"/>
                    <a:pt x="523" y="14"/>
                    <a:pt x="354" y="2"/>
                  </a:cubicBezTo>
                  <a:cubicBezTo>
                    <a:pt x="340" y="1"/>
                    <a:pt x="326" y="0"/>
                    <a:pt x="3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4"/>
            <p:cNvSpPr/>
            <p:nvPr/>
          </p:nvSpPr>
          <p:spPr>
            <a:xfrm>
              <a:off x="-3986279" y="3809788"/>
              <a:ext cx="63165" cy="52743"/>
            </a:xfrm>
            <a:custGeom>
              <a:rect b="b" l="l" r="r" t="t"/>
              <a:pathLst>
                <a:path extrusionOk="0" h="501" w="600">
                  <a:moveTo>
                    <a:pt x="315" y="0"/>
                  </a:moveTo>
                  <a:cubicBezTo>
                    <a:pt x="157" y="0"/>
                    <a:pt x="1" y="73"/>
                    <a:pt x="28" y="268"/>
                  </a:cubicBezTo>
                  <a:cubicBezTo>
                    <a:pt x="46" y="408"/>
                    <a:pt x="186" y="501"/>
                    <a:pt x="319" y="501"/>
                  </a:cubicBezTo>
                  <a:cubicBezTo>
                    <a:pt x="402" y="501"/>
                    <a:pt x="483" y="464"/>
                    <a:pt x="527" y="378"/>
                  </a:cubicBezTo>
                  <a:cubicBezTo>
                    <a:pt x="599" y="243"/>
                    <a:pt x="523" y="14"/>
                    <a:pt x="354" y="2"/>
                  </a:cubicBezTo>
                  <a:cubicBezTo>
                    <a:pt x="341" y="1"/>
                    <a:pt x="328" y="0"/>
                    <a:pt x="3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4"/>
            <p:cNvSpPr/>
            <p:nvPr/>
          </p:nvSpPr>
          <p:spPr>
            <a:xfrm>
              <a:off x="-3877110" y="4203614"/>
              <a:ext cx="63165" cy="52953"/>
            </a:xfrm>
            <a:custGeom>
              <a:rect b="b" l="l" r="r" t="t"/>
              <a:pathLst>
                <a:path extrusionOk="0" h="503" w="600">
                  <a:moveTo>
                    <a:pt x="315" y="1"/>
                  </a:moveTo>
                  <a:cubicBezTo>
                    <a:pt x="157" y="1"/>
                    <a:pt x="0" y="73"/>
                    <a:pt x="28" y="269"/>
                  </a:cubicBezTo>
                  <a:cubicBezTo>
                    <a:pt x="46" y="409"/>
                    <a:pt x="186" y="502"/>
                    <a:pt x="319" y="502"/>
                  </a:cubicBezTo>
                  <a:cubicBezTo>
                    <a:pt x="402" y="502"/>
                    <a:pt x="482" y="466"/>
                    <a:pt x="527" y="383"/>
                  </a:cubicBezTo>
                  <a:cubicBezTo>
                    <a:pt x="599" y="248"/>
                    <a:pt x="523" y="19"/>
                    <a:pt x="354" y="2"/>
                  </a:cubicBezTo>
                  <a:cubicBezTo>
                    <a:pt x="341" y="1"/>
                    <a:pt x="328"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4"/>
            <p:cNvSpPr/>
            <p:nvPr/>
          </p:nvSpPr>
          <p:spPr>
            <a:xfrm>
              <a:off x="-4235882" y="4262882"/>
              <a:ext cx="63270" cy="52848"/>
            </a:xfrm>
            <a:custGeom>
              <a:rect b="b" l="l" r="r" t="t"/>
              <a:pathLst>
                <a:path extrusionOk="0" h="502" w="601">
                  <a:moveTo>
                    <a:pt x="315" y="1"/>
                  </a:moveTo>
                  <a:cubicBezTo>
                    <a:pt x="158" y="1"/>
                    <a:pt x="1" y="73"/>
                    <a:pt x="24" y="269"/>
                  </a:cubicBezTo>
                  <a:cubicBezTo>
                    <a:pt x="45" y="409"/>
                    <a:pt x="186" y="502"/>
                    <a:pt x="320" y="502"/>
                  </a:cubicBezTo>
                  <a:cubicBezTo>
                    <a:pt x="403" y="502"/>
                    <a:pt x="483" y="466"/>
                    <a:pt x="528" y="383"/>
                  </a:cubicBezTo>
                  <a:cubicBezTo>
                    <a:pt x="600" y="243"/>
                    <a:pt x="524" y="15"/>
                    <a:pt x="355" y="2"/>
                  </a:cubicBezTo>
                  <a:cubicBezTo>
                    <a:pt x="342" y="1"/>
                    <a:pt x="329"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4"/>
            <p:cNvSpPr/>
            <p:nvPr/>
          </p:nvSpPr>
          <p:spPr>
            <a:xfrm>
              <a:off x="-4970585" y="3872530"/>
              <a:ext cx="63586" cy="52638"/>
            </a:xfrm>
            <a:custGeom>
              <a:rect b="b" l="l" r="r" t="t"/>
              <a:pathLst>
                <a:path extrusionOk="0" h="500" w="604">
                  <a:moveTo>
                    <a:pt x="314" y="1"/>
                  </a:moveTo>
                  <a:cubicBezTo>
                    <a:pt x="160" y="1"/>
                    <a:pt x="1" y="70"/>
                    <a:pt x="28" y="265"/>
                  </a:cubicBezTo>
                  <a:cubicBezTo>
                    <a:pt x="46" y="407"/>
                    <a:pt x="185" y="499"/>
                    <a:pt x="319" y="499"/>
                  </a:cubicBezTo>
                  <a:cubicBezTo>
                    <a:pt x="403" y="499"/>
                    <a:pt x="484" y="463"/>
                    <a:pt x="532" y="379"/>
                  </a:cubicBezTo>
                  <a:cubicBezTo>
                    <a:pt x="604" y="244"/>
                    <a:pt x="523" y="15"/>
                    <a:pt x="354" y="2"/>
                  </a:cubicBezTo>
                  <a:cubicBezTo>
                    <a:pt x="341" y="1"/>
                    <a:pt x="327" y="1"/>
                    <a:pt x="3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4"/>
            <p:cNvSpPr/>
            <p:nvPr/>
          </p:nvSpPr>
          <p:spPr>
            <a:xfrm>
              <a:off x="-4651501" y="4169716"/>
              <a:ext cx="63165" cy="52848"/>
            </a:xfrm>
            <a:custGeom>
              <a:rect b="b" l="l" r="r" t="t"/>
              <a:pathLst>
                <a:path extrusionOk="0" h="502" w="600">
                  <a:moveTo>
                    <a:pt x="315" y="1"/>
                  </a:moveTo>
                  <a:cubicBezTo>
                    <a:pt x="157" y="1"/>
                    <a:pt x="0" y="74"/>
                    <a:pt x="28" y="269"/>
                  </a:cubicBezTo>
                  <a:cubicBezTo>
                    <a:pt x="46" y="409"/>
                    <a:pt x="186" y="501"/>
                    <a:pt x="319" y="501"/>
                  </a:cubicBezTo>
                  <a:cubicBezTo>
                    <a:pt x="402" y="501"/>
                    <a:pt x="483" y="464"/>
                    <a:pt x="527" y="379"/>
                  </a:cubicBezTo>
                  <a:cubicBezTo>
                    <a:pt x="599" y="244"/>
                    <a:pt x="523" y="15"/>
                    <a:pt x="354" y="2"/>
                  </a:cubicBezTo>
                  <a:cubicBezTo>
                    <a:pt x="341" y="1"/>
                    <a:pt x="328" y="1"/>
                    <a:pt x="3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4"/>
            <p:cNvSpPr/>
            <p:nvPr/>
          </p:nvSpPr>
          <p:spPr>
            <a:xfrm>
              <a:off x="-4612866" y="3718937"/>
              <a:ext cx="49900" cy="41057"/>
            </a:xfrm>
            <a:custGeom>
              <a:rect b="b" l="l" r="r" t="t"/>
              <a:pathLst>
                <a:path extrusionOk="0" h="390" w="474">
                  <a:moveTo>
                    <a:pt x="213" y="1"/>
                  </a:moveTo>
                  <a:cubicBezTo>
                    <a:pt x="170" y="1"/>
                    <a:pt x="128" y="20"/>
                    <a:pt x="92" y="69"/>
                  </a:cubicBezTo>
                  <a:cubicBezTo>
                    <a:pt x="1" y="191"/>
                    <a:pt x="95" y="389"/>
                    <a:pt x="239" y="389"/>
                  </a:cubicBezTo>
                  <a:cubicBezTo>
                    <a:pt x="255" y="389"/>
                    <a:pt x="271" y="387"/>
                    <a:pt x="287" y="382"/>
                  </a:cubicBezTo>
                  <a:cubicBezTo>
                    <a:pt x="393" y="348"/>
                    <a:pt x="473" y="196"/>
                    <a:pt x="393" y="103"/>
                  </a:cubicBezTo>
                  <a:cubicBezTo>
                    <a:pt x="347" y="46"/>
                    <a:pt x="279" y="1"/>
                    <a:pt x="2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4"/>
            <p:cNvSpPr/>
            <p:nvPr/>
          </p:nvSpPr>
          <p:spPr>
            <a:xfrm>
              <a:off x="-4721614" y="4032229"/>
              <a:ext cx="49900" cy="40952"/>
            </a:xfrm>
            <a:custGeom>
              <a:rect b="b" l="l" r="r" t="t"/>
              <a:pathLst>
                <a:path extrusionOk="0" h="389" w="474">
                  <a:moveTo>
                    <a:pt x="215" y="0"/>
                  </a:moveTo>
                  <a:cubicBezTo>
                    <a:pt x="172" y="0"/>
                    <a:pt x="130" y="20"/>
                    <a:pt x="93" y="68"/>
                  </a:cubicBezTo>
                  <a:cubicBezTo>
                    <a:pt x="1" y="191"/>
                    <a:pt x="99" y="389"/>
                    <a:pt x="244" y="389"/>
                  </a:cubicBezTo>
                  <a:cubicBezTo>
                    <a:pt x="259" y="389"/>
                    <a:pt x="275" y="386"/>
                    <a:pt x="292" y="382"/>
                  </a:cubicBezTo>
                  <a:cubicBezTo>
                    <a:pt x="397" y="348"/>
                    <a:pt x="474" y="191"/>
                    <a:pt x="393" y="102"/>
                  </a:cubicBezTo>
                  <a:cubicBezTo>
                    <a:pt x="347" y="46"/>
                    <a:pt x="281"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4"/>
            <p:cNvSpPr/>
            <p:nvPr/>
          </p:nvSpPr>
          <p:spPr>
            <a:xfrm>
              <a:off x="-4465694" y="4115290"/>
              <a:ext cx="49795" cy="40952"/>
            </a:xfrm>
            <a:custGeom>
              <a:rect b="b" l="l" r="r" t="t"/>
              <a:pathLst>
                <a:path extrusionOk="0" h="389" w="473">
                  <a:moveTo>
                    <a:pt x="211" y="0"/>
                  </a:moveTo>
                  <a:cubicBezTo>
                    <a:pt x="168" y="0"/>
                    <a:pt x="126" y="19"/>
                    <a:pt x="91" y="67"/>
                  </a:cubicBezTo>
                  <a:cubicBezTo>
                    <a:pt x="0" y="188"/>
                    <a:pt x="93" y="388"/>
                    <a:pt x="235" y="388"/>
                  </a:cubicBezTo>
                  <a:cubicBezTo>
                    <a:pt x="252" y="388"/>
                    <a:pt x="268" y="385"/>
                    <a:pt x="286" y="380"/>
                  </a:cubicBezTo>
                  <a:cubicBezTo>
                    <a:pt x="392" y="346"/>
                    <a:pt x="472" y="194"/>
                    <a:pt x="392" y="100"/>
                  </a:cubicBezTo>
                  <a:cubicBezTo>
                    <a:pt x="343" y="44"/>
                    <a:pt x="276" y="0"/>
                    <a:pt x="21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4"/>
            <p:cNvSpPr/>
            <p:nvPr/>
          </p:nvSpPr>
          <p:spPr>
            <a:xfrm>
              <a:off x="-4382423" y="4041178"/>
              <a:ext cx="49795" cy="40952"/>
            </a:xfrm>
            <a:custGeom>
              <a:rect b="b" l="l" r="r" t="t"/>
              <a:pathLst>
                <a:path extrusionOk="0" h="389" w="473">
                  <a:moveTo>
                    <a:pt x="217" y="0"/>
                  </a:moveTo>
                  <a:cubicBezTo>
                    <a:pt x="173" y="0"/>
                    <a:pt x="131" y="19"/>
                    <a:pt x="96" y="68"/>
                  </a:cubicBezTo>
                  <a:cubicBezTo>
                    <a:pt x="0" y="190"/>
                    <a:pt x="98" y="388"/>
                    <a:pt x="242" y="388"/>
                  </a:cubicBezTo>
                  <a:cubicBezTo>
                    <a:pt x="258" y="388"/>
                    <a:pt x="274" y="386"/>
                    <a:pt x="291" y="381"/>
                  </a:cubicBezTo>
                  <a:cubicBezTo>
                    <a:pt x="396" y="347"/>
                    <a:pt x="473" y="195"/>
                    <a:pt x="396" y="102"/>
                  </a:cubicBezTo>
                  <a:cubicBezTo>
                    <a:pt x="350" y="46"/>
                    <a:pt x="283"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4"/>
            <p:cNvSpPr/>
            <p:nvPr/>
          </p:nvSpPr>
          <p:spPr>
            <a:xfrm>
              <a:off x="-4164612" y="3712305"/>
              <a:ext cx="49479" cy="40952"/>
            </a:xfrm>
            <a:custGeom>
              <a:rect b="b" l="l" r="r" t="t"/>
              <a:pathLst>
                <a:path extrusionOk="0" h="389" w="470">
                  <a:moveTo>
                    <a:pt x="215" y="0"/>
                  </a:moveTo>
                  <a:cubicBezTo>
                    <a:pt x="172" y="0"/>
                    <a:pt x="129" y="20"/>
                    <a:pt x="92" y="68"/>
                  </a:cubicBezTo>
                  <a:cubicBezTo>
                    <a:pt x="1" y="191"/>
                    <a:pt x="95" y="389"/>
                    <a:pt x="239" y="389"/>
                  </a:cubicBezTo>
                  <a:cubicBezTo>
                    <a:pt x="255" y="389"/>
                    <a:pt x="271" y="387"/>
                    <a:pt x="287" y="382"/>
                  </a:cubicBezTo>
                  <a:cubicBezTo>
                    <a:pt x="393" y="348"/>
                    <a:pt x="469" y="191"/>
                    <a:pt x="393" y="102"/>
                  </a:cubicBezTo>
                  <a:cubicBezTo>
                    <a:pt x="347" y="46"/>
                    <a:pt x="281" y="0"/>
                    <a:pt x="21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4"/>
            <p:cNvSpPr/>
            <p:nvPr/>
          </p:nvSpPr>
          <p:spPr>
            <a:xfrm>
              <a:off x="-3825000" y="3912218"/>
              <a:ext cx="49795" cy="40847"/>
            </a:xfrm>
            <a:custGeom>
              <a:rect b="b" l="l" r="r" t="t"/>
              <a:pathLst>
                <a:path extrusionOk="0" h="388" w="473">
                  <a:moveTo>
                    <a:pt x="219" y="0"/>
                  </a:moveTo>
                  <a:cubicBezTo>
                    <a:pt x="175" y="0"/>
                    <a:pt x="132" y="20"/>
                    <a:pt x="96" y="70"/>
                  </a:cubicBezTo>
                  <a:cubicBezTo>
                    <a:pt x="1" y="188"/>
                    <a:pt x="97" y="387"/>
                    <a:pt x="240" y="387"/>
                  </a:cubicBezTo>
                  <a:cubicBezTo>
                    <a:pt x="256" y="387"/>
                    <a:pt x="273" y="384"/>
                    <a:pt x="290" y="379"/>
                  </a:cubicBezTo>
                  <a:cubicBezTo>
                    <a:pt x="396" y="349"/>
                    <a:pt x="472" y="193"/>
                    <a:pt x="396" y="99"/>
                  </a:cubicBezTo>
                  <a:cubicBezTo>
                    <a:pt x="351" y="44"/>
                    <a:pt x="284" y="0"/>
                    <a:pt x="2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4"/>
            <p:cNvSpPr/>
            <p:nvPr/>
          </p:nvSpPr>
          <p:spPr>
            <a:xfrm>
              <a:off x="-4157453" y="3813262"/>
              <a:ext cx="49795" cy="40847"/>
            </a:xfrm>
            <a:custGeom>
              <a:rect b="b" l="l" r="r" t="t"/>
              <a:pathLst>
                <a:path extrusionOk="0" h="388" w="473">
                  <a:moveTo>
                    <a:pt x="217" y="1"/>
                  </a:moveTo>
                  <a:cubicBezTo>
                    <a:pt x="173" y="1"/>
                    <a:pt x="130" y="21"/>
                    <a:pt x="92" y="70"/>
                  </a:cubicBezTo>
                  <a:cubicBezTo>
                    <a:pt x="1" y="188"/>
                    <a:pt x="94" y="387"/>
                    <a:pt x="236" y="387"/>
                  </a:cubicBezTo>
                  <a:cubicBezTo>
                    <a:pt x="252" y="387"/>
                    <a:pt x="269" y="385"/>
                    <a:pt x="287" y="379"/>
                  </a:cubicBezTo>
                  <a:cubicBezTo>
                    <a:pt x="393" y="350"/>
                    <a:pt x="473" y="193"/>
                    <a:pt x="393" y="100"/>
                  </a:cubicBezTo>
                  <a:cubicBezTo>
                    <a:pt x="347" y="44"/>
                    <a:pt x="282"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4"/>
            <p:cNvSpPr/>
            <p:nvPr/>
          </p:nvSpPr>
          <p:spPr>
            <a:xfrm>
              <a:off x="-4077235" y="4141608"/>
              <a:ext cx="49374" cy="40741"/>
            </a:xfrm>
            <a:custGeom>
              <a:rect b="b" l="l" r="r" t="t"/>
              <a:pathLst>
                <a:path extrusionOk="0" h="387" w="469">
                  <a:moveTo>
                    <a:pt x="212" y="0"/>
                  </a:moveTo>
                  <a:cubicBezTo>
                    <a:pt x="169" y="0"/>
                    <a:pt x="127" y="19"/>
                    <a:pt x="92" y="66"/>
                  </a:cubicBezTo>
                  <a:cubicBezTo>
                    <a:pt x="0" y="189"/>
                    <a:pt x="95" y="387"/>
                    <a:pt x="239" y="387"/>
                  </a:cubicBezTo>
                  <a:cubicBezTo>
                    <a:pt x="254" y="387"/>
                    <a:pt x="270" y="384"/>
                    <a:pt x="287" y="379"/>
                  </a:cubicBezTo>
                  <a:cubicBezTo>
                    <a:pt x="392" y="346"/>
                    <a:pt x="469" y="193"/>
                    <a:pt x="392" y="100"/>
                  </a:cubicBezTo>
                  <a:cubicBezTo>
                    <a:pt x="344" y="44"/>
                    <a:pt x="277"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4"/>
            <p:cNvSpPr/>
            <p:nvPr/>
          </p:nvSpPr>
          <p:spPr>
            <a:xfrm>
              <a:off x="-3713621" y="4146977"/>
              <a:ext cx="49374" cy="40847"/>
            </a:xfrm>
            <a:custGeom>
              <a:rect b="b" l="l" r="r" t="t"/>
              <a:pathLst>
                <a:path extrusionOk="0" h="388" w="469">
                  <a:moveTo>
                    <a:pt x="214" y="1"/>
                  </a:moveTo>
                  <a:cubicBezTo>
                    <a:pt x="170" y="1"/>
                    <a:pt x="128" y="21"/>
                    <a:pt x="92" y="70"/>
                  </a:cubicBezTo>
                  <a:cubicBezTo>
                    <a:pt x="1" y="188"/>
                    <a:pt x="93" y="388"/>
                    <a:pt x="236" y="388"/>
                  </a:cubicBezTo>
                  <a:cubicBezTo>
                    <a:pt x="252" y="388"/>
                    <a:pt x="269" y="385"/>
                    <a:pt x="286" y="379"/>
                  </a:cubicBezTo>
                  <a:cubicBezTo>
                    <a:pt x="392" y="350"/>
                    <a:pt x="468" y="193"/>
                    <a:pt x="392" y="100"/>
                  </a:cubicBezTo>
                  <a:cubicBezTo>
                    <a:pt x="344" y="44"/>
                    <a:pt x="278"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4"/>
            <p:cNvSpPr/>
            <p:nvPr/>
          </p:nvSpPr>
          <p:spPr>
            <a:xfrm>
              <a:off x="-3842370" y="4044230"/>
              <a:ext cx="49795" cy="40636"/>
            </a:xfrm>
            <a:custGeom>
              <a:rect b="b" l="l" r="r" t="t"/>
              <a:pathLst>
                <a:path extrusionOk="0" h="386" w="473">
                  <a:moveTo>
                    <a:pt x="216" y="0"/>
                  </a:moveTo>
                  <a:cubicBezTo>
                    <a:pt x="173" y="0"/>
                    <a:pt x="131" y="20"/>
                    <a:pt x="96" y="69"/>
                  </a:cubicBezTo>
                  <a:cubicBezTo>
                    <a:pt x="1" y="186"/>
                    <a:pt x="93" y="386"/>
                    <a:pt x="239" y="386"/>
                  </a:cubicBezTo>
                  <a:cubicBezTo>
                    <a:pt x="255" y="386"/>
                    <a:pt x="273" y="383"/>
                    <a:pt x="290" y="378"/>
                  </a:cubicBezTo>
                  <a:cubicBezTo>
                    <a:pt x="396" y="348"/>
                    <a:pt x="472" y="191"/>
                    <a:pt x="396" y="98"/>
                  </a:cubicBezTo>
                  <a:cubicBezTo>
                    <a:pt x="348" y="45"/>
                    <a:pt x="281" y="0"/>
                    <a:pt x="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4"/>
            <p:cNvSpPr/>
            <p:nvPr/>
          </p:nvSpPr>
          <p:spPr>
            <a:xfrm>
              <a:off x="-4339261" y="3705989"/>
              <a:ext cx="49900" cy="41057"/>
            </a:xfrm>
            <a:custGeom>
              <a:rect b="b" l="l" r="r" t="t"/>
              <a:pathLst>
                <a:path extrusionOk="0" h="390" w="474">
                  <a:moveTo>
                    <a:pt x="217" y="1"/>
                  </a:moveTo>
                  <a:cubicBezTo>
                    <a:pt x="174" y="1"/>
                    <a:pt x="132" y="20"/>
                    <a:pt x="96" y="69"/>
                  </a:cubicBezTo>
                  <a:cubicBezTo>
                    <a:pt x="1" y="188"/>
                    <a:pt x="99" y="389"/>
                    <a:pt x="244" y="389"/>
                  </a:cubicBezTo>
                  <a:cubicBezTo>
                    <a:pt x="259" y="389"/>
                    <a:pt x="275" y="387"/>
                    <a:pt x="291" y="382"/>
                  </a:cubicBezTo>
                  <a:cubicBezTo>
                    <a:pt x="397" y="348"/>
                    <a:pt x="473" y="192"/>
                    <a:pt x="397" y="99"/>
                  </a:cubicBezTo>
                  <a:cubicBezTo>
                    <a:pt x="349" y="45"/>
                    <a:pt x="282"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4"/>
            <p:cNvSpPr/>
            <p:nvPr/>
          </p:nvSpPr>
          <p:spPr>
            <a:xfrm>
              <a:off x="-4909527" y="4022755"/>
              <a:ext cx="49795" cy="40741"/>
            </a:xfrm>
            <a:custGeom>
              <a:rect b="b" l="l" r="r" t="t"/>
              <a:pathLst>
                <a:path extrusionOk="0" h="387" w="473">
                  <a:moveTo>
                    <a:pt x="217" y="0"/>
                  </a:moveTo>
                  <a:cubicBezTo>
                    <a:pt x="173" y="0"/>
                    <a:pt x="129" y="20"/>
                    <a:pt x="92" y="69"/>
                  </a:cubicBezTo>
                  <a:cubicBezTo>
                    <a:pt x="0" y="187"/>
                    <a:pt x="93" y="387"/>
                    <a:pt x="239" y="387"/>
                  </a:cubicBezTo>
                  <a:cubicBezTo>
                    <a:pt x="255" y="387"/>
                    <a:pt x="273" y="384"/>
                    <a:pt x="291" y="378"/>
                  </a:cubicBezTo>
                  <a:cubicBezTo>
                    <a:pt x="396" y="349"/>
                    <a:pt x="473" y="192"/>
                    <a:pt x="396" y="99"/>
                  </a:cubicBezTo>
                  <a:cubicBezTo>
                    <a:pt x="348" y="44"/>
                    <a:pt x="282" y="0"/>
                    <a:pt x="21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4"/>
            <p:cNvSpPr/>
            <p:nvPr/>
          </p:nvSpPr>
          <p:spPr>
            <a:xfrm>
              <a:off x="-4941214" y="3754204"/>
              <a:ext cx="49374" cy="40952"/>
            </a:xfrm>
            <a:custGeom>
              <a:rect b="b" l="l" r="r" t="t"/>
              <a:pathLst>
                <a:path extrusionOk="0" h="389" w="469">
                  <a:moveTo>
                    <a:pt x="212" y="0"/>
                  </a:moveTo>
                  <a:cubicBezTo>
                    <a:pt x="169" y="0"/>
                    <a:pt x="127" y="20"/>
                    <a:pt x="92" y="68"/>
                  </a:cubicBezTo>
                  <a:cubicBezTo>
                    <a:pt x="0" y="191"/>
                    <a:pt x="95" y="389"/>
                    <a:pt x="239" y="389"/>
                  </a:cubicBezTo>
                  <a:cubicBezTo>
                    <a:pt x="254" y="389"/>
                    <a:pt x="270" y="386"/>
                    <a:pt x="287" y="381"/>
                  </a:cubicBezTo>
                  <a:cubicBezTo>
                    <a:pt x="393" y="348"/>
                    <a:pt x="469" y="195"/>
                    <a:pt x="393" y="102"/>
                  </a:cubicBezTo>
                  <a:cubicBezTo>
                    <a:pt x="344" y="46"/>
                    <a:pt x="277" y="0"/>
                    <a:pt x="21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4"/>
            <p:cNvSpPr/>
            <p:nvPr/>
          </p:nvSpPr>
          <p:spPr>
            <a:xfrm>
              <a:off x="-4779409" y="3763047"/>
              <a:ext cx="49795" cy="41057"/>
            </a:xfrm>
            <a:custGeom>
              <a:rect b="b" l="l" r="r" t="t"/>
              <a:pathLst>
                <a:path extrusionOk="0" h="390" w="473">
                  <a:moveTo>
                    <a:pt x="217" y="1"/>
                  </a:moveTo>
                  <a:cubicBezTo>
                    <a:pt x="174" y="1"/>
                    <a:pt x="131" y="20"/>
                    <a:pt x="96" y="69"/>
                  </a:cubicBezTo>
                  <a:cubicBezTo>
                    <a:pt x="0" y="191"/>
                    <a:pt x="98" y="389"/>
                    <a:pt x="242" y="389"/>
                  </a:cubicBezTo>
                  <a:cubicBezTo>
                    <a:pt x="258" y="389"/>
                    <a:pt x="274" y="387"/>
                    <a:pt x="290" y="382"/>
                  </a:cubicBezTo>
                  <a:cubicBezTo>
                    <a:pt x="396" y="348"/>
                    <a:pt x="472" y="192"/>
                    <a:pt x="396" y="99"/>
                  </a:cubicBezTo>
                  <a:cubicBezTo>
                    <a:pt x="350" y="45"/>
                    <a:pt x="283" y="1"/>
                    <a:pt x="21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4"/>
            <p:cNvSpPr/>
            <p:nvPr/>
          </p:nvSpPr>
          <p:spPr>
            <a:xfrm>
              <a:off x="-4569599" y="3964013"/>
              <a:ext cx="49374" cy="41057"/>
            </a:xfrm>
            <a:custGeom>
              <a:rect b="b" l="l" r="r" t="t"/>
              <a:pathLst>
                <a:path extrusionOk="0" h="390" w="469">
                  <a:moveTo>
                    <a:pt x="214" y="1"/>
                  </a:moveTo>
                  <a:cubicBezTo>
                    <a:pt x="172" y="1"/>
                    <a:pt x="129" y="20"/>
                    <a:pt x="92" y="69"/>
                  </a:cubicBezTo>
                  <a:cubicBezTo>
                    <a:pt x="0" y="191"/>
                    <a:pt x="95" y="389"/>
                    <a:pt x="239" y="389"/>
                  </a:cubicBezTo>
                  <a:cubicBezTo>
                    <a:pt x="254" y="389"/>
                    <a:pt x="270" y="387"/>
                    <a:pt x="287" y="382"/>
                  </a:cubicBezTo>
                  <a:cubicBezTo>
                    <a:pt x="392" y="348"/>
                    <a:pt x="469" y="191"/>
                    <a:pt x="392" y="103"/>
                  </a:cubicBezTo>
                  <a:cubicBezTo>
                    <a:pt x="346" y="46"/>
                    <a:pt x="280" y="1"/>
                    <a:pt x="2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4"/>
            <p:cNvSpPr/>
            <p:nvPr/>
          </p:nvSpPr>
          <p:spPr>
            <a:xfrm>
              <a:off x="-4989008" y="3628718"/>
              <a:ext cx="654179" cy="213919"/>
            </a:xfrm>
            <a:custGeom>
              <a:rect b="b" l="l" r="r" t="t"/>
              <a:pathLst>
                <a:path extrusionOk="0" h="2032" w="6214">
                  <a:moveTo>
                    <a:pt x="3810" y="0"/>
                  </a:moveTo>
                  <a:cubicBezTo>
                    <a:pt x="3553" y="0"/>
                    <a:pt x="3297" y="13"/>
                    <a:pt x="3043" y="41"/>
                  </a:cubicBezTo>
                  <a:cubicBezTo>
                    <a:pt x="2950" y="50"/>
                    <a:pt x="2861" y="62"/>
                    <a:pt x="2768" y="75"/>
                  </a:cubicBezTo>
                  <a:cubicBezTo>
                    <a:pt x="2679" y="88"/>
                    <a:pt x="2590" y="105"/>
                    <a:pt x="2497" y="122"/>
                  </a:cubicBezTo>
                  <a:cubicBezTo>
                    <a:pt x="2074" y="202"/>
                    <a:pt x="1659" y="342"/>
                    <a:pt x="1270" y="536"/>
                  </a:cubicBezTo>
                  <a:cubicBezTo>
                    <a:pt x="1105" y="621"/>
                    <a:pt x="944" y="723"/>
                    <a:pt x="792" y="833"/>
                  </a:cubicBezTo>
                  <a:cubicBezTo>
                    <a:pt x="656" y="926"/>
                    <a:pt x="529" y="1036"/>
                    <a:pt x="419" y="1154"/>
                  </a:cubicBezTo>
                  <a:cubicBezTo>
                    <a:pt x="250" y="1324"/>
                    <a:pt x="123" y="1535"/>
                    <a:pt x="47" y="1764"/>
                  </a:cubicBezTo>
                  <a:cubicBezTo>
                    <a:pt x="0" y="1925"/>
                    <a:pt x="17" y="2022"/>
                    <a:pt x="51" y="2031"/>
                  </a:cubicBezTo>
                  <a:cubicBezTo>
                    <a:pt x="53" y="2031"/>
                    <a:pt x="56" y="2032"/>
                    <a:pt x="58" y="2032"/>
                  </a:cubicBezTo>
                  <a:cubicBezTo>
                    <a:pt x="134" y="2032"/>
                    <a:pt x="250" y="1720"/>
                    <a:pt x="648" y="1396"/>
                  </a:cubicBezTo>
                  <a:cubicBezTo>
                    <a:pt x="762" y="1307"/>
                    <a:pt x="880" y="1222"/>
                    <a:pt x="1007" y="1150"/>
                  </a:cubicBezTo>
                  <a:cubicBezTo>
                    <a:pt x="1151" y="1066"/>
                    <a:pt x="1299" y="985"/>
                    <a:pt x="1456" y="913"/>
                  </a:cubicBezTo>
                  <a:cubicBezTo>
                    <a:pt x="1816" y="757"/>
                    <a:pt x="2197" y="647"/>
                    <a:pt x="2586" y="575"/>
                  </a:cubicBezTo>
                  <a:cubicBezTo>
                    <a:pt x="2671" y="558"/>
                    <a:pt x="2755" y="541"/>
                    <a:pt x="2840" y="532"/>
                  </a:cubicBezTo>
                  <a:cubicBezTo>
                    <a:pt x="2925" y="520"/>
                    <a:pt x="3009" y="507"/>
                    <a:pt x="3094" y="498"/>
                  </a:cubicBezTo>
                  <a:cubicBezTo>
                    <a:pt x="3463" y="456"/>
                    <a:pt x="3831" y="434"/>
                    <a:pt x="4203" y="434"/>
                  </a:cubicBezTo>
                  <a:cubicBezTo>
                    <a:pt x="4237" y="434"/>
                    <a:pt x="4271" y="435"/>
                    <a:pt x="4305" y="435"/>
                  </a:cubicBezTo>
                  <a:cubicBezTo>
                    <a:pt x="4673" y="435"/>
                    <a:pt x="5007" y="452"/>
                    <a:pt x="5286" y="465"/>
                  </a:cubicBezTo>
                  <a:cubicBezTo>
                    <a:pt x="5540" y="476"/>
                    <a:pt x="5749" y="486"/>
                    <a:pt x="5903" y="486"/>
                  </a:cubicBezTo>
                  <a:cubicBezTo>
                    <a:pt x="6085" y="486"/>
                    <a:pt x="6190" y="472"/>
                    <a:pt x="6196" y="431"/>
                  </a:cubicBezTo>
                  <a:cubicBezTo>
                    <a:pt x="6213" y="354"/>
                    <a:pt x="5879" y="236"/>
                    <a:pt x="5320" y="130"/>
                  </a:cubicBezTo>
                  <a:cubicBezTo>
                    <a:pt x="4986" y="71"/>
                    <a:pt x="4652" y="33"/>
                    <a:pt x="4313" y="16"/>
                  </a:cubicBezTo>
                  <a:cubicBezTo>
                    <a:pt x="4146" y="6"/>
                    <a:pt x="3978" y="0"/>
                    <a:pt x="381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4"/>
            <p:cNvSpPr/>
            <p:nvPr/>
          </p:nvSpPr>
          <p:spPr>
            <a:xfrm>
              <a:off x="-4288624" y="4187296"/>
              <a:ext cx="594067" cy="124856"/>
            </a:xfrm>
            <a:custGeom>
              <a:rect b="b" l="l" r="r" t="t"/>
              <a:pathLst>
                <a:path extrusionOk="0" h="1186" w="5643">
                  <a:moveTo>
                    <a:pt x="3103" y="1"/>
                  </a:moveTo>
                  <a:cubicBezTo>
                    <a:pt x="3014" y="1"/>
                    <a:pt x="2925" y="9"/>
                    <a:pt x="2836" y="22"/>
                  </a:cubicBezTo>
                  <a:cubicBezTo>
                    <a:pt x="2747" y="30"/>
                    <a:pt x="2659" y="47"/>
                    <a:pt x="2574" y="72"/>
                  </a:cubicBezTo>
                  <a:cubicBezTo>
                    <a:pt x="2375" y="132"/>
                    <a:pt x="2185" y="216"/>
                    <a:pt x="2003" y="318"/>
                  </a:cubicBezTo>
                  <a:cubicBezTo>
                    <a:pt x="1838" y="407"/>
                    <a:pt x="1694" y="487"/>
                    <a:pt x="1554" y="547"/>
                  </a:cubicBezTo>
                  <a:cubicBezTo>
                    <a:pt x="1349" y="635"/>
                    <a:pt x="1133" y="679"/>
                    <a:pt x="915" y="679"/>
                  </a:cubicBezTo>
                  <a:cubicBezTo>
                    <a:pt x="871" y="679"/>
                    <a:pt x="827" y="677"/>
                    <a:pt x="784" y="673"/>
                  </a:cubicBezTo>
                  <a:cubicBezTo>
                    <a:pt x="409" y="642"/>
                    <a:pt x="167" y="520"/>
                    <a:pt x="66" y="520"/>
                  </a:cubicBezTo>
                  <a:cubicBezTo>
                    <a:pt x="45" y="520"/>
                    <a:pt x="30" y="526"/>
                    <a:pt x="22" y="538"/>
                  </a:cubicBezTo>
                  <a:cubicBezTo>
                    <a:pt x="1" y="563"/>
                    <a:pt x="43" y="640"/>
                    <a:pt x="157" y="737"/>
                  </a:cubicBezTo>
                  <a:cubicBezTo>
                    <a:pt x="326" y="868"/>
                    <a:pt x="521" y="961"/>
                    <a:pt x="733" y="1004"/>
                  </a:cubicBezTo>
                  <a:cubicBezTo>
                    <a:pt x="857" y="1031"/>
                    <a:pt x="984" y="1045"/>
                    <a:pt x="1111" y="1045"/>
                  </a:cubicBezTo>
                  <a:cubicBezTo>
                    <a:pt x="1312" y="1045"/>
                    <a:pt x="1514" y="1010"/>
                    <a:pt x="1706" y="940"/>
                  </a:cubicBezTo>
                  <a:cubicBezTo>
                    <a:pt x="2053" y="817"/>
                    <a:pt x="2371" y="606"/>
                    <a:pt x="2697" y="517"/>
                  </a:cubicBezTo>
                  <a:cubicBezTo>
                    <a:pt x="2760" y="500"/>
                    <a:pt x="2828" y="487"/>
                    <a:pt x="2896" y="479"/>
                  </a:cubicBezTo>
                  <a:cubicBezTo>
                    <a:pt x="2963" y="470"/>
                    <a:pt x="3031" y="466"/>
                    <a:pt x="3099" y="466"/>
                  </a:cubicBezTo>
                  <a:cubicBezTo>
                    <a:pt x="3111" y="466"/>
                    <a:pt x="3123" y="466"/>
                    <a:pt x="3135" y="466"/>
                  </a:cubicBezTo>
                  <a:cubicBezTo>
                    <a:pt x="3292" y="466"/>
                    <a:pt x="3445" y="491"/>
                    <a:pt x="3594" y="538"/>
                  </a:cubicBezTo>
                  <a:cubicBezTo>
                    <a:pt x="3742" y="589"/>
                    <a:pt x="3886" y="657"/>
                    <a:pt x="4017" y="745"/>
                  </a:cubicBezTo>
                  <a:cubicBezTo>
                    <a:pt x="4280" y="915"/>
                    <a:pt x="4555" y="1126"/>
                    <a:pt x="4864" y="1173"/>
                  </a:cubicBezTo>
                  <a:cubicBezTo>
                    <a:pt x="4916" y="1181"/>
                    <a:pt x="4967" y="1185"/>
                    <a:pt x="5016" y="1185"/>
                  </a:cubicBezTo>
                  <a:cubicBezTo>
                    <a:pt x="5240" y="1185"/>
                    <a:pt x="5423" y="1105"/>
                    <a:pt x="5520" y="1008"/>
                  </a:cubicBezTo>
                  <a:cubicBezTo>
                    <a:pt x="5643" y="889"/>
                    <a:pt x="5630" y="784"/>
                    <a:pt x="5604" y="771"/>
                  </a:cubicBezTo>
                  <a:cubicBezTo>
                    <a:pt x="5599" y="768"/>
                    <a:pt x="5593" y="766"/>
                    <a:pt x="5587" y="766"/>
                  </a:cubicBezTo>
                  <a:cubicBezTo>
                    <a:pt x="5549" y="766"/>
                    <a:pt x="5496" y="814"/>
                    <a:pt x="5406" y="847"/>
                  </a:cubicBezTo>
                  <a:cubicBezTo>
                    <a:pt x="5327" y="872"/>
                    <a:pt x="5247" y="885"/>
                    <a:pt x="5167" y="885"/>
                  </a:cubicBezTo>
                  <a:cubicBezTo>
                    <a:pt x="5087" y="885"/>
                    <a:pt x="5008" y="872"/>
                    <a:pt x="4931" y="847"/>
                  </a:cubicBezTo>
                  <a:cubicBezTo>
                    <a:pt x="4821" y="805"/>
                    <a:pt x="4716" y="750"/>
                    <a:pt x="4623" y="678"/>
                  </a:cubicBezTo>
                  <a:cubicBezTo>
                    <a:pt x="4512" y="602"/>
                    <a:pt x="4394" y="500"/>
                    <a:pt x="4254" y="394"/>
                  </a:cubicBezTo>
                  <a:cubicBezTo>
                    <a:pt x="3924" y="144"/>
                    <a:pt x="3518" y="5"/>
                    <a:pt x="3103"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4"/>
            <p:cNvSpPr/>
            <p:nvPr/>
          </p:nvSpPr>
          <p:spPr>
            <a:xfrm>
              <a:off x="-4430322" y="4448057"/>
              <a:ext cx="618596" cy="98958"/>
            </a:xfrm>
            <a:custGeom>
              <a:rect b="b" l="l" r="r" t="t"/>
              <a:pathLst>
                <a:path extrusionOk="0" h="940" w="5876">
                  <a:moveTo>
                    <a:pt x="5767" y="1"/>
                  </a:moveTo>
                  <a:cubicBezTo>
                    <a:pt x="5648" y="1"/>
                    <a:pt x="5400" y="74"/>
                    <a:pt x="5050" y="169"/>
                  </a:cubicBezTo>
                  <a:cubicBezTo>
                    <a:pt x="4436" y="334"/>
                    <a:pt x="3806" y="435"/>
                    <a:pt x="3171" y="469"/>
                  </a:cubicBezTo>
                  <a:lnTo>
                    <a:pt x="2942" y="482"/>
                  </a:lnTo>
                  <a:lnTo>
                    <a:pt x="2718" y="482"/>
                  </a:lnTo>
                  <a:cubicBezTo>
                    <a:pt x="2083" y="474"/>
                    <a:pt x="1448" y="402"/>
                    <a:pt x="826" y="262"/>
                  </a:cubicBezTo>
                  <a:cubicBezTo>
                    <a:pt x="485" y="186"/>
                    <a:pt x="238" y="127"/>
                    <a:pt x="115" y="127"/>
                  </a:cubicBezTo>
                  <a:cubicBezTo>
                    <a:pt x="67" y="127"/>
                    <a:pt x="39" y="136"/>
                    <a:pt x="30" y="156"/>
                  </a:cubicBezTo>
                  <a:cubicBezTo>
                    <a:pt x="1" y="220"/>
                    <a:pt x="255" y="397"/>
                    <a:pt x="733" y="579"/>
                  </a:cubicBezTo>
                  <a:cubicBezTo>
                    <a:pt x="1368" y="812"/>
                    <a:pt x="2036" y="931"/>
                    <a:pt x="2714" y="939"/>
                  </a:cubicBezTo>
                  <a:lnTo>
                    <a:pt x="2955" y="939"/>
                  </a:lnTo>
                  <a:lnTo>
                    <a:pt x="3196" y="926"/>
                  </a:lnTo>
                  <a:cubicBezTo>
                    <a:pt x="3873" y="888"/>
                    <a:pt x="4538" y="740"/>
                    <a:pt x="5160" y="482"/>
                  </a:cubicBezTo>
                  <a:cubicBezTo>
                    <a:pt x="5626" y="279"/>
                    <a:pt x="5875" y="88"/>
                    <a:pt x="5842" y="29"/>
                  </a:cubicBezTo>
                  <a:cubicBezTo>
                    <a:pt x="5833" y="10"/>
                    <a:pt x="5808" y="1"/>
                    <a:pt x="5767"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7" name="Google Shape;8127;p64"/>
          <p:cNvGrpSpPr/>
          <p:nvPr/>
        </p:nvGrpSpPr>
        <p:grpSpPr>
          <a:xfrm>
            <a:off x="3357285" y="6211245"/>
            <a:ext cx="694855" cy="697095"/>
            <a:chOff x="-2024801" y="6390409"/>
            <a:chExt cx="497961" cy="499531"/>
          </a:xfrm>
        </p:grpSpPr>
        <p:sp>
          <p:nvSpPr>
            <p:cNvPr id="8128" name="Google Shape;8128;p64"/>
            <p:cNvSpPr/>
            <p:nvPr/>
          </p:nvSpPr>
          <p:spPr>
            <a:xfrm>
              <a:off x="-2024801" y="6643959"/>
              <a:ext cx="213248" cy="114726"/>
            </a:xfrm>
            <a:custGeom>
              <a:rect b="b" l="l" r="r" t="t"/>
              <a:pathLst>
                <a:path extrusionOk="0" h="2485" w="4619">
                  <a:moveTo>
                    <a:pt x="2864" y="0"/>
                  </a:moveTo>
                  <a:cubicBezTo>
                    <a:pt x="2476" y="0"/>
                    <a:pt x="2084" y="51"/>
                    <a:pt x="1707" y="108"/>
                  </a:cubicBezTo>
                  <a:cubicBezTo>
                    <a:pt x="1587" y="129"/>
                    <a:pt x="844" y="222"/>
                    <a:pt x="378" y="222"/>
                  </a:cubicBezTo>
                  <a:cubicBezTo>
                    <a:pt x="170" y="222"/>
                    <a:pt x="17" y="203"/>
                    <a:pt x="1" y="151"/>
                  </a:cubicBezTo>
                  <a:lnTo>
                    <a:pt x="1" y="151"/>
                  </a:lnTo>
                  <a:cubicBezTo>
                    <a:pt x="153" y="675"/>
                    <a:pt x="653" y="976"/>
                    <a:pt x="1012" y="1340"/>
                  </a:cubicBezTo>
                  <a:cubicBezTo>
                    <a:pt x="1389" y="1717"/>
                    <a:pt x="1791" y="2081"/>
                    <a:pt x="2282" y="2305"/>
                  </a:cubicBezTo>
                  <a:cubicBezTo>
                    <a:pt x="2532" y="2419"/>
                    <a:pt x="2859" y="2485"/>
                    <a:pt x="3189" y="2485"/>
                  </a:cubicBezTo>
                  <a:cubicBezTo>
                    <a:pt x="3884" y="2485"/>
                    <a:pt x="4590" y="2191"/>
                    <a:pt x="4602" y="1441"/>
                  </a:cubicBezTo>
                  <a:cubicBezTo>
                    <a:pt x="4618" y="603"/>
                    <a:pt x="4161" y="142"/>
                    <a:pt x="3332" y="28"/>
                  </a:cubicBezTo>
                  <a:cubicBezTo>
                    <a:pt x="3177" y="8"/>
                    <a:pt x="3021" y="0"/>
                    <a:pt x="28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4"/>
            <p:cNvSpPr/>
            <p:nvPr/>
          </p:nvSpPr>
          <p:spPr>
            <a:xfrm>
              <a:off x="-1827806" y="6390409"/>
              <a:ext cx="114911" cy="218649"/>
            </a:xfrm>
            <a:custGeom>
              <a:rect b="b" l="l" r="r" t="t"/>
              <a:pathLst>
                <a:path extrusionOk="0" h="4736" w="2489">
                  <a:moveTo>
                    <a:pt x="981" y="0"/>
                  </a:moveTo>
                  <a:cubicBezTo>
                    <a:pt x="978" y="0"/>
                    <a:pt x="975" y="2"/>
                    <a:pt x="974" y="5"/>
                  </a:cubicBezTo>
                  <a:cubicBezTo>
                    <a:pt x="601" y="746"/>
                    <a:pt x="313" y="1533"/>
                    <a:pt x="123" y="2341"/>
                  </a:cubicBezTo>
                  <a:cubicBezTo>
                    <a:pt x="55" y="2625"/>
                    <a:pt x="0" y="2908"/>
                    <a:pt x="17" y="3196"/>
                  </a:cubicBezTo>
                  <a:cubicBezTo>
                    <a:pt x="47" y="3742"/>
                    <a:pt x="440" y="4347"/>
                    <a:pt x="914" y="4610"/>
                  </a:cubicBezTo>
                  <a:cubicBezTo>
                    <a:pt x="1069" y="4697"/>
                    <a:pt x="1212" y="4735"/>
                    <a:pt x="1342" y="4735"/>
                  </a:cubicBezTo>
                  <a:cubicBezTo>
                    <a:pt x="1802" y="4735"/>
                    <a:pt x="2111" y="4250"/>
                    <a:pt x="2286" y="3683"/>
                  </a:cubicBezTo>
                  <a:cubicBezTo>
                    <a:pt x="2455" y="3124"/>
                    <a:pt x="2489" y="2485"/>
                    <a:pt x="2408" y="2147"/>
                  </a:cubicBezTo>
                  <a:cubicBezTo>
                    <a:pt x="2290" y="1634"/>
                    <a:pt x="1985" y="1207"/>
                    <a:pt x="1668" y="796"/>
                  </a:cubicBezTo>
                  <a:cubicBezTo>
                    <a:pt x="1631" y="752"/>
                    <a:pt x="1063" y="0"/>
                    <a:pt x="9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4"/>
            <p:cNvSpPr/>
            <p:nvPr/>
          </p:nvSpPr>
          <p:spPr>
            <a:xfrm>
              <a:off x="-1948210" y="6504719"/>
              <a:ext cx="175159" cy="174282"/>
            </a:xfrm>
            <a:custGeom>
              <a:rect b="b" l="l" r="r" t="t"/>
              <a:pathLst>
                <a:path extrusionOk="0" h="3775" w="3794">
                  <a:moveTo>
                    <a:pt x="1" y="1"/>
                  </a:moveTo>
                  <a:lnTo>
                    <a:pt x="1" y="1"/>
                  </a:lnTo>
                  <a:cubicBezTo>
                    <a:pt x="323" y="699"/>
                    <a:pt x="505" y="1457"/>
                    <a:pt x="843" y="2147"/>
                  </a:cubicBezTo>
                  <a:cubicBezTo>
                    <a:pt x="1148" y="2773"/>
                    <a:pt x="1618" y="3382"/>
                    <a:pt x="2287" y="3645"/>
                  </a:cubicBezTo>
                  <a:cubicBezTo>
                    <a:pt x="2467" y="3713"/>
                    <a:pt x="2677" y="3775"/>
                    <a:pt x="2880" y="3775"/>
                  </a:cubicBezTo>
                  <a:cubicBezTo>
                    <a:pt x="3005" y="3775"/>
                    <a:pt x="3127" y="3751"/>
                    <a:pt x="3239" y="3691"/>
                  </a:cubicBezTo>
                  <a:cubicBezTo>
                    <a:pt x="3628" y="3476"/>
                    <a:pt x="3793" y="3103"/>
                    <a:pt x="3747" y="2680"/>
                  </a:cubicBezTo>
                  <a:cubicBezTo>
                    <a:pt x="3717" y="2400"/>
                    <a:pt x="3586" y="2142"/>
                    <a:pt x="3455" y="1893"/>
                  </a:cubicBezTo>
                  <a:cubicBezTo>
                    <a:pt x="3252" y="1529"/>
                    <a:pt x="3023" y="1165"/>
                    <a:pt x="2684" y="919"/>
                  </a:cubicBezTo>
                  <a:cubicBezTo>
                    <a:pt x="2469" y="758"/>
                    <a:pt x="2210" y="652"/>
                    <a:pt x="1956" y="559"/>
                  </a:cubicBezTo>
                  <a:cubicBezTo>
                    <a:pt x="1317" y="331"/>
                    <a:pt x="657" y="166"/>
                    <a:pt x="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4"/>
            <p:cNvSpPr/>
            <p:nvPr/>
          </p:nvSpPr>
          <p:spPr>
            <a:xfrm>
              <a:off x="-1987867" y="6676276"/>
              <a:ext cx="154061" cy="43813"/>
            </a:xfrm>
            <a:custGeom>
              <a:rect b="b" l="l" r="r" t="t"/>
              <a:pathLst>
                <a:path extrusionOk="0" h="949" w="3337">
                  <a:moveTo>
                    <a:pt x="71" y="0"/>
                  </a:moveTo>
                  <a:cubicBezTo>
                    <a:pt x="49" y="0"/>
                    <a:pt x="34" y="6"/>
                    <a:pt x="26" y="18"/>
                  </a:cubicBezTo>
                  <a:cubicBezTo>
                    <a:pt x="1" y="56"/>
                    <a:pt x="124" y="195"/>
                    <a:pt x="373" y="348"/>
                  </a:cubicBezTo>
                  <a:cubicBezTo>
                    <a:pt x="712" y="543"/>
                    <a:pt x="1076" y="686"/>
                    <a:pt x="1453" y="780"/>
                  </a:cubicBezTo>
                  <a:lnTo>
                    <a:pt x="1584" y="809"/>
                  </a:lnTo>
                  <a:lnTo>
                    <a:pt x="1719" y="839"/>
                  </a:lnTo>
                  <a:cubicBezTo>
                    <a:pt x="2098" y="919"/>
                    <a:pt x="2445" y="949"/>
                    <a:pt x="2719" y="949"/>
                  </a:cubicBezTo>
                  <a:cubicBezTo>
                    <a:pt x="3097" y="949"/>
                    <a:pt x="3337" y="892"/>
                    <a:pt x="3332" y="830"/>
                  </a:cubicBezTo>
                  <a:cubicBezTo>
                    <a:pt x="3323" y="716"/>
                    <a:pt x="2646" y="712"/>
                    <a:pt x="1787" y="513"/>
                  </a:cubicBezTo>
                  <a:lnTo>
                    <a:pt x="1660" y="488"/>
                  </a:lnTo>
                  <a:lnTo>
                    <a:pt x="1533" y="454"/>
                  </a:lnTo>
                  <a:cubicBezTo>
                    <a:pt x="1177" y="369"/>
                    <a:pt x="826" y="259"/>
                    <a:pt x="479" y="132"/>
                  </a:cubicBezTo>
                  <a:cubicBezTo>
                    <a:pt x="282" y="58"/>
                    <a:pt x="141" y="0"/>
                    <a:pt x="7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4"/>
            <p:cNvSpPr/>
            <p:nvPr/>
          </p:nvSpPr>
          <p:spPr>
            <a:xfrm>
              <a:off x="-1917139" y="6533065"/>
              <a:ext cx="105216" cy="106370"/>
            </a:xfrm>
            <a:custGeom>
              <a:rect b="b" l="l" r="r" t="t"/>
              <a:pathLst>
                <a:path extrusionOk="0" h="2304" w="2279">
                  <a:moveTo>
                    <a:pt x="103" y="0"/>
                  </a:moveTo>
                  <a:cubicBezTo>
                    <a:pt x="92" y="0"/>
                    <a:pt x="84" y="3"/>
                    <a:pt x="77" y="9"/>
                  </a:cubicBezTo>
                  <a:cubicBezTo>
                    <a:pt x="1" y="81"/>
                    <a:pt x="378" y="576"/>
                    <a:pt x="919" y="1185"/>
                  </a:cubicBezTo>
                  <a:lnTo>
                    <a:pt x="1000" y="1279"/>
                  </a:lnTo>
                  <a:lnTo>
                    <a:pt x="1084" y="1367"/>
                  </a:lnTo>
                  <a:cubicBezTo>
                    <a:pt x="1594" y="1916"/>
                    <a:pt x="2046" y="2304"/>
                    <a:pt x="2172" y="2304"/>
                  </a:cubicBezTo>
                  <a:cubicBezTo>
                    <a:pt x="2183" y="2304"/>
                    <a:pt x="2192" y="2301"/>
                    <a:pt x="2198" y="2294"/>
                  </a:cubicBezTo>
                  <a:cubicBezTo>
                    <a:pt x="2278" y="2214"/>
                    <a:pt x="1867" y="1744"/>
                    <a:pt x="1330" y="1143"/>
                  </a:cubicBezTo>
                  <a:lnTo>
                    <a:pt x="1245" y="1054"/>
                  </a:lnTo>
                  <a:lnTo>
                    <a:pt x="1165" y="961"/>
                  </a:lnTo>
                  <a:cubicBezTo>
                    <a:pt x="657" y="414"/>
                    <a:pt x="232" y="0"/>
                    <a:pt x="103"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4"/>
            <p:cNvSpPr/>
            <p:nvPr/>
          </p:nvSpPr>
          <p:spPr>
            <a:xfrm>
              <a:off x="-1789533" y="6425357"/>
              <a:ext cx="25854" cy="160340"/>
            </a:xfrm>
            <a:custGeom>
              <a:rect b="b" l="l" r="r" t="t"/>
              <a:pathLst>
                <a:path extrusionOk="0" h="3473" w="560">
                  <a:moveTo>
                    <a:pt x="330" y="1"/>
                  </a:moveTo>
                  <a:cubicBezTo>
                    <a:pt x="282" y="1"/>
                    <a:pt x="197" y="160"/>
                    <a:pt x="124" y="437"/>
                  </a:cubicBezTo>
                  <a:cubicBezTo>
                    <a:pt x="35" y="822"/>
                    <a:pt x="1" y="1220"/>
                    <a:pt x="26" y="1614"/>
                  </a:cubicBezTo>
                  <a:lnTo>
                    <a:pt x="30" y="1749"/>
                  </a:lnTo>
                  <a:cubicBezTo>
                    <a:pt x="35" y="1796"/>
                    <a:pt x="39" y="1842"/>
                    <a:pt x="43" y="1889"/>
                  </a:cubicBezTo>
                  <a:cubicBezTo>
                    <a:pt x="135" y="2804"/>
                    <a:pt x="339" y="3472"/>
                    <a:pt x="437" y="3472"/>
                  </a:cubicBezTo>
                  <a:cubicBezTo>
                    <a:pt x="439" y="3472"/>
                    <a:pt x="440" y="3472"/>
                    <a:pt x="441" y="3472"/>
                  </a:cubicBezTo>
                  <a:cubicBezTo>
                    <a:pt x="559" y="3451"/>
                    <a:pt x="449" y="2757"/>
                    <a:pt x="373" y="1864"/>
                  </a:cubicBezTo>
                  <a:cubicBezTo>
                    <a:pt x="369" y="1817"/>
                    <a:pt x="365" y="1775"/>
                    <a:pt x="361" y="1732"/>
                  </a:cubicBezTo>
                  <a:cubicBezTo>
                    <a:pt x="361" y="1686"/>
                    <a:pt x="356" y="1643"/>
                    <a:pt x="356" y="1597"/>
                  </a:cubicBezTo>
                  <a:cubicBezTo>
                    <a:pt x="335" y="1224"/>
                    <a:pt x="335" y="852"/>
                    <a:pt x="361" y="480"/>
                  </a:cubicBezTo>
                  <a:cubicBezTo>
                    <a:pt x="382" y="196"/>
                    <a:pt x="394" y="22"/>
                    <a:pt x="335" y="1"/>
                  </a:cubicBezTo>
                  <a:cubicBezTo>
                    <a:pt x="333" y="1"/>
                    <a:pt x="332" y="1"/>
                    <a:pt x="330"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4"/>
            <p:cNvSpPr/>
            <p:nvPr/>
          </p:nvSpPr>
          <p:spPr>
            <a:xfrm>
              <a:off x="-1948210" y="6504719"/>
              <a:ext cx="175159" cy="174282"/>
            </a:xfrm>
            <a:custGeom>
              <a:rect b="b" l="l" r="r" t="t"/>
              <a:pathLst>
                <a:path extrusionOk="0" h="3775" w="3794">
                  <a:moveTo>
                    <a:pt x="1" y="1"/>
                  </a:moveTo>
                  <a:lnTo>
                    <a:pt x="1" y="1"/>
                  </a:lnTo>
                  <a:cubicBezTo>
                    <a:pt x="323" y="699"/>
                    <a:pt x="505" y="1457"/>
                    <a:pt x="843" y="2147"/>
                  </a:cubicBezTo>
                  <a:cubicBezTo>
                    <a:pt x="1148" y="2773"/>
                    <a:pt x="1618" y="3382"/>
                    <a:pt x="2287" y="3645"/>
                  </a:cubicBezTo>
                  <a:cubicBezTo>
                    <a:pt x="2467" y="3713"/>
                    <a:pt x="2677" y="3775"/>
                    <a:pt x="2880" y="3775"/>
                  </a:cubicBezTo>
                  <a:cubicBezTo>
                    <a:pt x="3005" y="3775"/>
                    <a:pt x="3127" y="3751"/>
                    <a:pt x="3239" y="3691"/>
                  </a:cubicBezTo>
                  <a:cubicBezTo>
                    <a:pt x="3628" y="3476"/>
                    <a:pt x="3793" y="3103"/>
                    <a:pt x="3747" y="2680"/>
                  </a:cubicBezTo>
                  <a:cubicBezTo>
                    <a:pt x="3717" y="2400"/>
                    <a:pt x="3586" y="2142"/>
                    <a:pt x="3455" y="1893"/>
                  </a:cubicBezTo>
                  <a:cubicBezTo>
                    <a:pt x="3252" y="1529"/>
                    <a:pt x="3023" y="1165"/>
                    <a:pt x="2684" y="919"/>
                  </a:cubicBezTo>
                  <a:cubicBezTo>
                    <a:pt x="2469" y="758"/>
                    <a:pt x="2210" y="652"/>
                    <a:pt x="1956" y="559"/>
                  </a:cubicBezTo>
                  <a:cubicBezTo>
                    <a:pt x="1317" y="331"/>
                    <a:pt x="657" y="166"/>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4"/>
            <p:cNvSpPr/>
            <p:nvPr/>
          </p:nvSpPr>
          <p:spPr>
            <a:xfrm>
              <a:off x="-1910491" y="6665889"/>
              <a:ext cx="206784" cy="212047"/>
            </a:xfrm>
            <a:custGeom>
              <a:rect b="b" l="l" r="r" t="t"/>
              <a:pathLst>
                <a:path extrusionOk="0" h="4593" w="4479">
                  <a:moveTo>
                    <a:pt x="2300" y="1"/>
                  </a:moveTo>
                  <a:cubicBezTo>
                    <a:pt x="2090" y="1"/>
                    <a:pt x="1880" y="34"/>
                    <a:pt x="1681" y="99"/>
                  </a:cubicBezTo>
                  <a:cubicBezTo>
                    <a:pt x="797" y="395"/>
                    <a:pt x="1" y="1330"/>
                    <a:pt x="30" y="2283"/>
                  </a:cubicBezTo>
                  <a:cubicBezTo>
                    <a:pt x="56" y="2998"/>
                    <a:pt x="437" y="3904"/>
                    <a:pt x="1046" y="4297"/>
                  </a:cubicBezTo>
                  <a:cubicBezTo>
                    <a:pt x="1358" y="4499"/>
                    <a:pt x="1719" y="4592"/>
                    <a:pt x="2086" y="4592"/>
                  </a:cubicBezTo>
                  <a:cubicBezTo>
                    <a:pt x="2697" y="4592"/>
                    <a:pt x="3321" y="4334"/>
                    <a:pt x="3747" y="3887"/>
                  </a:cubicBezTo>
                  <a:cubicBezTo>
                    <a:pt x="4470" y="3129"/>
                    <a:pt x="4479" y="2025"/>
                    <a:pt x="4009" y="1110"/>
                  </a:cubicBezTo>
                  <a:cubicBezTo>
                    <a:pt x="3861" y="801"/>
                    <a:pt x="3637" y="535"/>
                    <a:pt x="3366" y="332"/>
                  </a:cubicBezTo>
                  <a:cubicBezTo>
                    <a:pt x="3340" y="310"/>
                    <a:pt x="3315" y="294"/>
                    <a:pt x="3285" y="277"/>
                  </a:cubicBezTo>
                  <a:cubicBezTo>
                    <a:pt x="2995" y="92"/>
                    <a:pt x="2648" y="1"/>
                    <a:pt x="23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4"/>
            <p:cNvSpPr/>
            <p:nvPr/>
          </p:nvSpPr>
          <p:spPr>
            <a:xfrm>
              <a:off x="-1825682" y="6825627"/>
              <a:ext cx="24469" cy="24977"/>
            </a:xfrm>
            <a:custGeom>
              <a:rect b="b" l="l" r="r" t="t"/>
              <a:pathLst>
                <a:path extrusionOk="0" h="541" w="530">
                  <a:moveTo>
                    <a:pt x="267" y="1"/>
                  </a:moveTo>
                  <a:cubicBezTo>
                    <a:pt x="243" y="1"/>
                    <a:pt x="219" y="4"/>
                    <a:pt x="195" y="12"/>
                  </a:cubicBezTo>
                  <a:cubicBezTo>
                    <a:pt x="85" y="50"/>
                    <a:pt x="9" y="152"/>
                    <a:pt x="1" y="270"/>
                  </a:cubicBezTo>
                  <a:cubicBezTo>
                    <a:pt x="5" y="363"/>
                    <a:pt x="47" y="452"/>
                    <a:pt x="123" y="507"/>
                  </a:cubicBezTo>
                  <a:cubicBezTo>
                    <a:pt x="162" y="530"/>
                    <a:pt x="206" y="541"/>
                    <a:pt x="249" y="541"/>
                  </a:cubicBezTo>
                  <a:cubicBezTo>
                    <a:pt x="319" y="541"/>
                    <a:pt x="389" y="513"/>
                    <a:pt x="441" y="461"/>
                  </a:cubicBezTo>
                  <a:cubicBezTo>
                    <a:pt x="521" y="368"/>
                    <a:pt x="530" y="236"/>
                    <a:pt x="471" y="131"/>
                  </a:cubicBezTo>
                  <a:cubicBezTo>
                    <a:pt x="454" y="97"/>
                    <a:pt x="428" y="67"/>
                    <a:pt x="394" y="42"/>
                  </a:cubicBezTo>
                  <a:lnTo>
                    <a:pt x="386" y="33"/>
                  </a:lnTo>
                  <a:cubicBezTo>
                    <a:pt x="351" y="12"/>
                    <a:pt x="309" y="1"/>
                    <a:pt x="26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4"/>
            <p:cNvSpPr/>
            <p:nvPr/>
          </p:nvSpPr>
          <p:spPr>
            <a:xfrm>
              <a:off x="-1745535" y="6692250"/>
              <a:ext cx="218695" cy="197689"/>
            </a:xfrm>
            <a:custGeom>
              <a:rect b="b" l="l" r="r" t="t"/>
              <a:pathLst>
                <a:path extrusionOk="0" h="4282" w="4737">
                  <a:moveTo>
                    <a:pt x="2231" y="0"/>
                  </a:moveTo>
                  <a:cubicBezTo>
                    <a:pt x="2025" y="0"/>
                    <a:pt x="1818" y="22"/>
                    <a:pt x="1613" y="65"/>
                  </a:cubicBezTo>
                  <a:cubicBezTo>
                    <a:pt x="1278" y="129"/>
                    <a:pt x="961" y="273"/>
                    <a:pt x="690" y="484"/>
                  </a:cubicBezTo>
                  <a:cubicBezTo>
                    <a:pt x="665" y="506"/>
                    <a:pt x="643" y="527"/>
                    <a:pt x="618" y="548"/>
                  </a:cubicBezTo>
                  <a:cubicBezTo>
                    <a:pt x="212" y="925"/>
                    <a:pt x="0" y="1496"/>
                    <a:pt x="30" y="2050"/>
                  </a:cubicBezTo>
                  <a:cubicBezTo>
                    <a:pt x="85" y="2982"/>
                    <a:pt x="775" y="3997"/>
                    <a:pt x="1702" y="4213"/>
                  </a:cubicBezTo>
                  <a:cubicBezTo>
                    <a:pt x="1893" y="4258"/>
                    <a:pt x="2105" y="4282"/>
                    <a:pt x="2323" y="4282"/>
                  </a:cubicBezTo>
                  <a:cubicBezTo>
                    <a:pt x="2901" y="4282"/>
                    <a:pt x="3522" y="4118"/>
                    <a:pt x="3915" y="3765"/>
                  </a:cubicBezTo>
                  <a:cubicBezTo>
                    <a:pt x="4652" y="3104"/>
                    <a:pt x="4736" y="1894"/>
                    <a:pt x="4224" y="1052"/>
                  </a:cubicBezTo>
                  <a:cubicBezTo>
                    <a:pt x="3793" y="334"/>
                    <a:pt x="3030" y="0"/>
                    <a:pt x="223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4"/>
            <p:cNvSpPr/>
            <p:nvPr/>
          </p:nvSpPr>
          <p:spPr>
            <a:xfrm>
              <a:off x="-1591568" y="6796449"/>
              <a:ext cx="25808" cy="23315"/>
            </a:xfrm>
            <a:custGeom>
              <a:rect b="b" l="l" r="r" t="t"/>
              <a:pathLst>
                <a:path extrusionOk="0" h="505" w="559">
                  <a:moveTo>
                    <a:pt x="261" y="0"/>
                  </a:moveTo>
                  <a:cubicBezTo>
                    <a:pt x="237" y="0"/>
                    <a:pt x="214" y="3"/>
                    <a:pt x="191" y="9"/>
                  </a:cubicBezTo>
                  <a:cubicBezTo>
                    <a:pt x="148" y="18"/>
                    <a:pt x="115" y="35"/>
                    <a:pt x="81" y="60"/>
                  </a:cubicBezTo>
                  <a:lnTo>
                    <a:pt x="72" y="64"/>
                  </a:lnTo>
                  <a:cubicBezTo>
                    <a:pt x="26" y="111"/>
                    <a:pt x="0" y="174"/>
                    <a:pt x="5" y="242"/>
                  </a:cubicBezTo>
                  <a:cubicBezTo>
                    <a:pt x="9" y="361"/>
                    <a:pt x="89" y="458"/>
                    <a:pt x="199" y="496"/>
                  </a:cubicBezTo>
                  <a:cubicBezTo>
                    <a:pt x="224" y="502"/>
                    <a:pt x="249" y="505"/>
                    <a:pt x="273" y="505"/>
                  </a:cubicBezTo>
                  <a:cubicBezTo>
                    <a:pt x="340" y="505"/>
                    <a:pt x="406" y="484"/>
                    <a:pt x="462" y="441"/>
                  </a:cubicBezTo>
                  <a:cubicBezTo>
                    <a:pt x="542" y="356"/>
                    <a:pt x="559" y="229"/>
                    <a:pt x="496" y="124"/>
                  </a:cubicBezTo>
                  <a:cubicBezTo>
                    <a:pt x="445" y="46"/>
                    <a:pt x="354" y="0"/>
                    <a:pt x="26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4"/>
            <p:cNvSpPr/>
            <p:nvPr/>
          </p:nvSpPr>
          <p:spPr>
            <a:xfrm>
              <a:off x="-1911782" y="6665891"/>
              <a:ext cx="209370" cy="209277"/>
            </a:xfrm>
            <a:custGeom>
              <a:rect b="b" l="l" r="r" t="t"/>
              <a:pathLst>
                <a:path extrusionOk="0" h="4533" w="4535">
                  <a:moveTo>
                    <a:pt x="2404" y="1"/>
                  </a:moveTo>
                  <a:cubicBezTo>
                    <a:pt x="1960" y="1"/>
                    <a:pt x="1511" y="126"/>
                    <a:pt x="1140" y="368"/>
                  </a:cubicBezTo>
                  <a:cubicBezTo>
                    <a:pt x="263" y="943"/>
                    <a:pt x="1" y="2019"/>
                    <a:pt x="251" y="3013"/>
                  </a:cubicBezTo>
                  <a:cubicBezTo>
                    <a:pt x="327" y="3348"/>
                    <a:pt x="483" y="3656"/>
                    <a:pt x="704" y="3919"/>
                  </a:cubicBezTo>
                  <a:cubicBezTo>
                    <a:pt x="725" y="3944"/>
                    <a:pt x="746" y="3970"/>
                    <a:pt x="771" y="3991"/>
                  </a:cubicBezTo>
                  <a:cubicBezTo>
                    <a:pt x="1119" y="4346"/>
                    <a:pt x="1618" y="4532"/>
                    <a:pt x="2115" y="4532"/>
                  </a:cubicBezTo>
                  <a:cubicBezTo>
                    <a:pt x="2175" y="4532"/>
                    <a:pt x="2235" y="4530"/>
                    <a:pt x="2295" y="4524"/>
                  </a:cubicBezTo>
                  <a:cubicBezTo>
                    <a:pt x="3222" y="4439"/>
                    <a:pt x="4212" y="3707"/>
                    <a:pt x="4394" y="2772"/>
                  </a:cubicBezTo>
                  <a:cubicBezTo>
                    <a:pt x="4534" y="2069"/>
                    <a:pt x="4369" y="1100"/>
                    <a:pt x="3861" y="579"/>
                  </a:cubicBezTo>
                  <a:cubicBezTo>
                    <a:pt x="3484" y="188"/>
                    <a:pt x="2948" y="1"/>
                    <a:pt x="24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4"/>
            <p:cNvSpPr/>
            <p:nvPr/>
          </p:nvSpPr>
          <p:spPr>
            <a:xfrm>
              <a:off x="-1817095" y="6516491"/>
              <a:ext cx="209370" cy="209277"/>
            </a:xfrm>
            <a:custGeom>
              <a:rect b="b" l="l" r="r" t="t"/>
              <a:pathLst>
                <a:path extrusionOk="0" h="4533" w="4535">
                  <a:moveTo>
                    <a:pt x="2404" y="1"/>
                  </a:moveTo>
                  <a:cubicBezTo>
                    <a:pt x="1960" y="1"/>
                    <a:pt x="1511" y="126"/>
                    <a:pt x="1140" y="368"/>
                  </a:cubicBezTo>
                  <a:cubicBezTo>
                    <a:pt x="263" y="943"/>
                    <a:pt x="1" y="2019"/>
                    <a:pt x="251" y="3013"/>
                  </a:cubicBezTo>
                  <a:cubicBezTo>
                    <a:pt x="327" y="3348"/>
                    <a:pt x="483" y="3656"/>
                    <a:pt x="704" y="3919"/>
                  </a:cubicBezTo>
                  <a:cubicBezTo>
                    <a:pt x="725" y="3944"/>
                    <a:pt x="746" y="3970"/>
                    <a:pt x="771" y="3991"/>
                  </a:cubicBezTo>
                  <a:cubicBezTo>
                    <a:pt x="1119" y="4346"/>
                    <a:pt x="1618" y="4532"/>
                    <a:pt x="2115" y="4532"/>
                  </a:cubicBezTo>
                  <a:cubicBezTo>
                    <a:pt x="2175" y="4532"/>
                    <a:pt x="2235" y="4530"/>
                    <a:pt x="2295" y="4524"/>
                  </a:cubicBezTo>
                  <a:cubicBezTo>
                    <a:pt x="3222" y="4439"/>
                    <a:pt x="4212" y="3707"/>
                    <a:pt x="4394" y="2772"/>
                  </a:cubicBezTo>
                  <a:cubicBezTo>
                    <a:pt x="4534" y="2069"/>
                    <a:pt x="4369" y="1100"/>
                    <a:pt x="3861" y="579"/>
                  </a:cubicBezTo>
                  <a:cubicBezTo>
                    <a:pt x="3484" y="188"/>
                    <a:pt x="2948" y="1"/>
                    <a:pt x="240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4"/>
            <p:cNvSpPr/>
            <p:nvPr/>
          </p:nvSpPr>
          <p:spPr>
            <a:xfrm>
              <a:off x="-1709017" y="6547377"/>
              <a:ext cx="25254" cy="24700"/>
            </a:xfrm>
            <a:custGeom>
              <a:rect b="b" l="l" r="r" t="t"/>
              <a:pathLst>
                <a:path extrusionOk="0" h="535" w="547">
                  <a:moveTo>
                    <a:pt x="291" y="0"/>
                  </a:moveTo>
                  <a:cubicBezTo>
                    <a:pt x="240" y="0"/>
                    <a:pt x="188" y="15"/>
                    <a:pt x="144" y="46"/>
                  </a:cubicBezTo>
                  <a:cubicBezTo>
                    <a:pt x="43" y="114"/>
                    <a:pt x="1" y="241"/>
                    <a:pt x="39" y="355"/>
                  </a:cubicBezTo>
                  <a:cubicBezTo>
                    <a:pt x="47" y="393"/>
                    <a:pt x="64" y="431"/>
                    <a:pt x="89" y="461"/>
                  </a:cubicBezTo>
                  <a:lnTo>
                    <a:pt x="98" y="469"/>
                  </a:lnTo>
                  <a:cubicBezTo>
                    <a:pt x="142" y="510"/>
                    <a:pt x="196" y="534"/>
                    <a:pt x="254" y="534"/>
                  </a:cubicBezTo>
                  <a:cubicBezTo>
                    <a:pt x="263" y="534"/>
                    <a:pt x="271" y="534"/>
                    <a:pt x="280" y="533"/>
                  </a:cubicBezTo>
                  <a:cubicBezTo>
                    <a:pt x="398" y="524"/>
                    <a:pt x="496" y="440"/>
                    <a:pt x="525" y="329"/>
                  </a:cubicBezTo>
                  <a:cubicBezTo>
                    <a:pt x="547" y="236"/>
                    <a:pt x="521" y="143"/>
                    <a:pt x="466" y="67"/>
                  </a:cubicBezTo>
                  <a:cubicBezTo>
                    <a:pt x="417" y="23"/>
                    <a:pt x="354" y="0"/>
                    <a:pt x="291"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4"/>
            <p:cNvSpPr/>
            <p:nvPr/>
          </p:nvSpPr>
          <p:spPr>
            <a:xfrm>
              <a:off x="-1817095" y="6516491"/>
              <a:ext cx="209370" cy="209277"/>
            </a:xfrm>
            <a:custGeom>
              <a:rect b="b" l="l" r="r" t="t"/>
              <a:pathLst>
                <a:path extrusionOk="0" h="4533" w="4535">
                  <a:moveTo>
                    <a:pt x="2404" y="1"/>
                  </a:moveTo>
                  <a:cubicBezTo>
                    <a:pt x="1960" y="1"/>
                    <a:pt x="1511" y="126"/>
                    <a:pt x="1140" y="368"/>
                  </a:cubicBezTo>
                  <a:cubicBezTo>
                    <a:pt x="263" y="943"/>
                    <a:pt x="1" y="2019"/>
                    <a:pt x="251" y="3013"/>
                  </a:cubicBezTo>
                  <a:cubicBezTo>
                    <a:pt x="327" y="3348"/>
                    <a:pt x="483" y="3656"/>
                    <a:pt x="704" y="3919"/>
                  </a:cubicBezTo>
                  <a:cubicBezTo>
                    <a:pt x="725" y="3944"/>
                    <a:pt x="746" y="3970"/>
                    <a:pt x="771" y="3991"/>
                  </a:cubicBezTo>
                  <a:cubicBezTo>
                    <a:pt x="1119" y="4346"/>
                    <a:pt x="1618" y="4532"/>
                    <a:pt x="2115" y="4532"/>
                  </a:cubicBezTo>
                  <a:cubicBezTo>
                    <a:pt x="2175" y="4532"/>
                    <a:pt x="2235" y="4530"/>
                    <a:pt x="2295" y="4524"/>
                  </a:cubicBezTo>
                  <a:cubicBezTo>
                    <a:pt x="3222" y="4439"/>
                    <a:pt x="4212" y="3707"/>
                    <a:pt x="4394" y="2772"/>
                  </a:cubicBezTo>
                  <a:cubicBezTo>
                    <a:pt x="4534" y="2069"/>
                    <a:pt x="4369" y="1100"/>
                    <a:pt x="3861" y="579"/>
                  </a:cubicBezTo>
                  <a:cubicBezTo>
                    <a:pt x="3484" y="188"/>
                    <a:pt x="2948" y="1"/>
                    <a:pt x="24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3" name="Google Shape;8143;p64"/>
          <p:cNvGrpSpPr/>
          <p:nvPr/>
        </p:nvGrpSpPr>
        <p:grpSpPr>
          <a:xfrm>
            <a:off x="4376457" y="6132133"/>
            <a:ext cx="885111" cy="855920"/>
            <a:chOff x="-1459668" y="5488578"/>
            <a:chExt cx="759361" cy="734317"/>
          </a:xfrm>
        </p:grpSpPr>
        <p:sp>
          <p:nvSpPr>
            <p:cNvPr id="8144" name="Google Shape;8144;p64"/>
            <p:cNvSpPr/>
            <p:nvPr/>
          </p:nvSpPr>
          <p:spPr>
            <a:xfrm>
              <a:off x="-1263289" y="5943813"/>
              <a:ext cx="218880" cy="279083"/>
            </a:xfrm>
            <a:custGeom>
              <a:rect b="b" l="l" r="r" t="t"/>
              <a:pathLst>
                <a:path extrusionOk="0" h="6045" w="4741">
                  <a:moveTo>
                    <a:pt x="1516" y="0"/>
                  </a:moveTo>
                  <a:cubicBezTo>
                    <a:pt x="1363" y="339"/>
                    <a:pt x="1042" y="584"/>
                    <a:pt x="690" y="686"/>
                  </a:cubicBezTo>
                  <a:cubicBezTo>
                    <a:pt x="610" y="707"/>
                    <a:pt x="534" y="724"/>
                    <a:pt x="458" y="732"/>
                  </a:cubicBezTo>
                  <a:cubicBezTo>
                    <a:pt x="602" y="1913"/>
                    <a:pt x="394" y="3204"/>
                    <a:pt x="119" y="4288"/>
                  </a:cubicBezTo>
                  <a:cubicBezTo>
                    <a:pt x="64" y="4508"/>
                    <a:pt x="1" y="4758"/>
                    <a:pt x="115" y="4961"/>
                  </a:cubicBezTo>
                  <a:cubicBezTo>
                    <a:pt x="208" y="5117"/>
                    <a:pt x="386" y="5206"/>
                    <a:pt x="559" y="5278"/>
                  </a:cubicBezTo>
                  <a:cubicBezTo>
                    <a:pt x="1313" y="5591"/>
                    <a:pt x="2087" y="5850"/>
                    <a:pt x="2879" y="6044"/>
                  </a:cubicBezTo>
                  <a:cubicBezTo>
                    <a:pt x="2811" y="5460"/>
                    <a:pt x="3035" y="4868"/>
                    <a:pt x="3382" y="4394"/>
                  </a:cubicBezTo>
                  <a:cubicBezTo>
                    <a:pt x="3725" y="3941"/>
                    <a:pt x="4144" y="3547"/>
                    <a:pt x="4618" y="3234"/>
                  </a:cubicBezTo>
                  <a:cubicBezTo>
                    <a:pt x="4661" y="3208"/>
                    <a:pt x="4699" y="3187"/>
                    <a:pt x="4741" y="3162"/>
                  </a:cubicBezTo>
                  <a:lnTo>
                    <a:pt x="4741" y="3162"/>
                  </a:lnTo>
                  <a:cubicBezTo>
                    <a:pt x="4688" y="3169"/>
                    <a:pt x="4634" y="3173"/>
                    <a:pt x="4580" y="3173"/>
                  </a:cubicBezTo>
                  <a:cubicBezTo>
                    <a:pt x="3935" y="3173"/>
                    <a:pt x="3283" y="2672"/>
                    <a:pt x="3154" y="2019"/>
                  </a:cubicBezTo>
                  <a:cubicBezTo>
                    <a:pt x="3145" y="1977"/>
                    <a:pt x="3141" y="1934"/>
                    <a:pt x="3137" y="1892"/>
                  </a:cubicBezTo>
                  <a:cubicBezTo>
                    <a:pt x="2807" y="2163"/>
                    <a:pt x="2396" y="2527"/>
                    <a:pt x="2371" y="2764"/>
                  </a:cubicBezTo>
                  <a:cubicBezTo>
                    <a:pt x="2426" y="2159"/>
                    <a:pt x="2422" y="1549"/>
                    <a:pt x="2362" y="948"/>
                  </a:cubicBezTo>
                  <a:cubicBezTo>
                    <a:pt x="1964" y="754"/>
                    <a:pt x="1660" y="415"/>
                    <a:pt x="151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4"/>
            <p:cNvSpPr/>
            <p:nvPr/>
          </p:nvSpPr>
          <p:spPr>
            <a:xfrm>
              <a:off x="-1263289" y="5943813"/>
              <a:ext cx="218880" cy="279083"/>
            </a:xfrm>
            <a:custGeom>
              <a:rect b="b" l="l" r="r" t="t"/>
              <a:pathLst>
                <a:path extrusionOk="0" h="6045" w="4741">
                  <a:moveTo>
                    <a:pt x="1516" y="0"/>
                  </a:moveTo>
                  <a:cubicBezTo>
                    <a:pt x="1363" y="339"/>
                    <a:pt x="1042" y="584"/>
                    <a:pt x="690" y="686"/>
                  </a:cubicBezTo>
                  <a:cubicBezTo>
                    <a:pt x="610" y="707"/>
                    <a:pt x="534" y="724"/>
                    <a:pt x="458" y="732"/>
                  </a:cubicBezTo>
                  <a:cubicBezTo>
                    <a:pt x="602" y="1913"/>
                    <a:pt x="394" y="3204"/>
                    <a:pt x="119" y="4288"/>
                  </a:cubicBezTo>
                  <a:cubicBezTo>
                    <a:pt x="64" y="4508"/>
                    <a:pt x="1" y="4758"/>
                    <a:pt x="115" y="4961"/>
                  </a:cubicBezTo>
                  <a:cubicBezTo>
                    <a:pt x="208" y="5117"/>
                    <a:pt x="386" y="5206"/>
                    <a:pt x="559" y="5278"/>
                  </a:cubicBezTo>
                  <a:cubicBezTo>
                    <a:pt x="1313" y="5591"/>
                    <a:pt x="2087" y="5850"/>
                    <a:pt x="2879" y="6044"/>
                  </a:cubicBezTo>
                  <a:cubicBezTo>
                    <a:pt x="2811" y="5460"/>
                    <a:pt x="3035" y="4868"/>
                    <a:pt x="3382" y="4394"/>
                  </a:cubicBezTo>
                  <a:cubicBezTo>
                    <a:pt x="3725" y="3941"/>
                    <a:pt x="4144" y="3547"/>
                    <a:pt x="4618" y="3234"/>
                  </a:cubicBezTo>
                  <a:cubicBezTo>
                    <a:pt x="4661" y="3208"/>
                    <a:pt x="4699" y="3187"/>
                    <a:pt x="4741" y="3162"/>
                  </a:cubicBezTo>
                  <a:lnTo>
                    <a:pt x="4741" y="3162"/>
                  </a:lnTo>
                  <a:cubicBezTo>
                    <a:pt x="4688" y="3169"/>
                    <a:pt x="4634" y="3173"/>
                    <a:pt x="4580" y="3173"/>
                  </a:cubicBezTo>
                  <a:cubicBezTo>
                    <a:pt x="3935" y="3173"/>
                    <a:pt x="3283" y="2672"/>
                    <a:pt x="3154" y="2019"/>
                  </a:cubicBezTo>
                  <a:cubicBezTo>
                    <a:pt x="3145" y="1977"/>
                    <a:pt x="3141" y="1934"/>
                    <a:pt x="3137" y="1892"/>
                  </a:cubicBezTo>
                  <a:cubicBezTo>
                    <a:pt x="2807" y="2163"/>
                    <a:pt x="2396" y="2527"/>
                    <a:pt x="2371" y="2764"/>
                  </a:cubicBezTo>
                  <a:cubicBezTo>
                    <a:pt x="2426" y="2159"/>
                    <a:pt x="2422" y="1549"/>
                    <a:pt x="2362" y="948"/>
                  </a:cubicBezTo>
                  <a:cubicBezTo>
                    <a:pt x="1964" y="754"/>
                    <a:pt x="1660" y="415"/>
                    <a:pt x="1516"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4"/>
            <p:cNvSpPr/>
            <p:nvPr/>
          </p:nvSpPr>
          <p:spPr>
            <a:xfrm>
              <a:off x="-1077265" y="5550304"/>
              <a:ext cx="376958" cy="368278"/>
            </a:xfrm>
            <a:custGeom>
              <a:rect b="b" l="l" r="r" t="t"/>
              <a:pathLst>
                <a:path extrusionOk="0" h="7977" w="8165">
                  <a:moveTo>
                    <a:pt x="5005" y="1"/>
                  </a:moveTo>
                  <a:cubicBezTo>
                    <a:pt x="4818" y="1"/>
                    <a:pt x="4630" y="39"/>
                    <a:pt x="4453" y="116"/>
                  </a:cubicBezTo>
                  <a:cubicBezTo>
                    <a:pt x="4140" y="260"/>
                    <a:pt x="3886" y="569"/>
                    <a:pt x="3932" y="904"/>
                  </a:cubicBezTo>
                  <a:cubicBezTo>
                    <a:pt x="3623" y="628"/>
                    <a:pt x="3202" y="486"/>
                    <a:pt x="2788" y="486"/>
                  </a:cubicBezTo>
                  <a:cubicBezTo>
                    <a:pt x="2489" y="486"/>
                    <a:pt x="2194" y="560"/>
                    <a:pt x="1947" y="713"/>
                  </a:cubicBezTo>
                  <a:cubicBezTo>
                    <a:pt x="1372" y="1069"/>
                    <a:pt x="970" y="1979"/>
                    <a:pt x="1380" y="2584"/>
                  </a:cubicBezTo>
                  <a:cubicBezTo>
                    <a:pt x="1364" y="2584"/>
                    <a:pt x="1348" y="2583"/>
                    <a:pt x="1332" y="2583"/>
                  </a:cubicBezTo>
                  <a:cubicBezTo>
                    <a:pt x="1004" y="2583"/>
                    <a:pt x="669" y="2666"/>
                    <a:pt x="419" y="2863"/>
                  </a:cubicBezTo>
                  <a:cubicBezTo>
                    <a:pt x="157" y="3066"/>
                    <a:pt x="0" y="3409"/>
                    <a:pt x="81" y="3731"/>
                  </a:cubicBezTo>
                  <a:cubicBezTo>
                    <a:pt x="152" y="4032"/>
                    <a:pt x="457" y="4285"/>
                    <a:pt x="777" y="4285"/>
                  </a:cubicBezTo>
                  <a:cubicBezTo>
                    <a:pt x="799" y="4285"/>
                    <a:pt x="821" y="4284"/>
                    <a:pt x="843" y="4281"/>
                  </a:cubicBezTo>
                  <a:lnTo>
                    <a:pt x="843" y="4281"/>
                  </a:lnTo>
                  <a:cubicBezTo>
                    <a:pt x="652" y="4463"/>
                    <a:pt x="462" y="4649"/>
                    <a:pt x="347" y="4882"/>
                  </a:cubicBezTo>
                  <a:cubicBezTo>
                    <a:pt x="233" y="5115"/>
                    <a:pt x="208" y="5407"/>
                    <a:pt x="352" y="5627"/>
                  </a:cubicBezTo>
                  <a:cubicBezTo>
                    <a:pt x="500" y="5851"/>
                    <a:pt x="783" y="5966"/>
                    <a:pt x="1054" y="5970"/>
                  </a:cubicBezTo>
                  <a:cubicBezTo>
                    <a:pt x="1061" y="5970"/>
                    <a:pt x="1067" y="5970"/>
                    <a:pt x="1074" y="5970"/>
                  </a:cubicBezTo>
                  <a:cubicBezTo>
                    <a:pt x="1338" y="5970"/>
                    <a:pt x="1593" y="5887"/>
                    <a:pt x="1833" y="5784"/>
                  </a:cubicBezTo>
                  <a:lnTo>
                    <a:pt x="1833" y="5784"/>
                  </a:lnTo>
                  <a:cubicBezTo>
                    <a:pt x="1452" y="6245"/>
                    <a:pt x="1507" y="7011"/>
                    <a:pt x="2002" y="7392"/>
                  </a:cubicBezTo>
                  <a:cubicBezTo>
                    <a:pt x="2179" y="7527"/>
                    <a:pt x="2403" y="7590"/>
                    <a:pt x="2625" y="7590"/>
                  </a:cubicBezTo>
                  <a:cubicBezTo>
                    <a:pt x="3025" y="7590"/>
                    <a:pt x="3422" y="7386"/>
                    <a:pt x="3539" y="7024"/>
                  </a:cubicBezTo>
                  <a:cubicBezTo>
                    <a:pt x="3660" y="7554"/>
                    <a:pt x="4208" y="7976"/>
                    <a:pt x="4775" y="7976"/>
                  </a:cubicBezTo>
                  <a:cubicBezTo>
                    <a:pt x="4783" y="7976"/>
                    <a:pt x="4792" y="7976"/>
                    <a:pt x="4800" y="7976"/>
                  </a:cubicBezTo>
                  <a:cubicBezTo>
                    <a:pt x="5219" y="7968"/>
                    <a:pt x="5608" y="7671"/>
                    <a:pt x="5845" y="7358"/>
                  </a:cubicBezTo>
                  <a:cubicBezTo>
                    <a:pt x="5989" y="7163"/>
                    <a:pt x="6065" y="6901"/>
                    <a:pt x="5977" y="6668"/>
                  </a:cubicBezTo>
                  <a:lnTo>
                    <a:pt x="5977" y="6668"/>
                  </a:lnTo>
                  <a:cubicBezTo>
                    <a:pt x="6201" y="6833"/>
                    <a:pt x="6472" y="6956"/>
                    <a:pt x="6751" y="6956"/>
                  </a:cubicBezTo>
                  <a:cubicBezTo>
                    <a:pt x="7102" y="6956"/>
                    <a:pt x="7517" y="6719"/>
                    <a:pt x="7636" y="6410"/>
                  </a:cubicBezTo>
                  <a:cubicBezTo>
                    <a:pt x="7716" y="6194"/>
                    <a:pt x="7610" y="5272"/>
                    <a:pt x="7247" y="5250"/>
                  </a:cubicBezTo>
                  <a:lnTo>
                    <a:pt x="7247" y="5250"/>
                  </a:lnTo>
                  <a:cubicBezTo>
                    <a:pt x="7257" y="5251"/>
                    <a:pt x="7268" y="5251"/>
                    <a:pt x="7278" y="5251"/>
                  </a:cubicBezTo>
                  <a:cubicBezTo>
                    <a:pt x="7548" y="5251"/>
                    <a:pt x="7772" y="5047"/>
                    <a:pt x="7894" y="4819"/>
                  </a:cubicBezTo>
                  <a:cubicBezTo>
                    <a:pt x="8165" y="4307"/>
                    <a:pt x="8034" y="3625"/>
                    <a:pt x="7589" y="3215"/>
                  </a:cubicBezTo>
                  <a:lnTo>
                    <a:pt x="7589" y="3215"/>
                  </a:lnTo>
                  <a:cubicBezTo>
                    <a:pt x="7599" y="3223"/>
                    <a:pt x="7610" y="3227"/>
                    <a:pt x="7622" y="3227"/>
                  </a:cubicBezTo>
                  <a:cubicBezTo>
                    <a:pt x="7757" y="3227"/>
                    <a:pt x="8005" y="2689"/>
                    <a:pt x="8012" y="2626"/>
                  </a:cubicBezTo>
                  <a:cubicBezTo>
                    <a:pt x="8038" y="2368"/>
                    <a:pt x="8004" y="2106"/>
                    <a:pt x="7907" y="1864"/>
                  </a:cubicBezTo>
                  <a:cubicBezTo>
                    <a:pt x="7728" y="1441"/>
                    <a:pt x="7243" y="1158"/>
                    <a:pt x="6773" y="1158"/>
                  </a:cubicBezTo>
                  <a:cubicBezTo>
                    <a:pt x="6665" y="1158"/>
                    <a:pt x="6558" y="1173"/>
                    <a:pt x="6455" y="1204"/>
                  </a:cubicBezTo>
                  <a:cubicBezTo>
                    <a:pt x="6414" y="1216"/>
                    <a:pt x="6375" y="1242"/>
                    <a:pt x="6343" y="1273"/>
                  </a:cubicBezTo>
                  <a:lnTo>
                    <a:pt x="6343" y="1273"/>
                  </a:lnTo>
                  <a:cubicBezTo>
                    <a:pt x="6340" y="884"/>
                    <a:pt x="6140" y="495"/>
                    <a:pt x="5807" y="256"/>
                  </a:cubicBezTo>
                  <a:cubicBezTo>
                    <a:pt x="5570" y="88"/>
                    <a:pt x="5289" y="1"/>
                    <a:pt x="500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4"/>
            <p:cNvSpPr/>
            <p:nvPr/>
          </p:nvSpPr>
          <p:spPr>
            <a:xfrm>
              <a:off x="-1077715" y="5550304"/>
              <a:ext cx="376958" cy="368278"/>
            </a:xfrm>
            <a:custGeom>
              <a:rect b="b" l="l" r="r" t="t"/>
              <a:pathLst>
                <a:path extrusionOk="0" h="7977" w="8165">
                  <a:moveTo>
                    <a:pt x="5005" y="1"/>
                  </a:moveTo>
                  <a:cubicBezTo>
                    <a:pt x="4818" y="1"/>
                    <a:pt x="4630" y="39"/>
                    <a:pt x="4453" y="116"/>
                  </a:cubicBezTo>
                  <a:cubicBezTo>
                    <a:pt x="4140" y="260"/>
                    <a:pt x="3886" y="569"/>
                    <a:pt x="3932" y="904"/>
                  </a:cubicBezTo>
                  <a:cubicBezTo>
                    <a:pt x="3623" y="628"/>
                    <a:pt x="3202" y="486"/>
                    <a:pt x="2788" y="486"/>
                  </a:cubicBezTo>
                  <a:cubicBezTo>
                    <a:pt x="2489" y="486"/>
                    <a:pt x="2194" y="560"/>
                    <a:pt x="1947" y="713"/>
                  </a:cubicBezTo>
                  <a:cubicBezTo>
                    <a:pt x="1372" y="1069"/>
                    <a:pt x="970" y="1979"/>
                    <a:pt x="1380" y="2584"/>
                  </a:cubicBezTo>
                  <a:cubicBezTo>
                    <a:pt x="1364" y="2584"/>
                    <a:pt x="1348" y="2583"/>
                    <a:pt x="1332" y="2583"/>
                  </a:cubicBezTo>
                  <a:cubicBezTo>
                    <a:pt x="1004" y="2583"/>
                    <a:pt x="669" y="2666"/>
                    <a:pt x="419" y="2863"/>
                  </a:cubicBezTo>
                  <a:cubicBezTo>
                    <a:pt x="157" y="3066"/>
                    <a:pt x="0" y="3409"/>
                    <a:pt x="81" y="3731"/>
                  </a:cubicBezTo>
                  <a:cubicBezTo>
                    <a:pt x="152" y="4032"/>
                    <a:pt x="457" y="4285"/>
                    <a:pt x="777" y="4285"/>
                  </a:cubicBezTo>
                  <a:cubicBezTo>
                    <a:pt x="799" y="4285"/>
                    <a:pt x="821" y="4284"/>
                    <a:pt x="843" y="4281"/>
                  </a:cubicBezTo>
                  <a:lnTo>
                    <a:pt x="843" y="4281"/>
                  </a:lnTo>
                  <a:cubicBezTo>
                    <a:pt x="652" y="4463"/>
                    <a:pt x="462" y="4649"/>
                    <a:pt x="347" y="4882"/>
                  </a:cubicBezTo>
                  <a:cubicBezTo>
                    <a:pt x="233" y="5115"/>
                    <a:pt x="208" y="5407"/>
                    <a:pt x="352" y="5627"/>
                  </a:cubicBezTo>
                  <a:cubicBezTo>
                    <a:pt x="500" y="5851"/>
                    <a:pt x="783" y="5966"/>
                    <a:pt x="1054" y="5970"/>
                  </a:cubicBezTo>
                  <a:cubicBezTo>
                    <a:pt x="1061" y="5970"/>
                    <a:pt x="1067" y="5970"/>
                    <a:pt x="1074" y="5970"/>
                  </a:cubicBezTo>
                  <a:cubicBezTo>
                    <a:pt x="1338" y="5970"/>
                    <a:pt x="1593" y="5887"/>
                    <a:pt x="1833" y="5784"/>
                  </a:cubicBezTo>
                  <a:lnTo>
                    <a:pt x="1833" y="5784"/>
                  </a:lnTo>
                  <a:cubicBezTo>
                    <a:pt x="1452" y="6245"/>
                    <a:pt x="1507" y="7011"/>
                    <a:pt x="2002" y="7392"/>
                  </a:cubicBezTo>
                  <a:cubicBezTo>
                    <a:pt x="2179" y="7527"/>
                    <a:pt x="2403" y="7590"/>
                    <a:pt x="2625" y="7590"/>
                  </a:cubicBezTo>
                  <a:cubicBezTo>
                    <a:pt x="3025" y="7590"/>
                    <a:pt x="3422" y="7386"/>
                    <a:pt x="3539" y="7024"/>
                  </a:cubicBezTo>
                  <a:cubicBezTo>
                    <a:pt x="3660" y="7554"/>
                    <a:pt x="4208" y="7976"/>
                    <a:pt x="4775" y="7976"/>
                  </a:cubicBezTo>
                  <a:cubicBezTo>
                    <a:pt x="4783" y="7976"/>
                    <a:pt x="4792" y="7976"/>
                    <a:pt x="4800" y="7976"/>
                  </a:cubicBezTo>
                  <a:cubicBezTo>
                    <a:pt x="5219" y="7968"/>
                    <a:pt x="5608" y="7671"/>
                    <a:pt x="5845" y="7358"/>
                  </a:cubicBezTo>
                  <a:cubicBezTo>
                    <a:pt x="5989" y="7163"/>
                    <a:pt x="6065" y="6901"/>
                    <a:pt x="5977" y="6668"/>
                  </a:cubicBezTo>
                  <a:lnTo>
                    <a:pt x="5977" y="6668"/>
                  </a:lnTo>
                  <a:cubicBezTo>
                    <a:pt x="6201" y="6833"/>
                    <a:pt x="6472" y="6956"/>
                    <a:pt x="6751" y="6956"/>
                  </a:cubicBezTo>
                  <a:cubicBezTo>
                    <a:pt x="7102" y="6956"/>
                    <a:pt x="7517" y="6719"/>
                    <a:pt x="7636" y="6410"/>
                  </a:cubicBezTo>
                  <a:cubicBezTo>
                    <a:pt x="7716" y="6194"/>
                    <a:pt x="7610" y="5272"/>
                    <a:pt x="7247" y="5250"/>
                  </a:cubicBezTo>
                  <a:lnTo>
                    <a:pt x="7247" y="5250"/>
                  </a:lnTo>
                  <a:cubicBezTo>
                    <a:pt x="7257" y="5251"/>
                    <a:pt x="7268" y="5251"/>
                    <a:pt x="7278" y="5251"/>
                  </a:cubicBezTo>
                  <a:cubicBezTo>
                    <a:pt x="7548" y="5251"/>
                    <a:pt x="7772" y="5047"/>
                    <a:pt x="7894" y="4819"/>
                  </a:cubicBezTo>
                  <a:cubicBezTo>
                    <a:pt x="8165" y="4307"/>
                    <a:pt x="8034" y="3625"/>
                    <a:pt x="7589" y="3215"/>
                  </a:cubicBezTo>
                  <a:lnTo>
                    <a:pt x="7589" y="3215"/>
                  </a:lnTo>
                  <a:cubicBezTo>
                    <a:pt x="7599" y="3223"/>
                    <a:pt x="7610" y="3227"/>
                    <a:pt x="7622" y="3227"/>
                  </a:cubicBezTo>
                  <a:cubicBezTo>
                    <a:pt x="7757" y="3227"/>
                    <a:pt x="8005" y="2689"/>
                    <a:pt x="8012" y="2626"/>
                  </a:cubicBezTo>
                  <a:cubicBezTo>
                    <a:pt x="8038" y="2368"/>
                    <a:pt x="8004" y="2106"/>
                    <a:pt x="7907" y="1864"/>
                  </a:cubicBezTo>
                  <a:cubicBezTo>
                    <a:pt x="7728" y="1441"/>
                    <a:pt x="7243" y="1158"/>
                    <a:pt x="6773" y="1158"/>
                  </a:cubicBezTo>
                  <a:cubicBezTo>
                    <a:pt x="6665" y="1158"/>
                    <a:pt x="6558" y="1173"/>
                    <a:pt x="6455" y="1204"/>
                  </a:cubicBezTo>
                  <a:cubicBezTo>
                    <a:pt x="6414" y="1216"/>
                    <a:pt x="6375" y="1242"/>
                    <a:pt x="6343" y="1273"/>
                  </a:cubicBezTo>
                  <a:lnTo>
                    <a:pt x="6343" y="1273"/>
                  </a:lnTo>
                  <a:cubicBezTo>
                    <a:pt x="6340" y="884"/>
                    <a:pt x="6140" y="495"/>
                    <a:pt x="5807" y="256"/>
                  </a:cubicBezTo>
                  <a:cubicBezTo>
                    <a:pt x="5570" y="88"/>
                    <a:pt x="5289" y="1"/>
                    <a:pt x="500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4"/>
            <p:cNvSpPr/>
            <p:nvPr/>
          </p:nvSpPr>
          <p:spPr>
            <a:xfrm>
              <a:off x="-1459668" y="5488578"/>
              <a:ext cx="551055" cy="525478"/>
            </a:xfrm>
            <a:custGeom>
              <a:rect b="b" l="l" r="r" t="t"/>
              <a:pathLst>
                <a:path extrusionOk="0" h="11382" w="11936">
                  <a:moveTo>
                    <a:pt x="6558" y="1"/>
                  </a:moveTo>
                  <a:cubicBezTo>
                    <a:pt x="6537" y="1"/>
                    <a:pt x="6515" y="1"/>
                    <a:pt x="6493" y="2"/>
                  </a:cubicBezTo>
                  <a:cubicBezTo>
                    <a:pt x="5507" y="31"/>
                    <a:pt x="5210" y="717"/>
                    <a:pt x="4660" y="1424"/>
                  </a:cubicBezTo>
                  <a:cubicBezTo>
                    <a:pt x="4257" y="1194"/>
                    <a:pt x="3807" y="1073"/>
                    <a:pt x="3367" y="1073"/>
                  </a:cubicBezTo>
                  <a:cubicBezTo>
                    <a:pt x="2648" y="1073"/>
                    <a:pt x="1958" y="1397"/>
                    <a:pt x="1554" y="2101"/>
                  </a:cubicBezTo>
                  <a:cubicBezTo>
                    <a:pt x="1096" y="2901"/>
                    <a:pt x="1270" y="4001"/>
                    <a:pt x="1951" y="4624"/>
                  </a:cubicBezTo>
                  <a:cubicBezTo>
                    <a:pt x="970" y="4806"/>
                    <a:pt x="165" y="5699"/>
                    <a:pt x="85" y="6693"/>
                  </a:cubicBezTo>
                  <a:cubicBezTo>
                    <a:pt x="0" y="7688"/>
                    <a:pt x="648" y="8699"/>
                    <a:pt x="1583" y="9042"/>
                  </a:cubicBezTo>
                  <a:cubicBezTo>
                    <a:pt x="1719" y="9091"/>
                    <a:pt x="1835" y="9108"/>
                    <a:pt x="1952" y="9108"/>
                  </a:cubicBezTo>
                  <a:cubicBezTo>
                    <a:pt x="2077" y="9108"/>
                    <a:pt x="2203" y="9089"/>
                    <a:pt x="2354" y="9072"/>
                  </a:cubicBezTo>
                  <a:lnTo>
                    <a:pt x="2354" y="9072"/>
                  </a:lnTo>
                  <a:cubicBezTo>
                    <a:pt x="2214" y="9466"/>
                    <a:pt x="2315" y="9918"/>
                    <a:pt x="2565" y="10253"/>
                  </a:cubicBezTo>
                  <a:cubicBezTo>
                    <a:pt x="2811" y="10587"/>
                    <a:pt x="3187" y="10807"/>
                    <a:pt x="3589" y="10921"/>
                  </a:cubicBezTo>
                  <a:cubicBezTo>
                    <a:pt x="3788" y="10981"/>
                    <a:pt x="3995" y="11015"/>
                    <a:pt x="4201" y="11015"/>
                  </a:cubicBezTo>
                  <a:cubicBezTo>
                    <a:pt x="4363" y="11015"/>
                    <a:pt x="4525" y="10994"/>
                    <a:pt x="4681" y="10947"/>
                  </a:cubicBezTo>
                  <a:cubicBezTo>
                    <a:pt x="5033" y="10841"/>
                    <a:pt x="5354" y="10600"/>
                    <a:pt x="5507" y="10261"/>
                  </a:cubicBezTo>
                  <a:cubicBezTo>
                    <a:pt x="5722" y="10911"/>
                    <a:pt x="6385" y="11381"/>
                    <a:pt x="7070" y="11381"/>
                  </a:cubicBezTo>
                  <a:cubicBezTo>
                    <a:pt x="7099" y="11381"/>
                    <a:pt x="7128" y="11380"/>
                    <a:pt x="7157" y="11379"/>
                  </a:cubicBezTo>
                  <a:cubicBezTo>
                    <a:pt x="7868" y="11341"/>
                    <a:pt x="8520" y="10782"/>
                    <a:pt x="8668" y="10084"/>
                  </a:cubicBezTo>
                  <a:lnTo>
                    <a:pt x="8668" y="10084"/>
                  </a:lnTo>
                  <a:cubicBezTo>
                    <a:pt x="8633" y="10251"/>
                    <a:pt x="8782" y="10305"/>
                    <a:pt x="8988" y="10305"/>
                  </a:cubicBezTo>
                  <a:cubicBezTo>
                    <a:pt x="9319" y="10305"/>
                    <a:pt x="9797" y="10163"/>
                    <a:pt x="9883" y="10122"/>
                  </a:cubicBezTo>
                  <a:cubicBezTo>
                    <a:pt x="11144" y="9537"/>
                    <a:pt x="11314" y="7815"/>
                    <a:pt x="10192" y="6998"/>
                  </a:cubicBezTo>
                  <a:lnTo>
                    <a:pt x="10192" y="6998"/>
                  </a:lnTo>
                  <a:cubicBezTo>
                    <a:pt x="10249" y="7005"/>
                    <a:pt x="10305" y="7008"/>
                    <a:pt x="10361" y="7008"/>
                  </a:cubicBezTo>
                  <a:cubicBezTo>
                    <a:pt x="10794" y="7008"/>
                    <a:pt x="11210" y="6810"/>
                    <a:pt x="11483" y="6469"/>
                  </a:cubicBezTo>
                  <a:cubicBezTo>
                    <a:pt x="11936" y="5881"/>
                    <a:pt x="11806" y="4138"/>
                    <a:pt x="10904" y="4138"/>
                  </a:cubicBezTo>
                  <a:cubicBezTo>
                    <a:pt x="10786" y="4138"/>
                    <a:pt x="10654" y="4168"/>
                    <a:pt x="10510" y="4234"/>
                  </a:cubicBezTo>
                  <a:cubicBezTo>
                    <a:pt x="10979" y="3832"/>
                    <a:pt x="11161" y="3184"/>
                    <a:pt x="10967" y="2596"/>
                  </a:cubicBezTo>
                  <a:cubicBezTo>
                    <a:pt x="10772" y="2046"/>
                    <a:pt x="10425" y="1843"/>
                    <a:pt x="9883" y="1843"/>
                  </a:cubicBezTo>
                  <a:cubicBezTo>
                    <a:pt x="9873" y="1843"/>
                    <a:pt x="9863" y="1843"/>
                    <a:pt x="9852" y="1843"/>
                  </a:cubicBezTo>
                  <a:cubicBezTo>
                    <a:pt x="9584" y="1843"/>
                    <a:pt x="9221" y="1895"/>
                    <a:pt x="8944" y="2050"/>
                  </a:cubicBezTo>
                  <a:cubicBezTo>
                    <a:pt x="8762" y="2147"/>
                    <a:pt x="8630" y="2317"/>
                    <a:pt x="8584" y="2520"/>
                  </a:cubicBezTo>
                  <a:cubicBezTo>
                    <a:pt x="8846" y="1234"/>
                    <a:pt x="7855" y="1"/>
                    <a:pt x="65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4"/>
            <p:cNvSpPr/>
            <p:nvPr/>
          </p:nvSpPr>
          <p:spPr>
            <a:xfrm>
              <a:off x="-1137051" y="5836771"/>
              <a:ext cx="317956" cy="324188"/>
            </a:xfrm>
            <a:custGeom>
              <a:rect b="b" l="l" r="r" t="t"/>
              <a:pathLst>
                <a:path extrusionOk="0" h="7022" w="6887">
                  <a:moveTo>
                    <a:pt x="4079" y="1"/>
                  </a:moveTo>
                  <a:cubicBezTo>
                    <a:pt x="3913" y="1"/>
                    <a:pt x="3750" y="60"/>
                    <a:pt x="3619" y="171"/>
                  </a:cubicBezTo>
                  <a:cubicBezTo>
                    <a:pt x="3513" y="256"/>
                    <a:pt x="3200" y="705"/>
                    <a:pt x="3348" y="848"/>
                  </a:cubicBezTo>
                  <a:cubicBezTo>
                    <a:pt x="3076" y="585"/>
                    <a:pt x="2737" y="447"/>
                    <a:pt x="2398" y="447"/>
                  </a:cubicBezTo>
                  <a:cubicBezTo>
                    <a:pt x="2034" y="447"/>
                    <a:pt x="1671" y="605"/>
                    <a:pt x="1388" y="933"/>
                  </a:cubicBezTo>
                  <a:cubicBezTo>
                    <a:pt x="940" y="1454"/>
                    <a:pt x="931" y="2304"/>
                    <a:pt x="1376" y="2829"/>
                  </a:cubicBezTo>
                  <a:cubicBezTo>
                    <a:pt x="584" y="3071"/>
                    <a:pt x="0" y="3925"/>
                    <a:pt x="157" y="4738"/>
                  </a:cubicBezTo>
                  <a:cubicBezTo>
                    <a:pt x="286" y="5393"/>
                    <a:pt x="937" y="5893"/>
                    <a:pt x="1584" y="5893"/>
                  </a:cubicBezTo>
                  <a:cubicBezTo>
                    <a:pt x="1740" y="5893"/>
                    <a:pt x="1896" y="5864"/>
                    <a:pt x="2044" y="5800"/>
                  </a:cubicBezTo>
                  <a:cubicBezTo>
                    <a:pt x="2150" y="6245"/>
                    <a:pt x="2548" y="6567"/>
                    <a:pt x="2959" y="6770"/>
                  </a:cubicBezTo>
                  <a:cubicBezTo>
                    <a:pt x="3253" y="6917"/>
                    <a:pt x="3581" y="7022"/>
                    <a:pt x="3909" y="7022"/>
                  </a:cubicBezTo>
                  <a:cubicBezTo>
                    <a:pt x="3996" y="7022"/>
                    <a:pt x="4083" y="7014"/>
                    <a:pt x="4169" y="6998"/>
                  </a:cubicBezTo>
                  <a:cubicBezTo>
                    <a:pt x="4580" y="6922"/>
                    <a:pt x="4961" y="6609"/>
                    <a:pt x="5024" y="6198"/>
                  </a:cubicBezTo>
                  <a:cubicBezTo>
                    <a:pt x="5037" y="6114"/>
                    <a:pt x="5041" y="6021"/>
                    <a:pt x="5096" y="5957"/>
                  </a:cubicBezTo>
                  <a:cubicBezTo>
                    <a:pt x="5160" y="5889"/>
                    <a:pt x="5265" y="5885"/>
                    <a:pt x="5363" y="5872"/>
                  </a:cubicBezTo>
                  <a:cubicBezTo>
                    <a:pt x="5866" y="5813"/>
                    <a:pt x="6281" y="5432"/>
                    <a:pt x="6544" y="4996"/>
                  </a:cubicBezTo>
                  <a:cubicBezTo>
                    <a:pt x="6747" y="4662"/>
                    <a:pt x="6886" y="4273"/>
                    <a:pt x="6848" y="3887"/>
                  </a:cubicBezTo>
                  <a:cubicBezTo>
                    <a:pt x="6810" y="3498"/>
                    <a:pt x="6565" y="3113"/>
                    <a:pt x="6192" y="2990"/>
                  </a:cubicBezTo>
                  <a:cubicBezTo>
                    <a:pt x="6692" y="2677"/>
                    <a:pt x="6827" y="1915"/>
                    <a:pt x="6480" y="1445"/>
                  </a:cubicBezTo>
                  <a:cubicBezTo>
                    <a:pt x="6281" y="1179"/>
                    <a:pt x="5947" y="1039"/>
                    <a:pt x="5614" y="1039"/>
                  </a:cubicBezTo>
                  <a:cubicBezTo>
                    <a:pt x="5361" y="1039"/>
                    <a:pt x="5109" y="1120"/>
                    <a:pt x="4918" y="1289"/>
                  </a:cubicBezTo>
                  <a:cubicBezTo>
                    <a:pt x="5105" y="806"/>
                    <a:pt x="4813" y="197"/>
                    <a:pt x="4322" y="44"/>
                  </a:cubicBezTo>
                  <a:cubicBezTo>
                    <a:pt x="4242" y="15"/>
                    <a:pt x="4161" y="1"/>
                    <a:pt x="407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4"/>
            <p:cNvSpPr/>
            <p:nvPr/>
          </p:nvSpPr>
          <p:spPr>
            <a:xfrm>
              <a:off x="-1213273" y="5586314"/>
              <a:ext cx="78208" cy="42474"/>
            </a:xfrm>
            <a:custGeom>
              <a:rect b="b" l="l" r="r" t="t"/>
              <a:pathLst>
                <a:path extrusionOk="0" h="920" w="1694">
                  <a:moveTo>
                    <a:pt x="74" y="0"/>
                  </a:moveTo>
                  <a:cubicBezTo>
                    <a:pt x="72" y="0"/>
                    <a:pt x="70" y="1"/>
                    <a:pt x="68" y="1"/>
                  </a:cubicBezTo>
                  <a:cubicBezTo>
                    <a:pt x="30" y="5"/>
                    <a:pt x="0" y="119"/>
                    <a:pt x="60" y="306"/>
                  </a:cubicBezTo>
                  <a:cubicBezTo>
                    <a:pt x="140" y="560"/>
                    <a:pt x="335" y="767"/>
                    <a:pt x="585" y="864"/>
                  </a:cubicBezTo>
                  <a:cubicBezTo>
                    <a:pt x="614" y="877"/>
                    <a:pt x="644" y="885"/>
                    <a:pt x="673" y="894"/>
                  </a:cubicBezTo>
                  <a:cubicBezTo>
                    <a:pt x="707" y="902"/>
                    <a:pt x="737" y="907"/>
                    <a:pt x="771" y="911"/>
                  </a:cubicBezTo>
                  <a:cubicBezTo>
                    <a:pt x="812" y="916"/>
                    <a:pt x="854" y="919"/>
                    <a:pt x="896" y="919"/>
                  </a:cubicBezTo>
                  <a:cubicBezTo>
                    <a:pt x="1114" y="919"/>
                    <a:pt x="1329" y="846"/>
                    <a:pt x="1503" y="708"/>
                  </a:cubicBezTo>
                  <a:cubicBezTo>
                    <a:pt x="1647" y="589"/>
                    <a:pt x="1693" y="479"/>
                    <a:pt x="1664" y="454"/>
                  </a:cubicBezTo>
                  <a:cubicBezTo>
                    <a:pt x="1656" y="445"/>
                    <a:pt x="1646" y="441"/>
                    <a:pt x="1632" y="441"/>
                  </a:cubicBezTo>
                  <a:cubicBezTo>
                    <a:pt x="1587" y="441"/>
                    <a:pt x="1508" y="486"/>
                    <a:pt x="1393" y="538"/>
                  </a:cubicBezTo>
                  <a:cubicBezTo>
                    <a:pt x="1272" y="590"/>
                    <a:pt x="1110" y="650"/>
                    <a:pt x="932" y="650"/>
                  </a:cubicBezTo>
                  <a:cubicBezTo>
                    <a:pt x="892" y="650"/>
                    <a:pt x="851" y="647"/>
                    <a:pt x="809" y="640"/>
                  </a:cubicBezTo>
                  <a:cubicBezTo>
                    <a:pt x="788" y="636"/>
                    <a:pt x="767" y="632"/>
                    <a:pt x="745" y="627"/>
                  </a:cubicBezTo>
                  <a:cubicBezTo>
                    <a:pt x="724" y="619"/>
                    <a:pt x="703" y="615"/>
                    <a:pt x="682" y="606"/>
                  </a:cubicBezTo>
                  <a:cubicBezTo>
                    <a:pt x="466" y="530"/>
                    <a:pt x="326" y="356"/>
                    <a:pt x="242" y="225"/>
                  </a:cubicBezTo>
                  <a:cubicBezTo>
                    <a:pt x="160" y="99"/>
                    <a:pt x="122" y="0"/>
                    <a:pt x="7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4"/>
            <p:cNvSpPr/>
            <p:nvPr/>
          </p:nvSpPr>
          <p:spPr>
            <a:xfrm>
              <a:off x="-1305885" y="5690883"/>
              <a:ext cx="58079" cy="47460"/>
            </a:xfrm>
            <a:custGeom>
              <a:rect b="b" l="l" r="r" t="t"/>
              <a:pathLst>
                <a:path extrusionOk="0" h="1028" w="1258">
                  <a:moveTo>
                    <a:pt x="95" y="0"/>
                  </a:moveTo>
                  <a:cubicBezTo>
                    <a:pt x="53" y="0"/>
                    <a:pt x="0" y="85"/>
                    <a:pt x="4" y="246"/>
                  </a:cubicBezTo>
                  <a:cubicBezTo>
                    <a:pt x="13" y="466"/>
                    <a:pt x="110" y="673"/>
                    <a:pt x="275" y="821"/>
                  </a:cubicBezTo>
                  <a:cubicBezTo>
                    <a:pt x="297" y="838"/>
                    <a:pt x="318" y="855"/>
                    <a:pt x="339" y="868"/>
                  </a:cubicBezTo>
                  <a:cubicBezTo>
                    <a:pt x="360" y="885"/>
                    <a:pt x="381" y="902"/>
                    <a:pt x="407" y="914"/>
                  </a:cubicBezTo>
                  <a:cubicBezTo>
                    <a:pt x="535" y="988"/>
                    <a:pt x="678" y="1028"/>
                    <a:pt x="824" y="1028"/>
                  </a:cubicBezTo>
                  <a:cubicBezTo>
                    <a:pt x="895" y="1028"/>
                    <a:pt x="966" y="1019"/>
                    <a:pt x="1037" y="999"/>
                  </a:cubicBezTo>
                  <a:cubicBezTo>
                    <a:pt x="1190" y="948"/>
                    <a:pt x="1257" y="872"/>
                    <a:pt x="1240" y="834"/>
                  </a:cubicBezTo>
                  <a:cubicBezTo>
                    <a:pt x="1225" y="804"/>
                    <a:pt x="1178" y="800"/>
                    <a:pt x="1106" y="800"/>
                  </a:cubicBezTo>
                  <a:cubicBezTo>
                    <a:pt x="1077" y="800"/>
                    <a:pt x="1044" y="800"/>
                    <a:pt x="1008" y="800"/>
                  </a:cubicBezTo>
                  <a:cubicBezTo>
                    <a:pt x="847" y="800"/>
                    <a:pt x="686" y="758"/>
                    <a:pt x="546" y="677"/>
                  </a:cubicBezTo>
                  <a:cubicBezTo>
                    <a:pt x="534" y="665"/>
                    <a:pt x="517" y="656"/>
                    <a:pt x="504" y="648"/>
                  </a:cubicBezTo>
                  <a:cubicBezTo>
                    <a:pt x="487" y="635"/>
                    <a:pt x="474" y="622"/>
                    <a:pt x="462" y="610"/>
                  </a:cubicBezTo>
                  <a:cubicBezTo>
                    <a:pt x="339" y="504"/>
                    <a:pt x="250" y="364"/>
                    <a:pt x="203" y="212"/>
                  </a:cubicBezTo>
                  <a:cubicBezTo>
                    <a:pt x="161" y="93"/>
                    <a:pt x="144" y="9"/>
                    <a:pt x="98" y="0"/>
                  </a:cubicBezTo>
                  <a:cubicBezTo>
                    <a:pt x="97" y="0"/>
                    <a:pt x="96" y="0"/>
                    <a:pt x="9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4"/>
            <p:cNvSpPr/>
            <p:nvPr/>
          </p:nvSpPr>
          <p:spPr>
            <a:xfrm>
              <a:off x="-1057736" y="5680495"/>
              <a:ext cx="43813" cy="25115"/>
            </a:xfrm>
            <a:custGeom>
              <a:rect b="b" l="l" r="r" t="t"/>
              <a:pathLst>
                <a:path extrusionOk="0" h="544" w="949">
                  <a:moveTo>
                    <a:pt x="81" y="1"/>
                  </a:moveTo>
                  <a:cubicBezTo>
                    <a:pt x="30" y="1"/>
                    <a:pt x="1" y="69"/>
                    <a:pt x="26" y="187"/>
                  </a:cubicBezTo>
                  <a:cubicBezTo>
                    <a:pt x="64" y="348"/>
                    <a:pt x="187" y="475"/>
                    <a:pt x="343" y="522"/>
                  </a:cubicBezTo>
                  <a:cubicBezTo>
                    <a:pt x="365" y="526"/>
                    <a:pt x="386" y="530"/>
                    <a:pt x="403" y="534"/>
                  </a:cubicBezTo>
                  <a:cubicBezTo>
                    <a:pt x="424" y="538"/>
                    <a:pt x="445" y="543"/>
                    <a:pt x="466" y="543"/>
                  </a:cubicBezTo>
                  <a:cubicBezTo>
                    <a:pt x="474" y="543"/>
                    <a:pt x="482" y="543"/>
                    <a:pt x="489" y="543"/>
                  </a:cubicBezTo>
                  <a:cubicBezTo>
                    <a:pt x="642" y="543"/>
                    <a:pt x="792" y="464"/>
                    <a:pt x="881" y="335"/>
                  </a:cubicBezTo>
                  <a:cubicBezTo>
                    <a:pt x="949" y="234"/>
                    <a:pt x="932" y="158"/>
                    <a:pt x="894" y="145"/>
                  </a:cubicBezTo>
                  <a:cubicBezTo>
                    <a:pt x="885" y="142"/>
                    <a:pt x="877" y="140"/>
                    <a:pt x="868" y="140"/>
                  </a:cubicBezTo>
                  <a:cubicBezTo>
                    <a:pt x="829" y="140"/>
                    <a:pt x="789" y="168"/>
                    <a:pt x="737" y="196"/>
                  </a:cubicBezTo>
                  <a:cubicBezTo>
                    <a:pt x="662" y="239"/>
                    <a:pt x="584" y="264"/>
                    <a:pt x="499" y="264"/>
                  </a:cubicBezTo>
                  <a:cubicBezTo>
                    <a:pt x="492" y="264"/>
                    <a:pt x="486" y="264"/>
                    <a:pt x="479" y="263"/>
                  </a:cubicBezTo>
                  <a:lnTo>
                    <a:pt x="453" y="263"/>
                  </a:lnTo>
                  <a:cubicBezTo>
                    <a:pt x="441" y="263"/>
                    <a:pt x="432" y="259"/>
                    <a:pt x="424" y="259"/>
                  </a:cubicBezTo>
                  <a:cubicBezTo>
                    <a:pt x="339" y="229"/>
                    <a:pt x="263" y="179"/>
                    <a:pt x="208" y="107"/>
                  </a:cubicBezTo>
                  <a:cubicBezTo>
                    <a:pt x="157" y="52"/>
                    <a:pt x="128" y="1"/>
                    <a:pt x="8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4"/>
            <p:cNvSpPr/>
            <p:nvPr/>
          </p:nvSpPr>
          <p:spPr>
            <a:xfrm>
              <a:off x="-1117338" y="5805839"/>
              <a:ext cx="46952" cy="21099"/>
            </a:xfrm>
            <a:custGeom>
              <a:rect b="b" l="l" r="r" t="t"/>
              <a:pathLst>
                <a:path extrusionOk="0" h="457" w="1017">
                  <a:moveTo>
                    <a:pt x="936" y="1"/>
                  </a:moveTo>
                  <a:cubicBezTo>
                    <a:pt x="896" y="1"/>
                    <a:pt x="857" y="38"/>
                    <a:pt x="805" y="75"/>
                  </a:cubicBezTo>
                  <a:cubicBezTo>
                    <a:pt x="729" y="134"/>
                    <a:pt x="644" y="173"/>
                    <a:pt x="551" y="181"/>
                  </a:cubicBezTo>
                  <a:lnTo>
                    <a:pt x="487" y="181"/>
                  </a:lnTo>
                  <a:cubicBezTo>
                    <a:pt x="291" y="170"/>
                    <a:pt x="153" y="43"/>
                    <a:pt x="70" y="43"/>
                  </a:cubicBezTo>
                  <a:cubicBezTo>
                    <a:pt x="57" y="43"/>
                    <a:pt x="45" y="46"/>
                    <a:pt x="34" y="54"/>
                  </a:cubicBezTo>
                  <a:cubicBezTo>
                    <a:pt x="1" y="75"/>
                    <a:pt x="5" y="151"/>
                    <a:pt x="68" y="240"/>
                  </a:cubicBezTo>
                  <a:cubicBezTo>
                    <a:pt x="166" y="363"/>
                    <a:pt x="310" y="443"/>
                    <a:pt x="462" y="456"/>
                  </a:cubicBezTo>
                  <a:lnTo>
                    <a:pt x="580" y="456"/>
                  </a:lnTo>
                  <a:cubicBezTo>
                    <a:pt x="741" y="435"/>
                    <a:pt x="885" y="342"/>
                    <a:pt x="966" y="198"/>
                  </a:cubicBezTo>
                  <a:cubicBezTo>
                    <a:pt x="1016" y="88"/>
                    <a:pt x="995" y="12"/>
                    <a:pt x="953" y="3"/>
                  </a:cubicBezTo>
                  <a:cubicBezTo>
                    <a:pt x="947" y="2"/>
                    <a:pt x="942" y="1"/>
                    <a:pt x="93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4"/>
            <p:cNvSpPr/>
            <p:nvPr/>
          </p:nvSpPr>
          <p:spPr>
            <a:xfrm>
              <a:off x="-1189220" y="5731880"/>
              <a:ext cx="53185" cy="30055"/>
            </a:xfrm>
            <a:custGeom>
              <a:rect b="b" l="l" r="r" t="t"/>
              <a:pathLst>
                <a:path extrusionOk="0" h="651" w="1152">
                  <a:moveTo>
                    <a:pt x="81" y="1"/>
                  </a:moveTo>
                  <a:cubicBezTo>
                    <a:pt x="79" y="1"/>
                    <a:pt x="78" y="1"/>
                    <a:pt x="76" y="1"/>
                  </a:cubicBezTo>
                  <a:cubicBezTo>
                    <a:pt x="30" y="5"/>
                    <a:pt x="0" y="86"/>
                    <a:pt x="38" y="221"/>
                  </a:cubicBezTo>
                  <a:cubicBezTo>
                    <a:pt x="93" y="399"/>
                    <a:pt x="229" y="543"/>
                    <a:pt x="402" y="611"/>
                  </a:cubicBezTo>
                  <a:cubicBezTo>
                    <a:pt x="423" y="619"/>
                    <a:pt x="449" y="623"/>
                    <a:pt x="470" y="627"/>
                  </a:cubicBezTo>
                  <a:cubicBezTo>
                    <a:pt x="491" y="636"/>
                    <a:pt x="512" y="640"/>
                    <a:pt x="533" y="644"/>
                  </a:cubicBezTo>
                  <a:cubicBezTo>
                    <a:pt x="562" y="648"/>
                    <a:pt x="590" y="650"/>
                    <a:pt x="618" y="650"/>
                  </a:cubicBezTo>
                  <a:cubicBezTo>
                    <a:pt x="775" y="650"/>
                    <a:pt x="927" y="591"/>
                    <a:pt x="1045" y="479"/>
                  </a:cubicBezTo>
                  <a:cubicBezTo>
                    <a:pt x="1139" y="382"/>
                    <a:pt x="1151" y="293"/>
                    <a:pt x="1113" y="268"/>
                  </a:cubicBezTo>
                  <a:cubicBezTo>
                    <a:pt x="1104" y="262"/>
                    <a:pt x="1093" y="259"/>
                    <a:pt x="1081" y="259"/>
                  </a:cubicBezTo>
                  <a:cubicBezTo>
                    <a:pt x="1043" y="259"/>
                    <a:pt x="991" y="285"/>
                    <a:pt x="927" y="314"/>
                  </a:cubicBezTo>
                  <a:cubicBezTo>
                    <a:pt x="842" y="354"/>
                    <a:pt x="750" y="375"/>
                    <a:pt x="657" y="375"/>
                  </a:cubicBezTo>
                  <a:cubicBezTo>
                    <a:pt x="630" y="375"/>
                    <a:pt x="603" y="373"/>
                    <a:pt x="576" y="369"/>
                  </a:cubicBezTo>
                  <a:cubicBezTo>
                    <a:pt x="563" y="369"/>
                    <a:pt x="550" y="365"/>
                    <a:pt x="538" y="361"/>
                  </a:cubicBezTo>
                  <a:cubicBezTo>
                    <a:pt x="525" y="361"/>
                    <a:pt x="512" y="352"/>
                    <a:pt x="500" y="348"/>
                  </a:cubicBezTo>
                  <a:cubicBezTo>
                    <a:pt x="385" y="306"/>
                    <a:pt x="288" y="230"/>
                    <a:pt x="220" y="132"/>
                  </a:cubicBezTo>
                  <a:cubicBezTo>
                    <a:pt x="163" y="63"/>
                    <a:pt x="129" y="1"/>
                    <a:pt x="8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4"/>
            <p:cNvSpPr/>
            <p:nvPr/>
          </p:nvSpPr>
          <p:spPr>
            <a:xfrm>
              <a:off x="-1373705" y="5789312"/>
              <a:ext cx="39519" cy="35687"/>
            </a:xfrm>
            <a:custGeom>
              <a:rect b="b" l="l" r="r" t="t"/>
              <a:pathLst>
                <a:path extrusionOk="0" h="773" w="856">
                  <a:moveTo>
                    <a:pt x="154" y="1"/>
                  </a:moveTo>
                  <a:cubicBezTo>
                    <a:pt x="115" y="1"/>
                    <a:pt x="54" y="49"/>
                    <a:pt x="30" y="154"/>
                  </a:cubicBezTo>
                  <a:cubicBezTo>
                    <a:pt x="1" y="315"/>
                    <a:pt x="51" y="484"/>
                    <a:pt x="166" y="607"/>
                  </a:cubicBezTo>
                  <a:cubicBezTo>
                    <a:pt x="178" y="624"/>
                    <a:pt x="191" y="636"/>
                    <a:pt x="208" y="649"/>
                  </a:cubicBezTo>
                  <a:cubicBezTo>
                    <a:pt x="221" y="662"/>
                    <a:pt x="238" y="674"/>
                    <a:pt x="255" y="687"/>
                  </a:cubicBezTo>
                  <a:cubicBezTo>
                    <a:pt x="330" y="743"/>
                    <a:pt x="420" y="772"/>
                    <a:pt x="511" y="772"/>
                  </a:cubicBezTo>
                  <a:cubicBezTo>
                    <a:pt x="517" y="772"/>
                    <a:pt x="524" y="772"/>
                    <a:pt x="530" y="772"/>
                  </a:cubicBezTo>
                  <a:cubicBezTo>
                    <a:pt x="610" y="772"/>
                    <a:pt x="686" y="746"/>
                    <a:pt x="750" y="700"/>
                  </a:cubicBezTo>
                  <a:cubicBezTo>
                    <a:pt x="856" y="619"/>
                    <a:pt x="856" y="526"/>
                    <a:pt x="822" y="509"/>
                  </a:cubicBezTo>
                  <a:cubicBezTo>
                    <a:pt x="809" y="502"/>
                    <a:pt x="797" y="499"/>
                    <a:pt x="783" y="499"/>
                  </a:cubicBezTo>
                  <a:cubicBezTo>
                    <a:pt x="748" y="499"/>
                    <a:pt x="708" y="516"/>
                    <a:pt x="657" y="522"/>
                  </a:cubicBezTo>
                  <a:cubicBezTo>
                    <a:pt x="638" y="526"/>
                    <a:pt x="618" y="528"/>
                    <a:pt x="599" y="528"/>
                  </a:cubicBezTo>
                  <a:cubicBezTo>
                    <a:pt x="533" y="528"/>
                    <a:pt x="468" y="505"/>
                    <a:pt x="415" y="463"/>
                  </a:cubicBezTo>
                  <a:cubicBezTo>
                    <a:pt x="407" y="459"/>
                    <a:pt x="398" y="450"/>
                    <a:pt x="390" y="442"/>
                  </a:cubicBezTo>
                  <a:lnTo>
                    <a:pt x="365" y="420"/>
                  </a:lnTo>
                  <a:cubicBezTo>
                    <a:pt x="297" y="349"/>
                    <a:pt x="250" y="260"/>
                    <a:pt x="229" y="162"/>
                  </a:cubicBezTo>
                  <a:cubicBezTo>
                    <a:pt x="208" y="95"/>
                    <a:pt x="212" y="40"/>
                    <a:pt x="178" y="10"/>
                  </a:cubicBezTo>
                  <a:cubicBezTo>
                    <a:pt x="172" y="4"/>
                    <a:pt x="164" y="1"/>
                    <a:pt x="15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4"/>
            <p:cNvSpPr/>
            <p:nvPr/>
          </p:nvSpPr>
          <p:spPr>
            <a:xfrm>
              <a:off x="-1307455" y="5852284"/>
              <a:ext cx="69205" cy="41874"/>
            </a:xfrm>
            <a:custGeom>
              <a:rect b="b" l="l" r="r" t="t"/>
              <a:pathLst>
                <a:path extrusionOk="0" h="907" w="1499">
                  <a:moveTo>
                    <a:pt x="76" y="0"/>
                  </a:moveTo>
                  <a:cubicBezTo>
                    <a:pt x="74" y="0"/>
                    <a:pt x="73" y="0"/>
                    <a:pt x="72" y="0"/>
                  </a:cubicBezTo>
                  <a:cubicBezTo>
                    <a:pt x="34" y="0"/>
                    <a:pt x="0" y="106"/>
                    <a:pt x="38" y="275"/>
                  </a:cubicBezTo>
                  <a:cubicBezTo>
                    <a:pt x="106" y="504"/>
                    <a:pt x="259" y="694"/>
                    <a:pt x="466" y="804"/>
                  </a:cubicBezTo>
                  <a:cubicBezTo>
                    <a:pt x="491" y="817"/>
                    <a:pt x="521" y="830"/>
                    <a:pt x="546" y="843"/>
                  </a:cubicBezTo>
                  <a:cubicBezTo>
                    <a:pt x="568" y="851"/>
                    <a:pt x="597" y="864"/>
                    <a:pt x="623" y="868"/>
                  </a:cubicBezTo>
                  <a:cubicBezTo>
                    <a:pt x="706" y="894"/>
                    <a:pt x="792" y="907"/>
                    <a:pt x="877" y="907"/>
                  </a:cubicBezTo>
                  <a:cubicBezTo>
                    <a:pt x="1025" y="907"/>
                    <a:pt x="1171" y="869"/>
                    <a:pt x="1300" y="796"/>
                  </a:cubicBezTo>
                  <a:cubicBezTo>
                    <a:pt x="1452" y="707"/>
                    <a:pt x="1499" y="606"/>
                    <a:pt x="1473" y="576"/>
                  </a:cubicBezTo>
                  <a:cubicBezTo>
                    <a:pt x="1463" y="565"/>
                    <a:pt x="1449" y="560"/>
                    <a:pt x="1430" y="560"/>
                  </a:cubicBezTo>
                  <a:cubicBezTo>
                    <a:pt x="1385" y="560"/>
                    <a:pt x="1316" y="586"/>
                    <a:pt x="1224" y="610"/>
                  </a:cubicBezTo>
                  <a:cubicBezTo>
                    <a:pt x="1141" y="633"/>
                    <a:pt x="1056" y="644"/>
                    <a:pt x="971" y="644"/>
                  </a:cubicBezTo>
                  <a:cubicBezTo>
                    <a:pt x="882" y="644"/>
                    <a:pt x="794" y="632"/>
                    <a:pt x="707" y="606"/>
                  </a:cubicBezTo>
                  <a:cubicBezTo>
                    <a:pt x="686" y="601"/>
                    <a:pt x="669" y="593"/>
                    <a:pt x="648" y="589"/>
                  </a:cubicBezTo>
                  <a:cubicBezTo>
                    <a:pt x="631" y="580"/>
                    <a:pt x="614" y="572"/>
                    <a:pt x="597" y="559"/>
                  </a:cubicBezTo>
                  <a:cubicBezTo>
                    <a:pt x="441" y="479"/>
                    <a:pt x="314" y="352"/>
                    <a:pt x="225" y="199"/>
                  </a:cubicBezTo>
                  <a:cubicBezTo>
                    <a:pt x="159" y="88"/>
                    <a:pt x="121" y="0"/>
                    <a:pt x="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4"/>
            <p:cNvSpPr/>
            <p:nvPr/>
          </p:nvSpPr>
          <p:spPr>
            <a:xfrm>
              <a:off x="-1200393" y="5853853"/>
              <a:ext cx="49492" cy="27008"/>
            </a:xfrm>
            <a:custGeom>
              <a:rect b="b" l="l" r="r" t="t"/>
              <a:pathLst>
                <a:path extrusionOk="0" h="585" w="1072">
                  <a:moveTo>
                    <a:pt x="76" y="1"/>
                  </a:moveTo>
                  <a:cubicBezTo>
                    <a:pt x="69" y="1"/>
                    <a:pt x="62" y="2"/>
                    <a:pt x="56" y="4"/>
                  </a:cubicBezTo>
                  <a:cubicBezTo>
                    <a:pt x="9" y="21"/>
                    <a:pt x="1" y="98"/>
                    <a:pt x="52" y="208"/>
                  </a:cubicBezTo>
                  <a:cubicBezTo>
                    <a:pt x="119" y="360"/>
                    <a:pt x="242" y="483"/>
                    <a:pt x="394" y="550"/>
                  </a:cubicBezTo>
                  <a:cubicBezTo>
                    <a:pt x="416" y="559"/>
                    <a:pt x="437" y="567"/>
                    <a:pt x="458" y="572"/>
                  </a:cubicBezTo>
                  <a:cubicBezTo>
                    <a:pt x="483" y="580"/>
                    <a:pt x="509" y="584"/>
                    <a:pt x="534" y="584"/>
                  </a:cubicBezTo>
                  <a:cubicBezTo>
                    <a:pt x="539" y="584"/>
                    <a:pt x="544" y="585"/>
                    <a:pt x="549" y="585"/>
                  </a:cubicBezTo>
                  <a:cubicBezTo>
                    <a:pt x="654" y="585"/>
                    <a:pt x="754" y="543"/>
                    <a:pt x="830" y="474"/>
                  </a:cubicBezTo>
                  <a:cubicBezTo>
                    <a:pt x="877" y="432"/>
                    <a:pt x="924" y="390"/>
                    <a:pt x="966" y="339"/>
                  </a:cubicBezTo>
                  <a:cubicBezTo>
                    <a:pt x="1038" y="258"/>
                    <a:pt x="1072" y="195"/>
                    <a:pt x="1046" y="161"/>
                  </a:cubicBezTo>
                  <a:cubicBezTo>
                    <a:pt x="1034" y="145"/>
                    <a:pt x="1015" y="138"/>
                    <a:pt x="990" y="138"/>
                  </a:cubicBezTo>
                  <a:cubicBezTo>
                    <a:pt x="953" y="138"/>
                    <a:pt x="905" y="153"/>
                    <a:pt x="847" y="178"/>
                  </a:cubicBezTo>
                  <a:cubicBezTo>
                    <a:pt x="759" y="220"/>
                    <a:pt x="628" y="312"/>
                    <a:pt x="567" y="312"/>
                  </a:cubicBezTo>
                  <a:cubicBezTo>
                    <a:pt x="561" y="312"/>
                    <a:pt x="556" y="311"/>
                    <a:pt x="551" y="309"/>
                  </a:cubicBezTo>
                  <a:cubicBezTo>
                    <a:pt x="543" y="309"/>
                    <a:pt x="534" y="309"/>
                    <a:pt x="526" y="305"/>
                  </a:cubicBezTo>
                  <a:cubicBezTo>
                    <a:pt x="517" y="305"/>
                    <a:pt x="509" y="301"/>
                    <a:pt x="500" y="296"/>
                  </a:cubicBezTo>
                  <a:cubicBezTo>
                    <a:pt x="394" y="246"/>
                    <a:pt x="301" y="178"/>
                    <a:pt x="221" y="98"/>
                  </a:cubicBezTo>
                  <a:cubicBezTo>
                    <a:pt x="159" y="43"/>
                    <a:pt x="116" y="1"/>
                    <a:pt x="7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4"/>
            <p:cNvSpPr/>
            <p:nvPr/>
          </p:nvSpPr>
          <p:spPr>
            <a:xfrm>
              <a:off x="-1005752" y="5884508"/>
              <a:ext cx="42659" cy="33610"/>
            </a:xfrm>
            <a:custGeom>
              <a:rect b="b" l="l" r="r" t="t"/>
              <a:pathLst>
                <a:path extrusionOk="0" h="728" w="924">
                  <a:moveTo>
                    <a:pt x="85" y="1"/>
                  </a:moveTo>
                  <a:cubicBezTo>
                    <a:pt x="43" y="1"/>
                    <a:pt x="0" y="60"/>
                    <a:pt x="5" y="178"/>
                  </a:cubicBezTo>
                  <a:cubicBezTo>
                    <a:pt x="17" y="339"/>
                    <a:pt x="94" y="483"/>
                    <a:pt x="216" y="585"/>
                  </a:cubicBezTo>
                  <a:cubicBezTo>
                    <a:pt x="233" y="597"/>
                    <a:pt x="246" y="610"/>
                    <a:pt x="263" y="623"/>
                  </a:cubicBezTo>
                  <a:cubicBezTo>
                    <a:pt x="280" y="631"/>
                    <a:pt x="292" y="644"/>
                    <a:pt x="309" y="652"/>
                  </a:cubicBezTo>
                  <a:cubicBezTo>
                    <a:pt x="399" y="702"/>
                    <a:pt x="500" y="728"/>
                    <a:pt x="601" y="728"/>
                  </a:cubicBezTo>
                  <a:cubicBezTo>
                    <a:pt x="657" y="728"/>
                    <a:pt x="712" y="720"/>
                    <a:pt x="766" y="703"/>
                  </a:cubicBezTo>
                  <a:cubicBezTo>
                    <a:pt x="881" y="669"/>
                    <a:pt x="923" y="610"/>
                    <a:pt x="906" y="572"/>
                  </a:cubicBezTo>
                  <a:cubicBezTo>
                    <a:pt x="872" y="483"/>
                    <a:pt x="656" y="542"/>
                    <a:pt x="449" y="411"/>
                  </a:cubicBezTo>
                  <a:lnTo>
                    <a:pt x="419" y="394"/>
                  </a:lnTo>
                  <a:lnTo>
                    <a:pt x="394" y="373"/>
                  </a:lnTo>
                  <a:cubicBezTo>
                    <a:pt x="199" y="221"/>
                    <a:pt x="178" y="1"/>
                    <a:pt x="8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4"/>
            <p:cNvSpPr/>
            <p:nvPr/>
          </p:nvSpPr>
          <p:spPr>
            <a:xfrm>
              <a:off x="-913140" y="5961423"/>
              <a:ext cx="47322" cy="30748"/>
            </a:xfrm>
            <a:custGeom>
              <a:rect b="b" l="l" r="r" t="t"/>
              <a:pathLst>
                <a:path extrusionOk="0" h="666" w="1025">
                  <a:moveTo>
                    <a:pt x="69" y="0"/>
                  </a:moveTo>
                  <a:cubicBezTo>
                    <a:pt x="60" y="0"/>
                    <a:pt x="51" y="2"/>
                    <a:pt x="43" y="7"/>
                  </a:cubicBezTo>
                  <a:cubicBezTo>
                    <a:pt x="5" y="23"/>
                    <a:pt x="1" y="95"/>
                    <a:pt x="39" y="197"/>
                  </a:cubicBezTo>
                  <a:cubicBezTo>
                    <a:pt x="89" y="341"/>
                    <a:pt x="187" y="459"/>
                    <a:pt x="310" y="548"/>
                  </a:cubicBezTo>
                  <a:cubicBezTo>
                    <a:pt x="322" y="557"/>
                    <a:pt x="339" y="569"/>
                    <a:pt x="356" y="578"/>
                  </a:cubicBezTo>
                  <a:cubicBezTo>
                    <a:pt x="373" y="586"/>
                    <a:pt x="390" y="595"/>
                    <a:pt x="411" y="603"/>
                  </a:cubicBezTo>
                  <a:cubicBezTo>
                    <a:pt x="491" y="646"/>
                    <a:pt x="579" y="666"/>
                    <a:pt x="668" y="666"/>
                  </a:cubicBezTo>
                  <a:cubicBezTo>
                    <a:pt x="738" y="666"/>
                    <a:pt x="809" y="653"/>
                    <a:pt x="877" y="629"/>
                  </a:cubicBezTo>
                  <a:cubicBezTo>
                    <a:pt x="991" y="574"/>
                    <a:pt x="1025" y="502"/>
                    <a:pt x="999" y="468"/>
                  </a:cubicBezTo>
                  <a:cubicBezTo>
                    <a:pt x="944" y="396"/>
                    <a:pt x="758" y="476"/>
                    <a:pt x="530" y="358"/>
                  </a:cubicBezTo>
                  <a:lnTo>
                    <a:pt x="496" y="341"/>
                  </a:lnTo>
                  <a:lnTo>
                    <a:pt x="466" y="320"/>
                  </a:lnTo>
                  <a:cubicBezTo>
                    <a:pt x="275" y="189"/>
                    <a:pt x="156" y="0"/>
                    <a:pt x="6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4"/>
            <p:cNvSpPr/>
            <p:nvPr/>
          </p:nvSpPr>
          <p:spPr>
            <a:xfrm>
              <a:off x="-1005382" y="5959853"/>
              <a:ext cx="47368" cy="30655"/>
            </a:xfrm>
            <a:custGeom>
              <a:rect b="b" l="l" r="r" t="t"/>
              <a:pathLst>
                <a:path extrusionOk="0" h="664" w="1026">
                  <a:moveTo>
                    <a:pt x="69" y="0"/>
                  </a:moveTo>
                  <a:cubicBezTo>
                    <a:pt x="60" y="0"/>
                    <a:pt x="52" y="2"/>
                    <a:pt x="43" y="7"/>
                  </a:cubicBezTo>
                  <a:cubicBezTo>
                    <a:pt x="5" y="24"/>
                    <a:pt x="1" y="96"/>
                    <a:pt x="39" y="197"/>
                  </a:cubicBezTo>
                  <a:cubicBezTo>
                    <a:pt x="90" y="337"/>
                    <a:pt x="187" y="460"/>
                    <a:pt x="310" y="544"/>
                  </a:cubicBezTo>
                  <a:cubicBezTo>
                    <a:pt x="327" y="557"/>
                    <a:pt x="339" y="565"/>
                    <a:pt x="356" y="574"/>
                  </a:cubicBezTo>
                  <a:cubicBezTo>
                    <a:pt x="373" y="587"/>
                    <a:pt x="390" y="595"/>
                    <a:pt x="411" y="603"/>
                  </a:cubicBezTo>
                  <a:cubicBezTo>
                    <a:pt x="491" y="643"/>
                    <a:pt x="579" y="664"/>
                    <a:pt x="668" y="664"/>
                  </a:cubicBezTo>
                  <a:cubicBezTo>
                    <a:pt x="738" y="664"/>
                    <a:pt x="809" y="651"/>
                    <a:pt x="877" y="625"/>
                  </a:cubicBezTo>
                  <a:cubicBezTo>
                    <a:pt x="987" y="574"/>
                    <a:pt x="1025" y="502"/>
                    <a:pt x="1000" y="468"/>
                  </a:cubicBezTo>
                  <a:cubicBezTo>
                    <a:pt x="945" y="396"/>
                    <a:pt x="758" y="476"/>
                    <a:pt x="530" y="354"/>
                  </a:cubicBezTo>
                  <a:lnTo>
                    <a:pt x="500" y="337"/>
                  </a:lnTo>
                  <a:lnTo>
                    <a:pt x="466" y="316"/>
                  </a:lnTo>
                  <a:cubicBezTo>
                    <a:pt x="275" y="189"/>
                    <a:pt x="156" y="0"/>
                    <a:pt x="6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4"/>
            <p:cNvSpPr/>
            <p:nvPr/>
          </p:nvSpPr>
          <p:spPr>
            <a:xfrm>
              <a:off x="-1074541" y="6022779"/>
              <a:ext cx="47322" cy="30840"/>
            </a:xfrm>
            <a:custGeom>
              <a:rect b="b" l="l" r="r" t="t"/>
              <a:pathLst>
                <a:path extrusionOk="0" h="668" w="1025">
                  <a:moveTo>
                    <a:pt x="70" y="0"/>
                  </a:moveTo>
                  <a:cubicBezTo>
                    <a:pt x="61" y="0"/>
                    <a:pt x="52" y="2"/>
                    <a:pt x="43" y="7"/>
                  </a:cubicBezTo>
                  <a:cubicBezTo>
                    <a:pt x="5" y="28"/>
                    <a:pt x="1" y="95"/>
                    <a:pt x="39" y="201"/>
                  </a:cubicBezTo>
                  <a:cubicBezTo>
                    <a:pt x="89" y="341"/>
                    <a:pt x="187" y="464"/>
                    <a:pt x="310" y="548"/>
                  </a:cubicBezTo>
                  <a:cubicBezTo>
                    <a:pt x="326" y="561"/>
                    <a:pt x="339" y="569"/>
                    <a:pt x="356" y="578"/>
                  </a:cubicBezTo>
                  <a:cubicBezTo>
                    <a:pt x="373" y="586"/>
                    <a:pt x="390" y="599"/>
                    <a:pt x="411" y="603"/>
                  </a:cubicBezTo>
                  <a:cubicBezTo>
                    <a:pt x="492" y="646"/>
                    <a:pt x="581" y="668"/>
                    <a:pt x="671" y="668"/>
                  </a:cubicBezTo>
                  <a:cubicBezTo>
                    <a:pt x="740" y="668"/>
                    <a:pt x="810" y="655"/>
                    <a:pt x="877" y="629"/>
                  </a:cubicBezTo>
                  <a:cubicBezTo>
                    <a:pt x="991" y="578"/>
                    <a:pt x="1025" y="502"/>
                    <a:pt x="999" y="472"/>
                  </a:cubicBezTo>
                  <a:cubicBezTo>
                    <a:pt x="949" y="396"/>
                    <a:pt x="758" y="481"/>
                    <a:pt x="530" y="358"/>
                  </a:cubicBezTo>
                  <a:lnTo>
                    <a:pt x="500" y="341"/>
                  </a:lnTo>
                  <a:lnTo>
                    <a:pt x="466" y="320"/>
                  </a:lnTo>
                  <a:cubicBezTo>
                    <a:pt x="274" y="189"/>
                    <a:pt x="159" y="0"/>
                    <a:pt x="7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4"/>
            <p:cNvSpPr/>
            <p:nvPr/>
          </p:nvSpPr>
          <p:spPr>
            <a:xfrm>
              <a:off x="-970757" y="6046001"/>
              <a:ext cx="64912" cy="26131"/>
            </a:xfrm>
            <a:custGeom>
              <a:rect b="b" l="l" r="r" t="t"/>
              <a:pathLst>
                <a:path extrusionOk="0" h="566" w="1406">
                  <a:moveTo>
                    <a:pt x="66" y="0"/>
                  </a:moveTo>
                  <a:cubicBezTo>
                    <a:pt x="61" y="0"/>
                    <a:pt x="56" y="1"/>
                    <a:pt x="51" y="3"/>
                  </a:cubicBezTo>
                  <a:cubicBezTo>
                    <a:pt x="13" y="11"/>
                    <a:pt x="0" y="113"/>
                    <a:pt x="80" y="253"/>
                  </a:cubicBezTo>
                  <a:cubicBezTo>
                    <a:pt x="203" y="430"/>
                    <a:pt x="394" y="545"/>
                    <a:pt x="605" y="562"/>
                  </a:cubicBezTo>
                  <a:cubicBezTo>
                    <a:pt x="631" y="566"/>
                    <a:pt x="656" y="566"/>
                    <a:pt x="681" y="566"/>
                  </a:cubicBezTo>
                  <a:cubicBezTo>
                    <a:pt x="707" y="566"/>
                    <a:pt x="736" y="566"/>
                    <a:pt x="758" y="562"/>
                  </a:cubicBezTo>
                  <a:cubicBezTo>
                    <a:pt x="965" y="540"/>
                    <a:pt x="1155" y="439"/>
                    <a:pt x="1287" y="282"/>
                  </a:cubicBezTo>
                  <a:cubicBezTo>
                    <a:pt x="1393" y="164"/>
                    <a:pt x="1405" y="66"/>
                    <a:pt x="1371" y="45"/>
                  </a:cubicBezTo>
                  <a:cubicBezTo>
                    <a:pt x="1363" y="40"/>
                    <a:pt x="1355" y="38"/>
                    <a:pt x="1345" y="38"/>
                  </a:cubicBezTo>
                  <a:cubicBezTo>
                    <a:pt x="1304" y="38"/>
                    <a:pt x="1246" y="79"/>
                    <a:pt x="1160" y="134"/>
                  </a:cubicBezTo>
                  <a:cubicBezTo>
                    <a:pt x="1033" y="219"/>
                    <a:pt x="885" y="270"/>
                    <a:pt x="736" y="287"/>
                  </a:cubicBezTo>
                  <a:cubicBezTo>
                    <a:pt x="720" y="287"/>
                    <a:pt x="703" y="287"/>
                    <a:pt x="681" y="291"/>
                  </a:cubicBezTo>
                  <a:cubicBezTo>
                    <a:pt x="676" y="292"/>
                    <a:pt x="672" y="293"/>
                    <a:pt x="667" y="293"/>
                  </a:cubicBezTo>
                  <a:cubicBezTo>
                    <a:pt x="655" y="293"/>
                    <a:pt x="643" y="290"/>
                    <a:pt x="631" y="287"/>
                  </a:cubicBezTo>
                  <a:cubicBezTo>
                    <a:pt x="487" y="274"/>
                    <a:pt x="347" y="215"/>
                    <a:pt x="237" y="121"/>
                  </a:cubicBezTo>
                  <a:cubicBezTo>
                    <a:pt x="158" y="57"/>
                    <a:pt x="109" y="0"/>
                    <a:pt x="6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4"/>
            <p:cNvSpPr/>
            <p:nvPr/>
          </p:nvSpPr>
          <p:spPr>
            <a:xfrm>
              <a:off x="-903768" y="5650625"/>
              <a:ext cx="51431" cy="29224"/>
            </a:xfrm>
            <a:custGeom>
              <a:rect b="b" l="l" r="r" t="t"/>
              <a:pathLst>
                <a:path extrusionOk="0" h="633" w="1114">
                  <a:moveTo>
                    <a:pt x="68" y="1"/>
                  </a:moveTo>
                  <a:cubicBezTo>
                    <a:pt x="58" y="1"/>
                    <a:pt x="48" y="3"/>
                    <a:pt x="39" y="9"/>
                  </a:cubicBezTo>
                  <a:cubicBezTo>
                    <a:pt x="1" y="34"/>
                    <a:pt x="9" y="102"/>
                    <a:pt x="56" y="208"/>
                  </a:cubicBezTo>
                  <a:cubicBezTo>
                    <a:pt x="124" y="356"/>
                    <a:pt x="238" y="479"/>
                    <a:pt x="377" y="559"/>
                  </a:cubicBezTo>
                  <a:cubicBezTo>
                    <a:pt x="394" y="568"/>
                    <a:pt x="416" y="576"/>
                    <a:pt x="432" y="584"/>
                  </a:cubicBezTo>
                  <a:cubicBezTo>
                    <a:pt x="454" y="593"/>
                    <a:pt x="471" y="601"/>
                    <a:pt x="492" y="610"/>
                  </a:cubicBezTo>
                  <a:cubicBezTo>
                    <a:pt x="542" y="625"/>
                    <a:pt x="595" y="633"/>
                    <a:pt x="648" y="633"/>
                  </a:cubicBezTo>
                  <a:cubicBezTo>
                    <a:pt x="697" y="633"/>
                    <a:pt x="745" y="626"/>
                    <a:pt x="792" y="614"/>
                  </a:cubicBezTo>
                  <a:cubicBezTo>
                    <a:pt x="860" y="593"/>
                    <a:pt x="928" y="559"/>
                    <a:pt x="987" y="517"/>
                  </a:cubicBezTo>
                  <a:cubicBezTo>
                    <a:pt x="1080" y="441"/>
                    <a:pt x="1114" y="377"/>
                    <a:pt x="1093" y="343"/>
                  </a:cubicBezTo>
                  <a:cubicBezTo>
                    <a:pt x="1080" y="323"/>
                    <a:pt x="1057" y="315"/>
                    <a:pt x="1026" y="315"/>
                  </a:cubicBezTo>
                  <a:cubicBezTo>
                    <a:pt x="992" y="315"/>
                    <a:pt x="948" y="324"/>
                    <a:pt x="898" y="335"/>
                  </a:cubicBezTo>
                  <a:cubicBezTo>
                    <a:pt x="838" y="350"/>
                    <a:pt x="771" y="368"/>
                    <a:pt x="703" y="368"/>
                  </a:cubicBezTo>
                  <a:cubicBezTo>
                    <a:pt x="661" y="368"/>
                    <a:pt x="619" y="361"/>
                    <a:pt x="576" y="343"/>
                  </a:cubicBezTo>
                  <a:lnTo>
                    <a:pt x="543" y="331"/>
                  </a:lnTo>
                  <a:lnTo>
                    <a:pt x="509" y="314"/>
                  </a:lnTo>
                  <a:cubicBezTo>
                    <a:pt x="403" y="254"/>
                    <a:pt x="306" y="178"/>
                    <a:pt x="221" y="89"/>
                  </a:cubicBezTo>
                  <a:cubicBezTo>
                    <a:pt x="157" y="36"/>
                    <a:pt x="107" y="1"/>
                    <a:pt x="6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4"/>
            <p:cNvSpPr/>
            <p:nvPr/>
          </p:nvSpPr>
          <p:spPr>
            <a:xfrm>
              <a:off x="-799430" y="5677079"/>
              <a:ext cx="41505" cy="16759"/>
            </a:xfrm>
            <a:custGeom>
              <a:rect b="b" l="l" r="r" t="t"/>
              <a:pathLst>
                <a:path extrusionOk="0" h="363" w="899">
                  <a:moveTo>
                    <a:pt x="776" y="0"/>
                  </a:moveTo>
                  <a:cubicBezTo>
                    <a:pt x="761" y="0"/>
                    <a:pt x="746" y="1"/>
                    <a:pt x="729" y="3"/>
                  </a:cubicBezTo>
                  <a:cubicBezTo>
                    <a:pt x="632" y="20"/>
                    <a:pt x="543" y="45"/>
                    <a:pt x="450" y="75"/>
                  </a:cubicBezTo>
                  <a:lnTo>
                    <a:pt x="424" y="79"/>
                  </a:lnTo>
                  <a:lnTo>
                    <a:pt x="395" y="88"/>
                  </a:lnTo>
                  <a:cubicBezTo>
                    <a:pt x="357" y="96"/>
                    <a:pt x="324" y="99"/>
                    <a:pt x="293" y="99"/>
                  </a:cubicBezTo>
                  <a:cubicBezTo>
                    <a:pt x="211" y="99"/>
                    <a:pt x="153" y="77"/>
                    <a:pt x="100" y="77"/>
                  </a:cubicBezTo>
                  <a:cubicBezTo>
                    <a:pt x="81" y="77"/>
                    <a:pt x="62" y="80"/>
                    <a:pt x="43" y="88"/>
                  </a:cubicBezTo>
                  <a:cubicBezTo>
                    <a:pt x="9" y="105"/>
                    <a:pt x="1" y="177"/>
                    <a:pt x="77" y="253"/>
                  </a:cubicBezTo>
                  <a:cubicBezTo>
                    <a:pt x="154" y="326"/>
                    <a:pt x="254" y="362"/>
                    <a:pt x="357" y="362"/>
                  </a:cubicBezTo>
                  <a:cubicBezTo>
                    <a:pt x="385" y="362"/>
                    <a:pt x="413" y="360"/>
                    <a:pt x="441" y="354"/>
                  </a:cubicBezTo>
                  <a:lnTo>
                    <a:pt x="483" y="346"/>
                  </a:lnTo>
                  <a:lnTo>
                    <a:pt x="526" y="337"/>
                  </a:lnTo>
                  <a:cubicBezTo>
                    <a:pt x="627" y="303"/>
                    <a:pt x="725" y="253"/>
                    <a:pt x="805" y="185"/>
                  </a:cubicBezTo>
                  <a:cubicBezTo>
                    <a:pt x="869" y="134"/>
                    <a:pt x="898" y="88"/>
                    <a:pt x="881" y="50"/>
                  </a:cubicBezTo>
                  <a:cubicBezTo>
                    <a:pt x="865" y="13"/>
                    <a:pt x="828" y="0"/>
                    <a:pt x="7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4"/>
            <p:cNvSpPr/>
            <p:nvPr/>
          </p:nvSpPr>
          <p:spPr>
            <a:xfrm>
              <a:off x="-873252" y="5736819"/>
              <a:ext cx="60387" cy="28993"/>
            </a:xfrm>
            <a:custGeom>
              <a:rect b="b" l="l" r="r" t="t"/>
              <a:pathLst>
                <a:path extrusionOk="0" h="628" w="1308">
                  <a:moveTo>
                    <a:pt x="61" y="0"/>
                  </a:moveTo>
                  <a:cubicBezTo>
                    <a:pt x="55" y="0"/>
                    <a:pt x="48" y="2"/>
                    <a:pt x="42" y="4"/>
                  </a:cubicBezTo>
                  <a:cubicBezTo>
                    <a:pt x="4" y="17"/>
                    <a:pt x="0" y="110"/>
                    <a:pt x="64" y="233"/>
                  </a:cubicBezTo>
                  <a:cubicBezTo>
                    <a:pt x="157" y="398"/>
                    <a:pt x="309" y="520"/>
                    <a:pt x="487" y="584"/>
                  </a:cubicBezTo>
                  <a:cubicBezTo>
                    <a:pt x="508" y="592"/>
                    <a:pt x="533" y="597"/>
                    <a:pt x="555" y="601"/>
                  </a:cubicBezTo>
                  <a:cubicBezTo>
                    <a:pt x="576" y="609"/>
                    <a:pt x="597" y="614"/>
                    <a:pt x="622" y="618"/>
                  </a:cubicBezTo>
                  <a:cubicBezTo>
                    <a:pt x="663" y="624"/>
                    <a:pt x="704" y="628"/>
                    <a:pt x="746" y="628"/>
                  </a:cubicBezTo>
                  <a:cubicBezTo>
                    <a:pt x="891" y="628"/>
                    <a:pt x="1034" y="587"/>
                    <a:pt x="1160" y="508"/>
                  </a:cubicBezTo>
                  <a:cubicBezTo>
                    <a:pt x="1274" y="427"/>
                    <a:pt x="1308" y="343"/>
                    <a:pt x="1283" y="313"/>
                  </a:cubicBezTo>
                  <a:cubicBezTo>
                    <a:pt x="1271" y="299"/>
                    <a:pt x="1253" y="293"/>
                    <a:pt x="1230" y="293"/>
                  </a:cubicBezTo>
                  <a:cubicBezTo>
                    <a:pt x="1150" y="293"/>
                    <a:pt x="1004" y="357"/>
                    <a:pt x="816" y="357"/>
                  </a:cubicBezTo>
                  <a:cubicBezTo>
                    <a:pt x="768" y="357"/>
                    <a:pt x="717" y="353"/>
                    <a:pt x="665" y="343"/>
                  </a:cubicBezTo>
                  <a:lnTo>
                    <a:pt x="618" y="334"/>
                  </a:lnTo>
                  <a:lnTo>
                    <a:pt x="571" y="322"/>
                  </a:lnTo>
                  <a:cubicBezTo>
                    <a:pt x="279" y="231"/>
                    <a:pt x="149" y="0"/>
                    <a:pt x="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4"/>
            <p:cNvSpPr/>
            <p:nvPr/>
          </p:nvSpPr>
          <p:spPr>
            <a:xfrm>
              <a:off x="-925651" y="5812164"/>
              <a:ext cx="67682" cy="24515"/>
            </a:xfrm>
            <a:custGeom>
              <a:rect b="b" l="l" r="r" t="t"/>
              <a:pathLst>
                <a:path extrusionOk="0" h="531" w="1466">
                  <a:moveTo>
                    <a:pt x="1397" y="0"/>
                  </a:moveTo>
                  <a:cubicBezTo>
                    <a:pt x="1355" y="0"/>
                    <a:pt x="1289" y="27"/>
                    <a:pt x="1211" y="69"/>
                  </a:cubicBezTo>
                  <a:cubicBezTo>
                    <a:pt x="1097" y="133"/>
                    <a:pt x="949" y="222"/>
                    <a:pt x="784" y="247"/>
                  </a:cubicBezTo>
                  <a:cubicBezTo>
                    <a:pt x="767" y="247"/>
                    <a:pt x="750" y="256"/>
                    <a:pt x="733" y="256"/>
                  </a:cubicBezTo>
                  <a:lnTo>
                    <a:pt x="686" y="256"/>
                  </a:lnTo>
                  <a:cubicBezTo>
                    <a:pt x="521" y="256"/>
                    <a:pt x="369" y="184"/>
                    <a:pt x="259" y="133"/>
                  </a:cubicBezTo>
                  <a:cubicBezTo>
                    <a:pt x="175" y="95"/>
                    <a:pt x="111" y="65"/>
                    <a:pt x="70" y="65"/>
                  </a:cubicBezTo>
                  <a:cubicBezTo>
                    <a:pt x="55" y="65"/>
                    <a:pt x="44" y="69"/>
                    <a:pt x="35" y="78"/>
                  </a:cubicBezTo>
                  <a:cubicBezTo>
                    <a:pt x="1" y="116"/>
                    <a:pt x="39" y="192"/>
                    <a:pt x="140" y="298"/>
                  </a:cubicBezTo>
                  <a:cubicBezTo>
                    <a:pt x="284" y="438"/>
                    <a:pt x="479" y="522"/>
                    <a:pt x="682" y="531"/>
                  </a:cubicBezTo>
                  <a:cubicBezTo>
                    <a:pt x="708" y="531"/>
                    <a:pt x="733" y="531"/>
                    <a:pt x="758" y="526"/>
                  </a:cubicBezTo>
                  <a:cubicBezTo>
                    <a:pt x="784" y="526"/>
                    <a:pt x="809" y="522"/>
                    <a:pt x="830" y="518"/>
                  </a:cubicBezTo>
                  <a:cubicBezTo>
                    <a:pt x="1025" y="476"/>
                    <a:pt x="1199" y="374"/>
                    <a:pt x="1334" y="226"/>
                  </a:cubicBezTo>
                  <a:cubicBezTo>
                    <a:pt x="1427" y="124"/>
                    <a:pt x="1465" y="48"/>
                    <a:pt x="1436" y="14"/>
                  </a:cubicBezTo>
                  <a:cubicBezTo>
                    <a:pt x="1427" y="5"/>
                    <a:pt x="1414" y="0"/>
                    <a:pt x="139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4"/>
            <p:cNvSpPr/>
            <p:nvPr/>
          </p:nvSpPr>
          <p:spPr>
            <a:xfrm>
              <a:off x="-824822" y="5804454"/>
              <a:ext cx="56509" cy="29086"/>
            </a:xfrm>
            <a:custGeom>
              <a:rect b="b" l="l" r="r" t="t"/>
              <a:pathLst>
                <a:path extrusionOk="0" h="630" w="1224">
                  <a:moveTo>
                    <a:pt x="1158" y="1"/>
                  </a:moveTo>
                  <a:cubicBezTo>
                    <a:pt x="1118" y="1"/>
                    <a:pt x="1063" y="29"/>
                    <a:pt x="991" y="76"/>
                  </a:cubicBezTo>
                  <a:cubicBezTo>
                    <a:pt x="898" y="139"/>
                    <a:pt x="771" y="241"/>
                    <a:pt x="640" y="313"/>
                  </a:cubicBezTo>
                  <a:lnTo>
                    <a:pt x="602" y="334"/>
                  </a:lnTo>
                  <a:cubicBezTo>
                    <a:pt x="589" y="338"/>
                    <a:pt x="576" y="342"/>
                    <a:pt x="564" y="346"/>
                  </a:cubicBezTo>
                  <a:cubicBezTo>
                    <a:pt x="534" y="358"/>
                    <a:pt x="503" y="362"/>
                    <a:pt x="473" y="362"/>
                  </a:cubicBezTo>
                  <a:cubicBezTo>
                    <a:pt x="389" y="362"/>
                    <a:pt x="306" y="326"/>
                    <a:pt x="238" y="291"/>
                  </a:cubicBezTo>
                  <a:cubicBezTo>
                    <a:pt x="169" y="256"/>
                    <a:pt x="115" y="230"/>
                    <a:pt x="78" y="230"/>
                  </a:cubicBezTo>
                  <a:cubicBezTo>
                    <a:pt x="62" y="230"/>
                    <a:pt x="49" y="235"/>
                    <a:pt x="39" y="245"/>
                  </a:cubicBezTo>
                  <a:cubicBezTo>
                    <a:pt x="1" y="274"/>
                    <a:pt x="26" y="351"/>
                    <a:pt x="111" y="448"/>
                  </a:cubicBezTo>
                  <a:cubicBezTo>
                    <a:pt x="166" y="507"/>
                    <a:pt x="234" y="558"/>
                    <a:pt x="310" y="592"/>
                  </a:cubicBezTo>
                  <a:cubicBezTo>
                    <a:pt x="371" y="617"/>
                    <a:pt x="437" y="630"/>
                    <a:pt x="503" y="630"/>
                  </a:cubicBezTo>
                  <a:cubicBezTo>
                    <a:pt x="551" y="630"/>
                    <a:pt x="598" y="623"/>
                    <a:pt x="644" y="609"/>
                  </a:cubicBezTo>
                  <a:cubicBezTo>
                    <a:pt x="665" y="605"/>
                    <a:pt x="686" y="596"/>
                    <a:pt x="708" y="588"/>
                  </a:cubicBezTo>
                  <a:cubicBezTo>
                    <a:pt x="729" y="579"/>
                    <a:pt x="750" y="567"/>
                    <a:pt x="771" y="558"/>
                  </a:cubicBezTo>
                  <a:cubicBezTo>
                    <a:pt x="915" y="469"/>
                    <a:pt x="1038" y="355"/>
                    <a:pt x="1135" y="219"/>
                  </a:cubicBezTo>
                  <a:cubicBezTo>
                    <a:pt x="1203" y="118"/>
                    <a:pt x="1224" y="42"/>
                    <a:pt x="1194" y="12"/>
                  </a:cubicBezTo>
                  <a:cubicBezTo>
                    <a:pt x="1184" y="4"/>
                    <a:pt x="1172" y="1"/>
                    <a:pt x="115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4"/>
            <p:cNvSpPr/>
            <p:nvPr/>
          </p:nvSpPr>
          <p:spPr>
            <a:xfrm>
              <a:off x="-1137051" y="5836771"/>
              <a:ext cx="317956" cy="324188"/>
            </a:xfrm>
            <a:custGeom>
              <a:rect b="b" l="l" r="r" t="t"/>
              <a:pathLst>
                <a:path extrusionOk="0" h="7022" w="6887">
                  <a:moveTo>
                    <a:pt x="4079" y="1"/>
                  </a:moveTo>
                  <a:cubicBezTo>
                    <a:pt x="3913" y="1"/>
                    <a:pt x="3750" y="60"/>
                    <a:pt x="3619" y="171"/>
                  </a:cubicBezTo>
                  <a:cubicBezTo>
                    <a:pt x="3513" y="256"/>
                    <a:pt x="3200" y="705"/>
                    <a:pt x="3348" y="848"/>
                  </a:cubicBezTo>
                  <a:cubicBezTo>
                    <a:pt x="3076" y="585"/>
                    <a:pt x="2737" y="447"/>
                    <a:pt x="2398" y="447"/>
                  </a:cubicBezTo>
                  <a:cubicBezTo>
                    <a:pt x="2034" y="447"/>
                    <a:pt x="1671" y="605"/>
                    <a:pt x="1388" y="933"/>
                  </a:cubicBezTo>
                  <a:cubicBezTo>
                    <a:pt x="940" y="1454"/>
                    <a:pt x="931" y="2304"/>
                    <a:pt x="1376" y="2829"/>
                  </a:cubicBezTo>
                  <a:cubicBezTo>
                    <a:pt x="584" y="3071"/>
                    <a:pt x="0" y="3925"/>
                    <a:pt x="157" y="4738"/>
                  </a:cubicBezTo>
                  <a:cubicBezTo>
                    <a:pt x="286" y="5393"/>
                    <a:pt x="937" y="5893"/>
                    <a:pt x="1584" y="5893"/>
                  </a:cubicBezTo>
                  <a:cubicBezTo>
                    <a:pt x="1740" y="5893"/>
                    <a:pt x="1896" y="5864"/>
                    <a:pt x="2044" y="5800"/>
                  </a:cubicBezTo>
                  <a:cubicBezTo>
                    <a:pt x="2150" y="6245"/>
                    <a:pt x="2548" y="6567"/>
                    <a:pt x="2959" y="6770"/>
                  </a:cubicBezTo>
                  <a:cubicBezTo>
                    <a:pt x="3253" y="6917"/>
                    <a:pt x="3581" y="7022"/>
                    <a:pt x="3909" y="7022"/>
                  </a:cubicBezTo>
                  <a:cubicBezTo>
                    <a:pt x="3996" y="7022"/>
                    <a:pt x="4083" y="7014"/>
                    <a:pt x="4169" y="6998"/>
                  </a:cubicBezTo>
                  <a:cubicBezTo>
                    <a:pt x="4580" y="6922"/>
                    <a:pt x="4961" y="6609"/>
                    <a:pt x="5024" y="6198"/>
                  </a:cubicBezTo>
                  <a:cubicBezTo>
                    <a:pt x="5037" y="6114"/>
                    <a:pt x="5041" y="6021"/>
                    <a:pt x="5096" y="5957"/>
                  </a:cubicBezTo>
                  <a:cubicBezTo>
                    <a:pt x="5160" y="5889"/>
                    <a:pt x="5265" y="5885"/>
                    <a:pt x="5363" y="5872"/>
                  </a:cubicBezTo>
                  <a:cubicBezTo>
                    <a:pt x="5866" y="5813"/>
                    <a:pt x="6281" y="5432"/>
                    <a:pt x="6544" y="4996"/>
                  </a:cubicBezTo>
                  <a:cubicBezTo>
                    <a:pt x="6747" y="4662"/>
                    <a:pt x="6886" y="4273"/>
                    <a:pt x="6848" y="3887"/>
                  </a:cubicBezTo>
                  <a:cubicBezTo>
                    <a:pt x="6810" y="3498"/>
                    <a:pt x="6565" y="3113"/>
                    <a:pt x="6192" y="2990"/>
                  </a:cubicBezTo>
                  <a:cubicBezTo>
                    <a:pt x="6692" y="2677"/>
                    <a:pt x="6827" y="1915"/>
                    <a:pt x="6480" y="1445"/>
                  </a:cubicBezTo>
                  <a:cubicBezTo>
                    <a:pt x="6281" y="1179"/>
                    <a:pt x="5947" y="1039"/>
                    <a:pt x="5614" y="1039"/>
                  </a:cubicBezTo>
                  <a:cubicBezTo>
                    <a:pt x="5361" y="1039"/>
                    <a:pt x="5109" y="1120"/>
                    <a:pt x="4918" y="1289"/>
                  </a:cubicBezTo>
                  <a:cubicBezTo>
                    <a:pt x="5105" y="806"/>
                    <a:pt x="4813" y="197"/>
                    <a:pt x="4322" y="44"/>
                  </a:cubicBezTo>
                  <a:cubicBezTo>
                    <a:pt x="4242" y="15"/>
                    <a:pt x="4161" y="1"/>
                    <a:pt x="407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9" name="Google Shape;8169;p64"/>
          <p:cNvGrpSpPr/>
          <p:nvPr/>
        </p:nvGrpSpPr>
        <p:grpSpPr>
          <a:xfrm rot="2242033">
            <a:off x="3679361" y="7495969"/>
            <a:ext cx="496790" cy="941708"/>
            <a:chOff x="-3575513" y="5030923"/>
            <a:chExt cx="540344" cy="1024270"/>
          </a:xfrm>
        </p:grpSpPr>
        <p:sp>
          <p:nvSpPr>
            <p:cNvPr id="8170" name="Google Shape;8170;p64"/>
            <p:cNvSpPr/>
            <p:nvPr/>
          </p:nvSpPr>
          <p:spPr>
            <a:xfrm>
              <a:off x="-3481932" y="5510138"/>
              <a:ext cx="415692" cy="510474"/>
            </a:xfrm>
            <a:custGeom>
              <a:rect b="b" l="l" r="r" t="t"/>
              <a:pathLst>
                <a:path extrusionOk="0" h="11057" w="9004">
                  <a:moveTo>
                    <a:pt x="6659" y="0"/>
                  </a:moveTo>
                  <a:cubicBezTo>
                    <a:pt x="6130" y="563"/>
                    <a:pt x="4636" y="1372"/>
                    <a:pt x="4386" y="1490"/>
                  </a:cubicBezTo>
                  <a:cubicBezTo>
                    <a:pt x="3319" y="1994"/>
                    <a:pt x="2151" y="2303"/>
                    <a:pt x="970" y="2353"/>
                  </a:cubicBezTo>
                  <a:cubicBezTo>
                    <a:pt x="812" y="2358"/>
                    <a:pt x="618" y="2372"/>
                    <a:pt x="423" y="2372"/>
                  </a:cubicBezTo>
                  <a:cubicBezTo>
                    <a:pt x="278" y="2372"/>
                    <a:pt x="133" y="2364"/>
                    <a:pt x="1" y="2341"/>
                  </a:cubicBezTo>
                  <a:lnTo>
                    <a:pt x="1" y="2341"/>
                  </a:lnTo>
                  <a:cubicBezTo>
                    <a:pt x="64" y="2629"/>
                    <a:pt x="187" y="2925"/>
                    <a:pt x="276" y="3183"/>
                  </a:cubicBezTo>
                  <a:cubicBezTo>
                    <a:pt x="564" y="4021"/>
                    <a:pt x="2841" y="8778"/>
                    <a:pt x="3565" y="10357"/>
                  </a:cubicBezTo>
                  <a:cubicBezTo>
                    <a:pt x="3607" y="10459"/>
                    <a:pt x="3662" y="10552"/>
                    <a:pt x="3730" y="10632"/>
                  </a:cubicBezTo>
                  <a:cubicBezTo>
                    <a:pt x="3827" y="10725"/>
                    <a:pt x="3954" y="10772"/>
                    <a:pt x="4077" y="10810"/>
                  </a:cubicBezTo>
                  <a:cubicBezTo>
                    <a:pt x="4575" y="10965"/>
                    <a:pt x="4953" y="11057"/>
                    <a:pt x="5361" y="11057"/>
                  </a:cubicBezTo>
                  <a:cubicBezTo>
                    <a:pt x="5622" y="11057"/>
                    <a:pt x="5896" y="11019"/>
                    <a:pt x="6223" y="10937"/>
                  </a:cubicBezTo>
                  <a:cubicBezTo>
                    <a:pt x="6282" y="10920"/>
                    <a:pt x="6350" y="10903"/>
                    <a:pt x="6417" y="10890"/>
                  </a:cubicBezTo>
                  <a:cubicBezTo>
                    <a:pt x="6443" y="10886"/>
                    <a:pt x="6464" y="10882"/>
                    <a:pt x="6489" y="10878"/>
                  </a:cubicBezTo>
                  <a:cubicBezTo>
                    <a:pt x="6553" y="10865"/>
                    <a:pt x="6612" y="10844"/>
                    <a:pt x="6676" y="10823"/>
                  </a:cubicBezTo>
                  <a:cubicBezTo>
                    <a:pt x="6735" y="10802"/>
                    <a:pt x="6794" y="10780"/>
                    <a:pt x="6853" y="10751"/>
                  </a:cubicBezTo>
                  <a:cubicBezTo>
                    <a:pt x="6875" y="10742"/>
                    <a:pt x="6896" y="10730"/>
                    <a:pt x="6917" y="10717"/>
                  </a:cubicBezTo>
                  <a:cubicBezTo>
                    <a:pt x="6980" y="10687"/>
                    <a:pt x="7044" y="10658"/>
                    <a:pt x="7103" y="10632"/>
                  </a:cubicBezTo>
                  <a:cubicBezTo>
                    <a:pt x="7890" y="10277"/>
                    <a:pt x="8356" y="9866"/>
                    <a:pt x="8838" y="9164"/>
                  </a:cubicBezTo>
                  <a:cubicBezTo>
                    <a:pt x="8910" y="9058"/>
                    <a:pt x="8982" y="8943"/>
                    <a:pt x="8995" y="8808"/>
                  </a:cubicBezTo>
                  <a:cubicBezTo>
                    <a:pt x="9003" y="8702"/>
                    <a:pt x="8991" y="8592"/>
                    <a:pt x="8957" y="8491"/>
                  </a:cubicBezTo>
                  <a:cubicBezTo>
                    <a:pt x="8551" y="6802"/>
                    <a:pt x="7272" y="1697"/>
                    <a:pt x="6980" y="864"/>
                  </a:cubicBezTo>
                  <a:cubicBezTo>
                    <a:pt x="6887" y="589"/>
                    <a:pt x="6794" y="271"/>
                    <a:pt x="66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4"/>
            <p:cNvSpPr/>
            <p:nvPr/>
          </p:nvSpPr>
          <p:spPr>
            <a:xfrm>
              <a:off x="-3479946" y="5030923"/>
              <a:ext cx="213802" cy="986415"/>
            </a:xfrm>
            <a:custGeom>
              <a:rect b="b" l="l" r="r" t="t"/>
              <a:pathLst>
                <a:path extrusionOk="0" h="21366" w="4631">
                  <a:moveTo>
                    <a:pt x="416" y="0"/>
                  </a:moveTo>
                  <a:cubicBezTo>
                    <a:pt x="393" y="0"/>
                    <a:pt x="370" y="2"/>
                    <a:pt x="347" y="6"/>
                  </a:cubicBezTo>
                  <a:cubicBezTo>
                    <a:pt x="136" y="44"/>
                    <a:pt x="0" y="248"/>
                    <a:pt x="38" y="459"/>
                  </a:cubicBezTo>
                  <a:lnTo>
                    <a:pt x="3835" y="21050"/>
                  </a:lnTo>
                  <a:cubicBezTo>
                    <a:pt x="3869" y="21235"/>
                    <a:pt x="4033" y="21366"/>
                    <a:pt x="4215" y="21366"/>
                  </a:cubicBezTo>
                  <a:cubicBezTo>
                    <a:pt x="4238" y="21366"/>
                    <a:pt x="4261" y="21364"/>
                    <a:pt x="4284" y="21359"/>
                  </a:cubicBezTo>
                  <a:cubicBezTo>
                    <a:pt x="4495" y="21317"/>
                    <a:pt x="4631" y="21118"/>
                    <a:pt x="4593" y="20906"/>
                  </a:cubicBezTo>
                  <a:lnTo>
                    <a:pt x="796" y="315"/>
                  </a:lnTo>
                  <a:cubicBezTo>
                    <a:pt x="762" y="131"/>
                    <a:pt x="598" y="0"/>
                    <a:pt x="4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4"/>
            <p:cNvSpPr/>
            <p:nvPr/>
          </p:nvSpPr>
          <p:spPr>
            <a:xfrm>
              <a:off x="-3498921" y="5545041"/>
              <a:ext cx="147182" cy="141827"/>
            </a:xfrm>
            <a:custGeom>
              <a:rect b="b" l="l" r="r" t="t"/>
              <a:pathLst>
                <a:path extrusionOk="0" h="3072" w="3188">
                  <a:moveTo>
                    <a:pt x="1642" y="1"/>
                  </a:moveTo>
                  <a:cubicBezTo>
                    <a:pt x="1562" y="1"/>
                    <a:pt x="1482" y="9"/>
                    <a:pt x="1402" y="27"/>
                  </a:cubicBezTo>
                  <a:cubicBezTo>
                    <a:pt x="1228" y="74"/>
                    <a:pt x="1072" y="184"/>
                    <a:pt x="928" y="290"/>
                  </a:cubicBezTo>
                  <a:cubicBezTo>
                    <a:pt x="661" y="489"/>
                    <a:pt x="1" y="840"/>
                    <a:pt x="9" y="1217"/>
                  </a:cubicBezTo>
                  <a:cubicBezTo>
                    <a:pt x="18" y="1276"/>
                    <a:pt x="35" y="1335"/>
                    <a:pt x="64" y="1386"/>
                  </a:cubicBezTo>
                  <a:cubicBezTo>
                    <a:pt x="229" y="1754"/>
                    <a:pt x="305" y="2139"/>
                    <a:pt x="449" y="2512"/>
                  </a:cubicBezTo>
                  <a:cubicBezTo>
                    <a:pt x="547" y="2761"/>
                    <a:pt x="796" y="2838"/>
                    <a:pt x="1046" y="2905"/>
                  </a:cubicBezTo>
                  <a:cubicBezTo>
                    <a:pt x="1330" y="2981"/>
                    <a:pt x="1618" y="3037"/>
                    <a:pt x="1910" y="3066"/>
                  </a:cubicBezTo>
                  <a:cubicBezTo>
                    <a:pt x="1943" y="3070"/>
                    <a:pt x="1976" y="3071"/>
                    <a:pt x="2009" y="3071"/>
                  </a:cubicBezTo>
                  <a:cubicBezTo>
                    <a:pt x="2174" y="3071"/>
                    <a:pt x="2336" y="3027"/>
                    <a:pt x="2477" y="2939"/>
                  </a:cubicBezTo>
                  <a:cubicBezTo>
                    <a:pt x="2621" y="2838"/>
                    <a:pt x="2714" y="2689"/>
                    <a:pt x="2803" y="2546"/>
                  </a:cubicBezTo>
                  <a:cubicBezTo>
                    <a:pt x="2989" y="2249"/>
                    <a:pt x="3175" y="1936"/>
                    <a:pt x="3188" y="1602"/>
                  </a:cubicBezTo>
                  <a:cubicBezTo>
                    <a:pt x="3188" y="1432"/>
                    <a:pt x="3162" y="1263"/>
                    <a:pt x="3107" y="1106"/>
                  </a:cubicBezTo>
                  <a:cubicBezTo>
                    <a:pt x="3052" y="903"/>
                    <a:pt x="2980" y="704"/>
                    <a:pt x="2896" y="514"/>
                  </a:cubicBezTo>
                  <a:cubicBezTo>
                    <a:pt x="2748" y="175"/>
                    <a:pt x="2320" y="112"/>
                    <a:pt x="1973" y="40"/>
                  </a:cubicBezTo>
                  <a:lnTo>
                    <a:pt x="1910" y="31"/>
                  </a:lnTo>
                  <a:cubicBezTo>
                    <a:pt x="1820" y="11"/>
                    <a:pt x="1731" y="1"/>
                    <a:pt x="164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4"/>
            <p:cNvSpPr/>
            <p:nvPr/>
          </p:nvSpPr>
          <p:spPr>
            <a:xfrm>
              <a:off x="-3488764" y="5563000"/>
              <a:ext cx="102446" cy="48799"/>
            </a:xfrm>
            <a:custGeom>
              <a:rect b="b" l="l" r="r" t="t"/>
              <a:pathLst>
                <a:path extrusionOk="0" h="1057" w="2219">
                  <a:moveTo>
                    <a:pt x="2196" y="0"/>
                  </a:moveTo>
                  <a:cubicBezTo>
                    <a:pt x="2166" y="0"/>
                    <a:pt x="2077" y="96"/>
                    <a:pt x="1948" y="256"/>
                  </a:cubicBezTo>
                  <a:cubicBezTo>
                    <a:pt x="1876" y="341"/>
                    <a:pt x="1795" y="447"/>
                    <a:pt x="1702" y="565"/>
                  </a:cubicBezTo>
                  <a:lnTo>
                    <a:pt x="1558" y="751"/>
                  </a:lnTo>
                  <a:cubicBezTo>
                    <a:pt x="1520" y="811"/>
                    <a:pt x="1465" y="861"/>
                    <a:pt x="1402" y="891"/>
                  </a:cubicBezTo>
                  <a:cubicBezTo>
                    <a:pt x="1376" y="904"/>
                    <a:pt x="1347" y="908"/>
                    <a:pt x="1317" y="912"/>
                  </a:cubicBezTo>
                  <a:lnTo>
                    <a:pt x="1224" y="912"/>
                  </a:lnTo>
                  <a:cubicBezTo>
                    <a:pt x="1144" y="908"/>
                    <a:pt x="1059" y="895"/>
                    <a:pt x="979" y="887"/>
                  </a:cubicBezTo>
                  <a:lnTo>
                    <a:pt x="746" y="857"/>
                  </a:lnTo>
                  <a:cubicBezTo>
                    <a:pt x="602" y="840"/>
                    <a:pt x="471" y="819"/>
                    <a:pt x="361" y="802"/>
                  </a:cubicBezTo>
                  <a:cubicBezTo>
                    <a:pt x="197" y="773"/>
                    <a:pt x="84" y="747"/>
                    <a:pt x="36" y="747"/>
                  </a:cubicBezTo>
                  <a:cubicBezTo>
                    <a:pt x="20" y="747"/>
                    <a:pt x="11" y="749"/>
                    <a:pt x="9" y="756"/>
                  </a:cubicBezTo>
                  <a:cubicBezTo>
                    <a:pt x="1" y="777"/>
                    <a:pt x="124" y="840"/>
                    <a:pt x="339" y="899"/>
                  </a:cubicBezTo>
                  <a:cubicBezTo>
                    <a:pt x="466" y="938"/>
                    <a:pt x="598" y="967"/>
                    <a:pt x="729" y="988"/>
                  </a:cubicBezTo>
                  <a:cubicBezTo>
                    <a:pt x="801" y="1001"/>
                    <a:pt x="877" y="1014"/>
                    <a:pt x="962" y="1022"/>
                  </a:cubicBezTo>
                  <a:cubicBezTo>
                    <a:pt x="1042" y="1035"/>
                    <a:pt x="1122" y="1048"/>
                    <a:pt x="1220" y="1056"/>
                  </a:cubicBezTo>
                  <a:cubicBezTo>
                    <a:pt x="1258" y="1056"/>
                    <a:pt x="1296" y="1056"/>
                    <a:pt x="1334" y="1052"/>
                  </a:cubicBezTo>
                  <a:cubicBezTo>
                    <a:pt x="1376" y="1048"/>
                    <a:pt x="1414" y="1039"/>
                    <a:pt x="1453" y="1022"/>
                  </a:cubicBezTo>
                  <a:cubicBezTo>
                    <a:pt x="1541" y="980"/>
                    <a:pt x="1618" y="916"/>
                    <a:pt x="1673" y="832"/>
                  </a:cubicBezTo>
                  <a:lnTo>
                    <a:pt x="1808" y="641"/>
                  </a:lnTo>
                  <a:cubicBezTo>
                    <a:pt x="1893" y="519"/>
                    <a:pt x="1965" y="409"/>
                    <a:pt x="2032" y="315"/>
                  </a:cubicBezTo>
                  <a:cubicBezTo>
                    <a:pt x="2151" y="133"/>
                    <a:pt x="2219" y="15"/>
                    <a:pt x="2202" y="2"/>
                  </a:cubicBezTo>
                  <a:cubicBezTo>
                    <a:pt x="2200" y="1"/>
                    <a:pt x="2198" y="0"/>
                    <a:pt x="219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4"/>
            <p:cNvSpPr/>
            <p:nvPr/>
          </p:nvSpPr>
          <p:spPr>
            <a:xfrm>
              <a:off x="-3422884" y="5607967"/>
              <a:ext cx="29547" cy="69898"/>
            </a:xfrm>
            <a:custGeom>
              <a:rect b="b" l="l" r="r" t="t"/>
              <a:pathLst>
                <a:path extrusionOk="0" h="1514" w="640">
                  <a:moveTo>
                    <a:pt x="47" y="1"/>
                  </a:moveTo>
                  <a:cubicBezTo>
                    <a:pt x="45" y="1"/>
                    <a:pt x="44" y="1"/>
                    <a:pt x="42" y="2"/>
                  </a:cubicBezTo>
                  <a:cubicBezTo>
                    <a:pt x="0" y="19"/>
                    <a:pt x="110" y="323"/>
                    <a:pt x="250" y="717"/>
                  </a:cubicBezTo>
                  <a:cubicBezTo>
                    <a:pt x="258" y="734"/>
                    <a:pt x="263" y="755"/>
                    <a:pt x="271" y="776"/>
                  </a:cubicBezTo>
                  <a:cubicBezTo>
                    <a:pt x="279" y="793"/>
                    <a:pt x="284" y="814"/>
                    <a:pt x="292" y="831"/>
                  </a:cubicBezTo>
                  <a:cubicBezTo>
                    <a:pt x="437" y="1217"/>
                    <a:pt x="546" y="1513"/>
                    <a:pt x="594" y="1513"/>
                  </a:cubicBezTo>
                  <a:cubicBezTo>
                    <a:pt x="595" y="1513"/>
                    <a:pt x="596" y="1513"/>
                    <a:pt x="597" y="1513"/>
                  </a:cubicBezTo>
                  <a:cubicBezTo>
                    <a:pt x="639" y="1500"/>
                    <a:pt x="567" y="1183"/>
                    <a:pt x="428" y="785"/>
                  </a:cubicBezTo>
                  <a:cubicBezTo>
                    <a:pt x="419" y="764"/>
                    <a:pt x="411" y="747"/>
                    <a:pt x="406" y="725"/>
                  </a:cubicBezTo>
                  <a:cubicBezTo>
                    <a:pt x="398" y="704"/>
                    <a:pt x="390" y="687"/>
                    <a:pt x="385" y="666"/>
                  </a:cubicBezTo>
                  <a:cubicBezTo>
                    <a:pt x="238" y="286"/>
                    <a:pt x="95" y="1"/>
                    <a:pt x="4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4"/>
            <p:cNvSpPr/>
            <p:nvPr/>
          </p:nvSpPr>
          <p:spPr>
            <a:xfrm>
              <a:off x="-3283782" y="5574034"/>
              <a:ext cx="145612" cy="142796"/>
            </a:xfrm>
            <a:custGeom>
              <a:rect b="b" l="l" r="r" t="t"/>
              <a:pathLst>
                <a:path extrusionOk="0" h="3093" w="3154">
                  <a:moveTo>
                    <a:pt x="1646" y="0"/>
                  </a:moveTo>
                  <a:cubicBezTo>
                    <a:pt x="1589" y="0"/>
                    <a:pt x="1531" y="4"/>
                    <a:pt x="1474" y="13"/>
                  </a:cubicBezTo>
                  <a:cubicBezTo>
                    <a:pt x="1292" y="47"/>
                    <a:pt x="1131" y="144"/>
                    <a:pt x="978" y="241"/>
                  </a:cubicBezTo>
                  <a:cubicBezTo>
                    <a:pt x="699" y="419"/>
                    <a:pt x="18" y="724"/>
                    <a:pt x="1" y="1101"/>
                  </a:cubicBezTo>
                  <a:cubicBezTo>
                    <a:pt x="1" y="1160"/>
                    <a:pt x="13" y="1219"/>
                    <a:pt x="39" y="1274"/>
                  </a:cubicBezTo>
                  <a:cubicBezTo>
                    <a:pt x="178" y="1651"/>
                    <a:pt x="229" y="2040"/>
                    <a:pt x="348" y="2421"/>
                  </a:cubicBezTo>
                  <a:cubicBezTo>
                    <a:pt x="424" y="2679"/>
                    <a:pt x="669" y="2768"/>
                    <a:pt x="915" y="2853"/>
                  </a:cubicBezTo>
                  <a:cubicBezTo>
                    <a:pt x="1190" y="2955"/>
                    <a:pt x="1478" y="3026"/>
                    <a:pt x="1766" y="3077"/>
                  </a:cubicBezTo>
                  <a:cubicBezTo>
                    <a:pt x="1818" y="3088"/>
                    <a:pt x="1872" y="3093"/>
                    <a:pt x="1925" y="3093"/>
                  </a:cubicBezTo>
                  <a:cubicBezTo>
                    <a:pt x="2069" y="3093"/>
                    <a:pt x="2212" y="3056"/>
                    <a:pt x="2341" y="2988"/>
                  </a:cubicBezTo>
                  <a:cubicBezTo>
                    <a:pt x="2489" y="2899"/>
                    <a:pt x="2595" y="2756"/>
                    <a:pt x="2697" y="2620"/>
                  </a:cubicBezTo>
                  <a:cubicBezTo>
                    <a:pt x="2896" y="2337"/>
                    <a:pt x="3107" y="2040"/>
                    <a:pt x="3145" y="1706"/>
                  </a:cubicBezTo>
                  <a:cubicBezTo>
                    <a:pt x="3154" y="1537"/>
                    <a:pt x="3141" y="1367"/>
                    <a:pt x="3099" y="1206"/>
                  </a:cubicBezTo>
                  <a:cubicBezTo>
                    <a:pt x="3057" y="999"/>
                    <a:pt x="2997" y="796"/>
                    <a:pt x="2925" y="597"/>
                  </a:cubicBezTo>
                  <a:cubicBezTo>
                    <a:pt x="2803" y="254"/>
                    <a:pt x="2384" y="157"/>
                    <a:pt x="2041" y="64"/>
                  </a:cubicBezTo>
                  <a:lnTo>
                    <a:pt x="1977" y="47"/>
                  </a:lnTo>
                  <a:cubicBezTo>
                    <a:pt x="1868" y="16"/>
                    <a:pt x="1757" y="0"/>
                    <a:pt x="164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4"/>
            <p:cNvSpPr/>
            <p:nvPr/>
          </p:nvSpPr>
          <p:spPr>
            <a:xfrm>
              <a:off x="-3273994" y="5594486"/>
              <a:ext cx="104754" cy="45706"/>
            </a:xfrm>
            <a:custGeom>
              <a:rect b="b" l="l" r="r" t="t"/>
              <a:pathLst>
                <a:path extrusionOk="0" h="990" w="2269">
                  <a:moveTo>
                    <a:pt x="2247" y="0"/>
                  </a:moveTo>
                  <a:cubicBezTo>
                    <a:pt x="2218" y="0"/>
                    <a:pt x="2124" y="88"/>
                    <a:pt x="1981" y="239"/>
                  </a:cubicBezTo>
                  <a:cubicBezTo>
                    <a:pt x="1901" y="319"/>
                    <a:pt x="1812" y="416"/>
                    <a:pt x="1714" y="531"/>
                  </a:cubicBezTo>
                  <a:lnTo>
                    <a:pt x="1558" y="704"/>
                  </a:lnTo>
                  <a:cubicBezTo>
                    <a:pt x="1516" y="763"/>
                    <a:pt x="1456" y="806"/>
                    <a:pt x="1389" y="831"/>
                  </a:cubicBezTo>
                  <a:cubicBezTo>
                    <a:pt x="1363" y="840"/>
                    <a:pt x="1334" y="844"/>
                    <a:pt x="1308" y="848"/>
                  </a:cubicBezTo>
                  <a:cubicBezTo>
                    <a:pt x="1274" y="848"/>
                    <a:pt x="1245" y="848"/>
                    <a:pt x="1215" y="844"/>
                  </a:cubicBezTo>
                  <a:cubicBezTo>
                    <a:pt x="1135" y="835"/>
                    <a:pt x="1050" y="814"/>
                    <a:pt x="970" y="802"/>
                  </a:cubicBezTo>
                  <a:lnTo>
                    <a:pt x="741" y="755"/>
                  </a:lnTo>
                  <a:cubicBezTo>
                    <a:pt x="593" y="725"/>
                    <a:pt x="466" y="696"/>
                    <a:pt x="360" y="670"/>
                  </a:cubicBezTo>
                  <a:cubicBezTo>
                    <a:pt x="187" y="629"/>
                    <a:pt x="70" y="593"/>
                    <a:pt x="27" y="593"/>
                  </a:cubicBezTo>
                  <a:cubicBezTo>
                    <a:pt x="17" y="593"/>
                    <a:pt x="11" y="595"/>
                    <a:pt x="9" y="598"/>
                  </a:cubicBezTo>
                  <a:cubicBezTo>
                    <a:pt x="0" y="624"/>
                    <a:pt x="115" y="696"/>
                    <a:pt x="330" y="772"/>
                  </a:cubicBezTo>
                  <a:cubicBezTo>
                    <a:pt x="453" y="814"/>
                    <a:pt x="580" y="852"/>
                    <a:pt x="711" y="882"/>
                  </a:cubicBezTo>
                  <a:cubicBezTo>
                    <a:pt x="783" y="899"/>
                    <a:pt x="860" y="920"/>
                    <a:pt x="940" y="937"/>
                  </a:cubicBezTo>
                  <a:cubicBezTo>
                    <a:pt x="1020" y="954"/>
                    <a:pt x="1101" y="975"/>
                    <a:pt x="1198" y="984"/>
                  </a:cubicBezTo>
                  <a:cubicBezTo>
                    <a:pt x="1225" y="987"/>
                    <a:pt x="1252" y="990"/>
                    <a:pt x="1279" y="990"/>
                  </a:cubicBezTo>
                  <a:cubicBezTo>
                    <a:pt x="1290" y="990"/>
                    <a:pt x="1301" y="989"/>
                    <a:pt x="1312" y="988"/>
                  </a:cubicBezTo>
                  <a:cubicBezTo>
                    <a:pt x="1355" y="988"/>
                    <a:pt x="1393" y="984"/>
                    <a:pt x="1435" y="971"/>
                  </a:cubicBezTo>
                  <a:cubicBezTo>
                    <a:pt x="1524" y="933"/>
                    <a:pt x="1604" y="874"/>
                    <a:pt x="1664" y="793"/>
                  </a:cubicBezTo>
                  <a:lnTo>
                    <a:pt x="1812" y="615"/>
                  </a:lnTo>
                  <a:cubicBezTo>
                    <a:pt x="1905" y="501"/>
                    <a:pt x="1990" y="395"/>
                    <a:pt x="2057" y="306"/>
                  </a:cubicBezTo>
                  <a:cubicBezTo>
                    <a:pt x="2193" y="129"/>
                    <a:pt x="2269" y="19"/>
                    <a:pt x="2252" y="2"/>
                  </a:cubicBezTo>
                  <a:cubicBezTo>
                    <a:pt x="2251" y="1"/>
                    <a:pt x="2249" y="0"/>
                    <a:pt x="2247"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4"/>
            <p:cNvSpPr/>
            <p:nvPr/>
          </p:nvSpPr>
          <p:spPr>
            <a:xfrm>
              <a:off x="-3208945" y="5636914"/>
              <a:ext cx="24884" cy="71606"/>
            </a:xfrm>
            <a:custGeom>
              <a:rect b="b" l="l" r="r" t="t"/>
              <a:pathLst>
                <a:path extrusionOk="0" h="1551" w="539">
                  <a:moveTo>
                    <a:pt x="46" y="1"/>
                  </a:moveTo>
                  <a:cubicBezTo>
                    <a:pt x="45" y="1"/>
                    <a:pt x="44" y="1"/>
                    <a:pt x="43" y="1"/>
                  </a:cubicBezTo>
                  <a:cubicBezTo>
                    <a:pt x="1" y="18"/>
                    <a:pt x="90" y="327"/>
                    <a:pt x="204" y="729"/>
                  </a:cubicBezTo>
                  <a:cubicBezTo>
                    <a:pt x="208" y="750"/>
                    <a:pt x="217" y="771"/>
                    <a:pt x="221" y="788"/>
                  </a:cubicBezTo>
                  <a:cubicBezTo>
                    <a:pt x="225" y="809"/>
                    <a:pt x="234" y="831"/>
                    <a:pt x="238" y="848"/>
                  </a:cubicBezTo>
                  <a:cubicBezTo>
                    <a:pt x="350" y="1246"/>
                    <a:pt x="441" y="1551"/>
                    <a:pt x="489" y="1551"/>
                  </a:cubicBezTo>
                  <a:cubicBezTo>
                    <a:pt x="490" y="1551"/>
                    <a:pt x="491" y="1550"/>
                    <a:pt x="492" y="1550"/>
                  </a:cubicBezTo>
                  <a:cubicBezTo>
                    <a:pt x="538" y="1542"/>
                    <a:pt x="487" y="1220"/>
                    <a:pt x="373" y="809"/>
                  </a:cubicBezTo>
                  <a:lnTo>
                    <a:pt x="356" y="750"/>
                  </a:lnTo>
                  <a:lnTo>
                    <a:pt x="339" y="691"/>
                  </a:lnTo>
                  <a:cubicBezTo>
                    <a:pt x="219" y="293"/>
                    <a:pt x="95" y="1"/>
                    <a:pt x="4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4"/>
            <p:cNvSpPr/>
            <p:nvPr/>
          </p:nvSpPr>
          <p:spPr>
            <a:xfrm>
              <a:off x="-3361758" y="5489732"/>
              <a:ext cx="143119" cy="145612"/>
            </a:xfrm>
            <a:custGeom>
              <a:rect b="b" l="l" r="r" t="t"/>
              <a:pathLst>
                <a:path extrusionOk="0" h="3154" w="3100">
                  <a:moveTo>
                    <a:pt x="1198" y="0"/>
                  </a:moveTo>
                  <a:cubicBezTo>
                    <a:pt x="872" y="0"/>
                    <a:pt x="613" y="297"/>
                    <a:pt x="386" y="535"/>
                  </a:cubicBezTo>
                  <a:lnTo>
                    <a:pt x="340" y="582"/>
                  </a:lnTo>
                  <a:cubicBezTo>
                    <a:pt x="221" y="700"/>
                    <a:pt x="128" y="844"/>
                    <a:pt x="69" y="1005"/>
                  </a:cubicBezTo>
                  <a:cubicBezTo>
                    <a:pt x="14" y="1179"/>
                    <a:pt x="22" y="1369"/>
                    <a:pt x="35" y="1547"/>
                  </a:cubicBezTo>
                  <a:cubicBezTo>
                    <a:pt x="60" y="1881"/>
                    <a:pt x="1" y="2622"/>
                    <a:pt x="323" y="2817"/>
                  </a:cubicBezTo>
                  <a:cubicBezTo>
                    <a:pt x="378" y="2846"/>
                    <a:pt x="437" y="2863"/>
                    <a:pt x="496" y="2867"/>
                  </a:cubicBezTo>
                  <a:cubicBezTo>
                    <a:pt x="894" y="2922"/>
                    <a:pt x="1262" y="3066"/>
                    <a:pt x="1652" y="3143"/>
                  </a:cubicBezTo>
                  <a:cubicBezTo>
                    <a:pt x="1686" y="3150"/>
                    <a:pt x="1719" y="3153"/>
                    <a:pt x="1751" y="3153"/>
                  </a:cubicBezTo>
                  <a:cubicBezTo>
                    <a:pt x="1965" y="3153"/>
                    <a:pt x="2134" y="3006"/>
                    <a:pt x="2303" y="2855"/>
                  </a:cubicBezTo>
                  <a:cubicBezTo>
                    <a:pt x="2519" y="2656"/>
                    <a:pt x="2722" y="2440"/>
                    <a:pt x="2904" y="2211"/>
                  </a:cubicBezTo>
                  <a:cubicBezTo>
                    <a:pt x="3027" y="2055"/>
                    <a:pt x="3099" y="1860"/>
                    <a:pt x="3099" y="1661"/>
                  </a:cubicBezTo>
                  <a:cubicBezTo>
                    <a:pt x="3095" y="1488"/>
                    <a:pt x="3019" y="1327"/>
                    <a:pt x="2943" y="1174"/>
                  </a:cubicBezTo>
                  <a:cubicBezTo>
                    <a:pt x="2790" y="861"/>
                    <a:pt x="2629" y="540"/>
                    <a:pt x="2354" y="345"/>
                  </a:cubicBezTo>
                  <a:cubicBezTo>
                    <a:pt x="2215" y="256"/>
                    <a:pt x="2058" y="188"/>
                    <a:pt x="1893" y="146"/>
                  </a:cubicBezTo>
                  <a:cubicBezTo>
                    <a:pt x="1690" y="87"/>
                    <a:pt x="1487" y="40"/>
                    <a:pt x="1279" y="6"/>
                  </a:cubicBezTo>
                  <a:cubicBezTo>
                    <a:pt x="1252" y="2"/>
                    <a:pt x="1225" y="0"/>
                    <a:pt x="1198"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4"/>
            <p:cNvSpPr/>
            <p:nvPr/>
          </p:nvSpPr>
          <p:spPr>
            <a:xfrm>
              <a:off x="-3344953" y="5505614"/>
              <a:ext cx="47553" cy="104200"/>
            </a:xfrm>
            <a:custGeom>
              <a:rect b="b" l="l" r="r" t="t"/>
              <a:pathLst>
                <a:path extrusionOk="0" h="2257" w="1030">
                  <a:moveTo>
                    <a:pt x="562" y="0"/>
                  </a:moveTo>
                  <a:cubicBezTo>
                    <a:pt x="561" y="0"/>
                    <a:pt x="560" y="1"/>
                    <a:pt x="560" y="1"/>
                  </a:cubicBezTo>
                  <a:cubicBezTo>
                    <a:pt x="534" y="5"/>
                    <a:pt x="568" y="141"/>
                    <a:pt x="636" y="352"/>
                  </a:cubicBezTo>
                  <a:cubicBezTo>
                    <a:pt x="670" y="458"/>
                    <a:pt x="716" y="581"/>
                    <a:pt x="767" y="720"/>
                  </a:cubicBezTo>
                  <a:cubicBezTo>
                    <a:pt x="792" y="792"/>
                    <a:pt x="818" y="864"/>
                    <a:pt x="843" y="940"/>
                  </a:cubicBezTo>
                  <a:cubicBezTo>
                    <a:pt x="877" y="1008"/>
                    <a:pt x="886" y="1080"/>
                    <a:pt x="877" y="1152"/>
                  </a:cubicBezTo>
                  <a:cubicBezTo>
                    <a:pt x="873" y="1182"/>
                    <a:pt x="864" y="1207"/>
                    <a:pt x="852" y="1233"/>
                  </a:cubicBezTo>
                  <a:cubicBezTo>
                    <a:pt x="835" y="1262"/>
                    <a:pt x="822" y="1288"/>
                    <a:pt x="801" y="1313"/>
                  </a:cubicBezTo>
                  <a:cubicBezTo>
                    <a:pt x="754" y="1376"/>
                    <a:pt x="695" y="1444"/>
                    <a:pt x="648" y="1508"/>
                  </a:cubicBezTo>
                  <a:lnTo>
                    <a:pt x="500" y="1690"/>
                  </a:lnTo>
                  <a:cubicBezTo>
                    <a:pt x="407" y="1800"/>
                    <a:pt x="318" y="1901"/>
                    <a:pt x="246" y="1982"/>
                  </a:cubicBezTo>
                  <a:cubicBezTo>
                    <a:pt x="98" y="2142"/>
                    <a:pt x="1" y="2236"/>
                    <a:pt x="14" y="2253"/>
                  </a:cubicBezTo>
                  <a:cubicBezTo>
                    <a:pt x="16" y="2255"/>
                    <a:pt x="19" y="2256"/>
                    <a:pt x="24" y="2256"/>
                  </a:cubicBezTo>
                  <a:cubicBezTo>
                    <a:pt x="60" y="2256"/>
                    <a:pt x="169" y="2188"/>
                    <a:pt x="318" y="2054"/>
                  </a:cubicBezTo>
                  <a:cubicBezTo>
                    <a:pt x="416" y="1965"/>
                    <a:pt x="509" y="1872"/>
                    <a:pt x="598" y="1774"/>
                  </a:cubicBezTo>
                  <a:cubicBezTo>
                    <a:pt x="653" y="1719"/>
                    <a:pt x="699" y="1660"/>
                    <a:pt x="754" y="1597"/>
                  </a:cubicBezTo>
                  <a:cubicBezTo>
                    <a:pt x="805" y="1533"/>
                    <a:pt x="864" y="1474"/>
                    <a:pt x="919" y="1393"/>
                  </a:cubicBezTo>
                  <a:cubicBezTo>
                    <a:pt x="941" y="1364"/>
                    <a:pt x="962" y="1330"/>
                    <a:pt x="979" y="1296"/>
                  </a:cubicBezTo>
                  <a:cubicBezTo>
                    <a:pt x="996" y="1258"/>
                    <a:pt x="1008" y="1220"/>
                    <a:pt x="1017" y="1177"/>
                  </a:cubicBezTo>
                  <a:cubicBezTo>
                    <a:pt x="1029" y="1080"/>
                    <a:pt x="1017" y="983"/>
                    <a:pt x="974" y="894"/>
                  </a:cubicBezTo>
                  <a:cubicBezTo>
                    <a:pt x="945" y="818"/>
                    <a:pt x="915" y="746"/>
                    <a:pt x="886" y="674"/>
                  </a:cubicBezTo>
                  <a:cubicBezTo>
                    <a:pt x="830" y="538"/>
                    <a:pt x="780" y="416"/>
                    <a:pt x="733" y="314"/>
                  </a:cubicBezTo>
                  <a:cubicBezTo>
                    <a:pt x="647" y="118"/>
                    <a:pt x="585" y="0"/>
                    <a:pt x="562"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4"/>
            <p:cNvSpPr/>
            <p:nvPr/>
          </p:nvSpPr>
          <p:spPr>
            <a:xfrm>
              <a:off x="-3299802" y="5557183"/>
              <a:ext cx="73729" cy="17682"/>
            </a:xfrm>
            <a:custGeom>
              <a:rect b="b" l="l" r="r" t="t"/>
              <a:pathLst>
                <a:path extrusionOk="0" h="383" w="1597">
                  <a:moveTo>
                    <a:pt x="106" y="0"/>
                  </a:moveTo>
                  <a:cubicBezTo>
                    <a:pt x="47" y="0"/>
                    <a:pt x="12" y="8"/>
                    <a:pt x="9" y="22"/>
                  </a:cubicBezTo>
                  <a:cubicBezTo>
                    <a:pt x="1" y="69"/>
                    <a:pt x="318" y="141"/>
                    <a:pt x="724" y="230"/>
                  </a:cubicBezTo>
                  <a:lnTo>
                    <a:pt x="784" y="242"/>
                  </a:lnTo>
                  <a:lnTo>
                    <a:pt x="843" y="255"/>
                  </a:lnTo>
                  <a:cubicBezTo>
                    <a:pt x="1167" y="325"/>
                    <a:pt x="1433" y="382"/>
                    <a:pt x="1535" y="382"/>
                  </a:cubicBezTo>
                  <a:cubicBezTo>
                    <a:pt x="1562" y="382"/>
                    <a:pt x="1578" y="378"/>
                    <a:pt x="1579" y="369"/>
                  </a:cubicBezTo>
                  <a:cubicBezTo>
                    <a:pt x="1596" y="323"/>
                    <a:pt x="1287" y="213"/>
                    <a:pt x="877" y="120"/>
                  </a:cubicBezTo>
                  <a:lnTo>
                    <a:pt x="813" y="107"/>
                  </a:lnTo>
                  <a:lnTo>
                    <a:pt x="754" y="90"/>
                  </a:lnTo>
                  <a:cubicBezTo>
                    <a:pt x="472" y="33"/>
                    <a:pt x="233" y="0"/>
                    <a:pt x="106"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4"/>
            <p:cNvSpPr/>
            <p:nvPr/>
          </p:nvSpPr>
          <p:spPr>
            <a:xfrm>
              <a:off x="-3289045" y="5485116"/>
              <a:ext cx="133286" cy="127238"/>
            </a:xfrm>
            <a:custGeom>
              <a:rect b="b" l="l" r="r" t="t"/>
              <a:pathLst>
                <a:path extrusionOk="0" h="2756" w="2887">
                  <a:moveTo>
                    <a:pt x="1218" y="6"/>
                  </a:moveTo>
                  <a:cubicBezTo>
                    <a:pt x="1128" y="6"/>
                    <a:pt x="1039" y="15"/>
                    <a:pt x="953" y="43"/>
                  </a:cubicBezTo>
                  <a:cubicBezTo>
                    <a:pt x="809" y="94"/>
                    <a:pt x="678" y="174"/>
                    <a:pt x="568" y="280"/>
                  </a:cubicBezTo>
                  <a:cubicBezTo>
                    <a:pt x="555" y="292"/>
                    <a:pt x="538" y="305"/>
                    <a:pt x="525" y="318"/>
                  </a:cubicBezTo>
                  <a:cubicBezTo>
                    <a:pt x="292" y="534"/>
                    <a:pt x="0" y="783"/>
                    <a:pt x="43" y="1109"/>
                  </a:cubicBezTo>
                  <a:cubicBezTo>
                    <a:pt x="72" y="1296"/>
                    <a:pt x="110" y="1478"/>
                    <a:pt x="161" y="1660"/>
                  </a:cubicBezTo>
                  <a:cubicBezTo>
                    <a:pt x="195" y="1808"/>
                    <a:pt x="254" y="1947"/>
                    <a:pt x="335" y="2074"/>
                  </a:cubicBezTo>
                  <a:cubicBezTo>
                    <a:pt x="500" y="2324"/>
                    <a:pt x="788" y="2472"/>
                    <a:pt x="1067" y="2612"/>
                  </a:cubicBezTo>
                  <a:cubicBezTo>
                    <a:pt x="1202" y="2680"/>
                    <a:pt x="1346" y="2747"/>
                    <a:pt x="1499" y="2756"/>
                  </a:cubicBezTo>
                  <a:cubicBezTo>
                    <a:pt x="1681" y="2756"/>
                    <a:pt x="1850" y="2697"/>
                    <a:pt x="1990" y="2586"/>
                  </a:cubicBezTo>
                  <a:cubicBezTo>
                    <a:pt x="2201" y="2430"/>
                    <a:pt x="2396" y="2252"/>
                    <a:pt x="2574" y="2057"/>
                  </a:cubicBezTo>
                  <a:cubicBezTo>
                    <a:pt x="2730" y="1892"/>
                    <a:pt x="2887" y="1719"/>
                    <a:pt x="2840" y="1482"/>
                  </a:cubicBezTo>
                  <a:cubicBezTo>
                    <a:pt x="2777" y="1135"/>
                    <a:pt x="2654" y="800"/>
                    <a:pt x="2608" y="445"/>
                  </a:cubicBezTo>
                  <a:cubicBezTo>
                    <a:pt x="2608" y="394"/>
                    <a:pt x="2591" y="339"/>
                    <a:pt x="2570" y="292"/>
                  </a:cubicBezTo>
                  <a:cubicBezTo>
                    <a:pt x="2396" y="0"/>
                    <a:pt x="1732" y="43"/>
                    <a:pt x="1435" y="17"/>
                  </a:cubicBezTo>
                  <a:cubicBezTo>
                    <a:pt x="1363" y="12"/>
                    <a:pt x="1291" y="6"/>
                    <a:pt x="1218" y="6"/>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4"/>
            <p:cNvSpPr/>
            <p:nvPr/>
          </p:nvSpPr>
          <p:spPr>
            <a:xfrm>
              <a:off x="-3273394" y="5500674"/>
              <a:ext cx="94597" cy="41089"/>
            </a:xfrm>
            <a:custGeom>
              <a:rect b="b" l="l" r="r" t="t"/>
              <a:pathLst>
                <a:path extrusionOk="0" h="890" w="2049">
                  <a:moveTo>
                    <a:pt x="2027" y="1"/>
                  </a:moveTo>
                  <a:cubicBezTo>
                    <a:pt x="2003" y="1"/>
                    <a:pt x="1921" y="83"/>
                    <a:pt x="1786" y="205"/>
                  </a:cubicBezTo>
                  <a:cubicBezTo>
                    <a:pt x="1638" y="332"/>
                    <a:pt x="1422" y="510"/>
                    <a:pt x="1181" y="692"/>
                  </a:cubicBezTo>
                  <a:cubicBezTo>
                    <a:pt x="1156" y="709"/>
                    <a:pt x="1134" y="722"/>
                    <a:pt x="1109" y="734"/>
                  </a:cubicBezTo>
                  <a:cubicBezTo>
                    <a:pt x="1084" y="747"/>
                    <a:pt x="1058" y="751"/>
                    <a:pt x="1037" y="760"/>
                  </a:cubicBezTo>
                  <a:cubicBezTo>
                    <a:pt x="1026" y="760"/>
                    <a:pt x="1016" y="761"/>
                    <a:pt x="1005" y="761"/>
                  </a:cubicBezTo>
                  <a:cubicBezTo>
                    <a:pt x="949" y="761"/>
                    <a:pt x="896" y="751"/>
                    <a:pt x="847" y="726"/>
                  </a:cubicBezTo>
                  <a:lnTo>
                    <a:pt x="652" y="654"/>
                  </a:lnTo>
                  <a:cubicBezTo>
                    <a:pt x="525" y="607"/>
                    <a:pt x="415" y="565"/>
                    <a:pt x="322" y="531"/>
                  </a:cubicBezTo>
                  <a:cubicBezTo>
                    <a:pt x="173" y="484"/>
                    <a:pt x="68" y="453"/>
                    <a:pt x="27" y="453"/>
                  </a:cubicBezTo>
                  <a:cubicBezTo>
                    <a:pt x="16" y="453"/>
                    <a:pt x="10" y="455"/>
                    <a:pt x="8" y="459"/>
                  </a:cubicBezTo>
                  <a:cubicBezTo>
                    <a:pt x="0" y="476"/>
                    <a:pt x="106" y="535"/>
                    <a:pt x="288" y="620"/>
                  </a:cubicBezTo>
                  <a:cubicBezTo>
                    <a:pt x="377" y="662"/>
                    <a:pt x="487" y="709"/>
                    <a:pt x="610" y="760"/>
                  </a:cubicBezTo>
                  <a:lnTo>
                    <a:pt x="804" y="840"/>
                  </a:lnTo>
                  <a:cubicBezTo>
                    <a:pt x="869" y="874"/>
                    <a:pt x="937" y="889"/>
                    <a:pt x="1007" y="889"/>
                  </a:cubicBezTo>
                  <a:cubicBezTo>
                    <a:pt x="1024" y="889"/>
                    <a:pt x="1041" y="888"/>
                    <a:pt x="1058" y="887"/>
                  </a:cubicBezTo>
                  <a:cubicBezTo>
                    <a:pt x="1096" y="878"/>
                    <a:pt x="1130" y="865"/>
                    <a:pt x="1164" y="849"/>
                  </a:cubicBezTo>
                  <a:cubicBezTo>
                    <a:pt x="1194" y="836"/>
                    <a:pt x="1223" y="819"/>
                    <a:pt x="1253" y="798"/>
                  </a:cubicBezTo>
                  <a:cubicBezTo>
                    <a:pt x="1325" y="747"/>
                    <a:pt x="1380" y="700"/>
                    <a:pt x="1435" y="654"/>
                  </a:cubicBezTo>
                  <a:cubicBezTo>
                    <a:pt x="1494" y="607"/>
                    <a:pt x="1545" y="561"/>
                    <a:pt x="1596" y="518"/>
                  </a:cubicBezTo>
                  <a:cubicBezTo>
                    <a:pt x="1685" y="438"/>
                    <a:pt x="1769" y="358"/>
                    <a:pt x="1850" y="269"/>
                  </a:cubicBezTo>
                  <a:cubicBezTo>
                    <a:pt x="1985" y="121"/>
                    <a:pt x="2049" y="15"/>
                    <a:pt x="2032" y="2"/>
                  </a:cubicBezTo>
                  <a:cubicBezTo>
                    <a:pt x="2031" y="1"/>
                    <a:pt x="2029" y="1"/>
                    <a:pt x="2027"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4"/>
            <p:cNvSpPr/>
            <p:nvPr/>
          </p:nvSpPr>
          <p:spPr>
            <a:xfrm>
              <a:off x="-3228289" y="5540193"/>
              <a:ext cx="17451" cy="65142"/>
            </a:xfrm>
            <a:custGeom>
              <a:rect b="b" l="l" r="r" t="t"/>
              <a:pathLst>
                <a:path extrusionOk="0" h="1411" w="378">
                  <a:moveTo>
                    <a:pt x="48" y="1"/>
                  </a:moveTo>
                  <a:cubicBezTo>
                    <a:pt x="48" y="1"/>
                    <a:pt x="48" y="1"/>
                    <a:pt x="47" y="1"/>
                  </a:cubicBezTo>
                  <a:cubicBezTo>
                    <a:pt x="1" y="9"/>
                    <a:pt x="26" y="297"/>
                    <a:pt x="98" y="670"/>
                  </a:cubicBezTo>
                  <a:cubicBezTo>
                    <a:pt x="102" y="687"/>
                    <a:pt x="107" y="708"/>
                    <a:pt x="111" y="721"/>
                  </a:cubicBezTo>
                  <a:lnTo>
                    <a:pt x="123" y="776"/>
                  </a:lnTo>
                  <a:cubicBezTo>
                    <a:pt x="203" y="1138"/>
                    <a:pt x="294" y="1411"/>
                    <a:pt x="333" y="1411"/>
                  </a:cubicBezTo>
                  <a:cubicBezTo>
                    <a:pt x="334" y="1411"/>
                    <a:pt x="335" y="1411"/>
                    <a:pt x="335" y="1410"/>
                  </a:cubicBezTo>
                  <a:cubicBezTo>
                    <a:pt x="377" y="1398"/>
                    <a:pt x="318" y="1114"/>
                    <a:pt x="246" y="750"/>
                  </a:cubicBezTo>
                  <a:cubicBezTo>
                    <a:pt x="242" y="729"/>
                    <a:pt x="238" y="712"/>
                    <a:pt x="234" y="695"/>
                  </a:cubicBezTo>
                  <a:lnTo>
                    <a:pt x="225" y="644"/>
                  </a:lnTo>
                  <a:cubicBezTo>
                    <a:pt x="145" y="283"/>
                    <a:pt x="90" y="1"/>
                    <a:pt x="48"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4"/>
            <p:cNvSpPr/>
            <p:nvPr/>
          </p:nvSpPr>
          <p:spPr>
            <a:xfrm>
              <a:off x="-3390059" y="5594532"/>
              <a:ext cx="143442" cy="144597"/>
            </a:xfrm>
            <a:custGeom>
              <a:rect b="b" l="l" r="r" t="t"/>
              <a:pathLst>
                <a:path extrusionOk="0" h="3132" w="3107">
                  <a:moveTo>
                    <a:pt x="1155" y="0"/>
                  </a:moveTo>
                  <a:cubicBezTo>
                    <a:pt x="825" y="0"/>
                    <a:pt x="573" y="310"/>
                    <a:pt x="352" y="559"/>
                  </a:cubicBezTo>
                  <a:lnTo>
                    <a:pt x="309" y="610"/>
                  </a:lnTo>
                  <a:cubicBezTo>
                    <a:pt x="191" y="733"/>
                    <a:pt x="106" y="881"/>
                    <a:pt x="51" y="1042"/>
                  </a:cubicBezTo>
                  <a:cubicBezTo>
                    <a:pt x="0" y="1215"/>
                    <a:pt x="17" y="1406"/>
                    <a:pt x="34" y="1584"/>
                  </a:cubicBezTo>
                  <a:cubicBezTo>
                    <a:pt x="68" y="1918"/>
                    <a:pt x="34" y="2659"/>
                    <a:pt x="364" y="2845"/>
                  </a:cubicBezTo>
                  <a:cubicBezTo>
                    <a:pt x="419" y="2870"/>
                    <a:pt x="478" y="2883"/>
                    <a:pt x="538" y="2887"/>
                  </a:cubicBezTo>
                  <a:cubicBezTo>
                    <a:pt x="936" y="2930"/>
                    <a:pt x="1312" y="3061"/>
                    <a:pt x="1702" y="3124"/>
                  </a:cubicBezTo>
                  <a:cubicBezTo>
                    <a:pt x="1731" y="3129"/>
                    <a:pt x="1759" y="3132"/>
                    <a:pt x="1787" y="3132"/>
                  </a:cubicBezTo>
                  <a:cubicBezTo>
                    <a:pt x="2010" y="3132"/>
                    <a:pt x="2179" y="2973"/>
                    <a:pt x="2345" y="2815"/>
                  </a:cubicBezTo>
                  <a:cubicBezTo>
                    <a:pt x="2557" y="2608"/>
                    <a:pt x="2751" y="2388"/>
                    <a:pt x="2925" y="2151"/>
                  </a:cubicBezTo>
                  <a:cubicBezTo>
                    <a:pt x="3048" y="1990"/>
                    <a:pt x="3107" y="1795"/>
                    <a:pt x="3103" y="1596"/>
                  </a:cubicBezTo>
                  <a:cubicBezTo>
                    <a:pt x="3090" y="1423"/>
                    <a:pt x="3010" y="1266"/>
                    <a:pt x="2929" y="1114"/>
                  </a:cubicBezTo>
                  <a:cubicBezTo>
                    <a:pt x="2768" y="809"/>
                    <a:pt x="2599" y="487"/>
                    <a:pt x="2315" y="305"/>
                  </a:cubicBezTo>
                  <a:cubicBezTo>
                    <a:pt x="2171" y="221"/>
                    <a:pt x="2011" y="157"/>
                    <a:pt x="1846" y="123"/>
                  </a:cubicBezTo>
                  <a:cubicBezTo>
                    <a:pt x="1642" y="68"/>
                    <a:pt x="1435" y="30"/>
                    <a:pt x="1223" y="5"/>
                  </a:cubicBezTo>
                  <a:cubicBezTo>
                    <a:pt x="1200" y="2"/>
                    <a:pt x="1178" y="0"/>
                    <a:pt x="115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4"/>
            <p:cNvSpPr/>
            <p:nvPr/>
          </p:nvSpPr>
          <p:spPr>
            <a:xfrm>
              <a:off x="-3371684" y="5610737"/>
              <a:ext cx="45937" cy="105123"/>
            </a:xfrm>
            <a:custGeom>
              <a:rect b="b" l="l" r="r" t="t"/>
              <a:pathLst>
                <a:path extrusionOk="0" h="2277" w="995">
                  <a:moveTo>
                    <a:pt x="485" y="0"/>
                  </a:moveTo>
                  <a:cubicBezTo>
                    <a:pt x="484" y="0"/>
                    <a:pt x="483" y="1"/>
                    <a:pt x="483" y="1"/>
                  </a:cubicBezTo>
                  <a:cubicBezTo>
                    <a:pt x="461" y="9"/>
                    <a:pt x="495" y="141"/>
                    <a:pt x="571" y="348"/>
                  </a:cubicBezTo>
                  <a:cubicBezTo>
                    <a:pt x="610" y="454"/>
                    <a:pt x="660" y="577"/>
                    <a:pt x="715" y="716"/>
                  </a:cubicBezTo>
                  <a:cubicBezTo>
                    <a:pt x="741" y="784"/>
                    <a:pt x="770" y="856"/>
                    <a:pt x="800" y="932"/>
                  </a:cubicBezTo>
                  <a:cubicBezTo>
                    <a:pt x="834" y="996"/>
                    <a:pt x="847" y="1068"/>
                    <a:pt x="842" y="1144"/>
                  </a:cubicBezTo>
                  <a:cubicBezTo>
                    <a:pt x="834" y="1169"/>
                    <a:pt x="830" y="1199"/>
                    <a:pt x="817" y="1224"/>
                  </a:cubicBezTo>
                  <a:cubicBezTo>
                    <a:pt x="804" y="1250"/>
                    <a:pt x="787" y="1279"/>
                    <a:pt x="770" y="1305"/>
                  </a:cubicBezTo>
                  <a:cubicBezTo>
                    <a:pt x="728" y="1372"/>
                    <a:pt x="673" y="1440"/>
                    <a:pt x="622" y="1503"/>
                  </a:cubicBezTo>
                  <a:lnTo>
                    <a:pt x="483" y="1690"/>
                  </a:lnTo>
                  <a:cubicBezTo>
                    <a:pt x="389" y="1808"/>
                    <a:pt x="309" y="1910"/>
                    <a:pt x="237" y="1990"/>
                  </a:cubicBezTo>
                  <a:cubicBezTo>
                    <a:pt x="93" y="2160"/>
                    <a:pt x="0" y="2253"/>
                    <a:pt x="17" y="2274"/>
                  </a:cubicBezTo>
                  <a:cubicBezTo>
                    <a:pt x="19" y="2275"/>
                    <a:pt x="21" y="2276"/>
                    <a:pt x="24" y="2276"/>
                  </a:cubicBezTo>
                  <a:cubicBezTo>
                    <a:pt x="56" y="2276"/>
                    <a:pt x="164" y="2204"/>
                    <a:pt x="313" y="2062"/>
                  </a:cubicBezTo>
                  <a:cubicBezTo>
                    <a:pt x="406" y="1969"/>
                    <a:pt x="495" y="1872"/>
                    <a:pt x="584" y="1770"/>
                  </a:cubicBezTo>
                  <a:cubicBezTo>
                    <a:pt x="631" y="1711"/>
                    <a:pt x="682" y="1652"/>
                    <a:pt x="732" y="1588"/>
                  </a:cubicBezTo>
                  <a:cubicBezTo>
                    <a:pt x="783" y="1525"/>
                    <a:pt x="838" y="1461"/>
                    <a:pt x="893" y="1381"/>
                  </a:cubicBezTo>
                  <a:cubicBezTo>
                    <a:pt x="914" y="1347"/>
                    <a:pt x="931" y="1313"/>
                    <a:pt x="948" y="1279"/>
                  </a:cubicBezTo>
                  <a:cubicBezTo>
                    <a:pt x="965" y="1241"/>
                    <a:pt x="978" y="1203"/>
                    <a:pt x="982" y="1161"/>
                  </a:cubicBezTo>
                  <a:cubicBezTo>
                    <a:pt x="995" y="1063"/>
                    <a:pt x="974" y="966"/>
                    <a:pt x="931" y="877"/>
                  </a:cubicBezTo>
                  <a:cubicBezTo>
                    <a:pt x="897" y="805"/>
                    <a:pt x="868" y="733"/>
                    <a:pt x="834" y="661"/>
                  </a:cubicBezTo>
                  <a:cubicBezTo>
                    <a:pt x="775" y="526"/>
                    <a:pt x="720" y="407"/>
                    <a:pt x="669" y="306"/>
                  </a:cubicBezTo>
                  <a:cubicBezTo>
                    <a:pt x="575" y="114"/>
                    <a:pt x="508" y="0"/>
                    <a:pt x="485" y="0"/>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4"/>
            <p:cNvSpPr/>
            <p:nvPr/>
          </p:nvSpPr>
          <p:spPr>
            <a:xfrm>
              <a:off x="-3328149" y="5661428"/>
              <a:ext cx="73914" cy="15605"/>
            </a:xfrm>
            <a:custGeom>
              <a:rect b="b" l="l" r="r" t="t"/>
              <a:pathLst>
                <a:path extrusionOk="0" h="338" w="1601">
                  <a:moveTo>
                    <a:pt x="136" y="1"/>
                  </a:moveTo>
                  <a:cubicBezTo>
                    <a:pt x="56" y="1"/>
                    <a:pt x="8" y="10"/>
                    <a:pt x="5" y="29"/>
                  </a:cubicBezTo>
                  <a:cubicBezTo>
                    <a:pt x="1" y="75"/>
                    <a:pt x="318" y="135"/>
                    <a:pt x="729" y="211"/>
                  </a:cubicBezTo>
                  <a:lnTo>
                    <a:pt x="788" y="223"/>
                  </a:lnTo>
                  <a:lnTo>
                    <a:pt x="852" y="236"/>
                  </a:lnTo>
                  <a:cubicBezTo>
                    <a:pt x="1161" y="290"/>
                    <a:pt x="1417" y="337"/>
                    <a:pt x="1529" y="337"/>
                  </a:cubicBezTo>
                  <a:cubicBezTo>
                    <a:pt x="1565" y="337"/>
                    <a:pt x="1586" y="332"/>
                    <a:pt x="1588" y="321"/>
                  </a:cubicBezTo>
                  <a:cubicBezTo>
                    <a:pt x="1601" y="274"/>
                    <a:pt x="1292" y="177"/>
                    <a:pt x="877" y="97"/>
                  </a:cubicBezTo>
                  <a:lnTo>
                    <a:pt x="814" y="84"/>
                  </a:lnTo>
                  <a:lnTo>
                    <a:pt x="754" y="71"/>
                  </a:lnTo>
                  <a:cubicBezTo>
                    <a:pt x="494" y="26"/>
                    <a:pt x="269" y="1"/>
                    <a:pt x="136"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4"/>
            <p:cNvSpPr/>
            <p:nvPr/>
          </p:nvSpPr>
          <p:spPr>
            <a:xfrm>
              <a:off x="-3291215" y="5759903"/>
              <a:ext cx="23268" cy="18236"/>
            </a:xfrm>
            <a:custGeom>
              <a:rect b="b" l="l" r="r" t="t"/>
              <a:pathLst>
                <a:path extrusionOk="0" h="395" w="504">
                  <a:moveTo>
                    <a:pt x="275" y="0"/>
                  </a:moveTo>
                  <a:cubicBezTo>
                    <a:pt x="246" y="0"/>
                    <a:pt x="217" y="8"/>
                    <a:pt x="191" y="25"/>
                  </a:cubicBezTo>
                  <a:cubicBezTo>
                    <a:pt x="81" y="101"/>
                    <a:pt x="1" y="232"/>
                    <a:pt x="124" y="342"/>
                  </a:cubicBezTo>
                  <a:cubicBezTo>
                    <a:pt x="162" y="378"/>
                    <a:pt x="211" y="394"/>
                    <a:pt x="261" y="394"/>
                  </a:cubicBezTo>
                  <a:cubicBezTo>
                    <a:pt x="381" y="394"/>
                    <a:pt x="503" y="300"/>
                    <a:pt x="479" y="169"/>
                  </a:cubicBezTo>
                  <a:cubicBezTo>
                    <a:pt x="463" y="78"/>
                    <a:pt x="368" y="0"/>
                    <a:pt x="275"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4"/>
            <p:cNvSpPr/>
            <p:nvPr/>
          </p:nvSpPr>
          <p:spPr>
            <a:xfrm>
              <a:off x="-3246063" y="5741713"/>
              <a:ext cx="23222" cy="18328"/>
            </a:xfrm>
            <a:custGeom>
              <a:rect b="b" l="l" r="r" t="t"/>
              <a:pathLst>
                <a:path extrusionOk="0" h="397" w="503">
                  <a:moveTo>
                    <a:pt x="273" y="1"/>
                  </a:moveTo>
                  <a:cubicBezTo>
                    <a:pt x="244" y="1"/>
                    <a:pt x="216" y="8"/>
                    <a:pt x="191" y="25"/>
                  </a:cubicBezTo>
                  <a:cubicBezTo>
                    <a:pt x="81" y="101"/>
                    <a:pt x="1" y="233"/>
                    <a:pt x="123" y="343"/>
                  </a:cubicBezTo>
                  <a:cubicBezTo>
                    <a:pt x="162" y="380"/>
                    <a:pt x="211" y="396"/>
                    <a:pt x="261" y="396"/>
                  </a:cubicBezTo>
                  <a:cubicBezTo>
                    <a:pt x="381" y="396"/>
                    <a:pt x="503" y="301"/>
                    <a:pt x="479" y="169"/>
                  </a:cubicBezTo>
                  <a:cubicBezTo>
                    <a:pt x="463" y="79"/>
                    <a:pt x="365" y="1"/>
                    <a:pt x="273"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4"/>
            <p:cNvSpPr/>
            <p:nvPr/>
          </p:nvSpPr>
          <p:spPr>
            <a:xfrm>
              <a:off x="-3215362" y="5869596"/>
              <a:ext cx="23222" cy="18282"/>
            </a:xfrm>
            <a:custGeom>
              <a:rect b="b" l="l" r="r" t="t"/>
              <a:pathLst>
                <a:path extrusionOk="0" h="396" w="503">
                  <a:moveTo>
                    <a:pt x="274" y="1"/>
                  </a:moveTo>
                  <a:cubicBezTo>
                    <a:pt x="245" y="1"/>
                    <a:pt x="216" y="9"/>
                    <a:pt x="191" y="27"/>
                  </a:cubicBezTo>
                  <a:cubicBezTo>
                    <a:pt x="81" y="99"/>
                    <a:pt x="0" y="231"/>
                    <a:pt x="123" y="345"/>
                  </a:cubicBezTo>
                  <a:cubicBezTo>
                    <a:pt x="161" y="380"/>
                    <a:pt x="209" y="396"/>
                    <a:pt x="258" y="396"/>
                  </a:cubicBezTo>
                  <a:cubicBezTo>
                    <a:pt x="378" y="396"/>
                    <a:pt x="502" y="300"/>
                    <a:pt x="478" y="167"/>
                  </a:cubicBezTo>
                  <a:cubicBezTo>
                    <a:pt x="462" y="80"/>
                    <a:pt x="366" y="1"/>
                    <a:pt x="274"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4"/>
            <p:cNvSpPr/>
            <p:nvPr/>
          </p:nvSpPr>
          <p:spPr>
            <a:xfrm>
              <a:off x="-3157330" y="5767798"/>
              <a:ext cx="23222" cy="18328"/>
            </a:xfrm>
            <a:custGeom>
              <a:rect b="b" l="l" r="r" t="t"/>
              <a:pathLst>
                <a:path extrusionOk="0" h="397" w="503">
                  <a:moveTo>
                    <a:pt x="274" y="1"/>
                  </a:moveTo>
                  <a:cubicBezTo>
                    <a:pt x="245" y="1"/>
                    <a:pt x="216" y="9"/>
                    <a:pt x="191" y="27"/>
                  </a:cubicBezTo>
                  <a:cubicBezTo>
                    <a:pt x="81" y="99"/>
                    <a:pt x="0" y="230"/>
                    <a:pt x="123" y="345"/>
                  </a:cubicBezTo>
                  <a:cubicBezTo>
                    <a:pt x="161" y="381"/>
                    <a:pt x="210" y="397"/>
                    <a:pt x="260" y="397"/>
                  </a:cubicBezTo>
                  <a:cubicBezTo>
                    <a:pt x="380" y="397"/>
                    <a:pt x="502" y="303"/>
                    <a:pt x="478" y="171"/>
                  </a:cubicBezTo>
                  <a:cubicBezTo>
                    <a:pt x="462" y="81"/>
                    <a:pt x="366" y="1"/>
                    <a:pt x="274"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4"/>
            <p:cNvSpPr/>
            <p:nvPr/>
          </p:nvSpPr>
          <p:spPr>
            <a:xfrm>
              <a:off x="-3432671" y="5704872"/>
              <a:ext cx="23222" cy="18328"/>
            </a:xfrm>
            <a:custGeom>
              <a:rect b="b" l="l" r="r" t="t"/>
              <a:pathLst>
                <a:path extrusionOk="0" h="397" w="503">
                  <a:moveTo>
                    <a:pt x="274" y="1"/>
                  </a:moveTo>
                  <a:cubicBezTo>
                    <a:pt x="245" y="1"/>
                    <a:pt x="217" y="9"/>
                    <a:pt x="191" y="27"/>
                  </a:cubicBezTo>
                  <a:cubicBezTo>
                    <a:pt x="81" y="99"/>
                    <a:pt x="1" y="231"/>
                    <a:pt x="119" y="345"/>
                  </a:cubicBezTo>
                  <a:cubicBezTo>
                    <a:pt x="157" y="381"/>
                    <a:pt x="207" y="397"/>
                    <a:pt x="257" y="397"/>
                  </a:cubicBezTo>
                  <a:cubicBezTo>
                    <a:pt x="378" y="397"/>
                    <a:pt x="503" y="302"/>
                    <a:pt x="479" y="167"/>
                  </a:cubicBezTo>
                  <a:cubicBezTo>
                    <a:pt x="460" y="80"/>
                    <a:pt x="365" y="1"/>
                    <a:pt x="274"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4"/>
            <p:cNvSpPr/>
            <p:nvPr/>
          </p:nvSpPr>
          <p:spPr>
            <a:xfrm>
              <a:off x="-3174365" y="5958514"/>
              <a:ext cx="23268" cy="18328"/>
            </a:xfrm>
            <a:custGeom>
              <a:rect b="b" l="l" r="r" t="t"/>
              <a:pathLst>
                <a:path extrusionOk="0" h="397" w="504">
                  <a:moveTo>
                    <a:pt x="277" y="1"/>
                  </a:moveTo>
                  <a:cubicBezTo>
                    <a:pt x="247" y="1"/>
                    <a:pt x="218" y="9"/>
                    <a:pt x="191" y="27"/>
                  </a:cubicBezTo>
                  <a:cubicBezTo>
                    <a:pt x="81" y="99"/>
                    <a:pt x="1" y="230"/>
                    <a:pt x="124" y="345"/>
                  </a:cubicBezTo>
                  <a:cubicBezTo>
                    <a:pt x="162" y="380"/>
                    <a:pt x="211" y="396"/>
                    <a:pt x="260" y="396"/>
                  </a:cubicBezTo>
                  <a:cubicBezTo>
                    <a:pt x="381" y="396"/>
                    <a:pt x="503" y="302"/>
                    <a:pt x="479" y="167"/>
                  </a:cubicBezTo>
                  <a:cubicBezTo>
                    <a:pt x="463" y="80"/>
                    <a:pt x="369" y="1"/>
                    <a:pt x="277"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4"/>
            <p:cNvSpPr/>
            <p:nvPr/>
          </p:nvSpPr>
          <p:spPr>
            <a:xfrm>
              <a:off x="-3217486" y="5797945"/>
              <a:ext cx="14866" cy="12788"/>
            </a:xfrm>
            <a:custGeom>
              <a:rect b="b" l="l" r="r" t="t"/>
              <a:pathLst>
                <a:path extrusionOk="0" h="277" w="322">
                  <a:moveTo>
                    <a:pt x="148" y="0"/>
                  </a:moveTo>
                  <a:cubicBezTo>
                    <a:pt x="71" y="0"/>
                    <a:pt x="0" y="35"/>
                    <a:pt x="4" y="132"/>
                  </a:cubicBezTo>
                  <a:cubicBezTo>
                    <a:pt x="7" y="215"/>
                    <a:pt x="90" y="277"/>
                    <a:pt x="168" y="277"/>
                  </a:cubicBezTo>
                  <a:cubicBezTo>
                    <a:pt x="209" y="277"/>
                    <a:pt x="248" y="260"/>
                    <a:pt x="275" y="221"/>
                  </a:cubicBezTo>
                  <a:cubicBezTo>
                    <a:pt x="321" y="149"/>
                    <a:pt x="292" y="22"/>
                    <a:pt x="198" y="5"/>
                  </a:cubicBezTo>
                  <a:cubicBezTo>
                    <a:pt x="182" y="2"/>
                    <a:pt x="164" y="0"/>
                    <a:pt x="148"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4"/>
            <p:cNvSpPr/>
            <p:nvPr/>
          </p:nvSpPr>
          <p:spPr>
            <a:xfrm>
              <a:off x="-3223764" y="5945634"/>
              <a:ext cx="14866" cy="12881"/>
            </a:xfrm>
            <a:custGeom>
              <a:rect b="b" l="l" r="r" t="t"/>
              <a:pathLst>
                <a:path extrusionOk="0" h="279" w="322">
                  <a:moveTo>
                    <a:pt x="150" y="1"/>
                  </a:moveTo>
                  <a:cubicBezTo>
                    <a:pt x="74" y="1"/>
                    <a:pt x="1" y="36"/>
                    <a:pt x="4" y="133"/>
                  </a:cubicBezTo>
                  <a:cubicBezTo>
                    <a:pt x="7" y="217"/>
                    <a:pt x="92" y="279"/>
                    <a:pt x="171" y="279"/>
                  </a:cubicBezTo>
                  <a:cubicBezTo>
                    <a:pt x="211" y="279"/>
                    <a:pt x="250" y="263"/>
                    <a:pt x="275" y="226"/>
                  </a:cubicBezTo>
                  <a:cubicBezTo>
                    <a:pt x="322" y="154"/>
                    <a:pt x="292" y="23"/>
                    <a:pt x="199" y="6"/>
                  </a:cubicBezTo>
                  <a:cubicBezTo>
                    <a:pt x="183" y="3"/>
                    <a:pt x="166" y="1"/>
                    <a:pt x="150"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4"/>
            <p:cNvSpPr/>
            <p:nvPr/>
          </p:nvSpPr>
          <p:spPr>
            <a:xfrm>
              <a:off x="-3150866" y="5892126"/>
              <a:ext cx="14866" cy="12973"/>
            </a:xfrm>
            <a:custGeom>
              <a:rect b="b" l="l" r="r" t="t"/>
              <a:pathLst>
                <a:path extrusionOk="0" h="281" w="322">
                  <a:moveTo>
                    <a:pt x="152" y="0"/>
                  </a:moveTo>
                  <a:cubicBezTo>
                    <a:pt x="74" y="0"/>
                    <a:pt x="1" y="35"/>
                    <a:pt x="4" y="132"/>
                  </a:cubicBezTo>
                  <a:cubicBezTo>
                    <a:pt x="7" y="218"/>
                    <a:pt x="90" y="281"/>
                    <a:pt x="169" y="281"/>
                  </a:cubicBezTo>
                  <a:cubicBezTo>
                    <a:pt x="210" y="281"/>
                    <a:pt x="249" y="264"/>
                    <a:pt x="275" y="225"/>
                  </a:cubicBezTo>
                  <a:cubicBezTo>
                    <a:pt x="321" y="153"/>
                    <a:pt x="292" y="22"/>
                    <a:pt x="203" y="5"/>
                  </a:cubicBezTo>
                  <a:cubicBezTo>
                    <a:pt x="186" y="2"/>
                    <a:pt x="169" y="0"/>
                    <a:pt x="152"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4"/>
            <p:cNvSpPr/>
            <p:nvPr/>
          </p:nvSpPr>
          <p:spPr>
            <a:xfrm>
              <a:off x="-3098513" y="5895219"/>
              <a:ext cx="14866" cy="13019"/>
            </a:xfrm>
            <a:custGeom>
              <a:rect b="b" l="l" r="r" t="t"/>
              <a:pathLst>
                <a:path extrusionOk="0" h="282" w="322">
                  <a:moveTo>
                    <a:pt x="148" y="1"/>
                  </a:moveTo>
                  <a:cubicBezTo>
                    <a:pt x="71" y="1"/>
                    <a:pt x="0" y="36"/>
                    <a:pt x="0" y="133"/>
                  </a:cubicBezTo>
                  <a:cubicBezTo>
                    <a:pt x="6" y="219"/>
                    <a:pt x="88" y="282"/>
                    <a:pt x="166" y="282"/>
                  </a:cubicBezTo>
                  <a:cubicBezTo>
                    <a:pt x="206" y="282"/>
                    <a:pt x="245" y="265"/>
                    <a:pt x="271" y="226"/>
                  </a:cubicBezTo>
                  <a:cubicBezTo>
                    <a:pt x="322" y="154"/>
                    <a:pt x="292" y="23"/>
                    <a:pt x="199" y="6"/>
                  </a:cubicBezTo>
                  <a:cubicBezTo>
                    <a:pt x="182" y="3"/>
                    <a:pt x="165" y="1"/>
                    <a:pt x="148"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4"/>
            <p:cNvSpPr/>
            <p:nvPr/>
          </p:nvSpPr>
          <p:spPr>
            <a:xfrm>
              <a:off x="-3139740" y="5700024"/>
              <a:ext cx="14866" cy="13019"/>
            </a:xfrm>
            <a:custGeom>
              <a:rect b="b" l="l" r="r" t="t"/>
              <a:pathLst>
                <a:path extrusionOk="0" h="282" w="322">
                  <a:moveTo>
                    <a:pt x="148" y="1"/>
                  </a:moveTo>
                  <a:cubicBezTo>
                    <a:pt x="71" y="1"/>
                    <a:pt x="1" y="35"/>
                    <a:pt x="4" y="132"/>
                  </a:cubicBezTo>
                  <a:cubicBezTo>
                    <a:pt x="7" y="219"/>
                    <a:pt x="89" y="281"/>
                    <a:pt x="167" y="281"/>
                  </a:cubicBezTo>
                  <a:cubicBezTo>
                    <a:pt x="208" y="281"/>
                    <a:pt x="248" y="265"/>
                    <a:pt x="275" y="226"/>
                  </a:cubicBezTo>
                  <a:cubicBezTo>
                    <a:pt x="322" y="154"/>
                    <a:pt x="292" y="22"/>
                    <a:pt x="199" y="5"/>
                  </a:cubicBezTo>
                  <a:cubicBezTo>
                    <a:pt x="182" y="2"/>
                    <a:pt x="165" y="1"/>
                    <a:pt x="148"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4"/>
            <p:cNvSpPr/>
            <p:nvPr/>
          </p:nvSpPr>
          <p:spPr>
            <a:xfrm>
              <a:off x="-3380271" y="5760780"/>
              <a:ext cx="14866" cy="13019"/>
            </a:xfrm>
            <a:custGeom>
              <a:rect b="b" l="l" r="r" t="t"/>
              <a:pathLst>
                <a:path extrusionOk="0" h="282" w="322">
                  <a:moveTo>
                    <a:pt x="152" y="1"/>
                  </a:moveTo>
                  <a:cubicBezTo>
                    <a:pt x="74" y="1"/>
                    <a:pt x="1" y="36"/>
                    <a:pt x="4" y="133"/>
                  </a:cubicBezTo>
                  <a:cubicBezTo>
                    <a:pt x="7" y="219"/>
                    <a:pt x="90" y="282"/>
                    <a:pt x="169" y="282"/>
                  </a:cubicBezTo>
                  <a:cubicBezTo>
                    <a:pt x="210" y="282"/>
                    <a:pt x="249" y="265"/>
                    <a:pt x="275" y="226"/>
                  </a:cubicBezTo>
                  <a:cubicBezTo>
                    <a:pt x="322" y="154"/>
                    <a:pt x="292" y="23"/>
                    <a:pt x="203" y="6"/>
                  </a:cubicBezTo>
                  <a:cubicBezTo>
                    <a:pt x="186" y="3"/>
                    <a:pt x="169" y="1"/>
                    <a:pt x="15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4"/>
            <p:cNvSpPr/>
            <p:nvPr/>
          </p:nvSpPr>
          <p:spPr>
            <a:xfrm>
              <a:off x="-3187200" y="5735619"/>
              <a:ext cx="15051" cy="12788"/>
            </a:xfrm>
            <a:custGeom>
              <a:rect b="b" l="l" r="r" t="t"/>
              <a:pathLst>
                <a:path extrusionOk="0" h="277" w="326">
                  <a:moveTo>
                    <a:pt x="151" y="0"/>
                  </a:moveTo>
                  <a:cubicBezTo>
                    <a:pt x="74" y="0"/>
                    <a:pt x="0" y="35"/>
                    <a:pt x="4" y="132"/>
                  </a:cubicBezTo>
                  <a:cubicBezTo>
                    <a:pt x="7" y="215"/>
                    <a:pt x="90" y="277"/>
                    <a:pt x="168" y="277"/>
                  </a:cubicBezTo>
                  <a:cubicBezTo>
                    <a:pt x="209" y="277"/>
                    <a:pt x="249" y="260"/>
                    <a:pt x="275" y="221"/>
                  </a:cubicBezTo>
                  <a:cubicBezTo>
                    <a:pt x="325" y="153"/>
                    <a:pt x="296" y="22"/>
                    <a:pt x="203" y="5"/>
                  </a:cubicBezTo>
                  <a:cubicBezTo>
                    <a:pt x="186" y="2"/>
                    <a:pt x="169" y="0"/>
                    <a:pt x="151"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4"/>
            <p:cNvSpPr/>
            <p:nvPr/>
          </p:nvSpPr>
          <p:spPr>
            <a:xfrm>
              <a:off x="-3266146" y="5901313"/>
              <a:ext cx="15051" cy="12835"/>
            </a:xfrm>
            <a:custGeom>
              <a:rect b="b" l="l" r="r" t="t"/>
              <a:pathLst>
                <a:path extrusionOk="0" h="278" w="326">
                  <a:moveTo>
                    <a:pt x="151" y="0"/>
                  </a:moveTo>
                  <a:cubicBezTo>
                    <a:pt x="74" y="0"/>
                    <a:pt x="0" y="35"/>
                    <a:pt x="4" y="132"/>
                  </a:cubicBezTo>
                  <a:cubicBezTo>
                    <a:pt x="7" y="216"/>
                    <a:pt x="91" y="278"/>
                    <a:pt x="170" y="278"/>
                  </a:cubicBezTo>
                  <a:cubicBezTo>
                    <a:pt x="210" y="278"/>
                    <a:pt x="249" y="262"/>
                    <a:pt x="275" y="225"/>
                  </a:cubicBezTo>
                  <a:cubicBezTo>
                    <a:pt x="326" y="153"/>
                    <a:pt x="296" y="22"/>
                    <a:pt x="203" y="5"/>
                  </a:cubicBezTo>
                  <a:cubicBezTo>
                    <a:pt x="186" y="2"/>
                    <a:pt x="169" y="0"/>
                    <a:pt x="151"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4"/>
            <p:cNvSpPr/>
            <p:nvPr/>
          </p:nvSpPr>
          <p:spPr>
            <a:xfrm>
              <a:off x="-3376347" y="5824999"/>
              <a:ext cx="14866" cy="12927"/>
            </a:xfrm>
            <a:custGeom>
              <a:rect b="b" l="l" r="r" t="t"/>
              <a:pathLst>
                <a:path extrusionOk="0" h="280" w="322">
                  <a:moveTo>
                    <a:pt x="144" y="1"/>
                  </a:moveTo>
                  <a:cubicBezTo>
                    <a:pt x="68" y="1"/>
                    <a:pt x="0" y="39"/>
                    <a:pt x="4" y="134"/>
                  </a:cubicBezTo>
                  <a:cubicBezTo>
                    <a:pt x="4" y="218"/>
                    <a:pt x="86" y="279"/>
                    <a:pt x="165" y="279"/>
                  </a:cubicBezTo>
                  <a:cubicBezTo>
                    <a:pt x="206" y="279"/>
                    <a:pt x="247" y="262"/>
                    <a:pt x="275" y="223"/>
                  </a:cubicBezTo>
                  <a:cubicBezTo>
                    <a:pt x="321" y="151"/>
                    <a:pt x="292" y="24"/>
                    <a:pt x="198" y="7"/>
                  </a:cubicBezTo>
                  <a:cubicBezTo>
                    <a:pt x="180" y="3"/>
                    <a:pt x="162" y="1"/>
                    <a:pt x="144"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4"/>
            <p:cNvSpPr/>
            <p:nvPr/>
          </p:nvSpPr>
          <p:spPr>
            <a:xfrm>
              <a:off x="-3274964" y="5817797"/>
              <a:ext cx="14866" cy="12881"/>
            </a:xfrm>
            <a:custGeom>
              <a:rect b="b" l="l" r="r" t="t"/>
              <a:pathLst>
                <a:path extrusionOk="0" h="279" w="322">
                  <a:moveTo>
                    <a:pt x="144" y="0"/>
                  </a:moveTo>
                  <a:cubicBezTo>
                    <a:pt x="69" y="0"/>
                    <a:pt x="1" y="38"/>
                    <a:pt x="4" y="134"/>
                  </a:cubicBezTo>
                  <a:cubicBezTo>
                    <a:pt x="7" y="217"/>
                    <a:pt x="88" y="278"/>
                    <a:pt x="166" y="278"/>
                  </a:cubicBezTo>
                  <a:cubicBezTo>
                    <a:pt x="206" y="278"/>
                    <a:pt x="245" y="262"/>
                    <a:pt x="271" y="222"/>
                  </a:cubicBezTo>
                  <a:cubicBezTo>
                    <a:pt x="322" y="155"/>
                    <a:pt x="292" y="24"/>
                    <a:pt x="199" y="7"/>
                  </a:cubicBezTo>
                  <a:cubicBezTo>
                    <a:pt x="181" y="3"/>
                    <a:pt x="162" y="0"/>
                    <a:pt x="14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4"/>
            <p:cNvSpPr/>
            <p:nvPr/>
          </p:nvSpPr>
          <p:spPr>
            <a:xfrm>
              <a:off x="-3177459" y="5835848"/>
              <a:ext cx="14866" cy="12788"/>
            </a:xfrm>
            <a:custGeom>
              <a:rect b="b" l="l" r="r" t="t"/>
              <a:pathLst>
                <a:path extrusionOk="0" h="277" w="322">
                  <a:moveTo>
                    <a:pt x="152" y="0"/>
                  </a:moveTo>
                  <a:cubicBezTo>
                    <a:pt x="74" y="0"/>
                    <a:pt x="1" y="35"/>
                    <a:pt x="4" y="132"/>
                  </a:cubicBezTo>
                  <a:cubicBezTo>
                    <a:pt x="7" y="215"/>
                    <a:pt x="90" y="277"/>
                    <a:pt x="169" y="277"/>
                  </a:cubicBezTo>
                  <a:cubicBezTo>
                    <a:pt x="210" y="277"/>
                    <a:pt x="249" y="260"/>
                    <a:pt x="275" y="221"/>
                  </a:cubicBezTo>
                  <a:cubicBezTo>
                    <a:pt x="322" y="153"/>
                    <a:pt x="292" y="22"/>
                    <a:pt x="203" y="5"/>
                  </a:cubicBezTo>
                  <a:cubicBezTo>
                    <a:pt x="187" y="2"/>
                    <a:pt x="169" y="0"/>
                    <a:pt x="152"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4"/>
            <p:cNvSpPr/>
            <p:nvPr/>
          </p:nvSpPr>
          <p:spPr>
            <a:xfrm>
              <a:off x="-3575513" y="5239460"/>
              <a:ext cx="435406" cy="304013"/>
            </a:xfrm>
            <a:custGeom>
              <a:rect b="b" l="l" r="r" t="t"/>
              <a:pathLst>
                <a:path extrusionOk="0" h="6585" w="9431">
                  <a:moveTo>
                    <a:pt x="4379" y="1"/>
                  </a:moveTo>
                  <a:cubicBezTo>
                    <a:pt x="3408" y="1"/>
                    <a:pt x="2567" y="419"/>
                    <a:pt x="1812" y="1017"/>
                  </a:cubicBezTo>
                  <a:cubicBezTo>
                    <a:pt x="1207" y="1495"/>
                    <a:pt x="707" y="2147"/>
                    <a:pt x="487" y="2888"/>
                  </a:cubicBezTo>
                  <a:cubicBezTo>
                    <a:pt x="204" y="3840"/>
                    <a:pt x="60" y="4852"/>
                    <a:pt x="381" y="5804"/>
                  </a:cubicBezTo>
                  <a:cubicBezTo>
                    <a:pt x="1" y="5825"/>
                    <a:pt x="238" y="6346"/>
                    <a:pt x="445" y="6447"/>
                  </a:cubicBezTo>
                  <a:cubicBezTo>
                    <a:pt x="680" y="6559"/>
                    <a:pt x="1005" y="6584"/>
                    <a:pt x="1318" y="6584"/>
                  </a:cubicBezTo>
                  <a:cubicBezTo>
                    <a:pt x="1525" y="6584"/>
                    <a:pt x="1726" y="6573"/>
                    <a:pt x="1892" y="6570"/>
                  </a:cubicBezTo>
                  <a:cubicBezTo>
                    <a:pt x="3310" y="6536"/>
                    <a:pt x="4707" y="6172"/>
                    <a:pt x="5981" y="5558"/>
                  </a:cubicBezTo>
                  <a:cubicBezTo>
                    <a:pt x="6379" y="5372"/>
                    <a:pt x="9431" y="3675"/>
                    <a:pt x="8821" y="3163"/>
                  </a:cubicBezTo>
                  <a:cubicBezTo>
                    <a:pt x="8770" y="3124"/>
                    <a:pt x="8710" y="3105"/>
                    <a:pt x="8649" y="3105"/>
                  </a:cubicBezTo>
                  <a:cubicBezTo>
                    <a:pt x="8604" y="3105"/>
                    <a:pt x="8558" y="3116"/>
                    <a:pt x="8516" y="3137"/>
                  </a:cubicBezTo>
                  <a:cubicBezTo>
                    <a:pt x="8402" y="2905"/>
                    <a:pt x="8343" y="2642"/>
                    <a:pt x="8254" y="2397"/>
                  </a:cubicBezTo>
                  <a:cubicBezTo>
                    <a:pt x="8034" y="1804"/>
                    <a:pt x="7750" y="1199"/>
                    <a:pt x="7242" y="810"/>
                  </a:cubicBezTo>
                  <a:lnTo>
                    <a:pt x="7225" y="793"/>
                  </a:lnTo>
                  <a:cubicBezTo>
                    <a:pt x="6417" y="183"/>
                    <a:pt x="5422" y="18"/>
                    <a:pt x="4436" y="1"/>
                  </a:cubicBezTo>
                  <a:cubicBezTo>
                    <a:pt x="4417" y="1"/>
                    <a:pt x="4398" y="1"/>
                    <a:pt x="43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4"/>
            <p:cNvSpPr/>
            <p:nvPr/>
          </p:nvSpPr>
          <p:spPr>
            <a:xfrm>
              <a:off x="-3542088" y="5411848"/>
              <a:ext cx="506919" cy="643344"/>
            </a:xfrm>
            <a:custGeom>
              <a:rect b="b" l="l" r="r" t="t"/>
              <a:pathLst>
                <a:path extrusionOk="0" h="13935" w="10980">
                  <a:moveTo>
                    <a:pt x="7957" y="0"/>
                  </a:moveTo>
                  <a:cubicBezTo>
                    <a:pt x="7331" y="699"/>
                    <a:pt x="5549" y="1685"/>
                    <a:pt x="5257" y="1824"/>
                  </a:cubicBezTo>
                  <a:cubicBezTo>
                    <a:pt x="3983" y="2434"/>
                    <a:pt x="2582" y="2802"/>
                    <a:pt x="1168" y="2836"/>
                  </a:cubicBezTo>
                  <a:cubicBezTo>
                    <a:pt x="1003" y="2840"/>
                    <a:pt x="804" y="2851"/>
                    <a:pt x="600" y="2851"/>
                  </a:cubicBezTo>
                  <a:cubicBezTo>
                    <a:pt x="396" y="2851"/>
                    <a:pt x="187" y="2840"/>
                    <a:pt x="0" y="2802"/>
                  </a:cubicBezTo>
                  <a:lnTo>
                    <a:pt x="0" y="2802"/>
                  </a:lnTo>
                  <a:cubicBezTo>
                    <a:pt x="85" y="3162"/>
                    <a:pt x="237" y="3539"/>
                    <a:pt x="352" y="3869"/>
                  </a:cubicBezTo>
                  <a:cubicBezTo>
                    <a:pt x="711" y="4931"/>
                    <a:pt x="3568" y="10996"/>
                    <a:pt x="4478" y="13011"/>
                  </a:cubicBezTo>
                  <a:cubicBezTo>
                    <a:pt x="4525" y="13134"/>
                    <a:pt x="4597" y="13252"/>
                    <a:pt x="4681" y="13358"/>
                  </a:cubicBezTo>
                  <a:cubicBezTo>
                    <a:pt x="4796" y="13481"/>
                    <a:pt x="4952" y="13540"/>
                    <a:pt x="5100" y="13595"/>
                  </a:cubicBezTo>
                  <a:cubicBezTo>
                    <a:pt x="5725" y="13810"/>
                    <a:pt x="6192" y="13934"/>
                    <a:pt x="6705" y="13934"/>
                  </a:cubicBezTo>
                  <a:cubicBezTo>
                    <a:pt x="7002" y="13934"/>
                    <a:pt x="7315" y="13892"/>
                    <a:pt x="7682" y="13802"/>
                  </a:cubicBezTo>
                  <a:cubicBezTo>
                    <a:pt x="7759" y="13781"/>
                    <a:pt x="7839" y="13764"/>
                    <a:pt x="7919" y="13747"/>
                  </a:cubicBezTo>
                  <a:cubicBezTo>
                    <a:pt x="7949" y="13747"/>
                    <a:pt x="7979" y="13743"/>
                    <a:pt x="8004" y="13735"/>
                  </a:cubicBezTo>
                  <a:cubicBezTo>
                    <a:pt x="8080" y="13718"/>
                    <a:pt x="8152" y="13697"/>
                    <a:pt x="8224" y="13667"/>
                  </a:cubicBezTo>
                  <a:cubicBezTo>
                    <a:pt x="8300" y="13646"/>
                    <a:pt x="8372" y="13616"/>
                    <a:pt x="8440" y="13587"/>
                  </a:cubicBezTo>
                  <a:cubicBezTo>
                    <a:pt x="8465" y="13574"/>
                    <a:pt x="8491" y="13557"/>
                    <a:pt x="8516" y="13540"/>
                  </a:cubicBezTo>
                  <a:cubicBezTo>
                    <a:pt x="8592" y="13506"/>
                    <a:pt x="8664" y="13472"/>
                    <a:pt x="8736" y="13434"/>
                  </a:cubicBezTo>
                  <a:cubicBezTo>
                    <a:pt x="9676" y="13011"/>
                    <a:pt x="10226" y="12499"/>
                    <a:pt x="10789" y="11623"/>
                  </a:cubicBezTo>
                  <a:cubicBezTo>
                    <a:pt x="10874" y="11491"/>
                    <a:pt x="10958" y="11348"/>
                    <a:pt x="10975" y="11178"/>
                  </a:cubicBezTo>
                  <a:cubicBezTo>
                    <a:pt x="10979" y="11043"/>
                    <a:pt x="10958" y="10907"/>
                    <a:pt x="10920" y="10776"/>
                  </a:cubicBezTo>
                  <a:cubicBezTo>
                    <a:pt x="10391" y="8635"/>
                    <a:pt x="8732" y="2155"/>
                    <a:pt x="8364" y="1096"/>
                  </a:cubicBezTo>
                  <a:cubicBezTo>
                    <a:pt x="8241" y="749"/>
                    <a:pt x="8127" y="347"/>
                    <a:pt x="795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6" name="Google Shape;8206;p64"/>
          <p:cNvGrpSpPr/>
          <p:nvPr/>
        </p:nvGrpSpPr>
        <p:grpSpPr>
          <a:xfrm>
            <a:off x="2329751" y="3454586"/>
            <a:ext cx="756665" cy="578032"/>
            <a:chOff x="-2090820" y="4116858"/>
            <a:chExt cx="812744" cy="620873"/>
          </a:xfrm>
        </p:grpSpPr>
        <p:sp>
          <p:nvSpPr>
            <p:cNvPr id="8207" name="Google Shape;8207;p64"/>
            <p:cNvSpPr/>
            <p:nvPr/>
          </p:nvSpPr>
          <p:spPr>
            <a:xfrm>
              <a:off x="-2090820" y="4116858"/>
              <a:ext cx="780462" cy="593483"/>
            </a:xfrm>
            <a:custGeom>
              <a:rect b="b" l="l" r="r" t="t"/>
              <a:pathLst>
                <a:path extrusionOk="0" h="12855" w="16905">
                  <a:moveTo>
                    <a:pt x="12811" y="1"/>
                  </a:moveTo>
                  <a:cubicBezTo>
                    <a:pt x="11081" y="1"/>
                    <a:pt x="9346" y="448"/>
                    <a:pt x="7864" y="1347"/>
                  </a:cubicBezTo>
                  <a:cubicBezTo>
                    <a:pt x="6154" y="2380"/>
                    <a:pt x="5299" y="4395"/>
                    <a:pt x="4106" y="5931"/>
                  </a:cubicBezTo>
                  <a:cubicBezTo>
                    <a:pt x="3069" y="7264"/>
                    <a:pt x="1592" y="7645"/>
                    <a:pt x="364" y="8716"/>
                  </a:cubicBezTo>
                  <a:cubicBezTo>
                    <a:pt x="191" y="8860"/>
                    <a:pt x="26" y="9046"/>
                    <a:pt x="17" y="9271"/>
                  </a:cubicBezTo>
                  <a:cubicBezTo>
                    <a:pt x="0" y="9673"/>
                    <a:pt x="474" y="9897"/>
                    <a:pt x="872" y="9939"/>
                  </a:cubicBezTo>
                  <a:cubicBezTo>
                    <a:pt x="995" y="9952"/>
                    <a:pt x="1114" y="9958"/>
                    <a:pt x="1230" y="9958"/>
                  </a:cubicBezTo>
                  <a:cubicBezTo>
                    <a:pt x="3591" y="9958"/>
                    <a:pt x="4582" y="7470"/>
                    <a:pt x="6692" y="6752"/>
                  </a:cubicBezTo>
                  <a:cubicBezTo>
                    <a:pt x="6844" y="6702"/>
                    <a:pt x="7017" y="6665"/>
                    <a:pt x="7181" y="6665"/>
                  </a:cubicBezTo>
                  <a:cubicBezTo>
                    <a:pt x="7399" y="6665"/>
                    <a:pt x="7599" y="6731"/>
                    <a:pt x="7703" y="6917"/>
                  </a:cubicBezTo>
                  <a:cubicBezTo>
                    <a:pt x="7843" y="7167"/>
                    <a:pt x="7712" y="7480"/>
                    <a:pt x="7551" y="7717"/>
                  </a:cubicBezTo>
                  <a:cubicBezTo>
                    <a:pt x="6662" y="9029"/>
                    <a:pt x="5075" y="9639"/>
                    <a:pt x="3712" y="10443"/>
                  </a:cubicBezTo>
                  <a:cubicBezTo>
                    <a:pt x="3297" y="10689"/>
                    <a:pt x="2883" y="10972"/>
                    <a:pt x="2658" y="11395"/>
                  </a:cubicBezTo>
                  <a:cubicBezTo>
                    <a:pt x="2438" y="11819"/>
                    <a:pt x="2476" y="12420"/>
                    <a:pt x="2866" y="12699"/>
                  </a:cubicBezTo>
                  <a:cubicBezTo>
                    <a:pt x="3018" y="12808"/>
                    <a:pt x="3203" y="12854"/>
                    <a:pt x="3391" y="12854"/>
                  </a:cubicBezTo>
                  <a:cubicBezTo>
                    <a:pt x="3547" y="12854"/>
                    <a:pt x="3706" y="12822"/>
                    <a:pt x="3852" y="12767"/>
                  </a:cubicBezTo>
                  <a:cubicBezTo>
                    <a:pt x="4173" y="12648"/>
                    <a:pt x="4449" y="12428"/>
                    <a:pt x="4724" y="12229"/>
                  </a:cubicBezTo>
                  <a:cubicBezTo>
                    <a:pt x="5913" y="11374"/>
                    <a:pt x="7255" y="10765"/>
                    <a:pt x="8681" y="10439"/>
                  </a:cubicBezTo>
                  <a:cubicBezTo>
                    <a:pt x="9553" y="10236"/>
                    <a:pt x="10450" y="10143"/>
                    <a:pt x="11297" y="9850"/>
                  </a:cubicBezTo>
                  <a:cubicBezTo>
                    <a:pt x="12220" y="9529"/>
                    <a:pt x="13045" y="8979"/>
                    <a:pt x="13798" y="8356"/>
                  </a:cubicBezTo>
                  <a:cubicBezTo>
                    <a:pt x="15487" y="6964"/>
                    <a:pt x="16905" y="5004"/>
                    <a:pt x="16905" y="2820"/>
                  </a:cubicBezTo>
                  <a:cubicBezTo>
                    <a:pt x="16905" y="2147"/>
                    <a:pt x="16748" y="1445"/>
                    <a:pt x="16291" y="950"/>
                  </a:cubicBezTo>
                  <a:cubicBezTo>
                    <a:pt x="15821" y="442"/>
                    <a:pt x="15110" y="243"/>
                    <a:pt x="14429" y="133"/>
                  </a:cubicBezTo>
                  <a:cubicBezTo>
                    <a:pt x="13895" y="45"/>
                    <a:pt x="13354" y="1"/>
                    <a:pt x="128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4"/>
            <p:cNvSpPr/>
            <p:nvPr/>
          </p:nvSpPr>
          <p:spPr>
            <a:xfrm>
              <a:off x="-2087727" y="4424516"/>
              <a:ext cx="355490" cy="176729"/>
            </a:xfrm>
            <a:custGeom>
              <a:rect b="b" l="l" r="r" t="t"/>
              <a:pathLst>
                <a:path extrusionOk="0" h="3828" w="7700">
                  <a:moveTo>
                    <a:pt x="7114" y="1"/>
                  </a:moveTo>
                  <a:cubicBezTo>
                    <a:pt x="6950" y="1"/>
                    <a:pt x="6777" y="38"/>
                    <a:pt x="6625" y="88"/>
                  </a:cubicBezTo>
                  <a:cubicBezTo>
                    <a:pt x="4515" y="806"/>
                    <a:pt x="3528" y="3294"/>
                    <a:pt x="1163" y="3294"/>
                  </a:cubicBezTo>
                  <a:cubicBezTo>
                    <a:pt x="1047" y="3294"/>
                    <a:pt x="928" y="3288"/>
                    <a:pt x="805" y="3275"/>
                  </a:cubicBezTo>
                  <a:cubicBezTo>
                    <a:pt x="488" y="3241"/>
                    <a:pt x="128" y="3089"/>
                    <a:pt x="1" y="2827"/>
                  </a:cubicBezTo>
                  <a:lnTo>
                    <a:pt x="1" y="2827"/>
                  </a:lnTo>
                  <a:cubicBezTo>
                    <a:pt x="5" y="2886"/>
                    <a:pt x="26" y="2945"/>
                    <a:pt x="60" y="2996"/>
                  </a:cubicBezTo>
                  <a:cubicBezTo>
                    <a:pt x="323" y="3436"/>
                    <a:pt x="843" y="3754"/>
                    <a:pt x="1351" y="3809"/>
                  </a:cubicBezTo>
                  <a:cubicBezTo>
                    <a:pt x="1474" y="3821"/>
                    <a:pt x="1593" y="3827"/>
                    <a:pt x="1708" y="3827"/>
                  </a:cubicBezTo>
                  <a:cubicBezTo>
                    <a:pt x="4069" y="3827"/>
                    <a:pt x="5056" y="1336"/>
                    <a:pt x="7167" y="622"/>
                  </a:cubicBezTo>
                  <a:cubicBezTo>
                    <a:pt x="7325" y="566"/>
                    <a:pt x="7491" y="537"/>
                    <a:pt x="7658" y="537"/>
                  </a:cubicBezTo>
                  <a:cubicBezTo>
                    <a:pt x="7669" y="537"/>
                    <a:pt x="7680" y="537"/>
                    <a:pt x="7691" y="537"/>
                  </a:cubicBezTo>
                  <a:cubicBezTo>
                    <a:pt x="7700" y="440"/>
                    <a:pt x="7683" y="338"/>
                    <a:pt x="7636" y="253"/>
                  </a:cubicBezTo>
                  <a:cubicBezTo>
                    <a:pt x="7532" y="67"/>
                    <a:pt x="7332" y="1"/>
                    <a:pt x="711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4"/>
            <p:cNvSpPr/>
            <p:nvPr/>
          </p:nvSpPr>
          <p:spPr>
            <a:xfrm>
              <a:off x="-1962475" y="4174567"/>
              <a:ext cx="684387" cy="563151"/>
            </a:xfrm>
            <a:custGeom>
              <a:rect b="b" l="l" r="r" t="t"/>
              <a:pathLst>
                <a:path extrusionOk="0" h="12198" w="14824">
                  <a:moveTo>
                    <a:pt x="13736" y="0"/>
                  </a:moveTo>
                  <a:lnTo>
                    <a:pt x="13736" y="0"/>
                  </a:lnTo>
                  <a:cubicBezTo>
                    <a:pt x="14019" y="461"/>
                    <a:pt x="14125" y="1024"/>
                    <a:pt x="14125" y="1570"/>
                  </a:cubicBezTo>
                  <a:cubicBezTo>
                    <a:pt x="14125" y="3758"/>
                    <a:pt x="12707" y="5714"/>
                    <a:pt x="11018" y="7106"/>
                  </a:cubicBezTo>
                  <a:cubicBezTo>
                    <a:pt x="10265" y="7729"/>
                    <a:pt x="9440" y="8279"/>
                    <a:pt x="8517" y="8600"/>
                  </a:cubicBezTo>
                  <a:cubicBezTo>
                    <a:pt x="7670" y="8893"/>
                    <a:pt x="6773" y="8990"/>
                    <a:pt x="5901" y="9189"/>
                  </a:cubicBezTo>
                  <a:cubicBezTo>
                    <a:pt x="4475" y="9515"/>
                    <a:pt x="3129" y="10124"/>
                    <a:pt x="1944" y="10983"/>
                  </a:cubicBezTo>
                  <a:cubicBezTo>
                    <a:pt x="1664" y="11182"/>
                    <a:pt x="1389" y="11398"/>
                    <a:pt x="1068" y="11521"/>
                  </a:cubicBezTo>
                  <a:cubicBezTo>
                    <a:pt x="922" y="11577"/>
                    <a:pt x="763" y="11609"/>
                    <a:pt x="607" y="11609"/>
                  </a:cubicBezTo>
                  <a:cubicBezTo>
                    <a:pt x="418" y="11609"/>
                    <a:pt x="234" y="11562"/>
                    <a:pt x="81" y="11453"/>
                  </a:cubicBezTo>
                  <a:cubicBezTo>
                    <a:pt x="56" y="11428"/>
                    <a:pt x="26" y="11402"/>
                    <a:pt x="1" y="11377"/>
                  </a:cubicBezTo>
                  <a:lnTo>
                    <a:pt x="1" y="11377"/>
                  </a:lnTo>
                  <a:cubicBezTo>
                    <a:pt x="98" y="11517"/>
                    <a:pt x="200" y="11648"/>
                    <a:pt x="221" y="11669"/>
                  </a:cubicBezTo>
                  <a:cubicBezTo>
                    <a:pt x="416" y="11864"/>
                    <a:pt x="661" y="12008"/>
                    <a:pt x="928" y="12088"/>
                  </a:cubicBezTo>
                  <a:cubicBezTo>
                    <a:pt x="1173" y="12161"/>
                    <a:pt x="1411" y="12197"/>
                    <a:pt x="1646" y="12197"/>
                  </a:cubicBezTo>
                  <a:cubicBezTo>
                    <a:pt x="2008" y="12197"/>
                    <a:pt x="2363" y="12113"/>
                    <a:pt x="2727" y="11948"/>
                  </a:cubicBezTo>
                  <a:cubicBezTo>
                    <a:pt x="3205" y="11724"/>
                    <a:pt x="3637" y="11415"/>
                    <a:pt x="4085" y="11136"/>
                  </a:cubicBezTo>
                  <a:cubicBezTo>
                    <a:pt x="5008" y="10564"/>
                    <a:pt x="6011" y="10133"/>
                    <a:pt x="7061" y="9853"/>
                  </a:cubicBezTo>
                  <a:cubicBezTo>
                    <a:pt x="8127" y="9570"/>
                    <a:pt x="9232" y="9447"/>
                    <a:pt x="10282" y="9121"/>
                  </a:cubicBezTo>
                  <a:cubicBezTo>
                    <a:pt x="11695" y="8685"/>
                    <a:pt x="13058" y="7771"/>
                    <a:pt x="13807" y="6472"/>
                  </a:cubicBezTo>
                  <a:cubicBezTo>
                    <a:pt x="14366" y="5490"/>
                    <a:pt x="14730" y="4385"/>
                    <a:pt x="14772" y="3263"/>
                  </a:cubicBezTo>
                  <a:cubicBezTo>
                    <a:pt x="14823" y="2074"/>
                    <a:pt x="14404" y="965"/>
                    <a:pt x="137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4"/>
            <p:cNvSpPr/>
            <p:nvPr/>
          </p:nvSpPr>
          <p:spPr>
            <a:xfrm>
              <a:off x="-1444248" y="4229090"/>
              <a:ext cx="97737" cy="220865"/>
            </a:xfrm>
            <a:custGeom>
              <a:rect b="b" l="l" r="r" t="t"/>
              <a:pathLst>
                <a:path extrusionOk="0" h="4784" w="2117">
                  <a:moveTo>
                    <a:pt x="137" y="1"/>
                  </a:moveTo>
                  <a:cubicBezTo>
                    <a:pt x="133" y="1"/>
                    <a:pt x="130" y="2"/>
                    <a:pt x="128" y="4"/>
                  </a:cubicBezTo>
                  <a:cubicBezTo>
                    <a:pt x="94" y="34"/>
                    <a:pt x="238" y="237"/>
                    <a:pt x="382" y="614"/>
                  </a:cubicBezTo>
                  <a:cubicBezTo>
                    <a:pt x="466" y="834"/>
                    <a:pt x="530" y="1062"/>
                    <a:pt x="568" y="1295"/>
                  </a:cubicBezTo>
                  <a:cubicBezTo>
                    <a:pt x="614" y="1587"/>
                    <a:pt x="627" y="1879"/>
                    <a:pt x="610" y="2175"/>
                  </a:cubicBezTo>
                  <a:cubicBezTo>
                    <a:pt x="610" y="2239"/>
                    <a:pt x="602" y="2298"/>
                    <a:pt x="597" y="2362"/>
                  </a:cubicBezTo>
                  <a:cubicBezTo>
                    <a:pt x="593" y="2425"/>
                    <a:pt x="585" y="2489"/>
                    <a:pt x="572" y="2552"/>
                  </a:cubicBezTo>
                  <a:cubicBezTo>
                    <a:pt x="487" y="3183"/>
                    <a:pt x="310" y="3729"/>
                    <a:pt x="187" y="4127"/>
                  </a:cubicBezTo>
                  <a:cubicBezTo>
                    <a:pt x="68" y="4520"/>
                    <a:pt x="1" y="4766"/>
                    <a:pt x="43" y="4783"/>
                  </a:cubicBezTo>
                  <a:cubicBezTo>
                    <a:pt x="44" y="4783"/>
                    <a:pt x="46" y="4784"/>
                    <a:pt x="48" y="4784"/>
                  </a:cubicBezTo>
                  <a:cubicBezTo>
                    <a:pt x="94" y="4784"/>
                    <a:pt x="218" y="4566"/>
                    <a:pt x="382" y="4199"/>
                  </a:cubicBezTo>
                  <a:cubicBezTo>
                    <a:pt x="610" y="3682"/>
                    <a:pt x="767" y="3145"/>
                    <a:pt x="856" y="2590"/>
                  </a:cubicBezTo>
                  <a:cubicBezTo>
                    <a:pt x="868" y="2522"/>
                    <a:pt x="873" y="2455"/>
                    <a:pt x="881" y="2391"/>
                  </a:cubicBezTo>
                  <a:cubicBezTo>
                    <a:pt x="889" y="2324"/>
                    <a:pt x="894" y="2256"/>
                    <a:pt x="894" y="2188"/>
                  </a:cubicBezTo>
                  <a:cubicBezTo>
                    <a:pt x="906" y="1985"/>
                    <a:pt x="898" y="1786"/>
                    <a:pt x="877" y="1583"/>
                  </a:cubicBezTo>
                  <a:lnTo>
                    <a:pt x="877" y="1583"/>
                  </a:lnTo>
                  <a:cubicBezTo>
                    <a:pt x="949" y="1684"/>
                    <a:pt x="1029" y="1778"/>
                    <a:pt x="1118" y="1862"/>
                  </a:cubicBezTo>
                  <a:lnTo>
                    <a:pt x="1177" y="1917"/>
                  </a:lnTo>
                  <a:lnTo>
                    <a:pt x="1237" y="1968"/>
                  </a:lnTo>
                  <a:cubicBezTo>
                    <a:pt x="1406" y="2108"/>
                    <a:pt x="1601" y="2218"/>
                    <a:pt x="1812" y="2285"/>
                  </a:cubicBezTo>
                  <a:cubicBezTo>
                    <a:pt x="1889" y="2308"/>
                    <a:pt x="1953" y="2319"/>
                    <a:pt x="2000" y="2319"/>
                  </a:cubicBezTo>
                  <a:cubicBezTo>
                    <a:pt x="2050" y="2319"/>
                    <a:pt x="2081" y="2307"/>
                    <a:pt x="2087" y="2285"/>
                  </a:cubicBezTo>
                  <a:cubicBezTo>
                    <a:pt x="2117" y="2188"/>
                    <a:pt x="1774" y="2053"/>
                    <a:pt x="1419" y="1748"/>
                  </a:cubicBezTo>
                  <a:lnTo>
                    <a:pt x="1364" y="1701"/>
                  </a:lnTo>
                  <a:lnTo>
                    <a:pt x="1313" y="1655"/>
                  </a:lnTo>
                  <a:cubicBezTo>
                    <a:pt x="1059" y="1426"/>
                    <a:pt x="894" y="1193"/>
                    <a:pt x="788" y="1100"/>
                  </a:cubicBezTo>
                  <a:cubicBezTo>
                    <a:pt x="737" y="901"/>
                    <a:pt x="665" y="711"/>
                    <a:pt x="572" y="525"/>
                  </a:cubicBezTo>
                  <a:cubicBezTo>
                    <a:pt x="384" y="169"/>
                    <a:pt x="189" y="1"/>
                    <a:pt x="13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4"/>
            <p:cNvSpPr/>
            <p:nvPr/>
          </p:nvSpPr>
          <p:spPr>
            <a:xfrm>
              <a:off x="-1588844" y="4284953"/>
              <a:ext cx="145058" cy="250920"/>
            </a:xfrm>
            <a:custGeom>
              <a:rect b="b" l="l" r="r" t="t"/>
              <a:pathLst>
                <a:path extrusionOk="0" h="5435" w="3142">
                  <a:moveTo>
                    <a:pt x="2247" y="0"/>
                  </a:moveTo>
                  <a:cubicBezTo>
                    <a:pt x="2205" y="0"/>
                    <a:pt x="2146" y="279"/>
                    <a:pt x="2028" y="720"/>
                  </a:cubicBezTo>
                  <a:cubicBezTo>
                    <a:pt x="1948" y="1008"/>
                    <a:pt x="1833" y="1363"/>
                    <a:pt x="1694" y="1765"/>
                  </a:cubicBezTo>
                  <a:cubicBezTo>
                    <a:pt x="1554" y="1892"/>
                    <a:pt x="1308" y="2210"/>
                    <a:pt x="983" y="2557"/>
                  </a:cubicBezTo>
                  <a:lnTo>
                    <a:pt x="919" y="2629"/>
                  </a:lnTo>
                  <a:lnTo>
                    <a:pt x="851" y="2701"/>
                  </a:lnTo>
                  <a:cubicBezTo>
                    <a:pt x="398" y="3183"/>
                    <a:pt x="1" y="3505"/>
                    <a:pt x="51" y="3581"/>
                  </a:cubicBezTo>
                  <a:cubicBezTo>
                    <a:pt x="58" y="3590"/>
                    <a:pt x="69" y="3594"/>
                    <a:pt x="86" y="3594"/>
                  </a:cubicBezTo>
                  <a:cubicBezTo>
                    <a:pt x="213" y="3594"/>
                    <a:pt x="628" y="3338"/>
                    <a:pt x="1059" y="2900"/>
                  </a:cubicBezTo>
                  <a:lnTo>
                    <a:pt x="1131" y="2823"/>
                  </a:lnTo>
                  <a:lnTo>
                    <a:pt x="1198" y="2747"/>
                  </a:lnTo>
                  <a:cubicBezTo>
                    <a:pt x="1291" y="2641"/>
                    <a:pt x="1376" y="2540"/>
                    <a:pt x="1448" y="2443"/>
                  </a:cubicBezTo>
                  <a:lnTo>
                    <a:pt x="1448" y="2443"/>
                  </a:lnTo>
                  <a:cubicBezTo>
                    <a:pt x="1448" y="2447"/>
                    <a:pt x="1444" y="2455"/>
                    <a:pt x="1440" y="2459"/>
                  </a:cubicBezTo>
                  <a:lnTo>
                    <a:pt x="1368" y="2667"/>
                  </a:lnTo>
                  <a:cubicBezTo>
                    <a:pt x="1342" y="2735"/>
                    <a:pt x="1313" y="2807"/>
                    <a:pt x="1291" y="2874"/>
                  </a:cubicBezTo>
                  <a:cubicBezTo>
                    <a:pt x="1038" y="3568"/>
                    <a:pt x="851" y="4203"/>
                    <a:pt x="775" y="4673"/>
                  </a:cubicBezTo>
                  <a:cubicBezTo>
                    <a:pt x="699" y="5143"/>
                    <a:pt x="712" y="5431"/>
                    <a:pt x="754" y="5435"/>
                  </a:cubicBezTo>
                  <a:cubicBezTo>
                    <a:pt x="754" y="5435"/>
                    <a:pt x="755" y="5435"/>
                    <a:pt x="755" y="5435"/>
                  </a:cubicBezTo>
                  <a:cubicBezTo>
                    <a:pt x="806" y="5435"/>
                    <a:pt x="861" y="5161"/>
                    <a:pt x="978" y="4720"/>
                  </a:cubicBezTo>
                  <a:cubicBezTo>
                    <a:pt x="1097" y="4271"/>
                    <a:pt x="1300" y="3662"/>
                    <a:pt x="1558" y="2972"/>
                  </a:cubicBezTo>
                  <a:lnTo>
                    <a:pt x="1634" y="2764"/>
                  </a:lnTo>
                  <a:cubicBezTo>
                    <a:pt x="1660" y="2696"/>
                    <a:pt x="1689" y="2629"/>
                    <a:pt x="1711" y="2557"/>
                  </a:cubicBezTo>
                  <a:cubicBezTo>
                    <a:pt x="1791" y="2337"/>
                    <a:pt x="1867" y="2125"/>
                    <a:pt x="1931" y="1918"/>
                  </a:cubicBezTo>
                  <a:cubicBezTo>
                    <a:pt x="2049" y="2032"/>
                    <a:pt x="2180" y="2129"/>
                    <a:pt x="2320" y="2206"/>
                  </a:cubicBezTo>
                  <a:lnTo>
                    <a:pt x="2371" y="2235"/>
                  </a:lnTo>
                  <a:lnTo>
                    <a:pt x="2426" y="2261"/>
                  </a:lnTo>
                  <a:cubicBezTo>
                    <a:pt x="2582" y="2337"/>
                    <a:pt x="2752" y="2383"/>
                    <a:pt x="2925" y="2388"/>
                  </a:cubicBezTo>
                  <a:cubicBezTo>
                    <a:pt x="3056" y="2388"/>
                    <a:pt x="3137" y="2354"/>
                    <a:pt x="3141" y="2311"/>
                  </a:cubicBezTo>
                  <a:cubicBezTo>
                    <a:pt x="3141" y="2210"/>
                    <a:pt x="2870" y="2176"/>
                    <a:pt x="2549" y="2007"/>
                  </a:cubicBezTo>
                  <a:lnTo>
                    <a:pt x="2498" y="1981"/>
                  </a:lnTo>
                  <a:lnTo>
                    <a:pt x="2451" y="1956"/>
                  </a:lnTo>
                  <a:cubicBezTo>
                    <a:pt x="2265" y="1858"/>
                    <a:pt x="2108" y="1770"/>
                    <a:pt x="1990" y="1719"/>
                  </a:cubicBezTo>
                  <a:cubicBezTo>
                    <a:pt x="2091" y="1406"/>
                    <a:pt x="2168" y="1088"/>
                    <a:pt x="2227" y="762"/>
                  </a:cubicBezTo>
                  <a:cubicBezTo>
                    <a:pt x="2307" y="297"/>
                    <a:pt x="2295" y="5"/>
                    <a:pt x="2248" y="0"/>
                  </a:cubicBezTo>
                  <a:cubicBezTo>
                    <a:pt x="2248" y="0"/>
                    <a:pt x="2247" y="0"/>
                    <a:pt x="224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4"/>
            <p:cNvSpPr/>
            <p:nvPr/>
          </p:nvSpPr>
          <p:spPr>
            <a:xfrm>
              <a:off x="-1902873" y="4377426"/>
              <a:ext cx="291409" cy="257753"/>
            </a:xfrm>
            <a:custGeom>
              <a:rect b="b" l="l" r="r" t="t"/>
              <a:pathLst>
                <a:path extrusionOk="0" h="5583" w="6312">
                  <a:moveTo>
                    <a:pt x="6264" y="0"/>
                  </a:moveTo>
                  <a:cubicBezTo>
                    <a:pt x="6234" y="0"/>
                    <a:pt x="6142" y="49"/>
                    <a:pt x="6003" y="156"/>
                  </a:cubicBezTo>
                  <a:lnTo>
                    <a:pt x="5990" y="169"/>
                  </a:lnTo>
                  <a:cubicBezTo>
                    <a:pt x="5990" y="160"/>
                    <a:pt x="5990" y="156"/>
                    <a:pt x="5986" y="148"/>
                  </a:cubicBezTo>
                  <a:cubicBezTo>
                    <a:pt x="5979" y="138"/>
                    <a:pt x="5966" y="133"/>
                    <a:pt x="5948" y="133"/>
                  </a:cubicBezTo>
                  <a:cubicBezTo>
                    <a:pt x="5896" y="133"/>
                    <a:pt x="5798" y="168"/>
                    <a:pt x="5664" y="215"/>
                  </a:cubicBezTo>
                  <a:cubicBezTo>
                    <a:pt x="5431" y="296"/>
                    <a:pt x="5186" y="342"/>
                    <a:pt x="4936" y="359"/>
                  </a:cubicBezTo>
                  <a:lnTo>
                    <a:pt x="4847" y="368"/>
                  </a:lnTo>
                  <a:lnTo>
                    <a:pt x="4762" y="368"/>
                  </a:lnTo>
                  <a:cubicBezTo>
                    <a:pt x="4513" y="363"/>
                    <a:pt x="4263" y="329"/>
                    <a:pt x="4026" y="266"/>
                  </a:cubicBezTo>
                  <a:cubicBezTo>
                    <a:pt x="3895" y="230"/>
                    <a:pt x="3800" y="203"/>
                    <a:pt x="3746" y="203"/>
                  </a:cubicBezTo>
                  <a:cubicBezTo>
                    <a:pt x="3723" y="203"/>
                    <a:pt x="3708" y="208"/>
                    <a:pt x="3700" y="219"/>
                  </a:cubicBezTo>
                  <a:cubicBezTo>
                    <a:pt x="3675" y="262"/>
                    <a:pt x="3764" y="359"/>
                    <a:pt x="3950" y="456"/>
                  </a:cubicBezTo>
                  <a:cubicBezTo>
                    <a:pt x="4200" y="583"/>
                    <a:pt x="4479" y="647"/>
                    <a:pt x="4758" y="651"/>
                  </a:cubicBezTo>
                  <a:lnTo>
                    <a:pt x="4856" y="651"/>
                  </a:lnTo>
                  <a:lnTo>
                    <a:pt x="4957" y="647"/>
                  </a:lnTo>
                  <a:cubicBezTo>
                    <a:pt x="5220" y="626"/>
                    <a:pt x="5474" y="554"/>
                    <a:pt x="5702" y="431"/>
                  </a:cubicBezTo>
                  <a:lnTo>
                    <a:pt x="5702" y="431"/>
                  </a:lnTo>
                  <a:cubicBezTo>
                    <a:pt x="5596" y="537"/>
                    <a:pt x="5499" y="655"/>
                    <a:pt x="5406" y="778"/>
                  </a:cubicBezTo>
                  <a:cubicBezTo>
                    <a:pt x="5283" y="935"/>
                    <a:pt x="5177" y="1104"/>
                    <a:pt x="5080" y="1282"/>
                  </a:cubicBezTo>
                  <a:cubicBezTo>
                    <a:pt x="4974" y="1477"/>
                    <a:pt x="4885" y="1688"/>
                    <a:pt x="4792" y="1908"/>
                  </a:cubicBezTo>
                  <a:cubicBezTo>
                    <a:pt x="4602" y="2378"/>
                    <a:pt x="4310" y="2801"/>
                    <a:pt x="3937" y="3148"/>
                  </a:cubicBezTo>
                  <a:cubicBezTo>
                    <a:pt x="3857" y="3225"/>
                    <a:pt x="3781" y="3296"/>
                    <a:pt x="3696" y="3364"/>
                  </a:cubicBezTo>
                  <a:cubicBezTo>
                    <a:pt x="3611" y="3436"/>
                    <a:pt x="3527" y="3500"/>
                    <a:pt x="3438" y="3567"/>
                  </a:cubicBezTo>
                  <a:cubicBezTo>
                    <a:pt x="2993" y="3898"/>
                    <a:pt x="2536" y="4156"/>
                    <a:pt x="2121" y="4393"/>
                  </a:cubicBezTo>
                  <a:lnTo>
                    <a:pt x="1017" y="5006"/>
                  </a:lnTo>
                  <a:cubicBezTo>
                    <a:pt x="390" y="5345"/>
                    <a:pt x="1" y="5527"/>
                    <a:pt x="18" y="5574"/>
                  </a:cubicBezTo>
                  <a:cubicBezTo>
                    <a:pt x="20" y="5580"/>
                    <a:pt x="30" y="5583"/>
                    <a:pt x="46" y="5583"/>
                  </a:cubicBezTo>
                  <a:cubicBezTo>
                    <a:pt x="151" y="5583"/>
                    <a:pt x="542" y="5452"/>
                    <a:pt x="1110" y="5188"/>
                  </a:cubicBezTo>
                  <a:cubicBezTo>
                    <a:pt x="1436" y="5040"/>
                    <a:pt x="1817" y="4846"/>
                    <a:pt x="2244" y="4621"/>
                  </a:cubicBezTo>
                  <a:cubicBezTo>
                    <a:pt x="2718" y="4384"/>
                    <a:pt x="3171" y="4109"/>
                    <a:pt x="3607" y="3800"/>
                  </a:cubicBezTo>
                  <a:cubicBezTo>
                    <a:pt x="3700" y="3728"/>
                    <a:pt x="3789" y="3660"/>
                    <a:pt x="3878" y="3584"/>
                  </a:cubicBezTo>
                  <a:cubicBezTo>
                    <a:pt x="3963" y="3512"/>
                    <a:pt x="4051" y="3436"/>
                    <a:pt x="4136" y="3356"/>
                  </a:cubicBezTo>
                  <a:cubicBezTo>
                    <a:pt x="4530" y="2979"/>
                    <a:pt x="4839" y="2522"/>
                    <a:pt x="5033" y="2010"/>
                  </a:cubicBezTo>
                  <a:cubicBezTo>
                    <a:pt x="5101" y="1841"/>
                    <a:pt x="5165" y="1675"/>
                    <a:pt x="5228" y="1527"/>
                  </a:cubicBezTo>
                  <a:lnTo>
                    <a:pt x="5228" y="1527"/>
                  </a:lnTo>
                  <a:cubicBezTo>
                    <a:pt x="5194" y="1811"/>
                    <a:pt x="5173" y="2094"/>
                    <a:pt x="5173" y="2378"/>
                  </a:cubicBezTo>
                  <a:lnTo>
                    <a:pt x="5173" y="2505"/>
                  </a:lnTo>
                  <a:lnTo>
                    <a:pt x="5173" y="2628"/>
                  </a:lnTo>
                  <a:cubicBezTo>
                    <a:pt x="5173" y="3043"/>
                    <a:pt x="5156" y="3398"/>
                    <a:pt x="5139" y="3656"/>
                  </a:cubicBezTo>
                  <a:cubicBezTo>
                    <a:pt x="5118" y="3914"/>
                    <a:pt x="5101" y="4075"/>
                    <a:pt x="5148" y="4088"/>
                  </a:cubicBezTo>
                  <a:cubicBezTo>
                    <a:pt x="5149" y="4088"/>
                    <a:pt x="5151" y="4089"/>
                    <a:pt x="5153" y="4089"/>
                  </a:cubicBezTo>
                  <a:cubicBezTo>
                    <a:pt x="5197" y="4089"/>
                    <a:pt x="5277" y="3946"/>
                    <a:pt x="5342" y="3690"/>
                  </a:cubicBezTo>
                  <a:cubicBezTo>
                    <a:pt x="5419" y="3343"/>
                    <a:pt x="5457" y="2988"/>
                    <a:pt x="5457" y="2632"/>
                  </a:cubicBezTo>
                  <a:lnTo>
                    <a:pt x="5457" y="2509"/>
                  </a:lnTo>
                  <a:lnTo>
                    <a:pt x="5457" y="2382"/>
                  </a:lnTo>
                  <a:cubicBezTo>
                    <a:pt x="5457" y="1967"/>
                    <a:pt x="5457" y="1603"/>
                    <a:pt x="5474" y="1350"/>
                  </a:cubicBezTo>
                  <a:cubicBezTo>
                    <a:pt x="5482" y="1210"/>
                    <a:pt x="5495" y="1100"/>
                    <a:pt x="5495" y="1028"/>
                  </a:cubicBezTo>
                  <a:cubicBezTo>
                    <a:pt x="5520" y="986"/>
                    <a:pt x="5546" y="939"/>
                    <a:pt x="5575" y="897"/>
                  </a:cubicBezTo>
                  <a:cubicBezTo>
                    <a:pt x="5965" y="317"/>
                    <a:pt x="6312" y="46"/>
                    <a:pt x="6274" y="4"/>
                  </a:cubicBezTo>
                  <a:cubicBezTo>
                    <a:pt x="6272" y="1"/>
                    <a:pt x="6269" y="0"/>
                    <a:pt x="626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4"/>
            <p:cNvSpPr/>
            <p:nvPr/>
          </p:nvSpPr>
          <p:spPr>
            <a:xfrm>
              <a:off x="-2041375" y="4258776"/>
              <a:ext cx="422294" cy="274558"/>
            </a:xfrm>
            <a:custGeom>
              <a:rect b="b" l="l" r="r" t="t"/>
              <a:pathLst>
                <a:path extrusionOk="0" h="5947" w="9147">
                  <a:moveTo>
                    <a:pt x="5387" y="1"/>
                  </a:moveTo>
                  <a:cubicBezTo>
                    <a:pt x="5365" y="1"/>
                    <a:pt x="5350" y="6"/>
                    <a:pt x="5341" y="17"/>
                  </a:cubicBezTo>
                  <a:cubicBezTo>
                    <a:pt x="5312" y="51"/>
                    <a:pt x="5363" y="140"/>
                    <a:pt x="5485" y="233"/>
                  </a:cubicBezTo>
                  <a:cubicBezTo>
                    <a:pt x="5646" y="347"/>
                    <a:pt x="5816" y="449"/>
                    <a:pt x="5993" y="534"/>
                  </a:cubicBezTo>
                  <a:lnTo>
                    <a:pt x="6061" y="559"/>
                  </a:lnTo>
                  <a:lnTo>
                    <a:pt x="6125" y="589"/>
                  </a:lnTo>
                  <a:cubicBezTo>
                    <a:pt x="6301" y="658"/>
                    <a:pt x="6485" y="696"/>
                    <a:pt x="6673" y="696"/>
                  </a:cubicBezTo>
                  <a:cubicBezTo>
                    <a:pt x="6692" y="696"/>
                    <a:pt x="6711" y="695"/>
                    <a:pt x="6730" y="694"/>
                  </a:cubicBezTo>
                  <a:lnTo>
                    <a:pt x="6730" y="694"/>
                  </a:lnTo>
                  <a:cubicBezTo>
                    <a:pt x="6522" y="787"/>
                    <a:pt x="6323" y="893"/>
                    <a:pt x="6129" y="1012"/>
                  </a:cubicBezTo>
                  <a:cubicBezTo>
                    <a:pt x="5591" y="1333"/>
                    <a:pt x="5054" y="1774"/>
                    <a:pt x="4525" y="2277"/>
                  </a:cubicBezTo>
                  <a:lnTo>
                    <a:pt x="4211" y="2569"/>
                  </a:lnTo>
                  <a:cubicBezTo>
                    <a:pt x="4110" y="2671"/>
                    <a:pt x="4008" y="2773"/>
                    <a:pt x="3907" y="2878"/>
                  </a:cubicBezTo>
                  <a:cubicBezTo>
                    <a:pt x="3403" y="3395"/>
                    <a:pt x="2933" y="3886"/>
                    <a:pt x="2506" y="4326"/>
                  </a:cubicBezTo>
                  <a:cubicBezTo>
                    <a:pt x="2078" y="4770"/>
                    <a:pt x="1702" y="5160"/>
                    <a:pt x="1333" y="5405"/>
                  </a:cubicBezTo>
                  <a:cubicBezTo>
                    <a:pt x="1045" y="5604"/>
                    <a:pt x="724" y="5748"/>
                    <a:pt x="385" y="5820"/>
                  </a:cubicBezTo>
                  <a:cubicBezTo>
                    <a:pt x="144" y="5871"/>
                    <a:pt x="4" y="5871"/>
                    <a:pt x="0" y="5896"/>
                  </a:cubicBezTo>
                  <a:cubicBezTo>
                    <a:pt x="0" y="5914"/>
                    <a:pt x="99" y="5947"/>
                    <a:pt x="285" y="5947"/>
                  </a:cubicBezTo>
                  <a:cubicBezTo>
                    <a:pt x="321" y="5947"/>
                    <a:pt x="360" y="5945"/>
                    <a:pt x="402" y="5943"/>
                  </a:cubicBezTo>
                  <a:cubicBezTo>
                    <a:pt x="775" y="5905"/>
                    <a:pt x="1130" y="5782"/>
                    <a:pt x="1443" y="5579"/>
                  </a:cubicBezTo>
                  <a:cubicBezTo>
                    <a:pt x="1854" y="5337"/>
                    <a:pt x="2260" y="4944"/>
                    <a:pt x="2692" y="4508"/>
                  </a:cubicBezTo>
                  <a:lnTo>
                    <a:pt x="4110" y="3077"/>
                  </a:lnTo>
                  <a:lnTo>
                    <a:pt x="4410" y="2773"/>
                  </a:lnTo>
                  <a:lnTo>
                    <a:pt x="4719" y="2472"/>
                  </a:lnTo>
                  <a:cubicBezTo>
                    <a:pt x="5236" y="1977"/>
                    <a:pt x="5752" y="1545"/>
                    <a:pt x="6260" y="1223"/>
                  </a:cubicBezTo>
                  <a:cubicBezTo>
                    <a:pt x="6696" y="944"/>
                    <a:pt x="7170" y="728"/>
                    <a:pt x="7665" y="593"/>
                  </a:cubicBezTo>
                  <a:lnTo>
                    <a:pt x="7665" y="593"/>
                  </a:lnTo>
                  <a:cubicBezTo>
                    <a:pt x="7521" y="665"/>
                    <a:pt x="7386" y="749"/>
                    <a:pt x="7250" y="838"/>
                  </a:cubicBezTo>
                  <a:cubicBezTo>
                    <a:pt x="6975" y="1033"/>
                    <a:pt x="6717" y="1249"/>
                    <a:pt x="6484" y="1490"/>
                  </a:cubicBezTo>
                  <a:cubicBezTo>
                    <a:pt x="6433" y="1545"/>
                    <a:pt x="6383" y="1592"/>
                    <a:pt x="6336" y="1642"/>
                  </a:cubicBezTo>
                  <a:lnTo>
                    <a:pt x="6188" y="1803"/>
                  </a:lnTo>
                  <a:cubicBezTo>
                    <a:pt x="5718" y="2337"/>
                    <a:pt x="5346" y="2836"/>
                    <a:pt x="5066" y="3179"/>
                  </a:cubicBezTo>
                  <a:cubicBezTo>
                    <a:pt x="4787" y="3522"/>
                    <a:pt x="4618" y="3733"/>
                    <a:pt x="4647" y="3763"/>
                  </a:cubicBezTo>
                  <a:cubicBezTo>
                    <a:pt x="4650" y="3766"/>
                    <a:pt x="4654" y="3767"/>
                    <a:pt x="4660" y="3767"/>
                  </a:cubicBezTo>
                  <a:cubicBezTo>
                    <a:pt x="4719" y="3767"/>
                    <a:pt x="4934" y="3611"/>
                    <a:pt x="5223" y="3319"/>
                  </a:cubicBezTo>
                  <a:cubicBezTo>
                    <a:pt x="5540" y="2997"/>
                    <a:pt x="5934" y="2510"/>
                    <a:pt x="6400" y="1994"/>
                  </a:cubicBezTo>
                  <a:cubicBezTo>
                    <a:pt x="6450" y="1943"/>
                    <a:pt x="6497" y="1892"/>
                    <a:pt x="6544" y="1841"/>
                  </a:cubicBezTo>
                  <a:lnTo>
                    <a:pt x="6687" y="1693"/>
                  </a:lnTo>
                  <a:cubicBezTo>
                    <a:pt x="6912" y="1465"/>
                    <a:pt x="7149" y="1253"/>
                    <a:pt x="7403" y="1058"/>
                  </a:cubicBezTo>
                  <a:cubicBezTo>
                    <a:pt x="7610" y="906"/>
                    <a:pt x="7826" y="766"/>
                    <a:pt x="8050" y="648"/>
                  </a:cubicBezTo>
                  <a:cubicBezTo>
                    <a:pt x="8198" y="572"/>
                    <a:pt x="8330" y="517"/>
                    <a:pt x="8431" y="470"/>
                  </a:cubicBezTo>
                  <a:cubicBezTo>
                    <a:pt x="8550" y="462"/>
                    <a:pt x="8656" y="462"/>
                    <a:pt x="8749" y="462"/>
                  </a:cubicBezTo>
                  <a:cubicBezTo>
                    <a:pt x="8876" y="462"/>
                    <a:pt x="8973" y="462"/>
                    <a:pt x="9036" y="466"/>
                  </a:cubicBezTo>
                  <a:cubicBezTo>
                    <a:pt x="9104" y="466"/>
                    <a:pt x="9142" y="457"/>
                    <a:pt x="9142" y="449"/>
                  </a:cubicBezTo>
                  <a:cubicBezTo>
                    <a:pt x="9147" y="436"/>
                    <a:pt x="9113" y="419"/>
                    <a:pt x="9049" y="398"/>
                  </a:cubicBezTo>
                  <a:cubicBezTo>
                    <a:pt x="8956" y="368"/>
                    <a:pt x="8859" y="352"/>
                    <a:pt x="8757" y="339"/>
                  </a:cubicBezTo>
                  <a:lnTo>
                    <a:pt x="8689" y="330"/>
                  </a:lnTo>
                  <a:cubicBezTo>
                    <a:pt x="8689" y="319"/>
                    <a:pt x="8657" y="312"/>
                    <a:pt x="8598" y="312"/>
                  </a:cubicBezTo>
                  <a:cubicBezTo>
                    <a:pt x="8569" y="312"/>
                    <a:pt x="8533" y="313"/>
                    <a:pt x="8490" y="318"/>
                  </a:cubicBezTo>
                  <a:cubicBezTo>
                    <a:pt x="8451" y="316"/>
                    <a:pt x="8412" y="316"/>
                    <a:pt x="8373" y="316"/>
                  </a:cubicBezTo>
                  <a:cubicBezTo>
                    <a:pt x="8133" y="316"/>
                    <a:pt x="7894" y="339"/>
                    <a:pt x="7661" y="390"/>
                  </a:cubicBezTo>
                  <a:cubicBezTo>
                    <a:pt x="7394" y="445"/>
                    <a:pt x="7132" y="525"/>
                    <a:pt x="6882" y="631"/>
                  </a:cubicBezTo>
                  <a:cubicBezTo>
                    <a:pt x="6882" y="631"/>
                    <a:pt x="6882" y="622"/>
                    <a:pt x="6886" y="622"/>
                  </a:cubicBezTo>
                  <a:cubicBezTo>
                    <a:pt x="6886" y="618"/>
                    <a:pt x="6886" y="622"/>
                    <a:pt x="6895" y="610"/>
                  </a:cubicBezTo>
                  <a:cubicBezTo>
                    <a:pt x="6899" y="601"/>
                    <a:pt x="6903" y="605"/>
                    <a:pt x="6908" y="601"/>
                  </a:cubicBezTo>
                  <a:cubicBezTo>
                    <a:pt x="6920" y="593"/>
                    <a:pt x="6946" y="576"/>
                    <a:pt x="6924" y="550"/>
                  </a:cubicBezTo>
                  <a:cubicBezTo>
                    <a:pt x="6903" y="525"/>
                    <a:pt x="6857" y="517"/>
                    <a:pt x="6836" y="512"/>
                  </a:cubicBezTo>
                  <a:lnTo>
                    <a:pt x="6742" y="487"/>
                  </a:lnTo>
                  <a:cubicBezTo>
                    <a:pt x="6569" y="449"/>
                    <a:pt x="6395" y="394"/>
                    <a:pt x="6230" y="322"/>
                  </a:cubicBezTo>
                  <a:lnTo>
                    <a:pt x="6171" y="297"/>
                  </a:lnTo>
                  <a:lnTo>
                    <a:pt x="6112" y="271"/>
                  </a:lnTo>
                  <a:cubicBezTo>
                    <a:pt x="5909" y="186"/>
                    <a:pt x="5722" y="98"/>
                    <a:pt x="5587" y="51"/>
                  </a:cubicBezTo>
                  <a:cubicBezTo>
                    <a:pt x="5497" y="20"/>
                    <a:pt x="5430" y="1"/>
                    <a:pt x="538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4"/>
            <p:cNvSpPr/>
            <p:nvPr/>
          </p:nvSpPr>
          <p:spPr>
            <a:xfrm>
              <a:off x="-1739303" y="4170042"/>
              <a:ext cx="180192" cy="59695"/>
            </a:xfrm>
            <a:custGeom>
              <a:rect b="b" l="l" r="r" t="t"/>
              <a:pathLst>
                <a:path extrusionOk="0" h="1293" w="3903">
                  <a:moveTo>
                    <a:pt x="1662" y="1"/>
                  </a:moveTo>
                  <a:cubicBezTo>
                    <a:pt x="1648" y="1"/>
                    <a:pt x="1637" y="5"/>
                    <a:pt x="1630" y="13"/>
                  </a:cubicBezTo>
                  <a:cubicBezTo>
                    <a:pt x="1571" y="77"/>
                    <a:pt x="1905" y="445"/>
                    <a:pt x="2455" y="771"/>
                  </a:cubicBezTo>
                  <a:lnTo>
                    <a:pt x="2540" y="818"/>
                  </a:lnTo>
                  <a:lnTo>
                    <a:pt x="2620" y="864"/>
                  </a:lnTo>
                  <a:lnTo>
                    <a:pt x="2625" y="868"/>
                  </a:lnTo>
                  <a:cubicBezTo>
                    <a:pt x="2447" y="885"/>
                    <a:pt x="2256" y="911"/>
                    <a:pt x="2058" y="936"/>
                  </a:cubicBezTo>
                  <a:lnTo>
                    <a:pt x="1909" y="961"/>
                  </a:lnTo>
                  <a:lnTo>
                    <a:pt x="1757" y="978"/>
                  </a:lnTo>
                  <a:cubicBezTo>
                    <a:pt x="1555" y="1006"/>
                    <a:pt x="1363" y="1019"/>
                    <a:pt x="1186" y="1019"/>
                  </a:cubicBezTo>
                  <a:cubicBezTo>
                    <a:pt x="925" y="1019"/>
                    <a:pt x="698" y="991"/>
                    <a:pt x="521" y="940"/>
                  </a:cubicBezTo>
                  <a:cubicBezTo>
                    <a:pt x="265" y="867"/>
                    <a:pt x="110" y="772"/>
                    <a:pt x="51" y="772"/>
                  </a:cubicBezTo>
                  <a:cubicBezTo>
                    <a:pt x="42" y="772"/>
                    <a:pt x="35" y="774"/>
                    <a:pt x="30" y="779"/>
                  </a:cubicBezTo>
                  <a:cubicBezTo>
                    <a:pt x="1" y="822"/>
                    <a:pt x="128" y="995"/>
                    <a:pt x="453" y="1139"/>
                  </a:cubicBezTo>
                  <a:cubicBezTo>
                    <a:pt x="644" y="1215"/>
                    <a:pt x="843" y="1262"/>
                    <a:pt x="1046" y="1279"/>
                  </a:cubicBezTo>
                  <a:cubicBezTo>
                    <a:pt x="1150" y="1288"/>
                    <a:pt x="1254" y="1292"/>
                    <a:pt x="1358" y="1292"/>
                  </a:cubicBezTo>
                  <a:cubicBezTo>
                    <a:pt x="1503" y="1292"/>
                    <a:pt x="1648" y="1283"/>
                    <a:pt x="1791" y="1266"/>
                  </a:cubicBezTo>
                  <a:lnTo>
                    <a:pt x="1952" y="1245"/>
                  </a:lnTo>
                  <a:lnTo>
                    <a:pt x="2104" y="1220"/>
                  </a:lnTo>
                  <a:cubicBezTo>
                    <a:pt x="2358" y="1182"/>
                    <a:pt x="2595" y="1139"/>
                    <a:pt x="2811" y="1114"/>
                  </a:cubicBezTo>
                  <a:cubicBezTo>
                    <a:pt x="2921" y="1101"/>
                    <a:pt x="3027" y="1093"/>
                    <a:pt x="3124" y="1088"/>
                  </a:cubicBezTo>
                  <a:cubicBezTo>
                    <a:pt x="3338" y="1166"/>
                    <a:pt x="3512" y="1204"/>
                    <a:pt x="3611" y="1204"/>
                  </a:cubicBezTo>
                  <a:cubicBezTo>
                    <a:pt x="3663" y="1204"/>
                    <a:pt x="3694" y="1193"/>
                    <a:pt x="3700" y="1173"/>
                  </a:cubicBezTo>
                  <a:cubicBezTo>
                    <a:pt x="3708" y="1152"/>
                    <a:pt x="3687" y="1127"/>
                    <a:pt x="3649" y="1093"/>
                  </a:cubicBezTo>
                  <a:lnTo>
                    <a:pt x="3649" y="1093"/>
                  </a:lnTo>
                  <a:cubicBezTo>
                    <a:pt x="3718" y="1099"/>
                    <a:pt x="3774" y="1104"/>
                    <a:pt x="3815" y="1104"/>
                  </a:cubicBezTo>
                  <a:cubicBezTo>
                    <a:pt x="3859" y="1104"/>
                    <a:pt x="3886" y="1098"/>
                    <a:pt x="3890" y="1080"/>
                  </a:cubicBezTo>
                  <a:cubicBezTo>
                    <a:pt x="3903" y="1046"/>
                    <a:pt x="3725" y="928"/>
                    <a:pt x="3382" y="873"/>
                  </a:cubicBezTo>
                  <a:cubicBezTo>
                    <a:pt x="3332" y="864"/>
                    <a:pt x="3276" y="860"/>
                    <a:pt x="3217" y="856"/>
                  </a:cubicBezTo>
                  <a:cubicBezTo>
                    <a:pt x="3082" y="788"/>
                    <a:pt x="2925" y="708"/>
                    <a:pt x="2756" y="614"/>
                  </a:cubicBezTo>
                  <a:lnTo>
                    <a:pt x="2675" y="568"/>
                  </a:lnTo>
                  <a:lnTo>
                    <a:pt x="2599" y="526"/>
                  </a:lnTo>
                  <a:cubicBezTo>
                    <a:pt x="2129" y="258"/>
                    <a:pt x="1779" y="1"/>
                    <a:pt x="166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4"/>
            <p:cNvSpPr/>
            <p:nvPr/>
          </p:nvSpPr>
          <p:spPr>
            <a:xfrm>
              <a:off x="-1576517" y="4139618"/>
              <a:ext cx="118050" cy="55309"/>
            </a:xfrm>
            <a:custGeom>
              <a:rect b="b" l="l" r="r" t="t"/>
              <a:pathLst>
                <a:path extrusionOk="0" h="1198" w="2557">
                  <a:moveTo>
                    <a:pt x="129" y="1"/>
                  </a:moveTo>
                  <a:cubicBezTo>
                    <a:pt x="68" y="1"/>
                    <a:pt x="32" y="11"/>
                    <a:pt x="26" y="33"/>
                  </a:cubicBezTo>
                  <a:cubicBezTo>
                    <a:pt x="0" y="126"/>
                    <a:pt x="538" y="308"/>
                    <a:pt x="1215" y="571"/>
                  </a:cubicBezTo>
                  <a:lnTo>
                    <a:pt x="1317" y="609"/>
                  </a:lnTo>
                  <a:lnTo>
                    <a:pt x="1418" y="651"/>
                  </a:lnTo>
                  <a:lnTo>
                    <a:pt x="1896" y="829"/>
                  </a:lnTo>
                  <a:cubicBezTo>
                    <a:pt x="2019" y="871"/>
                    <a:pt x="2138" y="918"/>
                    <a:pt x="2252" y="977"/>
                  </a:cubicBezTo>
                  <a:cubicBezTo>
                    <a:pt x="2438" y="1074"/>
                    <a:pt x="2459" y="1197"/>
                    <a:pt x="2506" y="1197"/>
                  </a:cubicBezTo>
                  <a:cubicBezTo>
                    <a:pt x="2531" y="1197"/>
                    <a:pt x="2557" y="1159"/>
                    <a:pt x="2548" y="1079"/>
                  </a:cubicBezTo>
                  <a:cubicBezTo>
                    <a:pt x="2523" y="973"/>
                    <a:pt x="2464" y="876"/>
                    <a:pt x="2375" y="808"/>
                  </a:cubicBezTo>
                  <a:cubicBezTo>
                    <a:pt x="2260" y="719"/>
                    <a:pt x="2133" y="647"/>
                    <a:pt x="1998" y="588"/>
                  </a:cubicBezTo>
                  <a:cubicBezTo>
                    <a:pt x="1854" y="520"/>
                    <a:pt x="1693" y="452"/>
                    <a:pt x="1520" y="385"/>
                  </a:cubicBezTo>
                  <a:lnTo>
                    <a:pt x="1414" y="342"/>
                  </a:lnTo>
                  <a:lnTo>
                    <a:pt x="1308" y="304"/>
                  </a:lnTo>
                  <a:cubicBezTo>
                    <a:pt x="779" y="110"/>
                    <a:pt x="326" y="1"/>
                    <a:pt x="12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4"/>
            <p:cNvSpPr/>
            <p:nvPr/>
          </p:nvSpPr>
          <p:spPr>
            <a:xfrm>
              <a:off x="-1443048" y="4148621"/>
              <a:ext cx="67035" cy="45706"/>
            </a:xfrm>
            <a:custGeom>
              <a:rect b="b" l="l" r="r" t="t"/>
              <a:pathLst>
                <a:path extrusionOk="0" h="990" w="1452">
                  <a:moveTo>
                    <a:pt x="1341" y="1"/>
                  </a:moveTo>
                  <a:cubicBezTo>
                    <a:pt x="1217" y="1"/>
                    <a:pt x="954" y="100"/>
                    <a:pt x="669" y="291"/>
                  </a:cubicBezTo>
                  <a:lnTo>
                    <a:pt x="618" y="329"/>
                  </a:lnTo>
                  <a:lnTo>
                    <a:pt x="563" y="367"/>
                  </a:lnTo>
                  <a:cubicBezTo>
                    <a:pt x="207" y="630"/>
                    <a:pt x="0" y="913"/>
                    <a:pt x="68" y="977"/>
                  </a:cubicBezTo>
                  <a:cubicBezTo>
                    <a:pt x="77" y="986"/>
                    <a:pt x="90" y="990"/>
                    <a:pt x="105" y="990"/>
                  </a:cubicBezTo>
                  <a:cubicBezTo>
                    <a:pt x="206" y="990"/>
                    <a:pt x="431" y="806"/>
                    <a:pt x="732" y="600"/>
                  </a:cubicBezTo>
                  <a:lnTo>
                    <a:pt x="783" y="562"/>
                  </a:lnTo>
                  <a:lnTo>
                    <a:pt x="838" y="528"/>
                  </a:lnTo>
                  <a:cubicBezTo>
                    <a:pt x="1177" y="283"/>
                    <a:pt x="1452" y="113"/>
                    <a:pt x="1414" y="29"/>
                  </a:cubicBezTo>
                  <a:cubicBezTo>
                    <a:pt x="1405" y="10"/>
                    <a:pt x="1380" y="1"/>
                    <a:pt x="134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4"/>
            <p:cNvSpPr/>
            <p:nvPr/>
          </p:nvSpPr>
          <p:spPr>
            <a:xfrm>
              <a:off x="-1686534" y="4177706"/>
              <a:ext cx="286885" cy="201244"/>
            </a:xfrm>
            <a:custGeom>
              <a:rect b="b" l="l" r="r" t="t"/>
              <a:pathLst>
                <a:path extrusionOk="0" h="4359" w="6214">
                  <a:moveTo>
                    <a:pt x="5019" y="1"/>
                  </a:moveTo>
                  <a:cubicBezTo>
                    <a:pt x="4922" y="1"/>
                    <a:pt x="4825" y="7"/>
                    <a:pt x="4728" y="17"/>
                  </a:cubicBezTo>
                  <a:cubicBezTo>
                    <a:pt x="2506" y="203"/>
                    <a:pt x="534" y="1680"/>
                    <a:pt x="38" y="3877"/>
                  </a:cubicBezTo>
                  <a:cubicBezTo>
                    <a:pt x="17" y="3978"/>
                    <a:pt x="0" y="4093"/>
                    <a:pt x="60" y="4177"/>
                  </a:cubicBezTo>
                  <a:cubicBezTo>
                    <a:pt x="102" y="4228"/>
                    <a:pt x="165" y="4266"/>
                    <a:pt x="233" y="4283"/>
                  </a:cubicBezTo>
                  <a:cubicBezTo>
                    <a:pt x="394" y="4336"/>
                    <a:pt x="563" y="4359"/>
                    <a:pt x="738" y="4359"/>
                  </a:cubicBezTo>
                  <a:cubicBezTo>
                    <a:pt x="1617" y="4359"/>
                    <a:pt x="2621" y="3767"/>
                    <a:pt x="3306" y="3365"/>
                  </a:cubicBezTo>
                  <a:cubicBezTo>
                    <a:pt x="4313" y="2772"/>
                    <a:pt x="5202" y="1997"/>
                    <a:pt x="5926" y="1079"/>
                  </a:cubicBezTo>
                  <a:cubicBezTo>
                    <a:pt x="6214" y="711"/>
                    <a:pt x="5858" y="207"/>
                    <a:pt x="5498" y="76"/>
                  </a:cubicBezTo>
                  <a:cubicBezTo>
                    <a:pt x="5346" y="20"/>
                    <a:pt x="5184" y="1"/>
                    <a:pt x="50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4"/>
            <p:cNvSpPr/>
            <p:nvPr/>
          </p:nvSpPr>
          <p:spPr>
            <a:xfrm>
              <a:off x="-2087715" y="4424529"/>
              <a:ext cx="355490" cy="176729"/>
            </a:xfrm>
            <a:custGeom>
              <a:rect b="b" l="l" r="r" t="t"/>
              <a:pathLst>
                <a:path extrusionOk="0" h="3828" w="7700">
                  <a:moveTo>
                    <a:pt x="7114" y="1"/>
                  </a:moveTo>
                  <a:cubicBezTo>
                    <a:pt x="6950" y="1"/>
                    <a:pt x="6777" y="38"/>
                    <a:pt x="6625" y="88"/>
                  </a:cubicBezTo>
                  <a:cubicBezTo>
                    <a:pt x="4515" y="806"/>
                    <a:pt x="3528" y="3294"/>
                    <a:pt x="1163" y="3294"/>
                  </a:cubicBezTo>
                  <a:cubicBezTo>
                    <a:pt x="1047" y="3294"/>
                    <a:pt x="928" y="3288"/>
                    <a:pt x="805" y="3275"/>
                  </a:cubicBezTo>
                  <a:cubicBezTo>
                    <a:pt x="488" y="3241"/>
                    <a:pt x="128" y="3089"/>
                    <a:pt x="1" y="2827"/>
                  </a:cubicBezTo>
                  <a:lnTo>
                    <a:pt x="1" y="2827"/>
                  </a:lnTo>
                  <a:cubicBezTo>
                    <a:pt x="5" y="2886"/>
                    <a:pt x="26" y="2945"/>
                    <a:pt x="60" y="2996"/>
                  </a:cubicBezTo>
                  <a:cubicBezTo>
                    <a:pt x="323" y="3436"/>
                    <a:pt x="843" y="3754"/>
                    <a:pt x="1351" y="3809"/>
                  </a:cubicBezTo>
                  <a:cubicBezTo>
                    <a:pt x="1474" y="3821"/>
                    <a:pt x="1593" y="3827"/>
                    <a:pt x="1708" y="3827"/>
                  </a:cubicBezTo>
                  <a:cubicBezTo>
                    <a:pt x="4069" y="3827"/>
                    <a:pt x="5056" y="1336"/>
                    <a:pt x="7167" y="622"/>
                  </a:cubicBezTo>
                  <a:cubicBezTo>
                    <a:pt x="7325" y="566"/>
                    <a:pt x="7491" y="537"/>
                    <a:pt x="7658" y="537"/>
                  </a:cubicBezTo>
                  <a:cubicBezTo>
                    <a:pt x="7669" y="537"/>
                    <a:pt x="7680" y="537"/>
                    <a:pt x="7691" y="537"/>
                  </a:cubicBezTo>
                  <a:cubicBezTo>
                    <a:pt x="7700" y="440"/>
                    <a:pt x="7683" y="338"/>
                    <a:pt x="7636" y="253"/>
                  </a:cubicBezTo>
                  <a:cubicBezTo>
                    <a:pt x="7532" y="67"/>
                    <a:pt x="7332" y="1"/>
                    <a:pt x="711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4"/>
            <p:cNvSpPr/>
            <p:nvPr/>
          </p:nvSpPr>
          <p:spPr>
            <a:xfrm>
              <a:off x="-1962463" y="4174579"/>
              <a:ext cx="684387" cy="563151"/>
            </a:xfrm>
            <a:custGeom>
              <a:rect b="b" l="l" r="r" t="t"/>
              <a:pathLst>
                <a:path extrusionOk="0" h="12198" w="14824">
                  <a:moveTo>
                    <a:pt x="13736" y="0"/>
                  </a:moveTo>
                  <a:lnTo>
                    <a:pt x="13736" y="0"/>
                  </a:lnTo>
                  <a:cubicBezTo>
                    <a:pt x="14019" y="461"/>
                    <a:pt x="14125" y="1024"/>
                    <a:pt x="14125" y="1570"/>
                  </a:cubicBezTo>
                  <a:cubicBezTo>
                    <a:pt x="14125" y="3758"/>
                    <a:pt x="12707" y="5714"/>
                    <a:pt x="11018" y="7106"/>
                  </a:cubicBezTo>
                  <a:cubicBezTo>
                    <a:pt x="10265" y="7729"/>
                    <a:pt x="9440" y="8279"/>
                    <a:pt x="8517" y="8600"/>
                  </a:cubicBezTo>
                  <a:cubicBezTo>
                    <a:pt x="7670" y="8893"/>
                    <a:pt x="6773" y="8990"/>
                    <a:pt x="5901" y="9189"/>
                  </a:cubicBezTo>
                  <a:cubicBezTo>
                    <a:pt x="4475" y="9515"/>
                    <a:pt x="3129" y="10124"/>
                    <a:pt x="1944" y="10983"/>
                  </a:cubicBezTo>
                  <a:cubicBezTo>
                    <a:pt x="1664" y="11182"/>
                    <a:pt x="1389" y="11398"/>
                    <a:pt x="1068" y="11521"/>
                  </a:cubicBezTo>
                  <a:cubicBezTo>
                    <a:pt x="922" y="11577"/>
                    <a:pt x="763" y="11609"/>
                    <a:pt x="607" y="11609"/>
                  </a:cubicBezTo>
                  <a:cubicBezTo>
                    <a:pt x="418" y="11609"/>
                    <a:pt x="234" y="11562"/>
                    <a:pt x="81" y="11453"/>
                  </a:cubicBezTo>
                  <a:cubicBezTo>
                    <a:pt x="56" y="11428"/>
                    <a:pt x="26" y="11402"/>
                    <a:pt x="1" y="11377"/>
                  </a:cubicBezTo>
                  <a:lnTo>
                    <a:pt x="1" y="11377"/>
                  </a:lnTo>
                  <a:cubicBezTo>
                    <a:pt x="98" y="11517"/>
                    <a:pt x="200" y="11648"/>
                    <a:pt x="221" y="11669"/>
                  </a:cubicBezTo>
                  <a:cubicBezTo>
                    <a:pt x="416" y="11864"/>
                    <a:pt x="661" y="12008"/>
                    <a:pt x="928" y="12088"/>
                  </a:cubicBezTo>
                  <a:cubicBezTo>
                    <a:pt x="1173" y="12161"/>
                    <a:pt x="1411" y="12197"/>
                    <a:pt x="1646" y="12197"/>
                  </a:cubicBezTo>
                  <a:cubicBezTo>
                    <a:pt x="2008" y="12197"/>
                    <a:pt x="2363" y="12113"/>
                    <a:pt x="2727" y="11948"/>
                  </a:cubicBezTo>
                  <a:cubicBezTo>
                    <a:pt x="3205" y="11724"/>
                    <a:pt x="3637" y="11415"/>
                    <a:pt x="4085" y="11136"/>
                  </a:cubicBezTo>
                  <a:cubicBezTo>
                    <a:pt x="5008" y="10564"/>
                    <a:pt x="6011" y="10133"/>
                    <a:pt x="7061" y="9853"/>
                  </a:cubicBezTo>
                  <a:cubicBezTo>
                    <a:pt x="8127" y="9570"/>
                    <a:pt x="9232" y="9447"/>
                    <a:pt x="10282" y="9121"/>
                  </a:cubicBezTo>
                  <a:cubicBezTo>
                    <a:pt x="11695" y="8685"/>
                    <a:pt x="13058" y="7771"/>
                    <a:pt x="13807" y="6472"/>
                  </a:cubicBezTo>
                  <a:cubicBezTo>
                    <a:pt x="14366" y="5490"/>
                    <a:pt x="14730" y="4385"/>
                    <a:pt x="14772" y="3263"/>
                  </a:cubicBezTo>
                  <a:cubicBezTo>
                    <a:pt x="14823" y="2074"/>
                    <a:pt x="14404" y="965"/>
                    <a:pt x="137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0" name="Google Shape;8220;p64"/>
          <p:cNvGrpSpPr/>
          <p:nvPr/>
        </p:nvGrpSpPr>
        <p:grpSpPr>
          <a:xfrm>
            <a:off x="5605203" y="435415"/>
            <a:ext cx="1746992" cy="1204503"/>
            <a:chOff x="3976722" y="871525"/>
            <a:chExt cx="2850835" cy="1965572"/>
          </a:xfrm>
        </p:grpSpPr>
        <p:sp>
          <p:nvSpPr>
            <p:cNvPr id="8221" name="Google Shape;8221;p64"/>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4"/>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4"/>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4"/>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4"/>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4"/>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4"/>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4"/>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4"/>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4"/>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4"/>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4"/>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4"/>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4"/>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4"/>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4"/>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4"/>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4"/>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4"/>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4"/>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4"/>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4"/>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4"/>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4"/>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4"/>
            <p:cNvSpPr/>
            <p:nvPr/>
          </p:nvSpPr>
          <p:spPr>
            <a:xfrm>
              <a:off x="4719561" y="126530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4"/>
            <p:cNvSpPr/>
            <p:nvPr/>
          </p:nvSpPr>
          <p:spPr>
            <a:xfrm>
              <a:off x="5036225" y="162827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4"/>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4"/>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4"/>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4"/>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4"/>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4"/>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4"/>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4"/>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55" name="Google Shape;8255;p64"/>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food</a:t>
            </a:r>
            <a:endParaRPr>
              <a:solidFill>
                <a:schemeClr val="lt1"/>
              </a:solidFill>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59" name="Shape 8259"/>
        <p:cNvGrpSpPr/>
        <p:nvPr/>
      </p:nvGrpSpPr>
      <p:grpSpPr>
        <a:xfrm>
          <a:off x="0" y="0"/>
          <a:ext cx="0" cy="0"/>
          <a:chOff x="0" y="0"/>
          <a:chExt cx="0" cy="0"/>
        </a:xfrm>
      </p:grpSpPr>
      <p:sp>
        <p:nvSpPr>
          <p:cNvPr id="8260" name="Google Shape;8260;p65"/>
          <p:cNvSpPr txBox="1"/>
          <p:nvPr>
            <p:ph type="ctrTitle"/>
          </p:nvPr>
        </p:nvSpPr>
        <p:spPr>
          <a:xfrm>
            <a:off x="967081" y="2259262"/>
            <a:ext cx="5623800" cy="126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Thanks</a:t>
            </a:r>
            <a:r>
              <a:rPr lang="en">
                <a:solidFill>
                  <a:schemeClr val="lt1"/>
                </a:solidFill>
              </a:rPr>
              <a:t>!</a:t>
            </a:r>
            <a:endParaRPr>
              <a:solidFill>
                <a:schemeClr val="lt1"/>
              </a:solidFill>
            </a:endParaRPr>
          </a:p>
        </p:txBody>
      </p:sp>
      <p:sp>
        <p:nvSpPr>
          <p:cNvPr id="8261" name="Google Shape;8261;p65"/>
          <p:cNvSpPr txBox="1"/>
          <p:nvPr>
            <p:ph idx="1" type="subTitle"/>
          </p:nvPr>
        </p:nvSpPr>
        <p:spPr>
          <a:xfrm>
            <a:off x="1597200" y="3780750"/>
            <a:ext cx="4365600" cy="126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yourwebsite.com</a:t>
            </a:r>
            <a:endParaRPr/>
          </a:p>
        </p:txBody>
      </p:sp>
      <p:grpSp>
        <p:nvGrpSpPr>
          <p:cNvPr id="8262" name="Google Shape;8262;p65"/>
          <p:cNvGrpSpPr/>
          <p:nvPr/>
        </p:nvGrpSpPr>
        <p:grpSpPr>
          <a:xfrm>
            <a:off x="3868947" y="5501241"/>
            <a:ext cx="759217" cy="745209"/>
            <a:chOff x="3763184" y="3817357"/>
            <a:chExt cx="363314" cy="356576"/>
          </a:xfrm>
        </p:grpSpPr>
        <p:sp>
          <p:nvSpPr>
            <p:cNvPr id="8263" name="Google Shape;8263;p65"/>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5"/>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5"/>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5"/>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5"/>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8" name="Google Shape;8268;p65"/>
          <p:cNvGrpSpPr/>
          <p:nvPr/>
        </p:nvGrpSpPr>
        <p:grpSpPr>
          <a:xfrm>
            <a:off x="4806806" y="5501241"/>
            <a:ext cx="758450" cy="745209"/>
            <a:chOff x="4211985" y="3817357"/>
            <a:chExt cx="362947" cy="356576"/>
          </a:xfrm>
        </p:grpSpPr>
        <p:sp>
          <p:nvSpPr>
            <p:cNvPr id="8269" name="Google Shape;8269;p65"/>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5"/>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000000">
                <a:alpha val="35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5"/>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2" name="Google Shape;8272;p65"/>
          <p:cNvGrpSpPr/>
          <p:nvPr/>
        </p:nvGrpSpPr>
        <p:grpSpPr>
          <a:xfrm>
            <a:off x="2931854" y="5501241"/>
            <a:ext cx="758395" cy="745812"/>
            <a:chOff x="3314750" y="3817357"/>
            <a:chExt cx="362920" cy="356865"/>
          </a:xfrm>
        </p:grpSpPr>
        <p:grpSp>
          <p:nvGrpSpPr>
            <p:cNvPr id="8273" name="Google Shape;8273;p65"/>
            <p:cNvGrpSpPr/>
            <p:nvPr/>
          </p:nvGrpSpPr>
          <p:grpSpPr>
            <a:xfrm>
              <a:off x="3314750" y="3817357"/>
              <a:ext cx="362920" cy="356865"/>
              <a:chOff x="3314750" y="3817357"/>
              <a:chExt cx="362920" cy="356865"/>
            </a:xfrm>
          </p:grpSpPr>
          <p:sp>
            <p:nvSpPr>
              <p:cNvPr id="8274" name="Google Shape;8274;p65"/>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5"/>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65"/>
            <p:cNvGrpSpPr/>
            <p:nvPr/>
          </p:nvGrpSpPr>
          <p:grpSpPr>
            <a:xfrm>
              <a:off x="3394986" y="3894612"/>
              <a:ext cx="202339" cy="202323"/>
              <a:chOff x="935197" y="1793977"/>
              <a:chExt cx="256451" cy="256430"/>
            </a:xfrm>
          </p:grpSpPr>
          <p:sp>
            <p:nvSpPr>
              <p:cNvPr id="8277" name="Google Shape;8277;p65"/>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5"/>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79" name="Google Shape;8279;p65"/>
          <p:cNvGrpSpPr/>
          <p:nvPr/>
        </p:nvGrpSpPr>
        <p:grpSpPr>
          <a:xfrm>
            <a:off x="1994762" y="5501241"/>
            <a:ext cx="758395" cy="745812"/>
            <a:chOff x="2866317" y="3817357"/>
            <a:chExt cx="362920" cy="356865"/>
          </a:xfrm>
        </p:grpSpPr>
        <p:sp>
          <p:nvSpPr>
            <p:cNvPr id="8280" name="Google Shape;8280;p65"/>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5"/>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5"/>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83" name="Google Shape;8283;p65"/>
          <p:cNvSpPr txBox="1"/>
          <p:nvPr/>
        </p:nvSpPr>
        <p:spPr>
          <a:xfrm>
            <a:off x="2009700" y="7736900"/>
            <a:ext cx="3540600" cy="332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Please keep this slide for attribution</a:t>
            </a:r>
            <a:endParaRPr b="1" sz="1600">
              <a:solidFill>
                <a:schemeClr val="dk2"/>
              </a:solidFill>
              <a:latin typeface="Roboto"/>
              <a:ea typeface="Roboto"/>
              <a:cs typeface="Roboto"/>
              <a:sym typeface="Roboto"/>
            </a:endParaRPr>
          </a:p>
        </p:txBody>
      </p:sp>
      <p:grpSp>
        <p:nvGrpSpPr>
          <p:cNvPr id="8284" name="Google Shape;8284;p65"/>
          <p:cNvGrpSpPr/>
          <p:nvPr/>
        </p:nvGrpSpPr>
        <p:grpSpPr>
          <a:xfrm>
            <a:off x="633175" y="8499825"/>
            <a:ext cx="2119979" cy="1789973"/>
            <a:chOff x="633175" y="8378150"/>
            <a:chExt cx="2119979" cy="1789973"/>
          </a:xfrm>
        </p:grpSpPr>
        <p:sp>
          <p:nvSpPr>
            <p:cNvPr id="8285" name="Google Shape;8285;p65"/>
            <p:cNvSpPr/>
            <p:nvPr/>
          </p:nvSpPr>
          <p:spPr>
            <a:xfrm>
              <a:off x="1626196" y="9749060"/>
              <a:ext cx="42732" cy="259983"/>
            </a:xfrm>
            <a:custGeom>
              <a:rect b="b" l="l" r="r" t="t"/>
              <a:pathLst>
                <a:path extrusionOk="0" h="2172" w="357">
                  <a:moveTo>
                    <a:pt x="0" y="0"/>
                  </a:moveTo>
                  <a:lnTo>
                    <a:pt x="212" y="2171"/>
                  </a:lnTo>
                  <a:lnTo>
                    <a:pt x="356" y="2171"/>
                  </a:lnTo>
                  <a:lnTo>
                    <a:pt x="3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5"/>
            <p:cNvSpPr/>
            <p:nvPr/>
          </p:nvSpPr>
          <p:spPr>
            <a:xfrm>
              <a:off x="1647502" y="9966074"/>
              <a:ext cx="268122" cy="91569"/>
            </a:xfrm>
            <a:custGeom>
              <a:rect b="b" l="l" r="r" t="t"/>
              <a:pathLst>
                <a:path extrusionOk="0" h="765" w="2240">
                  <a:moveTo>
                    <a:pt x="1759" y="1"/>
                  </a:moveTo>
                  <a:cubicBezTo>
                    <a:pt x="1448" y="1"/>
                    <a:pt x="93" y="206"/>
                    <a:pt x="93" y="206"/>
                  </a:cubicBezTo>
                  <a:lnTo>
                    <a:pt x="0" y="557"/>
                  </a:lnTo>
                  <a:lnTo>
                    <a:pt x="2239" y="765"/>
                  </a:lnTo>
                  <a:cubicBezTo>
                    <a:pt x="2239" y="765"/>
                    <a:pt x="1761" y="96"/>
                    <a:pt x="1820" y="16"/>
                  </a:cubicBezTo>
                  <a:cubicBezTo>
                    <a:pt x="1828" y="5"/>
                    <a:pt x="1805" y="1"/>
                    <a:pt x="17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5"/>
            <p:cNvSpPr/>
            <p:nvPr/>
          </p:nvSpPr>
          <p:spPr>
            <a:xfrm>
              <a:off x="1625717" y="9978642"/>
              <a:ext cx="255434" cy="130231"/>
            </a:xfrm>
            <a:custGeom>
              <a:rect b="b" l="l" r="r" t="t"/>
              <a:pathLst>
                <a:path extrusionOk="0" h="1088" w="2134">
                  <a:moveTo>
                    <a:pt x="160" y="1"/>
                  </a:moveTo>
                  <a:cubicBezTo>
                    <a:pt x="22" y="1"/>
                    <a:pt x="0" y="469"/>
                    <a:pt x="0" y="469"/>
                  </a:cubicBezTo>
                  <a:lnTo>
                    <a:pt x="1642" y="1087"/>
                  </a:lnTo>
                  <a:lnTo>
                    <a:pt x="2133" y="630"/>
                  </a:lnTo>
                  <a:cubicBezTo>
                    <a:pt x="2133" y="630"/>
                    <a:pt x="529" y="372"/>
                    <a:pt x="466" y="355"/>
                  </a:cubicBezTo>
                  <a:cubicBezTo>
                    <a:pt x="466" y="355"/>
                    <a:pt x="360" y="88"/>
                    <a:pt x="191" y="8"/>
                  </a:cubicBezTo>
                  <a:cubicBezTo>
                    <a:pt x="180" y="3"/>
                    <a:pt x="169" y="1"/>
                    <a:pt x="1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5"/>
            <p:cNvSpPr/>
            <p:nvPr/>
          </p:nvSpPr>
          <p:spPr>
            <a:xfrm>
              <a:off x="1446887" y="9749060"/>
              <a:ext cx="42612" cy="259983"/>
            </a:xfrm>
            <a:custGeom>
              <a:rect b="b" l="l" r="r" t="t"/>
              <a:pathLst>
                <a:path extrusionOk="0" h="2172" w="356">
                  <a:moveTo>
                    <a:pt x="0" y="0"/>
                  </a:moveTo>
                  <a:lnTo>
                    <a:pt x="0" y="2171"/>
                  </a:lnTo>
                  <a:lnTo>
                    <a:pt x="144" y="2171"/>
                  </a:lnTo>
                  <a:lnTo>
                    <a:pt x="35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5"/>
            <p:cNvSpPr/>
            <p:nvPr/>
          </p:nvSpPr>
          <p:spPr>
            <a:xfrm>
              <a:off x="1240646" y="9994682"/>
              <a:ext cx="236762" cy="162789"/>
            </a:xfrm>
            <a:custGeom>
              <a:rect b="b" l="l" r="r" t="t"/>
              <a:pathLst>
                <a:path extrusionOk="0" h="1360" w="1978">
                  <a:moveTo>
                    <a:pt x="1753" y="1"/>
                  </a:moveTo>
                  <a:cubicBezTo>
                    <a:pt x="1753" y="1"/>
                    <a:pt x="5" y="454"/>
                    <a:pt x="89" y="505"/>
                  </a:cubicBezTo>
                  <a:cubicBezTo>
                    <a:pt x="174" y="555"/>
                    <a:pt x="1" y="1360"/>
                    <a:pt x="1" y="1360"/>
                  </a:cubicBezTo>
                  <a:lnTo>
                    <a:pt x="1977" y="289"/>
                  </a:lnTo>
                  <a:lnTo>
                    <a:pt x="175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5"/>
            <p:cNvSpPr/>
            <p:nvPr/>
          </p:nvSpPr>
          <p:spPr>
            <a:xfrm>
              <a:off x="1271050" y="9978043"/>
              <a:ext cx="226587" cy="190080"/>
            </a:xfrm>
            <a:custGeom>
              <a:rect b="b" l="l" r="r" t="t"/>
              <a:pathLst>
                <a:path extrusionOk="0" h="1588" w="1893">
                  <a:moveTo>
                    <a:pt x="1588" y="0"/>
                  </a:moveTo>
                  <a:cubicBezTo>
                    <a:pt x="1570" y="0"/>
                    <a:pt x="1552" y="8"/>
                    <a:pt x="1537" y="26"/>
                  </a:cubicBezTo>
                  <a:cubicBezTo>
                    <a:pt x="1414" y="161"/>
                    <a:pt x="1427" y="453"/>
                    <a:pt x="1427" y="453"/>
                  </a:cubicBezTo>
                  <a:cubicBezTo>
                    <a:pt x="1372" y="491"/>
                    <a:pt x="0" y="1359"/>
                    <a:pt x="0" y="1359"/>
                  </a:cubicBezTo>
                  <a:lnTo>
                    <a:pt x="631" y="1587"/>
                  </a:lnTo>
                  <a:lnTo>
                    <a:pt x="1892" y="368"/>
                  </a:lnTo>
                  <a:cubicBezTo>
                    <a:pt x="1892" y="368"/>
                    <a:pt x="1715" y="0"/>
                    <a:pt x="15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5"/>
            <p:cNvSpPr/>
            <p:nvPr/>
          </p:nvSpPr>
          <p:spPr>
            <a:xfrm>
              <a:off x="1723511" y="8378150"/>
              <a:ext cx="709327" cy="1081946"/>
            </a:xfrm>
            <a:custGeom>
              <a:rect b="b" l="l" r="r" t="t"/>
              <a:pathLst>
                <a:path extrusionOk="0" h="9039" w="5926">
                  <a:moveTo>
                    <a:pt x="2698" y="0"/>
                  </a:moveTo>
                  <a:cubicBezTo>
                    <a:pt x="2076" y="0"/>
                    <a:pt x="1466" y="175"/>
                    <a:pt x="1046" y="538"/>
                  </a:cubicBezTo>
                  <a:cubicBezTo>
                    <a:pt x="766" y="779"/>
                    <a:pt x="572" y="1109"/>
                    <a:pt x="495" y="1469"/>
                  </a:cubicBezTo>
                  <a:cubicBezTo>
                    <a:pt x="377" y="1989"/>
                    <a:pt x="474" y="2662"/>
                    <a:pt x="728" y="3242"/>
                  </a:cubicBezTo>
                  <a:cubicBezTo>
                    <a:pt x="897" y="3602"/>
                    <a:pt x="1016" y="3983"/>
                    <a:pt x="1079" y="4376"/>
                  </a:cubicBezTo>
                  <a:cubicBezTo>
                    <a:pt x="1211" y="5261"/>
                    <a:pt x="1075" y="6192"/>
                    <a:pt x="0" y="6336"/>
                  </a:cubicBezTo>
                  <a:lnTo>
                    <a:pt x="1511" y="7153"/>
                  </a:lnTo>
                  <a:cubicBezTo>
                    <a:pt x="1901" y="7365"/>
                    <a:pt x="2252" y="7627"/>
                    <a:pt x="2641" y="7839"/>
                  </a:cubicBezTo>
                  <a:cubicBezTo>
                    <a:pt x="3053" y="8065"/>
                    <a:pt x="3249" y="9039"/>
                    <a:pt x="3383" y="9039"/>
                  </a:cubicBezTo>
                  <a:cubicBezTo>
                    <a:pt x="3412" y="9039"/>
                    <a:pt x="3438" y="8994"/>
                    <a:pt x="3462" y="8888"/>
                  </a:cubicBezTo>
                  <a:cubicBezTo>
                    <a:pt x="3721" y="7750"/>
                    <a:pt x="2658" y="4326"/>
                    <a:pt x="3285" y="4012"/>
                  </a:cubicBezTo>
                  <a:cubicBezTo>
                    <a:pt x="4296" y="3505"/>
                    <a:pt x="5926" y="2294"/>
                    <a:pt x="4787" y="868"/>
                  </a:cubicBezTo>
                  <a:cubicBezTo>
                    <a:pt x="4335" y="298"/>
                    <a:pt x="3507" y="0"/>
                    <a:pt x="26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5"/>
            <p:cNvSpPr/>
            <p:nvPr/>
          </p:nvSpPr>
          <p:spPr>
            <a:xfrm>
              <a:off x="1833873" y="8409511"/>
              <a:ext cx="407929" cy="431509"/>
            </a:xfrm>
            <a:custGeom>
              <a:rect b="b" l="l" r="r" t="t"/>
              <a:pathLst>
                <a:path extrusionOk="0" h="3605" w="3408">
                  <a:moveTo>
                    <a:pt x="1749" y="0"/>
                  </a:moveTo>
                  <a:cubicBezTo>
                    <a:pt x="1531" y="0"/>
                    <a:pt x="1316" y="28"/>
                    <a:pt x="1127" y="77"/>
                  </a:cubicBezTo>
                  <a:cubicBezTo>
                    <a:pt x="615" y="208"/>
                    <a:pt x="242" y="796"/>
                    <a:pt x="128" y="1279"/>
                  </a:cubicBezTo>
                  <a:cubicBezTo>
                    <a:pt x="1" y="1820"/>
                    <a:pt x="107" y="2400"/>
                    <a:pt x="352" y="2900"/>
                  </a:cubicBezTo>
                  <a:cubicBezTo>
                    <a:pt x="466" y="3128"/>
                    <a:pt x="619" y="3357"/>
                    <a:pt x="839" y="3492"/>
                  </a:cubicBezTo>
                  <a:cubicBezTo>
                    <a:pt x="955" y="3564"/>
                    <a:pt x="1094" y="3605"/>
                    <a:pt x="1230" y="3605"/>
                  </a:cubicBezTo>
                  <a:cubicBezTo>
                    <a:pt x="1351" y="3605"/>
                    <a:pt x="1469" y="3572"/>
                    <a:pt x="1567" y="3501"/>
                  </a:cubicBezTo>
                  <a:cubicBezTo>
                    <a:pt x="1795" y="3336"/>
                    <a:pt x="1846" y="3022"/>
                    <a:pt x="1990" y="2781"/>
                  </a:cubicBezTo>
                  <a:cubicBezTo>
                    <a:pt x="2291" y="2278"/>
                    <a:pt x="2981" y="2079"/>
                    <a:pt x="3209" y="1541"/>
                  </a:cubicBezTo>
                  <a:cubicBezTo>
                    <a:pt x="3408" y="1080"/>
                    <a:pt x="3154" y="508"/>
                    <a:pt x="2727" y="237"/>
                  </a:cubicBezTo>
                  <a:cubicBezTo>
                    <a:pt x="2456" y="71"/>
                    <a:pt x="2098" y="0"/>
                    <a:pt x="174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5"/>
            <p:cNvSpPr/>
            <p:nvPr/>
          </p:nvSpPr>
          <p:spPr>
            <a:xfrm>
              <a:off x="633175" y="9022967"/>
              <a:ext cx="1518961" cy="892105"/>
            </a:xfrm>
            <a:custGeom>
              <a:rect b="b" l="l" r="r" t="t"/>
              <a:pathLst>
                <a:path extrusionOk="0" h="7453" w="12690">
                  <a:moveTo>
                    <a:pt x="923" y="1"/>
                  </a:moveTo>
                  <a:cubicBezTo>
                    <a:pt x="487" y="145"/>
                    <a:pt x="212" y="835"/>
                    <a:pt x="119" y="1250"/>
                  </a:cubicBezTo>
                  <a:cubicBezTo>
                    <a:pt x="1" y="1757"/>
                    <a:pt x="26" y="2287"/>
                    <a:pt x="77" y="2803"/>
                  </a:cubicBezTo>
                  <a:cubicBezTo>
                    <a:pt x="149" y="3522"/>
                    <a:pt x="276" y="4242"/>
                    <a:pt x="547" y="4915"/>
                  </a:cubicBezTo>
                  <a:cubicBezTo>
                    <a:pt x="818" y="5584"/>
                    <a:pt x="1241" y="6206"/>
                    <a:pt x="1829" y="6625"/>
                  </a:cubicBezTo>
                  <a:cubicBezTo>
                    <a:pt x="2752" y="7285"/>
                    <a:pt x="3962" y="7399"/>
                    <a:pt x="5063" y="7442"/>
                  </a:cubicBezTo>
                  <a:cubicBezTo>
                    <a:pt x="5231" y="7449"/>
                    <a:pt x="5400" y="7452"/>
                    <a:pt x="5569" y="7452"/>
                  </a:cubicBezTo>
                  <a:cubicBezTo>
                    <a:pt x="6606" y="7452"/>
                    <a:pt x="7639" y="7318"/>
                    <a:pt x="8644" y="7052"/>
                  </a:cubicBezTo>
                  <a:cubicBezTo>
                    <a:pt x="9418" y="6845"/>
                    <a:pt x="10180" y="6549"/>
                    <a:pt x="10840" y="6092"/>
                  </a:cubicBezTo>
                  <a:cubicBezTo>
                    <a:pt x="11501" y="5634"/>
                    <a:pt x="12063" y="5017"/>
                    <a:pt x="12368" y="4272"/>
                  </a:cubicBezTo>
                  <a:cubicBezTo>
                    <a:pt x="12690" y="3484"/>
                    <a:pt x="12664" y="2507"/>
                    <a:pt x="12161" y="1846"/>
                  </a:cubicBezTo>
                  <a:cubicBezTo>
                    <a:pt x="12089" y="1749"/>
                    <a:pt x="12008" y="1664"/>
                    <a:pt x="11920" y="1588"/>
                  </a:cubicBezTo>
                  <a:cubicBezTo>
                    <a:pt x="11556" y="1267"/>
                    <a:pt x="11073" y="1110"/>
                    <a:pt x="10595" y="1025"/>
                  </a:cubicBezTo>
                  <a:cubicBezTo>
                    <a:pt x="10224" y="958"/>
                    <a:pt x="9854" y="930"/>
                    <a:pt x="9483" y="930"/>
                  </a:cubicBezTo>
                  <a:cubicBezTo>
                    <a:pt x="7519" y="930"/>
                    <a:pt x="5554" y="1731"/>
                    <a:pt x="3560" y="1813"/>
                  </a:cubicBezTo>
                  <a:cubicBezTo>
                    <a:pt x="3469" y="1816"/>
                    <a:pt x="3378" y="1818"/>
                    <a:pt x="3286" y="1818"/>
                  </a:cubicBezTo>
                  <a:cubicBezTo>
                    <a:pt x="2760" y="1818"/>
                    <a:pt x="2228" y="1746"/>
                    <a:pt x="1770" y="1487"/>
                  </a:cubicBezTo>
                  <a:cubicBezTo>
                    <a:pt x="1169" y="1144"/>
                    <a:pt x="1004" y="636"/>
                    <a:pt x="9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5"/>
            <p:cNvSpPr/>
            <p:nvPr/>
          </p:nvSpPr>
          <p:spPr>
            <a:xfrm>
              <a:off x="778609" y="9243931"/>
              <a:ext cx="1189673" cy="499857"/>
            </a:xfrm>
            <a:custGeom>
              <a:rect b="b" l="l" r="r" t="t"/>
              <a:pathLst>
                <a:path extrusionOk="0" h="4176" w="9939">
                  <a:moveTo>
                    <a:pt x="8070" y="0"/>
                  </a:moveTo>
                  <a:cubicBezTo>
                    <a:pt x="7906" y="0"/>
                    <a:pt x="7742" y="19"/>
                    <a:pt x="7581" y="55"/>
                  </a:cubicBezTo>
                  <a:cubicBezTo>
                    <a:pt x="5053" y="592"/>
                    <a:pt x="3286" y="663"/>
                    <a:pt x="2101" y="663"/>
                  </a:cubicBezTo>
                  <a:cubicBezTo>
                    <a:pt x="1681" y="663"/>
                    <a:pt x="1334" y="654"/>
                    <a:pt x="1052" y="654"/>
                  </a:cubicBezTo>
                  <a:cubicBezTo>
                    <a:pt x="287" y="654"/>
                    <a:pt x="1" y="719"/>
                    <a:pt x="34" y="1202"/>
                  </a:cubicBezTo>
                  <a:cubicBezTo>
                    <a:pt x="119" y="2396"/>
                    <a:pt x="2413" y="2261"/>
                    <a:pt x="2189" y="2646"/>
                  </a:cubicBezTo>
                  <a:cubicBezTo>
                    <a:pt x="2002" y="2957"/>
                    <a:pt x="2247" y="4176"/>
                    <a:pt x="4355" y="4176"/>
                  </a:cubicBezTo>
                  <a:cubicBezTo>
                    <a:pt x="4830" y="4176"/>
                    <a:pt x="5399" y="4114"/>
                    <a:pt x="6078" y="3966"/>
                  </a:cubicBezTo>
                  <a:cubicBezTo>
                    <a:pt x="9773" y="3166"/>
                    <a:pt x="9938" y="1054"/>
                    <a:pt x="9486" y="551"/>
                  </a:cubicBezTo>
                  <a:cubicBezTo>
                    <a:pt x="9350" y="415"/>
                    <a:pt x="9198" y="301"/>
                    <a:pt x="9024" y="220"/>
                  </a:cubicBezTo>
                  <a:cubicBezTo>
                    <a:pt x="8725" y="74"/>
                    <a:pt x="8398" y="0"/>
                    <a:pt x="807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5"/>
            <p:cNvSpPr/>
            <p:nvPr/>
          </p:nvSpPr>
          <p:spPr>
            <a:xfrm>
              <a:off x="778609" y="9320419"/>
              <a:ext cx="623744" cy="423370"/>
            </a:xfrm>
            <a:custGeom>
              <a:rect b="b" l="l" r="r" t="t"/>
              <a:pathLst>
                <a:path extrusionOk="0" h="3537" w="5211">
                  <a:moveTo>
                    <a:pt x="3196" y="0"/>
                  </a:moveTo>
                  <a:cubicBezTo>
                    <a:pt x="2786" y="19"/>
                    <a:pt x="2422" y="24"/>
                    <a:pt x="2100" y="24"/>
                  </a:cubicBezTo>
                  <a:cubicBezTo>
                    <a:pt x="1685" y="24"/>
                    <a:pt x="1341" y="15"/>
                    <a:pt x="1061" y="15"/>
                  </a:cubicBezTo>
                  <a:cubicBezTo>
                    <a:pt x="290" y="15"/>
                    <a:pt x="1" y="80"/>
                    <a:pt x="34" y="563"/>
                  </a:cubicBezTo>
                  <a:cubicBezTo>
                    <a:pt x="119" y="1757"/>
                    <a:pt x="2413" y="1626"/>
                    <a:pt x="2184" y="2007"/>
                  </a:cubicBezTo>
                  <a:cubicBezTo>
                    <a:pt x="2003" y="2320"/>
                    <a:pt x="2250" y="3537"/>
                    <a:pt x="4361" y="3537"/>
                  </a:cubicBezTo>
                  <a:cubicBezTo>
                    <a:pt x="4616" y="3537"/>
                    <a:pt x="4899" y="3519"/>
                    <a:pt x="5211" y="3480"/>
                  </a:cubicBezTo>
                  <a:cubicBezTo>
                    <a:pt x="4889" y="3166"/>
                    <a:pt x="4601" y="2819"/>
                    <a:pt x="4347" y="2451"/>
                  </a:cubicBezTo>
                  <a:cubicBezTo>
                    <a:pt x="3844" y="2502"/>
                    <a:pt x="3323" y="2502"/>
                    <a:pt x="2794" y="2502"/>
                  </a:cubicBezTo>
                  <a:cubicBezTo>
                    <a:pt x="3251" y="2388"/>
                    <a:pt x="3708" y="2269"/>
                    <a:pt x="4114" y="2100"/>
                  </a:cubicBezTo>
                  <a:cubicBezTo>
                    <a:pt x="3865" y="1698"/>
                    <a:pt x="3649" y="1270"/>
                    <a:pt x="3475" y="830"/>
                  </a:cubicBezTo>
                  <a:cubicBezTo>
                    <a:pt x="3298" y="859"/>
                    <a:pt x="3121" y="895"/>
                    <a:pt x="2945" y="895"/>
                  </a:cubicBezTo>
                  <a:cubicBezTo>
                    <a:pt x="2839" y="895"/>
                    <a:pt x="2734" y="882"/>
                    <a:pt x="2629" y="847"/>
                  </a:cubicBezTo>
                  <a:cubicBezTo>
                    <a:pt x="2883" y="767"/>
                    <a:pt x="3128" y="661"/>
                    <a:pt x="3361" y="525"/>
                  </a:cubicBezTo>
                  <a:cubicBezTo>
                    <a:pt x="3302" y="352"/>
                    <a:pt x="3247" y="178"/>
                    <a:pt x="319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5"/>
            <p:cNvSpPr/>
            <p:nvPr/>
          </p:nvSpPr>
          <p:spPr>
            <a:xfrm>
              <a:off x="802429" y="9287621"/>
              <a:ext cx="1123600" cy="465025"/>
            </a:xfrm>
            <a:custGeom>
              <a:rect b="b" l="l" r="r" t="t"/>
              <a:pathLst>
                <a:path extrusionOk="0" h="3885" w="9387">
                  <a:moveTo>
                    <a:pt x="1620" y="1296"/>
                  </a:moveTo>
                  <a:cubicBezTo>
                    <a:pt x="1872" y="1296"/>
                    <a:pt x="2112" y="1384"/>
                    <a:pt x="2151" y="1489"/>
                  </a:cubicBezTo>
                  <a:cubicBezTo>
                    <a:pt x="2159" y="1519"/>
                    <a:pt x="2155" y="1548"/>
                    <a:pt x="2138" y="1574"/>
                  </a:cubicBezTo>
                  <a:cubicBezTo>
                    <a:pt x="2066" y="1684"/>
                    <a:pt x="1842" y="1790"/>
                    <a:pt x="1600" y="1819"/>
                  </a:cubicBezTo>
                  <a:cubicBezTo>
                    <a:pt x="1524" y="1828"/>
                    <a:pt x="1448" y="1833"/>
                    <a:pt x="1371" y="1833"/>
                  </a:cubicBezTo>
                  <a:cubicBezTo>
                    <a:pt x="1234" y="1833"/>
                    <a:pt x="1097" y="1818"/>
                    <a:pt x="961" y="1785"/>
                  </a:cubicBezTo>
                  <a:cubicBezTo>
                    <a:pt x="961" y="1781"/>
                    <a:pt x="961" y="1777"/>
                    <a:pt x="961" y="1769"/>
                  </a:cubicBezTo>
                  <a:cubicBezTo>
                    <a:pt x="940" y="1616"/>
                    <a:pt x="1054" y="1417"/>
                    <a:pt x="1372" y="1328"/>
                  </a:cubicBezTo>
                  <a:cubicBezTo>
                    <a:pt x="1451" y="1306"/>
                    <a:pt x="1536" y="1296"/>
                    <a:pt x="1620" y="1296"/>
                  </a:cubicBezTo>
                  <a:close/>
                  <a:moveTo>
                    <a:pt x="2588" y="1"/>
                  </a:moveTo>
                  <a:cubicBezTo>
                    <a:pt x="1960" y="1"/>
                    <a:pt x="1187" y="141"/>
                    <a:pt x="779" y="308"/>
                  </a:cubicBezTo>
                  <a:cubicBezTo>
                    <a:pt x="424" y="456"/>
                    <a:pt x="161" y="685"/>
                    <a:pt x="64" y="939"/>
                  </a:cubicBezTo>
                  <a:cubicBezTo>
                    <a:pt x="0" y="1091"/>
                    <a:pt x="0" y="1261"/>
                    <a:pt x="72" y="1409"/>
                  </a:cubicBezTo>
                  <a:cubicBezTo>
                    <a:pt x="178" y="1642"/>
                    <a:pt x="453" y="1832"/>
                    <a:pt x="796" y="1938"/>
                  </a:cubicBezTo>
                  <a:cubicBezTo>
                    <a:pt x="961" y="2767"/>
                    <a:pt x="1655" y="3419"/>
                    <a:pt x="2680" y="3690"/>
                  </a:cubicBezTo>
                  <a:cubicBezTo>
                    <a:pt x="3173" y="3817"/>
                    <a:pt x="3681" y="3885"/>
                    <a:pt x="4195" y="3885"/>
                  </a:cubicBezTo>
                  <a:cubicBezTo>
                    <a:pt x="4210" y="3885"/>
                    <a:pt x="4226" y="3885"/>
                    <a:pt x="4241" y="3885"/>
                  </a:cubicBezTo>
                  <a:cubicBezTo>
                    <a:pt x="5211" y="3876"/>
                    <a:pt x="6176" y="3690"/>
                    <a:pt x="7077" y="3330"/>
                  </a:cubicBezTo>
                  <a:cubicBezTo>
                    <a:pt x="8021" y="2958"/>
                    <a:pt x="9287" y="2348"/>
                    <a:pt x="9384" y="1316"/>
                  </a:cubicBezTo>
                  <a:cubicBezTo>
                    <a:pt x="9386" y="1250"/>
                    <a:pt x="9336" y="1215"/>
                    <a:pt x="9287" y="1215"/>
                  </a:cubicBezTo>
                  <a:cubicBezTo>
                    <a:pt x="9244" y="1215"/>
                    <a:pt x="9201" y="1242"/>
                    <a:pt x="9193" y="1299"/>
                  </a:cubicBezTo>
                  <a:cubicBezTo>
                    <a:pt x="9096" y="2336"/>
                    <a:pt x="7526" y="2949"/>
                    <a:pt x="7009" y="3153"/>
                  </a:cubicBezTo>
                  <a:cubicBezTo>
                    <a:pt x="6087" y="3512"/>
                    <a:pt x="5143" y="3696"/>
                    <a:pt x="4248" y="3696"/>
                  </a:cubicBezTo>
                  <a:cubicBezTo>
                    <a:pt x="3721" y="3696"/>
                    <a:pt x="3210" y="3632"/>
                    <a:pt x="2730" y="3504"/>
                  </a:cubicBezTo>
                  <a:cubicBezTo>
                    <a:pt x="2282" y="3385"/>
                    <a:pt x="1257" y="3004"/>
                    <a:pt x="1004" y="1989"/>
                  </a:cubicBezTo>
                  <a:lnTo>
                    <a:pt x="1004" y="1989"/>
                  </a:lnTo>
                  <a:cubicBezTo>
                    <a:pt x="1131" y="2012"/>
                    <a:pt x="1261" y="2024"/>
                    <a:pt x="1389" y="2024"/>
                  </a:cubicBezTo>
                  <a:cubicBezTo>
                    <a:pt x="1470" y="2024"/>
                    <a:pt x="1550" y="2020"/>
                    <a:pt x="1630" y="2010"/>
                  </a:cubicBezTo>
                  <a:cubicBezTo>
                    <a:pt x="1935" y="1967"/>
                    <a:pt x="2201" y="1836"/>
                    <a:pt x="2303" y="1675"/>
                  </a:cubicBezTo>
                  <a:cubicBezTo>
                    <a:pt x="2349" y="1599"/>
                    <a:pt x="2362" y="1510"/>
                    <a:pt x="2333" y="1426"/>
                  </a:cubicBezTo>
                  <a:cubicBezTo>
                    <a:pt x="2259" y="1219"/>
                    <a:pt x="1938" y="1103"/>
                    <a:pt x="1624" y="1103"/>
                  </a:cubicBezTo>
                  <a:cubicBezTo>
                    <a:pt x="1521" y="1103"/>
                    <a:pt x="1418" y="1116"/>
                    <a:pt x="1325" y="1142"/>
                  </a:cubicBezTo>
                  <a:cubicBezTo>
                    <a:pt x="995" y="1235"/>
                    <a:pt x="775" y="1468"/>
                    <a:pt x="771" y="1726"/>
                  </a:cubicBezTo>
                  <a:cubicBezTo>
                    <a:pt x="513" y="1629"/>
                    <a:pt x="318" y="1485"/>
                    <a:pt x="246" y="1328"/>
                  </a:cubicBezTo>
                  <a:cubicBezTo>
                    <a:pt x="199" y="1227"/>
                    <a:pt x="199" y="1113"/>
                    <a:pt x="242" y="1011"/>
                  </a:cubicBezTo>
                  <a:cubicBezTo>
                    <a:pt x="326" y="808"/>
                    <a:pt x="551" y="613"/>
                    <a:pt x="855" y="486"/>
                  </a:cubicBezTo>
                  <a:cubicBezTo>
                    <a:pt x="1236" y="328"/>
                    <a:pt x="1999" y="191"/>
                    <a:pt x="2601" y="191"/>
                  </a:cubicBezTo>
                  <a:cubicBezTo>
                    <a:pt x="2755" y="191"/>
                    <a:pt x="2898" y="200"/>
                    <a:pt x="3022" y="219"/>
                  </a:cubicBezTo>
                  <a:cubicBezTo>
                    <a:pt x="3027" y="220"/>
                    <a:pt x="3031" y="220"/>
                    <a:pt x="3035" y="220"/>
                  </a:cubicBezTo>
                  <a:cubicBezTo>
                    <a:pt x="3147" y="220"/>
                    <a:pt x="3166" y="58"/>
                    <a:pt x="3052" y="33"/>
                  </a:cubicBezTo>
                  <a:cubicBezTo>
                    <a:pt x="2914" y="11"/>
                    <a:pt x="2757" y="1"/>
                    <a:pt x="25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5"/>
            <p:cNvSpPr/>
            <p:nvPr/>
          </p:nvSpPr>
          <p:spPr>
            <a:xfrm>
              <a:off x="2183992" y="8520472"/>
              <a:ext cx="569162" cy="247534"/>
            </a:xfrm>
            <a:custGeom>
              <a:rect b="b" l="l" r="r" t="t"/>
              <a:pathLst>
                <a:path extrusionOk="0" h="2068" w="4755">
                  <a:moveTo>
                    <a:pt x="1148" y="0"/>
                  </a:moveTo>
                  <a:cubicBezTo>
                    <a:pt x="1148" y="0"/>
                    <a:pt x="784" y="123"/>
                    <a:pt x="686" y="335"/>
                  </a:cubicBezTo>
                  <a:cubicBezTo>
                    <a:pt x="593" y="551"/>
                    <a:pt x="995" y="1109"/>
                    <a:pt x="805" y="1342"/>
                  </a:cubicBezTo>
                  <a:cubicBezTo>
                    <a:pt x="614" y="1575"/>
                    <a:pt x="1" y="1626"/>
                    <a:pt x="1" y="1626"/>
                  </a:cubicBezTo>
                  <a:cubicBezTo>
                    <a:pt x="1" y="1626"/>
                    <a:pt x="1133" y="2068"/>
                    <a:pt x="2331" y="2068"/>
                  </a:cubicBezTo>
                  <a:cubicBezTo>
                    <a:pt x="2929" y="2068"/>
                    <a:pt x="3545" y="1957"/>
                    <a:pt x="4043" y="1626"/>
                  </a:cubicBezTo>
                  <a:cubicBezTo>
                    <a:pt x="4754" y="1149"/>
                    <a:pt x="4523" y="792"/>
                    <a:pt x="3871" y="792"/>
                  </a:cubicBezTo>
                  <a:cubicBezTo>
                    <a:pt x="3620" y="792"/>
                    <a:pt x="3306" y="845"/>
                    <a:pt x="2959" y="965"/>
                  </a:cubicBezTo>
                  <a:cubicBezTo>
                    <a:pt x="2792" y="1024"/>
                    <a:pt x="2637" y="1049"/>
                    <a:pt x="2494" y="1049"/>
                  </a:cubicBezTo>
                  <a:cubicBezTo>
                    <a:pt x="1575" y="1049"/>
                    <a:pt x="1148" y="0"/>
                    <a:pt x="11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5"/>
            <p:cNvSpPr/>
            <p:nvPr/>
          </p:nvSpPr>
          <p:spPr>
            <a:xfrm>
              <a:off x="2115045" y="8500961"/>
              <a:ext cx="49315" cy="78162"/>
            </a:xfrm>
            <a:custGeom>
              <a:rect b="b" l="l" r="r" t="t"/>
              <a:pathLst>
                <a:path extrusionOk="0" h="653" w="412">
                  <a:moveTo>
                    <a:pt x="183" y="1"/>
                  </a:moveTo>
                  <a:cubicBezTo>
                    <a:pt x="139" y="1"/>
                    <a:pt x="95" y="16"/>
                    <a:pt x="60" y="49"/>
                  </a:cubicBezTo>
                  <a:cubicBezTo>
                    <a:pt x="1" y="113"/>
                    <a:pt x="9" y="214"/>
                    <a:pt x="31" y="295"/>
                  </a:cubicBezTo>
                  <a:cubicBezTo>
                    <a:pt x="55" y="371"/>
                    <a:pt x="169" y="652"/>
                    <a:pt x="277" y="652"/>
                  </a:cubicBezTo>
                  <a:cubicBezTo>
                    <a:pt x="301" y="652"/>
                    <a:pt x="325" y="638"/>
                    <a:pt x="348" y="604"/>
                  </a:cubicBezTo>
                  <a:cubicBezTo>
                    <a:pt x="365" y="570"/>
                    <a:pt x="378" y="532"/>
                    <a:pt x="386" y="493"/>
                  </a:cubicBezTo>
                  <a:cubicBezTo>
                    <a:pt x="403" y="413"/>
                    <a:pt x="411" y="328"/>
                    <a:pt x="407" y="244"/>
                  </a:cubicBezTo>
                  <a:cubicBezTo>
                    <a:pt x="399" y="159"/>
                    <a:pt x="356" y="83"/>
                    <a:pt x="289" y="32"/>
                  </a:cubicBezTo>
                  <a:cubicBezTo>
                    <a:pt x="256" y="11"/>
                    <a:pt x="220" y="1"/>
                    <a:pt x="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5"/>
            <p:cNvSpPr/>
            <p:nvPr/>
          </p:nvSpPr>
          <p:spPr>
            <a:xfrm>
              <a:off x="1853623" y="8918710"/>
              <a:ext cx="245859" cy="128076"/>
            </a:xfrm>
            <a:custGeom>
              <a:rect b="b" l="l" r="r" t="t"/>
              <a:pathLst>
                <a:path extrusionOk="0" h="1070" w="2054">
                  <a:moveTo>
                    <a:pt x="14" y="0"/>
                  </a:moveTo>
                  <a:cubicBezTo>
                    <a:pt x="47" y="263"/>
                    <a:pt x="43" y="533"/>
                    <a:pt x="1" y="800"/>
                  </a:cubicBezTo>
                  <a:cubicBezTo>
                    <a:pt x="98" y="897"/>
                    <a:pt x="238" y="944"/>
                    <a:pt x="369" y="978"/>
                  </a:cubicBezTo>
                  <a:cubicBezTo>
                    <a:pt x="621" y="1039"/>
                    <a:pt x="878" y="1069"/>
                    <a:pt x="1134" y="1069"/>
                  </a:cubicBezTo>
                  <a:cubicBezTo>
                    <a:pt x="1395" y="1069"/>
                    <a:pt x="1656" y="1038"/>
                    <a:pt x="1910" y="974"/>
                  </a:cubicBezTo>
                  <a:cubicBezTo>
                    <a:pt x="1961" y="961"/>
                    <a:pt x="2007" y="944"/>
                    <a:pt x="2054" y="923"/>
                  </a:cubicBezTo>
                  <a:cubicBezTo>
                    <a:pt x="2024" y="682"/>
                    <a:pt x="2003" y="436"/>
                    <a:pt x="1999" y="195"/>
                  </a:cubicBezTo>
                  <a:cubicBezTo>
                    <a:pt x="1793" y="227"/>
                    <a:pt x="1587" y="243"/>
                    <a:pt x="1380" y="243"/>
                  </a:cubicBezTo>
                  <a:cubicBezTo>
                    <a:pt x="916" y="243"/>
                    <a:pt x="453" y="161"/>
                    <a:pt x="1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65"/>
          <p:cNvGrpSpPr/>
          <p:nvPr/>
        </p:nvGrpSpPr>
        <p:grpSpPr>
          <a:xfrm>
            <a:off x="2246191" y="407769"/>
            <a:ext cx="2501322" cy="1724593"/>
            <a:chOff x="3976722" y="871525"/>
            <a:chExt cx="2850835" cy="1965572"/>
          </a:xfrm>
        </p:grpSpPr>
        <p:sp>
          <p:nvSpPr>
            <p:cNvPr id="8301" name="Google Shape;8301;p65"/>
            <p:cNvSpPr/>
            <p:nvPr/>
          </p:nvSpPr>
          <p:spPr>
            <a:xfrm>
              <a:off x="6009734" y="1367779"/>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5"/>
            <p:cNvSpPr/>
            <p:nvPr/>
          </p:nvSpPr>
          <p:spPr>
            <a:xfrm>
              <a:off x="4523348" y="2173392"/>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5"/>
            <p:cNvSpPr/>
            <p:nvPr/>
          </p:nvSpPr>
          <p:spPr>
            <a:xfrm>
              <a:off x="5777669" y="1022463"/>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5"/>
            <p:cNvSpPr/>
            <p:nvPr/>
          </p:nvSpPr>
          <p:spPr>
            <a:xfrm>
              <a:off x="4837362" y="2440774"/>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5"/>
            <p:cNvSpPr/>
            <p:nvPr/>
          </p:nvSpPr>
          <p:spPr>
            <a:xfrm>
              <a:off x="5432354" y="871525"/>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5"/>
            <p:cNvSpPr/>
            <p:nvPr/>
          </p:nvSpPr>
          <p:spPr>
            <a:xfrm>
              <a:off x="5277948" y="2560686"/>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5"/>
            <p:cNvSpPr/>
            <p:nvPr/>
          </p:nvSpPr>
          <p:spPr>
            <a:xfrm>
              <a:off x="4938018" y="965246"/>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5"/>
            <p:cNvSpPr/>
            <p:nvPr/>
          </p:nvSpPr>
          <p:spPr>
            <a:xfrm>
              <a:off x="5690884" y="2492061"/>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5"/>
            <p:cNvSpPr/>
            <p:nvPr/>
          </p:nvSpPr>
          <p:spPr>
            <a:xfrm>
              <a:off x="4553463" y="1310287"/>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5"/>
            <p:cNvSpPr/>
            <p:nvPr/>
          </p:nvSpPr>
          <p:spPr>
            <a:xfrm>
              <a:off x="5978524" y="2228968"/>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5"/>
            <p:cNvSpPr/>
            <p:nvPr/>
          </p:nvSpPr>
          <p:spPr>
            <a:xfrm>
              <a:off x="4423787" y="1791666"/>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5"/>
            <p:cNvSpPr/>
            <p:nvPr/>
          </p:nvSpPr>
          <p:spPr>
            <a:xfrm>
              <a:off x="6093142" y="1808457"/>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5"/>
            <p:cNvSpPr/>
            <p:nvPr/>
          </p:nvSpPr>
          <p:spPr>
            <a:xfrm>
              <a:off x="5899587" y="1160170"/>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5"/>
            <p:cNvSpPr/>
            <p:nvPr/>
          </p:nvSpPr>
          <p:spPr>
            <a:xfrm>
              <a:off x="4671549" y="2333457"/>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5"/>
            <p:cNvSpPr/>
            <p:nvPr/>
          </p:nvSpPr>
          <p:spPr>
            <a:xfrm>
              <a:off x="5603369" y="912590"/>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5"/>
            <p:cNvSpPr/>
            <p:nvPr/>
          </p:nvSpPr>
          <p:spPr>
            <a:xfrm>
              <a:off x="5069244" y="2527103"/>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5"/>
            <p:cNvSpPr/>
            <p:nvPr/>
          </p:nvSpPr>
          <p:spPr>
            <a:xfrm>
              <a:off x="5183497" y="884666"/>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5"/>
            <p:cNvSpPr/>
            <p:nvPr/>
          </p:nvSpPr>
          <p:spPr>
            <a:xfrm>
              <a:off x="5506089" y="2552472"/>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5"/>
            <p:cNvSpPr/>
            <p:nvPr/>
          </p:nvSpPr>
          <p:spPr>
            <a:xfrm>
              <a:off x="4724751" y="1107971"/>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5"/>
            <p:cNvSpPr/>
            <p:nvPr/>
          </p:nvSpPr>
          <p:spPr>
            <a:xfrm>
              <a:off x="5849852" y="2383739"/>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5"/>
            <p:cNvSpPr/>
            <p:nvPr/>
          </p:nvSpPr>
          <p:spPr>
            <a:xfrm>
              <a:off x="4450160" y="1542991"/>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5"/>
            <p:cNvSpPr/>
            <p:nvPr/>
          </p:nvSpPr>
          <p:spPr>
            <a:xfrm>
              <a:off x="6059286" y="2050561"/>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5"/>
            <p:cNvSpPr/>
            <p:nvPr/>
          </p:nvSpPr>
          <p:spPr>
            <a:xfrm>
              <a:off x="4448700" y="1990058"/>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5"/>
            <p:cNvSpPr/>
            <p:nvPr/>
          </p:nvSpPr>
          <p:spPr>
            <a:xfrm>
              <a:off x="6065857" y="1555402"/>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5"/>
            <p:cNvSpPr/>
            <p:nvPr/>
          </p:nvSpPr>
          <p:spPr>
            <a:xfrm>
              <a:off x="4806061" y="1264750"/>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5"/>
            <p:cNvSpPr/>
            <p:nvPr/>
          </p:nvSpPr>
          <p:spPr>
            <a:xfrm>
              <a:off x="5122725" y="1627725"/>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5"/>
            <p:cNvSpPr/>
            <p:nvPr/>
          </p:nvSpPr>
          <p:spPr>
            <a:xfrm>
              <a:off x="5199385" y="1935602"/>
              <a:ext cx="1628172" cy="860352"/>
            </a:xfrm>
            <a:custGeom>
              <a:rect b="b" l="l" r="r" t="t"/>
              <a:pathLst>
                <a:path extrusionOk="0" h="9428" w="17842">
                  <a:moveTo>
                    <a:pt x="8554" y="1"/>
                  </a:moveTo>
                  <a:cubicBezTo>
                    <a:pt x="8422" y="1"/>
                    <a:pt x="8286" y="11"/>
                    <a:pt x="8145" y="32"/>
                  </a:cubicBezTo>
                  <a:cubicBezTo>
                    <a:pt x="5312" y="461"/>
                    <a:pt x="5903" y="3636"/>
                    <a:pt x="5903" y="3636"/>
                  </a:cubicBezTo>
                  <a:cubicBezTo>
                    <a:pt x="5903" y="3636"/>
                    <a:pt x="5219" y="2562"/>
                    <a:pt x="4196" y="2562"/>
                  </a:cubicBezTo>
                  <a:cubicBezTo>
                    <a:pt x="3972" y="2562"/>
                    <a:pt x="3732" y="2613"/>
                    <a:pt x="3480" y="2739"/>
                  </a:cubicBezTo>
                  <a:cubicBezTo>
                    <a:pt x="2073" y="3433"/>
                    <a:pt x="3085" y="5138"/>
                    <a:pt x="3085" y="5138"/>
                  </a:cubicBezTo>
                  <a:cubicBezTo>
                    <a:pt x="2851" y="5028"/>
                    <a:pt x="2592" y="4977"/>
                    <a:pt x="2337" y="4977"/>
                  </a:cubicBezTo>
                  <a:cubicBezTo>
                    <a:pt x="1132" y="4977"/>
                    <a:pt x="0" y="6123"/>
                    <a:pt x="1923" y="7711"/>
                  </a:cubicBezTo>
                  <a:cubicBezTo>
                    <a:pt x="3829" y="9284"/>
                    <a:pt x="7590" y="9428"/>
                    <a:pt x="8899" y="9428"/>
                  </a:cubicBezTo>
                  <a:cubicBezTo>
                    <a:pt x="9191" y="9428"/>
                    <a:pt x="9360" y="9421"/>
                    <a:pt x="9360" y="9421"/>
                  </a:cubicBezTo>
                  <a:cubicBezTo>
                    <a:pt x="9425" y="9422"/>
                    <a:pt x="9490" y="9423"/>
                    <a:pt x="9555" y="9423"/>
                  </a:cubicBezTo>
                  <a:cubicBezTo>
                    <a:pt x="13496" y="9423"/>
                    <a:pt x="17841" y="7258"/>
                    <a:pt x="16468" y="4433"/>
                  </a:cubicBezTo>
                  <a:cubicBezTo>
                    <a:pt x="15920" y="3307"/>
                    <a:pt x="15082" y="2973"/>
                    <a:pt x="14280" y="2973"/>
                  </a:cubicBezTo>
                  <a:cubicBezTo>
                    <a:pt x="13112" y="2973"/>
                    <a:pt x="12021" y="3682"/>
                    <a:pt x="12021" y="3682"/>
                  </a:cubicBezTo>
                  <a:cubicBezTo>
                    <a:pt x="12021" y="3682"/>
                    <a:pt x="11083" y="1"/>
                    <a:pt x="85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5"/>
            <p:cNvSpPr/>
            <p:nvPr/>
          </p:nvSpPr>
          <p:spPr>
            <a:xfrm>
              <a:off x="5786625" y="2044629"/>
              <a:ext cx="91164" cy="198845"/>
            </a:xfrm>
            <a:custGeom>
              <a:rect b="b" l="l" r="r" t="t"/>
              <a:pathLst>
                <a:path extrusionOk="0" h="2179" w="999">
                  <a:moveTo>
                    <a:pt x="792" y="0"/>
                  </a:moveTo>
                  <a:cubicBezTo>
                    <a:pt x="730" y="0"/>
                    <a:pt x="666" y="25"/>
                    <a:pt x="625" y="73"/>
                  </a:cubicBezTo>
                  <a:cubicBezTo>
                    <a:pt x="227" y="556"/>
                    <a:pt x="0" y="1687"/>
                    <a:pt x="119" y="2117"/>
                  </a:cubicBezTo>
                  <a:cubicBezTo>
                    <a:pt x="129" y="2157"/>
                    <a:pt x="165" y="2179"/>
                    <a:pt x="200" y="2179"/>
                  </a:cubicBezTo>
                  <a:cubicBezTo>
                    <a:pt x="231" y="2179"/>
                    <a:pt x="262" y="2162"/>
                    <a:pt x="276" y="2128"/>
                  </a:cubicBezTo>
                  <a:cubicBezTo>
                    <a:pt x="391" y="1177"/>
                    <a:pt x="844" y="480"/>
                    <a:pt x="940" y="227"/>
                  </a:cubicBezTo>
                  <a:cubicBezTo>
                    <a:pt x="998" y="75"/>
                    <a:pt x="900" y="0"/>
                    <a:pt x="7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5"/>
            <p:cNvSpPr/>
            <p:nvPr/>
          </p:nvSpPr>
          <p:spPr>
            <a:xfrm>
              <a:off x="5882809" y="1959487"/>
              <a:ext cx="69719" cy="63513"/>
            </a:xfrm>
            <a:custGeom>
              <a:rect b="b" l="l" r="r" t="t"/>
              <a:pathLst>
                <a:path extrusionOk="0" h="696" w="764">
                  <a:moveTo>
                    <a:pt x="583" y="1"/>
                  </a:moveTo>
                  <a:cubicBezTo>
                    <a:pt x="419" y="1"/>
                    <a:pt x="283" y="128"/>
                    <a:pt x="192" y="251"/>
                  </a:cubicBezTo>
                  <a:cubicBezTo>
                    <a:pt x="123" y="347"/>
                    <a:pt x="1" y="519"/>
                    <a:pt x="58" y="646"/>
                  </a:cubicBezTo>
                  <a:cubicBezTo>
                    <a:pt x="69" y="674"/>
                    <a:pt x="95" y="692"/>
                    <a:pt x="126" y="692"/>
                  </a:cubicBezTo>
                  <a:cubicBezTo>
                    <a:pt x="129" y="692"/>
                    <a:pt x="132" y="692"/>
                    <a:pt x="135" y="692"/>
                  </a:cubicBezTo>
                  <a:lnTo>
                    <a:pt x="135" y="696"/>
                  </a:lnTo>
                  <a:cubicBezTo>
                    <a:pt x="250" y="680"/>
                    <a:pt x="683" y="339"/>
                    <a:pt x="729" y="217"/>
                  </a:cubicBezTo>
                  <a:cubicBezTo>
                    <a:pt x="764" y="136"/>
                    <a:pt x="714" y="10"/>
                    <a:pt x="610" y="2"/>
                  </a:cubicBezTo>
                  <a:cubicBezTo>
                    <a:pt x="601" y="1"/>
                    <a:pt x="592" y="1"/>
                    <a:pt x="5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5"/>
            <p:cNvSpPr/>
            <p:nvPr/>
          </p:nvSpPr>
          <p:spPr>
            <a:xfrm>
              <a:off x="5437477" y="2398523"/>
              <a:ext cx="1234315" cy="313826"/>
            </a:xfrm>
            <a:custGeom>
              <a:rect b="b" l="l" r="r" t="t"/>
              <a:pathLst>
                <a:path extrusionOk="0" h="3439" w="13526">
                  <a:moveTo>
                    <a:pt x="12376" y="0"/>
                  </a:moveTo>
                  <a:cubicBezTo>
                    <a:pt x="12268" y="0"/>
                    <a:pt x="12163" y="11"/>
                    <a:pt x="12069" y="33"/>
                  </a:cubicBezTo>
                  <a:cubicBezTo>
                    <a:pt x="11601" y="136"/>
                    <a:pt x="11214" y="428"/>
                    <a:pt x="10846" y="723"/>
                  </a:cubicBezTo>
                  <a:cubicBezTo>
                    <a:pt x="10478" y="1014"/>
                    <a:pt x="10106" y="1317"/>
                    <a:pt x="9654" y="1463"/>
                  </a:cubicBezTo>
                  <a:cubicBezTo>
                    <a:pt x="9426" y="1535"/>
                    <a:pt x="9191" y="1563"/>
                    <a:pt x="8953" y="1563"/>
                  </a:cubicBezTo>
                  <a:cubicBezTo>
                    <a:pt x="8118" y="1563"/>
                    <a:pt x="7232" y="1220"/>
                    <a:pt x="6389" y="1220"/>
                  </a:cubicBezTo>
                  <a:cubicBezTo>
                    <a:pt x="6225" y="1220"/>
                    <a:pt x="6064" y="1233"/>
                    <a:pt x="5904" y="1263"/>
                  </a:cubicBezTo>
                  <a:cubicBezTo>
                    <a:pt x="5210" y="1394"/>
                    <a:pt x="4620" y="1854"/>
                    <a:pt x="3911" y="1888"/>
                  </a:cubicBezTo>
                  <a:cubicBezTo>
                    <a:pt x="3877" y="1890"/>
                    <a:pt x="3843" y="1891"/>
                    <a:pt x="3810" y="1891"/>
                  </a:cubicBezTo>
                  <a:cubicBezTo>
                    <a:pt x="3156" y="1891"/>
                    <a:pt x="2524" y="1549"/>
                    <a:pt x="1879" y="1363"/>
                  </a:cubicBezTo>
                  <a:cubicBezTo>
                    <a:pt x="1671" y="1303"/>
                    <a:pt x="1441" y="1270"/>
                    <a:pt x="1213" y="1270"/>
                  </a:cubicBezTo>
                  <a:cubicBezTo>
                    <a:pt x="697" y="1270"/>
                    <a:pt x="195" y="1441"/>
                    <a:pt x="0" y="1862"/>
                  </a:cubicBezTo>
                  <a:cubicBezTo>
                    <a:pt x="0" y="1862"/>
                    <a:pt x="2538" y="3360"/>
                    <a:pt x="6786" y="3437"/>
                  </a:cubicBezTo>
                  <a:cubicBezTo>
                    <a:pt x="6850" y="3438"/>
                    <a:pt x="6913" y="3439"/>
                    <a:pt x="6975" y="3439"/>
                  </a:cubicBezTo>
                  <a:cubicBezTo>
                    <a:pt x="11099" y="3439"/>
                    <a:pt x="13220" y="987"/>
                    <a:pt x="13526" y="485"/>
                  </a:cubicBezTo>
                  <a:cubicBezTo>
                    <a:pt x="13293" y="167"/>
                    <a:pt x="12802" y="0"/>
                    <a:pt x="12376"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5"/>
            <p:cNvSpPr/>
            <p:nvPr/>
          </p:nvSpPr>
          <p:spPr>
            <a:xfrm>
              <a:off x="3976722" y="1050571"/>
              <a:ext cx="1260962" cy="666162"/>
            </a:xfrm>
            <a:custGeom>
              <a:rect b="b" l="l" r="r" t="t"/>
              <a:pathLst>
                <a:path extrusionOk="0" h="7300" w="13818">
                  <a:moveTo>
                    <a:pt x="6629" y="0"/>
                  </a:moveTo>
                  <a:cubicBezTo>
                    <a:pt x="6526" y="0"/>
                    <a:pt x="6419" y="8"/>
                    <a:pt x="6309" y="25"/>
                  </a:cubicBezTo>
                  <a:cubicBezTo>
                    <a:pt x="4116" y="355"/>
                    <a:pt x="4573" y="2812"/>
                    <a:pt x="4573" y="2812"/>
                  </a:cubicBezTo>
                  <a:cubicBezTo>
                    <a:pt x="4573" y="2812"/>
                    <a:pt x="4041" y="1981"/>
                    <a:pt x="3249" y="1981"/>
                  </a:cubicBezTo>
                  <a:cubicBezTo>
                    <a:pt x="3076" y="1981"/>
                    <a:pt x="2890" y="2021"/>
                    <a:pt x="2694" y="2118"/>
                  </a:cubicBezTo>
                  <a:cubicBezTo>
                    <a:pt x="1609" y="2655"/>
                    <a:pt x="2391" y="3977"/>
                    <a:pt x="2391" y="3977"/>
                  </a:cubicBezTo>
                  <a:cubicBezTo>
                    <a:pt x="2210" y="3892"/>
                    <a:pt x="2009" y="3852"/>
                    <a:pt x="1811" y="3852"/>
                  </a:cubicBezTo>
                  <a:cubicBezTo>
                    <a:pt x="877" y="3852"/>
                    <a:pt x="1" y="4740"/>
                    <a:pt x="1490" y="5967"/>
                  </a:cubicBezTo>
                  <a:cubicBezTo>
                    <a:pt x="2969" y="7188"/>
                    <a:pt x="5890" y="7299"/>
                    <a:pt x="6900" y="7299"/>
                  </a:cubicBezTo>
                  <a:cubicBezTo>
                    <a:pt x="7123" y="7299"/>
                    <a:pt x="7252" y="7294"/>
                    <a:pt x="7252" y="7294"/>
                  </a:cubicBezTo>
                  <a:cubicBezTo>
                    <a:pt x="7303" y="7295"/>
                    <a:pt x="7354" y="7295"/>
                    <a:pt x="7405" y="7295"/>
                  </a:cubicBezTo>
                  <a:cubicBezTo>
                    <a:pt x="10452" y="7295"/>
                    <a:pt x="13817" y="5616"/>
                    <a:pt x="12758" y="3433"/>
                  </a:cubicBezTo>
                  <a:cubicBezTo>
                    <a:pt x="12333" y="2559"/>
                    <a:pt x="11683" y="2300"/>
                    <a:pt x="11062" y="2300"/>
                  </a:cubicBezTo>
                  <a:cubicBezTo>
                    <a:pt x="10156" y="2300"/>
                    <a:pt x="9311" y="2850"/>
                    <a:pt x="9311" y="2850"/>
                  </a:cubicBezTo>
                  <a:cubicBezTo>
                    <a:pt x="9311" y="2850"/>
                    <a:pt x="8585" y="0"/>
                    <a:pt x="66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5"/>
            <p:cNvSpPr/>
            <p:nvPr/>
          </p:nvSpPr>
          <p:spPr>
            <a:xfrm>
              <a:off x="4425430" y="1144565"/>
              <a:ext cx="70266" cy="154038"/>
            </a:xfrm>
            <a:custGeom>
              <a:rect b="b" l="l" r="r" t="t"/>
              <a:pathLst>
                <a:path extrusionOk="0" h="1688" w="770">
                  <a:moveTo>
                    <a:pt x="608" y="0"/>
                  </a:moveTo>
                  <a:cubicBezTo>
                    <a:pt x="560" y="0"/>
                    <a:pt x="511" y="19"/>
                    <a:pt x="480" y="57"/>
                  </a:cubicBezTo>
                  <a:cubicBezTo>
                    <a:pt x="173" y="433"/>
                    <a:pt x="1" y="1307"/>
                    <a:pt x="89" y="1640"/>
                  </a:cubicBezTo>
                  <a:cubicBezTo>
                    <a:pt x="97" y="1671"/>
                    <a:pt x="125" y="1687"/>
                    <a:pt x="152" y="1687"/>
                  </a:cubicBezTo>
                  <a:cubicBezTo>
                    <a:pt x="177" y="1687"/>
                    <a:pt x="201" y="1675"/>
                    <a:pt x="212" y="1648"/>
                  </a:cubicBezTo>
                  <a:cubicBezTo>
                    <a:pt x="300" y="912"/>
                    <a:pt x="652" y="371"/>
                    <a:pt x="725" y="176"/>
                  </a:cubicBezTo>
                  <a:cubicBezTo>
                    <a:pt x="769" y="59"/>
                    <a:pt x="692" y="0"/>
                    <a:pt x="6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5"/>
            <p:cNvSpPr/>
            <p:nvPr/>
          </p:nvSpPr>
          <p:spPr>
            <a:xfrm>
              <a:off x="4499621" y="1078586"/>
              <a:ext cx="53932" cy="49186"/>
            </a:xfrm>
            <a:custGeom>
              <a:rect b="b" l="l" r="r" t="t"/>
              <a:pathLst>
                <a:path extrusionOk="0" h="539" w="591">
                  <a:moveTo>
                    <a:pt x="452" y="1"/>
                  </a:moveTo>
                  <a:cubicBezTo>
                    <a:pt x="323" y="1"/>
                    <a:pt x="219" y="102"/>
                    <a:pt x="150" y="193"/>
                  </a:cubicBezTo>
                  <a:cubicBezTo>
                    <a:pt x="92" y="266"/>
                    <a:pt x="0" y="404"/>
                    <a:pt x="43" y="500"/>
                  </a:cubicBezTo>
                  <a:cubicBezTo>
                    <a:pt x="54" y="523"/>
                    <a:pt x="77" y="538"/>
                    <a:pt x="104" y="538"/>
                  </a:cubicBezTo>
                  <a:cubicBezTo>
                    <a:pt x="192" y="531"/>
                    <a:pt x="529" y="262"/>
                    <a:pt x="568" y="170"/>
                  </a:cubicBezTo>
                  <a:cubicBezTo>
                    <a:pt x="591" y="109"/>
                    <a:pt x="552" y="9"/>
                    <a:pt x="472" y="2"/>
                  </a:cubicBezTo>
                  <a:cubicBezTo>
                    <a:pt x="465" y="1"/>
                    <a:pt x="458" y="1"/>
                    <a:pt x="4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5"/>
            <p:cNvSpPr/>
            <p:nvPr/>
          </p:nvSpPr>
          <p:spPr>
            <a:xfrm>
              <a:off x="4166822" y="1418609"/>
              <a:ext cx="955896" cy="243103"/>
            </a:xfrm>
            <a:custGeom>
              <a:rect b="b" l="l" r="r" t="t"/>
              <a:pathLst>
                <a:path extrusionOk="0" h="2664" w="10475">
                  <a:moveTo>
                    <a:pt x="9581" y="1"/>
                  </a:moveTo>
                  <a:cubicBezTo>
                    <a:pt x="9498" y="1"/>
                    <a:pt x="9419" y="9"/>
                    <a:pt x="9347" y="25"/>
                  </a:cubicBezTo>
                  <a:cubicBezTo>
                    <a:pt x="8987" y="109"/>
                    <a:pt x="8684" y="336"/>
                    <a:pt x="8400" y="562"/>
                  </a:cubicBezTo>
                  <a:cubicBezTo>
                    <a:pt x="8116" y="788"/>
                    <a:pt x="7829" y="1022"/>
                    <a:pt x="7476" y="1137"/>
                  </a:cubicBezTo>
                  <a:cubicBezTo>
                    <a:pt x="7301" y="1192"/>
                    <a:pt x="7120" y="1214"/>
                    <a:pt x="6936" y="1214"/>
                  </a:cubicBezTo>
                  <a:cubicBezTo>
                    <a:pt x="6289" y="1214"/>
                    <a:pt x="5600" y="946"/>
                    <a:pt x="4944" y="946"/>
                  </a:cubicBezTo>
                  <a:cubicBezTo>
                    <a:pt x="4818" y="946"/>
                    <a:pt x="4693" y="956"/>
                    <a:pt x="4570" y="980"/>
                  </a:cubicBezTo>
                  <a:cubicBezTo>
                    <a:pt x="4037" y="1083"/>
                    <a:pt x="3581" y="1436"/>
                    <a:pt x="3029" y="1466"/>
                  </a:cubicBezTo>
                  <a:cubicBezTo>
                    <a:pt x="3005" y="1468"/>
                    <a:pt x="2981" y="1468"/>
                    <a:pt x="2958" y="1468"/>
                  </a:cubicBezTo>
                  <a:cubicBezTo>
                    <a:pt x="2450" y="1468"/>
                    <a:pt x="1959" y="1203"/>
                    <a:pt x="1457" y="1060"/>
                  </a:cubicBezTo>
                  <a:cubicBezTo>
                    <a:pt x="1295" y="1014"/>
                    <a:pt x="1115" y="989"/>
                    <a:pt x="938" y="989"/>
                  </a:cubicBezTo>
                  <a:cubicBezTo>
                    <a:pt x="539" y="989"/>
                    <a:pt x="152" y="1119"/>
                    <a:pt x="0" y="1443"/>
                  </a:cubicBezTo>
                  <a:cubicBezTo>
                    <a:pt x="0" y="1443"/>
                    <a:pt x="1967" y="2605"/>
                    <a:pt x="5256" y="2663"/>
                  </a:cubicBezTo>
                  <a:cubicBezTo>
                    <a:pt x="5307" y="2664"/>
                    <a:pt x="5358" y="2664"/>
                    <a:pt x="5408" y="2664"/>
                  </a:cubicBezTo>
                  <a:cubicBezTo>
                    <a:pt x="8598" y="2664"/>
                    <a:pt x="10240" y="766"/>
                    <a:pt x="10474" y="378"/>
                  </a:cubicBezTo>
                  <a:cubicBezTo>
                    <a:pt x="10296" y="129"/>
                    <a:pt x="9912" y="1"/>
                    <a:pt x="9581" y="1"/>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8" name="Shape 8338"/>
        <p:cNvGrpSpPr/>
        <p:nvPr/>
      </p:nvGrpSpPr>
      <p:grpSpPr>
        <a:xfrm>
          <a:off x="0" y="0"/>
          <a:ext cx="0" cy="0"/>
          <a:chOff x="0" y="0"/>
          <a:chExt cx="0" cy="0"/>
        </a:xfrm>
      </p:grpSpPr>
      <p:sp>
        <p:nvSpPr>
          <p:cNvPr id="8339" name="Google Shape;8339;p66"/>
          <p:cNvSpPr txBox="1"/>
          <p:nvPr>
            <p:ph type="title"/>
          </p:nvPr>
        </p:nvSpPr>
        <p:spPr>
          <a:xfrm>
            <a:off x="1518750" y="948825"/>
            <a:ext cx="4522500" cy="134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a:t>
            </a:r>
            <a:r>
              <a:rPr lang="en">
                <a:solidFill>
                  <a:schemeClr val="lt1"/>
                </a:solidFill>
              </a:rPr>
              <a:t>for printing</a:t>
            </a:r>
            <a:endParaRPr>
              <a:solidFill>
                <a:schemeClr val="lt1"/>
              </a:solidFill>
            </a:endParaRPr>
          </a:p>
        </p:txBody>
      </p:sp>
      <p:grpSp>
        <p:nvGrpSpPr>
          <p:cNvPr id="8340" name="Google Shape;8340;p66"/>
          <p:cNvGrpSpPr/>
          <p:nvPr/>
        </p:nvGrpSpPr>
        <p:grpSpPr>
          <a:xfrm>
            <a:off x="228050" y="253950"/>
            <a:ext cx="1279585" cy="1242239"/>
            <a:chOff x="5931850" y="326975"/>
            <a:chExt cx="1279585" cy="1242239"/>
          </a:xfrm>
        </p:grpSpPr>
        <p:sp>
          <p:nvSpPr>
            <p:cNvPr id="8341" name="Google Shape;8341;p66"/>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6"/>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6"/>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6"/>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6"/>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6"/>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6"/>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6"/>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6"/>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6"/>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6"/>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6"/>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6"/>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6"/>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6"/>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6"/>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6"/>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6"/>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6"/>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6"/>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6"/>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66"/>
          <p:cNvGrpSpPr/>
          <p:nvPr/>
        </p:nvGrpSpPr>
        <p:grpSpPr>
          <a:xfrm>
            <a:off x="6554354" y="1254567"/>
            <a:ext cx="768519" cy="746089"/>
            <a:chOff x="5931850" y="326975"/>
            <a:chExt cx="1279585" cy="1242239"/>
          </a:xfrm>
        </p:grpSpPr>
        <p:sp>
          <p:nvSpPr>
            <p:cNvPr id="8363" name="Google Shape;8363;p66"/>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6"/>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6"/>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6"/>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6"/>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6"/>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6"/>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6"/>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6"/>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6"/>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6"/>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6"/>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6"/>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6"/>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6"/>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6"/>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6"/>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6"/>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6"/>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6"/>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6"/>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84" name="Google Shape;8384;p66"/>
          <p:cNvSpPr txBox="1"/>
          <p:nvPr/>
        </p:nvSpPr>
        <p:spPr>
          <a:xfrm>
            <a:off x="795150" y="4681499"/>
            <a:ext cx="5969700" cy="2577900"/>
          </a:xfrm>
          <a:prstGeom prst="rect">
            <a:avLst/>
          </a:prstGeom>
          <a:noFill/>
          <a:ln>
            <a:noFill/>
          </a:ln>
        </p:spPr>
        <p:txBody>
          <a:bodyPr anchorCtr="0" anchor="ctr" bIns="91425" lIns="91425" spcFirstLastPara="1" rIns="91425" wrap="square" tIns="91425">
            <a:noAutofit/>
          </a:bodyPr>
          <a:lstStyle/>
          <a:p>
            <a:pPr indent="-317500" lvl="0" marL="457200" rtl="0" algn="l">
              <a:lnSpc>
                <a:spcPct val="100000"/>
              </a:lnSpc>
              <a:spcBef>
                <a:spcPts val="0"/>
              </a:spcBef>
              <a:spcAft>
                <a:spcPts val="0"/>
              </a:spcAft>
              <a:buClr>
                <a:schemeClr val="dk2"/>
              </a:buClr>
              <a:buSzPts val="1400"/>
              <a:buFont typeface="Roboto"/>
              <a:buAutoNum type="arabicPeriod"/>
            </a:pPr>
            <a:r>
              <a:rPr lang="en">
                <a:solidFill>
                  <a:schemeClr val="dk2"/>
                </a:solidFill>
                <a:latin typeface="Roboto"/>
                <a:ea typeface="Roboto"/>
                <a:cs typeface="Roboto"/>
                <a:sym typeface="Roboto"/>
              </a:rPr>
              <a:t>Download the file in PDF</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AutoNum type="arabicPeriod"/>
            </a:pPr>
            <a:r>
              <a:rPr lang="en">
                <a:solidFill>
                  <a:schemeClr val="dk2"/>
                </a:solidFill>
                <a:latin typeface="Roboto"/>
                <a:ea typeface="Roboto"/>
                <a:cs typeface="Roboto"/>
                <a:sym typeface="Roboto"/>
              </a:rPr>
              <a:t>Open your file with your PDF viewer (preferably Adobe Acrobat)</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AutoNum type="arabicPeriod"/>
            </a:pPr>
            <a:r>
              <a:rPr lang="en">
                <a:solidFill>
                  <a:schemeClr val="dk2"/>
                </a:solidFill>
                <a:latin typeface="Roboto"/>
                <a:ea typeface="Roboto"/>
                <a:cs typeface="Roboto"/>
                <a:sym typeface="Roboto"/>
              </a:rPr>
              <a:t>File &gt; Print</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AutoNum type="arabicPeriod"/>
            </a:pPr>
            <a:r>
              <a:rPr lang="en">
                <a:solidFill>
                  <a:schemeClr val="dk2"/>
                </a:solidFill>
                <a:latin typeface="Roboto"/>
                <a:ea typeface="Roboto"/>
                <a:cs typeface="Roboto"/>
                <a:sym typeface="Roboto"/>
              </a:rPr>
              <a:t>In page size and administration, click on Brochure:</a:t>
            </a:r>
            <a:endParaRPr>
              <a:solidFill>
                <a:schemeClr val="dk2"/>
              </a:solidFill>
              <a:latin typeface="Roboto"/>
              <a:ea typeface="Roboto"/>
              <a:cs typeface="Roboto"/>
              <a:sym typeface="Roboto"/>
            </a:endParaRPr>
          </a:p>
          <a:p>
            <a:pPr indent="-317500" lvl="0" marL="97155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Booklet Subset: Both Sides</a:t>
            </a:r>
            <a:endParaRPr>
              <a:solidFill>
                <a:schemeClr val="dk2"/>
              </a:solidFill>
              <a:latin typeface="Roboto"/>
              <a:ea typeface="Roboto"/>
              <a:cs typeface="Roboto"/>
              <a:sym typeface="Roboto"/>
            </a:endParaRPr>
          </a:p>
          <a:p>
            <a:pPr indent="-317500" lvl="0" marL="97155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Sheets: Leave settings as they are</a:t>
            </a:r>
            <a:endParaRPr>
              <a:solidFill>
                <a:schemeClr val="dk2"/>
              </a:solidFill>
              <a:latin typeface="Roboto"/>
              <a:ea typeface="Roboto"/>
              <a:cs typeface="Roboto"/>
              <a:sym typeface="Roboto"/>
            </a:endParaRPr>
          </a:p>
          <a:p>
            <a:pPr indent="-317500" lvl="0" marL="97155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Binding: Left</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AutoNum type="arabicPeriod"/>
            </a:pPr>
            <a:r>
              <a:rPr lang="en">
                <a:solidFill>
                  <a:schemeClr val="dk2"/>
                </a:solidFill>
                <a:latin typeface="Roboto"/>
                <a:ea typeface="Roboto"/>
                <a:cs typeface="Roboto"/>
                <a:sym typeface="Roboto"/>
              </a:rPr>
              <a:t>The file is ready for printing</a:t>
            </a:r>
            <a:endParaRPr>
              <a:solidFill>
                <a:schemeClr val="dk2"/>
              </a:solidFill>
              <a:latin typeface="Roboto"/>
              <a:ea typeface="Roboto"/>
              <a:cs typeface="Roboto"/>
              <a:sym typeface="Roboto"/>
            </a:endParaRPr>
          </a:p>
          <a:p>
            <a:pPr indent="0" lvl="0" marL="0" rtl="0" algn="l">
              <a:lnSpc>
                <a:spcPct val="100000"/>
              </a:lnSpc>
              <a:spcBef>
                <a:spcPts val="0"/>
              </a:spcBef>
              <a:spcAft>
                <a:spcPts val="0"/>
              </a:spcAft>
              <a:buNone/>
            </a:pPr>
            <a:r>
              <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If you want a bigger stapled book (closed A4), you can print the slides in A3 in the same way as explained before</a:t>
            </a:r>
            <a:endParaRPr>
              <a:solidFill>
                <a:schemeClr val="dk2"/>
              </a:solidFill>
              <a:latin typeface="Roboto"/>
              <a:ea typeface="Roboto"/>
              <a:cs typeface="Roboto"/>
              <a:sym typeface="Roboto"/>
            </a:endParaRPr>
          </a:p>
        </p:txBody>
      </p:sp>
      <p:sp>
        <p:nvSpPr>
          <p:cNvPr id="8385" name="Google Shape;8385;p66"/>
          <p:cNvSpPr txBox="1"/>
          <p:nvPr/>
        </p:nvSpPr>
        <p:spPr>
          <a:xfrm>
            <a:off x="795150" y="3786725"/>
            <a:ext cx="4522500" cy="10221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700">
                <a:solidFill>
                  <a:schemeClr val="dk1"/>
                </a:solidFill>
                <a:latin typeface="Titan One"/>
                <a:ea typeface="Titan One"/>
                <a:cs typeface="Titan One"/>
                <a:sym typeface="Titan One"/>
              </a:rPr>
              <a:t>For closed and stapled A5 version</a:t>
            </a:r>
            <a:endParaRPr sz="2700">
              <a:solidFill>
                <a:schemeClr val="dk1"/>
              </a:solidFill>
              <a:latin typeface="Titan One"/>
              <a:ea typeface="Titan One"/>
              <a:cs typeface="Titan One"/>
              <a:sym typeface="Titan One"/>
            </a:endParaRPr>
          </a:p>
        </p:txBody>
      </p:sp>
      <p:sp>
        <p:nvSpPr>
          <p:cNvPr id="8386" name="Google Shape;8386;p66"/>
          <p:cNvSpPr txBox="1"/>
          <p:nvPr/>
        </p:nvSpPr>
        <p:spPr>
          <a:xfrm>
            <a:off x="795150" y="2353850"/>
            <a:ext cx="5969700" cy="12000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2"/>
              </a:buClr>
              <a:buSzPts val="1400"/>
              <a:buFont typeface="Roboto"/>
              <a:buChar char="●"/>
            </a:pPr>
            <a:r>
              <a:rPr b="1" lang="en">
                <a:solidFill>
                  <a:schemeClr val="dk2"/>
                </a:solidFill>
                <a:latin typeface="Roboto"/>
                <a:ea typeface="Roboto"/>
                <a:cs typeface="Roboto"/>
                <a:sym typeface="Roboto"/>
              </a:rPr>
              <a:t>Important note: </a:t>
            </a:r>
            <a:r>
              <a:rPr lang="en">
                <a:solidFill>
                  <a:schemeClr val="dk2"/>
                </a:solidFill>
                <a:latin typeface="Roboto"/>
                <a:ea typeface="Roboto"/>
                <a:cs typeface="Roboto"/>
                <a:sym typeface="Roboto"/>
              </a:rPr>
              <a:t>Before saving your file, remove all extra slides, including the Instructions for use and so on. Keep the “Contents of this template” slide, but remove (or modify) its contents. Also, if you need to staple it as a book, the total number of pages should be a multiple of 4: 16, 20, 24, 28... so that they fit later.</a:t>
            </a:r>
            <a:endParaRPr>
              <a:solidFill>
                <a:schemeClr val="dk2"/>
              </a:solidFill>
              <a:latin typeface="Roboto"/>
              <a:ea typeface="Roboto"/>
              <a:cs typeface="Roboto"/>
              <a:sym typeface="Roboto"/>
            </a:endParaRPr>
          </a:p>
        </p:txBody>
      </p:sp>
      <p:sp>
        <p:nvSpPr>
          <p:cNvPr id="8387" name="Google Shape;8387;p66"/>
          <p:cNvSpPr txBox="1"/>
          <p:nvPr/>
        </p:nvSpPr>
        <p:spPr>
          <a:xfrm>
            <a:off x="795150" y="7312100"/>
            <a:ext cx="4522500" cy="603300"/>
          </a:xfrm>
          <a:prstGeom prst="rect">
            <a:avLst/>
          </a:prstGeom>
          <a:noFill/>
          <a:ln>
            <a:noFill/>
          </a:ln>
        </p:spPr>
        <p:txBody>
          <a:bodyPr anchorCtr="0" anchor="b" bIns="91425" lIns="91425" spcFirstLastPara="1" rIns="91425" wrap="square" tIns="91425">
            <a:noAutofit/>
          </a:bodyPr>
          <a:lstStyle/>
          <a:p>
            <a:pPr indent="0" lvl="0" marL="0" rtl="0" algn="l">
              <a:lnSpc>
                <a:spcPct val="115000"/>
              </a:lnSpc>
              <a:spcBef>
                <a:spcPts val="0"/>
              </a:spcBef>
              <a:spcAft>
                <a:spcPts val="0"/>
              </a:spcAft>
              <a:buNone/>
            </a:pPr>
            <a:r>
              <a:rPr lang="en" sz="2700">
                <a:solidFill>
                  <a:schemeClr val="dk1"/>
                </a:solidFill>
                <a:latin typeface="Titan One"/>
                <a:ea typeface="Titan One"/>
                <a:cs typeface="Titan One"/>
                <a:sym typeface="Titan One"/>
              </a:rPr>
              <a:t>For regular A4 version</a:t>
            </a:r>
            <a:endParaRPr sz="2700">
              <a:solidFill>
                <a:schemeClr val="dk1"/>
              </a:solidFill>
              <a:latin typeface="Titan One"/>
              <a:ea typeface="Titan One"/>
              <a:cs typeface="Titan One"/>
              <a:sym typeface="Titan One"/>
            </a:endParaRPr>
          </a:p>
        </p:txBody>
      </p:sp>
      <p:sp>
        <p:nvSpPr>
          <p:cNvPr id="8388" name="Google Shape;8388;p66"/>
          <p:cNvSpPr txBox="1"/>
          <p:nvPr/>
        </p:nvSpPr>
        <p:spPr>
          <a:xfrm>
            <a:off x="795150" y="7762308"/>
            <a:ext cx="5969700" cy="1813500"/>
          </a:xfrm>
          <a:prstGeom prst="rect">
            <a:avLst/>
          </a:prstGeom>
          <a:noFill/>
          <a:ln>
            <a:noFill/>
          </a:ln>
        </p:spPr>
        <p:txBody>
          <a:bodyPr anchorCtr="0" anchor="ctr" bIns="91425" lIns="91425" spcFirstLastPara="1" rIns="91425" wrap="square" tIns="91425">
            <a:noAutofit/>
          </a:bodyPr>
          <a:lstStyle/>
          <a:p>
            <a:pPr indent="0" lvl="0" marL="457200" rtl="0" algn="l">
              <a:lnSpc>
                <a:spcPct val="100000"/>
              </a:lnSpc>
              <a:spcBef>
                <a:spcPts val="0"/>
              </a:spcBef>
              <a:spcAft>
                <a:spcPts val="0"/>
              </a:spcAft>
              <a:buNone/>
            </a:pPr>
            <a:r>
              <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Delete all the slides after the “Thanks” slide</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Modify them and add text if needed</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Click File &gt; Download &gt; PDF Document</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It will be downloaded to your computer. Now you can print the slides or use them elsewhere</a:t>
            </a:r>
            <a:endParaRPr>
              <a:solidFill>
                <a:schemeClr val="dk2"/>
              </a:solidFill>
              <a:latin typeface="Roboto"/>
              <a:ea typeface="Roboto"/>
              <a:cs typeface="Roboto"/>
              <a:sym typeface="Roboto"/>
            </a:endParaRPr>
          </a:p>
          <a:p>
            <a:pPr indent="-317500" lvl="0" marL="457200" rtl="0" algn="l">
              <a:lnSpc>
                <a:spcPct val="100000"/>
              </a:lnSpc>
              <a:spcBef>
                <a:spcPts val="0"/>
              </a:spcBef>
              <a:spcAft>
                <a:spcPts val="0"/>
              </a:spcAft>
              <a:buClr>
                <a:schemeClr val="dk2"/>
              </a:buClr>
              <a:buSzPts val="1400"/>
              <a:buFont typeface="Roboto"/>
              <a:buChar char="●"/>
            </a:pPr>
            <a:r>
              <a:rPr lang="en">
                <a:solidFill>
                  <a:schemeClr val="dk2"/>
                </a:solidFill>
                <a:latin typeface="Roboto"/>
                <a:ea typeface="Roboto"/>
                <a:cs typeface="Roboto"/>
                <a:sym typeface="Roboto"/>
              </a:rPr>
              <a:t>Don't forget to configure your PDF Viewer to print on both sides. This way you can bind your A4 version on both sides </a:t>
            </a:r>
            <a:endParaRPr>
              <a:solidFill>
                <a:schemeClr val="dk2"/>
              </a:solidFill>
              <a:latin typeface="Roboto"/>
              <a:ea typeface="Roboto"/>
              <a:cs typeface="Roboto"/>
              <a:sym typeface="Roboto"/>
            </a:endParaRPr>
          </a:p>
          <a:p>
            <a:pPr indent="0" lvl="0" marL="0" rtl="0" algn="l">
              <a:lnSpc>
                <a:spcPct val="100000"/>
              </a:lnSpc>
              <a:spcBef>
                <a:spcPts val="0"/>
              </a:spcBef>
              <a:spcAft>
                <a:spcPts val="0"/>
              </a:spcAft>
              <a:buNone/>
            </a:pPr>
            <a:r>
              <a:t/>
            </a:r>
            <a:endParaRPr>
              <a:solidFill>
                <a:schemeClr val="dk2"/>
              </a:solidFill>
              <a:latin typeface="Roboto"/>
              <a:ea typeface="Roboto"/>
              <a:cs typeface="Roboto"/>
              <a:sym typeface="Roboto"/>
            </a:endParaRPr>
          </a:p>
        </p:txBody>
      </p:sp>
      <p:sp>
        <p:nvSpPr>
          <p:cNvPr id="8389" name="Google Shape;8389;p66"/>
          <p:cNvSpPr txBox="1"/>
          <p:nvPr/>
        </p:nvSpPr>
        <p:spPr>
          <a:xfrm>
            <a:off x="795150" y="9589324"/>
            <a:ext cx="5969700" cy="476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1600">
                <a:solidFill>
                  <a:schemeClr val="dk2"/>
                </a:solidFill>
                <a:latin typeface="Roboto"/>
                <a:ea typeface="Roboto"/>
                <a:cs typeface="Roboto"/>
                <a:sym typeface="Roboto"/>
              </a:rPr>
              <a:t>This page should be erased</a:t>
            </a:r>
            <a:endParaRPr b="1" sz="1600">
              <a:solidFill>
                <a:schemeClr val="dk2"/>
              </a:solidFill>
              <a:latin typeface="Roboto"/>
              <a:ea typeface="Roboto"/>
              <a:cs typeface="Roboto"/>
              <a:sym typeface="Roboto"/>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93" name="Shape 8393"/>
        <p:cNvGrpSpPr/>
        <p:nvPr/>
      </p:nvGrpSpPr>
      <p:grpSpPr>
        <a:xfrm>
          <a:off x="0" y="0"/>
          <a:ext cx="0" cy="0"/>
          <a:chOff x="0" y="0"/>
          <a:chExt cx="0" cy="0"/>
        </a:xfrm>
      </p:grpSpPr>
      <p:sp>
        <p:nvSpPr>
          <p:cNvPr id="8394" name="Google Shape;8394;p67"/>
          <p:cNvSpPr txBox="1"/>
          <p:nvPr>
            <p:ph idx="1" type="body"/>
          </p:nvPr>
        </p:nvSpPr>
        <p:spPr>
          <a:xfrm>
            <a:off x="723975" y="1835125"/>
            <a:ext cx="6111900" cy="3678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within the same style of this template</a:t>
            </a:r>
            <a:endParaRPr/>
          </a:p>
          <a:p>
            <a:pPr indent="0" lvl="0" marL="0" rtl="0" algn="l">
              <a:lnSpc>
                <a:spcPct val="100000"/>
              </a:lnSpc>
              <a:spcBef>
                <a:spcPts val="1600"/>
              </a:spcBef>
              <a:spcAft>
                <a:spcPts val="0"/>
              </a:spcAft>
              <a:buNone/>
            </a:pPr>
            <a:r>
              <a:rPr lang="en" sz="2500">
                <a:solidFill>
                  <a:schemeClr val="dk1"/>
                </a:solidFill>
                <a:latin typeface="Titan One"/>
                <a:ea typeface="Titan One"/>
                <a:cs typeface="Titan One"/>
                <a:sym typeface="Titan One"/>
              </a:rPr>
              <a:t>Vectors</a:t>
            </a:r>
            <a:endParaRPr/>
          </a:p>
          <a:p>
            <a:pPr indent="-342900" lvl="0" marL="457200" rtl="0" algn="l">
              <a:lnSpc>
                <a:spcPct val="100000"/>
              </a:lnSpc>
              <a:spcBef>
                <a:spcPts val="1000"/>
              </a:spcBef>
              <a:spcAft>
                <a:spcPts val="0"/>
              </a:spcAft>
              <a:buClr>
                <a:schemeClr val="dk2"/>
              </a:buClr>
              <a:buSzPts val="1800"/>
              <a:buChar char="●"/>
            </a:pPr>
            <a:r>
              <a:rPr lang="en">
                <a:uFill>
                  <a:noFill/>
                </a:uFill>
                <a:hlinkClick r:id="rId3"/>
              </a:rPr>
              <a:t>Handwriting practice with insects </a:t>
            </a:r>
            <a:endParaRPr/>
          </a:p>
          <a:p>
            <a:pPr indent="-342900" lvl="0" marL="457200" rtl="0" algn="l">
              <a:lnSpc>
                <a:spcPct val="100000"/>
              </a:lnSpc>
              <a:spcBef>
                <a:spcPts val="0"/>
              </a:spcBef>
              <a:spcAft>
                <a:spcPts val="0"/>
              </a:spcAft>
              <a:buSzPts val="1800"/>
              <a:buChar char="●"/>
            </a:pPr>
            <a:r>
              <a:rPr lang="en"/>
              <a:t>Pack of hand drawn birds</a:t>
            </a:r>
            <a:endParaRPr/>
          </a:p>
          <a:p>
            <a:pPr indent="-342900" lvl="0" marL="457200" rtl="0" algn="l">
              <a:lnSpc>
                <a:spcPct val="100000"/>
              </a:lnSpc>
              <a:spcBef>
                <a:spcPts val="0"/>
              </a:spcBef>
              <a:spcAft>
                <a:spcPts val="0"/>
              </a:spcAft>
              <a:buSzPts val="1800"/>
              <a:buChar char="●"/>
            </a:pPr>
            <a:r>
              <a:rPr lang="en">
                <a:uFill>
                  <a:noFill/>
                </a:uFill>
                <a:hlinkClick r:id="rId4"/>
              </a:rPr>
              <a:t>Handwriting practice for kids</a:t>
            </a:r>
            <a:endParaRPr/>
          </a:p>
          <a:p>
            <a:pPr indent="-342900" lvl="0" marL="457200" rtl="0" algn="l">
              <a:lnSpc>
                <a:spcPct val="100000"/>
              </a:lnSpc>
              <a:spcBef>
                <a:spcPts val="0"/>
              </a:spcBef>
              <a:spcAft>
                <a:spcPts val="0"/>
              </a:spcAft>
              <a:buSzPts val="1800"/>
              <a:buChar char="●"/>
            </a:pPr>
            <a:r>
              <a:rPr lang="en">
                <a:uFill>
                  <a:noFill/>
                </a:uFill>
                <a:hlinkClick r:id="rId5"/>
              </a:rPr>
              <a:t>Flat planet collection in outer space</a:t>
            </a:r>
            <a:endParaRPr/>
          </a:p>
          <a:p>
            <a:pPr indent="-342900" lvl="0" marL="457200" rtl="0" algn="l">
              <a:lnSpc>
                <a:spcPct val="100000"/>
              </a:lnSpc>
              <a:spcBef>
                <a:spcPts val="0"/>
              </a:spcBef>
              <a:spcAft>
                <a:spcPts val="0"/>
              </a:spcAft>
              <a:buSzPts val="1800"/>
              <a:buChar char="●"/>
            </a:pPr>
            <a:r>
              <a:rPr lang="en">
                <a:uFill>
                  <a:noFill/>
                </a:uFill>
                <a:hlinkClick r:id="rId6"/>
              </a:rPr>
              <a:t>Hand drawn healthy food background</a:t>
            </a:r>
            <a:endParaRPr/>
          </a:p>
          <a:p>
            <a:pPr indent="-342900" lvl="0" marL="457200" rtl="0" algn="l">
              <a:lnSpc>
                <a:spcPct val="100000"/>
              </a:lnSpc>
              <a:spcBef>
                <a:spcPts val="0"/>
              </a:spcBef>
              <a:spcAft>
                <a:spcPts val="0"/>
              </a:spcAft>
              <a:buSzPts val="1800"/>
              <a:buChar char="●"/>
            </a:pPr>
            <a:r>
              <a:rPr lang="en">
                <a:uFill>
                  <a:noFill/>
                </a:uFill>
                <a:hlinkClick r:id="rId7"/>
              </a:rPr>
              <a:t>Hand drawn fruit collection</a:t>
            </a:r>
            <a:endParaRPr/>
          </a:p>
          <a:p>
            <a:pPr indent="-342900" lvl="0" marL="457200" rtl="0" algn="l">
              <a:lnSpc>
                <a:spcPct val="100000"/>
              </a:lnSpc>
              <a:spcBef>
                <a:spcPts val="0"/>
              </a:spcBef>
              <a:spcAft>
                <a:spcPts val="0"/>
              </a:spcAft>
              <a:buSzPts val="1800"/>
              <a:buChar char="●"/>
            </a:pPr>
            <a:r>
              <a:rPr lang="en">
                <a:uFill>
                  <a:noFill/>
                </a:uFill>
                <a:hlinkClick r:id="rId8"/>
              </a:rPr>
              <a:t>Worldwide food day with variety of nutritious food</a:t>
            </a:r>
            <a:endParaRPr/>
          </a:p>
          <a:p>
            <a:pPr indent="-342900" lvl="0" marL="457200" rtl="0" algn="l">
              <a:lnSpc>
                <a:spcPct val="100000"/>
              </a:lnSpc>
              <a:spcBef>
                <a:spcPts val="0"/>
              </a:spcBef>
              <a:spcAft>
                <a:spcPts val="0"/>
              </a:spcAft>
              <a:buSzPts val="1800"/>
              <a:buChar char="●"/>
            </a:pPr>
            <a:r>
              <a:rPr lang="en">
                <a:uFill>
                  <a:noFill/>
                </a:uFill>
                <a:hlinkClick r:id="rId9"/>
              </a:rPr>
              <a:t>Marine life character collection </a:t>
            </a:r>
            <a:endParaRPr/>
          </a:p>
        </p:txBody>
      </p:sp>
      <p:sp>
        <p:nvSpPr>
          <p:cNvPr id="8395" name="Google Shape;8395;p67"/>
          <p:cNvSpPr/>
          <p:nvPr/>
        </p:nvSpPr>
        <p:spPr>
          <a:xfrm>
            <a:off x="-2802915" y="3124037"/>
            <a:ext cx="1385" cy="2000"/>
          </a:xfrm>
          <a:custGeom>
            <a:rect b="b" l="l" r="r" t="t"/>
            <a:pathLst>
              <a:path extrusionOk="0" h="26" w="18">
                <a:moveTo>
                  <a:pt x="1" y="0"/>
                </a:moveTo>
                <a:lnTo>
                  <a:pt x="13" y="21"/>
                </a:lnTo>
                <a:lnTo>
                  <a:pt x="18" y="25"/>
                </a:lnTo>
                <a:lnTo>
                  <a:pt x="1" y="0"/>
                </a:lnTo>
                <a:close/>
              </a:path>
            </a:pathLst>
          </a:custGeom>
          <a:solidFill>
            <a:srgbClr val="6C2C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7"/>
          <p:cNvSpPr/>
          <p:nvPr/>
        </p:nvSpPr>
        <p:spPr>
          <a:xfrm>
            <a:off x="-3515237" y="3633147"/>
            <a:ext cx="77" cy="77"/>
          </a:xfrm>
          <a:custGeom>
            <a:rect b="b" l="l" r="r" t="t"/>
            <a:pathLst>
              <a:path extrusionOk="0" h="1" w="1">
                <a:moveTo>
                  <a:pt x="1" y="1"/>
                </a:moveTo>
                <a:lnTo>
                  <a:pt x="1" y="1"/>
                </a:lnTo>
                <a:lnTo>
                  <a:pt x="1" y="1"/>
                </a:lnTo>
                <a:lnTo>
                  <a:pt x="1" y="1"/>
                </a:ln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7"/>
          <p:cNvSpPr/>
          <p:nvPr/>
        </p:nvSpPr>
        <p:spPr>
          <a:xfrm>
            <a:off x="-2679542" y="4114030"/>
            <a:ext cx="18999" cy="11076"/>
          </a:xfrm>
          <a:custGeom>
            <a:rect b="b" l="l" r="r" t="t"/>
            <a:pathLst>
              <a:path extrusionOk="0" h="144" w="247">
                <a:moveTo>
                  <a:pt x="221" y="0"/>
                </a:moveTo>
                <a:cubicBezTo>
                  <a:pt x="149" y="47"/>
                  <a:pt x="73" y="93"/>
                  <a:pt x="1" y="144"/>
                </a:cubicBezTo>
                <a:lnTo>
                  <a:pt x="60" y="119"/>
                </a:lnTo>
                <a:cubicBezTo>
                  <a:pt x="124" y="93"/>
                  <a:pt x="183" y="68"/>
                  <a:pt x="246" y="47"/>
                </a:cubicBezTo>
                <a:cubicBezTo>
                  <a:pt x="238" y="30"/>
                  <a:pt x="229" y="13"/>
                  <a:pt x="221" y="0"/>
                </a:cubicBez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7"/>
          <p:cNvSpPr/>
          <p:nvPr/>
        </p:nvSpPr>
        <p:spPr>
          <a:xfrm>
            <a:off x="-1863691" y="3191031"/>
            <a:ext cx="385" cy="462"/>
          </a:xfrm>
          <a:custGeom>
            <a:rect b="b" l="l" r="r" t="t"/>
            <a:pathLst>
              <a:path extrusionOk="0" h="6" w="5">
                <a:moveTo>
                  <a:pt x="0" y="5"/>
                </a:moveTo>
                <a:lnTo>
                  <a:pt x="5" y="1"/>
                </a:lnTo>
                <a:lnTo>
                  <a:pt x="0" y="5"/>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99" name="Google Shape;8399;p67"/>
          <p:cNvGrpSpPr/>
          <p:nvPr/>
        </p:nvGrpSpPr>
        <p:grpSpPr>
          <a:xfrm>
            <a:off x="512074" y="6262522"/>
            <a:ext cx="2217380" cy="1390708"/>
            <a:chOff x="723975" y="5947125"/>
            <a:chExt cx="1770222" cy="1110168"/>
          </a:xfrm>
        </p:grpSpPr>
        <p:sp>
          <p:nvSpPr>
            <p:cNvPr id="8400" name="Google Shape;8400;p67"/>
            <p:cNvSpPr/>
            <p:nvPr/>
          </p:nvSpPr>
          <p:spPr>
            <a:xfrm>
              <a:off x="1125590" y="6374241"/>
              <a:ext cx="1148941" cy="625998"/>
            </a:xfrm>
            <a:custGeom>
              <a:rect b="b" l="l" r="r" t="t"/>
              <a:pathLst>
                <a:path extrusionOk="0" h="4246" w="7793">
                  <a:moveTo>
                    <a:pt x="1" y="1"/>
                  </a:moveTo>
                  <a:lnTo>
                    <a:pt x="1" y="1"/>
                  </a:lnTo>
                  <a:cubicBezTo>
                    <a:pt x="56" y="1482"/>
                    <a:pt x="1364" y="4246"/>
                    <a:pt x="4384" y="4246"/>
                  </a:cubicBezTo>
                  <a:cubicBezTo>
                    <a:pt x="5343" y="4246"/>
                    <a:pt x="6474" y="3967"/>
                    <a:pt x="7793" y="3281"/>
                  </a:cubicBez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7"/>
            <p:cNvSpPr/>
            <p:nvPr/>
          </p:nvSpPr>
          <p:spPr>
            <a:xfrm>
              <a:off x="723975" y="6103405"/>
              <a:ext cx="1770222" cy="953888"/>
            </a:xfrm>
            <a:custGeom>
              <a:rect b="b" l="l" r="r" t="t"/>
              <a:pathLst>
                <a:path extrusionOk="0" h="6470" w="12007">
                  <a:moveTo>
                    <a:pt x="2790" y="0"/>
                  </a:moveTo>
                  <a:cubicBezTo>
                    <a:pt x="2136" y="0"/>
                    <a:pt x="1574" y="107"/>
                    <a:pt x="1387" y="433"/>
                  </a:cubicBezTo>
                  <a:cubicBezTo>
                    <a:pt x="1" y="2449"/>
                    <a:pt x="5919" y="6469"/>
                    <a:pt x="9452" y="6469"/>
                  </a:cubicBezTo>
                  <a:cubicBezTo>
                    <a:pt x="10383" y="6469"/>
                    <a:pt x="11149" y="6190"/>
                    <a:pt x="11571" y="5520"/>
                  </a:cubicBezTo>
                  <a:cubicBezTo>
                    <a:pt x="12007" y="4530"/>
                    <a:pt x="8841" y="2155"/>
                    <a:pt x="8841" y="2155"/>
                  </a:cubicBezTo>
                  <a:lnTo>
                    <a:pt x="5582" y="373"/>
                  </a:lnTo>
                  <a:cubicBezTo>
                    <a:pt x="5430" y="341"/>
                    <a:pt x="3961" y="0"/>
                    <a:pt x="27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7"/>
            <p:cNvSpPr/>
            <p:nvPr/>
          </p:nvSpPr>
          <p:spPr>
            <a:xfrm>
              <a:off x="1235430" y="5979413"/>
              <a:ext cx="1048540" cy="689984"/>
            </a:xfrm>
            <a:custGeom>
              <a:rect b="b" l="l" r="r" t="t"/>
              <a:pathLst>
                <a:path extrusionOk="0" h="4680" w="7112">
                  <a:moveTo>
                    <a:pt x="2749" y="0"/>
                  </a:moveTo>
                  <a:cubicBezTo>
                    <a:pt x="1625" y="0"/>
                    <a:pt x="657" y="433"/>
                    <a:pt x="399" y="944"/>
                  </a:cubicBezTo>
                  <a:cubicBezTo>
                    <a:pt x="1" y="1727"/>
                    <a:pt x="1093" y="3081"/>
                    <a:pt x="2837" y="3961"/>
                  </a:cubicBezTo>
                  <a:cubicBezTo>
                    <a:pt x="3775" y="4437"/>
                    <a:pt x="4711" y="4679"/>
                    <a:pt x="5437" y="4679"/>
                  </a:cubicBezTo>
                  <a:cubicBezTo>
                    <a:pt x="6061" y="4679"/>
                    <a:pt x="6530" y="4501"/>
                    <a:pt x="6714" y="4139"/>
                  </a:cubicBezTo>
                  <a:cubicBezTo>
                    <a:pt x="7111" y="3356"/>
                    <a:pt x="6367" y="1320"/>
                    <a:pt x="4623" y="436"/>
                  </a:cubicBezTo>
                  <a:cubicBezTo>
                    <a:pt x="4011" y="127"/>
                    <a:pt x="3357" y="0"/>
                    <a:pt x="274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7"/>
            <p:cNvSpPr/>
            <p:nvPr/>
          </p:nvSpPr>
          <p:spPr>
            <a:xfrm>
              <a:off x="1195770" y="6524477"/>
              <a:ext cx="121042" cy="104677"/>
            </a:xfrm>
            <a:custGeom>
              <a:rect b="b" l="l" r="r" t="t"/>
              <a:pathLst>
                <a:path extrusionOk="0" h="710" w="821">
                  <a:moveTo>
                    <a:pt x="417" y="0"/>
                  </a:moveTo>
                  <a:cubicBezTo>
                    <a:pt x="191" y="0"/>
                    <a:pt x="1" y="224"/>
                    <a:pt x="79" y="468"/>
                  </a:cubicBezTo>
                  <a:cubicBezTo>
                    <a:pt x="134" y="627"/>
                    <a:pt x="277" y="710"/>
                    <a:pt x="421" y="710"/>
                  </a:cubicBezTo>
                  <a:cubicBezTo>
                    <a:pt x="545" y="710"/>
                    <a:pt x="669" y="648"/>
                    <a:pt x="735" y="518"/>
                  </a:cubicBezTo>
                  <a:cubicBezTo>
                    <a:pt x="820" y="341"/>
                    <a:pt x="752" y="129"/>
                    <a:pt x="579" y="40"/>
                  </a:cubicBezTo>
                  <a:cubicBezTo>
                    <a:pt x="525" y="13"/>
                    <a:pt x="470" y="0"/>
                    <a:pt x="4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7"/>
            <p:cNvSpPr/>
            <p:nvPr/>
          </p:nvSpPr>
          <p:spPr>
            <a:xfrm>
              <a:off x="1065436" y="6381171"/>
              <a:ext cx="121484" cy="104825"/>
            </a:xfrm>
            <a:custGeom>
              <a:rect b="b" l="l" r="r" t="t"/>
              <a:pathLst>
                <a:path extrusionOk="0" h="711" w="824">
                  <a:moveTo>
                    <a:pt x="417" y="1"/>
                  </a:moveTo>
                  <a:cubicBezTo>
                    <a:pt x="192" y="1"/>
                    <a:pt x="0" y="226"/>
                    <a:pt x="83" y="470"/>
                  </a:cubicBezTo>
                  <a:cubicBezTo>
                    <a:pt x="135" y="628"/>
                    <a:pt x="276" y="710"/>
                    <a:pt x="418" y="710"/>
                  </a:cubicBezTo>
                  <a:cubicBezTo>
                    <a:pt x="542" y="710"/>
                    <a:pt x="668" y="647"/>
                    <a:pt x="735" y="517"/>
                  </a:cubicBezTo>
                  <a:cubicBezTo>
                    <a:pt x="824" y="339"/>
                    <a:pt x="752" y="127"/>
                    <a:pt x="574" y="39"/>
                  </a:cubicBezTo>
                  <a:cubicBezTo>
                    <a:pt x="522" y="13"/>
                    <a:pt x="469" y="1"/>
                    <a:pt x="4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7"/>
            <p:cNvSpPr/>
            <p:nvPr/>
          </p:nvSpPr>
          <p:spPr>
            <a:xfrm>
              <a:off x="974321" y="6216782"/>
              <a:ext cx="120895" cy="104677"/>
            </a:xfrm>
            <a:custGeom>
              <a:rect b="b" l="l" r="r" t="t"/>
              <a:pathLst>
                <a:path extrusionOk="0" h="710" w="820">
                  <a:moveTo>
                    <a:pt x="414" y="1"/>
                  </a:moveTo>
                  <a:cubicBezTo>
                    <a:pt x="190" y="1"/>
                    <a:pt x="0" y="224"/>
                    <a:pt x="79" y="464"/>
                  </a:cubicBezTo>
                  <a:cubicBezTo>
                    <a:pt x="131" y="625"/>
                    <a:pt x="273" y="709"/>
                    <a:pt x="416" y="709"/>
                  </a:cubicBezTo>
                  <a:cubicBezTo>
                    <a:pt x="540" y="709"/>
                    <a:pt x="664" y="646"/>
                    <a:pt x="731" y="514"/>
                  </a:cubicBezTo>
                  <a:cubicBezTo>
                    <a:pt x="820" y="341"/>
                    <a:pt x="748" y="129"/>
                    <a:pt x="574" y="40"/>
                  </a:cubicBezTo>
                  <a:cubicBezTo>
                    <a:pt x="521" y="13"/>
                    <a:pt x="466" y="1"/>
                    <a:pt x="41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7"/>
            <p:cNvSpPr/>
            <p:nvPr/>
          </p:nvSpPr>
          <p:spPr>
            <a:xfrm>
              <a:off x="1350430" y="6641982"/>
              <a:ext cx="121042" cy="104825"/>
            </a:xfrm>
            <a:custGeom>
              <a:rect b="b" l="l" r="r" t="t"/>
              <a:pathLst>
                <a:path extrusionOk="0" h="711" w="821">
                  <a:moveTo>
                    <a:pt x="419" y="1"/>
                  </a:moveTo>
                  <a:cubicBezTo>
                    <a:pt x="193" y="1"/>
                    <a:pt x="1" y="222"/>
                    <a:pt x="80" y="466"/>
                  </a:cubicBezTo>
                  <a:cubicBezTo>
                    <a:pt x="134" y="627"/>
                    <a:pt x="277" y="710"/>
                    <a:pt x="419" y="710"/>
                  </a:cubicBezTo>
                  <a:cubicBezTo>
                    <a:pt x="543" y="710"/>
                    <a:pt x="667" y="647"/>
                    <a:pt x="732" y="517"/>
                  </a:cubicBezTo>
                  <a:cubicBezTo>
                    <a:pt x="821" y="344"/>
                    <a:pt x="753" y="128"/>
                    <a:pt x="579" y="39"/>
                  </a:cubicBezTo>
                  <a:cubicBezTo>
                    <a:pt x="526" y="12"/>
                    <a:pt x="472" y="1"/>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7"/>
            <p:cNvSpPr/>
            <p:nvPr/>
          </p:nvSpPr>
          <p:spPr>
            <a:xfrm>
              <a:off x="1552122" y="6763467"/>
              <a:ext cx="120895" cy="104825"/>
            </a:xfrm>
            <a:custGeom>
              <a:rect b="b" l="l" r="r" t="t"/>
              <a:pathLst>
                <a:path extrusionOk="0" h="711" w="820">
                  <a:moveTo>
                    <a:pt x="417" y="0"/>
                  </a:moveTo>
                  <a:cubicBezTo>
                    <a:pt x="191" y="0"/>
                    <a:pt x="0" y="224"/>
                    <a:pt x="79" y="468"/>
                  </a:cubicBezTo>
                  <a:cubicBezTo>
                    <a:pt x="131" y="627"/>
                    <a:pt x="275" y="710"/>
                    <a:pt x="419" y="710"/>
                  </a:cubicBezTo>
                  <a:cubicBezTo>
                    <a:pt x="542" y="710"/>
                    <a:pt x="666" y="648"/>
                    <a:pt x="731" y="518"/>
                  </a:cubicBezTo>
                  <a:cubicBezTo>
                    <a:pt x="820" y="341"/>
                    <a:pt x="752" y="129"/>
                    <a:pt x="579" y="40"/>
                  </a:cubicBezTo>
                  <a:cubicBezTo>
                    <a:pt x="525" y="13"/>
                    <a:pt x="470" y="0"/>
                    <a:pt x="4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7"/>
            <p:cNvSpPr/>
            <p:nvPr/>
          </p:nvSpPr>
          <p:spPr>
            <a:xfrm>
              <a:off x="1758090" y="6838364"/>
              <a:ext cx="120895" cy="104677"/>
            </a:xfrm>
            <a:custGeom>
              <a:rect b="b" l="l" r="r" t="t"/>
              <a:pathLst>
                <a:path extrusionOk="0" h="710" w="820">
                  <a:moveTo>
                    <a:pt x="414" y="0"/>
                  </a:moveTo>
                  <a:cubicBezTo>
                    <a:pt x="190" y="0"/>
                    <a:pt x="0" y="224"/>
                    <a:pt x="79" y="467"/>
                  </a:cubicBezTo>
                  <a:cubicBezTo>
                    <a:pt x="131" y="626"/>
                    <a:pt x="274" y="710"/>
                    <a:pt x="417" y="710"/>
                  </a:cubicBezTo>
                  <a:cubicBezTo>
                    <a:pt x="540" y="710"/>
                    <a:pt x="664" y="648"/>
                    <a:pt x="731" y="518"/>
                  </a:cubicBezTo>
                  <a:cubicBezTo>
                    <a:pt x="820" y="341"/>
                    <a:pt x="752" y="129"/>
                    <a:pt x="574" y="40"/>
                  </a:cubicBezTo>
                  <a:cubicBezTo>
                    <a:pt x="521" y="13"/>
                    <a:pt x="467" y="0"/>
                    <a:pt x="41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7"/>
            <p:cNvSpPr/>
            <p:nvPr/>
          </p:nvSpPr>
          <p:spPr>
            <a:xfrm>
              <a:off x="1998852" y="6882594"/>
              <a:ext cx="121042" cy="104530"/>
            </a:xfrm>
            <a:custGeom>
              <a:rect b="b" l="l" r="r" t="t"/>
              <a:pathLst>
                <a:path extrusionOk="0" h="709" w="821">
                  <a:moveTo>
                    <a:pt x="413" y="1"/>
                  </a:moveTo>
                  <a:cubicBezTo>
                    <a:pt x="188" y="1"/>
                    <a:pt x="1" y="225"/>
                    <a:pt x="80" y="468"/>
                  </a:cubicBezTo>
                  <a:cubicBezTo>
                    <a:pt x="134" y="626"/>
                    <a:pt x="276" y="708"/>
                    <a:pt x="418" y="708"/>
                  </a:cubicBezTo>
                  <a:cubicBezTo>
                    <a:pt x="542" y="708"/>
                    <a:pt x="666" y="645"/>
                    <a:pt x="731" y="515"/>
                  </a:cubicBezTo>
                  <a:cubicBezTo>
                    <a:pt x="820" y="341"/>
                    <a:pt x="748" y="125"/>
                    <a:pt x="575" y="41"/>
                  </a:cubicBezTo>
                  <a:cubicBezTo>
                    <a:pt x="521" y="13"/>
                    <a:pt x="466" y="1"/>
                    <a:pt x="41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7"/>
            <p:cNvSpPr/>
            <p:nvPr/>
          </p:nvSpPr>
          <p:spPr>
            <a:xfrm>
              <a:off x="2189781" y="6852223"/>
              <a:ext cx="121042" cy="104825"/>
            </a:xfrm>
            <a:custGeom>
              <a:rect b="b" l="l" r="r" t="t"/>
              <a:pathLst>
                <a:path extrusionOk="0" h="711" w="821">
                  <a:moveTo>
                    <a:pt x="415" y="1"/>
                  </a:moveTo>
                  <a:cubicBezTo>
                    <a:pt x="190" y="1"/>
                    <a:pt x="1" y="223"/>
                    <a:pt x="80" y="467"/>
                  </a:cubicBezTo>
                  <a:cubicBezTo>
                    <a:pt x="132" y="627"/>
                    <a:pt x="273" y="710"/>
                    <a:pt x="416" y="710"/>
                  </a:cubicBezTo>
                  <a:cubicBezTo>
                    <a:pt x="540" y="710"/>
                    <a:pt x="665" y="647"/>
                    <a:pt x="732" y="517"/>
                  </a:cubicBezTo>
                  <a:cubicBezTo>
                    <a:pt x="820" y="340"/>
                    <a:pt x="749" y="128"/>
                    <a:pt x="575" y="39"/>
                  </a:cubicBezTo>
                  <a:cubicBezTo>
                    <a:pt x="522" y="13"/>
                    <a:pt x="467"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7"/>
            <p:cNvSpPr/>
            <p:nvPr/>
          </p:nvSpPr>
          <p:spPr>
            <a:xfrm>
              <a:off x="1456878" y="6393408"/>
              <a:ext cx="854519" cy="214957"/>
            </a:xfrm>
            <a:custGeom>
              <a:rect b="b" l="l" r="r" t="t"/>
              <a:pathLst>
                <a:path extrusionOk="0" h="1458" w="5796">
                  <a:moveTo>
                    <a:pt x="424" y="1"/>
                  </a:moveTo>
                  <a:cubicBezTo>
                    <a:pt x="1" y="1"/>
                    <a:pt x="2478" y="1458"/>
                    <a:pt x="4117" y="1458"/>
                  </a:cubicBezTo>
                  <a:cubicBezTo>
                    <a:pt x="4410" y="1458"/>
                    <a:pt x="4676" y="1411"/>
                    <a:pt x="4894" y="1302"/>
                  </a:cubicBezTo>
                  <a:cubicBezTo>
                    <a:pt x="5796" y="569"/>
                    <a:pt x="1470" y="231"/>
                    <a:pt x="522" y="15"/>
                  </a:cubicBezTo>
                  <a:cubicBezTo>
                    <a:pt x="480" y="5"/>
                    <a:pt x="447" y="1"/>
                    <a:pt x="42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7"/>
            <p:cNvSpPr/>
            <p:nvPr/>
          </p:nvSpPr>
          <p:spPr>
            <a:xfrm>
              <a:off x="1863801" y="5947125"/>
              <a:ext cx="322877" cy="154067"/>
            </a:xfrm>
            <a:custGeom>
              <a:rect b="b" l="l" r="r" t="t"/>
              <a:pathLst>
                <a:path extrusionOk="0" h="1045" w="2190">
                  <a:moveTo>
                    <a:pt x="1082" y="168"/>
                  </a:moveTo>
                  <a:lnTo>
                    <a:pt x="1082" y="168"/>
                  </a:lnTo>
                  <a:cubicBezTo>
                    <a:pt x="1065" y="171"/>
                    <a:pt x="1059" y="172"/>
                    <a:pt x="1058" y="172"/>
                  </a:cubicBezTo>
                  <a:cubicBezTo>
                    <a:pt x="1057" y="172"/>
                    <a:pt x="1071" y="169"/>
                    <a:pt x="1082" y="168"/>
                  </a:cubicBezTo>
                  <a:close/>
                  <a:moveTo>
                    <a:pt x="1381" y="0"/>
                  </a:moveTo>
                  <a:cubicBezTo>
                    <a:pt x="1296" y="0"/>
                    <a:pt x="1211" y="7"/>
                    <a:pt x="1127" y="20"/>
                  </a:cubicBezTo>
                  <a:cubicBezTo>
                    <a:pt x="894" y="71"/>
                    <a:pt x="678" y="185"/>
                    <a:pt x="509" y="350"/>
                  </a:cubicBezTo>
                  <a:cubicBezTo>
                    <a:pt x="318" y="528"/>
                    <a:pt x="179" y="752"/>
                    <a:pt x="39" y="968"/>
                  </a:cubicBezTo>
                  <a:cubicBezTo>
                    <a:pt x="1" y="1027"/>
                    <a:pt x="73" y="1044"/>
                    <a:pt x="119" y="1044"/>
                  </a:cubicBezTo>
                  <a:cubicBezTo>
                    <a:pt x="183" y="1044"/>
                    <a:pt x="297" y="1019"/>
                    <a:pt x="331" y="959"/>
                  </a:cubicBezTo>
                  <a:lnTo>
                    <a:pt x="340" y="964"/>
                  </a:lnTo>
                  <a:cubicBezTo>
                    <a:pt x="441" y="790"/>
                    <a:pt x="560" y="625"/>
                    <a:pt x="687" y="468"/>
                  </a:cubicBezTo>
                  <a:cubicBezTo>
                    <a:pt x="750" y="397"/>
                    <a:pt x="818" y="333"/>
                    <a:pt x="894" y="278"/>
                  </a:cubicBezTo>
                  <a:cubicBezTo>
                    <a:pt x="928" y="253"/>
                    <a:pt x="962" y="231"/>
                    <a:pt x="996" y="215"/>
                  </a:cubicBezTo>
                  <a:cubicBezTo>
                    <a:pt x="1013" y="202"/>
                    <a:pt x="1034" y="193"/>
                    <a:pt x="1046" y="185"/>
                  </a:cubicBezTo>
                  <a:cubicBezTo>
                    <a:pt x="1063" y="176"/>
                    <a:pt x="1076" y="176"/>
                    <a:pt x="1089" y="168"/>
                  </a:cubicBezTo>
                  <a:lnTo>
                    <a:pt x="1089" y="168"/>
                  </a:lnTo>
                  <a:cubicBezTo>
                    <a:pt x="1085" y="170"/>
                    <a:pt x="1079" y="171"/>
                    <a:pt x="1077" y="171"/>
                  </a:cubicBezTo>
                  <a:cubicBezTo>
                    <a:pt x="1075" y="171"/>
                    <a:pt x="1076" y="170"/>
                    <a:pt x="1083" y="168"/>
                  </a:cubicBezTo>
                  <a:lnTo>
                    <a:pt x="1083" y="168"/>
                  </a:lnTo>
                  <a:cubicBezTo>
                    <a:pt x="1085" y="168"/>
                    <a:pt x="1087" y="168"/>
                    <a:pt x="1089" y="168"/>
                  </a:cubicBezTo>
                  <a:lnTo>
                    <a:pt x="1089" y="168"/>
                  </a:lnTo>
                  <a:cubicBezTo>
                    <a:pt x="1089" y="168"/>
                    <a:pt x="1089" y="168"/>
                    <a:pt x="1089" y="168"/>
                  </a:cubicBezTo>
                  <a:lnTo>
                    <a:pt x="1127" y="164"/>
                  </a:lnTo>
                  <a:cubicBezTo>
                    <a:pt x="1135" y="164"/>
                    <a:pt x="1151" y="162"/>
                    <a:pt x="1152" y="162"/>
                  </a:cubicBezTo>
                  <a:lnTo>
                    <a:pt x="1152" y="162"/>
                  </a:lnTo>
                  <a:cubicBezTo>
                    <a:pt x="1153" y="162"/>
                    <a:pt x="1149" y="162"/>
                    <a:pt x="1140" y="164"/>
                  </a:cubicBezTo>
                  <a:lnTo>
                    <a:pt x="1190" y="160"/>
                  </a:lnTo>
                  <a:cubicBezTo>
                    <a:pt x="1209" y="158"/>
                    <a:pt x="1227" y="158"/>
                    <a:pt x="1245" y="158"/>
                  </a:cubicBezTo>
                  <a:cubicBezTo>
                    <a:pt x="1289" y="158"/>
                    <a:pt x="1330" y="161"/>
                    <a:pt x="1372" y="164"/>
                  </a:cubicBezTo>
                  <a:cubicBezTo>
                    <a:pt x="1491" y="168"/>
                    <a:pt x="1605" y="206"/>
                    <a:pt x="1707" y="265"/>
                  </a:cubicBezTo>
                  <a:cubicBezTo>
                    <a:pt x="1821" y="337"/>
                    <a:pt x="1868" y="477"/>
                    <a:pt x="1821" y="600"/>
                  </a:cubicBezTo>
                  <a:cubicBezTo>
                    <a:pt x="1810" y="635"/>
                    <a:pt x="1849" y="650"/>
                    <a:pt x="1904" y="650"/>
                  </a:cubicBezTo>
                  <a:cubicBezTo>
                    <a:pt x="1992" y="650"/>
                    <a:pt x="2120" y="611"/>
                    <a:pt x="2138" y="553"/>
                  </a:cubicBezTo>
                  <a:cubicBezTo>
                    <a:pt x="2189" y="418"/>
                    <a:pt x="2147" y="270"/>
                    <a:pt x="2041" y="172"/>
                  </a:cubicBezTo>
                  <a:cubicBezTo>
                    <a:pt x="1923" y="75"/>
                    <a:pt x="1762" y="37"/>
                    <a:pt x="1614" y="16"/>
                  </a:cubicBezTo>
                  <a:cubicBezTo>
                    <a:pt x="1537" y="5"/>
                    <a:pt x="1459" y="0"/>
                    <a:pt x="13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7"/>
            <p:cNvSpPr/>
            <p:nvPr/>
          </p:nvSpPr>
          <p:spPr>
            <a:xfrm>
              <a:off x="2099698" y="6001823"/>
              <a:ext cx="98190" cy="84037"/>
            </a:xfrm>
            <a:custGeom>
              <a:rect b="b" l="l" r="r" t="t"/>
              <a:pathLst>
                <a:path extrusionOk="0" h="570" w="666">
                  <a:moveTo>
                    <a:pt x="382" y="0"/>
                  </a:moveTo>
                  <a:cubicBezTo>
                    <a:pt x="128" y="0"/>
                    <a:pt x="1" y="305"/>
                    <a:pt x="179" y="487"/>
                  </a:cubicBezTo>
                  <a:cubicBezTo>
                    <a:pt x="237" y="544"/>
                    <a:pt x="309" y="570"/>
                    <a:pt x="378" y="570"/>
                  </a:cubicBezTo>
                  <a:cubicBezTo>
                    <a:pt x="525" y="570"/>
                    <a:pt x="665" y="456"/>
                    <a:pt x="665" y="284"/>
                  </a:cubicBezTo>
                  <a:cubicBezTo>
                    <a:pt x="665" y="127"/>
                    <a:pt x="538" y="0"/>
                    <a:pt x="38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4" name="Google Shape;8414;p67"/>
          <p:cNvGrpSpPr/>
          <p:nvPr/>
        </p:nvGrpSpPr>
        <p:grpSpPr>
          <a:xfrm>
            <a:off x="5223359" y="6121566"/>
            <a:ext cx="1770249" cy="1531523"/>
            <a:chOff x="5008700" y="5799942"/>
            <a:chExt cx="1693532" cy="1465152"/>
          </a:xfrm>
        </p:grpSpPr>
        <p:sp>
          <p:nvSpPr>
            <p:cNvPr id="8415" name="Google Shape;8415;p67"/>
            <p:cNvSpPr/>
            <p:nvPr/>
          </p:nvSpPr>
          <p:spPr>
            <a:xfrm>
              <a:off x="5008700" y="5799942"/>
              <a:ext cx="1693532" cy="1465152"/>
            </a:xfrm>
            <a:custGeom>
              <a:rect b="b" l="l" r="r" t="t"/>
              <a:pathLst>
                <a:path extrusionOk="0" h="20927" w="24189">
                  <a:moveTo>
                    <a:pt x="12939" y="20926"/>
                  </a:moveTo>
                  <a:cubicBezTo>
                    <a:pt x="9168" y="20926"/>
                    <a:pt x="5697" y="18874"/>
                    <a:pt x="3881" y="15572"/>
                  </a:cubicBezTo>
                  <a:cubicBezTo>
                    <a:pt x="0" y="8538"/>
                    <a:pt x="5354" y="1"/>
                    <a:pt x="13167" y="251"/>
                  </a:cubicBezTo>
                  <a:cubicBezTo>
                    <a:pt x="18141" y="352"/>
                    <a:pt x="22335" y="4013"/>
                    <a:pt x="23135" y="8885"/>
                  </a:cubicBezTo>
                  <a:cubicBezTo>
                    <a:pt x="24189" y="15179"/>
                    <a:pt x="19330" y="20926"/>
                    <a:pt x="12939" y="20926"/>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7"/>
            <p:cNvSpPr/>
            <p:nvPr/>
          </p:nvSpPr>
          <p:spPr>
            <a:xfrm>
              <a:off x="6165330" y="6657191"/>
              <a:ext cx="92136" cy="62241"/>
            </a:xfrm>
            <a:custGeom>
              <a:rect b="b" l="l" r="r" t="t"/>
              <a:pathLst>
                <a:path extrusionOk="0" h="889" w="1316">
                  <a:moveTo>
                    <a:pt x="417" y="0"/>
                  </a:moveTo>
                  <a:cubicBezTo>
                    <a:pt x="79" y="0"/>
                    <a:pt x="0" y="449"/>
                    <a:pt x="220" y="564"/>
                  </a:cubicBezTo>
                  <a:cubicBezTo>
                    <a:pt x="406" y="657"/>
                    <a:pt x="798" y="889"/>
                    <a:pt x="1031" y="889"/>
                  </a:cubicBezTo>
                  <a:cubicBezTo>
                    <a:pt x="1105" y="889"/>
                    <a:pt x="1163" y="865"/>
                    <a:pt x="1193" y="806"/>
                  </a:cubicBezTo>
                  <a:cubicBezTo>
                    <a:pt x="1316" y="564"/>
                    <a:pt x="1011" y="137"/>
                    <a:pt x="524" y="14"/>
                  </a:cubicBezTo>
                  <a:cubicBezTo>
                    <a:pt x="486" y="5"/>
                    <a:pt x="450" y="0"/>
                    <a:pt x="41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7"/>
            <p:cNvSpPr/>
            <p:nvPr/>
          </p:nvSpPr>
          <p:spPr>
            <a:xfrm>
              <a:off x="6436143" y="6338838"/>
              <a:ext cx="117201" cy="59161"/>
            </a:xfrm>
            <a:custGeom>
              <a:rect b="b" l="l" r="r" t="t"/>
              <a:pathLst>
                <a:path extrusionOk="0" h="845" w="1674">
                  <a:moveTo>
                    <a:pt x="1337" y="0"/>
                  </a:moveTo>
                  <a:cubicBezTo>
                    <a:pt x="1234" y="0"/>
                    <a:pt x="1095" y="19"/>
                    <a:pt x="910" y="62"/>
                  </a:cubicBezTo>
                  <a:cubicBezTo>
                    <a:pt x="495" y="159"/>
                    <a:pt x="0" y="367"/>
                    <a:pt x="423" y="672"/>
                  </a:cubicBezTo>
                  <a:cubicBezTo>
                    <a:pt x="590" y="790"/>
                    <a:pt x="793" y="844"/>
                    <a:pt x="982" y="844"/>
                  </a:cubicBezTo>
                  <a:cubicBezTo>
                    <a:pt x="1279" y="844"/>
                    <a:pt x="1543" y="712"/>
                    <a:pt x="1579" y="490"/>
                  </a:cubicBezTo>
                  <a:cubicBezTo>
                    <a:pt x="1627" y="208"/>
                    <a:pt x="1674" y="0"/>
                    <a:pt x="133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7"/>
            <p:cNvSpPr/>
            <p:nvPr/>
          </p:nvSpPr>
          <p:spPr>
            <a:xfrm>
              <a:off x="5747066" y="6993047"/>
              <a:ext cx="212278" cy="113140"/>
            </a:xfrm>
            <a:custGeom>
              <a:rect b="b" l="l" r="r" t="t"/>
              <a:pathLst>
                <a:path extrusionOk="0" h="1616" w="3032">
                  <a:moveTo>
                    <a:pt x="761" y="0"/>
                  </a:moveTo>
                  <a:cubicBezTo>
                    <a:pt x="418" y="0"/>
                    <a:pt x="165" y="99"/>
                    <a:pt x="116" y="326"/>
                  </a:cubicBezTo>
                  <a:cubicBezTo>
                    <a:pt x="1" y="841"/>
                    <a:pt x="739" y="1615"/>
                    <a:pt x="1680" y="1615"/>
                  </a:cubicBezTo>
                  <a:cubicBezTo>
                    <a:pt x="1745" y="1615"/>
                    <a:pt x="1810" y="1612"/>
                    <a:pt x="1876" y="1604"/>
                  </a:cubicBezTo>
                  <a:cubicBezTo>
                    <a:pt x="2909" y="1481"/>
                    <a:pt x="3032" y="872"/>
                    <a:pt x="2427" y="508"/>
                  </a:cubicBezTo>
                  <a:cubicBezTo>
                    <a:pt x="1905" y="196"/>
                    <a:pt x="1244" y="0"/>
                    <a:pt x="7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7"/>
            <p:cNvSpPr/>
            <p:nvPr/>
          </p:nvSpPr>
          <p:spPr>
            <a:xfrm>
              <a:off x="5360870" y="6797919"/>
              <a:ext cx="203386" cy="228101"/>
            </a:xfrm>
            <a:custGeom>
              <a:rect b="b" l="l" r="r" t="t"/>
              <a:pathLst>
                <a:path extrusionOk="0" h="3258" w="2905">
                  <a:moveTo>
                    <a:pt x="874" y="1"/>
                  </a:moveTo>
                  <a:cubicBezTo>
                    <a:pt x="255" y="1"/>
                    <a:pt x="0" y="2241"/>
                    <a:pt x="2284" y="3236"/>
                  </a:cubicBezTo>
                  <a:cubicBezTo>
                    <a:pt x="2319" y="3251"/>
                    <a:pt x="2352" y="3258"/>
                    <a:pt x="2385" y="3258"/>
                  </a:cubicBezTo>
                  <a:cubicBezTo>
                    <a:pt x="2720" y="3258"/>
                    <a:pt x="2904" y="2502"/>
                    <a:pt x="2407" y="1835"/>
                  </a:cubicBezTo>
                  <a:cubicBezTo>
                    <a:pt x="1861" y="1107"/>
                    <a:pt x="1615" y="197"/>
                    <a:pt x="946" y="10"/>
                  </a:cubicBezTo>
                  <a:cubicBezTo>
                    <a:pt x="922" y="4"/>
                    <a:pt x="898" y="1"/>
                    <a:pt x="87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7"/>
            <p:cNvSpPr/>
            <p:nvPr/>
          </p:nvSpPr>
          <p:spPr>
            <a:xfrm>
              <a:off x="5312140" y="6814862"/>
              <a:ext cx="66372" cy="39487"/>
            </a:xfrm>
            <a:custGeom>
              <a:rect b="b" l="l" r="r" t="t"/>
              <a:pathLst>
                <a:path extrusionOk="0" h="564" w="948">
                  <a:moveTo>
                    <a:pt x="449" y="0"/>
                  </a:moveTo>
                  <a:cubicBezTo>
                    <a:pt x="405" y="0"/>
                    <a:pt x="357" y="4"/>
                    <a:pt x="305" y="14"/>
                  </a:cubicBezTo>
                  <a:cubicBezTo>
                    <a:pt x="89" y="52"/>
                    <a:pt x="0" y="501"/>
                    <a:pt x="487" y="560"/>
                  </a:cubicBezTo>
                  <a:cubicBezTo>
                    <a:pt x="507" y="563"/>
                    <a:pt x="527" y="564"/>
                    <a:pt x="545" y="564"/>
                  </a:cubicBezTo>
                  <a:cubicBezTo>
                    <a:pt x="938" y="564"/>
                    <a:pt x="947" y="0"/>
                    <a:pt x="44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7"/>
            <p:cNvSpPr/>
            <p:nvPr/>
          </p:nvSpPr>
          <p:spPr>
            <a:xfrm>
              <a:off x="5652898" y="6640948"/>
              <a:ext cx="106139" cy="62381"/>
            </a:xfrm>
            <a:custGeom>
              <a:rect b="b" l="l" r="r" t="t"/>
              <a:pathLst>
                <a:path extrusionOk="0" h="891" w="1516">
                  <a:moveTo>
                    <a:pt x="756" y="1"/>
                  </a:moveTo>
                  <a:cubicBezTo>
                    <a:pt x="360" y="1"/>
                    <a:pt x="1" y="223"/>
                    <a:pt x="60" y="674"/>
                  </a:cubicBezTo>
                  <a:cubicBezTo>
                    <a:pt x="80" y="836"/>
                    <a:pt x="167" y="890"/>
                    <a:pt x="286" y="890"/>
                  </a:cubicBezTo>
                  <a:cubicBezTo>
                    <a:pt x="524" y="890"/>
                    <a:pt x="889" y="674"/>
                    <a:pt x="1093" y="674"/>
                  </a:cubicBezTo>
                  <a:cubicBezTo>
                    <a:pt x="1397" y="674"/>
                    <a:pt x="1516" y="64"/>
                    <a:pt x="851" y="5"/>
                  </a:cubicBezTo>
                  <a:cubicBezTo>
                    <a:pt x="819" y="2"/>
                    <a:pt x="788" y="1"/>
                    <a:pt x="75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7"/>
            <p:cNvSpPr/>
            <p:nvPr/>
          </p:nvSpPr>
          <p:spPr>
            <a:xfrm>
              <a:off x="5978602" y="6243619"/>
              <a:ext cx="90316" cy="54470"/>
            </a:xfrm>
            <a:custGeom>
              <a:rect b="b" l="l" r="r" t="t"/>
              <a:pathLst>
                <a:path extrusionOk="0" h="778" w="1290">
                  <a:moveTo>
                    <a:pt x="292" y="0"/>
                  </a:moveTo>
                  <a:cubicBezTo>
                    <a:pt x="15" y="0"/>
                    <a:pt x="0" y="643"/>
                    <a:pt x="271" y="753"/>
                  </a:cubicBezTo>
                  <a:cubicBezTo>
                    <a:pt x="311" y="770"/>
                    <a:pt x="360" y="777"/>
                    <a:pt x="414" y="777"/>
                  </a:cubicBezTo>
                  <a:cubicBezTo>
                    <a:pt x="765" y="777"/>
                    <a:pt x="1289" y="448"/>
                    <a:pt x="394" y="25"/>
                  </a:cubicBezTo>
                  <a:cubicBezTo>
                    <a:pt x="357" y="8"/>
                    <a:pt x="323" y="0"/>
                    <a:pt x="29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7"/>
            <p:cNvSpPr/>
            <p:nvPr/>
          </p:nvSpPr>
          <p:spPr>
            <a:xfrm>
              <a:off x="5155379" y="6017755"/>
              <a:ext cx="765447" cy="718118"/>
            </a:xfrm>
            <a:custGeom>
              <a:rect b="b" l="l" r="r" t="t"/>
              <a:pathLst>
                <a:path extrusionOk="0" h="10257" w="10933">
                  <a:moveTo>
                    <a:pt x="8258" y="7205"/>
                  </a:moveTo>
                  <a:cubicBezTo>
                    <a:pt x="6192" y="7569"/>
                    <a:pt x="5888" y="7628"/>
                    <a:pt x="4004" y="9211"/>
                  </a:cubicBezTo>
                  <a:cubicBezTo>
                    <a:pt x="2756" y="10256"/>
                    <a:pt x="1456" y="9918"/>
                    <a:pt x="720" y="9571"/>
                  </a:cubicBezTo>
                  <a:cubicBezTo>
                    <a:pt x="0" y="6079"/>
                    <a:pt x="1130" y="2464"/>
                    <a:pt x="3704" y="1"/>
                  </a:cubicBezTo>
                  <a:cubicBezTo>
                    <a:pt x="4148" y="255"/>
                    <a:pt x="4537" y="593"/>
                    <a:pt x="4855" y="1000"/>
                  </a:cubicBezTo>
                  <a:cubicBezTo>
                    <a:pt x="5765" y="2219"/>
                    <a:pt x="5583" y="2701"/>
                    <a:pt x="8258" y="4102"/>
                  </a:cubicBezTo>
                  <a:cubicBezTo>
                    <a:pt x="10933" y="5499"/>
                    <a:pt x="10327" y="6836"/>
                    <a:pt x="8258" y="7205"/>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7"/>
            <p:cNvSpPr/>
            <p:nvPr/>
          </p:nvSpPr>
          <p:spPr>
            <a:xfrm>
              <a:off x="6039024" y="5829628"/>
              <a:ext cx="529925" cy="524534"/>
            </a:xfrm>
            <a:custGeom>
              <a:rect b="b" l="l" r="r" t="t"/>
              <a:pathLst>
                <a:path extrusionOk="0" h="7492" w="7569">
                  <a:moveTo>
                    <a:pt x="7568" y="5735"/>
                  </a:moveTo>
                  <a:cubicBezTo>
                    <a:pt x="5659" y="5333"/>
                    <a:pt x="4356" y="7492"/>
                    <a:pt x="3056" y="7335"/>
                  </a:cubicBezTo>
                  <a:cubicBezTo>
                    <a:pt x="1537" y="7153"/>
                    <a:pt x="1964" y="4901"/>
                    <a:pt x="686" y="2531"/>
                  </a:cubicBezTo>
                  <a:cubicBezTo>
                    <a:pt x="47" y="1346"/>
                    <a:pt x="1" y="521"/>
                    <a:pt x="115" y="0"/>
                  </a:cubicBezTo>
                  <a:cubicBezTo>
                    <a:pt x="3374" y="610"/>
                    <a:pt x="6142" y="2739"/>
                    <a:pt x="7568" y="5735"/>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7"/>
            <p:cNvSpPr/>
            <p:nvPr/>
          </p:nvSpPr>
          <p:spPr>
            <a:xfrm>
              <a:off x="6191375" y="6396180"/>
              <a:ext cx="447170" cy="789531"/>
            </a:xfrm>
            <a:custGeom>
              <a:rect b="b" l="l" r="r" t="t"/>
              <a:pathLst>
                <a:path extrusionOk="0" h="11277" w="6387">
                  <a:moveTo>
                    <a:pt x="6383" y="2070"/>
                  </a:moveTo>
                  <a:cubicBezTo>
                    <a:pt x="6387" y="5952"/>
                    <a:pt x="4211" y="9507"/>
                    <a:pt x="758" y="11276"/>
                  </a:cubicBezTo>
                  <a:cubicBezTo>
                    <a:pt x="0" y="10070"/>
                    <a:pt x="1232" y="9177"/>
                    <a:pt x="2705" y="8241"/>
                  </a:cubicBezTo>
                  <a:cubicBezTo>
                    <a:pt x="4529" y="7090"/>
                    <a:pt x="2827" y="6603"/>
                    <a:pt x="3128" y="4716"/>
                  </a:cubicBezTo>
                  <a:cubicBezTo>
                    <a:pt x="3428" y="2828"/>
                    <a:pt x="2277" y="2710"/>
                    <a:pt x="2823" y="1131"/>
                  </a:cubicBezTo>
                  <a:cubicBezTo>
                    <a:pt x="3217" y="1"/>
                    <a:pt x="5244" y="1072"/>
                    <a:pt x="6378" y="1774"/>
                  </a:cubicBezTo>
                  <a:cubicBezTo>
                    <a:pt x="6383" y="1876"/>
                    <a:pt x="6383" y="1973"/>
                    <a:pt x="6383" y="2070"/>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7"/>
            <p:cNvSpPr/>
            <p:nvPr/>
          </p:nvSpPr>
          <p:spPr>
            <a:xfrm>
              <a:off x="5563420" y="6679456"/>
              <a:ext cx="676881" cy="340891"/>
            </a:xfrm>
            <a:custGeom>
              <a:rect b="b" l="l" r="r" t="t"/>
              <a:pathLst>
                <a:path extrusionOk="0" h="4869" w="9668">
                  <a:moveTo>
                    <a:pt x="5655" y="1161"/>
                  </a:moveTo>
                  <a:cubicBezTo>
                    <a:pt x="4550" y="1504"/>
                    <a:pt x="3954" y="187"/>
                    <a:pt x="2553" y="488"/>
                  </a:cubicBezTo>
                  <a:cubicBezTo>
                    <a:pt x="1156" y="792"/>
                    <a:pt x="0" y="3285"/>
                    <a:pt x="1884" y="3226"/>
                  </a:cubicBezTo>
                  <a:cubicBezTo>
                    <a:pt x="3767" y="3163"/>
                    <a:pt x="4254" y="2921"/>
                    <a:pt x="5655" y="3895"/>
                  </a:cubicBezTo>
                  <a:cubicBezTo>
                    <a:pt x="7052" y="4868"/>
                    <a:pt x="8694" y="4200"/>
                    <a:pt x="9181" y="2680"/>
                  </a:cubicBezTo>
                  <a:cubicBezTo>
                    <a:pt x="9667" y="1156"/>
                    <a:pt x="9363" y="1"/>
                    <a:pt x="5655" y="1161"/>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7"/>
            <p:cNvSpPr/>
            <p:nvPr/>
          </p:nvSpPr>
          <p:spPr>
            <a:xfrm>
              <a:off x="6069831" y="6411303"/>
              <a:ext cx="225860" cy="234192"/>
            </a:xfrm>
            <a:custGeom>
              <a:rect b="b" l="l" r="r" t="t"/>
              <a:pathLst>
                <a:path extrusionOk="0" h="3345" w="3226">
                  <a:moveTo>
                    <a:pt x="733" y="428"/>
                  </a:moveTo>
                  <a:cubicBezTo>
                    <a:pt x="149" y="610"/>
                    <a:pt x="1" y="915"/>
                    <a:pt x="183" y="1279"/>
                  </a:cubicBezTo>
                  <a:cubicBezTo>
                    <a:pt x="369" y="1643"/>
                    <a:pt x="1097" y="1584"/>
                    <a:pt x="1461" y="2130"/>
                  </a:cubicBezTo>
                  <a:cubicBezTo>
                    <a:pt x="1825" y="2676"/>
                    <a:pt x="2739" y="3344"/>
                    <a:pt x="2980" y="2130"/>
                  </a:cubicBezTo>
                  <a:cubicBezTo>
                    <a:pt x="3226" y="911"/>
                    <a:pt x="2070" y="1"/>
                    <a:pt x="733" y="428"/>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7"/>
            <p:cNvSpPr/>
            <p:nvPr/>
          </p:nvSpPr>
          <p:spPr>
            <a:xfrm>
              <a:off x="5707999" y="6057593"/>
              <a:ext cx="272699" cy="186933"/>
            </a:xfrm>
            <a:custGeom>
              <a:rect b="b" l="l" r="r" t="t"/>
              <a:pathLst>
                <a:path extrusionOk="0" h="2670" w="3895">
                  <a:moveTo>
                    <a:pt x="1881" y="0"/>
                  </a:moveTo>
                  <a:cubicBezTo>
                    <a:pt x="1390" y="0"/>
                    <a:pt x="926" y="277"/>
                    <a:pt x="547" y="613"/>
                  </a:cubicBezTo>
                  <a:cubicBezTo>
                    <a:pt x="1" y="1099"/>
                    <a:pt x="488" y="1832"/>
                    <a:pt x="1702" y="2073"/>
                  </a:cubicBezTo>
                  <a:cubicBezTo>
                    <a:pt x="2533" y="2240"/>
                    <a:pt x="3144" y="2669"/>
                    <a:pt x="3482" y="2669"/>
                  </a:cubicBezTo>
                  <a:cubicBezTo>
                    <a:pt x="3640" y="2669"/>
                    <a:pt x="3738" y="2576"/>
                    <a:pt x="3772" y="2318"/>
                  </a:cubicBezTo>
                  <a:cubicBezTo>
                    <a:pt x="3895" y="1404"/>
                    <a:pt x="3285" y="617"/>
                    <a:pt x="2557" y="189"/>
                  </a:cubicBezTo>
                  <a:cubicBezTo>
                    <a:pt x="2330" y="57"/>
                    <a:pt x="2102" y="0"/>
                    <a:pt x="188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7"/>
            <p:cNvSpPr/>
            <p:nvPr/>
          </p:nvSpPr>
          <p:spPr>
            <a:xfrm>
              <a:off x="5494666" y="5817165"/>
              <a:ext cx="443669" cy="180212"/>
            </a:xfrm>
            <a:custGeom>
              <a:rect b="b" l="l" r="r" t="t"/>
              <a:pathLst>
                <a:path extrusionOk="0" h="2574" w="6337">
                  <a:moveTo>
                    <a:pt x="5541" y="944"/>
                  </a:moveTo>
                  <a:cubicBezTo>
                    <a:pt x="4021" y="944"/>
                    <a:pt x="3293" y="1799"/>
                    <a:pt x="1892" y="2286"/>
                  </a:cubicBezTo>
                  <a:cubicBezTo>
                    <a:pt x="1059" y="2574"/>
                    <a:pt x="398" y="2239"/>
                    <a:pt x="0" y="1918"/>
                  </a:cubicBezTo>
                  <a:cubicBezTo>
                    <a:pt x="1748" y="669"/>
                    <a:pt x="3848" y="0"/>
                    <a:pt x="5994" y="5"/>
                  </a:cubicBezTo>
                  <a:cubicBezTo>
                    <a:pt x="6074" y="5"/>
                    <a:pt x="6150" y="5"/>
                    <a:pt x="6222" y="9"/>
                  </a:cubicBezTo>
                  <a:cubicBezTo>
                    <a:pt x="6336" y="445"/>
                    <a:pt x="6294" y="944"/>
                    <a:pt x="5541" y="944"/>
                  </a:cubicBezTo>
                  <a:close/>
                </a:path>
              </a:pathLst>
            </a:custGeom>
            <a:solidFill>
              <a:srgbClr val="FFD24D">
                <a:alpha val="4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0" name="Google Shape;8430;p67"/>
          <p:cNvGrpSpPr/>
          <p:nvPr/>
        </p:nvGrpSpPr>
        <p:grpSpPr>
          <a:xfrm>
            <a:off x="643037" y="8043525"/>
            <a:ext cx="1693510" cy="1790709"/>
            <a:chOff x="715725" y="7680225"/>
            <a:chExt cx="1693510" cy="1790709"/>
          </a:xfrm>
        </p:grpSpPr>
        <p:sp>
          <p:nvSpPr>
            <p:cNvPr id="8431" name="Google Shape;8431;p67"/>
            <p:cNvSpPr/>
            <p:nvPr/>
          </p:nvSpPr>
          <p:spPr>
            <a:xfrm>
              <a:off x="715725" y="7680225"/>
              <a:ext cx="1693510" cy="1676759"/>
            </a:xfrm>
            <a:custGeom>
              <a:rect b="b" l="l" r="r" t="t"/>
              <a:pathLst>
                <a:path extrusionOk="0" h="26226" w="26488">
                  <a:moveTo>
                    <a:pt x="26319" y="15107"/>
                  </a:moveTo>
                  <a:cubicBezTo>
                    <a:pt x="25764" y="21100"/>
                    <a:pt x="20765" y="26225"/>
                    <a:pt x="14133" y="26225"/>
                  </a:cubicBezTo>
                  <a:cubicBezTo>
                    <a:pt x="5854" y="26225"/>
                    <a:pt x="1" y="18158"/>
                    <a:pt x="2473" y="10336"/>
                  </a:cubicBezTo>
                  <a:cubicBezTo>
                    <a:pt x="3526" y="6984"/>
                    <a:pt x="5973" y="4246"/>
                    <a:pt x="9185" y="2824"/>
                  </a:cubicBezTo>
                  <a:cubicBezTo>
                    <a:pt x="15543" y="1"/>
                    <a:pt x="23026" y="3078"/>
                    <a:pt x="25544" y="9604"/>
                  </a:cubicBezTo>
                  <a:cubicBezTo>
                    <a:pt x="26221" y="11352"/>
                    <a:pt x="26488" y="13236"/>
                    <a:pt x="26319" y="15107"/>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7"/>
            <p:cNvSpPr/>
            <p:nvPr/>
          </p:nvSpPr>
          <p:spPr>
            <a:xfrm>
              <a:off x="923326" y="8930747"/>
              <a:ext cx="1064582" cy="540187"/>
            </a:xfrm>
            <a:custGeom>
              <a:rect b="b" l="l" r="r" t="t"/>
              <a:pathLst>
                <a:path extrusionOk="0" h="8449" w="16651">
                  <a:moveTo>
                    <a:pt x="16651" y="5223"/>
                  </a:moveTo>
                  <a:cubicBezTo>
                    <a:pt x="10615" y="8448"/>
                    <a:pt x="3111" y="6091"/>
                    <a:pt x="0" y="0"/>
                  </a:cubicBezTo>
                  <a:cubicBezTo>
                    <a:pt x="855" y="436"/>
                    <a:pt x="2438" y="1134"/>
                    <a:pt x="4275" y="1418"/>
                  </a:cubicBezTo>
                  <a:cubicBezTo>
                    <a:pt x="6937" y="1829"/>
                    <a:pt x="10162" y="1291"/>
                    <a:pt x="11682" y="2066"/>
                  </a:cubicBezTo>
                  <a:cubicBezTo>
                    <a:pt x="14204" y="3356"/>
                    <a:pt x="14619" y="4842"/>
                    <a:pt x="16651" y="522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7"/>
            <p:cNvSpPr/>
            <p:nvPr/>
          </p:nvSpPr>
          <p:spPr>
            <a:xfrm>
              <a:off x="830746" y="8489078"/>
              <a:ext cx="701495" cy="427661"/>
            </a:xfrm>
            <a:custGeom>
              <a:rect b="b" l="l" r="r" t="t"/>
              <a:pathLst>
                <a:path extrusionOk="0" h="6689" w="10972">
                  <a:moveTo>
                    <a:pt x="7805" y="6527"/>
                  </a:moveTo>
                  <a:cubicBezTo>
                    <a:pt x="5452" y="6688"/>
                    <a:pt x="2189" y="5575"/>
                    <a:pt x="665" y="4995"/>
                  </a:cubicBezTo>
                  <a:cubicBezTo>
                    <a:pt x="166" y="3378"/>
                    <a:pt x="1" y="1681"/>
                    <a:pt x="187" y="1"/>
                  </a:cubicBezTo>
                  <a:cubicBezTo>
                    <a:pt x="851" y="788"/>
                    <a:pt x="2371" y="2426"/>
                    <a:pt x="4284" y="3433"/>
                  </a:cubicBezTo>
                  <a:cubicBezTo>
                    <a:pt x="6870" y="4805"/>
                    <a:pt x="10971" y="6311"/>
                    <a:pt x="7805" y="652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7"/>
            <p:cNvSpPr/>
            <p:nvPr/>
          </p:nvSpPr>
          <p:spPr>
            <a:xfrm>
              <a:off x="872177" y="8176560"/>
              <a:ext cx="1417503" cy="936584"/>
            </a:xfrm>
            <a:custGeom>
              <a:rect b="b" l="l" r="r" t="t"/>
              <a:pathLst>
                <a:path extrusionOk="0" h="14649" w="22171">
                  <a:moveTo>
                    <a:pt x="22170" y="12524"/>
                  </a:moveTo>
                  <a:cubicBezTo>
                    <a:pt x="21713" y="13290"/>
                    <a:pt x="21171" y="14001"/>
                    <a:pt x="20557" y="14649"/>
                  </a:cubicBezTo>
                  <a:cubicBezTo>
                    <a:pt x="18987" y="14221"/>
                    <a:pt x="17239" y="13443"/>
                    <a:pt x="15821" y="12245"/>
                  </a:cubicBezTo>
                  <a:cubicBezTo>
                    <a:pt x="13299" y="10107"/>
                    <a:pt x="12943" y="9151"/>
                    <a:pt x="7123" y="7280"/>
                  </a:cubicBezTo>
                  <a:cubicBezTo>
                    <a:pt x="3060" y="5976"/>
                    <a:pt x="919" y="3835"/>
                    <a:pt x="0" y="2658"/>
                  </a:cubicBezTo>
                  <a:cubicBezTo>
                    <a:pt x="284" y="1727"/>
                    <a:pt x="677" y="834"/>
                    <a:pt x="1177" y="0"/>
                  </a:cubicBezTo>
                  <a:cubicBezTo>
                    <a:pt x="2332" y="1244"/>
                    <a:pt x="4889" y="3687"/>
                    <a:pt x="8127" y="4838"/>
                  </a:cubicBezTo>
                  <a:cubicBezTo>
                    <a:pt x="12588" y="6421"/>
                    <a:pt x="13303" y="6277"/>
                    <a:pt x="17332" y="9942"/>
                  </a:cubicBezTo>
                  <a:cubicBezTo>
                    <a:pt x="19051" y="11508"/>
                    <a:pt x="20769" y="12219"/>
                    <a:pt x="22170" y="12524"/>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7"/>
            <p:cNvSpPr/>
            <p:nvPr/>
          </p:nvSpPr>
          <p:spPr>
            <a:xfrm>
              <a:off x="1456106" y="8214410"/>
              <a:ext cx="944767" cy="611346"/>
            </a:xfrm>
            <a:custGeom>
              <a:rect b="b" l="l" r="r" t="t"/>
              <a:pathLst>
                <a:path extrusionOk="0" h="9562" w="14777">
                  <a:moveTo>
                    <a:pt x="14777" y="5647"/>
                  </a:moveTo>
                  <a:cubicBezTo>
                    <a:pt x="14777" y="6980"/>
                    <a:pt x="14561" y="8301"/>
                    <a:pt x="14133" y="9562"/>
                  </a:cubicBezTo>
                  <a:cubicBezTo>
                    <a:pt x="12952" y="9537"/>
                    <a:pt x="11128" y="9050"/>
                    <a:pt x="9063" y="6904"/>
                  </a:cubicBezTo>
                  <a:cubicBezTo>
                    <a:pt x="5465" y="3167"/>
                    <a:pt x="145" y="2447"/>
                    <a:pt x="73" y="1224"/>
                  </a:cubicBezTo>
                  <a:cubicBezTo>
                    <a:pt x="1" y="1"/>
                    <a:pt x="5537" y="1008"/>
                    <a:pt x="8919" y="2879"/>
                  </a:cubicBezTo>
                  <a:cubicBezTo>
                    <a:pt x="11352" y="4220"/>
                    <a:pt x="13151" y="5194"/>
                    <a:pt x="14768" y="5152"/>
                  </a:cubicBezTo>
                  <a:cubicBezTo>
                    <a:pt x="14772" y="5317"/>
                    <a:pt x="14777" y="5482"/>
                    <a:pt x="14777" y="5647"/>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7"/>
            <p:cNvSpPr/>
            <p:nvPr/>
          </p:nvSpPr>
          <p:spPr>
            <a:xfrm>
              <a:off x="1088345" y="8090502"/>
              <a:ext cx="317501" cy="193276"/>
            </a:xfrm>
            <a:custGeom>
              <a:rect b="b" l="l" r="r" t="t"/>
              <a:pathLst>
                <a:path extrusionOk="0" h="3023" w="4966">
                  <a:moveTo>
                    <a:pt x="3311" y="792"/>
                  </a:moveTo>
                  <a:cubicBezTo>
                    <a:pt x="1846" y="110"/>
                    <a:pt x="145" y="0"/>
                    <a:pt x="73" y="576"/>
                  </a:cubicBezTo>
                  <a:cubicBezTo>
                    <a:pt x="1" y="1151"/>
                    <a:pt x="1080" y="3022"/>
                    <a:pt x="3023" y="2662"/>
                  </a:cubicBezTo>
                  <a:cubicBezTo>
                    <a:pt x="4966" y="2303"/>
                    <a:pt x="4390" y="1295"/>
                    <a:pt x="3311" y="79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7"/>
            <p:cNvSpPr/>
            <p:nvPr/>
          </p:nvSpPr>
          <p:spPr>
            <a:xfrm>
              <a:off x="1302979" y="7801192"/>
              <a:ext cx="1045913" cy="493131"/>
            </a:xfrm>
            <a:custGeom>
              <a:rect b="b" l="l" r="r" t="t"/>
              <a:pathLst>
                <a:path extrusionOk="0" h="7713" w="16359">
                  <a:moveTo>
                    <a:pt x="16359" y="7712"/>
                  </a:moveTo>
                  <a:cubicBezTo>
                    <a:pt x="14543" y="6612"/>
                    <a:pt x="11445" y="5854"/>
                    <a:pt x="6641" y="4741"/>
                  </a:cubicBezTo>
                  <a:cubicBezTo>
                    <a:pt x="2595" y="3806"/>
                    <a:pt x="796" y="2138"/>
                    <a:pt x="0" y="932"/>
                  </a:cubicBezTo>
                  <a:cubicBezTo>
                    <a:pt x="1046" y="466"/>
                    <a:pt x="2155" y="153"/>
                    <a:pt x="3289" y="1"/>
                  </a:cubicBezTo>
                  <a:cubicBezTo>
                    <a:pt x="4174" y="839"/>
                    <a:pt x="5998" y="1990"/>
                    <a:pt x="9731" y="2942"/>
                  </a:cubicBezTo>
                  <a:cubicBezTo>
                    <a:pt x="11851" y="3484"/>
                    <a:pt x="13498" y="4153"/>
                    <a:pt x="14755" y="4817"/>
                  </a:cubicBezTo>
                  <a:cubicBezTo>
                    <a:pt x="15419" y="5706"/>
                    <a:pt x="15957" y="6680"/>
                    <a:pt x="16359" y="771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7"/>
            <p:cNvSpPr/>
            <p:nvPr/>
          </p:nvSpPr>
          <p:spPr>
            <a:xfrm>
              <a:off x="1796310" y="8977548"/>
              <a:ext cx="271212" cy="224412"/>
            </a:xfrm>
            <a:custGeom>
              <a:rect b="b" l="l" r="r" t="t"/>
              <a:pathLst>
                <a:path extrusionOk="0" h="3510" w="4242">
                  <a:moveTo>
                    <a:pt x="2806" y="1583"/>
                  </a:moveTo>
                  <a:cubicBezTo>
                    <a:pt x="2176" y="1236"/>
                    <a:pt x="0" y="0"/>
                    <a:pt x="1367" y="2519"/>
                  </a:cubicBezTo>
                  <a:cubicBezTo>
                    <a:pt x="1905" y="3509"/>
                    <a:pt x="4241" y="2375"/>
                    <a:pt x="2806" y="1583"/>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7"/>
            <p:cNvSpPr/>
            <p:nvPr/>
          </p:nvSpPr>
          <p:spPr>
            <a:xfrm>
              <a:off x="1768114" y="8991359"/>
              <a:ext cx="83435" cy="55240"/>
            </a:xfrm>
            <a:custGeom>
              <a:rect b="b" l="l" r="r" t="t"/>
              <a:pathLst>
                <a:path extrusionOk="0" h="864" w="1305">
                  <a:moveTo>
                    <a:pt x="297" y="72"/>
                  </a:moveTo>
                  <a:cubicBezTo>
                    <a:pt x="1" y="93"/>
                    <a:pt x="153" y="720"/>
                    <a:pt x="441" y="792"/>
                  </a:cubicBezTo>
                  <a:cubicBezTo>
                    <a:pt x="729" y="864"/>
                    <a:pt x="1305" y="0"/>
                    <a:pt x="297" y="7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0" name="Google Shape;8440;p67"/>
          <p:cNvGrpSpPr/>
          <p:nvPr/>
        </p:nvGrpSpPr>
        <p:grpSpPr>
          <a:xfrm>
            <a:off x="3199287" y="6225300"/>
            <a:ext cx="1693525" cy="1465147"/>
            <a:chOff x="3080775" y="5799950"/>
            <a:chExt cx="1693525" cy="1465147"/>
          </a:xfrm>
        </p:grpSpPr>
        <p:sp>
          <p:nvSpPr>
            <p:cNvPr id="8441" name="Google Shape;8441;p67"/>
            <p:cNvSpPr/>
            <p:nvPr/>
          </p:nvSpPr>
          <p:spPr>
            <a:xfrm>
              <a:off x="3451473" y="6578547"/>
              <a:ext cx="65" cy="65"/>
            </a:xfrm>
            <a:custGeom>
              <a:rect b="b" l="l" r="r" t="t"/>
              <a:pathLst>
                <a:path extrusionOk="0" h="1" w="1">
                  <a:moveTo>
                    <a:pt x="1" y="1"/>
                  </a:moveTo>
                  <a:lnTo>
                    <a:pt x="1" y="1"/>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7"/>
            <p:cNvSpPr/>
            <p:nvPr/>
          </p:nvSpPr>
          <p:spPr>
            <a:xfrm>
              <a:off x="3123404" y="5799950"/>
              <a:ext cx="1608268" cy="1465131"/>
            </a:xfrm>
            <a:custGeom>
              <a:rect b="b" l="l" r="r" t="t"/>
              <a:pathLst>
                <a:path extrusionOk="0" h="23614" w="25921">
                  <a:moveTo>
                    <a:pt x="12961" y="0"/>
                  </a:moveTo>
                  <a:cubicBezTo>
                    <a:pt x="9940" y="0"/>
                    <a:pt x="6919" y="1154"/>
                    <a:pt x="4614" y="3460"/>
                  </a:cubicBezTo>
                  <a:cubicBezTo>
                    <a:pt x="1" y="8069"/>
                    <a:pt x="1" y="15544"/>
                    <a:pt x="4614" y="20153"/>
                  </a:cubicBezTo>
                  <a:cubicBezTo>
                    <a:pt x="6919" y="22460"/>
                    <a:pt x="9940" y="23613"/>
                    <a:pt x="12961" y="23613"/>
                  </a:cubicBezTo>
                  <a:cubicBezTo>
                    <a:pt x="15982" y="23613"/>
                    <a:pt x="19003" y="22460"/>
                    <a:pt x="21307" y="20153"/>
                  </a:cubicBezTo>
                  <a:cubicBezTo>
                    <a:pt x="25921" y="15544"/>
                    <a:pt x="25921" y="8069"/>
                    <a:pt x="21307" y="3460"/>
                  </a:cubicBezTo>
                  <a:cubicBezTo>
                    <a:pt x="19003" y="1154"/>
                    <a:pt x="15982" y="0"/>
                    <a:pt x="129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7"/>
            <p:cNvSpPr/>
            <p:nvPr/>
          </p:nvSpPr>
          <p:spPr>
            <a:xfrm>
              <a:off x="3279702" y="5911700"/>
              <a:ext cx="1178110" cy="279203"/>
            </a:xfrm>
            <a:custGeom>
              <a:rect b="b" l="l" r="r" t="t"/>
              <a:pathLst>
                <a:path extrusionOk="0" h="4500" w="18988">
                  <a:moveTo>
                    <a:pt x="16706" y="0"/>
                  </a:moveTo>
                  <a:cubicBezTo>
                    <a:pt x="11030" y="305"/>
                    <a:pt x="4567" y="2430"/>
                    <a:pt x="364" y="3856"/>
                  </a:cubicBezTo>
                  <a:cubicBezTo>
                    <a:pt x="233" y="4068"/>
                    <a:pt x="114" y="4279"/>
                    <a:pt x="0" y="4499"/>
                  </a:cubicBezTo>
                  <a:cubicBezTo>
                    <a:pt x="5396" y="2345"/>
                    <a:pt x="13527" y="2011"/>
                    <a:pt x="18987" y="1862"/>
                  </a:cubicBezTo>
                  <a:cubicBezTo>
                    <a:pt x="18306" y="1151"/>
                    <a:pt x="17540" y="525"/>
                    <a:pt x="16706" y="0"/>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7"/>
            <p:cNvSpPr/>
            <p:nvPr/>
          </p:nvSpPr>
          <p:spPr>
            <a:xfrm>
              <a:off x="3205617" y="6175223"/>
              <a:ext cx="983786" cy="233910"/>
            </a:xfrm>
            <a:custGeom>
              <a:rect b="b" l="l" r="r" t="t"/>
              <a:pathLst>
                <a:path extrusionOk="0" h="3770" w="15856">
                  <a:moveTo>
                    <a:pt x="11114" y="0"/>
                  </a:moveTo>
                  <a:cubicBezTo>
                    <a:pt x="8410" y="0"/>
                    <a:pt x="3606" y="1995"/>
                    <a:pt x="64" y="3405"/>
                  </a:cubicBezTo>
                  <a:cubicBezTo>
                    <a:pt x="39" y="3528"/>
                    <a:pt x="22" y="3647"/>
                    <a:pt x="0" y="3769"/>
                  </a:cubicBezTo>
                  <a:cubicBezTo>
                    <a:pt x="4699" y="1302"/>
                    <a:pt x="15855" y="2085"/>
                    <a:pt x="12474" y="269"/>
                  </a:cubicBezTo>
                  <a:cubicBezTo>
                    <a:pt x="12126" y="83"/>
                    <a:pt x="11663" y="0"/>
                    <a:pt x="11114" y="0"/>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7"/>
            <p:cNvSpPr/>
            <p:nvPr/>
          </p:nvSpPr>
          <p:spPr>
            <a:xfrm>
              <a:off x="3254697" y="6550123"/>
              <a:ext cx="1405009" cy="568332"/>
            </a:xfrm>
            <a:custGeom>
              <a:rect b="b" l="l" r="r" t="t"/>
              <a:pathLst>
                <a:path extrusionOk="0" h="9160" w="22645">
                  <a:moveTo>
                    <a:pt x="22645" y="0"/>
                  </a:moveTo>
                  <a:cubicBezTo>
                    <a:pt x="17926" y="1659"/>
                    <a:pt x="7526" y="3492"/>
                    <a:pt x="1" y="4389"/>
                  </a:cubicBezTo>
                  <a:cubicBezTo>
                    <a:pt x="814" y="6277"/>
                    <a:pt x="2109" y="7924"/>
                    <a:pt x="3755" y="9159"/>
                  </a:cubicBezTo>
                  <a:cubicBezTo>
                    <a:pt x="11251" y="9083"/>
                    <a:pt x="18569" y="5088"/>
                    <a:pt x="22306" y="2540"/>
                  </a:cubicBezTo>
                  <a:cubicBezTo>
                    <a:pt x="22349" y="2358"/>
                    <a:pt x="22391" y="2180"/>
                    <a:pt x="22425" y="1998"/>
                  </a:cubicBezTo>
                  <a:lnTo>
                    <a:pt x="22425" y="1998"/>
                  </a:lnTo>
                  <a:cubicBezTo>
                    <a:pt x="18169" y="4378"/>
                    <a:pt x="11486" y="5167"/>
                    <a:pt x="9254" y="5167"/>
                  </a:cubicBezTo>
                  <a:cubicBezTo>
                    <a:pt x="7982" y="5167"/>
                    <a:pt x="8157" y="4910"/>
                    <a:pt x="11056" y="4546"/>
                  </a:cubicBezTo>
                  <a:cubicBezTo>
                    <a:pt x="14954" y="4055"/>
                    <a:pt x="19504" y="2167"/>
                    <a:pt x="22615" y="610"/>
                  </a:cubicBezTo>
                  <a:cubicBezTo>
                    <a:pt x="22628" y="407"/>
                    <a:pt x="22636" y="208"/>
                    <a:pt x="22645" y="0"/>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7"/>
            <p:cNvSpPr/>
            <p:nvPr/>
          </p:nvSpPr>
          <p:spPr>
            <a:xfrm>
              <a:off x="3196186" y="6321783"/>
              <a:ext cx="1461160" cy="345529"/>
            </a:xfrm>
            <a:custGeom>
              <a:rect b="b" l="l" r="r" t="t"/>
              <a:pathLst>
                <a:path extrusionOk="0" h="5569" w="23550">
                  <a:moveTo>
                    <a:pt x="18090" y="0"/>
                  </a:moveTo>
                  <a:cubicBezTo>
                    <a:pt x="10612" y="0"/>
                    <a:pt x="3290" y="3221"/>
                    <a:pt x="0" y="4019"/>
                  </a:cubicBezTo>
                  <a:cubicBezTo>
                    <a:pt x="25" y="4540"/>
                    <a:pt x="89" y="5056"/>
                    <a:pt x="186" y="5568"/>
                  </a:cubicBezTo>
                  <a:cubicBezTo>
                    <a:pt x="10052" y="3117"/>
                    <a:pt x="18636" y="2626"/>
                    <a:pt x="23550" y="2428"/>
                  </a:cubicBezTo>
                  <a:cubicBezTo>
                    <a:pt x="23499" y="1805"/>
                    <a:pt x="23402" y="1192"/>
                    <a:pt x="23254" y="586"/>
                  </a:cubicBezTo>
                  <a:cubicBezTo>
                    <a:pt x="21556" y="172"/>
                    <a:pt x="19819" y="0"/>
                    <a:pt x="18090" y="0"/>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7"/>
            <p:cNvSpPr/>
            <p:nvPr/>
          </p:nvSpPr>
          <p:spPr>
            <a:xfrm>
              <a:off x="3589011" y="6992099"/>
              <a:ext cx="908959" cy="272998"/>
            </a:xfrm>
            <a:custGeom>
              <a:rect b="b" l="l" r="r" t="t"/>
              <a:pathLst>
                <a:path extrusionOk="0" h="4400" w="14650">
                  <a:moveTo>
                    <a:pt x="14650" y="1"/>
                  </a:moveTo>
                  <a:lnTo>
                    <a:pt x="14650" y="1"/>
                  </a:lnTo>
                  <a:cubicBezTo>
                    <a:pt x="10753" y="2342"/>
                    <a:pt x="6294" y="3127"/>
                    <a:pt x="2132" y="3127"/>
                  </a:cubicBezTo>
                  <a:cubicBezTo>
                    <a:pt x="1411" y="3127"/>
                    <a:pt x="699" y="3104"/>
                    <a:pt x="1" y="3061"/>
                  </a:cubicBezTo>
                  <a:lnTo>
                    <a:pt x="1" y="3061"/>
                  </a:lnTo>
                  <a:cubicBezTo>
                    <a:pt x="1732" y="3964"/>
                    <a:pt x="3601" y="4400"/>
                    <a:pt x="5452" y="4400"/>
                  </a:cubicBezTo>
                  <a:cubicBezTo>
                    <a:pt x="8932" y="4400"/>
                    <a:pt x="12345" y="2860"/>
                    <a:pt x="14650" y="1"/>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7"/>
            <p:cNvSpPr/>
            <p:nvPr/>
          </p:nvSpPr>
          <p:spPr>
            <a:xfrm>
              <a:off x="3431223" y="5803487"/>
              <a:ext cx="756639" cy="190416"/>
            </a:xfrm>
            <a:custGeom>
              <a:rect b="b" l="l" r="r" t="t"/>
              <a:pathLst>
                <a:path extrusionOk="0" h="3069" w="12195">
                  <a:moveTo>
                    <a:pt x="9117" y="0"/>
                  </a:moveTo>
                  <a:cubicBezTo>
                    <a:pt x="6125" y="652"/>
                    <a:pt x="3196" y="1571"/>
                    <a:pt x="368" y="2747"/>
                  </a:cubicBezTo>
                  <a:cubicBezTo>
                    <a:pt x="241" y="2853"/>
                    <a:pt x="119" y="2959"/>
                    <a:pt x="0" y="3069"/>
                  </a:cubicBezTo>
                  <a:cubicBezTo>
                    <a:pt x="3611" y="1952"/>
                    <a:pt x="8139" y="1219"/>
                    <a:pt x="12194" y="716"/>
                  </a:cubicBezTo>
                  <a:cubicBezTo>
                    <a:pt x="11204" y="339"/>
                    <a:pt x="10171" y="98"/>
                    <a:pt x="9117" y="0"/>
                  </a:cubicBezTo>
                  <a:close/>
                </a:path>
              </a:pathLst>
            </a:custGeom>
            <a:solidFill>
              <a:srgbClr val="D4FF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7"/>
            <p:cNvSpPr/>
            <p:nvPr/>
          </p:nvSpPr>
          <p:spPr>
            <a:xfrm>
              <a:off x="3279702" y="5911700"/>
              <a:ext cx="1178110" cy="279203"/>
            </a:xfrm>
            <a:custGeom>
              <a:rect b="b" l="l" r="r" t="t"/>
              <a:pathLst>
                <a:path extrusionOk="0" h="4500" w="18988">
                  <a:moveTo>
                    <a:pt x="16706" y="0"/>
                  </a:moveTo>
                  <a:cubicBezTo>
                    <a:pt x="11030" y="305"/>
                    <a:pt x="4567" y="2430"/>
                    <a:pt x="364" y="3856"/>
                  </a:cubicBezTo>
                  <a:cubicBezTo>
                    <a:pt x="233" y="4068"/>
                    <a:pt x="114" y="4279"/>
                    <a:pt x="0" y="4499"/>
                  </a:cubicBezTo>
                  <a:cubicBezTo>
                    <a:pt x="5396" y="2345"/>
                    <a:pt x="13527" y="2011"/>
                    <a:pt x="18987" y="1862"/>
                  </a:cubicBezTo>
                  <a:cubicBezTo>
                    <a:pt x="18306" y="1151"/>
                    <a:pt x="17540" y="525"/>
                    <a:pt x="167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7"/>
            <p:cNvSpPr/>
            <p:nvPr/>
          </p:nvSpPr>
          <p:spPr>
            <a:xfrm>
              <a:off x="3205617" y="6175223"/>
              <a:ext cx="983786" cy="233910"/>
            </a:xfrm>
            <a:custGeom>
              <a:rect b="b" l="l" r="r" t="t"/>
              <a:pathLst>
                <a:path extrusionOk="0" h="3770" w="15856">
                  <a:moveTo>
                    <a:pt x="11114" y="0"/>
                  </a:moveTo>
                  <a:cubicBezTo>
                    <a:pt x="8410" y="0"/>
                    <a:pt x="3606" y="1995"/>
                    <a:pt x="64" y="3405"/>
                  </a:cubicBezTo>
                  <a:cubicBezTo>
                    <a:pt x="39" y="3528"/>
                    <a:pt x="22" y="3647"/>
                    <a:pt x="0" y="3769"/>
                  </a:cubicBezTo>
                  <a:cubicBezTo>
                    <a:pt x="4699" y="1302"/>
                    <a:pt x="15855" y="2085"/>
                    <a:pt x="12474" y="269"/>
                  </a:cubicBezTo>
                  <a:cubicBezTo>
                    <a:pt x="12126" y="83"/>
                    <a:pt x="11663" y="0"/>
                    <a:pt x="111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7"/>
            <p:cNvSpPr/>
            <p:nvPr/>
          </p:nvSpPr>
          <p:spPr>
            <a:xfrm>
              <a:off x="3254697" y="6550123"/>
              <a:ext cx="1405009" cy="568332"/>
            </a:xfrm>
            <a:custGeom>
              <a:rect b="b" l="l" r="r" t="t"/>
              <a:pathLst>
                <a:path extrusionOk="0" h="9160" w="22645">
                  <a:moveTo>
                    <a:pt x="22645" y="0"/>
                  </a:moveTo>
                  <a:cubicBezTo>
                    <a:pt x="17926" y="1659"/>
                    <a:pt x="7526" y="3492"/>
                    <a:pt x="1" y="4389"/>
                  </a:cubicBezTo>
                  <a:cubicBezTo>
                    <a:pt x="814" y="6277"/>
                    <a:pt x="2109" y="7924"/>
                    <a:pt x="3755" y="9159"/>
                  </a:cubicBezTo>
                  <a:cubicBezTo>
                    <a:pt x="11251" y="9083"/>
                    <a:pt x="18569" y="5088"/>
                    <a:pt x="22306" y="2540"/>
                  </a:cubicBezTo>
                  <a:cubicBezTo>
                    <a:pt x="22349" y="2358"/>
                    <a:pt x="22391" y="2180"/>
                    <a:pt x="22425" y="1998"/>
                  </a:cubicBezTo>
                  <a:lnTo>
                    <a:pt x="22425" y="1998"/>
                  </a:lnTo>
                  <a:cubicBezTo>
                    <a:pt x="18169" y="4378"/>
                    <a:pt x="11486" y="5167"/>
                    <a:pt x="9254" y="5167"/>
                  </a:cubicBezTo>
                  <a:cubicBezTo>
                    <a:pt x="7982" y="5167"/>
                    <a:pt x="8157" y="4910"/>
                    <a:pt x="11056" y="4546"/>
                  </a:cubicBezTo>
                  <a:cubicBezTo>
                    <a:pt x="14954" y="4055"/>
                    <a:pt x="19504" y="2167"/>
                    <a:pt x="22615" y="610"/>
                  </a:cubicBezTo>
                  <a:cubicBezTo>
                    <a:pt x="22628" y="407"/>
                    <a:pt x="22636" y="208"/>
                    <a:pt x="226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7"/>
            <p:cNvSpPr/>
            <p:nvPr/>
          </p:nvSpPr>
          <p:spPr>
            <a:xfrm>
              <a:off x="3196186" y="6321783"/>
              <a:ext cx="1461160" cy="345529"/>
            </a:xfrm>
            <a:custGeom>
              <a:rect b="b" l="l" r="r" t="t"/>
              <a:pathLst>
                <a:path extrusionOk="0" h="5569" w="23550">
                  <a:moveTo>
                    <a:pt x="18090" y="0"/>
                  </a:moveTo>
                  <a:cubicBezTo>
                    <a:pt x="10612" y="0"/>
                    <a:pt x="3290" y="3221"/>
                    <a:pt x="0" y="4019"/>
                  </a:cubicBezTo>
                  <a:cubicBezTo>
                    <a:pt x="25" y="4540"/>
                    <a:pt x="89" y="5056"/>
                    <a:pt x="186" y="5568"/>
                  </a:cubicBezTo>
                  <a:cubicBezTo>
                    <a:pt x="10052" y="3117"/>
                    <a:pt x="18636" y="2626"/>
                    <a:pt x="23550" y="2428"/>
                  </a:cubicBezTo>
                  <a:cubicBezTo>
                    <a:pt x="23499" y="1805"/>
                    <a:pt x="23402" y="1192"/>
                    <a:pt x="23254" y="586"/>
                  </a:cubicBezTo>
                  <a:cubicBezTo>
                    <a:pt x="21556" y="172"/>
                    <a:pt x="19819" y="0"/>
                    <a:pt x="180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7"/>
            <p:cNvSpPr/>
            <p:nvPr/>
          </p:nvSpPr>
          <p:spPr>
            <a:xfrm>
              <a:off x="3589011" y="6992099"/>
              <a:ext cx="908959" cy="272998"/>
            </a:xfrm>
            <a:custGeom>
              <a:rect b="b" l="l" r="r" t="t"/>
              <a:pathLst>
                <a:path extrusionOk="0" h="4400" w="14650">
                  <a:moveTo>
                    <a:pt x="14650" y="1"/>
                  </a:moveTo>
                  <a:lnTo>
                    <a:pt x="14650" y="1"/>
                  </a:lnTo>
                  <a:cubicBezTo>
                    <a:pt x="10753" y="2342"/>
                    <a:pt x="6294" y="3127"/>
                    <a:pt x="2132" y="3127"/>
                  </a:cubicBezTo>
                  <a:cubicBezTo>
                    <a:pt x="1411" y="3127"/>
                    <a:pt x="699" y="3104"/>
                    <a:pt x="1" y="3061"/>
                  </a:cubicBezTo>
                  <a:lnTo>
                    <a:pt x="1" y="3061"/>
                  </a:lnTo>
                  <a:cubicBezTo>
                    <a:pt x="1732" y="3964"/>
                    <a:pt x="3601" y="4400"/>
                    <a:pt x="5452" y="4400"/>
                  </a:cubicBezTo>
                  <a:cubicBezTo>
                    <a:pt x="8932" y="4400"/>
                    <a:pt x="12345" y="2860"/>
                    <a:pt x="146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7"/>
            <p:cNvSpPr/>
            <p:nvPr/>
          </p:nvSpPr>
          <p:spPr>
            <a:xfrm>
              <a:off x="3431223" y="5803487"/>
              <a:ext cx="756639" cy="190416"/>
            </a:xfrm>
            <a:custGeom>
              <a:rect b="b" l="l" r="r" t="t"/>
              <a:pathLst>
                <a:path extrusionOk="0" h="3069" w="12195">
                  <a:moveTo>
                    <a:pt x="9117" y="0"/>
                  </a:moveTo>
                  <a:cubicBezTo>
                    <a:pt x="6125" y="652"/>
                    <a:pt x="3196" y="1571"/>
                    <a:pt x="368" y="2747"/>
                  </a:cubicBezTo>
                  <a:cubicBezTo>
                    <a:pt x="241" y="2853"/>
                    <a:pt x="119" y="2959"/>
                    <a:pt x="0" y="3069"/>
                  </a:cubicBezTo>
                  <a:cubicBezTo>
                    <a:pt x="3611" y="1952"/>
                    <a:pt x="8139" y="1219"/>
                    <a:pt x="12194" y="716"/>
                  </a:cubicBezTo>
                  <a:cubicBezTo>
                    <a:pt x="11204" y="339"/>
                    <a:pt x="10171" y="98"/>
                    <a:pt x="9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7"/>
            <p:cNvSpPr/>
            <p:nvPr/>
          </p:nvSpPr>
          <p:spPr>
            <a:xfrm>
              <a:off x="3921773" y="5905309"/>
              <a:ext cx="432578" cy="332871"/>
            </a:xfrm>
            <a:custGeom>
              <a:rect b="b" l="l" r="r" t="t"/>
              <a:pathLst>
                <a:path extrusionOk="0" h="5365" w="6972">
                  <a:moveTo>
                    <a:pt x="2493" y="1"/>
                  </a:moveTo>
                  <a:cubicBezTo>
                    <a:pt x="1739" y="1"/>
                    <a:pt x="1087" y="273"/>
                    <a:pt x="720" y="814"/>
                  </a:cubicBezTo>
                  <a:cubicBezTo>
                    <a:pt x="1" y="1877"/>
                    <a:pt x="657" y="3578"/>
                    <a:pt x="2184" y="4607"/>
                  </a:cubicBezTo>
                  <a:cubicBezTo>
                    <a:pt x="2934" y="5113"/>
                    <a:pt x="3753" y="5365"/>
                    <a:pt x="4479" y="5365"/>
                  </a:cubicBezTo>
                  <a:cubicBezTo>
                    <a:pt x="5233" y="5365"/>
                    <a:pt x="5885" y="5093"/>
                    <a:pt x="6252" y="4551"/>
                  </a:cubicBezTo>
                  <a:cubicBezTo>
                    <a:pt x="6971" y="3489"/>
                    <a:pt x="6315" y="1788"/>
                    <a:pt x="4787" y="759"/>
                  </a:cubicBezTo>
                  <a:cubicBezTo>
                    <a:pt x="4038" y="253"/>
                    <a:pt x="3219" y="1"/>
                    <a:pt x="249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7"/>
            <p:cNvSpPr/>
            <p:nvPr/>
          </p:nvSpPr>
          <p:spPr>
            <a:xfrm>
              <a:off x="4355611" y="6136938"/>
              <a:ext cx="112177" cy="145433"/>
            </a:xfrm>
            <a:custGeom>
              <a:rect b="b" l="l" r="r" t="t"/>
              <a:pathLst>
                <a:path extrusionOk="0" h="2344" w="1808">
                  <a:moveTo>
                    <a:pt x="823" y="0"/>
                  </a:moveTo>
                  <a:cubicBezTo>
                    <a:pt x="796" y="0"/>
                    <a:pt x="769" y="2"/>
                    <a:pt x="741" y="6"/>
                  </a:cubicBezTo>
                  <a:cubicBezTo>
                    <a:pt x="293" y="69"/>
                    <a:pt x="1" y="645"/>
                    <a:pt x="94" y="1288"/>
                  </a:cubicBezTo>
                  <a:cubicBezTo>
                    <a:pt x="177" y="1893"/>
                    <a:pt x="571" y="2344"/>
                    <a:pt x="990" y="2344"/>
                  </a:cubicBezTo>
                  <a:cubicBezTo>
                    <a:pt x="1017" y="2344"/>
                    <a:pt x="1044" y="2342"/>
                    <a:pt x="1071" y="2338"/>
                  </a:cubicBezTo>
                  <a:cubicBezTo>
                    <a:pt x="1520" y="2274"/>
                    <a:pt x="1808" y="1703"/>
                    <a:pt x="1719" y="1060"/>
                  </a:cubicBezTo>
                  <a:cubicBezTo>
                    <a:pt x="1632" y="451"/>
                    <a:pt x="1242" y="0"/>
                    <a:pt x="82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7"/>
            <p:cNvSpPr/>
            <p:nvPr/>
          </p:nvSpPr>
          <p:spPr>
            <a:xfrm>
              <a:off x="3215607" y="6497568"/>
              <a:ext cx="1443601" cy="207789"/>
            </a:xfrm>
            <a:custGeom>
              <a:rect b="b" l="l" r="r" t="t"/>
              <a:pathLst>
                <a:path extrusionOk="0" h="3349" w="23267">
                  <a:moveTo>
                    <a:pt x="23266" y="1"/>
                  </a:moveTo>
                  <a:cubicBezTo>
                    <a:pt x="21510" y="102"/>
                    <a:pt x="19758" y="238"/>
                    <a:pt x="18005" y="424"/>
                  </a:cubicBezTo>
                  <a:cubicBezTo>
                    <a:pt x="15953" y="640"/>
                    <a:pt x="13904" y="898"/>
                    <a:pt x="11860" y="1194"/>
                  </a:cubicBezTo>
                  <a:cubicBezTo>
                    <a:pt x="9815" y="1499"/>
                    <a:pt x="7775" y="1821"/>
                    <a:pt x="5744" y="2189"/>
                  </a:cubicBezTo>
                  <a:cubicBezTo>
                    <a:pt x="3822" y="2540"/>
                    <a:pt x="1905" y="2913"/>
                    <a:pt x="0" y="3340"/>
                  </a:cubicBezTo>
                  <a:cubicBezTo>
                    <a:pt x="0" y="3340"/>
                    <a:pt x="0" y="3345"/>
                    <a:pt x="0" y="3349"/>
                  </a:cubicBezTo>
                  <a:cubicBezTo>
                    <a:pt x="906" y="3175"/>
                    <a:pt x="1808" y="3006"/>
                    <a:pt x="2713" y="2849"/>
                  </a:cubicBezTo>
                  <a:cubicBezTo>
                    <a:pt x="3729" y="2667"/>
                    <a:pt x="4745" y="2490"/>
                    <a:pt x="5765" y="2320"/>
                  </a:cubicBezTo>
                  <a:cubicBezTo>
                    <a:pt x="7801" y="1977"/>
                    <a:pt x="9837" y="1656"/>
                    <a:pt x="11881" y="1364"/>
                  </a:cubicBezTo>
                  <a:cubicBezTo>
                    <a:pt x="13921" y="1055"/>
                    <a:pt x="15970" y="801"/>
                    <a:pt x="18018" y="560"/>
                  </a:cubicBezTo>
                  <a:lnTo>
                    <a:pt x="19555" y="386"/>
                  </a:lnTo>
                  <a:cubicBezTo>
                    <a:pt x="20071" y="327"/>
                    <a:pt x="20583" y="284"/>
                    <a:pt x="21095" y="234"/>
                  </a:cubicBezTo>
                  <a:cubicBezTo>
                    <a:pt x="21819" y="149"/>
                    <a:pt x="22543" y="90"/>
                    <a:pt x="23266" y="30"/>
                  </a:cubicBezTo>
                  <a:lnTo>
                    <a:pt x="23266"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7"/>
            <p:cNvSpPr/>
            <p:nvPr/>
          </p:nvSpPr>
          <p:spPr>
            <a:xfrm>
              <a:off x="3217716" y="6175347"/>
              <a:ext cx="464345" cy="175463"/>
            </a:xfrm>
            <a:custGeom>
              <a:rect b="b" l="l" r="r" t="t"/>
              <a:pathLst>
                <a:path extrusionOk="0" h="2828" w="7484">
                  <a:moveTo>
                    <a:pt x="7483" y="1"/>
                  </a:moveTo>
                  <a:cubicBezTo>
                    <a:pt x="7123" y="85"/>
                    <a:pt x="6764" y="178"/>
                    <a:pt x="6404" y="271"/>
                  </a:cubicBezTo>
                  <a:cubicBezTo>
                    <a:pt x="6048" y="377"/>
                    <a:pt x="5689" y="475"/>
                    <a:pt x="5333" y="589"/>
                  </a:cubicBezTo>
                  <a:cubicBezTo>
                    <a:pt x="4622" y="805"/>
                    <a:pt x="3919" y="1059"/>
                    <a:pt x="3221" y="1313"/>
                  </a:cubicBezTo>
                  <a:cubicBezTo>
                    <a:pt x="2531" y="1584"/>
                    <a:pt x="1837" y="1863"/>
                    <a:pt x="1164" y="2176"/>
                  </a:cubicBezTo>
                  <a:cubicBezTo>
                    <a:pt x="779" y="2354"/>
                    <a:pt x="402" y="2540"/>
                    <a:pt x="26" y="2735"/>
                  </a:cubicBezTo>
                  <a:cubicBezTo>
                    <a:pt x="17" y="2764"/>
                    <a:pt x="9" y="2798"/>
                    <a:pt x="0" y="2828"/>
                  </a:cubicBezTo>
                  <a:cubicBezTo>
                    <a:pt x="68" y="2798"/>
                    <a:pt x="131" y="2769"/>
                    <a:pt x="195" y="2739"/>
                  </a:cubicBezTo>
                  <a:cubicBezTo>
                    <a:pt x="533" y="2587"/>
                    <a:pt x="876" y="2438"/>
                    <a:pt x="1215" y="2299"/>
                  </a:cubicBezTo>
                  <a:cubicBezTo>
                    <a:pt x="1901" y="2011"/>
                    <a:pt x="2586" y="1732"/>
                    <a:pt x="3285" y="1473"/>
                  </a:cubicBezTo>
                  <a:cubicBezTo>
                    <a:pt x="3979" y="1215"/>
                    <a:pt x="4673" y="957"/>
                    <a:pt x="5375" y="712"/>
                  </a:cubicBezTo>
                  <a:cubicBezTo>
                    <a:pt x="6074" y="470"/>
                    <a:pt x="6781" y="238"/>
                    <a:pt x="748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7"/>
            <p:cNvSpPr/>
            <p:nvPr/>
          </p:nvSpPr>
          <p:spPr>
            <a:xfrm>
              <a:off x="3539372" y="6770211"/>
              <a:ext cx="1081010" cy="386354"/>
            </a:xfrm>
            <a:custGeom>
              <a:rect b="b" l="l" r="r" t="t"/>
              <a:pathLst>
                <a:path extrusionOk="0" h="6227" w="17423">
                  <a:moveTo>
                    <a:pt x="17422" y="0"/>
                  </a:moveTo>
                  <a:cubicBezTo>
                    <a:pt x="17363" y="55"/>
                    <a:pt x="17308" y="114"/>
                    <a:pt x="17248" y="169"/>
                  </a:cubicBezTo>
                  <a:cubicBezTo>
                    <a:pt x="16537" y="809"/>
                    <a:pt x="15784" y="1393"/>
                    <a:pt x="14984" y="1918"/>
                  </a:cubicBezTo>
                  <a:cubicBezTo>
                    <a:pt x="14180" y="2425"/>
                    <a:pt x="13342" y="2883"/>
                    <a:pt x="12483" y="3293"/>
                  </a:cubicBezTo>
                  <a:cubicBezTo>
                    <a:pt x="11615" y="3691"/>
                    <a:pt x="10730" y="4046"/>
                    <a:pt x="9825" y="4351"/>
                  </a:cubicBezTo>
                  <a:cubicBezTo>
                    <a:pt x="8022" y="4969"/>
                    <a:pt x="6155" y="5401"/>
                    <a:pt x="4272" y="5710"/>
                  </a:cubicBezTo>
                  <a:cubicBezTo>
                    <a:pt x="3328" y="5866"/>
                    <a:pt x="2384" y="5985"/>
                    <a:pt x="1432" y="6074"/>
                  </a:cubicBezTo>
                  <a:cubicBezTo>
                    <a:pt x="953" y="6116"/>
                    <a:pt x="479" y="6154"/>
                    <a:pt x="1" y="6184"/>
                  </a:cubicBezTo>
                  <a:lnTo>
                    <a:pt x="69" y="6226"/>
                  </a:lnTo>
                  <a:cubicBezTo>
                    <a:pt x="1482" y="6180"/>
                    <a:pt x="2892" y="6053"/>
                    <a:pt x="4293" y="5841"/>
                  </a:cubicBezTo>
                  <a:cubicBezTo>
                    <a:pt x="5241" y="5706"/>
                    <a:pt x="6180" y="5515"/>
                    <a:pt x="7116" y="5295"/>
                  </a:cubicBezTo>
                  <a:cubicBezTo>
                    <a:pt x="8047" y="5079"/>
                    <a:pt x="8974" y="4821"/>
                    <a:pt x="9880" y="4512"/>
                  </a:cubicBezTo>
                  <a:cubicBezTo>
                    <a:pt x="10790" y="4203"/>
                    <a:pt x="11678" y="3843"/>
                    <a:pt x="12550" y="3437"/>
                  </a:cubicBezTo>
                  <a:cubicBezTo>
                    <a:pt x="13414" y="3022"/>
                    <a:pt x="14252" y="2552"/>
                    <a:pt x="15056" y="2028"/>
                  </a:cubicBezTo>
                  <a:cubicBezTo>
                    <a:pt x="15852" y="1490"/>
                    <a:pt x="16601" y="889"/>
                    <a:pt x="17304" y="233"/>
                  </a:cubicBezTo>
                  <a:cubicBezTo>
                    <a:pt x="17325" y="212"/>
                    <a:pt x="17346" y="191"/>
                    <a:pt x="17367" y="169"/>
                  </a:cubicBezTo>
                  <a:cubicBezTo>
                    <a:pt x="17388" y="114"/>
                    <a:pt x="17405" y="55"/>
                    <a:pt x="17422"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7"/>
            <p:cNvSpPr/>
            <p:nvPr/>
          </p:nvSpPr>
          <p:spPr>
            <a:xfrm>
              <a:off x="3552775" y="5881234"/>
              <a:ext cx="719102" cy="158649"/>
            </a:xfrm>
            <a:custGeom>
              <a:rect b="b" l="l" r="r" t="t"/>
              <a:pathLst>
                <a:path extrusionOk="0" h="2557" w="11590">
                  <a:moveTo>
                    <a:pt x="11441" y="0"/>
                  </a:moveTo>
                  <a:cubicBezTo>
                    <a:pt x="11022" y="51"/>
                    <a:pt x="10608" y="106"/>
                    <a:pt x="10193" y="165"/>
                  </a:cubicBezTo>
                  <a:cubicBezTo>
                    <a:pt x="9037" y="326"/>
                    <a:pt x="7894" y="538"/>
                    <a:pt x="6752" y="762"/>
                  </a:cubicBezTo>
                  <a:cubicBezTo>
                    <a:pt x="5609" y="999"/>
                    <a:pt x="4475" y="1257"/>
                    <a:pt x="3349" y="1553"/>
                  </a:cubicBezTo>
                  <a:cubicBezTo>
                    <a:pt x="2782" y="1706"/>
                    <a:pt x="2223" y="1858"/>
                    <a:pt x="1664" y="2023"/>
                  </a:cubicBezTo>
                  <a:cubicBezTo>
                    <a:pt x="1110" y="2193"/>
                    <a:pt x="551" y="2362"/>
                    <a:pt x="1" y="2557"/>
                  </a:cubicBezTo>
                  <a:cubicBezTo>
                    <a:pt x="1122" y="2239"/>
                    <a:pt x="2248" y="1951"/>
                    <a:pt x="3378" y="1685"/>
                  </a:cubicBezTo>
                  <a:cubicBezTo>
                    <a:pt x="4508" y="1414"/>
                    <a:pt x="5643" y="1156"/>
                    <a:pt x="6786" y="931"/>
                  </a:cubicBezTo>
                  <a:cubicBezTo>
                    <a:pt x="7920" y="694"/>
                    <a:pt x="9067" y="483"/>
                    <a:pt x="10214" y="296"/>
                  </a:cubicBezTo>
                  <a:cubicBezTo>
                    <a:pt x="10671" y="216"/>
                    <a:pt x="11128" y="144"/>
                    <a:pt x="11589" y="76"/>
                  </a:cubicBezTo>
                  <a:cubicBezTo>
                    <a:pt x="11539" y="51"/>
                    <a:pt x="11488" y="26"/>
                    <a:pt x="1144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7"/>
            <p:cNvSpPr/>
            <p:nvPr/>
          </p:nvSpPr>
          <p:spPr>
            <a:xfrm>
              <a:off x="3262577" y="6663052"/>
              <a:ext cx="1385589" cy="231924"/>
            </a:xfrm>
            <a:custGeom>
              <a:rect b="b" l="l" r="r" t="t"/>
              <a:pathLst>
                <a:path extrusionOk="0" h="3738" w="22332">
                  <a:moveTo>
                    <a:pt x="22332" y="0"/>
                  </a:moveTo>
                  <a:lnTo>
                    <a:pt x="22332" y="0"/>
                  </a:lnTo>
                  <a:cubicBezTo>
                    <a:pt x="20148" y="694"/>
                    <a:pt x="16220" y="1545"/>
                    <a:pt x="10980" y="2189"/>
                  </a:cubicBezTo>
                  <a:cubicBezTo>
                    <a:pt x="6977" y="2683"/>
                    <a:pt x="3691" y="2872"/>
                    <a:pt x="1341" y="2872"/>
                  </a:cubicBezTo>
                  <a:cubicBezTo>
                    <a:pt x="853" y="2872"/>
                    <a:pt x="406" y="2864"/>
                    <a:pt x="1" y="2849"/>
                  </a:cubicBezTo>
                  <a:lnTo>
                    <a:pt x="1" y="2849"/>
                  </a:lnTo>
                  <a:cubicBezTo>
                    <a:pt x="141" y="3149"/>
                    <a:pt x="289" y="3441"/>
                    <a:pt x="454" y="3725"/>
                  </a:cubicBezTo>
                  <a:cubicBezTo>
                    <a:pt x="674" y="3729"/>
                    <a:pt x="911" y="3733"/>
                    <a:pt x="1156" y="3738"/>
                  </a:cubicBezTo>
                  <a:lnTo>
                    <a:pt x="1347" y="3738"/>
                  </a:lnTo>
                  <a:cubicBezTo>
                    <a:pt x="4005" y="3738"/>
                    <a:pt x="7450" y="3492"/>
                    <a:pt x="11086" y="3043"/>
                  </a:cubicBezTo>
                  <a:cubicBezTo>
                    <a:pt x="14810" y="2586"/>
                    <a:pt x="18290" y="1968"/>
                    <a:pt x="20888" y="1304"/>
                  </a:cubicBezTo>
                  <a:cubicBezTo>
                    <a:pt x="21345" y="1190"/>
                    <a:pt x="21752" y="1075"/>
                    <a:pt x="22116" y="970"/>
                  </a:cubicBezTo>
                  <a:cubicBezTo>
                    <a:pt x="22200" y="652"/>
                    <a:pt x="22272" y="330"/>
                    <a:pt x="223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7"/>
            <p:cNvSpPr/>
            <p:nvPr/>
          </p:nvSpPr>
          <p:spPr>
            <a:xfrm>
              <a:off x="3264394" y="6668608"/>
              <a:ext cx="1385589" cy="231924"/>
            </a:xfrm>
            <a:custGeom>
              <a:rect b="b" l="l" r="r" t="t"/>
              <a:pathLst>
                <a:path extrusionOk="0" h="3738" w="22332">
                  <a:moveTo>
                    <a:pt x="22332" y="0"/>
                  </a:moveTo>
                  <a:lnTo>
                    <a:pt x="22332" y="0"/>
                  </a:lnTo>
                  <a:cubicBezTo>
                    <a:pt x="20148" y="694"/>
                    <a:pt x="16220" y="1545"/>
                    <a:pt x="10980" y="2189"/>
                  </a:cubicBezTo>
                  <a:cubicBezTo>
                    <a:pt x="6977" y="2683"/>
                    <a:pt x="3691" y="2872"/>
                    <a:pt x="1341" y="2872"/>
                  </a:cubicBezTo>
                  <a:cubicBezTo>
                    <a:pt x="853" y="2872"/>
                    <a:pt x="406" y="2864"/>
                    <a:pt x="1" y="2849"/>
                  </a:cubicBezTo>
                  <a:lnTo>
                    <a:pt x="1" y="2849"/>
                  </a:lnTo>
                  <a:cubicBezTo>
                    <a:pt x="141" y="3149"/>
                    <a:pt x="289" y="3441"/>
                    <a:pt x="454" y="3725"/>
                  </a:cubicBezTo>
                  <a:cubicBezTo>
                    <a:pt x="674" y="3729"/>
                    <a:pt x="911" y="3733"/>
                    <a:pt x="1156" y="3738"/>
                  </a:cubicBezTo>
                  <a:lnTo>
                    <a:pt x="1347" y="3738"/>
                  </a:lnTo>
                  <a:cubicBezTo>
                    <a:pt x="4005" y="3738"/>
                    <a:pt x="7450" y="3492"/>
                    <a:pt x="11086" y="3043"/>
                  </a:cubicBezTo>
                  <a:cubicBezTo>
                    <a:pt x="14810" y="2586"/>
                    <a:pt x="18290" y="1968"/>
                    <a:pt x="20888" y="1304"/>
                  </a:cubicBezTo>
                  <a:cubicBezTo>
                    <a:pt x="21345" y="1190"/>
                    <a:pt x="21752" y="1075"/>
                    <a:pt x="22116" y="970"/>
                  </a:cubicBezTo>
                  <a:cubicBezTo>
                    <a:pt x="22200" y="652"/>
                    <a:pt x="22272" y="330"/>
                    <a:pt x="2233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7"/>
            <p:cNvSpPr/>
            <p:nvPr/>
          </p:nvSpPr>
          <p:spPr>
            <a:xfrm>
              <a:off x="3080775" y="6510330"/>
              <a:ext cx="1693525" cy="331175"/>
            </a:xfrm>
            <a:custGeom>
              <a:rect b="b" l="l" r="r" t="t"/>
              <a:pathLst>
                <a:path extrusionOk="0" h="5621" w="28744">
                  <a:moveTo>
                    <a:pt x="26911" y="0"/>
                  </a:moveTo>
                  <a:lnTo>
                    <a:pt x="26788" y="851"/>
                  </a:lnTo>
                  <a:cubicBezTo>
                    <a:pt x="27338" y="931"/>
                    <a:pt x="27609" y="1024"/>
                    <a:pt x="27741" y="1088"/>
                  </a:cubicBezTo>
                  <a:cubicBezTo>
                    <a:pt x="26970" y="1769"/>
                    <a:pt x="22132" y="3136"/>
                    <a:pt x="14535" y="4072"/>
                  </a:cubicBezTo>
                  <a:cubicBezTo>
                    <a:pt x="10522" y="4566"/>
                    <a:pt x="7227" y="4756"/>
                    <a:pt x="4876" y="4756"/>
                  </a:cubicBezTo>
                  <a:cubicBezTo>
                    <a:pt x="2777" y="4756"/>
                    <a:pt x="1431" y="4604"/>
                    <a:pt x="999" y="4381"/>
                  </a:cubicBezTo>
                  <a:cubicBezTo>
                    <a:pt x="1135" y="4271"/>
                    <a:pt x="1469" y="4059"/>
                    <a:pt x="2257" y="3771"/>
                  </a:cubicBezTo>
                  <a:lnTo>
                    <a:pt x="1964" y="2963"/>
                  </a:lnTo>
                  <a:cubicBezTo>
                    <a:pt x="568" y="3475"/>
                    <a:pt x="1" y="3932"/>
                    <a:pt x="68" y="4491"/>
                  </a:cubicBezTo>
                  <a:cubicBezTo>
                    <a:pt x="140" y="5066"/>
                    <a:pt x="750" y="5600"/>
                    <a:pt x="4711" y="5621"/>
                  </a:cubicBezTo>
                  <a:lnTo>
                    <a:pt x="4906" y="5621"/>
                  </a:lnTo>
                  <a:cubicBezTo>
                    <a:pt x="7560" y="5621"/>
                    <a:pt x="11005" y="5375"/>
                    <a:pt x="14641" y="4927"/>
                  </a:cubicBezTo>
                  <a:cubicBezTo>
                    <a:pt x="18365" y="4465"/>
                    <a:pt x="21845" y="3847"/>
                    <a:pt x="24443" y="3187"/>
                  </a:cubicBezTo>
                  <a:cubicBezTo>
                    <a:pt x="28282" y="2209"/>
                    <a:pt x="28744" y="1541"/>
                    <a:pt x="28676" y="965"/>
                  </a:cubicBezTo>
                  <a:cubicBezTo>
                    <a:pt x="28595" y="330"/>
                    <a:pt x="27741" y="123"/>
                    <a:pt x="269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7"/>
            <p:cNvSpPr/>
            <p:nvPr/>
          </p:nvSpPr>
          <p:spPr>
            <a:xfrm>
              <a:off x="3141638" y="6848465"/>
              <a:ext cx="417254" cy="16674"/>
            </a:xfrm>
            <a:custGeom>
              <a:rect b="b" l="l" r="r" t="t"/>
              <a:pathLst>
                <a:path extrusionOk="0" h="283" w="7082">
                  <a:moveTo>
                    <a:pt x="0" y="0"/>
                  </a:moveTo>
                  <a:lnTo>
                    <a:pt x="0" y="0"/>
                  </a:lnTo>
                  <a:cubicBezTo>
                    <a:pt x="771" y="212"/>
                    <a:pt x="1814" y="283"/>
                    <a:pt x="2863" y="283"/>
                  </a:cubicBezTo>
                  <a:cubicBezTo>
                    <a:pt x="4961" y="283"/>
                    <a:pt x="7081" y="0"/>
                    <a:pt x="7081" y="0"/>
                  </a:cubicBezTo>
                  <a:lnTo>
                    <a:pt x="7081" y="0"/>
                  </a:lnTo>
                  <a:cubicBezTo>
                    <a:pt x="5542" y="117"/>
                    <a:pt x="4242" y="156"/>
                    <a:pt x="3193" y="156"/>
                  </a:cubicBezTo>
                  <a:cubicBezTo>
                    <a:pt x="1095" y="156"/>
                    <a:pt x="0"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7"/>
            <p:cNvSpPr/>
            <p:nvPr/>
          </p:nvSpPr>
          <p:spPr>
            <a:xfrm>
              <a:off x="3337717" y="6915654"/>
              <a:ext cx="208037" cy="16628"/>
            </a:xfrm>
            <a:custGeom>
              <a:rect b="b" l="l" r="r" t="t"/>
              <a:pathLst>
                <a:path extrusionOk="0" h="268" w="3353">
                  <a:moveTo>
                    <a:pt x="3353" y="1"/>
                  </a:moveTo>
                  <a:lnTo>
                    <a:pt x="3353" y="1"/>
                  </a:lnTo>
                  <a:cubicBezTo>
                    <a:pt x="2062" y="98"/>
                    <a:pt x="944" y="145"/>
                    <a:pt x="0" y="153"/>
                  </a:cubicBezTo>
                  <a:cubicBezTo>
                    <a:pt x="22" y="191"/>
                    <a:pt x="47" y="230"/>
                    <a:pt x="72" y="268"/>
                  </a:cubicBezTo>
                  <a:cubicBezTo>
                    <a:pt x="1816" y="208"/>
                    <a:pt x="3352" y="1"/>
                    <a:pt x="3353" y="1"/>
                  </a:cubicBezTo>
                  <a:close/>
                </a:path>
              </a:pathLst>
            </a:custGeom>
            <a:solidFill>
              <a:srgbClr val="EE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7"/>
            <p:cNvSpPr/>
            <p:nvPr/>
          </p:nvSpPr>
          <p:spPr>
            <a:xfrm>
              <a:off x="4014224" y="6657778"/>
              <a:ext cx="460374" cy="80162"/>
            </a:xfrm>
            <a:custGeom>
              <a:rect b="b" l="l" r="r" t="t"/>
              <a:pathLst>
                <a:path extrusionOk="0" h="1292" w="7420">
                  <a:moveTo>
                    <a:pt x="7420" y="1"/>
                  </a:moveTo>
                  <a:lnTo>
                    <a:pt x="7420" y="1"/>
                  </a:lnTo>
                  <a:cubicBezTo>
                    <a:pt x="4212" y="724"/>
                    <a:pt x="0" y="1292"/>
                    <a:pt x="0" y="1292"/>
                  </a:cubicBezTo>
                  <a:cubicBezTo>
                    <a:pt x="4169" y="928"/>
                    <a:pt x="7420" y="1"/>
                    <a:pt x="7420" y="1"/>
                  </a:cubicBezTo>
                  <a:close/>
                </a:path>
              </a:pathLst>
            </a:custGeom>
            <a:solidFill>
              <a:srgbClr val="CF64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7"/>
            <p:cNvSpPr/>
            <p:nvPr/>
          </p:nvSpPr>
          <p:spPr>
            <a:xfrm>
              <a:off x="3987978" y="7118430"/>
              <a:ext cx="138981" cy="83575"/>
            </a:xfrm>
            <a:custGeom>
              <a:rect b="b" l="l" r="r" t="t"/>
              <a:pathLst>
                <a:path extrusionOk="0" h="1347" w="2240">
                  <a:moveTo>
                    <a:pt x="1122" y="0"/>
                  </a:moveTo>
                  <a:cubicBezTo>
                    <a:pt x="504" y="0"/>
                    <a:pt x="0" y="301"/>
                    <a:pt x="0" y="673"/>
                  </a:cubicBezTo>
                  <a:cubicBezTo>
                    <a:pt x="0" y="1046"/>
                    <a:pt x="504" y="1346"/>
                    <a:pt x="1122" y="1346"/>
                  </a:cubicBezTo>
                  <a:cubicBezTo>
                    <a:pt x="1735" y="1346"/>
                    <a:pt x="2239" y="1046"/>
                    <a:pt x="2239" y="673"/>
                  </a:cubicBezTo>
                  <a:cubicBezTo>
                    <a:pt x="2239" y="301"/>
                    <a:pt x="1740" y="0"/>
                    <a:pt x="1122"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7"/>
            <p:cNvSpPr/>
            <p:nvPr/>
          </p:nvSpPr>
          <p:spPr>
            <a:xfrm>
              <a:off x="4155507" y="7086661"/>
              <a:ext cx="54972" cy="31829"/>
            </a:xfrm>
            <a:custGeom>
              <a:rect b="b" l="l" r="r" t="t"/>
              <a:pathLst>
                <a:path extrusionOk="0" h="513" w="886">
                  <a:moveTo>
                    <a:pt x="441" y="0"/>
                  </a:moveTo>
                  <a:cubicBezTo>
                    <a:pt x="199" y="0"/>
                    <a:pt x="0" y="115"/>
                    <a:pt x="0" y="254"/>
                  </a:cubicBezTo>
                  <a:cubicBezTo>
                    <a:pt x="0" y="398"/>
                    <a:pt x="199" y="512"/>
                    <a:pt x="441" y="512"/>
                  </a:cubicBezTo>
                  <a:cubicBezTo>
                    <a:pt x="686" y="512"/>
                    <a:pt x="885" y="398"/>
                    <a:pt x="885" y="254"/>
                  </a:cubicBezTo>
                  <a:cubicBezTo>
                    <a:pt x="885" y="115"/>
                    <a:pt x="686" y="0"/>
                    <a:pt x="44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7"/>
            <p:cNvSpPr/>
            <p:nvPr/>
          </p:nvSpPr>
          <p:spPr>
            <a:xfrm>
              <a:off x="3755547" y="7001840"/>
              <a:ext cx="120864" cy="100637"/>
            </a:xfrm>
            <a:custGeom>
              <a:rect b="b" l="l" r="r" t="t"/>
              <a:pathLst>
                <a:path extrusionOk="0" h="1622" w="1948">
                  <a:moveTo>
                    <a:pt x="974" y="0"/>
                  </a:moveTo>
                  <a:cubicBezTo>
                    <a:pt x="436" y="0"/>
                    <a:pt x="0" y="364"/>
                    <a:pt x="0" y="813"/>
                  </a:cubicBezTo>
                  <a:cubicBezTo>
                    <a:pt x="0" y="1262"/>
                    <a:pt x="436" y="1621"/>
                    <a:pt x="974" y="1621"/>
                  </a:cubicBezTo>
                  <a:cubicBezTo>
                    <a:pt x="1511" y="1621"/>
                    <a:pt x="1947" y="1262"/>
                    <a:pt x="1947" y="813"/>
                  </a:cubicBezTo>
                  <a:cubicBezTo>
                    <a:pt x="1947" y="364"/>
                    <a:pt x="1511" y="0"/>
                    <a:pt x="97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7"/>
            <p:cNvSpPr/>
            <p:nvPr/>
          </p:nvSpPr>
          <p:spPr>
            <a:xfrm>
              <a:off x="4292571" y="6448487"/>
              <a:ext cx="149777" cy="115590"/>
            </a:xfrm>
            <a:custGeom>
              <a:rect b="b" l="l" r="r" t="t"/>
              <a:pathLst>
                <a:path extrusionOk="0" h="1863" w="2414">
                  <a:moveTo>
                    <a:pt x="1207" y="0"/>
                  </a:moveTo>
                  <a:cubicBezTo>
                    <a:pt x="543" y="0"/>
                    <a:pt x="1" y="419"/>
                    <a:pt x="1" y="932"/>
                  </a:cubicBezTo>
                  <a:cubicBezTo>
                    <a:pt x="1" y="1444"/>
                    <a:pt x="543" y="1863"/>
                    <a:pt x="1207" y="1863"/>
                  </a:cubicBezTo>
                  <a:cubicBezTo>
                    <a:pt x="1872" y="1863"/>
                    <a:pt x="2413" y="1444"/>
                    <a:pt x="2413" y="932"/>
                  </a:cubicBezTo>
                  <a:cubicBezTo>
                    <a:pt x="2413" y="419"/>
                    <a:pt x="1872" y="0"/>
                    <a:pt x="120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7"/>
            <p:cNvSpPr/>
            <p:nvPr/>
          </p:nvSpPr>
          <p:spPr>
            <a:xfrm>
              <a:off x="4183056" y="6398041"/>
              <a:ext cx="75447" cy="50505"/>
            </a:xfrm>
            <a:custGeom>
              <a:rect b="b" l="l" r="r" t="t"/>
              <a:pathLst>
                <a:path extrusionOk="0" h="814" w="1216">
                  <a:moveTo>
                    <a:pt x="606" y="1"/>
                  </a:moveTo>
                  <a:cubicBezTo>
                    <a:pt x="272" y="1"/>
                    <a:pt x="1" y="183"/>
                    <a:pt x="1" y="407"/>
                  </a:cubicBezTo>
                  <a:cubicBezTo>
                    <a:pt x="1" y="631"/>
                    <a:pt x="272" y="813"/>
                    <a:pt x="606" y="813"/>
                  </a:cubicBezTo>
                  <a:cubicBezTo>
                    <a:pt x="945" y="813"/>
                    <a:pt x="1216" y="631"/>
                    <a:pt x="1216" y="407"/>
                  </a:cubicBezTo>
                  <a:cubicBezTo>
                    <a:pt x="1216" y="183"/>
                    <a:pt x="945" y="1"/>
                    <a:pt x="60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7"/>
            <p:cNvSpPr/>
            <p:nvPr/>
          </p:nvSpPr>
          <p:spPr>
            <a:xfrm>
              <a:off x="3514739" y="6054413"/>
              <a:ext cx="109571" cy="104049"/>
            </a:xfrm>
            <a:custGeom>
              <a:rect b="b" l="l" r="r" t="t"/>
              <a:pathLst>
                <a:path extrusionOk="0" h="1677" w="1766">
                  <a:moveTo>
                    <a:pt x="957" y="1"/>
                  </a:moveTo>
                  <a:cubicBezTo>
                    <a:pt x="652" y="1"/>
                    <a:pt x="347" y="199"/>
                    <a:pt x="199" y="527"/>
                  </a:cubicBezTo>
                  <a:cubicBezTo>
                    <a:pt x="0" y="955"/>
                    <a:pt x="148" y="1442"/>
                    <a:pt x="529" y="1615"/>
                  </a:cubicBezTo>
                  <a:cubicBezTo>
                    <a:pt x="621" y="1657"/>
                    <a:pt x="717" y="1677"/>
                    <a:pt x="813" y="1677"/>
                  </a:cubicBezTo>
                  <a:cubicBezTo>
                    <a:pt x="1118" y="1677"/>
                    <a:pt x="1422" y="1479"/>
                    <a:pt x="1570" y="1154"/>
                  </a:cubicBezTo>
                  <a:cubicBezTo>
                    <a:pt x="1765" y="722"/>
                    <a:pt x="1617" y="235"/>
                    <a:pt x="1240" y="62"/>
                  </a:cubicBezTo>
                  <a:cubicBezTo>
                    <a:pt x="1149" y="20"/>
                    <a:pt x="1053" y="1"/>
                    <a:pt x="95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7"/>
            <p:cNvSpPr/>
            <p:nvPr/>
          </p:nvSpPr>
          <p:spPr>
            <a:xfrm>
              <a:off x="3326672" y="6549441"/>
              <a:ext cx="109571" cy="104049"/>
            </a:xfrm>
            <a:custGeom>
              <a:rect b="b" l="l" r="r" t="t"/>
              <a:pathLst>
                <a:path extrusionOk="0" h="1677" w="1766">
                  <a:moveTo>
                    <a:pt x="953" y="1"/>
                  </a:moveTo>
                  <a:cubicBezTo>
                    <a:pt x="648" y="1"/>
                    <a:pt x="343" y="199"/>
                    <a:pt x="195" y="523"/>
                  </a:cubicBezTo>
                  <a:cubicBezTo>
                    <a:pt x="1" y="951"/>
                    <a:pt x="149" y="1442"/>
                    <a:pt x="525" y="1615"/>
                  </a:cubicBezTo>
                  <a:cubicBezTo>
                    <a:pt x="617" y="1657"/>
                    <a:pt x="713" y="1677"/>
                    <a:pt x="809" y="1677"/>
                  </a:cubicBezTo>
                  <a:cubicBezTo>
                    <a:pt x="1114" y="1677"/>
                    <a:pt x="1420" y="1478"/>
                    <a:pt x="1571" y="1150"/>
                  </a:cubicBezTo>
                  <a:cubicBezTo>
                    <a:pt x="1766" y="722"/>
                    <a:pt x="1617" y="236"/>
                    <a:pt x="1237" y="62"/>
                  </a:cubicBezTo>
                  <a:cubicBezTo>
                    <a:pt x="1145" y="20"/>
                    <a:pt x="1049" y="1"/>
                    <a:pt x="95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7"/>
            <p:cNvSpPr/>
            <p:nvPr/>
          </p:nvSpPr>
          <p:spPr>
            <a:xfrm>
              <a:off x="4250564" y="6004402"/>
              <a:ext cx="111681" cy="100079"/>
            </a:xfrm>
            <a:custGeom>
              <a:rect b="b" l="l" r="r" t="t"/>
              <a:pathLst>
                <a:path extrusionOk="0" h="1613" w="1800">
                  <a:moveTo>
                    <a:pt x="802" y="1"/>
                  </a:moveTo>
                  <a:cubicBezTo>
                    <a:pt x="614" y="1"/>
                    <a:pt x="433" y="67"/>
                    <a:pt x="297" y="203"/>
                  </a:cubicBezTo>
                  <a:cubicBezTo>
                    <a:pt x="1" y="495"/>
                    <a:pt x="30" y="1008"/>
                    <a:pt x="365" y="1342"/>
                  </a:cubicBezTo>
                  <a:cubicBezTo>
                    <a:pt x="545" y="1520"/>
                    <a:pt x="778" y="1612"/>
                    <a:pt x="1000" y="1612"/>
                  </a:cubicBezTo>
                  <a:cubicBezTo>
                    <a:pt x="1188" y="1612"/>
                    <a:pt x="1369" y="1546"/>
                    <a:pt x="1503" y="1410"/>
                  </a:cubicBezTo>
                  <a:cubicBezTo>
                    <a:pt x="1799" y="1118"/>
                    <a:pt x="1770" y="605"/>
                    <a:pt x="1435" y="271"/>
                  </a:cubicBezTo>
                  <a:cubicBezTo>
                    <a:pt x="1255" y="93"/>
                    <a:pt x="1023" y="1"/>
                    <a:pt x="80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7"/>
            <p:cNvSpPr/>
            <p:nvPr/>
          </p:nvSpPr>
          <p:spPr>
            <a:xfrm>
              <a:off x="3478752" y="6003657"/>
              <a:ext cx="35738" cy="39585"/>
            </a:xfrm>
            <a:custGeom>
              <a:rect b="b" l="l" r="r" t="t"/>
              <a:pathLst>
                <a:path extrusionOk="0" h="638" w="576">
                  <a:moveTo>
                    <a:pt x="355" y="1"/>
                  </a:moveTo>
                  <a:cubicBezTo>
                    <a:pt x="251" y="1"/>
                    <a:pt x="138" y="88"/>
                    <a:pt x="76" y="224"/>
                  </a:cubicBezTo>
                  <a:cubicBezTo>
                    <a:pt x="0" y="389"/>
                    <a:pt x="30" y="567"/>
                    <a:pt x="148" y="622"/>
                  </a:cubicBezTo>
                  <a:cubicBezTo>
                    <a:pt x="171" y="632"/>
                    <a:pt x="196" y="637"/>
                    <a:pt x="221" y="637"/>
                  </a:cubicBezTo>
                  <a:cubicBezTo>
                    <a:pt x="325" y="637"/>
                    <a:pt x="438" y="551"/>
                    <a:pt x="500" y="414"/>
                  </a:cubicBezTo>
                  <a:cubicBezTo>
                    <a:pt x="576" y="249"/>
                    <a:pt x="542" y="67"/>
                    <a:pt x="428" y="16"/>
                  </a:cubicBezTo>
                  <a:cubicBezTo>
                    <a:pt x="405" y="6"/>
                    <a:pt x="380" y="1"/>
                    <a:pt x="35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6" name="Google Shape;8476;p67"/>
          <p:cNvGrpSpPr/>
          <p:nvPr/>
        </p:nvGrpSpPr>
        <p:grpSpPr>
          <a:xfrm>
            <a:off x="5223377" y="8261534"/>
            <a:ext cx="1770216" cy="1613407"/>
            <a:chOff x="5296000" y="7967991"/>
            <a:chExt cx="1693501" cy="1543487"/>
          </a:xfrm>
        </p:grpSpPr>
        <p:sp>
          <p:nvSpPr>
            <p:cNvPr id="8477" name="Google Shape;8477;p67"/>
            <p:cNvSpPr/>
            <p:nvPr/>
          </p:nvSpPr>
          <p:spPr>
            <a:xfrm>
              <a:off x="5296000" y="7967991"/>
              <a:ext cx="1693501" cy="1542929"/>
            </a:xfrm>
            <a:custGeom>
              <a:rect b="b" l="l" r="r" t="t"/>
              <a:pathLst>
                <a:path extrusionOk="0" h="20804" w="22835">
                  <a:moveTo>
                    <a:pt x="11415" y="1"/>
                  </a:moveTo>
                  <a:cubicBezTo>
                    <a:pt x="8753" y="1"/>
                    <a:pt x="6091" y="1016"/>
                    <a:pt x="4059" y="3048"/>
                  </a:cubicBezTo>
                  <a:cubicBezTo>
                    <a:pt x="0" y="7107"/>
                    <a:pt x="0" y="13693"/>
                    <a:pt x="4059" y="17756"/>
                  </a:cubicBezTo>
                  <a:cubicBezTo>
                    <a:pt x="6091" y="19788"/>
                    <a:pt x="8753" y="20803"/>
                    <a:pt x="11415" y="20803"/>
                  </a:cubicBezTo>
                  <a:cubicBezTo>
                    <a:pt x="14077" y="20803"/>
                    <a:pt x="16740" y="19788"/>
                    <a:pt x="18771" y="17756"/>
                  </a:cubicBezTo>
                  <a:cubicBezTo>
                    <a:pt x="22834" y="13693"/>
                    <a:pt x="22834" y="7107"/>
                    <a:pt x="18771" y="3048"/>
                  </a:cubicBezTo>
                  <a:cubicBezTo>
                    <a:pt x="16740" y="1016"/>
                    <a:pt x="14077" y="1"/>
                    <a:pt x="114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7"/>
            <p:cNvSpPr/>
            <p:nvPr/>
          </p:nvSpPr>
          <p:spPr>
            <a:xfrm>
              <a:off x="5725702" y="8184918"/>
              <a:ext cx="164567" cy="138318"/>
            </a:xfrm>
            <a:custGeom>
              <a:rect b="b" l="l" r="r" t="t"/>
              <a:pathLst>
                <a:path extrusionOk="0" h="1865" w="2219">
                  <a:moveTo>
                    <a:pt x="1159" y="0"/>
                  </a:moveTo>
                  <a:cubicBezTo>
                    <a:pt x="1034" y="0"/>
                    <a:pt x="905" y="23"/>
                    <a:pt x="779" y="72"/>
                  </a:cubicBezTo>
                  <a:cubicBezTo>
                    <a:pt x="267" y="267"/>
                    <a:pt x="0" y="813"/>
                    <a:pt x="182" y="1287"/>
                  </a:cubicBezTo>
                  <a:cubicBezTo>
                    <a:pt x="320" y="1648"/>
                    <a:pt x="675" y="1865"/>
                    <a:pt x="1062" y="1865"/>
                  </a:cubicBezTo>
                  <a:cubicBezTo>
                    <a:pt x="1186" y="1865"/>
                    <a:pt x="1314" y="1842"/>
                    <a:pt x="1439" y="1795"/>
                  </a:cubicBezTo>
                  <a:cubicBezTo>
                    <a:pt x="1952" y="1596"/>
                    <a:pt x="2218" y="1050"/>
                    <a:pt x="2036" y="576"/>
                  </a:cubicBezTo>
                  <a:cubicBezTo>
                    <a:pt x="1899" y="218"/>
                    <a:pt x="1545" y="0"/>
                    <a:pt x="115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7"/>
            <p:cNvSpPr/>
            <p:nvPr/>
          </p:nvSpPr>
          <p:spPr>
            <a:xfrm>
              <a:off x="5452930" y="8781709"/>
              <a:ext cx="169535" cy="219899"/>
            </a:xfrm>
            <a:custGeom>
              <a:rect b="b" l="l" r="r" t="t"/>
              <a:pathLst>
                <a:path extrusionOk="0" h="2965" w="2286">
                  <a:moveTo>
                    <a:pt x="1035" y="0"/>
                  </a:moveTo>
                  <a:cubicBezTo>
                    <a:pt x="1001" y="0"/>
                    <a:pt x="966" y="3"/>
                    <a:pt x="931" y="8"/>
                  </a:cubicBezTo>
                  <a:cubicBezTo>
                    <a:pt x="364" y="88"/>
                    <a:pt x="0" y="812"/>
                    <a:pt x="115" y="1629"/>
                  </a:cubicBezTo>
                  <a:cubicBezTo>
                    <a:pt x="226" y="2392"/>
                    <a:pt x="722" y="2965"/>
                    <a:pt x="1252" y="2965"/>
                  </a:cubicBezTo>
                  <a:cubicBezTo>
                    <a:pt x="1286" y="2965"/>
                    <a:pt x="1320" y="2963"/>
                    <a:pt x="1355" y="2958"/>
                  </a:cubicBezTo>
                  <a:cubicBezTo>
                    <a:pt x="1922" y="2877"/>
                    <a:pt x="2286" y="2149"/>
                    <a:pt x="2172" y="1337"/>
                  </a:cubicBezTo>
                  <a:cubicBezTo>
                    <a:pt x="2060" y="570"/>
                    <a:pt x="1565" y="0"/>
                    <a:pt x="10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7"/>
            <p:cNvSpPr/>
            <p:nvPr/>
          </p:nvSpPr>
          <p:spPr>
            <a:xfrm>
              <a:off x="6432923" y="8765541"/>
              <a:ext cx="379860" cy="430009"/>
            </a:xfrm>
            <a:custGeom>
              <a:rect b="b" l="l" r="r" t="t"/>
              <a:pathLst>
                <a:path extrusionOk="0" h="5798" w="5122">
                  <a:moveTo>
                    <a:pt x="3116" y="1"/>
                  </a:moveTo>
                  <a:cubicBezTo>
                    <a:pt x="2163" y="1"/>
                    <a:pt x="1129" y="840"/>
                    <a:pt x="618" y="2122"/>
                  </a:cubicBezTo>
                  <a:cubicBezTo>
                    <a:pt x="0" y="3662"/>
                    <a:pt x="373" y="5262"/>
                    <a:pt x="1448" y="5690"/>
                  </a:cubicBezTo>
                  <a:cubicBezTo>
                    <a:pt x="1629" y="5763"/>
                    <a:pt x="1819" y="5798"/>
                    <a:pt x="2012" y="5798"/>
                  </a:cubicBezTo>
                  <a:cubicBezTo>
                    <a:pt x="2963" y="5798"/>
                    <a:pt x="3994" y="4956"/>
                    <a:pt x="4504" y="3675"/>
                  </a:cubicBezTo>
                  <a:cubicBezTo>
                    <a:pt x="5122" y="2135"/>
                    <a:pt x="4749" y="535"/>
                    <a:pt x="3678" y="107"/>
                  </a:cubicBezTo>
                  <a:cubicBezTo>
                    <a:pt x="3497" y="35"/>
                    <a:pt x="3308" y="1"/>
                    <a:pt x="311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7"/>
            <p:cNvSpPr/>
            <p:nvPr/>
          </p:nvSpPr>
          <p:spPr>
            <a:xfrm>
              <a:off x="6150361" y="8536748"/>
              <a:ext cx="241473" cy="211370"/>
            </a:xfrm>
            <a:custGeom>
              <a:rect b="b" l="l" r="r" t="t"/>
              <a:pathLst>
                <a:path extrusionOk="0" h="2850" w="3256">
                  <a:moveTo>
                    <a:pt x="1590" y="0"/>
                  </a:moveTo>
                  <a:cubicBezTo>
                    <a:pt x="853" y="0"/>
                    <a:pt x="214" y="503"/>
                    <a:pt x="111" y="1207"/>
                  </a:cubicBezTo>
                  <a:cubicBezTo>
                    <a:pt x="1" y="1982"/>
                    <a:pt x="585" y="2714"/>
                    <a:pt x="1423" y="2832"/>
                  </a:cubicBezTo>
                  <a:cubicBezTo>
                    <a:pt x="1504" y="2844"/>
                    <a:pt x="1584" y="2850"/>
                    <a:pt x="1663" y="2850"/>
                  </a:cubicBezTo>
                  <a:cubicBezTo>
                    <a:pt x="2403" y="2850"/>
                    <a:pt x="3038" y="2347"/>
                    <a:pt x="3141" y="1643"/>
                  </a:cubicBezTo>
                  <a:cubicBezTo>
                    <a:pt x="3256" y="869"/>
                    <a:pt x="2667" y="136"/>
                    <a:pt x="1829" y="18"/>
                  </a:cubicBezTo>
                  <a:cubicBezTo>
                    <a:pt x="1749" y="6"/>
                    <a:pt x="1669" y="0"/>
                    <a:pt x="159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7"/>
            <p:cNvSpPr/>
            <p:nvPr/>
          </p:nvSpPr>
          <p:spPr>
            <a:xfrm>
              <a:off x="5893311" y="9076211"/>
              <a:ext cx="86103" cy="75055"/>
            </a:xfrm>
            <a:custGeom>
              <a:rect b="b" l="l" r="r" t="t"/>
              <a:pathLst>
                <a:path extrusionOk="0" h="1012" w="1161">
                  <a:moveTo>
                    <a:pt x="574" y="1"/>
                  </a:moveTo>
                  <a:cubicBezTo>
                    <a:pt x="311" y="1"/>
                    <a:pt x="82" y="181"/>
                    <a:pt x="47" y="430"/>
                  </a:cubicBezTo>
                  <a:cubicBezTo>
                    <a:pt x="0" y="705"/>
                    <a:pt x="212" y="963"/>
                    <a:pt x="508" y="1006"/>
                  </a:cubicBezTo>
                  <a:cubicBezTo>
                    <a:pt x="537" y="1010"/>
                    <a:pt x="565" y="1012"/>
                    <a:pt x="593" y="1012"/>
                  </a:cubicBezTo>
                  <a:cubicBezTo>
                    <a:pt x="858" y="1012"/>
                    <a:pt x="1084" y="835"/>
                    <a:pt x="1122" y="582"/>
                  </a:cubicBezTo>
                  <a:cubicBezTo>
                    <a:pt x="1160" y="307"/>
                    <a:pt x="953" y="49"/>
                    <a:pt x="657" y="7"/>
                  </a:cubicBezTo>
                  <a:cubicBezTo>
                    <a:pt x="629" y="3"/>
                    <a:pt x="601" y="1"/>
                    <a:pt x="57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7"/>
            <p:cNvSpPr/>
            <p:nvPr/>
          </p:nvSpPr>
          <p:spPr>
            <a:xfrm>
              <a:off x="5498392" y="8629007"/>
              <a:ext cx="94557" cy="97453"/>
            </a:xfrm>
            <a:custGeom>
              <a:rect b="b" l="l" r="r" t="t"/>
              <a:pathLst>
                <a:path extrusionOk="0" h="1314" w="1275">
                  <a:moveTo>
                    <a:pt x="451" y="1"/>
                  </a:moveTo>
                  <a:cubicBezTo>
                    <a:pt x="372" y="1"/>
                    <a:pt x="297" y="21"/>
                    <a:pt x="234" y="65"/>
                  </a:cubicBezTo>
                  <a:cubicBezTo>
                    <a:pt x="9" y="221"/>
                    <a:pt x="1" y="611"/>
                    <a:pt x="225" y="937"/>
                  </a:cubicBezTo>
                  <a:cubicBezTo>
                    <a:pt x="387" y="1175"/>
                    <a:pt x="622" y="1314"/>
                    <a:pt x="826" y="1314"/>
                  </a:cubicBezTo>
                  <a:cubicBezTo>
                    <a:pt x="905" y="1314"/>
                    <a:pt x="979" y="1293"/>
                    <a:pt x="1042" y="1250"/>
                  </a:cubicBezTo>
                  <a:cubicBezTo>
                    <a:pt x="1271" y="1097"/>
                    <a:pt x="1275" y="704"/>
                    <a:pt x="1051" y="378"/>
                  </a:cubicBezTo>
                  <a:cubicBezTo>
                    <a:pt x="892" y="140"/>
                    <a:pt x="656" y="1"/>
                    <a:pt x="45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7"/>
            <p:cNvSpPr/>
            <p:nvPr/>
          </p:nvSpPr>
          <p:spPr>
            <a:xfrm>
              <a:off x="5731635" y="8180987"/>
              <a:ext cx="157002" cy="149146"/>
            </a:xfrm>
            <a:custGeom>
              <a:rect b="b" l="l" r="r" t="t"/>
              <a:pathLst>
                <a:path extrusionOk="0" h="2011" w="2117">
                  <a:moveTo>
                    <a:pt x="1147" y="108"/>
                  </a:moveTo>
                  <a:cubicBezTo>
                    <a:pt x="1240" y="108"/>
                    <a:pt x="1333" y="122"/>
                    <a:pt x="1423" y="151"/>
                  </a:cubicBezTo>
                  <a:cubicBezTo>
                    <a:pt x="1656" y="231"/>
                    <a:pt x="1833" y="417"/>
                    <a:pt x="1905" y="650"/>
                  </a:cubicBezTo>
                  <a:cubicBezTo>
                    <a:pt x="1969" y="874"/>
                    <a:pt x="1939" y="1116"/>
                    <a:pt x="1825" y="1319"/>
                  </a:cubicBezTo>
                  <a:cubicBezTo>
                    <a:pt x="1711" y="1513"/>
                    <a:pt x="1533" y="1666"/>
                    <a:pt x="1321" y="1750"/>
                  </a:cubicBezTo>
                  <a:cubicBezTo>
                    <a:pt x="1190" y="1799"/>
                    <a:pt x="1052" y="1825"/>
                    <a:pt x="914" y="1825"/>
                  </a:cubicBezTo>
                  <a:cubicBezTo>
                    <a:pt x="825" y="1825"/>
                    <a:pt x="736" y="1814"/>
                    <a:pt x="648" y="1793"/>
                  </a:cubicBezTo>
                  <a:cubicBezTo>
                    <a:pt x="407" y="1734"/>
                    <a:pt x="208" y="1564"/>
                    <a:pt x="115" y="1336"/>
                  </a:cubicBezTo>
                  <a:cubicBezTo>
                    <a:pt x="18" y="1103"/>
                    <a:pt x="77" y="836"/>
                    <a:pt x="204" y="642"/>
                  </a:cubicBezTo>
                  <a:cubicBezTo>
                    <a:pt x="335" y="451"/>
                    <a:pt x="517" y="299"/>
                    <a:pt x="729" y="206"/>
                  </a:cubicBezTo>
                  <a:cubicBezTo>
                    <a:pt x="860" y="141"/>
                    <a:pt x="1003" y="108"/>
                    <a:pt x="1147" y="108"/>
                  </a:cubicBezTo>
                  <a:close/>
                  <a:moveTo>
                    <a:pt x="1000" y="0"/>
                  </a:moveTo>
                  <a:cubicBezTo>
                    <a:pt x="889" y="0"/>
                    <a:pt x="777" y="17"/>
                    <a:pt x="669" y="49"/>
                  </a:cubicBezTo>
                  <a:cubicBezTo>
                    <a:pt x="407" y="134"/>
                    <a:pt x="200" y="333"/>
                    <a:pt x="94" y="587"/>
                  </a:cubicBezTo>
                  <a:cubicBezTo>
                    <a:pt x="1" y="828"/>
                    <a:pt x="1" y="1099"/>
                    <a:pt x="94" y="1344"/>
                  </a:cubicBezTo>
                  <a:cubicBezTo>
                    <a:pt x="187" y="1590"/>
                    <a:pt x="369" y="1793"/>
                    <a:pt x="602" y="1911"/>
                  </a:cubicBezTo>
                  <a:cubicBezTo>
                    <a:pt x="740" y="1977"/>
                    <a:pt x="890" y="2010"/>
                    <a:pt x="1040" y="2010"/>
                  </a:cubicBezTo>
                  <a:cubicBezTo>
                    <a:pt x="1161" y="2010"/>
                    <a:pt x="1282" y="1989"/>
                    <a:pt x="1397" y="1945"/>
                  </a:cubicBezTo>
                  <a:cubicBezTo>
                    <a:pt x="1656" y="1844"/>
                    <a:pt x="1867" y="1653"/>
                    <a:pt x="1990" y="1399"/>
                  </a:cubicBezTo>
                  <a:cubicBezTo>
                    <a:pt x="2113" y="1154"/>
                    <a:pt x="2117" y="866"/>
                    <a:pt x="2003" y="612"/>
                  </a:cubicBezTo>
                  <a:cubicBezTo>
                    <a:pt x="1888" y="375"/>
                    <a:pt x="1690" y="189"/>
                    <a:pt x="1444" y="91"/>
                  </a:cubicBezTo>
                  <a:cubicBezTo>
                    <a:pt x="1303" y="30"/>
                    <a:pt x="1152" y="0"/>
                    <a:pt x="100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7"/>
            <p:cNvSpPr/>
            <p:nvPr/>
          </p:nvSpPr>
          <p:spPr>
            <a:xfrm>
              <a:off x="6136567" y="8078790"/>
              <a:ext cx="455580" cy="350726"/>
            </a:xfrm>
            <a:custGeom>
              <a:rect b="b" l="l" r="r" t="t"/>
              <a:pathLst>
                <a:path extrusionOk="0" h="4729" w="6143">
                  <a:moveTo>
                    <a:pt x="2193" y="0"/>
                  </a:moveTo>
                  <a:cubicBezTo>
                    <a:pt x="1530" y="0"/>
                    <a:pt x="957" y="240"/>
                    <a:pt x="636" y="716"/>
                  </a:cubicBezTo>
                  <a:cubicBezTo>
                    <a:pt x="1" y="1656"/>
                    <a:pt x="581" y="3150"/>
                    <a:pt x="1926" y="4060"/>
                  </a:cubicBezTo>
                  <a:cubicBezTo>
                    <a:pt x="2587" y="4506"/>
                    <a:pt x="3309" y="4729"/>
                    <a:pt x="3948" y="4729"/>
                  </a:cubicBezTo>
                  <a:cubicBezTo>
                    <a:pt x="4610" y="4729"/>
                    <a:pt x="5184" y="4489"/>
                    <a:pt x="5507" y="4013"/>
                  </a:cubicBezTo>
                  <a:cubicBezTo>
                    <a:pt x="6142" y="3073"/>
                    <a:pt x="5562" y="1579"/>
                    <a:pt x="4216" y="669"/>
                  </a:cubicBezTo>
                  <a:cubicBezTo>
                    <a:pt x="3556" y="223"/>
                    <a:pt x="2833" y="0"/>
                    <a:pt x="219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7"/>
            <p:cNvSpPr/>
            <p:nvPr/>
          </p:nvSpPr>
          <p:spPr>
            <a:xfrm>
              <a:off x="6599271" y="8321675"/>
              <a:ext cx="118067" cy="153373"/>
            </a:xfrm>
            <a:custGeom>
              <a:rect b="b" l="l" r="r" t="t"/>
              <a:pathLst>
                <a:path extrusionOk="0" h="2068" w="1592">
                  <a:moveTo>
                    <a:pt x="719" y="1"/>
                  </a:moveTo>
                  <a:cubicBezTo>
                    <a:pt x="696" y="1"/>
                    <a:pt x="672" y="3"/>
                    <a:pt x="648" y="6"/>
                  </a:cubicBezTo>
                  <a:cubicBezTo>
                    <a:pt x="254" y="61"/>
                    <a:pt x="0" y="569"/>
                    <a:pt x="81" y="1136"/>
                  </a:cubicBezTo>
                  <a:cubicBezTo>
                    <a:pt x="156" y="1669"/>
                    <a:pt x="501" y="2068"/>
                    <a:pt x="870" y="2068"/>
                  </a:cubicBezTo>
                  <a:cubicBezTo>
                    <a:pt x="893" y="2068"/>
                    <a:pt x="917" y="2066"/>
                    <a:pt x="940" y="2063"/>
                  </a:cubicBezTo>
                  <a:cubicBezTo>
                    <a:pt x="1338" y="2008"/>
                    <a:pt x="1592" y="1500"/>
                    <a:pt x="1511" y="933"/>
                  </a:cubicBezTo>
                  <a:cubicBezTo>
                    <a:pt x="1436" y="399"/>
                    <a:pt x="1091" y="1"/>
                    <a:pt x="7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7"/>
            <p:cNvSpPr/>
            <p:nvPr/>
          </p:nvSpPr>
          <p:spPr>
            <a:xfrm>
              <a:off x="6161041" y="8072042"/>
              <a:ext cx="405001" cy="361703"/>
            </a:xfrm>
            <a:custGeom>
              <a:rect b="b" l="l" r="r" t="t"/>
              <a:pathLst>
                <a:path extrusionOk="0" h="4877" w="5461">
                  <a:moveTo>
                    <a:pt x="1834" y="179"/>
                  </a:moveTo>
                  <a:cubicBezTo>
                    <a:pt x="1904" y="179"/>
                    <a:pt x="1975" y="182"/>
                    <a:pt x="2045" y="189"/>
                  </a:cubicBezTo>
                  <a:cubicBezTo>
                    <a:pt x="2684" y="240"/>
                    <a:pt x="3294" y="494"/>
                    <a:pt x="3831" y="841"/>
                  </a:cubicBezTo>
                  <a:cubicBezTo>
                    <a:pt x="4360" y="1205"/>
                    <a:pt x="4822" y="1675"/>
                    <a:pt x="5126" y="2246"/>
                  </a:cubicBezTo>
                  <a:cubicBezTo>
                    <a:pt x="5283" y="2530"/>
                    <a:pt x="5376" y="2843"/>
                    <a:pt x="5406" y="3164"/>
                  </a:cubicBezTo>
                  <a:cubicBezTo>
                    <a:pt x="5431" y="3495"/>
                    <a:pt x="5347" y="3820"/>
                    <a:pt x="5169" y="4096"/>
                  </a:cubicBezTo>
                  <a:cubicBezTo>
                    <a:pt x="4978" y="4362"/>
                    <a:pt x="4707" y="4561"/>
                    <a:pt x="4394" y="4663"/>
                  </a:cubicBezTo>
                  <a:cubicBezTo>
                    <a:pt x="4168" y="4731"/>
                    <a:pt x="3932" y="4765"/>
                    <a:pt x="3694" y="4765"/>
                  </a:cubicBezTo>
                  <a:cubicBezTo>
                    <a:pt x="3607" y="4765"/>
                    <a:pt x="3520" y="4761"/>
                    <a:pt x="3433" y="4752"/>
                  </a:cubicBezTo>
                  <a:cubicBezTo>
                    <a:pt x="2794" y="4667"/>
                    <a:pt x="2181" y="4438"/>
                    <a:pt x="1639" y="4083"/>
                  </a:cubicBezTo>
                  <a:cubicBezTo>
                    <a:pt x="1106" y="3727"/>
                    <a:pt x="615" y="3266"/>
                    <a:pt x="327" y="2678"/>
                  </a:cubicBezTo>
                  <a:cubicBezTo>
                    <a:pt x="179" y="2390"/>
                    <a:pt x="94" y="2068"/>
                    <a:pt x="85" y="1742"/>
                  </a:cubicBezTo>
                  <a:cubicBezTo>
                    <a:pt x="73" y="1421"/>
                    <a:pt x="166" y="1103"/>
                    <a:pt x="352" y="837"/>
                  </a:cubicBezTo>
                  <a:cubicBezTo>
                    <a:pt x="543" y="583"/>
                    <a:pt x="805" y="396"/>
                    <a:pt x="1106" y="295"/>
                  </a:cubicBezTo>
                  <a:cubicBezTo>
                    <a:pt x="1343" y="219"/>
                    <a:pt x="1587" y="179"/>
                    <a:pt x="1834" y="179"/>
                  </a:cubicBezTo>
                  <a:close/>
                  <a:moveTo>
                    <a:pt x="1887" y="1"/>
                  </a:moveTo>
                  <a:cubicBezTo>
                    <a:pt x="1604" y="1"/>
                    <a:pt x="1322" y="52"/>
                    <a:pt x="1055" y="151"/>
                  </a:cubicBezTo>
                  <a:cubicBezTo>
                    <a:pt x="729" y="269"/>
                    <a:pt x="454" y="489"/>
                    <a:pt x="259" y="777"/>
                  </a:cubicBezTo>
                  <a:cubicBezTo>
                    <a:pt x="85" y="1069"/>
                    <a:pt x="1" y="1408"/>
                    <a:pt x="18" y="1747"/>
                  </a:cubicBezTo>
                  <a:cubicBezTo>
                    <a:pt x="39" y="2081"/>
                    <a:pt x="124" y="2407"/>
                    <a:pt x="267" y="2707"/>
                  </a:cubicBezTo>
                  <a:cubicBezTo>
                    <a:pt x="560" y="3313"/>
                    <a:pt x="1004" y="3829"/>
                    <a:pt x="1550" y="4218"/>
                  </a:cubicBezTo>
                  <a:cubicBezTo>
                    <a:pt x="2100" y="4595"/>
                    <a:pt x="2752" y="4857"/>
                    <a:pt x="3429" y="4874"/>
                  </a:cubicBezTo>
                  <a:cubicBezTo>
                    <a:pt x="3461" y="4876"/>
                    <a:pt x="3492" y="4876"/>
                    <a:pt x="3523" y="4876"/>
                  </a:cubicBezTo>
                  <a:cubicBezTo>
                    <a:pt x="3826" y="4876"/>
                    <a:pt x="4127" y="4821"/>
                    <a:pt x="4411" y="4709"/>
                  </a:cubicBezTo>
                  <a:cubicBezTo>
                    <a:pt x="4724" y="4591"/>
                    <a:pt x="4991" y="4379"/>
                    <a:pt x="5186" y="4108"/>
                  </a:cubicBezTo>
                  <a:cubicBezTo>
                    <a:pt x="5368" y="3825"/>
                    <a:pt x="5461" y="3499"/>
                    <a:pt x="5457" y="3164"/>
                  </a:cubicBezTo>
                  <a:cubicBezTo>
                    <a:pt x="5457" y="2826"/>
                    <a:pt x="5385" y="2496"/>
                    <a:pt x="5245" y="2187"/>
                  </a:cubicBezTo>
                  <a:cubicBezTo>
                    <a:pt x="4978" y="1569"/>
                    <a:pt x="4504" y="1052"/>
                    <a:pt x="3946" y="676"/>
                  </a:cubicBezTo>
                  <a:cubicBezTo>
                    <a:pt x="3391" y="299"/>
                    <a:pt x="2739" y="45"/>
                    <a:pt x="2058" y="7"/>
                  </a:cubicBezTo>
                  <a:cubicBezTo>
                    <a:pt x="2001" y="3"/>
                    <a:pt x="1944" y="1"/>
                    <a:pt x="188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7"/>
            <p:cNvSpPr/>
            <p:nvPr/>
          </p:nvSpPr>
          <p:spPr>
            <a:xfrm>
              <a:off x="6598011" y="8317299"/>
              <a:ext cx="123777" cy="158713"/>
            </a:xfrm>
            <a:custGeom>
              <a:rect b="b" l="l" r="r" t="t"/>
              <a:pathLst>
                <a:path extrusionOk="0" h="2140" w="1669">
                  <a:moveTo>
                    <a:pt x="693" y="119"/>
                  </a:moveTo>
                  <a:cubicBezTo>
                    <a:pt x="896" y="119"/>
                    <a:pt x="1071" y="248"/>
                    <a:pt x="1194" y="412"/>
                  </a:cubicBezTo>
                  <a:cubicBezTo>
                    <a:pt x="1317" y="590"/>
                    <a:pt x="1397" y="793"/>
                    <a:pt x="1427" y="1009"/>
                  </a:cubicBezTo>
                  <a:cubicBezTo>
                    <a:pt x="1456" y="1225"/>
                    <a:pt x="1448" y="1440"/>
                    <a:pt x="1393" y="1652"/>
                  </a:cubicBezTo>
                  <a:cubicBezTo>
                    <a:pt x="1342" y="1859"/>
                    <a:pt x="1194" y="2079"/>
                    <a:pt x="957" y="2113"/>
                  </a:cubicBezTo>
                  <a:cubicBezTo>
                    <a:pt x="938" y="2115"/>
                    <a:pt x="919" y="2117"/>
                    <a:pt x="900" y="2117"/>
                  </a:cubicBezTo>
                  <a:cubicBezTo>
                    <a:pt x="805" y="2117"/>
                    <a:pt x="712" y="2090"/>
                    <a:pt x="631" y="2037"/>
                  </a:cubicBezTo>
                  <a:cubicBezTo>
                    <a:pt x="538" y="1974"/>
                    <a:pt x="462" y="1889"/>
                    <a:pt x="403" y="1796"/>
                  </a:cubicBezTo>
                  <a:cubicBezTo>
                    <a:pt x="293" y="1605"/>
                    <a:pt x="216" y="1398"/>
                    <a:pt x="174" y="1186"/>
                  </a:cubicBezTo>
                  <a:cubicBezTo>
                    <a:pt x="132" y="971"/>
                    <a:pt x="123" y="734"/>
                    <a:pt x="199" y="522"/>
                  </a:cubicBezTo>
                  <a:cubicBezTo>
                    <a:pt x="276" y="310"/>
                    <a:pt x="462" y="128"/>
                    <a:pt x="673" y="120"/>
                  </a:cubicBezTo>
                  <a:cubicBezTo>
                    <a:pt x="680" y="120"/>
                    <a:pt x="686" y="119"/>
                    <a:pt x="693" y="119"/>
                  </a:cubicBezTo>
                  <a:close/>
                  <a:moveTo>
                    <a:pt x="776" y="1"/>
                  </a:moveTo>
                  <a:cubicBezTo>
                    <a:pt x="736" y="1"/>
                    <a:pt x="696" y="5"/>
                    <a:pt x="657" y="14"/>
                  </a:cubicBezTo>
                  <a:cubicBezTo>
                    <a:pt x="398" y="69"/>
                    <a:pt x="233" y="285"/>
                    <a:pt x="140" y="501"/>
                  </a:cubicBezTo>
                  <a:cubicBezTo>
                    <a:pt x="43" y="721"/>
                    <a:pt x="0" y="966"/>
                    <a:pt x="17" y="1208"/>
                  </a:cubicBezTo>
                  <a:cubicBezTo>
                    <a:pt x="34" y="1457"/>
                    <a:pt x="140" y="1690"/>
                    <a:pt x="309" y="1872"/>
                  </a:cubicBezTo>
                  <a:cubicBezTo>
                    <a:pt x="461" y="2031"/>
                    <a:pt x="673" y="2139"/>
                    <a:pt x="886" y="2139"/>
                  </a:cubicBezTo>
                  <a:cubicBezTo>
                    <a:pt x="911" y="2139"/>
                    <a:pt x="936" y="2138"/>
                    <a:pt x="961" y="2135"/>
                  </a:cubicBezTo>
                  <a:cubicBezTo>
                    <a:pt x="1198" y="2096"/>
                    <a:pt x="1397" y="1923"/>
                    <a:pt x="1516" y="1703"/>
                  </a:cubicBezTo>
                  <a:cubicBezTo>
                    <a:pt x="1626" y="1478"/>
                    <a:pt x="1668" y="1225"/>
                    <a:pt x="1630" y="979"/>
                  </a:cubicBezTo>
                  <a:cubicBezTo>
                    <a:pt x="1596" y="729"/>
                    <a:pt x="1499" y="492"/>
                    <a:pt x="1338" y="298"/>
                  </a:cubicBezTo>
                  <a:cubicBezTo>
                    <a:pt x="1205" y="132"/>
                    <a:pt x="996" y="1"/>
                    <a:pt x="77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7"/>
            <p:cNvSpPr/>
            <p:nvPr/>
          </p:nvSpPr>
          <p:spPr>
            <a:xfrm>
              <a:off x="5453226" y="8777482"/>
              <a:ext cx="171464" cy="224794"/>
            </a:xfrm>
            <a:custGeom>
              <a:rect b="b" l="l" r="r" t="t"/>
              <a:pathLst>
                <a:path extrusionOk="0" h="3031" w="2312">
                  <a:moveTo>
                    <a:pt x="987" y="114"/>
                  </a:moveTo>
                  <a:cubicBezTo>
                    <a:pt x="1281" y="114"/>
                    <a:pt x="1542" y="301"/>
                    <a:pt x="1719" y="534"/>
                  </a:cubicBezTo>
                  <a:cubicBezTo>
                    <a:pt x="1905" y="793"/>
                    <a:pt x="2024" y="1093"/>
                    <a:pt x="2066" y="1406"/>
                  </a:cubicBezTo>
                  <a:cubicBezTo>
                    <a:pt x="2113" y="1724"/>
                    <a:pt x="2091" y="2045"/>
                    <a:pt x="2002" y="2350"/>
                  </a:cubicBezTo>
                  <a:cubicBezTo>
                    <a:pt x="1956" y="2507"/>
                    <a:pt x="1876" y="2651"/>
                    <a:pt x="1770" y="2769"/>
                  </a:cubicBezTo>
                  <a:cubicBezTo>
                    <a:pt x="1660" y="2896"/>
                    <a:pt x="1512" y="2977"/>
                    <a:pt x="1351" y="3006"/>
                  </a:cubicBezTo>
                  <a:lnTo>
                    <a:pt x="1346" y="3006"/>
                  </a:lnTo>
                  <a:cubicBezTo>
                    <a:pt x="1321" y="3009"/>
                    <a:pt x="1296" y="3010"/>
                    <a:pt x="1271" y="3010"/>
                  </a:cubicBezTo>
                  <a:cubicBezTo>
                    <a:pt x="1135" y="3010"/>
                    <a:pt x="999" y="2972"/>
                    <a:pt x="885" y="2900"/>
                  </a:cubicBezTo>
                  <a:cubicBezTo>
                    <a:pt x="745" y="2812"/>
                    <a:pt x="631" y="2697"/>
                    <a:pt x="542" y="2562"/>
                  </a:cubicBezTo>
                  <a:cubicBezTo>
                    <a:pt x="369" y="2291"/>
                    <a:pt x="254" y="1990"/>
                    <a:pt x="199" y="1673"/>
                  </a:cubicBezTo>
                  <a:cubicBezTo>
                    <a:pt x="140" y="1360"/>
                    <a:pt x="140" y="1017"/>
                    <a:pt x="250" y="712"/>
                  </a:cubicBezTo>
                  <a:cubicBezTo>
                    <a:pt x="360" y="412"/>
                    <a:pt x="623" y="141"/>
                    <a:pt x="940" y="115"/>
                  </a:cubicBezTo>
                  <a:cubicBezTo>
                    <a:pt x="956" y="114"/>
                    <a:pt x="971" y="114"/>
                    <a:pt x="987" y="114"/>
                  </a:cubicBezTo>
                  <a:close/>
                  <a:moveTo>
                    <a:pt x="1071" y="0"/>
                  </a:moveTo>
                  <a:cubicBezTo>
                    <a:pt x="1021" y="0"/>
                    <a:pt x="972" y="5"/>
                    <a:pt x="923" y="14"/>
                  </a:cubicBezTo>
                  <a:cubicBezTo>
                    <a:pt x="750" y="48"/>
                    <a:pt x="593" y="137"/>
                    <a:pt x="470" y="264"/>
                  </a:cubicBezTo>
                  <a:cubicBezTo>
                    <a:pt x="352" y="386"/>
                    <a:pt x="254" y="534"/>
                    <a:pt x="191" y="691"/>
                  </a:cubicBezTo>
                  <a:cubicBezTo>
                    <a:pt x="56" y="1009"/>
                    <a:pt x="1" y="1351"/>
                    <a:pt x="30" y="1698"/>
                  </a:cubicBezTo>
                  <a:cubicBezTo>
                    <a:pt x="64" y="2045"/>
                    <a:pt x="208" y="2376"/>
                    <a:pt x="441" y="2638"/>
                  </a:cubicBezTo>
                  <a:cubicBezTo>
                    <a:pt x="644" y="2868"/>
                    <a:pt x="938" y="3031"/>
                    <a:pt x="1239" y="3031"/>
                  </a:cubicBezTo>
                  <a:cubicBezTo>
                    <a:pt x="1277" y="3031"/>
                    <a:pt x="1314" y="3028"/>
                    <a:pt x="1351" y="3023"/>
                  </a:cubicBezTo>
                  <a:cubicBezTo>
                    <a:pt x="1689" y="2972"/>
                    <a:pt x="1969" y="2710"/>
                    <a:pt x="2121" y="2401"/>
                  </a:cubicBezTo>
                  <a:cubicBezTo>
                    <a:pt x="2282" y="2088"/>
                    <a:pt x="2311" y="1724"/>
                    <a:pt x="2269" y="1381"/>
                  </a:cubicBezTo>
                  <a:cubicBezTo>
                    <a:pt x="2223" y="1030"/>
                    <a:pt x="2083" y="700"/>
                    <a:pt x="1863" y="424"/>
                  </a:cubicBezTo>
                  <a:cubicBezTo>
                    <a:pt x="1753" y="281"/>
                    <a:pt x="1609" y="170"/>
                    <a:pt x="1448" y="90"/>
                  </a:cubicBezTo>
                  <a:cubicBezTo>
                    <a:pt x="1331" y="32"/>
                    <a:pt x="1201" y="0"/>
                    <a:pt x="107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7"/>
            <p:cNvSpPr/>
            <p:nvPr/>
          </p:nvSpPr>
          <p:spPr>
            <a:xfrm>
              <a:off x="6445457" y="8762723"/>
              <a:ext cx="355683" cy="433791"/>
            </a:xfrm>
            <a:custGeom>
              <a:rect b="b" l="l" r="r" t="t"/>
              <a:pathLst>
                <a:path extrusionOk="0" h="5849" w="4796">
                  <a:moveTo>
                    <a:pt x="2914" y="80"/>
                  </a:moveTo>
                  <a:cubicBezTo>
                    <a:pt x="3112" y="80"/>
                    <a:pt x="3308" y="118"/>
                    <a:pt x="3492" y="192"/>
                  </a:cubicBezTo>
                  <a:cubicBezTo>
                    <a:pt x="3789" y="331"/>
                    <a:pt x="4034" y="551"/>
                    <a:pt x="4199" y="831"/>
                  </a:cubicBezTo>
                  <a:cubicBezTo>
                    <a:pt x="4364" y="1114"/>
                    <a:pt x="4470" y="1423"/>
                    <a:pt x="4512" y="1749"/>
                  </a:cubicBezTo>
                  <a:cubicBezTo>
                    <a:pt x="4597" y="2397"/>
                    <a:pt x="4478" y="3061"/>
                    <a:pt x="4246" y="3675"/>
                  </a:cubicBezTo>
                  <a:cubicBezTo>
                    <a:pt x="3996" y="4280"/>
                    <a:pt x="3628" y="4847"/>
                    <a:pt x="3124" y="5275"/>
                  </a:cubicBezTo>
                  <a:cubicBezTo>
                    <a:pt x="2874" y="5495"/>
                    <a:pt x="2582" y="5656"/>
                    <a:pt x="2265" y="5753"/>
                  </a:cubicBezTo>
                  <a:cubicBezTo>
                    <a:pt x="2120" y="5795"/>
                    <a:pt x="1970" y="5816"/>
                    <a:pt x="1821" y="5816"/>
                  </a:cubicBezTo>
                  <a:cubicBezTo>
                    <a:pt x="1638" y="5816"/>
                    <a:pt x="1455" y="5785"/>
                    <a:pt x="1283" y="5719"/>
                  </a:cubicBezTo>
                  <a:cubicBezTo>
                    <a:pt x="974" y="5588"/>
                    <a:pt x="716" y="5360"/>
                    <a:pt x="551" y="5068"/>
                  </a:cubicBezTo>
                  <a:cubicBezTo>
                    <a:pt x="386" y="4780"/>
                    <a:pt x="284" y="4458"/>
                    <a:pt x="254" y="4128"/>
                  </a:cubicBezTo>
                  <a:cubicBezTo>
                    <a:pt x="187" y="3472"/>
                    <a:pt x="288" y="2803"/>
                    <a:pt x="530" y="2189"/>
                  </a:cubicBezTo>
                  <a:cubicBezTo>
                    <a:pt x="767" y="1580"/>
                    <a:pt x="1122" y="987"/>
                    <a:pt x="1647" y="573"/>
                  </a:cubicBezTo>
                  <a:cubicBezTo>
                    <a:pt x="1905" y="361"/>
                    <a:pt x="2206" y="209"/>
                    <a:pt x="2527" y="128"/>
                  </a:cubicBezTo>
                  <a:cubicBezTo>
                    <a:pt x="2655" y="96"/>
                    <a:pt x="2785" y="80"/>
                    <a:pt x="2914" y="80"/>
                  </a:cubicBezTo>
                  <a:close/>
                  <a:moveTo>
                    <a:pt x="2968" y="0"/>
                  </a:moveTo>
                  <a:cubicBezTo>
                    <a:pt x="2814" y="0"/>
                    <a:pt x="2660" y="21"/>
                    <a:pt x="2510" y="61"/>
                  </a:cubicBezTo>
                  <a:cubicBezTo>
                    <a:pt x="2180" y="154"/>
                    <a:pt x="1875" y="310"/>
                    <a:pt x="1605" y="522"/>
                  </a:cubicBezTo>
                  <a:cubicBezTo>
                    <a:pt x="1067" y="945"/>
                    <a:pt x="644" y="1500"/>
                    <a:pt x="377" y="2130"/>
                  </a:cubicBezTo>
                  <a:cubicBezTo>
                    <a:pt x="119" y="2761"/>
                    <a:pt x="0" y="3468"/>
                    <a:pt x="132" y="4149"/>
                  </a:cubicBezTo>
                  <a:cubicBezTo>
                    <a:pt x="187" y="4488"/>
                    <a:pt x="318" y="4809"/>
                    <a:pt x="508" y="5097"/>
                  </a:cubicBezTo>
                  <a:cubicBezTo>
                    <a:pt x="695" y="5381"/>
                    <a:pt x="961" y="5605"/>
                    <a:pt x="1279" y="5736"/>
                  </a:cubicBezTo>
                  <a:cubicBezTo>
                    <a:pt x="1473" y="5811"/>
                    <a:pt x="1678" y="5848"/>
                    <a:pt x="1885" y="5848"/>
                  </a:cubicBezTo>
                  <a:cubicBezTo>
                    <a:pt x="2016" y="5848"/>
                    <a:pt x="2148" y="5834"/>
                    <a:pt x="2278" y="5804"/>
                  </a:cubicBezTo>
                  <a:cubicBezTo>
                    <a:pt x="2612" y="5728"/>
                    <a:pt x="2929" y="5584"/>
                    <a:pt x="3205" y="5377"/>
                  </a:cubicBezTo>
                  <a:cubicBezTo>
                    <a:pt x="3767" y="4974"/>
                    <a:pt x="4178" y="4390"/>
                    <a:pt x="4432" y="3751"/>
                  </a:cubicBezTo>
                  <a:cubicBezTo>
                    <a:pt x="4686" y="3112"/>
                    <a:pt x="4796" y="2410"/>
                    <a:pt x="4690" y="1720"/>
                  </a:cubicBezTo>
                  <a:cubicBezTo>
                    <a:pt x="4639" y="1377"/>
                    <a:pt x="4517" y="1042"/>
                    <a:pt x="4330" y="750"/>
                  </a:cubicBezTo>
                  <a:cubicBezTo>
                    <a:pt x="4140" y="454"/>
                    <a:pt x="3861" y="226"/>
                    <a:pt x="3530" y="94"/>
                  </a:cubicBezTo>
                  <a:cubicBezTo>
                    <a:pt x="3348" y="31"/>
                    <a:pt x="3158" y="0"/>
                    <a:pt x="296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7"/>
            <p:cNvSpPr/>
            <p:nvPr/>
          </p:nvSpPr>
          <p:spPr>
            <a:xfrm>
              <a:off x="6718897" y="8740474"/>
              <a:ext cx="99229" cy="306746"/>
            </a:xfrm>
            <a:custGeom>
              <a:rect b="b" l="l" r="r" t="t"/>
              <a:pathLst>
                <a:path extrusionOk="0" h="4136" w="1338">
                  <a:moveTo>
                    <a:pt x="0" y="1"/>
                  </a:moveTo>
                  <a:lnTo>
                    <a:pt x="0" y="1"/>
                  </a:lnTo>
                  <a:cubicBezTo>
                    <a:pt x="356" y="162"/>
                    <a:pt x="652" y="428"/>
                    <a:pt x="855" y="758"/>
                  </a:cubicBezTo>
                  <a:cubicBezTo>
                    <a:pt x="1058" y="1093"/>
                    <a:pt x="1185" y="1461"/>
                    <a:pt x="1236" y="1846"/>
                  </a:cubicBezTo>
                  <a:cubicBezTo>
                    <a:pt x="1295" y="2231"/>
                    <a:pt x="1295" y="2621"/>
                    <a:pt x="1240" y="3006"/>
                  </a:cubicBezTo>
                  <a:cubicBezTo>
                    <a:pt x="1185" y="3391"/>
                    <a:pt x="1092" y="3772"/>
                    <a:pt x="957" y="4136"/>
                  </a:cubicBezTo>
                  <a:cubicBezTo>
                    <a:pt x="1109" y="3776"/>
                    <a:pt x="1219" y="3399"/>
                    <a:pt x="1274" y="3010"/>
                  </a:cubicBezTo>
                  <a:cubicBezTo>
                    <a:pt x="1337" y="2625"/>
                    <a:pt x="1337" y="2227"/>
                    <a:pt x="1287" y="1842"/>
                  </a:cubicBezTo>
                  <a:cubicBezTo>
                    <a:pt x="1232" y="1448"/>
                    <a:pt x="1092" y="1076"/>
                    <a:pt x="885" y="741"/>
                  </a:cubicBezTo>
                  <a:cubicBezTo>
                    <a:pt x="677" y="407"/>
                    <a:pt x="368" y="149"/>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7"/>
            <p:cNvSpPr/>
            <p:nvPr/>
          </p:nvSpPr>
          <p:spPr>
            <a:xfrm>
              <a:off x="6408746" y="8754639"/>
              <a:ext cx="249631" cy="492085"/>
            </a:xfrm>
            <a:custGeom>
              <a:rect b="b" l="l" r="r" t="t"/>
              <a:pathLst>
                <a:path extrusionOk="0" h="6635" w="3366">
                  <a:moveTo>
                    <a:pt x="1951" y="0"/>
                  </a:moveTo>
                  <a:cubicBezTo>
                    <a:pt x="1300" y="466"/>
                    <a:pt x="804" y="1135"/>
                    <a:pt x="479" y="1867"/>
                  </a:cubicBezTo>
                  <a:cubicBezTo>
                    <a:pt x="148" y="2603"/>
                    <a:pt x="0" y="3407"/>
                    <a:pt x="55" y="4212"/>
                  </a:cubicBezTo>
                  <a:cubicBezTo>
                    <a:pt x="81" y="4614"/>
                    <a:pt x="178" y="5007"/>
                    <a:pt x="343" y="5375"/>
                  </a:cubicBezTo>
                  <a:cubicBezTo>
                    <a:pt x="500" y="5748"/>
                    <a:pt x="758" y="6070"/>
                    <a:pt x="1084" y="6307"/>
                  </a:cubicBezTo>
                  <a:cubicBezTo>
                    <a:pt x="1126" y="6332"/>
                    <a:pt x="1168" y="6362"/>
                    <a:pt x="1211" y="6391"/>
                  </a:cubicBezTo>
                  <a:lnTo>
                    <a:pt x="1346" y="6459"/>
                  </a:lnTo>
                  <a:cubicBezTo>
                    <a:pt x="1435" y="6506"/>
                    <a:pt x="1532" y="6539"/>
                    <a:pt x="1630" y="6565"/>
                  </a:cubicBezTo>
                  <a:cubicBezTo>
                    <a:pt x="1797" y="6612"/>
                    <a:pt x="1970" y="6634"/>
                    <a:pt x="2142" y="6634"/>
                  </a:cubicBezTo>
                  <a:cubicBezTo>
                    <a:pt x="2170" y="6634"/>
                    <a:pt x="2198" y="6634"/>
                    <a:pt x="2227" y="6633"/>
                  </a:cubicBezTo>
                  <a:cubicBezTo>
                    <a:pt x="2629" y="6607"/>
                    <a:pt x="3022" y="6484"/>
                    <a:pt x="3365" y="6273"/>
                  </a:cubicBezTo>
                  <a:lnTo>
                    <a:pt x="3357" y="6269"/>
                  </a:lnTo>
                  <a:cubicBezTo>
                    <a:pt x="3005" y="6455"/>
                    <a:pt x="2620" y="6586"/>
                    <a:pt x="2222" y="6594"/>
                  </a:cubicBezTo>
                  <a:cubicBezTo>
                    <a:pt x="2197" y="6596"/>
                    <a:pt x="2171" y="6596"/>
                    <a:pt x="2145" y="6596"/>
                  </a:cubicBezTo>
                  <a:cubicBezTo>
                    <a:pt x="1774" y="6596"/>
                    <a:pt x="1409" y="6483"/>
                    <a:pt x="1101" y="6273"/>
                  </a:cubicBezTo>
                  <a:cubicBezTo>
                    <a:pt x="775" y="6044"/>
                    <a:pt x="517" y="5731"/>
                    <a:pt x="352" y="5367"/>
                  </a:cubicBezTo>
                  <a:cubicBezTo>
                    <a:pt x="191" y="4999"/>
                    <a:pt x="98" y="4609"/>
                    <a:pt x="76" y="4212"/>
                  </a:cubicBezTo>
                  <a:cubicBezTo>
                    <a:pt x="43" y="3412"/>
                    <a:pt x="191" y="2616"/>
                    <a:pt x="521" y="1888"/>
                  </a:cubicBezTo>
                  <a:cubicBezTo>
                    <a:pt x="843" y="1160"/>
                    <a:pt x="1317" y="491"/>
                    <a:pt x="1951" y="4"/>
                  </a:cubicBezTo>
                  <a:lnTo>
                    <a:pt x="1951"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7"/>
            <p:cNvSpPr/>
            <p:nvPr/>
          </p:nvSpPr>
          <p:spPr>
            <a:xfrm>
              <a:off x="6153550" y="8530222"/>
              <a:ext cx="236430" cy="225907"/>
            </a:xfrm>
            <a:custGeom>
              <a:rect b="b" l="l" r="r" t="t"/>
              <a:pathLst>
                <a:path extrusionOk="0" h="3046" w="3188">
                  <a:moveTo>
                    <a:pt x="1573" y="174"/>
                  </a:moveTo>
                  <a:cubicBezTo>
                    <a:pt x="1641" y="174"/>
                    <a:pt x="1709" y="178"/>
                    <a:pt x="1778" y="186"/>
                  </a:cubicBezTo>
                  <a:cubicBezTo>
                    <a:pt x="2155" y="220"/>
                    <a:pt x="2502" y="394"/>
                    <a:pt x="2756" y="673"/>
                  </a:cubicBezTo>
                  <a:cubicBezTo>
                    <a:pt x="3010" y="961"/>
                    <a:pt x="3115" y="1350"/>
                    <a:pt x="3048" y="1727"/>
                  </a:cubicBezTo>
                  <a:cubicBezTo>
                    <a:pt x="2971" y="2087"/>
                    <a:pt x="2751" y="2404"/>
                    <a:pt x="2438" y="2603"/>
                  </a:cubicBezTo>
                  <a:cubicBezTo>
                    <a:pt x="2188" y="2755"/>
                    <a:pt x="1903" y="2834"/>
                    <a:pt x="1616" y="2834"/>
                  </a:cubicBezTo>
                  <a:cubicBezTo>
                    <a:pt x="1543" y="2834"/>
                    <a:pt x="1470" y="2829"/>
                    <a:pt x="1397" y="2819"/>
                  </a:cubicBezTo>
                  <a:cubicBezTo>
                    <a:pt x="1029" y="2768"/>
                    <a:pt x="694" y="2594"/>
                    <a:pt x="436" y="2332"/>
                  </a:cubicBezTo>
                  <a:cubicBezTo>
                    <a:pt x="178" y="2070"/>
                    <a:pt x="21" y="1680"/>
                    <a:pt x="76" y="1295"/>
                  </a:cubicBezTo>
                  <a:lnTo>
                    <a:pt x="81" y="1295"/>
                  </a:lnTo>
                  <a:cubicBezTo>
                    <a:pt x="127" y="910"/>
                    <a:pt x="394" y="580"/>
                    <a:pt x="716" y="398"/>
                  </a:cubicBezTo>
                  <a:cubicBezTo>
                    <a:pt x="977" y="250"/>
                    <a:pt x="1273" y="174"/>
                    <a:pt x="1573" y="174"/>
                  </a:cubicBezTo>
                  <a:close/>
                  <a:moveTo>
                    <a:pt x="1532" y="1"/>
                  </a:moveTo>
                  <a:cubicBezTo>
                    <a:pt x="1215" y="1"/>
                    <a:pt x="905" y="104"/>
                    <a:pt x="644" y="296"/>
                  </a:cubicBezTo>
                  <a:cubicBezTo>
                    <a:pt x="326" y="537"/>
                    <a:pt x="115" y="897"/>
                    <a:pt x="60" y="1291"/>
                  </a:cubicBezTo>
                  <a:cubicBezTo>
                    <a:pt x="0" y="1689"/>
                    <a:pt x="98" y="2091"/>
                    <a:pt x="335" y="2417"/>
                  </a:cubicBezTo>
                  <a:cubicBezTo>
                    <a:pt x="584" y="2747"/>
                    <a:pt x="953" y="2967"/>
                    <a:pt x="1363" y="3026"/>
                  </a:cubicBezTo>
                  <a:cubicBezTo>
                    <a:pt x="1445" y="3039"/>
                    <a:pt x="1528" y="3045"/>
                    <a:pt x="1610" y="3045"/>
                  </a:cubicBezTo>
                  <a:cubicBezTo>
                    <a:pt x="1938" y="3045"/>
                    <a:pt x="2261" y="2945"/>
                    <a:pt x="2536" y="2755"/>
                  </a:cubicBezTo>
                  <a:cubicBezTo>
                    <a:pt x="2883" y="2527"/>
                    <a:pt x="3107" y="2154"/>
                    <a:pt x="3149" y="1744"/>
                  </a:cubicBezTo>
                  <a:cubicBezTo>
                    <a:pt x="3187" y="1342"/>
                    <a:pt x="3065" y="940"/>
                    <a:pt x="2806" y="631"/>
                  </a:cubicBezTo>
                  <a:cubicBezTo>
                    <a:pt x="2552" y="313"/>
                    <a:pt x="2197" y="97"/>
                    <a:pt x="1799" y="25"/>
                  </a:cubicBezTo>
                  <a:cubicBezTo>
                    <a:pt x="1710" y="9"/>
                    <a:pt x="1621" y="1"/>
                    <a:pt x="15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7"/>
            <p:cNvSpPr/>
            <p:nvPr/>
          </p:nvSpPr>
          <p:spPr>
            <a:xfrm>
              <a:off x="5893904" y="9069833"/>
              <a:ext cx="86399" cy="89369"/>
            </a:xfrm>
            <a:custGeom>
              <a:rect b="b" l="l" r="r" t="t"/>
              <a:pathLst>
                <a:path extrusionOk="0" h="1205" w="1165">
                  <a:moveTo>
                    <a:pt x="596" y="177"/>
                  </a:moveTo>
                  <a:cubicBezTo>
                    <a:pt x="608" y="177"/>
                    <a:pt x="620" y="177"/>
                    <a:pt x="632" y="177"/>
                  </a:cubicBezTo>
                  <a:cubicBezTo>
                    <a:pt x="637" y="177"/>
                    <a:pt x="641" y="177"/>
                    <a:pt x="646" y="177"/>
                  </a:cubicBezTo>
                  <a:cubicBezTo>
                    <a:pt x="768" y="177"/>
                    <a:pt x="885" y="227"/>
                    <a:pt x="974" y="313"/>
                  </a:cubicBezTo>
                  <a:cubicBezTo>
                    <a:pt x="1059" y="406"/>
                    <a:pt x="1093" y="541"/>
                    <a:pt x="1055" y="668"/>
                  </a:cubicBezTo>
                  <a:cubicBezTo>
                    <a:pt x="1021" y="778"/>
                    <a:pt x="945" y="872"/>
                    <a:pt x="843" y="931"/>
                  </a:cubicBezTo>
                  <a:cubicBezTo>
                    <a:pt x="765" y="973"/>
                    <a:pt x="678" y="996"/>
                    <a:pt x="590" y="996"/>
                  </a:cubicBezTo>
                  <a:cubicBezTo>
                    <a:pt x="565" y="996"/>
                    <a:pt x="539" y="994"/>
                    <a:pt x="513" y="990"/>
                  </a:cubicBezTo>
                  <a:cubicBezTo>
                    <a:pt x="399" y="973"/>
                    <a:pt x="289" y="931"/>
                    <a:pt x="196" y="859"/>
                  </a:cubicBezTo>
                  <a:cubicBezTo>
                    <a:pt x="86" y="778"/>
                    <a:pt x="31" y="651"/>
                    <a:pt x="43" y="516"/>
                  </a:cubicBezTo>
                  <a:cubicBezTo>
                    <a:pt x="69" y="385"/>
                    <a:pt x="158" y="279"/>
                    <a:pt x="285" y="232"/>
                  </a:cubicBezTo>
                  <a:cubicBezTo>
                    <a:pt x="384" y="194"/>
                    <a:pt x="490" y="177"/>
                    <a:pt x="596" y="177"/>
                  </a:cubicBezTo>
                  <a:close/>
                  <a:moveTo>
                    <a:pt x="550" y="1"/>
                  </a:moveTo>
                  <a:cubicBezTo>
                    <a:pt x="428" y="1"/>
                    <a:pt x="308" y="45"/>
                    <a:pt x="217" y="127"/>
                  </a:cubicBezTo>
                  <a:cubicBezTo>
                    <a:pt x="111" y="232"/>
                    <a:pt x="43" y="368"/>
                    <a:pt x="26" y="516"/>
                  </a:cubicBezTo>
                  <a:cubicBezTo>
                    <a:pt x="1" y="660"/>
                    <a:pt x="26" y="812"/>
                    <a:pt x="98" y="939"/>
                  </a:cubicBezTo>
                  <a:cubicBezTo>
                    <a:pt x="183" y="1079"/>
                    <a:pt x="323" y="1172"/>
                    <a:pt x="483" y="1197"/>
                  </a:cubicBezTo>
                  <a:cubicBezTo>
                    <a:pt x="515" y="1202"/>
                    <a:pt x="546" y="1205"/>
                    <a:pt x="578" y="1205"/>
                  </a:cubicBezTo>
                  <a:cubicBezTo>
                    <a:pt x="710" y="1205"/>
                    <a:pt x="839" y="1162"/>
                    <a:pt x="945" y="1083"/>
                  </a:cubicBezTo>
                  <a:cubicBezTo>
                    <a:pt x="1076" y="990"/>
                    <a:pt x="1156" y="842"/>
                    <a:pt x="1165" y="681"/>
                  </a:cubicBezTo>
                  <a:cubicBezTo>
                    <a:pt x="1165" y="529"/>
                    <a:pt x="1114" y="385"/>
                    <a:pt x="1021" y="266"/>
                  </a:cubicBezTo>
                  <a:cubicBezTo>
                    <a:pt x="932" y="144"/>
                    <a:pt x="805" y="50"/>
                    <a:pt x="657" y="12"/>
                  </a:cubicBezTo>
                  <a:cubicBezTo>
                    <a:pt x="622" y="5"/>
                    <a:pt x="586" y="1"/>
                    <a:pt x="55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7"/>
            <p:cNvSpPr/>
            <p:nvPr/>
          </p:nvSpPr>
          <p:spPr>
            <a:xfrm>
              <a:off x="5696185" y="8150655"/>
              <a:ext cx="213217" cy="142323"/>
            </a:xfrm>
            <a:custGeom>
              <a:rect b="b" l="l" r="r" t="t"/>
              <a:pathLst>
                <a:path extrusionOk="0" h="1919" w="2875">
                  <a:moveTo>
                    <a:pt x="1559" y="1"/>
                  </a:moveTo>
                  <a:cubicBezTo>
                    <a:pt x="998" y="1"/>
                    <a:pt x="463" y="309"/>
                    <a:pt x="195" y="839"/>
                  </a:cubicBezTo>
                  <a:cubicBezTo>
                    <a:pt x="22" y="1173"/>
                    <a:pt x="0" y="1567"/>
                    <a:pt x="140" y="1918"/>
                  </a:cubicBezTo>
                  <a:cubicBezTo>
                    <a:pt x="22" y="1567"/>
                    <a:pt x="51" y="1182"/>
                    <a:pt x="225" y="852"/>
                  </a:cubicBezTo>
                  <a:cubicBezTo>
                    <a:pt x="503" y="343"/>
                    <a:pt x="1032" y="45"/>
                    <a:pt x="1587" y="45"/>
                  </a:cubicBezTo>
                  <a:cubicBezTo>
                    <a:pt x="1758" y="45"/>
                    <a:pt x="1931" y="73"/>
                    <a:pt x="2100" y="132"/>
                  </a:cubicBezTo>
                  <a:cubicBezTo>
                    <a:pt x="2447" y="263"/>
                    <a:pt x="2726" y="530"/>
                    <a:pt x="2874" y="873"/>
                  </a:cubicBezTo>
                  <a:cubicBezTo>
                    <a:pt x="2743" y="517"/>
                    <a:pt x="2464" y="234"/>
                    <a:pt x="2108" y="102"/>
                  </a:cubicBezTo>
                  <a:cubicBezTo>
                    <a:pt x="1928" y="34"/>
                    <a:pt x="1742" y="1"/>
                    <a:pt x="155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7"/>
            <p:cNvSpPr/>
            <p:nvPr/>
          </p:nvSpPr>
          <p:spPr>
            <a:xfrm>
              <a:off x="5500320" y="8623445"/>
              <a:ext cx="93593" cy="105240"/>
            </a:xfrm>
            <a:custGeom>
              <a:rect b="b" l="l" r="r" t="t"/>
              <a:pathLst>
                <a:path extrusionOk="0" h="1419" w="1262">
                  <a:moveTo>
                    <a:pt x="382" y="151"/>
                  </a:moveTo>
                  <a:cubicBezTo>
                    <a:pt x="466" y="151"/>
                    <a:pt x="553" y="180"/>
                    <a:pt x="631" y="220"/>
                  </a:cubicBezTo>
                  <a:cubicBezTo>
                    <a:pt x="754" y="292"/>
                    <a:pt x="860" y="389"/>
                    <a:pt x="940" y="512"/>
                  </a:cubicBezTo>
                  <a:cubicBezTo>
                    <a:pt x="1020" y="631"/>
                    <a:pt x="1084" y="762"/>
                    <a:pt x="1122" y="902"/>
                  </a:cubicBezTo>
                  <a:cubicBezTo>
                    <a:pt x="1160" y="1041"/>
                    <a:pt x="1143" y="1223"/>
                    <a:pt x="1012" y="1316"/>
                  </a:cubicBezTo>
                  <a:cubicBezTo>
                    <a:pt x="959" y="1352"/>
                    <a:pt x="901" y="1366"/>
                    <a:pt x="844" y="1366"/>
                  </a:cubicBezTo>
                  <a:cubicBezTo>
                    <a:pt x="749" y="1366"/>
                    <a:pt x="656" y="1327"/>
                    <a:pt x="584" y="1274"/>
                  </a:cubicBezTo>
                  <a:cubicBezTo>
                    <a:pt x="466" y="1185"/>
                    <a:pt x="356" y="1084"/>
                    <a:pt x="267" y="969"/>
                  </a:cubicBezTo>
                  <a:cubicBezTo>
                    <a:pt x="161" y="855"/>
                    <a:pt x="93" y="715"/>
                    <a:pt x="68" y="563"/>
                  </a:cubicBezTo>
                  <a:cubicBezTo>
                    <a:pt x="47" y="411"/>
                    <a:pt x="115" y="246"/>
                    <a:pt x="242" y="182"/>
                  </a:cubicBezTo>
                  <a:cubicBezTo>
                    <a:pt x="286" y="161"/>
                    <a:pt x="334" y="151"/>
                    <a:pt x="382" y="151"/>
                  </a:cubicBezTo>
                  <a:close/>
                  <a:moveTo>
                    <a:pt x="467" y="1"/>
                  </a:moveTo>
                  <a:cubicBezTo>
                    <a:pt x="364" y="1"/>
                    <a:pt x="259" y="30"/>
                    <a:pt x="178" y="97"/>
                  </a:cubicBezTo>
                  <a:cubicBezTo>
                    <a:pt x="34" y="220"/>
                    <a:pt x="0" y="406"/>
                    <a:pt x="5" y="571"/>
                  </a:cubicBezTo>
                  <a:cubicBezTo>
                    <a:pt x="9" y="741"/>
                    <a:pt x="51" y="910"/>
                    <a:pt x="132" y="1062"/>
                  </a:cubicBezTo>
                  <a:cubicBezTo>
                    <a:pt x="220" y="1215"/>
                    <a:pt x="360" y="1329"/>
                    <a:pt x="529" y="1388"/>
                  </a:cubicBezTo>
                  <a:cubicBezTo>
                    <a:pt x="590" y="1409"/>
                    <a:pt x="653" y="1418"/>
                    <a:pt x="715" y="1418"/>
                  </a:cubicBezTo>
                  <a:cubicBezTo>
                    <a:pt x="822" y="1418"/>
                    <a:pt x="927" y="1389"/>
                    <a:pt x="1020" y="1333"/>
                  </a:cubicBezTo>
                  <a:cubicBezTo>
                    <a:pt x="1160" y="1227"/>
                    <a:pt x="1245" y="1071"/>
                    <a:pt x="1253" y="897"/>
                  </a:cubicBezTo>
                  <a:cubicBezTo>
                    <a:pt x="1262" y="720"/>
                    <a:pt x="1211" y="542"/>
                    <a:pt x="1109" y="394"/>
                  </a:cubicBezTo>
                  <a:cubicBezTo>
                    <a:pt x="1012" y="246"/>
                    <a:pt x="872" y="127"/>
                    <a:pt x="707" y="55"/>
                  </a:cubicBezTo>
                  <a:cubicBezTo>
                    <a:pt x="637" y="21"/>
                    <a:pt x="552" y="1"/>
                    <a:pt x="4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7"/>
            <p:cNvSpPr/>
            <p:nvPr/>
          </p:nvSpPr>
          <p:spPr>
            <a:xfrm>
              <a:off x="6068485" y="9370490"/>
              <a:ext cx="155148" cy="70679"/>
            </a:xfrm>
            <a:custGeom>
              <a:rect b="b" l="l" r="r" t="t"/>
              <a:pathLst>
                <a:path extrusionOk="0" h="953" w="2092">
                  <a:moveTo>
                    <a:pt x="1046" y="0"/>
                  </a:moveTo>
                  <a:cubicBezTo>
                    <a:pt x="466" y="0"/>
                    <a:pt x="0" y="212"/>
                    <a:pt x="0" y="479"/>
                  </a:cubicBezTo>
                  <a:cubicBezTo>
                    <a:pt x="0" y="741"/>
                    <a:pt x="466" y="953"/>
                    <a:pt x="1046" y="953"/>
                  </a:cubicBezTo>
                  <a:cubicBezTo>
                    <a:pt x="1621" y="953"/>
                    <a:pt x="2091" y="741"/>
                    <a:pt x="2091" y="479"/>
                  </a:cubicBezTo>
                  <a:cubicBezTo>
                    <a:pt x="2091" y="212"/>
                    <a:pt x="1621" y="0"/>
                    <a:pt x="104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7"/>
            <p:cNvSpPr/>
            <p:nvPr/>
          </p:nvSpPr>
          <p:spPr>
            <a:xfrm>
              <a:off x="6223560" y="9332519"/>
              <a:ext cx="70677" cy="38047"/>
            </a:xfrm>
            <a:custGeom>
              <a:rect b="b" l="l" r="r" t="t"/>
              <a:pathLst>
                <a:path extrusionOk="0" h="513" w="953">
                  <a:moveTo>
                    <a:pt x="478" y="0"/>
                  </a:moveTo>
                  <a:cubicBezTo>
                    <a:pt x="212" y="0"/>
                    <a:pt x="0" y="115"/>
                    <a:pt x="0" y="254"/>
                  </a:cubicBezTo>
                  <a:cubicBezTo>
                    <a:pt x="0" y="398"/>
                    <a:pt x="212" y="512"/>
                    <a:pt x="478" y="512"/>
                  </a:cubicBezTo>
                  <a:cubicBezTo>
                    <a:pt x="741" y="512"/>
                    <a:pt x="952" y="398"/>
                    <a:pt x="952" y="254"/>
                  </a:cubicBezTo>
                  <a:cubicBezTo>
                    <a:pt x="952" y="115"/>
                    <a:pt x="741" y="0"/>
                    <a:pt x="47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7"/>
            <p:cNvSpPr/>
            <p:nvPr/>
          </p:nvSpPr>
          <p:spPr>
            <a:xfrm>
              <a:off x="5504992" y="8425355"/>
              <a:ext cx="42198" cy="82620"/>
            </a:xfrm>
            <a:custGeom>
              <a:rect b="b" l="l" r="r" t="t"/>
              <a:pathLst>
                <a:path extrusionOk="0" h="1114" w="569">
                  <a:moveTo>
                    <a:pt x="284" y="0"/>
                  </a:moveTo>
                  <a:cubicBezTo>
                    <a:pt x="128" y="0"/>
                    <a:pt x="1" y="250"/>
                    <a:pt x="1" y="559"/>
                  </a:cubicBezTo>
                  <a:cubicBezTo>
                    <a:pt x="1" y="864"/>
                    <a:pt x="128" y="1113"/>
                    <a:pt x="284" y="1113"/>
                  </a:cubicBezTo>
                  <a:cubicBezTo>
                    <a:pt x="441" y="1113"/>
                    <a:pt x="568" y="864"/>
                    <a:pt x="568" y="559"/>
                  </a:cubicBezTo>
                  <a:cubicBezTo>
                    <a:pt x="568" y="254"/>
                    <a:pt x="441" y="0"/>
                    <a:pt x="28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7"/>
            <p:cNvSpPr/>
            <p:nvPr/>
          </p:nvSpPr>
          <p:spPr>
            <a:xfrm>
              <a:off x="5458566" y="8530147"/>
              <a:ext cx="42124" cy="36341"/>
            </a:xfrm>
            <a:custGeom>
              <a:rect b="b" l="l" r="r" t="t"/>
              <a:pathLst>
                <a:path extrusionOk="0" h="490" w="568">
                  <a:moveTo>
                    <a:pt x="326" y="1"/>
                  </a:moveTo>
                  <a:cubicBezTo>
                    <a:pt x="106" y="1"/>
                    <a:pt x="0" y="263"/>
                    <a:pt x="153" y="416"/>
                  </a:cubicBezTo>
                  <a:cubicBezTo>
                    <a:pt x="202" y="467"/>
                    <a:pt x="264" y="489"/>
                    <a:pt x="324" y="489"/>
                  </a:cubicBezTo>
                  <a:cubicBezTo>
                    <a:pt x="448" y="489"/>
                    <a:pt x="568" y="392"/>
                    <a:pt x="568" y="246"/>
                  </a:cubicBezTo>
                  <a:cubicBezTo>
                    <a:pt x="568" y="111"/>
                    <a:pt x="458" y="1"/>
                    <a:pt x="32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7"/>
            <p:cNvSpPr/>
            <p:nvPr/>
          </p:nvSpPr>
          <p:spPr>
            <a:xfrm>
              <a:off x="6535194" y="8623445"/>
              <a:ext cx="87067" cy="56217"/>
            </a:xfrm>
            <a:custGeom>
              <a:rect b="b" l="l" r="r" t="t"/>
              <a:pathLst>
                <a:path extrusionOk="0" h="758" w="1174">
                  <a:moveTo>
                    <a:pt x="585" y="0"/>
                  </a:moveTo>
                  <a:cubicBezTo>
                    <a:pt x="263" y="0"/>
                    <a:pt x="1" y="169"/>
                    <a:pt x="1" y="381"/>
                  </a:cubicBezTo>
                  <a:cubicBezTo>
                    <a:pt x="1" y="588"/>
                    <a:pt x="263" y="758"/>
                    <a:pt x="585" y="758"/>
                  </a:cubicBezTo>
                  <a:cubicBezTo>
                    <a:pt x="911" y="758"/>
                    <a:pt x="1173" y="593"/>
                    <a:pt x="1173" y="381"/>
                  </a:cubicBezTo>
                  <a:cubicBezTo>
                    <a:pt x="1173" y="169"/>
                    <a:pt x="911" y="0"/>
                    <a:pt x="58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7"/>
            <p:cNvSpPr/>
            <p:nvPr/>
          </p:nvSpPr>
          <p:spPr>
            <a:xfrm>
              <a:off x="6598975" y="8566265"/>
              <a:ext cx="46500" cy="28628"/>
            </a:xfrm>
            <a:custGeom>
              <a:rect b="b" l="l" r="r" t="t"/>
              <a:pathLst>
                <a:path extrusionOk="0" h="386" w="627">
                  <a:moveTo>
                    <a:pt x="313" y="1"/>
                  </a:moveTo>
                  <a:cubicBezTo>
                    <a:pt x="140" y="1"/>
                    <a:pt x="0" y="90"/>
                    <a:pt x="0" y="195"/>
                  </a:cubicBezTo>
                  <a:cubicBezTo>
                    <a:pt x="0" y="301"/>
                    <a:pt x="140" y="386"/>
                    <a:pt x="313" y="386"/>
                  </a:cubicBezTo>
                  <a:cubicBezTo>
                    <a:pt x="483" y="386"/>
                    <a:pt x="627" y="301"/>
                    <a:pt x="627" y="195"/>
                  </a:cubicBezTo>
                  <a:cubicBezTo>
                    <a:pt x="627" y="85"/>
                    <a:pt x="487"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7"/>
            <p:cNvSpPr/>
            <p:nvPr/>
          </p:nvSpPr>
          <p:spPr>
            <a:xfrm>
              <a:off x="5997510" y="8085391"/>
              <a:ext cx="76387" cy="65488"/>
            </a:xfrm>
            <a:custGeom>
              <a:rect b="b" l="l" r="r" t="t"/>
              <a:pathLst>
                <a:path extrusionOk="0" h="883" w="1030">
                  <a:moveTo>
                    <a:pt x="589" y="1"/>
                  </a:moveTo>
                  <a:cubicBezTo>
                    <a:pt x="195" y="1"/>
                    <a:pt x="1" y="475"/>
                    <a:pt x="276" y="754"/>
                  </a:cubicBezTo>
                  <a:cubicBezTo>
                    <a:pt x="366" y="843"/>
                    <a:pt x="476" y="883"/>
                    <a:pt x="585" y="883"/>
                  </a:cubicBezTo>
                  <a:cubicBezTo>
                    <a:pt x="812" y="883"/>
                    <a:pt x="1029" y="707"/>
                    <a:pt x="1029" y="441"/>
                  </a:cubicBezTo>
                  <a:cubicBezTo>
                    <a:pt x="1029" y="199"/>
                    <a:pt x="830" y="1"/>
                    <a:pt x="58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7"/>
            <p:cNvSpPr/>
            <p:nvPr/>
          </p:nvSpPr>
          <p:spPr>
            <a:xfrm>
              <a:off x="5778135" y="8824279"/>
              <a:ext cx="159524" cy="136686"/>
            </a:xfrm>
            <a:custGeom>
              <a:rect b="b" l="l" r="r" t="t"/>
              <a:pathLst>
                <a:path extrusionOk="0" h="1843" w="2151">
                  <a:moveTo>
                    <a:pt x="1232" y="1"/>
                  </a:moveTo>
                  <a:cubicBezTo>
                    <a:pt x="411" y="1"/>
                    <a:pt x="0" y="991"/>
                    <a:pt x="580" y="1571"/>
                  </a:cubicBezTo>
                  <a:cubicBezTo>
                    <a:pt x="768" y="1759"/>
                    <a:pt x="998" y="1843"/>
                    <a:pt x="1224" y="1843"/>
                  </a:cubicBezTo>
                  <a:cubicBezTo>
                    <a:pt x="1697" y="1843"/>
                    <a:pt x="2150" y="1475"/>
                    <a:pt x="2150" y="919"/>
                  </a:cubicBezTo>
                  <a:cubicBezTo>
                    <a:pt x="2150" y="411"/>
                    <a:pt x="1740" y="1"/>
                    <a:pt x="12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7"/>
            <p:cNvSpPr/>
            <p:nvPr/>
          </p:nvSpPr>
          <p:spPr>
            <a:xfrm>
              <a:off x="6041193" y="9286018"/>
              <a:ext cx="46203" cy="46279"/>
            </a:xfrm>
            <a:custGeom>
              <a:rect b="b" l="l" r="r" t="t"/>
              <a:pathLst>
                <a:path extrusionOk="0" h="624" w="623">
                  <a:moveTo>
                    <a:pt x="313" y="1"/>
                  </a:moveTo>
                  <a:cubicBezTo>
                    <a:pt x="140" y="1"/>
                    <a:pt x="0" y="141"/>
                    <a:pt x="0" y="314"/>
                  </a:cubicBezTo>
                  <a:cubicBezTo>
                    <a:pt x="0" y="483"/>
                    <a:pt x="140" y="623"/>
                    <a:pt x="313" y="623"/>
                  </a:cubicBezTo>
                  <a:cubicBezTo>
                    <a:pt x="483" y="623"/>
                    <a:pt x="622" y="483"/>
                    <a:pt x="622" y="314"/>
                  </a:cubicBezTo>
                  <a:cubicBezTo>
                    <a:pt x="622" y="141"/>
                    <a:pt x="483" y="1"/>
                    <a:pt x="3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7"/>
            <p:cNvSpPr/>
            <p:nvPr/>
          </p:nvSpPr>
          <p:spPr>
            <a:xfrm>
              <a:off x="5597919" y="9371084"/>
              <a:ext cx="230794" cy="140394"/>
            </a:xfrm>
            <a:custGeom>
              <a:rect b="b" l="l" r="r" t="t"/>
              <a:pathLst>
                <a:path extrusionOk="0" h="1893" w="3112">
                  <a:moveTo>
                    <a:pt x="1" y="1"/>
                  </a:moveTo>
                  <a:cubicBezTo>
                    <a:pt x="1220" y="1685"/>
                    <a:pt x="3112" y="1893"/>
                    <a:pt x="3112" y="1893"/>
                  </a:cubicBezTo>
                  <a:cubicBezTo>
                    <a:pt x="1021" y="1211"/>
                    <a:pt x="1" y="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7"/>
            <p:cNvSpPr/>
            <p:nvPr/>
          </p:nvSpPr>
          <p:spPr>
            <a:xfrm>
              <a:off x="6633164" y="8072190"/>
              <a:ext cx="249631" cy="299849"/>
            </a:xfrm>
            <a:custGeom>
              <a:rect b="b" l="l" r="r" t="t"/>
              <a:pathLst>
                <a:path extrusionOk="0" h="4043" w="3366">
                  <a:moveTo>
                    <a:pt x="1" y="1"/>
                  </a:moveTo>
                  <a:cubicBezTo>
                    <a:pt x="1" y="1"/>
                    <a:pt x="2036" y="1364"/>
                    <a:pt x="3365" y="4043"/>
                  </a:cubicBezTo>
                  <a:cubicBezTo>
                    <a:pt x="3365" y="4043"/>
                    <a:pt x="2460" y="124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8" name="Google Shape;8508;p67"/>
          <p:cNvGrpSpPr/>
          <p:nvPr/>
        </p:nvGrpSpPr>
        <p:grpSpPr>
          <a:xfrm>
            <a:off x="2729450" y="8402625"/>
            <a:ext cx="2352302" cy="1465154"/>
            <a:chOff x="2678087" y="8039325"/>
            <a:chExt cx="2352302" cy="1465154"/>
          </a:xfrm>
        </p:grpSpPr>
        <p:sp>
          <p:nvSpPr>
            <p:cNvPr id="8509" name="Google Shape;8509;p67"/>
            <p:cNvSpPr/>
            <p:nvPr/>
          </p:nvSpPr>
          <p:spPr>
            <a:xfrm rot="895449">
              <a:off x="3287148" y="8591128"/>
              <a:ext cx="1065854" cy="82594"/>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7"/>
            <p:cNvSpPr/>
            <p:nvPr/>
          </p:nvSpPr>
          <p:spPr>
            <a:xfrm>
              <a:off x="3537255" y="9055303"/>
              <a:ext cx="160431" cy="446872"/>
            </a:xfrm>
            <a:custGeom>
              <a:rect b="b" l="l" r="r" t="t"/>
              <a:pathLst>
                <a:path extrusionOk="0" h="5816" w="2088">
                  <a:moveTo>
                    <a:pt x="2088" y="0"/>
                  </a:moveTo>
                  <a:lnTo>
                    <a:pt x="1" y="5524"/>
                  </a:lnTo>
                  <a:lnTo>
                    <a:pt x="543" y="5816"/>
                  </a:lnTo>
                  <a:lnTo>
                    <a:pt x="20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7"/>
            <p:cNvSpPr/>
            <p:nvPr/>
          </p:nvSpPr>
          <p:spPr>
            <a:xfrm>
              <a:off x="3291768" y="9009126"/>
              <a:ext cx="232272" cy="356822"/>
            </a:xfrm>
            <a:custGeom>
              <a:rect b="b" l="l" r="r" t="t"/>
              <a:pathLst>
                <a:path extrusionOk="0" h="4644" w="3023">
                  <a:moveTo>
                    <a:pt x="3022" y="0"/>
                  </a:moveTo>
                  <a:lnTo>
                    <a:pt x="0" y="4584"/>
                  </a:lnTo>
                  <a:lnTo>
                    <a:pt x="233" y="4643"/>
                  </a:lnTo>
                  <a:lnTo>
                    <a:pt x="30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7"/>
            <p:cNvSpPr/>
            <p:nvPr/>
          </p:nvSpPr>
          <p:spPr>
            <a:xfrm>
              <a:off x="3885240" y="9120305"/>
              <a:ext cx="29351" cy="384175"/>
            </a:xfrm>
            <a:custGeom>
              <a:rect b="b" l="l" r="r" t="t"/>
              <a:pathLst>
                <a:path extrusionOk="0" h="5000" w="382">
                  <a:moveTo>
                    <a:pt x="1" y="1"/>
                  </a:moveTo>
                  <a:lnTo>
                    <a:pt x="22" y="4999"/>
                  </a:lnTo>
                  <a:lnTo>
                    <a:pt x="382" y="4995"/>
                  </a:lnTo>
                  <a:lnTo>
                    <a:pt x="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7"/>
            <p:cNvSpPr/>
            <p:nvPr/>
          </p:nvSpPr>
          <p:spPr>
            <a:xfrm>
              <a:off x="3355848" y="8141438"/>
              <a:ext cx="912877" cy="1057480"/>
            </a:xfrm>
            <a:custGeom>
              <a:rect b="b" l="l" r="r" t="t"/>
              <a:pathLst>
                <a:path extrusionOk="0" h="13763" w="11881">
                  <a:moveTo>
                    <a:pt x="3086" y="1"/>
                  </a:moveTo>
                  <a:lnTo>
                    <a:pt x="115" y="11187"/>
                  </a:lnTo>
                  <a:cubicBezTo>
                    <a:pt x="0" y="11619"/>
                    <a:pt x="1879" y="12491"/>
                    <a:pt x="4305" y="13134"/>
                  </a:cubicBezTo>
                  <a:cubicBezTo>
                    <a:pt x="5835" y="13542"/>
                    <a:pt x="7219" y="13762"/>
                    <a:pt x="8063" y="13762"/>
                  </a:cubicBezTo>
                  <a:cubicBezTo>
                    <a:pt x="8558" y="13762"/>
                    <a:pt x="8867" y="13686"/>
                    <a:pt x="8910" y="13528"/>
                  </a:cubicBezTo>
                  <a:lnTo>
                    <a:pt x="11881" y="2341"/>
                  </a:lnTo>
                  <a:lnTo>
                    <a:pt x="3086" y="1"/>
                  </a:lnTo>
                  <a:close/>
                </a:path>
              </a:pathLst>
            </a:custGeom>
            <a:solidFill>
              <a:srgbClr val="AEB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7"/>
            <p:cNvSpPr/>
            <p:nvPr/>
          </p:nvSpPr>
          <p:spPr>
            <a:xfrm>
              <a:off x="3355848" y="8141438"/>
              <a:ext cx="912877" cy="1057480"/>
            </a:xfrm>
            <a:custGeom>
              <a:rect b="b" l="l" r="r" t="t"/>
              <a:pathLst>
                <a:path extrusionOk="0" h="13763" w="11881">
                  <a:moveTo>
                    <a:pt x="3086" y="1"/>
                  </a:moveTo>
                  <a:lnTo>
                    <a:pt x="115" y="11187"/>
                  </a:lnTo>
                  <a:cubicBezTo>
                    <a:pt x="0" y="11619"/>
                    <a:pt x="1879" y="12491"/>
                    <a:pt x="4305" y="13134"/>
                  </a:cubicBezTo>
                  <a:cubicBezTo>
                    <a:pt x="5835" y="13542"/>
                    <a:pt x="7219" y="13762"/>
                    <a:pt x="8063" y="13762"/>
                  </a:cubicBezTo>
                  <a:cubicBezTo>
                    <a:pt x="8558" y="13762"/>
                    <a:pt x="8867" y="13686"/>
                    <a:pt x="8910" y="13528"/>
                  </a:cubicBezTo>
                  <a:lnTo>
                    <a:pt x="11881" y="2341"/>
                  </a:lnTo>
                  <a:lnTo>
                    <a:pt x="3086" y="1"/>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7"/>
            <p:cNvSpPr/>
            <p:nvPr/>
          </p:nvSpPr>
          <p:spPr>
            <a:xfrm>
              <a:off x="3584432" y="8123612"/>
              <a:ext cx="693129" cy="215753"/>
            </a:xfrm>
            <a:custGeom>
              <a:rect b="b" l="l" r="r" t="t"/>
              <a:pathLst>
                <a:path extrusionOk="0" h="2808" w="9021">
                  <a:moveTo>
                    <a:pt x="960" y="1"/>
                  </a:moveTo>
                  <a:cubicBezTo>
                    <a:pt x="463" y="1"/>
                    <a:pt x="153" y="77"/>
                    <a:pt x="111" y="237"/>
                  </a:cubicBezTo>
                  <a:cubicBezTo>
                    <a:pt x="1" y="665"/>
                    <a:pt x="1880" y="1536"/>
                    <a:pt x="4305" y="2180"/>
                  </a:cubicBezTo>
                  <a:cubicBezTo>
                    <a:pt x="5833" y="2588"/>
                    <a:pt x="7216" y="2808"/>
                    <a:pt x="8059" y="2808"/>
                  </a:cubicBezTo>
                  <a:cubicBezTo>
                    <a:pt x="8555" y="2808"/>
                    <a:pt x="8864" y="2732"/>
                    <a:pt x="8906" y="2573"/>
                  </a:cubicBezTo>
                  <a:cubicBezTo>
                    <a:pt x="9020" y="2142"/>
                    <a:pt x="7141" y="1274"/>
                    <a:pt x="4716" y="626"/>
                  </a:cubicBezTo>
                  <a:cubicBezTo>
                    <a:pt x="3189" y="221"/>
                    <a:pt x="1804" y="1"/>
                    <a:pt x="960" y="1"/>
                  </a:cubicBezTo>
                  <a:close/>
                </a:path>
              </a:pathLst>
            </a:custGeom>
            <a:solidFill>
              <a:srgbClr val="D5DB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7"/>
            <p:cNvSpPr/>
            <p:nvPr/>
          </p:nvSpPr>
          <p:spPr>
            <a:xfrm>
              <a:off x="3492586" y="8589752"/>
              <a:ext cx="534695" cy="470000"/>
            </a:xfrm>
            <a:custGeom>
              <a:rect b="b" l="l" r="r" t="t"/>
              <a:pathLst>
                <a:path extrusionOk="0" h="6117" w="6959">
                  <a:moveTo>
                    <a:pt x="6959" y="1520"/>
                  </a:moveTo>
                  <a:lnTo>
                    <a:pt x="6958" y="1522"/>
                  </a:lnTo>
                  <a:lnTo>
                    <a:pt x="6958" y="1522"/>
                  </a:lnTo>
                  <a:cubicBezTo>
                    <a:pt x="6959" y="1521"/>
                    <a:pt x="6959" y="1521"/>
                    <a:pt x="6959" y="1520"/>
                  </a:cubicBezTo>
                  <a:close/>
                  <a:moveTo>
                    <a:pt x="1253" y="1"/>
                  </a:moveTo>
                  <a:lnTo>
                    <a:pt x="47" y="4534"/>
                  </a:lnTo>
                  <a:cubicBezTo>
                    <a:pt x="1" y="4707"/>
                    <a:pt x="1241" y="5190"/>
                    <a:pt x="2815" y="5609"/>
                  </a:cubicBezTo>
                  <a:cubicBezTo>
                    <a:pt x="4007" y="5925"/>
                    <a:pt x="5049" y="6116"/>
                    <a:pt x="5508" y="6116"/>
                  </a:cubicBezTo>
                  <a:cubicBezTo>
                    <a:pt x="5658" y="6116"/>
                    <a:pt x="5745" y="6096"/>
                    <a:pt x="5757" y="6053"/>
                  </a:cubicBezTo>
                  <a:lnTo>
                    <a:pt x="6958" y="1522"/>
                  </a:lnTo>
                  <a:lnTo>
                    <a:pt x="6958" y="1522"/>
                  </a:lnTo>
                  <a:cubicBezTo>
                    <a:pt x="6947" y="1563"/>
                    <a:pt x="6860" y="1583"/>
                    <a:pt x="6713" y="1583"/>
                  </a:cubicBezTo>
                  <a:cubicBezTo>
                    <a:pt x="6255" y="1583"/>
                    <a:pt x="5213" y="1392"/>
                    <a:pt x="4021" y="1076"/>
                  </a:cubicBezTo>
                  <a:cubicBezTo>
                    <a:pt x="2447" y="657"/>
                    <a:pt x="1207" y="179"/>
                    <a:pt x="125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7"/>
            <p:cNvSpPr/>
            <p:nvPr/>
          </p:nvSpPr>
          <p:spPr>
            <a:xfrm>
              <a:off x="3355541" y="8141438"/>
              <a:ext cx="700197" cy="1057480"/>
            </a:xfrm>
            <a:custGeom>
              <a:rect b="b" l="l" r="r" t="t"/>
              <a:pathLst>
                <a:path extrusionOk="0" h="13763" w="9113">
                  <a:moveTo>
                    <a:pt x="3090" y="1"/>
                  </a:moveTo>
                  <a:lnTo>
                    <a:pt x="114" y="11187"/>
                  </a:lnTo>
                  <a:cubicBezTo>
                    <a:pt x="0" y="11619"/>
                    <a:pt x="1879" y="12491"/>
                    <a:pt x="4309" y="13134"/>
                  </a:cubicBezTo>
                  <a:cubicBezTo>
                    <a:pt x="5839" y="13542"/>
                    <a:pt x="7223" y="13762"/>
                    <a:pt x="8066" y="13762"/>
                  </a:cubicBezTo>
                  <a:cubicBezTo>
                    <a:pt x="8561" y="13762"/>
                    <a:pt x="8869" y="13686"/>
                    <a:pt x="8909" y="13528"/>
                  </a:cubicBezTo>
                  <a:lnTo>
                    <a:pt x="9113" y="12762"/>
                  </a:lnTo>
                  <a:cubicBezTo>
                    <a:pt x="8816" y="12741"/>
                    <a:pt x="8520" y="12690"/>
                    <a:pt x="8232" y="12614"/>
                  </a:cubicBezTo>
                  <a:cubicBezTo>
                    <a:pt x="4927" y="11738"/>
                    <a:pt x="3183" y="7492"/>
                    <a:pt x="4343" y="3137"/>
                  </a:cubicBezTo>
                  <a:cubicBezTo>
                    <a:pt x="4575" y="2253"/>
                    <a:pt x="4922" y="1402"/>
                    <a:pt x="5375" y="610"/>
                  </a:cubicBezTo>
                  <a:lnTo>
                    <a:pt x="3090"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7"/>
            <p:cNvSpPr/>
            <p:nvPr/>
          </p:nvSpPr>
          <p:spPr>
            <a:xfrm>
              <a:off x="3584432" y="8123612"/>
              <a:ext cx="693129" cy="215753"/>
            </a:xfrm>
            <a:custGeom>
              <a:rect b="b" l="l" r="r" t="t"/>
              <a:pathLst>
                <a:path extrusionOk="0" h="2808" w="9021">
                  <a:moveTo>
                    <a:pt x="960" y="1"/>
                  </a:moveTo>
                  <a:cubicBezTo>
                    <a:pt x="463" y="1"/>
                    <a:pt x="153" y="77"/>
                    <a:pt x="111" y="237"/>
                  </a:cubicBezTo>
                  <a:cubicBezTo>
                    <a:pt x="1" y="665"/>
                    <a:pt x="1880" y="1536"/>
                    <a:pt x="4305" y="2180"/>
                  </a:cubicBezTo>
                  <a:cubicBezTo>
                    <a:pt x="5833" y="2588"/>
                    <a:pt x="7216" y="2808"/>
                    <a:pt x="8059" y="2808"/>
                  </a:cubicBezTo>
                  <a:cubicBezTo>
                    <a:pt x="8555" y="2808"/>
                    <a:pt x="8864" y="2732"/>
                    <a:pt x="8906" y="2573"/>
                  </a:cubicBezTo>
                  <a:cubicBezTo>
                    <a:pt x="9020" y="2142"/>
                    <a:pt x="7141" y="1274"/>
                    <a:pt x="4716" y="626"/>
                  </a:cubicBezTo>
                  <a:cubicBezTo>
                    <a:pt x="3189" y="221"/>
                    <a:pt x="1804" y="1"/>
                    <a:pt x="9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7"/>
            <p:cNvSpPr/>
            <p:nvPr/>
          </p:nvSpPr>
          <p:spPr>
            <a:xfrm>
              <a:off x="2678087" y="8039325"/>
              <a:ext cx="793936" cy="688211"/>
            </a:xfrm>
            <a:custGeom>
              <a:rect b="b" l="l" r="r" t="t"/>
              <a:pathLst>
                <a:path extrusionOk="0" h="8957" w="10333">
                  <a:moveTo>
                    <a:pt x="1211" y="1"/>
                  </a:moveTo>
                  <a:lnTo>
                    <a:pt x="1" y="6604"/>
                  </a:lnTo>
                  <a:lnTo>
                    <a:pt x="8838" y="8957"/>
                  </a:lnTo>
                  <a:lnTo>
                    <a:pt x="10332" y="3332"/>
                  </a:lnTo>
                  <a:lnTo>
                    <a:pt x="121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7"/>
            <p:cNvSpPr/>
            <p:nvPr/>
          </p:nvSpPr>
          <p:spPr>
            <a:xfrm>
              <a:off x="2918427" y="8111549"/>
              <a:ext cx="257628" cy="555517"/>
            </a:xfrm>
            <a:custGeom>
              <a:rect b="b" l="l" r="r" t="t"/>
              <a:pathLst>
                <a:path extrusionOk="0" h="7230" w="3353">
                  <a:moveTo>
                    <a:pt x="657" y="0"/>
                  </a:moveTo>
                  <a:lnTo>
                    <a:pt x="0" y="6497"/>
                  </a:lnTo>
                  <a:lnTo>
                    <a:pt x="2764" y="7230"/>
                  </a:lnTo>
                  <a:lnTo>
                    <a:pt x="3353" y="982"/>
                  </a:lnTo>
                  <a:lnTo>
                    <a:pt x="657"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7"/>
            <p:cNvSpPr/>
            <p:nvPr/>
          </p:nvSpPr>
          <p:spPr>
            <a:xfrm>
              <a:off x="3185121" y="8211357"/>
              <a:ext cx="106724" cy="472612"/>
            </a:xfrm>
            <a:custGeom>
              <a:rect b="b" l="l" r="r" t="t"/>
              <a:pathLst>
                <a:path extrusionOk="0" h="6151" w="1389">
                  <a:moveTo>
                    <a:pt x="745" y="1"/>
                  </a:moveTo>
                  <a:lnTo>
                    <a:pt x="0" y="6121"/>
                  </a:lnTo>
                  <a:lnTo>
                    <a:pt x="110" y="6151"/>
                  </a:lnTo>
                  <a:lnTo>
                    <a:pt x="1388" y="234"/>
                  </a:lnTo>
                  <a:lnTo>
                    <a:pt x="745"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7"/>
            <p:cNvSpPr/>
            <p:nvPr/>
          </p:nvSpPr>
          <p:spPr>
            <a:xfrm>
              <a:off x="4180210" y="8523611"/>
              <a:ext cx="850179" cy="612759"/>
            </a:xfrm>
            <a:custGeom>
              <a:rect b="b" l="l" r="r" t="t"/>
              <a:pathLst>
                <a:path extrusionOk="0" h="7975" w="11065">
                  <a:moveTo>
                    <a:pt x="1495" y="0"/>
                  </a:moveTo>
                  <a:lnTo>
                    <a:pt x="1" y="5625"/>
                  </a:lnTo>
                  <a:lnTo>
                    <a:pt x="8838" y="7974"/>
                  </a:lnTo>
                  <a:lnTo>
                    <a:pt x="11064" y="1638"/>
                  </a:lnTo>
                  <a:lnTo>
                    <a:pt x="14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7"/>
            <p:cNvSpPr/>
            <p:nvPr/>
          </p:nvSpPr>
          <p:spPr>
            <a:xfrm>
              <a:off x="4406565" y="8576934"/>
              <a:ext cx="416676" cy="495663"/>
            </a:xfrm>
            <a:custGeom>
              <a:rect b="b" l="l" r="r" t="t"/>
              <a:pathLst>
                <a:path extrusionOk="0" h="6451" w="5423">
                  <a:moveTo>
                    <a:pt x="2591" y="0"/>
                  </a:moveTo>
                  <a:lnTo>
                    <a:pt x="1" y="5714"/>
                  </a:lnTo>
                  <a:lnTo>
                    <a:pt x="2764" y="6451"/>
                  </a:lnTo>
                  <a:lnTo>
                    <a:pt x="5422" y="483"/>
                  </a:lnTo>
                  <a:lnTo>
                    <a:pt x="2591"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7"/>
            <p:cNvSpPr/>
            <p:nvPr/>
          </p:nvSpPr>
          <p:spPr>
            <a:xfrm>
              <a:off x="4343791" y="8556112"/>
              <a:ext cx="192318" cy="445566"/>
            </a:xfrm>
            <a:custGeom>
              <a:rect b="b" l="l" r="r" t="t"/>
              <a:pathLst>
                <a:path extrusionOk="0" h="5799" w="2503">
                  <a:moveTo>
                    <a:pt x="1829" y="0"/>
                  </a:moveTo>
                  <a:lnTo>
                    <a:pt x="1" y="5769"/>
                  </a:lnTo>
                  <a:lnTo>
                    <a:pt x="111" y="5799"/>
                  </a:lnTo>
                  <a:lnTo>
                    <a:pt x="2502" y="115"/>
                  </a:lnTo>
                  <a:lnTo>
                    <a:pt x="1829"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7"/>
            <p:cNvSpPr/>
            <p:nvPr/>
          </p:nvSpPr>
          <p:spPr>
            <a:xfrm>
              <a:off x="3584432" y="8123612"/>
              <a:ext cx="693129" cy="215753"/>
            </a:xfrm>
            <a:custGeom>
              <a:rect b="b" l="l" r="r" t="t"/>
              <a:pathLst>
                <a:path extrusionOk="0" h="2808" w="9021">
                  <a:moveTo>
                    <a:pt x="960" y="1"/>
                  </a:moveTo>
                  <a:cubicBezTo>
                    <a:pt x="463" y="1"/>
                    <a:pt x="153" y="77"/>
                    <a:pt x="111" y="237"/>
                  </a:cubicBezTo>
                  <a:cubicBezTo>
                    <a:pt x="1" y="665"/>
                    <a:pt x="1880" y="1536"/>
                    <a:pt x="4305" y="2180"/>
                  </a:cubicBezTo>
                  <a:cubicBezTo>
                    <a:pt x="5833" y="2588"/>
                    <a:pt x="7216" y="2808"/>
                    <a:pt x="8059" y="2808"/>
                  </a:cubicBezTo>
                  <a:cubicBezTo>
                    <a:pt x="8555" y="2808"/>
                    <a:pt x="8864" y="2732"/>
                    <a:pt x="8906" y="2573"/>
                  </a:cubicBezTo>
                  <a:cubicBezTo>
                    <a:pt x="9020" y="2142"/>
                    <a:pt x="7141" y="1274"/>
                    <a:pt x="4716" y="626"/>
                  </a:cubicBezTo>
                  <a:cubicBezTo>
                    <a:pt x="3189" y="221"/>
                    <a:pt x="1804" y="1"/>
                    <a:pt x="960"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6" name="Google Shape;8526;p67"/>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a:t>
            </a:r>
            <a:r>
              <a:rPr lang="en">
                <a:solidFill>
                  <a:schemeClr val="lt1"/>
                </a:solidFill>
              </a:rPr>
              <a:t>resources</a:t>
            </a:r>
            <a:endParaRPr>
              <a:solidFill>
                <a:schemeClr val="lt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530" name="Shape 8530"/>
        <p:cNvGrpSpPr/>
        <p:nvPr/>
      </p:nvGrpSpPr>
      <p:grpSpPr>
        <a:xfrm>
          <a:off x="0" y="0"/>
          <a:ext cx="0" cy="0"/>
          <a:chOff x="0" y="0"/>
          <a:chExt cx="0" cy="0"/>
        </a:xfrm>
      </p:grpSpPr>
      <p:grpSp>
        <p:nvGrpSpPr>
          <p:cNvPr id="8531" name="Google Shape;8531;p68"/>
          <p:cNvGrpSpPr/>
          <p:nvPr/>
        </p:nvGrpSpPr>
        <p:grpSpPr>
          <a:xfrm>
            <a:off x="934615" y="9072884"/>
            <a:ext cx="972903" cy="1027850"/>
            <a:chOff x="523425" y="8940300"/>
            <a:chExt cx="628125" cy="663600"/>
          </a:xfrm>
        </p:grpSpPr>
        <p:sp>
          <p:nvSpPr>
            <p:cNvPr id="8532" name="Google Shape;8532;p68"/>
            <p:cNvSpPr/>
            <p:nvPr/>
          </p:nvSpPr>
          <p:spPr>
            <a:xfrm>
              <a:off x="917700" y="9081775"/>
              <a:ext cx="129625" cy="320950"/>
            </a:xfrm>
            <a:custGeom>
              <a:rect b="b" l="l" r="r" t="t"/>
              <a:pathLst>
                <a:path extrusionOk="0" h="12838" w="5185">
                  <a:moveTo>
                    <a:pt x="3098" y="0"/>
                  </a:moveTo>
                  <a:cubicBezTo>
                    <a:pt x="0" y="0"/>
                    <a:pt x="1910" y="10876"/>
                    <a:pt x="2878" y="12838"/>
                  </a:cubicBezTo>
                  <a:cubicBezTo>
                    <a:pt x="2869" y="12364"/>
                    <a:pt x="5184" y="17"/>
                    <a:pt x="3110" y="0"/>
                  </a:cubicBezTo>
                  <a:cubicBezTo>
                    <a:pt x="3106" y="0"/>
                    <a:pt x="3102" y="0"/>
                    <a:pt x="309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8"/>
            <p:cNvSpPr/>
            <p:nvPr/>
          </p:nvSpPr>
          <p:spPr>
            <a:xfrm>
              <a:off x="557375" y="8940300"/>
              <a:ext cx="174300" cy="277775"/>
            </a:xfrm>
            <a:custGeom>
              <a:rect b="b" l="l" r="r" t="t"/>
              <a:pathLst>
                <a:path extrusionOk="0" h="11111" w="6972">
                  <a:moveTo>
                    <a:pt x="3440" y="0"/>
                  </a:moveTo>
                  <a:cubicBezTo>
                    <a:pt x="3394" y="0"/>
                    <a:pt x="3346" y="3"/>
                    <a:pt x="3298" y="9"/>
                  </a:cubicBezTo>
                  <a:cubicBezTo>
                    <a:pt x="1" y="407"/>
                    <a:pt x="4436" y="9414"/>
                    <a:pt x="6972" y="11111"/>
                  </a:cubicBezTo>
                  <a:cubicBezTo>
                    <a:pt x="5579" y="8662"/>
                    <a:pt x="5987" y="0"/>
                    <a:pt x="344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8"/>
            <p:cNvSpPr/>
            <p:nvPr/>
          </p:nvSpPr>
          <p:spPr>
            <a:xfrm>
              <a:off x="523425" y="9173625"/>
              <a:ext cx="282225" cy="111025"/>
            </a:xfrm>
            <a:custGeom>
              <a:rect b="b" l="l" r="r" t="t"/>
              <a:pathLst>
                <a:path extrusionOk="0" h="4441" w="11289">
                  <a:moveTo>
                    <a:pt x="2227" y="0"/>
                  </a:moveTo>
                  <a:cubicBezTo>
                    <a:pt x="1699" y="0"/>
                    <a:pt x="1329" y="163"/>
                    <a:pt x="1202" y="550"/>
                  </a:cubicBezTo>
                  <a:cubicBezTo>
                    <a:pt x="0" y="4220"/>
                    <a:pt x="9955" y="4241"/>
                    <a:pt x="11288" y="4440"/>
                  </a:cubicBezTo>
                  <a:cubicBezTo>
                    <a:pt x="10557" y="3527"/>
                    <a:pt x="4682" y="0"/>
                    <a:pt x="22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8"/>
            <p:cNvSpPr/>
            <p:nvPr/>
          </p:nvSpPr>
          <p:spPr>
            <a:xfrm>
              <a:off x="747750" y="9024375"/>
              <a:ext cx="142175" cy="299850"/>
            </a:xfrm>
            <a:custGeom>
              <a:rect b="b" l="l" r="r" t="t"/>
              <a:pathLst>
                <a:path extrusionOk="0" h="11994" w="5687">
                  <a:moveTo>
                    <a:pt x="3346" y="1"/>
                  </a:moveTo>
                  <a:cubicBezTo>
                    <a:pt x="3315" y="1"/>
                    <a:pt x="3283" y="3"/>
                    <a:pt x="3251" y="7"/>
                  </a:cubicBezTo>
                  <a:cubicBezTo>
                    <a:pt x="0" y="400"/>
                    <a:pt x="4135" y="10190"/>
                    <a:pt x="4779" y="11993"/>
                  </a:cubicBezTo>
                  <a:cubicBezTo>
                    <a:pt x="4520" y="10811"/>
                    <a:pt x="5687" y="1"/>
                    <a:pt x="334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8"/>
            <p:cNvSpPr/>
            <p:nvPr/>
          </p:nvSpPr>
          <p:spPr>
            <a:xfrm>
              <a:off x="615825" y="9344875"/>
              <a:ext cx="293950" cy="79650"/>
            </a:xfrm>
            <a:custGeom>
              <a:rect b="b" l="l" r="r" t="t"/>
              <a:pathLst>
                <a:path extrusionOk="0" h="3186" w="11758">
                  <a:moveTo>
                    <a:pt x="8043" y="1"/>
                  </a:moveTo>
                  <a:cubicBezTo>
                    <a:pt x="4507" y="1"/>
                    <a:pt x="1" y="521"/>
                    <a:pt x="96" y="2094"/>
                  </a:cubicBezTo>
                  <a:cubicBezTo>
                    <a:pt x="144" y="2886"/>
                    <a:pt x="823" y="3186"/>
                    <a:pt x="1832" y="3186"/>
                  </a:cubicBezTo>
                  <a:cubicBezTo>
                    <a:pt x="4921" y="3186"/>
                    <a:pt x="11103" y="377"/>
                    <a:pt x="11757" y="278"/>
                  </a:cubicBezTo>
                  <a:cubicBezTo>
                    <a:pt x="11082" y="110"/>
                    <a:pt x="9665" y="1"/>
                    <a:pt x="804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8"/>
            <p:cNvSpPr/>
            <p:nvPr/>
          </p:nvSpPr>
          <p:spPr>
            <a:xfrm>
              <a:off x="748825" y="9435700"/>
              <a:ext cx="275850" cy="90100"/>
            </a:xfrm>
            <a:custGeom>
              <a:rect b="b" l="l" r="r" t="t"/>
              <a:pathLst>
                <a:path extrusionOk="0" h="3604" w="11034">
                  <a:moveTo>
                    <a:pt x="9852" y="0"/>
                  </a:moveTo>
                  <a:cubicBezTo>
                    <a:pt x="6578" y="0"/>
                    <a:pt x="1" y="794"/>
                    <a:pt x="507" y="3116"/>
                  </a:cubicBezTo>
                  <a:cubicBezTo>
                    <a:pt x="583" y="3460"/>
                    <a:pt x="917" y="3603"/>
                    <a:pt x="1423" y="3603"/>
                  </a:cubicBezTo>
                  <a:cubicBezTo>
                    <a:pt x="3817" y="3603"/>
                    <a:pt x="10059" y="404"/>
                    <a:pt x="11034" y="48"/>
                  </a:cubicBezTo>
                  <a:cubicBezTo>
                    <a:pt x="10730" y="17"/>
                    <a:pt x="10325" y="0"/>
                    <a:pt x="98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8"/>
            <p:cNvSpPr/>
            <p:nvPr/>
          </p:nvSpPr>
          <p:spPr>
            <a:xfrm>
              <a:off x="1056825" y="9280275"/>
              <a:ext cx="94725" cy="220750"/>
            </a:xfrm>
            <a:custGeom>
              <a:rect b="b" l="l" r="r" t="t"/>
              <a:pathLst>
                <a:path extrusionOk="0" h="8830" w="3789">
                  <a:moveTo>
                    <a:pt x="2193" y="1"/>
                  </a:moveTo>
                  <a:cubicBezTo>
                    <a:pt x="1" y="1"/>
                    <a:pt x="268" y="6501"/>
                    <a:pt x="851" y="8830"/>
                  </a:cubicBezTo>
                  <a:cubicBezTo>
                    <a:pt x="1714" y="7556"/>
                    <a:pt x="3788" y="13"/>
                    <a:pt x="2201" y="1"/>
                  </a:cubicBezTo>
                  <a:cubicBezTo>
                    <a:pt x="2198" y="1"/>
                    <a:pt x="2195" y="1"/>
                    <a:pt x="21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8"/>
            <p:cNvSpPr/>
            <p:nvPr/>
          </p:nvSpPr>
          <p:spPr>
            <a:xfrm>
              <a:off x="598050" y="9033625"/>
              <a:ext cx="512225" cy="523750"/>
            </a:xfrm>
            <a:custGeom>
              <a:rect b="b" l="l" r="r" t="t"/>
              <a:pathLst>
                <a:path extrusionOk="0" h="20950" w="20489">
                  <a:moveTo>
                    <a:pt x="2446" y="0"/>
                  </a:moveTo>
                  <a:cubicBezTo>
                    <a:pt x="2433" y="0"/>
                    <a:pt x="2419" y="2"/>
                    <a:pt x="2407" y="5"/>
                  </a:cubicBezTo>
                  <a:cubicBezTo>
                    <a:pt x="2306" y="35"/>
                    <a:pt x="2268" y="128"/>
                    <a:pt x="2285" y="225"/>
                  </a:cubicBezTo>
                  <a:cubicBezTo>
                    <a:pt x="2428" y="1283"/>
                    <a:pt x="2666" y="2324"/>
                    <a:pt x="3000" y="3340"/>
                  </a:cubicBezTo>
                  <a:cubicBezTo>
                    <a:pt x="3563" y="5050"/>
                    <a:pt x="4498" y="6616"/>
                    <a:pt x="5743" y="7920"/>
                  </a:cubicBezTo>
                  <a:cubicBezTo>
                    <a:pt x="6191" y="8398"/>
                    <a:pt x="6665" y="8847"/>
                    <a:pt x="7165" y="9270"/>
                  </a:cubicBezTo>
                  <a:cubicBezTo>
                    <a:pt x="6479" y="9003"/>
                    <a:pt x="5776" y="8775"/>
                    <a:pt x="5074" y="8555"/>
                  </a:cubicBezTo>
                  <a:cubicBezTo>
                    <a:pt x="4054" y="8241"/>
                    <a:pt x="3021" y="7958"/>
                    <a:pt x="2005" y="7640"/>
                  </a:cubicBezTo>
                  <a:cubicBezTo>
                    <a:pt x="1434" y="7467"/>
                    <a:pt x="862" y="7276"/>
                    <a:pt x="304" y="7069"/>
                  </a:cubicBezTo>
                  <a:cubicBezTo>
                    <a:pt x="286" y="7064"/>
                    <a:pt x="268" y="7062"/>
                    <a:pt x="252" y="7062"/>
                  </a:cubicBezTo>
                  <a:cubicBezTo>
                    <a:pt x="62" y="7062"/>
                    <a:pt x="0" y="7353"/>
                    <a:pt x="211" y="7412"/>
                  </a:cubicBezTo>
                  <a:cubicBezTo>
                    <a:pt x="1205" y="7776"/>
                    <a:pt x="2221" y="8081"/>
                    <a:pt x="3237" y="8381"/>
                  </a:cubicBezTo>
                  <a:cubicBezTo>
                    <a:pt x="4257" y="8677"/>
                    <a:pt x="5281" y="8974"/>
                    <a:pt x="6284" y="9321"/>
                  </a:cubicBezTo>
                  <a:cubicBezTo>
                    <a:pt x="6839" y="9511"/>
                    <a:pt x="7385" y="9718"/>
                    <a:pt x="7922" y="9956"/>
                  </a:cubicBezTo>
                  <a:cubicBezTo>
                    <a:pt x="7954" y="9966"/>
                    <a:pt x="7985" y="9974"/>
                    <a:pt x="8016" y="9974"/>
                  </a:cubicBezTo>
                  <a:cubicBezTo>
                    <a:pt x="8023" y="9974"/>
                    <a:pt x="8030" y="9973"/>
                    <a:pt x="8037" y="9972"/>
                  </a:cubicBezTo>
                  <a:cubicBezTo>
                    <a:pt x="8367" y="10231"/>
                    <a:pt x="8701" y="10476"/>
                    <a:pt x="9040" y="10717"/>
                  </a:cubicBezTo>
                  <a:cubicBezTo>
                    <a:pt x="8926" y="10715"/>
                    <a:pt x="8812" y="10714"/>
                    <a:pt x="8698" y="10714"/>
                  </a:cubicBezTo>
                  <a:cubicBezTo>
                    <a:pt x="7895" y="10714"/>
                    <a:pt x="7094" y="10767"/>
                    <a:pt x="6297" y="10878"/>
                  </a:cubicBezTo>
                  <a:cubicBezTo>
                    <a:pt x="5247" y="11014"/>
                    <a:pt x="4206" y="11208"/>
                    <a:pt x="3165" y="11390"/>
                  </a:cubicBezTo>
                  <a:cubicBezTo>
                    <a:pt x="2581" y="11492"/>
                    <a:pt x="1997" y="11589"/>
                    <a:pt x="1408" y="11665"/>
                  </a:cubicBezTo>
                  <a:cubicBezTo>
                    <a:pt x="1315" y="11678"/>
                    <a:pt x="1235" y="11737"/>
                    <a:pt x="1235" y="11843"/>
                  </a:cubicBezTo>
                  <a:cubicBezTo>
                    <a:pt x="1235" y="11923"/>
                    <a:pt x="1307" y="12022"/>
                    <a:pt x="1393" y="12022"/>
                  </a:cubicBezTo>
                  <a:cubicBezTo>
                    <a:pt x="1398" y="12022"/>
                    <a:pt x="1403" y="12022"/>
                    <a:pt x="1408" y="12021"/>
                  </a:cubicBezTo>
                  <a:cubicBezTo>
                    <a:pt x="2467" y="11881"/>
                    <a:pt x="3516" y="11682"/>
                    <a:pt x="4570" y="11500"/>
                  </a:cubicBezTo>
                  <a:cubicBezTo>
                    <a:pt x="5599" y="11323"/>
                    <a:pt x="6631" y="11158"/>
                    <a:pt x="7677" y="11094"/>
                  </a:cubicBezTo>
                  <a:cubicBezTo>
                    <a:pt x="7988" y="11074"/>
                    <a:pt x="8301" y="11065"/>
                    <a:pt x="8614" y="11065"/>
                  </a:cubicBezTo>
                  <a:cubicBezTo>
                    <a:pt x="8908" y="11065"/>
                    <a:pt x="9203" y="11073"/>
                    <a:pt x="9497" y="11090"/>
                  </a:cubicBezTo>
                  <a:cubicBezTo>
                    <a:pt x="9504" y="11091"/>
                    <a:pt x="9510" y="11091"/>
                    <a:pt x="9516" y="11091"/>
                  </a:cubicBezTo>
                  <a:cubicBezTo>
                    <a:pt x="9534" y="11091"/>
                    <a:pt x="9549" y="11088"/>
                    <a:pt x="9565" y="11081"/>
                  </a:cubicBezTo>
                  <a:cubicBezTo>
                    <a:pt x="9696" y="11170"/>
                    <a:pt x="9831" y="11259"/>
                    <a:pt x="9967" y="11344"/>
                  </a:cubicBezTo>
                  <a:cubicBezTo>
                    <a:pt x="10652" y="11784"/>
                    <a:pt x="11355" y="12194"/>
                    <a:pt x="12057" y="12605"/>
                  </a:cubicBezTo>
                  <a:cubicBezTo>
                    <a:pt x="10843" y="12715"/>
                    <a:pt x="9624" y="12880"/>
                    <a:pt x="8418" y="13079"/>
                  </a:cubicBezTo>
                  <a:cubicBezTo>
                    <a:pt x="7131" y="13286"/>
                    <a:pt x="5853" y="13528"/>
                    <a:pt x="4570" y="13769"/>
                  </a:cubicBezTo>
                  <a:cubicBezTo>
                    <a:pt x="3923" y="13896"/>
                    <a:pt x="3271" y="14019"/>
                    <a:pt x="2619" y="14133"/>
                  </a:cubicBezTo>
                  <a:cubicBezTo>
                    <a:pt x="2526" y="14163"/>
                    <a:pt x="2471" y="14260"/>
                    <a:pt x="2496" y="14353"/>
                  </a:cubicBezTo>
                  <a:cubicBezTo>
                    <a:pt x="2518" y="14432"/>
                    <a:pt x="2591" y="14481"/>
                    <a:pt x="2670" y="14481"/>
                  </a:cubicBezTo>
                  <a:cubicBezTo>
                    <a:pt x="2684" y="14481"/>
                    <a:pt x="2698" y="14479"/>
                    <a:pt x="2712" y="14476"/>
                  </a:cubicBezTo>
                  <a:cubicBezTo>
                    <a:pt x="3910" y="14260"/>
                    <a:pt x="5099" y="14023"/>
                    <a:pt x="6297" y="13807"/>
                  </a:cubicBezTo>
                  <a:cubicBezTo>
                    <a:pt x="7601" y="13566"/>
                    <a:pt x="8908" y="13342"/>
                    <a:pt x="10221" y="13164"/>
                  </a:cubicBezTo>
                  <a:cubicBezTo>
                    <a:pt x="10970" y="13066"/>
                    <a:pt x="11723" y="12982"/>
                    <a:pt x="12481" y="12922"/>
                  </a:cubicBezTo>
                  <a:cubicBezTo>
                    <a:pt x="12506" y="12918"/>
                    <a:pt x="12536" y="12910"/>
                    <a:pt x="12561" y="12897"/>
                  </a:cubicBezTo>
                  <a:cubicBezTo>
                    <a:pt x="13238" y="13291"/>
                    <a:pt x="13911" y="13693"/>
                    <a:pt x="14567" y="14116"/>
                  </a:cubicBezTo>
                  <a:lnTo>
                    <a:pt x="14627" y="14154"/>
                  </a:lnTo>
                  <a:cubicBezTo>
                    <a:pt x="14432" y="14132"/>
                    <a:pt x="14235" y="14120"/>
                    <a:pt x="14039" y="14120"/>
                  </a:cubicBezTo>
                  <a:cubicBezTo>
                    <a:pt x="13941" y="14120"/>
                    <a:pt x="13844" y="14123"/>
                    <a:pt x="13746" y="14129"/>
                  </a:cubicBezTo>
                  <a:cubicBezTo>
                    <a:pt x="13141" y="14167"/>
                    <a:pt x="12540" y="14251"/>
                    <a:pt x="11952" y="14391"/>
                  </a:cubicBezTo>
                  <a:cubicBezTo>
                    <a:pt x="11418" y="14510"/>
                    <a:pt x="10889" y="14654"/>
                    <a:pt x="10364" y="14806"/>
                  </a:cubicBezTo>
                  <a:cubicBezTo>
                    <a:pt x="9700" y="15009"/>
                    <a:pt x="9048" y="15259"/>
                    <a:pt x="8413" y="15555"/>
                  </a:cubicBezTo>
                  <a:cubicBezTo>
                    <a:pt x="7694" y="15881"/>
                    <a:pt x="6987" y="16237"/>
                    <a:pt x="6263" y="16554"/>
                  </a:cubicBezTo>
                  <a:cubicBezTo>
                    <a:pt x="6179" y="16592"/>
                    <a:pt x="6157" y="16719"/>
                    <a:pt x="6200" y="16795"/>
                  </a:cubicBezTo>
                  <a:cubicBezTo>
                    <a:pt x="6234" y="16852"/>
                    <a:pt x="6292" y="16882"/>
                    <a:pt x="6352" y="16882"/>
                  </a:cubicBezTo>
                  <a:cubicBezTo>
                    <a:pt x="6382" y="16882"/>
                    <a:pt x="6413" y="16874"/>
                    <a:pt x="6441" y="16859"/>
                  </a:cubicBezTo>
                  <a:cubicBezTo>
                    <a:pt x="7719" y="16300"/>
                    <a:pt x="8951" y="15606"/>
                    <a:pt x="10293" y="15195"/>
                  </a:cubicBezTo>
                  <a:cubicBezTo>
                    <a:pt x="10792" y="15043"/>
                    <a:pt x="11300" y="14903"/>
                    <a:pt x="11812" y="14785"/>
                  </a:cubicBezTo>
                  <a:cubicBezTo>
                    <a:pt x="12096" y="14717"/>
                    <a:pt x="12383" y="14658"/>
                    <a:pt x="12671" y="14607"/>
                  </a:cubicBezTo>
                  <a:cubicBezTo>
                    <a:pt x="12967" y="14556"/>
                    <a:pt x="13226" y="14518"/>
                    <a:pt x="13530" y="14497"/>
                  </a:cubicBezTo>
                  <a:cubicBezTo>
                    <a:pt x="13693" y="14482"/>
                    <a:pt x="13856" y="14474"/>
                    <a:pt x="14018" y="14474"/>
                  </a:cubicBezTo>
                  <a:cubicBezTo>
                    <a:pt x="14169" y="14474"/>
                    <a:pt x="14319" y="14481"/>
                    <a:pt x="14470" y="14493"/>
                  </a:cubicBezTo>
                  <a:cubicBezTo>
                    <a:pt x="14508" y="14497"/>
                    <a:pt x="14542" y="14501"/>
                    <a:pt x="14580" y="14505"/>
                  </a:cubicBezTo>
                  <a:lnTo>
                    <a:pt x="14614" y="14510"/>
                  </a:lnTo>
                  <a:lnTo>
                    <a:pt x="14656" y="14510"/>
                  </a:lnTo>
                  <a:cubicBezTo>
                    <a:pt x="14728" y="14522"/>
                    <a:pt x="14796" y="14535"/>
                    <a:pt x="14864" y="14548"/>
                  </a:cubicBezTo>
                  <a:cubicBezTo>
                    <a:pt x="15003" y="14577"/>
                    <a:pt x="15139" y="14615"/>
                    <a:pt x="15270" y="14662"/>
                  </a:cubicBezTo>
                  <a:cubicBezTo>
                    <a:pt x="15286" y="14668"/>
                    <a:pt x="15302" y="14671"/>
                    <a:pt x="15319" y="14671"/>
                  </a:cubicBezTo>
                  <a:cubicBezTo>
                    <a:pt x="15338" y="14671"/>
                    <a:pt x="15358" y="14667"/>
                    <a:pt x="15376" y="14658"/>
                  </a:cubicBezTo>
                  <a:cubicBezTo>
                    <a:pt x="15833" y="14984"/>
                    <a:pt x="16273" y="15331"/>
                    <a:pt x="16692" y="15699"/>
                  </a:cubicBezTo>
                  <a:cubicBezTo>
                    <a:pt x="16798" y="15792"/>
                    <a:pt x="16899" y="15885"/>
                    <a:pt x="17001" y="15983"/>
                  </a:cubicBezTo>
                  <a:cubicBezTo>
                    <a:pt x="15909" y="16283"/>
                    <a:pt x="14817" y="16571"/>
                    <a:pt x="13721" y="16859"/>
                  </a:cubicBezTo>
                  <a:cubicBezTo>
                    <a:pt x="12565" y="17159"/>
                    <a:pt x="11410" y="17464"/>
                    <a:pt x="10259" y="17781"/>
                  </a:cubicBezTo>
                  <a:cubicBezTo>
                    <a:pt x="9611" y="17963"/>
                    <a:pt x="8959" y="18150"/>
                    <a:pt x="8316" y="18344"/>
                  </a:cubicBezTo>
                  <a:cubicBezTo>
                    <a:pt x="8107" y="18399"/>
                    <a:pt x="8167" y="18691"/>
                    <a:pt x="8354" y="18691"/>
                  </a:cubicBezTo>
                  <a:cubicBezTo>
                    <a:pt x="8372" y="18691"/>
                    <a:pt x="8390" y="18688"/>
                    <a:pt x="8409" y="18683"/>
                  </a:cubicBezTo>
                  <a:cubicBezTo>
                    <a:pt x="9556" y="18336"/>
                    <a:pt x="10712" y="18018"/>
                    <a:pt x="11867" y="17709"/>
                  </a:cubicBezTo>
                  <a:cubicBezTo>
                    <a:pt x="13027" y="17400"/>
                    <a:pt x="14178" y="17104"/>
                    <a:pt x="15333" y="16799"/>
                  </a:cubicBezTo>
                  <a:cubicBezTo>
                    <a:pt x="15981" y="16626"/>
                    <a:pt x="16633" y="16452"/>
                    <a:pt x="17280" y="16270"/>
                  </a:cubicBezTo>
                  <a:lnTo>
                    <a:pt x="17293" y="16266"/>
                  </a:lnTo>
                  <a:cubicBezTo>
                    <a:pt x="17712" y="16685"/>
                    <a:pt x="18097" y="17147"/>
                    <a:pt x="18436" y="17637"/>
                  </a:cubicBezTo>
                  <a:cubicBezTo>
                    <a:pt x="18508" y="17743"/>
                    <a:pt x="18580" y="17853"/>
                    <a:pt x="18648" y="17968"/>
                  </a:cubicBezTo>
                  <a:cubicBezTo>
                    <a:pt x="17822" y="18124"/>
                    <a:pt x="17010" y="18332"/>
                    <a:pt x="16214" y="18586"/>
                  </a:cubicBezTo>
                  <a:cubicBezTo>
                    <a:pt x="15380" y="18852"/>
                    <a:pt x="14567" y="19153"/>
                    <a:pt x="13763" y="19491"/>
                  </a:cubicBezTo>
                  <a:cubicBezTo>
                    <a:pt x="13310" y="19682"/>
                    <a:pt x="12862" y="19885"/>
                    <a:pt x="12417" y="20092"/>
                  </a:cubicBezTo>
                  <a:cubicBezTo>
                    <a:pt x="12333" y="20143"/>
                    <a:pt x="12307" y="20249"/>
                    <a:pt x="12354" y="20334"/>
                  </a:cubicBezTo>
                  <a:cubicBezTo>
                    <a:pt x="12388" y="20390"/>
                    <a:pt x="12446" y="20420"/>
                    <a:pt x="12506" y="20420"/>
                  </a:cubicBezTo>
                  <a:cubicBezTo>
                    <a:pt x="12536" y="20420"/>
                    <a:pt x="12567" y="20413"/>
                    <a:pt x="12595" y="20397"/>
                  </a:cubicBezTo>
                  <a:cubicBezTo>
                    <a:pt x="13365" y="20037"/>
                    <a:pt x="14144" y="19699"/>
                    <a:pt x="14940" y="19398"/>
                  </a:cubicBezTo>
                  <a:cubicBezTo>
                    <a:pt x="15744" y="19093"/>
                    <a:pt x="16569" y="18827"/>
                    <a:pt x="17403" y="18607"/>
                  </a:cubicBezTo>
                  <a:cubicBezTo>
                    <a:pt x="17864" y="18484"/>
                    <a:pt x="18334" y="18378"/>
                    <a:pt x="18808" y="18289"/>
                  </a:cubicBezTo>
                  <a:cubicBezTo>
                    <a:pt x="18817" y="18289"/>
                    <a:pt x="18821" y="18285"/>
                    <a:pt x="18830" y="18281"/>
                  </a:cubicBezTo>
                  <a:cubicBezTo>
                    <a:pt x="18901" y="18404"/>
                    <a:pt x="18969" y="18531"/>
                    <a:pt x="19028" y="18658"/>
                  </a:cubicBezTo>
                  <a:cubicBezTo>
                    <a:pt x="19033" y="18666"/>
                    <a:pt x="19037" y="18679"/>
                    <a:pt x="19045" y="18687"/>
                  </a:cubicBezTo>
                  <a:cubicBezTo>
                    <a:pt x="19274" y="19140"/>
                    <a:pt x="19460" y="19618"/>
                    <a:pt x="19604" y="20105"/>
                  </a:cubicBezTo>
                  <a:cubicBezTo>
                    <a:pt x="19672" y="20342"/>
                    <a:pt x="19727" y="20579"/>
                    <a:pt x="19778" y="20825"/>
                  </a:cubicBezTo>
                  <a:cubicBezTo>
                    <a:pt x="19796" y="20912"/>
                    <a:pt x="19861" y="20950"/>
                    <a:pt x="19929" y="20950"/>
                  </a:cubicBezTo>
                  <a:cubicBezTo>
                    <a:pt x="20033" y="20950"/>
                    <a:pt x="20146" y="20862"/>
                    <a:pt x="20120" y="20727"/>
                  </a:cubicBezTo>
                  <a:cubicBezTo>
                    <a:pt x="19964" y="19978"/>
                    <a:pt x="19718" y="19254"/>
                    <a:pt x="19388" y="18564"/>
                  </a:cubicBezTo>
                  <a:cubicBezTo>
                    <a:pt x="19464" y="17629"/>
                    <a:pt x="19566" y="16694"/>
                    <a:pt x="19689" y="15762"/>
                  </a:cubicBezTo>
                  <a:cubicBezTo>
                    <a:pt x="19816" y="14785"/>
                    <a:pt x="19968" y="13816"/>
                    <a:pt x="20142" y="12851"/>
                  </a:cubicBezTo>
                  <a:cubicBezTo>
                    <a:pt x="20243" y="12292"/>
                    <a:pt x="20349" y="11733"/>
                    <a:pt x="20463" y="11174"/>
                  </a:cubicBezTo>
                  <a:cubicBezTo>
                    <a:pt x="20489" y="11081"/>
                    <a:pt x="20434" y="10984"/>
                    <a:pt x="20341" y="10954"/>
                  </a:cubicBezTo>
                  <a:cubicBezTo>
                    <a:pt x="20324" y="10950"/>
                    <a:pt x="20308" y="10948"/>
                    <a:pt x="20293" y="10948"/>
                  </a:cubicBezTo>
                  <a:cubicBezTo>
                    <a:pt x="20214" y="10948"/>
                    <a:pt x="20145" y="10999"/>
                    <a:pt x="20120" y="11077"/>
                  </a:cubicBezTo>
                  <a:cubicBezTo>
                    <a:pt x="19917" y="12068"/>
                    <a:pt x="19739" y="13058"/>
                    <a:pt x="19579" y="14057"/>
                  </a:cubicBezTo>
                  <a:cubicBezTo>
                    <a:pt x="19426" y="15039"/>
                    <a:pt x="19295" y="16016"/>
                    <a:pt x="19185" y="17003"/>
                  </a:cubicBezTo>
                  <a:cubicBezTo>
                    <a:pt x="19147" y="17337"/>
                    <a:pt x="19113" y="17667"/>
                    <a:pt x="19083" y="18001"/>
                  </a:cubicBezTo>
                  <a:cubicBezTo>
                    <a:pt x="18787" y="17498"/>
                    <a:pt x="18449" y="17024"/>
                    <a:pt x="18068" y="16588"/>
                  </a:cubicBezTo>
                  <a:cubicBezTo>
                    <a:pt x="18085" y="15462"/>
                    <a:pt x="18063" y="14336"/>
                    <a:pt x="18068" y="13210"/>
                  </a:cubicBezTo>
                  <a:cubicBezTo>
                    <a:pt x="18076" y="12084"/>
                    <a:pt x="18114" y="10971"/>
                    <a:pt x="18250" y="9858"/>
                  </a:cubicBezTo>
                  <a:cubicBezTo>
                    <a:pt x="18326" y="9219"/>
                    <a:pt x="18436" y="8584"/>
                    <a:pt x="18584" y="7954"/>
                  </a:cubicBezTo>
                  <a:cubicBezTo>
                    <a:pt x="18622" y="7819"/>
                    <a:pt x="18514" y="7730"/>
                    <a:pt x="18408" y="7730"/>
                  </a:cubicBezTo>
                  <a:cubicBezTo>
                    <a:pt x="18338" y="7730"/>
                    <a:pt x="18269" y="7769"/>
                    <a:pt x="18245" y="7860"/>
                  </a:cubicBezTo>
                  <a:cubicBezTo>
                    <a:pt x="17987" y="8990"/>
                    <a:pt x="17826" y="10137"/>
                    <a:pt x="17767" y="11297"/>
                  </a:cubicBezTo>
                  <a:cubicBezTo>
                    <a:pt x="17704" y="12419"/>
                    <a:pt x="17712" y="13545"/>
                    <a:pt x="17716" y="14671"/>
                  </a:cubicBezTo>
                  <a:cubicBezTo>
                    <a:pt x="17716" y="15178"/>
                    <a:pt x="17721" y="15686"/>
                    <a:pt x="17716" y="16194"/>
                  </a:cubicBezTo>
                  <a:cubicBezTo>
                    <a:pt x="17640" y="16114"/>
                    <a:pt x="17560" y="16033"/>
                    <a:pt x="17479" y="15953"/>
                  </a:cubicBezTo>
                  <a:cubicBezTo>
                    <a:pt x="16954" y="15437"/>
                    <a:pt x="16392" y="14963"/>
                    <a:pt x="15795" y="14535"/>
                  </a:cubicBezTo>
                  <a:cubicBezTo>
                    <a:pt x="15795" y="13210"/>
                    <a:pt x="15740" y="11890"/>
                    <a:pt x="15702" y="10565"/>
                  </a:cubicBezTo>
                  <a:cubicBezTo>
                    <a:pt x="15659" y="9232"/>
                    <a:pt x="15625" y="7894"/>
                    <a:pt x="15659" y="6557"/>
                  </a:cubicBezTo>
                  <a:cubicBezTo>
                    <a:pt x="15681" y="5795"/>
                    <a:pt x="15723" y="5029"/>
                    <a:pt x="15795" y="4271"/>
                  </a:cubicBezTo>
                  <a:cubicBezTo>
                    <a:pt x="15791" y="4174"/>
                    <a:pt x="15714" y="4093"/>
                    <a:pt x="15617" y="4093"/>
                  </a:cubicBezTo>
                  <a:cubicBezTo>
                    <a:pt x="15520" y="4098"/>
                    <a:pt x="15443" y="4174"/>
                    <a:pt x="15439" y="4271"/>
                  </a:cubicBezTo>
                  <a:cubicBezTo>
                    <a:pt x="15321" y="5617"/>
                    <a:pt x="15274" y="6967"/>
                    <a:pt x="15295" y="8318"/>
                  </a:cubicBezTo>
                  <a:cubicBezTo>
                    <a:pt x="15308" y="9655"/>
                    <a:pt x="15363" y="10988"/>
                    <a:pt x="15401" y="12326"/>
                  </a:cubicBezTo>
                  <a:cubicBezTo>
                    <a:pt x="15422" y="12978"/>
                    <a:pt x="15435" y="13629"/>
                    <a:pt x="15439" y="14281"/>
                  </a:cubicBezTo>
                  <a:lnTo>
                    <a:pt x="15418" y="14268"/>
                  </a:lnTo>
                  <a:cubicBezTo>
                    <a:pt x="14741" y="13794"/>
                    <a:pt x="14038" y="13363"/>
                    <a:pt x="13327" y="12944"/>
                  </a:cubicBezTo>
                  <a:cubicBezTo>
                    <a:pt x="13162" y="11797"/>
                    <a:pt x="12997" y="10645"/>
                    <a:pt x="12874" y="9494"/>
                  </a:cubicBezTo>
                  <a:cubicBezTo>
                    <a:pt x="12739" y="8318"/>
                    <a:pt x="12671" y="7132"/>
                    <a:pt x="12671" y="5947"/>
                  </a:cubicBezTo>
                  <a:cubicBezTo>
                    <a:pt x="12675" y="5274"/>
                    <a:pt x="12705" y="4601"/>
                    <a:pt x="12773" y="3933"/>
                  </a:cubicBezTo>
                  <a:cubicBezTo>
                    <a:pt x="12781" y="3840"/>
                    <a:pt x="12684" y="3759"/>
                    <a:pt x="12595" y="3759"/>
                  </a:cubicBezTo>
                  <a:cubicBezTo>
                    <a:pt x="12502" y="3759"/>
                    <a:pt x="12421" y="3840"/>
                    <a:pt x="12421" y="3933"/>
                  </a:cubicBezTo>
                  <a:cubicBezTo>
                    <a:pt x="12307" y="5126"/>
                    <a:pt x="12286" y="6320"/>
                    <a:pt x="12358" y="7513"/>
                  </a:cubicBezTo>
                  <a:cubicBezTo>
                    <a:pt x="12421" y="8707"/>
                    <a:pt x="12553" y="9896"/>
                    <a:pt x="12709" y="11077"/>
                  </a:cubicBezTo>
                  <a:cubicBezTo>
                    <a:pt x="12785" y="11627"/>
                    <a:pt x="12862" y="12173"/>
                    <a:pt x="12942" y="12719"/>
                  </a:cubicBezTo>
                  <a:cubicBezTo>
                    <a:pt x="12265" y="12321"/>
                    <a:pt x="11583" y="11932"/>
                    <a:pt x="10910" y="11526"/>
                  </a:cubicBezTo>
                  <a:cubicBezTo>
                    <a:pt x="10910" y="11517"/>
                    <a:pt x="10910" y="11505"/>
                    <a:pt x="10910" y="11496"/>
                  </a:cubicBezTo>
                  <a:cubicBezTo>
                    <a:pt x="10699" y="10303"/>
                    <a:pt x="10504" y="9109"/>
                    <a:pt x="10326" y="7911"/>
                  </a:cubicBezTo>
                  <a:cubicBezTo>
                    <a:pt x="10144" y="6680"/>
                    <a:pt x="9984" y="5444"/>
                    <a:pt x="9852" y="4204"/>
                  </a:cubicBezTo>
                  <a:cubicBezTo>
                    <a:pt x="9785" y="3560"/>
                    <a:pt x="9725" y="2917"/>
                    <a:pt x="9679" y="2274"/>
                  </a:cubicBezTo>
                  <a:cubicBezTo>
                    <a:pt x="9679" y="2176"/>
                    <a:pt x="9598" y="2100"/>
                    <a:pt x="9505" y="2096"/>
                  </a:cubicBezTo>
                  <a:cubicBezTo>
                    <a:pt x="9408" y="2096"/>
                    <a:pt x="9328" y="2176"/>
                    <a:pt x="9328" y="2274"/>
                  </a:cubicBezTo>
                  <a:cubicBezTo>
                    <a:pt x="9408" y="3467"/>
                    <a:pt x="9539" y="4656"/>
                    <a:pt x="9691" y="5846"/>
                  </a:cubicBezTo>
                  <a:cubicBezTo>
                    <a:pt x="9848" y="7103"/>
                    <a:pt x="10030" y="8360"/>
                    <a:pt x="10233" y="9613"/>
                  </a:cubicBezTo>
                  <a:cubicBezTo>
                    <a:pt x="10322" y="10171"/>
                    <a:pt x="10415" y="10726"/>
                    <a:pt x="10513" y="11285"/>
                  </a:cubicBezTo>
                  <a:cubicBezTo>
                    <a:pt x="9899" y="10899"/>
                    <a:pt x="9298" y="10489"/>
                    <a:pt x="8714" y="10057"/>
                  </a:cubicBezTo>
                  <a:cubicBezTo>
                    <a:pt x="8164" y="9037"/>
                    <a:pt x="7690" y="7979"/>
                    <a:pt x="7300" y="6891"/>
                  </a:cubicBezTo>
                  <a:cubicBezTo>
                    <a:pt x="6907" y="5791"/>
                    <a:pt x="6623" y="4656"/>
                    <a:pt x="6454" y="3501"/>
                  </a:cubicBezTo>
                  <a:cubicBezTo>
                    <a:pt x="6361" y="2836"/>
                    <a:pt x="6310" y="2168"/>
                    <a:pt x="6297" y="1499"/>
                  </a:cubicBezTo>
                  <a:cubicBezTo>
                    <a:pt x="6297" y="1387"/>
                    <a:pt x="6208" y="1331"/>
                    <a:pt x="6120" y="1331"/>
                  </a:cubicBezTo>
                  <a:cubicBezTo>
                    <a:pt x="6031" y="1331"/>
                    <a:pt x="5944" y="1387"/>
                    <a:pt x="5946" y="1499"/>
                  </a:cubicBezTo>
                  <a:cubicBezTo>
                    <a:pt x="5967" y="2709"/>
                    <a:pt x="6115" y="3916"/>
                    <a:pt x="6399" y="5092"/>
                  </a:cubicBezTo>
                  <a:cubicBezTo>
                    <a:pt x="6678" y="6244"/>
                    <a:pt x="7059" y="7365"/>
                    <a:pt x="7537" y="8449"/>
                  </a:cubicBezTo>
                  <a:cubicBezTo>
                    <a:pt x="7702" y="8821"/>
                    <a:pt x="7876" y="9189"/>
                    <a:pt x="8058" y="9553"/>
                  </a:cubicBezTo>
                  <a:cubicBezTo>
                    <a:pt x="7520" y="9134"/>
                    <a:pt x="7000" y="8686"/>
                    <a:pt x="6509" y="8207"/>
                  </a:cubicBezTo>
                  <a:cubicBezTo>
                    <a:pt x="5886" y="7615"/>
                    <a:pt x="5324" y="6959"/>
                    <a:pt x="4833" y="6252"/>
                  </a:cubicBezTo>
                  <a:cubicBezTo>
                    <a:pt x="4329" y="5520"/>
                    <a:pt x="3910" y="4737"/>
                    <a:pt x="3584" y="3911"/>
                  </a:cubicBezTo>
                  <a:cubicBezTo>
                    <a:pt x="3216" y="2963"/>
                    <a:pt x="2941" y="1977"/>
                    <a:pt x="2759" y="970"/>
                  </a:cubicBezTo>
                  <a:cubicBezTo>
                    <a:pt x="2708" y="691"/>
                    <a:pt x="2666" y="411"/>
                    <a:pt x="2623" y="132"/>
                  </a:cubicBezTo>
                  <a:cubicBezTo>
                    <a:pt x="2612" y="49"/>
                    <a:pt x="2522" y="0"/>
                    <a:pt x="24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8"/>
            <p:cNvSpPr/>
            <p:nvPr/>
          </p:nvSpPr>
          <p:spPr>
            <a:xfrm>
              <a:off x="708500" y="9040700"/>
              <a:ext cx="83575" cy="60600"/>
            </a:xfrm>
            <a:custGeom>
              <a:rect b="b" l="l" r="r" t="t"/>
              <a:pathLst>
                <a:path extrusionOk="0" h="2424" w="3343">
                  <a:moveTo>
                    <a:pt x="1689" y="0"/>
                  </a:moveTo>
                  <a:cubicBezTo>
                    <a:pt x="1429" y="0"/>
                    <a:pt x="1154" y="101"/>
                    <a:pt x="893" y="344"/>
                  </a:cubicBezTo>
                  <a:cubicBezTo>
                    <a:pt x="1" y="1077"/>
                    <a:pt x="704" y="2423"/>
                    <a:pt x="1676" y="2423"/>
                  </a:cubicBezTo>
                  <a:cubicBezTo>
                    <a:pt x="1967" y="2423"/>
                    <a:pt x="2282" y="2302"/>
                    <a:pt x="2586" y="2007"/>
                  </a:cubicBezTo>
                  <a:cubicBezTo>
                    <a:pt x="3342" y="1274"/>
                    <a:pt x="2612" y="0"/>
                    <a:pt x="16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8"/>
            <p:cNvSpPr/>
            <p:nvPr/>
          </p:nvSpPr>
          <p:spPr>
            <a:xfrm>
              <a:off x="868250" y="9101525"/>
              <a:ext cx="83550" cy="60600"/>
            </a:xfrm>
            <a:custGeom>
              <a:rect b="b" l="l" r="r" t="t"/>
              <a:pathLst>
                <a:path extrusionOk="0" h="2424" w="3342">
                  <a:moveTo>
                    <a:pt x="1689" y="0"/>
                  </a:moveTo>
                  <a:cubicBezTo>
                    <a:pt x="1429" y="0"/>
                    <a:pt x="1152" y="102"/>
                    <a:pt x="890" y="345"/>
                  </a:cubicBezTo>
                  <a:cubicBezTo>
                    <a:pt x="1" y="1077"/>
                    <a:pt x="703" y="2424"/>
                    <a:pt x="1673" y="2424"/>
                  </a:cubicBezTo>
                  <a:cubicBezTo>
                    <a:pt x="1964" y="2424"/>
                    <a:pt x="2279" y="2303"/>
                    <a:pt x="2583" y="2008"/>
                  </a:cubicBezTo>
                  <a:cubicBezTo>
                    <a:pt x="3342" y="1272"/>
                    <a:pt x="2613" y="0"/>
                    <a:pt x="16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8"/>
            <p:cNvSpPr/>
            <p:nvPr/>
          </p:nvSpPr>
          <p:spPr>
            <a:xfrm>
              <a:off x="1016175" y="9201000"/>
              <a:ext cx="83575" cy="60600"/>
            </a:xfrm>
            <a:custGeom>
              <a:rect b="b" l="l" r="r" t="t"/>
              <a:pathLst>
                <a:path extrusionOk="0" h="2424" w="3343">
                  <a:moveTo>
                    <a:pt x="1688" y="0"/>
                  </a:moveTo>
                  <a:cubicBezTo>
                    <a:pt x="1428" y="0"/>
                    <a:pt x="1152" y="102"/>
                    <a:pt x="890" y="344"/>
                  </a:cubicBezTo>
                  <a:cubicBezTo>
                    <a:pt x="1" y="1077"/>
                    <a:pt x="703" y="2423"/>
                    <a:pt x="1673" y="2423"/>
                  </a:cubicBezTo>
                  <a:cubicBezTo>
                    <a:pt x="1964" y="2423"/>
                    <a:pt x="2279" y="2302"/>
                    <a:pt x="2583" y="2008"/>
                  </a:cubicBezTo>
                  <a:cubicBezTo>
                    <a:pt x="3342" y="1275"/>
                    <a:pt x="2613" y="0"/>
                    <a:pt x="16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8"/>
            <p:cNvSpPr/>
            <p:nvPr/>
          </p:nvSpPr>
          <p:spPr>
            <a:xfrm>
              <a:off x="868600" y="9509450"/>
              <a:ext cx="83550" cy="60600"/>
            </a:xfrm>
            <a:custGeom>
              <a:rect b="b" l="l" r="r" t="t"/>
              <a:pathLst>
                <a:path extrusionOk="0" h="2424" w="3342">
                  <a:moveTo>
                    <a:pt x="1689" y="0"/>
                  </a:moveTo>
                  <a:cubicBezTo>
                    <a:pt x="1429" y="0"/>
                    <a:pt x="1154" y="101"/>
                    <a:pt x="893" y="344"/>
                  </a:cubicBezTo>
                  <a:cubicBezTo>
                    <a:pt x="0" y="1077"/>
                    <a:pt x="704" y="2423"/>
                    <a:pt x="1676" y="2423"/>
                  </a:cubicBezTo>
                  <a:cubicBezTo>
                    <a:pt x="1967" y="2423"/>
                    <a:pt x="2282" y="2302"/>
                    <a:pt x="2586" y="2007"/>
                  </a:cubicBezTo>
                  <a:cubicBezTo>
                    <a:pt x="3342" y="1274"/>
                    <a:pt x="2611" y="0"/>
                    <a:pt x="16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8"/>
            <p:cNvSpPr/>
            <p:nvPr/>
          </p:nvSpPr>
          <p:spPr>
            <a:xfrm>
              <a:off x="591025" y="9299500"/>
              <a:ext cx="83550" cy="60575"/>
            </a:xfrm>
            <a:custGeom>
              <a:rect b="b" l="l" r="r" t="t"/>
              <a:pathLst>
                <a:path extrusionOk="0" h="2423" w="3342">
                  <a:moveTo>
                    <a:pt x="1687" y="0"/>
                  </a:moveTo>
                  <a:cubicBezTo>
                    <a:pt x="1427" y="0"/>
                    <a:pt x="1151" y="102"/>
                    <a:pt x="890" y="345"/>
                  </a:cubicBezTo>
                  <a:cubicBezTo>
                    <a:pt x="0" y="1078"/>
                    <a:pt x="703" y="2422"/>
                    <a:pt x="1674" y="2422"/>
                  </a:cubicBezTo>
                  <a:cubicBezTo>
                    <a:pt x="1964" y="2422"/>
                    <a:pt x="2279" y="2302"/>
                    <a:pt x="2583" y="2008"/>
                  </a:cubicBezTo>
                  <a:cubicBezTo>
                    <a:pt x="3342" y="1272"/>
                    <a:pt x="2610" y="0"/>
                    <a:pt x="16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8"/>
            <p:cNvSpPr/>
            <p:nvPr/>
          </p:nvSpPr>
          <p:spPr>
            <a:xfrm>
              <a:off x="714500" y="9420975"/>
              <a:ext cx="83575" cy="60600"/>
            </a:xfrm>
            <a:custGeom>
              <a:rect b="b" l="l" r="r" t="t"/>
              <a:pathLst>
                <a:path extrusionOk="0" h="2424" w="3343">
                  <a:moveTo>
                    <a:pt x="1687" y="1"/>
                  </a:moveTo>
                  <a:cubicBezTo>
                    <a:pt x="1427" y="1"/>
                    <a:pt x="1151" y="102"/>
                    <a:pt x="890" y="345"/>
                  </a:cubicBezTo>
                  <a:cubicBezTo>
                    <a:pt x="1" y="1077"/>
                    <a:pt x="703" y="2424"/>
                    <a:pt x="1673" y="2424"/>
                  </a:cubicBezTo>
                  <a:cubicBezTo>
                    <a:pt x="1964" y="2424"/>
                    <a:pt x="2279" y="2303"/>
                    <a:pt x="2583" y="2008"/>
                  </a:cubicBezTo>
                  <a:cubicBezTo>
                    <a:pt x="3342" y="1275"/>
                    <a:pt x="2610" y="1"/>
                    <a:pt x="16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8"/>
            <p:cNvSpPr/>
            <p:nvPr/>
          </p:nvSpPr>
          <p:spPr>
            <a:xfrm>
              <a:off x="1021050" y="9145350"/>
              <a:ext cx="60975" cy="44175"/>
            </a:xfrm>
            <a:custGeom>
              <a:rect b="b" l="l" r="r" t="t"/>
              <a:pathLst>
                <a:path extrusionOk="0" h="1767" w="2439">
                  <a:moveTo>
                    <a:pt x="1234" y="0"/>
                  </a:moveTo>
                  <a:cubicBezTo>
                    <a:pt x="1044" y="0"/>
                    <a:pt x="843" y="74"/>
                    <a:pt x="652" y="251"/>
                  </a:cubicBezTo>
                  <a:cubicBezTo>
                    <a:pt x="1" y="785"/>
                    <a:pt x="513" y="1766"/>
                    <a:pt x="1222" y="1766"/>
                  </a:cubicBezTo>
                  <a:cubicBezTo>
                    <a:pt x="1434" y="1766"/>
                    <a:pt x="1663" y="1679"/>
                    <a:pt x="1884" y="1466"/>
                  </a:cubicBezTo>
                  <a:cubicBezTo>
                    <a:pt x="2439" y="927"/>
                    <a:pt x="1907" y="0"/>
                    <a:pt x="12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8"/>
            <p:cNvSpPr/>
            <p:nvPr/>
          </p:nvSpPr>
          <p:spPr>
            <a:xfrm>
              <a:off x="909925" y="9057100"/>
              <a:ext cx="60925" cy="44175"/>
            </a:xfrm>
            <a:custGeom>
              <a:rect b="b" l="l" r="r" t="t"/>
              <a:pathLst>
                <a:path extrusionOk="0" h="1767" w="2437">
                  <a:moveTo>
                    <a:pt x="1230" y="0"/>
                  </a:moveTo>
                  <a:cubicBezTo>
                    <a:pt x="1041" y="0"/>
                    <a:pt x="840" y="74"/>
                    <a:pt x="649" y="251"/>
                  </a:cubicBezTo>
                  <a:cubicBezTo>
                    <a:pt x="1" y="785"/>
                    <a:pt x="514" y="1767"/>
                    <a:pt x="1223" y="1767"/>
                  </a:cubicBezTo>
                  <a:cubicBezTo>
                    <a:pt x="1435" y="1767"/>
                    <a:pt x="1664" y="1679"/>
                    <a:pt x="1885" y="1466"/>
                  </a:cubicBezTo>
                  <a:cubicBezTo>
                    <a:pt x="2436" y="928"/>
                    <a:pt x="1903" y="0"/>
                    <a:pt x="123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8"/>
            <p:cNvSpPr/>
            <p:nvPr/>
          </p:nvSpPr>
          <p:spPr>
            <a:xfrm>
              <a:off x="689725" y="8993725"/>
              <a:ext cx="60925" cy="44175"/>
            </a:xfrm>
            <a:custGeom>
              <a:rect b="b" l="l" r="r" t="t"/>
              <a:pathLst>
                <a:path extrusionOk="0" h="1767" w="2437">
                  <a:moveTo>
                    <a:pt x="1232" y="0"/>
                  </a:moveTo>
                  <a:cubicBezTo>
                    <a:pt x="1042" y="0"/>
                    <a:pt x="841" y="74"/>
                    <a:pt x="649" y="251"/>
                  </a:cubicBezTo>
                  <a:cubicBezTo>
                    <a:pt x="1" y="785"/>
                    <a:pt x="514" y="1766"/>
                    <a:pt x="1223" y="1766"/>
                  </a:cubicBezTo>
                  <a:cubicBezTo>
                    <a:pt x="1435" y="1766"/>
                    <a:pt x="1664" y="1679"/>
                    <a:pt x="1885" y="1465"/>
                  </a:cubicBezTo>
                  <a:cubicBezTo>
                    <a:pt x="2436" y="927"/>
                    <a:pt x="1906" y="0"/>
                    <a:pt x="1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8"/>
            <p:cNvSpPr/>
            <p:nvPr/>
          </p:nvSpPr>
          <p:spPr>
            <a:xfrm>
              <a:off x="557575" y="9262575"/>
              <a:ext cx="61000" cy="44150"/>
            </a:xfrm>
            <a:custGeom>
              <a:rect b="b" l="l" r="r" t="t"/>
              <a:pathLst>
                <a:path extrusionOk="0" h="1766" w="2440">
                  <a:moveTo>
                    <a:pt x="1233" y="1"/>
                  </a:moveTo>
                  <a:cubicBezTo>
                    <a:pt x="1042" y="1"/>
                    <a:pt x="841" y="75"/>
                    <a:pt x="649" y="252"/>
                  </a:cubicBezTo>
                  <a:cubicBezTo>
                    <a:pt x="1" y="785"/>
                    <a:pt x="513" y="1765"/>
                    <a:pt x="1220" y="1765"/>
                  </a:cubicBezTo>
                  <a:cubicBezTo>
                    <a:pt x="1433" y="1765"/>
                    <a:pt x="1663" y="1677"/>
                    <a:pt x="1885" y="1462"/>
                  </a:cubicBezTo>
                  <a:cubicBezTo>
                    <a:pt x="2439" y="927"/>
                    <a:pt x="1907" y="1"/>
                    <a:pt x="1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8"/>
            <p:cNvSpPr/>
            <p:nvPr/>
          </p:nvSpPr>
          <p:spPr>
            <a:xfrm>
              <a:off x="700775" y="9487375"/>
              <a:ext cx="60950" cy="44200"/>
            </a:xfrm>
            <a:custGeom>
              <a:rect b="b" l="l" r="r" t="t"/>
              <a:pathLst>
                <a:path extrusionOk="0" h="1768" w="2438">
                  <a:moveTo>
                    <a:pt x="1235" y="1"/>
                  </a:moveTo>
                  <a:cubicBezTo>
                    <a:pt x="1045" y="1"/>
                    <a:pt x="843" y="75"/>
                    <a:pt x="652" y="254"/>
                  </a:cubicBezTo>
                  <a:cubicBezTo>
                    <a:pt x="0" y="788"/>
                    <a:pt x="511" y="1767"/>
                    <a:pt x="1219" y="1767"/>
                  </a:cubicBezTo>
                  <a:cubicBezTo>
                    <a:pt x="1431" y="1767"/>
                    <a:pt x="1662" y="1679"/>
                    <a:pt x="1883" y="1464"/>
                  </a:cubicBezTo>
                  <a:cubicBezTo>
                    <a:pt x="2437" y="926"/>
                    <a:pt x="1907" y="1"/>
                    <a:pt x="123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8"/>
            <p:cNvSpPr/>
            <p:nvPr/>
          </p:nvSpPr>
          <p:spPr>
            <a:xfrm>
              <a:off x="815975" y="9521350"/>
              <a:ext cx="60975" cy="44175"/>
            </a:xfrm>
            <a:custGeom>
              <a:rect b="b" l="l" r="r" t="t"/>
              <a:pathLst>
                <a:path extrusionOk="0" h="1767" w="2439">
                  <a:moveTo>
                    <a:pt x="1233" y="1"/>
                  </a:moveTo>
                  <a:cubicBezTo>
                    <a:pt x="1043" y="1"/>
                    <a:pt x="841" y="75"/>
                    <a:pt x="649" y="253"/>
                  </a:cubicBezTo>
                  <a:cubicBezTo>
                    <a:pt x="1" y="787"/>
                    <a:pt x="512" y="1767"/>
                    <a:pt x="1220" y="1767"/>
                  </a:cubicBezTo>
                  <a:cubicBezTo>
                    <a:pt x="1433" y="1767"/>
                    <a:pt x="1663" y="1679"/>
                    <a:pt x="1884" y="1464"/>
                  </a:cubicBezTo>
                  <a:cubicBezTo>
                    <a:pt x="2439" y="929"/>
                    <a:pt x="1908" y="1"/>
                    <a:pt x="12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8"/>
            <p:cNvSpPr/>
            <p:nvPr/>
          </p:nvSpPr>
          <p:spPr>
            <a:xfrm>
              <a:off x="744225" y="8998150"/>
              <a:ext cx="48775" cy="35325"/>
            </a:xfrm>
            <a:custGeom>
              <a:rect b="b" l="l" r="r" t="t"/>
              <a:pathLst>
                <a:path extrusionOk="0" h="1413" w="1951">
                  <a:moveTo>
                    <a:pt x="987" y="0"/>
                  </a:moveTo>
                  <a:cubicBezTo>
                    <a:pt x="835" y="0"/>
                    <a:pt x="675" y="59"/>
                    <a:pt x="522" y="201"/>
                  </a:cubicBezTo>
                  <a:cubicBezTo>
                    <a:pt x="1" y="627"/>
                    <a:pt x="412" y="1412"/>
                    <a:pt x="978" y="1412"/>
                  </a:cubicBezTo>
                  <a:cubicBezTo>
                    <a:pt x="1148" y="1412"/>
                    <a:pt x="1331" y="1342"/>
                    <a:pt x="1508" y="1170"/>
                  </a:cubicBezTo>
                  <a:cubicBezTo>
                    <a:pt x="1950" y="741"/>
                    <a:pt x="1525" y="0"/>
                    <a:pt x="9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8"/>
            <p:cNvSpPr/>
            <p:nvPr/>
          </p:nvSpPr>
          <p:spPr>
            <a:xfrm>
              <a:off x="678325" y="9446250"/>
              <a:ext cx="48750" cy="35325"/>
            </a:xfrm>
            <a:custGeom>
              <a:rect b="b" l="l" r="r" t="t"/>
              <a:pathLst>
                <a:path extrusionOk="0" h="1413" w="1950">
                  <a:moveTo>
                    <a:pt x="986" y="1"/>
                  </a:moveTo>
                  <a:cubicBezTo>
                    <a:pt x="835" y="1"/>
                    <a:pt x="674" y="60"/>
                    <a:pt x="521" y="201"/>
                  </a:cubicBezTo>
                  <a:cubicBezTo>
                    <a:pt x="0" y="628"/>
                    <a:pt x="411" y="1413"/>
                    <a:pt x="977" y="1413"/>
                  </a:cubicBezTo>
                  <a:cubicBezTo>
                    <a:pt x="1147" y="1413"/>
                    <a:pt x="1331" y="1342"/>
                    <a:pt x="1507" y="1171"/>
                  </a:cubicBezTo>
                  <a:cubicBezTo>
                    <a:pt x="1950" y="741"/>
                    <a:pt x="1524" y="1"/>
                    <a:pt x="9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8"/>
            <p:cNvSpPr/>
            <p:nvPr/>
          </p:nvSpPr>
          <p:spPr>
            <a:xfrm>
              <a:off x="850375" y="9568600"/>
              <a:ext cx="48750" cy="35300"/>
            </a:xfrm>
            <a:custGeom>
              <a:rect b="b" l="l" r="r" t="t"/>
              <a:pathLst>
                <a:path extrusionOk="0" h="1412" w="1950">
                  <a:moveTo>
                    <a:pt x="985" y="0"/>
                  </a:moveTo>
                  <a:cubicBezTo>
                    <a:pt x="834" y="0"/>
                    <a:pt x="674" y="59"/>
                    <a:pt x="521" y="200"/>
                  </a:cubicBezTo>
                  <a:cubicBezTo>
                    <a:pt x="0" y="627"/>
                    <a:pt x="411" y="1412"/>
                    <a:pt x="977" y="1412"/>
                  </a:cubicBezTo>
                  <a:cubicBezTo>
                    <a:pt x="1147" y="1412"/>
                    <a:pt x="1331" y="1341"/>
                    <a:pt x="1507" y="1169"/>
                  </a:cubicBezTo>
                  <a:cubicBezTo>
                    <a:pt x="1950" y="743"/>
                    <a:pt x="1524" y="0"/>
                    <a:pt x="9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8"/>
            <p:cNvSpPr/>
            <p:nvPr/>
          </p:nvSpPr>
          <p:spPr>
            <a:xfrm>
              <a:off x="1072050" y="9174750"/>
              <a:ext cx="48750" cy="35325"/>
            </a:xfrm>
            <a:custGeom>
              <a:rect b="b" l="l" r="r" t="t"/>
              <a:pathLst>
                <a:path extrusionOk="0" h="1413" w="1950">
                  <a:moveTo>
                    <a:pt x="987" y="0"/>
                  </a:moveTo>
                  <a:cubicBezTo>
                    <a:pt x="835" y="0"/>
                    <a:pt x="674" y="59"/>
                    <a:pt x="521" y="201"/>
                  </a:cubicBezTo>
                  <a:cubicBezTo>
                    <a:pt x="0" y="627"/>
                    <a:pt x="411" y="1412"/>
                    <a:pt x="978" y="1412"/>
                  </a:cubicBezTo>
                  <a:cubicBezTo>
                    <a:pt x="1147" y="1412"/>
                    <a:pt x="1331" y="1342"/>
                    <a:pt x="1507" y="1170"/>
                  </a:cubicBezTo>
                  <a:cubicBezTo>
                    <a:pt x="1950" y="741"/>
                    <a:pt x="1525" y="0"/>
                    <a:pt x="98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8"/>
            <p:cNvSpPr/>
            <p:nvPr/>
          </p:nvSpPr>
          <p:spPr>
            <a:xfrm>
              <a:off x="868000" y="9061525"/>
              <a:ext cx="48725" cy="35325"/>
            </a:xfrm>
            <a:custGeom>
              <a:rect b="b" l="l" r="r" t="t"/>
              <a:pathLst>
                <a:path extrusionOk="0" h="1413" w="1949">
                  <a:moveTo>
                    <a:pt x="984" y="0"/>
                  </a:moveTo>
                  <a:cubicBezTo>
                    <a:pt x="832" y="0"/>
                    <a:pt x="672" y="59"/>
                    <a:pt x="519" y="201"/>
                  </a:cubicBezTo>
                  <a:cubicBezTo>
                    <a:pt x="1" y="628"/>
                    <a:pt x="410" y="1412"/>
                    <a:pt x="977" y="1412"/>
                  </a:cubicBezTo>
                  <a:cubicBezTo>
                    <a:pt x="1147" y="1412"/>
                    <a:pt x="1332" y="1342"/>
                    <a:pt x="1509" y="1170"/>
                  </a:cubicBezTo>
                  <a:cubicBezTo>
                    <a:pt x="1948" y="741"/>
                    <a:pt x="1522" y="0"/>
                    <a:pt x="9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8"/>
            <p:cNvSpPr/>
            <p:nvPr/>
          </p:nvSpPr>
          <p:spPr>
            <a:xfrm>
              <a:off x="553650" y="9317750"/>
              <a:ext cx="48775" cy="35375"/>
            </a:xfrm>
            <a:custGeom>
              <a:rect b="b" l="l" r="r" t="t"/>
              <a:pathLst>
                <a:path extrusionOk="0" h="1415" w="1951">
                  <a:moveTo>
                    <a:pt x="986" y="1"/>
                  </a:moveTo>
                  <a:cubicBezTo>
                    <a:pt x="834" y="1"/>
                    <a:pt x="672" y="60"/>
                    <a:pt x="518" y="203"/>
                  </a:cubicBezTo>
                  <a:cubicBezTo>
                    <a:pt x="0" y="630"/>
                    <a:pt x="409" y="1415"/>
                    <a:pt x="977" y="1415"/>
                  </a:cubicBezTo>
                  <a:cubicBezTo>
                    <a:pt x="1147" y="1415"/>
                    <a:pt x="1331" y="1344"/>
                    <a:pt x="1508" y="1172"/>
                  </a:cubicBezTo>
                  <a:cubicBezTo>
                    <a:pt x="1950" y="743"/>
                    <a:pt x="1526" y="1"/>
                    <a:pt x="98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8"/>
            <p:cNvSpPr/>
            <p:nvPr/>
          </p:nvSpPr>
          <p:spPr>
            <a:xfrm>
              <a:off x="740800" y="9056300"/>
              <a:ext cx="28425" cy="20575"/>
            </a:xfrm>
            <a:custGeom>
              <a:rect b="b" l="l" r="r" t="t"/>
              <a:pathLst>
                <a:path extrusionOk="0" h="823" w="1137">
                  <a:moveTo>
                    <a:pt x="576" y="0"/>
                  </a:moveTo>
                  <a:cubicBezTo>
                    <a:pt x="487" y="0"/>
                    <a:pt x="393" y="35"/>
                    <a:pt x="303" y="118"/>
                  </a:cubicBezTo>
                  <a:cubicBezTo>
                    <a:pt x="1" y="365"/>
                    <a:pt x="239" y="823"/>
                    <a:pt x="569" y="823"/>
                  </a:cubicBezTo>
                  <a:cubicBezTo>
                    <a:pt x="668" y="823"/>
                    <a:pt x="775" y="782"/>
                    <a:pt x="879" y="681"/>
                  </a:cubicBezTo>
                  <a:cubicBezTo>
                    <a:pt x="1137" y="433"/>
                    <a:pt x="889" y="0"/>
                    <a:pt x="5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8"/>
            <p:cNvSpPr/>
            <p:nvPr/>
          </p:nvSpPr>
          <p:spPr>
            <a:xfrm>
              <a:off x="900550" y="9117075"/>
              <a:ext cx="28450" cy="20650"/>
            </a:xfrm>
            <a:custGeom>
              <a:rect b="b" l="l" r="r" t="t"/>
              <a:pathLst>
                <a:path extrusionOk="0" h="826" w="1138">
                  <a:moveTo>
                    <a:pt x="572" y="1"/>
                  </a:moveTo>
                  <a:cubicBezTo>
                    <a:pt x="483" y="1"/>
                    <a:pt x="389" y="35"/>
                    <a:pt x="300" y="116"/>
                  </a:cubicBezTo>
                  <a:cubicBezTo>
                    <a:pt x="1" y="367"/>
                    <a:pt x="240" y="825"/>
                    <a:pt x="570" y="825"/>
                  </a:cubicBezTo>
                  <a:cubicBezTo>
                    <a:pt x="669" y="825"/>
                    <a:pt x="777" y="784"/>
                    <a:pt x="880" y="684"/>
                  </a:cubicBezTo>
                  <a:cubicBezTo>
                    <a:pt x="1138" y="432"/>
                    <a:pt x="887" y="1"/>
                    <a:pt x="5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8"/>
            <p:cNvSpPr/>
            <p:nvPr/>
          </p:nvSpPr>
          <p:spPr>
            <a:xfrm>
              <a:off x="1048500" y="9216600"/>
              <a:ext cx="28425" cy="20600"/>
            </a:xfrm>
            <a:custGeom>
              <a:rect b="b" l="l" r="r" t="t"/>
              <a:pathLst>
                <a:path extrusionOk="0" h="824" w="1137">
                  <a:moveTo>
                    <a:pt x="576" y="1"/>
                  </a:moveTo>
                  <a:cubicBezTo>
                    <a:pt x="487" y="1"/>
                    <a:pt x="393" y="35"/>
                    <a:pt x="304" y="118"/>
                  </a:cubicBezTo>
                  <a:cubicBezTo>
                    <a:pt x="1" y="366"/>
                    <a:pt x="239" y="823"/>
                    <a:pt x="569" y="823"/>
                  </a:cubicBezTo>
                  <a:cubicBezTo>
                    <a:pt x="668" y="823"/>
                    <a:pt x="776" y="782"/>
                    <a:pt x="879" y="681"/>
                  </a:cubicBezTo>
                  <a:cubicBezTo>
                    <a:pt x="1137" y="434"/>
                    <a:pt x="890" y="1"/>
                    <a:pt x="57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8"/>
            <p:cNvSpPr/>
            <p:nvPr/>
          </p:nvSpPr>
          <p:spPr>
            <a:xfrm>
              <a:off x="900900" y="9525050"/>
              <a:ext cx="28425" cy="20575"/>
            </a:xfrm>
            <a:custGeom>
              <a:rect b="b" l="l" r="r" t="t"/>
              <a:pathLst>
                <a:path extrusionOk="0" h="823" w="1137">
                  <a:moveTo>
                    <a:pt x="575" y="0"/>
                  </a:moveTo>
                  <a:cubicBezTo>
                    <a:pt x="487" y="0"/>
                    <a:pt x="393" y="35"/>
                    <a:pt x="303" y="118"/>
                  </a:cubicBezTo>
                  <a:cubicBezTo>
                    <a:pt x="1" y="365"/>
                    <a:pt x="238" y="823"/>
                    <a:pt x="569" y="823"/>
                  </a:cubicBezTo>
                  <a:cubicBezTo>
                    <a:pt x="668" y="823"/>
                    <a:pt x="775" y="782"/>
                    <a:pt x="879" y="681"/>
                  </a:cubicBezTo>
                  <a:cubicBezTo>
                    <a:pt x="1136" y="433"/>
                    <a:pt x="889" y="0"/>
                    <a:pt x="5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8"/>
            <p:cNvSpPr/>
            <p:nvPr/>
          </p:nvSpPr>
          <p:spPr>
            <a:xfrm>
              <a:off x="623250" y="9315000"/>
              <a:ext cx="28425" cy="20600"/>
            </a:xfrm>
            <a:custGeom>
              <a:rect b="b" l="l" r="r" t="t"/>
              <a:pathLst>
                <a:path extrusionOk="0" h="824" w="1137">
                  <a:moveTo>
                    <a:pt x="575" y="1"/>
                  </a:moveTo>
                  <a:cubicBezTo>
                    <a:pt x="487" y="1"/>
                    <a:pt x="393" y="35"/>
                    <a:pt x="303" y="118"/>
                  </a:cubicBezTo>
                  <a:cubicBezTo>
                    <a:pt x="0" y="366"/>
                    <a:pt x="238" y="823"/>
                    <a:pt x="568" y="823"/>
                  </a:cubicBezTo>
                  <a:cubicBezTo>
                    <a:pt x="668" y="823"/>
                    <a:pt x="775" y="782"/>
                    <a:pt x="879" y="681"/>
                  </a:cubicBezTo>
                  <a:cubicBezTo>
                    <a:pt x="1136" y="434"/>
                    <a:pt x="889" y="1"/>
                    <a:pt x="5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8"/>
            <p:cNvSpPr/>
            <p:nvPr/>
          </p:nvSpPr>
          <p:spPr>
            <a:xfrm>
              <a:off x="746825" y="9436600"/>
              <a:ext cx="28425" cy="20575"/>
            </a:xfrm>
            <a:custGeom>
              <a:rect b="b" l="l" r="r" t="t"/>
              <a:pathLst>
                <a:path extrusionOk="0" h="823" w="1137">
                  <a:moveTo>
                    <a:pt x="572" y="0"/>
                  </a:moveTo>
                  <a:cubicBezTo>
                    <a:pt x="483" y="0"/>
                    <a:pt x="389" y="35"/>
                    <a:pt x="299" y="118"/>
                  </a:cubicBezTo>
                  <a:cubicBezTo>
                    <a:pt x="0" y="365"/>
                    <a:pt x="239" y="822"/>
                    <a:pt x="569" y="822"/>
                  </a:cubicBezTo>
                  <a:cubicBezTo>
                    <a:pt x="668" y="822"/>
                    <a:pt x="776" y="781"/>
                    <a:pt x="879" y="680"/>
                  </a:cubicBezTo>
                  <a:cubicBezTo>
                    <a:pt x="1137" y="433"/>
                    <a:pt x="887" y="0"/>
                    <a:pt x="5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8"/>
            <p:cNvSpPr/>
            <p:nvPr/>
          </p:nvSpPr>
          <p:spPr>
            <a:xfrm>
              <a:off x="1045875" y="9155500"/>
              <a:ext cx="20650" cy="15025"/>
            </a:xfrm>
            <a:custGeom>
              <a:rect b="b" l="l" r="r" t="t"/>
              <a:pathLst>
                <a:path extrusionOk="0" h="601" w="826">
                  <a:moveTo>
                    <a:pt x="417" y="0"/>
                  </a:moveTo>
                  <a:cubicBezTo>
                    <a:pt x="352" y="0"/>
                    <a:pt x="284" y="25"/>
                    <a:pt x="218" y="86"/>
                  </a:cubicBezTo>
                  <a:cubicBezTo>
                    <a:pt x="0" y="268"/>
                    <a:pt x="172" y="600"/>
                    <a:pt x="411" y="600"/>
                  </a:cubicBezTo>
                  <a:cubicBezTo>
                    <a:pt x="483" y="600"/>
                    <a:pt x="562" y="570"/>
                    <a:pt x="637" y="497"/>
                  </a:cubicBezTo>
                  <a:cubicBezTo>
                    <a:pt x="825" y="315"/>
                    <a:pt x="646"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8"/>
            <p:cNvSpPr/>
            <p:nvPr/>
          </p:nvSpPr>
          <p:spPr>
            <a:xfrm>
              <a:off x="934675" y="9067250"/>
              <a:ext cx="20750" cy="15025"/>
            </a:xfrm>
            <a:custGeom>
              <a:rect b="b" l="l" r="r" t="t"/>
              <a:pathLst>
                <a:path extrusionOk="0" h="601" w="830">
                  <a:moveTo>
                    <a:pt x="421" y="0"/>
                  </a:moveTo>
                  <a:cubicBezTo>
                    <a:pt x="356" y="0"/>
                    <a:pt x="287" y="26"/>
                    <a:pt x="222" y="86"/>
                  </a:cubicBezTo>
                  <a:cubicBezTo>
                    <a:pt x="1" y="268"/>
                    <a:pt x="175" y="600"/>
                    <a:pt x="415" y="600"/>
                  </a:cubicBezTo>
                  <a:cubicBezTo>
                    <a:pt x="487" y="600"/>
                    <a:pt x="566" y="570"/>
                    <a:pt x="641" y="497"/>
                  </a:cubicBezTo>
                  <a:cubicBezTo>
                    <a:pt x="829" y="315"/>
                    <a:pt x="649" y="0"/>
                    <a:pt x="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8"/>
            <p:cNvSpPr/>
            <p:nvPr/>
          </p:nvSpPr>
          <p:spPr>
            <a:xfrm>
              <a:off x="714475" y="9003850"/>
              <a:ext cx="20750" cy="15050"/>
            </a:xfrm>
            <a:custGeom>
              <a:rect b="b" l="l" r="r" t="t"/>
              <a:pathLst>
                <a:path extrusionOk="0" h="602" w="830">
                  <a:moveTo>
                    <a:pt x="421" y="1"/>
                  </a:moveTo>
                  <a:cubicBezTo>
                    <a:pt x="356" y="1"/>
                    <a:pt x="287" y="26"/>
                    <a:pt x="222" y="87"/>
                  </a:cubicBezTo>
                  <a:cubicBezTo>
                    <a:pt x="1" y="269"/>
                    <a:pt x="175" y="601"/>
                    <a:pt x="415" y="601"/>
                  </a:cubicBezTo>
                  <a:cubicBezTo>
                    <a:pt x="487" y="601"/>
                    <a:pt x="566" y="571"/>
                    <a:pt x="641" y="498"/>
                  </a:cubicBezTo>
                  <a:cubicBezTo>
                    <a:pt x="829" y="316"/>
                    <a:pt x="650" y="1"/>
                    <a:pt x="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8"/>
            <p:cNvSpPr/>
            <p:nvPr/>
          </p:nvSpPr>
          <p:spPr>
            <a:xfrm>
              <a:off x="582325" y="9272725"/>
              <a:ext cx="20725" cy="15025"/>
            </a:xfrm>
            <a:custGeom>
              <a:rect b="b" l="l" r="r" t="t"/>
              <a:pathLst>
                <a:path extrusionOk="0" h="601" w="829">
                  <a:moveTo>
                    <a:pt x="420" y="1"/>
                  </a:moveTo>
                  <a:cubicBezTo>
                    <a:pt x="356" y="1"/>
                    <a:pt x="287" y="26"/>
                    <a:pt x="222" y="87"/>
                  </a:cubicBezTo>
                  <a:cubicBezTo>
                    <a:pt x="1" y="269"/>
                    <a:pt x="174" y="601"/>
                    <a:pt x="414" y="601"/>
                  </a:cubicBezTo>
                  <a:cubicBezTo>
                    <a:pt x="487" y="601"/>
                    <a:pt x="565" y="571"/>
                    <a:pt x="641" y="497"/>
                  </a:cubicBezTo>
                  <a:cubicBezTo>
                    <a:pt x="829" y="316"/>
                    <a:pt x="649" y="1"/>
                    <a:pt x="4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8"/>
            <p:cNvSpPr/>
            <p:nvPr/>
          </p:nvSpPr>
          <p:spPr>
            <a:xfrm>
              <a:off x="725550" y="9497500"/>
              <a:ext cx="20675" cy="15050"/>
            </a:xfrm>
            <a:custGeom>
              <a:rect b="b" l="l" r="r" t="t"/>
              <a:pathLst>
                <a:path extrusionOk="0" h="602" w="827">
                  <a:moveTo>
                    <a:pt x="417" y="0"/>
                  </a:moveTo>
                  <a:cubicBezTo>
                    <a:pt x="352" y="0"/>
                    <a:pt x="284" y="25"/>
                    <a:pt x="219" y="86"/>
                  </a:cubicBezTo>
                  <a:cubicBezTo>
                    <a:pt x="1" y="268"/>
                    <a:pt x="174" y="602"/>
                    <a:pt x="415" y="602"/>
                  </a:cubicBezTo>
                  <a:cubicBezTo>
                    <a:pt x="486" y="602"/>
                    <a:pt x="564" y="572"/>
                    <a:pt x="638" y="500"/>
                  </a:cubicBezTo>
                  <a:cubicBezTo>
                    <a:pt x="827" y="319"/>
                    <a:pt x="646" y="0"/>
                    <a:pt x="4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8"/>
            <p:cNvSpPr/>
            <p:nvPr/>
          </p:nvSpPr>
          <p:spPr>
            <a:xfrm>
              <a:off x="840725" y="9531550"/>
              <a:ext cx="20725" cy="15025"/>
            </a:xfrm>
            <a:custGeom>
              <a:rect b="b" l="l" r="r" t="t"/>
              <a:pathLst>
                <a:path extrusionOk="0" h="601" w="829">
                  <a:moveTo>
                    <a:pt x="420" y="1"/>
                  </a:moveTo>
                  <a:cubicBezTo>
                    <a:pt x="356" y="1"/>
                    <a:pt x="287" y="26"/>
                    <a:pt x="222" y="86"/>
                  </a:cubicBezTo>
                  <a:cubicBezTo>
                    <a:pt x="0" y="269"/>
                    <a:pt x="174" y="601"/>
                    <a:pt x="414" y="601"/>
                  </a:cubicBezTo>
                  <a:cubicBezTo>
                    <a:pt x="487" y="601"/>
                    <a:pt x="565" y="571"/>
                    <a:pt x="641" y="497"/>
                  </a:cubicBezTo>
                  <a:cubicBezTo>
                    <a:pt x="829" y="316"/>
                    <a:pt x="649" y="1"/>
                    <a:pt x="4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8"/>
            <p:cNvSpPr/>
            <p:nvPr/>
          </p:nvSpPr>
          <p:spPr>
            <a:xfrm>
              <a:off x="764925" y="9005350"/>
              <a:ext cx="16575" cy="12075"/>
            </a:xfrm>
            <a:custGeom>
              <a:rect b="b" l="l" r="r" t="t"/>
              <a:pathLst>
                <a:path extrusionOk="0" h="483" w="663">
                  <a:moveTo>
                    <a:pt x="335" y="1"/>
                  </a:moveTo>
                  <a:cubicBezTo>
                    <a:pt x="283" y="1"/>
                    <a:pt x="229" y="21"/>
                    <a:pt x="176" y="69"/>
                  </a:cubicBezTo>
                  <a:cubicBezTo>
                    <a:pt x="1" y="216"/>
                    <a:pt x="140" y="482"/>
                    <a:pt x="331" y="482"/>
                  </a:cubicBezTo>
                  <a:cubicBezTo>
                    <a:pt x="389" y="482"/>
                    <a:pt x="451" y="458"/>
                    <a:pt x="511" y="399"/>
                  </a:cubicBezTo>
                  <a:cubicBezTo>
                    <a:pt x="663" y="254"/>
                    <a:pt x="518"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8"/>
            <p:cNvSpPr/>
            <p:nvPr/>
          </p:nvSpPr>
          <p:spPr>
            <a:xfrm>
              <a:off x="699000" y="9453475"/>
              <a:ext cx="16575" cy="12050"/>
            </a:xfrm>
            <a:custGeom>
              <a:rect b="b" l="l" r="r" t="t"/>
              <a:pathLst>
                <a:path extrusionOk="0" h="482" w="663">
                  <a:moveTo>
                    <a:pt x="334" y="0"/>
                  </a:moveTo>
                  <a:cubicBezTo>
                    <a:pt x="282" y="0"/>
                    <a:pt x="228" y="21"/>
                    <a:pt x="177" y="69"/>
                  </a:cubicBezTo>
                  <a:cubicBezTo>
                    <a:pt x="1" y="215"/>
                    <a:pt x="138" y="482"/>
                    <a:pt x="330" y="482"/>
                  </a:cubicBezTo>
                  <a:cubicBezTo>
                    <a:pt x="388" y="482"/>
                    <a:pt x="450" y="458"/>
                    <a:pt x="511" y="399"/>
                  </a:cubicBezTo>
                  <a:cubicBezTo>
                    <a:pt x="663" y="254"/>
                    <a:pt x="516" y="0"/>
                    <a:pt x="33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8"/>
            <p:cNvSpPr/>
            <p:nvPr/>
          </p:nvSpPr>
          <p:spPr>
            <a:xfrm>
              <a:off x="871050" y="9575825"/>
              <a:ext cx="16600" cy="12025"/>
            </a:xfrm>
            <a:custGeom>
              <a:rect b="b" l="l" r="r" t="t"/>
              <a:pathLst>
                <a:path extrusionOk="0" h="481" w="664">
                  <a:moveTo>
                    <a:pt x="334" y="1"/>
                  </a:moveTo>
                  <a:cubicBezTo>
                    <a:pt x="283" y="1"/>
                    <a:pt x="229" y="21"/>
                    <a:pt x="177" y="68"/>
                  </a:cubicBezTo>
                  <a:cubicBezTo>
                    <a:pt x="1" y="214"/>
                    <a:pt x="140" y="481"/>
                    <a:pt x="332" y="481"/>
                  </a:cubicBezTo>
                  <a:cubicBezTo>
                    <a:pt x="389" y="481"/>
                    <a:pt x="451" y="457"/>
                    <a:pt x="511" y="398"/>
                  </a:cubicBezTo>
                  <a:cubicBezTo>
                    <a:pt x="663" y="252"/>
                    <a:pt x="518" y="1"/>
                    <a:pt x="3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8"/>
            <p:cNvSpPr/>
            <p:nvPr/>
          </p:nvSpPr>
          <p:spPr>
            <a:xfrm>
              <a:off x="1092750" y="9182050"/>
              <a:ext cx="16575" cy="11975"/>
            </a:xfrm>
            <a:custGeom>
              <a:rect b="b" l="l" r="r" t="t"/>
              <a:pathLst>
                <a:path extrusionOk="0" h="479" w="663">
                  <a:moveTo>
                    <a:pt x="336" y="0"/>
                  </a:moveTo>
                  <a:cubicBezTo>
                    <a:pt x="284" y="0"/>
                    <a:pt x="228" y="21"/>
                    <a:pt x="176" y="70"/>
                  </a:cubicBezTo>
                  <a:cubicBezTo>
                    <a:pt x="0" y="213"/>
                    <a:pt x="140" y="478"/>
                    <a:pt x="333" y="478"/>
                  </a:cubicBezTo>
                  <a:cubicBezTo>
                    <a:pt x="391" y="478"/>
                    <a:pt x="454" y="454"/>
                    <a:pt x="514" y="395"/>
                  </a:cubicBezTo>
                  <a:cubicBezTo>
                    <a:pt x="663" y="251"/>
                    <a:pt x="519" y="0"/>
                    <a:pt x="3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8"/>
            <p:cNvSpPr/>
            <p:nvPr/>
          </p:nvSpPr>
          <p:spPr>
            <a:xfrm>
              <a:off x="888725" y="9068725"/>
              <a:ext cx="16575" cy="12075"/>
            </a:xfrm>
            <a:custGeom>
              <a:rect b="b" l="l" r="r" t="t"/>
              <a:pathLst>
                <a:path extrusionOk="0" h="483" w="663">
                  <a:moveTo>
                    <a:pt x="335" y="1"/>
                  </a:moveTo>
                  <a:cubicBezTo>
                    <a:pt x="283" y="1"/>
                    <a:pt x="229" y="21"/>
                    <a:pt x="177" y="70"/>
                  </a:cubicBezTo>
                  <a:cubicBezTo>
                    <a:pt x="1" y="216"/>
                    <a:pt x="138" y="483"/>
                    <a:pt x="330" y="483"/>
                  </a:cubicBezTo>
                  <a:cubicBezTo>
                    <a:pt x="388" y="483"/>
                    <a:pt x="450" y="458"/>
                    <a:pt x="511" y="400"/>
                  </a:cubicBezTo>
                  <a:cubicBezTo>
                    <a:pt x="663" y="254"/>
                    <a:pt x="518" y="1"/>
                    <a:pt x="3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8"/>
            <p:cNvSpPr/>
            <p:nvPr/>
          </p:nvSpPr>
          <p:spPr>
            <a:xfrm>
              <a:off x="574350" y="9325000"/>
              <a:ext cx="16575" cy="12025"/>
            </a:xfrm>
            <a:custGeom>
              <a:rect b="b" l="l" r="r" t="t"/>
              <a:pathLst>
                <a:path extrusionOk="0" h="481" w="663">
                  <a:moveTo>
                    <a:pt x="336" y="1"/>
                  </a:moveTo>
                  <a:cubicBezTo>
                    <a:pt x="284" y="1"/>
                    <a:pt x="229" y="21"/>
                    <a:pt x="177" y="70"/>
                  </a:cubicBezTo>
                  <a:cubicBezTo>
                    <a:pt x="0" y="213"/>
                    <a:pt x="141" y="480"/>
                    <a:pt x="334" y="480"/>
                  </a:cubicBezTo>
                  <a:cubicBezTo>
                    <a:pt x="391" y="480"/>
                    <a:pt x="452" y="457"/>
                    <a:pt x="511" y="400"/>
                  </a:cubicBezTo>
                  <a:cubicBezTo>
                    <a:pt x="663" y="252"/>
                    <a:pt x="519"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68"/>
          <p:cNvGrpSpPr/>
          <p:nvPr/>
        </p:nvGrpSpPr>
        <p:grpSpPr>
          <a:xfrm>
            <a:off x="2162804" y="9091196"/>
            <a:ext cx="994626" cy="991141"/>
            <a:chOff x="1154150" y="8305775"/>
            <a:chExt cx="642150" cy="639900"/>
          </a:xfrm>
        </p:grpSpPr>
        <p:sp>
          <p:nvSpPr>
            <p:cNvPr id="8577" name="Google Shape;8577;p68"/>
            <p:cNvSpPr/>
            <p:nvPr/>
          </p:nvSpPr>
          <p:spPr>
            <a:xfrm>
              <a:off x="1209300" y="8589525"/>
              <a:ext cx="51750" cy="39525"/>
            </a:xfrm>
            <a:custGeom>
              <a:rect b="b" l="l" r="r" t="t"/>
              <a:pathLst>
                <a:path extrusionOk="0" h="1581" w="2070">
                  <a:moveTo>
                    <a:pt x="1655" y="1"/>
                  </a:moveTo>
                  <a:cubicBezTo>
                    <a:pt x="1528" y="1"/>
                    <a:pt x="1401" y="13"/>
                    <a:pt x="1279" y="39"/>
                  </a:cubicBezTo>
                  <a:cubicBezTo>
                    <a:pt x="1071" y="81"/>
                    <a:pt x="872" y="166"/>
                    <a:pt x="694" y="284"/>
                  </a:cubicBezTo>
                  <a:cubicBezTo>
                    <a:pt x="517" y="407"/>
                    <a:pt x="364" y="564"/>
                    <a:pt x="250" y="746"/>
                  </a:cubicBezTo>
                  <a:cubicBezTo>
                    <a:pt x="182" y="847"/>
                    <a:pt x="131" y="962"/>
                    <a:pt x="89" y="1076"/>
                  </a:cubicBezTo>
                  <a:cubicBezTo>
                    <a:pt x="68" y="1139"/>
                    <a:pt x="47" y="1207"/>
                    <a:pt x="30" y="1275"/>
                  </a:cubicBezTo>
                  <a:cubicBezTo>
                    <a:pt x="13" y="1351"/>
                    <a:pt x="5" y="1427"/>
                    <a:pt x="0" y="1503"/>
                  </a:cubicBezTo>
                  <a:cubicBezTo>
                    <a:pt x="72" y="1529"/>
                    <a:pt x="148" y="1546"/>
                    <a:pt x="225" y="1558"/>
                  </a:cubicBezTo>
                  <a:cubicBezTo>
                    <a:pt x="292" y="1567"/>
                    <a:pt x="360" y="1575"/>
                    <a:pt x="432" y="1580"/>
                  </a:cubicBezTo>
                  <a:cubicBezTo>
                    <a:pt x="452" y="1580"/>
                    <a:pt x="472" y="1581"/>
                    <a:pt x="492" y="1581"/>
                  </a:cubicBezTo>
                  <a:cubicBezTo>
                    <a:pt x="591" y="1581"/>
                    <a:pt x="693" y="1572"/>
                    <a:pt x="792" y="1554"/>
                  </a:cubicBezTo>
                  <a:cubicBezTo>
                    <a:pt x="1236" y="1474"/>
                    <a:pt x="1621" y="1207"/>
                    <a:pt x="1850" y="822"/>
                  </a:cubicBezTo>
                  <a:cubicBezTo>
                    <a:pt x="1913" y="716"/>
                    <a:pt x="1968" y="602"/>
                    <a:pt x="2002" y="483"/>
                  </a:cubicBezTo>
                  <a:cubicBezTo>
                    <a:pt x="2049" y="344"/>
                    <a:pt x="2070" y="196"/>
                    <a:pt x="2070" y="47"/>
                  </a:cubicBezTo>
                  <a:cubicBezTo>
                    <a:pt x="1994" y="30"/>
                    <a:pt x="1918" y="18"/>
                    <a:pt x="1837" y="9"/>
                  </a:cubicBezTo>
                  <a:cubicBezTo>
                    <a:pt x="1777" y="4"/>
                    <a:pt x="1716" y="1"/>
                    <a:pt x="165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8"/>
            <p:cNvSpPr/>
            <p:nvPr/>
          </p:nvSpPr>
          <p:spPr>
            <a:xfrm>
              <a:off x="1480275" y="8488150"/>
              <a:ext cx="72825" cy="36750"/>
            </a:xfrm>
            <a:custGeom>
              <a:rect b="b" l="l" r="r" t="t"/>
              <a:pathLst>
                <a:path extrusionOk="0" h="1470" w="2913">
                  <a:moveTo>
                    <a:pt x="2052" y="0"/>
                  </a:moveTo>
                  <a:cubicBezTo>
                    <a:pt x="2037" y="0"/>
                    <a:pt x="2022" y="1"/>
                    <a:pt x="2007" y="1"/>
                  </a:cubicBezTo>
                  <a:cubicBezTo>
                    <a:pt x="1740" y="5"/>
                    <a:pt x="1478" y="60"/>
                    <a:pt x="1232" y="162"/>
                  </a:cubicBezTo>
                  <a:cubicBezTo>
                    <a:pt x="991" y="255"/>
                    <a:pt x="771" y="386"/>
                    <a:pt x="576" y="556"/>
                  </a:cubicBezTo>
                  <a:cubicBezTo>
                    <a:pt x="526" y="598"/>
                    <a:pt x="475" y="640"/>
                    <a:pt x="428" y="691"/>
                  </a:cubicBezTo>
                  <a:cubicBezTo>
                    <a:pt x="377" y="738"/>
                    <a:pt x="331" y="788"/>
                    <a:pt x="284" y="843"/>
                  </a:cubicBezTo>
                  <a:cubicBezTo>
                    <a:pt x="238" y="903"/>
                    <a:pt x="191" y="958"/>
                    <a:pt x="145" y="1021"/>
                  </a:cubicBezTo>
                  <a:cubicBezTo>
                    <a:pt x="90" y="1089"/>
                    <a:pt x="43" y="1161"/>
                    <a:pt x="1" y="1233"/>
                  </a:cubicBezTo>
                  <a:cubicBezTo>
                    <a:pt x="145" y="1326"/>
                    <a:pt x="301" y="1389"/>
                    <a:pt x="462" y="1423"/>
                  </a:cubicBezTo>
                  <a:cubicBezTo>
                    <a:pt x="606" y="1457"/>
                    <a:pt x="754" y="1470"/>
                    <a:pt x="902" y="1470"/>
                  </a:cubicBezTo>
                  <a:cubicBezTo>
                    <a:pt x="1169" y="1466"/>
                    <a:pt x="1436" y="1411"/>
                    <a:pt x="1685" y="1309"/>
                  </a:cubicBezTo>
                  <a:cubicBezTo>
                    <a:pt x="1927" y="1216"/>
                    <a:pt x="2151" y="1085"/>
                    <a:pt x="2346" y="915"/>
                  </a:cubicBezTo>
                  <a:cubicBezTo>
                    <a:pt x="2451" y="826"/>
                    <a:pt x="2545" y="725"/>
                    <a:pt x="2633" y="619"/>
                  </a:cubicBezTo>
                  <a:cubicBezTo>
                    <a:pt x="2680" y="564"/>
                    <a:pt x="2727" y="505"/>
                    <a:pt x="2773" y="437"/>
                  </a:cubicBezTo>
                  <a:cubicBezTo>
                    <a:pt x="2798" y="407"/>
                    <a:pt x="2820" y="378"/>
                    <a:pt x="2841" y="340"/>
                  </a:cubicBezTo>
                  <a:cubicBezTo>
                    <a:pt x="2866" y="302"/>
                    <a:pt x="2887" y="268"/>
                    <a:pt x="2913" y="221"/>
                  </a:cubicBezTo>
                  <a:cubicBezTo>
                    <a:pt x="2769" y="137"/>
                    <a:pt x="2612" y="77"/>
                    <a:pt x="2447" y="43"/>
                  </a:cubicBezTo>
                  <a:cubicBezTo>
                    <a:pt x="2318" y="17"/>
                    <a:pt x="2185" y="0"/>
                    <a:pt x="205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8"/>
            <p:cNvSpPr/>
            <p:nvPr/>
          </p:nvSpPr>
          <p:spPr>
            <a:xfrm>
              <a:off x="1269925" y="8817125"/>
              <a:ext cx="87000" cy="31850"/>
            </a:xfrm>
            <a:custGeom>
              <a:rect b="b" l="l" r="r" t="t"/>
              <a:pathLst>
                <a:path extrusionOk="0" h="1274" w="3480">
                  <a:moveTo>
                    <a:pt x="1421" y="1"/>
                  </a:moveTo>
                  <a:cubicBezTo>
                    <a:pt x="1256" y="1"/>
                    <a:pt x="1091" y="15"/>
                    <a:pt x="927" y="43"/>
                  </a:cubicBezTo>
                  <a:cubicBezTo>
                    <a:pt x="771" y="73"/>
                    <a:pt x="614" y="115"/>
                    <a:pt x="466" y="174"/>
                  </a:cubicBezTo>
                  <a:cubicBezTo>
                    <a:pt x="297" y="238"/>
                    <a:pt x="140" y="327"/>
                    <a:pt x="1" y="437"/>
                  </a:cubicBezTo>
                  <a:cubicBezTo>
                    <a:pt x="60" y="505"/>
                    <a:pt x="127" y="568"/>
                    <a:pt x="199" y="627"/>
                  </a:cubicBezTo>
                  <a:cubicBezTo>
                    <a:pt x="263" y="678"/>
                    <a:pt x="331" y="729"/>
                    <a:pt x="403" y="780"/>
                  </a:cubicBezTo>
                  <a:cubicBezTo>
                    <a:pt x="470" y="826"/>
                    <a:pt x="538" y="864"/>
                    <a:pt x="606" y="902"/>
                  </a:cubicBezTo>
                  <a:cubicBezTo>
                    <a:pt x="673" y="945"/>
                    <a:pt x="741" y="979"/>
                    <a:pt x="809" y="1008"/>
                  </a:cubicBezTo>
                  <a:cubicBezTo>
                    <a:pt x="1076" y="1135"/>
                    <a:pt x="1363" y="1216"/>
                    <a:pt x="1660" y="1254"/>
                  </a:cubicBezTo>
                  <a:cubicBezTo>
                    <a:pt x="1768" y="1267"/>
                    <a:pt x="1877" y="1274"/>
                    <a:pt x="1986" y="1274"/>
                  </a:cubicBezTo>
                  <a:cubicBezTo>
                    <a:pt x="2183" y="1274"/>
                    <a:pt x="2380" y="1252"/>
                    <a:pt x="2574" y="1211"/>
                  </a:cubicBezTo>
                  <a:cubicBezTo>
                    <a:pt x="2650" y="1190"/>
                    <a:pt x="2726" y="1169"/>
                    <a:pt x="2807" y="1144"/>
                  </a:cubicBezTo>
                  <a:cubicBezTo>
                    <a:pt x="2883" y="1118"/>
                    <a:pt x="2959" y="1084"/>
                    <a:pt x="3035" y="1051"/>
                  </a:cubicBezTo>
                  <a:cubicBezTo>
                    <a:pt x="3200" y="970"/>
                    <a:pt x="3348" y="869"/>
                    <a:pt x="3480" y="746"/>
                  </a:cubicBezTo>
                  <a:cubicBezTo>
                    <a:pt x="3412" y="682"/>
                    <a:pt x="3340" y="627"/>
                    <a:pt x="3260" y="577"/>
                  </a:cubicBezTo>
                  <a:cubicBezTo>
                    <a:pt x="3188" y="526"/>
                    <a:pt x="3120" y="488"/>
                    <a:pt x="3048" y="445"/>
                  </a:cubicBezTo>
                  <a:cubicBezTo>
                    <a:pt x="2980" y="403"/>
                    <a:pt x="2912" y="369"/>
                    <a:pt x="2845" y="335"/>
                  </a:cubicBezTo>
                  <a:cubicBezTo>
                    <a:pt x="2777" y="301"/>
                    <a:pt x="2705" y="272"/>
                    <a:pt x="2637" y="242"/>
                  </a:cubicBezTo>
                  <a:cubicBezTo>
                    <a:pt x="2375" y="132"/>
                    <a:pt x="2096" y="60"/>
                    <a:pt x="1812" y="26"/>
                  </a:cubicBezTo>
                  <a:cubicBezTo>
                    <a:pt x="1682" y="10"/>
                    <a:pt x="1551" y="1"/>
                    <a:pt x="142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8"/>
            <p:cNvSpPr/>
            <p:nvPr/>
          </p:nvSpPr>
          <p:spPr>
            <a:xfrm>
              <a:off x="1709250" y="8682975"/>
              <a:ext cx="54200" cy="40775"/>
            </a:xfrm>
            <a:custGeom>
              <a:rect b="b" l="l" r="r" t="t"/>
              <a:pathLst>
                <a:path extrusionOk="0" h="1631" w="2168">
                  <a:moveTo>
                    <a:pt x="246" y="0"/>
                  </a:moveTo>
                  <a:cubicBezTo>
                    <a:pt x="166" y="0"/>
                    <a:pt x="90" y="9"/>
                    <a:pt x="9" y="17"/>
                  </a:cubicBezTo>
                  <a:cubicBezTo>
                    <a:pt x="1" y="169"/>
                    <a:pt x="18" y="322"/>
                    <a:pt x="64" y="470"/>
                  </a:cubicBezTo>
                  <a:cubicBezTo>
                    <a:pt x="81" y="533"/>
                    <a:pt x="107" y="597"/>
                    <a:pt x="132" y="660"/>
                  </a:cubicBezTo>
                  <a:cubicBezTo>
                    <a:pt x="162" y="715"/>
                    <a:pt x="191" y="775"/>
                    <a:pt x="221" y="830"/>
                  </a:cubicBezTo>
                  <a:cubicBezTo>
                    <a:pt x="471" y="1236"/>
                    <a:pt x="881" y="1515"/>
                    <a:pt x="1351" y="1604"/>
                  </a:cubicBezTo>
                  <a:cubicBezTo>
                    <a:pt x="1453" y="1622"/>
                    <a:pt x="1559" y="1631"/>
                    <a:pt x="1662" y="1631"/>
                  </a:cubicBezTo>
                  <a:cubicBezTo>
                    <a:pt x="1683" y="1631"/>
                    <a:pt x="1703" y="1630"/>
                    <a:pt x="1724" y="1630"/>
                  </a:cubicBezTo>
                  <a:cubicBezTo>
                    <a:pt x="1796" y="1630"/>
                    <a:pt x="1867" y="1621"/>
                    <a:pt x="1935" y="1613"/>
                  </a:cubicBezTo>
                  <a:cubicBezTo>
                    <a:pt x="2016" y="1600"/>
                    <a:pt x="2092" y="1583"/>
                    <a:pt x="2168" y="1562"/>
                  </a:cubicBezTo>
                  <a:cubicBezTo>
                    <a:pt x="2155" y="1414"/>
                    <a:pt x="2117" y="1266"/>
                    <a:pt x="2062" y="1122"/>
                  </a:cubicBezTo>
                  <a:cubicBezTo>
                    <a:pt x="1927" y="796"/>
                    <a:pt x="1698" y="516"/>
                    <a:pt x="1406" y="318"/>
                  </a:cubicBezTo>
                  <a:cubicBezTo>
                    <a:pt x="1224" y="199"/>
                    <a:pt x="1025" y="110"/>
                    <a:pt x="814" y="59"/>
                  </a:cubicBezTo>
                  <a:cubicBezTo>
                    <a:pt x="695" y="30"/>
                    <a:pt x="572" y="13"/>
                    <a:pt x="454" y="9"/>
                  </a:cubicBezTo>
                  <a:cubicBezTo>
                    <a:pt x="386" y="0"/>
                    <a:pt x="318" y="0"/>
                    <a:pt x="2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8"/>
            <p:cNvSpPr/>
            <p:nvPr/>
          </p:nvSpPr>
          <p:spPr>
            <a:xfrm>
              <a:off x="1556350" y="8750550"/>
              <a:ext cx="58350" cy="44600"/>
            </a:xfrm>
            <a:custGeom>
              <a:rect b="b" l="l" r="r" t="t"/>
              <a:pathLst>
                <a:path extrusionOk="0" h="1784" w="2334">
                  <a:moveTo>
                    <a:pt x="181" y="0"/>
                  </a:moveTo>
                  <a:cubicBezTo>
                    <a:pt x="121" y="0"/>
                    <a:pt x="60" y="4"/>
                    <a:pt x="1" y="10"/>
                  </a:cubicBezTo>
                  <a:cubicBezTo>
                    <a:pt x="1" y="171"/>
                    <a:pt x="26" y="332"/>
                    <a:pt x="86" y="484"/>
                  </a:cubicBezTo>
                  <a:cubicBezTo>
                    <a:pt x="111" y="552"/>
                    <a:pt x="141" y="620"/>
                    <a:pt x="174" y="683"/>
                  </a:cubicBezTo>
                  <a:cubicBezTo>
                    <a:pt x="204" y="747"/>
                    <a:pt x="238" y="806"/>
                    <a:pt x="280" y="865"/>
                  </a:cubicBezTo>
                  <a:cubicBezTo>
                    <a:pt x="424" y="1077"/>
                    <a:pt x="606" y="1259"/>
                    <a:pt x="822" y="1403"/>
                  </a:cubicBezTo>
                  <a:cubicBezTo>
                    <a:pt x="1021" y="1538"/>
                    <a:pt x="1245" y="1640"/>
                    <a:pt x="1482" y="1703"/>
                  </a:cubicBezTo>
                  <a:cubicBezTo>
                    <a:pt x="1542" y="1720"/>
                    <a:pt x="1605" y="1733"/>
                    <a:pt x="1669" y="1741"/>
                  </a:cubicBezTo>
                  <a:cubicBezTo>
                    <a:pt x="1732" y="1754"/>
                    <a:pt x="1796" y="1762"/>
                    <a:pt x="1867" y="1771"/>
                  </a:cubicBezTo>
                  <a:cubicBezTo>
                    <a:pt x="1935" y="1775"/>
                    <a:pt x="2007" y="1784"/>
                    <a:pt x="2088" y="1784"/>
                  </a:cubicBezTo>
                  <a:cubicBezTo>
                    <a:pt x="2168" y="1784"/>
                    <a:pt x="2253" y="1784"/>
                    <a:pt x="2333" y="1775"/>
                  </a:cubicBezTo>
                  <a:cubicBezTo>
                    <a:pt x="2333" y="1610"/>
                    <a:pt x="2308" y="1449"/>
                    <a:pt x="2248" y="1297"/>
                  </a:cubicBezTo>
                  <a:cubicBezTo>
                    <a:pt x="2223" y="1229"/>
                    <a:pt x="2193" y="1161"/>
                    <a:pt x="2164" y="1098"/>
                  </a:cubicBezTo>
                  <a:cubicBezTo>
                    <a:pt x="2130" y="1034"/>
                    <a:pt x="2096" y="975"/>
                    <a:pt x="2058" y="920"/>
                  </a:cubicBezTo>
                  <a:cubicBezTo>
                    <a:pt x="1910" y="704"/>
                    <a:pt x="1728" y="522"/>
                    <a:pt x="1512" y="378"/>
                  </a:cubicBezTo>
                  <a:cubicBezTo>
                    <a:pt x="1313" y="243"/>
                    <a:pt x="1089" y="141"/>
                    <a:pt x="852" y="82"/>
                  </a:cubicBezTo>
                  <a:cubicBezTo>
                    <a:pt x="792" y="65"/>
                    <a:pt x="729" y="52"/>
                    <a:pt x="665" y="44"/>
                  </a:cubicBezTo>
                  <a:cubicBezTo>
                    <a:pt x="602" y="31"/>
                    <a:pt x="534" y="23"/>
                    <a:pt x="467" y="14"/>
                  </a:cubicBezTo>
                  <a:cubicBezTo>
                    <a:pt x="399" y="10"/>
                    <a:pt x="327" y="2"/>
                    <a:pt x="246" y="2"/>
                  </a:cubicBezTo>
                  <a:cubicBezTo>
                    <a:pt x="225" y="1"/>
                    <a:pt x="203" y="0"/>
                    <a:pt x="18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8"/>
            <p:cNvSpPr/>
            <p:nvPr/>
          </p:nvSpPr>
          <p:spPr>
            <a:xfrm>
              <a:off x="1586100" y="8621950"/>
              <a:ext cx="45200" cy="32925"/>
            </a:xfrm>
            <a:custGeom>
              <a:rect b="b" l="l" r="r" t="t"/>
              <a:pathLst>
                <a:path extrusionOk="0" h="1317" w="1808">
                  <a:moveTo>
                    <a:pt x="732" y="1"/>
                  </a:moveTo>
                  <a:cubicBezTo>
                    <a:pt x="710" y="1"/>
                    <a:pt x="687" y="2"/>
                    <a:pt x="665" y="3"/>
                  </a:cubicBezTo>
                  <a:cubicBezTo>
                    <a:pt x="563" y="7"/>
                    <a:pt x="462" y="24"/>
                    <a:pt x="360" y="54"/>
                  </a:cubicBezTo>
                  <a:cubicBezTo>
                    <a:pt x="305" y="71"/>
                    <a:pt x="250" y="92"/>
                    <a:pt x="191" y="117"/>
                  </a:cubicBezTo>
                  <a:cubicBezTo>
                    <a:pt x="127" y="143"/>
                    <a:pt x="64" y="173"/>
                    <a:pt x="0" y="211"/>
                  </a:cubicBezTo>
                  <a:cubicBezTo>
                    <a:pt x="5" y="278"/>
                    <a:pt x="17" y="350"/>
                    <a:pt x="34" y="422"/>
                  </a:cubicBezTo>
                  <a:cubicBezTo>
                    <a:pt x="47" y="481"/>
                    <a:pt x="68" y="541"/>
                    <a:pt x="89" y="596"/>
                  </a:cubicBezTo>
                  <a:cubicBezTo>
                    <a:pt x="127" y="697"/>
                    <a:pt x="178" y="790"/>
                    <a:pt x="242" y="875"/>
                  </a:cubicBezTo>
                  <a:cubicBezTo>
                    <a:pt x="343" y="1019"/>
                    <a:pt x="483" y="1138"/>
                    <a:pt x="639" y="1214"/>
                  </a:cubicBezTo>
                  <a:cubicBezTo>
                    <a:pt x="780" y="1282"/>
                    <a:pt x="935" y="1317"/>
                    <a:pt x="1091" y="1317"/>
                  </a:cubicBezTo>
                  <a:cubicBezTo>
                    <a:pt x="1108" y="1317"/>
                    <a:pt x="1126" y="1316"/>
                    <a:pt x="1143" y="1315"/>
                  </a:cubicBezTo>
                  <a:cubicBezTo>
                    <a:pt x="1245" y="1311"/>
                    <a:pt x="1342" y="1294"/>
                    <a:pt x="1439" y="1269"/>
                  </a:cubicBezTo>
                  <a:cubicBezTo>
                    <a:pt x="1494" y="1256"/>
                    <a:pt x="1549" y="1239"/>
                    <a:pt x="1613" y="1218"/>
                  </a:cubicBezTo>
                  <a:cubicBezTo>
                    <a:pt x="1676" y="1193"/>
                    <a:pt x="1744" y="1167"/>
                    <a:pt x="1808" y="1133"/>
                  </a:cubicBezTo>
                  <a:cubicBezTo>
                    <a:pt x="1808" y="1002"/>
                    <a:pt x="1782" y="871"/>
                    <a:pt x="1736" y="744"/>
                  </a:cubicBezTo>
                  <a:cubicBezTo>
                    <a:pt x="1702" y="642"/>
                    <a:pt x="1651" y="545"/>
                    <a:pt x="1587" y="456"/>
                  </a:cubicBezTo>
                  <a:cubicBezTo>
                    <a:pt x="1486" y="308"/>
                    <a:pt x="1342" y="185"/>
                    <a:pt x="1181" y="105"/>
                  </a:cubicBezTo>
                  <a:cubicBezTo>
                    <a:pt x="1041" y="38"/>
                    <a:pt x="887" y="1"/>
                    <a:pt x="73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8"/>
            <p:cNvSpPr/>
            <p:nvPr/>
          </p:nvSpPr>
          <p:spPr>
            <a:xfrm>
              <a:off x="1366650" y="8558750"/>
              <a:ext cx="32825" cy="51875"/>
            </a:xfrm>
            <a:custGeom>
              <a:rect b="b" l="l" r="r" t="t"/>
              <a:pathLst>
                <a:path extrusionOk="0" h="2075" w="1313">
                  <a:moveTo>
                    <a:pt x="978" y="0"/>
                  </a:moveTo>
                  <a:cubicBezTo>
                    <a:pt x="842" y="34"/>
                    <a:pt x="715" y="93"/>
                    <a:pt x="601" y="169"/>
                  </a:cubicBezTo>
                  <a:cubicBezTo>
                    <a:pt x="508" y="229"/>
                    <a:pt x="419" y="301"/>
                    <a:pt x="343" y="381"/>
                  </a:cubicBezTo>
                  <a:cubicBezTo>
                    <a:pt x="216" y="521"/>
                    <a:pt x="119" y="686"/>
                    <a:pt x="64" y="868"/>
                  </a:cubicBezTo>
                  <a:cubicBezTo>
                    <a:pt x="13" y="1041"/>
                    <a:pt x="0" y="1223"/>
                    <a:pt x="30" y="1405"/>
                  </a:cubicBezTo>
                  <a:cubicBezTo>
                    <a:pt x="47" y="1507"/>
                    <a:pt x="72" y="1609"/>
                    <a:pt x="106" y="1710"/>
                  </a:cubicBezTo>
                  <a:cubicBezTo>
                    <a:pt x="127" y="1765"/>
                    <a:pt x="148" y="1820"/>
                    <a:pt x="174" y="1879"/>
                  </a:cubicBezTo>
                  <a:cubicBezTo>
                    <a:pt x="203" y="1947"/>
                    <a:pt x="237" y="2011"/>
                    <a:pt x="271" y="2074"/>
                  </a:cubicBezTo>
                  <a:cubicBezTo>
                    <a:pt x="411" y="2053"/>
                    <a:pt x="542" y="2006"/>
                    <a:pt x="665" y="1939"/>
                  </a:cubicBezTo>
                  <a:cubicBezTo>
                    <a:pt x="766" y="1884"/>
                    <a:pt x="859" y="1816"/>
                    <a:pt x="940" y="1731"/>
                  </a:cubicBezTo>
                  <a:cubicBezTo>
                    <a:pt x="1084" y="1592"/>
                    <a:pt x="1185" y="1418"/>
                    <a:pt x="1244" y="1228"/>
                  </a:cubicBezTo>
                  <a:cubicBezTo>
                    <a:pt x="1304" y="1041"/>
                    <a:pt x="1312" y="851"/>
                    <a:pt x="1278" y="660"/>
                  </a:cubicBezTo>
                  <a:cubicBezTo>
                    <a:pt x="1257" y="555"/>
                    <a:pt x="1223" y="449"/>
                    <a:pt x="1181" y="351"/>
                  </a:cubicBezTo>
                  <a:cubicBezTo>
                    <a:pt x="1156" y="296"/>
                    <a:pt x="1130" y="241"/>
                    <a:pt x="1096" y="182"/>
                  </a:cubicBezTo>
                  <a:cubicBezTo>
                    <a:pt x="1062" y="119"/>
                    <a:pt x="1020" y="59"/>
                    <a:pt x="9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8"/>
            <p:cNvSpPr/>
            <p:nvPr/>
          </p:nvSpPr>
          <p:spPr>
            <a:xfrm>
              <a:off x="1417525" y="8780625"/>
              <a:ext cx="56225" cy="30950"/>
            </a:xfrm>
            <a:custGeom>
              <a:rect b="b" l="l" r="r" t="t"/>
              <a:pathLst>
                <a:path extrusionOk="0" h="1238" w="2249">
                  <a:moveTo>
                    <a:pt x="1069" y="1"/>
                  </a:moveTo>
                  <a:cubicBezTo>
                    <a:pt x="903" y="1"/>
                    <a:pt x="736" y="35"/>
                    <a:pt x="585" y="102"/>
                  </a:cubicBezTo>
                  <a:cubicBezTo>
                    <a:pt x="479" y="145"/>
                    <a:pt x="382" y="204"/>
                    <a:pt x="289" y="272"/>
                  </a:cubicBezTo>
                  <a:cubicBezTo>
                    <a:pt x="179" y="356"/>
                    <a:pt x="81" y="458"/>
                    <a:pt x="1" y="572"/>
                  </a:cubicBezTo>
                  <a:cubicBezTo>
                    <a:pt x="43" y="631"/>
                    <a:pt x="86" y="686"/>
                    <a:pt x="136" y="741"/>
                  </a:cubicBezTo>
                  <a:cubicBezTo>
                    <a:pt x="179" y="788"/>
                    <a:pt x="225" y="830"/>
                    <a:pt x="272" y="873"/>
                  </a:cubicBezTo>
                  <a:cubicBezTo>
                    <a:pt x="352" y="949"/>
                    <a:pt x="441" y="1012"/>
                    <a:pt x="538" y="1067"/>
                  </a:cubicBezTo>
                  <a:cubicBezTo>
                    <a:pt x="734" y="1180"/>
                    <a:pt x="952" y="1237"/>
                    <a:pt x="1171" y="1237"/>
                  </a:cubicBezTo>
                  <a:cubicBezTo>
                    <a:pt x="1332" y="1237"/>
                    <a:pt x="1493" y="1206"/>
                    <a:pt x="1647" y="1144"/>
                  </a:cubicBezTo>
                  <a:cubicBezTo>
                    <a:pt x="1753" y="1101"/>
                    <a:pt x="1850" y="1050"/>
                    <a:pt x="1944" y="987"/>
                  </a:cubicBezTo>
                  <a:cubicBezTo>
                    <a:pt x="1994" y="949"/>
                    <a:pt x="2045" y="906"/>
                    <a:pt x="2092" y="864"/>
                  </a:cubicBezTo>
                  <a:cubicBezTo>
                    <a:pt x="2151" y="813"/>
                    <a:pt x="2202" y="763"/>
                    <a:pt x="2248" y="703"/>
                  </a:cubicBezTo>
                  <a:cubicBezTo>
                    <a:pt x="2210" y="640"/>
                    <a:pt x="2164" y="576"/>
                    <a:pt x="2117" y="521"/>
                  </a:cubicBezTo>
                  <a:cubicBezTo>
                    <a:pt x="2079" y="471"/>
                    <a:pt x="2032" y="424"/>
                    <a:pt x="1990" y="382"/>
                  </a:cubicBezTo>
                  <a:cubicBezTo>
                    <a:pt x="1910" y="301"/>
                    <a:pt x="1821" y="234"/>
                    <a:pt x="1724" y="178"/>
                  </a:cubicBezTo>
                  <a:cubicBezTo>
                    <a:pt x="1554" y="77"/>
                    <a:pt x="1364" y="18"/>
                    <a:pt x="1169" y="5"/>
                  </a:cubicBezTo>
                  <a:cubicBezTo>
                    <a:pt x="1136" y="2"/>
                    <a:pt x="1102" y="1"/>
                    <a:pt x="106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8"/>
            <p:cNvSpPr/>
            <p:nvPr/>
          </p:nvSpPr>
          <p:spPr>
            <a:xfrm>
              <a:off x="1203800" y="8415025"/>
              <a:ext cx="551300" cy="530650"/>
            </a:xfrm>
            <a:custGeom>
              <a:rect b="b" l="l" r="r" t="t"/>
              <a:pathLst>
                <a:path extrusionOk="0" h="21226" w="22052">
                  <a:moveTo>
                    <a:pt x="11316" y="1"/>
                  </a:moveTo>
                  <a:cubicBezTo>
                    <a:pt x="11238" y="1"/>
                    <a:pt x="11151" y="49"/>
                    <a:pt x="11140" y="128"/>
                  </a:cubicBezTo>
                  <a:cubicBezTo>
                    <a:pt x="10929" y="1449"/>
                    <a:pt x="10802" y="2782"/>
                    <a:pt x="10751" y="4115"/>
                  </a:cubicBezTo>
                  <a:cubicBezTo>
                    <a:pt x="10725" y="4716"/>
                    <a:pt x="10717" y="5313"/>
                    <a:pt x="10717" y="5914"/>
                  </a:cubicBezTo>
                  <a:cubicBezTo>
                    <a:pt x="10461" y="5914"/>
                    <a:pt x="10202" y="5928"/>
                    <a:pt x="9945" y="5928"/>
                  </a:cubicBezTo>
                  <a:cubicBezTo>
                    <a:pt x="9913" y="5928"/>
                    <a:pt x="9881" y="5927"/>
                    <a:pt x="9849" y="5927"/>
                  </a:cubicBezTo>
                  <a:cubicBezTo>
                    <a:pt x="9532" y="5923"/>
                    <a:pt x="9269" y="5906"/>
                    <a:pt x="8973" y="5796"/>
                  </a:cubicBezTo>
                  <a:cubicBezTo>
                    <a:pt x="8956" y="5791"/>
                    <a:pt x="8939" y="5783"/>
                    <a:pt x="8922" y="5779"/>
                  </a:cubicBezTo>
                  <a:lnTo>
                    <a:pt x="8910" y="5775"/>
                  </a:lnTo>
                  <a:lnTo>
                    <a:pt x="8897" y="5766"/>
                  </a:lnTo>
                  <a:cubicBezTo>
                    <a:pt x="8863" y="5749"/>
                    <a:pt x="8829" y="5736"/>
                    <a:pt x="8800" y="5715"/>
                  </a:cubicBezTo>
                  <a:cubicBezTo>
                    <a:pt x="8766" y="5698"/>
                    <a:pt x="8740" y="5686"/>
                    <a:pt x="8715" y="5665"/>
                  </a:cubicBezTo>
                  <a:cubicBezTo>
                    <a:pt x="8702" y="5656"/>
                    <a:pt x="8690" y="5648"/>
                    <a:pt x="8681" y="5639"/>
                  </a:cubicBezTo>
                  <a:lnTo>
                    <a:pt x="8651" y="5618"/>
                  </a:lnTo>
                  <a:cubicBezTo>
                    <a:pt x="8626" y="5597"/>
                    <a:pt x="8601" y="5571"/>
                    <a:pt x="8580" y="5546"/>
                  </a:cubicBezTo>
                  <a:cubicBezTo>
                    <a:pt x="8571" y="5538"/>
                    <a:pt x="8563" y="5529"/>
                    <a:pt x="8554" y="5516"/>
                  </a:cubicBezTo>
                  <a:cubicBezTo>
                    <a:pt x="8550" y="5516"/>
                    <a:pt x="8550" y="5512"/>
                    <a:pt x="8546" y="5508"/>
                  </a:cubicBezTo>
                  <a:cubicBezTo>
                    <a:pt x="8512" y="5457"/>
                    <a:pt x="8486" y="5406"/>
                    <a:pt x="8461" y="5356"/>
                  </a:cubicBezTo>
                  <a:lnTo>
                    <a:pt x="8453" y="5334"/>
                  </a:lnTo>
                  <a:lnTo>
                    <a:pt x="8436" y="5292"/>
                  </a:lnTo>
                  <a:cubicBezTo>
                    <a:pt x="8423" y="5258"/>
                    <a:pt x="8410" y="5224"/>
                    <a:pt x="8402" y="5195"/>
                  </a:cubicBezTo>
                  <a:cubicBezTo>
                    <a:pt x="8381" y="5123"/>
                    <a:pt x="8364" y="5055"/>
                    <a:pt x="8347" y="4983"/>
                  </a:cubicBezTo>
                  <a:cubicBezTo>
                    <a:pt x="8342" y="4949"/>
                    <a:pt x="8334" y="4915"/>
                    <a:pt x="8330" y="4882"/>
                  </a:cubicBezTo>
                  <a:cubicBezTo>
                    <a:pt x="8326" y="4860"/>
                    <a:pt x="8326" y="4843"/>
                    <a:pt x="8321" y="4826"/>
                  </a:cubicBezTo>
                  <a:cubicBezTo>
                    <a:pt x="8321" y="4818"/>
                    <a:pt x="8321" y="4810"/>
                    <a:pt x="8317" y="4801"/>
                  </a:cubicBezTo>
                  <a:cubicBezTo>
                    <a:pt x="8313" y="4793"/>
                    <a:pt x="8317" y="4784"/>
                    <a:pt x="8313" y="4780"/>
                  </a:cubicBezTo>
                  <a:cubicBezTo>
                    <a:pt x="8313" y="4771"/>
                    <a:pt x="8309" y="4750"/>
                    <a:pt x="8309" y="4742"/>
                  </a:cubicBezTo>
                  <a:cubicBezTo>
                    <a:pt x="8309" y="4725"/>
                    <a:pt x="8304" y="4708"/>
                    <a:pt x="8304" y="4691"/>
                  </a:cubicBezTo>
                  <a:cubicBezTo>
                    <a:pt x="8300" y="4649"/>
                    <a:pt x="8296" y="4606"/>
                    <a:pt x="8292" y="4564"/>
                  </a:cubicBezTo>
                  <a:cubicBezTo>
                    <a:pt x="8271" y="4264"/>
                    <a:pt x="8271" y="3959"/>
                    <a:pt x="8296" y="3658"/>
                  </a:cubicBezTo>
                  <a:cubicBezTo>
                    <a:pt x="8296" y="3561"/>
                    <a:pt x="8216" y="3485"/>
                    <a:pt x="8122" y="3485"/>
                  </a:cubicBezTo>
                  <a:cubicBezTo>
                    <a:pt x="8025" y="3485"/>
                    <a:pt x="7945" y="3561"/>
                    <a:pt x="7945" y="3658"/>
                  </a:cubicBezTo>
                  <a:cubicBezTo>
                    <a:pt x="7919" y="3938"/>
                    <a:pt x="7919" y="4217"/>
                    <a:pt x="7936" y="4492"/>
                  </a:cubicBezTo>
                  <a:cubicBezTo>
                    <a:pt x="7953" y="4805"/>
                    <a:pt x="7991" y="5127"/>
                    <a:pt x="8105" y="5419"/>
                  </a:cubicBezTo>
                  <a:cubicBezTo>
                    <a:pt x="8207" y="5707"/>
                    <a:pt x="8423" y="5940"/>
                    <a:pt x="8702" y="6062"/>
                  </a:cubicBezTo>
                  <a:cubicBezTo>
                    <a:pt x="9007" y="6206"/>
                    <a:pt x="9341" y="6257"/>
                    <a:pt x="9676" y="6274"/>
                  </a:cubicBezTo>
                  <a:cubicBezTo>
                    <a:pt x="9763" y="6278"/>
                    <a:pt x="9850" y="6280"/>
                    <a:pt x="9937" y="6280"/>
                  </a:cubicBezTo>
                  <a:cubicBezTo>
                    <a:pt x="10198" y="6280"/>
                    <a:pt x="10461" y="6266"/>
                    <a:pt x="10721" y="6266"/>
                  </a:cubicBezTo>
                  <a:lnTo>
                    <a:pt x="10725" y="6266"/>
                  </a:lnTo>
                  <a:cubicBezTo>
                    <a:pt x="10734" y="6951"/>
                    <a:pt x="10759" y="7633"/>
                    <a:pt x="10797" y="8318"/>
                  </a:cubicBezTo>
                  <a:lnTo>
                    <a:pt x="10802" y="8394"/>
                  </a:lnTo>
                  <a:cubicBezTo>
                    <a:pt x="10507" y="8394"/>
                    <a:pt x="10210" y="8399"/>
                    <a:pt x="9912" y="8399"/>
                  </a:cubicBezTo>
                  <a:cubicBezTo>
                    <a:pt x="9317" y="8399"/>
                    <a:pt x="8721" y="8382"/>
                    <a:pt x="8139" y="8280"/>
                  </a:cubicBezTo>
                  <a:cubicBezTo>
                    <a:pt x="7695" y="8200"/>
                    <a:pt x="7263" y="8064"/>
                    <a:pt x="6857" y="7878"/>
                  </a:cubicBezTo>
                  <a:cubicBezTo>
                    <a:pt x="6709" y="7810"/>
                    <a:pt x="6565" y="7730"/>
                    <a:pt x="6429" y="7641"/>
                  </a:cubicBezTo>
                  <a:cubicBezTo>
                    <a:pt x="6400" y="7620"/>
                    <a:pt x="6370" y="7599"/>
                    <a:pt x="6341" y="7578"/>
                  </a:cubicBezTo>
                  <a:lnTo>
                    <a:pt x="6294" y="7544"/>
                  </a:lnTo>
                  <a:lnTo>
                    <a:pt x="6260" y="7518"/>
                  </a:lnTo>
                  <a:cubicBezTo>
                    <a:pt x="6201" y="7468"/>
                    <a:pt x="6142" y="7417"/>
                    <a:pt x="6087" y="7362"/>
                  </a:cubicBezTo>
                  <a:cubicBezTo>
                    <a:pt x="5977" y="7260"/>
                    <a:pt x="5875" y="7150"/>
                    <a:pt x="5782" y="7032"/>
                  </a:cubicBezTo>
                  <a:cubicBezTo>
                    <a:pt x="5778" y="7023"/>
                    <a:pt x="5773" y="7015"/>
                    <a:pt x="5765" y="7010"/>
                  </a:cubicBezTo>
                  <a:cubicBezTo>
                    <a:pt x="5761" y="7002"/>
                    <a:pt x="5744" y="6981"/>
                    <a:pt x="5735" y="6964"/>
                  </a:cubicBezTo>
                  <a:cubicBezTo>
                    <a:pt x="5710" y="6934"/>
                    <a:pt x="5689" y="6900"/>
                    <a:pt x="5663" y="6867"/>
                  </a:cubicBezTo>
                  <a:cubicBezTo>
                    <a:pt x="5625" y="6803"/>
                    <a:pt x="5583" y="6740"/>
                    <a:pt x="5545" y="6676"/>
                  </a:cubicBezTo>
                  <a:cubicBezTo>
                    <a:pt x="5469" y="6541"/>
                    <a:pt x="5397" y="6401"/>
                    <a:pt x="5333" y="6257"/>
                  </a:cubicBezTo>
                  <a:lnTo>
                    <a:pt x="5325" y="6236"/>
                  </a:lnTo>
                  <a:lnTo>
                    <a:pt x="5304" y="6185"/>
                  </a:lnTo>
                  <a:cubicBezTo>
                    <a:pt x="5291" y="6143"/>
                    <a:pt x="5274" y="6105"/>
                    <a:pt x="5257" y="6067"/>
                  </a:cubicBezTo>
                  <a:cubicBezTo>
                    <a:pt x="5232" y="5995"/>
                    <a:pt x="5206" y="5918"/>
                    <a:pt x="5181" y="5847"/>
                  </a:cubicBezTo>
                  <a:cubicBezTo>
                    <a:pt x="5083" y="5538"/>
                    <a:pt x="5007" y="5220"/>
                    <a:pt x="4952" y="4898"/>
                  </a:cubicBezTo>
                  <a:cubicBezTo>
                    <a:pt x="4935" y="4818"/>
                    <a:pt x="4923" y="4733"/>
                    <a:pt x="4910" y="4653"/>
                  </a:cubicBezTo>
                  <a:cubicBezTo>
                    <a:pt x="4901" y="4615"/>
                    <a:pt x="4897" y="4577"/>
                    <a:pt x="4893" y="4534"/>
                  </a:cubicBezTo>
                  <a:cubicBezTo>
                    <a:pt x="4889" y="4518"/>
                    <a:pt x="4885" y="4496"/>
                    <a:pt x="4885" y="4479"/>
                  </a:cubicBezTo>
                  <a:lnTo>
                    <a:pt x="4880" y="4446"/>
                  </a:lnTo>
                  <a:cubicBezTo>
                    <a:pt x="4880" y="4441"/>
                    <a:pt x="4880" y="4433"/>
                    <a:pt x="4880" y="4429"/>
                  </a:cubicBezTo>
                  <a:cubicBezTo>
                    <a:pt x="4859" y="4268"/>
                    <a:pt x="4838" y="4103"/>
                    <a:pt x="4821" y="3942"/>
                  </a:cubicBezTo>
                  <a:cubicBezTo>
                    <a:pt x="4758" y="3307"/>
                    <a:pt x="4728" y="2664"/>
                    <a:pt x="4673" y="2029"/>
                  </a:cubicBezTo>
                  <a:cubicBezTo>
                    <a:pt x="4664" y="1953"/>
                    <a:pt x="4656" y="1876"/>
                    <a:pt x="4652" y="1804"/>
                  </a:cubicBezTo>
                  <a:cubicBezTo>
                    <a:pt x="4648" y="1707"/>
                    <a:pt x="4571" y="1631"/>
                    <a:pt x="4474" y="1627"/>
                  </a:cubicBezTo>
                  <a:cubicBezTo>
                    <a:pt x="4385" y="1627"/>
                    <a:pt x="4288" y="1707"/>
                    <a:pt x="4296" y="1804"/>
                  </a:cubicBezTo>
                  <a:cubicBezTo>
                    <a:pt x="4364" y="2444"/>
                    <a:pt x="4394" y="3091"/>
                    <a:pt x="4449" y="3730"/>
                  </a:cubicBezTo>
                  <a:cubicBezTo>
                    <a:pt x="4512" y="4412"/>
                    <a:pt x="4597" y="5097"/>
                    <a:pt x="4787" y="5753"/>
                  </a:cubicBezTo>
                  <a:cubicBezTo>
                    <a:pt x="4906" y="6177"/>
                    <a:pt x="5079" y="6579"/>
                    <a:pt x="5304" y="6951"/>
                  </a:cubicBezTo>
                  <a:cubicBezTo>
                    <a:pt x="5038" y="6977"/>
                    <a:pt x="4773" y="6990"/>
                    <a:pt x="4507" y="6990"/>
                  </a:cubicBezTo>
                  <a:cubicBezTo>
                    <a:pt x="4290" y="6990"/>
                    <a:pt x="4073" y="6981"/>
                    <a:pt x="3856" y="6964"/>
                  </a:cubicBezTo>
                  <a:cubicBezTo>
                    <a:pt x="3323" y="6926"/>
                    <a:pt x="2794" y="6828"/>
                    <a:pt x="2277" y="6680"/>
                  </a:cubicBezTo>
                  <a:cubicBezTo>
                    <a:pt x="2176" y="6651"/>
                    <a:pt x="2074" y="6617"/>
                    <a:pt x="1977" y="6579"/>
                  </a:cubicBezTo>
                  <a:cubicBezTo>
                    <a:pt x="1816" y="6515"/>
                    <a:pt x="1664" y="6439"/>
                    <a:pt x="1515" y="6346"/>
                  </a:cubicBezTo>
                  <a:cubicBezTo>
                    <a:pt x="1482" y="6325"/>
                    <a:pt x="1452" y="6304"/>
                    <a:pt x="1418" y="6278"/>
                  </a:cubicBezTo>
                  <a:lnTo>
                    <a:pt x="1376" y="6249"/>
                  </a:lnTo>
                  <a:lnTo>
                    <a:pt x="1342" y="6219"/>
                  </a:lnTo>
                  <a:cubicBezTo>
                    <a:pt x="1283" y="6172"/>
                    <a:pt x="1228" y="6117"/>
                    <a:pt x="1173" y="6062"/>
                  </a:cubicBezTo>
                  <a:cubicBezTo>
                    <a:pt x="1147" y="6037"/>
                    <a:pt x="1122" y="6012"/>
                    <a:pt x="1101" y="5982"/>
                  </a:cubicBezTo>
                  <a:cubicBezTo>
                    <a:pt x="1088" y="5969"/>
                    <a:pt x="1075" y="5957"/>
                    <a:pt x="1063" y="5944"/>
                  </a:cubicBezTo>
                  <a:cubicBezTo>
                    <a:pt x="1058" y="5935"/>
                    <a:pt x="1041" y="5910"/>
                    <a:pt x="1033" y="5906"/>
                  </a:cubicBezTo>
                  <a:cubicBezTo>
                    <a:pt x="944" y="5783"/>
                    <a:pt x="864" y="5656"/>
                    <a:pt x="796" y="5521"/>
                  </a:cubicBezTo>
                  <a:cubicBezTo>
                    <a:pt x="754" y="5440"/>
                    <a:pt x="715" y="5356"/>
                    <a:pt x="677" y="5275"/>
                  </a:cubicBezTo>
                  <a:cubicBezTo>
                    <a:pt x="673" y="5267"/>
                    <a:pt x="669" y="5254"/>
                    <a:pt x="665" y="5245"/>
                  </a:cubicBezTo>
                  <a:lnTo>
                    <a:pt x="665" y="5237"/>
                  </a:lnTo>
                  <a:cubicBezTo>
                    <a:pt x="660" y="5237"/>
                    <a:pt x="660" y="5233"/>
                    <a:pt x="665" y="5233"/>
                  </a:cubicBezTo>
                  <a:lnTo>
                    <a:pt x="635" y="5169"/>
                  </a:lnTo>
                  <a:cubicBezTo>
                    <a:pt x="618" y="5123"/>
                    <a:pt x="601" y="5076"/>
                    <a:pt x="584" y="5030"/>
                  </a:cubicBezTo>
                  <a:cubicBezTo>
                    <a:pt x="504" y="4822"/>
                    <a:pt x="436" y="4619"/>
                    <a:pt x="364" y="4412"/>
                  </a:cubicBezTo>
                  <a:cubicBezTo>
                    <a:pt x="339" y="4334"/>
                    <a:pt x="270" y="4283"/>
                    <a:pt x="194" y="4283"/>
                  </a:cubicBezTo>
                  <a:cubicBezTo>
                    <a:pt x="179" y="4283"/>
                    <a:pt x="164" y="4285"/>
                    <a:pt x="148" y="4289"/>
                  </a:cubicBezTo>
                  <a:cubicBezTo>
                    <a:pt x="55" y="4314"/>
                    <a:pt x="0" y="4412"/>
                    <a:pt x="26" y="4505"/>
                  </a:cubicBezTo>
                  <a:cubicBezTo>
                    <a:pt x="254" y="5169"/>
                    <a:pt x="474" y="5897"/>
                    <a:pt x="1008" y="6393"/>
                  </a:cubicBezTo>
                  <a:cubicBezTo>
                    <a:pt x="1291" y="6646"/>
                    <a:pt x="1625" y="6837"/>
                    <a:pt x="1989" y="6955"/>
                  </a:cubicBezTo>
                  <a:cubicBezTo>
                    <a:pt x="2502" y="7137"/>
                    <a:pt x="3048" y="7231"/>
                    <a:pt x="3589" y="7290"/>
                  </a:cubicBezTo>
                  <a:cubicBezTo>
                    <a:pt x="3902" y="7325"/>
                    <a:pt x="4217" y="7343"/>
                    <a:pt x="4532" y="7343"/>
                  </a:cubicBezTo>
                  <a:cubicBezTo>
                    <a:pt x="4864" y="7343"/>
                    <a:pt x="5197" y="7323"/>
                    <a:pt x="5528" y="7281"/>
                  </a:cubicBezTo>
                  <a:lnTo>
                    <a:pt x="5541" y="7281"/>
                  </a:lnTo>
                  <a:cubicBezTo>
                    <a:pt x="5587" y="7345"/>
                    <a:pt x="5642" y="7408"/>
                    <a:pt x="5697" y="7468"/>
                  </a:cubicBezTo>
                  <a:cubicBezTo>
                    <a:pt x="6222" y="8039"/>
                    <a:pt x="6967" y="8373"/>
                    <a:pt x="7712" y="8551"/>
                  </a:cubicBezTo>
                  <a:cubicBezTo>
                    <a:pt x="8440" y="8725"/>
                    <a:pt x="9189" y="8754"/>
                    <a:pt x="9936" y="8754"/>
                  </a:cubicBezTo>
                  <a:cubicBezTo>
                    <a:pt x="10131" y="8754"/>
                    <a:pt x="10327" y="8752"/>
                    <a:pt x="10522" y="8750"/>
                  </a:cubicBezTo>
                  <a:lnTo>
                    <a:pt x="10831" y="8750"/>
                  </a:lnTo>
                  <a:cubicBezTo>
                    <a:pt x="10920" y="10037"/>
                    <a:pt x="11056" y="11315"/>
                    <a:pt x="11238" y="12593"/>
                  </a:cubicBezTo>
                  <a:cubicBezTo>
                    <a:pt x="11441" y="13986"/>
                    <a:pt x="11699" y="15374"/>
                    <a:pt x="12016" y="16749"/>
                  </a:cubicBezTo>
                  <a:cubicBezTo>
                    <a:pt x="12046" y="16872"/>
                    <a:pt x="12076" y="16999"/>
                    <a:pt x="12105" y="17126"/>
                  </a:cubicBezTo>
                  <a:cubicBezTo>
                    <a:pt x="11483" y="17207"/>
                    <a:pt x="10857" y="17283"/>
                    <a:pt x="10230" y="17325"/>
                  </a:cubicBezTo>
                  <a:cubicBezTo>
                    <a:pt x="9928" y="17346"/>
                    <a:pt x="9618" y="17359"/>
                    <a:pt x="9309" y="17359"/>
                  </a:cubicBezTo>
                  <a:cubicBezTo>
                    <a:pt x="8924" y="17359"/>
                    <a:pt x="8541" y="17339"/>
                    <a:pt x="8177" y="17287"/>
                  </a:cubicBezTo>
                  <a:cubicBezTo>
                    <a:pt x="7543" y="17194"/>
                    <a:pt x="6925" y="17020"/>
                    <a:pt x="6404" y="16656"/>
                  </a:cubicBezTo>
                  <a:cubicBezTo>
                    <a:pt x="6302" y="16589"/>
                    <a:pt x="6209" y="16508"/>
                    <a:pt x="6120" y="16424"/>
                  </a:cubicBezTo>
                  <a:cubicBezTo>
                    <a:pt x="6705" y="16284"/>
                    <a:pt x="7301" y="16153"/>
                    <a:pt x="7830" y="15873"/>
                  </a:cubicBezTo>
                  <a:cubicBezTo>
                    <a:pt x="8063" y="15759"/>
                    <a:pt x="8266" y="15598"/>
                    <a:pt x="8436" y="15404"/>
                  </a:cubicBezTo>
                  <a:cubicBezTo>
                    <a:pt x="8618" y="15183"/>
                    <a:pt x="8749" y="14929"/>
                    <a:pt x="8825" y="14654"/>
                  </a:cubicBezTo>
                  <a:cubicBezTo>
                    <a:pt x="8939" y="14257"/>
                    <a:pt x="8965" y="13833"/>
                    <a:pt x="8965" y="13423"/>
                  </a:cubicBezTo>
                  <a:cubicBezTo>
                    <a:pt x="8965" y="13308"/>
                    <a:pt x="8877" y="13251"/>
                    <a:pt x="8789" y="13251"/>
                  </a:cubicBezTo>
                  <a:cubicBezTo>
                    <a:pt x="8701" y="13251"/>
                    <a:pt x="8613" y="13308"/>
                    <a:pt x="8613" y="13423"/>
                  </a:cubicBezTo>
                  <a:cubicBezTo>
                    <a:pt x="8613" y="13617"/>
                    <a:pt x="8605" y="13808"/>
                    <a:pt x="8588" y="14003"/>
                  </a:cubicBezTo>
                  <a:cubicBezTo>
                    <a:pt x="8584" y="14049"/>
                    <a:pt x="8580" y="14091"/>
                    <a:pt x="8571" y="14134"/>
                  </a:cubicBezTo>
                  <a:lnTo>
                    <a:pt x="8571" y="14138"/>
                  </a:lnTo>
                  <a:cubicBezTo>
                    <a:pt x="8571" y="14146"/>
                    <a:pt x="8571" y="14155"/>
                    <a:pt x="8567" y="14163"/>
                  </a:cubicBezTo>
                  <a:lnTo>
                    <a:pt x="8558" y="14223"/>
                  </a:lnTo>
                  <a:cubicBezTo>
                    <a:pt x="8546" y="14303"/>
                    <a:pt x="8533" y="14375"/>
                    <a:pt x="8512" y="14451"/>
                  </a:cubicBezTo>
                  <a:cubicBezTo>
                    <a:pt x="8495" y="14527"/>
                    <a:pt x="8478" y="14591"/>
                    <a:pt x="8453" y="14659"/>
                  </a:cubicBezTo>
                  <a:cubicBezTo>
                    <a:pt x="8444" y="14688"/>
                    <a:pt x="8431" y="14722"/>
                    <a:pt x="8419" y="14752"/>
                  </a:cubicBezTo>
                  <a:lnTo>
                    <a:pt x="8406" y="14786"/>
                  </a:lnTo>
                  <a:cubicBezTo>
                    <a:pt x="8406" y="14785"/>
                    <a:pt x="8407" y="14784"/>
                    <a:pt x="8407" y="14784"/>
                  </a:cubicBezTo>
                  <a:lnTo>
                    <a:pt x="8407" y="14784"/>
                  </a:lnTo>
                  <a:cubicBezTo>
                    <a:pt x="8407" y="14784"/>
                    <a:pt x="8397" y="14808"/>
                    <a:pt x="8393" y="14819"/>
                  </a:cubicBezTo>
                  <a:cubicBezTo>
                    <a:pt x="8342" y="14925"/>
                    <a:pt x="8279" y="15031"/>
                    <a:pt x="8207" y="15128"/>
                  </a:cubicBezTo>
                  <a:lnTo>
                    <a:pt x="8207" y="15137"/>
                  </a:lnTo>
                  <a:lnTo>
                    <a:pt x="8177" y="15166"/>
                  </a:lnTo>
                  <a:cubicBezTo>
                    <a:pt x="8156" y="15192"/>
                    <a:pt x="8135" y="15213"/>
                    <a:pt x="8114" y="15238"/>
                  </a:cubicBezTo>
                  <a:cubicBezTo>
                    <a:pt x="8076" y="15277"/>
                    <a:pt x="8034" y="15319"/>
                    <a:pt x="7987" y="15357"/>
                  </a:cubicBezTo>
                  <a:lnTo>
                    <a:pt x="7953" y="15382"/>
                  </a:lnTo>
                  <a:cubicBezTo>
                    <a:pt x="7928" y="15399"/>
                    <a:pt x="7902" y="15420"/>
                    <a:pt x="7877" y="15437"/>
                  </a:cubicBezTo>
                  <a:cubicBezTo>
                    <a:pt x="7822" y="15471"/>
                    <a:pt x="7775" y="15501"/>
                    <a:pt x="7720" y="15530"/>
                  </a:cubicBezTo>
                  <a:cubicBezTo>
                    <a:pt x="7670" y="15560"/>
                    <a:pt x="7610" y="15590"/>
                    <a:pt x="7555" y="15615"/>
                  </a:cubicBezTo>
                  <a:lnTo>
                    <a:pt x="7471" y="15653"/>
                  </a:lnTo>
                  <a:lnTo>
                    <a:pt x="7466" y="15653"/>
                  </a:lnTo>
                  <a:lnTo>
                    <a:pt x="7458" y="15657"/>
                  </a:lnTo>
                  <a:lnTo>
                    <a:pt x="7449" y="15662"/>
                  </a:lnTo>
                  <a:lnTo>
                    <a:pt x="7454" y="15662"/>
                  </a:lnTo>
                  <a:lnTo>
                    <a:pt x="7403" y="15683"/>
                  </a:lnTo>
                  <a:cubicBezTo>
                    <a:pt x="7272" y="15734"/>
                    <a:pt x="7136" y="15780"/>
                    <a:pt x="7001" y="15823"/>
                  </a:cubicBezTo>
                  <a:cubicBezTo>
                    <a:pt x="6628" y="15937"/>
                    <a:pt x="6252" y="16026"/>
                    <a:pt x="5879" y="16119"/>
                  </a:cubicBezTo>
                  <a:cubicBezTo>
                    <a:pt x="5871" y="16119"/>
                    <a:pt x="5862" y="16123"/>
                    <a:pt x="5858" y="16127"/>
                  </a:cubicBezTo>
                  <a:cubicBezTo>
                    <a:pt x="5672" y="15886"/>
                    <a:pt x="5519" y="15619"/>
                    <a:pt x="5409" y="15332"/>
                  </a:cubicBezTo>
                  <a:cubicBezTo>
                    <a:pt x="5287" y="15023"/>
                    <a:pt x="5198" y="14697"/>
                    <a:pt x="5138" y="14371"/>
                  </a:cubicBezTo>
                  <a:cubicBezTo>
                    <a:pt x="5126" y="14290"/>
                    <a:pt x="5109" y="14210"/>
                    <a:pt x="5096" y="14134"/>
                  </a:cubicBezTo>
                  <a:cubicBezTo>
                    <a:pt x="5092" y="14091"/>
                    <a:pt x="5083" y="14049"/>
                    <a:pt x="5079" y="14007"/>
                  </a:cubicBezTo>
                  <a:lnTo>
                    <a:pt x="5071" y="13952"/>
                  </a:lnTo>
                  <a:cubicBezTo>
                    <a:pt x="5071" y="13943"/>
                    <a:pt x="5067" y="13931"/>
                    <a:pt x="5067" y="13922"/>
                  </a:cubicBezTo>
                  <a:cubicBezTo>
                    <a:pt x="5067" y="13909"/>
                    <a:pt x="5067" y="13914"/>
                    <a:pt x="5067" y="13909"/>
                  </a:cubicBezTo>
                  <a:cubicBezTo>
                    <a:pt x="5045" y="13736"/>
                    <a:pt x="5024" y="13567"/>
                    <a:pt x="5011" y="13397"/>
                  </a:cubicBezTo>
                  <a:cubicBezTo>
                    <a:pt x="5007" y="13300"/>
                    <a:pt x="4931" y="13220"/>
                    <a:pt x="4834" y="13220"/>
                  </a:cubicBezTo>
                  <a:cubicBezTo>
                    <a:pt x="4736" y="13220"/>
                    <a:pt x="4656" y="13300"/>
                    <a:pt x="4656" y="13397"/>
                  </a:cubicBezTo>
                  <a:cubicBezTo>
                    <a:pt x="4715" y="14011"/>
                    <a:pt x="4796" y="14637"/>
                    <a:pt x="4995" y="15226"/>
                  </a:cubicBezTo>
                  <a:cubicBezTo>
                    <a:pt x="5193" y="15814"/>
                    <a:pt x="5502" y="16360"/>
                    <a:pt x="5972" y="16766"/>
                  </a:cubicBezTo>
                  <a:cubicBezTo>
                    <a:pt x="6484" y="17207"/>
                    <a:pt x="7136" y="17452"/>
                    <a:pt x="7792" y="17579"/>
                  </a:cubicBezTo>
                  <a:cubicBezTo>
                    <a:pt x="8298" y="17676"/>
                    <a:pt x="8812" y="17713"/>
                    <a:pt x="9323" y="17713"/>
                  </a:cubicBezTo>
                  <a:cubicBezTo>
                    <a:pt x="9523" y="17713"/>
                    <a:pt x="9723" y="17707"/>
                    <a:pt x="9921" y="17698"/>
                  </a:cubicBezTo>
                  <a:cubicBezTo>
                    <a:pt x="10615" y="17664"/>
                    <a:pt x="11297" y="17583"/>
                    <a:pt x="11987" y="17494"/>
                  </a:cubicBezTo>
                  <a:lnTo>
                    <a:pt x="12190" y="17469"/>
                  </a:lnTo>
                  <a:cubicBezTo>
                    <a:pt x="12456" y="18536"/>
                    <a:pt x="12753" y="19594"/>
                    <a:pt x="13096" y="20643"/>
                  </a:cubicBezTo>
                  <a:cubicBezTo>
                    <a:pt x="13151" y="20796"/>
                    <a:pt x="13201" y="20952"/>
                    <a:pt x="13252" y="21105"/>
                  </a:cubicBezTo>
                  <a:cubicBezTo>
                    <a:pt x="13281" y="21189"/>
                    <a:pt x="13352" y="21226"/>
                    <a:pt x="13423" y="21226"/>
                  </a:cubicBezTo>
                  <a:cubicBezTo>
                    <a:pt x="13531" y="21226"/>
                    <a:pt x="13637" y="21142"/>
                    <a:pt x="13591" y="21012"/>
                  </a:cubicBezTo>
                  <a:cubicBezTo>
                    <a:pt x="13163" y="19755"/>
                    <a:pt x="12795" y="18476"/>
                    <a:pt x="12482" y="17181"/>
                  </a:cubicBezTo>
                  <a:cubicBezTo>
                    <a:pt x="12232" y="16144"/>
                    <a:pt x="12012" y="15103"/>
                    <a:pt x="11830" y="14053"/>
                  </a:cubicBezTo>
                  <a:cubicBezTo>
                    <a:pt x="12567" y="13981"/>
                    <a:pt x="13295" y="13804"/>
                    <a:pt x="13980" y="13520"/>
                  </a:cubicBezTo>
                  <a:cubicBezTo>
                    <a:pt x="14721" y="13211"/>
                    <a:pt x="15423" y="12792"/>
                    <a:pt x="16008" y="12233"/>
                  </a:cubicBezTo>
                  <a:cubicBezTo>
                    <a:pt x="16295" y="11958"/>
                    <a:pt x="16545" y="11645"/>
                    <a:pt x="16753" y="11302"/>
                  </a:cubicBezTo>
                  <a:lnTo>
                    <a:pt x="16765" y="11306"/>
                  </a:lnTo>
                  <a:cubicBezTo>
                    <a:pt x="17103" y="11349"/>
                    <a:pt x="17448" y="11372"/>
                    <a:pt x="17793" y="11372"/>
                  </a:cubicBezTo>
                  <a:cubicBezTo>
                    <a:pt x="18420" y="11372"/>
                    <a:pt x="19048" y="11295"/>
                    <a:pt x="19643" y="11112"/>
                  </a:cubicBezTo>
                  <a:cubicBezTo>
                    <a:pt x="20498" y="10845"/>
                    <a:pt x="21298" y="10329"/>
                    <a:pt x="21713" y="9512"/>
                  </a:cubicBezTo>
                  <a:cubicBezTo>
                    <a:pt x="21954" y="9008"/>
                    <a:pt x="22052" y="8437"/>
                    <a:pt x="22039" y="7870"/>
                  </a:cubicBezTo>
                  <a:cubicBezTo>
                    <a:pt x="22045" y="7745"/>
                    <a:pt x="21953" y="7682"/>
                    <a:pt x="21861" y="7682"/>
                  </a:cubicBezTo>
                  <a:cubicBezTo>
                    <a:pt x="21769" y="7682"/>
                    <a:pt x="21677" y="7745"/>
                    <a:pt x="21683" y="7870"/>
                  </a:cubicBezTo>
                  <a:cubicBezTo>
                    <a:pt x="21688" y="8001"/>
                    <a:pt x="21683" y="8132"/>
                    <a:pt x="21675" y="8268"/>
                  </a:cubicBezTo>
                  <a:cubicBezTo>
                    <a:pt x="21671" y="8323"/>
                    <a:pt x="21666" y="8382"/>
                    <a:pt x="21658" y="8441"/>
                  </a:cubicBezTo>
                  <a:cubicBezTo>
                    <a:pt x="21658" y="8441"/>
                    <a:pt x="21658" y="8466"/>
                    <a:pt x="21658" y="8471"/>
                  </a:cubicBezTo>
                  <a:cubicBezTo>
                    <a:pt x="21654" y="8475"/>
                    <a:pt x="21654" y="8496"/>
                    <a:pt x="21650" y="8509"/>
                  </a:cubicBezTo>
                  <a:cubicBezTo>
                    <a:pt x="21645" y="8543"/>
                    <a:pt x="21641" y="8572"/>
                    <a:pt x="21633" y="8606"/>
                  </a:cubicBezTo>
                  <a:cubicBezTo>
                    <a:pt x="21611" y="8716"/>
                    <a:pt x="21586" y="8826"/>
                    <a:pt x="21556" y="8932"/>
                  </a:cubicBezTo>
                  <a:cubicBezTo>
                    <a:pt x="21539" y="8987"/>
                    <a:pt x="21518" y="9038"/>
                    <a:pt x="21501" y="9093"/>
                  </a:cubicBezTo>
                  <a:cubicBezTo>
                    <a:pt x="21493" y="9114"/>
                    <a:pt x="21484" y="9139"/>
                    <a:pt x="21476" y="9161"/>
                  </a:cubicBezTo>
                  <a:lnTo>
                    <a:pt x="21468" y="9182"/>
                  </a:lnTo>
                  <a:lnTo>
                    <a:pt x="21451" y="9216"/>
                  </a:lnTo>
                  <a:cubicBezTo>
                    <a:pt x="21408" y="9313"/>
                    <a:pt x="21357" y="9406"/>
                    <a:pt x="21302" y="9499"/>
                  </a:cubicBezTo>
                  <a:cubicBezTo>
                    <a:pt x="21277" y="9541"/>
                    <a:pt x="21252" y="9584"/>
                    <a:pt x="21222" y="9626"/>
                  </a:cubicBezTo>
                  <a:lnTo>
                    <a:pt x="21180" y="9685"/>
                  </a:lnTo>
                  <a:lnTo>
                    <a:pt x="21154" y="9719"/>
                  </a:lnTo>
                  <a:lnTo>
                    <a:pt x="21146" y="9732"/>
                  </a:lnTo>
                  <a:cubicBezTo>
                    <a:pt x="21015" y="9893"/>
                    <a:pt x="20871" y="10037"/>
                    <a:pt x="20714" y="10168"/>
                  </a:cubicBezTo>
                  <a:lnTo>
                    <a:pt x="20668" y="10206"/>
                  </a:lnTo>
                  <a:lnTo>
                    <a:pt x="20617" y="10240"/>
                  </a:lnTo>
                  <a:cubicBezTo>
                    <a:pt x="20574" y="10274"/>
                    <a:pt x="20532" y="10303"/>
                    <a:pt x="20486" y="10333"/>
                  </a:cubicBezTo>
                  <a:cubicBezTo>
                    <a:pt x="20397" y="10392"/>
                    <a:pt x="20308" y="10443"/>
                    <a:pt x="20210" y="10494"/>
                  </a:cubicBezTo>
                  <a:cubicBezTo>
                    <a:pt x="20117" y="10545"/>
                    <a:pt x="20024" y="10587"/>
                    <a:pt x="19931" y="10629"/>
                  </a:cubicBezTo>
                  <a:lnTo>
                    <a:pt x="19923" y="10633"/>
                  </a:lnTo>
                  <a:lnTo>
                    <a:pt x="19918" y="10633"/>
                  </a:lnTo>
                  <a:lnTo>
                    <a:pt x="19876" y="10650"/>
                  </a:lnTo>
                  <a:lnTo>
                    <a:pt x="19804" y="10676"/>
                  </a:lnTo>
                  <a:cubicBezTo>
                    <a:pt x="19753" y="10697"/>
                    <a:pt x="19698" y="10714"/>
                    <a:pt x="19648" y="10731"/>
                  </a:cubicBezTo>
                  <a:cubicBezTo>
                    <a:pt x="19436" y="10803"/>
                    <a:pt x="19220" y="10862"/>
                    <a:pt x="19000" y="10904"/>
                  </a:cubicBezTo>
                  <a:cubicBezTo>
                    <a:pt x="18890" y="10926"/>
                    <a:pt x="18776" y="10942"/>
                    <a:pt x="18661" y="10959"/>
                  </a:cubicBezTo>
                  <a:lnTo>
                    <a:pt x="18606" y="10968"/>
                  </a:lnTo>
                  <a:lnTo>
                    <a:pt x="18526" y="10976"/>
                  </a:lnTo>
                  <a:cubicBezTo>
                    <a:pt x="18462" y="10985"/>
                    <a:pt x="18403" y="10989"/>
                    <a:pt x="18340" y="10993"/>
                  </a:cubicBezTo>
                  <a:cubicBezTo>
                    <a:pt x="18142" y="11009"/>
                    <a:pt x="17944" y="11017"/>
                    <a:pt x="17747" y="11017"/>
                  </a:cubicBezTo>
                  <a:cubicBezTo>
                    <a:pt x="17471" y="11017"/>
                    <a:pt x="17196" y="11002"/>
                    <a:pt x="16922" y="10972"/>
                  </a:cubicBezTo>
                  <a:cubicBezTo>
                    <a:pt x="17066" y="10697"/>
                    <a:pt x="17188" y="10413"/>
                    <a:pt x="17290" y="10121"/>
                  </a:cubicBezTo>
                  <a:cubicBezTo>
                    <a:pt x="17582" y="9271"/>
                    <a:pt x="17701" y="8369"/>
                    <a:pt x="17747" y="7476"/>
                  </a:cubicBezTo>
                  <a:cubicBezTo>
                    <a:pt x="17794" y="6579"/>
                    <a:pt x="17764" y="5681"/>
                    <a:pt x="17760" y="4784"/>
                  </a:cubicBezTo>
                  <a:lnTo>
                    <a:pt x="17760" y="4462"/>
                  </a:lnTo>
                  <a:cubicBezTo>
                    <a:pt x="17760" y="4350"/>
                    <a:pt x="17671" y="4294"/>
                    <a:pt x="17582" y="4294"/>
                  </a:cubicBezTo>
                  <a:cubicBezTo>
                    <a:pt x="17493" y="4294"/>
                    <a:pt x="17404" y="4350"/>
                    <a:pt x="17404" y="4462"/>
                  </a:cubicBezTo>
                  <a:cubicBezTo>
                    <a:pt x="17404" y="5339"/>
                    <a:pt x="17434" y="6215"/>
                    <a:pt x="17409" y="7087"/>
                  </a:cubicBezTo>
                  <a:cubicBezTo>
                    <a:pt x="17383" y="7963"/>
                    <a:pt x="17303" y="8813"/>
                    <a:pt x="17066" y="9656"/>
                  </a:cubicBezTo>
                  <a:cubicBezTo>
                    <a:pt x="16951" y="10066"/>
                    <a:pt x="16795" y="10460"/>
                    <a:pt x="16596" y="10837"/>
                  </a:cubicBezTo>
                  <a:cubicBezTo>
                    <a:pt x="16422" y="11175"/>
                    <a:pt x="16207" y="11488"/>
                    <a:pt x="15948" y="11772"/>
                  </a:cubicBezTo>
                  <a:cubicBezTo>
                    <a:pt x="15432" y="12335"/>
                    <a:pt x="14801" y="12750"/>
                    <a:pt x="14103" y="13076"/>
                  </a:cubicBezTo>
                  <a:cubicBezTo>
                    <a:pt x="13925" y="13156"/>
                    <a:pt x="13777" y="13220"/>
                    <a:pt x="13587" y="13287"/>
                  </a:cubicBezTo>
                  <a:cubicBezTo>
                    <a:pt x="13400" y="13355"/>
                    <a:pt x="13227" y="13410"/>
                    <a:pt x="13041" y="13465"/>
                  </a:cubicBezTo>
                  <a:cubicBezTo>
                    <a:pt x="12854" y="13516"/>
                    <a:pt x="12677" y="13558"/>
                    <a:pt x="12495" y="13596"/>
                  </a:cubicBezTo>
                  <a:cubicBezTo>
                    <a:pt x="12406" y="13613"/>
                    <a:pt x="12313" y="13630"/>
                    <a:pt x="12224" y="13647"/>
                  </a:cubicBezTo>
                  <a:lnTo>
                    <a:pt x="12088" y="13668"/>
                  </a:lnTo>
                  <a:lnTo>
                    <a:pt x="12054" y="13668"/>
                  </a:lnTo>
                  <a:lnTo>
                    <a:pt x="11987" y="13677"/>
                  </a:lnTo>
                  <a:cubicBezTo>
                    <a:pt x="11906" y="13689"/>
                    <a:pt x="11830" y="13694"/>
                    <a:pt x="11754" y="13702"/>
                  </a:cubicBezTo>
                  <a:cubicBezTo>
                    <a:pt x="11716" y="13495"/>
                    <a:pt x="11682" y="13287"/>
                    <a:pt x="11652" y="13084"/>
                  </a:cubicBezTo>
                  <a:cubicBezTo>
                    <a:pt x="11572" y="12572"/>
                    <a:pt x="11500" y="12056"/>
                    <a:pt x="11436" y="11539"/>
                  </a:cubicBezTo>
                  <a:lnTo>
                    <a:pt x="11436" y="11539"/>
                  </a:lnTo>
                  <a:cubicBezTo>
                    <a:pt x="11517" y="11548"/>
                    <a:pt x="11598" y="11553"/>
                    <a:pt x="11680" y="11553"/>
                  </a:cubicBezTo>
                  <a:cubicBezTo>
                    <a:pt x="11900" y="11553"/>
                    <a:pt x="12119" y="11520"/>
                    <a:pt x="12330" y="11455"/>
                  </a:cubicBezTo>
                  <a:cubicBezTo>
                    <a:pt x="12634" y="11349"/>
                    <a:pt x="12914" y="11175"/>
                    <a:pt x="13138" y="10942"/>
                  </a:cubicBezTo>
                  <a:cubicBezTo>
                    <a:pt x="13599" y="10464"/>
                    <a:pt x="13832" y="9804"/>
                    <a:pt x="13908" y="9152"/>
                  </a:cubicBezTo>
                  <a:cubicBezTo>
                    <a:pt x="13951" y="8780"/>
                    <a:pt x="13942" y="8403"/>
                    <a:pt x="13879" y="8035"/>
                  </a:cubicBezTo>
                  <a:cubicBezTo>
                    <a:pt x="13865" y="7954"/>
                    <a:pt x="13784" y="7905"/>
                    <a:pt x="13709" y="7905"/>
                  </a:cubicBezTo>
                  <a:cubicBezTo>
                    <a:pt x="13693" y="7905"/>
                    <a:pt x="13677" y="7908"/>
                    <a:pt x="13663" y="7912"/>
                  </a:cubicBezTo>
                  <a:cubicBezTo>
                    <a:pt x="13570" y="7937"/>
                    <a:pt x="13515" y="8035"/>
                    <a:pt x="13540" y="8128"/>
                  </a:cubicBezTo>
                  <a:lnTo>
                    <a:pt x="13548" y="8187"/>
                  </a:lnTo>
                  <a:cubicBezTo>
                    <a:pt x="13548" y="8191"/>
                    <a:pt x="13553" y="8208"/>
                    <a:pt x="13553" y="8221"/>
                  </a:cubicBezTo>
                  <a:cubicBezTo>
                    <a:pt x="13553" y="8229"/>
                    <a:pt x="13557" y="8251"/>
                    <a:pt x="13557" y="8255"/>
                  </a:cubicBezTo>
                  <a:lnTo>
                    <a:pt x="13565" y="8314"/>
                  </a:lnTo>
                  <a:cubicBezTo>
                    <a:pt x="13574" y="8394"/>
                    <a:pt x="13578" y="8471"/>
                    <a:pt x="13582" y="8551"/>
                  </a:cubicBezTo>
                  <a:cubicBezTo>
                    <a:pt x="13587" y="8703"/>
                    <a:pt x="13582" y="8860"/>
                    <a:pt x="13570" y="9017"/>
                  </a:cubicBezTo>
                  <a:cubicBezTo>
                    <a:pt x="13565" y="9051"/>
                    <a:pt x="13565" y="9089"/>
                    <a:pt x="13561" y="9122"/>
                  </a:cubicBezTo>
                  <a:cubicBezTo>
                    <a:pt x="13561" y="9139"/>
                    <a:pt x="13557" y="9156"/>
                    <a:pt x="13553" y="9173"/>
                  </a:cubicBezTo>
                  <a:cubicBezTo>
                    <a:pt x="13553" y="9186"/>
                    <a:pt x="13548" y="9199"/>
                    <a:pt x="13548" y="9207"/>
                  </a:cubicBezTo>
                  <a:cubicBezTo>
                    <a:pt x="13536" y="9283"/>
                    <a:pt x="13523" y="9359"/>
                    <a:pt x="13506" y="9436"/>
                  </a:cubicBezTo>
                  <a:cubicBezTo>
                    <a:pt x="13472" y="9584"/>
                    <a:pt x="13430" y="9732"/>
                    <a:pt x="13379" y="9880"/>
                  </a:cubicBezTo>
                  <a:cubicBezTo>
                    <a:pt x="13366" y="9910"/>
                    <a:pt x="13354" y="9944"/>
                    <a:pt x="13341" y="9977"/>
                  </a:cubicBezTo>
                  <a:cubicBezTo>
                    <a:pt x="13337" y="9982"/>
                    <a:pt x="13337" y="9986"/>
                    <a:pt x="13337" y="9990"/>
                  </a:cubicBezTo>
                  <a:lnTo>
                    <a:pt x="13337" y="9994"/>
                  </a:lnTo>
                  <a:cubicBezTo>
                    <a:pt x="13328" y="10016"/>
                    <a:pt x="13320" y="10037"/>
                    <a:pt x="13307" y="10058"/>
                  </a:cubicBezTo>
                  <a:cubicBezTo>
                    <a:pt x="13278" y="10126"/>
                    <a:pt x="13244" y="10189"/>
                    <a:pt x="13210" y="10253"/>
                  </a:cubicBezTo>
                  <a:cubicBezTo>
                    <a:pt x="13172" y="10316"/>
                    <a:pt x="13134" y="10384"/>
                    <a:pt x="13091" y="10443"/>
                  </a:cubicBezTo>
                  <a:cubicBezTo>
                    <a:pt x="13070" y="10473"/>
                    <a:pt x="13053" y="10498"/>
                    <a:pt x="13032" y="10523"/>
                  </a:cubicBezTo>
                  <a:lnTo>
                    <a:pt x="13019" y="10545"/>
                  </a:lnTo>
                  <a:lnTo>
                    <a:pt x="12981" y="10587"/>
                  </a:lnTo>
                  <a:cubicBezTo>
                    <a:pt x="12935" y="10642"/>
                    <a:pt x="12888" y="10693"/>
                    <a:pt x="12837" y="10744"/>
                  </a:cubicBezTo>
                  <a:cubicBezTo>
                    <a:pt x="12812" y="10765"/>
                    <a:pt x="12782" y="10790"/>
                    <a:pt x="12757" y="10811"/>
                  </a:cubicBezTo>
                  <a:lnTo>
                    <a:pt x="12719" y="10845"/>
                  </a:lnTo>
                  <a:lnTo>
                    <a:pt x="12702" y="10858"/>
                  </a:lnTo>
                  <a:cubicBezTo>
                    <a:pt x="12643" y="10904"/>
                    <a:pt x="12579" y="10942"/>
                    <a:pt x="12520" y="10981"/>
                  </a:cubicBezTo>
                  <a:cubicBezTo>
                    <a:pt x="12486" y="10997"/>
                    <a:pt x="12456" y="11014"/>
                    <a:pt x="12423" y="11031"/>
                  </a:cubicBezTo>
                  <a:cubicBezTo>
                    <a:pt x="12410" y="11040"/>
                    <a:pt x="12393" y="11044"/>
                    <a:pt x="12380" y="11052"/>
                  </a:cubicBezTo>
                  <a:lnTo>
                    <a:pt x="12359" y="11061"/>
                  </a:lnTo>
                  <a:lnTo>
                    <a:pt x="12338" y="11069"/>
                  </a:lnTo>
                  <a:lnTo>
                    <a:pt x="12330" y="11074"/>
                  </a:lnTo>
                  <a:lnTo>
                    <a:pt x="12296" y="11086"/>
                  </a:lnTo>
                  <a:lnTo>
                    <a:pt x="12241" y="11108"/>
                  </a:lnTo>
                  <a:cubicBezTo>
                    <a:pt x="12198" y="11120"/>
                    <a:pt x="12160" y="11133"/>
                    <a:pt x="12118" y="11141"/>
                  </a:cubicBezTo>
                  <a:cubicBezTo>
                    <a:pt x="12076" y="11150"/>
                    <a:pt x="12033" y="11163"/>
                    <a:pt x="11991" y="11171"/>
                  </a:cubicBezTo>
                  <a:lnTo>
                    <a:pt x="11927" y="11179"/>
                  </a:lnTo>
                  <a:lnTo>
                    <a:pt x="11894" y="11184"/>
                  </a:lnTo>
                  <a:cubicBezTo>
                    <a:pt x="11800" y="11192"/>
                    <a:pt x="11707" y="11196"/>
                    <a:pt x="11614" y="11196"/>
                  </a:cubicBezTo>
                  <a:cubicBezTo>
                    <a:pt x="11568" y="11196"/>
                    <a:pt x="11517" y="11192"/>
                    <a:pt x="11466" y="11188"/>
                  </a:cubicBezTo>
                  <a:lnTo>
                    <a:pt x="11398" y="11179"/>
                  </a:lnTo>
                  <a:cubicBezTo>
                    <a:pt x="11305" y="10405"/>
                    <a:pt x="11233" y="9626"/>
                    <a:pt x="11183" y="8852"/>
                  </a:cubicBezTo>
                  <a:cubicBezTo>
                    <a:pt x="11085" y="7459"/>
                    <a:pt x="11047" y="6067"/>
                    <a:pt x="11085" y="4670"/>
                  </a:cubicBezTo>
                  <a:cubicBezTo>
                    <a:pt x="11115" y="3341"/>
                    <a:pt x="11221" y="2012"/>
                    <a:pt x="11407" y="691"/>
                  </a:cubicBezTo>
                  <a:cubicBezTo>
                    <a:pt x="11428" y="535"/>
                    <a:pt x="11453" y="378"/>
                    <a:pt x="11479" y="226"/>
                  </a:cubicBezTo>
                  <a:cubicBezTo>
                    <a:pt x="11500" y="128"/>
                    <a:pt x="11449" y="35"/>
                    <a:pt x="11356" y="6"/>
                  </a:cubicBezTo>
                  <a:cubicBezTo>
                    <a:pt x="11343" y="2"/>
                    <a:pt x="11330" y="1"/>
                    <a:pt x="1131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8"/>
            <p:cNvSpPr/>
            <p:nvPr/>
          </p:nvSpPr>
          <p:spPr>
            <a:xfrm>
              <a:off x="1389600" y="8806650"/>
              <a:ext cx="550" cy="150"/>
            </a:xfrm>
            <a:custGeom>
              <a:rect b="b" l="l" r="r" t="t"/>
              <a:pathLst>
                <a:path extrusionOk="0" h="6" w="22">
                  <a:moveTo>
                    <a:pt x="17" y="1"/>
                  </a:moveTo>
                  <a:lnTo>
                    <a:pt x="0" y="5"/>
                  </a:lnTo>
                  <a:cubicBezTo>
                    <a:pt x="17" y="1"/>
                    <a:pt x="22" y="1"/>
                    <a:pt x="17" y="1"/>
                  </a:cubicBezTo>
                  <a:close/>
                </a:path>
              </a:pathLst>
            </a:custGeom>
            <a:solidFill>
              <a:srgbClr val="6949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8"/>
            <p:cNvSpPr/>
            <p:nvPr/>
          </p:nvSpPr>
          <p:spPr>
            <a:xfrm>
              <a:off x="1198300" y="8424200"/>
              <a:ext cx="9950" cy="42925"/>
            </a:xfrm>
            <a:custGeom>
              <a:rect b="b" l="l" r="r" t="t"/>
              <a:pathLst>
                <a:path extrusionOk="0" h="1717" w="398">
                  <a:moveTo>
                    <a:pt x="222" y="1"/>
                  </a:moveTo>
                  <a:cubicBezTo>
                    <a:pt x="134" y="1"/>
                    <a:pt x="47" y="58"/>
                    <a:pt x="47" y="172"/>
                  </a:cubicBezTo>
                  <a:cubicBezTo>
                    <a:pt x="47" y="629"/>
                    <a:pt x="42" y="1086"/>
                    <a:pt x="0" y="1539"/>
                  </a:cubicBezTo>
                  <a:cubicBezTo>
                    <a:pt x="0" y="1636"/>
                    <a:pt x="81" y="1717"/>
                    <a:pt x="178" y="1717"/>
                  </a:cubicBezTo>
                  <a:cubicBezTo>
                    <a:pt x="275" y="1717"/>
                    <a:pt x="351" y="1636"/>
                    <a:pt x="356" y="1539"/>
                  </a:cubicBezTo>
                  <a:cubicBezTo>
                    <a:pt x="394" y="1086"/>
                    <a:pt x="398" y="629"/>
                    <a:pt x="398" y="172"/>
                  </a:cubicBezTo>
                  <a:cubicBezTo>
                    <a:pt x="398" y="58"/>
                    <a:pt x="310" y="1"/>
                    <a:pt x="2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8"/>
            <p:cNvSpPr/>
            <p:nvPr/>
          </p:nvSpPr>
          <p:spPr>
            <a:xfrm>
              <a:off x="1186450" y="8430775"/>
              <a:ext cx="17375" cy="36350"/>
            </a:xfrm>
            <a:custGeom>
              <a:rect b="b" l="l" r="r" t="t"/>
              <a:pathLst>
                <a:path extrusionOk="0" h="1454" w="695">
                  <a:moveTo>
                    <a:pt x="207" y="0"/>
                  </a:moveTo>
                  <a:cubicBezTo>
                    <a:pt x="177" y="0"/>
                    <a:pt x="147" y="8"/>
                    <a:pt x="119" y="23"/>
                  </a:cubicBezTo>
                  <a:cubicBezTo>
                    <a:pt x="47" y="70"/>
                    <a:pt x="0" y="180"/>
                    <a:pt x="55" y="264"/>
                  </a:cubicBezTo>
                  <a:cubicBezTo>
                    <a:pt x="109" y="340"/>
                    <a:pt x="156" y="419"/>
                    <a:pt x="193" y="507"/>
                  </a:cubicBezTo>
                  <a:lnTo>
                    <a:pt x="193" y="507"/>
                  </a:lnTo>
                  <a:cubicBezTo>
                    <a:pt x="193" y="507"/>
                    <a:pt x="193" y="506"/>
                    <a:pt x="193" y="506"/>
                  </a:cubicBezTo>
                  <a:cubicBezTo>
                    <a:pt x="192" y="506"/>
                    <a:pt x="193" y="508"/>
                    <a:pt x="195" y="514"/>
                  </a:cubicBezTo>
                  <a:lnTo>
                    <a:pt x="207" y="548"/>
                  </a:lnTo>
                  <a:cubicBezTo>
                    <a:pt x="216" y="569"/>
                    <a:pt x="224" y="590"/>
                    <a:pt x="233" y="612"/>
                  </a:cubicBezTo>
                  <a:cubicBezTo>
                    <a:pt x="250" y="658"/>
                    <a:pt x="262" y="709"/>
                    <a:pt x="275" y="755"/>
                  </a:cubicBezTo>
                  <a:cubicBezTo>
                    <a:pt x="288" y="806"/>
                    <a:pt x="296" y="849"/>
                    <a:pt x="305" y="895"/>
                  </a:cubicBezTo>
                  <a:cubicBezTo>
                    <a:pt x="309" y="916"/>
                    <a:pt x="313" y="937"/>
                    <a:pt x="318" y="963"/>
                  </a:cubicBezTo>
                  <a:cubicBezTo>
                    <a:pt x="318" y="971"/>
                    <a:pt x="322" y="984"/>
                    <a:pt x="322" y="997"/>
                  </a:cubicBezTo>
                  <a:cubicBezTo>
                    <a:pt x="322" y="998"/>
                    <a:pt x="322" y="1000"/>
                    <a:pt x="322" y="1001"/>
                  </a:cubicBezTo>
                  <a:cubicBezTo>
                    <a:pt x="334" y="1094"/>
                    <a:pt x="339" y="1183"/>
                    <a:pt x="339" y="1276"/>
                  </a:cubicBezTo>
                  <a:cubicBezTo>
                    <a:pt x="343" y="1373"/>
                    <a:pt x="419" y="1454"/>
                    <a:pt x="516" y="1454"/>
                  </a:cubicBezTo>
                  <a:cubicBezTo>
                    <a:pt x="614" y="1454"/>
                    <a:pt x="690" y="1373"/>
                    <a:pt x="694" y="1276"/>
                  </a:cubicBezTo>
                  <a:cubicBezTo>
                    <a:pt x="694" y="870"/>
                    <a:pt x="601" y="425"/>
                    <a:pt x="360" y="87"/>
                  </a:cubicBezTo>
                  <a:cubicBezTo>
                    <a:pt x="326" y="30"/>
                    <a:pt x="268" y="0"/>
                    <a:pt x="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8"/>
            <p:cNvSpPr/>
            <p:nvPr/>
          </p:nvSpPr>
          <p:spPr>
            <a:xfrm>
              <a:off x="1198825" y="8428575"/>
              <a:ext cx="23200" cy="39650"/>
            </a:xfrm>
            <a:custGeom>
              <a:rect b="b" l="l" r="r" t="t"/>
              <a:pathLst>
                <a:path extrusionOk="0" h="1586" w="928">
                  <a:moveTo>
                    <a:pt x="726" y="0"/>
                  </a:moveTo>
                  <a:cubicBezTo>
                    <a:pt x="664" y="0"/>
                    <a:pt x="601" y="28"/>
                    <a:pt x="576" y="86"/>
                  </a:cubicBezTo>
                  <a:cubicBezTo>
                    <a:pt x="394" y="496"/>
                    <a:pt x="263" y="928"/>
                    <a:pt x="47" y="1322"/>
                  </a:cubicBezTo>
                  <a:cubicBezTo>
                    <a:pt x="0" y="1406"/>
                    <a:pt x="26" y="1512"/>
                    <a:pt x="110" y="1563"/>
                  </a:cubicBezTo>
                  <a:cubicBezTo>
                    <a:pt x="138" y="1578"/>
                    <a:pt x="167" y="1585"/>
                    <a:pt x="196" y="1585"/>
                  </a:cubicBezTo>
                  <a:cubicBezTo>
                    <a:pt x="258" y="1585"/>
                    <a:pt x="317" y="1554"/>
                    <a:pt x="352" y="1499"/>
                  </a:cubicBezTo>
                  <a:cubicBezTo>
                    <a:pt x="567" y="1106"/>
                    <a:pt x="703" y="666"/>
                    <a:pt x="881" y="264"/>
                  </a:cubicBezTo>
                  <a:cubicBezTo>
                    <a:pt x="927" y="179"/>
                    <a:pt x="898" y="73"/>
                    <a:pt x="817" y="22"/>
                  </a:cubicBezTo>
                  <a:cubicBezTo>
                    <a:pt x="791" y="8"/>
                    <a:pt x="759" y="0"/>
                    <a:pt x="7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8"/>
            <p:cNvSpPr/>
            <p:nvPr/>
          </p:nvSpPr>
          <p:spPr>
            <a:xfrm>
              <a:off x="1307375" y="8365775"/>
              <a:ext cx="8825" cy="46075"/>
            </a:xfrm>
            <a:custGeom>
              <a:rect b="b" l="l" r="r" t="t"/>
              <a:pathLst>
                <a:path extrusionOk="0" h="1843" w="353">
                  <a:moveTo>
                    <a:pt x="176" y="0"/>
                  </a:moveTo>
                  <a:cubicBezTo>
                    <a:pt x="89" y="0"/>
                    <a:pt x="1" y="56"/>
                    <a:pt x="1" y="168"/>
                  </a:cubicBezTo>
                  <a:lnTo>
                    <a:pt x="1" y="1671"/>
                  </a:lnTo>
                  <a:cubicBezTo>
                    <a:pt x="1" y="1785"/>
                    <a:pt x="89" y="1842"/>
                    <a:pt x="176" y="1842"/>
                  </a:cubicBezTo>
                  <a:cubicBezTo>
                    <a:pt x="264" y="1842"/>
                    <a:pt x="352" y="1785"/>
                    <a:pt x="352" y="1671"/>
                  </a:cubicBezTo>
                  <a:lnTo>
                    <a:pt x="352" y="168"/>
                  </a:lnTo>
                  <a:cubicBezTo>
                    <a:pt x="352" y="56"/>
                    <a:pt x="264" y="0"/>
                    <a:pt x="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8"/>
            <p:cNvSpPr/>
            <p:nvPr/>
          </p:nvSpPr>
          <p:spPr>
            <a:xfrm>
              <a:off x="1290750" y="8375625"/>
              <a:ext cx="23425" cy="36375"/>
            </a:xfrm>
            <a:custGeom>
              <a:rect b="b" l="l" r="r" t="t"/>
              <a:pathLst>
                <a:path extrusionOk="0" h="1455" w="937">
                  <a:moveTo>
                    <a:pt x="234" y="0"/>
                  </a:moveTo>
                  <a:cubicBezTo>
                    <a:pt x="115" y="0"/>
                    <a:pt x="0" y="124"/>
                    <a:pt x="73" y="261"/>
                  </a:cubicBezTo>
                  <a:cubicBezTo>
                    <a:pt x="179" y="430"/>
                    <a:pt x="298" y="591"/>
                    <a:pt x="395" y="765"/>
                  </a:cubicBezTo>
                  <a:cubicBezTo>
                    <a:pt x="420" y="807"/>
                    <a:pt x="442" y="845"/>
                    <a:pt x="463" y="888"/>
                  </a:cubicBezTo>
                  <a:cubicBezTo>
                    <a:pt x="471" y="912"/>
                    <a:pt x="483" y="933"/>
                    <a:pt x="492" y="957"/>
                  </a:cubicBezTo>
                  <a:lnTo>
                    <a:pt x="492" y="957"/>
                  </a:lnTo>
                  <a:cubicBezTo>
                    <a:pt x="491" y="956"/>
                    <a:pt x="491" y="956"/>
                    <a:pt x="490" y="956"/>
                  </a:cubicBezTo>
                  <a:lnTo>
                    <a:pt x="490" y="956"/>
                  </a:lnTo>
                  <a:cubicBezTo>
                    <a:pt x="490" y="956"/>
                    <a:pt x="490" y="958"/>
                    <a:pt x="492" y="964"/>
                  </a:cubicBezTo>
                  <a:cubicBezTo>
                    <a:pt x="497" y="976"/>
                    <a:pt x="501" y="985"/>
                    <a:pt x="505" y="998"/>
                  </a:cubicBezTo>
                  <a:cubicBezTo>
                    <a:pt x="522" y="1044"/>
                    <a:pt x="539" y="1095"/>
                    <a:pt x="552" y="1141"/>
                  </a:cubicBezTo>
                  <a:cubicBezTo>
                    <a:pt x="556" y="1167"/>
                    <a:pt x="564" y="1196"/>
                    <a:pt x="568" y="1222"/>
                  </a:cubicBezTo>
                  <a:cubicBezTo>
                    <a:pt x="568" y="1234"/>
                    <a:pt x="572" y="1247"/>
                    <a:pt x="573" y="1259"/>
                  </a:cubicBezTo>
                  <a:lnTo>
                    <a:pt x="573" y="1259"/>
                  </a:lnTo>
                  <a:cubicBezTo>
                    <a:pt x="572" y="1256"/>
                    <a:pt x="572" y="1254"/>
                    <a:pt x="572" y="1254"/>
                  </a:cubicBezTo>
                  <a:lnTo>
                    <a:pt x="572" y="1254"/>
                  </a:lnTo>
                  <a:cubicBezTo>
                    <a:pt x="571" y="1254"/>
                    <a:pt x="571" y="1259"/>
                    <a:pt x="573" y="1277"/>
                  </a:cubicBezTo>
                  <a:cubicBezTo>
                    <a:pt x="577" y="1374"/>
                    <a:pt x="653" y="1450"/>
                    <a:pt x="750" y="1455"/>
                  </a:cubicBezTo>
                  <a:cubicBezTo>
                    <a:pt x="839" y="1450"/>
                    <a:pt x="937" y="1374"/>
                    <a:pt x="928" y="1277"/>
                  </a:cubicBezTo>
                  <a:cubicBezTo>
                    <a:pt x="903" y="1044"/>
                    <a:pt x="831" y="820"/>
                    <a:pt x="717" y="617"/>
                  </a:cubicBezTo>
                  <a:cubicBezTo>
                    <a:pt x="615" y="435"/>
                    <a:pt x="492" y="261"/>
                    <a:pt x="378" y="83"/>
                  </a:cubicBezTo>
                  <a:cubicBezTo>
                    <a:pt x="340" y="25"/>
                    <a:pt x="287" y="0"/>
                    <a:pt x="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8"/>
            <p:cNvSpPr/>
            <p:nvPr/>
          </p:nvSpPr>
          <p:spPr>
            <a:xfrm>
              <a:off x="1309075" y="8371925"/>
              <a:ext cx="25350" cy="39975"/>
            </a:xfrm>
            <a:custGeom>
              <a:rect b="b" l="l" r="r" t="t"/>
              <a:pathLst>
                <a:path extrusionOk="0" h="1599" w="1014">
                  <a:moveTo>
                    <a:pt x="766" y="1"/>
                  </a:moveTo>
                  <a:cubicBezTo>
                    <a:pt x="710" y="1"/>
                    <a:pt x="654" y="28"/>
                    <a:pt x="619" y="96"/>
                  </a:cubicBezTo>
                  <a:cubicBezTo>
                    <a:pt x="381" y="506"/>
                    <a:pt x="183" y="934"/>
                    <a:pt x="26" y="1374"/>
                  </a:cubicBezTo>
                  <a:cubicBezTo>
                    <a:pt x="1" y="1471"/>
                    <a:pt x="56" y="1565"/>
                    <a:pt x="149" y="1594"/>
                  </a:cubicBezTo>
                  <a:cubicBezTo>
                    <a:pt x="162" y="1597"/>
                    <a:pt x="176" y="1599"/>
                    <a:pt x="189" y="1599"/>
                  </a:cubicBezTo>
                  <a:cubicBezTo>
                    <a:pt x="269" y="1599"/>
                    <a:pt x="343" y="1547"/>
                    <a:pt x="369" y="1471"/>
                  </a:cubicBezTo>
                  <a:cubicBezTo>
                    <a:pt x="517" y="1057"/>
                    <a:pt x="699" y="655"/>
                    <a:pt x="923" y="278"/>
                  </a:cubicBezTo>
                  <a:cubicBezTo>
                    <a:pt x="1013" y="135"/>
                    <a:pt x="890" y="1"/>
                    <a:pt x="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8"/>
            <p:cNvSpPr/>
            <p:nvPr/>
          </p:nvSpPr>
          <p:spPr>
            <a:xfrm>
              <a:off x="1398800" y="8417650"/>
              <a:ext cx="9975" cy="43825"/>
            </a:xfrm>
            <a:custGeom>
              <a:rect b="b" l="l" r="r" t="t"/>
              <a:pathLst>
                <a:path extrusionOk="0" h="1753" w="399">
                  <a:moveTo>
                    <a:pt x="176" y="0"/>
                  </a:moveTo>
                  <a:cubicBezTo>
                    <a:pt x="89" y="0"/>
                    <a:pt x="1" y="57"/>
                    <a:pt x="1" y="172"/>
                  </a:cubicBezTo>
                  <a:cubicBezTo>
                    <a:pt x="1" y="641"/>
                    <a:pt x="43" y="1111"/>
                    <a:pt x="43" y="1581"/>
                  </a:cubicBezTo>
                  <a:cubicBezTo>
                    <a:pt x="43" y="1695"/>
                    <a:pt x="132" y="1752"/>
                    <a:pt x="221" y="1752"/>
                  </a:cubicBezTo>
                  <a:cubicBezTo>
                    <a:pt x="310" y="1752"/>
                    <a:pt x="399" y="1695"/>
                    <a:pt x="399" y="1581"/>
                  </a:cubicBezTo>
                  <a:cubicBezTo>
                    <a:pt x="399" y="1111"/>
                    <a:pt x="352" y="641"/>
                    <a:pt x="352" y="172"/>
                  </a:cubicBezTo>
                  <a:cubicBezTo>
                    <a:pt x="352" y="57"/>
                    <a:pt x="264" y="0"/>
                    <a:pt x="1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8"/>
            <p:cNvSpPr/>
            <p:nvPr/>
          </p:nvSpPr>
          <p:spPr>
            <a:xfrm>
              <a:off x="1385900" y="8426325"/>
              <a:ext cx="23150" cy="35325"/>
            </a:xfrm>
            <a:custGeom>
              <a:rect b="b" l="l" r="r" t="t"/>
              <a:pathLst>
                <a:path extrusionOk="0" h="1413" w="926">
                  <a:moveTo>
                    <a:pt x="207" y="0"/>
                  </a:moveTo>
                  <a:cubicBezTo>
                    <a:pt x="192" y="0"/>
                    <a:pt x="177" y="2"/>
                    <a:pt x="161" y="7"/>
                  </a:cubicBezTo>
                  <a:cubicBezTo>
                    <a:pt x="77" y="32"/>
                    <a:pt x="0" y="129"/>
                    <a:pt x="38" y="222"/>
                  </a:cubicBezTo>
                  <a:cubicBezTo>
                    <a:pt x="178" y="599"/>
                    <a:pt x="326" y="980"/>
                    <a:pt x="538" y="1323"/>
                  </a:cubicBezTo>
                  <a:cubicBezTo>
                    <a:pt x="575" y="1386"/>
                    <a:pt x="630" y="1413"/>
                    <a:pt x="685" y="1413"/>
                  </a:cubicBezTo>
                  <a:cubicBezTo>
                    <a:pt x="806" y="1413"/>
                    <a:pt x="925" y="1285"/>
                    <a:pt x="847" y="1145"/>
                  </a:cubicBezTo>
                  <a:cubicBezTo>
                    <a:pt x="639" y="811"/>
                    <a:pt x="512" y="489"/>
                    <a:pt x="377" y="129"/>
                  </a:cubicBezTo>
                  <a:cubicBezTo>
                    <a:pt x="356" y="52"/>
                    <a:pt x="284" y="0"/>
                    <a:pt x="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8"/>
            <p:cNvSpPr/>
            <p:nvPr/>
          </p:nvSpPr>
          <p:spPr>
            <a:xfrm>
              <a:off x="1399450" y="8426350"/>
              <a:ext cx="26475" cy="36350"/>
            </a:xfrm>
            <a:custGeom>
              <a:rect b="b" l="l" r="r" t="t"/>
              <a:pathLst>
                <a:path extrusionOk="0" h="1454" w="1059">
                  <a:moveTo>
                    <a:pt x="858" y="0"/>
                  </a:moveTo>
                  <a:cubicBezTo>
                    <a:pt x="797" y="0"/>
                    <a:pt x="737" y="32"/>
                    <a:pt x="703" y="86"/>
                  </a:cubicBezTo>
                  <a:cubicBezTo>
                    <a:pt x="576" y="255"/>
                    <a:pt x="495" y="454"/>
                    <a:pt x="411" y="645"/>
                  </a:cubicBezTo>
                  <a:cubicBezTo>
                    <a:pt x="368" y="738"/>
                    <a:pt x="322" y="831"/>
                    <a:pt x="267" y="920"/>
                  </a:cubicBezTo>
                  <a:cubicBezTo>
                    <a:pt x="254" y="941"/>
                    <a:pt x="237" y="966"/>
                    <a:pt x="220" y="987"/>
                  </a:cubicBezTo>
                  <a:lnTo>
                    <a:pt x="202" y="1017"/>
                  </a:lnTo>
                  <a:lnTo>
                    <a:pt x="202" y="1017"/>
                  </a:lnTo>
                  <a:cubicBezTo>
                    <a:pt x="203" y="1015"/>
                    <a:pt x="203" y="1015"/>
                    <a:pt x="203" y="1015"/>
                  </a:cubicBezTo>
                  <a:lnTo>
                    <a:pt x="203" y="1015"/>
                  </a:lnTo>
                  <a:cubicBezTo>
                    <a:pt x="202" y="1015"/>
                    <a:pt x="197" y="1020"/>
                    <a:pt x="195" y="1026"/>
                  </a:cubicBezTo>
                  <a:cubicBezTo>
                    <a:pt x="157" y="1072"/>
                    <a:pt x="114" y="1114"/>
                    <a:pt x="68" y="1153"/>
                  </a:cubicBezTo>
                  <a:cubicBezTo>
                    <a:pt x="0" y="1224"/>
                    <a:pt x="0" y="1335"/>
                    <a:pt x="68" y="1402"/>
                  </a:cubicBezTo>
                  <a:cubicBezTo>
                    <a:pt x="104" y="1436"/>
                    <a:pt x="149" y="1453"/>
                    <a:pt x="194" y="1453"/>
                  </a:cubicBezTo>
                  <a:cubicBezTo>
                    <a:pt x="239" y="1453"/>
                    <a:pt x="284" y="1436"/>
                    <a:pt x="318" y="1402"/>
                  </a:cubicBezTo>
                  <a:cubicBezTo>
                    <a:pt x="487" y="1246"/>
                    <a:pt x="618" y="1051"/>
                    <a:pt x="707" y="839"/>
                  </a:cubicBezTo>
                  <a:cubicBezTo>
                    <a:pt x="796" y="640"/>
                    <a:pt x="876" y="441"/>
                    <a:pt x="1007" y="264"/>
                  </a:cubicBezTo>
                  <a:cubicBezTo>
                    <a:pt x="1058" y="179"/>
                    <a:pt x="1029" y="73"/>
                    <a:pt x="944" y="22"/>
                  </a:cubicBezTo>
                  <a:cubicBezTo>
                    <a:pt x="917" y="7"/>
                    <a:pt x="887" y="0"/>
                    <a:pt x="8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8"/>
            <p:cNvSpPr/>
            <p:nvPr/>
          </p:nvSpPr>
          <p:spPr>
            <a:xfrm>
              <a:off x="1498575" y="8305775"/>
              <a:ext cx="19175" cy="51000"/>
            </a:xfrm>
            <a:custGeom>
              <a:rect b="b" l="l" r="r" t="t"/>
              <a:pathLst>
                <a:path extrusionOk="0" h="2040" w="767">
                  <a:moveTo>
                    <a:pt x="545" y="0"/>
                  </a:moveTo>
                  <a:cubicBezTo>
                    <a:pt x="472" y="0"/>
                    <a:pt x="400" y="42"/>
                    <a:pt x="378" y="139"/>
                  </a:cubicBezTo>
                  <a:cubicBezTo>
                    <a:pt x="200" y="685"/>
                    <a:pt x="115" y="1252"/>
                    <a:pt x="26" y="1815"/>
                  </a:cubicBezTo>
                  <a:cubicBezTo>
                    <a:pt x="1" y="1908"/>
                    <a:pt x="56" y="2005"/>
                    <a:pt x="149" y="2035"/>
                  </a:cubicBezTo>
                  <a:cubicBezTo>
                    <a:pt x="162" y="2038"/>
                    <a:pt x="176" y="2040"/>
                    <a:pt x="190" y="2040"/>
                  </a:cubicBezTo>
                  <a:cubicBezTo>
                    <a:pt x="267" y="2040"/>
                    <a:pt x="354" y="1991"/>
                    <a:pt x="365" y="1912"/>
                  </a:cubicBezTo>
                  <a:cubicBezTo>
                    <a:pt x="454" y="1345"/>
                    <a:pt x="539" y="778"/>
                    <a:pt x="721" y="232"/>
                  </a:cubicBezTo>
                  <a:cubicBezTo>
                    <a:pt x="766" y="93"/>
                    <a:pt x="654" y="0"/>
                    <a:pt x="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8"/>
            <p:cNvSpPr/>
            <p:nvPr/>
          </p:nvSpPr>
          <p:spPr>
            <a:xfrm>
              <a:off x="1490875" y="8311550"/>
              <a:ext cx="17050" cy="46375"/>
            </a:xfrm>
            <a:custGeom>
              <a:rect b="b" l="l" r="r" t="t"/>
              <a:pathLst>
                <a:path extrusionOk="0" h="1855" w="682">
                  <a:moveTo>
                    <a:pt x="188" y="0"/>
                  </a:moveTo>
                  <a:cubicBezTo>
                    <a:pt x="175" y="0"/>
                    <a:pt x="161" y="2"/>
                    <a:pt x="148" y="5"/>
                  </a:cubicBezTo>
                  <a:cubicBezTo>
                    <a:pt x="55" y="35"/>
                    <a:pt x="0" y="128"/>
                    <a:pt x="21" y="221"/>
                  </a:cubicBezTo>
                  <a:cubicBezTo>
                    <a:pt x="106" y="712"/>
                    <a:pt x="284" y="1182"/>
                    <a:pt x="326" y="1677"/>
                  </a:cubicBezTo>
                  <a:cubicBezTo>
                    <a:pt x="326" y="1774"/>
                    <a:pt x="406" y="1851"/>
                    <a:pt x="504" y="1855"/>
                  </a:cubicBezTo>
                  <a:cubicBezTo>
                    <a:pt x="597" y="1851"/>
                    <a:pt x="677" y="1774"/>
                    <a:pt x="677" y="1677"/>
                  </a:cubicBezTo>
                  <a:lnTo>
                    <a:pt x="681" y="1677"/>
                  </a:lnTo>
                  <a:cubicBezTo>
                    <a:pt x="635" y="1148"/>
                    <a:pt x="453" y="649"/>
                    <a:pt x="364" y="128"/>
                  </a:cubicBezTo>
                  <a:cubicBezTo>
                    <a:pt x="350" y="49"/>
                    <a:pt x="265" y="0"/>
                    <a:pt x="1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8"/>
            <p:cNvSpPr/>
            <p:nvPr/>
          </p:nvSpPr>
          <p:spPr>
            <a:xfrm>
              <a:off x="1499400" y="8316975"/>
              <a:ext cx="34650" cy="42050"/>
            </a:xfrm>
            <a:custGeom>
              <a:rect b="b" l="l" r="r" t="t"/>
              <a:pathLst>
                <a:path extrusionOk="0" h="1682" w="1386">
                  <a:moveTo>
                    <a:pt x="1131" y="1"/>
                  </a:moveTo>
                  <a:cubicBezTo>
                    <a:pt x="1090" y="1"/>
                    <a:pt x="1047" y="17"/>
                    <a:pt x="1009" y="55"/>
                  </a:cubicBezTo>
                  <a:cubicBezTo>
                    <a:pt x="793" y="241"/>
                    <a:pt x="594" y="449"/>
                    <a:pt x="417" y="669"/>
                  </a:cubicBezTo>
                  <a:cubicBezTo>
                    <a:pt x="243" y="906"/>
                    <a:pt x="116" y="1172"/>
                    <a:pt x="36" y="1456"/>
                  </a:cubicBezTo>
                  <a:cubicBezTo>
                    <a:pt x="0" y="1593"/>
                    <a:pt x="108" y="1682"/>
                    <a:pt x="214" y="1682"/>
                  </a:cubicBezTo>
                  <a:cubicBezTo>
                    <a:pt x="284" y="1682"/>
                    <a:pt x="353" y="1643"/>
                    <a:pt x="379" y="1553"/>
                  </a:cubicBezTo>
                  <a:cubicBezTo>
                    <a:pt x="446" y="1295"/>
                    <a:pt x="565" y="1058"/>
                    <a:pt x="721" y="851"/>
                  </a:cubicBezTo>
                  <a:cubicBezTo>
                    <a:pt x="725" y="846"/>
                    <a:pt x="727" y="843"/>
                    <a:pt x="727" y="842"/>
                  </a:cubicBezTo>
                  <a:lnTo>
                    <a:pt x="727" y="842"/>
                  </a:lnTo>
                  <a:cubicBezTo>
                    <a:pt x="729" y="840"/>
                    <a:pt x="731" y="837"/>
                    <a:pt x="734" y="834"/>
                  </a:cubicBezTo>
                  <a:cubicBezTo>
                    <a:pt x="743" y="825"/>
                    <a:pt x="751" y="813"/>
                    <a:pt x="759" y="800"/>
                  </a:cubicBezTo>
                  <a:cubicBezTo>
                    <a:pt x="781" y="774"/>
                    <a:pt x="802" y="753"/>
                    <a:pt x="823" y="728"/>
                  </a:cubicBezTo>
                  <a:cubicBezTo>
                    <a:pt x="865" y="681"/>
                    <a:pt x="912" y="635"/>
                    <a:pt x="954" y="588"/>
                  </a:cubicBezTo>
                  <a:cubicBezTo>
                    <a:pt x="1052" y="491"/>
                    <a:pt x="1153" y="398"/>
                    <a:pt x="1259" y="305"/>
                  </a:cubicBezTo>
                  <a:cubicBezTo>
                    <a:pt x="1386" y="178"/>
                    <a:pt x="1268" y="1"/>
                    <a:pt x="11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8"/>
            <p:cNvSpPr/>
            <p:nvPr/>
          </p:nvSpPr>
          <p:spPr>
            <a:xfrm>
              <a:off x="1540925" y="8525850"/>
              <a:ext cx="8800" cy="35950"/>
            </a:xfrm>
            <a:custGeom>
              <a:rect b="b" l="l" r="r" t="t"/>
              <a:pathLst>
                <a:path extrusionOk="0" h="1438" w="352">
                  <a:moveTo>
                    <a:pt x="176" y="1"/>
                  </a:moveTo>
                  <a:cubicBezTo>
                    <a:pt x="91" y="1"/>
                    <a:pt x="6" y="57"/>
                    <a:pt x="0" y="169"/>
                  </a:cubicBezTo>
                  <a:lnTo>
                    <a:pt x="0" y="1270"/>
                  </a:lnTo>
                  <a:cubicBezTo>
                    <a:pt x="6" y="1382"/>
                    <a:pt x="91" y="1438"/>
                    <a:pt x="176" y="1438"/>
                  </a:cubicBezTo>
                  <a:cubicBezTo>
                    <a:pt x="260" y="1438"/>
                    <a:pt x="345" y="1382"/>
                    <a:pt x="351" y="1270"/>
                  </a:cubicBezTo>
                  <a:lnTo>
                    <a:pt x="351" y="169"/>
                  </a:lnTo>
                  <a:cubicBezTo>
                    <a:pt x="345" y="57"/>
                    <a:pt x="260" y="1"/>
                    <a:pt x="1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8"/>
            <p:cNvSpPr/>
            <p:nvPr/>
          </p:nvSpPr>
          <p:spPr>
            <a:xfrm>
              <a:off x="1528000" y="8531175"/>
              <a:ext cx="21075" cy="31975"/>
            </a:xfrm>
            <a:custGeom>
              <a:rect b="b" l="l" r="r" t="t"/>
              <a:pathLst>
                <a:path extrusionOk="0" h="1279" w="843">
                  <a:moveTo>
                    <a:pt x="208" y="1"/>
                  </a:moveTo>
                  <a:cubicBezTo>
                    <a:pt x="178" y="1"/>
                    <a:pt x="147" y="8"/>
                    <a:pt x="119" y="24"/>
                  </a:cubicBezTo>
                  <a:cubicBezTo>
                    <a:pt x="47" y="70"/>
                    <a:pt x="1" y="180"/>
                    <a:pt x="56" y="265"/>
                  </a:cubicBezTo>
                  <a:cubicBezTo>
                    <a:pt x="157" y="405"/>
                    <a:pt x="246" y="553"/>
                    <a:pt x="322" y="705"/>
                  </a:cubicBezTo>
                  <a:cubicBezTo>
                    <a:pt x="331" y="722"/>
                    <a:pt x="339" y="739"/>
                    <a:pt x="343" y="756"/>
                  </a:cubicBezTo>
                  <a:cubicBezTo>
                    <a:pt x="348" y="765"/>
                    <a:pt x="352" y="777"/>
                    <a:pt x="356" y="786"/>
                  </a:cubicBezTo>
                  <a:cubicBezTo>
                    <a:pt x="359" y="791"/>
                    <a:pt x="364" y="800"/>
                    <a:pt x="366" y="803"/>
                  </a:cubicBezTo>
                  <a:lnTo>
                    <a:pt x="366" y="803"/>
                  </a:lnTo>
                  <a:lnTo>
                    <a:pt x="369" y="811"/>
                  </a:lnTo>
                  <a:cubicBezTo>
                    <a:pt x="373" y="820"/>
                    <a:pt x="373" y="828"/>
                    <a:pt x="377" y="837"/>
                  </a:cubicBezTo>
                  <a:cubicBezTo>
                    <a:pt x="386" y="858"/>
                    <a:pt x="394" y="879"/>
                    <a:pt x="403" y="900"/>
                  </a:cubicBezTo>
                  <a:cubicBezTo>
                    <a:pt x="432" y="980"/>
                    <a:pt x="454" y="1065"/>
                    <a:pt x="479" y="1150"/>
                  </a:cubicBezTo>
                  <a:cubicBezTo>
                    <a:pt x="500" y="1227"/>
                    <a:pt x="571" y="1279"/>
                    <a:pt x="649" y="1279"/>
                  </a:cubicBezTo>
                  <a:cubicBezTo>
                    <a:pt x="664" y="1279"/>
                    <a:pt x="679" y="1277"/>
                    <a:pt x="695" y="1272"/>
                  </a:cubicBezTo>
                  <a:cubicBezTo>
                    <a:pt x="788" y="1243"/>
                    <a:pt x="843" y="1150"/>
                    <a:pt x="818" y="1057"/>
                  </a:cubicBezTo>
                  <a:lnTo>
                    <a:pt x="822" y="1057"/>
                  </a:lnTo>
                  <a:cubicBezTo>
                    <a:pt x="729" y="705"/>
                    <a:pt x="572" y="379"/>
                    <a:pt x="360" y="87"/>
                  </a:cubicBezTo>
                  <a:cubicBezTo>
                    <a:pt x="327" y="31"/>
                    <a:pt x="268" y="1"/>
                    <a:pt x="2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8"/>
            <p:cNvSpPr/>
            <p:nvPr/>
          </p:nvSpPr>
          <p:spPr>
            <a:xfrm>
              <a:off x="1540200" y="8532275"/>
              <a:ext cx="24325" cy="33200"/>
            </a:xfrm>
            <a:custGeom>
              <a:rect b="b" l="l" r="r" t="t"/>
              <a:pathLst>
                <a:path extrusionOk="0" h="1328" w="973">
                  <a:moveTo>
                    <a:pt x="783" y="1"/>
                  </a:moveTo>
                  <a:cubicBezTo>
                    <a:pt x="705" y="1"/>
                    <a:pt x="634" y="49"/>
                    <a:pt x="609" y="128"/>
                  </a:cubicBezTo>
                  <a:cubicBezTo>
                    <a:pt x="592" y="170"/>
                    <a:pt x="575" y="213"/>
                    <a:pt x="558" y="255"/>
                  </a:cubicBezTo>
                  <a:cubicBezTo>
                    <a:pt x="550" y="280"/>
                    <a:pt x="541" y="302"/>
                    <a:pt x="533" y="327"/>
                  </a:cubicBezTo>
                  <a:lnTo>
                    <a:pt x="523" y="350"/>
                  </a:lnTo>
                  <a:lnTo>
                    <a:pt x="523" y="350"/>
                  </a:lnTo>
                  <a:cubicBezTo>
                    <a:pt x="523" y="348"/>
                    <a:pt x="523" y="347"/>
                    <a:pt x="523" y="347"/>
                  </a:cubicBezTo>
                  <a:lnTo>
                    <a:pt x="523" y="347"/>
                  </a:lnTo>
                  <a:cubicBezTo>
                    <a:pt x="523" y="347"/>
                    <a:pt x="522" y="350"/>
                    <a:pt x="520" y="357"/>
                  </a:cubicBezTo>
                  <a:lnTo>
                    <a:pt x="523" y="350"/>
                  </a:lnTo>
                  <a:lnTo>
                    <a:pt x="523" y="350"/>
                  </a:lnTo>
                  <a:cubicBezTo>
                    <a:pt x="522" y="352"/>
                    <a:pt x="521" y="356"/>
                    <a:pt x="520" y="361"/>
                  </a:cubicBezTo>
                  <a:cubicBezTo>
                    <a:pt x="482" y="450"/>
                    <a:pt x="440" y="534"/>
                    <a:pt x="397" y="623"/>
                  </a:cubicBezTo>
                  <a:cubicBezTo>
                    <a:pt x="355" y="699"/>
                    <a:pt x="313" y="780"/>
                    <a:pt x="262" y="852"/>
                  </a:cubicBezTo>
                  <a:cubicBezTo>
                    <a:pt x="253" y="869"/>
                    <a:pt x="241" y="886"/>
                    <a:pt x="228" y="903"/>
                  </a:cubicBezTo>
                  <a:cubicBezTo>
                    <a:pt x="221" y="916"/>
                    <a:pt x="217" y="919"/>
                    <a:pt x="212" y="925"/>
                  </a:cubicBezTo>
                  <a:lnTo>
                    <a:pt x="212" y="925"/>
                  </a:lnTo>
                  <a:cubicBezTo>
                    <a:pt x="214" y="922"/>
                    <a:pt x="215" y="921"/>
                    <a:pt x="215" y="921"/>
                  </a:cubicBezTo>
                  <a:lnTo>
                    <a:pt x="215" y="921"/>
                  </a:lnTo>
                  <a:cubicBezTo>
                    <a:pt x="215" y="921"/>
                    <a:pt x="211" y="925"/>
                    <a:pt x="207" y="932"/>
                  </a:cubicBezTo>
                  <a:cubicBezTo>
                    <a:pt x="209" y="929"/>
                    <a:pt x="210" y="927"/>
                    <a:pt x="212" y="925"/>
                  </a:cubicBezTo>
                  <a:lnTo>
                    <a:pt x="212" y="925"/>
                  </a:lnTo>
                  <a:cubicBezTo>
                    <a:pt x="211" y="927"/>
                    <a:pt x="209" y="929"/>
                    <a:pt x="207" y="932"/>
                  </a:cubicBezTo>
                  <a:cubicBezTo>
                    <a:pt x="181" y="962"/>
                    <a:pt x="156" y="996"/>
                    <a:pt x="126" y="1025"/>
                  </a:cubicBezTo>
                  <a:cubicBezTo>
                    <a:pt x="0" y="1152"/>
                    <a:pt x="116" y="1327"/>
                    <a:pt x="252" y="1327"/>
                  </a:cubicBezTo>
                  <a:cubicBezTo>
                    <a:pt x="294" y="1327"/>
                    <a:pt x="337" y="1311"/>
                    <a:pt x="376" y="1271"/>
                  </a:cubicBezTo>
                  <a:cubicBezTo>
                    <a:pt x="655" y="987"/>
                    <a:pt x="812" y="589"/>
                    <a:pt x="947" y="221"/>
                  </a:cubicBezTo>
                  <a:cubicBezTo>
                    <a:pt x="973" y="128"/>
                    <a:pt x="918" y="31"/>
                    <a:pt x="825" y="5"/>
                  </a:cubicBezTo>
                  <a:cubicBezTo>
                    <a:pt x="811" y="2"/>
                    <a:pt x="796" y="1"/>
                    <a:pt x="7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8"/>
            <p:cNvSpPr/>
            <p:nvPr/>
          </p:nvSpPr>
          <p:spPr>
            <a:xfrm>
              <a:off x="1641125" y="8420925"/>
              <a:ext cx="12175" cy="48425"/>
            </a:xfrm>
            <a:custGeom>
              <a:rect b="b" l="l" r="r" t="t"/>
              <a:pathLst>
                <a:path extrusionOk="0" h="1937" w="487">
                  <a:moveTo>
                    <a:pt x="311" y="0"/>
                  </a:moveTo>
                  <a:cubicBezTo>
                    <a:pt x="223" y="0"/>
                    <a:pt x="136" y="57"/>
                    <a:pt x="136" y="172"/>
                  </a:cubicBezTo>
                  <a:cubicBezTo>
                    <a:pt x="136" y="705"/>
                    <a:pt x="47" y="1230"/>
                    <a:pt x="0" y="1759"/>
                  </a:cubicBezTo>
                  <a:cubicBezTo>
                    <a:pt x="4" y="1856"/>
                    <a:pt x="81" y="1937"/>
                    <a:pt x="178" y="1937"/>
                  </a:cubicBezTo>
                  <a:cubicBezTo>
                    <a:pt x="275" y="1937"/>
                    <a:pt x="351" y="1856"/>
                    <a:pt x="356" y="1759"/>
                  </a:cubicBezTo>
                  <a:cubicBezTo>
                    <a:pt x="398" y="1230"/>
                    <a:pt x="487" y="701"/>
                    <a:pt x="487" y="172"/>
                  </a:cubicBezTo>
                  <a:cubicBezTo>
                    <a:pt x="487" y="57"/>
                    <a:pt x="399" y="0"/>
                    <a:pt x="3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8"/>
            <p:cNvSpPr/>
            <p:nvPr/>
          </p:nvSpPr>
          <p:spPr>
            <a:xfrm>
              <a:off x="1628325" y="8428550"/>
              <a:ext cx="19375" cy="43275"/>
            </a:xfrm>
            <a:custGeom>
              <a:rect b="b" l="l" r="r" t="t"/>
              <a:pathLst>
                <a:path extrusionOk="0" h="1731" w="775">
                  <a:moveTo>
                    <a:pt x="207" y="0"/>
                  </a:moveTo>
                  <a:cubicBezTo>
                    <a:pt x="192" y="0"/>
                    <a:pt x="176" y="2"/>
                    <a:pt x="161" y="6"/>
                  </a:cubicBezTo>
                  <a:cubicBezTo>
                    <a:pt x="76" y="28"/>
                    <a:pt x="0" y="133"/>
                    <a:pt x="38" y="222"/>
                  </a:cubicBezTo>
                  <a:cubicBezTo>
                    <a:pt x="207" y="646"/>
                    <a:pt x="419" y="1077"/>
                    <a:pt x="381" y="1543"/>
                  </a:cubicBezTo>
                  <a:cubicBezTo>
                    <a:pt x="375" y="1668"/>
                    <a:pt x="467" y="1730"/>
                    <a:pt x="559" y="1730"/>
                  </a:cubicBezTo>
                  <a:cubicBezTo>
                    <a:pt x="651" y="1730"/>
                    <a:pt x="743" y="1668"/>
                    <a:pt x="737" y="1543"/>
                  </a:cubicBezTo>
                  <a:cubicBezTo>
                    <a:pt x="775" y="1039"/>
                    <a:pt x="559" y="582"/>
                    <a:pt x="377" y="129"/>
                  </a:cubicBezTo>
                  <a:cubicBezTo>
                    <a:pt x="352" y="51"/>
                    <a:pt x="283" y="0"/>
                    <a:pt x="2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8"/>
            <p:cNvSpPr/>
            <p:nvPr/>
          </p:nvSpPr>
          <p:spPr>
            <a:xfrm>
              <a:off x="1638575" y="8432925"/>
              <a:ext cx="30600" cy="40900"/>
            </a:xfrm>
            <a:custGeom>
              <a:rect b="b" l="l" r="r" t="t"/>
              <a:pathLst>
                <a:path extrusionOk="0" h="1636" w="1224">
                  <a:moveTo>
                    <a:pt x="1033" y="0"/>
                  </a:moveTo>
                  <a:cubicBezTo>
                    <a:pt x="956" y="0"/>
                    <a:pt x="885" y="49"/>
                    <a:pt x="860" y="128"/>
                  </a:cubicBezTo>
                  <a:cubicBezTo>
                    <a:pt x="695" y="581"/>
                    <a:pt x="335" y="953"/>
                    <a:pt x="85" y="1368"/>
                  </a:cubicBezTo>
                  <a:cubicBezTo>
                    <a:pt x="1" y="1508"/>
                    <a:pt x="121" y="1635"/>
                    <a:pt x="242" y="1635"/>
                  </a:cubicBezTo>
                  <a:cubicBezTo>
                    <a:pt x="297" y="1635"/>
                    <a:pt x="353" y="1609"/>
                    <a:pt x="390" y="1546"/>
                  </a:cubicBezTo>
                  <a:cubicBezTo>
                    <a:pt x="657" y="1101"/>
                    <a:pt x="1016" y="720"/>
                    <a:pt x="1198" y="225"/>
                  </a:cubicBezTo>
                  <a:cubicBezTo>
                    <a:pt x="1224" y="128"/>
                    <a:pt x="1169" y="35"/>
                    <a:pt x="1076" y="5"/>
                  </a:cubicBezTo>
                  <a:cubicBezTo>
                    <a:pt x="1062" y="2"/>
                    <a:pt x="1047" y="0"/>
                    <a:pt x="10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8"/>
            <p:cNvSpPr/>
            <p:nvPr/>
          </p:nvSpPr>
          <p:spPr>
            <a:xfrm>
              <a:off x="1733700" y="8510325"/>
              <a:ext cx="10925" cy="43950"/>
            </a:xfrm>
            <a:custGeom>
              <a:rect b="b" l="l" r="r" t="t"/>
              <a:pathLst>
                <a:path extrusionOk="0" h="1758" w="437">
                  <a:moveTo>
                    <a:pt x="178" y="1"/>
                  </a:moveTo>
                  <a:cubicBezTo>
                    <a:pt x="90" y="1"/>
                    <a:pt x="1" y="58"/>
                    <a:pt x="1" y="172"/>
                  </a:cubicBezTo>
                  <a:cubicBezTo>
                    <a:pt x="1" y="625"/>
                    <a:pt x="132" y="1082"/>
                    <a:pt x="51" y="1535"/>
                  </a:cubicBezTo>
                  <a:cubicBezTo>
                    <a:pt x="30" y="1628"/>
                    <a:pt x="81" y="1726"/>
                    <a:pt x="174" y="1751"/>
                  </a:cubicBezTo>
                  <a:cubicBezTo>
                    <a:pt x="189" y="1755"/>
                    <a:pt x="204" y="1757"/>
                    <a:pt x="220" y="1757"/>
                  </a:cubicBezTo>
                  <a:cubicBezTo>
                    <a:pt x="297" y="1757"/>
                    <a:pt x="380" y="1709"/>
                    <a:pt x="394" y="1628"/>
                  </a:cubicBezTo>
                  <a:cubicBezTo>
                    <a:pt x="432" y="1378"/>
                    <a:pt x="437" y="1125"/>
                    <a:pt x="411" y="871"/>
                  </a:cubicBezTo>
                  <a:cubicBezTo>
                    <a:pt x="390" y="638"/>
                    <a:pt x="356" y="405"/>
                    <a:pt x="356" y="172"/>
                  </a:cubicBezTo>
                  <a:cubicBezTo>
                    <a:pt x="356" y="58"/>
                    <a:pt x="267" y="1"/>
                    <a:pt x="1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8"/>
            <p:cNvSpPr/>
            <p:nvPr/>
          </p:nvSpPr>
          <p:spPr>
            <a:xfrm>
              <a:off x="1720800" y="8518975"/>
              <a:ext cx="23225" cy="37600"/>
            </a:xfrm>
            <a:custGeom>
              <a:rect b="b" l="l" r="r" t="t"/>
              <a:pathLst>
                <a:path extrusionOk="0" h="1504" w="929">
                  <a:moveTo>
                    <a:pt x="215" y="0"/>
                  </a:moveTo>
                  <a:cubicBezTo>
                    <a:pt x="109" y="0"/>
                    <a:pt x="0" y="89"/>
                    <a:pt x="38" y="224"/>
                  </a:cubicBezTo>
                  <a:cubicBezTo>
                    <a:pt x="127" y="652"/>
                    <a:pt x="313" y="1045"/>
                    <a:pt x="542" y="1413"/>
                  </a:cubicBezTo>
                  <a:cubicBezTo>
                    <a:pt x="579" y="1477"/>
                    <a:pt x="634" y="1503"/>
                    <a:pt x="689" y="1503"/>
                  </a:cubicBezTo>
                  <a:cubicBezTo>
                    <a:pt x="810" y="1503"/>
                    <a:pt x="928" y="1375"/>
                    <a:pt x="847" y="1236"/>
                  </a:cubicBezTo>
                  <a:cubicBezTo>
                    <a:pt x="622" y="880"/>
                    <a:pt x="462" y="546"/>
                    <a:pt x="381" y="131"/>
                  </a:cubicBezTo>
                  <a:cubicBezTo>
                    <a:pt x="356" y="40"/>
                    <a:pt x="286"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8"/>
            <p:cNvSpPr/>
            <p:nvPr/>
          </p:nvSpPr>
          <p:spPr>
            <a:xfrm>
              <a:off x="1737550" y="8516875"/>
              <a:ext cx="23825" cy="39475"/>
            </a:xfrm>
            <a:custGeom>
              <a:rect b="b" l="l" r="r" t="t"/>
              <a:pathLst>
                <a:path extrusionOk="0" h="1579" w="953">
                  <a:moveTo>
                    <a:pt x="719" y="0"/>
                  </a:moveTo>
                  <a:cubicBezTo>
                    <a:pt x="666" y="0"/>
                    <a:pt x="612" y="25"/>
                    <a:pt x="575" y="84"/>
                  </a:cubicBezTo>
                  <a:cubicBezTo>
                    <a:pt x="333" y="477"/>
                    <a:pt x="164" y="918"/>
                    <a:pt x="29" y="1362"/>
                  </a:cubicBezTo>
                  <a:cubicBezTo>
                    <a:pt x="1" y="1494"/>
                    <a:pt x="104" y="1579"/>
                    <a:pt x="206" y="1579"/>
                  </a:cubicBezTo>
                  <a:cubicBezTo>
                    <a:pt x="275" y="1579"/>
                    <a:pt x="343" y="1541"/>
                    <a:pt x="371" y="1455"/>
                  </a:cubicBezTo>
                  <a:cubicBezTo>
                    <a:pt x="486" y="1036"/>
                    <a:pt x="659" y="638"/>
                    <a:pt x="879" y="262"/>
                  </a:cubicBezTo>
                  <a:cubicBezTo>
                    <a:pt x="953" y="124"/>
                    <a:pt x="837" y="0"/>
                    <a:pt x="7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8"/>
            <p:cNvSpPr/>
            <p:nvPr/>
          </p:nvSpPr>
          <p:spPr>
            <a:xfrm>
              <a:off x="1410875" y="8659150"/>
              <a:ext cx="8900" cy="38650"/>
            </a:xfrm>
            <a:custGeom>
              <a:rect b="b" l="l" r="r" t="t"/>
              <a:pathLst>
                <a:path extrusionOk="0" h="1546" w="356">
                  <a:moveTo>
                    <a:pt x="178" y="1"/>
                  </a:moveTo>
                  <a:cubicBezTo>
                    <a:pt x="89" y="1"/>
                    <a:pt x="0" y="60"/>
                    <a:pt x="0" y="179"/>
                  </a:cubicBezTo>
                  <a:lnTo>
                    <a:pt x="0" y="1368"/>
                  </a:lnTo>
                  <a:cubicBezTo>
                    <a:pt x="0" y="1486"/>
                    <a:pt x="89" y="1546"/>
                    <a:pt x="178" y="1546"/>
                  </a:cubicBezTo>
                  <a:cubicBezTo>
                    <a:pt x="267" y="1546"/>
                    <a:pt x="356" y="1486"/>
                    <a:pt x="356" y="1368"/>
                  </a:cubicBezTo>
                  <a:lnTo>
                    <a:pt x="356" y="179"/>
                  </a:lnTo>
                  <a:cubicBezTo>
                    <a:pt x="356" y="60"/>
                    <a:pt x="267" y="1"/>
                    <a:pt x="1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8"/>
            <p:cNvSpPr/>
            <p:nvPr/>
          </p:nvSpPr>
          <p:spPr>
            <a:xfrm>
              <a:off x="1399550" y="8665825"/>
              <a:ext cx="19225" cy="33375"/>
            </a:xfrm>
            <a:custGeom>
              <a:rect b="b" l="l" r="r" t="t"/>
              <a:pathLst>
                <a:path extrusionOk="0" h="1335" w="769">
                  <a:moveTo>
                    <a:pt x="190" y="0"/>
                  </a:moveTo>
                  <a:cubicBezTo>
                    <a:pt x="145" y="0"/>
                    <a:pt x="100" y="17"/>
                    <a:pt x="64" y="51"/>
                  </a:cubicBezTo>
                  <a:cubicBezTo>
                    <a:pt x="0" y="119"/>
                    <a:pt x="0" y="229"/>
                    <a:pt x="64" y="301"/>
                  </a:cubicBezTo>
                  <a:cubicBezTo>
                    <a:pt x="67" y="304"/>
                    <a:pt x="91" y="330"/>
                    <a:pt x="95" y="334"/>
                  </a:cubicBezTo>
                  <a:lnTo>
                    <a:pt x="95" y="334"/>
                  </a:lnTo>
                  <a:cubicBezTo>
                    <a:pt x="106" y="348"/>
                    <a:pt x="116" y="363"/>
                    <a:pt x="127" y="381"/>
                  </a:cubicBezTo>
                  <a:cubicBezTo>
                    <a:pt x="153" y="415"/>
                    <a:pt x="178" y="453"/>
                    <a:pt x="199" y="491"/>
                  </a:cubicBezTo>
                  <a:cubicBezTo>
                    <a:pt x="242" y="559"/>
                    <a:pt x="284" y="635"/>
                    <a:pt x="318" y="712"/>
                  </a:cubicBezTo>
                  <a:cubicBezTo>
                    <a:pt x="314" y="704"/>
                    <a:pt x="313" y="702"/>
                    <a:pt x="312" y="702"/>
                  </a:cubicBezTo>
                  <a:lnTo>
                    <a:pt x="312" y="702"/>
                  </a:lnTo>
                  <a:cubicBezTo>
                    <a:pt x="311" y="702"/>
                    <a:pt x="327" y="742"/>
                    <a:pt x="330" y="745"/>
                  </a:cubicBezTo>
                  <a:cubicBezTo>
                    <a:pt x="335" y="767"/>
                    <a:pt x="343" y="788"/>
                    <a:pt x="352" y="809"/>
                  </a:cubicBezTo>
                  <a:cubicBezTo>
                    <a:pt x="364" y="843"/>
                    <a:pt x="373" y="881"/>
                    <a:pt x="381" y="919"/>
                  </a:cubicBezTo>
                  <a:cubicBezTo>
                    <a:pt x="390" y="940"/>
                    <a:pt x="394" y="961"/>
                    <a:pt x="398" y="982"/>
                  </a:cubicBezTo>
                  <a:cubicBezTo>
                    <a:pt x="398" y="989"/>
                    <a:pt x="403" y="1028"/>
                    <a:pt x="404" y="1028"/>
                  </a:cubicBezTo>
                  <a:cubicBezTo>
                    <a:pt x="404" y="1028"/>
                    <a:pt x="404" y="1028"/>
                    <a:pt x="404" y="1028"/>
                  </a:cubicBezTo>
                  <a:lnTo>
                    <a:pt x="404" y="1028"/>
                  </a:lnTo>
                  <a:cubicBezTo>
                    <a:pt x="407" y="1067"/>
                    <a:pt x="411" y="1109"/>
                    <a:pt x="411" y="1147"/>
                  </a:cubicBezTo>
                  <a:cubicBezTo>
                    <a:pt x="405" y="1272"/>
                    <a:pt x="496" y="1335"/>
                    <a:pt x="587" y="1335"/>
                  </a:cubicBezTo>
                  <a:cubicBezTo>
                    <a:pt x="678" y="1335"/>
                    <a:pt x="769" y="1272"/>
                    <a:pt x="762" y="1147"/>
                  </a:cubicBezTo>
                  <a:cubicBezTo>
                    <a:pt x="762" y="737"/>
                    <a:pt x="572" y="360"/>
                    <a:pt x="314" y="51"/>
                  </a:cubicBezTo>
                  <a:cubicBezTo>
                    <a:pt x="280" y="17"/>
                    <a:pt x="235" y="0"/>
                    <a:pt x="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8"/>
            <p:cNvSpPr/>
            <p:nvPr/>
          </p:nvSpPr>
          <p:spPr>
            <a:xfrm>
              <a:off x="1412675" y="8664675"/>
              <a:ext cx="20850" cy="35300"/>
            </a:xfrm>
            <a:custGeom>
              <a:rect b="b" l="l" r="r" t="t"/>
              <a:pathLst>
                <a:path extrusionOk="0" h="1412" w="834">
                  <a:moveTo>
                    <a:pt x="635" y="0"/>
                  </a:moveTo>
                  <a:cubicBezTo>
                    <a:pt x="575" y="0"/>
                    <a:pt x="517" y="32"/>
                    <a:pt x="483" y="89"/>
                  </a:cubicBezTo>
                  <a:cubicBezTo>
                    <a:pt x="309" y="449"/>
                    <a:pt x="157" y="813"/>
                    <a:pt x="26" y="1189"/>
                  </a:cubicBezTo>
                  <a:cubicBezTo>
                    <a:pt x="0" y="1282"/>
                    <a:pt x="55" y="1380"/>
                    <a:pt x="148" y="1405"/>
                  </a:cubicBezTo>
                  <a:cubicBezTo>
                    <a:pt x="164" y="1409"/>
                    <a:pt x="179" y="1411"/>
                    <a:pt x="194" y="1411"/>
                  </a:cubicBezTo>
                  <a:cubicBezTo>
                    <a:pt x="270" y="1411"/>
                    <a:pt x="339" y="1360"/>
                    <a:pt x="364" y="1282"/>
                  </a:cubicBezTo>
                  <a:cubicBezTo>
                    <a:pt x="487" y="935"/>
                    <a:pt x="627" y="597"/>
                    <a:pt x="787" y="267"/>
                  </a:cubicBezTo>
                  <a:cubicBezTo>
                    <a:pt x="834" y="182"/>
                    <a:pt x="804" y="76"/>
                    <a:pt x="724" y="25"/>
                  </a:cubicBezTo>
                  <a:cubicBezTo>
                    <a:pt x="696" y="8"/>
                    <a:pt x="665" y="0"/>
                    <a:pt x="6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8"/>
            <p:cNvSpPr/>
            <p:nvPr/>
          </p:nvSpPr>
          <p:spPr>
            <a:xfrm>
              <a:off x="1308750" y="8627125"/>
              <a:ext cx="14850" cy="39800"/>
            </a:xfrm>
            <a:custGeom>
              <a:rect b="b" l="l" r="r" t="t"/>
              <a:pathLst>
                <a:path extrusionOk="0" h="1592" w="594">
                  <a:moveTo>
                    <a:pt x="215" y="0"/>
                  </a:moveTo>
                  <a:cubicBezTo>
                    <a:pt x="109" y="0"/>
                    <a:pt x="1" y="89"/>
                    <a:pt x="39" y="224"/>
                  </a:cubicBezTo>
                  <a:cubicBezTo>
                    <a:pt x="128" y="630"/>
                    <a:pt x="128" y="1049"/>
                    <a:pt x="217" y="1460"/>
                  </a:cubicBezTo>
                  <a:cubicBezTo>
                    <a:pt x="241" y="1551"/>
                    <a:pt x="310" y="1591"/>
                    <a:pt x="381" y="1591"/>
                  </a:cubicBezTo>
                  <a:cubicBezTo>
                    <a:pt x="486" y="1591"/>
                    <a:pt x="593" y="1503"/>
                    <a:pt x="555" y="1366"/>
                  </a:cubicBezTo>
                  <a:cubicBezTo>
                    <a:pt x="466" y="960"/>
                    <a:pt x="466" y="541"/>
                    <a:pt x="378" y="131"/>
                  </a:cubicBezTo>
                  <a:cubicBezTo>
                    <a:pt x="354" y="39"/>
                    <a:pt x="285"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8"/>
            <p:cNvSpPr/>
            <p:nvPr/>
          </p:nvSpPr>
          <p:spPr>
            <a:xfrm>
              <a:off x="1293300" y="8635900"/>
              <a:ext cx="27500" cy="33400"/>
            </a:xfrm>
            <a:custGeom>
              <a:rect b="b" l="l" r="r" t="t"/>
              <a:pathLst>
                <a:path extrusionOk="0" h="1336" w="1100">
                  <a:moveTo>
                    <a:pt x="701" y="944"/>
                  </a:moveTo>
                  <a:lnTo>
                    <a:pt x="701" y="944"/>
                  </a:lnTo>
                  <a:cubicBezTo>
                    <a:pt x="702" y="947"/>
                    <a:pt x="703" y="949"/>
                    <a:pt x="704" y="952"/>
                  </a:cubicBezTo>
                  <a:cubicBezTo>
                    <a:pt x="702" y="949"/>
                    <a:pt x="701" y="946"/>
                    <a:pt x="701" y="944"/>
                  </a:cubicBezTo>
                  <a:close/>
                  <a:moveTo>
                    <a:pt x="734" y="1081"/>
                  </a:moveTo>
                  <a:cubicBezTo>
                    <a:pt x="735" y="1083"/>
                    <a:pt x="735" y="1084"/>
                    <a:pt x="735" y="1084"/>
                  </a:cubicBezTo>
                  <a:cubicBezTo>
                    <a:pt x="735" y="1084"/>
                    <a:pt x="735" y="1083"/>
                    <a:pt x="734" y="1081"/>
                  </a:cubicBezTo>
                  <a:close/>
                  <a:moveTo>
                    <a:pt x="256" y="1"/>
                  </a:moveTo>
                  <a:cubicBezTo>
                    <a:pt x="119" y="1"/>
                    <a:pt x="1" y="177"/>
                    <a:pt x="128" y="304"/>
                  </a:cubicBezTo>
                  <a:cubicBezTo>
                    <a:pt x="268" y="440"/>
                    <a:pt x="416" y="563"/>
                    <a:pt x="547" y="711"/>
                  </a:cubicBezTo>
                  <a:cubicBezTo>
                    <a:pt x="557" y="725"/>
                    <a:pt x="571" y="739"/>
                    <a:pt x="585" y="755"/>
                  </a:cubicBezTo>
                  <a:lnTo>
                    <a:pt x="585" y="755"/>
                  </a:lnTo>
                  <a:cubicBezTo>
                    <a:pt x="583" y="754"/>
                    <a:pt x="583" y="753"/>
                    <a:pt x="582" y="753"/>
                  </a:cubicBezTo>
                  <a:lnTo>
                    <a:pt x="582" y="753"/>
                  </a:lnTo>
                  <a:cubicBezTo>
                    <a:pt x="582" y="753"/>
                    <a:pt x="585" y="757"/>
                    <a:pt x="593" y="766"/>
                  </a:cubicBezTo>
                  <a:cubicBezTo>
                    <a:pt x="591" y="762"/>
                    <a:pt x="588" y="759"/>
                    <a:pt x="585" y="755"/>
                  </a:cubicBezTo>
                  <a:lnTo>
                    <a:pt x="585" y="755"/>
                  </a:lnTo>
                  <a:cubicBezTo>
                    <a:pt x="587" y="757"/>
                    <a:pt x="590" y="761"/>
                    <a:pt x="593" y="766"/>
                  </a:cubicBezTo>
                  <a:lnTo>
                    <a:pt x="615" y="795"/>
                  </a:lnTo>
                  <a:cubicBezTo>
                    <a:pt x="644" y="838"/>
                    <a:pt x="665" y="876"/>
                    <a:pt x="687" y="922"/>
                  </a:cubicBezTo>
                  <a:cubicBezTo>
                    <a:pt x="692" y="928"/>
                    <a:pt x="696" y="933"/>
                    <a:pt x="699" y="939"/>
                  </a:cubicBezTo>
                  <a:lnTo>
                    <a:pt x="699" y="939"/>
                  </a:lnTo>
                  <a:cubicBezTo>
                    <a:pt x="701" y="946"/>
                    <a:pt x="704" y="955"/>
                    <a:pt x="704" y="956"/>
                  </a:cubicBezTo>
                  <a:cubicBezTo>
                    <a:pt x="708" y="982"/>
                    <a:pt x="716" y="1003"/>
                    <a:pt x="720" y="1028"/>
                  </a:cubicBezTo>
                  <a:cubicBezTo>
                    <a:pt x="720" y="1037"/>
                    <a:pt x="729" y="1049"/>
                    <a:pt x="729" y="1058"/>
                  </a:cubicBezTo>
                  <a:cubicBezTo>
                    <a:pt x="733" y="1070"/>
                    <a:pt x="729" y="1075"/>
                    <a:pt x="733" y="1079"/>
                  </a:cubicBezTo>
                  <a:cubicBezTo>
                    <a:pt x="734" y="1080"/>
                    <a:pt x="734" y="1080"/>
                    <a:pt x="734" y="1081"/>
                  </a:cubicBezTo>
                  <a:lnTo>
                    <a:pt x="734" y="1081"/>
                  </a:lnTo>
                  <a:cubicBezTo>
                    <a:pt x="734" y="1078"/>
                    <a:pt x="733" y="1074"/>
                    <a:pt x="733" y="1066"/>
                  </a:cubicBezTo>
                  <a:lnTo>
                    <a:pt x="733" y="1066"/>
                  </a:lnTo>
                  <a:cubicBezTo>
                    <a:pt x="746" y="1075"/>
                    <a:pt x="737" y="1138"/>
                    <a:pt x="737" y="1151"/>
                  </a:cubicBezTo>
                  <a:cubicBezTo>
                    <a:pt x="731" y="1274"/>
                    <a:pt x="823" y="1335"/>
                    <a:pt x="915" y="1335"/>
                  </a:cubicBezTo>
                  <a:cubicBezTo>
                    <a:pt x="1007" y="1335"/>
                    <a:pt x="1099" y="1274"/>
                    <a:pt x="1093" y="1151"/>
                  </a:cubicBezTo>
                  <a:cubicBezTo>
                    <a:pt x="1093" y="897"/>
                    <a:pt x="979" y="681"/>
                    <a:pt x="822" y="491"/>
                  </a:cubicBezTo>
                  <a:cubicBezTo>
                    <a:pt x="687" y="330"/>
                    <a:pt x="526" y="203"/>
                    <a:pt x="378" y="55"/>
                  </a:cubicBezTo>
                  <a:cubicBezTo>
                    <a:pt x="339" y="17"/>
                    <a:pt x="297"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8"/>
            <p:cNvSpPr/>
            <p:nvPr/>
          </p:nvSpPr>
          <p:spPr>
            <a:xfrm>
              <a:off x="1314250" y="8631600"/>
              <a:ext cx="23750" cy="39725"/>
            </a:xfrm>
            <a:custGeom>
              <a:rect b="b" l="l" r="r" t="t"/>
              <a:pathLst>
                <a:path extrusionOk="0" h="1589" w="950">
                  <a:moveTo>
                    <a:pt x="737" y="0"/>
                  </a:moveTo>
                  <a:cubicBezTo>
                    <a:pt x="677" y="0"/>
                    <a:pt x="619" y="31"/>
                    <a:pt x="585" y="87"/>
                  </a:cubicBezTo>
                  <a:cubicBezTo>
                    <a:pt x="306" y="464"/>
                    <a:pt x="170" y="921"/>
                    <a:pt x="39" y="1365"/>
                  </a:cubicBezTo>
                  <a:cubicBezTo>
                    <a:pt x="1" y="1500"/>
                    <a:pt x="109" y="1589"/>
                    <a:pt x="215" y="1589"/>
                  </a:cubicBezTo>
                  <a:cubicBezTo>
                    <a:pt x="285" y="1589"/>
                    <a:pt x="354" y="1550"/>
                    <a:pt x="378" y="1458"/>
                  </a:cubicBezTo>
                  <a:cubicBezTo>
                    <a:pt x="505" y="1035"/>
                    <a:pt x="627" y="620"/>
                    <a:pt x="890" y="265"/>
                  </a:cubicBezTo>
                  <a:cubicBezTo>
                    <a:pt x="949" y="189"/>
                    <a:pt x="902" y="66"/>
                    <a:pt x="826" y="24"/>
                  </a:cubicBezTo>
                  <a:cubicBezTo>
                    <a:pt x="798" y="8"/>
                    <a:pt x="768" y="0"/>
                    <a:pt x="7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8"/>
            <p:cNvSpPr/>
            <p:nvPr/>
          </p:nvSpPr>
          <p:spPr>
            <a:xfrm>
              <a:off x="1424775" y="8343950"/>
              <a:ext cx="134150" cy="122625"/>
            </a:xfrm>
            <a:custGeom>
              <a:rect b="b" l="l" r="r" t="t"/>
              <a:pathLst>
                <a:path extrusionOk="0" h="4905" w="5366">
                  <a:moveTo>
                    <a:pt x="2909" y="1"/>
                  </a:moveTo>
                  <a:cubicBezTo>
                    <a:pt x="2554" y="1"/>
                    <a:pt x="2162" y="146"/>
                    <a:pt x="1751" y="487"/>
                  </a:cubicBezTo>
                  <a:cubicBezTo>
                    <a:pt x="1" y="1772"/>
                    <a:pt x="782" y="4905"/>
                    <a:pt x="2483" y="4905"/>
                  </a:cubicBezTo>
                  <a:cubicBezTo>
                    <a:pt x="2889" y="4905"/>
                    <a:pt x="3346" y="4727"/>
                    <a:pt x="3833" y="4305"/>
                  </a:cubicBezTo>
                  <a:cubicBezTo>
                    <a:pt x="5366" y="2980"/>
                    <a:pt x="4516" y="1"/>
                    <a:pt x="2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8"/>
            <p:cNvSpPr/>
            <p:nvPr/>
          </p:nvSpPr>
          <p:spPr>
            <a:xfrm>
              <a:off x="1247900" y="8398625"/>
              <a:ext cx="133325" cy="123575"/>
            </a:xfrm>
            <a:custGeom>
              <a:rect b="b" l="l" r="r" t="t"/>
              <a:pathLst>
                <a:path extrusionOk="0" h="4943" w="5333">
                  <a:moveTo>
                    <a:pt x="2620" y="1"/>
                  </a:moveTo>
                  <a:cubicBezTo>
                    <a:pt x="2178" y="1"/>
                    <a:pt x="1719" y="230"/>
                    <a:pt x="1305" y="784"/>
                  </a:cubicBezTo>
                  <a:cubicBezTo>
                    <a:pt x="0" y="2342"/>
                    <a:pt x="1227" y="4942"/>
                    <a:pt x="2745" y="4942"/>
                  </a:cubicBezTo>
                  <a:cubicBezTo>
                    <a:pt x="3236" y="4942"/>
                    <a:pt x="3758" y="4670"/>
                    <a:pt x="4234" y="4001"/>
                  </a:cubicBezTo>
                  <a:cubicBezTo>
                    <a:pt x="5333" y="2458"/>
                    <a:pt x="4068" y="1"/>
                    <a:pt x="26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8"/>
            <p:cNvSpPr/>
            <p:nvPr/>
          </p:nvSpPr>
          <p:spPr>
            <a:xfrm>
              <a:off x="1576075" y="8459350"/>
              <a:ext cx="134025" cy="123575"/>
            </a:xfrm>
            <a:custGeom>
              <a:rect b="b" l="l" r="r" t="t"/>
              <a:pathLst>
                <a:path extrusionOk="0" h="4943" w="5361">
                  <a:moveTo>
                    <a:pt x="2714" y="0"/>
                  </a:moveTo>
                  <a:cubicBezTo>
                    <a:pt x="2297" y="0"/>
                    <a:pt x="1855" y="206"/>
                    <a:pt x="1434" y="700"/>
                  </a:cubicBezTo>
                  <a:cubicBezTo>
                    <a:pt x="0" y="2193"/>
                    <a:pt x="1121" y="4942"/>
                    <a:pt x="2680" y="4942"/>
                  </a:cubicBezTo>
                  <a:cubicBezTo>
                    <a:pt x="3146" y="4942"/>
                    <a:pt x="3651" y="4697"/>
                    <a:pt x="4139" y="4099"/>
                  </a:cubicBezTo>
                  <a:cubicBezTo>
                    <a:pt x="5361" y="2602"/>
                    <a:pt x="4196" y="0"/>
                    <a:pt x="27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8"/>
            <p:cNvSpPr/>
            <p:nvPr/>
          </p:nvSpPr>
          <p:spPr>
            <a:xfrm>
              <a:off x="1257325" y="8654950"/>
              <a:ext cx="131875" cy="123125"/>
            </a:xfrm>
            <a:custGeom>
              <a:rect b="b" l="l" r="r" t="t"/>
              <a:pathLst>
                <a:path extrusionOk="0" h="4925" w="5275">
                  <a:moveTo>
                    <a:pt x="2504" y="0"/>
                  </a:moveTo>
                  <a:cubicBezTo>
                    <a:pt x="2031" y="0"/>
                    <a:pt x="1553" y="259"/>
                    <a:pt x="1156" y="888"/>
                  </a:cubicBezTo>
                  <a:cubicBezTo>
                    <a:pt x="0" y="2504"/>
                    <a:pt x="1333" y="4924"/>
                    <a:pt x="2805" y="4924"/>
                  </a:cubicBezTo>
                  <a:cubicBezTo>
                    <a:pt x="3327" y="4924"/>
                    <a:pt x="3866" y="4620"/>
                    <a:pt x="4318" y="3868"/>
                  </a:cubicBezTo>
                  <a:cubicBezTo>
                    <a:pt x="5274" y="2281"/>
                    <a:pt x="3911" y="0"/>
                    <a:pt x="250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8"/>
            <p:cNvSpPr/>
            <p:nvPr/>
          </p:nvSpPr>
          <p:spPr>
            <a:xfrm>
              <a:off x="1154150" y="8457450"/>
              <a:ext cx="106650" cy="98825"/>
            </a:xfrm>
            <a:custGeom>
              <a:rect b="b" l="l" r="r" t="t"/>
              <a:pathLst>
                <a:path extrusionOk="0" h="3953" w="4266">
                  <a:moveTo>
                    <a:pt x="2098" y="1"/>
                  </a:moveTo>
                  <a:cubicBezTo>
                    <a:pt x="1744" y="1"/>
                    <a:pt x="1377" y="184"/>
                    <a:pt x="1047" y="628"/>
                  </a:cubicBezTo>
                  <a:cubicBezTo>
                    <a:pt x="1" y="1872"/>
                    <a:pt x="983" y="3953"/>
                    <a:pt x="2197" y="3953"/>
                  </a:cubicBezTo>
                  <a:cubicBezTo>
                    <a:pt x="2590" y="3953"/>
                    <a:pt x="3007" y="3735"/>
                    <a:pt x="3387" y="3201"/>
                  </a:cubicBezTo>
                  <a:cubicBezTo>
                    <a:pt x="4266" y="1966"/>
                    <a:pt x="3255" y="1"/>
                    <a:pt x="2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8"/>
            <p:cNvSpPr/>
            <p:nvPr/>
          </p:nvSpPr>
          <p:spPr>
            <a:xfrm>
              <a:off x="1689650" y="8545075"/>
              <a:ext cx="106650" cy="98850"/>
            </a:xfrm>
            <a:custGeom>
              <a:rect b="b" l="l" r="r" t="t"/>
              <a:pathLst>
                <a:path extrusionOk="0" h="3954" w="4266">
                  <a:moveTo>
                    <a:pt x="2095" y="0"/>
                  </a:moveTo>
                  <a:cubicBezTo>
                    <a:pt x="1741" y="0"/>
                    <a:pt x="1374" y="184"/>
                    <a:pt x="1043" y="628"/>
                  </a:cubicBezTo>
                  <a:cubicBezTo>
                    <a:pt x="1" y="1872"/>
                    <a:pt x="983" y="3954"/>
                    <a:pt x="2195" y="3954"/>
                  </a:cubicBezTo>
                  <a:cubicBezTo>
                    <a:pt x="2588" y="3954"/>
                    <a:pt x="3004" y="3736"/>
                    <a:pt x="3384" y="3201"/>
                  </a:cubicBezTo>
                  <a:cubicBezTo>
                    <a:pt x="4266" y="1966"/>
                    <a:pt x="3253" y="0"/>
                    <a:pt x="209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8"/>
            <p:cNvSpPr/>
            <p:nvPr/>
          </p:nvSpPr>
          <p:spPr>
            <a:xfrm>
              <a:off x="1358975" y="8451450"/>
              <a:ext cx="92850" cy="85975"/>
            </a:xfrm>
            <a:custGeom>
              <a:rect b="b" l="l" r="r" t="t"/>
              <a:pathLst>
                <a:path extrusionOk="0" h="3439" w="3714">
                  <a:moveTo>
                    <a:pt x="1826" y="0"/>
                  </a:moveTo>
                  <a:cubicBezTo>
                    <a:pt x="1519" y="0"/>
                    <a:pt x="1200" y="160"/>
                    <a:pt x="912" y="546"/>
                  </a:cubicBezTo>
                  <a:cubicBezTo>
                    <a:pt x="1" y="1628"/>
                    <a:pt x="856" y="3439"/>
                    <a:pt x="1913" y="3439"/>
                  </a:cubicBezTo>
                  <a:cubicBezTo>
                    <a:pt x="2255" y="3439"/>
                    <a:pt x="2617" y="3250"/>
                    <a:pt x="2948" y="2785"/>
                  </a:cubicBezTo>
                  <a:cubicBezTo>
                    <a:pt x="3713" y="1709"/>
                    <a:pt x="2832" y="0"/>
                    <a:pt x="182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8"/>
            <p:cNvSpPr/>
            <p:nvPr/>
          </p:nvSpPr>
          <p:spPr>
            <a:xfrm>
              <a:off x="1500750" y="8556300"/>
              <a:ext cx="92750" cy="85950"/>
            </a:xfrm>
            <a:custGeom>
              <a:rect b="b" l="l" r="r" t="t"/>
              <a:pathLst>
                <a:path extrusionOk="0" h="3438" w="3710">
                  <a:moveTo>
                    <a:pt x="1823" y="0"/>
                  </a:moveTo>
                  <a:cubicBezTo>
                    <a:pt x="1515" y="0"/>
                    <a:pt x="1196" y="160"/>
                    <a:pt x="909" y="547"/>
                  </a:cubicBezTo>
                  <a:cubicBezTo>
                    <a:pt x="1" y="1627"/>
                    <a:pt x="853" y="3437"/>
                    <a:pt x="1908" y="3437"/>
                  </a:cubicBezTo>
                  <a:cubicBezTo>
                    <a:pt x="2250" y="3437"/>
                    <a:pt x="2613" y="3248"/>
                    <a:pt x="2944" y="2782"/>
                  </a:cubicBezTo>
                  <a:cubicBezTo>
                    <a:pt x="3709" y="1709"/>
                    <a:pt x="2829" y="0"/>
                    <a:pt x="1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8"/>
            <p:cNvSpPr/>
            <p:nvPr/>
          </p:nvSpPr>
          <p:spPr>
            <a:xfrm>
              <a:off x="1370075" y="8687625"/>
              <a:ext cx="92750" cy="85975"/>
            </a:xfrm>
            <a:custGeom>
              <a:rect b="b" l="l" r="r" t="t"/>
              <a:pathLst>
                <a:path extrusionOk="0" h="3439" w="3710">
                  <a:moveTo>
                    <a:pt x="1823" y="0"/>
                  </a:moveTo>
                  <a:cubicBezTo>
                    <a:pt x="1515" y="0"/>
                    <a:pt x="1196" y="160"/>
                    <a:pt x="908" y="546"/>
                  </a:cubicBezTo>
                  <a:cubicBezTo>
                    <a:pt x="0" y="1628"/>
                    <a:pt x="854" y="3439"/>
                    <a:pt x="1910" y="3439"/>
                  </a:cubicBezTo>
                  <a:cubicBezTo>
                    <a:pt x="2251" y="3439"/>
                    <a:pt x="2613" y="3250"/>
                    <a:pt x="2944" y="2785"/>
                  </a:cubicBezTo>
                  <a:cubicBezTo>
                    <a:pt x="3709" y="1709"/>
                    <a:pt x="2828" y="0"/>
                    <a:pt x="1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8"/>
            <p:cNvSpPr/>
            <p:nvPr/>
          </p:nvSpPr>
          <p:spPr>
            <a:xfrm>
              <a:off x="1494400" y="8364725"/>
              <a:ext cx="30825" cy="28175"/>
            </a:xfrm>
            <a:custGeom>
              <a:rect b="b" l="l" r="r" t="t"/>
              <a:pathLst>
                <a:path extrusionOk="0" h="1127" w="1233">
                  <a:moveTo>
                    <a:pt x="668" y="0"/>
                  </a:moveTo>
                  <a:cubicBezTo>
                    <a:pt x="586" y="0"/>
                    <a:pt x="496" y="34"/>
                    <a:pt x="401" y="113"/>
                  </a:cubicBezTo>
                  <a:cubicBezTo>
                    <a:pt x="1" y="407"/>
                    <a:pt x="178" y="1127"/>
                    <a:pt x="569" y="1127"/>
                  </a:cubicBezTo>
                  <a:cubicBezTo>
                    <a:pt x="662" y="1127"/>
                    <a:pt x="767" y="1086"/>
                    <a:pt x="879" y="989"/>
                  </a:cubicBezTo>
                  <a:cubicBezTo>
                    <a:pt x="1233" y="688"/>
                    <a:pt x="1038" y="0"/>
                    <a:pt x="668"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8"/>
            <p:cNvSpPr/>
            <p:nvPr/>
          </p:nvSpPr>
          <p:spPr>
            <a:xfrm>
              <a:off x="1317525" y="8419725"/>
              <a:ext cx="30700" cy="28450"/>
            </a:xfrm>
            <a:custGeom>
              <a:rect b="b" l="l" r="r" t="t"/>
              <a:pathLst>
                <a:path extrusionOk="0" h="1138" w="1228">
                  <a:moveTo>
                    <a:pt x="604" y="1"/>
                  </a:moveTo>
                  <a:cubicBezTo>
                    <a:pt x="502" y="1"/>
                    <a:pt x="397" y="54"/>
                    <a:pt x="302" y="182"/>
                  </a:cubicBezTo>
                  <a:cubicBezTo>
                    <a:pt x="1" y="540"/>
                    <a:pt x="283" y="1138"/>
                    <a:pt x="632" y="1138"/>
                  </a:cubicBezTo>
                  <a:cubicBezTo>
                    <a:pt x="745" y="1138"/>
                    <a:pt x="865" y="1075"/>
                    <a:pt x="975" y="922"/>
                  </a:cubicBezTo>
                  <a:cubicBezTo>
                    <a:pt x="1227" y="566"/>
                    <a:pt x="937" y="1"/>
                    <a:pt x="60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8"/>
            <p:cNvSpPr/>
            <p:nvPr/>
          </p:nvSpPr>
          <p:spPr>
            <a:xfrm>
              <a:off x="1645800" y="8480450"/>
              <a:ext cx="30825" cy="28450"/>
            </a:xfrm>
            <a:custGeom>
              <a:rect b="b" l="l" r="r" t="t"/>
              <a:pathLst>
                <a:path extrusionOk="0" h="1138" w="1233">
                  <a:moveTo>
                    <a:pt x="624" y="1"/>
                  </a:moveTo>
                  <a:cubicBezTo>
                    <a:pt x="529" y="1"/>
                    <a:pt x="427" y="48"/>
                    <a:pt x="330" y="161"/>
                  </a:cubicBezTo>
                  <a:cubicBezTo>
                    <a:pt x="0" y="503"/>
                    <a:pt x="259" y="1137"/>
                    <a:pt x="617" y="1137"/>
                  </a:cubicBezTo>
                  <a:cubicBezTo>
                    <a:pt x="724" y="1137"/>
                    <a:pt x="840" y="1081"/>
                    <a:pt x="952" y="944"/>
                  </a:cubicBezTo>
                  <a:cubicBezTo>
                    <a:pt x="1233" y="600"/>
                    <a:pt x="966" y="1"/>
                    <a:pt x="624"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8"/>
            <p:cNvSpPr/>
            <p:nvPr/>
          </p:nvSpPr>
          <p:spPr>
            <a:xfrm>
              <a:off x="1326550" y="8675900"/>
              <a:ext cx="30325" cy="28325"/>
            </a:xfrm>
            <a:custGeom>
              <a:rect b="b" l="l" r="r" t="t"/>
              <a:pathLst>
                <a:path extrusionOk="0" h="1133" w="1213">
                  <a:moveTo>
                    <a:pt x="574" y="0"/>
                  </a:moveTo>
                  <a:cubicBezTo>
                    <a:pt x="466" y="0"/>
                    <a:pt x="357" y="59"/>
                    <a:pt x="267" y="203"/>
                  </a:cubicBezTo>
                  <a:cubicBezTo>
                    <a:pt x="1" y="575"/>
                    <a:pt x="308" y="1133"/>
                    <a:pt x="646" y="1133"/>
                  </a:cubicBezTo>
                  <a:cubicBezTo>
                    <a:pt x="765" y="1133"/>
                    <a:pt x="888" y="1064"/>
                    <a:pt x="990" y="893"/>
                  </a:cubicBezTo>
                  <a:cubicBezTo>
                    <a:pt x="1212" y="525"/>
                    <a:pt x="898" y="0"/>
                    <a:pt x="574"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8"/>
            <p:cNvSpPr/>
            <p:nvPr/>
          </p:nvSpPr>
          <p:spPr>
            <a:xfrm>
              <a:off x="1209025" y="8473450"/>
              <a:ext cx="24475" cy="22675"/>
            </a:xfrm>
            <a:custGeom>
              <a:rect b="b" l="l" r="r" t="t"/>
              <a:pathLst>
                <a:path extrusionOk="0" h="907" w="979">
                  <a:moveTo>
                    <a:pt x="482" y="0"/>
                  </a:moveTo>
                  <a:cubicBezTo>
                    <a:pt x="401" y="0"/>
                    <a:pt x="316" y="43"/>
                    <a:pt x="240" y="145"/>
                  </a:cubicBezTo>
                  <a:cubicBezTo>
                    <a:pt x="0" y="429"/>
                    <a:pt x="224" y="907"/>
                    <a:pt x="503" y="907"/>
                  </a:cubicBezTo>
                  <a:cubicBezTo>
                    <a:pt x="593" y="907"/>
                    <a:pt x="689" y="856"/>
                    <a:pt x="777" y="733"/>
                  </a:cubicBezTo>
                  <a:cubicBezTo>
                    <a:pt x="978" y="451"/>
                    <a:pt x="747" y="0"/>
                    <a:pt x="482"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8"/>
            <p:cNvSpPr/>
            <p:nvPr/>
          </p:nvSpPr>
          <p:spPr>
            <a:xfrm>
              <a:off x="1744425" y="8561025"/>
              <a:ext cx="24575" cy="22725"/>
            </a:xfrm>
            <a:custGeom>
              <a:rect b="b" l="l" r="r" t="t"/>
              <a:pathLst>
                <a:path extrusionOk="0" h="909" w="983">
                  <a:moveTo>
                    <a:pt x="485" y="0"/>
                  </a:moveTo>
                  <a:cubicBezTo>
                    <a:pt x="403" y="0"/>
                    <a:pt x="318" y="43"/>
                    <a:pt x="240" y="146"/>
                  </a:cubicBezTo>
                  <a:cubicBezTo>
                    <a:pt x="1" y="431"/>
                    <a:pt x="227" y="908"/>
                    <a:pt x="507" y="908"/>
                  </a:cubicBezTo>
                  <a:cubicBezTo>
                    <a:pt x="598" y="908"/>
                    <a:pt x="694" y="858"/>
                    <a:pt x="782" y="735"/>
                  </a:cubicBezTo>
                  <a:cubicBezTo>
                    <a:pt x="983" y="453"/>
                    <a:pt x="753" y="0"/>
                    <a:pt x="485"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8"/>
            <p:cNvSpPr/>
            <p:nvPr/>
          </p:nvSpPr>
          <p:spPr>
            <a:xfrm>
              <a:off x="1408425" y="8466875"/>
              <a:ext cx="21350" cy="19775"/>
            </a:xfrm>
            <a:custGeom>
              <a:rect b="b" l="l" r="r" t="t"/>
              <a:pathLst>
                <a:path extrusionOk="0" h="791" w="854">
                  <a:moveTo>
                    <a:pt x="418" y="0"/>
                  </a:moveTo>
                  <a:cubicBezTo>
                    <a:pt x="348" y="0"/>
                    <a:pt x="274" y="36"/>
                    <a:pt x="208" y="124"/>
                  </a:cubicBezTo>
                  <a:cubicBezTo>
                    <a:pt x="0" y="374"/>
                    <a:pt x="199" y="790"/>
                    <a:pt x="441" y="790"/>
                  </a:cubicBezTo>
                  <a:cubicBezTo>
                    <a:pt x="520" y="790"/>
                    <a:pt x="603" y="747"/>
                    <a:pt x="678" y="640"/>
                  </a:cubicBezTo>
                  <a:cubicBezTo>
                    <a:pt x="853" y="394"/>
                    <a:pt x="650" y="0"/>
                    <a:pt x="418"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8"/>
            <p:cNvSpPr/>
            <p:nvPr/>
          </p:nvSpPr>
          <p:spPr>
            <a:xfrm>
              <a:off x="1550100" y="8571675"/>
              <a:ext cx="21350" cy="19825"/>
            </a:xfrm>
            <a:custGeom>
              <a:rect b="b" l="l" r="r" t="t"/>
              <a:pathLst>
                <a:path extrusionOk="0" h="793" w="854">
                  <a:moveTo>
                    <a:pt x="420" y="0"/>
                  </a:moveTo>
                  <a:cubicBezTo>
                    <a:pt x="349" y="0"/>
                    <a:pt x="275" y="37"/>
                    <a:pt x="209" y="127"/>
                  </a:cubicBezTo>
                  <a:cubicBezTo>
                    <a:pt x="1" y="376"/>
                    <a:pt x="199" y="793"/>
                    <a:pt x="442" y="793"/>
                  </a:cubicBezTo>
                  <a:cubicBezTo>
                    <a:pt x="520" y="793"/>
                    <a:pt x="603" y="749"/>
                    <a:pt x="678" y="643"/>
                  </a:cubicBezTo>
                  <a:cubicBezTo>
                    <a:pt x="853" y="393"/>
                    <a:pt x="651" y="0"/>
                    <a:pt x="420" y="0"/>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8"/>
            <p:cNvSpPr/>
            <p:nvPr/>
          </p:nvSpPr>
          <p:spPr>
            <a:xfrm>
              <a:off x="1419425" y="8703025"/>
              <a:ext cx="21350" cy="19800"/>
            </a:xfrm>
            <a:custGeom>
              <a:rect b="b" l="l" r="r" t="t"/>
              <a:pathLst>
                <a:path extrusionOk="0" h="792" w="854">
                  <a:moveTo>
                    <a:pt x="418" y="1"/>
                  </a:moveTo>
                  <a:cubicBezTo>
                    <a:pt x="348" y="1"/>
                    <a:pt x="275" y="37"/>
                    <a:pt x="208" y="125"/>
                  </a:cubicBezTo>
                  <a:cubicBezTo>
                    <a:pt x="0" y="375"/>
                    <a:pt x="199" y="791"/>
                    <a:pt x="442" y="791"/>
                  </a:cubicBezTo>
                  <a:cubicBezTo>
                    <a:pt x="520" y="791"/>
                    <a:pt x="603" y="748"/>
                    <a:pt x="678" y="641"/>
                  </a:cubicBezTo>
                  <a:cubicBezTo>
                    <a:pt x="854" y="395"/>
                    <a:pt x="650" y="1"/>
                    <a:pt x="418" y="1"/>
                  </a:cubicBezTo>
                  <a:close/>
                </a:path>
              </a:pathLst>
            </a:custGeom>
            <a:solidFill>
              <a:srgbClr val="FFFFFF">
                <a:alpha val="172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2" name="Google Shape;8632;p68"/>
          <p:cNvGrpSpPr/>
          <p:nvPr/>
        </p:nvGrpSpPr>
        <p:grpSpPr>
          <a:xfrm>
            <a:off x="3412711" y="9075183"/>
            <a:ext cx="1156951" cy="1023087"/>
            <a:chOff x="1716150" y="7687375"/>
            <a:chExt cx="746950" cy="660525"/>
          </a:xfrm>
        </p:grpSpPr>
        <p:sp>
          <p:nvSpPr>
            <p:cNvPr id="8633" name="Google Shape;8633;p68"/>
            <p:cNvSpPr/>
            <p:nvPr/>
          </p:nvSpPr>
          <p:spPr>
            <a:xfrm>
              <a:off x="2308275" y="7687375"/>
              <a:ext cx="119375" cy="223300"/>
            </a:xfrm>
            <a:custGeom>
              <a:rect b="b" l="l" r="r" t="t"/>
              <a:pathLst>
                <a:path extrusionOk="0" h="8932" w="4775">
                  <a:moveTo>
                    <a:pt x="4135" y="0"/>
                  </a:moveTo>
                  <a:lnTo>
                    <a:pt x="4135" y="0"/>
                  </a:lnTo>
                  <a:cubicBezTo>
                    <a:pt x="487" y="2100"/>
                    <a:pt x="0" y="6070"/>
                    <a:pt x="728" y="8931"/>
                  </a:cubicBezTo>
                  <a:cubicBezTo>
                    <a:pt x="3725" y="7530"/>
                    <a:pt x="4775" y="2840"/>
                    <a:pt x="413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8"/>
            <p:cNvSpPr/>
            <p:nvPr/>
          </p:nvSpPr>
          <p:spPr>
            <a:xfrm>
              <a:off x="2221300" y="7738275"/>
              <a:ext cx="96825" cy="234300"/>
            </a:xfrm>
            <a:custGeom>
              <a:rect b="b" l="l" r="r" t="t"/>
              <a:pathLst>
                <a:path extrusionOk="0" h="9372" w="3873">
                  <a:moveTo>
                    <a:pt x="1384" y="0"/>
                  </a:moveTo>
                  <a:cubicBezTo>
                    <a:pt x="457" y="2988"/>
                    <a:pt x="0" y="6349"/>
                    <a:pt x="1693" y="9371"/>
                  </a:cubicBezTo>
                  <a:cubicBezTo>
                    <a:pt x="3873" y="6760"/>
                    <a:pt x="2705" y="2713"/>
                    <a:pt x="138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8"/>
            <p:cNvSpPr/>
            <p:nvPr/>
          </p:nvSpPr>
          <p:spPr>
            <a:xfrm>
              <a:off x="2299050" y="7919375"/>
              <a:ext cx="164050" cy="44400"/>
            </a:xfrm>
            <a:custGeom>
              <a:rect b="b" l="l" r="r" t="t"/>
              <a:pathLst>
                <a:path extrusionOk="0" h="1776" w="6562">
                  <a:moveTo>
                    <a:pt x="3310" y="0"/>
                  </a:moveTo>
                  <a:cubicBezTo>
                    <a:pt x="2129" y="0"/>
                    <a:pt x="943" y="344"/>
                    <a:pt x="1" y="1001"/>
                  </a:cubicBezTo>
                  <a:cubicBezTo>
                    <a:pt x="904" y="1555"/>
                    <a:pt x="1921" y="1775"/>
                    <a:pt x="2959" y="1775"/>
                  </a:cubicBezTo>
                  <a:cubicBezTo>
                    <a:pt x="4181" y="1775"/>
                    <a:pt x="5433" y="1469"/>
                    <a:pt x="6561" y="1044"/>
                  </a:cubicBezTo>
                  <a:cubicBezTo>
                    <a:pt x="5645" y="338"/>
                    <a:pt x="4480" y="0"/>
                    <a:pt x="331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8"/>
            <p:cNvSpPr/>
            <p:nvPr/>
          </p:nvSpPr>
          <p:spPr>
            <a:xfrm>
              <a:off x="2218225" y="7983950"/>
              <a:ext cx="228475" cy="75000"/>
            </a:xfrm>
            <a:custGeom>
              <a:rect b="b" l="l" r="r" t="t"/>
              <a:pathLst>
                <a:path extrusionOk="0" h="3000" w="9139">
                  <a:moveTo>
                    <a:pt x="3112" y="1"/>
                  </a:moveTo>
                  <a:cubicBezTo>
                    <a:pt x="2010" y="1"/>
                    <a:pt x="933" y="280"/>
                    <a:pt x="0" y="941"/>
                  </a:cubicBezTo>
                  <a:cubicBezTo>
                    <a:pt x="1366" y="2195"/>
                    <a:pt x="3970" y="3000"/>
                    <a:pt x="6382" y="3000"/>
                  </a:cubicBezTo>
                  <a:cubicBezTo>
                    <a:pt x="7365" y="3000"/>
                    <a:pt x="8316" y="2866"/>
                    <a:pt x="9138" y="2575"/>
                  </a:cubicBezTo>
                  <a:cubicBezTo>
                    <a:pt x="7664" y="1137"/>
                    <a:pt x="5335" y="1"/>
                    <a:pt x="311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8"/>
            <p:cNvSpPr/>
            <p:nvPr/>
          </p:nvSpPr>
          <p:spPr>
            <a:xfrm>
              <a:off x="2155050" y="7849900"/>
              <a:ext cx="84150" cy="169125"/>
            </a:xfrm>
            <a:custGeom>
              <a:rect b="b" l="l" r="r" t="t"/>
              <a:pathLst>
                <a:path extrusionOk="0" h="6765" w="3366">
                  <a:moveTo>
                    <a:pt x="1258" y="1"/>
                  </a:moveTo>
                  <a:lnTo>
                    <a:pt x="1258" y="1"/>
                  </a:lnTo>
                  <a:cubicBezTo>
                    <a:pt x="1" y="2045"/>
                    <a:pt x="403" y="4906"/>
                    <a:pt x="1478" y="6764"/>
                  </a:cubicBezTo>
                  <a:cubicBezTo>
                    <a:pt x="3365" y="5084"/>
                    <a:pt x="2273" y="1867"/>
                    <a:pt x="12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8"/>
            <p:cNvSpPr/>
            <p:nvPr/>
          </p:nvSpPr>
          <p:spPr>
            <a:xfrm>
              <a:off x="2147125" y="8038775"/>
              <a:ext cx="130175" cy="66225"/>
            </a:xfrm>
            <a:custGeom>
              <a:rect b="b" l="l" r="r" t="t"/>
              <a:pathLst>
                <a:path extrusionOk="0" h="2649" w="5207">
                  <a:moveTo>
                    <a:pt x="860" y="0"/>
                  </a:moveTo>
                  <a:cubicBezTo>
                    <a:pt x="556" y="0"/>
                    <a:pt x="265" y="25"/>
                    <a:pt x="0" y="73"/>
                  </a:cubicBezTo>
                  <a:cubicBezTo>
                    <a:pt x="502" y="1825"/>
                    <a:pt x="2728" y="2648"/>
                    <a:pt x="4474" y="2648"/>
                  </a:cubicBezTo>
                  <a:cubicBezTo>
                    <a:pt x="4731" y="2648"/>
                    <a:pt x="4977" y="2630"/>
                    <a:pt x="5206" y="2595"/>
                  </a:cubicBezTo>
                  <a:cubicBezTo>
                    <a:pt x="4824" y="816"/>
                    <a:pt x="2617" y="0"/>
                    <a:pt x="8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8"/>
            <p:cNvSpPr/>
            <p:nvPr/>
          </p:nvSpPr>
          <p:spPr>
            <a:xfrm>
              <a:off x="2057600" y="7809600"/>
              <a:ext cx="126900" cy="242000"/>
            </a:xfrm>
            <a:custGeom>
              <a:rect b="b" l="l" r="r" t="t"/>
              <a:pathLst>
                <a:path extrusionOk="0" h="9680" w="5076">
                  <a:moveTo>
                    <a:pt x="1613" y="0"/>
                  </a:moveTo>
                  <a:cubicBezTo>
                    <a:pt x="0" y="2641"/>
                    <a:pt x="216" y="7538"/>
                    <a:pt x="2316" y="9680"/>
                  </a:cubicBezTo>
                  <a:cubicBezTo>
                    <a:pt x="5075" y="7817"/>
                    <a:pt x="3005" y="2015"/>
                    <a:pt x="161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8"/>
            <p:cNvSpPr/>
            <p:nvPr/>
          </p:nvSpPr>
          <p:spPr>
            <a:xfrm>
              <a:off x="2071750" y="8069300"/>
              <a:ext cx="194525" cy="147675"/>
            </a:xfrm>
            <a:custGeom>
              <a:rect b="b" l="l" r="r" t="t"/>
              <a:pathLst>
                <a:path extrusionOk="0" h="5907" w="7781">
                  <a:moveTo>
                    <a:pt x="458" y="1"/>
                  </a:moveTo>
                  <a:cubicBezTo>
                    <a:pt x="408" y="1"/>
                    <a:pt x="357" y="1"/>
                    <a:pt x="306" y="3"/>
                  </a:cubicBezTo>
                  <a:cubicBezTo>
                    <a:pt x="0" y="2865"/>
                    <a:pt x="3136" y="5906"/>
                    <a:pt x="7153" y="5906"/>
                  </a:cubicBezTo>
                  <a:cubicBezTo>
                    <a:pt x="7360" y="5906"/>
                    <a:pt x="7570" y="5898"/>
                    <a:pt x="7781" y="5882"/>
                  </a:cubicBezTo>
                  <a:cubicBezTo>
                    <a:pt x="6443" y="2748"/>
                    <a:pt x="3658" y="1"/>
                    <a:pt x="4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8"/>
            <p:cNvSpPr/>
            <p:nvPr/>
          </p:nvSpPr>
          <p:spPr>
            <a:xfrm>
              <a:off x="1994325" y="7934450"/>
              <a:ext cx="78650" cy="145925"/>
            </a:xfrm>
            <a:custGeom>
              <a:rect b="b" l="l" r="r" t="t"/>
              <a:pathLst>
                <a:path extrusionOk="0" h="5837" w="3146">
                  <a:moveTo>
                    <a:pt x="1215" y="0"/>
                  </a:moveTo>
                  <a:cubicBezTo>
                    <a:pt x="881" y="1791"/>
                    <a:pt x="0" y="4174"/>
                    <a:pt x="2091" y="5837"/>
                  </a:cubicBezTo>
                  <a:cubicBezTo>
                    <a:pt x="3145" y="4334"/>
                    <a:pt x="2459" y="1211"/>
                    <a:pt x="121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8"/>
            <p:cNvSpPr/>
            <p:nvPr/>
          </p:nvSpPr>
          <p:spPr>
            <a:xfrm>
              <a:off x="1989775" y="8110200"/>
              <a:ext cx="111450" cy="102875"/>
            </a:xfrm>
            <a:custGeom>
              <a:rect b="b" l="l" r="r" t="t"/>
              <a:pathLst>
                <a:path extrusionOk="0" h="4115" w="4458">
                  <a:moveTo>
                    <a:pt x="0" y="1"/>
                  </a:moveTo>
                  <a:lnTo>
                    <a:pt x="0" y="1"/>
                  </a:lnTo>
                  <a:cubicBezTo>
                    <a:pt x="335" y="2058"/>
                    <a:pt x="2138" y="3332"/>
                    <a:pt x="4457" y="4115"/>
                  </a:cubicBezTo>
                  <a:cubicBezTo>
                    <a:pt x="4284" y="2041"/>
                    <a:pt x="2108" y="136"/>
                    <a:pt x="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8"/>
            <p:cNvSpPr/>
            <p:nvPr/>
          </p:nvSpPr>
          <p:spPr>
            <a:xfrm>
              <a:off x="1885025" y="7865875"/>
              <a:ext cx="110050" cy="259800"/>
            </a:xfrm>
            <a:custGeom>
              <a:rect b="b" l="l" r="r" t="t"/>
              <a:pathLst>
                <a:path extrusionOk="0" h="10392" w="4402">
                  <a:moveTo>
                    <a:pt x="952" y="1"/>
                  </a:moveTo>
                  <a:lnTo>
                    <a:pt x="952" y="1"/>
                  </a:lnTo>
                  <a:cubicBezTo>
                    <a:pt x="330" y="2989"/>
                    <a:pt x="0" y="8131"/>
                    <a:pt x="2921" y="10392"/>
                  </a:cubicBezTo>
                  <a:cubicBezTo>
                    <a:pt x="4402" y="7700"/>
                    <a:pt x="4190" y="3031"/>
                    <a:pt x="95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8"/>
            <p:cNvSpPr/>
            <p:nvPr/>
          </p:nvSpPr>
          <p:spPr>
            <a:xfrm>
              <a:off x="1914325" y="8157800"/>
              <a:ext cx="148700" cy="133800"/>
            </a:xfrm>
            <a:custGeom>
              <a:rect b="b" l="l" r="r" t="t"/>
              <a:pathLst>
                <a:path extrusionOk="0" h="5352" w="5948">
                  <a:moveTo>
                    <a:pt x="492" y="0"/>
                  </a:moveTo>
                  <a:cubicBezTo>
                    <a:pt x="326" y="0"/>
                    <a:pt x="162" y="14"/>
                    <a:pt x="1" y="44"/>
                  </a:cubicBezTo>
                  <a:cubicBezTo>
                    <a:pt x="85" y="3349"/>
                    <a:pt x="3133" y="4979"/>
                    <a:pt x="5947" y="5351"/>
                  </a:cubicBezTo>
                  <a:cubicBezTo>
                    <a:pt x="5293" y="2573"/>
                    <a:pt x="2731" y="0"/>
                    <a:pt x="4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8"/>
            <p:cNvSpPr/>
            <p:nvPr/>
          </p:nvSpPr>
          <p:spPr>
            <a:xfrm>
              <a:off x="1820050" y="8026175"/>
              <a:ext cx="85625" cy="149350"/>
            </a:xfrm>
            <a:custGeom>
              <a:rect b="b" l="l" r="r" t="t"/>
              <a:pathLst>
                <a:path extrusionOk="0" h="5974" w="3425">
                  <a:moveTo>
                    <a:pt x="360" y="1"/>
                  </a:moveTo>
                  <a:cubicBezTo>
                    <a:pt x="0" y="2058"/>
                    <a:pt x="627" y="5266"/>
                    <a:pt x="2591" y="5973"/>
                  </a:cubicBezTo>
                  <a:cubicBezTo>
                    <a:pt x="3424" y="3980"/>
                    <a:pt x="2451" y="831"/>
                    <a:pt x="36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8"/>
            <p:cNvSpPr/>
            <p:nvPr/>
          </p:nvSpPr>
          <p:spPr>
            <a:xfrm>
              <a:off x="1852000" y="8211575"/>
              <a:ext cx="98425" cy="92175"/>
            </a:xfrm>
            <a:custGeom>
              <a:rect b="b" l="l" r="r" t="t"/>
              <a:pathLst>
                <a:path extrusionOk="0" h="3687" w="3937">
                  <a:moveTo>
                    <a:pt x="461" y="0"/>
                  </a:moveTo>
                  <a:cubicBezTo>
                    <a:pt x="307" y="0"/>
                    <a:pt x="153" y="19"/>
                    <a:pt x="1" y="60"/>
                  </a:cubicBezTo>
                  <a:cubicBezTo>
                    <a:pt x="267" y="1913"/>
                    <a:pt x="2261" y="3365"/>
                    <a:pt x="3937" y="3687"/>
                  </a:cubicBezTo>
                  <a:cubicBezTo>
                    <a:pt x="3852" y="2230"/>
                    <a:pt x="2131" y="0"/>
                    <a:pt x="4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8"/>
            <p:cNvSpPr/>
            <p:nvPr/>
          </p:nvSpPr>
          <p:spPr>
            <a:xfrm>
              <a:off x="1716150" y="8029575"/>
              <a:ext cx="119475" cy="214400"/>
            </a:xfrm>
            <a:custGeom>
              <a:rect b="b" l="l" r="r" t="t"/>
              <a:pathLst>
                <a:path extrusionOk="0" h="8576" w="4779">
                  <a:moveTo>
                    <a:pt x="1147" y="0"/>
                  </a:moveTo>
                  <a:lnTo>
                    <a:pt x="1147" y="0"/>
                  </a:lnTo>
                  <a:cubicBezTo>
                    <a:pt x="0" y="4081"/>
                    <a:pt x="1456" y="7496"/>
                    <a:pt x="3860" y="8575"/>
                  </a:cubicBezTo>
                  <a:cubicBezTo>
                    <a:pt x="4779" y="5693"/>
                    <a:pt x="3483" y="1803"/>
                    <a:pt x="114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8"/>
            <p:cNvSpPr/>
            <p:nvPr/>
          </p:nvSpPr>
          <p:spPr>
            <a:xfrm>
              <a:off x="1746900" y="7762075"/>
              <a:ext cx="674200" cy="585825"/>
            </a:xfrm>
            <a:custGeom>
              <a:rect b="b" l="l" r="r" t="t"/>
              <a:pathLst>
                <a:path extrusionOk="0" h="23433" w="26968">
                  <a:moveTo>
                    <a:pt x="25240" y="1"/>
                  </a:moveTo>
                  <a:cubicBezTo>
                    <a:pt x="25134" y="1"/>
                    <a:pt x="25075" y="81"/>
                    <a:pt x="25067" y="178"/>
                  </a:cubicBezTo>
                  <a:cubicBezTo>
                    <a:pt x="24927" y="1389"/>
                    <a:pt x="24618" y="2574"/>
                    <a:pt x="24136" y="3696"/>
                  </a:cubicBezTo>
                  <a:cubicBezTo>
                    <a:pt x="23704" y="4686"/>
                    <a:pt x="23137" y="5609"/>
                    <a:pt x="22443" y="6443"/>
                  </a:cubicBezTo>
                  <a:cubicBezTo>
                    <a:pt x="21973" y="7005"/>
                    <a:pt x="21452" y="7530"/>
                    <a:pt x="20889" y="8009"/>
                  </a:cubicBezTo>
                  <a:cubicBezTo>
                    <a:pt x="20889" y="7204"/>
                    <a:pt x="20889" y="6396"/>
                    <a:pt x="20876" y="5592"/>
                  </a:cubicBezTo>
                  <a:cubicBezTo>
                    <a:pt x="20868" y="4711"/>
                    <a:pt x="20847" y="3835"/>
                    <a:pt x="20800" y="2955"/>
                  </a:cubicBezTo>
                  <a:cubicBezTo>
                    <a:pt x="20775" y="2477"/>
                    <a:pt x="20737" y="1998"/>
                    <a:pt x="20694" y="1516"/>
                  </a:cubicBezTo>
                  <a:cubicBezTo>
                    <a:pt x="20690" y="1423"/>
                    <a:pt x="20614" y="1342"/>
                    <a:pt x="20517" y="1342"/>
                  </a:cubicBezTo>
                  <a:cubicBezTo>
                    <a:pt x="20419" y="1342"/>
                    <a:pt x="20343" y="1419"/>
                    <a:pt x="20343" y="1516"/>
                  </a:cubicBezTo>
                  <a:cubicBezTo>
                    <a:pt x="20424" y="2375"/>
                    <a:pt x="20470" y="3234"/>
                    <a:pt x="20496" y="4093"/>
                  </a:cubicBezTo>
                  <a:cubicBezTo>
                    <a:pt x="20525" y="4987"/>
                    <a:pt x="20529" y="5884"/>
                    <a:pt x="20534" y="6777"/>
                  </a:cubicBezTo>
                  <a:cubicBezTo>
                    <a:pt x="20534" y="7285"/>
                    <a:pt x="20534" y="7793"/>
                    <a:pt x="20538" y="8301"/>
                  </a:cubicBezTo>
                  <a:cubicBezTo>
                    <a:pt x="20428" y="8389"/>
                    <a:pt x="20318" y="8478"/>
                    <a:pt x="20208" y="8563"/>
                  </a:cubicBezTo>
                  <a:cubicBezTo>
                    <a:pt x="19552" y="9050"/>
                    <a:pt x="18870" y="9494"/>
                    <a:pt x="18159" y="9892"/>
                  </a:cubicBezTo>
                  <a:cubicBezTo>
                    <a:pt x="18142" y="8698"/>
                    <a:pt x="17977" y="7509"/>
                    <a:pt x="17914" y="6320"/>
                  </a:cubicBezTo>
                  <a:cubicBezTo>
                    <a:pt x="17897" y="5973"/>
                    <a:pt x="17888" y="5621"/>
                    <a:pt x="17897" y="5270"/>
                  </a:cubicBezTo>
                  <a:cubicBezTo>
                    <a:pt x="17890" y="5158"/>
                    <a:pt x="17805" y="5102"/>
                    <a:pt x="17719" y="5102"/>
                  </a:cubicBezTo>
                  <a:cubicBezTo>
                    <a:pt x="17633" y="5102"/>
                    <a:pt x="17548" y="5158"/>
                    <a:pt x="17541" y="5270"/>
                  </a:cubicBezTo>
                  <a:cubicBezTo>
                    <a:pt x="17516" y="6519"/>
                    <a:pt x="17694" y="7755"/>
                    <a:pt x="17770" y="9003"/>
                  </a:cubicBezTo>
                  <a:cubicBezTo>
                    <a:pt x="17791" y="9354"/>
                    <a:pt x="17808" y="9706"/>
                    <a:pt x="17808" y="10061"/>
                  </a:cubicBezTo>
                  <a:cubicBezTo>
                    <a:pt x="17808" y="10070"/>
                    <a:pt x="17808" y="10078"/>
                    <a:pt x="17808" y="10087"/>
                  </a:cubicBezTo>
                  <a:cubicBezTo>
                    <a:pt x="17753" y="10116"/>
                    <a:pt x="17698" y="10146"/>
                    <a:pt x="17639" y="10176"/>
                  </a:cubicBezTo>
                  <a:cubicBezTo>
                    <a:pt x="16792" y="10624"/>
                    <a:pt x="15916" y="11022"/>
                    <a:pt x="15027" y="11386"/>
                  </a:cubicBezTo>
                  <a:lnTo>
                    <a:pt x="14989" y="11403"/>
                  </a:lnTo>
                  <a:cubicBezTo>
                    <a:pt x="15006" y="11014"/>
                    <a:pt x="15002" y="10620"/>
                    <a:pt x="14972" y="10231"/>
                  </a:cubicBezTo>
                  <a:cubicBezTo>
                    <a:pt x="14943" y="9680"/>
                    <a:pt x="14892" y="9130"/>
                    <a:pt x="14832" y="8580"/>
                  </a:cubicBezTo>
                  <a:cubicBezTo>
                    <a:pt x="14773" y="7992"/>
                    <a:pt x="14705" y="7403"/>
                    <a:pt x="14638" y="6815"/>
                  </a:cubicBezTo>
                  <a:cubicBezTo>
                    <a:pt x="14574" y="6277"/>
                    <a:pt x="14515" y="5740"/>
                    <a:pt x="14460" y="5202"/>
                  </a:cubicBezTo>
                  <a:cubicBezTo>
                    <a:pt x="14418" y="4809"/>
                    <a:pt x="14380" y="4411"/>
                    <a:pt x="14367" y="4013"/>
                  </a:cubicBezTo>
                  <a:lnTo>
                    <a:pt x="14367" y="3907"/>
                  </a:lnTo>
                  <a:cubicBezTo>
                    <a:pt x="14367" y="3793"/>
                    <a:pt x="14279" y="3736"/>
                    <a:pt x="14191" y="3736"/>
                  </a:cubicBezTo>
                  <a:cubicBezTo>
                    <a:pt x="14103" y="3736"/>
                    <a:pt x="14016" y="3793"/>
                    <a:pt x="14016" y="3907"/>
                  </a:cubicBezTo>
                  <a:cubicBezTo>
                    <a:pt x="14016" y="4275"/>
                    <a:pt x="14054" y="4652"/>
                    <a:pt x="14088" y="5025"/>
                  </a:cubicBezTo>
                  <a:cubicBezTo>
                    <a:pt x="14143" y="5549"/>
                    <a:pt x="14202" y="6074"/>
                    <a:pt x="14261" y="6599"/>
                  </a:cubicBezTo>
                  <a:cubicBezTo>
                    <a:pt x="14329" y="7183"/>
                    <a:pt x="14397" y="7772"/>
                    <a:pt x="14460" y="8360"/>
                  </a:cubicBezTo>
                  <a:cubicBezTo>
                    <a:pt x="14519" y="8919"/>
                    <a:pt x="14570" y="9477"/>
                    <a:pt x="14608" y="10040"/>
                  </a:cubicBezTo>
                  <a:cubicBezTo>
                    <a:pt x="14646" y="10480"/>
                    <a:pt x="14655" y="10925"/>
                    <a:pt x="14642" y="11369"/>
                  </a:cubicBezTo>
                  <a:cubicBezTo>
                    <a:pt x="14642" y="11411"/>
                    <a:pt x="14638" y="11454"/>
                    <a:pt x="14634" y="11496"/>
                  </a:cubicBezTo>
                  <a:cubicBezTo>
                    <a:pt x="14634" y="11513"/>
                    <a:pt x="14634" y="11530"/>
                    <a:pt x="14638" y="11547"/>
                  </a:cubicBezTo>
                  <a:cubicBezTo>
                    <a:pt x="13889" y="11843"/>
                    <a:pt x="13135" y="12114"/>
                    <a:pt x="12386" y="12406"/>
                  </a:cubicBezTo>
                  <a:cubicBezTo>
                    <a:pt x="12314" y="12436"/>
                    <a:pt x="12242" y="12465"/>
                    <a:pt x="12166" y="12495"/>
                  </a:cubicBezTo>
                  <a:cubicBezTo>
                    <a:pt x="12128" y="12017"/>
                    <a:pt x="12052" y="11543"/>
                    <a:pt x="11976" y="11073"/>
                  </a:cubicBezTo>
                  <a:cubicBezTo>
                    <a:pt x="11882" y="10489"/>
                    <a:pt x="11777" y="9909"/>
                    <a:pt x="11696" y="9321"/>
                  </a:cubicBezTo>
                  <a:cubicBezTo>
                    <a:pt x="11696" y="9299"/>
                    <a:pt x="11688" y="9266"/>
                    <a:pt x="11683" y="9227"/>
                  </a:cubicBezTo>
                  <a:lnTo>
                    <a:pt x="11671" y="9113"/>
                  </a:lnTo>
                  <a:cubicBezTo>
                    <a:pt x="11662" y="9041"/>
                    <a:pt x="11654" y="8974"/>
                    <a:pt x="11645" y="8902"/>
                  </a:cubicBezTo>
                  <a:cubicBezTo>
                    <a:pt x="11633" y="8758"/>
                    <a:pt x="11620" y="8614"/>
                    <a:pt x="11612" y="8470"/>
                  </a:cubicBezTo>
                  <a:cubicBezTo>
                    <a:pt x="11607" y="8360"/>
                    <a:pt x="11523" y="8305"/>
                    <a:pt x="11437" y="8305"/>
                  </a:cubicBezTo>
                  <a:cubicBezTo>
                    <a:pt x="11352" y="8305"/>
                    <a:pt x="11267" y="8360"/>
                    <a:pt x="11260" y="8470"/>
                  </a:cubicBezTo>
                  <a:cubicBezTo>
                    <a:pt x="11290" y="9024"/>
                    <a:pt x="11374" y="9570"/>
                    <a:pt x="11463" y="10112"/>
                  </a:cubicBezTo>
                  <a:cubicBezTo>
                    <a:pt x="11556" y="10700"/>
                    <a:pt x="11662" y="11284"/>
                    <a:pt x="11747" y="11877"/>
                  </a:cubicBezTo>
                  <a:cubicBezTo>
                    <a:pt x="11777" y="12106"/>
                    <a:pt x="11806" y="12372"/>
                    <a:pt x="11827" y="12626"/>
                  </a:cubicBezTo>
                  <a:cubicBezTo>
                    <a:pt x="10786" y="13054"/>
                    <a:pt x="9775" y="13549"/>
                    <a:pt x="8801" y="14108"/>
                  </a:cubicBezTo>
                  <a:cubicBezTo>
                    <a:pt x="8695" y="14171"/>
                    <a:pt x="8589" y="14230"/>
                    <a:pt x="8488" y="14294"/>
                  </a:cubicBezTo>
                  <a:cubicBezTo>
                    <a:pt x="8348" y="13354"/>
                    <a:pt x="8247" y="12406"/>
                    <a:pt x="8141" y="11462"/>
                  </a:cubicBezTo>
                  <a:cubicBezTo>
                    <a:pt x="8022" y="10404"/>
                    <a:pt x="7895" y="9342"/>
                    <a:pt x="7709" y="8288"/>
                  </a:cubicBezTo>
                  <a:cubicBezTo>
                    <a:pt x="7603" y="7704"/>
                    <a:pt x="7485" y="7120"/>
                    <a:pt x="7332" y="6544"/>
                  </a:cubicBezTo>
                  <a:cubicBezTo>
                    <a:pt x="7307" y="6454"/>
                    <a:pt x="7238" y="6415"/>
                    <a:pt x="7167" y="6415"/>
                  </a:cubicBezTo>
                  <a:cubicBezTo>
                    <a:pt x="7062" y="6415"/>
                    <a:pt x="6956" y="6503"/>
                    <a:pt x="6994" y="6637"/>
                  </a:cubicBezTo>
                  <a:cubicBezTo>
                    <a:pt x="7260" y="7666"/>
                    <a:pt x="7438" y="8715"/>
                    <a:pt x="7582" y="9765"/>
                  </a:cubicBezTo>
                  <a:cubicBezTo>
                    <a:pt x="7722" y="10802"/>
                    <a:pt x="7828" y="11843"/>
                    <a:pt x="7950" y="12889"/>
                  </a:cubicBezTo>
                  <a:cubicBezTo>
                    <a:pt x="8014" y="13422"/>
                    <a:pt x="8086" y="13959"/>
                    <a:pt x="8162" y="14493"/>
                  </a:cubicBezTo>
                  <a:cubicBezTo>
                    <a:pt x="7277" y="15043"/>
                    <a:pt x="6427" y="15648"/>
                    <a:pt x="5618" y="16313"/>
                  </a:cubicBezTo>
                  <a:cubicBezTo>
                    <a:pt x="5356" y="15216"/>
                    <a:pt x="4958" y="14163"/>
                    <a:pt x="4556" y="13113"/>
                  </a:cubicBezTo>
                  <a:cubicBezTo>
                    <a:pt x="4433" y="12783"/>
                    <a:pt x="4306" y="12457"/>
                    <a:pt x="4183" y="12131"/>
                  </a:cubicBezTo>
                  <a:cubicBezTo>
                    <a:pt x="4159" y="12053"/>
                    <a:pt x="4090" y="12002"/>
                    <a:pt x="4013" y="12002"/>
                  </a:cubicBezTo>
                  <a:cubicBezTo>
                    <a:pt x="3998" y="12002"/>
                    <a:pt x="3983" y="12004"/>
                    <a:pt x="3968" y="12008"/>
                  </a:cubicBezTo>
                  <a:cubicBezTo>
                    <a:pt x="3874" y="12034"/>
                    <a:pt x="3819" y="12131"/>
                    <a:pt x="3845" y="12224"/>
                  </a:cubicBezTo>
                  <a:cubicBezTo>
                    <a:pt x="4268" y="13367"/>
                    <a:pt x="4738" y="14497"/>
                    <a:pt x="5081" y="15669"/>
                  </a:cubicBezTo>
                  <a:cubicBezTo>
                    <a:pt x="5170" y="15966"/>
                    <a:pt x="5246" y="16266"/>
                    <a:pt x="5318" y="16567"/>
                  </a:cubicBezTo>
                  <a:cubicBezTo>
                    <a:pt x="4425" y="17324"/>
                    <a:pt x="3599" y="18154"/>
                    <a:pt x="2842" y="19043"/>
                  </a:cubicBezTo>
                  <a:cubicBezTo>
                    <a:pt x="2791" y="19102"/>
                    <a:pt x="2744" y="19161"/>
                    <a:pt x="2698" y="19216"/>
                  </a:cubicBezTo>
                  <a:cubicBezTo>
                    <a:pt x="2507" y="18399"/>
                    <a:pt x="2279" y="17591"/>
                    <a:pt x="2025" y="16791"/>
                  </a:cubicBezTo>
                  <a:cubicBezTo>
                    <a:pt x="1746" y="15911"/>
                    <a:pt x="1445" y="15034"/>
                    <a:pt x="1136" y="14158"/>
                  </a:cubicBezTo>
                  <a:cubicBezTo>
                    <a:pt x="962" y="13659"/>
                    <a:pt x="785" y="13159"/>
                    <a:pt x="615" y="12660"/>
                  </a:cubicBezTo>
                  <a:cubicBezTo>
                    <a:pt x="591" y="12582"/>
                    <a:pt x="519" y="12531"/>
                    <a:pt x="441" y="12531"/>
                  </a:cubicBezTo>
                  <a:cubicBezTo>
                    <a:pt x="426" y="12531"/>
                    <a:pt x="411" y="12533"/>
                    <a:pt x="395" y="12537"/>
                  </a:cubicBezTo>
                  <a:cubicBezTo>
                    <a:pt x="302" y="12563"/>
                    <a:pt x="247" y="12660"/>
                    <a:pt x="273" y="12753"/>
                  </a:cubicBezTo>
                  <a:cubicBezTo>
                    <a:pt x="577" y="13638"/>
                    <a:pt x="891" y="14522"/>
                    <a:pt x="1195" y="15407"/>
                  </a:cubicBezTo>
                  <a:cubicBezTo>
                    <a:pt x="1496" y="16279"/>
                    <a:pt x="1784" y="17151"/>
                    <a:pt x="2033" y="18044"/>
                  </a:cubicBezTo>
                  <a:cubicBezTo>
                    <a:pt x="2173" y="18543"/>
                    <a:pt x="2300" y="19047"/>
                    <a:pt x="2410" y="19551"/>
                  </a:cubicBezTo>
                  <a:cubicBezTo>
                    <a:pt x="2414" y="19555"/>
                    <a:pt x="2414" y="19559"/>
                    <a:pt x="2414" y="19563"/>
                  </a:cubicBezTo>
                  <a:cubicBezTo>
                    <a:pt x="1724" y="20427"/>
                    <a:pt x="1102" y="21341"/>
                    <a:pt x="548" y="22297"/>
                  </a:cubicBezTo>
                  <a:cubicBezTo>
                    <a:pt x="383" y="22585"/>
                    <a:pt x="226" y="22873"/>
                    <a:pt x="74" y="23165"/>
                  </a:cubicBezTo>
                  <a:cubicBezTo>
                    <a:pt x="1" y="23305"/>
                    <a:pt x="122" y="23433"/>
                    <a:pt x="240" y="23433"/>
                  </a:cubicBezTo>
                  <a:cubicBezTo>
                    <a:pt x="293" y="23433"/>
                    <a:pt x="345" y="23406"/>
                    <a:pt x="378" y="23343"/>
                  </a:cubicBezTo>
                  <a:cubicBezTo>
                    <a:pt x="992" y="22158"/>
                    <a:pt x="1716" y="21032"/>
                    <a:pt x="2537" y="19974"/>
                  </a:cubicBezTo>
                  <a:cubicBezTo>
                    <a:pt x="3032" y="19343"/>
                    <a:pt x="3561" y="18734"/>
                    <a:pt x="4124" y="18162"/>
                  </a:cubicBezTo>
                  <a:cubicBezTo>
                    <a:pt x="4895" y="18806"/>
                    <a:pt x="5661" y="19457"/>
                    <a:pt x="6422" y="20118"/>
                  </a:cubicBezTo>
                  <a:cubicBezTo>
                    <a:pt x="6643" y="20308"/>
                    <a:pt x="6863" y="20499"/>
                    <a:pt x="7083" y="20689"/>
                  </a:cubicBezTo>
                  <a:cubicBezTo>
                    <a:pt x="7119" y="20723"/>
                    <a:pt x="7163" y="20740"/>
                    <a:pt x="7208" y="20740"/>
                  </a:cubicBezTo>
                  <a:cubicBezTo>
                    <a:pt x="7252" y="20740"/>
                    <a:pt x="7296" y="20723"/>
                    <a:pt x="7332" y="20689"/>
                  </a:cubicBezTo>
                  <a:cubicBezTo>
                    <a:pt x="7400" y="20621"/>
                    <a:pt x="7400" y="20511"/>
                    <a:pt x="7332" y="20444"/>
                  </a:cubicBezTo>
                  <a:cubicBezTo>
                    <a:pt x="6562" y="19771"/>
                    <a:pt x="5783" y="19106"/>
                    <a:pt x="5005" y="18446"/>
                  </a:cubicBezTo>
                  <a:cubicBezTo>
                    <a:pt x="4793" y="18268"/>
                    <a:pt x="4581" y="18090"/>
                    <a:pt x="4374" y="17913"/>
                  </a:cubicBezTo>
                  <a:cubicBezTo>
                    <a:pt x="4645" y="17642"/>
                    <a:pt x="4928" y="17375"/>
                    <a:pt x="5216" y="17117"/>
                  </a:cubicBezTo>
                  <a:cubicBezTo>
                    <a:pt x="5339" y="17007"/>
                    <a:pt x="5462" y="16901"/>
                    <a:pt x="5589" y="16795"/>
                  </a:cubicBezTo>
                  <a:cubicBezTo>
                    <a:pt x="5614" y="16783"/>
                    <a:pt x="5631" y="16766"/>
                    <a:pt x="5648" y="16744"/>
                  </a:cubicBezTo>
                  <a:cubicBezTo>
                    <a:pt x="5940" y="16499"/>
                    <a:pt x="6236" y="16262"/>
                    <a:pt x="6541" y="16033"/>
                  </a:cubicBezTo>
                  <a:lnTo>
                    <a:pt x="6545" y="16038"/>
                  </a:lnTo>
                  <a:cubicBezTo>
                    <a:pt x="7155" y="16507"/>
                    <a:pt x="7768" y="16969"/>
                    <a:pt x="8365" y="17451"/>
                  </a:cubicBezTo>
                  <a:cubicBezTo>
                    <a:pt x="8979" y="17942"/>
                    <a:pt x="9567" y="18467"/>
                    <a:pt x="10117" y="19026"/>
                  </a:cubicBezTo>
                  <a:cubicBezTo>
                    <a:pt x="10418" y="19330"/>
                    <a:pt x="10697" y="19652"/>
                    <a:pt x="10955" y="19991"/>
                  </a:cubicBezTo>
                  <a:cubicBezTo>
                    <a:pt x="10990" y="20045"/>
                    <a:pt x="11049" y="20076"/>
                    <a:pt x="11111" y="20076"/>
                  </a:cubicBezTo>
                  <a:cubicBezTo>
                    <a:pt x="11140" y="20076"/>
                    <a:pt x="11169" y="20069"/>
                    <a:pt x="11197" y="20054"/>
                  </a:cubicBezTo>
                  <a:cubicBezTo>
                    <a:pt x="11273" y="20012"/>
                    <a:pt x="11319" y="19889"/>
                    <a:pt x="11260" y="19813"/>
                  </a:cubicBezTo>
                  <a:cubicBezTo>
                    <a:pt x="10773" y="19187"/>
                    <a:pt x="10232" y="18602"/>
                    <a:pt x="9639" y="18073"/>
                  </a:cubicBezTo>
                  <a:cubicBezTo>
                    <a:pt x="9047" y="17536"/>
                    <a:pt x="8420" y="17041"/>
                    <a:pt x="7790" y="16550"/>
                  </a:cubicBezTo>
                  <a:cubicBezTo>
                    <a:pt x="7472" y="16304"/>
                    <a:pt x="7150" y="16059"/>
                    <a:pt x="6829" y="15813"/>
                  </a:cubicBezTo>
                  <a:cubicBezTo>
                    <a:pt x="7316" y="15458"/>
                    <a:pt x="7815" y="15123"/>
                    <a:pt x="8323" y="14806"/>
                  </a:cubicBezTo>
                  <a:cubicBezTo>
                    <a:pt x="8361" y="14785"/>
                    <a:pt x="8395" y="14764"/>
                    <a:pt x="8429" y="14742"/>
                  </a:cubicBezTo>
                  <a:cubicBezTo>
                    <a:pt x="8437" y="14738"/>
                    <a:pt x="8446" y="14734"/>
                    <a:pt x="8450" y="14730"/>
                  </a:cubicBezTo>
                  <a:cubicBezTo>
                    <a:pt x="8827" y="14497"/>
                    <a:pt x="9207" y="14277"/>
                    <a:pt x="9597" y="14069"/>
                  </a:cubicBezTo>
                  <a:cubicBezTo>
                    <a:pt x="10524" y="14810"/>
                    <a:pt x="11396" y="15614"/>
                    <a:pt x="12297" y="16380"/>
                  </a:cubicBezTo>
                  <a:cubicBezTo>
                    <a:pt x="12555" y="16601"/>
                    <a:pt x="12814" y="16816"/>
                    <a:pt x="13076" y="17024"/>
                  </a:cubicBezTo>
                  <a:cubicBezTo>
                    <a:pt x="13110" y="17058"/>
                    <a:pt x="13154" y="17075"/>
                    <a:pt x="13199" y="17075"/>
                  </a:cubicBezTo>
                  <a:cubicBezTo>
                    <a:pt x="13244" y="17075"/>
                    <a:pt x="13290" y="17058"/>
                    <a:pt x="13326" y="17024"/>
                  </a:cubicBezTo>
                  <a:cubicBezTo>
                    <a:pt x="13385" y="16965"/>
                    <a:pt x="13398" y="16833"/>
                    <a:pt x="13326" y="16774"/>
                  </a:cubicBezTo>
                  <a:cubicBezTo>
                    <a:pt x="12399" y="16033"/>
                    <a:pt x="11527" y="15229"/>
                    <a:pt x="10621" y="14459"/>
                  </a:cubicBezTo>
                  <a:cubicBezTo>
                    <a:pt x="10393" y="14268"/>
                    <a:pt x="10164" y="14078"/>
                    <a:pt x="9931" y="13892"/>
                  </a:cubicBezTo>
                  <a:cubicBezTo>
                    <a:pt x="10558" y="13566"/>
                    <a:pt x="11192" y="13270"/>
                    <a:pt x="11840" y="12999"/>
                  </a:cubicBezTo>
                  <a:lnTo>
                    <a:pt x="12018" y="12927"/>
                  </a:lnTo>
                  <a:cubicBezTo>
                    <a:pt x="12056" y="12922"/>
                    <a:pt x="12094" y="12910"/>
                    <a:pt x="12124" y="12884"/>
                  </a:cubicBezTo>
                  <a:cubicBezTo>
                    <a:pt x="12522" y="12724"/>
                    <a:pt x="12919" y="12571"/>
                    <a:pt x="13321" y="12419"/>
                  </a:cubicBezTo>
                  <a:cubicBezTo>
                    <a:pt x="13330" y="12440"/>
                    <a:pt x="13343" y="12461"/>
                    <a:pt x="13360" y="12478"/>
                  </a:cubicBezTo>
                  <a:cubicBezTo>
                    <a:pt x="13973" y="13138"/>
                    <a:pt x="14629" y="13765"/>
                    <a:pt x="15319" y="14345"/>
                  </a:cubicBezTo>
                  <a:cubicBezTo>
                    <a:pt x="16018" y="14937"/>
                    <a:pt x="16737" y="15496"/>
                    <a:pt x="17474" y="16042"/>
                  </a:cubicBezTo>
                  <a:cubicBezTo>
                    <a:pt x="17880" y="16347"/>
                    <a:pt x="18295" y="16643"/>
                    <a:pt x="18705" y="16943"/>
                  </a:cubicBezTo>
                  <a:cubicBezTo>
                    <a:pt x="18733" y="16958"/>
                    <a:pt x="18762" y="16965"/>
                    <a:pt x="18791" y="16965"/>
                  </a:cubicBezTo>
                  <a:cubicBezTo>
                    <a:pt x="18852" y="16965"/>
                    <a:pt x="18912" y="16934"/>
                    <a:pt x="18946" y="16880"/>
                  </a:cubicBezTo>
                  <a:cubicBezTo>
                    <a:pt x="18993" y="16795"/>
                    <a:pt x="18968" y="16685"/>
                    <a:pt x="18883" y="16639"/>
                  </a:cubicBezTo>
                  <a:cubicBezTo>
                    <a:pt x="18159" y="16118"/>
                    <a:pt x="17440" y="15593"/>
                    <a:pt x="16737" y="15043"/>
                  </a:cubicBezTo>
                  <a:cubicBezTo>
                    <a:pt x="16034" y="14497"/>
                    <a:pt x="15336" y="13917"/>
                    <a:pt x="14680" y="13303"/>
                  </a:cubicBezTo>
                  <a:cubicBezTo>
                    <a:pt x="14333" y="12977"/>
                    <a:pt x="13994" y="12639"/>
                    <a:pt x="13669" y="12292"/>
                  </a:cubicBezTo>
                  <a:cubicBezTo>
                    <a:pt x="14003" y="12165"/>
                    <a:pt x="14341" y="12038"/>
                    <a:pt x="14672" y="11902"/>
                  </a:cubicBezTo>
                  <a:cubicBezTo>
                    <a:pt x="15167" y="11708"/>
                    <a:pt x="15654" y="11500"/>
                    <a:pt x="16140" y="11284"/>
                  </a:cubicBezTo>
                  <a:cubicBezTo>
                    <a:pt x="16161" y="11306"/>
                    <a:pt x="16187" y="11323"/>
                    <a:pt x="16212" y="11331"/>
                  </a:cubicBezTo>
                  <a:cubicBezTo>
                    <a:pt x="17182" y="11720"/>
                    <a:pt x="18117" y="12199"/>
                    <a:pt x="19027" y="12711"/>
                  </a:cubicBezTo>
                  <a:cubicBezTo>
                    <a:pt x="19281" y="12851"/>
                    <a:pt x="19535" y="12999"/>
                    <a:pt x="19785" y="13147"/>
                  </a:cubicBezTo>
                  <a:cubicBezTo>
                    <a:pt x="19814" y="13164"/>
                    <a:pt x="19844" y="13172"/>
                    <a:pt x="19872" y="13172"/>
                  </a:cubicBezTo>
                  <a:cubicBezTo>
                    <a:pt x="20025" y="13172"/>
                    <a:pt x="20127" y="12939"/>
                    <a:pt x="19962" y="12842"/>
                  </a:cubicBezTo>
                  <a:cubicBezTo>
                    <a:pt x="19048" y="12292"/>
                    <a:pt x="18104" y="11797"/>
                    <a:pt x="17135" y="11348"/>
                  </a:cubicBezTo>
                  <a:cubicBezTo>
                    <a:pt x="16944" y="11259"/>
                    <a:pt x="16754" y="11179"/>
                    <a:pt x="16559" y="11098"/>
                  </a:cubicBezTo>
                  <a:cubicBezTo>
                    <a:pt x="16822" y="10976"/>
                    <a:pt x="17080" y="10853"/>
                    <a:pt x="17334" y="10722"/>
                  </a:cubicBezTo>
                  <a:cubicBezTo>
                    <a:pt x="17943" y="10417"/>
                    <a:pt x="18540" y="10087"/>
                    <a:pt x="19116" y="9727"/>
                  </a:cubicBezTo>
                  <a:cubicBezTo>
                    <a:pt x="20682" y="10057"/>
                    <a:pt x="22244" y="10408"/>
                    <a:pt x="23805" y="10764"/>
                  </a:cubicBezTo>
                  <a:lnTo>
                    <a:pt x="25134" y="11064"/>
                  </a:lnTo>
                  <a:cubicBezTo>
                    <a:pt x="25150" y="11069"/>
                    <a:pt x="25165" y="11071"/>
                    <a:pt x="25181" y="11071"/>
                  </a:cubicBezTo>
                  <a:cubicBezTo>
                    <a:pt x="25258" y="11071"/>
                    <a:pt x="25330" y="11019"/>
                    <a:pt x="25354" y="10942"/>
                  </a:cubicBezTo>
                  <a:cubicBezTo>
                    <a:pt x="25376" y="10849"/>
                    <a:pt x="25325" y="10751"/>
                    <a:pt x="25232" y="10726"/>
                  </a:cubicBezTo>
                  <a:cubicBezTo>
                    <a:pt x="23657" y="10366"/>
                    <a:pt x="22083" y="10006"/>
                    <a:pt x="20504" y="9663"/>
                  </a:cubicBezTo>
                  <a:cubicBezTo>
                    <a:pt x="20182" y="9596"/>
                    <a:pt x="19861" y="9524"/>
                    <a:pt x="19535" y="9456"/>
                  </a:cubicBezTo>
                  <a:cubicBezTo>
                    <a:pt x="19670" y="9371"/>
                    <a:pt x="19801" y="9283"/>
                    <a:pt x="19928" y="9189"/>
                  </a:cubicBezTo>
                  <a:cubicBezTo>
                    <a:pt x="20673" y="8673"/>
                    <a:pt x="21372" y="8085"/>
                    <a:pt x="22007" y="7441"/>
                  </a:cubicBezTo>
                  <a:cubicBezTo>
                    <a:pt x="22028" y="7450"/>
                    <a:pt x="22053" y="7454"/>
                    <a:pt x="22074" y="7454"/>
                  </a:cubicBezTo>
                  <a:cubicBezTo>
                    <a:pt x="23287" y="7433"/>
                    <a:pt x="24492" y="7302"/>
                    <a:pt x="25700" y="7302"/>
                  </a:cubicBezTo>
                  <a:cubicBezTo>
                    <a:pt x="25719" y="7302"/>
                    <a:pt x="25738" y="7302"/>
                    <a:pt x="25757" y="7302"/>
                  </a:cubicBezTo>
                  <a:cubicBezTo>
                    <a:pt x="26104" y="7302"/>
                    <a:pt x="26446" y="7314"/>
                    <a:pt x="26794" y="7344"/>
                  </a:cubicBezTo>
                  <a:cubicBezTo>
                    <a:pt x="26887" y="7340"/>
                    <a:pt x="26967" y="7264"/>
                    <a:pt x="26967" y="7166"/>
                  </a:cubicBezTo>
                  <a:cubicBezTo>
                    <a:pt x="26967" y="7073"/>
                    <a:pt x="26891" y="6997"/>
                    <a:pt x="26798" y="6993"/>
                  </a:cubicBezTo>
                  <a:cubicBezTo>
                    <a:pt x="26439" y="6963"/>
                    <a:pt x="26081" y="6951"/>
                    <a:pt x="25722" y="6951"/>
                  </a:cubicBezTo>
                  <a:cubicBezTo>
                    <a:pt x="24853" y="6951"/>
                    <a:pt x="23984" y="7020"/>
                    <a:pt x="23115" y="7065"/>
                  </a:cubicBezTo>
                  <a:cubicBezTo>
                    <a:pt x="22857" y="7077"/>
                    <a:pt x="22599" y="7090"/>
                    <a:pt x="22341" y="7099"/>
                  </a:cubicBezTo>
                  <a:cubicBezTo>
                    <a:pt x="23052" y="6320"/>
                    <a:pt x="23657" y="5448"/>
                    <a:pt x="24140" y="4512"/>
                  </a:cubicBezTo>
                  <a:cubicBezTo>
                    <a:pt x="24677" y="3450"/>
                    <a:pt x="25058" y="2316"/>
                    <a:pt x="25274" y="1143"/>
                  </a:cubicBezTo>
                  <a:cubicBezTo>
                    <a:pt x="25333" y="822"/>
                    <a:pt x="25380" y="500"/>
                    <a:pt x="25418" y="178"/>
                  </a:cubicBezTo>
                  <a:cubicBezTo>
                    <a:pt x="25431" y="81"/>
                    <a:pt x="25329" y="1"/>
                    <a:pt x="252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9" name="Google Shape;8649;p68"/>
          <p:cNvGrpSpPr/>
          <p:nvPr/>
        </p:nvGrpSpPr>
        <p:grpSpPr>
          <a:xfrm>
            <a:off x="923735" y="7897552"/>
            <a:ext cx="994578" cy="927222"/>
            <a:chOff x="525325" y="5958375"/>
            <a:chExt cx="629400" cy="586775"/>
          </a:xfrm>
        </p:grpSpPr>
        <p:sp>
          <p:nvSpPr>
            <p:cNvPr id="8650" name="Google Shape;8650;p68"/>
            <p:cNvSpPr/>
            <p:nvPr/>
          </p:nvSpPr>
          <p:spPr>
            <a:xfrm>
              <a:off x="525325" y="6195850"/>
              <a:ext cx="398500" cy="349300"/>
            </a:xfrm>
            <a:custGeom>
              <a:rect b="b" l="l" r="r" t="t"/>
              <a:pathLst>
                <a:path extrusionOk="0" h="13972" w="15940">
                  <a:moveTo>
                    <a:pt x="6763" y="1"/>
                  </a:moveTo>
                  <a:cubicBezTo>
                    <a:pt x="6295" y="1"/>
                    <a:pt x="5827" y="47"/>
                    <a:pt x="5363" y="157"/>
                  </a:cubicBezTo>
                  <a:cubicBezTo>
                    <a:pt x="4013" y="474"/>
                    <a:pt x="2980" y="1316"/>
                    <a:pt x="2045" y="2307"/>
                  </a:cubicBezTo>
                  <a:cubicBezTo>
                    <a:pt x="1126" y="3280"/>
                    <a:pt x="0" y="5540"/>
                    <a:pt x="1803" y="6362"/>
                  </a:cubicBezTo>
                  <a:cubicBezTo>
                    <a:pt x="2134" y="6511"/>
                    <a:pt x="2519" y="6567"/>
                    <a:pt x="2919" y="6567"/>
                  </a:cubicBezTo>
                  <a:cubicBezTo>
                    <a:pt x="3607" y="6567"/>
                    <a:pt x="4341" y="6402"/>
                    <a:pt x="4918" y="6260"/>
                  </a:cubicBezTo>
                  <a:cubicBezTo>
                    <a:pt x="6235" y="5934"/>
                    <a:pt x="7534" y="5380"/>
                    <a:pt x="8753" y="4787"/>
                  </a:cubicBezTo>
                  <a:cubicBezTo>
                    <a:pt x="9634" y="4355"/>
                    <a:pt x="10493" y="3864"/>
                    <a:pt x="11339" y="3365"/>
                  </a:cubicBezTo>
                  <a:lnTo>
                    <a:pt x="11339" y="3365"/>
                  </a:lnTo>
                  <a:cubicBezTo>
                    <a:pt x="11060" y="4305"/>
                    <a:pt x="10797" y="5261"/>
                    <a:pt x="10594" y="6222"/>
                  </a:cubicBezTo>
                  <a:cubicBezTo>
                    <a:pt x="10315" y="7547"/>
                    <a:pt x="10099" y="8939"/>
                    <a:pt x="10108" y="10298"/>
                  </a:cubicBezTo>
                  <a:cubicBezTo>
                    <a:pt x="10112" y="11242"/>
                    <a:pt x="10154" y="12571"/>
                    <a:pt x="10768" y="13341"/>
                  </a:cubicBezTo>
                  <a:cubicBezTo>
                    <a:pt x="11128" y="13792"/>
                    <a:pt x="11547" y="13971"/>
                    <a:pt x="11977" y="13971"/>
                  </a:cubicBezTo>
                  <a:cubicBezTo>
                    <a:pt x="13021" y="13971"/>
                    <a:pt x="14131" y="12914"/>
                    <a:pt x="14641" y="12114"/>
                  </a:cubicBezTo>
                  <a:cubicBezTo>
                    <a:pt x="15373" y="10967"/>
                    <a:pt x="15940" y="9760"/>
                    <a:pt x="15915" y="8376"/>
                  </a:cubicBezTo>
                  <a:cubicBezTo>
                    <a:pt x="15889" y="7115"/>
                    <a:pt x="15445" y="5947"/>
                    <a:pt x="14873" y="4838"/>
                  </a:cubicBezTo>
                  <a:cubicBezTo>
                    <a:pt x="14315" y="3754"/>
                    <a:pt x="13595" y="2777"/>
                    <a:pt x="12833" y="1824"/>
                  </a:cubicBezTo>
                  <a:lnTo>
                    <a:pt x="11762" y="2819"/>
                  </a:lnTo>
                  <a:lnTo>
                    <a:pt x="12465" y="1536"/>
                  </a:lnTo>
                  <a:cubicBezTo>
                    <a:pt x="11356" y="1033"/>
                    <a:pt x="10235" y="576"/>
                    <a:pt x="9045" y="301"/>
                  </a:cubicBezTo>
                  <a:cubicBezTo>
                    <a:pt x="8292" y="125"/>
                    <a:pt x="7527" y="1"/>
                    <a:pt x="676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8"/>
            <p:cNvSpPr/>
            <p:nvPr/>
          </p:nvSpPr>
          <p:spPr>
            <a:xfrm>
              <a:off x="845200" y="6200250"/>
              <a:ext cx="309525" cy="227975"/>
            </a:xfrm>
            <a:custGeom>
              <a:rect b="b" l="l" r="r" t="t"/>
              <a:pathLst>
                <a:path extrusionOk="0" h="9119" w="12381">
                  <a:moveTo>
                    <a:pt x="1472" y="1"/>
                  </a:moveTo>
                  <a:cubicBezTo>
                    <a:pt x="1382" y="1"/>
                    <a:pt x="1333" y="2"/>
                    <a:pt x="1333" y="2"/>
                  </a:cubicBezTo>
                  <a:lnTo>
                    <a:pt x="0" y="1805"/>
                  </a:lnTo>
                  <a:cubicBezTo>
                    <a:pt x="563" y="2918"/>
                    <a:pt x="1160" y="4006"/>
                    <a:pt x="1850" y="5039"/>
                  </a:cubicBezTo>
                  <a:cubicBezTo>
                    <a:pt x="2914" y="6614"/>
                    <a:pt x="4526" y="9119"/>
                    <a:pt x="6708" y="9119"/>
                  </a:cubicBezTo>
                  <a:cubicBezTo>
                    <a:pt x="6877" y="9119"/>
                    <a:pt x="7049" y="9104"/>
                    <a:pt x="7225" y="9072"/>
                  </a:cubicBezTo>
                  <a:cubicBezTo>
                    <a:pt x="8334" y="8873"/>
                    <a:pt x="9240" y="8103"/>
                    <a:pt x="10120" y="7451"/>
                  </a:cubicBezTo>
                  <a:cubicBezTo>
                    <a:pt x="10649" y="7062"/>
                    <a:pt x="11191" y="6643"/>
                    <a:pt x="11563" y="6088"/>
                  </a:cubicBezTo>
                  <a:cubicBezTo>
                    <a:pt x="12152" y="5199"/>
                    <a:pt x="12380" y="4226"/>
                    <a:pt x="11631" y="3358"/>
                  </a:cubicBezTo>
                  <a:cubicBezTo>
                    <a:pt x="10899" y="2512"/>
                    <a:pt x="9815" y="2063"/>
                    <a:pt x="8825" y="1593"/>
                  </a:cubicBezTo>
                  <a:cubicBezTo>
                    <a:pt x="5645" y="84"/>
                    <a:pt x="2197" y="1"/>
                    <a:pt x="14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8"/>
            <p:cNvSpPr/>
            <p:nvPr/>
          </p:nvSpPr>
          <p:spPr>
            <a:xfrm>
              <a:off x="611025" y="5958375"/>
              <a:ext cx="258000" cy="277900"/>
            </a:xfrm>
            <a:custGeom>
              <a:rect b="b" l="l" r="r" t="t"/>
              <a:pathLst>
                <a:path extrusionOk="0" h="11116" w="10320">
                  <a:moveTo>
                    <a:pt x="3678" y="1"/>
                  </a:moveTo>
                  <a:cubicBezTo>
                    <a:pt x="3013" y="1"/>
                    <a:pt x="2419" y="393"/>
                    <a:pt x="1909" y="954"/>
                  </a:cubicBezTo>
                  <a:cubicBezTo>
                    <a:pt x="1465" y="1449"/>
                    <a:pt x="1194" y="2075"/>
                    <a:pt x="940" y="2689"/>
                  </a:cubicBezTo>
                  <a:cubicBezTo>
                    <a:pt x="525" y="3696"/>
                    <a:pt x="1" y="4767"/>
                    <a:pt x="81" y="5889"/>
                  </a:cubicBezTo>
                  <a:cubicBezTo>
                    <a:pt x="255" y="8369"/>
                    <a:pt x="3382" y="9419"/>
                    <a:pt x="5308" y="10109"/>
                  </a:cubicBezTo>
                  <a:cubicBezTo>
                    <a:pt x="6481" y="10528"/>
                    <a:pt x="7683" y="10841"/>
                    <a:pt x="8893" y="11116"/>
                  </a:cubicBezTo>
                  <a:lnTo>
                    <a:pt x="10320" y="9381"/>
                  </a:lnTo>
                  <a:cubicBezTo>
                    <a:pt x="10320" y="9381"/>
                    <a:pt x="9460" y="5554"/>
                    <a:pt x="6942" y="2507"/>
                  </a:cubicBezTo>
                  <a:cubicBezTo>
                    <a:pt x="6244" y="1660"/>
                    <a:pt x="5541" y="717"/>
                    <a:pt x="4538" y="217"/>
                  </a:cubicBezTo>
                  <a:cubicBezTo>
                    <a:pt x="4240" y="68"/>
                    <a:pt x="3953" y="1"/>
                    <a:pt x="3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8"/>
            <p:cNvSpPr/>
            <p:nvPr/>
          </p:nvSpPr>
          <p:spPr>
            <a:xfrm>
              <a:off x="775150" y="6095800"/>
              <a:ext cx="191000" cy="219450"/>
            </a:xfrm>
            <a:custGeom>
              <a:rect b="b" l="l" r="r" t="t"/>
              <a:pathLst>
                <a:path extrusionOk="0" h="8778" w="7640">
                  <a:moveTo>
                    <a:pt x="5021" y="1"/>
                  </a:moveTo>
                  <a:cubicBezTo>
                    <a:pt x="4914" y="1"/>
                    <a:pt x="4802" y="27"/>
                    <a:pt x="4690" y="87"/>
                  </a:cubicBezTo>
                  <a:cubicBezTo>
                    <a:pt x="4402" y="239"/>
                    <a:pt x="4262" y="574"/>
                    <a:pt x="4356" y="883"/>
                  </a:cubicBezTo>
                  <a:cubicBezTo>
                    <a:pt x="4439" y="1179"/>
                    <a:pt x="4712" y="1380"/>
                    <a:pt x="5013" y="1380"/>
                  </a:cubicBezTo>
                  <a:cubicBezTo>
                    <a:pt x="5031" y="1380"/>
                    <a:pt x="5049" y="1379"/>
                    <a:pt x="5067" y="1378"/>
                  </a:cubicBezTo>
                  <a:lnTo>
                    <a:pt x="5067" y="1378"/>
                  </a:lnTo>
                  <a:cubicBezTo>
                    <a:pt x="5084" y="1928"/>
                    <a:pt x="4948" y="2627"/>
                    <a:pt x="4296" y="3156"/>
                  </a:cubicBezTo>
                  <a:cubicBezTo>
                    <a:pt x="4267" y="3181"/>
                    <a:pt x="4237" y="3211"/>
                    <a:pt x="4207" y="3232"/>
                  </a:cubicBezTo>
                  <a:cubicBezTo>
                    <a:pt x="3924" y="3384"/>
                    <a:pt x="3475" y="3816"/>
                    <a:pt x="2726" y="4768"/>
                  </a:cubicBezTo>
                  <a:cubicBezTo>
                    <a:pt x="1524" y="6300"/>
                    <a:pt x="0" y="8599"/>
                    <a:pt x="216" y="8768"/>
                  </a:cubicBezTo>
                  <a:cubicBezTo>
                    <a:pt x="225" y="8775"/>
                    <a:pt x="236" y="8778"/>
                    <a:pt x="249" y="8778"/>
                  </a:cubicBezTo>
                  <a:cubicBezTo>
                    <a:pt x="579" y="8778"/>
                    <a:pt x="2350" y="6853"/>
                    <a:pt x="3505" y="5378"/>
                  </a:cubicBezTo>
                  <a:cubicBezTo>
                    <a:pt x="4254" y="4421"/>
                    <a:pt x="4567" y="3884"/>
                    <a:pt x="4643" y="3575"/>
                  </a:cubicBezTo>
                  <a:cubicBezTo>
                    <a:pt x="4665" y="3537"/>
                    <a:pt x="4681" y="3503"/>
                    <a:pt x="4698" y="3469"/>
                  </a:cubicBezTo>
                  <a:cubicBezTo>
                    <a:pt x="5050" y="2724"/>
                    <a:pt x="5680" y="2419"/>
                    <a:pt x="6214" y="2305"/>
                  </a:cubicBezTo>
                  <a:cubicBezTo>
                    <a:pt x="6247" y="2453"/>
                    <a:pt x="6332" y="2588"/>
                    <a:pt x="6451" y="2682"/>
                  </a:cubicBezTo>
                  <a:cubicBezTo>
                    <a:pt x="6576" y="2779"/>
                    <a:pt x="6724" y="2826"/>
                    <a:pt x="6871" y="2826"/>
                  </a:cubicBezTo>
                  <a:cubicBezTo>
                    <a:pt x="7075" y="2826"/>
                    <a:pt x="7276" y="2735"/>
                    <a:pt x="7411" y="2563"/>
                  </a:cubicBezTo>
                  <a:cubicBezTo>
                    <a:pt x="7640" y="2267"/>
                    <a:pt x="7589" y="1839"/>
                    <a:pt x="7289" y="1606"/>
                  </a:cubicBezTo>
                  <a:lnTo>
                    <a:pt x="7293" y="1606"/>
                  </a:lnTo>
                  <a:cubicBezTo>
                    <a:pt x="7163" y="1506"/>
                    <a:pt x="7018" y="1461"/>
                    <a:pt x="6876" y="1461"/>
                  </a:cubicBezTo>
                  <a:cubicBezTo>
                    <a:pt x="6505" y="1461"/>
                    <a:pt x="6160" y="1770"/>
                    <a:pt x="6197" y="2199"/>
                  </a:cubicBezTo>
                  <a:cubicBezTo>
                    <a:pt x="5663" y="2318"/>
                    <a:pt x="5033" y="2614"/>
                    <a:pt x="4652" y="3329"/>
                  </a:cubicBezTo>
                  <a:cubicBezTo>
                    <a:pt x="4618" y="3240"/>
                    <a:pt x="4538" y="3177"/>
                    <a:pt x="4444" y="3168"/>
                  </a:cubicBezTo>
                  <a:cubicBezTo>
                    <a:pt x="5067" y="2618"/>
                    <a:pt x="5194" y="1911"/>
                    <a:pt x="5177" y="1361"/>
                  </a:cubicBezTo>
                  <a:cubicBezTo>
                    <a:pt x="5325" y="1327"/>
                    <a:pt x="5460" y="1238"/>
                    <a:pt x="5553" y="1120"/>
                  </a:cubicBezTo>
                  <a:cubicBezTo>
                    <a:pt x="5936" y="635"/>
                    <a:pt x="5543" y="1"/>
                    <a:pt x="5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8"/>
            <p:cNvSpPr/>
            <p:nvPr/>
          </p:nvSpPr>
          <p:spPr>
            <a:xfrm>
              <a:off x="893225" y="6236675"/>
              <a:ext cx="201825" cy="122875"/>
            </a:xfrm>
            <a:custGeom>
              <a:rect b="b" l="l" r="r" t="t"/>
              <a:pathLst>
                <a:path extrusionOk="0" h="4915" w="8073">
                  <a:moveTo>
                    <a:pt x="2794" y="0"/>
                  </a:moveTo>
                  <a:cubicBezTo>
                    <a:pt x="1611" y="0"/>
                    <a:pt x="672" y="423"/>
                    <a:pt x="407" y="1190"/>
                  </a:cubicBezTo>
                  <a:cubicBezTo>
                    <a:pt x="1" y="2354"/>
                    <a:pt x="1296" y="3865"/>
                    <a:pt x="3302" y="4563"/>
                  </a:cubicBezTo>
                  <a:cubicBezTo>
                    <a:pt x="3985" y="4801"/>
                    <a:pt x="4661" y="4914"/>
                    <a:pt x="5272" y="4914"/>
                  </a:cubicBezTo>
                  <a:cubicBezTo>
                    <a:pt x="6457" y="4914"/>
                    <a:pt x="7398" y="4489"/>
                    <a:pt x="7666" y="3721"/>
                  </a:cubicBezTo>
                  <a:cubicBezTo>
                    <a:pt x="8072" y="2557"/>
                    <a:pt x="6777" y="1050"/>
                    <a:pt x="4771" y="352"/>
                  </a:cubicBezTo>
                  <a:cubicBezTo>
                    <a:pt x="4086" y="114"/>
                    <a:pt x="3407" y="0"/>
                    <a:pt x="279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8"/>
            <p:cNvSpPr/>
            <p:nvPr/>
          </p:nvSpPr>
          <p:spPr>
            <a:xfrm>
              <a:off x="797250" y="6333775"/>
              <a:ext cx="93675" cy="146050"/>
            </a:xfrm>
            <a:custGeom>
              <a:rect b="b" l="l" r="r" t="t"/>
              <a:pathLst>
                <a:path extrusionOk="0" h="5842" w="3747">
                  <a:moveTo>
                    <a:pt x="2093" y="0"/>
                  </a:moveTo>
                  <a:cubicBezTo>
                    <a:pt x="1198" y="0"/>
                    <a:pt x="357" y="1185"/>
                    <a:pt x="183" y="2728"/>
                  </a:cubicBezTo>
                  <a:cubicBezTo>
                    <a:pt x="1" y="4341"/>
                    <a:pt x="610" y="5729"/>
                    <a:pt x="1541" y="5835"/>
                  </a:cubicBezTo>
                  <a:cubicBezTo>
                    <a:pt x="1579" y="5839"/>
                    <a:pt x="1617" y="5841"/>
                    <a:pt x="1655" y="5841"/>
                  </a:cubicBezTo>
                  <a:cubicBezTo>
                    <a:pt x="2549" y="5841"/>
                    <a:pt x="3390" y="4656"/>
                    <a:pt x="3565" y="3113"/>
                  </a:cubicBezTo>
                  <a:cubicBezTo>
                    <a:pt x="3747" y="1505"/>
                    <a:pt x="3137" y="112"/>
                    <a:pt x="2206" y="7"/>
                  </a:cubicBezTo>
                  <a:cubicBezTo>
                    <a:pt x="2168" y="2"/>
                    <a:pt x="2130" y="0"/>
                    <a:pt x="209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8"/>
            <p:cNvSpPr/>
            <p:nvPr/>
          </p:nvSpPr>
          <p:spPr>
            <a:xfrm>
              <a:off x="657275" y="6011125"/>
              <a:ext cx="157250" cy="171850"/>
            </a:xfrm>
            <a:custGeom>
              <a:rect b="b" l="l" r="r" t="t"/>
              <a:pathLst>
                <a:path extrusionOk="0" h="6874" w="6290">
                  <a:moveTo>
                    <a:pt x="1835" y="0"/>
                  </a:moveTo>
                  <a:cubicBezTo>
                    <a:pt x="1537" y="0"/>
                    <a:pt x="1263" y="73"/>
                    <a:pt x="1029" y="228"/>
                  </a:cubicBezTo>
                  <a:cubicBezTo>
                    <a:pt x="0" y="905"/>
                    <a:pt x="115" y="2890"/>
                    <a:pt x="1287" y="4663"/>
                  </a:cubicBezTo>
                  <a:cubicBezTo>
                    <a:pt x="2188" y="6032"/>
                    <a:pt x="3455" y="6874"/>
                    <a:pt x="4459" y="6874"/>
                  </a:cubicBezTo>
                  <a:cubicBezTo>
                    <a:pt x="4756" y="6874"/>
                    <a:pt x="5031" y="6800"/>
                    <a:pt x="5265" y="6644"/>
                  </a:cubicBezTo>
                  <a:cubicBezTo>
                    <a:pt x="6290" y="5967"/>
                    <a:pt x="6175" y="3982"/>
                    <a:pt x="5012" y="2209"/>
                  </a:cubicBezTo>
                  <a:cubicBezTo>
                    <a:pt x="4113" y="839"/>
                    <a:pt x="2841" y="0"/>
                    <a:pt x="18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8"/>
            <p:cNvSpPr/>
            <p:nvPr/>
          </p:nvSpPr>
          <p:spPr>
            <a:xfrm>
              <a:off x="590400" y="6221675"/>
              <a:ext cx="153875" cy="94975"/>
            </a:xfrm>
            <a:custGeom>
              <a:rect b="b" l="l" r="r" t="t"/>
              <a:pathLst>
                <a:path extrusionOk="0" h="3799" w="6155">
                  <a:moveTo>
                    <a:pt x="4071" y="1"/>
                  </a:moveTo>
                  <a:cubicBezTo>
                    <a:pt x="3580" y="1"/>
                    <a:pt x="3030" y="101"/>
                    <a:pt x="2476" y="309"/>
                  </a:cubicBezTo>
                  <a:cubicBezTo>
                    <a:pt x="961" y="880"/>
                    <a:pt x="0" y="2053"/>
                    <a:pt x="335" y="2937"/>
                  </a:cubicBezTo>
                  <a:cubicBezTo>
                    <a:pt x="545" y="3495"/>
                    <a:pt x="1228" y="3799"/>
                    <a:pt x="2088" y="3799"/>
                  </a:cubicBezTo>
                  <a:cubicBezTo>
                    <a:pt x="2579" y="3799"/>
                    <a:pt x="3127" y="3699"/>
                    <a:pt x="3678" y="3492"/>
                  </a:cubicBezTo>
                  <a:cubicBezTo>
                    <a:pt x="5194" y="2920"/>
                    <a:pt x="6154" y="1748"/>
                    <a:pt x="5824" y="867"/>
                  </a:cubicBezTo>
                  <a:cubicBezTo>
                    <a:pt x="5612" y="305"/>
                    <a:pt x="4930" y="1"/>
                    <a:pt x="407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8" name="Google Shape;8658;p68"/>
          <p:cNvGrpSpPr/>
          <p:nvPr/>
        </p:nvGrpSpPr>
        <p:grpSpPr>
          <a:xfrm>
            <a:off x="2162679" y="7861193"/>
            <a:ext cx="994560" cy="999527"/>
            <a:chOff x="2243300" y="6486500"/>
            <a:chExt cx="600725" cy="603725"/>
          </a:xfrm>
        </p:grpSpPr>
        <p:sp>
          <p:nvSpPr>
            <p:cNvPr id="8659" name="Google Shape;8659;p68"/>
            <p:cNvSpPr/>
            <p:nvPr/>
          </p:nvSpPr>
          <p:spPr>
            <a:xfrm>
              <a:off x="2589200" y="6486500"/>
              <a:ext cx="254825" cy="238100"/>
            </a:xfrm>
            <a:custGeom>
              <a:rect b="b" l="l" r="r" t="t"/>
              <a:pathLst>
                <a:path extrusionOk="0" h="9524" w="10193">
                  <a:moveTo>
                    <a:pt x="4876" y="1"/>
                  </a:moveTo>
                  <a:cubicBezTo>
                    <a:pt x="4876" y="1"/>
                    <a:pt x="1575" y="1647"/>
                    <a:pt x="2773" y="4208"/>
                  </a:cubicBezTo>
                  <a:cubicBezTo>
                    <a:pt x="716" y="4699"/>
                    <a:pt x="1" y="7251"/>
                    <a:pt x="1499" y="8741"/>
                  </a:cubicBezTo>
                  <a:cubicBezTo>
                    <a:pt x="2012" y="9248"/>
                    <a:pt x="2698" y="9523"/>
                    <a:pt x="3401" y="9523"/>
                  </a:cubicBezTo>
                  <a:cubicBezTo>
                    <a:pt x="3649" y="9523"/>
                    <a:pt x="3899" y="9489"/>
                    <a:pt x="4144" y="9418"/>
                  </a:cubicBezTo>
                  <a:cubicBezTo>
                    <a:pt x="5084" y="9147"/>
                    <a:pt x="5803" y="8385"/>
                    <a:pt x="6023" y="7433"/>
                  </a:cubicBezTo>
                  <a:cubicBezTo>
                    <a:pt x="6402" y="7604"/>
                    <a:pt x="6760" y="7677"/>
                    <a:pt x="7096" y="7677"/>
                  </a:cubicBezTo>
                  <a:cubicBezTo>
                    <a:pt x="9010" y="7677"/>
                    <a:pt x="10192" y="5313"/>
                    <a:pt x="10192" y="5313"/>
                  </a:cubicBezTo>
                  <a:lnTo>
                    <a:pt x="8762" y="5139"/>
                  </a:lnTo>
                  <a:cubicBezTo>
                    <a:pt x="7946" y="6463"/>
                    <a:pt x="6843" y="6718"/>
                    <a:pt x="6127" y="6718"/>
                  </a:cubicBezTo>
                  <a:cubicBezTo>
                    <a:pt x="6115" y="6718"/>
                    <a:pt x="6103" y="6718"/>
                    <a:pt x="6091" y="6718"/>
                  </a:cubicBezTo>
                  <a:cubicBezTo>
                    <a:pt x="6032" y="5300"/>
                    <a:pt x="4889" y="4170"/>
                    <a:pt x="3471" y="4132"/>
                  </a:cubicBezTo>
                  <a:cubicBezTo>
                    <a:pt x="3454" y="3416"/>
                    <a:pt x="3683" y="2269"/>
                    <a:pt x="5050" y="1427"/>
                  </a:cubicBezTo>
                  <a:lnTo>
                    <a:pt x="487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8"/>
            <p:cNvSpPr/>
            <p:nvPr/>
          </p:nvSpPr>
          <p:spPr>
            <a:xfrm>
              <a:off x="2635875" y="6729825"/>
              <a:ext cx="190050" cy="86850"/>
            </a:xfrm>
            <a:custGeom>
              <a:rect b="b" l="l" r="r" t="t"/>
              <a:pathLst>
                <a:path extrusionOk="0" h="3474" w="7602">
                  <a:moveTo>
                    <a:pt x="280" y="0"/>
                  </a:moveTo>
                  <a:cubicBezTo>
                    <a:pt x="240" y="0"/>
                    <a:pt x="199" y="10"/>
                    <a:pt x="161" y="32"/>
                  </a:cubicBezTo>
                  <a:cubicBezTo>
                    <a:pt x="38" y="100"/>
                    <a:pt x="0" y="261"/>
                    <a:pt x="81" y="379"/>
                  </a:cubicBezTo>
                  <a:cubicBezTo>
                    <a:pt x="360" y="853"/>
                    <a:pt x="698" y="1289"/>
                    <a:pt x="1092" y="1674"/>
                  </a:cubicBezTo>
                  <a:cubicBezTo>
                    <a:pt x="1862" y="2445"/>
                    <a:pt x="3081" y="3304"/>
                    <a:pt x="4779" y="3473"/>
                  </a:cubicBezTo>
                  <a:cubicBezTo>
                    <a:pt x="4785" y="3474"/>
                    <a:pt x="4791" y="3474"/>
                    <a:pt x="4798" y="3474"/>
                  </a:cubicBezTo>
                  <a:cubicBezTo>
                    <a:pt x="4854" y="3474"/>
                    <a:pt x="4906" y="3457"/>
                    <a:pt x="4952" y="3422"/>
                  </a:cubicBezTo>
                  <a:lnTo>
                    <a:pt x="7479" y="1497"/>
                  </a:lnTo>
                  <a:cubicBezTo>
                    <a:pt x="7581" y="1416"/>
                    <a:pt x="7602" y="1264"/>
                    <a:pt x="7521" y="1158"/>
                  </a:cubicBezTo>
                  <a:cubicBezTo>
                    <a:pt x="7474" y="1096"/>
                    <a:pt x="7401" y="1063"/>
                    <a:pt x="7328" y="1063"/>
                  </a:cubicBezTo>
                  <a:cubicBezTo>
                    <a:pt x="7277" y="1063"/>
                    <a:pt x="7226" y="1079"/>
                    <a:pt x="7183" y="1111"/>
                  </a:cubicBezTo>
                  <a:lnTo>
                    <a:pt x="4736" y="2978"/>
                  </a:lnTo>
                  <a:cubicBezTo>
                    <a:pt x="1926" y="2648"/>
                    <a:pt x="525" y="180"/>
                    <a:pt x="504" y="146"/>
                  </a:cubicBezTo>
                  <a:cubicBezTo>
                    <a:pt x="462" y="55"/>
                    <a:pt x="373" y="0"/>
                    <a:pt x="2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8"/>
            <p:cNvSpPr/>
            <p:nvPr/>
          </p:nvSpPr>
          <p:spPr>
            <a:xfrm>
              <a:off x="2604850" y="6845675"/>
              <a:ext cx="88700" cy="187975"/>
            </a:xfrm>
            <a:custGeom>
              <a:rect b="b" l="l" r="r" t="t"/>
              <a:pathLst>
                <a:path extrusionOk="0" h="7519" w="3548">
                  <a:moveTo>
                    <a:pt x="344" y="0"/>
                  </a:moveTo>
                  <a:cubicBezTo>
                    <a:pt x="130" y="0"/>
                    <a:pt x="1" y="305"/>
                    <a:pt x="217" y="448"/>
                  </a:cubicBezTo>
                  <a:cubicBezTo>
                    <a:pt x="238" y="464"/>
                    <a:pt x="2718" y="1865"/>
                    <a:pt x="3048" y="4680"/>
                  </a:cubicBezTo>
                  <a:lnTo>
                    <a:pt x="1182" y="7131"/>
                  </a:lnTo>
                  <a:cubicBezTo>
                    <a:pt x="1110" y="7224"/>
                    <a:pt x="1118" y="7359"/>
                    <a:pt x="1203" y="7448"/>
                  </a:cubicBezTo>
                  <a:cubicBezTo>
                    <a:pt x="1211" y="7457"/>
                    <a:pt x="1220" y="7461"/>
                    <a:pt x="1228" y="7469"/>
                  </a:cubicBezTo>
                  <a:cubicBezTo>
                    <a:pt x="1272" y="7502"/>
                    <a:pt x="1323" y="7518"/>
                    <a:pt x="1374" y="7518"/>
                  </a:cubicBezTo>
                  <a:cubicBezTo>
                    <a:pt x="1448" y="7518"/>
                    <a:pt x="1521" y="7485"/>
                    <a:pt x="1571" y="7423"/>
                  </a:cubicBezTo>
                  <a:lnTo>
                    <a:pt x="3493" y="4896"/>
                  </a:lnTo>
                  <a:cubicBezTo>
                    <a:pt x="3531" y="4849"/>
                    <a:pt x="3548" y="4786"/>
                    <a:pt x="3544" y="4727"/>
                  </a:cubicBezTo>
                  <a:cubicBezTo>
                    <a:pt x="3230" y="1590"/>
                    <a:pt x="564" y="92"/>
                    <a:pt x="450" y="24"/>
                  </a:cubicBezTo>
                  <a:cubicBezTo>
                    <a:pt x="413" y="8"/>
                    <a:pt x="378" y="0"/>
                    <a:pt x="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8"/>
            <p:cNvSpPr/>
            <p:nvPr/>
          </p:nvSpPr>
          <p:spPr>
            <a:xfrm>
              <a:off x="2486575" y="6902350"/>
              <a:ext cx="93775" cy="187875"/>
            </a:xfrm>
            <a:custGeom>
              <a:rect b="b" l="l" r="r" t="t"/>
              <a:pathLst>
                <a:path extrusionOk="0" h="7515" w="3751">
                  <a:moveTo>
                    <a:pt x="1388" y="1"/>
                  </a:moveTo>
                  <a:cubicBezTo>
                    <a:pt x="1328" y="1"/>
                    <a:pt x="1268" y="23"/>
                    <a:pt x="1223" y="68"/>
                  </a:cubicBezTo>
                  <a:cubicBezTo>
                    <a:pt x="1126" y="161"/>
                    <a:pt x="1122" y="314"/>
                    <a:pt x="1215" y="411"/>
                  </a:cubicBezTo>
                  <a:cubicBezTo>
                    <a:pt x="1236" y="432"/>
                    <a:pt x="3179" y="2506"/>
                    <a:pt x="2650" y="5295"/>
                  </a:cubicBezTo>
                  <a:lnTo>
                    <a:pt x="135" y="7073"/>
                  </a:lnTo>
                  <a:cubicBezTo>
                    <a:pt x="25" y="7149"/>
                    <a:pt x="0" y="7302"/>
                    <a:pt x="76" y="7412"/>
                  </a:cubicBezTo>
                  <a:cubicBezTo>
                    <a:pt x="85" y="7424"/>
                    <a:pt x="93" y="7433"/>
                    <a:pt x="106" y="7441"/>
                  </a:cubicBezTo>
                  <a:cubicBezTo>
                    <a:pt x="154" y="7489"/>
                    <a:pt x="217" y="7514"/>
                    <a:pt x="281" y="7514"/>
                  </a:cubicBezTo>
                  <a:cubicBezTo>
                    <a:pt x="329" y="7514"/>
                    <a:pt x="377" y="7500"/>
                    <a:pt x="419" y="7471"/>
                  </a:cubicBezTo>
                  <a:lnTo>
                    <a:pt x="3009" y="5638"/>
                  </a:lnTo>
                  <a:cubicBezTo>
                    <a:pt x="3060" y="5604"/>
                    <a:pt x="3094" y="5549"/>
                    <a:pt x="3107" y="5490"/>
                  </a:cubicBezTo>
                  <a:cubicBezTo>
                    <a:pt x="3750" y="2405"/>
                    <a:pt x="1655" y="170"/>
                    <a:pt x="1566" y="77"/>
                  </a:cubicBezTo>
                  <a:cubicBezTo>
                    <a:pt x="1518" y="26"/>
                    <a:pt x="1453" y="1"/>
                    <a:pt x="1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8"/>
            <p:cNvSpPr/>
            <p:nvPr/>
          </p:nvSpPr>
          <p:spPr>
            <a:xfrm>
              <a:off x="2517250" y="6508775"/>
              <a:ext cx="88800" cy="188075"/>
            </a:xfrm>
            <a:custGeom>
              <a:rect b="b" l="l" r="r" t="t"/>
              <a:pathLst>
                <a:path extrusionOk="0" h="7523" w="3552">
                  <a:moveTo>
                    <a:pt x="2170" y="1"/>
                  </a:moveTo>
                  <a:cubicBezTo>
                    <a:pt x="2104" y="1"/>
                    <a:pt x="2036" y="30"/>
                    <a:pt x="1981" y="100"/>
                  </a:cubicBezTo>
                  <a:lnTo>
                    <a:pt x="55" y="2623"/>
                  </a:lnTo>
                  <a:cubicBezTo>
                    <a:pt x="22" y="2674"/>
                    <a:pt x="0" y="2733"/>
                    <a:pt x="9" y="2796"/>
                  </a:cubicBezTo>
                  <a:cubicBezTo>
                    <a:pt x="178" y="4494"/>
                    <a:pt x="1037" y="5712"/>
                    <a:pt x="1808" y="6487"/>
                  </a:cubicBezTo>
                  <a:cubicBezTo>
                    <a:pt x="2193" y="6876"/>
                    <a:pt x="2625" y="7219"/>
                    <a:pt x="3099" y="7499"/>
                  </a:cubicBezTo>
                  <a:cubicBezTo>
                    <a:pt x="3136" y="7515"/>
                    <a:pt x="3172" y="7523"/>
                    <a:pt x="3205" y="7523"/>
                  </a:cubicBezTo>
                  <a:cubicBezTo>
                    <a:pt x="3422" y="7523"/>
                    <a:pt x="3552" y="7218"/>
                    <a:pt x="3336" y="7075"/>
                  </a:cubicBezTo>
                  <a:cubicBezTo>
                    <a:pt x="3310" y="7063"/>
                    <a:pt x="834" y="5657"/>
                    <a:pt x="504" y="2843"/>
                  </a:cubicBezTo>
                  <a:lnTo>
                    <a:pt x="2366" y="392"/>
                  </a:lnTo>
                  <a:cubicBezTo>
                    <a:pt x="2511" y="208"/>
                    <a:pt x="2347" y="1"/>
                    <a:pt x="21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8"/>
            <p:cNvSpPr/>
            <p:nvPr/>
          </p:nvSpPr>
          <p:spPr>
            <a:xfrm>
              <a:off x="2299600" y="6640650"/>
              <a:ext cx="190200" cy="85875"/>
            </a:xfrm>
            <a:custGeom>
              <a:rect b="b" l="l" r="r" t="t"/>
              <a:pathLst>
                <a:path extrusionOk="0" h="3435" w="7608">
                  <a:moveTo>
                    <a:pt x="2805" y="1"/>
                  </a:moveTo>
                  <a:cubicBezTo>
                    <a:pt x="2752" y="1"/>
                    <a:pt x="2700" y="18"/>
                    <a:pt x="2654" y="48"/>
                  </a:cubicBezTo>
                  <a:lnTo>
                    <a:pt x="127" y="1974"/>
                  </a:lnTo>
                  <a:cubicBezTo>
                    <a:pt x="21" y="2054"/>
                    <a:pt x="0" y="2207"/>
                    <a:pt x="85" y="2317"/>
                  </a:cubicBezTo>
                  <a:cubicBezTo>
                    <a:pt x="89" y="2325"/>
                    <a:pt x="98" y="2334"/>
                    <a:pt x="106" y="2338"/>
                  </a:cubicBezTo>
                  <a:cubicBezTo>
                    <a:pt x="152" y="2386"/>
                    <a:pt x="213" y="2411"/>
                    <a:pt x="275" y="2411"/>
                  </a:cubicBezTo>
                  <a:cubicBezTo>
                    <a:pt x="327" y="2411"/>
                    <a:pt x="379" y="2394"/>
                    <a:pt x="423" y="2359"/>
                  </a:cubicBezTo>
                  <a:lnTo>
                    <a:pt x="2870" y="497"/>
                  </a:lnTo>
                  <a:cubicBezTo>
                    <a:pt x="5676" y="827"/>
                    <a:pt x="7081" y="3294"/>
                    <a:pt x="7102" y="3328"/>
                  </a:cubicBezTo>
                  <a:cubicBezTo>
                    <a:pt x="7155" y="3403"/>
                    <a:pt x="7227" y="3435"/>
                    <a:pt x="7298" y="3435"/>
                  </a:cubicBezTo>
                  <a:cubicBezTo>
                    <a:pt x="7456" y="3435"/>
                    <a:pt x="7607" y="3279"/>
                    <a:pt x="7526" y="3096"/>
                  </a:cubicBezTo>
                  <a:cubicBezTo>
                    <a:pt x="7466" y="2981"/>
                    <a:pt x="5960" y="311"/>
                    <a:pt x="2823" y="2"/>
                  </a:cubicBezTo>
                  <a:cubicBezTo>
                    <a:pt x="2817" y="1"/>
                    <a:pt x="2811"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8"/>
            <p:cNvSpPr/>
            <p:nvPr/>
          </p:nvSpPr>
          <p:spPr>
            <a:xfrm>
              <a:off x="2243300" y="6766800"/>
              <a:ext cx="189100" cy="79950"/>
            </a:xfrm>
            <a:custGeom>
              <a:rect b="b" l="l" r="r" t="t"/>
              <a:pathLst>
                <a:path extrusionOk="0" h="3198" w="7564">
                  <a:moveTo>
                    <a:pt x="3230" y="1"/>
                  </a:moveTo>
                  <a:cubicBezTo>
                    <a:pt x="2853" y="1"/>
                    <a:pt x="2459" y="38"/>
                    <a:pt x="2049" y="123"/>
                  </a:cubicBezTo>
                  <a:cubicBezTo>
                    <a:pt x="1990" y="136"/>
                    <a:pt x="1935" y="170"/>
                    <a:pt x="1901" y="221"/>
                  </a:cubicBezTo>
                  <a:lnTo>
                    <a:pt x="68" y="2815"/>
                  </a:lnTo>
                  <a:cubicBezTo>
                    <a:pt x="0" y="2913"/>
                    <a:pt x="9" y="3044"/>
                    <a:pt x="94" y="3124"/>
                  </a:cubicBezTo>
                  <a:cubicBezTo>
                    <a:pt x="102" y="3137"/>
                    <a:pt x="115" y="3145"/>
                    <a:pt x="127" y="3154"/>
                  </a:cubicBezTo>
                  <a:cubicBezTo>
                    <a:pt x="170" y="3183"/>
                    <a:pt x="218" y="3198"/>
                    <a:pt x="266" y="3198"/>
                  </a:cubicBezTo>
                  <a:cubicBezTo>
                    <a:pt x="342" y="3198"/>
                    <a:pt x="417" y="3162"/>
                    <a:pt x="466" y="3095"/>
                  </a:cubicBezTo>
                  <a:lnTo>
                    <a:pt x="2239" y="581"/>
                  </a:lnTo>
                  <a:cubicBezTo>
                    <a:pt x="2573" y="517"/>
                    <a:pt x="2896" y="489"/>
                    <a:pt x="3206" y="489"/>
                  </a:cubicBezTo>
                  <a:cubicBezTo>
                    <a:pt x="5489" y="489"/>
                    <a:pt x="7105" y="1997"/>
                    <a:pt x="7124" y="2015"/>
                  </a:cubicBezTo>
                  <a:cubicBezTo>
                    <a:pt x="7171" y="2061"/>
                    <a:pt x="7233" y="2083"/>
                    <a:pt x="7295" y="2083"/>
                  </a:cubicBezTo>
                  <a:cubicBezTo>
                    <a:pt x="7359" y="2083"/>
                    <a:pt x="7423" y="2059"/>
                    <a:pt x="7471" y="2011"/>
                  </a:cubicBezTo>
                  <a:cubicBezTo>
                    <a:pt x="7564" y="1914"/>
                    <a:pt x="7560" y="1757"/>
                    <a:pt x="7462" y="1664"/>
                  </a:cubicBezTo>
                  <a:cubicBezTo>
                    <a:pt x="7382" y="1587"/>
                    <a:pt x="5690" y="1"/>
                    <a:pt x="3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8"/>
            <p:cNvSpPr/>
            <p:nvPr/>
          </p:nvSpPr>
          <p:spPr>
            <a:xfrm>
              <a:off x="2317900" y="6727300"/>
              <a:ext cx="301800" cy="266875"/>
            </a:xfrm>
            <a:custGeom>
              <a:rect b="b" l="l" r="r" t="t"/>
              <a:pathLst>
                <a:path extrusionOk="0" h="10675" w="12072">
                  <a:moveTo>
                    <a:pt x="7484" y="1"/>
                  </a:moveTo>
                  <a:cubicBezTo>
                    <a:pt x="5932" y="1"/>
                    <a:pt x="4200" y="729"/>
                    <a:pt x="2815" y="2114"/>
                  </a:cubicBezTo>
                  <a:cubicBezTo>
                    <a:pt x="466" y="4463"/>
                    <a:pt x="0" y="7811"/>
                    <a:pt x="1782" y="9593"/>
                  </a:cubicBezTo>
                  <a:cubicBezTo>
                    <a:pt x="2511" y="10322"/>
                    <a:pt x="3505" y="10674"/>
                    <a:pt x="4585" y="10674"/>
                  </a:cubicBezTo>
                  <a:cubicBezTo>
                    <a:pt x="6139" y="10674"/>
                    <a:pt x="7873" y="9946"/>
                    <a:pt x="9261" y="8560"/>
                  </a:cubicBezTo>
                  <a:cubicBezTo>
                    <a:pt x="11610" y="6211"/>
                    <a:pt x="12072" y="2863"/>
                    <a:pt x="10290" y="1085"/>
                  </a:cubicBezTo>
                  <a:cubicBezTo>
                    <a:pt x="9560" y="354"/>
                    <a:pt x="8565" y="1"/>
                    <a:pt x="7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8"/>
            <p:cNvSpPr/>
            <p:nvPr/>
          </p:nvSpPr>
          <p:spPr>
            <a:xfrm>
              <a:off x="2297675" y="6623900"/>
              <a:ext cx="417475" cy="393550"/>
            </a:xfrm>
            <a:custGeom>
              <a:rect b="b" l="l" r="r" t="t"/>
              <a:pathLst>
                <a:path extrusionOk="0" h="15742" w="16699">
                  <a:moveTo>
                    <a:pt x="13228" y="0"/>
                  </a:moveTo>
                  <a:cubicBezTo>
                    <a:pt x="12431" y="0"/>
                    <a:pt x="11633" y="300"/>
                    <a:pt x="11018" y="900"/>
                  </a:cubicBezTo>
                  <a:cubicBezTo>
                    <a:pt x="11014" y="909"/>
                    <a:pt x="11006" y="913"/>
                    <a:pt x="11001" y="921"/>
                  </a:cubicBezTo>
                  <a:cubicBezTo>
                    <a:pt x="10614" y="828"/>
                    <a:pt x="9913" y="696"/>
                    <a:pt x="9043" y="696"/>
                  </a:cubicBezTo>
                  <a:cubicBezTo>
                    <a:pt x="7081" y="696"/>
                    <a:pt x="4257" y="1366"/>
                    <a:pt x="2210" y="4659"/>
                  </a:cubicBezTo>
                  <a:cubicBezTo>
                    <a:pt x="1" y="8214"/>
                    <a:pt x="657" y="10855"/>
                    <a:pt x="1419" y="12298"/>
                  </a:cubicBezTo>
                  <a:cubicBezTo>
                    <a:pt x="1453" y="12353"/>
                    <a:pt x="1491" y="12417"/>
                    <a:pt x="1529" y="12493"/>
                  </a:cubicBezTo>
                  <a:cubicBezTo>
                    <a:pt x="1760" y="12933"/>
                    <a:pt x="2043" y="13099"/>
                    <a:pt x="2335" y="13099"/>
                  </a:cubicBezTo>
                  <a:cubicBezTo>
                    <a:pt x="2682" y="13099"/>
                    <a:pt x="3042" y="12866"/>
                    <a:pt x="3345" y="12582"/>
                  </a:cubicBezTo>
                  <a:lnTo>
                    <a:pt x="10057" y="6305"/>
                  </a:lnTo>
                  <a:lnTo>
                    <a:pt x="3844" y="13145"/>
                  </a:lnTo>
                  <a:cubicBezTo>
                    <a:pt x="3328" y="13712"/>
                    <a:pt x="2989" y="14465"/>
                    <a:pt x="3958" y="14956"/>
                  </a:cubicBezTo>
                  <a:cubicBezTo>
                    <a:pt x="4035" y="14994"/>
                    <a:pt x="4094" y="15032"/>
                    <a:pt x="4153" y="15062"/>
                  </a:cubicBezTo>
                  <a:cubicBezTo>
                    <a:pt x="4845" y="15415"/>
                    <a:pt x="5811" y="15742"/>
                    <a:pt x="7014" y="15742"/>
                  </a:cubicBezTo>
                  <a:cubicBezTo>
                    <a:pt x="8333" y="15742"/>
                    <a:pt x="9938" y="15349"/>
                    <a:pt x="11780" y="14169"/>
                  </a:cubicBezTo>
                  <a:cubicBezTo>
                    <a:pt x="16372" y="11223"/>
                    <a:pt x="15759" y="6817"/>
                    <a:pt x="15424" y="5429"/>
                  </a:cubicBezTo>
                  <a:cubicBezTo>
                    <a:pt x="15445" y="5412"/>
                    <a:pt x="15467" y="5391"/>
                    <a:pt x="15488" y="5370"/>
                  </a:cubicBezTo>
                  <a:cubicBezTo>
                    <a:pt x="16698" y="4129"/>
                    <a:pt x="16686" y="2149"/>
                    <a:pt x="15462" y="925"/>
                  </a:cubicBezTo>
                  <a:cubicBezTo>
                    <a:pt x="14846" y="309"/>
                    <a:pt x="14037" y="0"/>
                    <a:pt x="132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8"/>
            <p:cNvSpPr/>
            <p:nvPr/>
          </p:nvSpPr>
          <p:spPr>
            <a:xfrm>
              <a:off x="2315250" y="6646275"/>
              <a:ext cx="369100" cy="371125"/>
            </a:xfrm>
            <a:custGeom>
              <a:rect b="b" l="l" r="r" t="t"/>
              <a:pathLst>
                <a:path extrusionOk="0" h="14845" w="14764">
                  <a:moveTo>
                    <a:pt x="6523" y="1"/>
                  </a:moveTo>
                  <a:lnTo>
                    <a:pt x="6523" y="1"/>
                  </a:lnTo>
                  <a:cubicBezTo>
                    <a:pt x="5558" y="221"/>
                    <a:pt x="4648" y="627"/>
                    <a:pt x="3844" y="1207"/>
                  </a:cubicBezTo>
                  <a:cubicBezTo>
                    <a:pt x="3865" y="1228"/>
                    <a:pt x="3886" y="1254"/>
                    <a:pt x="3907" y="1271"/>
                  </a:cubicBezTo>
                  <a:cubicBezTo>
                    <a:pt x="4203" y="1567"/>
                    <a:pt x="4597" y="1723"/>
                    <a:pt x="4996" y="1723"/>
                  </a:cubicBezTo>
                  <a:cubicBezTo>
                    <a:pt x="5224" y="1723"/>
                    <a:pt x="5454" y="1672"/>
                    <a:pt x="5668" y="1567"/>
                  </a:cubicBezTo>
                  <a:cubicBezTo>
                    <a:pt x="6256" y="1279"/>
                    <a:pt x="6599" y="653"/>
                    <a:pt x="6523" y="1"/>
                  </a:cubicBezTo>
                  <a:close/>
                  <a:moveTo>
                    <a:pt x="3679" y="4259"/>
                  </a:moveTo>
                  <a:cubicBezTo>
                    <a:pt x="2307" y="4259"/>
                    <a:pt x="1622" y="5918"/>
                    <a:pt x="2591" y="6887"/>
                  </a:cubicBezTo>
                  <a:cubicBezTo>
                    <a:pt x="2891" y="7188"/>
                    <a:pt x="3285" y="7338"/>
                    <a:pt x="3679" y="7338"/>
                  </a:cubicBezTo>
                  <a:cubicBezTo>
                    <a:pt x="4072" y="7338"/>
                    <a:pt x="4466" y="7188"/>
                    <a:pt x="4766" y="6887"/>
                  </a:cubicBezTo>
                  <a:cubicBezTo>
                    <a:pt x="5207" y="6447"/>
                    <a:pt x="5338" y="5787"/>
                    <a:pt x="5101" y="5211"/>
                  </a:cubicBezTo>
                  <a:cubicBezTo>
                    <a:pt x="4864" y="4635"/>
                    <a:pt x="4301" y="4259"/>
                    <a:pt x="3679" y="4259"/>
                  </a:cubicBezTo>
                  <a:close/>
                  <a:moveTo>
                    <a:pt x="9411" y="2667"/>
                  </a:moveTo>
                  <a:cubicBezTo>
                    <a:pt x="8349" y="2667"/>
                    <a:pt x="7386" y="3291"/>
                    <a:pt x="6959" y="4267"/>
                  </a:cubicBezTo>
                  <a:cubicBezTo>
                    <a:pt x="6527" y="5253"/>
                    <a:pt x="6726" y="6400"/>
                    <a:pt x="7467" y="7179"/>
                  </a:cubicBezTo>
                  <a:lnTo>
                    <a:pt x="9354" y="5414"/>
                  </a:lnTo>
                  <a:lnTo>
                    <a:pt x="7615" y="7327"/>
                  </a:lnTo>
                  <a:cubicBezTo>
                    <a:pt x="8126" y="7787"/>
                    <a:pt x="8767" y="8015"/>
                    <a:pt x="9406" y="8015"/>
                  </a:cubicBezTo>
                  <a:cubicBezTo>
                    <a:pt x="10092" y="8015"/>
                    <a:pt x="10776" y="7753"/>
                    <a:pt x="11297" y="7234"/>
                  </a:cubicBezTo>
                  <a:cubicBezTo>
                    <a:pt x="12059" y="6472"/>
                    <a:pt x="12288" y="5330"/>
                    <a:pt x="11885" y="4335"/>
                  </a:cubicBezTo>
                  <a:cubicBezTo>
                    <a:pt x="11479" y="3340"/>
                    <a:pt x="10518" y="2684"/>
                    <a:pt x="9443" y="2667"/>
                  </a:cubicBezTo>
                  <a:cubicBezTo>
                    <a:pt x="9433" y="2667"/>
                    <a:pt x="9422" y="2667"/>
                    <a:pt x="9411" y="2667"/>
                  </a:cubicBezTo>
                  <a:close/>
                  <a:moveTo>
                    <a:pt x="14585" y="8244"/>
                  </a:moveTo>
                  <a:cubicBezTo>
                    <a:pt x="14000" y="8244"/>
                    <a:pt x="13459" y="8579"/>
                    <a:pt x="13202" y="9113"/>
                  </a:cubicBezTo>
                  <a:cubicBezTo>
                    <a:pt x="12918" y="9702"/>
                    <a:pt x="13041" y="10409"/>
                    <a:pt x="13502" y="10870"/>
                  </a:cubicBezTo>
                  <a:cubicBezTo>
                    <a:pt x="13528" y="10895"/>
                    <a:pt x="13557" y="10916"/>
                    <a:pt x="13578" y="10938"/>
                  </a:cubicBezTo>
                  <a:cubicBezTo>
                    <a:pt x="14150" y="10129"/>
                    <a:pt x="14552" y="9219"/>
                    <a:pt x="14764" y="8254"/>
                  </a:cubicBezTo>
                  <a:cubicBezTo>
                    <a:pt x="14704" y="8247"/>
                    <a:pt x="14644" y="8244"/>
                    <a:pt x="14585" y="8244"/>
                  </a:cubicBezTo>
                  <a:close/>
                  <a:moveTo>
                    <a:pt x="416" y="8615"/>
                  </a:moveTo>
                  <a:cubicBezTo>
                    <a:pt x="277" y="8615"/>
                    <a:pt x="138" y="8634"/>
                    <a:pt x="1" y="8673"/>
                  </a:cubicBezTo>
                  <a:cubicBezTo>
                    <a:pt x="26" y="9626"/>
                    <a:pt x="271" y="10561"/>
                    <a:pt x="716" y="11403"/>
                  </a:cubicBezTo>
                  <a:cubicBezTo>
                    <a:pt x="750" y="11458"/>
                    <a:pt x="788" y="11522"/>
                    <a:pt x="826" y="11598"/>
                  </a:cubicBezTo>
                  <a:cubicBezTo>
                    <a:pt x="830" y="11611"/>
                    <a:pt x="839" y="11619"/>
                    <a:pt x="847" y="11632"/>
                  </a:cubicBezTo>
                  <a:cubicBezTo>
                    <a:pt x="1969" y="11302"/>
                    <a:pt x="2328" y="9892"/>
                    <a:pt x="1503" y="9067"/>
                  </a:cubicBezTo>
                  <a:cubicBezTo>
                    <a:pt x="1211" y="8774"/>
                    <a:pt x="818" y="8615"/>
                    <a:pt x="416" y="8615"/>
                  </a:cubicBezTo>
                  <a:close/>
                  <a:moveTo>
                    <a:pt x="8968" y="9557"/>
                  </a:moveTo>
                  <a:cubicBezTo>
                    <a:pt x="8589" y="9557"/>
                    <a:pt x="8204" y="9697"/>
                    <a:pt x="7890" y="10011"/>
                  </a:cubicBezTo>
                  <a:cubicBezTo>
                    <a:pt x="7289" y="10612"/>
                    <a:pt x="7289" y="11585"/>
                    <a:pt x="7890" y="12190"/>
                  </a:cubicBezTo>
                  <a:cubicBezTo>
                    <a:pt x="8183" y="12484"/>
                    <a:pt x="8575" y="12640"/>
                    <a:pt x="8974" y="12640"/>
                  </a:cubicBezTo>
                  <a:cubicBezTo>
                    <a:pt x="9173" y="12640"/>
                    <a:pt x="9374" y="12601"/>
                    <a:pt x="9566" y="12521"/>
                  </a:cubicBezTo>
                  <a:cubicBezTo>
                    <a:pt x="10142" y="12284"/>
                    <a:pt x="10518" y="11721"/>
                    <a:pt x="10518" y="11098"/>
                  </a:cubicBezTo>
                  <a:cubicBezTo>
                    <a:pt x="10518" y="10171"/>
                    <a:pt x="9759" y="9557"/>
                    <a:pt x="8968" y="9557"/>
                  </a:cubicBezTo>
                  <a:close/>
                  <a:moveTo>
                    <a:pt x="4625" y="12810"/>
                  </a:moveTo>
                  <a:cubicBezTo>
                    <a:pt x="3934" y="12810"/>
                    <a:pt x="3301" y="13284"/>
                    <a:pt x="3133" y="13994"/>
                  </a:cubicBezTo>
                  <a:cubicBezTo>
                    <a:pt x="3171" y="14015"/>
                    <a:pt x="3213" y="14040"/>
                    <a:pt x="3255" y="14061"/>
                  </a:cubicBezTo>
                  <a:cubicBezTo>
                    <a:pt x="3332" y="14099"/>
                    <a:pt x="3395" y="14133"/>
                    <a:pt x="3450" y="14167"/>
                  </a:cubicBezTo>
                  <a:cubicBezTo>
                    <a:pt x="4267" y="14582"/>
                    <a:pt x="5168" y="14815"/>
                    <a:pt x="6087" y="14844"/>
                  </a:cubicBezTo>
                  <a:cubicBezTo>
                    <a:pt x="6366" y="14015"/>
                    <a:pt x="5901" y="13113"/>
                    <a:pt x="5054" y="12872"/>
                  </a:cubicBezTo>
                  <a:cubicBezTo>
                    <a:pt x="4911" y="12830"/>
                    <a:pt x="4767" y="12810"/>
                    <a:pt x="4625" y="1281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68"/>
          <p:cNvGrpSpPr/>
          <p:nvPr/>
        </p:nvGrpSpPr>
        <p:grpSpPr>
          <a:xfrm>
            <a:off x="896318" y="6837302"/>
            <a:ext cx="1049689" cy="710307"/>
            <a:chOff x="5527725" y="7331100"/>
            <a:chExt cx="590675" cy="399700"/>
          </a:xfrm>
        </p:grpSpPr>
        <p:sp>
          <p:nvSpPr>
            <p:cNvPr id="8670" name="Google Shape;8670;p68"/>
            <p:cNvSpPr/>
            <p:nvPr/>
          </p:nvSpPr>
          <p:spPr>
            <a:xfrm>
              <a:off x="5904525" y="7466125"/>
              <a:ext cx="213875" cy="240000"/>
            </a:xfrm>
            <a:custGeom>
              <a:rect b="b" l="l" r="r" t="t"/>
              <a:pathLst>
                <a:path extrusionOk="0" h="9600" w="8555">
                  <a:moveTo>
                    <a:pt x="7590" y="0"/>
                  </a:moveTo>
                  <a:cubicBezTo>
                    <a:pt x="7061" y="847"/>
                    <a:pt x="6371" y="1875"/>
                    <a:pt x="5308" y="2032"/>
                  </a:cubicBezTo>
                  <a:cubicBezTo>
                    <a:pt x="5099" y="2073"/>
                    <a:pt x="4548" y="2141"/>
                    <a:pt x="3989" y="2141"/>
                  </a:cubicBezTo>
                  <a:cubicBezTo>
                    <a:pt x="3216" y="2141"/>
                    <a:pt x="2427" y="2011"/>
                    <a:pt x="2498" y="1503"/>
                  </a:cubicBezTo>
                  <a:lnTo>
                    <a:pt x="2498" y="1503"/>
                  </a:lnTo>
                  <a:lnTo>
                    <a:pt x="1" y="9185"/>
                  </a:lnTo>
                  <a:cubicBezTo>
                    <a:pt x="584" y="9505"/>
                    <a:pt x="1532" y="9599"/>
                    <a:pt x="2263" y="9599"/>
                  </a:cubicBezTo>
                  <a:cubicBezTo>
                    <a:pt x="2392" y="9599"/>
                    <a:pt x="2513" y="9596"/>
                    <a:pt x="2625" y="9591"/>
                  </a:cubicBezTo>
                  <a:cubicBezTo>
                    <a:pt x="3061" y="9562"/>
                    <a:pt x="4187" y="9248"/>
                    <a:pt x="4094" y="8656"/>
                  </a:cubicBezTo>
                  <a:cubicBezTo>
                    <a:pt x="5029" y="8626"/>
                    <a:pt x="5998" y="8376"/>
                    <a:pt x="6125" y="7373"/>
                  </a:cubicBezTo>
                  <a:cubicBezTo>
                    <a:pt x="7061" y="7373"/>
                    <a:pt x="7442" y="7052"/>
                    <a:pt x="7742" y="6171"/>
                  </a:cubicBezTo>
                  <a:cubicBezTo>
                    <a:pt x="7801" y="5994"/>
                    <a:pt x="7772" y="5549"/>
                    <a:pt x="7772" y="5549"/>
                  </a:cubicBezTo>
                  <a:cubicBezTo>
                    <a:pt x="8085" y="5206"/>
                    <a:pt x="8555" y="4470"/>
                    <a:pt x="8457" y="4034"/>
                  </a:cubicBezTo>
                  <a:cubicBezTo>
                    <a:pt x="8398" y="3755"/>
                    <a:pt x="8309" y="3564"/>
                    <a:pt x="8246" y="3314"/>
                  </a:cubicBezTo>
                  <a:cubicBezTo>
                    <a:pt x="8216" y="3031"/>
                    <a:pt x="8500" y="2591"/>
                    <a:pt x="8466" y="2282"/>
                  </a:cubicBezTo>
                  <a:cubicBezTo>
                    <a:pt x="8339" y="1156"/>
                    <a:pt x="7793" y="449"/>
                    <a:pt x="75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8"/>
            <p:cNvSpPr/>
            <p:nvPr/>
          </p:nvSpPr>
          <p:spPr>
            <a:xfrm>
              <a:off x="6039225" y="7477225"/>
              <a:ext cx="57800" cy="54625"/>
            </a:xfrm>
            <a:custGeom>
              <a:rect b="b" l="l" r="r" t="t"/>
              <a:pathLst>
                <a:path extrusionOk="0" h="2185" w="2312">
                  <a:moveTo>
                    <a:pt x="2312" y="1"/>
                  </a:moveTo>
                  <a:cubicBezTo>
                    <a:pt x="2312" y="1"/>
                    <a:pt x="2299" y="52"/>
                    <a:pt x="2265" y="128"/>
                  </a:cubicBezTo>
                  <a:cubicBezTo>
                    <a:pt x="2244" y="178"/>
                    <a:pt x="2223" y="225"/>
                    <a:pt x="2193" y="272"/>
                  </a:cubicBezTo>
                  <a:cubicBezTo>
                    <a:pt x="2164" y="327"/>
                    <a:pt x="2121" y="386"/>
                    <a:pt x="2079" y="449"/>
                  </a:cubicBezTo>
                  <a:lnTo>
                    <a:pt x="1935" y="648"/>
                  </a:lnTo>
                  <a:cubicBezTo>
                    <a:pt x="1905" y="686"/>
                    <a:pt x="1880" y="720"/>
                    <a:pt x="1850" y="758"/>
                  </a:cubicBezTo>
                  <a:lnTo>
                    <a:pt x="1808" y="813"/>
                  </a:lnTo>
                  <a:lnTo>
                    <a:pt x="1762" y="868"/>
                  </a:lnTo>
                  <a:cubicBezTo>
                    <a:pt x="1702" y="940"/>
                    <a:pt x="1635" y="1021"/>
                    <a:pt x="1567" y="1093"/>
                  </a:cubicBezTo>
                  <a:cubicBezTo>
                    <a:pt x="1503" y="1169"/>
                    <a:pt x="1436" y="1245"/>
                    <a:pt x="1359" y="1313"/>
                  </a:cubicBezTo>
                  <a:cubicBezTo>
                    <a:pt x="1292" y="1389"/>
                    <a:pt x="1220" y="1457"/>
                    <a:pt x="1139" y="1520"/>
                  </a:cubicBezTo>
                  <a:cubicBezTo>
                    <a:pt x="1072" y="1588"/>
                    <a:pt x="995" y="1651"/>
                    <a:pt x="915" y="1706"/>
                  </a:cubicBezTo>
                  <a:cubicBezTo>
                    <a:pt x="780" y="1812"/>
                    <a:pt x="631" y="1910"/>
                    <a:pt x="479" y="1990"/>
                  </a:cubicBezTo>
                  <a:cubicBezTo>
                    <a:pt x="411" y="2020"/>
                    <a:pt x="352" y="2058"/>
                    <a:pt x="293" y="2083"/>
                  </a:cubicBezTo>
                  <a:cubicBezTo>
                    <a:pt x="234" y="2109"/>
                    <a:pt x="183" y="2121"/>
                    <a:pt x="140" y="2134"/>
                  </a:cubicBezTo>
                  <a:cubicBezTo>
                    <a:pt x="56" y="2164"/>
                    <a:pt x="1" y="2185"/>
                    <a:pt x="1" y="2185"/>
                  </a:cubicBezTo>
                  <a:cubicBezTo>
                    <a:pt x="1" y="2185"/>
                    <a:pt x="56" y="2185"/>
                    <a:pt x="149" y="2176"/>
                  </a:cubicBezTo>
                  <a:cubicBezTo>
                    <a:pt x="191" y="2172"/>
                    <a:pt x="255" y="2172"/>
                    <a:pt x="314" y="2159"/>
                  </a:cubicBezTo>
                  <a:cubicBezTo>
                    <a:pt x="378" y="2147"/>
                    <a:pt x="449" y="2130"/>
                    <a:pt x="526" y="2109"/>
                  </a:cubicBezTo>
                  <a:cubicBezTo>
                    <a:pt x="610" y="2083"/>
                    <a:pt x="691" y="2049"/>
                    <a:pt x="767" y="2007"/>
                  </a:cubicBezTo>
                  <a:cubicBezTo>
                    <a:pt x="856" y="1969"/>
                    <a:pt x="940" y="1922"/>
                    <a:pt x="1021" y="1867"/>
                  </a:cubicBezTo>
                  <a:cubicBezTo>
                    <a:pt x="1110" y="1812"/>
                    <a:pt x="1194" y="1753"/>
                    <a:pt x="1275" y="1681"/>
                  </a:cubicBezTo>
                  <a:cubicBezTo>
                    <a:pt x="1355" y="1618"/>
                    <a:pt x="1436" y="1546"/>
                    <a:pt x="1512" y="1469"/>
                  </a:cubicBezTo>
                  <a:cubicBezTo>
                    <a:pt x="1588" y="1393"/>
                    <a:pt x="1660" y="1313"/>
                    <a:pt x="1728" y="1228"/>
                  </a:cubicBezTo>
                  <a:cubicBezTo>
                    <a:pt x="1791" y="1152"/>
                    <a:pt x="1855" y="1072"/>
                    <a:pt x="1910" y="987"/>
                  </a:cubicBezTo>
                  <a:lnTo>
                    <a:pt x="1952" y="928"/>
                  </a:lnTo>
                  <a:cubicBezTo>
                    <a:pt x="1969" y="906"/>
                    <a:pt x="1982" y="885"/>
                    <a:pt x="1994" y="860"/>
                  </a:cubicBezTo>
                  <a:lnTo>
                    <a:pt x="2066" y="741"/>
                  </a:lnTo>
                  <a:cubicBezTo>
                    <a:pt x="2113" y="665"/>
                    <a:pt x="2151" y="585"/>
                    <a:pt x="2185" y="513"/>
                  </a:cubicBezTo>
                  <a:cubicBezTo>
                    <a:pt x="2244" y="394"/>
                    <a:pt x="2282" y="272"/>
                    <a:pt x="2308" y="145"/>
                  </a:cubicBezTo>
                  <a:cubicBezTo>
                    <a:pt x="2312" y="107"/>
                    <a:pt x="2312" y="73"/>
                    <a:pt x="2312" y="39"/>
                  </a:cubicBezTo>
                  <a:lnTo>
                    <a:pt x="2312"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8"/>
            <p:cNvSpPr/>
            <p:nvPr/>
          </p:nvSpPr>
          <p:spPr>
            <a:xfrm>
              <a:off x="6017125" y="7506750"/>
              <a:ext cx="90900" cy="49025"/>
            </a:xfrm>
            <a:custGeom>
              <a:rect b="b" l="l" r="r" t="t"/>
              <a:pathLst>
                <a:path extrusionOk="0" h="1961" w="3636">
                  <a:moveTo>
                    <a:pt x="3636" y="1"/>
                  </a:moveTo>
                  <a:cubicBezTo>
                    <a:pt x="3636" y="1"/>
                    <a:pt x="3581" y="43"/>
                    <a:pt x="3492" y="115"/>
                  </a:cubicBezTo>
                  <a:cubicBezTo>
                    <a:pt x="3403" y="187"/>
                    <a:pt x="3280" y="305"/>
                    <a:pt x="3124" y="420"/>
                  </a:cubicBezTo>
                  <a:lnTo>
                    <a:pt x="2874" y="614"/>
                  </a:lnTo>
                  <a:cubicBezTo>
                    <a:pt x="2789" y="690"/>
                    <a:pt x="2688" y="754"/>
                    <a:pt x="2586" y="822"/>
                  </a:cubicBezTo>
                  <a:cubicBezTo>
                    <a:pt x="2485" y="889"/>
                    <a:pt x="2387" y="970"/>
                    <a:pt x="2273" y="1033"/>
                  </a:cubicBezTo>
                  <a:lnTo>
                    <a:pt x="1943" y="1241"/>
                  </a:lnTo>
                  <a:cubicBezTo>
                    <a:pt x="1837" y="1304"/>
                    <a:pt x="1719" y="1363"/>
                    <a:pt x="1604" y="1427"/>
                  </a:cubicBezTo>
                  <a:cubicBezTo>
                    <a:pt x="1490" y="1490"/>
                    <a:pt x="1380" y="1550"/>
                    <a:pt x="1270" y="1596"/>
                  </a:cubicBezTo>
                  <a:cubicBezTo>
                    <a:pt x="1156" y="1639"/>
                    <a:pt x="1050" y="1694"/>
                    <a:pt x="944" y="1727"/>
                  </a:cubicBezTo>
                  <a:cubicBezTo>
                    <a:pt x="847" y="1766"/>
                    <a:pt x="749" y="1795"/>
                    <a:pt x="648" y="1821"/>
                  </a:cubicBezTo>
                  <a:cubicBezTo>
                    <a:pt x="563" y="1846"/>
                    <a:pt x="474" y="1863"/>
                    <a:pt x="390" y="1876"/>
                  </a:cubicBezTo>
                  <a:cubicBezTo>
                    <a:pt x="339" y="1885"/>
                    <a:pt x="288" y="1890"/>
                    <a:pt x="235" y="1890"/>
                  </a:cubicBezTo>
                  <a:cubicBezTo>
                    <a:pt x="218" y="1890"/>
                    <a:pt x="200" y="1889"/>
                    <a:pt x="182" y="1888"/>
                  </a:cubicBezTo>
                  <a:lnTo>
                    <a:pt x="0" y="1888"/>
                  </a:lnTo>
                  <a:cubicBezTo>
                    <a:pt x="0" y="1888"/>
                    <a:pt x="64" y="1909"/>
                    <a:pt x="182" y="1935"/>
                  </a:cubicBezTo>
                  <a:cubicBezTo>
                    <a:pt x="250" y="1952"/>
                    <a:pt x="322" y="1956"/>
                    <a:pt x="394" y="1956"/>
                  </a:cubicBezTo>
                  <a:cubicBezTo>
                    <a:pt x="432" y="1960"/>
                    <a:pt x="478" y="1960"/>
                    <a:pt x="525" y="1960"/>
                  </a:cubicBezTo>
                  <a:lnTo>
                    <a:pt x="669" y="1948"/>
                  </a:lnTo>
                  <a:cubicBezTo>
                    <a:pt x="779" y="1935"/>
                    <a:pt x="889" y="1914"/>
                    <a:pt x="995" y="1884"/>
                  </a:cubicBezTo>
                  <a:cubicBezTo>
                    <a:pt x="1109" y="1854"/>
                    <a:pt x="1228" y="1816"/>
                    <a:pt x="1342" y="1774"/>
                  </a:cubicBezTo>
                  <a:cubicBezTo>
                    <a:pt x="1456" y="1723"/>
                    <a:pt x="1579" y="1672"/>
                    <a:pt x="1697" y="1613"/>
                  </a:cubicBezTo>
                  <a:cubicBezTo>
                    <a:pt x="1820" y="1554"/>
                    <a:pt x="1934" y="1495"/>
                    <a:pt x="2053" y="1427"/>
                  </a:cubicBezTo>
                  <a:lnTo>
                    <a:pt x="2392" y="1207"/>
                  </a:lnTo>
                  <a:cubicBezTo>
                    <a:pt x="2497" y="1135"/>
                    <a:pt x="2599" y="1059"/>
                    <a:pt x="2701" y="974"/>
                  </a:cubicBezTo>
                  <a:cubicBezTo>
                    <a:pt x="2798" y="902"/>
                    <a:pt x="2887" y="822"/>
                    <a:pt x="2976" y="741"/>
                  </a:cubicBezTo>
                  <a:cubicBezTo>
                    <a:pt x="3056" y="657"/>
                    <a:pt x="3137" y="580"/>
                    <a:pt x="3208" y="513"/>
                  </a:cubicBezTo>
                  <a:cubicBezTo>
                    <a:pt x="3319" y="394"/>
                    <a:pt x="3424" y="276"/>
                    <a:pt x="3526" y="149"/>
                  </a:cubicBezTo>
                  <a:cubicBezTo>
                    <a:pt x="3598" y="56"/>
                    <a:pt x="3636" y="1"/>
                    <a:pt x="3636"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8"/>
            <p:cNvSpPr/>
            <p:nvPr/>
          </p:nvSpPr>
          <p:spPr>
            <a:xfrm>
              <a:off x="6061550" y="7531925"/>
              <a:ext cx="53475" cy="25575"/>
            </a:xfrm>
            <a:custGeom>
              <a:rect b="b" l="l" r="r" t="t"/>
              <a:pathLst>
                <a:path extrusionOk="0" h="1023" w="2139">
                  <a:moveTo>
                    <a:pt x="2138" y="1"/>
                  </a:moveTo>
                  <a:lnTo>
                    <a:pt x="2138" y="1"/>
                  </a:lnTo>
                  <a:cubicBezTo>
                    <a:pt x="2138" y="1"/>
                    <a:pt x="2109" y="22"/>
                    <a:pt x="2049" y="69"/>
                  </a:cubicBezTo>
                  <a:cubicBezTo>
                    <a:pt x="2024" y="90"/>
                    <a:pt x="1994" y="115"/>
                    <a:pt x="1956" y="145"/>
                  </a:cubicBezTo>
                  <a:cubicBezTo>
                    <a:pt x="1918" y="179"/>
                    <a:pt x="1876" y="208"/>
                    <a:pt x="1834" y="234"/>
                  </a:cubicBezTo>
                  <a:cubicBezTo>
                    <a:pt x="1787" y="259"/>
                    <a:pt x="1736" y="293"/>
                    <a:pt x="1685" y="327"/>
                  </a:cubicBezTo>
                  <a:lnTo>
                    <a:pt x="1512" y="416"/>
                  </a:lnTo>
                  <a:cubicBezTo>
                    <a:pt x="1393" y="488"/>
                    <a:pt x="1254" y="534"/>
                    <a:pt x="1122" y="598"/>
                  </a:cubicBezTo>
                  <a:cubicBezTo>
                    <a:pt x="983" y="653"/>
                    <a:pt x="847" y="712"/>
                    <a:pt x="716" y="759"/>
                  </a:cubicBezTo>
                  <a:cubicBezTo>
                    <a:pt x="653" y="780"/>
                    <a:pt x="589" y="809"/>
                    <a:pt x="530" y="831"/>
                  </a:cubicBezTo>
                  <a:cubicBezTo>
                    <a:pt x="466" y="847"/>
                    <a:pt x="411" y="869"/>
                    <a:pt x="356" y="890"/>
                  </a:cubicBezTo>
                  <a:cubicBezTo>
                    <a:pt x="251" y="928"/>
                    <a:pt x="162" y="957"/>
                    <a:pt x="98" y="983"/>
                  </a:cubicBezTo>
                  <a:lnTo>
                    <a:pt x="1" y="1021"/>
                  </a:lnTo>
                  <a:lnTo>
                    <a:pt x="107" y="1021"/>
                  </a:lnTo>
                  <a:cubicBezTo>
                    <a:pt x="130" y="1022"/>
                    <a:pt x="153" y="1023"/>
                    <a:pt x="177" y="1023"/>
                  </a:cubicBezTo>
                  <a:cubicBezTo>
                    <a:pt x="246" y="1023"/>
                    <a:pt x="316" y="1018"/>
                    <a:pt x="386" y="1008"/>
                  </a:cubicBezTo>
                  <a:cubicBezTo>
                    <a:pt x="517" y="996"/>
                    <a:pt x="644" y="970"/>
                    <a:pt x="775" y="936"/>
                  </a:cubicBezTo>
                  <a:cubicBezTo>
                    <a:pt x="847" y="919"/>
                    <a:pt x="919" y="898"/>
                    <a:pt x="987" y="873"/>
                  </a:cubicBezTo>
                  <a:lnTo>
                    <a:pt x="1207" y="797"/>
                  </a:lnTo>
                  <a:lnTo>
                    <a:pt x="1415" y="695"/>
                  </a:lnTo>
                  <a:cubicBezTo>
                    <a:pt x="1482" y="661"/>
                    <a:pt x="1546" y="623"/>
                    <a:pt x="1605" y="577"/>
                  </a:cubicBezTo>
                  <a:cubicBezTo>
                    <a:pt x="1668" y="538"/>
                    <a:pt x="1728" y="500"/>
                    <a:pt x="1779" y="454"/>
                  </a:cubicBezTo>
                  <a:cubicBezTo>
                    <a:pt x="1834" y="407"/>
                    <a:pt x="1876" y="361"/>
                    <a:pt x="1918" y="318"/>
                  </a:cubicBezTo>
                  <a:cubicBezTo>
                    <a:pt x="1961" y="285"/>
                    <a:pt x="1994" y="242"/>
                    <a:pt x="2020" y="196"/>
                  </a:cubicBezTo>
                  <a:cubicBezTo>
                    <a:pt x="2045" y="158"/>
                    <a:pt x="2066" y="124"/>
                    <a:pt x="2083" y="94"/>
                  </a:cubicBezTo>
                  <a:cubicBezTo>
                    <a:pt x="2117" y="35"/>
                    <a:pt x="2138" y="1"/>
                    <a:pt x="213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8"/>
            <p:cNvSpPr/>
            <p:nvPr/>
          </p:nvSpPr>
          <p:spPr>
            <a:xfrm>
              <a:off x="6010550" y="7553950"/>
              <a:ext cx="96850" cy="11375"/>
            </a:xfrm>
            <a:custGeom>
              <a:rect b="b" l="l" r="r" t="t"/>
              <a:pathLst>
                <a:path extrusionOk="0" h="455" w="3874">
                  <a:moveTo>
                    <a:pt x="3874" y="0"/>
                  </a:moveTo>
                  <a:lnTo>
                    <a:pt x="3874" y="0"/>
                  </a:lnTo>
                  <a:cubicBezTo>
                    <a:pt x="3874" y="0"/>
                    <a:pt x="3810" y="13"/>
                    <a:pt x="3704" y="30"/>
                  </a:cubicBezTo>
                  <a:cubicBezTo>
                    <a:pt x="3598" y="47"/>
                    <a:pt x="3446" y="81"/>
                    <a:pt x="3268" y="98"/>
                  </a:cubicBezTo>
                  <a:lnTo>
                    <a:pt x="2976" y="136"/>
                  </a:lnTo>
                  <a:cubicBezTo>
                    <a:pt x="2875" y="153"/>
                    <a:pt x="2765" y="157"/>
                    <a:pt x="2655" y="170"/>
                  </a:cubicBezTo>
                  <a:cubicBezTo>
                    <a:pt x="2430" y="199"/>
                    <a:pt x="2185" y="208"/>
                    <a:pt x="1948" y="229"/>
                  </a:cubicBezTo>
                  <a:cubicBezTo>
                    <a:pt x="1707" y="237"/>
                    <a:pt x="1465" y="250"/>
                    <a:pt x="1237" y="258"/>
                  </a:cubicBezTo>
                  <a:cubicBezTo>
                    <a:pt x="1008" y="271"/>
                    <a:pt x="797" y="271"/>
                    <a:pt x="615" y="280"/>
                  </a:cubicBezTo>
                  <a:lnTo>
                    <a:pt x="170" y="297"/>
                  </a:lnTo>
                  <a:cubicBezTo>
                    <a:pt x="64" y="301"/>
                    <a:pt x="1" y="305"/>
                    <a:pt x="1" y="305"/>
                  </a:cubicBezTo>
                  <a:cubicBezTo>
                    <a:pt x="1" y="305"/>
                    <a:pt x="64" y="326"/>
                    <a:pt x="170" y="339"/>
                  </a:cubicBezTo>
                  <a:cubicBezTo>
                    <a:pt x="276" y="352"/>
                    <a:pt x="424" y="381"/>
                    <a:pt x="610" y="402"/>
                  </a:cubicBezTo>
                  <a:cubicBezTo>
                    <a:pt x="792" y="424"/>
                    <a:pt x="1004" y="445"/>
                    <a:pt x="1237" y="449"/>
                  </a:cubicBezTo>
                  <a:cubicBezTo>
                    <a:pt x="1318" y="452"/>
                    <a:pt x="1400" y="455"/>
                    <a:pt x="1485" y="455"/>
                  </a:cubicBezTo>
                  <a:cubicBezTo>
                    <a:pt x="1521" y="455"/>
                    <a:pt x="1556" y="454"/>
                    <a:pt x="1592" y="453"/>
                  </a:cubicBezTo>
                  <a:lnTo>
                    <a:pt x="1960" y="445"/>
                  </a:lnTo>
                  <a:lnTo>
                    <a:pt x="2324" y="407"/>
                  </a:lnTo>
                  <a:cubicBezTo>
                    <a:pt x="2447" y="398"/>
                    <a:pt x="2566" y="373"/>
                    <a:pt x="2680" y="356"/>
                  </a:cubicBezTo>
                  <a:cubicBezTo>
                    <a:pt x="2887" y="322"/>
                    <a:pt x="3095" y="275"/>
                    <a:pt x="3298" y="216"/>
                  </a:cubicBezTo>
                  <a:cubicBezTo>
                    <a:pt x="3438" y="174"/>
                    <a:pt x="3577" y="123"/>
                    <a:pt x="3717" y="68"/>
                  </a:cubicBezTo>
                  <a:cubicBezTo>
                    <a:pt x="3819" y="26"/>
                    <a:pt x="3874" y="0"/>
                    <a:pt x="3874"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8"/>
            <p:cNvSpPr/>
            <p:nvPr/>
          </p:nvSpPr>
          <p:spPr>
            <a:xfrm>
              <a:off x="6027175" y="7568750"/>
              <a:ext cx="84025" cy="13575"/>
            </a:xfrm>
            <a:custGeom>
              <a:rect b="b" l="l" r="r" t="t"/>
              <a:pathLst>
                <a:path extrusionOk="0" h="543" w="3361">
                  <a:moveTo>
                    <a:pt x="3361" y="1"/>
                  </a:moveTo>
                  <a:lnTo>
                    <a:pt x="3361" y="1"/>
                  </a:lnTo>
                  <a:cubicBezTo>
                    <a:pt x="3361" y="1"/>
                    <a:pt x="3310" y="18"/>
                    <a:pt x="3217" y="47"/>
                  </a:cubicBezTo>
                  <a:cubicBezTo>
                    <a:pt x="3094" y="94"/>
                    <a:pt x="2972" y="132"/>
                    <a:pt x="2849" y="166"/>
                  </a:cubicBezTo>
                  <a:cubicBezTo>
                    <a:pt x="2768" y="183"/>
                    <a:pt x="2688" y="200"/>
                    <a:pt x="2599" y="225"/>
                  </a:cubicBezTo>
                  <a:cubicBezTo>
                    <a:pt x="2510" y="246"/>
                    <a:pt x="2417" y="259"/>
                    <a:pt x="2324" y="272"/>
                  </a:cubicBezTo>
                  <a:cubicBezTo>
                    <a:pt x="2222" y="289"/>
                    <a:pt x="2121" y="297"/>
                    <a:pt x="2023" y="306"/>
                  </a:cubicBezTo>
                  <a:lnTo>
                    <a:pt x="1710" y="323"/>
                  </a:lnTo>
                  <a:cubicBezTo>
                    <a:pt x="1626" y="323"/>
                    <a:pt x="1541" y="323"/>
                    <a:pt x="1457" y="323"/>
                  </a:cubicBezTo>
                  <a:cubicBezTo>
                    <a:pt x="1331" y="323"/>
                    <a:pt x="1207" y="322"/>
                    <a:pt x="1088" y="314"/>
                  </a:cubicBezTo>
                  <a:cubicBezTo>
                    <a:pt x="991" y="310"/>
                    <a:pt x="889" y="314"/>
                    <a:pt x="800" y="306"/>
                  </a:cubicBezTo>
                  <a:cubicBezTo>
                    <a:pt x="707" y="297"/>
                    <a:pt x="622" y="293"/>
                    <a:pt x="542" y="293"/>
                  </a:cubicBezTo>
                  <a:lnTo>
                    <a:pt x="148" y="276"/>
                  </a:lnTo>
                  <a:lnTo>
                    <a:pt x="0" y="276"/>
                  </a:lnTo>
                  <a:cubicBezTo>
                    <a:pt x="0" y="276"/>
                    <a:pt x="51" y="297"/>
                    <a:pt x="144" y="318"/>
                  </a:cubicBezTo>
                  <a:cubicBezTo>
                    <a:pt x="237" y="344"/>
                    <a:pt x="364" y="386"/>
                    <a:pt x="525" y="416"/>
                  </a:cubicBezTo>
                  <a:cubicBezTo>
                    <a:pt x="707" y="458"/>
                    <a:pt x="889" y="488"/>
                    <a:pt x="1075" y="509"/>
                  </a:cubicBezTo>
                  <a:cubicBezTo>
                    <a:pt x="1177" y="521"/>
                    <a:pt x="1283" y="530"/>
                    <a:pt x="1389" y="534"/>
                  </a:cubicBezTo>
                  <a:lnTo>
                    <a:pt x="1714" y="543"/>
                  </a:lnTo>
                  <a:lnTo>
                    <a:pt x="2045" y="513"/>
                  </a:lnTo>
                  <a:cubicBezTo>
                    <a:pt x="2150" y="505"/>
                    <a:pt x="2252" y="483"/>
                    <a:pt x="2358" y="458"/>
                  </a:cubicBezTo>
                  <a:cubicBezTo>
                    <a:pt x="2455" y="441"/>
                    <a:pt x="2553" y="416"/>
                    <a:pt x="2646" y="382"/>
                  </a:cubicBezTo>
                  <a:cubicBezTo>
                    <a:pt x="2739" y="348"/>
                    <a:pt x="2819" y="314"/>
                    <a:pt x="2895" y="280"/>
                  </a:cubicBezTo>
                  <a:cubicBezTo>
                    <a:pt x="2967" y="255"/>
                    <a:pt x="3031" y="217"/>
                    <a:pt x="3090" y="174"/>
                  </a:cubicBezTo>
                  <a:lnTo>
                    <a:pt x="3234" y="85"/>
                  </a:lnTo>
                  <a:cubicBezTo>
                    <a:pt x="3314" y="35"/>
                    <a:pt x="3361" y="1"/>
                    <a:pt x="336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8"/>
            <p:cNvSpPr/>
            <p:nvPr/>
          </p:nvSpPr>
          <p:spPr>
            <a:xfrm>
              <a:off x="5992350" y="7602200"/>
              <a:ext cx="104675" cy="13300"/>
            </a:xfrm>
            <a:custGeom>
              <a:rect b="b" l="l" r="r" t="t"/>
              <a:pathLst>
                <a:path extrusionOk="0" h="532" w="4187">
                  <a:moveTo>
                    <a:pt x="4187" y="0"/>
                  </a:moveTo>
                  <a:lnTo>
                    <a:pt x="4187" y="0"/>
                  </a:lnTo>
                  <a:cubicBezTo>
                    <a:pt x="4187" y="0"/>
                    <a:pt x="4119" y="0"/>
                    <a:pt x="4005" y="17"/>
                  </a:cubicBezTo>
                  <a:cubicBezTo>
                    <a:pt x="3890" y="34"/>
                    <a:pt x="3725" y="60"/>
                    <a:pt x="3527" y="89"/>
                  </a:cubicBezTo>
                  <a:lnTo>
                    <a:pt x="3209" y="140"/>
                  </a:lnTo>
                  <a:cubicBezTo>
                    <a:pt x="3099" y="161"/>
                    <a:pt x="2981" y="174"/>
                    <a:pt x="2858" y="195"/>
                  </a:cubicBezTo>
                  <a:cubicBezTo>
                    <a:pt x="2612" y="237"/>
                    <a:pt x="2350" y="258"/>
                    <a:pt x="2092" y="292"/>
                  </a:cubicBezTo>
                  <a:lnTo>
                    <a:pt x="1702" y="322"/>
                  </a:lnTo>
                  <a:cubicBezTo>
                    <a:pt x="1622" y="330"/>
                    <a:pt x="1541" y="333"/>
                    <a:pt x="1462" y="333"/>
                  </a:cubicBezTo>
                  <a:cubicBezTo>
                    <a:pt x="1416" y="333"/>
                    <a:pt x="1371" y="332"/>
                    <a:pt x="1326" y="330"/>
                  </a:cubicBezTo>
                  <a:cubicBezTo>
                    <a:pt x="1307" y="330"/>
                    <a:pt x="1288" y="330"/>
                    <a:pt x="1269" y="330"/>
                  </a:cubicBezTo>
                  <a:cubicBezTo>
                    <a:pt x="1209" y="330"/>
                    <a:pt x="1151" y="332"/>
                    <a:pt x="1095" y="332"/>
                  </a:cubicBezTo>
                  <a:cubicBezTo>
                    <a:pt x="1054" y="332"/>
                    <a:pt x="1013" y="331"/>
                    <a:pt x="974" y="326"/>
                  </a:cubicBezTo>
                  <a:lnTo>
                    <a:pt x="657" y="301"/>
                  </a:lnTo>
                  <a:cubicBezTo>
                    <a:pt x="496" y="284"/>
                    <a:pt x="339" y="263"/>
                    <a:pt x="183" y="233"/>
                  </a:cubicBezTo>
                  <a:cubicBezTo>
                    <a:pt x="69" y="212"/>
                    <a:pt x="1" y="203"/>
                    <a:pt x="1" y="203"/>
                  </a:cubicBezTo>
                  <a:lnTo>
                    <a:pt x="1" y="203"/>
                  </a:lnTo>
                  <a:cubicBezTo>
                    <a:pt x="1" y="203"/>
                    <a:pt x="60" y="233"/>
                    <a:pt x="170" y="271"/>
                  </a:cubicBezTo>
                  <a:lnTo>
                    <a:pt x="369" y="343"/>
                  </a:lnTo>
                  <a:cubicBezTo>
                    <a:pt x="454" y="381"/>
                    <a:pt x="543" y="407"/>
                    <a:pt x="636" y="419"/>
                  </a:cubicBezTo>
                  <a:cubicBezTo>
                    <a:pt x="733" y="440"/>
                    <a:pt x="843" y="462"/>
                    <a:pt x="957" y="483"/>
                  </a:cubicBezTo>
                  <a:cubicBezTo>
                    <a:pt x="1076" y="504"/>
                    <a:pt x="1199" y="517"/>
                    <a:pt x="1321" y="521"/>
                  </a:cubicBezTo>
                  <a:cubicBezTo>
                    <a:pt x="1402" y="529"/>
                    <a:pt x="1484" y="532"/>
                    <a:pt x="1567" y="532"/>
                  </a:cubicBezTo>
                  <a:cubicBezTo>
                    <a:pt x="1615" y="532"/>
                    <a:pt x="1663" y="531"/>
                    <a:pt x="1711" y="529"/>
                  </a:cubicBezTo>
                  <a:lnTo>
                    <a:pt x="2113" y="508"/>
                  </a:lnTo>
                  <a:lnTo>
                    <a:pt x="2511" y="453"/>
                  </a:lnTo>
                  <a:cubicBezTo>
                    <a:pt x="2642" y="436"/>
                    <a:pt x="2769" y="407"/>
                    <a:pt x="2892" y="381"/>
                  </a:cubicBezTo>
                  <a:cubicBezTo>
                    <a:pt x="3137" y="330"/>
                    <a:pt x="3357" y="263"/>
                    <a:pt x="3556" y="212"/>
                  </a:cubicBezTo>
                  <a:cubicBezTo>
                    <a:pt x="3751" y="157"/>
                    <a:pt x="3903" y="98"/>
                    <a:pt x="4013" y="60"/>
                  </a:cubicBezTo>
                  <a:cubicBezTo>
                    <a:pt x="4123" y="21"/>
                    <a:pt x="4187" y="0"/>
                    <a:pt x="4187"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8"/>
            <p:cNvSpPr/>
            <p:nvPr/>
          </p:nvSpPr>
          <p:spPr>
            <a:xfrm>
              <a:off x="6007900" y="7621450"/>
              <a:ext cx="88175" cy="15950"/>
            </a:xfrm>
            <a:custGeom>
              <a:rect b="b" l="l" r="r" t="t"/>
              <a:pathLst>
                <a:path extrusionOk="0" h="638" w="3527">
                  <a:moveTo>
                    <a:pt x="3527" y="1"/>
                  </a:moveTo>
                  <a:cubicBezTo>
                    <a:pt x="3527" y="1"/>
                    <a:pt x="3463" y="13"/>
                    <a:pt x="3370" y="39"/>
                  </a:cubicBezTo>
                  <a:cubicBezTo>
                    <a:pt x="3273" y="64"/>
                    <a:pt x="3137" y="111"/>
                    <a:pt x="2972" y="149"/>
                  </a:cubicBezTo>
                  <a:cubicBezTo>
                    <a:pt x="2892" y="166"/>
                    <a:pt x="2803" y="191"/>
                    <a:pt x="2714" y="212"/>
                  </a:cubicBezTo>
                  <a:cubicBezTo>
                    <a:pt x="2621" y="238"/>
                    <a:pt x="2519" y="250"/>
                    <a:pt x="2418" y="276"/>
                  </a:cubicBezTo>
                  <a:cubicBezTo>
                    <a:pt x="2215" y="327"/>
                    <a:pt x="1990" y="352"/>
                    <a:pt x="1774" y="390"/>
                  </a:cubicBezTo>
                  <a:lnTo>
                    <a:pt x="1444" y="424"/>
                  </a:lnTo>
                  <a:cubicBezTo>
                    <a:pt x="1338" y="437"/>
                    <a:pt x="1233" y="441"/>
                    <a:pt x="1127" y="441"/>
                  </a:cubicBezTo>
                  <a:cubicBezTo>
                    <a:pt x="1040" y="441"/>
                    <a:pt x="953" y="450"/>
                    <a:pt x="868" y="450"/>
                  </a:cubicBezTo>
                  <a:cubicBezTo>
                    <a:pt x="854" y="450"/>
                    <a:pt x="840" y="450"/>
                    <a:pt x="826" y="449"/>
                  </a:cubicBezTo>
                  <a:cubicBezTo>
                    <a:pt x="733" y="441"/>
                    <a:pt x="644" y="437"/>
                    <a:pt x="560" y="432"/>
                  </a:cubicBezTo>
                  <a:cubicBezTo>
                    <a:pt x="484" y="432"/>
                    <a:pt x="407" y="428"/>
                    <a:pt x="331" y="415"/>
                  </a:cubicBezTo>
                  <a:lnTo>
                    <a:pt x="153" y="390"/>
                  </a:lnTo>
                  <a:cubicBezTo>
                    <a:pt x="56" y="373"/>
                    <a:pt x="1" y="369"/>
                    <a:pt x="1" y="369"/>
                  </a:cubicBezTo>
                  <a:lnTo>
                    <a:pt x="1" y="369"/>
                  </a:lnTo>
                  <a:cubicBezTo>
                    <a:pt x="1" y="369"/>
                    <a:pt x="52" y="394"/>
                    <a:pt x="145" y="428"/>
                  </a:cubicBezTo>
                  <a:lnTo>
                    <a:pt x="314" y="496"/>
                  </a:lnTo>
                  <a:cubicBezTo>
                    <a:pt x="386" y="525"/>
                    <a:pt x="462" y="547"/>
                    <a:pt x="539" y="555"/>
                  </a:cubicBezTo>
                  <a:cubicBezTo>
                    <a:pt x="623" y="572"/>
                    <a:pt x="716" y="593"/>
                    <a:pt x="814" y="610"/>
                  </a:cubicBezTo>
                  <a:cubicBezTo>
                    <a:pt x="915" y="623"/>
                    <a:pt x="1017" y="627"/>
                    <a:pt x="1127" y="631"/>
                  </a:cubicBezTo>
                  <a:cubicBezTo>
                    <a:pt x="1182" y="636"/>
                    <a:pt x="1238" y="638"/>
                    <a:pt x="1294" y="638"/>
                  </a:cubicBezTo>
                  <a:cubicBezTo>
                    <a:pt x="1350" y="638"/>
                    <a:pt x="1406" y="636"/>
                    <a:pt x="1461" y="631"/>
                  </a:cubicBezTo>
                  <a:lnTo>
                    <a:pt x="1804" y="606"/>
                  </a:lnTo>
                  <a:lnTo>
                    <a:pt x="2143" y="542"/>
                  </a:lnTo>
                  <a:cubicBezTo>
                    <a:pt x="2253" y="525"/>
                    <a:pt x="2359" y="496"/>
                    <a:pt x="2464" y="462"/>
                  </a:cubicBezTo>
                  <a:cubicBezTo>
                    <a:pt x="2655" y="411"/>
                    <a:pt x="2841" y="343"/>
                    <a:pt x="3019" y="263"/>
                  </a:cubicBezTo>
                  <a:cubicBezTo>
                    <a:pt x="3146" y="208"/>
                    <a:pt x="3268" y="149"/>
                    <a:pt x="3391" y="77"/>
                  </a:cubicBezTo>
                  <a:cubicBezTo>
                    <a:pt x="3476" y="30"/>
                    <a:pt x="3527" y="1"/>
                    <a:pt x="3527"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8"/>
            <p:cNvSpPr/>
            <p:nvPr/>
          </p:nvSpPr>
          <p:spPr>
            <a:xfrm>
              <a:off x="5990450" y="7636275"/>
              <a:ext cx="71125" cy="15725"/>
            </a:xfrm>
            <a:custGeom>
              <a:rect b="b" l="l" r="r" t="t"/>
              <a:pathLst>
                <a:path extrusionOk="0" h="629" w="2845">
                  <a:moveTo>
                    <a:pt x="1" y="0"/>
                  </a:moveTo>
                  <a:lnTo>
                    <a:pt x="98" y="76"/>
                  </a:lnTo>
                  <a:cubicBezTo>
                    <a:pt x="187" y="148"/>
                    <a:pt x="284" y="212"/>
                    <a:pt x="386" y="263"/>
                  </a:cubicBezTo>
                  <a:cubicBezTo>
                    <a:pt x="445" y="296"/>
                    <a:pt x="513" y="330"/>
                    <a:pt x="589" y="364"/>
                  </a:cubicBezTo>
                  <a:cubicBezTo>
                    <a:pt x="665" y="402"/>
                    <a:pt x="746" y="432"/>
                    <a:pt x="826" y="457"/>
                  </a:cubicBezTo>
                  <a:cubicBezTo>
                    <a:pt x="911" y="487"/>
                    <a:pt x="1000" y="512"/>
                    <a:pt x="1088" y="533"/>
                  </a:cubicBezTo>
                  <a:lnTo>
                    <a:pt x="1363" y="589"/>
                  </a:lnTo>
                  <a:lnTo>
                    <a:pt x="1643" y="618"/>
                  </a:lnTo>
                  <a:cubicBezTo>
                    <a:pt x="1708" y="624"/>
                    <a:pt x="1773" y="628"/>
                    <a:pt x="1840" y="628"/>
                  </a:cubicBezTo>
                  <a:cubicBezTo>
                    <a:pt x="1864" y="628"/>
                    <a:pt x="1889" y="628"/>
                    <a:pt x="1914" y="627"/>
                  </a:cubicBezTo>
                  <a:cubicBezTo>
                    <a:pt x="1940" y="627"/>
                    <a:pt x="1966" y="628"/>
                    <a:pt x="1992" y="628"/>
                  </a:cubicBezTo>
                  <a:cubicBezTo>
                    <a:pt x="2124" y="628"/>
                    <a:pt x="2257" y="619"/>
                    <a:pt x="2388" y="601"/>
                  </a:cubicBezTo>
                  <a:cubicBezTo>
                    <a:pt x="2502" y="593"/>
                    <a:pt x="2612" y="572"/>
                    <a:pt x="2722" y="550"/>
                  </a:cubicBezTo>
                  <a:lnTo>
                    <a:pt x="2845" y="521"/>
                  </a:lnTo>
                  <a:lnTo>
                    <a:pt x="2722" y="508"/>
                  </a:lnTo>
                  <a:lnTo>
                    <a:pt x="2388" y="478"/>
                  </a:lnTo>
                  <a:cubicBezTo>
                    <a:pt x="2320" y="474"/>
                    <a:pt x="2248" y="466"/>
                    <a:pt x="2168" y="462"/>
                  </a:cubicBezTo>
                  <a:cubicBezTo>
                    <a:pt x="2091" y="457"/>
                    <a:pt x="2011" y="445"/>
                    <a:pt x="1926" y="440"/>
                  </a:cubicBezTo>
                  <a:cubicBezTo>
                    <a:pt x="1757" y="428"/>
                    <a:pt x="1575" y="398"/>
                    <a:pt x="1397" y="377"/>
                  </a:cubicBezTo>
                  <a:cubicBezTo>
                    <a:pt x="1224" y="343"/>
                    <a:pt x="1042" y="318"/>
                    <a:pt x="881" y="271"/>
                  </a:cubicBezTo>
                  <a:cubicBezTo>
                    <a:pt x="801" y="250"/>
                    <a:pt x="720" y="237"/>
                    <a:pt x="644" y="216"/>
                  </a:cubicBezTo>
                  <a:cubicBezTo>
                    <a:pt x="568" y="191"/>
                    <a:pt x="500" y="169"/>
                    <a:pt x="432" y="148"/>
                  </a:cubicBezTo>
                  <a:cubicBezTo>
                    <a:pt x="301" y="114"/>
                    <a:pt x="200" y="64"/>
                    <a:pt x="119" y="38"/>
                  </a:cubicBezTo>
                  <a:lnTo>
                    <a:pt x="1"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8"/>
            <p:cNvSpPr/>
            <p:nvPr/>
          </p:nvSpPr>
          <p:spPr>
            <a:xfrm>
              <a:off x="5985900" y="7657100"/>
              <a:ext cx="56425" cy="12200"/>
            </a:xfrm>
            <a:custGeom>
              <a:rect b="b" l="l" r="r" t="t"/>
              <a:pathLst>
                <a:path extrusionOk="0" h="488" w="2257">
                  <a:moveTo>
                    <a:pt x="1" y="1"/>
                  </a:moveTo>
                  <a:cubicBezTo>
                    <a:pt x="102" y="64"/>
                    <a:pt x="212" y="124"/>
                    <a:pt x="322" y="175"/>
                  </a:cubicBezTo>
                  <a:cubicBezTo>
                    <a:pt x="437" y="230"/>
                    <a:pt x="551" y="276"/>
                    <a:pt x="674" y="310"/>
                  </a:cubicBezTo>
                  <a:cubicBezTo>
                    <a:pt x="805" y="352"/>
                    <a:pt x="944" y="390"/>
                    <a:pt x="1088" y="428"/>
                  </a:cubicBezTo>
                  <a:cubicBezTo>
                    <a:pt x="1237" y="450"/>
                    <a:pt x="1385" y="467"/>
                    <a:pt x="1520" y="479"/>
                  </a:cubicBezTo>
                  <a:cubicBezTo>
                    <a:pt x="1588" y="488"/>
                    <a:pt x="1656" y="488"/>
                    <a:pt x="1719" y="488"/>
                  </a:cubicBezTo>
                  <a:cubicBezTo>
                    <a:pt x="1783" y="483"/>
                    <a:pt x="1842" y="475"/>
                    <a:pt x="1897" y="471"/>
                  </a:cubicBezTo>
                  <a:cubicBezTo>
                    <a:pt x="2015" y="462"/>
                    <a:pt x="2138" y="441"/>
                    <a:pt x="2257" y="420"/>
                  </a:cubicBezTo>
                  <a:cubicBezTo>
                    <a:pt x="2138" y="386"/>
                    <a:pt x="2020" y="365"/>
                    <a:pt x="1897" y="348"/>
                  </a:cubicBezTo>
                  <a:cubicBezTo>
                    <a:pt x="1842" y="340"/>
                    <a:pt x="1787" y="331"/>
                    <a:pt x="1723" y="327"/>
                  </a:cubicBezTo>
                  <a:cubicBezTo>
                    <a:pt x="1660" y="323"/>
                    <a:pt x="1601" y="297"/>
                    <a:pt x="1533" y="289"/>
                  </a:cubicBezTo>
                  <a:cubicBezTo>
                    <a:pt x="1406" y="259"/>
                    <a:pt x="1266" y="238"/>
                    <a:pt x="1131" y="217"/>
                  </a:cubicBezTo>
                  <a:cubicBezTo>
                    <a:pt x="991" y="183"/>
                    <a:pt x="856" y="153"/>
                    <a:pt x="720" y="128"/>
                  </a:cubicBezTo>
                  <a:cubicBezTo>
                    <a:pt x="657" y="111"/>
                    <a:pt x="593" y="107"/>
                    <a:pt x="530" y="94"/>
                  </a:cubicBezTo>
                  <a:cubicBezTo>
                    <a:pt x="470" y="77"/>
                    <a:pt x="415" y="64"/>
                    <a:pt x="360" y="56"/>
                  </a:cubicBezTo>
                  <a:cubicBezTo>
                    <a:pt x="242" y="31"/>
                    <a:pt x="119" y="14"/>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8"/>
            <p:cNvSpPr/>
            <p:nvPr/>
          </p:nvSpPr>
          <p:spPr>
            <a:xfrm>
              <a:off x="5972775" y="7672025"/>
              <a:ext cx="38975" cy="12725"/>
            </a:xfrm>
            <a:custGeom>
              <a:rect b="b" l="l" r="r" t="t"/>
              <a:pathLst>
                <a:path extrusionOk="0" h="509" w="1559">
                  <a:moveTo>
                    <a:pt x="1" y="1"/>
                  </a:moveTo>
                  <a:lnTo>
                    <a:pt x="1" y="1"/>
                  </a:lnTo>
                  <a:cubicBezTo>
                    <a:pt x="1" y="1"/>
                    <a:pt x="18" y="22"/>
                    <a:pt x="47" y="56"/>
                  </a:cubicBezTo>
                  <a:cubicBezTo>
                    <a:pt x="90" y="107"/>
                    <a:pt x="136" y="153"/>
                    <a:pt x="187" y="191"/>
                  </a:cubicBezTo>
                  <a:cubicBezTo>
                    <a:pt x="259" y="250"/>
                    <a:pt x="335" y="301"/>
                    <a:pt x="420" y="339"/>
                  </a:cubicBezTo>
                  <a:cubicBezTo>
                    <a:pt x="466" y="365"/>
                    <a:pt x="513" y="386"/>
                    <a:pt x="559" y="403"/>
                  </a:cubicBezTo>
                  <a:lnTo>
                    <a:pt x="712" y="458"/>
                  </a:lnTo>
                  <a:cubicBezTo>
                    <a:pt x="813" y="483"/>
                    <a:pt x="919" y="496"/>
                    <a:pt x="1025" y="504"/>
                  </a:cubicBezTo>
                  <a:cubicBezTo>
                    <a:pt x="1058" y="507"/>
                    <a:pt x="1091" y="509"/>
                    <a:pt x="1123" y="509"/>
                  </a:cubicBezTo>
                  <a:cubicBezTo>
                    <a:pt x="1182" y="509"/>
                    <a:pt x="1240" y="504"/>
                    <a:pt x="1300" y="496"/>
                  </a:cubicBezTo>
                  <a:cubicBezTo>
                    <a:pt x="1364" y="488"/>
                    <a:pt x="1427" y="475"/>
                    <a:pt x="1486" y="454"/>
                  </a:cubicBezTo>
                  <a:cubicBezTo>
                    <a:pt x="1533" y="437"/>
                    <a:pt x="1558" y="428"/>
                    <a:pt x="1558" y="428"/>
                  </a:cubicBezTo>
                  <a:cubicBezTo>
                    <a:pt x="1558" y="428"/>
                    <a:pt x="1529" y="420"/>
                    <a:pt x="1486" y="407"/>
                  </a:cubicBezTo>
                  <a:cubicBezTo>
                    <a:pt x="1440" y="399"/>
                    <a:pt x="1372" y="390"/>
                    <a:pt x="1300" y="373"/>
                  </a:cubicBezTo>
                  <a:cubicBezTo>
                    <a:pt x="1262" y="365"/>
                    <a:pt x="1224" y="356"/>
                    <a:pt x="1182" y="348"/>
                  </a:cubicBezTo>
                  <a:lnTo>
                    <a:pt x="1050" y="318"/>
                  </a:lnTo>
                  <a:cubicBezTo>
                    <a:pt x="962" y="301"/>
                    <a:pt x="864" y="276"/>
                    <a:pt x="767" y="246"/>
                  </a:cubicBezTo>
                  <a:cubicBezTo>
                    <a:pt x="674" y="217"/>
                    <a:pt x="581" y="191"/>
                    <a:pt x="492" y="166"/>
                  </a:cubicBezTo>
                  <a:cubicBezTo>
                    <a:pt x="403" y="136"/>
                    <a:pt x="322" y="107"/>
                    <a:pt x="246" y="85"/>
                  </a:cubicBezTo>
                  <a:cubicBezTo>
                    <a:pt x="174" y="64"/>
                    <a:pt x="115" y="35"/>
                    <a:pt x="73" y="22"/>
                  </a:cubicBezTo>
                  <a:cubicBezTo>
                    <a:pt x="26" y="5"/>
                    <a:pt x="1" y="1"/>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8"/>
            <p:cNvSpPr/>
            <p:nvPr/>
          </p:nvSpPr>
          <p:spPr>
            <a:xfrm>
              <a:off x="5960400" y="7684400"/>
              <a:ext cx="34100" cy="9650"/>
            </a:xfrm>
            <a:custGeom>
              <a:rect b="b" l="l" r="r" t="t"/>
              <a:pathLst>
                <a:path extrusionOk="0" h="386" w="1364">
                  <a:moveTo>
                    <a:pt x="1" y="1"/>
                  </a:moveTo>
                  <a:lnTo>
                    <a:pt x="1" y="1"/>
                  </a:lnTo>
                  <a:cubicBezTo>
                    <a:pt x="56" y="56"/>
                    <a:pt x="115" y="107"/>
                    <a:pt x="178" y="149"/>
                  </a:cubicBezTo>
                  <a:cubicBezTo>
                    <a:pt x="242" y="196"/>
                    <a:pt x="310" y="234"/>
                    <a:pt x="386" y="259"/>
                  </a:cubicBezTo>
                  <a:cubicBezTo>
                    <a:pt x="462" y="297"/>
                    <a:pt x="551" y="323"/>
                    <a:pt x="640" y="352"/>
                  </a:cubicBezTo>
                  <a:cubicBezTo>
                    <a:pt x="733" y="365"/>
                    <a:pt x="826" y="378"/>
                    <a:pt x="911" y="382"/>
                  </a:cubicBezTo>
                  <a:cubicBezTo>
                    <a:pt x="932" y="384"/>
                    <a:pt x="953" y="385"/>
                    <a:pt x="974" y="385"/>
                  </a:cubicBezTo>
                  <a:cubicBezTo>
                    <a:pt x="1032" y="385"/>
                    <a:pt x="1088" y="377"/>
                    <a:pt x="1143" y="365"/>
                  </a:cubicBezTo>
                  <a:cubicBezTo>
                    <a:pt x="1220" y="352"/>
                    <a:pt x="1292" y="331"/>
                    <a:pt x="1363" y="306"/>
                  </a:cubicBezTo>
                  <a:cubicBezTo>
                    <a:pt x="1292" y="276"/>
                    <a:pt x="1215" y="255"/>
                    <a:pt x="1143" y="242"/>
                  </a:cubicBezTo>
                  <a:cubicBezTo>
                    <a:pt x="1110" y="234"/>
                    <a:pt x="1071" y="230"/>
                    <a:pt x="1038" y="225"/>
                  </a:cubicBezTo>
                  <a:cubicBezTo>
                    <a:pt x="999" y="217"/>
                    <a:pt x="961" y="200"/>
                    <a:pt x="923" y="191"/>
                  </a:cubicBezTo>
                  <a:cubicBezTo>
                    <a:pt x="847" y="170"/>
                    <a:pt x="767" y="153"/>
                    <a:pt x="686" y="141"/>
                  </a:cubicBezTo>
                  <a:cubicBezTo>
                    <a:pt x="606" y="119"/>
                    <a:pt x="521" y="94"/>
                    <a:pt x="445" y="81"/>
                  </a:cubicBezTo>
                  <a:cubicBezTo>
                    <a:pt x="403" y="73"/>
                    <a:pt x="365" y="73"/>
                    <a:pt x="326" y="60"/>
                  </a:cubicBezTo>
                  <a:cubicBezTo>
                    <a:pt x="293" y="48"/>
                    <a:pt x="259" y="43"/>
                    <a:pt x="225" y="35"/>
                  </a:cubicBezTo>
                  <a:cubicBezTo>
                    <a:pt x="153" y="18"/>
                    <a:pt x="77" y="5"/>
                    <a:pt x="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8"/>
            <p:cNvSpPr/>
            <p:nvPr/>
          </p:nvSpPr>
          <p:spPr>
            <a:xfrm>
              <a:off x="5629425" y="7331100"/>
              <a:ext cx="410250" cy="169325"/>
            </a:xfrm>
            <a:custGeom>
              <a:rect b="b" l="l" r="r" t="t"/>
              <a:pathLst>
                <a:path extrusionOk="0" h="6773" w="16410">
                  <a:moveTo>
                    <a:pt x="6882" y="1"/>
                  </a:moveTo>
                  <a:cubicBezTo>
                    <a:pt x="6781" y="1"/>
                    <a:pt x="6678" y="2"/>
                    <a:pt x="6573" y="5"/>
                  </a:cubicBezTo>
                  <a:cubicBezTo>
                    <a:pt x="1968" y="140"/>
                    <a:pt x="673" y="1812"/>
                    <a:pt x="0" y="3133"/>
                  </a:cubicBezTo>
                  <a:lnTo>
                    <a:pt x="13286" y="6773"/>
                  </a:lnTo>
                  <a:cubicBezTo>
                    <a:pt x="13180" y="6366"/>
                    <a:pt x="13773" y="5448"/>
                    <a:pt x="14069" y="5126"/>
                  </a:cubicBezTo>
                  <a:cubicBezTo>
                    <a:pt x="14471" y="4614"/>
                    <a:pt x="15174" y="4343"/>
                    <a:pt x="15737" y="4022"/>
                  </a:cubicBezTo>
                  <a:cubicBezTo>
                    <a:pt x="16249" y="3751"/>
                    <a:pt x="16410" y="3645"/>
                    <a:pt x="16063" y="3133"/>
                  </a:cubicBezTo>
                  <a:cubicBezTo>
                    <a:pt x="15783" y="2688"/>
                    <a:pt x="15407" y="2320"/>
                    <a:pt x="14958" y="2053"/>
                  </a:cubicBezTo>
                  <a:cubicBezTo>
                    <a:pt x="13824" y="1380"/>
                    <a:pt x="12152" y="652"/>
                    <a:pt x="10886" y="466"/>
                  </a:cubicBezTo>
                  <a:cubicBezTo>
                    <a:pt x="9429" y="265"/>
                    <a:pt x="8299" y="1"/>
                    <a:pt x="688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8"/>
            <p:cNvSpPr/>
            <p:nvPr/>
          </p:nvSpPr>
          <p:spPr>
            <a:xfrm>
              <a:off x="5716925" y="7334700"/>
              <a:ext cx="39800" cy="45100"/>
            </a:xfrm>
            <a:custGeom>
              <a:rect b="b" l="l" r="r" t="t"/>
              <a:pathLst>
                <a:path extrusionOk="0" h="1804" w="1592">
                  <a:moveTo>
                    <a:pt x="1592" y="1"/>
                  </a:moveTo>
                  <a:lnTo>
                    <a:pt x="1592" y="1"/>
                  </a:lnTo>
                  <a:cubicBezTo>
                    <a:pt x="1486" y="72"/>
                    <a:pt x="1389" y="149"/>
                    <a:pt x="1291" y="233"/>
                  </a:cubicBezTo>
                  <a:cubicBezTo>
                    <a:pt x="1118" y="386"/>
                    <a:pt x="894" y="585"/>
                    <a:pt x="686" y="800"/>
                  </a:cubicBezTo>
                  <a:cubicBezTo>
                    <a:pt x="585" y="915"/>
                    <a:pt x="483" y="1029"/>
                    <a:pt x="398" y="1139"/>
                  </a:cubicBezTo>
                  <a:cubicBezTo>
                    <a:pt x="314" y="1241"/>
                    <a:pt x="242" y="1351"/>
                    <a:pt x="178" y="1465"/>
                  </a:cubicBezTo>
                  <a:cubicBezTo>
                    <a:pt x="111" y="1575"/>
                    <a:pt x="51" y="1689"/>
                    <a:pt x="1" y="1804"/>
                  </a:cubicBezTo>
                  <a:cubicBezTo>
                    <a:pt x="98" y="1723"/>
                    <a:pt x="191" y="1634"/>
                    <a:pt x="276" y="1541"/>
                  </a:cubicBezTo>
                  <a:cubicBezTo>
                    <a:pt x="314" y="1499"/>
                    <a:pt x="356" y="1457"/>
                    <a:pt x="398" y="1410"/>
                  </a:cubicBezTo>
                  <a:cubicBezTo>
                    <a:pt x="437" y="1359"/>
                    <a:pt x="492" y="1317"/>
                    <a:pt x="542" y="1266"/>
                  </a:cubicBezTo>
                  <a:cubicBezTo>
                    <a:pt x="640" y="1164"/>
                    <a:pt x="741" y="1054"/>
                    <a:pt x="843" y="949"/>
                  </a:cubicBezTo>
                  <a:cubicBezTo>
                    <a:pt x="1038" y="750"/>
                    <a:pt x="1215" y="538"/>
                    <a:pt x="1380" y="318"/>
                  </a:cubicBezTo>
                  <a:cubicBezTo>
                    <a:pt x="1457" y="212"/>
                    <a:pt x="1529" y="106"/>
                    <a:pt x="159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8"/>
            <p:cNvSpPr/>
            <p:nvPr/>
          </p:nvSpPr>
          <p:spPr>
            <a:xfrm>
              <a:off x="5693425" y="7339350"/>
              <a:ext cx="41100" cy="37700"/>
            </a:xfrm>
            <a:custGeom>
              <a:rect b="b" l="l" r="r" t="t"/>
              <a:pathLst>
                <a:path extrusionOk="0" h="1508" w="1644">
                  <a:moveTo>
                    <a:pt x="1643" y="1"/>
                  </a:moveTo>
                  <a:lnTo>
                    <a:pt x="1643" y="1"/>
                  </a:lnTo>
                  <a:cubicBezTo>
                    <a:pt x="1533" y="43"/>
                    <a:pt x="1423" y="90"/>
                    <a:pt x="1321" y="149"/>
                  </a:cubicBezTo>
                  <a:cubicBezTo>
                    <a:pt x="1275" y="170"/>
                    <a:pt x="1224" y="200"/>
                    <a:pt x="1169" y="229"/>
                  </a:cubicBezTo>
                  <a:cubicBezTo>
                    <a:pt x="1114" y="259"/>
                    <a:pt x="1059" y="293"/>
                    <a:pt x="1013" y="335"/>
                  </a:cubicBezTo>
                  <a:cubicBezTo>
                    <a:pt x="902" y="411"/>
                    <a:pt x="788" y="504"/>
                    <a:pt x="678" y="593"/>
                  </a:cubicBezTo>
                  <a:cubicBezTo>
                    <a:pt x="577" y="695"/>
                    <a:pt x="479" y="796"/>
                    <a:pt x="390" y="898"/>
                  </a:cubicBezTo>
                  <a:cubicBezTo>
                    <a:pt x="306" y="991"/>
                    <a:pt x="234" y="1089"/>
                    <a:pt x="174" y="1194"/>
                  </a:cubicBezTo>
                  <a:cubicBezTo>
                    <a:pt x="111" y="1296"/>
                    <a:pt x="52" y="1398"/>
                    <a:pt x="1" y="1508"/>
                  </a:cubicBezTo>
                  <a:cubicBezTo>
                    <a:pt x="94" y="1436"/>
                    <a:pt x="183" y="1355"/>
                    <a:pt x="268" y="1275"/>
                  </a:cubicBezTo>
                  <a:cubicBezTo>
                    <a:pt x="306" y="1237"/>
                    <a:pt x="348" y="1199"/>
                    <a:pt x="390" y="1156"/>
                  </a:cubicBezTo>
                  <a:cubicBezTo>
                    <a:pt x="428" y="1114"/>
                    <a:pt x="483" y="1076"/>
                    <a:pt x="530" y="1029"/>
                  </a:cubicBezTo>
                  <a:cubicBezTo>
                    <a:pt x="627" y="945"/>
                    <a:pt x="720" y="839"/>
                    <a:pt x="822" y="754"/>
                  </a:cubicBezTo>
                  <a:cubicBezTo>
                    <a:pt x="928" y="665"/>
                    <a:pt x="1029" y="576"/>
                    <a:pt x="1123" y="488"/>
                  </a:cubicBezTo>
                  <a:cubicBezTo>
                    <a:pt x="1173" y="445"/>
                    <a:pt x="1216" y="399"/>
                    <a:pt x="1262" y="361"/>
                  </a:cubicBezTo>
                  <a:cubicBezTo>
                    <a:pt x="1309" y="322"/>
                    <a:pt x="1351" y="284"/>
                    <a:pt x="1389" y="250"/>
                  </a:cubicBezTo>
                  <a:cubicBezTo>
                    <a:pt x="1478" y="170"/>
                    <a:pt x="1563" y="90"/>
                    <a:pt x="164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8"/>
            <p:cNvSpPr/>
            <p:nvPr/>
          </p:nvSpPr>
          <p:spPr>
            <a:xfrm>
              <a:off x="5665825" y="7347400"/>
              <a:ext cx="30275" cy="36425"/>
            </a:xfrm>
            <a:custGeom>
              <a:rect b="b" l="l" r="r" t="t"/>
              <a:pathLst>
                <a:path extrusionOk="0" h="1457" w="1211">
                  <a:moveTo>
                    <a:pt x="1211" y="0"/>
                  </a:moveTo>
                  <a:cubicBezTo>
                    <a:pt x="1211" y="0"/>
                    <a:pt x="1181" y="13"/>
                    <a:pt x="1135" y="39"/>
                  </a:cubicBezTo>
                  <a:cubicBezTo>
                    <a:pt x="1067" y="68"/>
                    <a:pt x="1003" y="106"/>
                    <a:pt x="944" y="149"/>
                  </a:cubicBezTo>
                  <a:cubicBezTo>
                    <a:pt x="859" y="208"/>
                    <a:pt x="779" y="276"/>
                    <a:pt x="703" y="352"/>
                  </a:cubicBezTo>
                  <a:cubicBezTo>
                    <a:pt x="618" y="436"/>
                    <a:pt x="538" y="525"/>
                    <a:pt x="466" y="618"/>
                  </a:cubicBezTo>
                  <a:cubicBezTo>
                    <a:pt x="398" y="716"/>
                    <a:pt x="330" y="813"/>
                    <a:pt x="271" y="910"/>
                  </a:cubicBezTo>
                  <a:cubicBezTo>
                    <a:pt x="212" y="1008"/>
                    <a:pt x="161" y="1097"/>
                    <a:pt x="123" y="1177"/>
                  </a:cubicBezTo>
                  <a:cubicBezTo>
                    <a:pt x="76" y="1270"/>
                    <a:pt x="34" y="1363"/>
                    <a:pt x="0" y="1456"/>
                  </a:cubicBezTo>
                  <a:cubicBezTo>
                    <a:pt x="81" y="1393"/>
                    <a:pt x="153" y="1325"/>
                    <a:pt x="225" y="1249"/>
                  </a:cubicBezTo>
                  <a:cubicBezTo>
                    <a:pt x="368" y="1088"/>
                    <a:pt x="508" y="923"/>
                    <a:pt x="639" y="745"/>
                  </a:cubicBezTo>
                  <a:lnTo>
                    <a:pt x="847" y="474"/>
                  </a:lnTo>
                  <a:cubicBezTo>
                    <a:pt x="881" y="432"/>
                    <a:pt x="906" y="386"/>
                    <a:pt x="940" y="352"/>
                  </a:cubicBezTo>
                  <a:cubicBezTo>
                    <a:pt x="974" y="314"/>
                    <a:pt x="999" y="276"/>
                    <a:pt x="1025" y="237"/>
                  </a:cubicBezTo>
                  <a:cubicBezTo>
                    <a:pt x="1075" y="170"/>
                    <a:pt x="1130" y="110"/>
                    <a:pt x="1164" y="68"/>
                  </a:cubicBezTo>
                  <a:cubicBezTo>
                    <a:pt x="1194" y="26"/>
                    <a:pt x="1211" y="0"/>
                    <a:pt x="121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8"/>
            <p:cNvSpPr/>
            <p:nvPr/>
          </p:nvSpPr>
          <p:spPr>
            <a:xfrm>
              <a:off x="5644875" y="7369100"/>
              <a:ext cx="18950" cy="22875"/>
            </a:xfrm>
            <a:custGeom>
              <a:rect b="b" l="l" r="r" t="t"/>
              <a:pathLst>
                <a:path extrusionOk="0" h="915" w="758">
                  <a:moveTo>
                    <a:pt x="758" y="0"/>
                  </a:moveTo>
                  <a:lnTo>
                    <a:pt x="758" y="0"/>
                  </a:lnTo>
                  <a:cubicBezTo>
                    <a:pt x="694" y="21"/>
                    <a:pt x="635" y="51"/>
                    <a:pt x="580" y="85"/>
                  </a:cubicBezTo>
                  <a:cubicBezTo>
                    <a:pt x="462" y="161"/>
                    <a:pt x="356" y="254"/>
                    <a:pt x="267" y="364"/>
                  </a:cubicBezTo>
                  <a:cubicBezTo>
                    <a:pt x="178" y="474"/>
                    <a:pt x="106" y="597"/>
                    <a:pt x="55" y="724"/>
                  </a:cubicBezTo>
                  <a:cubicBezTo>
                    <a:pt x="30" y="783"/>
                    <a:pt x="13" y="847"/>
                    <a:pt x="0" y="914"/>
                  </a:cubicBezTo>
                  <a:cubicBezTo>
                    <a:pt x="59" y="880"/>
                    <a:pt x="110" y="838"/>
                    <a:pt x="157" y="796"/>
                  </a:cubicBezTo>
                  <a:cubicBezTo>
                    <a:pt x="258" y="703"/>
                    <a:pt x="352" y="605"/>
                    <a:pt x="436" y="500"/>
                  </a:cubicBezTo>
                  <a:cubicBezTo>
                    <a:pt x="478" y="445"/>
                    <a:pt x="521" y="389"/>
                    <a:pt x="563" y="330"/>
                  </a:cubicBezTo>
                  <a:cubicBezTo>
                    <a:pt x="597" y="275"/>
                    <a:pt x="639" y="220"/>
                    <a:pt x="669" y="174"/>
                  </a:cubicBezTo>
                  <a:cubicBezTo>
                    <a:pt x="703" y="119"/>
                    <a:pt x="732" y="59"/>
                    <a:pt x="758"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8"/>
            <p:cNvSpPr/>
            <p:nvPr/>
          </p:nvSpPr>
          <p:spPr>
            <a:xfrm>
              <a:off x="5762100" y="7334700"/>
              <a:ext cx="57375" cy="52500"/>
            </a:xfrm>
            <a:custGeom>
              <a:rect b="b" l="l" r="r" t="t"/>
              <a:pathLst>
                <a:path extrusionOk="0" h="2100" w="2295">
                  <a:moveTo>
                    <a:pt x="2295" y="1"/>
                  </a:moveTo>
                  <a:lnTo>
                    <a:pt x="2164" y="43"/>
                  </a:lnTo>
                  <a:cubicBezTo>
                    <a:pt x="2049" y="81"/>
                    <a:pt x="1939" y="132"/>
                    <a:pt x="1838" y="191"/>
                  </a:cubicBezTo>
                  <a:cubicBezTo>
                    <a:pt x="1685" y="271"/>
                    <a:pt x="1541" y="369"/>
                    <a:pt x="1410" y="475"/>
                  </a:cubicBezTo>
                  <a:cubicBezTo>
                    <a:pt x="1330" y="530"/>
                    <a:pt x="1258" y="593"/>
                    <a:pt x="1186" y="657"/>
                  </a:cubicBezTo>
                  <a:cubicBezTo>
                    <a:pt x="1118" y="724"/>
                    <a:pt x="1038" y="788"/>
                    <a:pt x="970" y="860"/>
                  </a:cubicBezTo>
                  <a:cubicBezTo>
                    <a:pt x="907" y="932"/>
                    <a:pt x="839" y="1008"/>
                    <a:pt x="771" y="1076"/>
                  </a:cubicBezTo>
                  <a:cubicBezTo>
                    <a:pt x="703" y="1148"/>
                    <a:pt x="644" y="1224"/>
                    <a:pt x="585" y="1296"/>
                  </a:cubicBezTo>
                  <a:cubicBezTo>
                    <a:pt x="466" y="1435"/>
                    <a:pt x="365" y="1571"/>
                    <a:pt x="276" y="1694"/>
                  </a:cubicBezTo>
                  <a:cubicBezTo>
                    <a:pt x="102" y="1931"/>
                    <a:pt x="1" y="2100"/>
                    <a:pt x="1" y="2100"/>
                  </a:cubicBezTo>
                  <a:cubicBezTo>
                    <a:pt x="1" y="2100"/>
                    <a:pt x="157" y="1977"/>
                    <a:pt x="373" y="1774"/>
                  </a:cubicBezTo>
                  <a:cubicBezTo>
                    <a:pt x="585" y="1571"/>
                    <a:pt x="856" y="1291"/>
                    <a:pt x="1127" y="1012"/>
                  </a:cubicBezTo>
                  <a:cubicBezTo>
                    <a:pt x="1266" y="877"/>
                    <a:pt x="1398" y="737"/>
                    <a:pt x="1533" y="618"/>
                  </a:cubicBezTo>
                  <a:cubicBezTo>
                    <a:pt x="1601" y="559"/>
                    <a:pt x="1660" y="496"/>
                    <a:pt x="1723" y="445"/>
                  </a:cubicBezTo>
                  <a:cubicBezTo>
                    <a:pt x="1787" y="394"/>
                    <a:pt x="1850" y="343"/>
                    <a:pt x="1901" y="297"/>
                  </a:cubicBezTo>
                  <a:cubicBezTo>
                    <a:pt x="1952" y="250"/>
                    <a:pt x="2007" y="212"/>
                    <a:pt x="2062" y="174"/>
                  </a:cubicBezTo>
                  <a:lnTo>
                    <a:pt x="2189" y="81"/>
                  </a:lnTo>
                  <a:lnTo>
                    <a:pt x="2295"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8"/>
            <p:cNvSpPr/>
            <p:nvPr/>
          </p:nvSpPr>
          <p:spPr>
            <a:xfrm>
              <a:off x="5751325" y="7332575"/>
              <a:ext cx="37800" cy="35800"/>
            </a:xfrm>
            <a:custGeom>
              <a:rect b="b" l="l" r="r" t="t"/>
              <a:pathLst>
                <a:path extrusionOk="0" h="1432" w="1512">
                  <a:moveTo>
                    <a:pt x="1511" y="1"/>
                  </a:moveTo>
                  <a:lnTo>
                    <a:pt x="1511" y="1"/>
                  </a:lnTo>
                  <a:cubicBezTo>
                    <a:pt x="1410" y="43"/>
                    <a:pt x="1308" y="94"/>
                    <a:pt x="1215" y="149"/>
                  </a:cubicBezTo>
                  <a:cubicBezTo>
                    <a:pt x="1113" y="200"/>
                    <a:pt x="1020" y="263"/>
                    <a:pt x="931" y="331"/>
                  </a:cubicBezTo>
                  <a:cubicBezTo>
                    <a:pt x="834" y="407"/>
                    <a:pt x="728" y="496"/>
                    <a:pt x="631" y="581"/>
                  </a:cubicBezTo>
                  <a:cubicBezTo>
                    <a:pt x="538" y="674"/>
                    <a:pt x="445" y="771"/>
                    <a:pt x="364" y="864"/>
                  </a:cubicBezTo>
                  <a:cubicBezTo>
                    <a:pt x="322" y="911"/>
                    <a:pt x="284" y="957"/>
                    <a:pt x="254" y="1004"/>
                  </a:cubicBezTo>
                  <a:cubicBezTo>
                    <a:pt x="216" y="1051"/>
                    <a:pt x="191" y="1097"/>
                    <a:pt x="165" y="1139"/>
                  </a:cubicBezTo>
                  <a:cubicBezTo>
                    <a:pt x="102" y="1233"/>
                    <a:pt x="51" y="1330"/>
                    <a:pt x="0" y="1431"/>
                  </a:cubicBezTo>
                  <a:cubicBezTo>
                    <a:pt x="93" y="1364"/>
                    <a:pt x="178" y="1292"/>
                    <a:pt x="258" y="1220"/>
                  </a:cubicBezTo>
                  <a:cubicBezTo>
                    <a:pt x="292" y="1186"/>
                    <a:pt x="335" y="1152"/>
                    <a:pt x="373" y="1114"/>
                  </a:cubicBezTo>
                  <a:cubicBezTo>
                    <a:pt x="411" y="1072"/>
                    <a:pt x="457" y="1038"/>
                    <a:pt x="504" y="996"/>
                  </a:cubicBezTo>
                  <a:cubicBezTo>
                    <a:pt x="593" y="915"/>
                    <a:pt x="682" y="822"/>
                    <a:pt x="775" y="737"/>
                  </a:cubicBezTo>
                  <a:cubicBezTo>
                    <a:pt x="872" y="653"/>
                    <a:pt x="965" y="568"/>
                    <a:pt x="1050" y="483"/>
                  </a:cubicBezTo>
                  <a:cubicBezTo>
                    <a:pt x="1096" y="441"/>
                    <a:pt x="1134" y="395"/>
                    <a:pt x="1173" y="356"/>
                  </a:cubicBezTo>
                  <a:cubicBezTo>
                    <a:pt x="1215" y="318"/>
                    <a:pt x="1253" y="280"/>
                    <a:pt x="1287" y="246"/>
                  </a:cubicBezTo>
                  <a:cubicBezTo>
                    <a:pt x="1367" y="170"/>
                    <a:pt x="1443" y="90"/>
                    <a:pt x="151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8"/>
            <p:cNvSpPr/>
            <p:nvPr/>
          </p:nvSpPr>
          <p:spPr>
            <a:xfrm>
              <a:off x="5816075" y="7337975"/>
              <a:ext cx="49225" cy="33050"/>
            </a:xfrm>
            <a:custGeom>
              <a:rect b="b" l="l" r="r" t="t"/>
              <a:pathLst>
                <a:path extrusionOk="0" h="1322" w="1969">
                  <a:moveTo>
                    <a:pt x="1969" y="1"/>
                  </a:moveTo>
                  <a:lnTo>
                    <a:pt x="1969" y="1"/>
                  </a:lnTo>
                  <a:cubicBezTo>
                    <a:pt x="1850" y="43"/>
                    <a:pt x="1732" y="90"/>
                    <a:pt x="1621" y="145"/>
                  </a:cubicBezTo>
                  <a:cubicBezTo>
                    <a:pt x="1372" y="259"/>
                    <a:pt x="1135" y="390"/>
                    <a:pt x="902" y="534"/>
                  </a:cubicBezTo>
                  <a:cubicBezTo>
                    <a:pt x="682" y="695"/>
                    <a:pt x="466" y="868"/>
                    <a:pt x="263" y="1055"/>
                  </a:cubicBezTo>
                  <a:cubicBezTo>
                    <a:pt x="170" y="1139"/>
                    <a:pt x="81" y="1228"/>
                    <a:pt x="0" y="1321"/>
                  </a:cubicBezTo>
                  <a:cubicBezTo>
                    <a:pt x="115" y="1271"/>
                    <a:pt x="225" y="1215"/>
                    <a:pt x="335" y="1156"/>
                  </a:cubicBezTo>
                  <a:cubicBezTo>
                    <a:pt x="796" y="873"/>
                    <a:pt x="1249" y="568"/>
                    <a:pt x="1685" y="250"/>
                  </a:cubicBezTo>
                  <a:cubicBezTo>
                    <a:pt x="1782" y="170"/>
                    <a:pt x="1875" y="90"/>
                    <a:pt x="196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8"/>
            <p:cNvSpPr/>
            <p:nvPr/>
          </p:nvSpPr>
          <p:spPr>
            <a:xfrm>
              <a:off x="5803900" y="7334700"/>
              <a:ext cx="37075" cy="29025"/>
            </a:xfrm>
            <a:custGeom>
              <a:rect b="b" l="l" r="r" t="t"/>
              <a:pathLst>
                <a:path extrusionOk="0" h="1161" w="1483">
                  <a:moveTo>
                    <a:pt x="1482" y="1"/>
                  </a:moveTo>
                  <a:lnTo>
                    <a:pt x="1482" y="1"/>
                  </a:lnTo>
                  <a:cubicBezTo>
                    <a:pt x="1385" y="26"/>
                    <a:pt x="1292" y="64"/>
                    <a:pt x="1203" y="106"/>
                  </a:cubicBezTo>
                  <a:cubicBezTo>
                    <a:pt x="1000" y="199"/>
                    <a:pt x="809" y="305"/>
                    <a:pt x="631" y="436"/>
                  </a:cubicBezTo>
                  <a:cubicBezTo>
                    <a:pt x="538" y="513"/>
                    <a:pt x="445" y="589"/>
                    <a:pt x="365" y="669"/>
                  </a:cubicBezTo>
                  <a:cubicBezTo>
                    <a:pt x="289" y="737"/>
                    <a:pt x="221" y="817"/>
                    <a:pt x="162" y="902"/>
                  </a:cubicBezTo>
                  <a:cubicBezTo>
                    <a:pt x="102" y="987"/>
                    <a:pt x="47" y="1071"/>
                    <a:pt x="1" y="1160"/>
                  </a:cubicBezTo>
                  <a:cubicBezTo>
                    <a:pt x="85" y="1109"/>
                    <a:pt x="170" y="1054"/>
                    <a:pt x="250" y="991"/>
                  </a:cubicBezTo>
                  <a:cubicBezTo>
                    <a:pt x="284" y="966"/>
                    <a:pt x="322" y="936"/>
                    <a:pt x="360" y="902"/>
                  </a:cubicBezTo>
                  <a:cubicBezTo>
                    <a:pt x="403" y="872"/>
                    <a:pt x="445" y="839"/>
                    <a:pt x="487" y="813"/>
                  </a:cubicBezTo>
                  <a:cubicBezTo>
                    <a:pt x="581" y="750"/>
                    <a:pt x="669" y="678"/>
                    <a:pt x="758" y="610"/>
                  </a:cubicBezTo>
                  <a:cubicBezTo>
                    <a:pt x="851" y="538"/>
                    <a:pt x="949" y="475"/>
                    <a:pt x="1033" y="403"/>
                  </a:cubicBezTo>
                  <a:cubicBezTo>
                    <a:pt x="1118" y="335"/>
                    <a:pt x="1199" y="267"/>
                    <a:pt x="1266" y="212"/>
                  </a:cubicBezTo>
                  <a:cubicBezTo>
                    <a:pt x="1342" y="144"/>
                    <a:pt x="1414" y="72"/>
                    <a:pt x="148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8"/>
            <p:cNvSpPr/>
            <p:nvPr/>
          </p:nvSpPr>
          <p:spPr>
            <a:xfrm>
              <a:off x="5888125" y="7348000"/>
              <a:ext cx="40450" cy="24400"/>
            </a:xfrm>
            <a:custGeom>
              <a:rect b="b" l="l" r="r" t="t"/>
              <a:pathLst>
                <a:path extrusionOk="0" h="976" w="1618">
                  <a:moveTo>
                    <a:pt x="1480" y="0"/>
                  </a:moveTo>
                  <a:cubicBezTo>
                    <a:pt x="1423" y="0"/>
                    <a:pt x="1368" y="6"/>
                    <a:pt x="1313" y="19"/>
                  </a:cubicBezTo>
                  <a:cubicBezTo>
                    <a:pt x="1203" y="36"/>
                    <a:pt x="1101" y="65"/>
                    <a:pt x="1004" y="108"/>
                  </a:cubicBezTo>
                  <a:cubicBezTo>
                    <a:pt x="945" y="129"/>
                    <a:pt x="894" y="154"/>
                    <a:pt x="839" y="184"/>
                  </a:cubicBezTo>
                  <a:lnTo>
                    <a:pt x="682" y="277"/>
                  </a:lnTo>
                  <a:cubicBezTo>
                    <a:pt x="581" y="345"/>
                    <a:pt x="488" y="417"/>
                    <a:pt x="399" y="497"/>
                  </a:cubicBezTo>
                  <a:cubicBezTo>
                    <a:pt x="318" y="569"/>
                    <a:pt x="246" y="641"/>
                    <a:pt x="179" y="726"/>
                  </a:cubicBezTo>
                  <a:cubicBezTo>
                    <a:pt x="111" y="802"/>
                    <a:pt x="52" y="886"/>
                    <a:pt x="1" y="975"/>
                  </a:cubicBezTo>
                  <a:cubicBezTo>
                    <a:pt x="1" y="975"/>
                    <a:pt x="26" y="958"/>
                    <a:pt x="77" y="933"/>
                  </a:cubicBezTo>
                  <a:cubicBezTo>
                    <a:pt x="124" y="908"/>
                    <a:pt x="183" y="865"/>
                    <a:pt x="263" y="814"/>
                  </a:cubicBezTo>
                  <a:lnTo>
                    <a:pt x="796" y="459"/>
                  </a:lnTo>
                  <a:cubicBezTo>
                    <a:pt x="898" y="400"/>
                    <a:pt x="991" y="332"/>
                    <a:pt x="1089" y="281"/>
                  </a:cubicBezTo>
                  <a:cubicBezTo>
                    <a:pt x="1135" y="252"/>
                    <a:pt x="1177" y="222"/>
                    <a:pt x="1220" y="201"/>
                  </a:cubicBezTo>
                  <a:cubicBezTo>
                    <a:pt x="1266" y="180"/>
                    <a:pt x="1304" y="158"/>
                    <a:pt x="1342" y="137"/>
                  </a:cubicBezTo>
                  <a:cubicBezTo>
                    <a:pt x="1419" y="91"/>
                    <a:pt x="1491" y="65"/>
                    <a:pt x="1541" y="44"/>
                  </a:cubicBezTo>
                  <a:cubicBezTo>
                    <a:pt x="1592" y="19"/>
                    <a:pt x="1618" y="6"/>
                    <a:pt x="1618" y="6"/>
                  </a:cubicBezTo>
                  <a:cubicBezTo>
                    <a:pt x="1618" y="6"/>
                    <a:pt x="1588" y="2"/>
                    <a:pt x="1533" y="2"/>
                  </a:cubicBezTo>
                  <a:cubicBezTo>
                    <a:pt x="1515" y="1"/>
                    <a:pt x="1497" y="0"/>
                    <a:pt x="148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8"/>
            <p:cNvSpPr/>
            <p:nvPr/>
          </p:nvSpPr>
          <p:spPr>
            <a:xfrm>
              <a:off x="5859025" y="7343900"/>
              <a:ext cx="29125" cy="21725"/>
            </a:xfrm>
            <a:custGeom>
              <a:rect b="b" l="l" r="r" t="t"/>
              <a:pathLst>
                <a:path extrusionOk="0" h="869" w="1165">
                  <a:moveTo>
                    <a:pt x="1165" y="1"/>
                  </a:moveTo>
                  <a:cubicBezTo>
                    <a:pt x="1084" y="13"/>
                    <a:pt x="1008" y="35"/>
                    <a:pt x="936" y="60"/>
                  </a:cubicBezTo>
                  <a:cubicBezTo>
                    <a:pt x="860" y="81"/>
                    <a:pt x="788" y="115"/>
                    <a:pt x="716" y="157"/>
                  </a:cubicBezTo>
                  <a:cubicBezTo>
                    <a:pt x="644" y="200"/>
                    <a:pt x="564" y="250"/>
                    <a:pt x="483" y="306"/>
                  </a:cubicBezTo>
                  <a:cubicBezTo>
                    <a:pt x="348" y="407"/>
                    <a:pt x="225" y="530"/>
                    <a:pt x="124" y="665"/>
                  </a:cubicBezTo>
                  <a:cubicBezTo>
                    <a:pt x="77" y="729"/>
                    <a:pt x="35" y="796"/>
                    <a:pt x="1" y="868"/>
                  </a:cubicBezTo>
                  <a:cubicBezTo>
                    <a:pt x="73" y="839"/>
                    <a:pt x="141" y="801"/>
                    <a:pt x="208" y="758"/>
                  </a:cubicBezTo>
                  <a:cubicBezTo>
                    <a:pt x="267" y="720"/>
                    <a:pt x="331" y="678"/>
                    <a:pt x="403" y="631"/>
                  </a:cubicBezTo>
                  <a:cubicBezTo>
                    <a:pt x="475" y="585"/>
                    <a:pt x="543" y="530"/>
                    <a:pt x="615" y="475"/>
                  </a:cubicBezTo>
                  <a:cubicBezTo>
                    <a:pt x="682" y="424"/>
                    <a:pt x="754" y="369"/>
                    <a:pt x="818" y="318"/>
                  </a:cubicBezTo>
                  <a:cubicBezTo>
                    <a:pt x="852" y="289"/>
                    <a:pt x="877" y="259"/>
                    <a:pt x="911" y="238"/>
                  </a:cubicBezTo>
                  <a:cubicBezTo>
                    <a:pt x="940" y="212"/>
                    <a:pt x="970" y="191"/>
                    <a:pt x="995" y="166"/>
                  </a:cubicBezTo>
                  <a:cubicBezTo>
                    <a:pt x="1059" y="115"/>
                    <a:pt x="1114" y="60"/>
                    <a:pt x="116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8"/>
            <p:cNvSpPr/>
            <p:nvPr/>
          </p:nvSpPr>
          <p:spPr>
            <a:xfrm>
              <a:off x="5923150" y="7368775"/>
              <a:ext cx="58025" cy="19075"/>
            </a:xfrm>
            <a:custGeom>
              <a:rect b="b" l="l" r="r" t="t"/>
              <a:pathLst>
                <a:path extrusionOk="0" h="763" w="2321">
                  <a:moveTo>
                    <a:pt x="2067" y="0"/>
                  </a:moveTo>
                  <a:cubicBezTo>
                    <a:pt x="2021" y="0"/>
                    <a:pt x="1976" y="2"/>
                    <a:pt x="1931" y="5"/>
                  </a:cubicBezTo>
                  <a:cubicBezTo>
                    <a:pt x="1795" y="9"/>
                    <a:pt x="1664" y="22"/>
                    <a:pt x="1533" y="43"/>
                  </a:cubicBezTo>
                  <a:cubicBezTo>
                    <a:pt x="1461" y="55"/>
                    <a:pt x="1385" y="64"/>
                    <a:pt x="1309" y="85"/>
                  </a:cubicBezTo>
                  <a:lnTo>
                    <a:pt x="1080" y="140"/>
                  </a:lnTo>
                  <a:lnTo>
                    <a:pt x="860" y="216"/>
                  </a:lnTo>
                  <a:cubicBezTo>
                    <a:pt x="788" y="237"/>
                    <a:pt x="716" y="267"/>
                    <a:pt x="648" y="305"/>
                  </a:cubicBezTo>
                  <a:cubicBezTo>
                    <a:pt x="581" y="331"/>
                    <a:pt x="517" y="364"/>
                    <a:pt x="458" y="402"/>
                  </a:cubicBezTo>
                  <a:cubicBezTo>
                    <a:pt x="403" y="436"/>
                    <a:pt x="348" y="474"/>
                    <a:pt x="301" y="508"/>
                  </a:cubicBezTo>
                  <a:cubicBezTo>
                    <a:pt x="221" y="559"/>
                    <a:pt x="149" y="623"/>
                    <a:pt x="81" y="686"/>
                  </a:cubicBezTo>
                  <a:cubicBezTo>
                    <a:pt x="30" y="733"/>
                    <a:pt x="1" y="762"/>
                    <a:pt x="1" y="762"/>
                  </a:cubicBezTo>
                  <a:lnTo>
                    <a:pt x="102" y="724"/>
                  </a:lnTo>
                  <a:cubicBezTo>
                    <a:pt x="166" y="703"/>
                    <a:pt x="250" y="656"/>
                    <a:pt x="361" y="618"/>
                  </a:cubicBezTo>
                  <a:cubicBezTo>
                    <a:pt x="411" y="597"/>
                    <a:pt x="471" y="576"/>
                    <a:pt x="530" y="551"/>
                  </a:cubicBezTo>
                  <a:cubicBezTo>
                    <a:pt x="589" y="525"/>
                    <a:pt x="657" y="508"/>
                    <a:pt x="720" y="483"/>
                  </a:cubicBezTo>
                  <a:cubicBezTo>
                    <a:pt x="851" y="436"/>
                    <a:pt x="1000" y="394"/>
                    <a:pt x="1144" y="352"/>
                  </a:cubicBezTo>
                  <a:lnTo>
                    <a:pt x="1948" y="127"/>
                  </a:lnTo>
                  <a:cubicBezTo>
                    <a:pt x="2168" y="64"/>
                    <a:pt x="2320" y="13"/>
                    <a:pt x="2320" y="13"/>
                  </a:cubicBezTo>
                  <a:cubicBezTo>
                    <a:pt x="2235" y="5"/>
                    <a:pt x="2151" y="0"/>
                    <a:pt x="2067"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8"/>
            <p:cNvSpPr/>
            <p:nvPr/>
          </p:nvSpPr>
          <p:spPr>
            <a:xfrm>
              <a:off x="5909925" y="7354500"/>
              <a:ext cx="34625" cy="18425"/>
            </a:xfrm>
            <a:custGeom>
              <a:rect b="b" l="l" r="r" t="t"/>
              <a:pathLst>
                <a:path extrusionOk="0" h="737" w="1385">
                  <a:moveTo>
                    <a:pt x="1385" y="0"/>
                  </a:moveTo>
                  <a:lnTo>
                    <a:pt x="1385" y="0"/>
                  </a:lnTo>
                  <a:cubicBezTo>
                    <a:pt x="1304" y="13"/>
                    <a:pt x="1220" y="30"/>
                    <a:pt x="1139" y="55"/>
                  </a:cubicBezTo>
                  <a:cubicBezTo>
                    <a:pt x="966" y="106"/>
                    <a:pt x="801" y="174"/>
                    <a:pt x="636" y="258"/>
                  </a:cubicBezTo>
                  <a:cubicBezTo>
                    <a:pt x="479" y="343"/>
                    <a:pt x="327" y="449"/>
                    <a:pt x="187" y="563"/>
                  </a:cubicBezTo>
                  <a:cubicBezTo>
                    <a:pt x="119" y="614"/>
                    <a:pt x="56" y="673"/>
                    <a:pt x="1" y="736"/>
                  </a:cubicBezTo>
                  <a:cubicBezTo>
                    <a:pt x="81" y="720"/>
                    <a:pt x="162" y="698"/>
                    <a:pt x="242" y="673"/>
                  </a:cubicBezTo>
                  <a:cubicBezTo>
                    <a:pt x="411" y="610"/>
                    <a:pt x="576" y="538"/>
                    <a:pt x="733" y="449"/>
                  </a:cubicBezTo>
                  <a:cubicBezTo>
                    <a:pt x="894" y="368"/>
                    <a:pt x="1050" y="271"/>
                    <a:pt x="1194" y="165"/>
                  </a:cubicBezTo>
                  <a:cubicBezTo>
                    <a:pt x="1262" y="114"/>
                    <a:pt x="1325" y="59"/>
                    <a:pt x="138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8"/>
            <p:cNvSpPr/>
            <p:nvPr/>
          </p:nvSpPr>
          <p:spPr>
            <a:xfrm>
              <a:off x="5940625" y="7378400"/>
              <a:ext cx="55675" cy="23000"/>
            </a:xfrm>
            <a:custGeom>
              <a:rect b="b" l="l" r="r" t="t"/>
              <a:pathLst>
                <a:path extrusionOk="0" h="920" w="2227">
                  <a:moveTo>
                    <a:pt x="2226" y="1"/>
                  </a:moveTo>
                  <a:cubicBezTo>
                    <a:pt x="2099" y="9"/>
                    <a:pt x="1972" y="30"/>
                    <a:pt x="1845" y="51"/>
                  </a:cubicBezTo>
                  <a:cubicBezTo>
                    <a:pt x="1719" y="73"/>
                    <a:pt x="1592" y="102"/>
                    <a:pt x="1469" y="144"/>
                  </a:cubicBezTo>
                  <a:cubicBezTo>
                    <a:pt x="1333" y="187"/>
                    <a:pt x="1189" y="242"/>
                    <a:pt x="1046" y="293"/>
                  </a:cubicBezTo>
                  <a:cubicBezTo>
                    <a:pt x="910" y="356"/>
                    <a:pt x="770" y="424"/>
                    <a:pt x="643" y="492"/>
                  </a:cubicBezTo>
                  <a:cubicBezTo>
                    <a:pt x="529" y="551"/>
                    <a:pt x="419" y="619"/>
                    <a:pt x="309" y="690"/>
                  </a:cubicBezTo>
                  <a:cubicBezTo>
                    <a:pt x="203" y="762"/>
                    <a:pt x="102" y="834"/>
                    <a:pt x="0" y="919"/>
                  </a:cubicBezTo>
                  <a:cubicBezTo>
                    <a:pt x="127" y="885"/>
                    <a:pt x="246" y="847"/>
                    <a:pt x="364" y="801"/>
                  </a:cubicBezTo>
                  <a:cubicBezTo>
                    <a:pt x="474" y="762"/>
                    <a:pt x="593" y="712"/>
                    <a:pt x="724" y="665"/>
                  </a:cubicBezTo>
                  <a:cubicBezTo>
                    <a:pt x="859" y="614"/>
                    <a:pt x="995" y="547"/>
                    <a:pt x="1130" y="492"/>
                  </a:cubicBezTo>
                  <a:cubicBezTo>
                    <a:pt x="1266" y="437"/>
                    <a:pt x="1405" y="381"/>
                    <a:pt x="1532" y="322"/>
                  </a:cubicBezTo>
                  <a:cubicBezTo>
                    <a:pt x="1596" y="297"/>
                    <a:pt x="1655" y="267"/>
                    <a:pt x="1719" y="242"/>
                  </a:cubicBezTo>
                  <a:cubicBezTo>
                    <a:pt x="1778" y="216"/>
                    <a:pt x="1833" y="195"/>
                    <a:pt x="1884" y="170"/>
                  </a:cubicBezTo>
                  <a:cubicBezTo>
                    <a:pt x="2002" y="119"/>
                    <a:pt x="2116" y="64"/>
                    <a:pt x="2226"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8"/>
            <p:cNvSpPr/>
            <p:nvPr/>
          </p:nvSpPr>
          <p:spPr>
            <a:xfrm>
              <a:off x="5960925" y="7387825"/>
              <a:ext cx="49875" cy="22250"/>
            </a:xfrm>
            <a:custGeom>
              <a:rect b="b" l="l" r="r" t="t"/>
              <a:pathLst>
                <a:path extrusionOk="0" h="890" w="1995">
                  <a:moveTo>
                    <a:pt x="1994" y="0"/>
                  </a:moveTo>
                  <a:cubicBezTo>
                    <a:pt x="1880" y="30"/>
                    <a:pt x="1770" y="68"/>
                    <a:pt x="1664" y="115"/>
                  </a:cubicBezTo>
                  <a:cubicBezTo>
                    <a:pt x="1618" y="131"/>
                    <a:pt x="1563" y="153"/>
                    <a:pt x="1512" y="178"/>
                  </a:cubicBezTo>
                  <a:cubicBezTo>
                    <a:pt x="1457" y="203"/>
                    <a:pt x="1397" y="216"/>
                    <a:pt x="1338" y="242"/>
                  </a:cubicBezTo>
                  <a:cubicBezTo>
                    <a:pt x="1220" y="288"/>
                    <a:pt x="1097" y="343"/>
                    <a:pt x="974" y="398"/>
                  </a:cubicBezTo>
                  <a:cubicBezTo>
                    <a:pt x="725" y="500"/>
                    <a:pt x="483" y="622"/>
                    <a:pt x="297" y="716"/>
                  </a:cubicBezTo>
                  <a:cubicBezTo>
                    <a:pt x="195" y="766"/>
                    <a:pt x="94" y="826"/>
                    <a:pt x="1" y="889"/>
                  </a:cubicBezTo>
                  <a:cubicBezTo>
                    <a:pt x="115" y="876"/>
                    <a:pt x="229" y="855"/>
                    <a:pt x="339" y="830"/>
                  </a:cubicBezTo>
                  <a:cubicBezTo>
                    <a:pt x="585" y="771"/>
                    <a:pt x="826" y="690"/>
                    <a:pt x="1063" y="593"/>
                  </a:cubicBezTo>
                  <a:cubicBezTo>
                    <a:pt x="1186" y="534"/>
                    <a:pt x="1313" y="474"/>
                    <a:pt x="1427" y="411"/>
                  </a:cubicBezTo>
                  <a:cubicBezTo>
                    <a:pt x="1529" y="356"/>
                    <a:pt x="1630" y="292"/>
                    <a:pt x="1723" y="220"/>
                  </a:cubicBezTo>
                  <a:cubicBezTo>
                    <a:pt x="1817" y="153"/>
                    <a:pt x="1910" y="81"/>
                    <a:pt x="1994"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8"/>
            <p:cNvSpPr/>
            <p:nvPr/>
          </p:nvSpPr>
          <p:spPr>
            <a:xfrm>
              <a:off x="5978500" y="7403375"/>
              <a:ext cx="45850" cy="19500"/>
            </a:xfrm>
            <a:custGeom>
              <a:rect b="b" l="l" r="r" t="t"/>
              <a:pathLst>
                <a:path extrusionOk="0" h="780" w="1834">
                  <a:moveTo>
                    <a:pt x="1833" y="0"/>
                  </a:moveTo>
                  <a:cubicBezTo>
                    <a:pt x="1727" y="13"/>
                    <a:pt x="1626" y="34"/>
                    <a:pt x="1524" y="64"/>
                  </a:cubicBezTo>
                  <a:cubicBezTo>
                    <a:pt x="1080" y="187"/>
                    <a:pt x="656" y="364"/>
                    <a:pt x="263" y="601"/>
                  </a:cubicBezTo>
                  <a:cubicBezTo>
                    <a:pt x="170" y="656"/>
                    <a:pt x="81" y="716"/>
                    <a:pt x="0" y="779"/>
                  </a:cubicBezTo>
                  <a:cubicBezTo>
                    <a:pt x="102" y="767"/>
                    <a:pt x="208" y="745"/>
                    <a:pt x="309" y="716"/>
                  </a:cubicBezTo>
                  <a:cubicBezTo>
                    <a:pt x="750" y="593"/>
                    <a:pt x="1173" y="411"/>
                    <a:pt x="1571" y="178"/>
                  </a:cubicBezTo>
                  <a:cubicBezTo>
                    <a:pt x="1660" y="123"/>
                    <a:pt x="1748" y="64"/>
                    <a:pt x="1833"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8"/>
            <p:cNvSpPr/>
            <p:nvPr/>
          </p:nvSpPr>
          <p:spPr>
            <a:xfrm>
              <a:off x="5527725" y="7372325"/>
              <a:ext cx="447825" cy="358475"/>
            </a:xfrm>
            <a:custGeom>
              <a:rect b="b" l="l" r="r" t="t"/>
              <a:pathLst>
                <a:path extrusionOk="0" h="14339" w="17913">
                  <a:moveTo>
                    <a:pt x="10333" y="1"/>
                  </a:moveTo>
                  <a:cubicBezTo>
                    <a:pt x="10283" y="1"/>
                    <a:pt x="10233" y="1"/>
                    <a:pt x="10184" y="2"/>
                  </a:cubicBezTo>
                  <a:cubicBezTo>
                    <a:pt x="10049" y="7"/>
                    <a:pt x="9913" y="11"/>
                    <a:pt x="9778" y="11"/>
                  </a:cubicBezTo>
                  <a:cubicBezTo>
                    <a:pt x="9372" y="19"/>
                    <a:pt x="8970" y="19"/>
                    <a:pt x="8567" y="23"/>
                  </a:cubicBezTo>
                  <a:cubicBezTo>
                    <a:pt x="8250" y="32"/>
                    <a:pt x="7928" y="40"/>
                    <a:pt x="7611" y="57"/>
                  </a:cubicBezTo>
                  <a:cubicBezTo>
                    <a:pt x="7281" y="79"/>
                    <a:pt x="6955" y="108"/>
                    <a:pt x="6633" y="155"/>
                  </a:cubicBezTo>
                  <a:cubicBezTo>
                    <a:pt x="6515" y="167"/>
                    <a:pt x="6396" y="189"/>
                    <a:pt x="6278" y="210"/>
                  </a:cubicBezTo>
                  <a:cubicBezTo>
                    <a:pt x="5643" y="320"/>
                    <a:pt x="5025" y="519"/>
                    <a:pt x="4445" y="811"/>
                  </a:cubicBezTo>
                  <a:cubicBezTo>
                    <a:pt x="3421" y="1348"/>
                    <a:pt x="3124" y="2292"/>
                    <a:pt x="2803" y="3316"/>
                  </a:cubicBezTo>
                  <a:cubicBezTo>
                    <a:pt x="2396" y="4556"/>
                    <a:pt x="2697" y="6123"/>
                    <a:pt x="2557" y="7413"/>
                  </a:cubicBezTo>
                  <a:cubicBezTo>
                    <a:pt x="2477" y="8302"/>
                    <a:pt x="2405" y="9559"/>
                    <a:pt x="2020" y="10376"/>
                  </a:cubicBezTo>
                  <a:cubicBezTo>
                    <a:pt x="1956" y="10507"/>
                    <a:pt x="1" y="10643"/>
                    <a:pt x="915" y="11396"/>
                  </a:cubicBezTo>
                  <a:cubicBezTo>
                    <a:pt x="945" y="11422"/>
                    <a:pt x="915" y="11396"/>
                    <a:pt x="1372" y="11604"/>
                  </a:cubicBezTo>
                  <a:lnTo>
                    <a:pt x="1749" y="11671"/>
                  </a:lnTo>
                  <a:cubicBezTo>
                    <a:pt x="2253" y="13809"/>
                    <a:pt x="5524" y="14016"/>
                    <a:pt x="7264" y="14185"/>
                  </a:cubicBezTo>
                  <a:cubicBezTo>
                    <a:pt x="8095" y="14266"/>
                    <a:pt x="8945" y="14338"/>
                    <a:pt x="9782" y="14338"/>
                  </a:cubicBezTo>
                  <a:cubicBezTo>
                    <a:pt x="9827" y="14338"/>
                    <a:pt x="9873" y="14338"/>
                    <a:pt x="9918" y="14338"/>
                  </a:cubicBezTo>
                  <a:cubicBezTo>
                    <a:pt x="11264" y="14325"/>
                    <a:pt x="12825" y="14245"/>
                    <a:pt x="14150" y="14003"/>
                  </a:cubicBezTo>
                  <a:cubicBezTo>
                    <a:pt x="14768" y="13898"/>
                    <a:pt x="15737" y="13474"/>
                    <a:pt x="16224" y="13072"/>
                  </a:cubicBezTo>
                  <a:cubicBezTo>
                    <a:pt x="16702" y="12696"/>
                    <a:pt x="17100" y="11803"/>
                    <a:pt x="17320" y="11079"/>
                  </a:cubicBezTo>
                  <a:cubicBezTo>
                    <a:pt x="17380" y="10893"/>
                    <a:pt x="17426" y="10702"/>
                    <a:pt x="17464" y="10507"/>
                  </a:cubicBezTo>
                  <a:cubicBezTo>
                    <a:pt x="17511" y="10232"/>
                    <a:pt x="17562" y="9936"/>
                    <a:pt x="17608" y="9631"/>
                  </a:cubicBezTo>
                  <a:cubicBezTo>
                    <a:pt x="17714" y="8971"/>
                    <a:pt x="17807" y="8256"/>
                    <a:pt x="17858" y="7536"/>
                  </a:cubicBezTo>
                  <a:cubicBezTo>
                    <a:pt x="17913" y="6838"/>
                    <a:pt x="17909" y="6139"/>
                    <a:pt x="17845" y="5445"/>
                  </a:cubicBezTo>
                  <a:cubicBezTo>
                    <a:pt x="17777" y="4777"/>
                    <a:pt x="17642" y="4137"/>
                    <a:pt x="17405" y="3558"/>
                  </a:cubicBezTo>
                  <a:cubicBezTo>
                    <a:pt x="17291" y="3274"/>
                    <a:pt x="17147" y="3003"/>
                    <a:pt x="16977" y="2749"/>
                  </a:cubicBezTo>
                  <a:cubicBezTo>
                    <a:pt x="16897" y="2631"/>
                    <a:pt x="16817" y="2521"/>
                    <a:pt x="16740" y="2415"/>
                  </a:cubicBezTo>
                  <a:cubicBezTo>
                    <a:pt x="16338" y="1860"/>
                    <a:pt x="15953" y="1458"/>
                    <a:pt x="15289" y="1103"/>
                  </a:cubicBezTo>
                  <a:cubicBezTo>
                    <a:pt x="15268" y="1090"/>
                    <a:pt x="15246" y="1077"/>
                    <a:pt x="15225" y="1065"/>
                  </a:cubicBezTo>
                  <a:cubicBezTo>
                    <a:pt x="14861" y="870"/>
                    <a:pt x="14476" y="713"/>
                    <a:pt x="14078" y="595"/>
                  </a:cubicBezTo>
                  <a:cubicBezTo>
                    <a:pt x="13757" y="493"/>
                    <a:pt x="13414" y="400"/>
                    <a:pt x="13062" y="324"/>
                  </a:cubicBezTo>
                  <a:cubicBezTo>
                    <a:pt x="12656" y="235"/>
                    <a:pt x="12241" y="167"/>
                    <a:pt x="11839" y="112"/>
                  </a:cubicBezTo>
                  <a:cubicBezTo>
                    <a:pt x="11479" y="66"/>
                    <a:pt x="11132" y="32"/>
                    <a:pt x="10815" y="15"/>
                  </a:cubicBezTo>
                  <a:cubicBezTo>
                    <a:pt x="10647" y="5"/>
                    <a:pt x="10486" y="1"/>
                    <a:pt x="103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8"/>
            <p:cNvSpPr/>
            <p:nvPr/>
          </p:nvSpPr>
          <p:spPr>
            <a:xfrm>
              <a:off x="5724325" y="7371600"/>
              <a:ext cx="73675" cy="165125"/>
            </a:xfrm>
            <a:custGeom>
              <a:rect b="b" l="l" r="r" t="t"/>
              <a:pathLst>
                <a:path extrusionOk="0" h="6605" w="2947">
                  <a:moveTo>
                    <a:pt x="2467" y="0"/>
                  </a:moveTo>
                  <a:cubicBezTo>
                    <a:pt x="2417" y="0"/>
                    <a:pt x="2368" y="1"/>
                    <a:pt x="2320" y="2"/>
                  </a:cubicBezTo>
                  <a:cubicBezTo>
                    <a:pt x="2181" y="6"/>
                    <a:pt x="2045" y="10"/>
                    <a:pt x="1910" y="10"/>
                  </a:cubicBezTo>
                  <a:lnTo>
                    <a:pt x="1" y="6604"/>
                  </a:lnTo>
                  <a:lnTo>
                    <a:pt x="2947" y="14"/>
                  </a:lnTo>
                  <a:cubicBezTo>
                    <a:pt x="2778" y="5"/>
                    <a:pt x="2617" y="0"/>
                    <a:pt x="246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8"/>
            <p:cNvSpPr/>
            <p:nvPr/>
          </p:nvSpPr>
          <p:spPr>
            <a:xfrm>
              <a:off x="5729100" y="7374375"/>
              <a:ext cx="125100" cy="238100"/>
            </a:xfrm>
            <a:custGeom>
              <a:rect b="b" l="l" r="r" t="t"/>
              <a:pathLst>
                <a:path extrusionOk="0" h="9524" w="5004">
                  <a:moveTo>
                    <a:pt x="3784" y="1"/>
                  </a:moveTo>
                  <a:lnTo>
                    <a:pt x="0" y="9524"/>
                  </a:lnTo>
                  <a:lnTo>
                    <a:pt x="5003" y="212"/>
                  </a:lnTo>
                  <a:cubicBezTo>
                    <a:pt x="4597" y="128"/>
                    <a:pt x="4182" y="56"/>
                    <a:pt x="37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8"/>
            <p:cNvSpPr/>
            <p:nvPr/>
          </p:nvSpPr>
          <p:spPr>
            <a:xfrm>
              <a:off x="5680850" y="7375450"/>
              <a:ext cx="12725" cy="39700"/>
            </a:xfrm>
            <a:custGeom>
              <a:rect b="b" l="l" r="r" t="t"/>
              <a:pathLst>
                <a:path extrusionOk="0" h="1588" w="509">
                  <a:moveTo>
                    <a:pt x="508" y="0"/>
                  </a:moveTo>
                  <a:lnTo>
                    <a:pt x="508" y="0"/>
                  </a:lnTo>
                  <a:cubicBezTo>
                    <a:pt x="385" y="17"/>
                    <a:pt x="267" y="34"/>
                    <a:pt x="153" y="55"/>
                  </a:cubicBezTo>
                  <a:lnTo>
                    <a:pt x="0" y="1587"/>
                  </a:lnTo>
                  <a:lnTo>
                    <a:pt x="5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8"/>
            <p:cNvSpPr/>
            <p:nvPr/>
          </p:nvSpPr>
          <p:spPr>
            <a:xfrm>
              <a:off x="5696075" y="7372150"/>
              <a:ext cx="45750" cy="107325"/>
            </a:xfrm>
            <a:custGeom>
              <a:rect b="b" l="l" r="r" t="t"/>
              <a:pathLst>
                <a:path extrusionOk="0" h="4293" w="1830">
                  <a:moveTo>
                    <a:pt x="1829" y="1"/>
                  </a:moveTo>
                  <a:cubicBezTo>
                    <a:pt x="1508" y="9"/>
                    <a:pt x="1190" y="18"/>
                    <a:pt x="873" y="35"/>
                  </a:cubicBezTo>
                  <a:lnTo>
                    <a:pt x="1" y="4293"/>
                  </a:lnTo>
                  <a:cubicBezTo>
                    <a:pt x="1" y="4293"/>
                    <a:pt x="1326" y="1216"/>
                    <a:pt x="18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8"/>
            <p:cNvSpPr/>
            <p:nvPr/>
          </p:nvSpPr>
          <p:spPr>
            <a:xfrm>
              <a:off x="5815975" y="7432050"/>
              <a:ext cx="146875" cy="219275"/>
            </a:xfrm>
            <a:custGeom>
              <a:rect b="b" l="l" r="r" t="t"/>
              <a:pathLst>
                <a:path extrusionOk="0" h="8771" w="5875">
                  <a:moveTo>
                    <a:pt x="5210" y="0"/>
                  </a:moveTo>
                  <a:lnTo>
                    <a:pt x="0" y="8770"/>
                  </a:lnTo>
                  <a:cubicBezTo>
                    <a:pt x="2222" y="7039"/>
                    <a:pt x="5007" y="2582"/>
                    <a:pt x="5875" y="1143"/>
                  </a:cubicBezTo>
                  <a:cubicBezTo>
                    <a:pt x="5756" y="860"/>
                    <a:pt x="5617" y="589"/>
                    <a:pt x="5443" y="335"/>
                  </a:cubicBezTo>
                  <a:cubicBezTo>
                    <a:pt x="5367" y="216"/>
                    <a:pt x="5287" y="106"/>
                    <a:pt x="5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8"/>
            <p:cNvSpPr/>
            <p:nvPr/>
          </p:nvSpPr>
          <p:spPr>
            <a:xfrm>
              <a:off x="5908625" y="7612450"/>
              <a:ext cx="59200" cy="70000"/>
            </a:xfrm>
            <a:custGeom>
              <a:rect b="b" l="l" r="r" t="t"/>
              <a:pathLst>
                <a:path extrusionOk="0" h="2800" w="2368">
                  <a:moveTo>
                    <a:pt x="2368" y="1"/>
                  </a:moveTo>
                  <a:lnTo>
                    <a:pt x="2368" y="1"/>
                  </a:lnTo>
                  <a:cubicBezTo>
                    <a:pt x="1623" y="864"/>
                    <a:pt x="27" y="2714"/>
                    <a:pt x="2" y="2794"/>
                  </a:cubicBezTo>
                  <a:cubicBezTo>
                    <a:pt x="1" y="2798"/>
                    <a:pt x="2" y="2800"/>
                    <a:pt x="6" y="2800"/>
                  </a:cubicBezTo>
                  <a:cubicBezTo>
                    <a:pt x="90" y="2800"/>
                    <a:pt x="1395" y="1918"/>
                    <a:pt x="2080" y="1448"/>
                  </a:cubicBezTo>
                  <a:cubicBezTo>
                    <a:pt x="2139" y="1262"/>
                    <a:pt x="2186" y="1067"/>
                    <a:pt x="2224" y="877"/>
                  </a:cubicBezTo>
                  <a:cubicBezTo>
                    <a:pt x="2271" y="598"/>
                    <a:pt x="2321" y="306"/>
                    <a:pt x="2368" y="1"/>
                  </a:cubicBezTo>
                  <a:close/>
                </a:path>
              </a:pathLst>
            </a:custGeom>
            <a:solidFill>
              <a:srgbClr val="5B82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8"/>
            <p:cNvSpPr/>
            <p:nvPr/>
          </p:nvSpPr>
          <p:spPr>
            <a:xfrm>
              <a:off x="5756700" y="7386450"/>
              <a:ext cx="153250" cy="255550"/>
            </a:xfrm>
            <a:custGeom>
              <a:rect b="b" l="l" r="r" t="t"/>
              <a:pathLst>
                <a:path extrusionOk="0" h="10222" w="6130">
                  <a:moveTo>
                    <a:pt x="4919" y="0"/>
                  </a:moveTo>
                  <a:cubicBezTo>
                    <a:pt x="4085" y="2214"/>
                    <a:pt x="1" y="10222"/>
                    <a:pt x="1" y="10222"/>
                  </a:cubicBezTo>
                  <a:cubicBezTo>
                    <a:pt x="2117" y="8630"/>
                    <a:pt x="5389" y="2032"/>
                    <a:pt x="6130" y="508"/>
                  </a:cubicBezTo>
                  <a:cubicBezTo>
                    <a:pt x="6109" y="500"/>
                    <a:pt x="6087" y="487"/>
                    <a:pt x="6066" y="474"/>
                  </a:cubicBezTo>
                  <a:cubicBezTo>
                    <a:pt x="5698" y="280"/>
                    <a:pt x="5317" y="123"/>
                    <a:pt x="49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8"/>
            <p:cNvSpPr/>
            <p:nvPr/>
          </p:nvSpPr>
          <p:spPr>
            <a:xfrm>
              <a:off x="5862425" y="7507700"/>
              <a:ext cx="113025" cy="169125"/>
            </a:xfrm>
            <a:custGeom>
              <a:rect b="b" l="l" r="r" t="t"/>
              <a:pathLst>
                <a:path extrusionOk="0" h="6765" w="4521">
                  <a:moveTo>
                    <a:pt x="4453" y="1"/>
                  </a:moveTo>
                  <a:lnTo>
                    <a:pt x="0" y="6764"/>
                  </a:lnTo>
                  <a:cubicBezTo>
                    <a:pt x="1549" y="5867"/>
                    <a:pt x="3568" y="3298"/>
                    <a:pt x="4470" y="2092"/>
                  </a:cubicBezTo>
                  <a:cubicBezTo>
                    <a:pt x="4521" y="1397"/>
                    <a:pt x="4516" y="699"/>
                    <a:pt x="4453" y="1"/>
                  </a:cubicBezTo>
                  <a:close/>
                </a:path>
              </a:pathLst>
            </a:custGeom>
            <a:solidFill>
              <a:srgbClr val="5B82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8"/>
            <p:cNvSpPr/>
            <p:nvPr/>
          </p:nvSpPr>
          <p:spPr>
            <a:xfrm>
              <a:off x="5656200" y="7555725"/>
              <a:ext cx="48575" cy="33275"/>
            </a:xfrm>
            <a:custGeom>
              <a:rect b="b" l="l" r="r" t="t"/>
              <a:pathLst>
                <a:path extrusionOk="0" h="1331" w="1943">
                  <a:moveTo>
                    <a:pt x="957" y="0"/>
                  </a:moveTo>
                  <a:cubicBezTo>
                    <a:pt x="941" y="0"/>
                    <a:pt x="926" y="0"/>
                    <a:pt x="910" y="1"/>
                  </a:cubicBezTo>
                  <a:cubicBezTo>
                    <a:pt x="131" y="35"/>
                    <a:pt x="0" y="1305"/>
                    <a:pt x="986" y="1330"/>
                  </a:cubicBezTo>
                  <a:cubicBezTo>
                    <a:pt x="996" y="1331"/>
                    <a:pt x="1006" y="1331"/>
                    <a:pt x="1016" y="1331"/>
                  </a:cubicBezTo>
                  <a:cubicBezTo>
                    <a:pt x="1942" y="1331"/>
                    <a:pt x="1868" y="0"/>
                    <a:pt x="95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8"/>
            <p:cNvSpPr/>
            <p:nvPr/>
          </p:nvSpPr>
          <p:spPr>
            <a:xfrm>
              <a:off x="5543050" y="7632000"/>
              <a:ext cx="54500" cy="23650"/>
            </a:xfrm>
            <a:custGeom>
              <a:rect b="b" l="l" r="r" t="t"/>
              <a:pathLst>
                <a:path extrusionOk="0" h="946" w="2180">
                  <a:moveTo>
                    <a:pt x="1998" y="1"/>
                  </a:moveTo>
                  <a:cubicBezTo>
                    <a:pt x="1965" y="1"/>
                    <a:pt x="1931" y="14"/>
                    <a:pt x="1902" y="44"/>
                  </a:cubicBezTo>
                  <a:cubicBezTo>
                    <a:pt x="1603" y="453"/>
                    <a:pt x="1130" y="681"/>
                    <a:pt x="640" y="681"/>
                  </a:cubicBezTo>
                  <a:cubicBezTo>
                    <a:pt x="505" y="681"/>
                    <a:pt x="369" y="664"/>
                    <a:pt x="234" y="628"/>
                  </a:cubicBezTo>
                  <a:cubicBezTo>
                    <a:pt x="218" y="623"/>
                    <a:pt x="202" y="621"/>
                    <a:pt x="188" y="621"/>
                  </a:cubicBezTo>
                  <a:cubicBezTo>
                    <a:pt x="52" y="621"/>
                    <a:pt x="1" y="833"/>
                    <a:pt x="154" y="882"/>
                  </a:cubicBezTo>
                  <a:cubicBezTo>
                    <a:pt x="311" y="925"/>
                    <a:pt x="476" y="946"/>
                    <a:pt x="636" y="946"/>
                  </a:cubicBezTo>
                  <a:cubicBezTo>
                    <a:pt x="641" y="946"/>
                    <a:pt x="645" y="946"/>
                    <a:pt x="650" y="946"/>
                  </a:cubicBezTo>
                  <a:cubicBezTo>
                    <a:pt x="1225" y="946"/>
                    <a:pt x="1769" y="671"/>
                    <a:pt x="2114" y="209"/>
                  </a:cubicBezTo>
                  <a:cubicBezTo>
                    <a:pt x="2180" y="109"/>
                    <a:pt x="2094" y="1"/>
                    <a:pt x="19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8"/>
            <p:cNvSpPr/>
            <p:nvPr/>
          </p:nvSpPr>
          <p:spPr>
            <a:xfrm>
              <a:off x="5642125" y="7548725"/>
              <a:ext cx="31850" cy="24400"/>
            </a:xfrm>
            <a:custGeom>
              <a:rect b="b" l="l" r="r" t="t"/>
              <a:pathLst>
                <a:path extrusionOk="0" h="976" w="1274">
                  <a:moveTo>
                    <a:pt x="581" y="1"/>
                  </a:moveTo>
                  <a:cubicBezTo>
                    <a:pt x="521" y="1"/>
                    <a:pt x="459" y="11"/>
                    <a:pt x="394" y="36"/>
                  </a:cubicBezTo>
                  <a:cubicBezTo>
                    <a:pt x="267" y="78"/>
                    <a:pt x="165" y="171"/>
                    <a:pt x="114" y="290"/>
                  </a:cubicBezTo>
                  <a:cubicBezTo>
                    <a:pt x="0" y="548"/>
                    <a:pt x="123" y="857"/>
                    <a:pt x="140" y="891"/>
                  </a:cubicBezTo>
                  <a:cubicBezTo>
                    <a:pt x="161" y="942"/>
                    <a:pt x="208" y="975"/>
                    <a:pt x="263" y="975"/>
                  </a:cubicBezTo>
                  <a:cubicBezTo>
                    <a:pt x="280" y="975"/>
                    <a:pt x="301" y="971"/>
                    <a:pt x="313" y="967"/>
                  </a:cubicBezTo>
                  <a:cubicBezTo>
                    <a:pt x="385" y="937"/>
                    <a:pt x="415" y="857"/>
                    <a:pt x="390" y="789"/>
                  </a:cubicBezTo>
                  <a:cubicBezTo>
                    <a:pt x="360" y="726"/>
                    <a:pt x="305" y="527"/>
                    <a:pt x="360" y="400"/>
                  </a:cubicBezTo>
                  <a:cubicBezTo>
                    <a:pt x="385" y="345"/>
                    <a:pt x="432" y="302"/>
                    <a:pt x="487" y="285"/>
                  </a:cubicBezTo>
                  <a:cubicBezTo>
                    <a:pt x="516" y="275"/>
                    <a:pt x="544" y="270"/>
                    <a:pt x="572" y="270"/>
                  </a:cubicBezTo>
                  <a:cubicBezTo>
                    <a:pt x="809" y="270"/>
                    <a:pt x="982" y="620"/>
                    <a:pt x="982" y="624"/>
                  </a:cubicBezTo>
                  <a:cubicBezTo>
                    <a:pt x="1009" y="677"/>
                    <a:pt x="1054" y="699"/>
                    <a:pt x="1098" y="699"/>
                  </a:cubicBezTo>
                  <a:cubicBezTo>
                    <a:pt x="1186" y="699"/>
                    <a:pt x="1274" y="612"/>
                    <a:pt x="1223" y="506"/>
                  </a:cubicBezTo>
                  <a:cubicBezTo>
                    <a:pt x="1124" y="299"/>
                    <a:pt x="893" y="1"/>
                    <a:pt x="5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0" name="Google Shape;8710;p68"/>
          <p:cNvGrpSpPr/>
          <p:nvPr/>
        </p:nvGrpSpPr>
        <p:grpSpPr>
          <a:xfrm>
            <a:off x="3443677" y="6880752"/>
            <a:ext cx="1426564" cy="797889"/>
            <a:chOff x="4956550" y="6491025"/>
            <a:chExt cx="529200" cy="295975"/>
          </a:xfrm>
        </p:grpSpPr>
        <p:sp>
          <p:nvSpPr>
            <p:cNvPr id="8711" name="Google Shape;8711;p68"/>
            <p:cNvSpPr/>
            <p:nvPr/>
          </p:nvSpPr>
          <p:spPr>
            <a:xfrm>
              <a:off x="5146375" y="6551250"/>
              <a:ext cx="83950" cy="59725"/>
            </a:xfrm>
            <a:custGeom>
              <a:rect b="b" l="l" r="r" t="t"/>
              <a:pathLst>
                <a:path extrusionOk="0" h="2389" w="3358">
                  <a:moveTo>
                    <a:pt x="1094" y="1"/>
                  </a:moveTo>
                  <a:cubicBezTo>
                    <a:pt x="735" y="1"/>
                    <a:pt x="348" y="56"/>
                    <a:pt x="191" y="297"/>
                  </a:cubicBezTo>
                  <a:cubicBezTo>
                    <a:pt x="1" y="581"/>
                    <a:pt x="136" y="1165"/>
                    <a:pt x="267" y="1449"/>
                  </a:cubicBezTo>
                  <a:cubicBezTo>
                    <a:pt x="353" y="1654"/>
                    <a:pt x="739" y="2129"/>
                    <a:pt x="545" y="2338"/>
                  </a:cubicBezTo>
                  <a:lnTo>
                    <a:pt x="545" y="2338"/>
                  </a:lnTo>
                  <a:lnTo>
                    <a:pt x="2134" y="1182"/>
                  </a:lnTo>
                  <a:cubicBezTo>
                    <a:pt x="2511" y="860"/>
                    <a:pt x="3040" y="577"/>
                    <a:pt x="3357" y="221"/>
                  </a:cubicBezTo>
                  <a:cubicBezTo>
                    <a:pt x="2773" y="200"/>
                    <a:pt x="2210" y="107"/>
                    <a:pt x="1626" y="31"/>
                  </a:cubicBezTo>
                  <a:cubicBezTo>
                    <a:pt x="1489" y="18"/>
                    <a:pt x="1296" y="1"/>
                    <a:pt x="1094" y="1"/>
                  </a:cubicBezTo>
                  <a:close/>
                  <a:moveTo>
                    <a:pt x="545" y="2338"/>
                  </a:moveTo>
                  <a:lnTo>
                    <a:pt x="475" y="2388"/>
                  </a:lnTo>
                  <a:cubicBezTo>
                    <a:pt x="504" y="2374"/>
                    <a:pt x="526" y="2357"/>
                    <a:pt x="545" y="233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8"/>
            <p:cNvSpPr/>
            <p:nvPr/>
          </p:nvSpPr>
          <p:spPr>
            <a:xfrm>
              <a:off x="5156650" y="6574900"/>
              <a:ext cx="17700" cy="9475"/>
            </a:xfrm>
            <a:custGeom>
              <a:rect b="b" l="l" r="r" t="t"/>
              <a:pathLst>
                <a:path extrusionOk="0" h="379" w="708">
                  <a:moveTo>
                    <a:pt x="52" y="1"/>
                  </a:moveTo>
                  <a:cubicBezTo>
                    <a:pt x="34" y="1"/>
                    <a:pt x="17" y="2"/>
                    <a:pt x="0" y="3"/>
                  </a:cubicBezTo>
                  <a:cubicBezTo>
                    <a:pt x="22" y="45"/>
                    <a:pt x="47" y="84"/>
                    <a:pt x="81" y="117"/>
                  </a:cubicBezTo>
                  <a:cubicBezTo>
                    <a:pt x="204" y="266"/>
                    <a:pt x="377" y="359"/>
                    <a:pt x="568" y="376"/>
                  </a:cubicBezTo>
                  <a:cubicBezTo>
                    <a:pt x="591" y="378"/>
                    <a:pt x="614" y="379"/>
                    <a:pt x="637" y="379"/>
                  </a:cubicBezTo>
                  <a:cubicBezTo>
                    <a:pt x="661" y="379"/>
                    <a:pt x="684" y="378"/>
                    <a:pt x="707" y="376"/>
                  </a:cubicBezTo>
                  <a:cubicBezTo>
                    <a:pt x="682" y="333"/>
                    <a:pt x="652" y="295"/>
                    <a:pt x="618" y="261"/>
                  </a:cubicBezTo>
                  <a:cubicBezTo>
                    <a:pt x="555" y="198"/>
                    <a:pt x="479" y="143"/>
                    <a:pt x="398" y="105"/>
                  </a:cubicBezTo>
                  <a:cubicBezTo>
                    <a:pt x="318" y="58"/>
                    <a:pt x="229" y="24"/>
                    <a:pt x="140" y="12"/>
                  </a:cubicBezTo>
                  <a:cubicBezTo>
                    <a:pt x="111" y="4"/>
                    <a:pt x="81" y="1"/>
                    <a:pt x="5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8"/>
            <p:cNvSpPr/>
            <p:nvPr/>
          </p:nvSpPr>
          <p:spPr>
            <a:xfrm>
              <a:off x="5157500" y="6569200"/>
              <a:ext cx="23200" cy="10000"/>
            </a:xfrm>
            <a:custGeom>
              <a:rect b="b" l="l" r="r" t="t"/>
              <a:pathLst>
                <a:path extrusionOk="0" h="400" w="928">
                  <a:moveTo>
                    <a:pt x="83" y="0"/>
                  </a:moveTo>
                  <a:cubicBezTo>
                    <a:pt x="55" y="0"/>
                    <a:pt x="28" y="3"/>
                    <a:pt x="0" y="7"/>
                  </a:cubicBezTo>
                  <a:cubicBezTo>
                    <a:pt x="34" y="49"/>
                    <a:pt x="76" y="87"/>
                    <a:pt x="123" y="121"/>
                  </a:cubicBezTo>
                  <a:cubicBezTo>
                    <a:pt x="216" y="189"/>
                    <a:pt x="313" y="248"/>
                    <a:pt x="415" y="299"/>
                  </a:cubicBezTo>
                  <a:cubicBezTo>
                    <a:pt x="525" y="350"/>
                    <a:pt x="639" y="384"/>
                    <a:pt x="758" y="396"/>
                  </a:cubicBezTo>
                  <a:cubicBezTo>
                    <a:pt x="781" y="398"/>
                    <a:pt x="804" y="399"/>
                    <a:pt x="828" y="399"/>
                  </a:cubicBezTo>
                  <a:cubicBezTo>
                    <a:pt x="861" y="399"/>
                    <a:pt x="895" y="397"/>
                    <a:pt x="927" y="392"/>
                  </a:cubicBezTo>
                  <a:cubicBezTo>
                    <a:pt x="889" y="350"/>
                    <a:pt x="847" y="312"/>
                    <a:pt x="800" y="282"/>
                  </a:cubicBezTo>
                  <a:cubicBezTo>
                    <a:pt x="711" y="214"/>
                    <a:pt x="610" y="155"/>
                    <a:pt x="508" y="104"/>
                  </a:cubicBezTo>
                  <a:cubicBezTo>
                    <a:pt x="402" y="53"/>
                    <a:pt x="284" y="20"/>
                    <a:pt x="165" y="7"/>
                  </a:cubicBezTo>
                  <a:cubicBezTo>
                    <a:pt x="138" y="3"/>
                    <a:pt x="110" y="0"/>
                    <a:pt x="8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8"/>
            <p:cNvSpPr/>
            <p:nvPr/>
          </p:nvSpPr>
          <p:spPr>
            <a:xfrm>
              <a:off x="5162250" y="6560150"/>
              <a:ext cx="29225" cy="14100"/>
            </a:xfrm>
            <a:custGeom>
              <a:rect b="b" l="l" r="r" t="t"/>
              <a:pathLst>
                <a:path extrusionOk="0" h="564" w="1169">
                  <a:moveTo>
                    <a:pt x="1" y="1"/>
                  </a:moveTo>
                  <a:lnTo>
                    <a:pt x="1" y="1"/>
                  </a:lnTo>
                  <a:cubicBezTo>
                    <a:pt x="47" y="56"/>
                    <a:pt x="98" y="106"/>
                    <a:pt x="153" y="153"/>
                  </a:cubicBezTo>
                  <a:cubicBezTo>
                    <a:pt x="272" y="246"/>
                    <a:pt x="394" y="331"/>
                    <a:pt x="526" y="403"/>
                  </a:cubicBezTo>
                  <a:cubicBezTo>
                    <a:pt x="602" y="437"/>
                    <a:pt x="678" y="470"/>
                    <a:pt x="750" y="496"/>
                  </a:cubicBezTo>
                  <a:cubicBezTo>
                    <a:pt x="818" y="521"/>
                    <a:pt x="885" y="538"/>
                    <a:pt x="957" y="551"/>
                  </a:cubicBezTo>
                  <a:cubicBezTo>
                    <a:pt x="1029" y="559"/>
                    <a:pt x="1097" y="564"/>
                    <a:pt x="1169" y="564"/>
                  </a:cubicBezTo>
                  <a:cubicBezTo>
                    <a:pt x="1118" y="513"/>
                    <a:pt x="1063" y="470"/>
                    <a:pt x="1004" y="432"/>
                  </a:cubicBezTo>
                  <a:cubicBezTo>
                    <a:pt x="978" y="415"/>
                    <a:pt x="949" y="398"/>
                    <a:pt x="919" y="382"/>
                  </a:cubicBezTo>
                  <a:cubicBezTo>
                    <a:pt x="890" y="365"/>
                    <a:pt x="860" y="339"/>
                    <a:pt x="830" y="322"/>
                  </a:cubicBezTo>
                  <a:cubicBezTo>
                    <a:pt x="767" y="280"/>
                    <a:pt x="695" y="246"/>
                    <a:pt x="623" y="208"/>
                  </a:cubicBezTo>
                  <a:cubicBezTo>
                    <a:pt x="492" y="140"/>
                    <a:pt x="352" y="81"/>
                    <a:pt x="208" y="39"/>
                  </a:cubicBezTo>
                  <a:cubicBezTo>
                    <a:pt x="140" y="22"/>
                    <a:pt x="73" y="5"/>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8"/>
            <p:cNvSpPr/>
            <p:nvPr/>
          </p:nvSpPr>
          <p:spPr>
            <a:xfrm>
              <a:off x="5185100" y="6558100"/>
              <a:ext cx="22775" cy="10850"/>
            </a:xfrm>
            <a:custGeom>
              <a:rect b="b" l="l" r="r" t="t"/>
              <a:pathLst>
                <a:path extrusionOk="0" h="434" w="911">
                  <a:moveTo>
                    <a:pt x="46" y="1"/>
                  </a:moveTo>
                  <a:cubicBezTo>
                    <a:pt x="31" y="1"/>
                    <a:pt x="16" y="1"/>
                    <a:pt x="1" y="2"/>
                  </a:cubicBezTo>
                  <a:cubicBezTo>
                    <a:pt x="35" y="49"/>
                    <a:pt x="73" y="87"/>
                    <a:pt x="119" y="125"/>
                  </a:cubicBezTo>
                  <a:cubicBezTo>
                    <a:pt x="208" y="197"/>
                    <a:pt x="306" y="260"/>
                    <a:pt x="416" y="307"/>
                  </a:cubicBezTo>
                  <a:cubicBezTo>
                    <a:pt x="517" y="362"/>
                    <a:pt x="627" y="396"/>
                    <a:pt x="742" y="421"/>
                  </a:cubicBezTo>
                  <a:cubicBezTo>
                    <a:pt x="797" y="430"/>
                    <a:pt x="856" y="434"/>
                    <a:pt x="911" y="434"/>
                  </a:cubicBezTo>
                  <a:cubicBezTo>
                    <a:pt x="881" y="387"/>
                    <a:pt x="843" y="345"/>
                    <a:pt x="801" y="311"/>
                  </a:cubicBezTo>
                  <a:cubicBezTo>
                    <a:pt x="712" y="231"/>
                    <a:pt x="610" y="167"/>
                    <a:pt x="505" y="112"/>
                  </a:cubicBezTo>
                  <a:cubicBezTo>
                    <a:pt x="399" y="66"/>
                    <a:pt x="285" y="32"/>
                    <a:pt x="170" y="11"/>
                  </a:cubicBezTo>
                  <a:cubicBezTo>
                    <a:pt x="130" y="4"/>
                    <a:pt x="87" y="1"/>
                    <a:pt x="4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8"/>
            <p:cNvSpPr/>
            <p:nvPr/>
          </p:nvSpPr>
          <p:spPr>
            <a:xfrm>
              <a:off x="5159600" y="6658025"/>
              <a:ext cx="144250" cy="89250"/>
            </a:xfrm>
            <a:custGeom>
              <a:rect b="b" l="l" r="r" t="t"/>
              <a:pathLst>
                <a:path extrusionOk="0" h="3570" w="5770">
                  <a:moveTo>
                    <a:pt x="1" y="1"/>
                  </a:moveTo>
                  <a:cubicBezTo>
                    <a:pt x="492" y="475"/>
                    <a:pt x="475" y="1097"/>
                    <a:pt x="454" y="1736"/>
                  </a:cubicBezTo>
                  <a:cubicBezTo>
                    <a:pt x="454" y="2053"/>
                    <a:pt x="361" y="2396"/>
                    <a:pt x="513" y="2697"/>
                  </a:cubicBezTo>
                  <a:cubicBezTo>
                    <a:pt x="682" y="3035"/>
                    <a:pt x="1042" y="3243"/>
                    <a:pt x="1376" y="3378"/>
                  </a:cubicBezTo>
                  <a:cubicBezTo>
                    <a:pt x="1702" y="3508"/>
                    <a:pt x="2039" y="3570"/>
                    <a:pt x="2376" y="3570"/>
                  </a:cubicBezTo>
                  <a:cubicBezTo>
                    <a:pt x="2761" y="3570"/>
                    <a:pt x="3146" y="3489"/>
                    <a:pt x="3510" y="3340"/>
                  </a:cubicBezTo>
                  <a:cubicBezTo>
                    <a:pt x="3924" y="3150"/>
                    <a:pt x="4225" y="2887"/>
                    <a:pt x="4602" y="2680"/>
                  </a:cubicBezTo>
                  <a:cubicBezTo>
                    <a:pt x="4961" y="2472"/>
                    <a:pt x="5372" y="2396"/>
                    <a:pt x="5770" y="2282"/>
                  </a:cubicBezTo>
                  <a:cubicBezTo>
                    <a:pt x="4961" y="2206"/>
                    <a:pt x="4056" y="1850"/>
                    <a:pt x="3302" y="1567"/>
                  </a:cubicBezTo>
                  <a:cubicBezTo>
                    <a:pt x="2282" y="1207"/>
                    <a:pt x="1021" y="534"/>
                    <a:pt x="170" y="60"/>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8"/>
            <p:cNvSpPr/>
            <p:nvPr/>
          </p:nvSpPr>
          <p:spPr>
            <a:xfrm>
              <a:off x="5171875" y="6674750"/>
              <a:ext cx="8825" cy="7000"/>
            </a:xfrm>
            <a:custGeom>
              <a:rect b="b" l="l" r="r" t="t"/>
              <a:pathLst>
                <a:path extrusionOk="0" h="280" w="353">
                  <a:moveTo>
                    <a:pt x="263" y="0"/>
                  </a:moveTo>
                  <a:cubicBezTo>
                    <a:pt x="212" y="5"/>
                    <a:pt x="157" y="22"/>
                    <a:pt x="115" y="55"/>
                  </a:cubicBezTo>
                  <a:cubicBezTo>
                    <a:pt x="73" y="85"/>
                    <a:pt x="39" y="127"/>
                    <a:pt x="22" y="178"/>
                  </a:cubicBezTo>
                  <a:cubicBezTo>
                    <a:pt x="9" y="204"/>
                    <a:pt x="1" y="237"/>
                    <a:pt x="1" y="267"/>
                  </a:cubicBezTo>
                  <a:cubicBezTo>
                    <a:pt x="30" y="276"/>
                    <a:pt x="60" y="280"/>
                    <a:pt x="90" y="280"/>
                  </a:cubicBezTo>
                  <a:cubicBezTo>
                    <a:pt x="145" y="276"/>
                    <a:pt x="196" y="259"/>
                    <a:pt x="242" y="229"/>
                  </a:cubicBezTo>
                  <a:cubicBezTo>
                    <a:pt x="284" y="199"/>
                    <a:pt x="314" y="153"/>
                    <a:pt x="331" y="106"/>
                  </a:cubicBezTo>
                  <a:cubicBezTo>
                    <a:pt x="344" y="72"/>
                    <a:pt x="352" y="43"/>
                    <a:pt x="352" y="13"/>
                  </a:cubicBezTo>
                  <a:cubicBezTo>
                    <a:pt x="323" y="5"/>
                    <a:pt x="293" y="0"/>
                    <a:pt x="26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8"/>
            <p:cNvSpPr/>
            <p:nvPr/>
          </p:nvSpPr>
          <p:spPr>
            <a:xfrm>
              <a:off x="5170300" y="6689025"/>
              <a:ext cx="26675" cy="21200"/>
            </a:xfrm>
            <a:custGeom>
              <a:rect b="b" l="l" r="r" t="t"/>
              <a:pathLst>
                <a:path extrusionOk="0" h="848" w="1067">
                  <a:moveTo>
                    <a:pt x="1067" y="1"/>
                  </a:moveTo>
                  <a:cubicBezTo>
                    <a:pt x="995" y="9"/>
                    <a:pt x="919" y="30"/>
                    <a:pt x="851" y="52"/>
                  </a:cubicBezTo>
                  <a:cubicBezTo>
                    <a:pt x="775" y="77"/>
                    <a:pt x="707" y="107"/>
                    <a:pt x="644" y="149"/>
                  </a:cubicBezTo>
                  <a:cubicBezTo>
                    <a:pt x="576" y="195"/>
                    <a:pt x="504" y="251"/>
                    <a:pt x="432" y="301"/>
                  </a:cubicBezTo>
                  <a:cubicBezTo>
                    <a:pt x="314" y="407"/>
                    <a:pt x="208" y="526"/>
                    <a:pt x="115" y="657"/>
                  </a:cubicBezTo>
                  <a:cubicBezTo>
                    <a:pt x="68" y="716"/>
                    <a:pt x="30" y="780"/>
                    <a:pt x="0" y="847"/>
                  </a:cubicBezTo>
                  <a:cubicBezTo>
                    <a:pt x="68" y="818"/>
                    <a:pt x="132" y="784"/>
                    <a:pt x="195" y="746"/>
                  </a:cubicBezTo>
                  <a:cubicBezTo>
                    <a:pt x="326" y="661"/>
                    <a:pt x="453" y="568"/>
                    <a:pt x="572" y="462"/>
                  </a:cubicBezTo>
                  <a:cubicBezTo>
                    <a:pt x="635" y="407"/>
                    <a:pt x="699" y="356"/>
                    <a:pt x="754" y="301"/>
                  </a:cubicBezTo>
                  <a:cubicBezTo>
                    <a:pt x="783" y="276"/>
                    <a:pt x="809" y="246"/>
                    <a:pt x="838" y="225"/>
                  </a:cubicBezTo>
                  <a:cubicBezTo>
                    <a:pt x="864" y="204"/>
                    <a:pt x="889" y="179"/>
                    <a:pt x="915" y="157"/>
                  </a:cubicBezTo>
                  <a:cubicBezTo>
                    <a:pt x="970" y="111"/>
                    <a:pt x="1020" y="56"/>
                    <a:pt x="106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8"/>
            <p:cNvSpPr/>
            <p:nvPr/>
          </p:nvSpPr>
          <p:spPr>
            <a:xfrm>
              <a:off x="5174625" y="6698650"/>
              <a:ext cx="36850" cy="29550"/>
            </a:xfrm>
            <a:custGeom>
              <a:rect b="b" l="l" r="r" t="t"/>
              <a:pathLst>
                <a:path extrusionOk="0" h="1182" w="1474">
                  <a:moveTo>
                    <a:pt x="1474" y="1"/>
                  </a:moveTo>
                  <a:lnTo>
                    <a:pt x="1474" y="1"/>
                  </a:lnTo>
                  <a:cubicBezTo>
                    <a:pt x="1376" y="31"/>
                    <a:pt x="1283" y="69"/>
                    <a:pt x="1194" y="111"/>
                  </a:cubicBezTo>
                  <a:cubicBezTo>
                    <a:pt x="1152" y="132"/>
                    <a:pt x="1106" y="153"/>
                    <a:pt x="1059" y="179"/>
                  </a:cubicBezTo>
                  <a:cubicBezTo>
                    <a:pt x="1012" y="204"/>
                    <a:pt x="966" y="234"/>
                    <a:pt x="924" y="268"/>
                  </a:cubicBezTo>
                  <a:cubicBezTo>
                    <a:pt x="835" y="335"/>
                    <a:pt x="742" y="412"/>
                    <a:pt x="648" y="488"/>
                  </a:cubicBezTo>
                  <a:cubicBezTo>
                    <a:pt x="560" y="568"/>
                    <a:pt x="475" y="649"/>
                    <a:pt x="403" y="729"/>
                  </a:cubicBezTo>
                  <a:cubicBezTo>
                    <a:pt x="327" y="809"/>
                    <a:pt x="255" y="881"/>
                    <a:pt x="196" y="949"/>
                  </a:cubicBezTo>
                  <a:cubicBezTo>
                    <a:pt x="124" y="1021"/>
                    <a:pt x="60" y="1101"/>
                    <a:pt x="1" y="1182"/>
                  </a:cubicBezTo>
                  <a:cubicBezTo>
                    <a:pt x="94" y="1144"/>
                    <a:pt x="183" y="1097"/>
                    <a:pt x="272" y="1042"/>
                  </a:cubicBezTo>
                  <a:cubicBezTo>
                    <a:pt x="458" y="928"/>
                    <a:pt x="632" y="797"/>
                    <a:pt x="792" y="644"/>
                  </a:cubicBezTo>
                  <a:cubicBezTo>
                    <a:pt x="881" y="568"/>
                    <a:pt x="966" y="492"/>
                    <a:pt x="1046" y="412"/>
                  </a:cubicBezTo>
                  <a:cubicBezTo>
                    <a:pt x="1084" y="378"/>
                    <a:pt x="1118" y="335"/>
                    <a:pt x="1156" y="301"/>
                  </a:cubicBezTo>
                  <a:cubicBezTo>
                    <a:pt x="1199" y="272"/>
                    <a:pt x="1233" y="242"/>
                    <a:pt x="1262" y="213"/>
                  </a:cubicBezTo>
                  <a:cubicBezTo>
                    <a:pt x="1338" y="145"/>
                    <a:pt x="1410" y="73"/>
                    <a:pt x="147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8"/>
            <p:cNvSpPr/>
            <p:nvPr/>
          </p:nvSpPr>
          <p:spPr>
            <a:xfrm>
              <a:off x="5187850" y="6711475"/>
              <a:ext cx="34425" cy="28375"/>
            </a:xfrm>
            <a:custGeom>
              <a:rect b="b" l="l" r="r" t="t"/>
              <a:pathLst>
                <a:path extrusionOk="0" h="1135" w="1377">
                  <a:moveTo>
                    <a:pt x="1377" y="0"/>
                  </a:moveTo>
                  <a:cubicBezTo>
                    <a:pt x="1377" y="0"/>
                    <a:pt x="1351" y="9"/>
                    <a:pt x="1300" y="25"/>
                  </a:cubicBezTo>
                  <a:cubicBezTo>
                    <a:pt x="1237" y="51"/>
                    <a:pt x="1173" y="81"/>
                    <a:pt x="1114" y="119"/>
                  </a:cubicBezTo>
                  <a:cubicBezTo>
                    <a:pt x="936" y="224"/>
                    <a:pt x="771" y="356"/>
                    <a:pt x="623" y="504"/>
                  </a:cubicBezTo>
                  <a:cubicBezTo>
                    <a:pt x="547" y="580"/>
                    <a:pt x="467" y="656"/>
                    <a:pt x="395" y="732"/>
                  </a:cubicBezTo>
                  <a:cubicBezTo>
                    <a:pt x="323" y="808"/>
                    <a:pt x="255" y="868"/>
                    <a:pt x="200" y="931"/>
                  </a:cubicBezTo>
                  <a:cubicBezTo>
                    <a:pt x="149" y="995"/>
                    <a:pt x="90" y="1041"/>
                    <a:pt x="56" y="1075"/>
                  </a:cubicBezTo>
                  <a:cubicBezTo>
                    <a:pt x="22" y="1113"/>
                    <a:pt x="1" y="1134"/>
                    <a:pt x="1" y="1134"/>
                  </a:cubicBezTo>
                  <a:cubicBezTo>
                    <a:pt x="1" y="1134"/>
                    <a:pt x="31" y="1126"/>
                    <a:pt x="73" y="1109"/>
                  </a:cubicBezTo>
                  <a:cubicBezTo>
                    <a:pt x="141" y="1092"/>
                    <a:pt x="204" y="1067"/>
                    <a:pt x="268" y="1033"/>
                  </a:cubicBezTo>
                  <a:cubicBezTo>
                    <a:pt x="357" y="986"/>
                    <a:pt x="437" y="935"/>
                    <a:pt x="517" y="872"/>
                  </a:cubicBezTo>
                  <a:cubicBezTo>
                    <a:pt x="606" y="808"/>
                    <a:pt x="691" y="737"/>
                    <a:pt x="771" y="656"/>
                  </a:cubicBezTo>
                  <a:cubicBezTo>
                    <a:pt x="932" y="504"/>
                    <a:pt x="1076" y="339"/>
                    <a:pt x="1190" y="212"/>
                  </a:cubicBezTo>
                  <a:cubicBezTo>
                    <a:pt x="1241" y="148"/>
                    <a:pt x="1288" y="97"/>
                    <a:pt x="1326" y="59"/>
                  </a:cubicBezTo>
                  <a:cubicBezTo>
                    <a:pt x="1360" y="21"/>
                    <a:pt x="1377" y="0"/>
                    <a:pt x="13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8"/>
            <p:cNvSpPr/>
            <p:nvPr/>
          </p:nvSpPr>
          <p:spPr>
            <a:xfrm>
              <a:off x="5211150" y="6716225"/>
              <a:ext cx="34825" cy="25200"/>
            </a:xfrm>
            <a:custGeom>
              <a:rect b="b" l="l" r="r" t="t"/>
              <a:pathLst>
                <a:path extrusionOk="0" h="1008" w="1393">
                  <a:moveTo>
                    <a:pt x="1393" y="1"/>
                  </a:moveTo>
                  <a:cubicBezTo>
                    <a:pt x="1393" y="1"/>
                    <a:pt x="1363" y="5"/>
                    <a:pt x="1316" y="17"/>
                  </a:cubicBezTo>
                  <a:cubicBezTo>
                    <a:pt x="1249" y="34"/>
                    <a:pt x="1185" y="56"/>
                    <a:pt x="1122" y="85"/>
                  </a:cubicBezTo>
                  <a:cubicBezTo>
                    <a:pt x="1037" y="123"/>
                    <a:pt x="952" y="174"/>
                    <a:pt x="876" y="233"/>
                  </a:cubicBezTo>
                  <a:cubicBezTo>
                    <a:pt x="834" y="263"/>
                    <a:pt x="792" y="293"/>
                    <a:pt x="749" y="326"/>
                  </a:cubicBezTo>
                  <a:cubicBezTo>
                    <a:pt x="711" y="365"/>
                    <a:pt x="669" y="398"/>
                    <a:pt x="627" y="432"/>
                  </a:cubicBezTo>
                  <a:lnTo>
                    <a:pt x="402" y="644"/>
                  </a:lnTo>
                  <a:cubicBezTo>
                    <a:pt x="364" y="678"/>
                    <a:pt x="330" y="716"/>
                    <a:pt x="301" y="745"/>
                  </a:cubicBezTo>
                  <a:cubicBezTo>
                    <a:pt x="267" y="771"/>
                    <a:pt x="237" y="800"/>
                    <a:pt x="208" y="830"/>
                  </a:cubicBezTo>
                  <a:cubicBezTo>
                    <a:pt x="161" y="872"/>
                    <a:pt x="110" y="915"/>
                    <a:pt x="55" y="957"/>
                  </a:cubicBezTo>
                  <a:cubicBezTo>
                    <a:pt x="17" y="991"/>
                    <a:pt x="0" y="1008"/>
                    <a:pt x="0" y="1008"/>
                  </a:cubicBezTo>
                  <a:cubicBezTo>
                    <a:pt x="0" y="1008"/>
                    <a:pt x="26" y="1004"/>
                    <a:pt x="72" y="995"/>
                  </a:cubicBezTo>
                  <a:cubicBezTo>
                    <a:pt x="140" y="987"/>
                    <a:pt x="208" y="966"/>
                    <a:pt x="267" y="936"/>
                  </a:cubicBezTo>
                  <a:cubicBezTo>
                    <a:pt x="356" y="898"/>
                    <a:pt x="440" y="851"/>
                    <a:pt x="521" y="792"/>
                  </a:cubicBezTo>
                  <a:cubicBezTo>
                    <a:pt x="610" y="733"/>
                    <a:pt x="690" y="665"/>
                    <a:pt x="770" y="593"/>
                  </a:cubicBezTo>
                  <a:lnTo>
                    <a:pt x="999" y="377"/>
                  </a:lnTo>
                  <a:cubicBezTo>
                    <a:pt x="1037" y="343"/>
                    <a:pt x="1067" y="305"/>
                    <a:pt x="1101" y="276"/>
                  </a:cubicBezTo>
                  <a:cubicBezTo>
                    <a:pt x="1134" y="246"/>
                    <a:pt x="1164" y="216"/>
                    <a:pt x="1194" y="187"/>
                  </a:cubicBezTo>
                  <a:cubicBezTo>
                    <a:pt x="1249" y="128"/>
                    <a:pt x="1300" y="85"/>
                    <a:pt x="1333" y="56"/>
                  </a:cubicBezTo>
                  <a:cubicBezTo>
                    <a:pt x="1371" y="22"/>
                    <a:pt x="1393" y="1"/>
                    <a:pt x="139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8"/>
            <p:cNvSpPr/>
            <p:nvPr/>
          </p:nvSpPr>
          <p:spPr>
            <a:xfrm>
              <a:off x="5233900" y="6723000"/>
              <a:ext cx="22875" cy="19700"/>
            </a:xfrm>
            <a:custGeom>
              <a:rect b="b" l="l" r="r" t="t"/>
              <a:pathLst>
                <a:path extrusionOk="0" h="788" w="915">
                  <a:moveTo>
                    <a:pt x="914" y="0"/>
                  </a:moveTo>
                  <a:lnTo>
                    <a:pt x="914" y="0"/>
                  </a:lnTo>
                  <a:cubicBezTo>
                    <a:pt x="851" y="22"/>
                    <a:pt x="787" y="51"/>
                    <a:pt x="732" y="89"/>
                  </a:cubicBezTo>
                  <a:cubicBezTo>
                    <a:pt x="618" y="165"/>
                    <a:pt x="508" y="254"/>
                    <a:pt x="411" y="352"/>
                  </a:cubicBezTo>
                  <a:lnTo>
                    <a:pt x="263" y="508"/>
                  </a:lnTo>
                  <a:cubicBezTo>
                    <a:pt x="216" y="559"/>
                    <a:pt x="169" y="601"/>
                    <a:pt x="136" y="644"/>
                  </a:cubicBezTo>
                  <a:cubicBezTo>
                    <a:pt x="102" y="686"/>
                    <a:pt x="59" y="716"/>
                    <a:pt x="38" y="741"/>
                  </a:cubicBezTo>
                  <a:cubicBezTo>
                    <a:pt x="13" y="771"/>
                    <a:pt x="0" y="788"/>
                    <a:pt x="0" y="788"/>
                  </a:cubicBezTo>
                  <a:cubicBezTo>
                    <a:pt x="0" y="788"/>
                    <a:pt x="21" y="783"/>
                    <a:pt x="55" y="783"/>
                  </a:cubicBezTo>
                  <a:cubicBezTo>
                    <a:pt x="106" y="779"/>
                    <a:pt x="152" y="767"/>
                    <a:pt x="199" y="750"/>
                  </a:cubicBezTo>
                  <a:cubicBezTo>
                    <a:pt x="263" y="724"/>
                    <a:pt x="326" y="695"/>
                    <a:pt x="381" y="652"/>
                  </a:cubicBezTo>
                  <a:cubicBezTo>
                    <a:pt x="445" y="610"/>
                    <a:pt x="508" y="559"/>
                    <a:pt x="563" y="508"/>
                  </a:cubicBezTo>
                  <a:cubicBezTo>
                    <a:pt x="660" y="407"/>
                    <a:pt x="745" y="297"/>
                    <a:pt x="821" y="174"/>
                  </a:cubicBezTo>
                  <a:cubicBezTo>
                    <a:pt x="855" y="119"/>
                    <a:pt x="885" y="60"/>
                    <a:pt x="91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8"/>
            <p:cNvSpPr/>
            <p:nvPr/>
          </p:nvSpPr>
          <p:spPr>
            <a:xfrm>
              <a:off x="5290300" y="6711350"/>
              <a:ext cx="89850" cy="75650"/>
            </a:xfrm>
            <a:custGeom>
              <a:rect b="b" l="l" r="r" t="t"/>
              <a:pathLst>
                <a:path extrusionOk="0" h="3026" w="3594">
                  <a:moveTo>
                    <a:pt x="3593" y="1"/>
                  </a:moveTo>
                  <a:lnTo>
                    <a:pt x="1409" y="547"/>
                  </a:lnTo>
                  <a:cubicBezTo>
                    <a:pt x="1164" y="564"/>
                    <a:pt x="542" y="924"/>
                    <a:pt x="749" y="1017"/>
                  </a:cubicBezTo>
                  <a:cubicBezTo>
                    <a:pt x="789" y="1020"/>
                    <a:pt x="829" y="1021"/>
                    <a:pt x="869" y="1021"/>
                  </a:cubicBezTo>
                  <a:cubicBezTo>
                    <a:pt x="1066" y="1021"/>
                    <a:pt x="1261" y="987"/>
                    <a:pt x="1448" y="924"/>
                  </a:cubicBezTo>
                  <a:lnTo>
                    <a:pt x="1448" y="924"/>
                  </a:lnTo>
                  <a:cubicBezTo>
                    <a:pt x="974" y="1110"/>
                    <a:pt x="0" y="2147"/>
                    <a:pt x="258" y="2244"/>
                  </a:cubicBezTo>
                  <a:cubicBezTo>
                    <a:pt x="292" y="2250"/>
                    <a:pt x="326" y="2253"/>
                    <a:pt x="360" y="2253"/>
                  </a:cubicBezTo>
                  <a:cubicBezTo>
                    <a:pt x="740" y="2253"/>
                    <a:pt x="1109" y="1884"/>
                    <a:pt x="1350" y="1643"/>
                  </a:cubicBezTo>
                  <a:lnTo>
                    <a:pt x="1350" y="1643"/>
                  </a:lnTo>
                  <a:cubicBezTo>
                    <a:pt x="1071" y="1944"/>
                    <a:pt x="842" y="2223"/>
                    <a:pt x="673" y="2621"/>
                  </a:cubicBezTo>
                  <a:cubicBezTo>
                    <a:pt x="556" y="2894"/>
                    <a:pt x="586" y="3026"/>
                    <a:pt x="722" y="3026"/>
                  </a:cubicBezTo>
                  <a:cubicBezTo>
                    <a:pt x="803" y="3026"/>
                    <a:pt x="922" y="2979"/>
                    <a:pt x="1071" y="2887"/>
                  </a:cubicBezTo>
                  <a:cubicBezTo>
                    <a:pt x="1672" y="2511"/>
                    <a:pt x="2201" y="1812"/>
                    <a:pt x="2633" y="1266"/>
                  </a:cubicBezTo>
                  <a:cubicBezTo>
                    <a:pt x="2971" y="869"/>
                    <a:pt x="3314" y="378"/>
                    <a:pt x="35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8"/>
            <p:cNvSpPr/>
            <p:nvPr/>
          </p:nvSpPr>
          <p:spPr>
            <a:xfrm>
              <a:off x="5321925" y="6724700"/>
              <a:ext cx="40450" cy="48800"/>
            </a:xfrm>
            <a:custGeom>
              <a:rect b="b" l="l" r="r" t="t"/>
              <a:pathLst>
                <a:path extrusionOk="0" h="1952" w="1618">
                  <a:moveTo>
                    <a:pt x="1617" y="0"/>
                  </a:moveTo>
                  <a:lnTo>
                    <a:pt x="1617" y="0"/>
                  </a:lnTo>
                  <a:cubicBezTo>
                    <a:pt x="1512" y="85"/>
                    <a:pt x="1414" y="174"/>
                    <a:pt x="1321" y="267"/>
                  </a:cubicBezTo>
                  <a:cubicBezTo>
                    <a:pt x="1114" y="474"/>
                    <a:pt x="919" y="694"/>
                    <a:pt x="737" y="919"/>
                  </a:cubicBezTo>
                  <a:cubicBezTo>
                    <a:pt x="640" y="1046"/>
                    <a:pt x="538" y="1168"/>
                    <a:pt x="453" y="1291"/>
                  </a:cubicBezTo>
                  <a:cubicBezTo>
                    <a:pt x="411" y="1350"/>
                    <a:pt x="369" y="1410"/>
                    <a:pt x="335" y="1473"/>
                  </a:cubicBezTo>
                  <a:lnTo>
                    <a:pt x="233" y="1634"/>
                  </a:lnTo>
                  <a:cubicBezTo>
                    <a:pt x="200" y="1685"/>
                    <a:pt x="174" y="1723"/>
                    <a:pt x="149" y="1765"/>
                  </a:cubicBezTo>
                  <a:cubicBezTo>
                    <a:pt x="128" y="1799"/>
                    <a:pt x="102" y="1833"/>
                    <a:pt x="73" y="1867"/>
                  </a:cubicBezTo>
                  <a:lnTo>
                    <a:pt x="1" y="1951"/>
                  </a:lnTo>
                  <a:lnTo>
                    <a:pt x="1" y="1951"/>
                  </a:lnTo>
                  <a:lnTo>
                    <a:pt x="98" y="1896"/>
                  </a:lnTo>
                  <a:cubicBezTo>
                    <a:pt x="136" y="1879"/>
                    <a:pt x="170" y="1854"/>
                    <a:pt x="204" y="1824"/>
                  </a:cubicBezTo>
                  <a:cubicBezTo>
                    <a:pt x="246" y="1786"/>
                    <a:pt x="288" y="1748"/>
                    <a:pt x="326" y="1710"/>
                  </a:cubicBezTo>
                  <a:cubicBezTo>
                    <a:pt x="369" y="1664"/>
                    <a:pt x="420" y="1617"/>
                    <a:pt x="462" y="1566"/>
                  </a:cubicBezTo>
                  <a:lnTo>
                    <a:pt x="602" y="1405"/>
                  </a:lnTo>
                  <a:cubicBezTo>
                    <a:pt x="703" y="1295"/>
                    <a:pt x="805" y="1173"/>
                    <a:pt x="906" y="1054"/>
                  </a:cubicBezTo>
                  <a:cubicBezTo>
                    <a:pt x="1088" y="825"/>
                    <a:pt x="1258" y="588"/>
                    <a:pt x="1418" y="347"/>
                  </a:cubicBezTo>
                  <a:cubicBezTo>
                    <a:pt x="1490" y="233"/>
                    <a:pt x="1558" y="119"/>
                    <a:pt x="161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8"/>
            <p:cNvSpPr/>
            <p:nvPr/>
          </p:nvSpPr>
          <p:spPr>
            <a:xfrm>
              <a:off x="5323525" y="6731775"/>
              <a:ext cx="16425" cy="16850"/>
            </a:xfrm>
            <a:custGeom>
              <a:rect b="b" l="l" r="r" t="t"/>
              <a:pathLst>
                <a:path extrusionOk="0" h="674" w="657">
                  <a:moveTo>
                    <a:pt x="656" y="1"/>
                  </a:moveTo>
                  <a:cubicBezTo>
                    <a:pt x="605" y="13"/>
                    <a:pt x="555" y="35"/>
                    <a:pt x="508" y="60"/>
                  </a:cubicBezTo>
                  <a:cubicBezTo>
                    <a:pt x="411" y="115"/>
                    <a:pt x="326" y="187"/>
                    <a:pt x="250" y="272"/>
                  </a:cubicBezTo>
                  <a:cubicBezTo>
                    <a:pt x="216" y="310"/>
                    <a:pt x="182" y="356"/>
                    <a:pt x="152" y="403"/>
                  </a:cubicBezTo>
                  <a:cubicBezTo>
                    <a:pt x="123" y="445"/>
                    <a:pt x="93" y="492"/>
                    <a:pt x="68" y="530"/>
                  </a:cubicBezTo>
                  <a:cubicBezTo>
                    <a:pt x="38" y="576"/>
                    <a:pt x="17" y="623"/>
                    <a:pt x="0" y="674"/>
                  </a:cubicBezTo>
                  <a:cubicBezTo>
                    <a:pt x="51" y="665"/>
                    <a:pt x="102" y="644"/>
                    <a:pt x="148" y="623"/>
                  </a:cubicBezTo>
                  <a:cubicBezTo>
                    <a:pt x="250" y="568"/>
                    <a:pt x="339" y="500"/>
                    <a:pt x="415" y="416"/>
                  </a:cubicBezTo>
                  <a:cubicBezTo>
                    <a:pt x="483" y="331"/>
                    <a:pt x="546" y="242"/>
                    <a:pt x="597" y="149"/>
                  </a:cubicBezTo>
                  <a:cubicBezTo>
                    <a:pt x="622" y="102"/>
                    <a:pt x="643" y="52"/>
                    <a:pt x="65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8"/>
            <p:cNvSpPr/>
            <p:nvPr/>
          </p:nvSpPr>
          <p:spPr>
            <a:xfrm>
              <a:off x="5328700" y="6723200"/>
              <a:ext cx="10925" cy="6850"/>
            </a:xfrm>
            <a:custGeom>
              <a:rect b="b" l="l" r="r" t="t"/>
              <a:pathLst>
                <a:path extrusionOk="0" h="274" w="437">
                  <a:moveTo>
                    <a:pt x="339" y="1"/>
                  </a:moveTo>
                  <a:cubicBezTo>
                    <a:pt x="276" y="1"/>
                    <a:pt x="212" y="14"/>
                    <a:pt x="153" y="43"/>
                  </a:cubicBezTo>
                  <a:cubicBezTo>
                    <a:pt x="102" y="73"/>
                    <a:pt x="60" y="119"/>
                    <a:pt x="34" y="170"/>
                  </a:cubicBezTo>
                  <a:cubicBezTo>
                    <a:pt x="17" y="200"/>
                    <a:pt x="9" y="234"/>
                    <a:pt x="0" y="268"/>
                  </a:cubicBezTo>
                  <a:cubicBezTo>
                    <a:pt x="24" y="271"/>
                    <a:pt x="48" y="274"/>
                    <a:pt x="72" y="274"/>
                  </a:cubicBezTo>
                  <a:cubicBezTo>
                    <a:pt x="82" y="274"/>
                    <a:pt x="92" y="273"/>
                    <a:pt x="102" y="272"/>
                  </a:cubicBezTo>
                  <a:cubicBezTo>
                    <a:pt x="132" y="272"/>
                    <a:pt x="157" y="268"/>
                    <a:pt x="187" y="259"/>
                  </a:cubicBezTo>
                  <a:cubicBezTo>
                    <a:pt x="216" y="246"/>
                    <a:pt x="242" y="234"/>
                    <a:pt x="267" y="221"/>
                  </a:cubicBezTo>
                  <a:cubicBezTo>
                    <a:pt x="318" y="196"/>
                    <a:pt x="360" y="162"/>
                    <a:pt x="390" y="115"/>
                  </a:cubicBezTo>
                  <a:cubicBezTo>
                    <a:pt x="411" y="86"/>
                    <a:pt x="424" y="56"/>
                    <a:pt x="436" y="26"/>
                  </a:cubicBezTo>
                  <a:cubicBezTo>
                    <a:pt x="403" y="14"/>
                    <a:pt x="373" y="5"/>
                    <a:pt x="33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8"/>
            <p:cNvSpPr/>
            <p:nvPr/>
          </p:nvSpPr>
          <p:spPr>
            <a:xfrm>
              <a:off x="5181475" y="6491025"/>
              <a:ext cx="210425" cy="94550"/>
            </a:xfrm>
            <a:custGeom>
              <a:rect b="b" l="l" r="r" t="t"/>
              <a:pathLst>
                <a:path extrusionOk="0" h="3782" w="8417">
                  <a:moveTo>
                    <a:pt x="3999" y="0"/>
                  </a:moveTo>
                  <a:cubicBezTo>
                    <a:pt x="3633" y="0"/>
                    <a:pt x="4324" y="1011"/>
                    <a:pt x="4619" y="1302"/>
                  </a:cubicBezTo>
                  <a:lnTo>
                    <a:pt x="4619" y="1302"/>
                  </a:lnTo>
                  <a:cubicBezTo>
                    <a:pt x="4195" y="908"/>
                    <a:pt x="3124" y="108"/>
                    <a:pt x="2586" y="108"/>
                  </a:cubicBezTo>
                  <a:cubicBezTo>
                    <a:pt x="2485" y="108"/>
                    <a:pt x="2402" y="137"/>
                    <a:pt x="2347" y="201"/>
                  </a:cubicBezTo>
                  <a:cubicBezTo>
                    <a:pt x="2330" y="632"/>
                    <a:pt x="3413" y="1276"/>
                    <a:pt x="3536" y="1369"/>
                  </a:cubicBezTo>
                  <a:cubicBezTo>
                    <a:pt x="3316" y="1221"/>
                    <a:pt x="2893" y="933"/>
                    <a:pt x="2516" y="840"/>
                  </a:cubicBezTo>
                  <a:cubicBezTo>
                    <a:pt x="2424" y="828"/>
                    <a:pt x="2050" y="749"/>
                    <a:pt x="1799" y="749"/>
                  </a:cubicBezTo>
                  <a:cubicBezTo>
                    <a:pt x="1693" y="749"/>
                    <a:pt x="1609" y="763"/>
                    <a:pt x="1577" y="802"/>
                  </a:cubicBezTo>
                  <a:cubicBezTo>
                    <a:pt x="1314" y="1161"/>
                    <a:pt x="2406" y="1538"/>
                    <a:pt x="2635" y="1576"/>
                  </a:cubicBezTo>
                  <a:cubicBezTo>
                    <a:pt x="2352" y="1534"/>
                    <a:pt x="1852" y="1390"/>
                    <a:pt x="1445" y="1390"/>
                  </a:cubicBezTo>
                  <a:cubicBezTo>
                    <a:pt x="1279" y="1390"/>
                    <a:pt x="1128" y="1414"/>
                    <a:pt x="1014" y="1479"/>
                  </a:cubicBezTo>
                  <a:cubicBezTo>
                    <a:pt x="637" y="1686"/>
                    <a:pt x="1200" y="1953"/>
                    <a:pt x="1445" y="1953"/>
                  </a:cubicBezTo>
                  <a:cubicBezTo>
                    <a:pt x="1376" y="1953"/>
                    <a:pt x="1247" y="1947"/>
                    <a:pt x="1099" y="1947"/>
                  </a:cubicBezTo>
                  <a:cubicBezTo>
                    <a:pt x="640" y="1947"/>
                    <a:pt x="0" y="2003"/>
                    <a:pt x="430" y="2461"/>
                  </a:cubicBezTo>
                  <a:cubicBezTo>
                    <a:pt x="601" y="2658"/>
                    <a:pt x="1073" y="2741"/>
                    <a:pt x="1486" y="2741"/>
                  </a:cubicBezTo>
                  <a:cubicBezTo>
                    <a:pt x="1745" y="2741"/>
                    <a:pt x="1982" y="2708"/>
                    <a:pt x="2106" y="2651"/>
                  </a:cubicBezTo>
                  <a:lnTo>
                    <a:pt x="8416" y="3781"/>
                  </a:lnTo>
                  <a:cubicBezTo>
                    <a:pt x="8412" y="3578"/>
                    <a:pt x="8391" y="3375"/>
                    <a:pt x="8353" y="3172"/>
                  </a:cubicBezTo>
                  <a:cubicBezTo>
                    <a:pt x="8319" y="2740"/>
                    <a:pt x="7955" y="1974"/>
                    <a:pt x="7832" y="1784"/>
                  </a:cubicBezTo>
                  <a:cubicBezTo>
                    <a:pt x="7744" y="1650"/>
                    <a:pt x="7341" y="1159"/>
                    <a:pt x="7125" y="1159"/>
                  </a:cubicBezTo>
                  <a:cubicBezTo>
                    <a:pt x="7102" y="1159"/>
                    <a:pt x="7080" y="1165"/>
                    <a:pt x="7062" y="1178"/>
                  </a:cubicBezTo>
                  <a:cubicBezTo>
                    <a:pt x="6854" y="1293"/>
                    <a:pt x="7079" y="1915"/>
                    <a:pt x="7155" y="2046"/>
                  </a:cubicBezTo>
                  <a:cubicBezTo>
                    <a:pt x="6757" y="1407"/>
                    <a:pt x="6402" y="654"/>
                    <a:pt x="5758" y="218"/>
                  </a:cubicBezTo>
                  <a:cubicBezTo>
                    <a:pt x="5637" y="130"/>
                    <a:pt x="5547" y="88"/>
                    <a:pt x="5485" y="88"/>
                  </a:cubicBezTo>
                  <a:cubicBezTo>
                    <a:pt x="5375" y="88"/>
                    <a:pt x="5354" y="222"/>
                    <a:pt x="5403" y="463"/>
                  </a:cubicBezTo>
                  <a:cubicBezTo>
                    <a:pt x="5473" y="776"/>
                    <a:pt x="5640" y="1143"/>
                    <a:pt x="5856" y="1435"/>
                  </a:cubicBezTo>
                  <a:lnTo>
                    <a:pt x="5856" y="1435"/>
                  </a:lnTo>
                  <a:cubicBezTo>
                    <a:pt x="5417" y="945"/>
                    <a:pt x="4839" y="374"/>
                    <a:pt x="4273" y="91"/>
                  </a:cubicBezTo>
                  <a:cubicBezTo>
                    <a:pt x="4148" y="28"/>
                    <a:pt x="4059" y="0"/>
                    <a:pt x="39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8"/>
            <p:cNvSpPr/>
            <p:nvPr/>
          </p:nvSpPr>
          <p:spPr>
            <a:xfrm>
              <a:off x="5218325" y="6530750"/>
              <a:ext cx="15175" cy="5600"/>
            </a:xfrm>
            <a:custGeom>
              <a:rect b="b" l="l" r="r" t="t"/>
              <a:pathLst>
                <a:path extrusionOk="0" h="224" w="607">
                  <a:moveTo>
                    <a:pt x="246" y="0"/>
                  </a:moveTo>
                  <a:cubicBezTo>
                    <a:pt x="197" y="0"/>
                    <a:pt x="149" y="7"/>
                    <a:pt x="103" y="21"/>
                  </a:cubicBezTo>
                  <a:cubicBezTo>
                    <a:pt x="64" y="34"/>
                    <a:pt x="31" y="51"/>
                    <a:pt x="1" y="72"/>
                  </a:cubicBezTo>
                  <a:cubicBezTo>
                    <a:pt x="26" y="102"/>
                    <a:pt x="56" y="127"/>
                    <a:pt x="86" y="144"/>
                  </a:cubicBezTo>
                  <a:cubicBezTo>
                    <a:pt x="149" y="182"/>
                    <a:pt x="217" y="207"/>
                    <a:pt x="293" y="220"/>
                  </a:cubicBezTo>
                  <a:cubicBezTo>
                    <a:pt x="310" y="222"/>
                    <a:pt x="329" y="223"/>
                    <a:pt x="347" y="223"/>
                  </a:cubicBezTo>
                  <a:cubicBezTo>
                    <a:pt x="400" y="223"/>
                    <a:pt x="454" y="215"/>
                    <a:pt x="505" y="199"/>
                  </a:cubicBezTo>
                  <a:cubicBezTo>
                    <a:pt x="543" y="190"/>
                    <a:pt x="577" y="174"/>
                    <a:pt x="606" y="152"/>
                  </a:cubicBezTo>
                  <a:cubicBezTo>
                    <a:pt x="581" y="123"/>
                    <a:pt x="551" y="97"/>
                    <a:pt x="522" y="76"/>
                  </a:cubicBezTo>
                  <a:cubicBezTo>
                    <a:pt x="458" y="38"/>
                    <a:pt x="386" y="13"/>
                    <a:pt x="314" y="4"/>
                  </a:cubicBezTo>
                  <a:cubicBezTo>
                    <a:pt x="291" y="2"/>
                    <a:pt x="269" y="0"/>
                    <a:pt x="24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8"/>
            <p:cNvSpPr/>
            <p:nvPr/>
          </p:nvSpPr>
          <p:spPr>
            <a:xfrm>
              <a:off x="5240350" y="6522375"/>
              <a:ext cx="30800" cy="9750"/>
            </a:xfrm>
            <a:custGeom>
              <a:rect b="b" l="l" r="r" t="t"/>
              <a:pathLst>
                <a:path extrusionOk="0" h="390" w="1232">
                  <a:moveTo>
                    <a:pt x="212" y="1"/>
                  </a:moveTo>
                  <a:cubicBezTo>
                    <a:pt x="140" y="1"/>
                    <a:pt x="68" y="9"/>
                    <a:pt x="0" y="22"/>
                  </a:cubicBezTo>
                  <a:cubicBezTo>
                    <a:pt x="55" y="60"/>
                    <a:pt x="119" y="94"/>
                    <a:pt x="187" y="123"/>
                  </a:cubicBezTo>
                  <a:cubicBezTo>
                    <a:pt x="242" y="149"/>
                    <a:pt x="309" y="174"/>
                    <a:pt x="377" y="200"/>
                  </a:cubicBezTo>
                  <a:cubicBezTo>
                    <a:pt x="445" y="229"/>
                    <a:pt x="521" y="250"/>
                    <a:pt x="593" y="271"/>
                  </a:cubicBezTo>
                  <a:cubicBezTo>
                    <a:pt x="733" y="318"/>
                    <a:pt x="876" y="352"/>
                    <a:pt x="1020" y="373"/>
                  </a:cubicBezTo>
                  <a:cubicBezTo>
                    <a:pt x="1092" y="386"/>
                    <a:pt x="1164" y="390"/>
                    <a:pt x="1232" y="390"/>
                  </a:cubicBezTo>
                  <a:cubicBezTo>
                    <a:pt x="1181" y="339"/>
                    <a:pt x="1126" y="297"/>
                    <a:pt x="1067" y="259"/>
                  </a:cubicBezTo>
                  <a:cubicBezTo>
                    <a:pt x="940" y="178"/>
                    <a:pt x="804" y="115"/>
                    <a:pt x="661" y="68"/>
                  </a:cubicBezTo>
                  <a:cubicBezTo>
                    <a:pt x="512" y="22"/>
                    <a:pt x="364" y="1"/>
                    <a:pt x="21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8"/>
            <p:cNvSpPr/>
            <p:nvPr/>
          </p:nvSpPr>
          <p:spPr>
            <a:xfrm>
              <a:off x="5265100" y="6510100"/>
              <a:ext cx="34100" cy="21200"/>
            </a:xfrm>
            <a:custGeom>
              <a:rect b="b" l="l" r="r" t="t"/>
              <a:pathLst>
                <a:path extrusionOk="0" h="848" w="1364">
                  <a:moveTo>
                    <a:pt x="1" y="1"/>
                  </a:moveTo>
                  <a:lnTo>
                    <a:pt x="1" y="1"/>
                  </a:lnTo>
                  <a:cubicBezTo>
                    <a:pt x="60" y="64"/>
                    <a:pt x="119" y="123"/>
                    <a:pt x="187" y="178"/>
                  </a:cubicBezTo>
                  <a:cubicBezTo>
                    <a:pt x="327" y="297"/>
                    <a:pt x="479" y="403"/>
                    <a:pt x="640" y="496"/>
                  </a:cubicBezTo>
                  <a:cubicBezTo>
                    <a:pt x="792" y="597"/>
                    <a:pt x="953" y="686"/>
                    <a:pt x="1122" y="762"/>
                  </a:cubicBezTo>
                  <a:cubicBezTo>
                    <a:pt x="1199" y="796"/>
                    <a:pt x="1279" y="826"/>
                    <a:pt x="1364" y="847"/>
                  </a:cubicBezTo>
                  <a:cubicBezTo>
                    <a:pt x="1309" y="779"/>
                    <a:pt x="1249" y="716"/>
                    <a:pt x="1186" y="657"/>
                  </a:cubicBezTo>
                  <a:cubicBezTo>
                    <a:pt x="919" y="398"/>
                    <a:pt x="598" y="200"/>
                    <a:pt x="246" y="77"/>
                  </a:cubicBezTo>
                  <a:cubicBezTo>
                    <a:pt x="166" y="43"/>
                    <a:pt x="85" y="18"/>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8"/>
            <p:cNvSpPr/>
            <p:nvPr/>
          </p:nvSpPr>
          <p:spPr>
            <a:xfrm>
              <a:off x="5301200" y="6513700"/>
              <a:ext cx="22750" cy="20450"/>
            </a:xfrm>
            <a:custGeom>
              <a:rect b="b" l="l" r="r" t="t"/>
              <a:pathLst>
                <a:path extrusionOk="0" h="818" w="910">
                  <a:moveTo>
                    <a:pt x="0" y="1"/>
                  </a:moveTo>
                  <a:lnTo>
                    <a:pt x="0" y="1"/>
                  </a:lnTo>
                  <a:cubicBezTo>
                    <a:pt x="25" y="64"/>
                    <a:pt x="59" y="119"/>
                    <a:pt x="102" y="174"/>
                  </a:cubicBezTo>
                  <a:cubicBezTo>
                    <a:pt x="186" y="288"/>
                    <a:pt x="284" y="390"/>
                    <a:pt x="389" y="483"/>
                  </a:cubicBezTo>
                  <a:cubicBezTo>
                    <a:pt x="491" y="580"/>
                    <a:pt x="605" y="665"/>
                    <a:pt x="728" y="733"/>
                  </a:cubicBezTo>
                  <a:cubicBezTo>
                    <a:pt x="787" y="767"/>
                    <a:pt x="847" y="796"/>
                    <a:pt x="910" y="817"/>
                  </a:cubicBezTo>
                  <a:cubicBezTo>
                    <a:pt x="885" y="754"/>
                    <a:pt x="851" y="699"/>
                    <a:pt x="813" y="644"/>
                  </a:cubicBezTo>
                  <a:cubicBezTo>
                    <a:pt x="652" y="407"/>
                    <a:pt x="436" y="212"/>
                    <a:pt x="182" y="81"/>
                  </a:cubicBezTo>
                  <a:cubicBezTo>
                    <a:pt x="123" y="47"/>
                    <a:pt x="63" y="22"/>
                    <a:pt x="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8"/>
            <p:cNvSpPr/>
            <p:nvPr/>
          </p:nvSpPr>
          <p:spPr>
            <a:xfrm>
              <a:off x="5338325" y="6522175"/>
              <a:ext cx="19275" cy="27625"/>
            </a:xfrm>
            <a:custGeom>
              <a:rect b="b" l="l" r="r" t="t"/>
              <a:pathLst>
                <a:path extrusionOk="0" h="1105" w="771">
                  <a:moveTo>
                    <a:pt x="1" y="0"/>
                  </a:moveTo>
                  <a:lnTo>
                    <a:pt x="1" y="0"/>
                  </a:lnTo>
                  <a:cubicBezTo>
                    <a:pt x="18" y="68"/>
                    <a:pt x="43" y="140"/>
                    <a:pt x="68" y="208"/>
                  </a:cubicBezTo>
                  <a:cubicBezTo>
                    <a:pt x="195" y="491"/>
                    <a:pt x="373" y="749"/>
                    <a:pt x="597" y="965"/>
                  </a:cubicBezTo>
                  <a:cubicBezTo>
                    <a:pt x="652" y="1016"/>
                    <a:pt x="707" y="1062"/>
                    <a:pt x="771" y="1105"/>
                  </a:cubicBezTo>
                  <a:cubicBezTo>
                    <a:pt x="754" y="1033"/>
                    <a:pt x="729" y="961"/>
                    <a:pt x="699" y="893"/>
                  </a:cubicBezTo>
                  <a:cubicBezTo>
                    <a:pt x="640" y="754"/>
                    <a:pt x="564" y="614"/>
                    <a:pt x="475" y="487"/>
                  </a:cubicBezTo>
                  <a:cubicBezTo>
                    <a:pt x="386" y="360"/>
                    <a:pt x="284" y="241"/>
                    <a:pt x="170" y="136"/>
                  </a:cubicBezTo>
                  <a:cubicBezTo>
                    <a:pt x="119" y="85"/>
                    <a:pt x="64" y="38"/>
                    <a:pt x="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8"/>
            <p:cNvSpPr/>
            <p:nvPr/>
          </p:nvSpPr>
          <p:spPr>
            <a:xfrm>
              <a:off x="5368700" y="6539725"/>
              <a:ext cx="9550" cy="17700"/>
            </a:xfrm>
            <a:custGeom>
              <a:rect b="b" l="l" r="r" t="t"/>
              <a:pathLst>
                <a:path extrusionOk="0" h="708" w="382">
                  <a:moveTo>
                    <a:pt x="5" y="1"/>
                  </a:moveTo>
                  <a:lnTo>
                    <a:pt x="5" y="1"/>
                  </a:lnTo>
                  <a:cubicBezTo>
                    <a:pt x="0" y="47"/>
                    <a:pt x="5" y="94"/>
                    <a:pt x="17" y="140"/>
                  </a:cubicBezTo>
                  <a:cubicBezTo>
                    <a:pt x="34" y="234"/>
                    <a:pt x="68" y="318"/>
                    <a:pt x="119" y="399"/>
                  </a:cubicBezTo>
                  <a:cubicBezTo>
                    <a:pt x="153" y="479"/>
                    <a:pt x="204" y="555"/>
                    <a:pt x="267" y="619"/>
                  </a:cubicBezTo>
                  <a:cubicBezTo>
                    <a:pt x="297" y="653"/>
                    <a:pt x="330" y="682"/>
                    <a:pt x="373" y="708"/>
                  </a:cubicBezTo>
                  <a:cubicBezTo>
                    <a:pt x="381" y="661"/>
                    <a:pt x="381" y="614"/>
                    <a:pt x="377" y="568"/>
                  </a:cubicBezTo>
                  <a:cubicBezTo>
                    <a:pt x="369" y="471"/>
                    <a:pt x="339" y="373"/>
                    <a:pt x="301" y="289"/>
                  </a:cubicBezTo>
                  <a:cubicBezTo>
                    <a:pt x="254" y="208"/>
                    <a:pt x="191" y="136"/>
                    <a:pt x="119" y="77"/>
                  </a:cubicBezTo>
                  <a:cubicBezTo>
                    <a:pt x="85" y="47"/>
                    <a:pt x="47" y="22"/>
                    <a:pt x="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8"/>
            <p:cNvSpPr/>
            <p:nvPr/>
          </p:nvSpPr>
          <p:spPr>
            <a:xfrm>
              <a:off x="5200675" y="6541725"/>
              <a:ext cx="21600" cy="5475"/>
            </a:xfrm>
            <a:custGeom>
              <a:rect b="b" l="l" r="r" t="t"/>
              <a:pathLst>
                <a:path extrusionOk="0" h="219" w="864">
                  <a:moveTo>
                    <a:pt x="394" y="0"/>
                  </a:moveTo>
                  <a:cubicBezTo>
                    <a:pt x="309" y="0"/>
                    <a:pt x="224" y="9"/>
                    <a:pt x="140" y="27"/>
                  </a:cubicBezTo>
                  <a:cubicBezTo>
                    <a:pt x="93" y="39"/>
                    <a:pt x="47" y="56"/>
                    <a:pt x="0" y="82"/>
                  </a:cubicBezTo>
                  <a:cubicBezTo>
                    <a:pt x="42" y="111"/>
                    <a:pt x="85" y="132"/>
                    <a:pt x="131" y="154"/>
                  </a:cubicBezTo>
                  <a:cubicBezTo>
                    <a:pt x="224" y="187"/>
                    <a:pt x="322" y="213"/>
                    <a:pt x="423" y="217"/>
                  </a:cubicBezTo>
                  <a:cubicBezTo>
                    <a:pt x="440" y="218"/>
                    <a:pt x="456" y="218"/>
                    <a:pt x="473" y="218"/>
                  </a:cubicBezTo>
                  <a:cubicBezTo>
                    <a:pt x="558" y="218"/>
                    <a:pt x="642" y="209"/>
                    <a:pt x="724" y="187"/>
                  </a:cubicBezTo>
                  <a:cubicBezTo>
                    <a:pt x="775" y="170"/>
                    <a:pt x="821" y="154"/>
                    <a:pt x="864" y="128"/>
                  </a:cubicBezTo>
                  <a:cubicBezTo>
                    <a:pt x="825" y="98"/>
                    <a:pt x="783" y="77"/>
                    <a:pt x="737" y="60"/>
                  </a:cubicBezTo>
                  <a:cubicBezTo>
                    <a:pt x="643" y="27"/>
                    <a:pt x="542" y="5"/>
                    <a:pt x="445" y="1"/>
                  </a:cubicBezTo>
                  <a:cubicBezTo>
                    <a:pt x="428" y="0"/>
                    <a:pt x="411" y="0"/>
                    <a:pt x="39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8"/>
            <p:cNvSpPr/>
            <p:nvPr/>
          </p:nvSpPr>
          <p:spPr>
            <a:xfrm>
              <a:off x="4956550" y="6510100"/>
              <a:ext cx="464875" cy="218750"/>
            </a:xfrm>
            <a:custGeom>
              <a:rect b="b" l="l" r="r" t="t"/>
              <a:pathLst>
                <a:path extrusionOk="0" h="8750" w="18595">
                  <a:moveTo>
                    <a:pt x="1279" y="1"/>
                  </a:moveTo>
                  <a:lnTo>
                    <a:pt x="1279" y="1"/>
                  </a:lnTo>
                  <a:cubicBezTo>
                    <a:pt x="1245" y="322"/>
                    <a:pt x="1440" y="1025"/>
                    <a:pt x="1486" y="1126"/>
                  </a:cubicBezTo>
                  <a:cubicBezTo>
                    <a:pt x="1732" y="1634"/>
                    <a:pt x="1939" y="2075"/>
                    <a:pt x="2223" y="2544"/>
                  </a:cubicBezTo>
                  <a:cubicBezTo>
                    <a:pt x="2621" y="3205"/>
                    <a:pt x="3374" y="4127"/>
                    <a:pt x="4127" y="4449"/>
                  </a:cubicBezTo>
                  <a:cubicBezTo>
                    <a:pt x="3281" y="4733"/>
                    <a:pt x="2621" y="5130"/>
                    <a:pt x="1905" y="5693"/>
                  </a:cubicBezTo>
                  <a:cubicBezTo>
                    <a:pt x="1397" y="6108"/>
                    <a:pt x="1152" y="6244"/>
                    <a:pt x="775" y="6751"/>
                  </a:cubicBezTo>
                  <a:cubicBezTo>
                    <a:pt x="547" y="7052"/>
                    <a:pt x="1" y="7636"/>
                    <a:pt x="22" y="8034"/>
                  </a:cubicBezTo>
                  <a:cubicBezTo>
                    <a:pt x="415" y="7920"/>
                    <a:pt x="5186" y="6430"/>
                    <a:pt x="6316" y="6244"/>
                  </a:cubicBezTo>
                  <a:cubicBezTo>
                    <a:pt x="6787" y="6164"/>
                    <a:pt x="7301" y="5950"/>
                    <a:pt x="7780" y="5950"/>
                  </a:cubicBezTo>
                  <a:cubicBezTo>
                    <a:pt x="7992" y="5950"/>
                    <a:pt x="8198" y="5992"/>
                    <a:pt x="8390" y="6108"/>
                  </a:cubicBezTo>
                  <a:cubicBezTo>
                    <a:pt x="9088" y="6506"/>
                    <a:pt x="9482" y="7276"/>
                    <a:pt x="10163" y="7712"/>
                  </a:cubicBezTo>
                  <a:cubicBezTo>
                    <a:pt x="10850" y="8137"/>
                    <a:pt x="11807" y="8750"/>
                    <a:pt x="12627" y="8750"/>
                  </a:cubicBezTo>
                  <a:cubicBezTo>
                    <a:pt x="12641" y="8750"/>
                    <a:pt x="12655" y="8750"/>
                    <a:pt x="12669" y="8749"/>
                  </a:cubicBezTo>
                  <a:cubicBezTo>
                    <a:pt x="13384" y="8728"/>
                    <a:pt x="14137" y="8711"/>
                    <a:pt x="14857" y="8618"/>
                  </a:cubicBezTo>
                  <a:cubicBezTo>
                    <a:pt x="15327" y="8559"/>
                    <a:pt x="15835" y="8542"/>
                    <a:pt x="16304" y="8411"/>
                  </a:cubicBezTo>
                  <a:cubicBezTo>
                    <a:pt x="16816" y="8275"/>
                    <a:pt x="17494" y="8127"/>
                    <a:pt x="17985" y="7860"/>
                  </a:cubicBezTo>
                  <a:cubicBezTo>
                    <a:pt x="18167" y="7772"/>
                    <a:pt x="18387" y="7649"/>
                    <a:pt x="18594" y="7530"/>
                  </a:cubicBezTo>
                  <a:cubicBezTo>
                    <a:pt x="18264" y="7327"/>
                    <a:pt x="17947" y="7103"/>
                    <a:pt x="17642" y="6862"/>
                  </a:cubicBezTo>
                  <a:cubicBezTo>
                    <a:pt x="16436" y="5918"/>
                    <a:pt x="16567" y="4373"/>
                    <a:pt x="17227" y="3581"/>
                  </a:cubicBezTo>
                  <a:cubicBezTo>
                    <a:pt x="17451" y="3302"/>
                    <a:pt x="17718" y="3061"/>
                    <a:pt x="18023" y="2862"/>
                  </a:cubicBezTo>
                  <a:cubicBezTo>
                    <a:pt x="17726" y="2693"/>
                    <a:pt x="17439" y="2519"/>
                    <a:pt x="17172" y="2337"/>
                  </a:cubicBezTo>
                  <a:cubicBezTo>
                    <a:pt x="16397" y="1829"/>
                    <a:pt x="15644" y="1567"/>
                    <a:pt x="14759" y="1338"/>
                  </a:cubicBezTo>
                  <a:cubicBezTo>
                    <a:pt x="14084" y="1168"/>
                    <a:pt x="13180" y="887"/>
                    <a:pt x="12389" y="887"/>
                  </a:cubicBezTo>
                  <a:cubicBezTo>
                    <a:pt x="12140" y="887"/>
                    <a:pt x="11903" y="915"/>
                    <a:pt x="11687" y="983"/>
                  </a:cubicBezTo>
                  <a:cubicBezTo>
                    <a:pt x="10967" y="1207"/>
                    <a:pt x="10383" y="1681"/>
                    <a:pt x="9820" y="2168"/>
                  </a:cubicBezTo>
                  <a:cubicBezTo>
                    <a:pt x="9219" y="2688"/>
                    <a:pt x="8538" y="3095"/>
                    <a:pt x="7852" y="3497"/>
                  </a:cubicBezTo>
                  <a:cubicBezTo>
                    <a:pt x="7670" y="3602"/>
                    <a:pt x="7455" y="3646"/>
                    <a:pt x="7228" y="3646"/>
                  </a:cubicBezTo>
                  <a:cubicBezTo>
                    <a:pt x="7164" y="3646"/>
                    <a:pt x="7100" y="3643"/>
                    <a:pt x="7035" y="3636"/>
                  </a:cubicBezTo>
                  <a:cubicBezTo>
                    <a:pt x="6578" y="3590"/>
                    <a:pt x="6100" y="3395"/>
                    <a:pt x="5765" y="3205"/>
                  </a:cubicBezTo>
                  <a:cubicBezTo>
                    <a:pt x="5186" y="2904"/>
                    <a:pt x="4728" y="2375"/>
                    <a:pt x="4182" y="1998"/>
                  </a:cubicBezTo>
                  <a:cubicBezTo>
                    <a:pt x="3222" y="1338"/>
                    <a:pt x="2392" y="415"/>
                    <a:pt x="127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8"/>
            <p:cNvSpPr/>
            <p:nvPr/>
          </p:nvSpPr>
          <p:spPr>
            <a:xfrm>
              <a:off x="5367425" y="6581625"/>
              <a:ext cx="118325" cy="116750"/>
            </a:xfrm>
            <a:custGeom>
              <a:rect b="b" l="l" r="r" t="t"/>
              <a:pathLst>
                <a:path extrusionOk="0" h="4670" w="4733">
                  <a:moveTo>
                    <a:pt x="1588" y="1"/>
                  </a:moveTo>
                  <a:cubicBezTo>
                    <a:pt x="1287" y="200"/>
                    <a:pt x="1021" y="441"/>
                    <a:pt x="796" y="720"/>
                  </a:cubicBezTo>
                  <a:cubicBezTo>
                    <a:pt x="136" y="1516"/>
                    <a:pt x="1" y="3057"/>
                    <a:pt x="1211" y="4001"/>
                  </a:cubicBezTo>
                  <a:cubicBezTo>
                    <a:pt x="1516" y="4242"/>
                    <a:pt x="1833" y="4466"/>
                    <a:pt x="2163" y="4669"/>
                  </a:cubicBezTo>
                  <a:cubicBezTo>
                    <a:pt x="2295" y="4593"/>
                    <a:pt x="2422" y="4521"/>
                    <a:pt x="2532" y="4453"/>
                  </a:cubicBezTo>
                  <a:cubicBezTo>
                    <a:pt x="2777" y="4305"/>
                    <a:pt x="3044" y="4136"/>
                    <a:pt x="3268" y="3984"/>
                  </a:cubicBezTo>
                  <a:cubicBezTo>
                    <a:pt x="3683" y="3700"/>
                    <a:pt x="4021" y="3285"/>
                    <a:pt x="4305" y="2870"/>
                  </a:cubicBezTo>
                  <a:cubicBezTo>
                    <a:pt x="4733" y="2210"/>
                    <a:pt x="3996" y="1605"/>
                    <a:pt x="3471" y="1194"/>
                  </a:cubicBezTo>
                  <a:cubicBezTo>
                    <a:pt x="2900" y="737"/>
                    <a:pt x="2235" y="373"/>
                    <a:pt x="15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8"/>
            <p:cNvSpPr/>
            <p:nvPr/>
          </p:nvSpPr>
          <p:spPr>
            <a:xfrm>
              <a:off x="5044275" y="6615350"/>
              <a:ext cx="87750" cy="11275"/>
            </a:xfrm>
            <a:custGeom>
              <a:rect b="b" l="l" r="r" t="t"/>
              <a:pathLst>
                <a:path extrusionOk="0" h="451" w="3510">
                  <a:moveTo>
                    <a:pt x="2161" y="0"/>
                  </a:moveTo>
                  <a:cubicBezTo>
                    <a:pt x="2134" y="0"/>
                    <a:pt x="2106" y="1"/>
                    <a:pt x="2079" y="2"/>
                  </a:cubicBezTo>
                  <a:lnTo>
                    <a:pt x="1740" y="15"/>
                  </a:lnTo>
                  <a:lnTo>
                    <a:pt x="1406" y="57"/>
                  </a:lnTo>
                  <a:cubicBezTo>
                    <a:pt x="1300" y="70"/>
                    <a:pt x="1194" y="99"/>
                    <a:pt x="1088" y="120"/>
                  </a:cubicBezTo>
                  <a:cubicBezTo>
                    <a:pt x="898" y="159"/>
                    <a:pt x="712" y="205"/>
                    <a:pt x="530" y="264"/>
                  </a:cubicBezTo>
                  <a:cubicBezTo>
                    <a:pt x="369" y="311"/>
                    <a:pt x="237" y="362"/>
                    <a:pt x="144" y="396"/>
                  </a:cubicBezTo>
                  <a:cubicBezTo>
                    <a:pt x="55" y="429"/>
                    <a:pt x="0" y="451"/>
                    <a:pt x="0" y="451"/>
                  </a:cubicBezTo>
                  <a:cubicBezTo>
                    <a:pt x="0" y="451"/>
                    <a:pt x="60" y="446"/>
                    <a:pt x="157" y="434"/>
                  </a:cubicBezTo>
                  <a:lnTo>
                    <a:pt x="559" y="379"/>
                  </a:lnTo>
                  <a:cubicBezTo>
                    <a:pt x="640" y="370"/>
                    <a:pt x="728" y="358"/>
                    <a:pt x="822" y="341"/>
                  </a:cubicBezTo>
                  <a:cubicBezTo>
                    <a:pt x="919" y="328"/>
                    <a:pt x="1016" y="319"/>
                    <a:pt x="1118" y="302"/>
                  </a:cubicBezTo>
                  <a:cubicBezTo>
                    <a:pt x="1325" y="269"/>
                    <a:pt x="1541" y="252"/>
                    <a:pt x="1761" y="226"/>
                  </a:cubicBezTo>
                  <a:cubicBezTo>
                    <a:pt x="1947" y="219"/>
                    <a:pt x="2136" y="199"/>
                    <a:pt x="2314" y="199"/>
                  </a:cubicBezTo>
                  <a:cubicBezTo>
                    <a:pt x="2343" y="199"/>
                    <a:pt x="2372" y="200"/>
                    <a:pt x="2400" y="201"/>
                  </a:cubicBezTo>
                  <a:cubicBezTo>
                    <a:pt x="2423" y="202"/>
                    <a:pt x="2446" y="202"/>
                    <a:pt x="2469" y="202"/>
                  </a:cubicBezTo>
                  <a:cubicBezTo>
                    <a:pt x="2510" y="202"/>
                    <a:pt x="2551" y="201"/>
                    <a:pt x="2590" y="201"/>
                  </a:cubicBezTo>
                  <a:cubicBezTo>
                    <a:pt x="2627" y="201"/>
                    <a:pt x="2662" y="202"/>
                    <a:pt x="2697" y="205"/>
                  </a:cubicBezTo>
                  <a:cubicBezTo>
                    <a:pt x="2790" y="214"/>
                    <a:pt x="2879" y="222"/>
                    <a:pt x="2959" y="226"/>
                  </a:cubicBezTo>
                  <a:cubicBezTo>
                    <a:pt x="3124" y="235"/>
                    <a:pt x="3259" y="264"/>
                    <a:pt x="3357" y="277"/>
                  </a:cubicBezTo>
                  <a:cubicBezTo>
                    <a:pt x="3454" y="294"/>
                    <a:pt x="3509" y="298"/>
                    <a:pt x="3509" y="298"/>
                  </a:cubicBezTo>
                  <a:cubicBezTo>
                    <a:pt x="3509" y="298"/>
                    <a:pt x="3458" y="273"/>
                    <a:pt x="3370" y="239"/>
                  </a:cubicBezTo>
                  <a:lnTo>
                    <a:pt x="3200" y="176"/>
                  </a:lnTo>
                  <a:cubicBezTo>
                    <a:pt x="3133" y="142"/>
                    <a:pt x="3056" y="120"/>
                    <a:pt x="2980" y="108"/>
                  </a:cubicBezTo>
                  <a:cubicBezTo>
                    <a:pt x="2900" y="87"/>
                    <a:pt x="2807" y="65"/>
                    <a:pt x="2713" y="49"/>
                  </a:cubicBezTo>
                  <a:cubicBezTo>
                    <a:pt x="2612" y="27"/>
                    <a:pt x="2510" y="19"/>
                    <a:pt x="2409" y="15"/>
                  </a:cubicBezTo>
                  <a:cubicBezTo>
                    <a:pt x="2326" y="5"/>
                    <a:pt x="2244" y="0"/>
                    <a:pt x="216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8"/>
            <p:cNvSpPr/>
            <p:nvPr/>
          </p:nvSpPr>
          <p:spPr>
            <a:xfrm>
              <a:off x="5005225" y="6632800"/>
              <a:ext cx="100750" cy="19850"/>
            </a:xfrm>
            <a:custGeom>
              <a:rect b="b" l="l" r="r" t="t"/>
              <a:pathLst>
                <a:path extrusionOk="0" h="794" w="4030">
                  <a:moveTo>
                    <a:pt x="3949" y="0"/>
                  </a:moveTo>
                  <a:cubicBezTo>
                    <a:pt x="3923" y="0"/>
                    <a:pt x="3890" y="1"/>
                    <a:pt x="3852" y="2"/>
                  </a:cubicBezTo>
                  <a:cubicBezTo>
                    <a:pt x="3742" y="7"/>
                    <a:pt x="3581" y="7"/>
                    <a:pt x="3387" y="19"/>
                  </a:cubicBezTo>
                  <a:lnTo>
                    <a:pt x="3073" y="36"/>
                  </a:lnTo>
                  <a:cubicBezTo>
                    <a:pt x="2955" y="45"/>
                    <a:pt x="2841" y="62"/>
                    <a:pt x="2726" y="87"/>
                  </a:cubicBezTo>
                  <a:cubicBezTo>
                    <a:pt x="2489" y="121"/>
                    <a:pt x="2235" y="172"/>
                    <a:pt x="1981" y="218"/>
                  </a:cubicBezTo>
                  <a:cubicBezTo>
                    <a:pt x="1482" y="341"/>
                    <a:pt x="987" y="476"/>
                    <a:pt x="614" y="591"/>
                  </a:cubicBezTo>
                  <a:cubicBezTo>
                    <a:pt x="428" y="646"/>
                    <a:pt x="276" y="696"/>
                    <a:pt x="170" y="735"/>
                  </a:cubicBezTo>
                  <a:cubicBezTo>
                    <a:pt x="64" y="773"/>
                    <a:pt x="1" y="794"/>
                    <a:pt x="1" y="794"/>
                  </a:cubicBezTo>
                  <a:cubicBezTo>
                    <a:pt x="1" y="794"/>
                    <a:pt x="68" y="790"/>
                    <a:pt x="178" y="773"/>
                  </a:cubicBezTo>
                  <a:cubicBezTo>
                    <a:pt x="288" y="756"/>
                    <a:pt x="449" y="739"/>
                    <a:pt x="640" y="709"/>
                  </a:cubicBezTo>
                  <a:cubicBezTo>
                    <a:pt x="1021" y="650"/>
                    <a:pt x="1529" y="548"/>
                    <a:pt x="2028" y="430"/>
                  </a:cubicBezTo>
                  <a:cubicBezTo>
                    <a:pt x="2278" y="375"/>
                    <a:pt x="2527" y="328"/>
                    <a:pt x="2760" y="269"/>
                  </a:cubicBezTo>
                  <a:cubicBezTo>
                    <a:pt x="2879" y="248"/>
                    <a:pt x="2993" y="210"/>
                    <a:pt x="3099" y="197"/>
                  </a:cubicBezTo>
                  <a:lnTo>
                    <a:pt x="3404" y="142"/>
                  </a:lnTo>
                  <a:cubicBezTo>
                    <a:pt x="3590" y="104"/>
                    <a:pt x="3746" y="70"/>
                    <a:pt x="3856" y="45"/>
                  </a:cubicBezTo>
                  <a:cubicBezTo>
                    <a:pt x="3967" y="19"/>
                    <a:pt x="4030" y="2"/>
                    <a:pt x="4030" y="2"/>
                  </a:cubicBezTo>
                  <a:cubicBezTo>
                    <a:pt x="4030" y="2"/>
                    <a:pt x="4002" y="0"/>
                    <a:pt x="394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8"/>
            <p:cNvSpPr/>
            <p:nvPr/>
          </p:nvSpPr>
          <p:spPr>
            <a:xfrm>
              <a:off x="4986500" y="6641100"/>
              <a:ext cx="131975" cy="27950"/>
            </a:xfrm>
            <a:custGeom>
              <a:rect b="b" l="l" r="r" t="t"/>
              <a:pathLst>
                <a:path extrusionOk="0" h="1118" w="5279">
                  <a:moveTo>
                    <a:pt x="5278" y="0"/>
                  </a:moveTo>
                  <a:lnTo>
                    <a:pt x="5278" y="0"/>
                  </a:lnTo>
                  <a:cubicBezTo>
                    <a:pt x="5278" y="0"/>
                    <a:pt x="5198" y="0"/>
                    <a:pt x="5050" y="13"/>
                  </a:cubicBezTo>
                  <a:cubicBezTo>
                    <a:pt x="4902" y="26"/>
                    <a:pt x="4686" y="34"/>
                    <a:pt x="4436" y="60"/>
                  </a:cubicBezTo>
                  <a:cubicBezTo>
                    <a:pt x="4182" y="85"/>
                    <a:pt x="3886" y="111"/>
                    <a:pt x="3569" y="149"/>
                  </a:cubicBezTo>
                  <a:cubicBezTo>
                    <a:pt x="3408" y="166"/>
                    <a:pt x="3251" y="199"/>
                    <a:pt x="3086" y="229"/>
                  </a:cubicBezTo>
                  <a:lnTo>
                    <a:pt x="2591" y="322"/>
                  </a:lnTo>
                  <a:lnTo>
                    <a:pt x="2096" y="428"/>
                  </a:lnTo>
                  <a:cubicBezTo>
                    <a:pt x="1931" y="462"/>
                    <a:pt x="1778" y="496"/>
                    <a:pt x="1613" y="538"/>
                  </a:cubicBezTo>
                  <a:cubicBezTo>
                    <a:pt x="1304" y="627"/>
                    <a:pt x="1029" y="741"/>
                    <a:pt x="792" y="834"/>
                  </a:cubicBezTo>
                  <a:cubicBezTo>
                    <a:pt x="678" y="877"/>
                    <a:pt x="568" y="919"/>
                    <a:pt x="475" y="957"/>
                  </a:cubicBezTo>
                  <a:cubicBezTo>
                    <a:pt x="381" y="999"/>
                    <a:pt x="293" y="1021"/>
                    <a:pt x="221" y="1046"/>
                  </a:cubicBezTo>
                  <a:cubicBezTo>
                    <a:pt x="81" y="1088"/>
                    <a:pt x="0" y="1118"/>
                    <a:pt x="0" y="1118"/>
                  </a:cubicBezTo>
                  <a:cubicBezTo>
                    <a:pt x="0" y="1118"/>
                    <a:pt x="85" y="1109"/>
                    <a:pt x="233" y="1084"/>
                  </a:cubicBezTo>
                  <a:cubicBezTo>
                    <a:pt x="305" y="1071"/>
                    <a:pt x="394" y="1059"/>
                    <a:pt x="496" y="1033"/>
                  </a:cubicBezTo>
                  <a:cubicBezTo>
                    <a:pt x="597" y="1012"/>
                    <a:pt x="712" y="982"/>
                    <a:pt x="834" y="949"/>
                  </a:cubicBezTo>
                  <a:cubicBezTo>
                    <a:pt x="957" y="910"/>
                    <a:pt x="1088" y="872"/>
                    <a:pt x="1228" y="834"/>
                  </a:cubicBezTo>
                  <a:lnTo>
                    <a:pt x="1664" y="720"/>
                  </a:lnTo>
                  <a:cubicBezTo>
                    <a:pt x="1808" y="686"/>
                    <a:pt x="1977" y="665"/>
                    <a:pt x="2142" y="631"/>
                  </a:cubicBezTo>
                  <a:lnTo>
                    <a:pt x="2637" y="534"/>
                  </a:lnTo>
                  <a:lnTo>
                    <a:pt x="3128" y="432"/>
                  </a:lnTo>
                  <a:cubicBezTo>
                    <a:pt x="3289" y="403"/>
                    <a:pt x="3446" y="356"/>
                    <a:pt x="3607" y="335"/>
                  </a:cubicBezTo>
                  <a:cubicBezTo>
                    <a:pt x="3916" y="284"/>
                    <a:pt x="4203" y="225"/>
                    <a:pt x="4453" y="178"/>
                  </a:cubicBezTo>
                  <a:cubicBezTo>
                    <a:pt x="4703" y="136"/>
                    <a:pt x="4906" y="85"/>
                    <a:pt x="5054" y="51"/>
                  </a:cubicBezTo>
                  <a:cubicBezTo>
                    <a:pt x="5198" y="22"/>
                    <a:pt x="5278" y="0"/>
                    <a:pt x="527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8"/>
            <p:cNvSpPr/>
            <p:nvPr/>
          </p:nvSpPr>
          <p:spPr>
            <a:xfrm>
              <a:off x="4975400" y="6655075"/>
              <a:ext cx="123825" cy="27950"/>
            </a:xfrm>
            <a:custGeom>
              <a:rect b="b" l="l" r="r" t="t"/>
              <a:pathLst>
                <a:path extrusionOk="0" h="1118" w="4953">
                  <a:moveTo>
                    <a:pt x="4952" y="0"/>
                  </a:moveTo>
                  <a:cubicBezTo>
                    <a:pt x="4952" y="0"/>
                    <a:pt x="4872" y="0"/>
                    <a:pt x="4732" y="13"/>
                  </a:cubicBezTo>
                  <a:cubicBezTo>
                    <a:pt x="4592" y="26"/>
                    <a:pt x="4393" y="38"/>
                    <a:pt x="4156" y="64"/>
                  </a:cubicBezTo>
                  <a:cubicBezTo>
                    <a:pt x="3919" y="85"/>
                    <a:pt x="3644" y="119"/>
                    <a:pt x="3348" y="161"/>
                  </a:cubicBezTo>
                  <a:cubicBezTo>
                    <a:pt x="3200" y="182"/>
                    <a:pt x="3043" y="199"/>
                    <a:pt x="2891" y="233"/>
                  </a:cubicBezTo>
                  <a:lnTo>
                    <a:pt x="2421" y="313"/>
                  </a:lnTo>
                  <a:lnTo>
                    <a:pt x="1956" y="419"/>
                  </a:lnTo>
                  <a:cubicBezTo>
                    <a:pt x="1803" y="453"/>
                    <a:pt x="1651" y="495"/>
                    <a:pt x="1507" y="538"/>
                  </a:cubicBezTo>
                  <a:cubicBezTo>
                    <a:pt x="1363" y="580"/>
                    <a:pt x="1223" y="618"/>
                    <a:pt x="1092" y="665"/>
                  </a:cubicBezTo>
                  <a:lnTo>
                    <a:pt x="728" y="796"/>
                  </a:lnTo>
                  <a:cubicBezTo>
                    <a:pt x="504" y="872"/>
                    <a:pt x="326" y="965"/>
                    <a:pt x="199" y="1024"/>
                  </a:cubicBezTo>
                  <a:cubicBezTo>
                    <a:pt x="72" y="1084"/>
                    <a:pt x="0" y="1118"/>
                    <a:pt x="0" y="1118"/>
                  </a:cubicBezTo>
                  <a:cubicBezTo>
                    <a:pt x="0" y="1118"/>
                    <a:pt x="80" y="1096"/>
                    <a:pt x="212" y="1063"/>
                  </a:cubicBezTo>
                  <a:cubicBezTo>
                    <a:pt x="347" y="1024"/>
                    <a:pt x="538" y="965"/>
                    <a:pt x="770" y="910"/>
                  </a:cubicBezTo>
                  <a:lnTo>
                    <a:pt x="1139" y="817"/>
                  </a:lnTo>
                  <a:cubicBezTo>
                    <a:pt x="1270" y="779"/>
                    <a:pt x="1414" y="758"/>
                    <a:pt x="1558" y="720"/>
                  </a:cubicBezTo>
                  <a:cubicBezTo>
                    <a:pt x="1845" y="652"/>
                    <a:pt x="2154" y="593"/>
                    <a:pt x="2463" y="525"/>
                  </a:cubicBezTo>
                  <a:cubicBezTo>
                    <a:pt x="3086" y="402"/>
                    <a:pt x="3712" y="284"/>
                    <a:pt x="4178" y="182"/>
                  </a:cubicBezTo>
                  <a:cubicBezTo>
                    <a:pt x="4410" y="136"/>
                    <a:pt x="4605" y="85"/>
                    <a:pt x="4741" y="51"/>
                  </a:cubicBezTo>
                  <a:cubicBezTo>
                    <a:pt x="4876" y="21"/>
                    <a:pt x="4952" y="0"/>
                    <a:pt x="495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8"/>
            <p:cNvSpPr/>
            <p:nvPr/>
          </p:nvSpPr>
          <p:spPr>
            <a:xfrm>
              <a:off x="5025975" y="6591900"/>
              <a:ext cx="56950" cy="14975"/>
            </a:xfrm>
            <a:custGeom>
              <a:rect b="b" l="l" r="r" t="t"/>
              <a:pathLst>
                <a:path extrusionOk="0" h="599" w="2278">
                  <a:moveTo>
                    <a:pt x="0" y="0"/>
                  </a:moveTo>
                  <a:cubicBezTo>
                    <a:pt x="106" y="72"/>
                    <a:pt x="212" y="140"/>
                    <a:pt x="322" y="195"/>
                  </a:cubicBezTo>
                  <a:cubicBezTo>
                    <a:pt x="436" y="254"/>
                    <a:pt x="550" y="309"/>
                    <a:pt x="673" y="356"/>
                  </a:cubicBezTo>
                  <a:cubicBezTo>
                    <a:pt x="809" y="411"/>
                    <a:pt x="944" y="457"/>
                    <a:pt x="1088" y="496"/>
                  </a:cubicBezTo>
                  <a:cubicBezTo>
                    <a:pt x="1228" y="534"/>
                    <a:pt x="1376" y="563"/>
                    <a:pt x="1520" y="580"/>
                  </a:cubicBezTo>
                  <a:cubicBezTo>
                    <a:pt x="1617" y="593"/>
                    <a:pt x="1716" y="599"/>
                    <a:pt x="1814" y="599"/>
                  </a:cubicBezTo>
                  <a:cubicBezTo>
                    <a:pt x="1845" y="599"/>
                    <a:pt x="1875" y="598"/>
                    <a:pt x="1905" y="597"/>
                  </a:cubicBezTo>
                  <a:cubicBezTo>
                    <a:pt x="1998" y="593"/>
                    <a:pt x="2087" y="580"/>
                    <a:pt x="2180" y="563"/>
                  </a:cubicBezTo>
                  <a:cubicBezTo>
                    <a:pt x="2243" y="551"/>
                    <a:pt x="2277" y="542"/>
                    <a:pt x="2277" y="542"/>
                  </a:cubicBezTo>
                  <a:lnTo>
                    <a:pt x="2176" y="521"/>
                  </a:lnTo>
                  <a:cubicBezTo>
                    <a:pt x="2112" y="504"/>
                    <a:pt x="2019" y="500"/>
                    <a:pt x="1913" y="470"/>
                  </a:cubicBezTo>
                  <a:cubicBezTo>
                    <a:pt x="1858" y="462"/>
                    <a:pt x="1803" y="449"/>
                    <a:pt x="1740" y="436"/>
                  </a:cubicBezTo>
                  <a:cubicBezTo>
                    <a:pt x="1681" y="428"/>
                    <a:pt x="1617" y="407"/>
                    <a:pt x="1549" y="394"/>
                  </a:cubicBezTo>
                  <a:cubicBezTo>
                    <a:pt x="1418" y="364"/>
                    <a:pt x="1278" y="322"/>
                    <a:pt x="1139" y="288"/>
                  </a:cubicBezTo>
                  <a:cubicBezTo>
                    <a:pt x="859" y="212"/>
                    <a:pt x="580" y="136"/>
                    <a:pt x="364" y="81"/>
                  </a:cubicBezTo>
                  <a:cubicBezTo>
                    <a:pt x="153" y="26"/>
                    <a:pt x="0" y="0"/>
                    <a:pt x="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8"/>
            <p:cNvSpPr/>
            <p:nvPr/>
          </p:nvSpPr>
          <p:spPr>
            <a:xfrm>
              <a:off x="5012950" y="6570725"/>
              <a:ext cx="82450" cy="29350"/>
            </a:xfrm>
            <a:custGeom>
              <a:rect b="b" l="l" r="r" t="t"/>
              <a:pathLst>
                <a:path extrusionOk="0" h="1174" w="3298">
                  <a:moveTo>
                    <a:pt x="1" y="1"/>
                  </a:moveTo>
                  <a:cubicBezTo>
                    <a:pt x="1" y="1"/>
                    <a:pt x="43" y="39"/>
                    <a:pt x="119" y="98"/>
                  </a:cubicBezTo>
                  <a:lnTo>
                    <a:pt x="255" y="208"/>
                  </a:lnTo>
                  <a:cubicBezTo>
                    <a:pt x="314" y="255"/>
                    <a:pt x="373" y="301"/>
                    <a:pt x="441" y="339"/>
                  </a:cubicBezTo>
                  <a:cubicBezTo>
                    <a:pt x="513" y="382"/>
                    <a:pt x="589" y="433"/>
                    <a:pt x="674" y="479"/>
                  </a:cubicBezTo>
                  <a:cubicBezTo>
                    <a:pt x="762" y="530"/>
                    <a:pt x="851" y="576"/>
                    <a:pt x="944" y="615"/>
                  </a:cubicBezTo>
                  <a:cubicBezTo>
                    <a:pt x="1042" y="665"/>
                    <a:pt x="1139" y="708"/>
                    <a:pt x="1241" y="746"/>
                  </a:cubicBezTo>
                  <a:cubicBezTo>
                    <a:pt x="1342" y="784"/>
                    <a:pt x="1448" y="822"/>
                    <a:pt x="1554" y="860"/>
                  </a:cubicBezTo>
                  <a:lnTo>
                    <a:pt x="1871" y="953"/>
                  </a:lnTo>
                  <a:cubicBezTo>
                    <a:pt x="1977" y="987"/>
                    <a:pt x="2083" y="1004"/>
                    <a:pt x="2185" y="1029"/>
                  </a:cubicBezTo>
                  <a:cubicBezTo>
                    <a:pt x="2388" y="1072"/>
                    <a:pt x="2582" y="1101"/>
                    <a:pt x="2748" y="1127"/>
                  </a:cubicBezTo>
                  <a:cubicBezTo>
                    <a:pt x="2908" y="1152"/>
                    <a:pt x="3048" y="1156"/>
                    <a:pt x="3145" y="1165"/>
                  </a:cubicBezTo>
                  <a:cubicBezTo>
                    <a:pt x="3243" y="1173"/>
                    <a:pt x="3298" y="1173"/>
                    <a:pt x="3298" y="1173"/>
                  </a:cubicBezTo>
                  <a:cubicBezTo>
                    <a:pt x="3298" y="1173"/>
                    <a:pt x="3247" y="1156"/>
                    <a:pt x="3154" y="1122"/>
                  </a:cubicBezTo>
                  <a:lnTo>
                    <a:pt x="2773" y="1004"/>
                  </a:lnTo>
                  <a:lnTo>
                    <a:pt x="2231" y="847"/>
                  </a:lnTo>
                  <a:cubicBezTo>
                    <a:pt x="2036" y="788"/>
                    <a:pt x="1825" y="729"/>
                    <a:pt x="1622" y="657"/>
                  </a:cubicBezTo>
                  <a:cubicBezTo>
                    <a:pt x="1414" y="589"/>
                    <a:pt x="1207" y="521"/>
                    <a:pt x="1021" y="445"/>
                  </a:cubicBezTo>
                  <a:cubicBezTo>
                    <a:pt x="923" y="407"/>
                    <a:pt x="830" y="382"/>
                    <a:pt x="746" y="339"/>
                  </a:cubicBezTo>
                  <a:cubicBezTo>
                    <a:pt x="661" y="297"/>
                    <a:pt x="580" y="268"/>
                    <a:pt x="504" y="234"/>
                  </a:cubicBezTo>
                  <a:cubicBezTo>
                    <a:pt x="352" y="174"/>
                    <a:pt x="225" y="107"/>
                    <a:pt x="140" y="64"/>
                  </a:cubicBezTo>
                  <a:cubicBezTo>
                    <a:pt x="56" y="22"/>
                    <a:pt x="1" y="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8"/>
            <p:cNvSpPr/>
            <p:nvPr/>
          </p:nvSpPr>
          <p:spPr>
            <a:xfrm>
              <a:off x="4999950" y="6548525"/>
              <a:ext cx="59375" cy="29000"/>
            </a:xfrm>
            <a:custGeom>
              <a:rect b="b" l="l" r="r" t="t"/>
              <a:pathLst>
                <a:path extrusionOk="0" h="1160" w="2375">
                  <a:moveTo>
                    <a:pt x="0" y="0"/>
                  </a:moveTo>
                  <a:lnTo>
                    <a:pt x="76" y="93"/>
                  </a:lnTo>
                  <a:cubicBezTo>
                    <a:pt x="140" y="174"/>
                    <a:pt x="212" y="246"/>
                    <a:pt x="288" y="309"/>
                  </a:cubicBezTo>
                  <a:cubicBezTo>
                    <a:pt x="398" y="406"/>
                    <a:pt x="516" y="495"/>
                    <a:pt x="643" y="571"/>
                  </a:cubicBezTo>
                  <a:cubicBezTo>
                    <a:pt x="711" y="614"/>
                    <a:pt x="779" y="656"/>
                    <a:pt x="855" y="690"/>
                  </a:cubicBezTo>
                  <a:lnTo>
                    <a:pt x="1079" y="804"/>
                  </a:lnTo>
                  <a:cubicBezTo>
                    <a:pt x="1236" y="863"/>
                    <a:pt x="1393" y="927"/>
                    <a:pt x="1545" y="974"/>
                  </a:cubicBezTo>
                  <a:cubicBezTo>
                    <a:pt x="1693" y="1024"/>
                    <a:pt x="1837" y="1058"/>
                    <a:pt x="1960" y="1088"/>
                  </a:cubicBezTo>
                  <a:cubicBezTo>
                    <a:pt x="2095" y="1117"/>
                    <a:pt x="2235" y="1143"/>
                    <a:pt x="2374" y="1160"/>
                  </a:cubicBezTo>
                  <a:cubicBezTo>
                    <a:pt x="2374" y="1160"/>
                    <a:pt x="2226" y="1075"/>
                    <a:pt x="1998" y="969"/>
                  </a:cubicBezTo>
                  <a:cubicBezTo>
                    <a:pt x="1883" y="918"/>
                    <a:pt x="1752" y="859"/>
                    <a:pt x="1608" y="796"/>
                  </a:cubicBezTo>
                  <a:cubicBezTo>
                    <a:pt x="1469" y="736"/>
                    <a:pt x="1316" y="677"/>
                    <a:pt x="1168" y="605"/>
                  </a:cubicBezTo>
                  <a:cubicBezTo>
                    <a:pt x="1020" y="538"/>
                    <a:pt x="868" y="474"/>
                    <a:pt x="732" y="402"/>
                  </a:cubicBezTo>
                  <a:cubicBezTo>
                    <a:pt x="665" y="368"/>
                    <a:pt x="593" y="343"/>
                    <a:pt x="533" y="309"/>
                  </a:cubicBezTo>
                  <a:cubicBezTo>
                    <a:pt x="474" y="271"/>
                    <a:pt x="415" y="241"/>
                    <a:pt x="364" y="212"/>
                  </a:cubicBezTo>
                  <a:cubicBezTo>
                    <a:pt x="254" y="161"/>
                    <a:pt x="165" y="93"/>
                    <a:pt x="102" y="59"/>
                  </a:cubicBezTo>
                  <a:lnTo>
                    <a:pt x="0"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8"/>
            <p:cNvSpPr/>
            <p:nvPr/>
          </p:nvSpPr>
          <p:spPr>
            <a:xfrm>
              <a:off x="4990300" y="6526925"/>
              <a:ext cx="61300" cy="39500"/>
            </a:xfrm>
            <a:custGeom>
              <a:rect b="b" l="l" r="r" t="t"/>
              <a:pathLst>
                <a:path extrusionOk="0" h="1580" w="2452">
                  <a:moveTo>
                    <a:pt x="1" y="1"/>
                  </a:moveTo>
                  <a:cubicBezTo>
                    <a:pt x="1" y="1"/>
                    <a:pt x="128" y="128"/>
                    <a:pt x="339" y="305"/>
                  </a:cubicBezTo>
                  <a:cubicBezTo>
                    <a:pt x="551" y="483"/>
                    <a:pt x="839" y="707"/>
                    <a:pt x="1139" y="911"/>
                  </a:cubicBezTo>
                  <a:cubicBezTo>
                    <a:pt x="1453" y="1101"/>
                    <a:pt x="1779" y="1275"/>
                    <a:pt x="2028" y="1397"/>
                  </a:cubicBezTo>
                  <a:cubicBezTo>
                    <a:pt x="2278" y="1516"/>
                    <a:pt x="2451" y="1579"/>
                    <a:pt x="2451" y="1579"/>
                  </a:cubicBezTo>
                  <a:cubicBezTo>
                    <a:pt x="2451" y="1579"/>
                    <a:pt x="2312" y="1452"/>
                    <a:pt x="2092" y="1287"/>
                  </a:cubicBezTo>
                  <a:cubicBezTo>
                    <a:pt x="1872" y="1126"/>
                    <a:pt x="1571" y="923"/>
                    <a:pt x="1262" y="733"/>
                  </a:cubicBezTo>
                  <a:cubicBezTo>
                    <a:pt x="962" y="530"/>
                    <a:pt x="653" y="339"/>
                    <a:pt x="411" y="204"/>
                  </a:cubicBezTo>
                  <a:cubicBezTo>
                    <a:pt x="174" y="73"/>
                    <a:pt x="1" y="1"/>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8"/>
            <p:cNvSpPr/>
            <p:nvPr/>
          </p:nvSpPr>
          <p:spPr>
            <a:xfrm>
              <a:off x="5307000" y="6693900"/>
              <a:ext cx="20350" cy="10300"/>
            </a:xfrm>
            <a:custGeom>
              <a:rect b="b" l="l" r="r" t="t"/>
              <a:pathLst>
                <a:path extrusionOk="0" h="412" w="814">
                  <a:moveTo>
                    <a:pt x="26" y="0"/>
                  </a:moveTo>
                  <a:cubicBezTo>
                    <a:pt x="26" y="0"/>
                    <a:pt x="18" y="17"/>
                    <a:pt x="5" y="51"/>
                  </a:cubicBezTo>
                  <a:cubicBezTo>
                    <a:pt x="1" y="68"/>
                    <a:pt x="1" y="89"/>
                    <a:pt x="1" y="111"/>
                  </a:cubicBezTo>
                  <a:cubicBezTo>
                    <a:pt x="1" y="136"/>
                    <a:pt x="9" y="166"/>
                    <a:pt x="22" y="191"/>
                  </a:cubicBezTo>
                  <a:cubicBezTo>
                    <a:pt x="35" y="225"/>
                    <a:pt x="52" y="254"/>
                    <a:pt x="73" y="280"/>
                  </a:cubicBezTo>
                  <a:cubicBezTo>
                    <a:pt x="98" y="305"/>
                    <a:pt x="128" y="331"/>
                    <a:pt x="162" y="352"/>
                  </a:cubicBezTo>
                  <a:cubicBezTo>
                    <a:pt x="229" y="390"/>
                    <a:pt x="310" y="411"/>
                    <a:pt x="390" y="411"/>
                  </a:cubicBezTo>
                  <a:cubicBezTo>
                    <a:pt x="471" y="411"/>
                    <a:pt x="547" y="390"/>
                    <a:pt x="615" y="352"/>
                  </a:cubicBezTo>
                  <a:cubicBezTo>
                    <a:pt x="674" y="322"/>
                    <a:pt x="725" y="276"/>
                    <a:pt x="763" y="221"/>
                  </a:cubicBezTo>
                  <a:cubicBezTo>
                    <a:pt x="775" y="195"/>
                    <a:pt x="788" y="174"/>
                    <a:pt x="797" y="149"/>
                  </a:cubicBezTo>
                  <a:cubicBezTo>
                    <a:pt x="805" y="132"/>
                    <a:pt x="809" y="111"/>
                    <a:pt x="809" y="89"/>
                  </a:cubicBezTo>
                  <a:cubicBezTo>
                    <a:pt x="813" y="72"/>
                    <a:pt x="813" y="56"/>
                    <a:pt x="813" y="39"/>
                  </a:cubicBezTo>
                  <a:lnTo>
                    <a:pt x="813" y="39"/>
                  </a:lnTo>
                  <a:lnTo>
                    <a:pt x="775" y="68"/>
                  </a:lnTo>
                  <a:cubicBezTo>
                    <a:pt x="758" y="77"/>
                    <a:pt x="746" y="85"/>
                    <a:pt x="733" y="94"/>
                  </a:cubicBezTo>
                  <a:cubicBezTo>
                    <a:pt x="712" y="106"/>
                    <a:pt x="695" y="119"/>
                    <a:pt x="678" y="127"/>
                  </a:cubicBezTo>
                  <a:cubicBezTo>
                    <a:pt x="636" y="149"/>
                    <a:pt x="589" y="166"/>
                    <a:pt x="543" y="174"/>
                  </a:cubicBezTo>
                  <a:cubicBezTo>
                    <a:pt x="521" y="182"/>
                    <a:pt x="492" y="182"/>
                    <a:pt x="471" y="191"/>
                  </a:cubicBezTo>
                  <a:cubicBezTo>
                    <a:pt x="456" y="193"/>
                    <a:pt x="442" y="194"/>
                    <a:pt x="429" y="194"/>
                  </a:cubicBezTo>
                  <a:cubicBezTo>
                    <a:pt x="416" y="194"/>
                    <a:pt x="403" y="193"/>
                    <a:pt x="390" y="191"/>
                  </a:cubicBezTo>
                  <a:cubicBezTo>
                    <a:pt x="377" y="193"/>
                    <a:pt x="365" y="194"/>
                    <a:pt x="352" y="194"/>
                  </a:cubicBezTo>
                  <a:cubicBezTo>
                    <a:pt x="339" y="194"/>
                    <a:pt x="327" y="193"/>
                    <a:pt x="314" y="191"/>
                  </a:cubicBezTo>
                  <a:cubicBezTo>
                    <a:pt x="293" y="187"/>
                    <a:pt x="267" y="182"/>
                    <a:pt x="246" y="174"/>
                  </a:cubicBezTo>
                  <a:cubicBezTo>
                    <a:pt x="200" y="166"/>
                    <a:pt x="162" y="144"/>
                    <a:pt x="128" y="119"/>
                  </a:cubicBezTo>
                  <a:cubicBezTo>
                    <a:pt x="98" y="98"/>
                    <a:pt x="73" y="72"/>
                    <a:pt x="52" y="43"/>
                  </a:cubicBezTo>
                  <a:cubicBezTo>
                    <a:pt x="43" y="26"/>
                    <a:pt x="35" y="13"/>
                    <a:pt x="2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8"/>
            <p:cNvSpPr/>
            <p:nvPr/>
          </p:nvSpPr>
          <p:spPr>
            <a:xfrm>
              <a:off x="5231250" y="6679725"/>
              <a:ext cx="23200" cy="17800"/>
            </a:xfrm>
            <a:custGeom>
              <a:rect b="b" l="l" r="r" t="t"/>
              <a:pathLst>
                <a:path extrusionOk="0" h="712" w="928">
                  <a:moveTo>
                    <a:pt x="38" y="0"/>
                  </a:moveTo>
                  <a:cubicBezTo>
                    <a:pt x="38" y="0"/>
                    <a:pt x="30" y="26"/>
                    <a:pt x="17" y="64"/>
                  </a:cubicBezTo>
                  <a:cubicBezTo>
                    <a:pt x="9" y="85"/>
                    <a:pt x="5" y="110"/>
                    <a:pt x="5" y="136"/>
                  </a:cubicBezTo>
                  <a:cubicBezTo>
                    <a:pt x="0" y="170"/>
                    <a:pt x="0" y="208"/>
                    <a:pt x="9" y="242"/>
                  </a:cubicBezTo>
                  <a:cubicBezTo>
                    <a:pt x="21" y="330"/>
                    <a:pt x="55" y="411"/>
                    <a:pt x="110" y="483"/>
                  </a:cubicBezTo>
                  <a:cubicBezTo>
                    <a:pt x="140" y="521"/>
                    <a:pt x="174" y="555"/>
                    <a:pt x="216" y="589"/>
                  </a:cubicBezTo>
                  <a:cubicBezTo>
                    <a:pt x="258" y="618"/>
                    <a:pt x="301" y="648"/>
                    <a:pt x="352" y="669"/>
                  </a:cubicBezTo>
                  <a:cubicBezTo>
                    <a:pt x="398" y="690"/>
                    <a:pt x="453" y="703"/>
                    <a:pt x="508" y="707"/>
                  </a:cubicBezTo>
                  <a:cubicBezTo>
                    <a:pt x="526" y="710"/>
                    <a:pt x="545" y="712"/>
                    <a:pt x="563" y="712"/>
                  </a:cubicBezTo>
                  <a:cubicBezTo>
                    <a:pt x="597" y="712"/>
                    <a:pt x="632" y="707"/>
                    <a:pt x="665" y="699"/>
                  </a:cubicBezTo>
                  <a:cubicBezTo>
                    <a:pt x="711" y="682"/>
                    <a:pt x="758" y="661"/>
                    <a:pt x="796" y="627"/>
                  </a:cubicBezTo>
                  <a:cubicBezTo>
                    <a:pt x="830" y="597"/>
                    <a:pt x="860" y="563"/>
                    <a:pt x="881" y="525"/>
                  </a:cubicBezTo>
                  <a:cubicBezTo>
                    <a:pt x="898" y="496"/>
                    <a:pt x="910" y="462"/>
                    <a:pt x="915" y="428"/>
                  </a:cubicBezTo>
                  <a:cubicBezTo>
                    <a:pt x="923" y="402"/>
                    <a:pt x="927" y="377"/>
                    <a:pt x="923" y="352"/>
                  </a:cubicBezTo>
                  <a:cubicBezTo>
                    <a:pt x="927" y="330"/>
                    <a:pt x="927" y="305"/>
                    <a:pt x="923" y="284"/>
                  </a:cubicBezTo>
                  <a:lnTo>
                    <a:pt x="885" y="339"/>
                  </a:lnTo>
                  <a:cubicBezTo>
                    <a:pt x="872" y="356"/>
                    <a:pt x="860" y="373"/>
                    <a:pt x="843" y="390"/>
                  </a:cubicBezTo>
                  <a:cubicBezTo>
                    <a:pt x="826" y="411"/>
                    <a:pt x="804" y="432"/>
                    <a:pt x="788" y="449"/>
                  </a:cubicBezTo>
                  <a:cubicBezTo>
                    <a:pt x="762" y="466"/>
                    <a:pt x="737" y="479"/>
                    <a:pt x="711" y="491"/>
                  </a:cubicBezTo>
                  <a:cubicBezTo>
                    <a:pt x="682" y="500"/>
                    <a:pt x="656" y="508"/>
                    <a:pt x="627" y="512"/>
                  </a:cubicBezTo>
                  <a:cubicBezTo>
                    <a:pt x="593" y="512"/>
                    <a:pt x="563" y="508"/>
                    <a:pt x="529" y="504"/>
                  </a:cubicBezTo>
                  <a:cubicBezTo>
                    <a:pt x="496" y="500"/>
                    <a:pt x="462" y="487"/>
                    <a:pt x="432" y="470"/>
                  </a:cubicBezTo>
                  <a:cubicBezTo>
                    <a:pt x="301" y="415"/>
                    <a:pt x="195" y="322"/>
                    <a:pt x="123" y="203"/>
                  </a:cubicBezTo>
                  <a:cubicBezTo>
                    <a:pt x="110" y="178"/>
                    <a:pt x="98" y="153"/>
                    <a:pt x="85" y="132"/>
                  </a:cubicBezTo>
                  <a:cubicBezTo>
                    <a:pt x="72" y="110"/>
                    <a:pt x="64" y="85"/>
                    <a:pt x="60" y="64"/>
                  </a:cubicBezTo>
                  <a:cubicBezTo>
                    <a:pt x="55" y="43"/>
                    <a:pt x="47" y="21"/>
                    <a:pt x="3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8"/>
            <p:cNvSpPr/>
            <p:nvPr/>
          </p:nvSpPr>
          <p:spPr>
            <a:xfrm>
              <a:off x="5195800" y="6619925"/>
              <a:ext cx="49850" cy="18375"/>
            </a:xfrm>
            <a:custGeom>
              <a:rect b="b" l="l" r="r" t="t"/>
              <a:pathLst>
                <a:path extrusionOk="0" h="735" w="1994">
                  <a:moveTo>
                    <a:pt x="5" y="1"/>
                  </a:moveTo>
                  <a:cubicBezTo>
                    <a:pt x="5" y="69"/>
                    <a:pt x="0" y="136"/>
                    <a:pt x="5" y="213"/>
                  </a:cubicBezTo>
                  <a:cubicBezTo>
                    <a:pt x="5" y="289"/>
                    <a:pt x="17" y="361"/>
                    <a:pt x="39" y="428"/>
                  </a:cubicBezTo>
                  <a:cubicBezTo>
                    <a:pt x="51" y="467"/>
                    <a:pt x="68" y="500"/>
                    <a:pt x="94" y="530"/>
                  </a:cubicBezTo>
                  <a:cubicBezTo>
                    <a:pt x="115" y="564"/>
                    <a:pt x="144" y="594"/>
                    <a:pt x="178" y="619"/>
                  </a:cubicBezTo>
                  <a:cubicBezTo>
                    <a:pt x="204" y="644"/>
                    <a:pt x="242" y="665"/>
                    <a:pt x="276" y="678"/>
                  </a:cubicBezTo>
                  <a:lnTo>
                    <a:pt x="331" y="704"/>
                  </a:lnTo>
                  <a:cubicBezTo>
                    <a:pt x="352" y="708"/>
                    <a:pt x="369" y="716"/>
                    <a:pt x="390" y="720"/>
                  </a:cubicBezTo>
                  <a:cubicBezTo>
                    <a:pt x="421" y="727"/>
                    <a:pt x="449" y="734"/>
                    <a:pt x="479" y="734"/>
                  </a:cubicBezTo>
                  <a:cubicBezTo>
                    <a:pt x="486" y="734"/>
                    <a:pt x="493" y="734"/>
                    <a:pt x="500" y="733"/>
                  </a:cubicBezTo>
                  <a:cubicBezTo>
                    <a:pt x="546" y="733"/>
                    <a:pt x="593" y="729"/>
                    <a:pt x="635" y="716"/>
                  </a:cubicBezTo>
                  <a:cubicBezTo>
                    <a:pt x="678" y="704"/>
                    <a:pt x="716" y="687"/>
                    <a:pt x="750" y="661"/>
                  </a:cubicBezTo>
                  <a:cubicBezTo>
                    <a:pt x="788" y="640"/>
                    <a:pt x="817" y="615"/>
                    <a:pt x="847" y="585"/>
                  </a:cubicBezTo>
                  <a:cubicBezTo>
                    <a:pt x="877" y="560"/>
                    <a:pt x="902" y="526"/>
                    <a:pt x="923" y="496"/>
                  </a:cubicBezTo>
                  <a:cubicBezTo>
                    <a:pt x="936" y="476"/>
                    <a:pt x="950" y="456"/>
                    <a:pt x="963" y="436"/>
                  </a:cubicBezTo>
                  <a:lnTo>
                    <a:pt x="963" y="436"/>
                  </a:lnTo>
                  <a:cubicBezTo>
                    <a:pt x="975" y="452"/>
                    <a:pt x="988" y="468"/>
                    <a:pt x="1004" y="483"/>
                  </a:cubicBezTo>
                  <a:cubicBezTo>
                    <a:pt x="1029" y="513"/>
                    <a:pt x="1059" y="538"/>
                    <a:pt x="1092" y="560"/>
                  </a:cubicBezTo>
                  <a:cubicBezTo>
                    <a:pt x="1152" y="602"/>
                    <a:pt x="1224" y="632"/>
                    <a:pt x="1296" y="653"/>
                  </a:cubicBezTo>
                  <a:cubicBezTo>
                    <a:pt x="1348" y="665"/>
                    <a:pt x="1401" y="673"/>
                    <a:pt x="1454" y="673"/>
                  </a:cubicBezTo>
                  <a:cubicBezTo>
                    <a:pt x="1473" y="673"/>
                    <a:pt x="1492" y="672"/>
                    <a:pt x="1511" y="670"/>
                  </a:cubicBezTo>
                  <a:cubicBezTo>
                    <a:pt x="1550" y="670"/>
                    <a:pt x="1583" y="665"/>
                    <a:pt x="1617" y="657"/>
                  </a:cubicBezTo>
                  <a:cubicBezTo>
                    <a:pt x="1655" y="653"/>
                    <a:pt x="1689" y="640"/>
                    <a:pt x="1723" y="627"/>
                  </a:cubicBezTo>
                  <a:cubicBezTo>
                    <a:pt x="1791" y="602"/>
                    <a:pt x="1850" y="560"/>
                    <a:pt x="1901" y="509"/>
                  </a:cubicBezTo>
                  <a:cubicBezTo>
                    <a:pt x="1926" y="479"/>
                    <a:pt x="1947" y="450"/>
                    <a:pt x="1964" y="416"/>
                  </a:cubicBezTo>
                  <a:cubicBezTo>
                    <a:pt x="1977" y="382"/>
                    <a:pt x="1985" y="348"/>
                    <a:pt x="1994" y="310"/>
                  </a:cubicBezTo>
                  <a:cubicBezTo>
                    <a:pt x="1990" y="276"/>
                    <a:pt x="1985" y="242"/>
                    <a:pt x="1981" y="208"/>
                  </a:cubicBezTo>
                  <a:lnTo>
                    <a:pt x="1943" y="115"/>
                  </a:lnTo>
                  <a:lnTo>
                    <a:pt x="1952" y="213"/>
                  </a:lnTo>
                  <a:cubicBezTo>
                    <a:pt x="1947" y="242"/>
                    <a:pt x="1939" y="272"/>
                    <a:pt x="1935" y="301"/>
                  </a:cubicBezTo>
                  <a:cubicBezTo>
                    <a:pt x="1922" y="327"/>
                    <a:pt x="1909" y="352"/>
                    <a:pt x="1892" y="373"/>
                  </a:cubicBezTo>
                  <a:cubicBezTo>
                    <a:pt x="1871" y="390"/>
                    <a:pt x="1858" y="416"/>
                    <a:pt x="1833" y="428"/>
                  </a:cubicBezTo>
                  <a:cubicBezTo>
                    <a:pt x="1787" y="458"/>
                    <a:pt x="1736" y="483"/>
                    <a:pt x="1681" y="492"/>
                  </a:cubicBezTo>
                  <a:cubicBezTo>
                    <a:pt x="1651" y="496"/>
                    <a:pt x="1626" y="500"/>
                    <a:pt x="1596" y="500"/>
                  </a:cubicBezTo>
                  <a:cubicBezTo>
                    <a:pt x="1581" y="503"/>
                    <a:pt x="1566" y="504"/>
                    <a:pt x="1552" y="504"/>
                  </a:cubicBezTo>
                  <a:cubicBezTo>
                    <a:pt x="1538" y="504"/>
                    <a:pt x="1524" y="503"/>
                    <a:pt x="1511" y="500"/>
                  </a:cubicBezTo>
                  <a:cubicBezTo>
                    <a:pt x="1456" y="500"/>
                    <a:pt x="1401" y="488"/>
                    <a:pt x="1346" y="471"/>
                  </a:cubicBezTo>
                  <a:cubicBezTo>
                    <a:pt x="1296" y="454"/>
                    <a:pt x="1249" y="428"/>
                    <a:pt x="1211" y="395"/>
                  </a:cubicBezTo>
                  <a:cubicBezTo>
                    <a:pt x="1190" y="378"/>
                    <a:pt x="1173" y="361"/>
                    <a:pt x="1156" y="340"/>
                  </a:cubicBezTo>
                  <a:cubicBezTo>
                    <a:pt x="1143" y="318"/>
                    <a:pt x="1122" y="306"/>
                    <a:pt x="1114" y="280"/>
                  </a:cubicBezTo>
                  <a:cubicBezTo>
                    <a:pt x="1105" y="259"/>
                    <a:pt x="1092" y="238"/>
                    <a:pt x="1088" y="213"/>
                  </a:cubicBezTo>
                  <a:lnTo>
                    <a:pt x="1071" y="136"/>
                  </a:lnTo>
                  <a:lnTo>
                    <a:pt x="1071" y="132"/>
                  </a:lnTo>
                  <a:cubicBezTo>
                    <a:pt x="1065" y="71"/>
                    <a:pt x="1015" y="39"/>
                    <a:pt x="965" y="39"/>
                  </a:cubicBezTo>
                  <a:cubicBezTo>
                    <a:pt x="919" y="39"/>
                    <a:pt x="872" y="67"/>
                    <a:pt x="860" y="124"/>
                  </a:cubicBezTo>
                  <a:cubicBezTo>
                    <a:pt x="843" y="183"/>
                    <a:pt x="822" y="238"/>
                    <a:pt x="796" y="293"/>
                  </a:cubicBezTo>
                  <a:cubicBezTo>
                    <a:pt x="783" y="318"/>
                    <a:pt x="771" y="344"/>
                    <a:pt x="754" y="369"/>
                  </a:cubicBezTo>
                  <a:cubicBezTo>
                    <a:pt x="737" y="395"/>
                    <a:pt x="720" y="416"/>
                    <a:pt x="699" y="437"/>
                  </a:cubicBezTo>
                  <a:cubicBezTo>
                    <a:pt x="686" y="458"/>
                    <a:pt x="661" y="467"/>
                    <a:pt x="640" y="488"/>
                  </a:cubicBezTo>
                  <a:cubicBezTo>
                    <a:pt x="623" y="509"/>
                    <a:pt x="597" y="509"/>
                    <a:pt x="572" y="526"/>
                  </a:cubicBezTo>
                  <a:cubicBezTo>
                    <a:pt x="551" y="543"/>
                    <a:pt x="525" y="530"/>
                    <a:pt x="508" y="543"/>
                  </a:cubicBezTo>
                  <a:cubicBezTo>
                    <a:pt x="503" y="547"/>
                    <a:pt x="494" y="548"/>
                    <a:pt x="483" y="548"/>
                  </a:cubicBezTo>
                  <a:cubicBezTo>
                    <a:pt x="462" y="548"/>
                    <a:pt x="435" y="543"/>
                    <a:pt x="415" y="543"/>
                  </a:cubicBezTo>
                  <a:cubicBezTo>
                    <a:pt x="403" y="538"/>
                    <a:pt x="373" y="538"/>
                    <a:pt x="377" y="538"/>
                  </a:cubicBezTo>
                  <a:lnTo>
                    <a:pt x="335" y="526"/>
                  </a:lnTo>
                  <a:cubicBezTo>
                    <a:pt x="305" y="522"/>
                    <a:pt x="280" y="509"/>
                    <a:pt x="259" y="492"/>
                  </a:cubicBezTo>
                  <a:cubicBezTo>
                    <a:pt x="229" y="483"/>
                    <a:pt x="208" y="467"/>
                    <a:pt x="187" y="445"/>
                  </a:cubicBezTo>
                  <a:cubicBezTo>
                    <a:pt x="165" y="424"/>
                    <a:pt x="149" y="403"/>
                    <a:pt x="136" y="378"/>
                  </a:cubicBezTo>
                  <a:cubicBezTo>
                    <a:pt x="102" y="318"/>
                    <a:pt x="77" y="259"/>
                    <a:pt x="64" y="200"/>
                  </a:cubicBezTo>
                  <a:cubicBezTo>
                    <a:pt x="43" y="132"/>
                    <a:pt x="26" y="64"/>
                    <a:pt x="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8"/>
            <p:cNvSpPr/>
            <p:nvPr/>
          </p:nvSpPr>
          <p:spPr>
            <a:xfrm>
              <a:off x="5250925" y="6587875"/>
              <a:ext cx="55475" cy="19325"/>
            </a:xfrm>
            <a:custGeom>
              <a:rect b="b" l="l" r="r" t="t"/>
              <a:pathLst>
                <a:path extrusionOk="0" h="773" w="2219">
                  <a:moveTo>
                    <a:pt x="1684" y="661"/>
                  </a:moveTo>
                  <a:lnTo>
                    <a:pt x="1684" y="661"/>
                  </a:lnTo>
                  <a:cubicBezTo>
                    <a:pt x="1681" y="661"/>
                    <a:pt x="1679" y="661"/>
                    <a:pt x="1677" y="661"/>
                  </a:cubicBezTo>
                  <a:lnTo>
                    <a:pt x="1685" y="661"/>
                  </a:lnTo>
                  <a:lnTo>
                    <a:pt x="1684" y="661"/>
                  </a:lnTo>
                  <a:close/>
                  <a:moveTo>
                    <a:pt x="5" y="1"/>
                  </a:moveTo>
                  <a:cubicBezTo>
                    <a:pt x="1" y="39"/>
                    <a:pt x="1" y="77"/>
                    <a:pt x="5" y="115"/>
                  </a:cubicBezTo>
                  <a:cubicBezTo>
                    <a:pt x="9" y="153"/>
                    <a:pt x="17" y="195"/>
                    <a:pt x="30" y="233"/>
                  </a:cubicBezTo>
                  <a:cubicBezTo>
                    <a:pt x="39" y="276"/>
                    <a:pt x="56" y="314"/>
                    <a:pt x="73" y="352"/>
                  </a:cubicBezTo>
                  <a:cubicBezTo>
                    <a:pt x="89" y="390"/>
                    <a:pt x="111" y="424"/>
                    <a:pt x="136" y="462"/>
                  </a:cubicBezTo>
                  <a:cubicBezTo>
                    <a:pt x="183" y="534"/>
                    <a:pt x="242" y="593"/>
                    <a:pt x="310" y="648"/>
                  </a:cubicBezTo>
                  <a:cubicBezTo>
                    <a:pt x="348" y="673"/>
                    <a:pt x="386" y="699"/>
                    <a:pt x="428" y="716"/>
                  </a:cubicBezTo>
                  <a:lnTo>
                    <a:pt x="458" y="729"/>
                  </a:lnTo>
                  <a:cubicBezTo>
                    <a:pt x="466" y="733"/>
                    <a:pt x="475" y="733"/>
                    <a:pt x="483" y="737"/>
                  </a:cubicBezTo>
                  <a:lnTo>
                    <a:pt x="496" y="741"/>
                  </a:lnTo>
                  <a:lnTo>
                    <a:pt x="551" y="754"/>
                  </a:lnTo>
                  <a:cubicBezTo>
                    <a:pt x="583" y="767"/>
                    <a:pt x="618" y="772"/>
                    <a:pt x="653" y="772"/>
                  </a:cubicBezTo>
                  <a:cubicBezTo>
                    <a:pt x="664" y="772"/>
                    <a:pt x="675" y="772"/>
                    <a:pt x="686" y="771"/>
                  </a:cubicBezTo>
                  <a:cubicBezTo>
                    <a:pt x="695" y="772"/>
                    <a:pt x="703" y="772"/>
                    <a:pt x="712" y="772"/>
                  </a:cubicBezTo>
                  <a:cubicBezTo>
                    <a:pt x="754" y="772"/>
                    <a:pt x="796" y="763"/>
                    <a:pt x="834" y="745"/>
                  </a:cubicBezTo>
                  <a:cubicBezTo>
                    <a:pt x="881" y="733"/>
                    <a:pt x="923" y="712"/>
                    <a:pt x="961" y="682"/>
                  </a:cubicBezTo>
                  <a:cubicBezTo>
                    <a:pt x="1004" y="657"/>
                    <a:pt x="1038" y="627"/>
                    <a:pt x="1067" y="589"/>
                  </a:cubicBezTo>
                  <a:cubicBezTo>
                    <a:pt x="1101" y="559"/>
                    <a:pt x="1126" y="521"/>
                    <a:pt x="1152" y="483"/>
                  </a:cubicBezTo>
                  <a:cubicBezTo>
                    <a:pt x="1168" y="461"/>
                    <a:pt x="1183" y="437"/>
                    <a:pt x="1196" y="412"/>
                  </a:cubicBezTo>
                  <a:lnTo>
                    <a:pt x="1196" y="412"/>
                  </a:lnTo>
                  <a:cubicBezTo>
                    <a:pt x="1200" y="418"/>
                    <a:pt x="1203" y="423"/>
                    <a:pt x="1207" y="428"/>
                  </a:cubicBezTo>
                  <a:cubicBezTo>
                    <a:pt x="1232" y="453"/>
                    <a:pt x="1258" y="483"/>
                    <a:pt x="1283" y="508"/>
                  </a:cubicBezTo>
                  <a:lnTo>
                    <a:pt x="1372" y="572"/>
                  </a:lnTo>
                  <a:lnTo>
                    <a:pt x="1469" y="623"/>
                  </a:lnTo>
                  <a:cubicBezTo>
                    <a:pt x="1503" y="635"/>
                    <a:pt x="1537" y="644"/>
                    <a:pt x="1575" y="652"/>
                  </a:cubicBezTo>
                  <a:lnTo>
                    <a:pt x="1684" y="661"/>
                  </a:lnTo>
                  <a:lnTo>
                    <a:pt x="1684" y="661"/>
                  </a:lnTo>
                  <a:cubicBezTo>
                    <a:pt x="1707" y="660"/>
                    <a:pt x="1729" y="656"/>
                    <a:pt x="1749" y="652"/>
                  </a:cubicBezTo>
                  <a:cubicBezTo>
                    <a:pt x="1770" y="648"/>
                    <a:pt x="1791" y="640"/>
                    <a:pt x="1812" y="631"/>
                  </a:cubicBezTo>
                  <a:cubicBezTo>
                    <a:pt x="1846" y="618"/>
                    <a:pt x="1884" y="602"/>
                    <a:pt x="1918" y="580"/>
                  </a:cubicBezTo>
                  <a:cubicBezTo>
                    <a:pt x="1977" y="538"/>
                    <a:pt x="2036" y="487"/>
                    <a:pt x="2087" y="432"/>
                  </a:cubicBezTo>
                  <a:cubicBezTo>
                    <a:pt x="2138" y="377"/>
                    <a:pt x="2180" y="314"/>
                    <a:pt x="2206" y="242"/>
                  </a:cubicBezTo>
                  <a:cubicBezTo>
                    <a:pt x="2218" y="204"/>
                    <a:pt x="2214" y="161"/>
                    <a:pt x="2201" y="123"/>
                  </a:cubicBezTo>
                  <a:cubicBezTo>
                    <a:pt x="2185" y="89"/>
                    <a:pt x="2155" y="64"/>
                    <a:pt x="2117" y="51"/>
                  </a:cubicBezTo>
                  <a:lnTo>
                    <a:pt x="2117" y="51"/>
                  </a:lnTo>
                  <a:cubicBezTo>
                    <a:pt x="2146" y="72"/>
                    <a:pt x="2163" y="102"/>
                    <a:pt x="2172" y="132"/>
                  </a:cubicBezTo>
                  <a:cubicBezTo>
                    <a:pt x="2176" y="166"/>
                    <a:pt x="2168" y="195"/>
                    <a:pt x="2151" y="221"/>
                  </a:cubicBezTo>
                  <a:cubicBezTo>
                    <a:pt x="2117" y="276"/>
                    <a:pt x="2070" y="322"/>
                    <a:pt x="2019" y="360"/>
                  </a:cubicBezTo>
                  <a:cubicBezTo>
                    <a:pt x="1964" y="398"/>
                    <a:pt x="1909" y="432"/>
                    <a:pt x="1850" y="458"/>
                  </a:cubicBezTo>
                  <a:cubicBezTo>
                    <a:pt x="1799" y="483"/>
                    <a:pt x="1744" y="496"/>
                    <a:pt x="1689" y="496"/>
                  </a:cubicBezTo>
                  <a:lnTo>
                    <a:pt x="1685" y="496"/>
                  </a:lnTo>
                  <a:lnTo>
                    <a:pt x="1609" y="483"/>
                  </a:lnTo>
                  <a:cubicBezTo>
                    <a:pt x="1588" y="475"/>
                    <a:pt x="1562" y="466"/>
                    <a:pt x="1541" y="458"/>
                  </a:cubicBezTo>
                  <a:lnTo>
                    <a:pt x="1478" y="415"/>
                  </a:lnTo>
                  <a:lnTo>
                    <a:pt x="1418" y="369"/>
                  </a:lnTo>
                  <a:lnTo>
                    <a:pt x="1372" y="309"/>
                  </a:lnTo>
                  <a:lnTo>
                    <a:pt x="1338" y="246"/>
                  </a:lnTo>
                  <a:lnTo>
                    <a:pt x="1321" y="183"/>
                  </a:lnTo>
                  <a:cubicBezTo>
                    <a:pt x="1317" y="161"/>
                    <a:pt x="1317" y="136"/>
                    <a:pt x="1317" y="115"/>
                  </a:cubicBezTo>
                  <a:lnTo>
                    <a:pt x="1317" y="102"/>
                  </a:lnTo>
                  <a:cubicBezTo>
                    <a:pt x="1312" y="39"/>
                    <a:pt x="1263" y="6"/>
                    <a:pt x="1213" y="6"/>
                  </a:cubicBezTo>
                  <a:cubicBezTo>
                    <a:pt x="1172" y="6"/>
                    <a:pt x="1131" y="29"/>
                    <a:pt x="1114" y="77"/>
                  </a:cubicBezTo>
                  <a:cubicBezTo>
                    <a:pt x="1111" y="84"/>
                    <a:pt x="1108" y="91"/>
                    <a:pt x="1106" y="98"/>
                  </a:cubicBezTo>
                  <a:lnTo>
                    <a:pt x="1106" y="98"/>
                  </a:lnTo>
                  <a:lnTo>
                    <a:pt x="1105" y="98"/>
                  </a:lnTo>
                  <a:lnTo>
                    <a:pt x="1105" y="98"/>
                  </a:lnTo>
                  <a:cubicBezTo>
                    <a:pt x="1105" y="98"/>
                    <a:pt x="1105" y="98"/>
                    <a:pt x="1105" y="99"/>
                  </a:cubicBezTo>
                  <a:lnTo>
                    <a:pt x="1105" y="99"/>
                  </a:lnTo>
                  <a:cubicBezTo>
                    <a:pt x="1082" y="159"/>
                    <a:pt x="1055" y="219"/>
                    <a:pt x="1029" y="280"/>
                  </a:cubicBezTo>
                  <a:cubicBezTo>
                    <a:pt x="1012" y="309"/>
                    <a:pt x="995" y="343"/>
                    <a:pt x="974" y="373"/>
                  </a:cubicBezTo>
                  <a:cubicBezTo>
                    <a:pt x="957" y="403"/>
                    <a:pt x="936" y="428"/>
                    <a:pt x="915" y="453"/>
                  </a:cubicBezTo>
                  <a:cubicBezTo>
                    <a:pt x="894" y="479"/>
                    <a:pt x="868" y="500"/>
                    <a:pt x="843" y="517"/>
                  </a:cubicBezTo>
                  <a:cubicBezTo>
                    <a:pt x="822" y="538"/>
                    <a:pt x="796" y="555"/>
                    <a:pt x="767" y="563"/>
                  </a:cubicBezTo>
                  <a:cubicBezTo>
                    <a:pt x="741" y="576"/>
                    <a:pt x="716" y="585"/>
                    <a:pt x="686" y="585"/>
                  </a:cubicBezTo>
                  <a:cubicBezTo>
                    <a:pt x="674" y="589"/>
                    <a:pt x="661" y="593"/>
                    <a:pt x="644" y="593"/>
                  </a:cubicBezTo>
                  <a:lnTo>
                    <a:pt x="585" y="585"/>
                  </a:lnTo>
                  <a:lnTo>
                    <a:pt x="525" y="576"/>
                  </a:lnTo>
                  <a:lnTo>
                    <a:pt x="513" y="576"/>
                  </a:lnTo>
                  <a:cubicBezTo>
                    <a:pt x="516" y="578"/>
                    <a:pt x="516" y="578"/>
                    <a:pt x="515" y="578"/>
                  </a:cubicBezTo>
                  <a:cubicBezTo>
                    <a:pt x="514" y="578"/>
                    <a:pt x="508" y="576"/>
                    <a:pt x="508" y="576"/>
                  </a:cubicBezTo>
                  <a:lnTo>
                    <a:pt x="483" y="568"/>
                  </a:lnTo>
                  <a:cubicBezTo>
                    <a:pt x="449" y="559"/>
                    <a:pt x="420" y="547"/>
                    <a:pt x="390" y="525"/>
                  </a:cubicBezTo>
                  <a:cubicBezTo>
                    <a:pt x="326" y="491"/>
                    <a:pt x="271" y="449"/>
                    <a:pt x="221" y="398"/>
                  </a:cubicBezTo>
                  <a:cubicBezTo>
                    <a:pt x="195" y="369"/>
                    <a:pt x="170" y="343"/>
                    <a:pt x="149" y="314"/>
                  </a:cubicBezTo>
                  <a:cubicBezTo>
                    <a:pt x="123" y="284"/>
                    <a:pt x="102" y="250"/>
                    <a:pt x="85" y="216"/>
                  </a:cubicBezTo>
                  <a:cubicBezTo>
                    <a:pt x="64" y="187"/>
                    <a:pt x="51" y="149"/>
                    <a:pt x="39" y="115"/>
                  </a:cubicBezTo>
                  <a:cubicBezTo>
                    <a:pt x="26" y="77"/>
                    <a:pt x="13" y="39"/>
                    <a:pt x="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8"/>
            <p:cNvSpPr/>
            <p:nvPr/>
          </p:nvSpPr>
          <p:spPr>
            <a:xfrm>
              <a:off x="5216225" y="6570300"/>
              <a:ext cx="82875" cy="22300"/>
            </a:xfrm>
            <a:custGeom>
              <a:rect b="b" l="l" r="r" t="t"/>
              <a:pathLst>
                <a:path extrusionOk="0" h="892" w="3315">
                  <a:moveTo>
                    <a:pt x="1124" y="0"/>
                  </a:moveTo>
                  <a:cubicBezTo>
                    <a:pt x="1077" y="0"/>
                    <a:pt x="1029" y="31"/>
                    <a:pt x="1025" y="94"/>
                  </a:cubicBezTo>
                  <a:lnTo>
                    <a:pt x="1020" y="229"/>
                  </a:lnTo>
                  <a:cubicBezTo>
                    <a:pt x="1021" y="232"/>
                    <a:pt x="1021" y="234"/>
                    <a:pt x="1021" y="236"/>
                  </a:cubicBezTo>
                  <a:lnTo>
                    <a:pt x="1021" y="236"/>
                  </a:lnTo>
                  <a:cubicBezTo>
                    <a:pt x="1018" y="261"/>
                    <a:pt x="1014" y="285"/>
                    <a:pt x="1008" y="310"/>
                  </a:cubicBezTo>
                  <a:cubicBezTo>
                    <a:pt x="1003" y="344"/>
                    <a:pt x="995" y="378"/>
                    <a:pt x="978" y="411"/>
                  </a:cubicBezTo>
                  <a:cubicBezTo>
                    <a:pt x="970" y="441"/>
                    <a:pt x="957" y="475"/>
                    <a:pt x="940" y="505"/>
                  </a:cubicBezTo>
                  <a:cubicBezTo>
                    <a:pt x="927" y="534"/>
                    <a:pt x="906" y="560"/>
                    <a:pt x="885" y="585"/>
                  </a:cubicBezTo>
                  <a:cubicBezTo>
                    <a:pt x="868" y="615"/>
                    <a:pt x="843" y="636"/>
                    <a:pt x="817" y="657"/>
                  </a:cubicBezTo>
                  <a:cubicBezTo>
                    <a:pt x="792" y="678"/>
                    <a:pt x="762" y="695"/>
                    <a:pt x="733" y="712"/>
                  </a:cubicBezTo>
                  <a:cubicBezTo>
                    <a:pt x="703" y="725"/>
                    <a:pt x="673" y="737"/>
                    <a:pt x="644" y="750"/>
                  </a:cubicBezTo>
                  <a:cubicBezTo>
                    <a:pt x="610" y="754"/>
                    <a:pt x="576" y="759"/>
                    <a:pt x="542" y="763"/>
                  </a:cubicBezTo>
                  <a:cubicBezTo>
                    <a:pt x="508" y="763"/>
                    <a:pt x="474" y="759"/>
                    <a:pt x="440" y="750"/>
                  </a:cubicBezTo>
                  <a:cubicBezTo>
                    <a:pt x="407" y="742"/>
                    <a:pt x="373" y="729"/>
                    <a:pt x="343" y="712"/>
                  </a:cubicBezTo>
                  <a:cubicBezTo>
                    <a:pt x="309" y="699"/>
                    <a:pt x="280" y="682"/>
                    <a:pt x="254" y="657"/>
                  </a:cubicBezTo>
                  <a:cubicBezTo>
                    <a:pt x="225" y="636"/>
                    <a:pt x="195" y="610"/>
                    <a:pt x="174" y="581"/>
                  </a:cubicBezTo>
                  <a:cubicBezTo>
                    <a:pt x="144" y="555"/>
                    <a:pt x="123" y="526"/>
                    <a:pt x="106" y="496"/>
                  </a:cubicBezTo>
                  <a:cubicBezTo>
                    <a:pt x="85" y="462"/>
                    <a:pt x="64" y="428"/>
                    <a:pt x="47" y="395"/>
                  </a:cubicBezTo>
                  <a:lnTo>
                    <a:pt x="0" y="289"/>
                  </a:lnTo>
                  <a:lnTo>
                    <a:pt x="17" y="399"/>
                  </a:lnTo>
                  <a:cubicBezTo>
                    <a:pt x="26" y="437"/>
                    <a:pt x="43" y="475"/>
                    <a:pt x="60" y="513"/>
                  </a:cubicBezTo>
                  <a:cubicBezTo>
                    <a:pt x="72" y="547"/>
                    <a:pt x="93" y="585"/>
                    <a:pt x="119" y="619"/>
                  </a:cubicBezTo>
                  <a:cubicBezTo>
                    <a:pt x="136" y="653"/>
                    <a:pt x="161" y="682"/>
                    <a:pt x="191" y="712"/>
                  </a:cubicBezTo>
                  <a:cubicBezTo>
                    <a:pt x="250" y="775"/>
                    <a:pt x="326" y="822"/>
                    <a:pt x="402" y="852"/>
                  </a:cubicBezTo>
                  <a:cubicBezTo>
                    <a:pt x="445" y="869"/>
                    <a:pt x="487" y="877"/>
                    <a:pt x="529" y="881"/>
                  </a:cubicBezTo>
                  <a:cubicBezTo>
                    <a:pt x="553" y="883"/>
                    <a:pt x="575" y="884"/>
                    <a:pt x="597" y="884"/>
                  </a:cubicBezTo>
                  <a:cubicBezTo>
                    <a:pt x="618" y="884"/>
                    <a:pt x="639" y="883"/>
                    <a:pt x="661" y="881"/>
                  </a:cubicBezTo>
                  <a:cubicBezTo>
                    <a:pt x="707" y="873"/>
                    <a:pt x="749" y="860"/>
                    <a:pt x="788" y="847"/>
                  </a:cubicBezTo>
                  <a:cubicBezTo>
                    <a:pt x="830" y="830"/>
                    <a:pt x="868" y="805"/>
                    <a:pt x="906" y="780"/>
                  </a:cubicBezTo>
                  <a:cubicBezTo>
                    <a:pt x="978" y="729"/>
                    <a:pt x="1037" y="665"/>
                    <a:pt x="1084" y="589"/>
                  </a:cubicBezTo>
                  <a:cubicBezTo>
                    <a:pt x="1099" y="568"/>
                    <a:pt x="1113" y="546"/>
                    <a:pt x="1126" y="522"/>
                  </a:cubicBezTo>
                  <a:lnTo>
                    <a:pt x="1126" y="522"/>
                  </a:lnTo>
                  <a:lnTo>
                    <a:pt x="1168" y="585"/>
                  </a:lnTo>
                  <a:lnTo>
                    <a:pt x="1253" y="678"/>
                  </a:lnTo>
                  <a:lnTo>
                    <a:pt x="1355" y="754"/>
                  </a:lnTo>
                  <a:lnTo>
                    <a:pt x="1461" y="818"/>
                  </a:lnTo>
                  <a:lnTo>
                    <a:pt x="1579" y="864"/>
                  </a:lnTo>
                  <a:cubicBezTo>
                    <a:pt x="1626" y="873"/>
                    <a:pt x="1668" y="886"/>
                    <a:pt x="1710" y="890"/>
                  </a:cubicBezTo>
                  <a:cubicBezTo>
                    <a:pt x="1723" y="891"/>
                    <a:pt x="1735" y="891"/>
                    <a:pt x="1748" y="891"/>
                  </a:cubicBezTo>
                  <a:cubicBezTo>
                    <a:pt x="1781" y="891"/>
                    <a:pt x="1815" y="887"/>
                    <a:pt x="1846" y="881"/>
                  </a:cubicBezTo>
                  <a:cubicBezTo>
                    <a:pt x="1896" y="877"/>
                    <a:pt x="1939" y="860"/>
                    <a:pt x="1981" y="835"/>
                  </a:cubicBezTo>
                  <a:cubicBezTo>
                    <a:pt x="2002" y="822"/>
                    <a:pt x="2023" y="809"/>
                    <a:pt x="2045" y="797"/>
                  </a:cubicBezTo>
                  <a:lnTo>
                    <a:pt x="2100" y="746"/>
                  </a:lnTo>
                  <a:cubicBezTo>
                    <a:pt x="2129" y="712"/>
                    <a:pt x="2155" y="670"/>
                    <a:pt x="2172" y="623"/>
                  </a:cubicBezTo>
                  <a:cubicBezTo>
                    <a:pt x="2174" y="618"/>
                    <a:pt x="2176" y="612"/>
                    <a:pt x="2179" y="607"/>
                  </a:cubicBezTo>
                  <a:lnTo>
                    <a:pt x="2179" y="607"/>
                  </a:lnTo>
                  <a:cubicBezTo>
                    <a:pt x="2203" y="627"/>
                    <a:pt x="2229" y="647"/>
                    <a:pt x="2260" y="661"/>
                  </a:cubicBezTo>
                  <a:cubicBezTo>
                    <a:pt x="2324" y="699"/>
                    <a:pt x="2396" y="725"/>
                    <a:pt x="2472" y="733"/>
                  </a:cubicBezTo>
                  <a:cubicBezTo>
                    <a:pt x="2508" y="737"/>
                    <a:pt x="2544" y="739"/>
                    <a:pt x="2580" y="739"/>
                  </a:cubicBezTo>
                  <a:cubicBezTo>
                    <a:pt x="2616" y="739"/>
                    <a:pt x="2652" y="737"/>
                    <a:pt x="2688" y="733"/>
                  </a:cubicBezTo>
                  <a:cubicBezTo>
                    <a:pt x="2828" y="716"/>
                    <a:pt x="2963" y="665"/>
                    <a:pt x="3082" y="589"/>
                  </a:cubicBezTo>
                  <a:lnTo>
                    <a:pt x="3162" y="522"/>
                  </a:lnTo>
                  <a:lnTo>
                    <a:pt x="3230" y="445"/>
                  </a:lnTo>
                  <a:lnTo>
                    <a:pt x="3285" y="356"/>
                  </a:lnTo>
                  <a:lnTo>
                    <a:pt x="3314" y="259"/>
                  </a:lnTo>
                  <a:lnTo>
                    <a:pt x="3268" y="344"/>
                  </a:lnTo>
                  <a:lnTo>
                    <a:pt x="3204" y="420"/>
                  </a:lnTo>
                  <a:lnTo>
                    <a:pt x="3128" y="479"/>
                  </a:lnTo>
                  <a:lnTo>
                    <a:pt x="3048" y="530"/>
                  </a:lnTo>
                  <a:cubicBezTo>
                    <a:pt x="2988" y="555"/>
                    <a:pt x="2929" y="577"/>
                    <a:pt x="2866" y="589"/>
                  </a:cubicBezTo>
                  <a:cubicBezTo>
                    <a:pt x="2836" y="598"/>
                    <a:pt x="2806" y="598"/>
                    <a:pt x="2773" y="606"/>
                  </a:cubicBezTo>
                  <a:cubicBezTo>
                    <a:pt x="2743" y="610"/>
                    <a:pt x="2713" y="610"/>
                    <a:pt x="2679" y="610"/>
                  </a:cubicBezTo>
                  <a:cubicBezTo>
                    <a:pt x="2620" y="610"/>
                    <a:pt x="2557" y="606"/>
                    <a:pt x="2502" y="589"/>
                  </a:cubicBezTo>
                  <a:cubicBezTo>
                    <a:pt x="2442" y="581"/>
                    <a:pt x="2387" y="555"/>
                    <a:pt x="2341" y="526"/>
                  </a:cubicBezTo>
                  <a:cubicBezTo>
                    <a:pt x="2320" y="509"/>
                    <a:pt x="2299" y="492"/>
                    <a:pt x="2282" y="471"/>
                  </a:cubicBezTo>
                  <a:cubicBezTo>
                    <a:pt x="2260" y="454"/>
                    <a:pt x="2256" y="428"/>
                    <a:pt x="2239" y="411"/>
                  </a:cubicBezTo>
                  <a:lnTo>
                    <a:pt x="2224" y="345"/>
                  </a:lnTo>
                  <a:lnTo>
                    <a:pt x="2224" y="345"/>
                  </a:lnTo>
                  <a:cubicBezTo>
                    <a:pt x="2224" y="315"/>
                    <a:pt x="2224" y="284"/>
                    <a:pt x="2222" y="255"/>
                  </a:cubicBezTo>
                  <a:lnTo>
                    <a:pt x="2222" y="238"/>
                  </a:lnTo>
                  <a:cubicBezTo>
                    <a:pt x="2216" y="180"/>
                    <a:pt x="2172" y="152"/>
                    <a:pt x="2128" y="152"/>
                  </a:cubicBezTo>
                  <a:cubicBezTo>
                    <a:pt x="2078" y="152"/>
                    <a:pt x="2027" y="188"/>
                    <a:pt x="2032" y="255"/>
                  </a:cubicBezTo>
                  <a:lnTo>
                    <a:pt x="2033" y="263"/>
                  </a:lnTo>
                  <a:lnTo>
                    <a:pt x="2032" y="263"/>
                  </a:lnTo>
                  <a:lnTo>
                    <a:pt x="2028" y="361"/>
                  </a:lnTo>
                  <a:cubicBezTo>
                    <a:pt x="2028" y="395"/>
                    <a:pt x="2023" y="424"/>
                    <a:pt x="2015" y="454"/>
                  </a:cubicBezTo>
                  <a:cubicBezTo>
                    <a:pt x="2011" y="483"/>
                    <a:pt x="2002" y="513"/>
                    <a:pt x="1985" y="538"/>
                  </a:cubicBezTo>
                  <a:cubicBezTo>
                    <a:pt x="1977" y="564"/>
                    <a:pt x="1960" y="585"/>
                    <a:pt x="1943" y="602"/>
                  </a:cubicBezTo>
                  <a:lnTo>
                    <a:pt x="1918" y="632"/>
                  </a:lnTo>
                  <a:lnTo>
                    <a:pt x="1884" y="648"/>
                  </a:lnTo>
                  <a:cubicBezTo>
                    <a:pt x="1863" y="661"/>
                    <a:pt x="1837" y="670"/>
                    <a:pt x="1816" y="674"/>
                  </a:cubicBezTo>
                  <a:lnTo>
                    <a:pt x="1731" y="674"/>
                  </a:lnTo>
                  <a:cubicBezTo>
                    <a:pt x="1702" y="670"/>
                    <a:pt x="1672" y="661"/>
                    <a:pt x="1643" y="657"/>
                  </a:cubicBezTo>
                  <a:lnTo>
                    <a:pt x="1558" y="619"/>
                  </a:lnTo>
                  <a:lnTo>
                    <a:pt x="1477" y="572"/>
                  </a:lnTo>
                  <a:lnTo>
                    <a:pt x="1401" y="517"/>
                  </a:lnTo>
                  <a:lnTo>
                    <a:pt x="1334" y="445"/>
                  </a:lnTo>
                  <a:lnTo>
                    <a:pt x="1283" y="369"/>
                  </a:lnTo>
                  <a:lnTo>
                    <a:pt x="1245" y="289"/>
                  </a:lnTo>
                  <a:cubicBezTo>
                    <a:pt x="1240" y="259"/>
                    <a:pt x="1228" y="234"/>
                    <a:pt x="1228" y="204"/>
                  </a:cubicBezTo>
                  <a:lnTo>
                    <a:pt x="1228" y="119"/>
                  </a:lnTo>
                  <a:lnTo>
                    <a:pt x="1222" y="119"/>
                  </a:lnTo>
                  <a:lnTo>
                    <a:pt x="1223" y="103"/>
                  </a:lnTo>
                  <a:lnTo>
                    <a:pt x="1223" y="107"/>
                  </a:lnTo>
                  <a:cubicBezTo>
                    <a:pt x="1228" y="36"/>
                    <a:pt x="1176" y="0"/>
                    <a:pt x="112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8"/>
            <p:cNvSpPr/>
            <p:nvPr/>
          </p:nvSpPr>
          <p:spPr>
            <a:xfrm>
              <a:off x="5337800" y="6590725"/>
              <a:ext cx="20775" cy="18000"/>
            </a:xfrm>
            <a:custGeom>
              <a:rect b="b" l="l" r="r" t="t"/>
              <a:pathLst>
                <a:path extrusionOk="0" h="720" w="831">
                  <a:moveTo>
                    <a:pt x="39" y="1"/>
                  </a:moveTo>
                  <a:cubicBezTo>
                    <a:pt x="9" y="77"/>
                    <a:pt x="0" y="157"/>
                    <a:pt x="0" y="238"/>
                  </a:cubicBezTo>
                  <a:cubicBezTo>
                    <a:pt x="0" y="322"/>
                    <a:pt x="22" y="407"/>
                    <a:pt x="55" y="483"/>
                  </a:cubicBezTo>
                  <a:cubicBezTo>
                    <a:pt x="77" y="534"/>
                    <a:pt x="106" y="576"/>
                    <a:pt x="144" y="615"/>
                  </a:cubicBezTo>
                  <a:cubicBezTo>
                    <a:pt x="191" y="661"/>
                    <a:pt x="246" y="691"/>
                    <a:pt x="305" y="712"/>
                  </a:cubicBezTo>
                  <a:cubicBezTo>
                    <a:pt x="330" y="717"/>
                    <a:pt x="355" y="719"/>
                    <a:pt x="380" y="719"/>
                  </a:cubicBezTo>
                  <a:cubicBezTo>
                    <a:pt x="419" y="719"/>
                    <a:pt x="457" y="714"/>
                    <a:pt x="496" y="703"/>
                  </a:cubicBezTo>
                  <a:cubicBezTo>
                    <a:pt x="546" y="682"/>
                    <a:pt x="593" y="653"/>
                    <a:pt x="635" y="615"/>
                  </a:cubicBezTo>
                  <a:cubicBezTo>
                    <a:pt x="699" y="555"/>
                    <a:pt x="750" y="483"/>
                    <a:pt x="779" y="403"/>
                  </a:cubicBezTo>
                  <a:cubicBezTo>
                    <a:pt x="800" y="348"/>
                    <a:pt x="817" y="293"/>
                    <a:pt x="822" y="234"/>
                  </a:cubicBezTo>
                  <a:cubicBezTo>
                    <a:pt x="830" y="191"/>
                    <a:pt x="830" y="170"/>
                    <a:pt x="830" y="170"/>
                  </a:cubicBezTo>
                  <a:lnTo>
                    <a:pt x="830" y="170"/>
                  </a:lnTo>
                  <a:cubicBezTo>
                    <a:pt x="830" y="170"/>
                    <a:pt x="809" y="183"/>
                    <a:pt x="783" y="217"/>
                  </a:cubicBezTo>
                  <a:cubicBezTo>
                    <a:pt x="758" y="246"/>
                    <a:pt x="716" y="289"/>
                    <a:pt x="673" y="335"/>
                  </a:cubicBezTo>
                  <a:cubicBezTo>
                    <a:pt x="652" y="361"/>
                    <a:pt x="627" y="377"/>
                    <a:pt x="601" y="407"/>
                  </a:cubicBezTo>
                  <a:cubicBezTo>
                    <a:pt x="576" y="428"/>
                    <a:pt x="546" y="449"/>
                    <a:pt x="521" y="466"/>
                  </a:cubicBezTo>
                  <a:lnTo>
                    <a:pt x="474" y="492"/>
                  </a:lnTo>
                  <a:cubicBezTo>
                    <a:pt x="462" y="492"/>
                    <a:pt x="449" y="496"/>
                    <a:pt x="432" y="504"/>
                  </a:cubicBezTo>
                  <a:cubicBezTo>
                    <a:pt x="422" y="507"/>
                    <a:pt x="410" y="508"/>
                    <a:pt x="398" y="508"/>
                  </a:cubicBezTo>
                  <a:cubicBezTo>
                    <a:pt x="386" y="508"/>
                    <a:pt x="373" y="507"/>
                    <a:pt x="360" y="504"/>
                  </a:cubicBezTo>
                  <a:cubicBezTo>
                    <a:pt x="335" y="496"/>
                    <a:pt x="309" y="483"/>
                    <a:pt x="288" y="466"/>
                  </a:cubicBezTo>
                  <a:cubicBezTo>
                    <a:pt x="263" y="441"/>
                    <a:pt x="242" y="416"/>
                    <a:pt x="221" y="390"/>
                  </a:cubicBezTo>
                  <a:cubicBezTo>
                    <a:pt x="182" y="335"/>
                    <a:pt x="149" y="272"/>
                    <a:pt x="123" y="208"/>
                  </a:cubicBezTo>
                  <a:cubicBezTo>
                    <a:pt x="98" y="153"/>
                    <a:pt x="77" y="98"/>
                    <a:pt x="64" y="60"/>
                  </a:cubicBezTo>
                  <a:cubicBezTo>
                    <a:pt x="47" y="22"/>
                    <a:pt x="39" y="1"/>
                    <a:pt x="3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8"/>
            <p:cNvSpPr/>
            <p:nvPr/>
          </p:nvSpPr>
          <p:spPr>
            <a:xfrm>
              <a:off x="5372200" y="6599625"/>
              <a:ext cx="25400" cy="81925"/>
            </a:xfrm>
            <a:custGeom>
              <a:rect b="b" l="l" r="r" t="t"/>
              <a:pathLst>
                <a:path extrusionOk="0" h="3277" w="1016">
                  <a:moveTo>
                    <a:pt x="601" y="0"/>
                  </a:moveTo>
                  <a:cubicBezTo>
                    <a:pt x="601" y="0"/>
                    <a:pt x="559" y="43"/>
                    <a:pt x="491" y="110"/>
                  </a:cubicBezTo>
                  <a:cubicBezTo>
                    <a:pt x="449" y="157"/>
                    <a:pt x="411" y="208"/>
                    <a:pt x="377" y="259"/>
                  </a:cubicBezTo>
                  <a:cubicBezTo>
                    <a:pt x="330" y="322"/>
                    <a:pt x="284" y="390"/>
                    <a:pt x="250" y="462"/>
                  </a:cubicBezTo>
                  <a:cubicBezTo>
                    <a:pt x="203" y="546"/>
                    <a:pt x="165" y="635"/>
                    <a:pt x="131" y="728"/>
                  </a:cubicBezTo>
                  <a:cubicBezTo>
                    <a:pt x="97" y="830"/>
                    <a:pt x="68" y="931"/>
                    <a:pt x="47" y="1037"/>
                  </a:cubicBezTo>
                  <a:cubicBezTo>
                    <a:pt x="21" y="1152"/>
                    <a:pt x="8" y="1266"/>
                    <a:pt x="4" y="1380"/>
                  </a:cubicBezTo>
                  <a:cubicBezTo>
                    <a:pt x="0" y="1499"/>
                    <a:pt x="4" y="1621"/>
                    <a:pt x="17" y="1740"/>
                  </a:cubicBezTo>
                  <a:cubicBezTo>
                    <a:pt x="34" y="1858"/>
                    <a:pt x="59" y="1973"/>
                    <a:pt x="89" y="2091"/>
                  </a:cubicBezTo>
                  <a:cubicBezTo>
                    <a:pt x="123" y="2201"/>
                    <a:pt x="165" y="2307"/>
                    <a:pt x="216" y="2413"/>
                  </a:cubicBezTo>
                  <a:cubicBezTo>
                    <a:pt x="262" y="2510"/>
                    <a:pt x="317" y="2603"/>
                    <a:pt x="381" y="2692"/>
                  </a:cubicBezTo>
                  <a:cubicBezTo>
                    <a:pt x="478" y="2836"/>
                    <a:pt x="601" y="2967"/>
                    <a:pt x="736" y="3077"/>
                  </a:cubicBezTo>
                  <a:cubicBezTo>
                    <a:pt x="783" y="3120"/>
                    <a:pt x="834" y="3158"/>
                    <a:pt x="885" y="3192"/>
                  </a:cubicBezTo>
                  <a:cubicBezTo>
                    <a:pt x="969" y="3251"/>
                    <a:pt x="1016" y="3276"/>
                    <a:pt x="1016" y="3276"/>
                  </a:cubicBezTo>
                  <a:cubicBezTo>
                    <a:pt x="1016" y="3276"/>
                    <a:pt x="978" y="3234"/>
                    <a:pt x="910" y="3158"/>
                  </a:cubicBezTo>
                  <a:cubicBezTo>
                    <a:pt x="868" y="3115"/>
                    <a:pt x="830" y="3073"/>
                    <a:pt x="792" y="3022"/>
                  </a:cubicBezTo>
                  <a:cubicBezTo>
                    <a:pt x="753" y="2967"/>
                    <a:pt x="698" y="2908"/>
                    <a:pt x="656" y="2836"/>
                  </a:cubicBezTo>
                  <a:cubicBezTo>
                    <a:pt x="614" y="2764"/>
                    <a:pt x="559" y="2692"/>
                    <a:pt x="516" y="2608"/>
                  </a:cubicBezTo>
                  <a:cubicBezTo>
                    <a:pt x="419" y="2426"/>
                    <a:pt x="343" y="2235"/>
                    <a:pt x="292" y="2036"/>
                  </a:cubicBezTo>
                  <a:cubicBezTo>
                    <a:pt x="262" y="1930"/>
                    <a:pt x="241" y="1820"/>
                    <a:pt x="233" y="1714"/>
                  </a:cubicBezTo>
                  <a:cubicBezTo>
                    <a:pt x="216" y="1604"/>
                    <a:pt x="212" y="1494"/>
                    <a:pt x="212" y="1384"/>
                  </a:cubicBezTo>
                  <a:cubicBezTo>
                    <a:pt x="212" y="1279"/>
                    <a:pt x="220" y="1173"/>
                    <a:pt x="233" y="1067"/>
                  </a:cubicBezTo>
                  <a:cubicBezTo>
                    <a:pt x="246" y="970"/>
                    <a:pt x="262" y="872"/>
                    <a:pt x="284" y="775"/>
                  </a:cubicBezTo>
                  <a:cubicBezTo>
                    <a:pt x="309" y="682"/>
                    <a:pt x="330" y="593"/>
                    <a:pt x="360" y="512"/>
                  </a:cubicBezTo>
                  <a:cubicBezTo>
                    <a:pt x="394" y="436"/>
                    <a:pt x="415" y="360"/>
                    <a:pt x="444" y="301"/>
                  </a:cubicBezTo>
                  <a:cubicBezTo>
                    <a:pt x="470" y="246"/>
                    <a:pt x="495" y="191"/>
                    <a:pt x="525" y="140"/>
                  </a:cubicBezTo>
                  <a:cubicBezTo>
                    <a:pt x="576" y="55"/>
                    <a:pt x="601" y="0"/>
                    <a:pt x="60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8"/>
            <p:cNvSpPr/>
            <p:nvPr/>
          </p:nvSpPr>
          <p:spPr>
            <a:xfrm>
              <a:off x="5266575" y="6644425"/>
              <a:ext cx="80975" cy="31350"/>
            </a:xfrm>
            <a:custGeom>
              <a:rect b="b" l="l" r="r" t="t"/>
              <a:pathLst>
                <a:path extrusionOk="0" h="1254" w="3239">
                  <a:moveTo>
                    <a:pt x="2614" y="1"/>
                  </a:moveTo>
                  <a:cubicBezTo>
                    <a:pt x="2568" y="1"/>
                    <a:pt x="2526" y="2"/>
                    <a:pt x="2494" y="3"/>
                  </a:cubicBezTo>
                  <a:cubicBezTo>
                    <a:pt x="1762" y="16"/>
                    <a:pt x="919" y="261"/>
                    <a:pt x="340" y="718"/>
                  </a:cubicBezTo>
                  <a:cubicBezTo>
                    <a:pt x="77" y="921"/>
                    <a:pt x="1" y="1150"/>
                    <a:pt x="416" y="1226"/>
                  </a:cubicBezTo>
                  <a:cubicBezTo>
                    <a:pt x="533" y="1245"/>
                    <a:pt x="653" y="1254"/>
                    <a:pt x="772" y="1254"/>
                  </a:cubicBezTo>
                  <a:cubicBezTo>
                    <a:pt x="1132" y="1254"/>
                    <a:pt x="1497" y="1175"/>
                    <a:pt x="1834" y="1061"/>
                  </a:cubicBezTo>
                  <a:cubicBezTo>
                    <a:pt x="2096" y="972"/>
                    <a:pt x="3239" y="600"/>
                    <a:pt x="3137" y="202"/>
                  </a:cubicBezTo>
                  <a:cubicBezTo>
                    <a:pt x="3096" y="24"/>
                    <a:pt x="2811" y="1"/>
                    <a:pt x="26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8"/>
            <p:cNvSpPr/>
            <p:nvPr/>
          </p:nvSpPr>
          <p:spPr>
            <a:xfrm>
              <a:off x="5303950" y="6647100"/>
              <a:ext cx="31650" cy="8250"/>
            </a:xfrm>
            <a:custGeom>
              <a:rect b="b" l="l" r="r" t="t"/>
              <a:pathLst>
                <a:path extrusionOk="0" h="330" w="1266">
                  <a:moveTo>
                    <a:pt x="1105" y="0"/>
                  </a:moveTo>
                  <a:cubicBezTo>
                    <a:pt x="1088" y="0"/>
                    <a:pt x="1071" y="1"/>
                    <a:pt x="1054" y="2"/>
                  </a:cubicBezTo>
                  <a:cubicBezTo>
                    <a:pt x="902" y="6"/>
                    <a:pt x="753" y="27"/>
                    <a:pt x="605" y="61"/>
                  </a:cubicBezTo>
                  <a:cubicBezTo>
                    <a:pt x="461" y="95"/>
                    <a:pt x="317" y="146"/>
                    <a:pt x="182" y="209"/>
                  </a:cubicBezTo>
                  <a:cubicBezTo>
                    <a:pt x="119" y="239"/>
                    <a:pt x="55" y="277"/>
                    <a:pt x="0" y="315"/>
                  </a:cubicBezTo>
                  <a:cubicBezTo>
                    <a:pt x="51" y="324"/>
                    <a:pt x="104" y="329"/>
                    <a:pt x="158" y="329"/>
                  </a:cubicBezTo>
                  <a:cubicBezTo>
                    <a:pt x="176" y="329"/>
                    <a:pt x="194" y="329"/>
                    <a:pt x="212" y="328"/>
                  </a:cubicBezTo>
                  <a:cubicBezTo>
                    <a:pt x="512" y="319"/>
                    <a:pt x="808" y="247"/>
                    <a:pt x="1079" y="120"/>
                  </a:cubicBezTo>
                  <a:cubicBezTo>
                    <a:pt x="1143" y="91"/>
                    <a:pt x="1206" y="53"/>
                    <a:pt x="1266" y="14"/>
                  </a:cubicBezTo>
                  <a:cubicBezTo>
                    <a:pt x="1212" y="5"/>
                    <a:pt x="1158" y="0"/>
                    <a:pt x="110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8"/>
            <p:cNvSpPr/>
            <p:nvPr/>
          </p:nvSpPr>
          <p:spPr>
            <a:xfrm>
              <a:off x="5312625" y="6650200"/>
              <a:ext cx="29650" cy="14950"/>
            </a:xfrm>
            <a:custGeom>
              <a:rect b="b" l="l" r="r" t="t"/>
              <a:pathLst>
                <a:path extrusionOk="0" h="598" w="1186">
                  <a:moveTo>
                    <a:pt x="1185" y="0"/>
                  </a:moveTo>
                  <a:cubicBezTo>
                    <a:pt x="1113" y="9"/>
                    <a:pt x="1041" y="22"/>
                    <a:pt x="974" y="43"/>
                  </a:cubicBezTo>
                  <a:cubicBezTo>
                    <a:pt x="830" y="85"/>
                    <a:pt x="686" y="144"/>
                    <a:pt x="555" y="216"/>
                  </a:cubicBezTo>
                  <a:cubicBezTo>
                    <a:pt x="415" y="284"/>
                    <a:pt x="284" y="360"/>
                    <a:pt x="161" y="453"/>
                  </a:cubicBezTo>
                  <a:cubicBezTo>
                    <a:pt x="102" y="496"/>
                    <a:pt x="47" y="542"/>
                    <a:pt x="0" y="597"/>
                  </a:cubicBezTo>
                  <a:cubicBezTo>
                    <a:pt x="72" y="593"/>
                    <a:pt x="144" y="580"/>
                    <a:pt x="212" y="563"/>
                  </a:cubicBezTo>
                  <a:cubicBezTo>
                    <a:pt x="360" y="530"/>
                    <a:pt x="508" y="479"/>
                    <a:pt x="643" y="415"/>
                  </a:cubicBezTo>
                  <a:cubicBezTo>
                    <a:pt x="783" y="339"/>
                    <a:pt x="910" y="254"/>
                    <a:pt x="1029" y="153"/>
                  </a:cubicBezTo>
                  <a:cubicBezTo>
                    <a:pt x="1088" y="106"/>
                    <a:pt x="1139" y="55"/>
                    <a:pt x="118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8"/>
            <p:cNvSpPr/>
            <p:nvPr/>
          </p:nvSpPr>
          <p:spPr>
            <a:xfrm>
              <a:off x="5383850" y="6628550"/>
              <a:ext cx="36550" cy="24675"/>
            </a:xfrm>
            <a:custGeom>
              <a:rect b="b" l="l" r="r" t="t"/>
              <a:pathLst>
                <a:path extrusionOk="0" h="987" w="1462">
                  <a:moveTo>
                    <a:pt x="734" y="1"/>
                  </a:moveTo>
                  <a:cubicBezTo>
                    <a:pt x="272" y="1"/>
                    <a:pt x="1" y="718"/>
                    <a:pt x="605" y="947"/>
                  </a:cubicBezTo>
                  <a:cubicBezTo>
                    <a:pt x="677" y="974"/>
                    <a:pt x="745" y="986"/>
                    <a:pt x="808" y="986"/>
                  </a:cubicBezTo>
                  <a:cubicBezTo>
                    <a:pt x="1310" y="986"/>
                    <a:pt x="1462" y="197"/>
                    <a:pt x="867" y="20"/>
                  </a:cubicBezTo>
                  <a:cubicBezTo>
                    <a:pt x="822" y="7"/>
                    <a:pt x="777" y="1"/>
                    <a:pt x="734"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8"/>
            <p:cNvSpPr/>
            <p:nvPr/>
          </p:nvSpPr>
          <p:spPr>
            <a:xfrm>
              <a:off x="5429125" y="6655525"/>
              <a:ext cx="40550" cy="10600"/>
            </a:xfrm>
            <a:custGeom>
              <a:rect b="b" l="l" r="r" t="t"/>
              <a:pathLst>
                <a:path extrusionOk="0" h="424" w="1622">
                  <a:moveTo>
                    <a:pt x="1501" y="0"/>
                  </a:moveTo>
                  <a:cubicBezTo>
                    <a:pt x="1481" y="0"/>
                    <a:pt x="1462" y="5"/>
                    <a:pt x="1443" y="16"/>
                  </a:cubicBezTo>
                  <a:cubicBezTo>
                    <a:pt x="1252" y="148"/>
                    <a:pt x="1031" y="213"/>
                    <a:pt x="810" y="213"/>
                  </a:cubicBezTo>
                  <a:cubicBezTo>
                    <a:pt x="591" y="213"/>
                    <a:pt x="372" y="149"/>
                    <a:pt x="182" y="20"/>
                  </a:cubicBezTo>
                  <a:cubicBezTo>
                    <a:pt x="164" y="7"/>
                    <a:pt x="143" y="1"/>
                    <a:pt x="122" y="1"/>
                  </a:cubicBezTo>
                  <a:cubicBezTo>
                    <a:pt x="89" y="1"/>
                    <a:pt x="55" y="17"/>
                    <a:pt x="34" y="46"/>
                  </a:cubicBezTo>
                  <a:cubicBezTo>
                    <a:pt x="0" y="92"/>
                    <a:pt x="9" y="156"/>
                    <a:pt x="55" y="190"/>
                  </a:cubicBezTo>
                  <a:lnTo>
                    <a:pt x="68" y="198"/>
                  </a:lnTo>
                  <a:cubicBezTo>
                    <a:pt x="130" y="241"/>
                    <a:pt x="423" y="423"/>
                    <a:pt x="819" y="423"/>
                  </a:cubicBezTo>
                  <a:cubicBezTo>
                    <a:pt x="1042" y="423"/>
                    <a:pt x="1297" y="366"/>
                    <a:pt x="1562" y="194"/>
                  </a:cubicBezTo>
                  <a:cubicBezTo>
                    <a:pt x="1608" y="160"/>
                    <a:pt x="1621" y="96"/>
                    <a:pt x="1592" y="50"/>
                  </a:cubicBezTo>
                  <a:cubicBezTo>
                    <a:pt x="1570" y="17"/>
                    <a:pt x="1536" y="0"/>
                    <a:pt x="15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8"/>
            <p:cNvSpPr/>
            <p:nvPr/>
          </p:nvSpPr>
          <p:spPr>
            <a:xfrm>
              <a:off x="5423275" y="6620475"/>
              <a:ext cx="21850" cy="16200"/>
            </a:xfrm>
            <a:custGeom>
              <a:rect b="b" l="l" r="r" t="t"/>
              <a:pathLst>
                <a:path extrusionOk="0" h="648" w="874">
                  <a:moveTo>
                    <a:pt x="117" y="0"/>
                  </a:moveTo>
                  <a:cubicBezTo>
                    <a:pt x="59" y="0"/>
                    <a:pt x="1" y="43"/>
                    <a:pt x="10" y="119"/>
                  </a:cubicBezTo>
                  <a:cubicBezTo>
                    <a:pt x="27" y="263"/>
                    <a:pt x="94" y="474"/>
                    <a:pt x="251" y="580"/>
                  </a:cubicBezTo>
                  <a:cubicBezTo>
                    <a:pt x="319" y="627"/>
                    <a:pt x="395" y="648"/>
                    <a:pt x="475" y="648"/>
                  </a:cubicBezTo>
                  <a:cubicBezTo>
                    <a:pt x="573" y="648"/>
                    <a:pt x="666" y="605"/>
                    <a:pt x="734" y="533"/>
                  </a:cubicBezTo>
                  <a:cubicBezTo>
                    <a:pt x="873" y="381"/>
                    <a:pt x="861" y="140"/>
                    <a:pt x="861" y="110"/>
                  </a:cubicBezTo>
                  <a:cubicBezTo>
                    <a:pt x="856" y="44"/>
                    <a:pt x="806" y="12"/>
                    <a:pt x="756" y="12"/>
                  </a:cubicBezTo>
                  <a:cubicBezTo>
                    <a:pt x="700" y="12"/>
                    <a:pt x="644" y="50"/>
                    <a:pt x="649" y="123"/>
                  </a:cubicBezTo>
                  <a:cubicBezTo>
                    <a:pt x="649" y="169"/>
                    <a:pt x="645" y="318"/>
                    <a:pt x="577" y="390"/>
                  </a:cubicBezTo>
                  <a:cubicBezTo>
                    <a:pt x="554" y="416"/>
                    <a:pt x="521" y="432"/>
                    <a:pt x="484" y="432"/>
                  </a:cubicBezTo>
                  <a:cubicBezTo>
                    <a:pt x="480" y="432"/>
                    <a:pt x="475" y="432"/>
                    <a:pt x="471" y="432"/>
                  </a:cubicBezTo>
                  <a:cubicBezTo>
                    <a:pt x="470" y="432"/>
                    <a:pt x="469" y="432"/>
                    <a:pt x="467" y="432"/>
                  </a:cubicBezTo>
                  <a:cubicBezTo>
                    <a:pt x="267" y="432"/>
                    <a:pt x="221" y="97"/>
                    <a:pt x="221" y="93"/>
                  </a:cubicBezTo>
                  <a:cubicBezTo>
                    <a:pt x="214" y="30"/>
                    <a:pt x="166" y="0"/>
                    <a:pt x="1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8" name="Google Shape;8758;p68"/>
          <p:cNvSpPr/>
          <p:nvPr/>
        </p:nvSpPr>
        <p:spPr>
          <a:xfrm>
            <a:off x="4705756" y="6469260"/>
            <a:ext cx="26870" cy="27397"/>
          </a:xfrm>
          <a:custGeom>
            <a:rect b="b" l="l" r="r" t="t"/>
            <a:pathLst>
              <a:path extrusionOk="0" h="1248" w="1224">
                <a:moveTo>
                  <a:pt x="632" y="1"/>
                </a:moveTo>
                <a:cubicBezTo>
                  <a:pt x="350" y="1"/>
                  <a:pt x="98" y="227"/>
                  <a:pt x="52" y="539"/>
                </a:cubicBezTo>
                <a:cubicBezTo>
                  <a:pt x="1" y="882"/>
                  <a:pt x="212" y="1195"/>
                  <a:pt x="521" y="1242"/>
                </a:cubicBezTo>
                <a:cubicBezTo>
                  <a:pt x="547" y="1246"/>
                  <a:pt x="573" y="1247"/>
                  <a:pt x="598" y="1247"/>
                </a:cubicBezTo>
                <a:cubicBezTo>
                  <a:pt x="877" y="1247"/>
                  <a:pt x="1123" y="1019"/>
                  <a:pt x="1173" y="708"/>
                </a:cubicBezTo>
                <a:cubicBezTo>
                  <a:pt x="1224" y="366"/>
                  <a:pt x="1012" y="52"/>
                  <a:pt x="703" y="6"/>
                </a:cubicBezTo>
                <a:cubicBezTo>
                  <a:pt x="679" y="2"/>
                  <a:pt x="655" y="1"/>
                  <a:pt x="63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8"/>
          <p:cNvSpPr/>
          <p:nvPr/>
        </p:nvSpPr>
        <p:spPr>
          <a:xfrm>
            <a:off x="4725952" y="6502474"/>
            <a:ext cx="14774" cy="12557"/>
          </a:xfrm>
          <a:custGeom>
            <a:rect b="b" l="l" r="r" t="t"/>
            <a:pathLst>
              <a:path extrusionOk="0" h="572" w="673">
                <a:moveTo>
                  <a:pt x="374" y="0"/>
                </a:moveTo>
                <a:cubicBezTo>
                  <a:pt x="141" y="0"/>
                  <a:pt x="0" y="278"/>
                  <a:pt x="156" y="469"/>
                </a:cubicBezTo>
                <a:cubicBezTo>
                  <a:pt x="214" y="540"/>
                  <a:pt x="293" y="572"/>
                  <a:pt x="371" y="572"/>
                </a:cubicBezTo>
                <a:cubicBezTo>
                  <a:pt x="513" y="572"/>
                  <a:pt x="651" y="467"/>
                  <a:pt x="659" y="300"/>
                </a:cubicBezTo>
                <a:cubicBezTo>
                  <a:pt x="672" y="152"/>
                  <a:pt x="566" y="21"/>
                  <a:pt x="418" y="4"/>
                </a:cubicBezTo>
                <a:cubicBezTo>
                  <a:pt x="403" y="2"/>
                  <a:pt x="388" y="0"/>
                  <a:pt x="37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8"/>
          <p:cNvSpPr/>
          <p:nvPr/>
        </p:nvSpPr>
        <p:spPr>
          <a:xfrm>
            <a:off x="5020376" y="6545478"/>
            <a:ext cx="8013" cy="5664"/>
          </a:xfrm>
          <a:custGeom>
            <a:rect b="b" l="l" r="r" t="t"/>
            <a:pathLst>
              <a:path extrusionOk="0" h="258" w="365">
                <a:moveTo>
                  <a:pt x="161" y="1"/>
                </a:moveTo>
                <a:cubicBezTo>
                  <a:pt x="84" y="1"/>
                  <a:pt x="19" y="44"/>
                  <a:pt x="9" y="102"/>
                </a:cubicBezTo>
                <a:cubicBezTo>
                  <a:pt x="0" y="174"/>
                  <a:pt x="68" y="241"/>
                  <a:pt x="165" y="254"/>
                </a:cubicBezTo>
                <a:cubicBezTo>
                  <a:pt x="178" y="257"/>
                  <a:pt x="191" y="258"/>
                  <a:pt x="204" y="258"/>
                </a:cubicBezTo>
                <a:cubicBezTo>
                  <a:pt x="282" y="258"/>
                  <a:pt x="348" y="215"/>
                  <a:pt x="356" y="157"/>
                </a:cubicBezTo>
                <a:cubicBezTo>
                  <a:pt x="364" y="85"/>
                  <a:pt x="296" y="17"/>
                  <a:pt x="199" y="4"/>
                </a:cubicBezTo>
                <a:cubicBezTo>
                  <a:pt x="186" y="2"/>
                  <a:pt x="173" y="1"/>
                  <a:pt x="16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8"/>
          <p:cNvSpPr/>
          <p:nvPr/>
        </p:nvSpPr>
        <p:spPr>
          <a:xfrm>
            <a:off x="4708632" y="6655789"/>
            <a:ext cx="16860" cy="5817"/>
          </a:xfrm>
          <a:custGeom>
            <a:rect b="b" l="l" r="r" t="t"/>
            <a:pathLst>
              <a:path extrusionOk="0" h="265" w="768">
                <a:moveTo>
                  <a:pt x="248" y="0"/>
                </a:moveTo>
                <a:cubicBezTo>
                  <a:pt x="115" y="0"/>
                  <a:pt x="19" y="29"/>
                  <a:pt x="9" y="75"/>
                </a:cubicBezTo>
                <a:cubicBezTo>
                  <a:pt x="1" y="143"/>
                  <a:pt x="162" y="223"/>
                  <a:pt x="365" y="253"/>
                </a:cubicBezTo>
                <a:cubicBezTo>
                  <a:pt x="420" y="261"/>
                  <a:pt x="473" y="265"/>
                  <a:pt x="520" y="265"/>
                </a:cubicBezTo>
                <a:cubicBezTo>
                  <a:pt x="653" y="265"/>
                  <a:pt x="749" y="236"/>
                  <a:pt x="759" y="190"/>
                </a:cubicBezTo>
                <a:cubicBezTo>
                  <a:pt x="767" y="122"/>
                  <a:pt x="610" y="41"/>
                  <a:pt x="403" y="12"/>
                </a:cubicBezTo>
                <a:cubicBezTo>
                  <a:pt x="348" y="4"/>
                  <a:pt x="295" y="0"/>
                  <a:pt x="24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62" name="Google Shape;8762;p68"/>
          <p:cNvGrpSpPr/>
          <p:nvPr/>
        </p:nvGrpSpPr>
        <p:grpSpPr>
          <a:xfrm>
            <a:off x="2162869" y="6674368"/>
            <a:ext cx="994604" cy="1036110"/>
            <a:chOff x="4775400" y="5808600"/>
            <a:chExt cx="442125" cy="460575"/>
          </a:xfrm>
        </p:grpSpPr>
        <p:sp>
          <p:nvSpPr>
            <p:cNvPr id="8763" name="Google Shape;8763;p68"/>
            <p:cNvSpPr/>
            <p:nvPr/>
          </p:nvSpPr>
          <p:spPr>
            <a:xfrm>
              <a:off x="4775400" y="5826225"/>
              <a:ext cx="440225" cy="442950"/>
            </a:xfrm>
            <a:custGeom>
              <a:rect b="b" l="l" r="r" t="t"/>
              <a:pathLst>
                <a:path extrusionOk="0" h="17718" w="17609">
                  <a:moveTo>
                    <a:pt x="11218" y="0"/>
                  </a:moveTo>
                  <a:cubicBezTo>
                    <a:pt x="11152" y="0"/>
                    <a:pt x="11079" y="7"/>
                    <a:pt x="10997" y="23"/>
                  </a:cubicBezTo>
                  <a:cubicBezTo>
                    <a:pt x="10658" y="69"/>
                    <a:pt x="10480" y="285"/>
                    <a:pt x="10256" y="543"/>
                  </a:cubicBezTo>
                  <a:lnTo>
                    <a:pt x="6658" y="6207"/>
                  </a:lnTo>
                  <a:lnTo>
                    <a:pt x="3378" y="5411"/>
                  </a:lnTo>
                  <a:cubicBezTo>
                    <a:pt x="2960" y="5268"/>
                    <a:pt x="1766" y="4446"/>
                    <a:pt x="1140" y="4446"/>
                  </a:cubicBezTo>
                  <a:cubicBezTo>
                    <a:pt x="1024" y="4446"/>
                    <a:pt x="928" y="4474"/>
                    <a:pt x="860" y="4539"/>
                  </a:cubicBezTo>
                  <a:cubicBezTo>
                    <a:pt x="1" y="5242"/>
                    <a:pt x="1495" y="7290"/>
                    <a:pt x="1888" y="7836"/>
                  </a:cubicBezTo>
                  <a:cubicBezTo>
                    <a:pt x="2591" y="8632"/>
                    <a:pt x="3404" y="9330"/>
                    <a:pt x="4305" y="9902"/>
                  </a:cubicBezTo>
                  <a:lnTo>
                    <a:pt x="2117" y="12551"/>
                  </a:lnTo>
                  <a:cubicBezTo>
                    <a:pt x="1362" y="13657"/>
                    <a:pt x="402" y="16005"/>
                    <a:pt x="1989" y="16005"/>
                  </a:cubicBezTo>
                  <a:cubicBezTo>
                    <a:pt x="2181" y="16005"/>
                    <a:pt x="2411" y="15970"/>
                    <a:pt x="2684" y="15895"/>
                  </a:cubicBezTo>
                  <a:cubicBezTo>
                    <a:pt x="3573" y="15637"/>
                    <a:pt x="4483" y="15234"/>
                    <a:pt x="5346" y="14828"/>
                  </a:cubicBezTo>
                  <a:cubicBezTo>
                    <a:pt x="5943" y="14564"/>
                    <a:pt x="7095" y="13665"/>
                    <a:pt x="7740" y="13665"/>
                  </a:cubicBezTo>
                  <a:cubicBezTo>
                    <a:pt x="7809" y="13665"/>
                    <a:pt x="7872" y="13676"/>
                    <a:pt x="7928" y="13698"/>
                  </a:cubicBezTo>
                  <a:cubicBezTo>
                    <a:pt x="8702" y="14017"/>
                    <a:pt x="11781" y="17718"/>
                    <a:pt x="13234" y="17718"/>
                  </a:cubicBezTo>
                  <a:cubicBezTo>
                    <a:pt x="13538" y="17718"/>
                    <a:pt x="13770" y="17556"/>
                    <a:pt x="13896" y="17169"/>
                  </a:cubicBezTo>
                  <a:cubicBezTo>
                    <a:pt x="14400" y="15603"/>
                    <a:pt x="14031" y="14854"/>
                    <a:pt x="13837" y="13948"/>
                  </a:cubicBezTo>
                  <a:cubicBezTo>
                    <a:pt x="13777" y="13618"/>
                    <a:pt x="13113" y="12754"/>
                    <a:pt x="13066" y="12428"/>
                  </a:cubicBezTo>
                  <a:cubicBezTo>
                    <a:pt x="13824" y="12102"/>
                    <a:pt x="14565" y="11738"/>
                    <a:pt x="15280" y="11328"/>
                  </a:cubicBezTo>
                  <a:cubicBezTo>
                    <a:pt x="15801" y="11015"/>
                    <a:pt x="17443" y="9453"/>
                    <a:pt x="17561" y="8666"/>
                  </a:cubicBezTo>
                  <a:cubicBezTo>
                    <a:pt x="17609" y="8344"/>
                    <a:pt x="17306" y="8262"/>
                    <a:pt x="16908" y="8262"/>
                  </a:cubicBezTo>
                  <a:cubicBezTo>
                    <a:pt x="16496" y="8262"/>
                    <a:pt x="15982" y="8349"/>
                    <a:pt x="15649" y="8349"/>
                  </a:cubicBezTo>
                  <a:cubicBezTo>
                    <a:pt x="15588" y="8349"/>
                    <a:pt x="15534" y="8347"/>
                    <a:pt x="15487" y="8340"/>
                  </a:cubicBezTo>
                  <a:lnTo>
                    <a:pt x="12453" y="7603"/>
                  </a:lnTo>
                  <a:cubicBezTo>
                    <a:pt x="12233" y="5487"/>
                    <a:pt x="12072" y="3383"/>
                    <a:pt x="11852" y="1267"/>
                  </a:cubicBezTo>
                  <a:cubicBezTo>
                    <a:pt x="11767" y="681"/>
                    <a:pt x="11850" y="0"/>
                    <a:pt x="1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8"/>
            <p:cNvSpPr/>
            <p:nvPr/>
          </p:nvSpPr>
          <p:spPr>
            <a:xfrm>
              <a:off x="4775400" y="5824725"/>
              <a:ext cx="440225" cy="442950"/>
            </a:xfrm>
            <a:custGeom>
              <a:rect b="b" l="l" r="r" t="t"/>
              <a:pathLst>
                <a:path extrusionOk="0" h="17718" w="17609">
                  <a:moveTo>
                    <a:pt x="11218" y="0"/>
                  </a:moveTo>
                  <a:cubicBezTo>
                    <a:pt x="11152" y="0"/>
                    <a:pt x="11079" y="7"/>
                    <a:pt x="10997" y="23"/>
                  </a:cubicBezTo>
                  <a:cubicBezTo>
                    <a:pt x="10658" y="69"/>
                    <a:pt x="10480" y="285"/>
                    <a:pt x="10256" y="543"/>
                  </a:cubicBezTo>
                  <a:lnTo>
                    <a:pt x="6658" y="6207"/>
                  </a:lnTo>
                  <a:lnTo>
                    <a:pt x="3378" y="5411"/>
                  </a:lnTo>
                  <a:cubicBezTo>
                    <a:pt x="2960" y="5268"/>
                    <a:pt x="1766" y="4446"/>
                    <a:pt x="1140" y="4446"/>
                  </a:cubicBezTo>
                  <a:cubicBezTo>
                    <a:pt x="1024" y="4446"/>
                    <a:pt x="928" y="4474"/>
                    <a:pt x="860" y="4539"/>
                  </a:cubicBezTo>
                  <a:cubicBezTo>
                    <a:pt x="1" y="5242"/>
                    <a:pt x="1495" y="7290"/>
                    <a:pt x="1888" y="7836"/>
                  </a:cubicBezTo>
                  <a:cubicBezTo>
                    <a:pt x="2591" y="8632"/>
                    <a:pt x="3404" y="9330"/>
                    <a:pt x="4305" y="9902"/>
                  </a:cubicBezTo>
                  <a:lnTo>
                    <a:pt x="2117" y="12551"/>
                  </a:lnTo>
                  <a:cubicBezTo>
                    <a:pt x="1362" y="13657"/>
                    <a:pt x="402" y="16005"/>
                    <a:pt x="1989" y="16005"/>
                  </a:cubicBezTo>
                  <a:cubicBezTo>
                    <a:pt x="2181" y="16005"/>
                    <a:pt x="2411" y="15970"/>
                    <a:pt x="2684" y="15895"/>
                  </a:cubicBezTo>
                  <a:cubicBezTo>
                    <a:pt x="3573" y="15637"/>
                    <a:pt x="4483" y="15234"/>
                    <a:pt x="5346" y="14828"/>
                  </a:cubicBezTo>
                  <a:cubicBezTo>
                    <a:pt x="5943" y="14564"/>
                    <a:pt x="7095" y="13665"/>
                    <a:pt x="7740" y="13665"/>
                  </a:cubicBezTo>
                  <a:cubicBezTo>
                    <a:pt x="7809" y="13665"/>
                    <a:pt x="7872" y="13676"/>
                    <a:pt x="7928" y="13698"/>
                  </a:cubicBezTo>
                  <a:cubicBezTo>
                    <a:pt x="8702" y="14017"/>
                    <a:pt x="11781" y="17718"/>
                    <a:pt x="13234" y="17718"/>
                  </a:cubicBezTo>
                  <a:cubicBezTo>
                    <a:pt x="13538" y="17718"/>
                    <a:pt x="13770" y="17556"/>
                    <a:pt x="13896" y="17169"/>
                  </a:cubicBezTo>
                  <a:cubicBezTo>
                    <a:pt x="14400" y="15603"/>
                    <a:pt x="14031" y="14854"/>
                    <a:pt x="13837" y="13948"/>
                  </a:cubicBezTo>
                  <a:cubicBezTo>
                    <a:pt x="13777" y="13618"/>
                    <a:pt x="13113" y="12754"/>
                    <a:pt x="13066" y="12428"/>
                  </a:cubicBezTo>
                  <a:cubicBezTo>
                    <a:pt x="13824" y="12102"/>
                    <a:pt x="14565" y="11738"/>
                    <a:pt x="15280" y="11328"/>
                  </a:cubicBezTo>
                  <a:cubicBezTo>
                    <a:pt x="15801" y="11015"/>
                    <a:pt x="17443" y="9453"/>
                    <a:pt x="17561" y="8666"/>
                  </a:cubicBezTo>
                  <a:cubicBezTo>
                    <a:pt x="17609" y="8344"/>
                    <a:pt x="17306" y="8262"/>
                    <a:pt x="16908" y="8262"/>
                  </a:cubicBezTo>
                  <a:cubicBezTo>
                    <a:pt x="16496" y="8262"/>
                    <a:pt x="15982" y="8349"/>
                    <a:pt x="15649" y="8349"/>
                  </a:cubicBezTo>
                  <a:cubicBezTo>
                    <a:pt x="15588" y="8349"/>
                    <a:pt x="15534" y="8347"/>
                    <a:pt x="15487" y="8340"/>
                  </a:cubicBezTo>
                  <a:lnTo>
                    <a:pt x="12453" y="7603"/>
                  </a:lnTo>
                  <a:cubicBezTo>
                    <a:pt x="12233" y="5487"/>
                    <a:pt x="12072" y="3383"/>
                    <a:pt x="11852" y="1267"/>
                  </a:cubicBezTo>
                  <a:cubicBezTo>
                    <a:pt x="11767" y="681"/>
                    <a:pt x="11850" y="0"/>
                    <a:pt x="1121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8"/>
            <p:cNvSpPr/>
            <p:nvPr/>
          </p:nvSpPr>
          <p:spPr>
            <a:xfrm>
              <a:off x="4778575" y="5808600"/>
              <a:ext cx="438950" cy="430400"/>
            </a:xfrm>
            <a:custGeom>
              <a:rect b="b" l="l" r="r" t="t"/>
              <a:pathLst>
                <a:path extrusionOk="0" h="17216" w="17558">
                  <a:moveTo>
                    <a:pt x="11176" y="0"/>
                  </a:moveTo>
                  <a:cubicBezTo>
                    <a:pt x="11112" y="0"/>
                    <a:pt x="11042" y="7"/>
                    <a:pt x="10963" y="20"/>
                  </a:cubicBezTo>
                  <a:cubicBezTo>
                    <a:pt x="10624" y="67"/>
                    <a:pt x="10451" y="274"/>
                    <a:pt x="10226" y="528"/>
                  </a:cubicBezTo>
                  <a:lnTo>
                    <a:pt x="6650" y="6009"/>
                  </a:lnTo>
                  <a:lnTo>
                    <a:pt x="3370" y="5226"/>
                  </a:lnTo>
                  <a:cubicBezTo>
                    <a:pt x="3030" y="5110"/>
                    <a:pt x="2179" y="4882"/>
                    <a:pt x="1537" y="4882"/>
                  </a:cubicBezTo>
                  <a:cubicBezTo>
                    <a:pt x="1243" y="4882"/>
                    <a:pt x="994" y="4930"/>
                    <a:pt x="856" y="5057"/>
                  </a:cubicBezTo>
                  <a:cubicBezTo>
                    <a:pt x="1" y="5734"/>
                    <a:pt x="1499" y="7038"/>
                    <a:pt x="1897" y="7571"/>
                  </a:cubicBezTo>
                  <a:cubicBezTo>
                    <a:pt x="2604" y="8354"/>
                    <a:pt x="3420" y="9031"/>
                    <a:pt x="4318" y="9590"/>
                  </a:cubicBezTo>
                  <a:lnTo>
                    <a:pt x="2265" y="12739"/>
                  </a:lnTo>
                  <a:cubicBezTo>
                    <a:pt x="1533" y="13784"/>
                    <a:pt x="519" y="15536"/>
                    <a:pt x="1919" y="15536"/>
                  </a:cubicBezTo>
                  <a:cubicBezTo>
                    <a:pt x="2129" y="15536"/>
                    <a:pt x="2394" y="15497"/>
                    <a:pt x="2722" y="15410"/>
                  </a:cubicBezTo>
                  <a:cubicBezTo>
                    <a:pt x="3611" y="15160"/>
                    <a:pt x="4521" y="14775"/>
                    <a:pt x="5380" y="14385"/>
                  </a:cubicBezTo>
                  <a:cubicBezTo>
                    <a:pt x="5972" y="14130"/>
                    <a:pt x="7117" y="13265"/>
                    <a:pt x="7762" y="13265"/>
                  </a:cubicBezTo>
                  <a:cubicBezTo>
                    <a:pt x="7832" y="13265"/>
                    <a:pt x="7896" y="13275"/>
                    <a:pt x="7953" y="13298"/>
                  </a:cubicBezTo>
                  <a:cubicBezTo>
                    <a:pt x="8732" y="13610"/>
                    <a:pt x="11781" y="17215"/>
                    <a:pt x="13255" y="17215"/>
                  </a:cubicBezTo>
                  <a:cubicBezTo>
                    <a:pt x="13560" y="17215"/>
                    <a:pt x="13798" y="17061"/>
                    <a:pt x="13934" y="16692"/>
                  </a:cubicBezTo>
                  <a:cubicBezTo>
                    <a:pt x="14256" y="15791"/>
                    <a:pt x="13443" y="13924"/>
                    <a:pt x="13244" y="13039"/>
                  </a:cubicBezTo>
                  <a:cubicBezTo>
                    <a:pt x="13185" y="12722"/>
                    <a:pt x="13134" y="12405"/>
                    <a:pt x="13088" y="12083"/>
                  </a:cubicBezTo>
                  <a:cubicBezTo>
                    <a:pt x="13841" y="11774"/>
                    <a:pt x="14577" y="11418"/>
                    <a:pt x="15297" y="11025"/>
                  </a:cubicBezTo>
                  <a:cubicBezTo>
                    <a:pt x="15813" y="10724"/>
                    <a:pt x="17341" y="9979"/>
                    <a:pt x="17456" y="9218"/>
                  </a:cubicBezTo>
                  <a:cubicBezTo>
                    <a:pt x="17557" y="8528"/>
                    <a:pt x="16042" y="8206"/>
                    <a:pt x="15487" y="8121"/>
                  </a:cubicBezTo>
                  <a:lnTo>
                    <a:pt x="12453" y="7398"/>
                  </a:lnTo>
                  <a:cubicBezTo>
                    <a:pt x="12224" y="5341"/>
                    <a:pt x="12055" y="3292"/>
                    <a:pt x="11822" y="1239"/>
                  </a:cubicBezTo>
                  <a:cubicBezTo>
                    <a:pt x="11737" y="665"/>
                    <a:pt x="11821" y="0"/>
                    <a:pt x="11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8"/>
            <p:cNvSpPr/>
            <p:nvPr/>
          </p:nvSpPr>
          <p:spPr>
            <a:xfrm>
              <a:off x="4857200" y="5975850"/>
              <a:ext cx="17700" cy="12875"/>
            </a:xfrm>
            <a:custGeom>
              <a:rect b="b" l="l" r="r" t="t"/>
              <a:pathLst>
                <a:path extrusionOk="0" h="515" w="708">
                  <a:moveTo>
                    <a:pt x="331" y="1"/>
                  </a:moveTo>
                  <a:cubicBezTo>
                    <a:pt x="172" y="1"/>
                    <a:pt x="40" y="84"/>
                    <a:pt x="22" y="208"/>
                  </a:cubicBezTo>
                  <a:cubicBezTo>
                    <a:pt x="0" y="348"/>
                    <a:pt x="136" y="483"/>
                    <a:pt x="318" y="509"/>
                  </a:cubicBezTo>
                  <a:cubicBezTo>
                    <a:pt x="341" y="512"/>
                    <a:pt x="363" y="514"/>
                    <a:pt x="386" y="514"/>
                  </a:cubicBezTo>
                  <a:cubicBezTo>
                    <a:pt x="540" y="514"/>
                    <a:pt x="672" y="428"/>
                    <a:pt x="690" y="310"/>
                  </a:cubicBezTo>
                  <a:cubicBezTo>
                    <a:pt x="707" y="170"/>
                    <a:pt x="576" y="35"/>
                    <a:pt x="394" y="5"/>
                  </a:cubicBezTo>
                  <a:cubicBezTo>
                    <a:pt x="373" y="2"/>
                    <a:pt x="352" y="1"/>
                    <a:pt x="33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8"/>
            <p:cNvSpPr/>
            <p:nvPr/>
          </p:nvSpPr>
          <p:spPr>
            <a:xfrm>
              <a:off x="5017075" y="5911200"/>
              <a:ext cx="37475" cy="32425"/>
            </a:xfrm>
            <a:custGeom>
              <a:rect b="b" l="l" r="r" t="t"/>
              <a:pathLst>
                <a:path extrusionOk="0" h="1297" w="1499">
                  <a:moveTo>
                    <a:pt x="727" y="0"/>
                  </a:moveTo>
                  <a:cubicBezTo>
                    <a:pt x="389" y="0"/>
                    <a:pt x="97" y="227"/>
                    <a:pt x="51" y="547"/>
                  </a:cubicBezTo>
                  <a:cubicBezTo>
                    <a:pt x="1" y="898"/>
                    <a:pt x="267" y="1232"/>
                    <a:pt x="657" y="1287"/>
                  </a:cubicBezTo>
                  <a:cubicBezTo>
                    <a:pt x="696" y="1293"/>
                    <a:pt x="735" y="1296"/>
                    <a:pt x="773" y="1296"/>
                  </a:cubicBezTo>
                  <a:cubicBezTo>
                    <a:pt x="1111" y="1296"/>
                    <a:pt x="1403" y="1070"/>
                    <a:pt x="1448" y="754"/>
                  </a:cubicBezTo>
                  <a:cubicBezTo>
                    <a:pt x="1499" y="399"/>
                    <a:pt x="1232" y="64"/>
                    <a:pt x="843" y="9"/>
                  </a:cubicBezTo>
                  <a:cubicBezTo>
                    <a:pt x="804" y="3"/>
                    <a:pt x="765" y="0"/>
                    <a:pt x="7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8"/>
            <p:cNvSpPr/>
            <p:nvPr/>
          </p:nvSpPr>
          <p:spPr>
            <a:xfrm>
              <a:off x="5049575" y="5891775"/>
              <a:ext cx="14825" cy="17500"/>
            </a:xfrm>
            <a:custGeom>
              <a:rect b="b" l="l" r="r" t="t"/>
              <a:pathLst>
                <a:path extrusionOk="0" h="700" w="593">
                  <a:moveTo>
                    <a:pt x="317" y="1"/>
                  </a:moveTo>
                  <a:cubicBezTo>
                    <a:pt x="180" y="1"/>
                    <a:pt x="53" y="134"/>
                    <a:pt x="30" y="312"/>
                  </a:cubicBezTo>
                  <a:cubicBezTo>
                    <a:pt x="0" y="503"/>
                    <a:pt x="97" y="676"/>
                    <a:pt x="246" y="697"/>
                  </a:cubicBezTo>
                  <a:cubicBezTo>
                    <a:pt x="256" y="699"/>
                    <a:pt x="266" y="699"/>
                    <a:pt x="276" y="699"/>
                  </a:cubicBezTo>
                  <a:cubicBezTo>
                    <a:pt x="413" y="699"/>
                    <a:pt x="540" y="570"/>
                    <a:pt x="567" y="392"/>
                  </a:cubicBezTo>
                  <a:cubicBezTo>
                    <a:pt x="593" y="202"/>
                    <a:pt x="500" y="24"/>
                    <a:pt x="347" y="3"/>
                  </a:cubicBezTo>
                  <a:cubicBezTo>
                    <a:pt x="337" y="2"/>
                    <a:pt x="327" y="1"/>
                    <a:pt x="31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8"/>
            <p:cNvSpPr/>
            <p:nvPr/>
          </p:nvSpPr>
          <p:spPr>
            <a:xfrm>
              <a:off x="5031475" y="5864725"/>
              <a:ext cx="23075" cy="19550"/>
            </a:xfrm>
            <a:custGeom>
              <a:rect b="b" l="l" r="r" t="t"/>
              <a:pathLst>
                <a:path extrusionOk="0" h="782" w="923">
                  <a:moveTo>
                    <a:pt x="499" y="1"/>
                  </a:moveTo>
                  <a:cubicBezTo>
                    <a:pt x="192" y="1"/>
                    <a:pt x="1" y="362"/>
                    <a:pt x="195" y="624"/>
                  </a:cubicBezTo>
                  <a:cubicBezTo>
                    <a:pt x="276" y="732"/>
                    <a:pt x="391" y="782"/>
                    <a:pt x="505" y="782"/>
                  </a:cubicBezTo>
                  <a:cubicBezTo>
                    <a:pt x="685" y="782"/>
                    <a:pt x="862" y="658"/>
                    <a:pt x="893" y="446"/>
                  </a:cubicBezTo>
                  <a:cubicBezTo>
                    <a:pt x="923" y="234"/>
                    <a:pt x="779" y="35"/>
                    <a:pt x="563" y="6"/>
                  </a:cubicBezTo>
                  <a:cubicBezTo>
                    <a:pt x="541" y="2"/>
                    <a:pt x="520" y="1"/>
                    <a:pt x="49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8"/>
            <p:cNvSpPr/>
            <p:nvPr/>
          </p:nvSpPr>
          <p:spPr>
            <a:xfrm>
              <a:off x="5120450" y="6012825"/>
              <a:ext cx="28700" cy="15825"/>
            </a:xfrm>
            <a:custGeom>
              <a:rect b="b" l="l" r="r" t="t"/>
              <a:pathLst>
                <a:path extrusionOk="0" h="633" w="1148">
                  <a:moveTo>
                    <a:pt x="477" y="0"/>
                  </a:moveTo>
                  <a:cubicBezTo>
                    <a:pt x="238" y="0"/>
                    <a:pt x="52" y="94"/>
                    <a:pt x="30" y="236"/>
                  </a:cubicBezTo>
                  <a:cubicBezTo>
                    <a:pt x="1" y="405"/>
                    <a:pt x="229" y="579"/>
                    <a:pt x="530" y="621"/>
                  </a:cubicBezTo>
                  <a:cubicBezTo>
                    <a:pt x="579" y="629"/>
                    <a:pt x="628" y="632"/>
                    <a:pt x="675" y="632"/>
                  </a:cubicBezTo>
                  <a:cubicBezTo>
                    <a:pt x="912" y="632"/>
                    <a:pt x="1101" y="538"/>
                    <a:pt x="1122" y="397"/>
                  </a:cubicBezTo>
                  <a:cubicBezTo>
                    <a:pt x="1148" y="227"/>
                    <a:pt x="924" y="54"/>
                    <a:pt x="623" y="12"/>
                  </a:cubicBezTo>
                  <a:cubicBezTo>
                    <a:pt x="573" y="4"/>
                    <a:pt x="524" y="0"/>
                    <a:pt x="47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8"/>
            <p:cNvSpPr/>
            <p:nvPr/>
          </p:nvSpPr>
          <p:spPr>
            <a:xfrm>
              <a:off x="5160975" y="6025400"/>
              <a:ext cx="11250" cy="7900"/>
            </a:xfrm>
            <a:custGeom>
              <a:rect b="b" l="l" r="r" t="t"/>
              <a:pathLst>
                <a:path extrusionOk="0" h="316" w="450">
                  <a:moveTo>
                    <a:pt x="204" y="1"/>
                  </a:moveTo>
                  <a:cubicBezTo>
                    <a:pt x="104" y="1"/>
                    <a:pt x="21" y="52"/>
                    <a:pt x="14" y="127"/>
                  </a:cubicBezTo>
                  <a:cubicBezTo>
                    <a:pt x="1" y="211"/>
                    <a:pt x="86" y="296"/>
                    <a:pt x="204" y="313"/>
                  </a:cubicBezTo>
                  <a:cubicBezTo>
                    <a:pt x="218" y="315"/>
                    <a:pt x="232" y="316"/>
                    <a:pt x="245" y="316"/>
                  </a:cubicBezTo>
                  <a:cubicBezTo>
                    <a:pt x="343" y="316"/>
                    <a:pt x="426" y="264"/>
                    <a:pt x="437" y="190"/>
                  </a:cubicBezTo>
                  <a:cubicBezTo>
                    <a:pt x="450" y="105"/>
                    <a:pt x="365" y="21"/>
                    <a:pt x="246" y="4"/>
                  </a:cubicBezTo>
                  <a:cubicBezTo>
                    <a:pt x="232" y="2"/>
                    <a:pt x="218" y="1"/>
                    <a:pt x="20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8"/>
            <p:cNvSpPr/>
            <p:nvPr/>
          </p:nvSpPr>
          <p:spPr>
            <a:xfrm>
              <a:off x="5144375" y="6044325"/>
              <a:ext cx="14100" cy="9850"/>
            </a:xfrm>
            <a:custGeom>
              <a:rect b="b" l="l" r="r" t="t"/>
              <a:pathLst>
                <a:path extrusionOk="0" h="394" w="564">
                  <a:moveTo>
                    <a:pt x="256" y="1"/>
                  </a:moveTo>
                  <a:cubicBezTo>
                    <a:pt x="131" y="1"/>
                    <a:pt x="28" y="64"/>
                    <a:pt x="13" y="157"/>
                  </a:cubicBezTo>
                  <a:cubicBezTo>
                    <a:pt x="0" y="263"/>
                    <a:pt x="106" y="368"/>
                    <a:pt x="250" y="390"/>
                  </a:cubicBezTo>
                  <a:cubicBezTo>
                    <a:pt x="268" y="392"/>
                    <a:pt x="286" y="393"/>
                    <a:pt x="304" y="393"/>
                  </a:cubicBezTo>
                  <a:cubicBezTo>
                    <a:pt x="430" y="393"/>
                    <a:pt x="535" y="330"/>
                    <a:pt x="546" y="237"/>
                  </a:cubicBezTo>
                  <a:cubicBezTo>
                    <a:pt x="563" y="127"/>
                    <a:pt x="458" y="26"/>
                    <a:pt x="309" y="4"/>
                  </a:cubicBezTo>
                  <a:cubicBezTo>
                    <a:pt x="291" y="2"/>
                    <a:pt x="273" y="1"/>
                    <a:pt x="25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8"/>
            <p:cNvSpPr/>
            <p:nvPr/>
          </p:nvSpPr>
          <p:spPr>
            <a:xfrm>
              <a:off x="5078125" y="6129700"/>
              <a:ext cx="17800" cy="13675"/>
            </a:xfrm>
            <a:custGeom>
              <a:rect b="b" l="l" r="r" t="t"/>
              <a:pathLst>
                <a:path extrusionOk="0" h="547" w="712">
                  <a:moveTo>
                    <a:pt x="337" y="1"/>
                  </a:moveTo>
                  <a:cubicBezTo>
                    <a:pt x="179" y="1"/>
                    <a:pt x="45" y="93"/>
                    <a:pt x="26" y="225"/>
                  </a:cubicBezTo>
                  <a:cubicBezTo>
                    <a:pt x="1" y="373"/>
                    <a:pt x="136" y="513"/>
                    <a:pt x="318" y="543"/>
                  </a:cubicBezTo>
                  <a:cubicBezTo>
                    <a:pt x="338" y="545"/>
                    <a:pt x="357" y="547"/>
                    <a:pt x="376" y="547"/>
                  </a:cubicBezTo>
                  <a:cubicBezTo>
                    <a:pt x="535" y="547"/>
                    <a:pt x="672" y="455"/>
                    <a:pt x="691" y="322"/>
                  </a:cubicBezTo>
                  <a:cubicBezTo>
                    <a:pt x="712" y="179"/>
                    <a:pt x="576" y="35"/>
                    <a:pt x="394" y="5"/>
                  </a:cubicBezTo>
                  <a:cubicBezTo>
                    <a:pt x="375" y="2"/>
                    <a:pt x="356" y="1"/>
                    <a:pt x="33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8"/>
            <p:cNvSpPr/>
            <p:nvPr/>
          </p:nvSpPr>
          <p:spPr>
            <a:xfrm>
              <a:off x="5036550" y="6131850"/>
              <a:ext cx="38125" cy="25250"/>
            </a:xfrm>
            <a:custGeom>
              <a:rect b="b" l="l" r="r" t="t"/>
              <a:pathLst>
                <a:path extrusionOk="0" h="1010" w="1525">
                  <a:moveTo>
                    <a:pt x="679" y="1"/>
                  </a:moveTo>
                  <a:cubicBezTo>
                    <a:pt x="348" y="1"/>
                    <a:pt x="75" y="163"/>
                    <a:pt x="39" y="402"/>
                  </a:cubicBezTo>
                  <a:cubicBezTo>
                    <a:pt x="0" y="672"/>
                    <a:pt x="288" y="939"/>
                    <a:pt x="686" y="998"/>
                  </a:cubicBezTo>
                  <a:cubicBezTo>
                    <a:pt x="739" y="1006"/>
                    <a:pt x="791" y="1010"/>
                    <a:pt x="841" y="1010"/>
                  </a:cubicBezTo>
                  <a:cubicBezTo>
                    <a:pt x="1173" y="1010"/>
                    <a:pt x="1445" y="848"/>
                    <a:pt x="1482" y="613"/>
                  </a:cubicBezTo>
                  <a:cubicBezTo>
                    <a:pt x="1524" y="342"/>
                    <a:pt x="1232" y="71"/>
                    <a:pt x="834" y="12"/>
                  </a:cubicBezTo>
                  <a:cubicBezTo>
                    <a:pt x="782" y="4"/>
                    <a:pt x="730" y="1"/>
                    <a:pt x="67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8"/>
            <p:cNvSpPr/>
            <p:nvPr/>
          </p:nvSpPr>
          <p:spPr>
            <a:xfrm>
              <a:off x="5075375" y="6171225"/>
              <a:ext cx="22475" cy="14375"/>
            </a:xfrm>
            <a:custGeom>
              <a:rect b="b" l="l" r="r" t="t"/>
              <a:pathLst>
                <a:path extrusionOk="0" h="575" w="899">
                  <a:moveTo>
                    <a:pt x="398" y="1"/>
                  </a:moveTo>
                  <a:cubicBezTo>
                    <a:pt x="202" y="1"/>
                    <a:pt x="44" y="91"/>
                    <a:pt x="22" y="223"/>
                  </a:cubicBezTo>
                  <a:cubicBezTo>
                    <a:pt x="1" y="380"/>
                    <a:pt x="174" y="532"/>
                    <a:pt x="407" y="566"/>
                  </a:cubicBezTo>
                  <a:cubicBezTo>
                    <a:pt x="442" y="572"/>
                    <a:pt x="476" y="574"/>
                    <a:pt x="509" y="574"/>
                  </a:cubicBezTo>
                  <a:cubicBezTo>
                    <a:pt x="701" y="574"/>
                    <a:pt x="855" y="484"/>
                    <a:pt x="877" y="350"/>
                  </a:cubicBezTo>
                  <a:cubicBezTo>
                    <a:pt x="898" y="194"/>
                    <a:pt x="729" y="41"/>
                    <a:pt x="492" y="7"/>
                  </a:cubicBezTo>
                  <a:cubicBezTo>
                    <a:pt x="460" y="3"/>
                    <a:pt x="429" y="1"/>
                    <a:pt x="39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8"/>
            <p:cNvSpPr/>
            <p:nvPr/>
          </p:nvSpPr>
          <p:spPr>
            <a:xfrm>
              <a:off x="5080575" y="6049775"/>
              <a:ext cx="18750" cy="13000"/>
            </a:xfrm>
            <a:custGeom>
              <a:rect b="b" l="l" r="r" t="t"/>
              <a:pathLst>
                <a:path extrusionOk="0" h="520" w="750">
                  <a:moveTo>
                    <a:pt x="337" y="1"/>
                  </a:moveTo>
                  <a:cubicBezTo>
                    <a:pt x="171" y="1"/>
                    <a:pt x="36" y="87"/>
                    <a:pt x="17" y="210"/>
                  </a:cubicBezTo>
                  <a:cubicBezTo>
                    <a:pt x="0" y="349"/>
                    <a:pt x="140" y="485"/>
                    <a:pt x="335" y="514"/>
                  </a:cubicBezTo>
                  <a:cubicBezTo>
                    <a:pt x="359" y="518"/>
                    <a:pt x="383" y="520"/>
                    <a:pt x="407" y="520"/>
                  </a:cubicBezTo>
                  <a:cubicBezTo>
                    <a:pt x="571" y="520"/>
                    <a:pt x="710" y="433"/>
                    <a:pt x="728" y="311"/>
                  </a:cubicBezTo>
                  <a:cubicBezTo>
                    <a:pt x="749" y="172"/>
                    <a:pt x="605" y="36"/>
                    <a:pt x="411" y="6"/>
                  </a:cubicBezTo>
                  <a:cubicBezTo>
                    <a:pt x="386" y="3"/>
                    <a:pt x="361" y="1"/>
                    <a:pt x="337" y="1"/>
                  </a:cubicBezTo>
                  <a:close/>
                </a:path>
              </a:pathLst>
            </a:custGeom>
            <a:solidFill>
              <a:srgbClr val="C6300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8"/>
            <p:cNvSpPr/>
            <p:nvPr/>
          </p:nvSpPr>
          <p:spPr>
            <a:xfrm>
              <a:off x="5086175" y="6078650"/>
              <a:ext cx="11550" cy="4975"/>
            </a:xfrm>
            <a:custGeom>
              <a:rect b="b" l="l" r="r" t="t"/>
              <a:pathLst>
                <a:path extrusionOk="0" h="199" w="462">
                  <a:moveTo>
                    <a:pt x="163" y="0"/>
                  </a:moveTo>
                  <a:cubicBezTo>
                    <a:pt x="75" y="0"/>
                    <a:pt x="8" y="27"/>
                    <a:pt x="5" y="66"/>
                  </a:cubicBezTo>
                  <a:cubicBezTo>
                    <a:pt x="1" y="117"/>
                    <a:pt x="94" y="172"/>
                    <a:pt x="216" y="193"/>
                  </a:cubicBezTo>
                  <a:cubicBezTo>
                    <a:pt x="242" y="197"/>
                    <a:pt x="266" y="198"/>
                    <a:pt x="290" y="198"/>
                  </a:cubicBezTo>
                  <a:cubicBezTo>
                    <a:pt x="379" y="198"/>
                    <a:pt x="447" y="173"/>
                    <a:pt x="453" y="130"/>
                  </a:cubicBezTo>
                  <a:cubicBezTo>
                    <a:pt x="462" y="79"/>
                    <a:pt x="365" y="24"/>
                    <a:pt x="242" y="7"/>
                  </a:cubicBezTo>
                  <a:cubicBezTo>
                    <a:pt x="214" y="2"/>
                    <a:pt x="188" y="0"/>
                    <a:pt x="16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8"/>
            <p:cNvSpPr/>
            <p:nvPr/>
          </p:nvSpPr>
          <p:spPr>
            <a:xfrm>
              <a:off x="4898775" y="6066125"/>
              <a:ext cx="23950" cy="15750"/>
            </a:xfrm>
            <a:custGeom>
              <a:rect b="b" l="l" r="r" t="t"/>
              <a:pathLst>
                <a:path extrusionOk="0" h="630" w="958">
                  <a:moveTo>
                    <a:pt x="423" y="1"/>
                  </a:moveTo>
                  <a:cubicBezTo>
                    <a:pt x="215" y="1"/>
                    <a:pt x="44" y="103"/>
                    <a:pt x="26" y="250"/>
                  </a:cubicBezTo>
                  <a:cubicBezTo>
                    <a:pt x="1" y="419"/>
                    <a:pt x="183" y="584"/>
                    <a:pt x="432" y="622"/>
                  </a:cubicBezTo>
                  <a:cubicBezTo>
                    <a:pt x="466" y="627"/>
                    <a:pt x="499" y="630"/>
                    <a:pt x="531" y="630"/>
                  </a:cubicBezTo>
                  <a:cubicBezTo>
                    <a:pt x="739" y="630"/>
                    <a:pt x="910" y="528"/>
                    <a:pt x="932" y="381"/>
                  </a:cubicBezTo>
                  <a:cubicBezTo>
                    <a:pt x="957" y="216"/>
                    <a:pt x="775" y="47"/>
                    <a:pt x="521" y="9"/>
                  </a:cubicBezTo>
                  <a:cubicBezTo>
                    <a:pt x="488" y="3"/>
                    <a:pt x="455" y="1"/>
                    <a:pt x="42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8"/>
            <p:cNvSpPr/>
            <p:nvPr/>
          </p:nvSpPr>
          <p:spPr>
            <a:xfrm>
              <a:off x="4906600" y="6097875"/>
              <a:ext cx="14525" cy="6350"/>
            </a:xfrm>
            <a:custGeom>
              <a:rect b="b" l="l" r="r" t="t"/>
              <a:pathLst>
                <a:path extrusionOk="0" h="254" w="581">
                  <a:moveTo>
                    <a:pt x="209" y="0"/>
                  </a:moveTo>
                  <a:cubicBezTo>
                    <a:pt x="97" y="0"/>
                    <a:pt x="13" y="35"/>
                    <a:pt x="9" y="84"/>
                  </a:cubicBezTo>
                  <a:cubicBezTo>
                    <a:pt x="1" y="152"/>
                    <a:pt x="119" y="224"/>
                    <a:pt x="272" y="245"/>
                  </a:cubicBezTo>
                  <a:cubicBezTo>
                    <a:pt x="305" y="251"/>
                    <a:pt x="338" y="253"/>
                    <a:pt x="368" y="253"/>
                  </a:cubicBezTo>
                  <a:cubicBezTo>
                    <a:pt x="479" y="253"/>
                    <a:pt x="562" y="219"/>
                    <a:pt x="572" y="169"/>
                  </a:cubicBezTo>
                  <a:cubicBezTo>
                    <a:pt x="581" y="101"/>
                    <a:pt x="458" y="29"/>
                    <a:pt x="306" y="8"/>
                  </a:cubicBezTo>
                  <a:cubicBezTo>
                    <a:pt x="272" y="3"/>
                    <a:pt x="240" y="0"/>
                    <a:pt x="20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8"/>
            <p:cNvSpPr/>
            <p:nvPr/>
          </p:nvSpPr>
          <p:spPr>
            <a:xfrm>
              <a:off x="4872850" y="6107075"/>
              <a:ext cx="32100" cy="17250"/>
            </a:xfrm>
            <a:custGeom>
              <a:rect b="b" l="l" r="r" t="t"/>
              <a:pathLst>
                <a:path extrusionOk="0" h="690" w="1284">
                  <a:moveTo>
                    <a:pt x="527" y="0"/>
                  </a:moveTo>
                  <a:cubicBezTo>
                    <a:pt x="261" y="0"/>
                    <a:pt x="51" y="102"/>
                    <a:pt x="26" y="254"/>
                  </a:cubicBezTo>
                  <a:cubicBezTo>
                    <a:pt x="1" y="440"/>
                    <a:pt x="255" y="631"/>
                    <a:pt x="593" y="677"/>
                  </a:cubicBezTo>
                  <a:cubicBezTo>
                    <a:pt x="651" y="686"/>
                    <a:pt x="707" y="690"/>
                    <a:pt x="760" y="690"/>
                  </a:cubicBezTo>
                  <a:cubicBezTo>
                    <a:pt x="1024" y="690"/>
                    <a:pt x="1232" y="591"/>
                    <a:pt x="1254" y="436"/>
                  </a:cubicBezTo>
                  <a:cubicBezTo>
                    <a:pt x="1283" y="254"/>
                    <a:pt x="1029" y="64"/>
                    <a:pt x="691" y="13"/>
                  </a:cubicBezTo>
                  <a:cubicBezTo>
                    <a:pt x="635" y="4"/>
                    <a:pt x="580" y="0"/>
                    <a:pt x="527"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8"/>
            <p:cNvSpPr/>
            <p:nvPr/>
          </p:nvSpPr>
          <p:spPr>
            <a:xfrm>
              <a:off x="4900800" y="6132850"/>
              <a:ext cx="19700" cy="12375"/>
            </a:xfrm>
            <a:custGeom>
              <a:rect b="b" l="l" r="r" t="t"/>
              <a:pathLst>
                <a:path extrusionOk="0" h="495" w="788">
                  <a:moveTo>
                    <a:pt x="345" y="0"/>
                  </a:moveTo>
                  <a:cubicBezTo>
                    <a:pt x="174" y="0"/>
                    <a:pt x="36" y="79"/>
                    <a:pt x="21" y="192"/>
                  </a:cubicBezTo>
                  <a:cubicBezTo>
                    <a:pt x="0" y="323"/>
                    <a:pt x="153" y="459"/>
                    <a:pt x="356" y="488"/>
                  </a:cubicBezTo>
                  <a:cubicBezTo>
                    <a:pt x="384" y="492"/>
                    <a:pt x="411" y="494"/>
                    <a:pt x="438" y="494"/>
                  </a:cubicBezTo>
                  <a:cubicBezTo>
                    <a:pt x="609" y="494"/>
                    <a:pt x="748" y="416"/>
                    <a:pt x="766" y="302"/>
                  </a:cubicBezTo>
                  <a:cubicBezTo>
                    <a:pt x="787" y="171"/>
                    <a:pt x="635" y="40"/>
                    <a:pt x="428" y="6"/>
                  </a:cubicBezTo>
                  <a:cubicBezTo>
                    <a:pt x="400" y="2"/>
                    <a:pt x="372" y="0"/>
                    <a:pt x="34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8"/>
            <p:cNvSpPr/>
            <p:nvPr/>
          </p:nvSpPr>
          <p:spPr>
            <a:xfrm>
              <a:off x="4858575" y="6146350"/>
              <a:ext cx="25100" cy="12825"/>
            </a:xfrm>
            <a:custGeom>
              <a:rect b="b" l="l" r="r" t="t"/>
              <a:pathLst>
                <a:path extrusionOk="0" h="513" w="1004">
                  <a:moveTo>
                    <a:pt x="397" y="1"/>
                  </a:moveTo>
                  <a:cubicBezTo>
                    <a:pt x="195" y="1"/>
                    <a:pt x="39" y="75"/>
                    <a:pt x="22" y="186"/>
                  </a:cubicBezTo>
                  <a:cubicBezTo>
                    <a:pt x="0" y="321"/>
                    <a:pt x="199" y="465"/>
                    <a:pt x="466" y="503"/>
                  </a:cubicBezTo>
                  <a:cubicBezTo>
                    <a:pt x="512" y="510"/>
                    <a:pt x="556" y="513"/>
                    <a:pt x="599" y="513"/>
                  </a:cubicBezTo>
                  <a:cubicBezTo>
                    <a:pt x="803" y="513"/>
                    <a:pt x="965" y="441"/>
                    <a:pt x="982" y="329"/>
                  </a:cubicBezTo>
                  <a:cubicBezTo>
                    <a:pt x="1003" y="190"/>
                    <a:pt x="800" y="50"/>
                    <a:pt x="538" y="12"/>
                  </a:cubicBezTo>
                  <a:cubicBezTo>
                    <a:pt x="490" y="4"/>
                    <a:pt x="442" y="1"/>
                    <a:pt x="39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8"/>
            <p:cNvSpPr/>
            <p:nvPr/>
          </p:nvSpPr>
          <p:spPr>
            <a:xfrm>
              <a:off x="5055875" y="6024625"/>
              <a:ext cx="62675" cy="42375"/>
            </a:xfrm>
            <a:custGeom>
              <a:rect b="b" l="l" r="r" t="t"/>
              <a:pathLst>
                <a:path extrusionOk="0" h="1695" w="2507">
                  <a:moveTo>
                    <a:pt x="1259" y="0"/>
                  </a:moveTo>
                  <a:cubicBezTo>
                    <a:pt x="498" y="0"/>
                    <a:pt x="1" y="1151"/>
                    <a:pt x="988" y="1601"/>
                  </a:cubicBezTo>
                  <a:cubicBezTo>
                    <a:pt x="1130" y="1666"/>
                    <a:pt x="1263" y="1695"/>
                    <a:pt x="1385" y="1695"/>
                  </a:cubicBezTo>
                  <a:cubicBezTo>
                    <a:pt x="2197" y="1695"/>
                    <a:pt x="2506" y="412"/>
                    <a:pt x="1538" y="52"/>
                  </a:cubicBezTo>
                  <a:cubicBezTo>
                    <a:pt x="1443" y="16"/>
                    <a:pt x="1349" y="0"/>
                    <a:pt x="12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8"/>
            <p:cNvSpPr/>
            <p:nvPr/>
          </p:nvSpPr>
          <p:spPr>
            <a:xfrm>
              <a:off x="4890250" y="6020700"/>
              <a:ext cx="62425" cy="42175"/>
            </a:xfrm>
            <a:custGeom>
              <a:rect b="b" l="l" r="r" t="t"/>
              <a:pathLst>
                <a:path extrusionOk="0" h="1687" w="2497">
                  <a:moveTo>
                    <a:pt x="1251" y="0"/>
                  </a:moveTo>
                  <a:cubicBezTo>
                    <a:pt x="461" y="0"/>
                    <a:pt x="0" y="1224"/>
                    <a:pt x="1036" y="1618"/>
                  </a:cubicBezTo>
                  <a:cubicBezTo>
                    <a:pt x="1161" y="1665"/>
                    <a:pt x="1278" y="1686"/>
                    <a:pt x="1385" y="1686"/>
                  </a:cubicBezTo>
                  <a:cubicBezTo>
                    <a:pt x="2241" y="1686"/>
                    <a:pt x="2496" y="336"/>
                    <a:pt x="1485" y="35"/>
                  </a:cubicBezTo>
                  <a:cubicBezTo>
                    <a:pt x="1404" y="11"/>
                    <a:pt x="1326" y="0"/>
                    <a:pt x="1251"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8"/>
            <p:cNvSpPr/>
            <p:nvPr/>
          </p:nvSpPr>
          <p:spPr>
            <a:xfrm>
              <a:off x="4972750" y="6057650"/>
              <a:ext cx="70900" cy="18225"/>
            </a:xfrm>
            <a:custGeom>
              <a:rect b="b" l="l" r="r" t="t"/>
              <a:pathLst>
                <a:path extrusionOk="0" h="729" w="2836">
                  <a:moveTo>
                    <a:pt x="2575" y="0"/>
                  </a:moveTo>
                  <a:cubicBezTo>
                    <a:pt x="2542" y="0"/>
                    <a:pt x="2507" y="11"/>
                    <a:pt x="2472" y="34"/>
                  </a:cubicBezTo>
                  <a:cubicBezTo>
                    <a:pt x="2145" y="258"/>
                    <a:pt x="1766" y="370"/>
                    <a:pt x="1387" y="370"/>
                  </a:cubicBezTo>
                  <a:cubicBezTo>
                    <a:pt x="1012" y="370"/>
                    <a:pt x="638" y="260"/>
                    <a:pt x="313" y="39"/>
                  </a:cubicBezTo>
                  <a:cubicBezTo>
                    <a:pt x="281" y="15"/>
                    <a:pt x="243" y="3"/>
                    <a:pt x="206" y="3"/>
                  </a:cubicBezTo>
                  <a:cubicBezTo>
                    <a:pt x="150" y="3"/>
                    <a:pt x="95" y="29"/>
                    <a:pt x="60" y="77"/>
                  </a:cubicBezTo>
                  <a:cubicBezTo>
                    <a:pt x="0" y="157"/>
                    <a:pt x="17" y="267"/>
                    <a:pt x="98" y="331"/>
                  </a:cubicBezTo>
                  <a:lnTo>
                    <a:pt x="119" y="343"/>
                  </a:lnTo>
                  <a:cubicBezTo>
                    <a:pt x="224" y="416"/>
                    <a:pt x="726" y="729"/>
                    <a:pt x="1402" y="729"/>
                  </a:cubicBezTo>
                  <a:cubicBezTo>
                    <a:pt x="1783" y="729"/>
                    <a:pt x="2219" y="630"/>
                    <a:pt x="2671" y="335"/>
                  </a:cubicBezTo>
                  <a:cubicBezTo>
                    <a:pt x="2835" y="227"/>
                    <a:pt x="2728" y="0"/>
                    <a:pt x="25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8"/>
            <p:cNvSpPr/>
            <p:nvPr/>
          </p:nvSpPr>
          <p:spPr>
            <a:xfrm>
              <a:off x="4957625" y="6006700"/>
              <a:ext cx="37250" cy="27700"/>
            </a:xfrm>
            <a:custGeom>
              <a:rect b="b" l="l" r="r" t="t"/>
              <a:pathLst>
                <a:path extrusionOk="0" h="1108" w="1490">
                  <a:moveTo>
                    <a:pt x="202" y="0"/>
                  </a:moveTo>
                  <a:cubicBezTo>
                    <a:pt x="102" y="0"/>
                    <a:pt x="1" y="75"/>
                    <a:pt x="21" y="210"/>
                  </a:cubicBezTo>
                  <a:cubicBezTo>
                    <a:pt x="47" y="451"/>
                    <a:pt x="169" y="815"/>
                    <a:pt x="432" y="997"/>
                  </a:cubicBezTo>
                  <a:cubicBezTo>
                    <a:pt x="540" y="1070"/>
                    <a:pt x="664" y="1108"/>
                    <a:pt x="792" y="1108"/>
                  </a:cubicBezTo>
                  <a:cubicBezTo>
                    <a:pt x="799" y="1108"/>
                    <a:pt x="806" y="1108"/>
                    <a:pt x="813" y="1107"/>
                  </a:cubicBezTo>
                  <a:cubicBezTo>
                    <a:pt x="978" y="1107"/>
                    <a:pt x="1139" y="1035"/>
                    <a:pt x="1253" y="913"/>
                  </a:cubicBezTo>
                  <a:cubicBezTo>
                    <a:pt x="1490" y="659"/>
                    <a:pt x="1473" y="240"/>
                    <a:pt x="1469" y="193"/>
                  </a:cubicBezTo>
                  <a:cubicBezTo>
                    <a:pt x="1461" y="78"/>
                    <a:pt x="1375" y="24"/>
                    <a:pt x="1289" y="24"/>
                  </a:cubicBezTo>
                  <a:cubicBezTo>
                    <a:pt x="1195" y="24"/>
                    <a:pt x="1100" y="90"/>
                    <a:pt x="1109" y="214"/>
                  </a:cubicBezTo>
                  <a:cubicBezTo>
                    <a:pt x="1113" y="295"/>
                    <a:pt x="1100" y="544"/>
                    <a:pt x="986" y="671"/>
                  </a:cubicBezTo>
                  <a:cubicBezTo>
                    <a:pt x="943" y="715"/>
                    <a:pt x="880" y="744"/>
                    <a:pt x="817" y="744"/>
                  </a:cubicBezTo>
                  <a:cubicBezTo>
                    <a:pt x="813" y="744"/>
                    <a:pt x="808" y="744"/>
                    <a:pt x="804" y="743"/>
                  </a:cubicBezTo>
                  <a:cubicBezTo>
                    <a:pt x="802" y="743"/>
                    <a:pt x="799" y="743"/>
                    <a:pt x="797" y="743"/>
                  </a:cubicBezTo>
                  <a:cubicBezTo>
                    <a:pt x="452" y="743"/>
                    <a:pt x="377" y="172"/>
                    <a:pt x="377" y="168"/>
                  </a:cubicBezTo>
                  <a:cubicBezTo>
                    <a:pt x="369" y="53"/>
                    <a:pt x="286" y="0"/>
                    <a:pt x="2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8"/>
            <p:cNvSpPr/>
            <p:nvPr/>
          </p:nvSpPr>
          <p:spPr>
            <a:xfrm>
              <a:off x="5024600" y="6009200"/>
              <a:ext cx="36600" cy="28475"/>
            </a:xfrm>
            <a:custGeom>
              <a:rect b="b" l="l" r="r" t="t"/>
              <a:pathLst>
                <a:path extrusionOk="0" h="1139" w="1464">
                  <a:moveTo>
                    <a:pt x="1270" y="1"/>
                  </a:moveTo>
                  <a:cubicBezTo>
                    <a:pt x="1181" y="1"/>
                    <a:pt x="1092" y="58"/>
                    <a:pt x="1088" y="178"/>
                  </a:cubicBezTo>
                  <a:cubicBezTo>
                    <a:pt x="1088" y="186"/>
                    <a:pt x="1041" y="766"/>
                    <a:pt x="694" y="779"/>
                  </a:cubicBezTo>
                  <a:cubicBezTo>
                    <a:pt x="689" y="779"/>
                    <a:pt x="683" y="779"/>
                    <a:pt x="678" y="779"/>
                  </a:cubicBezTo>
                  <a:cubicBezTo>
                    <a:pt x="616" y="779"/>
                    <a:pt x="555" y="758"/>
                    <a:pt x="508" y="711"/>
                  </a:cubicBezTo>
                  <a:cubicBezTo>
                    <a:pt x="390" y="597"/>
                    <a:pt x="364" y="351"/>
                    <a:pt x="364" y="262"/>
                  </a:cubicBezTo>
                  <a:cubicBezTo>
                    <a:pt x="364" y="143"/>
                    <a:pt x="273" y="83"/>
                    <a:pt x="183" y="83"/>
                  </a:cubicBezTo>
                  <a:cubicBezTo>
                    <a:pt x="94" y="83"/>
                    <a:pt x="4" y="142"/>
                    <a:pt x="4" y="262"/>
                  </a:cubicBezTo>
                  <a:cubicBezTo>
                    <a:pt x="0" y="309"/>
                    <a:pt x="4" y="728"/>
                    <a:pt x="254" y="969"/>
                  </a:cubicBezTo>
                  <a:cubicBezTo>
                    <a:pt x="280" y="995"/>
                    <a:pt x="309" y="1016"/>
                    <a:pt x="339" y="1037"/>
                  </a:cubicBezTo>
                  <a:cubicBezTo>
                    <a:pt x="439" y="1105"/>
                    <a:pt x="561" y="1139"/>
                    <a:pt x="682" y="1139"/>
                  </a:cubicBezTo>
                  <a:cubicBezTo>
                    <a:pt x="689" y="1139"/>
                    <a:pt x="696" y="1139"/>
                    <a:pt x="703" y="1138"/>
                  </a:cubicBezTo>
                  <a:cubicBezTo>
                    <a:pt x="1249" y="1122"/>
                    <a:pt x="1427" y="542"/>
                    <a:pt x="1448" y="199"/>
                  </a:cubicBezTo>
                  <a:cubicBezTo>
                    <a:pt x="1463" y="69"/>
                    <a:pt x="1367" y="1"/>
                    <a:pt x="1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8" name="Google Shape;8788;p68"/>
          <p:cNvGrpSpPr/>
          <p:nvPr/>
        </p:nvGrpSpPr>
        <p:grpSpPr>
          <a:xfrm>
            <a:off x="3424853" y="7897792"/>
            <a:ext cx="1049707" cy="927270"/>
            <a:chOff x="3241550" y="5876825"/>
            <a:chExt cx="578925" cy="511400"/>
          </a:xfrm>
        </p:grpSpPr>
        <p:sp>
          <p:nvSpPr>
            <p:cNvPr id="8789" name="Google Shape;8789;p68"/>
            <p:cNvSpPr/>
            <p:nvPr/>
          </p:nvSpPr>
          <p:spPr>
            <a:xfrm>
              <a:off x="3241550" y="6017825"/>
              <a:ext cx="310675" cy="368700"/>
            </a:xfrm>
            <a:custGeom>
              <a:rect b="b" l="l" r="r" t="t"/>
              <a:pathLst>
                <a:path extrusionOk="0" h="14748" w="12427">
                  <a:moveTo>
                    <a:pt x="5442" y="0"/>
                  </a:moveTo>
                  <a:cubicBezTo>
                    <a:pt x="5226" y="0"/>
                    <a:pt x="5008" y="19"/>
                    <a:pt x="4791" y="57"/>
                  </a:cubicBezTo>
                  <a:cubicBezTo>
                    <a:pt x="1795" y="586"/>
                    <a:pt x="0" y="4637"/>
                    <a:pt x="787" y="9098"/>
                  </a:cubicBezTo>
                  <a:cubicBezTo>
                    <a:pt x="1480" y="13020"/>
                    <a:pt x="3720" y="14747"/>
                    <a:pt x="6288" y="14747"/>
                  </a:cubicBezTo>
                  <a:cubicBezTo>
                    <a:pt x="6640" y="14747"/>
                    <a:pt x="6999" y="14715"/>
                    <a:pt x="7360" y="14651"/>
                  </a:cubicBezTo>
                  <a:cubicBezTo>
                    <a:pt x="10361" y="14122"/>
                    <a:pt x="12427" y="11646"/>
                    <a:pt x="11639" y="7185"/>
                  </a:cubicBezTo>
                  <a:cubicBezTo>
                    <a:pt x="10913" y="3043"/>
                    <a:pt x="8220" y="0"/>
                    <a:pt x="5442"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8"/>
            <p:cNvSpPr/>
            <p:nvPr/>
          </p:nvSpPr>
          <p:spPr>
            <a:xfrm>
              <a:off x="3275400" y="6051925"/>
              <a:ext cx="276825" cy="334675"/>
            </a:xfrm>
            <a:custGeom>
              <a:rect b="b" l="l" r="r" t="t"/>
              <a:pathLst>
                <a:path extrusionOk="0" h="13387" w="11073">
                  <a:moveTo>
                    <a:pt x="7289" y="1"/>
                  </a:moveTo>
                  <a:lnTo>
                    <a:pt x="7289" y="1"/>
                  </a:lnTo>
                  <a:cubicBezTo>
                    <a:pt x="7653" y="1038"/>
                    <a:pt x="7873" y="2117"/>
                    <a:pt x="7949" y="3213"/>
                  </a:cubicBezTo>
                  <a:cubicBezTo>
                    <a:pt x="8279" y="7831"/>
                    <a:pt x="5973" y="10129"/>
                    <a:pt x="2938" y="10349"/>
                  </a:cubicBezTo>
                  <a:cubicBezTo>
                    <a:pt x="2787" y="10360"/>
                    <a:pt x="2637" y="10366"/>
                    <a:pt x="2489" y="10366"/>
                  </a:cubicBezTo>
                  <a:cubicBezTo>
                    <a:pt x="1596" y="10366"/>
                    <a:pt x="752" y="10169"/>
                    <a:pt x="0" y="9770"/>
                  </a:cubicBezTo>
                  <a:lnTo>
                    <a:pt x="0" y="9770"/>
                  </a:lnTo>
                  <a:cubicBezTo>
                    <a:pt x="1007" y="12264"/>
                    <a:pt x="2864" y="13386"/>
                    <a:pt x="4938" y="13386"/>
                  </a:cubicBezTo>
                  <a:cubicBezTo>
                    <a:pt x="5289" y="13386"/>
                    <a:pt x="5646" y="13354"/>
                    <a:pt x="6006" y="13291"/>
                  </a:cubicBezTo>
                  <a:cubicBezTo>
                    <a:pt x="9003" y="12762"/>
                    <a:pt x="11073" y="10282"/>
                    <a:pt x="10285" y="5821"/>
                  </a:cubicBezTo>
                  <a:cubicBezTo>
                    <a:pt x="9850" y="3353"/>
                    <a:pt x="8715" y="1279"/>
                    <a:pt x="728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8"/>
            <p:cNvSpPr/>
            <p:nvPr/>
          </p:nvSpPr>
          <p:spPr>
            <a:xfrm>
              <a:off x="3282700" y="6046225"/>
              <a:ext cx="95350" cy="110525"/>
            </a:xfrm>
            <a:custGeom>
              <a:rect b="b" l="l" r="r" t="t"/>
              <a:pathLst>
                <a:path extrusionOk="0" h="4421" w="3814">
                  <a:moveTo>
                    <a:pt x="2893" y="1"/>
                  </a:moveTo>
                  <a:cubicBezTo>
                    <a:pt x="2308" y="1"/>
                    <a:pt x="1493" y="610"/>
                    <a:pt x="889" y="1562"/>
                  </a:cubicBezTo>
                  <a:cubicBezTo>
                    <a:pt x="149" y="2726"/>
                    <a:pt x="0" y="3962"/>
                    <a:pt x="563" y="4322"/>
                  </a:cubicBezTo>
                  <a:cubicBezTo>
                    <a:pt x="668" y="4389"/>
                    <a:pt x="790" y="4420"/>
                    <a:pt x="923" y="4420"/>
                  </a:cubicBezTo>
                  <a:cubicBezTo>
                    <a:pt x="1508" y="4420"/>
                    <a:pt x="2322" y="3809"/>
                    <a:pt x="2925" y="2862"/>
                  </a:cubicBezTo>
                  <a:cubicBezTo>
                    <a:pt x="3670" y="1693"/>
                    <a:pt x="3814" y="457"/>
                    <a:pt x="3251" y="98"/>
                  </a:cubicBezTo>
                  <a:cubicBezTo>
                    <a:pt x="3147" y="32"/>
                    <a:pt x="3026" y="1"/>
                    <a:pt x="289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8"/>
            <p:cNvSpPr/>
            <p:nvPr/>
          </p:nvSpPr>
          <p:spPr>
            <a:xfrm>
              <a:off x="3287875" y="6179450"/>
              <a:ext cx="41625" cy="40150"/>
            </a:xfrm>
            <a:custGeom>
              <a:rect b="b" l="l" r="r" t="t"/>
              <a:pathLst>
                <a:path extrusionOk="0" h="1606" w="1665">
                  <a:moveTo>
                    <a:pt x="962" y="0"/>
                  </a:moveTo>
                  <a:cubicBezTo>
                    <a:pt x="701" y="0"/>
                    <a:pt x="425" y="158"/>
                    <a:pt x="251" y="432"/>
                  </a:cubicBezTo>
                  <a:cubicBezTo>
                    <a:pt x="1" y="825"/>
                    <a:pt x="56" y="1308"/>
                    <a:pt x="378" y="1515"/>
                  </a:cubicBezTo>
                  <a:cubicBezTo>
                    <a:pt x="474" y="1576"/>
                    <a:pt x="584" y="1605"/>
                    <a:pt x="696" y="1605"/>
                  </a:cubicBezTo>
                  <a:cubicBezTo>
                    <a:pt x="959" y="1605"/>
                    <a:pt x="1240" y="1448"/>
                    <a:pt x="1415" y="1172"/>
                  </a:cubicBezTo>
                  <a:cubicBezTo>
                    <a:pt x="1664" y="783"/>
                    <a:pt x="1605" y="296"/>
                    <a:pt x="1283" y="93"/>
                  </a:cubicBezTo>
                  <a:cubicBezTo>
                    <a:pt x="1186" y="30"/>
                    <a:pt x="1075" y="0"/>
                    <a:pt x="96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8"/>
            <p:cNvSpPr/>
            <p:nvPr/>
          </p:nvSpPr>
          <p:spPr>
            <a:xfrm>
              <a:off x="3492625" y="6105150"/>
              <a:ext cx="47125" cy="194525"/>
            </a:xfrm>
            <a:custGeom>
              <a:rect b="b" l="l" r="r" t="t"/>
              <a:pathLst>
                <a:path extrusionOk="0" h="7781" w="1885">
                  <a:moveTo>
                    <a:pt x="289" y="1"/>
                  </a:moveTo>
                  <a:cubicBezTo>
                    <a:pt x="94" y="898"/>
                    <a:pt x="1" y="1817"/>
                    <a:pt x="1" y="2739"/>
                  </a:cubicBezTo>
                  <a:cubicBezTo>
                    <a:pt x="5" y="4932"/>
                    <a:pt x="534" y="6599"/>
                    <a:pt x="1410" y="7780"/>
                  </a:cubicBezTo>
                  <a:cubicBezTo>
                    <a:pt x="1787" y="6680"/>
                    <a:pt x="1884" y="5317"/>
                    <a:pt x="1596" y="3692"/>
                  </a:cubicBezTo>
                  <a:cubicBezTo>
                    <a:pt x="1372" y="2392"/>
                    <a:pt x="932" y="1144"/>
                    <a:pt x="28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8"/>
            <p:cNvSpPr/>
            <p:nvPr/>
          </p:nvSpPr>
          <p:spPr>
            <a:xfrm>
              <a:off x="3519200" y="5983150"/>
              <a:ext cx="301275" cy="405075"/>
            </a:xfrm>
            <a:custGeom>
              <a:rect b="b" l="l" r="r" t="t"/>
              <a:pathLst>
                <a:path extrusionOk="0" h="16203" w="12051">
                  <a:moveTo>
                    <a:pt x="6023" y="1"/>
                  </a:moveTo>
                  <a:cubicBezTo>
                    <a:pt x="2696" y="1"/>
                    <a:pt x="0" y="4017"/>
                    <a:pt x="0" y="8974"/>
                  </a:cubicBezTo>
                  <a:cubicBezTo>
                    <a:pt x="0" y="13926"/>
                    <a:pt x="2696" y="16203"/>
                    <a:pt x="6023" y="16203"/>
                  </a:cubicBezTo>
                  <a:cubicBezTo>
                    <a:pt x="9350" y="16203"/>
                    <a:pt x="12050" y="13926"/>
                    <a:pt x="12050" y="8974"/>
                  </a:cubicBezTo>
                  <a:cubicBezTo>
                    <a:pt x="12050" y="4017"/>
                    <a:pt x="9350" y="1"/>
                    <a:pt x="6023" y="1"/>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8"/>
            <p:cNvSpPr/>
            <p:nvPr/>
          </p:nvSpPr>
          <p:spPr>
            <a:xfrm>
              <a:off x="3524800" y="6036700"/>
              <a:ext cx="295550" cy="351525"/>
            </a:xfrm>
            <a:custGeom>
              <a:rect b="b" l="l" r="r" t="t"/>
              <a:pathLst>
                <a:path extrusionOk="0" h="14061" w="11822">
                  <a:moveTo>
                    <a:pt x="9701" y="0"/>
                  </a:moveTo>
                  <a:lnTo>
                    <a:pt x="9701" y="0"/>
                  </a:lnTo>
                  <a:cubicBezTo>
                    <a:pt x="9896" y="1186"/>
                    <a:pt x="9930" y="2388"/>
                    <a:pt x="9807" y="3585"/>
                  </a:cubicBezTo>
                  <a:cubicBezTo>
                    <a:pt x="9323" y="8266"/>
                    <a:pt x="6767" y="10351"/>
                    <a:pt x="3752" y="10351"/>
                  </a:cubicBezTo>
                  <a:cubicBezTo>
                    <a:pt x="3523" y="10351"/>
                    <a:pt x="3291" y="10339"/>
                    <a:pt x="3056" y="10315"/>
                  </a:cubicBezTo>
                  <a:cubicBezTo>
                    <a:pt x="1901" y="10192"/>
                    <a:pt x="855" y="9803"/>
                    <a:pt x="0" y="9130"/>
                  </a:cubicBezTo>
                  <a:lnTo>
                    <a:pt x="0" y="9130"/>
                  </a:lnTo>
                  <a:cubicBezTo>
                    <a:pt x="712" y="12491"/>
                    <a:pt x="3035" y="14061"/>
                    <a:pt x="5799" y="14061"/>
                  </a:cubicBezTo>
                  <a:cubicBezTo>
                    <a:pt x="9126" y="14061"/>
                    <a:pt x="11822" y="11784"/>
                    <a:pt x="11822" y="6832"/>
                  </a:cubicBezTo>
                  <a:cubicBezTo>
                    <a:pt x="11822" y="4093"/>
                    <a:pt x="10997" y="1643"/>
                    <a:pt x="9701"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8"/>
            <p:cNvSpPr/>
            <p:nvPr/>
          </p:nvSpPr>
          <p:spPr>
            <a:xfrm>
              <a:off x="3526175" y="6015100"/>
              <a:ext cx="28600" cy="20150"/>
            </a:xfrm>
            <a:custGeom>
              <a:rect b="b" l="l" r="r" t="t"/>
              <a:pathLst>
                <a:path extrusionOk="0" h="806" w="1144">
                  <a:moveTo>
                    <a:pt x="978" y="1"/>
                  </a:moveTo>
                  <a:lnTo>
                    <a:pt x="1" y="805"/>
                  </a:lnTo>
                  <a:lnTo>
                    <a:pt x="1143" y="644"/>
                  </a:lnTo>
                  <a:lnTo>
                    <a:pt x="978" y="1"/>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8"/>
            <p:cNvSpPr/>
            <p:nvPr/>
          </p:nvSpPr>
          <p:spPr>
            <a:xfrm>
              <a:off x="3536750" y="5958600"/>
              <a:ext cx="265525" cy="208175"/>
            </a:xfrm>
            <a:custGeom>
              <a:rect b="b" l="l" r="r" t="t"/>
              <a:pathLst>
                <a:path extrusionOk="0" h="8327" w="10621">
                  <a:moveTo>
                    <a:pt x="5308" y="1"/>
                  </a:moveTo>
                  <a:cubicBezTo>
                    <a:pt x="2375" y="1"/>
                    <a:pt x="1" y="2379"/>
                    <a:pt x="1" y="5313"/>
                  </a:cubicBezTo>
                  <a:cubicBezTo>
                    <a:pt x="1" y="8242"/>
                    <a:pt x="2375" y="8326"/>
                    <a:pt x="5308" y="8326"/>
                  </a:cubicBezTo>
                  <a:cubicBezTo>
                    <a:pt x="8241" y="8326"/>
                    <a:pt x="10620" y="8242"/>
                    <a:pt x="10620" y="5313"/>
                  </a:cubicBezTo>
                  <a:cubicBezTo>
                    <a:pt x="10620" y="2379"/>
                    <a:pt x="8241" y="1"/>
                    <a:pt x="5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8"/>
            <p:cNvSpPr/>
            <p:nvPr/>
          </p:nvSpPr>
          <p:spPr>
            <a:xfrm>
              <a:off x="3546925" y="5969725"/>
              <a:ext cx="249850" cy="99800"/>
            </a:xfrm>
            <a:custGeom>
              <a:rect b="b" l="l" r="r" t="t"/>
              <a:pathLst>
                <a:path extrusionOk="0" h="3992" w="9994">
                  <a:moveTo>
                    <a:pt x="2789" y="0"/>
                  </a:moveTo>
                  <a:cubicBezTo>
                    <a:pt x="1532" y="542"/>
                    <a:pt x="533" y="1554"/>
                    <a:pt x="0" y="2815"/>
                  </a:cubicBezTo>
                  <a:lnTo>
                    <a:pt x="487" y="2692"/>
                  </a:lnTo>
                  <a:lnTo>
                    <a:pt x="1515" y="3412"/>
                  </a:lnTo>
                  <a:lnTo>
                    <a:pt x="2171" y="2417"/>
                  </a:lnTo>
                  <a:lnTo>
                    <a:pt x="4347" y="3991"/>
                  </a:lnTo>
                  <a:lnTo>
                    <a:pt x="6112" y="1990"/>
                  </a:lnTo>
                  <a:lnTo>
                    <a:pt x="7225" y="2400"/>
                  </a:lnTo>
                  <a:lnTo>
                    <a:pt x="7779" y="1990"/>
                  </a:lnTo>
                  <a:lnTo>
                    <a:pt x="9993" y="3357"/>
                  </a:lnTo>
                  <a:cubicBezTo>
                    <a:pt x="9583" y="1981"/>
                    <a:pt x="8634" y="830"/>
                    <a:pt x="7365" y="165"/>
                  </a:cubicBezTo>
                  <a:lnTo>
                    <a:pt x="278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8"/>
            <p:cNvSpPr/>
            <p:nvPr/>
          </p:nvSpPr>
          <p:spPr>
            <a:xfrm>
              <a:off x="3526175" y="5876825"/>
              <a:ext cx="286675" cy="178100"/>
            </a:xfrm>
            <a:custGeom>
              <a:rect b="b" l="l" r="r" t="t"/>
              <a:pathLst>
                <a:path extrusionOk="0" h="7124" w="11467">
                  <a:moveTo>
                    <a:pt x="5761" y="0"/>
                  </a:moveTo>
                  <a:cubicBezTo>
                    <a:pt x="3052" y="0"/>
                    <a:pt x="758" y="2667"/>
                    <a:pt x="1" y="6336"/>
                  </a:cubicBezTo>
                  <a:lnTo>
                    <a:pt x="902" y="5837"/>
                  </a:lnTo>
                  <a:lnTo>
                    <a:pt x="1880" y="6158"/>
                  </a:lnTo>
                  <a:lnTo>
                    <a:pt x="3111" y="5659"/>
                  </a:lnTo>
                  <a:lnTo>
                    <a:pt x="5118" y="7123"/>
                  </a:lnTo>
                  <a:lnTo>
                    <a:pt x="6946" y="5477"/>
                  </a:lnTo>
                  <a:lnTo>
                    <a:pt x="7949" y="5761"/>
                  </a:lnTo>
                  <a:lnTo>
                    <a:pt x="8618" y="5477"/>
                  </a:lnTo>
                  <a:lnTo>
                    <a:pt x="10671" y="6459"/>
                  </a:lnTo>
                  <a:lnTo>
                    <a:pt x="11466" y="6078"/>
                  </a:lnTo>
                  <a:cubicBezTo>
                    <a:pt x="11458" y="6048"/>
                    <a:pt x="11449" y="6019"/>
                    <a:pt x="11445" y="5989"/>
                  </a:cubicBezTo>
                  <a:cubicBezTo>
                    <a:pt x="11420" y="5883"/>
                    <a:pt x="11390" y="5773"/>
                    <a:pt x="11361" y="5667"/>
                  </a:cubicBezTo>
                  <a:cubicBezTo>
                    <a:pt x="11352" y="5634"/>
                    <a:pt x="11344" y="5595"/>
                    <a:pt x="11335" y="5562"/>
                  </a:cubicBezTo>
                  <a:cubicBezTo>
                    <a:pt x="11297" y="5435"/>
                    <a:pt x="11263" y="5308"/>
                    <a:pt x="11225" y="5185"/>
                  </a:cubicBezTo>
                  <a:cubicBezTo>
                    <a:pt x="11217" y="5172"/>
                    <a:pt x="11212" y="5155"/>
                    <a:pt x="11208" y="5138"/>
                  </a:cubicBezTo>
                  <a:cubicBezTo>
                    <a:pt x="11035" y="4584"/>
                    <a:pt x="10810" y="4042"/>
                    <a:pt x="10544" y="3522"/>
                  </a:cubicBezTo>
                  <a:lnTo>
                    <a:pt x="10539" y="3513"/>
                  </a:lnTo>
                  <a:cubicBezTo>
                    <a:pt x="10476" y="3390"/>
                    <a:pt x="10413" y="3272"/>
                    <a:pt x="10345" y="3158"/>
                  </a:cubicBezTo>
                  <a:lnTo>
                    <a:pt x="10332" y="3136"/>
                  </a:lnTo>
                  <a:cubicBezTo>
                    <a:pt x="10269" y="3022"/>
                    <a:pt x="10201" y="2912"/>
                    <a:pt x="10133" y="2806"/>
                  </a:cubicBezTo>
                  <a:cubicBezTo>
                    <a:pt x="10129" y="2798"/>
                    <a:pt x="10125" y="2789"/>
                    <a:pt x="10120" y="2785"/>
                  </a:cubicBezTo>
                  <a:cubicBezTo>
                    <a:pt x="10049" y="2679"/>
                    <a:pt x="9981" y="2573"/>
                    <a:pt x="9909" y="2468"/>
                  </a:cubicBezTo>
                  <a:lnTo>
                    <a:pt x="9896" y="2451"/>
                  </a:lnTo>
                  <a:cubicBezTo>
                    <a:pt x="8817" y="935"/>
                    <a:pt x="7365" y="0"/>
                    <a:pt x="5761" y="0"/>
                  </a:cubicBezTo>
                  <a:close/>
                </a:path>
              </a:pathLst>
            </a:custGeom>
            <a:solidFill>
              <a:srgbClr val="FBF3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8"/>
            <p:cNvSpPr/>
            <p:nvPr/>
          </p:nvSpPr>
          <p:spPr>
            <a:xfrm>
              <a:off x="3561625" y="5904375"/>
              <a:ext cx="119375" cy="110375"/>
            </a:xfrm>
            <a:custGeom>
              <a:rect b="b" l="l" r="r" t="t"/>
              <a:pathLst>
                <a:path extrusionOk="0" h="4415" w="4775">
                  <a:moveTo>
                    <a:pt x="3688" y="1"/>
                  </a:moveTo>
                  <a:cubicBezTo>
                    <a:pt x="3058" y="1"/>
                    <a:pt x="2169" y="491"/>
                    <a:pt x="1414" y="1315"/>
                  </a:cubicBezTo>
                  <a:cubicBezTo>
                    <a:pt x="394" y="2432"/>
                    <a:pt x="0" y="3732"/>
                    <a:pt x="542" y="4227"/>
                  </a:cubicBezTo>
                  <a:cubicBezTo>
                    <a:pt x="682" y="4354"/>
                    <a:pt x="870" y="4415"/>
                    <a:pt x="1091" y="4415"/>
                  </a:cubicBezTo>
                  <a:cubicBezTo>
                    <a:pt x="1719" y="4415"/>
                    <a:pt x="2607" y="3925"/>
                    <a:pt x="3365" y="3101"/>
                  </a:cubicBezTo>
                  <a:cubicBezTo>
                    <a:pt x="4385" y="1984"/>
                    <a:pt x="4775" y="680"/>
                    <a:pt x="4237" y="189"/>
                  </a:cubicBezTo>
                  <a:cubicBezTo>
                    <a:pt x="4097" y="61"/>
                    <a:pt x="3909" y="1"/>
                    <a:pt x="368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8"/>
            <p:cNvSpPr/>
            <p:nvPr/>
          </p:nvSpPr>
          <p:spPr>
            <a:xfrm>
              <a:off x="3532375" y="6164950"/>
              <a:ext cx="46475" cy="42525"/>
            </a:xfrm>
            <a:custGeom>
              <a:rect b="b" l="l" r="r" t="t"/>
              <a:pathLst>
                <a:path extrusionOk="0" h="1701" w="1859">
                  <a:moveTo>
                    <a:pt x="1097" y="0"/>
                  </a:moveTo>
                  <a:cubicBezTo>
                    <a:pt x="847" y="0"/>
                    <a:pt x="576" y="117"/>
                    <a:pt x="373" y="338"/>
                  </a:cubicBezTo>
                  <a:cubicBezTo>
                    <a:pt x="30" y="715"/>
                    <a:pt x="0" y="1248"/>
                    <a:pt x="309" y="1532"/>
                  </a:cubicBezTo>
                  <a:cubicBezTo>
                    <a:pt x="435" y="1645"/>
                    <a:pt x="596" y="1700"/>
                    <a:pt x="767" y="1700"/>
                  </a:cubicBezTo>
                  <a:cubicBezTo>
                    <a:pt x="1016" y="1700"/>
                    <a:pt x="1284" y="1583"/>
                    <a:pt x="1490" y="1362"/>
                  </a:cubicBezTo>
                  <a:cubicBezTo>
                    <a:pt x="1833" y="986"/>
                    <a:pt x="1858" y="452"/>
                    <a:pt x="1554" y="169"/>
                  </a:cubicBezTo>
                  <a:cubicBezTo>
                    <a:pt x="1430" y="55"/>
                    <a:pt x="1268" y="0"/>
                    <a:pt x="109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8"/>
            <p:cNvSpPr/>
            <p:nvPr/>
          </p:nvSpPr>
          <p:spPr>
            <a:xfrm>
              <a:off x="3638450" y="6103775"/>
              <a:ext cx="36525" cy="22775"/>
            </a:xfrm>
            <a:custGeom>
              <a:rect b="b" l="l" r="r" t="t"/>
              <a:pathLst>
                <a:path extrusionOk="0" h="911" w="1461">
                  <a:moveTo>
                    <a:pt x="0" y="1"/>
                  </a:moveTo>
                  <a:cubicBezTo>
                    <a:pt x="0" y="1"/>
                    <a:pt x="258" y="911"/>
                    <a:pt x="686" y="911"/>
                  </a:cubicBezTo>
                  <a:cubicBezTo>
                    <a:pt x="1118" y="911"/>
                    <a:pt x="1460" y="1"/>
                    <a:pt x="14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8"/>
            <p:cNvSpPr/>
            <p:nvPr/>
          </p:nvSpPr>
          <p:spPr>
            <a:xfrm>
              <a:off x="3633675" y="6087675"/>
              <a:ext cx="52400" cy="32200"/>
            </a:xfrm>
            <a:custGeom>
              <a:rect b="b" l="l" r="r" t="t"/>
              <a:pathLst>
                <a:path extrusionOk="0" h="1288" w="2096">
                  <a:moveTo>
                    <a:pt x="1068" y="1"/>
                  </a:moveTo>
                  <a:cubicBezTo>
                    <a:pt x="368" y="1"/>
                    <a:pt x="1" y="683"/>
                    <a:pt x="1" y="683"/>
                  </a:cubicBezTo>
                  <a:cubicBezTo>
                    <a:pt x="1" y="683"/>
                    <a:pt x="623" y="1287"/>
                    <a:pt x="1017" y="1287"/>
                  </a:cubicBezTo>
                  <a:cubicBezTo>
                    <a:pt x="1053" y="1287"/>
                    <a:pt x="1087" y="1282"/>
                    <a:pt x="1118" y="1271"/>
                  </a:cubicBezTo>
                  <a:cubicBezTo>
                    <a:pt x="1495" y="1144"/>
                    <a:pt x="2096" y="442"/>
                    <a:pt x="2096" y="442"/>
                  </a:cubicBezTo>
                  <a:cubicBezTo>
                    <a:pt x="1699" y="116"/>
                    <a:pt x="1355" y="1"/>
                    <a:pt x="10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8"/>
            <p:cNvSpPr/>
            <p:nvPr/>
          </p:nvSpPr>
          <p:spPr>
            <a:xfrm>
              <a:off x="3710475" y="6072750"/>
              <a:ext cx="62675" cy="42375"/>
            </a:xfrm>
            <a:custGeom>
              <a:rect b="b" l="l" r="r" t="t"/>
              <a:pathLst>
                <a:path extrusionOk="0" h="1695" w="2507">
                  <a:moveTo>
                    <a:pt x="1258" y="1"/>
                  </a:moveTo>
                  <a:cubicBezTo>
                    <a:pt x="497" y="1"/>
                    <a:pt x="0" y="1148"/>
                    <a:pt x="988" y="1602"/>
                  </a:cubicBezTo>
                  <a:cubicBezTo>
                    <a:pt x="1129" y="1666"/>
                    <a:pt x="1261" y="1694"/>
                    <a:pt x="1382" y="1694"/>
                  </a:cubicBezTo>
                  <a:cubicBezTo>
                    <a:pt x="2196" y="1694"/>
                    <a:pt x="2507" y="410"/>
                    <a:pt x="1538" y="52"/>
                  </a:cubicBezTo>
                  <a:cubicBezTo>
                    <a:pt x="1442" y="17"/>
                    <a:pt x="1348" y="1"/>
                    <a:pt x="125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8"/>
            <p:cNvSpPr/>
            <p:nvPr/>
          </p:nvSpPr>
          <p:spPr>
            <a:xfrm>
              <a:off x="3544800" y="6068750"/>
              <a:ext cx="62425" cy="42200"/>
            </a:xfrm>
            <a:custGeom>
              <a:rect b="b" l="l" r="r" t="t"/>
              <a:pathLst>
                <a:path extrusionOk="0" h="1688" w="2497">
                  <a:moveTo>
                    <a:pt x="1256" y="1"/>
                  </a:moveTo>
                  <a:cubicBezTo>
                    <a:pt x="463" y="1"/>
                    <a:pt x="0" y="1227"/>
                    <a:pt x="1037" y="1618"/>
                  </a:cubicBezTo>
                  <a:cubicBezTo>
                    <a:pt x="1163" y="1666"/>
                    <a:pt x="1281" y="1687"/>
                    <a:pt x="1388" y="1687"/>
                  </a:cubicBezTo>
                  <a:cubicBezTo>
                    <a:pt x="2243" y="1687"/>
                    <a:pt x="2497" y="335"/>
                    <a:pt x="1486" y="35"/>
                  </a:cubicBezTo>
                  <a:cubicBezTo>
                    <a:pt x="1407" y="12"/>
                    <a:pt x="1330" y="1"/>
                    <a:pt x="1256"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8"/>
            <p:cNvSpPr/>
            <p:nvPr/>
          </p:nvSpPr>
          <p:spPr>
            <a:xfrm>
              <a:off x="3612325" y="6054975"/>
              <a:ext cx="37150" cy="27475"/>
            </a:xfrm>
            <a:custGeom>
              <a:rect b="b" l="l" r="r" t="t"/>
              <a:pathLst>
                <a:path extrusionOk="0" h="1099" w="1486">
                  <a:moveTo>
                    <a:pt x="198" y="0"/>
                  </a:moveTo>
                  <a:cubicBezTo>
                    <a:pt x="100" y="0"/>
                    <a:pt x="1" y="72"/>
                    <a:pt x="17" y="201"/>
                  </a:cubicBezTo>
                  <a:cubicBezTo>
                    <a:pt x="42" y="446"/>
                    <a:pt x="165" y="810"/>
                    <a:pt x="427" y="992"/>
                  </a:cubicBezTo>
                  <a:cubicBezTo>
                    <a:pt x="536" y="1060"/>
                    <a:pt x="660" y="1098"/>
                    <a:pt x="788" y="1098"/>
                  </a:cubicBezTo>
                  <a:cubicBezTo>
                    <a:pt x="795" y="1098"/>
                    <a:pt x="801" y="1098"/>
                    <a:pt x="808" y="1098"/>
                  </a:cubicBezTo>
                  <a:cubicBezTo>
                    <a:pt x="973" y="1098"/>
                    <a:pt x="1134" y="1030"/>
                    <a:pt x="1248" y="907"/>
                  </a:cubicBezTo>
                  <a:cubicBezTo>
                    <a:pt x="1485" y="649"/>
                    <a:pt x="1464" y="230"/>
                    <a:pt x="1464" y="184"/>
                  </a:cubicBezTo>
                  <a:cubicBezTo>
                    <a:pt x="1456" y="70"/>
                    <a:pt x="1370" y="16"/>
                    <a:pt x="1284" y="16"/>
                  </a:cubicBezTo>
                  <a:cubicBezTo>
                    <a:pt x="1190" y="16"/>
                    <a:pt x="1096" y="81"/>
                    <a:pt x="1104" y="205"/>
                  </a:cubicBezTo>
                  <a:cubicBezTo>
                    <a:pt x="1109" y="285"/>
                    <a:pt x="1096" y="539"/>
                    <a:pt x="982" y="662"/>
                  </a:cubicBezTo>
                  <a:cubicBezTo>
                    <a:pt x="935" y="713"/>
                    <a:pt x="867" y="738"/>
                    <a:pt x="800" y="738"/>
                  </a:cubicBezTo>
                  <a:cubicBezTo>
                    <a:pt x="797" y="738"/>
                    <a:pt x="795" y="738"/>
                    <a:pt x="792" y="738"/>
                  </a:cubicBezTo>
                  <a:cubicBezTo>
                    <a:pt x="447" y="738"/>
                    <a:pt x="376" y="167"/>
                    <a:pt x="376" y="158"/>
                  </a:cubicBezTo>
                  <a:cubicBezTo>
                    <a:pt x="363" y="50"/>
                    <a:pt x="281" y="0"/>
                    <a:pt x="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8"/>
            <p:cNvSpPr/>
            <p:nvPr/>
          </p:nvSpPr>
          <p:spPr>
            <a:xfrm>
              <a:off x="3679275" y="6057300"/>
              <a:ext cx="36500" cy="28450"/>
            </a:xfrm>
            <a:custGeom>
              <a:rect b="b" l="l" r="r" t="t"/>
              <a:pathLst>
                <a:path extrusionOk="0" h="1138" w="1460">
                  <a:moveTo>
                    <a:pt x="1266" y="1"/>
                  </a:moveTo>
                  <a:cubicBezTo>
                    <a:pt x="1177" y="1"/>
                    <a:pt x="1089" y="58"/>
                    <a:pt x="1084" y="180"/>
                  </a:cubicBezTo>
                  <a:cubicBezTo>
                    <a:pt x="1084" y="184"/>
                    <a:pt x="1038" y="768"/>
                    <a:pt x="691" y="776"/>
                  </a:cubicBezTo>
                  <a:cubicBezTo>
                    <a:pt x="682" y="777"/>
                    <a:pt x="674" y="778"/>
                    <a:pt x="665" y="778"/>
                  </a:cubicBezTo>
                  <a:cubicBezTo>
                    <a:pt x="606" y="778"/>
                    <a:pt x="549" y="753"/>
                    <a:pt x="505" y="713"/>
                  </a:cubicBezTo>
                  <a:cubicBezTo>
                    <a:pt x="386" y="594"/>
                    <a:pt x="361" y="349"/>
                    <a:pt x="361" y="264"/>
                  </a:cubicBezTo>
                  <a:cubicBezTo>
                    <a:pt x="361" y="142"/>
                    <a:pt x="269" y="81"/>
                    <a:pt x="178" y="81"/>
                  </a:cubicBezTo>
                  <a:cubicBezTo>
                    <a:pt x="89" y="81"/>
                    <a:pt x="1" y="140"/>
                    <a:pt x="1" y="260"/>
                  </a:cubicBezTo>
                  <a:cubicBezTo>
                    <a:pt x="1" y="306"/>
                    <a:pt x="1" y="726"/>
                    <a:pt x="251" y="971"/>
                  </a:cubicBezTo>
                  <a:cubicBezTo>
                    <a:pt x="276" y="996"/>
                    <a:pt x="306" y="1018"/>
                    <a:pt x="335" y="1039"/>
                  </a:cubicBezTo>
                  <a:cubicBezTo>
                    <a:pt x="431" y="1103"/>
                    <a:pt x="546" y="1137"/>
                    <a:pt x="664" y="1137"/>
                  </a:cubicBezTo>
                  <a:cubicBezTo>
                    <a:pt x="677" y="1137"/>
                    <a:pt x="690" y="1137"/>
                    <a:pt x="704" y="1136"/>
                  </a:cubicBezTo>
                  <a:cubicBezTo>
                    <a:pt x="1245" y="1119"/>
                    <a:pt x="1423" y="539"/>
                    <a:pt x="1444" y="201"/>
                  </a:cubicBezTo>
                  <a:cubicBezTo>
                    <a:pt x="1460" y="70"/>
                    <a:pt x="1363" y="1"/>
                    <a:pt x="1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8" name="Google Shape;8808;p68"/>
          <p:cNvGrpSpPr/>
          <p:nvPr/>
        </p:nvGrpSpPr>
        <p:grpSpPr>
          <a:xfrm>
            <a:off x="5690814" y="8046157"/>
            <a:ext cx="972868" cy="2121648"/>
            <a:chOff x="4134800" y="5915550"/>
            <a:chExt cx="536725" cy="1170500"/>
          </a:xfrm>
        </p:grpSpPr>
        <p:sp>
          <p:nvSpPr>
            <p:cNvPr id="8809" name="Google Shape;8809;p68"/>
            <p:cNvSpPr/>
            <p:nvPr/>
          </p:nvSpPr>
          <p:spPr>
            <a:xfrm>
              <a:off x="4134800" y="6243425"/>
              <a:ext cx="250450" cy="722475"/>
            </a:xfrm>
            <a:custGeom>
              <a:rect b="b" l="l" r="r" t="t"/>
              <a:pathLst>
                <a:path extrusionOk="0" h="28899" w="10018">
                  <a:moveTo>
                    <a:pt x="6780" y="1"/>
                  </a:moveTo>
                  <a:cubicBezTo>
                    <a:pt x="6380" y="1"/>
                    <a:pt x="5939" y="137"/>
                    <a:pt x="5465" y="450"/>
                  </a:cubicBezTo>
                  <a:lnTo>
                    <a:pt x="5008" y="1817"/>
                  </a:lnTo>
                  <a:cubicBezTo>
                    <a:pt x="4035" y="2596"/>
                    <a:pt x="4162" y="4289"/>
                    <a:pt x="5270" y="4937"/>
                  </a:cubicBezTo>
                  <a:cubicBezTo>
                    <a:pt x="3188" y="4937"/>
                    <a:pt x="3446" y="7409"/>
                    <a:pt x="4360" y="8518"/>
                  </a:cubicBezTo>
                  <a:cubicBezTo>
                    <a:pt x="3125" y="8776"/>
                    <a:pt x="2210" y="10790"/>
                    <a:pt x="3577" y="11573"/>
                  </a:cubicBezTo>
                  <a:cubicBezTo>
                    <a:pt x="1368" y="11705"/>
                    <a:pt x="2278" y="14502"/>
                    <a:pt x="2993" y="15539"/>
                  </a:cubicBezTo>
                  <a:cubicBezTo>
                    <a:pt x="1042" y="16322"/>
                    <a:pt x="2862" y="18079"/>
                    <a:pt x="3645" y="18858"/>
                  </a:cubicBezTo>
                  <a:cubicBezTo>
                    <a:pt x="1563" y="18925"/>
                    <a:pt x="2604" y="21592"/>
                    <a:pt x="3577" y="22307"/>
                  </a:cubicBezTo>
                  <a:cubicBezTo>
                    <a:pt x="3536" y="22302"/>
                    <a:pt x="3494" y="22300"/>
                    <a:pt x="3451" y="22300"/>
                  </a:cubicBezTo>
                  <a:cubicBezTo>
                    <a:pt x="2310" y="22300"/>
                    <a:pt x="1016" y="23963"/>
                    <a:pt x="2147" y="24779"/>
                  </a:cubicBezTo>
                  <a:cubicBezTo>
                    <a:pt x="522" y="24973"/>
                    <a:pt x="1" y="27445"/>
                    <a:pt x="1106" y="28486"/>
                  </a:cubicBezTo>
                  <a:cubicBezTo>
                    <a:pt x="1395" y="28776"/>
                    <a:pt x="1796" y="28899"/>
                    <a:pt x="2218" y="28899"/>
                  </a:cubicBezTo>
                  <a:cubicBezTo>
                    <a:pt x="3503" y="28899"/>
                    <a:pt x="4981" y="27759"/>
                    <a:pt x="4098" y="26730"/>
                  </a:cubicBezTo>
                  <a:lnTo>
                    <a:pt x="4098" y="26730"/>
                  </a:lnTo>
                  <a:cubicBezTo>
                    <a:pt x="4116" y="26731"/>
                    <a:pt x="4135" y="26732"/>
                    <a:pt x="4153" y="26732"/>
                  </a:cubicBezTo>
                  <a:cubicBezTo>
                    <a:pt x="5189" y="26732"/>
                    <a:pt x="6548" y="24897"/>
                    <a:pt x="5334" y="24190"/>
                  </a:cubicBezTo>
                  <a:lnTo>
                    <a:pt x="5334" y="24190"/>
                  </a:lnTo>
                  <a:cubicBezTo>
                    <a:pt x="5348" y="24191"/>
                    <a:pt x="5363" y="24191"/>
                    <a:pt x="5377" y="24191"/>
                  </a:cubicBezTo>
                  <a:cubicBezTo>
                    <a:pt x="6858" y="24191"/>
                    <a:pt x="8177" y="20742"/>
                    <a:pt x="6312" y="20419"/>
                  </a:cubicBezTo>
                  <a:cubicBezTo>
                    <a:pt x="8458" y="19962"/>
                    <a:pt x="8195" y="16775"/>
                    <a:pt x="6049" y="16580"/>
                  </a:cubicBezTo>
                  <a:cubicBezTo>
                    <a:pt x="7675" y="16123"/>
                    <a:pt x="7222" y="13652"/>
                    <a:pt x="5660" y="13457"/>
                  </a:cubicBezTo>
                  <a:cubicBezTo>
                    <a:pt x="6832" y="13393"/>
                    <a:pt x="8458" y="11116"/>
                    <a:pt x="6832" y="10532"/>
                  </a:cubicBezTo>
                  <a:cubicBezTo>
                    <a:pt x="8589" y="9948"/>
                    <a:pt x="8978" y="6951"/>
                    <a:pt x="7349" y="5978"/>
                  </a:cubicBezTo>
                  <a:cubicBezTo>
                    <a:pt x="10017" y="4698"/>
                    <a:pt x="9124" y="1"/>
                    <a:pt x="6780"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8"/>
            <p:cNvSpPr/>
            <p:nvPr/>
          </p:nvSpPr>
          <p:spPr>
            <a:xfrm>
              <a:off x="4289300" y="6257950"/>
              <a:ext cx="228350" cy="828100"/>
            </a:xfrm>
            <a:custGeom>
              <a:rect b="b" l="l" r="r" t="t"/>
              <a:pathLst>
                <a:path extrusionOk="0" h="33124" w="9134">
                  <a:moveTo>
                    <a:pt x="6569" y="1"/>
                  </a:moveTo>
                  <a:lnTo>
                    <a:pt x="4487" y="911"/>
                  </a:lnTo>
                  <a:cubicBezTo>
                    <a:pt x="3319" y="1689"/>
                    <a:pt x="2536" y="3839"/>
                    <a:pt x="4034" y="4749"/>
                  </a:cubicBezTo>
                  <a:cubicBezTo>
                    <a:pt x="2278" y="5075"/>
                    <a:pt x="3188" y="7352"/>
                    <a:pt x="3772" y="8262"/>
                  </a:cubicBezTo>
                  <a:cubicBezTo>
                    <a:pt x="1888" y="8326"/>
                    <a:pt x="2472" y="10798"/>
                    <a:pt x="3450" y="11581"/>
                  </a:cubicBezTo>
                  <a:cubicBezTo>
                    <a:pt x="1562" y="11970"/>
                    <a:pt x="3124" y="14120"/>
                    <a:pt x="4165" y="14505"/>
                  </a:cubicBezTo>
                  <a:cubicBezTo>
                    <a:pt x="1888" y="15288"/>
                    <a:pt x="3188" y="17434"/>
                    <a:pt x="4360" y="18408"/>
                  </a:cubicBezTo>
                  <a:cubicBezTo>
                    <a:pt x="2472" y="19254"/>
                    <a:pt x="2278" y="19970"/>
                    <a:pt x="3382" y="21726"/>
                  </a:cubicBezTo>
                  <a:cubicBezTo>
                    <a:pt x="2667" y="22052"/>
                    <a:pt x="1952" y="21921"/>
                    <a:pt x="1626" y="22835"/>
                  </a:cubicBezTo>
                  <a:cubicBezTo>
                    <a:pt x="1368" y="23550"/>
                    <a:pt x="1757" y="24266"/>
                    <a:pt x="2214" y="24786"/>
                  </a:cubicBezTo>
                  <a:cubicBezTo>
                    <a:pt x="0" y="24786"/>
                    <a:pt x="0" y="27127"/>
                    <a:pt x="1368" y="28299"/>
                  </a:cubicBezTo>
                  <a:cubicBezTo>
                    <a:pt x="163" y="28996"/>
                    <a:pt x="627" y="31296"/>
                    <a:pt x="2033" y="31296"/>
                  </a:cubicBezTo>
                  <a:cubicBezTo>
                    <a:pt x="2070" y="31296"/>
                    <a:pt x="2108" y="31295"/>
                    <a:pt x="2146" y="31291"/>
                  </a:cubicBezTo>
                  <a:lnTo>
                    <a:pt x="2146" y="31291"/>
                  </a:lnTo>
                  <a:cubicBezTo>
                    <a:pt x="1489" y="32514"/>
                    <a:pt x="2596" y="33123"/>
                    <a:pt x="3678" y="33123"/>
                  </a:cubicBezTo>
                  <a:cubicBezTo>
                    <a:pt x="4094" y="33123"/>
                    <a:pt x="4506" y="33033"/>
                    <a:pt x="4813" y="32853"/>
                  </a:cubicBezTo>
                  <a:cubicBezTo>
                    <a:pt x="6311" y="32070"/>
                    <a:pt x="6375" y="30183"/>
                    <a:pt x="4749" y="29666"/>
                  </a:cubicBezTo>
                  <a:cubicBezTo>
                    <a:pt x="6442" y="29467"/>
                    <a:pt x="6506" y="26670"/>
                    <a:pt x="4881" y="26217"/>
                  </a:cubicBezTo>
                  <a:cubicBezTo>
                    <a:pt x="6701" y="26153"/>
                    <a:pt x="6832" y="23745"/>
                    <a:pt x="5791" y="22835"/>
                  </a:cubicBezTo>
                  <a:cubicBezTo>
                    <a:pt x="7484" y="22314"/>
                    <a:pt x="8394" y="20037"/>
                    <a:pt x="6506" y="19191"/>
                  </a:cubicBezTo>
                  <a:lnTo>
                    <a:pt x="6506" y="19191"/>
                  </a:lnTo>
                  <a:cubicBezTo>
                    <a:pt x="6660" y="19244"/>
                    <a:pt x="6808" y="19269"/>
                    <a:pt x="6948" y="19269"/>
                  </a:cubicBezTo>
                  <a:cubicBezTo>
                    <a:pt x="8522" y="19269"/>
                    <a:pt x="9133" y="16161"/>
                    <a:pt x="7221" y="15741"/>
                  </a:cubicBezTo>
                  <a:cubicBezTo>
                    <a:pt x="8978" y="14962"/>
                    <a:pt x="8068" y="12685"/>
                    <a:pt x="6438" y="12554"/>
                  </a:cubicBezTo>
                  <a:cubicBezTo>
                    <a:pt x="7805" y="11970"/>
                    <a:pt x="7285" y="10214"/>
                    <a:pt x="6116" y="9756"/>
                  </a:cubicBezTo>
                  <a:cubicBezTo>
                    <a:pt x="7547" y="9041"/>
                    <a:pt x="7809" y="6959"/>
                    <a:pt x="6375" y="6049"/>
                  </a:cubicBezTo>
                  <a:cubicBezTo>
                    <a:pt x="7805" y="5334"/>
                    <a:pt x="8000" y="3645"/>
                    <a:pt x="6375" y="3124"/>
                  </a:cubicBezTo>
                  <a:cubicBezTo>
                    <a:pt x="7479" y="2472"/>
                    <a:pt x="8652" y="259"/>
                    <a:pt x="6569"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8"/>
            <p:cNvSpPr/>
            <p:nvPr/>
          </p:nvSpPr>
          <p:spPr>
            <a:xfrm>
              <a:off x="4466525" y="6249800"/>
              <a:ext cx="164350" cy="719100"/>
            </a:xfrm>
            <a:custGeom>
              <a:rect b="b" l="l" r="r" t="t"/>
              <a:pathLst>
                <a:path extrusionOk="0" h="28764" w="6574">
                  <a:moveTo>
                    <a:pt x="4098" y="1"/>
                  </a:moveTo>
                  <a:lnTo>
                    <a:pt x="2278" y="779"/>
                  </a:lnTo>
                  <a:cubicBezTo>
                    <a:pt x="458" y="1042"/>
                    <a:pt x="5" y="4555"/>
                    <a:pt x="2278" y="4813"/>
                  </a:cubicBezTo>
                  <a:cubicBezTo>
                    <a:pt x="585" y="5008"/>
                    <a:pt x="1626" y="7027"/>
                    <a:pt x="2278" y="7678"/>
                  </a:cubicBezTo>
                  <a:cubicBezTo>
                    <a:pt x="653" y="7805"/>
                    <a:pt x="852" y="9757"/>
                    <a:pt x="1757" y="10671"/>
                  </a:cubicBezTo>
                  <a:cubicBezTo>
                    <a:pt x="132" y="10798"/>
                    <a:pt x="1305" y="12817"/>
                    <a:pt x="2147" y="13143"/>
                  </a:cubicBezTo>
                  <a:cubicBezTo>
                    <a:pt x="1237" y="13858"/>
                    <a:pt x="2083" y="15225"/>
                    <a:pt x="2930" y="15483"/>
                  </a:cubicBezTo>
                  <a:cubicBezTo>
                    <a:pt x="1889" y="16067"/>
                    <a:pt x="2346" y="17371"/>
                    <a:pt x="2993" y="18086"/>
                  </a:cubicBezTo>
                  <a:cubicBezTo>
                    <a:pt x="1626" y="18086"/>
                    <a:pt x="1626" y="19779"/>
                    <a:pt x="2346" y="20626"/>
                  </a:cubicBezTo>
                  <a:cubicBezTo>
                    <a:pt x="2262" y="20613"/>
                    <a:pt x="2182" y="20607"/>
                    <a:pt x="2105" y="20607"/>
                  </a:cubicBezTo>
                  <a:cubicBezTo>
                    <a:pt x="574" y="20607"/>
                    <a:pt x="449" y="23003"/>
                    <a:pt x="1626" y="23745"/>
                  </a:cubicBezTo>
                  <a:cubicBezTo>
                    <a:pt x="132" y="23745"/>
                    <a:pt x="1" y="25633"/>
                    <a:pt x="1173" y="26217"/>
                  </a:cubicBezTo>
                  <a:cubicBezTo>
                    <a:pt x="230" y="27098"/>
                    <a:pt x="925" y="28763"/>
                    <a:pt x="2202" y="28763"/>
                  </a:cubicBezTo>
                  <a:cubicBezTo>
                    <a:pt x="2249" y="28763"/>
                    <a:pt x="2297" y="28761"/>
                    <a:pt x="2346" y="28756"/>
                  </a:cubicBezTo>
                  <a:cubicBezTo>
                    <a:pt x="3256" y="28625"/>
                    <a:pt x="4750" y="27063"/>
                    <a:pt x="3582" y="26348"/>
                  </a:cubicBezTo>
                  <a:cubicBezTo>
                    <a:pt x="4686" y="26090"/>
                    <a:pt x="4881" y="24266"/>
                    <a:pt x="3840" y="23813"/>
                  </a:cubicBezTo>
                  <a:cubicBezTo>
                    <a:pt x="5402" y="23618"/>
                    <a:pt x="5533" y="21404"/>
                    <a:pt x="4229" y="20820"/>
                  </a:cubicBezTo>
                  <a:cubicBezTo>
                    <a:pt x="5270" y="20820"/>
                    <a:pt x="6180" y="18738"/>
                    <a:pt x="5012" y="18281"/>
                  </a:cubicBezTo>
                  <a:cubicBezTo>
                    <a:pt x="6117" y="18150"/>
                    <a:pt x="6375" y="16004"/>
                    <a:pt x="5338" y="15547"/>
                  </a:cubicBezTo>
                  <a:cubicBezTo>
                    <a:pt x="6117" y="14700"/>
                    <a:pt x="6574" y="12360"/>
                    <a:pt x="4944" y="12296"/>
                  </a:cubicBezTo>
                  <a:cubicBezTo>
                    <a:pt x="6117" y="11513"/>
                    <a:pt x="4944" y="9693"/>
                    <a:pt x="4098" y="9304"/>
                  </a:cubicBezTo>
                  <a:cubicBezTo>
                    <a:pt x="5207" y="8389"/>
                    <a:pt x="5270" y="6764"/>
                    <a:pt x="3971" y="5985"/>
                  </a:cubicBezTo>
                  <a:cubicBezTo>
                    <a:pt x="5727" y="5791"/>
                    <a:pt x="5529" y="3708"/>
                    <a:pt x="4360" y="2993"/>
                  </a:cubicBezTo>
                  <a:cubicBezTo>
                    <a:pt x="5334" y="2083"/>
                    <a:pt x="6053" y="195"/>
                    <a:pt x="4098" y="1"/>
                  </a:cubicBezTo>
                  <a:close/>
                </a:path>
              </a:pathLst>
            </a:custGeom>
            <a:solidFill>
              <a:srgbClr val="42C0C8">
                <a:alpha val="186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8"/>
            <p:cNvSpPr/>
            <p:nvPr/>
          </p:nvSpPr>
          <p:spPr>
            <a:xfrm>
              <a:off x="4193325" y="6231925"/>
              <a:ext cx="131775" cy="686325"/>
            </a:xfrm>
            <a:custGeom>
              <a:rect b="b" l="l" r="r" t="t"/>
              <a:pathLst>
                <a:path extrusionOk="0" h="27453" w="5271">
                  <a:moveTo>
                    <a:pt x="3577" y="0"/>
                  </a:moveTo>
                  <a:lnTo>
                    <a:pt x="2929" y="1105"/>
                  </a:lnTo>
                  <a:cubicBezTo>
                    <a:pt x="3382" y="3056"/>
                    <a:pt x="3776" y="4813"/>
                    <a:pt x="3776" y="6895"/>
                  </a:cubicBezTo>
                  <a:cubicBezTo>
                    <a:pt x="3776" y="8393"/>
                    <a:pt x="3645" y="9756"/>
                    <a:pt x="2993" y="11123"/>
                  </a:cubicBezTo>
                  <a:cubicBezTo>
                    <a:pt x="2278" y="12554"/>
                    <a:pt x="1300" y="13726"/>
                    <a:pt x="1435" y="15419"/>
                  </a:cubicBezTo>
                  <a:cubicBezTo>
                    <a:pt x="1499" y="16588"/>
                    <a:pt x="2282" y="17434"/>
                    <a:pt x="2671" y="18475"/>
                  </a:cubicBezTo>
                  <a:cubicBezTo>
                    <a:pt x="3061" y="19449"/>
                    <a:pt x="2993" y="20621"/>
                    <a:pt x="2735" y="21662"/>
                  </a:cubicBezTo>
                  <a:cubicBezTo>
                    <a:pt x="2214" y="23745"/>
                    <a:pt x="458" y="25438"/>
                    <a:pt x="1" y="27452"/>
                  </a:cubicBezTo>
                  <a:cubicBezTo>
                    <a:pt x="847" y="27190"/>
                    <a:pt x="1825" y="25044"/>
                    <a:pt x="2278" y="24265"/>
                  </a:cubicBezTo>
                  <a:cubicBezTo>
                    <a:pt x="2862" y="23093"/>
                    <a:pt x="3319" y="21794"/>
                    <a:pt x="3645" y="20490"/>
                  </a:cubicBezTo>
                  <a:cubicBezTo>
                    <a:pt x="4292" y="17498"/>
                    <a:pt x="1368" y="15546"/>
                    <a:pt x="2862" y="12622"/>
                  </a:cubicBezTo>
                  <a:cubicBezTo>
                    <a:pt x="3903" y="10539"/>
                    <a:pt x="5270" y="8393"/>
                    <a:pt x="5207" y="5922"/>
                  </a:cubicBezTo>
                  <a:cubicBezTo>
                    <a:pt x="5139" y="3772"/>
                    <a:pt x="4292" y="1757"/>
                    <a:pt x="357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8"/>
            <p:cNvSpPr/>
            <p:nvPr/>
          </p:nvSpPr>
          <p:spPr>
            <a:xfrm>
              <a:off x="4360825" y="6243350"/>
              <a:ext cx="105625" cy="793625"/>
            </a:xfrm>
            <a:custGeom>
              <a:rect b="b" l="l" r="r" t="t"/>
              <a:pathLst>
                <a:path extrusionOk="0" h="31745" w="4225">
                  <a:moveTo>
                    <a:pt x="2667" y="0"/>
                  </a:moveTo>
                  <a:lnTo>
                    <a:pt x="1888" y="779"/>
                  </a:lnTo>
                  <a:cubicBezTo>
                    <a:pt x="1952" y="2079"/>
                    <a:pt x="1952" y="3382"/>
                    <a:pt x="1952" y="4618"/>
                  </a:cubicBezTo>
                  <a:cubicBezTo>
                    <a:pt x="1952" y="6502"/>
                    <a:pt x="1300" y="8258"/>
                    <a:pt x="1237" y="10146"/>
                  </a:cubicBezTo>
                  <a:cubicBezTo>
                    <a:pt x="1105" y="13985"/>
                    <a:pt x="3319" y="17108"/>
                    <a:pt x="2405" y="20947"/>
                  </a:cubicBezTo>
                  <a:cubicBezTo>
                    <a:pt x="1952" y="22962"/>
                    <a:pt x="585" y="24655"/>
                    <a:pt x="259" y="26737"/>
                  </a:cubicBezTo>
                  <a:cubicBezTo>
                    <a:pt x="1" y="28557"/>
                    <a:pt x="327" y="30119"/>
                    <a:pt x="911" y="31744"/>
                  </a:cubicBezTo>
                  <a:cubicBezTo>
                    <a:pt x="974" y="30314"/>
                    <a:pt x="716" y="28947"/>
                    <a:pt x="974" y="27516"/>
                  </a:cubicBezTo>
                  <a:cubicBezTo>
                    <a:pt x="1237" y="26018"/>
                    <a:pt x="1821" y="24718"/>
                    <a:pt x="2405" y="23351"/>
                  </a:cubicBezTo>
                  <a:cubicBezTo>
                    <a:pt x="3446" y="20748"/>
                    <a:pt x="4225" y="17824"/>
                    <a:pt x="3251" y="15089"/>
                  </a:cubicBezTo>
                  <a:cubicBezTo>
                    <a:pt x="2210" y="12228"/>
                    <a:pt x="1884" y="10214"/>
                    <a:pt x="2472" y="7153"/>
                  </a:cubicBezTo>
                  <a:cubicBezTo>
                    <a:pt x="2925" y="4749"/>
                    <a:pt x="3319" y="2405"/>
                    <a:pt x="26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8"/>
            <p:cNvSpPr/>
            <p:nvPr/>
          </p:nvSpPr>
          <p:spPr>
            <a:xfrm>
              <a:off x="4507175" y="6230325"/>
              <a:ext cx="76525" cy="725275"/>
            </a:xfrm>
            <a:custGeom>
              <a:rect b="b" l="l" r="r" t="t"/>
              <a:pathLst>
                <a:path extrusionOk="0" h="29011" w="3061">
                  <a:moveTo>
                    <a:pt x="914" y="1"/>
                  </a:moveTo>
                  <a:lnTo>
                    <a:pt x="199" y="974"/>
                  </a:lnTo>
                  <a:cubicBezTo>
                    <a:pt x="0" y="3120"/>
                    <a:pt x="1693" y="5008"/>
                    <a:pt x="1498" y="7285"/>
                  </a:cubicBezTo>
                  <a:cubicBezTo>
                    <a:pt x="1367" y="8652"/>
                    <a:pt x="1041" y="9952"/>
                    <a:pt x="1041" y="11319"/>
                  </a:cubicBezTo>
                  <a:cubicBezTo>
                    <a:pt x="978" y="12880"/>
                    <a:pt x="1435" y="14374"/>
                    <a:pt x="1693" y="15873"/>
                  </a:cubicBezTo>
                  <a:cubicBezTo>
                    <a:pt x="2150" y="18146"/>
                    <a:pt x="1956" y="20296"/>
                    <a:pt x="1367" y="22505"/>
                  </a:cubicBezTo>
                  <a:cubicBezTo>
                    <a:pt x="720" y="24655"/>
                    <a:pt x="394" y="26801"/>
                    <a:pt x="847" y="29010"/>
                  </a:cubicBezTo>
                  <a:cubicBezTo>
                    <a:pt x="1109" y="26217"/>
                    <a:pt x="1693" y="23419"/>
                    <a:pt x="2345" y="20685"/>
                  </a:cubicBezTo>
                  <a:cubicBezTo>
                    <a:pt x="3060" y="17824"/>
                    <a:pt x="2540" y="15157"/>
                    <a:pt x="2019" y="12360"/>
                  </a:cubicBezTo>
                  <a:cubicBezTo>
                    <a:pt x="1693" y="10277"/>
                    <a:pt x="1956" y="8132"/>
                    <a:pt x="2083" y="6049"/>
                  </a:cubicBezTo>
                  <a:cubicBezTo>
                    <a:pt x="2150" y="4877"/>
                    <a:pt x="2083" y="3903"/>
                    <a:pt x="1630" y="2794"/>
                  </a:cubicBezTo>
                  <a:cubicBezTo>
                    <a:pt x="1304" y="1884"/>
                    <a:pt x="847" y="974"/>
                    <a:pt x="9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8"/>
            <p:cNvSpPr/>
            <p:nvPr/>
          </p:nvSpPr>
          <p:spPr>
            <a:xfrm>
              <a:off x="4194925" y="6209175"/>
              <a:ext cx="450575" cy="107925"/>
            </a:xfrm>
            <a:custGeom>
              <a:rect b="b" l="l" r="r" t="t"/>
              <a:pathLst>
                <a:path extrusionOk="0" h="4317" w="18023">
                  <a:moveTo>
                    <a:pt x="14966" y="0"/>
                  </a:moveTo>
                  <a:lnTo>
                    <a:pt x="1498" y="132"/>
                  </a:lnTo>
                  <a:cubicBezTo>
                    <a:pt x="914" y="716"/>
                    <a:pt x="0" y="1169"/>
                    <a:pt x="0" y="2083"/>
                  </a:cubicBezTo>
                  <a:cubicBezTo>
                    <a:pt x="0" y="3006"/>
                    <a:pt x="737" y="3293"/>
                    <a:pt x="1599" y="3293"/>
                  </a:cubicBezTo>
                  <a:cubicBezTo>
                    <a:pt x="2437" y="3293"/>
                    <a:pt x="3393" y="3021"/>
                    <a:pt x="3907" y="2798"/>
                  </a:cubicBezTo>
                  <a:cubicBezTo>
                    <a:pt x="4012" y="3852"/>
                    <a:pt x="5255" y="4317"/>
                    <a:pt x="6520" y="4317"/>
                  </a:cubicBezTo>
                  <a:cubicBezTo>
                    <a:pt x="7597" y="4317"/>
                    <a:pt x="8690" y="3980"/>
                    <a:pt x="9108" y="3382"/>
                  </a:cubicBezTo>
                  <a:cubicBezTo>
                    <a:pt x="9344" y="4038"/>
                    <a:pt x="10016" y="4313"/>
                    <a:pt x="10762" y="4313"/>
                  </a:cubicBezTo>
                  <a:cubicBezTo>
                    <a:pt x="11865" y="4313"/>
                    <a:pt x="13132" y="3714"/>
                    <a:pt x="13404" y="2862"/>
                  </a:cubicBezTo>
                  <a:cubicBezTo>
                    <a:pt x="13891" y="3219"/>
                    <a:pt x="14818" y="3495"/>
                    <a:pt x="15680" y="3495"/>
                  </a:cubicBezTo>
                  <a:cubicBezTo>
                    <a:pt x="16542" y="3495"/>
                    <a:pt x="17339" y="3219"/>
                    <a:pt x="17565" y="2472"/>
                  </a:cubicBezTo>
                  <a:cubicBezTo>
                    <a:pt x="18022" y="910"/>
                    <a:pt x="16198" y="195"/>
                    <a:pt x="1496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8"/>
            <p:cNvSpPr/>
            <p:nvPr/>
          </p:nvSpPr>
          <p:spPr>
            <a:xfrm>
              <a:off x="4194925" y="6209175"/>
              <a:ext cx="450575" cy="107925"/>
            </a:xfrm>
            <a:custGeom>
              <a:rect b="b" l="l" r="r" t="t"/>
              <a:pathLst>
                <a:path extrusionOk="0" h="4317" w="18023">
                  <a:moveTo>
                    <a:pt x="14966" y="0"/>
                  </a:moveTo>
                  <a:lnTo>
                    <a:pt x="1498" y="132"/>
                  </a:lnTo>
                  <a:cubicBezTo>
                    <a:pt x="914" y="716"/>
                    <a:pt x="0" y="1169"/>
                    <a:pt x="0" y="2083"/>
                  </a:cubicBezTo>
                  <a:cubicBezTo>
                    <a:pt x="0" y="3006"/>
                    <a:pt x="737" y="3293"/>
                    <a:pt x="1599" y="3293"/>
                  </a:cubicBezTo>
                  <a:cubicBezTo>
                    <a:pt x="2437" y="3293"/>
                    <a:pt x="3393" y="3021"/>
                    <a:pt x="3907" y="2798"/>
                  </a:cubicBezTo>
                  <a:cubicBezTo>
                    <a:pt x="4012" y="3852"/>
                    <a:pt x="5255" y="4317"/>
                    <a:pt x="6520" y="4317"/>
                  </a:cubicBezTo>
                  <a:cubicBezTo>
                    <a:pt x="7597" y="4317"/>
                    <a:pt x="8690" y="3980"/>
                    <a:pt x="9108" y="3382"/>
                  </a:cubicBezTo>
                  <a:cubicBezTo>
                    <a:pt x="9344" y="4038"/>
                    <a:pt x="10016" y="4313"/>
                    <a:pt x="10762" y="4313"/>
                  </a:cubicBezTo>
                  <a:cubicBezTo>
                    <a:pt x="11865" y="4313"/>
                    <a:pt x="13132" y="3714"/>
                    <a:pt x="13404" y="2862"/>
                  </a:cubicBezTo>
                  <a:cubicBezTo>
                    <a:pt x="13891" y="3219"/>
                    <a:pt x="14818" y="3495"/>
                    <a:pt x="15680" y="3495"/>
                  </a:cubicBezTo>
                  <a:cubicBezTo>
                    <a:pt x="16542" y="3495"/>
                    <a:pt x="17339" y="3219"/>
                    <a:pt x="17565" y="2472"/>
                  </a:cubicBezTo>
                  <a:cubicBezTo>
                    <a:pt x="18022" y="910"/>
                    <a:pt x="16198" y="195"/>
                    <a:pt x="1496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8"/>
            <p:cNvSpPr/>
            <p:nvPr/>
          </p:nvSpPr>
          <p:spPr>
            <a:xfrm>
              <a:off x="4154275" y="5915550"/>
              <a:ext cx="517250" cy="358725"/>
            </a:xfrm>
            <a:custGeom>
              <a:rect b="b" l="l" r="r" t="t"/>
              <a:pathLst>
                <a:path extrusionOk="0" h="14349" w="20690">
                  <a:moveTo>
                    <a:pt x="10345" y="0"/>
                  </a:moveTo>
                  <a:cubicBezTo>
                    <a:pt x="4127" y="0"/>
                    <a:pt x="1" y="5401"/>
                    <a:pt x="1" y="8584"/>
                  </a:cubicBezTo>
                  <a:cubicBezTo>
                    <a:pt x="1" y="11767"/>
                    <a:pt x="4127" y="14348"/>
                    <a:pt x="10345" y="14348"/>
                  </a:cubicBezTo>
                  <a:cubicBezTo>
                    <a:pt x="16563" y="14348"/>
                    <a:pt x="20689" y="11767"/>
                    <a:pt x="20689" y="8584"/>
                  </a:cubicBezTo>
                  <a:cubicBezTo>
                    <a:pt x="20689" y="5405"/>
                    <a:pt x="16563" y="0"/>
                    <a:pt x="1034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8"/>
            <p:cNvSpPr/>
            <p:nvPr/>
          </p:nvSpPr>
          <p:spPr>
            <a:xfrm>
              <a:off x="4476200" y="6101925"/>
              <a:ext cx="80400" cy="54300"/>
            </a:xfrm>
            <a:custGeom>
              <a:rect b="b" l="l" r="r" t="t"/>
              <a:pathLst>
                <a:path extrusionOk="0" h="2172" w="3216">
                  <a:moveTo>
                    <a:pt x="1613" y="0"/>
                  </a:moveTo>
                  <a:cubicBezTo>
                    <a:pt x="638" y="0"/>
                    <a:pt x="1" y="1472"/>
                    <a:pt x="1265" y="2051"/>
                  </a:cubicBezTo>
                  <a:cubicBezTo>
                    <a:pt x="1446" y="2135"/>
                    <a:pt x="1617" y="2171"/>
                    <a:pt x="1773" y="2171"/>
                  </a:cubicBezTo>
                  <a:cubicBezTo>
                    <a:pt x="2817" y="2171"/>
                    <a:pt x="3216" y="527"/>
                    <a:pt x="1971" y="66"/>
                  </a:cubicBezTo>
                  <a:cubicBezTo>
                    <a:pt x="1849" y="21"/>
                    <a:pt x="1729" y="0"/>
                    <a:pt x="161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8"/>
            <p:cNvSpPr/>
            <p:nvPr/>
          </p:nvSpPr>
          <p:spPr>
            <a:xfrm>
              <a:off x="4263850" y="6096875"/>
              <a:ext cx="80000" cy="54000"/>
            </a:xfrm>
            <a:custGeom>
              <a:rect b="b" l="l" r="r" t="t"/>
              <a:pathLst>
                <a:path extrusionOk="0" h="2160" w="3200">
                  <a:moveTo>
                    <a:pt x="1608" y="1"/>
                  </a:moveTo>
                  <a:cubicBezTo>
                    <a:pt x="594" y="1"/>
                    <a:pt x="0" y="1572"/>
                    <a:pt x="1332" y="2071"/>
                  </a:cubicBezTo>
                  <a:cubicBezTo>
                    <a:pt x="1493" y="2132"/>
                    <a:pt x="1643" y="2160"/>
                    <a:pt x="1781" y="2160"/>
                  </a:cubicBezTo>
                  <a:cubicBezTo>
                    <a:pt x="2878" y="2160"/>
                    <a:pt x="3200" y="427"/>
                    <a:pt x="1903" y="44"/>
                  </a:cubicBezTo>
                  <a:cubicBezTo>
                    <a:pt x="1802" y="14"/>
                    <a:pt x="1703" y="1"/>
                    <a:pt x="160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8"/>
            <p:cNvSpPr/>
            <p:nvPr/>
          </p:nvSpPr>
          <p:spPr>
            <a:xfrm>
              <a:off x="4369725" y="6144250"/>
              <a:ext cx="90775" cy="23400"/>
            </a:xfrm>
            <a:custGeom>
              <a:rect b="b" l="l" r="r" t="t"/>
              <a:pathLst>
                <a:path extrusionOk="0" h="936" w="3631">
                  <a:moveTo>
                    <a:pt x="3295" y="1"/>
                  </a:moveTo>
                  <a:cubicBezTo>
                    <a:pt x="3254" y="1"/>
                    <a:pt x="3210" y="13"/>
                    <a:pt x="3166" y="41"/>
                  </a:cubicBezTo>
                  <a:cubicBezTo>
                    <a:pt x="2665" y="368"/>
                    <a:pt x="2188" y="476"/>
                    <a:pt x="1776" y="476"/>
                  </a:cubicBezTo>
                  <a:cubicBezTo>
                    <a:pt x="987" y="476"/>
                    <a:pt x="434" y="79"/>
                    <a:pt x="398" y="54"/>
                  </a:cubicBezTo>
                  <a:cubicBezTo>
                    <a:pt x="356" y="21"/>
                    <a:pt x="307" y="5"/>
                    <a:pt x="258" y="5"/>
                  </a:cubicBezTo>
                  <a:cubicBezTo>
                    <a:pt x="188" y="5"/>
                    <a:pt x="119" y="38"/>
                    <a:pt x="76" y="100"/>
                  </a:cubicBezTo>
                  <a:cubicBezTo>
                    <a:pt x="0" y="202"/>
                    <a:pt x="21" y="346"/>
                    <a:pt x="123" y="422"/>
                  </a:cubicBezTo>
                  <a:lnTo>
                    <a:pt x="148" y="443"/>
                  </a:lnTo>
                  <a:cubicBezTo>
                    <a:pt x="284" y="533"/>
                    <a:pt x="927" y="935"/>
                    <a:pt x="1796" y="935"/>
                  </a:cubicBezTo>
                  <a:cubicBezTo>
                    <a:pt x="2283" y="935"/>
                    <a:pt x="2841" y="809"/>
                    <a:pt x="3420" y="430"/>
                  </a:cubicBezTo>
                  <a:cubicBezTo>
                    <a:pt x="3631" y="290"/>
                    <a:pt x="3495" y="1"/>
                    <a:pt x="32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8"/>
            <p:cNvSpPr/>
            <p:nvPr/>
          </p:nvSpPr>
          <p:spPr>
            <a:xfrm>
              <a:off x="4350425" y="6079150"/>
              <a:ext cx="47575" cy="35250"/>
            </a:xfrm>
            <a:custGeom>
              <a:rect b="b" l="l" r="r" t="t"/>
              <a:pathLst>
                <a:path extrusionOk="0" h="1410" w="1903">
                  <a:moveTo>
                    <a:pt x="252" y="1"/>
                  </a:moveTo>
                  <a:cubicBezTo>
                    <a:pt x="127" y="1"/>
                    <a:pt x="0" y="92"/>
                    <a:pt x="19" y="258"/>
                  </a:cubicBezTo>
                  <a:cubicBezTo>
                    <a:pt x="57" y="571"/>
                    <a:pt x="205" y="1041"/>
                    <a:pt x="548" y="1269"/>
                  </a:cubicBezTo>
                  <a:cubicBezTo>
                    <a:pt x="681" y="1360"/>
                    <a:pt x="837" y="1410"/>
                    <a:pt x="997" y="1410"/>
                  </a:cubicBezTo>
                  <a:cubicBezTo>
                    <a:pt x="1010" y="1410"/>
                    <a:pt x="1022" y="1410"/>
                    <a:pt x="1035" y="1409"/>
                  </a:cubicBezTo>
                  <a:cubicBezTo>
                    <a:pt x="1039" y="1409"/>
                    <a:pt x="1044" y="1409"/>
                    <a:pt x="1049" y="1409"/>
                  </a:cubicBezTo>
                  <a:cubicBezTo>
                    <a:pt x="1256" y="1409"/>
                    <a:pt x="1457" y="1321"/>
                    <a:pt x="1597" y="1168"/>
                  </a:cubicBezTo>
                  <a:cubicBezTo>
                    <a:pt x="1902" y="838"/>
                    <a:pt x="1877" y="300"/>
                    <a:pt x="1877" y="241"/>
                  </a:cubicBezTo>
                  <a:cubicBezTo>
                    <a:pt x="1867" y="94"/>
                    <a:pt x="1757" y="23"/>
                    <a:pt x="1647" y="23"/>
                  </a:cubicBezTo>
                  <a:cubicBezTo>
                    <a:pt x="1526" y="23"/>
                    <a:pt x="1404" y="109"/>
                    <a:pt x="1415" y="271"/>
                  </a:cubicBezTo>
                  <a:cubicBezTo>
                    <a:pt x="1420" y="368"/>
                    <a:pt x="1403" y="694"/>
                    <a:pt x="1259" y="850"/>
                  </a:cubicBezTo>
                  <a:cubicBezTo>
                    <a:pt x="1203" y="911"/>
                    <a:pt x="1120" y="948"/>
                    <a:pt x="1039" y="948"/>
                  </a:cubicBezTo>
                  <a:cubicBezTo>
                    <a:pt x="1035" y="948"/>
                    <a:pt x="1030" y="948"/>
                    <a:pt x="1026" y="948"/>
                  </a:cubicBezTo>
                  <a:cubicBezTo>
                    <a:pt x="1024" y="948"/>
                    <a:pt x="1021" y="948"/>
                    <a:pt x="1018" y="948"/>
                  </a:cubicBezTo>
                  <a:cubicBezTo>
                    <a:pt x="572" y="948"/>
                    <a:pt x="480" y="215"/>
                    <a:pt x="480" y="207"/>
                  </a:cubicBezTo>
                  <a:cubicBezTo>
                    <a:pt x="463" y="66"/>
                    <a:pt x="358"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8"/>
            <p:cNvSpPr/>
            <p:nvPr/>
          </p:nvSpPr>
          <p:spPr>
            <a:xfrm>
              <a:off x="4436175" y="6082575"/>
              <a:ext cx="46525" cy="36075"/>
            </a:xfrm>
            <a:custGeom>
              <a:rect b="b" l="l" r="r" t="t"/>
              <a:pathLst>
                <a:path extrusionOk="0" h="1443" w="1861">
                  <a:moveTo>
                    <a:pt x="1622" y="0"/>
                  </a:moveTo>
                  <a:cubicBezTo>
                    <a:pt x="1513" y="0"/>
                    <a:pt x="1405" y="68"/>
                    <a:pt x="1393" y="210"/>
                  </a:cubicBezTo>
                  <a:cubicBezTo>
                    <a:pt x="1393" y="218"/>
                    <a:pt x="1333" y="967"/>
                    <a:pt x="885" y="980"/>
                  </a:cubicBezTo>
                  <a:cubicBezTo>
                    <a:pt x="875" y="981"/>
                    <a:pt x="866" y="981"/>
                    <a:pt x="856" y="981"/>
                  </a:cubicBezTo>
                  <a:cubicBezTo>
                    <a:pt x="781" y="981"/>
                    <a:pt x="704" y="952"/>
                    <a:pt x="648" y="895"/>
                  </a:cubicBezTo>
                  <a:cubicBezTo>
                    <a:pt x="495" y="747"/>
                    <a:pt x="462" y="430"/>
                    <a:pt x="462" y="324"/>
                  </a:cubicBezTo>
                  <a:cubicBezTo>
                    <a:pt x="464" y="168"/>
                    <a:pt x="347" y="90"/>
                    <a:pt x="230" y="90"/>
                  </a:cubicBezTo>
                  <a:cubicBezTo>
                    <a:pt x="115" y="90"/>
                    <a:pt x="0" y="166"/>
                    <a:pt x="0" y="320"/>
                  </a:cubicBezTo>
                  <a:cubicBezTo>
                    <a:pt x="0" y="379"/>
                    <a:pt x="4" y="912"/>
                    <a:pt x="326" y="1226"/>
                  </a:cubicBezTo>
                  <a:cubicBezTo>
                    <a:pt x="356" y="1259"/>
                    <a:pt x="394" y="1289"/>
                    <a:pt x="432" y="1314"/>
                  </a:cubicBezTo>
                  <a:cubicBezTo>
                    <a:pt x="561" y="1396"/>
                    <a:pt x="711" y="1442"/>
                    <a:pt x="863" y="1442"/>
                  </a:cubicBezTo>
                  <a:cubicBezTo>
                    <a:pt x="876" y="1442"/>
                    <a:pt x="889" y="1442"/>
                    <a:pt x="902" y="1441"/>
                  </a:cubicBezTo>
                  <a:cubicBezTo>
                    <a:pt x="1596" y="1420"/>
                    <a:pt x="1829" y="675"/>
                    <a:pt x="1854" y="239"/>
                  </a:cubicBezTo>
                  <a:cubicBezTo>
                    <a:pt x="1861" y="82"/>
                    <a:pt x="1741" y="0"/>
                    <a:pt x="1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3" name="Google Shape;8823;p68"/>
          <p:cNvGrpSpPr/>
          <p:nvPr/>
        </p:nvGrpSpPr>
        <p:grpSpPr>
          <a:xfrm>
            <a:off x="5156450" y="5817012"/>
            <a:ext cx="1561186" cy="2121711"/>
            <a:chOff x="5266800" y="5981250"/>
            <a:chExt cx="884725" cy="1202375"/>
          </a:xfrm>
        </p:grpSpPr>
        <p:sp>
          <p:nvSpPr>
            <p:cNvPr id="8824" name="Google Shape;8824;p68"/>
            <p:cNvSpPr/>
            <p:nvPr/>
          </p:nvSpPr>
          <p:spPr>
            <a:xfrm>
              <a:off x="5529088" y="6264188"/>
              <a:ext cx="187525" cy="253100"/>
            </a:xfrm>
            <a:custGeom>
              <a:rect b="b" l="l" r="r" t="t"/>
              <a:pathLst>
                <a:path extrusionOk="0" h="10124" w="7501">
                  <a:moveTo>
                    <a:pt x="1562" y="0"/>
                  </a:moveTo>
                  <a:lnTo>
                    <a:pt x="1562" y="0"/>
                  </a:lnTo>
                  <a:cubicBezTo>
                    <a:pt x="1" y="2341"/>
                    <a:pt x="140" y="5278"/>
                    <a:pt x="1605" y="7657"/>
                  </a:cubicBezTo>
                  <a:cubicBezTo>
                    <a:pt x="2062" y="8271"/>
                    <a:pt x="3069" y="10036"/>
                    <a:pt x="3962" y="10108"/>
                  </a:cubicBezTo>
                  <a:cubicBezTo>
                    <a:pt x="4042" y="10119"/>
                    <a:pt x="4114" y="10124"/>
                    <a:pt x="4181" y="10124"/>
                  </a:cubicBezTo>
                  <a:cubicBezTo>
                    <a:pt x="5085" y="10124"/>
                    <a:pt x="4845" y="9145"/>
                    <a:pt x="4999" y="8309"/>
                  </a:cubicBezTo>
                  <a:cubicBezTo>
                    <a:pt x="5236" y="6527"/>
                    <a:pt x="6007" y="4732"/>
                    <a:pt x="7501" y="3640"/>
                  </a:cubicBezTo>
                  <a:lnTo>
                    <a:pt x="15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8"/>
            <p:cNvSpPr/>
            <p:nvPr/>
          </p:nvSpPr>
          <p:spPr>
            <a:xfrm>
              <a:off x="5716163" y="5992013"/>
              <a:ext cx="434075" cy="225000"/>
            </a:xfrm>
            <a:custGeom>
              <a:rect b="b" l="l" r="r" t="t"/>
              <a:pathLst>
                <a:path extrusionOk="0" h="9000" w="17363">
                  <a:moveTo>
                    <a:pt x="1" y="3662"/>
                  </a:moveTo>
                  <a:lnTo>
                    <a:pt x="1" y="3662"/>
                  </a:lnTo>
                  <a:cubicBezTo>
                    <a:pt x="1" y="3663"/>
                    <a:pt x="1" y="3663"/>
                    <a:pt x="1" y="3663"/>
                  </a:cubicBezTo>
                  <a:lnTo>
                    <a:pt x="1" y="3663"/>
                  </a:lnTo>
                  <a:lnTo>
                    <a:pt x="1" y="3662"/>
                  </a:lnTo>
                  <a:close/>
                  <a:moveTo>
                    <a:pt x="9219" y="1"/>
                  </a:moveTo>
                  <a:cubicBezTo>
                    <a:pt x="7763" y="1"/>
                    <a:pt x="6358" y="251"/>
                    <a:pt x="4906" y="911"/>
                  </a:cubicBezTo>
                  <a:cubicBezTo>
                    <a:pt x="3933" y="1356"/>
                    <a:pt x="2976" y="1838"/>
                    <a:pt x="2049" y="2363"/>
                  </a:cubicBezTo>
                  <a:cubicBezTo>
                    <a:pt x="1844" y="2478"/>
                    <a:pt x="234" y="3665"/>
                    <a:pt x="16" y="3665"/>
                  </a:cubicBezTo>
                  <a:cubicBezTo>
                    <a:pt x="10" y="3665"/>
                    <a:pt x="5" y="3665"/>
                    <a:pt x="1" y="3663"/>
                  </a:cubicBezTo>
                  <a:lnTo>
                    <a:pt x="1" y="3663"/>
                  </a:lnTo>
                  <a:lnTo>
                    <a:pt x="10785" y="9000"/>
                  </a:lnTo>
                  <a:cubicBezTo>
                    <a:pt x="10506" y="8115"/>
                    <a:pt x="11111" y="7036"/>
                    <a:pt x="11721" y="6401"/>
                  </a:cubicBezTo>
                  <a:cubicBezTo>
                    <a:pt x="12770" y="5228"/>
                    <a:pt x="15970" y="4996"/>
                    <a:pt x="16398" y="3832"/>
                  </a:cubicBezTo>
                  <a:cubicBezTo>
                    <a:pt x="17363" y="1466"/>
                    <a:pt x="13748" y="539"/>
                    <a:pt x="12165" y="276"/>
                  </a:cubicBezTo>
                  <a:cubicBezTo>
                    <a:pt x="11143" y="107"/>
                    <a:pt x="10170" y="1"/>
                    <a:pt x="92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8"/>
            <p:cNvSpPr/>
            <p:nvPr/>
          </p:nvSpPr>
          <p:spPr>
            <a:xfrm>
              <a:off x="5530375" y="6264200"/>
              <a:ext cx="187525" cy="253100"/>
            </a:xfrm>
            <a:custGeom>
              <a:rect b="b" l="l" r="r" t="t"/>
              <a:pathLst>
                <a:path extrusionOk="0" h="10124" w="7501">
                  <a:moveTo>
                    <a:pt x="1562" y="0"/>
                  </a:moveTo>
                  <a:lnTo>
                    <a:pt x="1562" y="0"/>
                  </a:lnTo>
                  <a:cubicBezTo>
                    <a:pt x="1" y="2341"/>
                    <a:pt x="140" y="5278"/>
                    <a:pt x="1605" y="7657"/>
                  </a:cubicBezTo>
                  <a:cubicBezTo>
                    <a:pt x="2062" y="8271"/>
                    <a:pt x="3069" y="10036"/>
                    <a:pt x="3962" y="10108"/>
                  </a:cubicBezTo>
                  <a:cubicBezTo>
                    <a:pt x="4042" y="10119"/>
                    <a:pt x="4114" y="10124"/>
                    <a:pt x="4181" y="10124"/>
                  </a:cubicBezTo>
                  <a:cubicBezTo>
                    <a:pt x="5085" y="10124"/>
                    <a:pt x="4845" y="9145"/>
                    <a:pt x="4999" y="8309"/>
                  </a:cubicBezTo>
                  <a:cubicBezTo>
                    <a:pt x="5236" y="6527"/>
                    <a:pt x="6007" y="4732"/>
                    <a:pt x="7501" y="3640"/>
                  </a:cubicBezTo>
                  <a:lnTo>
                    <a:pt x="1562"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8"/>
            <p:cNvSpPr/>
            <p:nvPr/>
          </p:nvSpPr>
          <p:spPr>
            <a:xfrm>
              <a:off x="5717450" y="5992025"/>
              <a:ext cx="434075" cy="225000"/>
            </a:xfrm>
            <a:custGeom>
              <a:rect b="b" l="l" r="r" t="t"/>
              <a:pathLst>
                <a:path extrusionOk="0" h="9000" w="17363">
                  <a:moveTo>
                    <a:pt x="1" y="3662"/>
                  </a:moveTo>
                  <a:lnTo>
                    <a:pt x="1" y="3662"/>
                  </a:lnTo>
                  <a:cubicBezTo>
                    <a:pt x="1" y="3663"/>
                    <a:pt x="1" y="3663"/>
                    <a:pt x="1" y="3663"/>
                  </a:cubicBezTo>
                  <a:lnTo>
                    <a:pt x="1" y="3663"/>
                  </a:lnTo>
                  <a:lnTo>
                    <a:pt x="1" y="3662"/>
                  </a:lnTo>
                  <a:close/>
                  <a:moveTo>
                    <a:pt x="9219" y="1"/>
                  </a:moveTo>
                  <a:cubicBezTo>
                    <a:pt x="7763" y="1"/>
                    <a:pt x="6358" y="251"/>
                    <a:pt x="4906" y="911"/>
                  </a:cubicBezTo>
                  <a:cubicBezTo>
                    <a:pt x="3933" y="1356"/>
                    <a:pt x="2976" y="1838"/>
                    <a:pt x="2049" y="2363"/>
                  </a:cubicBezTo>
                  <a:cubicBezTo>
                    <a:pt x="1844" y="2478"/>
                    <a:pt x="234" y="3665"/>
                    <a:pt x="16" y="3665"/>
                  </a:cubicBezTo>
                  <a:cubicBezTo>
                    <a:pt x="10" y="3665"/>
                    <a:pt x="5" y="3665"/>
                    <a:pt x="1" y="3663"/>
                  </a:cubicBezTo>
                  <a:lnTo>
                    <a:pt x="1" y="3663"/>
                  </a:lnTo>
                  <a:lnTo>
                    <a:pt x="10785" y="9000"/>
                  </a:lnTo>
                  <a:cubicBezTo>
                    <a:pt x="10506" y="8115"/>
                    <a:pt x="11111" y="7036"/>
                    <a:pt x="11721" y="6401"/>
                  </a:cubicBezTo>
                  <a:cubicBezTo>
                    <a:pt x="12770" y="5228"/>
                    <a:pt x="15970" y="4996"/>
                    <a:pt x="16398" y="3832"/>
                  </a:cubicBezTo>
                  <a:cubicBezTo>
                    <a:pt x="17363" y="1466"/>
                    <a:pt x="13748" y="539"/>
                    <a:pt x="12165" y="276"/>
                  </a:cubicBezTo>
                  <a:cubicBezTo>
                    <a:pt x="11143" y="107"/>
                    <a:pt x="10170" y="1"/>
                    <a:pt x="92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8"/>
            <p:cNvSpPr/>
            <p:nvPr/>
          </p:nvSpPr>
          <p:spPr>
            <a:xfrm>
              <a:off x="5266800" y="5981250"/>
              <a:ext cx="855625" cy="851700"/>
            </a:xfrm>
            <a:custGeom>
              <a:rect b="b" l="l" r="r" t="t"/>
              <a:pathLst>
                <a:path extrusionOk="0" h="34068" w="34225">
                  <a:moveTo>
                    <a:pt x="12914" y="0"/>
                  </a:moveTo>
                  <a:cubicBezTo>
                    <a:pt x="9264" y="0"/>
                    <a:pt x="5800" y="1190"/>
                    <a:pt x="3344" y="4076"/>
                  </a:cubicBezTo>
                  <a:cubicBezTo>
                    <a:pt x="2646" y="4889"/>
                    <a:pt x="1935" y="5791"/>
                    <a:pt x="1685" y="6866"/>
                  </a:cubicBezTo>
                  <a:cubicBezTo>
                    <a:pt x="1516" y="7403"/>
                    <a:pt x="1626" y="7932"/>
                    <a:pt x="1456" y="8381"/>
                  </a:cubicBezTo>
                  <a:cubicBezTo>
                    <a:pt x="1338" y="8749"/>
                    <a:pt x="1194" y="9109"/>
                    <a:pt x="1029" y="9456"/>
                  </a:cubicBezTo>
                  <a:cubicBezTo>
                    <a:pt x="458" y="10468"/>
                    <a:pt x="0" y="11568"/>
                    <a:pt x="119" y="12482"/>
                  </a:cubicBezTo>
                  <a:cubicBezTo>
                    <a:pt x="2214" y="12368"/>
                    <a:pt x="3877" y="11974"/>
                    <a:pt x="5587" y="10362"/>
                  </a:cubicBezTo>
                  <a:cubicBezTo>
                    <a:pt x="8114" y="8087"/>
                    <a:pt x="11424" y="6873"/>
                    <a:pt x="14807" y="6873"/>
                  </a:cubicBezTo>
                  <a:cubicBezTo>
                    <a:pt x="15069" y="6873"/>
                    <a:pt x="15331" y="6881"/>
                    <a:pt x="15593" y="6895"/>
                  </a:cubicBezTo>
                  <a:cubicBezTo>
                    <a:pt x="19335" y="7103"/>
                    <a:pt x="23368" y="8635"/>
                    <a:pt x="25383" y="11983"/>
                  </a:cubicBezTo>
                  <a:cubicBezTo>
                    <a:pt x="27309" y="15246"/>
                    <a:pt x="29069" y="19487"/>
                    <a:pt x="29404" y="23402"/>
                  </a:cubicBezTo>
                  <a:cubicBezTo>
                    <a:pt x="29624" y="25802"/>
                    <a:pt x="29573" y="28295"/>
                    <a:pt x="29615" y="30699"/>
                  </a:cubicBezTo>
                  <a:cubicBezTo>
                    <a:pt x="29632" y="31634"/>
                    <a:pt x="29687" y="32853"/>
                    <a:pt x="29662" y="34068"/>
                  </a:cubicBezTo>
                  <a:cubicBezTo>
                    <a:pt x="29823" y="33611"/>
                    <a:pt x="29975" y="33162"/>
                    <a:pt x="30094" y="32735"/>
                  </a:cubicBezTo>
                  <a:cubicBezTo>
                    <a:pt x="32282" y="25133"/>
                    <a:pt x="34225" y="13883"/>
                    <a:pt x="28684" y="7297"/>
                  </a:cubicBezTo>
                  <a:cubicBezTo>
                    <a:pt x="25303" y="3161"/>
                    <a:pt x="18862" y="0"/>
                    <a:pt x="1291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8"/>
            <p:cNvSpPr/>
            <p:nvPr/>
          </p:nvSpPr>
          <p:spPr>
            <a:xfrm>
              <a:off x="5269975" y="6153075"/>
              <a:ext cx="839325" cy="1030550"/>
            </a:xfrm>
            <a:custGeom>
              <a:rect b="b" l="l" r="r" t="t"/>
              <a:pathLst>
                <a:path extrusionOk="0" h="41222" w="33573">
                  <a:moveTo>
                    <a:pt x="14679" y="0"/>
                  </a:moveTo>
                  <a:cubicBezTo>
                    <a:pt x="11293" y="0"/>
                    <a:pt x="7987" y="1214"/>
                    <a:pt x="5465" y="3489"/>
                  </a:cubicBezTo>
                  <a:cubicBezTo>
                    <a:pt x="3759" y="5101"/>
                    <a:pt x="2091" y="5499"/>
                    <a:pt x="0" y="5609"/>
                  </a:cubicBezTo>
                  <a:cubicBezTo>
                    <a:pt x="115" y="6481"/>
                    <a:pt x="750" y="6782"/>
                    <a:pt x="2320" y="7061"/>
                  </a:cubicBezTo>
                  <a:cubicBezTo>
                    <a:pt x="4491" y="6570"/>
                    <a:pt x="5943" y="5351"/>
                    <a:pt x="7898" y="5233"/>
                  </a:cubicBezTo>
                  <a:cubicBezTo>
                    <a:pt x="8032" y="5224"/>
                    <a:pt x="8166" y="5220"/>
                    <a:pt x="8301" y="5220"/>
                  </a:cubicBezTo>
                  <a:cubicBezTo>
                    <a:pt x="10135" y="5220"/>
                    <a:pt x="12044" y="5971"/>
                    <a:pt x="13798" y="6689"/>
                  </a:cubicBezTo>
                  <a:cubicBezTo>
                    <a:pt x="18103" y="8487"/>
                    <a:pt x="22018" y="13714"/>
                    <a:pt x="23783" y="17955"/>
                  </a:cubicBezTo>
                  <a:cubicBezTo>
                    <a:pt x="25269" y="21583"/>
                    <a:pt x="26885" y="27606"/>
                    <a:pt x="25434" y="31461"/>
                  </a:cubicBezTo>
                  <a:cubicBezTo>
                    <a:pt x="25190" y="31475"/>
                    <a:pt x="24896" y="31478"/>
                    <a:pt x="24566" y="31478"/>
                  </a:cubicBezTo>
                  <a:cubicBezTo>
                    <a:pt x="24230" y="31478"/>
                    <a:pt x="23855" y="31475"/>
                    <a:pt x="23458" y="31475"/>
                  </a:cubicBezTo>
                  <a:cubicBezTo>
                    <a:pt x="20544" y="31475"/>
                    <a:pt x="16401" y="31663"/>
                    <a:pt x="16947" y="34809"/>
                  </a:cubicBezTo>
                  <a:cubicBezTo>
                    <a:pt x="17265" y="34270"/>
                    <a:pt x="17731" y="34071"/>
                    <a:pt x="18294" y="34071"/>
                  </a:cubicBezTo>
                  <a:cubicBezTo>
                    <a:pt x="19881" y="34071"/>
                    <a:pt x="22237" y="35650"/>
                    <a:pt x="24202" y="35650"/>
                  </a:cubicBezTo>
                  <a:cubicBezTo>
                    <a:pt x="25148" y="35650"/>
                    <a:pt x="26004" y="35284"/>
                    <a:pt x="26640" y="34200"/>
                  </a:cubicBezTo>
                  <a:lnTo>
                    <a:pt x="26640" y="34200"/>
                  </a:lnTo>
                  <a:cubicBezTo>
                    <a:pt x="26403" y="36075"/>
                    <a:pt x="26881" y="37937"/>
                    <a:pt x="28680" y="38974"/>
                  </a:cubicBezTo>
                  <a:cubicBezTo>
                    <a:pt x="29848" y="39664"/>
                    <a:pt x="32515" y="39444"/>
                    <a:pt x="32722" y="41222"/>
                  </a:cubicBezTo>
                  <a:cubicBezTo>
                    <a:pt x="33234" y="39876"/>
                    <a:pt x="33573" y="38712"/>
                    <a:pt x="33192" y="37294"/>
                  </a:cubicBezTo>
                  <a:cubicBezTo>
                    <a:pt x="32714" y="35431"/>
                    <a:pt x="31372" y="35008"/>
                    <a:pt x="29929" y="33967"/>
                  </a:cubicBezTo>
                  <a:cubicBezTo>
                    <a:pt x="27656" y="32282"/>
                    <a:pt x="28701" y="29599"/>
                    <a:pt x="29539" y="27195"/>
                  </a:cubicBezTo>
                  <a:cubicBezTo>
                    <a:pt x="29565" y="25976"/>
                    <a:pt x="29505" y="24761"/>
                    <a:pt x="29493" y="23822"/>
                  </a:cubicBezTo>
                  <a:cubicBezTo>
                    <a:pt x="29450" y="21422"/>
                    <a:pt x="29497" y="18925"/>
                    <a:pt x="29281" y="16525"/>
                  </a:cubicBezTo>
                  <a:cubicBezTo>
                    <a:pt x="28947" y="12614"/>
                    <a:pt x="27182" y="8373"/>
                    <a:pt x="25260" y="5110"/>
                  </a:cubicBezTo>
                  <a:cubicBezTo>
                    <a:pt x="23241" y="1766"/>
                    <a:pt x="19208" y="230"/>
                    <a:pt x="15466" y="22"/>
                  </a:cubicBezTo>
                  <a:cubicBezTo>
                    <a:pt x="15204" y="8"/>
                    <a:pt x="14941" y="0"/>
                    <a:pt x="14679"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8"/>
            <p:cNvSpPr/>
            <p:nvPr/>
          </p:nvSpPr>
          <p:spPr>
            <a:xfrm>
              <a:off x="5369325" y="6150300"/>
              <a:ext cx="58775" cy="41000"/>
            </a:xfrm>
            <a:custGeom>
              <a:rect b="b" l="l" r="r" t="t"/>
              <a:pathLst>
                <a:path extrusionOk="0" h="1640" w="2351">
                  <a:moveTo>
                    <a:pt x="1111" y="0"/>
                  </a:moveTo>
                  <a:cubicBezTo>
                    <a:pt x="1047" y="0"/>
                    <a:pt x="980" y="6"/>
                    <a:pt x="911" y="19"/>
                  </a:cubicBezTo>
                  <a:cubicBezTo>
                    <a:pt x="1" y="186"/>
                    <a:pt x="19" y="1639"/>
                    <a:pt x="1089" y="1639"/>
                  </a:cubicBezTo>
                  <a:cubicBezTo>
                    <a:pt x="1133" y="1639"/>
                    <a:pt x="1180" y="1637"/>
                    <a:pt x="1228" y="1632"/>
                  </a:cubicBezTo>
                  <a:cubicBezTo>
                    <a:pt x="2351" y="1508"/>
                    <a:pt x="2114" y="0"/>
                    <a:pt x="1111"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8"/>
            <p:cNvSpPr/>
            <p:nvPr/>
          </p:nvSpPr>
          <p:spPr>
            <a:xfrm>
              <a:off x="5271125" y="6254525"/>
              <a:ext cx="61350" cy="39400"/>
            </a:xfrm>
            <a:custGeom>
              <a:rect b="b" l="l" r="r" t="t"/>
              <a:pathLst>
                <a:path extrusionOk="0" h="1576" w="2454">
                  <a:moveTo>
                    <a:pt x="2215" y="0"/>
                  </a:moveTo>
                  <a:cubicBezTo>
                    <a:pt x="2155" y="0"/>
                    <a:pt x="2094" y="31"/>
                    <a:pt x="2058" y="104"/>
                  </a:cubicBezTo>
                  <a:cubicBezTo>
                    <a:pt x="1744" y="784"/>
                    <a:pt x="1062" y="1216"/>
                    <a:pt x="322" y="1216"/>
                  </a:cubicBezTo>
                  <a:cubicBezTo>
                    <a:pt x="284" y="1216"/>
                    <a:pt x="246" y="1215"/>
                    <a:pt x="208" y="1213"/>
                  </a:cubicBezTo>
                  <a:cubicBezTo>
                    <a:pt x="203" y="1212"/>
                    <a:pt x="198" y="1212"/>
                    <a:pt x="192" y="1212"/>
                  </a:cubicBezTo>
                  <a:cubicBezTo>
                    <a:pt x="97" y="1212"/>
                    <a:pt x="17" y="1282"/>
                    <a:pt x="9" y="1378"/>
                  </a:cubicBezTo>
                  <a:cubicBezTo>
                    <a:pt x="1" y="1475"/>
                    <a:pt x="69" y="1564"/>
                    <a:pt x="166" y="1572"/>
                  </a:cubicBezTo>
                  <a:lnTo>
                    <a:pt x="191" y="1572"/>
                  </a:lnTo>
                  <a:cubicBezTo>
                    <a:pt x="212" y="1574"/>
                    <a:pt x="245" y="1575"/>
                    <a:pt x="287" y="1575"/>
                  </a:cubicBezTo>
                  <a:cubicBezTo>
                    <a:pt x="659" y="1575"/>
                    <a:pt x="1787" y="1468"/>
                    <a:pt x="2384" y="260"/>
                  </a:cubicBezTo>
                  <a:cubicBezTo>
                    <a:pt x="2454" y="117"/>
                    <a:pt x="2335" y="0"/>
                    <a:pt x="2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8"/>
            <p:cNvSpPr/>
            <p:nvPr/>
          </p:nvSpPr>
          <p:spPr>
            <a:xfrm>
              <a:off x="5324800" y="6155600"/>
              <a:ext cx="39900" cy="34550"/>
            </a:xfrm>
            <a:custGeom>
              <a:rect b="b" l="l" r="r" t="t"/>
              <a:pathLst>
                <a:path extrusionOk="0" h="1382" w="1596">
                  <a:moveTo>
                    <a:pt x="1145" y="0"/>
                  </a:moveTo>
                  <a:cubicBezTo>
                    <a:pt x="1026" y="0"/>
                    <a:pt x="909" y="118"/>
                    <a:pt x="978" y="260"/>
                  </a:cubicBezTo>
                  <a:cubicBezTo>
                    <a:pt x="978" y="264"/>
                    <a:pt x="1240" y="789"/>
                    <a:pt x="944" y="975"/>
                  </a:cubicBezTo>
                  <a:cubicBezTo>
                    <a:pt x="903" y="1003"/>
                    <a:pt x="853" y="1020"/>
                    <a:pt x="803" y="1020"/>
                  </a:cubicBezTo>
                  <a:cubicBezTo>
                    <a:pt x="785" y="1020"/>
                    <a:pt x="767" y="1018"/>
                    <a:pt x="749" y="1013"/>
                  </a:cubicBezTo>
                  <a:cubicBezTo>
                    <a:pt x="588" y="975"/>
                    <a:pt x="440" y="776"/>
                    <a:pt x="398" y="704"/>
                  </a:cubicBezTo>
                  <a:cubicBezTo>
                    <a:pt x="359" y="640"/>
                    <a:pt x="303" y="613"/>
                    <a:pt x="246" y="613"/>
                  </a:cubicBezTo>
                  <a:cubicBezTo>
                    <a:pt x="122" y="613"/>
                    <a:pt x="0" y="744"/>
                    <a:pt x="85" y="886"/>
                  </a:cubicBezTo>
                  <a:cubicBezTo>
                    <a:pt x="110" y="924"/>
                    <a:pt x="326" y="1280"/>
                    <a:pt x="669" y="1365"/>
                  </a:cubicBezTo>
                  <a:cubicBezTo>
                    <a:pt x="702" y="1373"/>
                    <a:pt x="736" y="1377"/>
                    <a:pt x="774" y="1382"/>
                  </a:cubicBezTo>
                  <a:cubicBezTo>
                    <a:pt x="781" y="1382"/>
                    <a:pt x="789" y="1382"/>
                    <a:pt x="796" y="1382"/>
                  </a:cubicBezTo>
                  <a:cubicBezTo>
                    <a:pt x="915" y="1382"/>
                    <a:pt x="1034" y="1348"/>
                    <a:pt x="1138" y="1280"/>
                  </a:cubicBezTo>
                  <a:cubicBezTo>
                    <a:pt x="1596" y="988"/>
                    <a:pt x="1452" y="395"/>
                    <a:pt x="1299" y="95"/>
                  </a:cubicBezTo>
                  <a:cubicBezTo>
                    <a:pt x="1262" y="28"/>
                    <a:pt x="1203" y="0"/>
                    <a:pt x="11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8"/>
            <p:cNvSpPr/>
            <p:nvPr/>
          </p:nvSpPr>
          <p:spPr>
            <a:xfrm>
              <a:off x="5744225" y="6146988"/>
              <a:ext cx="193125" cy="249550"/>
            </a:xfrm>
            <a:custGeom>
              <a:rect b="b" l="l" r="r" t="t"/>
              <a:pathLst>
                <a:path extrusionOk="0" h="9982" w="7725">
                  <a:moveTo>
                    <a:pt x="0" y="0"/>
                  </a:moveTo>
                  <a:cubicBezTo>
                    <a:pt x="2176" y="2278"/>
                    <a:pt x="2328" y="6104"/>
                    <a:pt x="3623" y="8842"/>
                  </a:cubicBezTo>
                  <a:cubicBezTo>
                    <a:pt x="4002" y="9656"/>
                    <a:pt x="4456" y="9981"/>
                    <a:pt x="4905" y="9981"/>
                  </a:cubicBezTo>
                  <a:cubicBezTo>
                    <a:pt x="5771" y="9981"/>
                    <a:pt x="6622" y="8776"/>
                    <a:pt x="6895" y="7539"/>
                  </a:cubicBezTo>
                  <a:cubicBezTo>
                    <a:pt x="7225" y="6112"/>
                    <a:pt x="7725" y="3877"/>
                    <a:pt x="7255" y="2460"/>
                  </a:cubicBezTo>
                  <a:cubicBezTo>
                    <a:pt x="7255" y="2371"/>
                    <a:pt x="7162" y="2375"/>
                    <a:pt x="7162" y="2286"/>
                  </a:cubicBezTo>
                  <a:lnTo>
                    <a:pt x="0"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8"/>
            <p:cNvSpPr/>
            <p:nvPr/>
          </p:nvSpPr>
          <p:spPr>
            <a:xfrm>
              <a:off x="5745500" y="6145475"/>
              <a:ext cx="193125" cy="249550"/>
            </a:xfrm>
            <a:custGeom>
              <a:rect b="b" l="l" r="r" t="t"/>
              <a:pathLst>
                <a:path extrusionOk="0" h="9982" w="7725">
                  <a:moveTo>
                    <a:pt x="0" y="0"/>
                  </a:moveTo>
                  <a:cubicBezTo>
                    <a:pt x="2176" y="2278"/>
                    <a:pt x="2328" y="6104"/>
                    <a:pt x="3623" y="8842"/>
                  </a:cubicBezTo>
                  <a:cubicBezTo>
                    <a:pt x="4002" y="9656"/>
                    <a:pt x="4456" y="9981"/>
                    <a:pt x="4905" y="9981"/>
                  </a:cubicBezTo>
                  <a:cubicBezTo>
                    <a:pt x="5771" y="9981"/>
                    <a:pt x="6622" y="8776"/>
                    <a:pt x="6895" y="7539"/>
                  </a:cubicBezTo>
                  <a:cubicBezTo>
                    <a:pt x="7225" y="6112"/>
                    <a:pt x="7725" y="3877"/>
                    <a:pt x="7255" y="2460"/>
                  </a:cubicBezTo>
                  <a:cubicBezTo>
                    <a:pt x="7255" y="2371"/>
                    <a:pt x="7162" y="2375"/>
                    <a:pt x="7162" y="2286"/>
                  </a:cubicBezTo>
                  <a:lnTo>
                    <a:pt x="0"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8"/>
            <p:cNvSpPr/>
            <p:nvPr/>
          </p:nvSpPr>
          <p:spPr>
            <a:xfrm>
              <a:off x="5745500" y="6145475"/>
              <a:ext cx="187100" cy="251800"/>
            </a:xfrm>
            <a:custGeom>
              <a:rect b="b" l="l" r="r" t="t"/>
              <a:pathLst>
                <a:path extrusionOk="0" h="10072" w="7484">
                  <a:moveTo>
                    <a:pt x="0" y="0"/>
                  </a:moveTo>
                  <a:lnTo>
                    <a:pt x="0" y="0"/>
                  </a:lnTo>
                  <a:cubicBezTo>
                    <a:pt x="559" y="618"/>
                    <a:pt x="982" y="1338"/>
                    <a:pt x="1312" y="2096"/>
                  </a:cubicBezTo>
                  <a:cubicBezTo>
                    <a:pt x="1647" y="2853"/>
                    <a:pt x="1901" y="3645"/>
                    <a:pt x="2121" y="4445"/>
                  </a:cubicBezTo>
                  <a:cubicBezTo>
                    <a:pt x="2345" y="5244"/>
                    <a:pt x="2548" y="6049"/>
                    <a:pt x="2794" y="6849"/>
                  </a:cubicBezTo>
                  <a:cubicBezTo>
                    <a:pt x="3035" y="7644"/>
                    <a:pt x="3293" y="8440"/>
                    <a:pt x="3695" y="9189"/>
                  </a:cubicBezTo>
                  <a:cubicBezTo>
                    <a:pt x="3801" y="9380"/>
                    <a:pt x="3932" y="9553"/>
                    <a:pt x="4085" y="9706"/>
                  </a:cubicBezTo>
                  <a:cubicBezTo>
                    <a:pt x="4241" y="9866"/>
                    <a:pt x="4440" y="9981"/>
                    <a:pt x="4656" y="10040"/>
                  </a:cubicBezTo>
                  <a:cubicBezTo>
                    <a:pt x="4740" y="10061"/>
                    <a:pt x="4826" y="10071"/>
                    <a:pt x="4912" y="10071"/>
                  </a:cubicBezTo>
                  <a:cubicBezTo>
                    <a:pt x="5051" y="10071"/>
                    <a:pt x="5190" y="10044"/>
                    <a:pt x="5321" y="9989"/>
                  </a:cubicBezTo>
                  <a:cubicBezTo>
                    <a:pt x="5524" y="9904"/>
                    <a:pt x="5706" y="9782"/>
                    <a:pt x="5867" y="9634"/>
                  </a:cubicBezTo>
                  <a:cubicBezTo>
                    <a:pt x="6171" y="9333"/>
                    <a:pt x="6425" y="8986"/>
                    <a:pt x="6607" y="8601"/>
                  </a:cubicBezTo>
                  <a:cubicBezTo>
                    <a:pt x="6789" y="8220"/>
                    <a:pt x="6925" y="7818"/>
                    <a:pt x="7001" y="7403"/>
                  </a:cubicBezTo>
                  <a:cubicBezTo>
                    <a:pt x="7179" y="6590"/>
                    <a:pt x="7344" y="5769"/>
                    <a:pt x="7428" y="4940"/>
                  </a:cubicBezTo>
                  <a:cubicBezTo>
                    <a:pt x="7471" y="4525"/>
                    <a:pt x="7483" y="4106"/>
                    <a:pt x="7471" y="3691"/>
                  </a:cubicBezTo>
                  <a:cubicBezTo>
                    <a:pt x="7458" y="3272"/>
                    <a:pt x="7390" y="2857"/>
                    <a:pt x="7259" y="2460"/>
                  </a:cubicBezTo>
                  <a:cubicBezTo>
                    <a:pt x="7255" y="2426"/>
                    <a:pt x="7238" y="2392"/>
                    <a:pt x="7208" y="2371"/>
                  </a:cubicBezTo>
                  <a:cubicBezTo>
                    <a:pt x="7183" y="2349"/>
                    <a:pt x="7162" y="2320"/>
                    <a:pt x="7162" y="2286"/>
                  </a:cubicBezTo>
                  <a:lnTo>
                    <a:pt x="7162" y="2286"/>
                  </a:lnTo>
                  <a:cubicBezTo>
                    <a:pt x="7162" y="2320"/>
                    <a:pt x="7179" y="2354"/>
                    <a:pt x="7204" y="2375"/>
                  </a:cubicBezTo>
                  <a:cubicBezTo>
                    <a:pt x="7234" y="2396"/>
                    <a:pt x="7246" y="2426"/>
                    <a:pt x="7251" y="2460"/>
                  </a:cubicBezTo>
                  <a:cubicBezTo>
                    <a:pt x="7479" y="3264"/>
                    <a:pt x="7437" y="4102"/>
                    <a:pt x="7335" y="4927"/>
                  </a:cubicBezTo>
                  <a:cubicBezTo>
                    <a:pt x="7229" y="5748"/>
                    <a:pt x="7052" y="6561"/>
                    <a:pt x="6857" y="7365"/>
                  </a:cubicBezTo>
                  <a:cubicBezTo>
                    <a:pt x="6772" y="7767"/>
                    <a:pt x="6641" y="8156"/>
                    <a:pt x="6459" y="8525"/>
                  </a:cubicBezTo>
                  <a:cubicBezTo>
                    <a:pt x="6286" y="8889"/>
                    <a:pt x="6044" y="9223"/>
                    <a:pt x="5752" y="9502"/>
                  </a:cubicBezTo>
                  <a:cubicBezTo>
                    <a:pt x="5513" y="9724"/>
                    <a:pt x="5209" y="9892"/>
                    <a:pt x="4904" y="9892"/>
                  </a:cubicBezTo>
                  <a:cubicBezTo>
                    <a:pt x="4837" y="9892"/>
                    <a:pt x="4769" y="9884"/>
                    <a:pt x="4703" y="9866"/>
                  </a:cubicBezTo>
                  <a:cubicBezTo>
                    <a:pt x="4330" y="9769"/>
                    <a:pt x="4055" y="9439"/>
                    <a:pt x="3856" y="9096"/>
                  </a:cubicBezTo>
                  <a:cubicBezTo>
                    <a:pt x="3471" y="8381"/>
                    <a:pt x="3200" y="7589"/>
                    <a:pt x="2959" y="6798"/>
                  </a:cubicBezTo>
                  <a:cubicBezTo>
                    <a:pt x="2713" y="6006"/>
                    <a:pt x="2506" y="5202"/>
                    <a:pt x="2265" y="4406"/>
                  </a:cubicBezTo>
                  <a:cubicBezTo>
                    <a:pt x="2019" y="3607"/>
                    <a:pt x="1757" y="2811"/>
                    <a:pt x="1401" y="2057"/>
                  </a:cubicBezTo>
                  <a:cubicBezTo>
                    <a:pt x="1042" y="1308"/>
                    <a:pt x="593" y="589"/>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6" name="Google Shape;8836;p68"/>
          <p:cNvGrpSpPr/>
          <p:nvPr/>
        </p:nvGrpSpPr>
        <p:grpSpPr>
          <a:xfrm>
            <a:off x="4741841" y="8124331"/>
            <a:ext cx="776877" cy="1701223"/>
            <a:chOff x="4925050" y="6847975"/>
            <a:chExt cx="371925" cy="814450"/>
          </a:xfrm>
        </p:grpSpPr>
        <p:sp>
          <p:nvSpPr>
            <p:cNvPr id="8837" name="Google Shape;8837;p68"/>
            <p:cNvSpPr/>
            <p:nvPr/>
          </p:nvSpPr>
          <p:spPr>
            <a:xfrm>
              <a:off x="4985875" y="6847975"/>
              <a:ext cx="299575" cy="618075"/>
            </a:xfrm>
            <a:custGeom>
              <a:rect b="b" l="l" r="r" t="t"/>
              <a:pathLst>
                <a:path extrusionOk="0" h="24723" w="11983">
                  <a:moveTo>
                    <a:pt x="2116" y="0"/>
                  </a:moveTo>
                  <a:cubicBezTo>
                    <a:pt x="720" y="0"/>
                    <a:pt x="0" y="1917"/>
                    <a:pt x="694" y="3039"/>
                  </a:cubicBezTo>
                  <a:cubicBezTo>
                    <a:pt x="1473" y="4330"/>
                    <a:pt x="2963" y="4135"/>
                    <a:pt x="4216" y="4457"/>
                  </a:cubicBezTo>
                  <a:cubicBezTo>
                    <a:pt x="8507" y="5714"/>
                    <a:pt x="7297" y="10361"/>
                    <a:pt x="6556" y="13493"/>
                  </a:cubicBezTo>
                  <a:cubicBezTo>
                    <a:pt x="6171" y="15182"/>
                    <a:pt x="6150" y="16883"/>
                    <a:pt x="6370" y="18551"/>
                  </a:cubicBezTo>
                  <a:cubicBezTo>
                    <a:pt x="6552" y="19927"/>
                    <a:pt x="7297" y="20981"/>
                    <a:pt x="7758" y="22195"/>
                  </a:cubicBezTo>
                  <a:lnTo>
                    <a:pt x="10213" y="24722"/>
                  </a:lnTo>
                  <a:cubicBezTo>
                    <a:pt x="9388" y="23071"/>
                    <a:pt x="8766" y="21091"/>
                    <a:pt x="8888" y="19254"/>
                  </a:cubicBezTo>
                  <a:cubicBezTo>
                    <a:pt x="8977" y="16693"/>
                    <a:pt x="10171" y="14234"/>
                    <a:pt x="10759" y="11788"/>
                  </a:cubicBezTo>
                  <a:cubicBezTo>
                    <a:pt x="11360" y="9405"/>
                    <a:pt x="11982" y="6290"/>
                    <a:pt x="10653" y="4038"/>
                  </a:cubicBezTo>
                  <a:cubicBezTo>
                    <a:pt x="9947" y="2793"/>
                    <a:pt x="8393" y="1604"/>
                    <a:pt x="6975" y="1426"/>
                  </a:cubicBezTo>
                  <a:cubicBezTo>
                    <a:pt x="6871" y="1417"/>
                    <a:pt x="6768" y="1412"/>
                    <a:pt x="6666" y="1412"/>
                  </a:cubicBezTo>
                  <a:cubicBezTo>
                    <a:pt x="5458" y="1412"/>
                    <a:pt x="4376" y="2045"/>
                    <a:pt x="3216" y="2045"/>
                  </a:cubicBezTo>
                  <a:cubicBezTo>
                    <a:pt x="3203" y="2045"/>
                    <a:pt x="3189" y="2045"/>
                    <a:pt x="3174" y="2044"/>
                  </a:cubicBezTo>
                  <a:cubicBezTo>
                    <a:pt x="3171" y="2044"/>
                    <a:pt x="3168" y="2044"/>
                    <a:pt x="3165" y="2044"/>
                  </a:cubicBezTo>
                  <a:cubicBezTo>
                    <a:pt x="2197" y="2044"/>
                    <a:pt x="939" y="700"/>
                    <a:pt x="21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8"/>
            <p:cNvSpPr/>
            <p:nvPr/>
          </p:nvSpPr>
          <p:spPr>
            <a:xfrm>
              <a:off x="5212950" y="7122025"/>
              <a:ext cx="84025" cy="52875"/>
            </a:xfrm>
            <a:custGeom>
              <a:rect b="b" l="l" r="r" t="t"/>
              <a:pathLst>
                <a:path extrusionOk="0" h="2115" w="3361">
                  <a:moveTo>
                    <a:pt x="110" y="0"/>
                  </a:moveTo>
                  <a:lnTo>
                    <a:pt x="0" y="986"/>
                  </a:lnTo>
                  <a:cubicBezTo>
                    <a:pt x="315" y="1229"/>
                    <a:pt x="1095" y="2114"/>
                    <a:pt x="1577" y="2114"/>
                  </a:cubicBezTo>
                  <a:cubicBezTo>
                    <a:pt x="1607" y="2114"/>
                    <a:pt x="1636" y="2111"/>
                    <a:pt x="1663" y="2104"/>
                  </a:cubicBezTo>
                  <a:cubicBezTo>
                    <a:pt x="3361" y="1638"/>
                    <a:pt x="305" y="98"/>
                    <a:pt x="1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8"/>
            <p:cNvSpPr/>
            <p:nvPr/>
          </p:nvSpPr>
          <p:spPr>
            <a:xfrm>
              <a:off x="5223525" y="7065225"/>
              <a:ext cx="67600" cy="30300"/>
            </a:xfrm>
            <a:custGeom>
              <a:rect b="b" l="l" r="r" t="t"/>
              <a:pathLst>
                <a:path extrusionOk="0" h="1212" w="2704">
                  <a:moveTo>
                    <a:pt x="839" y="1"/>
                  </a:moveTo>
                  <a:cubicBezTo>
                    <a:pt x="478" y="1"/>
                    <a:pt x="201" y="35"/>
                    <a:pt x="191" y="84"/>
                  </a:cubicBezTo>
                  <a:cubicBezTo>
                    <a:pt x="191" y="84"/>
                    <a:pt x="0" y="956"/>
                    <a:pt x="0" y="956"/>
                  </a:cubicBezTo>
                  <a:cubicBezTo>
                    <a:pt x="3" y="943"/>
                    <a:pt x="22" y="937"/>
                    <a:pt x="55" y="937"/>
                  </a:cubicBezTo>
                  <a:cubicBezTo>
                    <a:pt x="281" y="937"/>
                    <a:pt x="1158" y="1211"/>
                    <a:pt x="1816" y="1211"/>
                  </a:cubicBezTo>
                  <a:cubicBezTo>
                    <a:pt x="2325" y="1211"/>
                    <a:pt x="2704" y="1047"/>
                    <a:pt x="2548" y="465"/>
                  </a:cubicBezTo>
                  <a:cubicBezTo>
                    <a:pt x="2455" y="116"/>
                    <a:pt x="1504" y="1"/>
                    <a:pt x="8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8"/>
            <p:cNvSpPr/>
            <p:nvPr/>
          </p:nvSpPr>
          <p:spPr>
            <a:xfrm>
              <a:off x="5219825" y="6982550"/>
              <a:ext cx="62375" cy="44475"/>
            </a:xfrm>
            <a:custGeom>
              <a:rect b="b" l="l" r="r" t="t"/>
              <a:pathLst>
                <a:path extrusionOk="0" h="1779" w="2495">
                  <a:moveTo>
                    <a:pt x="1956" y="1"/>
                  </a:moveTo>
                  <a:cubicBezTo>
                    <a:pt x="1324" y="1"/>
                    <a:pt x="219" y="680"/>
                    <a:pt x="0" y="826"/>
                  </a:cubicBezTo>
                  <a:lnTo>
                    <a:pt x="127" y="1778"/>
                  </a:lnTo>
                  <a:cubicBezTo>
                    <a:pt x="783" y="1694"/>
                    <a:pt x="2155" y="1516"/>
                    <a:pt x="2358" y="758"/>
                  </a:cubicBezTo>
                  <a:cubicBezTo>
                    <a:pt x="2494" y="193"/>
                    <a:pt x="2292" y="1"/>
                    <a:pt x="195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8"/>
            <p:cNvSpPr/>
            <p:nvPr/>
          </p:nvSpPr>
          <p:spPr>
            <a:xfrm>
              <a:off x="5164875" y="6885400"/>
              <a:ext cx="81525" cy="88500"/>
            </a:xfrm>
            <a:custGeom>
              <a:rect b="b" l="l" r="r" t="t"/>
              <a:pathLst>
                <a:path extrusionOk="0" h="3540" w="3261">
                  <a:moveTo>
                    <a:pt x="18" y="2875"/>
                  </a:moveTo>
                  <a:cubicBezTo>
                    <a:pt x="4" y="2953"/>
                    <a:pt x="1" y="2984"/>
                    <a:pt x="6" y="2984"/>
                  </a:cubicBezTo>
                  <a:cubicBezTo>
                    <a:pt x="12" y="2984"/>
                    <a:pt x="27" y="2948"/>
                    <a:pt x="46" y="2895"/>
                  </a:cubicBezTo>
                  <a:lnTo>
                    <a:pt x="46" y="2895"/>
                  </a:lnTo>
                  <a:lnTo>
                    <a:pt x="18" y="2875"/>
                  </a:lnTo>
                  <a:close/>
                  <a:moveTo>
                    <a:pt x="2098" y="1"/>
                  </a:moveTo>
                  <a:cubicBezTo>
                    <a:pt x="1582" y="1"/>
                    <a:pt x="1110" y="701"/>
                    <a:pt x="823" y="1131"/>
                  </a:cubicBezTo>
                  <a:cubicBezTo>
                    <a:pt x="569" y="1529"/>
                    <a:pt x="387" y="1978"/>
                    <a:pt x="200" y="2427"/>
                  </a:cubicBezTo>
                  <a:cubicBezTo>
                    <a:pt x="176" y="2499"/>
                    <a:pt x="97" y="2757"/>
                    <a:pt x="46" y="2895"/>
                  </a:cubicBezTo>
                  <a:lnTo>
                    <a:pt x="46" y="2895"/>
                  </a:lnTo>
                  <a:lnTo>
                    <a:pt x="954" y="3540"/>
                  </a:lnTo>
                  <a:cubicBezTo>
                    <a:pt x="1597" y="2909"/>
                    <a:pt x="3261" y="1237"/>
                    <a:pt x="2727" y="395"/>
                  </a:cubicBezTo>
                  <a:cubicBezTo>
                    <a:pt x="2516" y="112"/>
                    <a:pt x="2304" y="1"/>
                    <a:pt x="209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8"/>
            <p:cNvSpPr/>
            <p:nvPr/>
          </p:nvSpPr>
          <p:spPr>
            <a:xfrm>
              <a:off x="5081450" y="6862050"/>
              <a:ext cx="58600" cy="84975"/>
            </a:xfrm>
            <a:custGeom>
              <a:rect b="b" l="l" r="r" t="t"/>
              <a:pathLst>
                <a:path extrusionOk="0" h="3399" w="2344">
                  <a:moveTo>
                    <a:pt x="1018" y="1"/>
                  </a:moveTo>
                  <a:cubicBezTo>
                    <a:pt x="1" y="1"/>
                    <a:pt x="189" y="3058"/>
                    <a:pt x="448" y="3399"/>
                  </a:cubicBezTo>
                  <a:lnTo>
                    <a:pt x="1345" y="3284"/>
                  </a:lnTo>
                  <a:cubicBezTo>
                    <a:pt x="968" y="2726"/>
                    <a:pt x="2344" y="724"/>
                    <a:pt x="1480" y="169"/>
                  </a:cubicBezTo>
                  <a:cubicBezTo>
                    <a:pt x="1304" y="53"/>
                    <a:pt x="1151" y="1"/>
                    <a:pt x="101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8"/>
            <p:cNvSpPr/>
            <p:nvPr/>
          </p:nvSpPr>
          <p:spPr>
            <a:xfrm>
              <a:off x="5024175" y="7160000"/>
              <a:ext cx="199800" cy="397050"/>
            </a:xfrm>
            <a:custGeom>
              <a:rect b="b" l="l" r="r" t="t"/>
              <a:pathLst>
                <a:path extrusionOk="0" h="15882" w="7992">
                  <a:moveTo>
                    <a:pt x="2946" y="1"/>
                  </a:moveTo>
                  <a:lnTo>
                    <a:pt x="2946" y="1"/>
                  </a:lnTo>
                  <a:cubicBezTo>
                    <a:pt x="2379" y="636"/>
                    <a:pt x="1583" y="1118"/>
                    <a:pt x="1130" y="1888"/>
                  </a:cubicBezTo>
                  <a:cubicBezTo>
                    <a:pt x="432" y="3010"/>
                    <a:pt x="0" y="4343"/>
                    <a:pt x="356" y="5689"/>
                  </a:cubicBezTo>
                  <a:cubicBezTo>
                    <a:pt x="716" y="7035"/>
                    <a:pt x="1689" y="8428"/>
                    <a:pt x="2781" y="9376"/>
                  </a:cubicBezTo>
                  <a:cubicBezTo>
                    <a:pt x="4004" y="10370"/>
                    <a:pt x="5845" y="10976"/>
                    <a:pt x="6806" y="12305"/>
                  </a:cubicBezTo>
                  <a:cubicBezTo>
                    <a:pt x="7483" y="13172"/>
                    <a:pt x="7890" y="14793"/>
                    <a:pt x="7344" y="15881"/>
                  </a:cubicBezTo>
                  <a:cubicBezTo>
                    <a:pt x="7991" y="15149"/>
                    <a:pt x="7877" y="13845"/>
                    <a:pt x="7678" y="12935"/>
                  </a:cubicBezTo>
                  <a:cubicBezTo>
                    <a:pt x="7259" y="10819"/>
                    <a:pt x="5304" y="9570"/>
                    <a:pt x="3966" y="8000"/>
                  </a:cubicBezTo>
                  <a:cubicBezTo>
                    <a:pt x="2963" y="6811"/>
                    <a:pt x="2557" y="5169"/>
                    <a:pt x="2595" y="3653"/>
                  </a:cubicBezTo>
                  <a:cubicBezTo>
                    <a:pt x="2624" y="3018"/>
                    <a:pt x="3141" y="1004"/>
                    <a:pt x="29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8"/>
            <p:cNvSpPr/>
            <p:nvPr/>
          </p:nvSpPr>
          <p:spPr>
            <a:xfrm>
              <a:off x="5033175" y="6948300"/>
              <a:ext cx="246250" cy="687850"/>
            </a:xfrm>
            <a:custGeom>
              <a:rect b="b" l="l" r="r" t="t"/>
              <a:pathLst>
                <a:path extrusionOk="0" h="27514" w="9850">
                  <a:moveTo>
                    <a:pt x="4842" y="1"/>
                  </a:moveTo>
                  <a:cubicBezTo>
                    <a:pt x="4485" y="1"/>
                    <a:pt x="4103" y="82"/>
                    <a:pt x="3695" y="262"/>
                  </a:cubicBezTo>
                  <a:cubicBezTo>
                    <a:pt x="2438" y="854"/>
                    <a:pt x="1299" y="2340"/>
                    <a:pt x="1596" y="3694"/>
                  </a:cubicBezTo>
                  <a:cubicBezTo>
                    <a:pt x="1896" y="5049"/>
                    <a:pt x="3437" y="5696"/>
                    <a:pt x="3217" y="7241"/>
                  </a:cubicBezTo>
                  <a:cubicBezTo>
                    <a:pt x="3132" y="7741"/>
                    <a:pt x="2891" y="8126"/>
                    <a:pt x="2586" y="8469"/>
                  </a:cubicBezTo>
                  <a:cubicBezTo>
                    <a:pt x="2781" y="9476"/>
                    <a:pt x="2264" y="11486"/>
                    <a:pt x="2235" y="12121"/>
                  </a:cubicBezTo>
                  <a:cubicBezTo>
                    <a:pt x="2197" y="13637"/>
                    <a:pt x="2603" y="15279"/>
                    <a:pt x="3606" y="16468"/>
                  </a:cubicBezTo>
                  <a:cubicBezTo>
                    <a:pt x="4944" y="18038"/>
                    <a:pt x="6899" y="19287"/>
                    <a:pt x="7318" y="21403"/>
                  </a:cubicBezTo>
                  <a:cubicBezTo>
                    <a:pt x="7517" y="22313"/>
                    <a:pt x="7631" y="23617"/>
                    <a:pt x="6984" y="24349"/>
                  </a:cubicBezTo>
                  <a:cubicBezTo>
                    <a:pt x="6937" y="24438"/>
                    <a:pt x="6886" y="24527"/>
                    <a:pt x="6827" y="24607"/>
                  </a:cubicBezTo>
                  <a:cubicBezTo>
                    <a:pt x="6425" y="25165"/>
                    <a:pt x="5736" y="25426"/>
                    <a:pt x="5030" y="25426"/>
                  </a:cubicBezTo>
                  <a:cubicBezTo>
                    <a:pt x="4294" y="25426"/>
                    <a:pt x="3539" y="25143"/>
                    <a:pt x="3069" y="24616"/>
                  </a:cubicBezTo>
                  <a:cubicBezTo>
                    <a:pt x="2350" y="23709"/>
                    <a:pt x="2827" y="21865"/>
                    <a:pt x="3709" y="21865"/>
                  </a:cubicBezTo>
                  <a:cubicBezTo>
                    <a:pt x="3897" y="21865"/>
                    <a:pt x="4104" y="21949"/>
                    <a:pt x="4321" y="22144"/>
                  </a:cubicBezTo>
                  <a:lnTo>
                    <a:pt x="4338" y="22262"/>
                  </a:lnTo>
                  <a:cubicBezTo>
                    <a:pt x="4458" y="22316"/>
                    <a:pt x="4573" y="22344"/>
                    <a:pt x="4682" y="22344"/>
                  </a:cubicBezTo>
                  <a:cubicBezTo>
                    <a:pt x="4868" y="22344"/>
                    <a:pt x="5033" y="22264"/>
                    <a:pt x="5164" y="22093"/>
                  </a:cubicBezTo>
                  <a:cubicBezTo>
                    <a:pt x="4986" y="21209"/>
                    <a:pt x="4131" y="20227"/>
                    <a:pt x="3395" y="19719"/>
                  </a:cubicBezTo>
                  <a:cubicBezTo>
                    <a:pt x="3043" y="19446"/>
                    <a:pt x="1941" y="18900"/>
                    <a:pt x="1189" y="18900"/>
                  </a:cubicBezTo>
                  <a:cubicBezTo>
                    <a:pt x="935" y="18900"/>
                    <a:pt x="721" y="18962"/>
                    <a:pt x="588" y="19118"/>
                  </a:cubicBezTo>
                  <a:cubicBezTo>
                    <a:pt x="0" y="19740"/>
                    <a:pt x="1084" y="19659"/>
                    <a:pt x="1308" y="19994"/>
                  </a:cubicBezTo>
                  <a:cubicBezTo>
                    <a:pt x="1617" y="20497"/>
                    <a:pt x="1350" y="20777"/>
                    <a:pt x="1117" y="21293"/>
                  </a:cubicBezTo>
                  <a:cubicBezTo>
                    <a:pt x="652" y="22385"/>
                    <a:pt x="275" y="23223"/>
                    <a:pt x="432" y="24413"/>
                  </a:cubicBezTo>
                  <a:cubicBezTo>
                    <a:pt x="769" y="26631"/>
                    <a:pt x="2488" y="27514"/>
                    <a:pt x="4353" y="27514"/>
                  </a:cubicBezTo>
                  <a:cubicBezTo>
                    <a:pt x="5089" y="27514"/>
                    <a:pt x="5847" y="27376"/>
                    <a:pt x="6552" y="27130"/>
                  </a:cubicBezTo>
                  <a:cubicBezTo>
                    <a:pt x="9629" y="26059"/>
                    <a:pt x="9849" y="23117"/>
                    <a:pt x="8656" y="20485"/>
                  </a:cubicBezTo>
                  <a:cubicBezTo>
                    <a:pt x="7995" y="19173"/>
                    <a:pt x="6954" y="18157"/>
                    <a:pt x="6298" y="16849"/>
                  </a:cubicBezTo>
                  <a:cubicBezTo>
                    <a:pt x="5782" y="15702"/>
                    <a:pt x="5540" y="14339"/>
                    <a:pt x="5566" y="13120"/>
                  </a:cubicBezTo>
                  <a:cubicBezTo>
                    <a:pt x="5608" y="10204"/>
                    <a:pt x="7919" y="7961"/>
                    <a:pt x="8105" y="5205"/>
                  </a:cubicBezTo>
                  <a:cubicBezTo>
                    <a:pt x="8247" y="3100"/>
                    <a:pt x="7045" y="1"/>
                    <a:pt x="484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8"/>
            <p:cNvSpPr/>
            <p:nvPr/>
          </p:nvSpPr>
          <p:spPr>
            <a:xfrm>
              <a:off x="4928300" y="6931975"/>
              <a:ext cx="267625" cy="225600"/>
            </a:xfrm>
            <a:custGeom>
              <a:rect b="b" l="l" r="r" t="t"/>
              <a:pathLst>
                <a:path extrusionOk="0" h="9024" w="10705">
                  <a:moveTo>
                    <a:pt x="7120" y="0"/>
                  </a:moveTo>
                  <a:cubicBezTo>
                    <a:pt x="5626" y="0"/>
                    <a:pt x="4152" y="594"/>
                    <a:pt x="3535" y="1914"/>
                  </a:cubicBezTo>
                  <a:cubicBezTo>
                    <a:pt x="2968" y="3141"/>
                    <a:pt x="3446" y="4474"/>
                    <a:pt x="2997" y="5685"/>
                  </a:cubicBezTo>
                  <a:cubicBezTo>
                    <a:pt x="2498" y="6963"/>
                    <a:pt x="1253" y="7187"/>
                    <a:pt x="1" y="7352"/>
                  </a:cubicBezTo>
                  <a:cubicBezTo>
                    <a:pt x="46" y="7697"/>
                    <a:pt x="277" y="7893"/>
                    <a:pt x="553" y="7893"/>
                  </a:cubicBezTo>
                  <a:cubicBezTo>
                    <a:pt x="613" y="7893"/>
                    <a:pt x="675" y="7883"/>
                    <a:pt x="737" y="7865"/>
                  </a:cubicBezTo>
                  <a:lnTo>
                    <a:pt x="737" y="7865"/>
                  </a:lnTo>
                  <a:cubicBezTo>
                    <a:pt x="462" y="8080"/>
                    <a:pt x="424" y="8267"/>
                    <a:pt x="470" y="8626"/>
                  </a:cubicBezTo>
                  <a:cubicBezTo>
                    <a:pt x="1465" y="8607"/>
                    <a:pt x="2360" y="8192"/>
                    <a:pt x="3396" y="8192"/>
                  </a:cubicBezTo>
                  <a:cubicBezTo>
                    <a:pt x="3493" y="8192"/>
                    <a:pt x="3592" y="8195"/>
                    <a:pt x="3691" y="8203"/>
                  </a:cubicBezTo>
                  <a:cubicBezTo>
                    <a:pt x="4737" y="8309"/>
                    <a:pt x="5736" y="8965"/>
                    <a:pt x="6713" y="9020"/>
                  </a:cubicBezTo>
                  <a:cubicBezTo>
                    <a:pt x="6762" y="9023"/>
                    <a:pt x="6810" y="9024"/>
                    <a:pt x="6858" y="9024"/>
                  </a:cubicBezTo>
                  <a:cubicBezTo>
                    <a:pt x="8096" y="9024"/>
                    <a:pt x="8686" y="8180"/>
                    <a:pt x="9147" y="7242"/>
                  </a:cubicBezTo>
                  <a:lnTo>
                    <a:pt x="10705" y="1520"/>
                  </a:lnTo>
                  <a:cubicBezTo>
                    <a:pt x="10612" y="1287"/>
                    <a:pt x="10408" y="1135"/>
                    <a:pt x="10205" y="978"/>
                  </a:cubicBezTo>
                  <a:cubicBezTo>
                    <a:pt x="9414" y="346"/>
                    <a:pt x="8261" y="0"/>
                    <a:pt x="71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8"/>
            <p:cNvSpPr/>
            <p:nvPr/>
          </p:nvSpPr>
          <p:spPr>
            <a:xfrm>
              <a:off x="4925550" y="6929600"/>
              <a:ext cx="270175" cy="230150"/>
            </a:xfrm>
            <a:custGeom>
              <a:rect b="b" l="l" r="r" t="t"/>
              <a:pathLst>
                <a:path extrusionOk="0" h="9206" w="10807">
                  <a:moveTo>
                    <a:pt x="7188" y="1"/>
                  </a:moveTo>
                  <a:cubicBezTo>
                    <a:pt x="6560" y="1"/>
                    <a:pt x="5936" y="116"/>
                    <a:pt x="5350" y="345"/>
                  </a:cubicBezTo>
                  <a:cubicBezTo>
                    <a:pt x="4728" y="591"/>
                    <a:pt x="4153" y="1006"/>
                    <a:pt x="3776" y="1577"/>
                  </a:cubicBezTo>
                  <a:cubicBezTo>
                    <a:pt x="3586" y="1861"/>
                    <a:pt x="3450" y="2174"/>
                    <a:pt x="3365" y="2508"/>
                  </a:cubicBezTo>
                  <a:cubicBezTo>
                    <a:pt x="3289" y="2834"/>
                    <a:pt x="3251" y="3168"/>
                    <a:pt x="3243" y="3503"/>
                  </a:cubicBezTo>
                  <a:cubicBezTo>
                    <a:pt x="3217" y="4167"/>
                    <a:pt x="3264" y="4828"/>
                    <a:pt x="3107" y="5450"/>
                  </a:cubicBezTo>
                  <a:cubicBezTo>
                    <a:pt x="3035" y="5759"/>
                    <a:pt x="2896" y="6047"/>
                    <a:pt x="2701" y="6300"/>
                  </a:cubicBezTo>
                  <a:cubicBezTo>
                    <a:pt x="2506" y="6546"/>
                    <a:pt x="2256" y="6749"/>
                    <a:pt x="1973" y="6885"/>
                  </a:cubicBezTo>
                  <a:cubicBezTo>
                    <a:pt x="1397" y="7172"/>
                    <a:pt x="741" y="7265"/>
                    <a:pt x="94" y="7354"/>
                  </a:cubicBezTo>
                  <a:lnTo>
                    <a:pt x="1" y="7367"/>
                  </a:lnTo>
                  <a:lnTo>
                    <a:pt x="13" y="7456"/>
                  </a:lnTo>
                  <a:cubicBezTo>
                    <a:pt x="34" y="7655"/>
                    <a:pt x="136" y="7837"/>
                    <a:pt x="293" y="7964"/>
                  </a:cubicBezTo>
                  <a:cubicBezTo>
                    <a:pt x="403" y="8039"/>
                    <a:pt x="532" y="8077"/>
                    <a:pt x="662" y="8077"/>
                  </a:cubicBezTo>
                  <a:cubicBezTo>
                    <a:pt x="699" y="8077"/>
                    <a:pt x="736" y="8074"/>
                    <a:pt x="772" y="8068"/>
                  </a:cubicBezTo>
                  <a:lnTo>
                    <a:pt x="772" y="8068"/>
                  </a:lnTo>
                  <a:cubicBezTo>
                    <a:pt x="673" y="8098"/>
                    <a:pt x="530" y="8158"/>
                    <a:pt x="500" y="8264"/>
                  </a:cubicBezTo>
                  <a:cubicBezTo>
                    <a:pt x="462" y="8417"/>
                    <a:pt x="458" y="8578"/>
                    <a:pt x="487" y="8730"/>
                  </a:cubicBezTo>
                  <a:lnTo>
                    <a:pt x="496" y="8815"/>
                  </a:lnTo>
                  <a:lnTo>
                    <a:pt x="580" y="8815"/>
                  </a:lnTo>
                  <a:cubicBezTo>
                    <a:pt x="1406" y="8798"/>
                    <a:pt x="2176" y="8514"/>
                    <a:pt x="2959" y="8417"/>
                  </a:cubicBezTo>
                  <a:cubicBezTo>
                    <a:pt x="3139" y="8395"/>
                    <a:pt x="3317" y="8383"/>
                    <a:pt x="3495" y="8383"/>
                  </a:cubicBezTo>
                  <a:cubicBezTo>
                    <a:pt x="3707" y="8383"/>
                    <a:pt x="3918" y="8401"/>
                    <a:pt x="4127" y="8442"/>
                  </a:cubicBezTo>
                  <a:cubicBezTo>
                    <a:pt x="4512" y="8523"/>
                    <a:pt x="4885" y="8662"/>
                    <a:pt x="5262" y="8798"/>
                  </a:cubicBezTo>
                  <a:cubicBezTo>
                    <a:pt x="5638" y="8937"/>
                    <a:pt x="6019" y="9081"/>
                    <a:pt x="6426" y="9162"/>
                  </a:cubicBezTo>
                  <a:cubicBezTo>
                    <a:pt x="6584" y="9191"/>
                    <a:pt x="6743" y="9206"/>
                    <a:pt x="6903" y="9206"/>
                  </a:cubicBezTo>
                  <a:cubicBezTo>
                    <a:pt x="7157" y="9206"/>
                    <a:pt x="7411" y="9168"/>
                    <a:pt x="7653" y="9090"/>
                  </a:cubicBezTo>
                  <a:cubicBezTo>
                    <a:pt x="8047" y="8950"/>
                    <a:pt x="8389" y="8705"/>
                    <a:pt x="8648" y="8383"/>
                  </a:cubicBezTo>
                  <a:cubicBezTo>
                    <a:pt x="8906" y="8065"/>
                    <a:pt x="9088" y="7701"/>
                    <a:pt x="9257" y="7337"/>
                  </a:cubicBezTo>
                  <a:lnTo>
                    <a:pt x="9257" y="7337"/>
                  </a:lnTo>
                  <a:cubicBezTo>
                    <a:pt x="9075" y="7697"/>
                    <a:pt x="8851" y="8027"/>
                    <a:pt x="8588" y="8332"/>
                  </a:cubicBezTo>
                  <a:cubicBezTo>
                    <a:pt x="8330" y="8628"/>
                    <a:pt x="7992" y="8844"/>
                    <a:pt x="7615" y="8954"/>
                  </a:cubicBezTo>
                  <a:cubicBezTo>
                    <a:pt x="7429" y="9007"/>
                    <a:pt x="7236" y="9029"/>
                    <a:pt x="7042" y="9029"/>
                  </a:cubicBezTo>
                  <a:cubicBezTo>
                    <a:pt x="6848" y="9029"/>
                    <a:pt x="6652" y="9007"/>
                    <a:pt x="6459" y="8971"/>
                  </a:cubicBezTo>
                  <a:cubicBezTo>
                    <a:pt x="6078" y="8899"/>
                    <a:pt x="5702" y="8760"/>
                    <a:pt x="5325" y="8624"/>
                  </a:cubicBezTo>
                  <a:cubicBezTo>
                    <a:pt x="4948" y="8484"/>
                    <a:pt x="4567" y="8349"/>
                    <a:pt x="4165" y="8260"/>
                  </a:cubicBezTo>
                  <a:cubicBezTo>
                    <a:pt x="3952" y="8211"/>
                    <a:pt x="3733" y="8191"/>
                    <a:pt x="3515" y="8191"/>
                  </a:cubicBezTo>
                  <a:cubicBezTo>
                    <a:pt x="3321" y="8191"/>
                    <a:pt x="3127" y="8207"/>
                    <a:pt x="2938" y="8231"/>
                  </a:cubicBezTo>
                  <a:cubicBezTo>
                    <a:pt x="2154" y="8329"/>
                    <a:pt x="1417" y="8592"/>
                    <a:pt x="659" y="8622"/>
                  </a:cubicBezTo>
                  <a:lnTo>
                    <a:pt x="659" y="8622"/>
                  </a:lnTo>
                  <a:cubicBezTo>
                    <a:pt x="650" y="8521"/>
                    <a:pt x="655" y="8419"/>
                    <a:pt x="678" y="8319"/>
                  </a:cubicBezTo>
                  <a:cubicBezTo>
                    <a:pt x="720" y="8201"/>
                    <a:pt x="796" y="8099"/>
                    <a:pt x="898" y="8027"/>
                  </a:cubicBezTo>
                  <a:cubicBezTo>
                    <a:pt x="898" y="8027"/>
                    <a:pt x="517" y="7896"/>
                    <a:pt x="403" y="7811"/>
                  </a:cubicBezTo>
                  <a:cubicBezTo>
                    <a:pt x="313" y="7738"/>
                    <a:pt x="246" y="7639"/>
                    <a:pt x="216" y="7527"/>
                  </a:cubicBezTo>
                  <a:lnTo>
                    <a:pt x="216" y="7527"/>
                  </a:lnTo>
                  <a:cubicBezTo>
                    <a:pt x="837" y="7442"/>
                    <a:pt x="1474" y="7344"/>
                    <a:pt x="2058" y="7054"/>
                  </a:cubicBezTo>
                  <a:cubicBezTo>
                    <a:pt x="2367" y="6901"/>
                    <a:pt x="2637" y="6686"/>
                    <a:pt x="2849" y="6415"/>
                  </a:cubicBezTo>
                  <a:cubicBezTo>
                    <a:pt x="3061" y="6144"/>
                    <a:pt x="3209" y="5831"/>
                    <a:pt x="3285" y="5496"/>
                  </a:cubicBezTo>
                  <a:cubicBezTo>
                    <a:pt x="3450" y="4832"/>
                    <a:pt x="3412" y="4159"/>
                    <a:pt x="3429" y="3511"/>
                  </a:cubicBezTo>
                  <a:cubicBezTo>
                    <a:pt x="3446" y="2864"/>
                    <a:pt x="3564" y="2212"/>
                    <a:pt x="3928" y="1683"/>
                  </a:cubicBezTo>
                  <a:cubicBezTo>
                    <a:pt x="4280" y="1150"/>
                    <a:pt x="4821" y="756"/>
                    <a:pt x="5418" y="519"/>
                  </a:cubicBezTo>
                  <a:cubicBezTo>
                    <a:pt x="5983" y="298"/>
                    <a:pt x="6581" y="187"/>
                    <a:pt x="7185" y="187"/>
                  </a:cubicBezTo>
                  <a:cubicBezTo>
                    <a:pt x="7228" y="187"/>
                    <a:pt x="7271" y="188"/>
                    <a:pt x="7314" y="189"/>
                  </a:cubicBezTo>
                  <a:cubicBezTo>
                    <a:pt x="7958" y="210"/>
                    <a:pt x="8614" y="290"/>
                    <a:pt x="9223" y="519"/>
                  </a:cubicBezTo>
                  <a:cubicBezTo>
                    <a:pt x="9532" y="629"/>
                    <a:pt x="9824" y="773"/>
                    <a:pt x="10099" y="951"/>
                  </a:cubicBezTo>
                  <a:cubicBezTo>
                    <a:pt x="10235" y="1039"/>
                    <a:pt x="10370" y="1137"/>
                    <a:pt x="10497" y="1238"/>
                  </a:cubicBezTo>
                  <a:cubicBezTo>
                    <a:pt x="10628" y="1336"/>
                    <a:pt x="10734" y="1463"/>
                    <a:pt x="10806" y="1611"/>
                  </a:cubicBezTo>
                  <a:cubicBezTo>
                    <a:pt x="10743" y="1458"/>
                    <a:pt x="10645" y="1323"/>
                    <a:pt x="10518" y="1213"/>
                  </a:cubicBezTo>
                  <a:cubicBezTo>
                    <a:pt x="10391" y="1107"/>
                    <a:pt x="10269" y="1001"/>
                    <a:pt x="10133" y="900"/>
                  </a:cubicBezTo>
                  <a:cubicBezTo>
                    <a:pt x="9862" y="705"/>
                    <a:pt x="9570" y="544"/>
                    <a:pt x="9266" y="413"/>
                  </a:cubicBezTo>
                  <a:cubicBezTo>
                    <a:pt x="8957" y="286"/>
                    <a:pt x="8639" y="185"/>
                    <a:pt x="8313" y="113"/>
                  </a:cubicBezTo>
                  <a:cubicBezTo>
                    <a:pt x="7987" y="41"/>
                    <a:pt x="7653" y="3"/>
                    <a:pt x="7319" y="3"/>
                  </a:cubicBezTo>
                  <a:cubicBezTo>
                    <a:pt x="7275" y="1"/>
                    <a:pt x="7232" y="1"/>
                    <a:pt x="71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8"/>
            <p:cNvSpPr/>
            <p:nvPr/>
          </p:nvSpPr>
          <p:spPr>
            <a:xfrm>
              <a:off x="4994900" y="7500400"/>
              <a:ext cx="72050" cy="35125"/>
            </a:xfrm>
            <a:custGeom>
              <a:rect b="b" l="l" r="r" t="t"/>
              <a:pathLst>
                <a:path extrusionOk="0" h="1405" w="2882">
                  <a:moveTo>
                    <a:pt x="1180" y="1"/>
                  </a:moveTo>
                  <a:cubicBezTo>
                    <a:pt x="518" y="1"/>
                    <a:pt x="0" y="671"/>
                    <a:pt x="697" y="1182"/>
                  </a:cubicBezTo>
                  <a:cubicBezTo>
                    <a:pt x="899" y="1320"/>
                    <a:pt x="1350" y="1405"/>
                    <a:pt x="1760" y="1405"/>
                  </a:cubicBezTo>
                  <a:cubicBezTo>
                    <a:pt x="2053" y="1405"/>
                    <a:pt x="2326" y="1361"/>
                    <a:pt x="2471" y="1262"/>
                  </a:cubicBezTo>
                  <a:cubicBezTo>
                    <a:pt x="2882" y="968"/>
                    <a:pt x="2805" y="228"/>
                    <a:pt x="2263" y="228"/>
                  </a:cubicBezTo>
                  <a:cubicBezTo>
                    <a:pt x="2236" y="228"/>
                    <a:pt x="2208" y="230"/>
                    <a:pt x="2179" y="233"/>
                  </a:cubicBezTo>
                  <a:lnTo>
                    <a:pt x="1269" y="5"/>
                  </a:lnTo>
                  <a:cubicBezTo>
                    <a:pt x="1239" y="2"/>
                    <a:pt x="1209" y="1"/>
                    <a:pt x="118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8"/>
            <p:cNvSpPr/>
            <p:nvPr/>
          </p:nvSpPr>
          <p:spPr>
            <a:xfrm>
              <a:off x="5015175" y="7567275"/>
              <a:ext cx="53575" cy="24875"/>
            </a:xfrm>
            <a:custGeom>
              <a:rect b="b" l="l" r="r" t="t"/>
              <a:pathLst>
                <a:path extrusionOk="0" h="995" w="2143">
                  <a:moveTo>
                    <a:pt x="1655" y="1"/>
                  </a:moveTo>
                  <a:lnTo>
                    <a:pt x="1469" y="26"/>
                  </a:lnTo>
                  <a:cubicBezTo>
                    <a:pt x="1410" y="21"/>
                    <a:pt x="1337" y="17"/>
                    <a:pt x="1256" y="17"/>
                  </a:cubicBezTo>
                  <a:cubicBezTo>
                    <a:pt x="769" y="17"/>
                    <a:pt x="1" y="147"/>
                    <a:pt x="407" y="796"/>
                  </a:cubicBezTo>
                  <a:cubicBezTo>
                    <a:pt x="508" y="929"/>
                    <a:pt x="805" y="995"/>
                    <a:pt x="1105" y="995"/>
                  </a:cubicBezTo>
                  <a:cubicBezTo>
                    <a:pt x="1381" y="995"/>
                    <a:pt x="1660" y="939"/>
                    <a:pt x="1795" y="830"/>
                  </a:cubicBezTo>
                  <a:cubicBezTo>
                    <a:pt x="2142" y="597"/>
                    <a:pt x="2108" y="98"/>
                    <a:pt x="16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8"/>
            <p:cNvSpPr/>
            <p:nvPr/>
          </p:nvSpPr>
          <p:spPr>
            <a:xfrm>
              <a:off x="5062675" y="7606000"/>
              <a:ext cx="41650" cy="35400"/>
            </a:xfrm>
            <a:custGeom>
              <a:rect b="b" l="l" r="r" t="t"/>
              <a:pathLst>
                <a:path extrusionOk="0" h="1416" w="1666">
                  <a:moveTo>
                    <a:pt x="873" y="1"/>
                  </a:moveTo>
                  <a:lnTo>
                    <a:pt x="784" y="47"/>
                  </a:lnTo>
                  <a:cubicBezTo>
                    <a:pt x="433" y="250"/>
                    <a:pt x="1" y="1029"/>
                    <a:pt x="450" y="1347"/>
                  </a:cubicBezTo>
                  <a:cubicBezTo>
                    <a:pt x="516" y="1394"/>
                    <a:pt x="584" y="1415"/>
                    <a:pt x="652" y="1415"/>
                  </a:cubicBezTo>
                  <a:cubicBezTo>
                    <a:pt x="1184" y="1415"/>
                    <a:pt x="1665" y="95"/>
                    <a:pt x="8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8"/>
            <p:cNvSpPr/>
            <p:nvPr/>
          </p:nvSpPr>
          <p:spPr>
            <a:xfrm>
              <a:off x="5137525" y="7619875"/>
              <a:ext cx="30900" cy="42550"/>
            </a:xfrm>
            <a:custGeom>
              <a:rect b="b" l="l" r="r" t="t"/>
              <a:pathLst>
                <a:path extrusionOk="0" h="1702" w="1236">
                  <a:moveTo>
                    <a:pt x="253" y="81"/>
                  </a:moveTo>
                  <a:lnTo>
                    <a:pt x="241" y="208"/>
                  </a:lnTo>
                  <a:cubicBezTo>
                    <a:pt x="92" y="635"/>
                    <a:pt x="1" y="1702"/>
                    <a:pt x="594" y="1702"/>
                  </a:cubicBezTo>
                  <a:cubicBezTo>
                    <a:pt x="641" y="1702"/>
                    <a:pt x="692" y="1695"/>
                    <a:pt x="748" y="1680"/>
                  </a:cubicBezTo>
                  <a:cubicBezTo>
                    <a:pt x="1235" y="1553"/>
                    <a:pt x="1121" y="940"/>
                    <a:pt x="1002" y="517"/>
                  </a:cubicBezTo>
                  <a:cubicBezTo>
                    <a:pt x="871" y="0"/>
                    <a:pt x="761" y="106"/>
                    <a:pt x="253" y="8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8"/>
            <p:cNvSpPr/>
            <p:nvPr/>
          </p:nvSpPr>
          <p:spPr>
            <a:xfrm>
              <a:off x="5100150" y="7195275"/>
              <a:ext cx="192275" cy="144075"/>
            </a:xfrm>
            <a:custGeom>
              <a:rect b="b" l="l" r="r" t="t"/>
              <a:pathLst>
                <a:path extrusionOk="0" h="5763" w="7691">
                  <a:moveTo>
                    <a:pt x="5642" y="1"/>
                  </a:moveTo>
                  <a:cubicBezTo>
                    <a:pt x="5313" y="1"/>
                    <a:pt x="4951" y="88"/>
                    <a:pt x="4796" y="164"/>
                  </a:cubicBezTo>
                  <a:cubicBezTo>
                    <a:pt x="3903" y="562"/>
                    <a:pt x="3069" y="1379"/>
                    <a:pt x="2193" y="1874"/>
                  </a:cubicBezTo>
                  <a:cubicBezTo>
                    <a:pt x="1490" y="2297"/>
                    <a:pt x="741" y="2674"/>
                    <a:pt x="34" y="3051"/>
                  </a:cubicBezTo>
                  <a:lnTo>
                    <a:pt x="0" y="3148"/>
                  </a:lnTo>
                  <a:cubicBezTo>
                    <a:pt x="423" y="3983"/>
                    <a:pt x="4534" y="5762"/>
                    <a:pt x="5603" y="5762"/>
                  </a:cubicBezTo>
                  <a:cubicBezTo>
                    <a:pt x="5667" y="5762"/>
                    <a:pt x="5720" y="5756"/>
                    <a:pt x="5761" y="5743"/>
                  </a:cubicBezTo>
                  <a:cubicBezTo>
                    <a:pt x="6578" y="5493"/>
                    <a:pt x="5820" y="4744"/>
                    <a:pt x="5651" y="4155"/>
                  </a:cubicBezTo>
                  <a:cubicBezTo>
                    <a:pt x="6129" y="4007"/>
                    <a:pt x="6650" y="3914"/>
                    <a:pt x="7098" y="3677"/>
                  </a:cubicBezTo>
                  <a:cubicBezTo>
                    <a:pt x="7318" y="3563"/>
                    <a:pt x="7691" y="3326"/>
                    <a:pt x="7488" y="3051"/>
                  </a:cubicBezTo>
                  <a:cubicBezTo>
                    <a:pt x="7335" y="2843"/>
                    <a:pt x="6798" y="2865"/>
                    <a:pt x="6565" y="2818"/>
                  </a:cubicBezTo>
                  <a:cubicBezTo>
                    <a:pt x="5926" y="2699"/>
                    <a:pt x="5359" y="2407"/>
                    <a:pt x="5604" y="1662"/>
                  </a:cubicBezTo>
                  <a:cubicBezTo>
                    <a:pt x="5782" y="1214"/>
                    <a:pt x="6603" y="634"/>
                    <a:pt x="6209" y="168"/>
                  </a:cubicBezTo>
                  <a:cubicBezTo>
                    <a:pt x="6095" y="45"/>
                    <a:pt x="5877" y="1"/>
                    <a:pt x="56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8"/>
            <p:cNvSpPr/>
            <p:nvPr/>
          </p:nvSpPr>
          <p:spPr>
            <a:xfrm>
              <a:off x="5095700" y="7238525"/>
              <a:ext cx="118950" cy="74850"/>
            </a:xfrm>
            <a:custGeom>
              <a:rect b="b" l="l" r="r" t="t"/>
              <a:pathLst>
                <a:path extrusionOk="0" h="2994" w="4758">
                  <a:moveTo>
                    <a:pt x="4491" y="0"/>
                  </a:moveTo>
                  <a:lnTo>
                    <a:pt x="4491" y="0"/>
                  </a:lnTo>
                  <a:cubicBezTo>
                    <a:pt x="3738" y="140"/>
                    <a:pt x="3006" y="394"/>
                    <a:pt x="2282" y="644"/>
                  </a:cubicBezTo>
                  <a:cubicBezTo>
                    <a:pt x="1558" y="893"/>
                    <a:pt x="843" y="1164"/>
                    <a:pt x="102" y="1333"/>
                  </a:cubicBezTo>
                  <a:cubicBezTo>
                    <a:pt x="0" y="1355"/>
                    <a:pt x="9" y="1503"/>
                    <a:pt x="111" y="1511"/>
                  </a:cubicBezTo>
                  <a:cubicBezTo>
                    <a:pt x="504" y="1554"/>
                    <a:pt x="894" y="1685"/>
                    <a:pt x="1266" y="1841"/>
                  </a:cubicBezTo>
                  <a:cubicBezTo>
                    <a:pt x="1643" y="1998"/>
                    <a:pt x="2007" y="2188"/>
                    <a:pt x="2383" y="2362"/>
                  </a:cubicBezTo>
                  <a:cubicBezTo>
                    <a:pt x="2752" y="2540"/>
                    <a:pt x="3137" y="2696"/>
                    <a:pt x="3530" y="2832"/>
                  </a:cubicBezTo>
                  <a:cubicBezTo>
                    <a:pt x="3850" y="2923"/>
                    <a:pt x="4180" y="2993"/>
                    <a:pt x="4512" y="2993"/>
                  </a:cubicBezTo>
                  <a:cubicBezTo>
                    <a:pt x="4594" y="2993"/>
                    <a:pt x="4676" y="2989"/>
                    <a:pt x="4758" y="2980"/>
                  </a:cubicBezTo>
                  <a:cubicBezTo>
                    <a:pt x="4347" y="2976"/>
                    <a:pt x="3941" y="2891"/>
                    <a:pt x="3560" y="2739"/>
                  </a:cubicBezTo>
                  <a:cubicBezTo>
                    <a:pt x="3179" y="2595"/>
                    <a:pt x="2807" y="2421"/>
                    <a:pt x="2447" y="2226"/>
                  </a:cubicBezTo>
                  <a:cubicBezTo>
                    <a:pt x="2083" y="2036"/>
                    <a:pt x="1719" y="1846"/>
                    <a:pt x="1338" y="1681"/>
                  </a:cubicBezTo>
                  <a:cubicBezTo>
                    <a:pt x="1084" y="1570"/>
                    <a:pt x="821" y="1470"/>
                    <a:pt x="548" y="1402"/>
                  </a:cubicBezTo>
                  <a:lnTo>
                    <a:pt x="548" y="1402"/>
                  </a:lnTo>
                  <a:cubicBezTo>
                    <a:pt x="1155" y="1227"/>
                    <a:pt x="1746" y="1004"/>
                    <a:pt x="2333" y="775"/>
                  </a:cubicBezTo>
                  <a:cubicBezTo>
                    <a:pt x="3044" y="495"/>
                    <a:pt x="3755" y="212"/>
                    <a:pt x="449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8"/>
            <p:cNvSpPr/>
            <p:nvPr/>
          </p:nvSpPr>
          <p:spPr>
            <a:xfrm>
              <a:off x="5096975" y="7272700"/>
              <a:ext cx="130700" cy="6200"/>
            </a:xfrm>
            <a:custGeom>
              <a:rect b="b" l="l" r="r" t="t"/>
              <a:pathLst>
                <a:path extrusionOk="0" h="248" w="5228">
                  <a:moveTo>
                    <a:pt x="0" y="0"/>
                  </a:moveTo>
                  <a:cubicBezTo>
                    <a:pt x="212" y="43"/>
                    <a:pt x="428" y="81"/>
                    <a:pt x="648" y="106"/>
                  </a:cubicBezTo>
                  <a:cubicBezTo>
                    <a:pt x="864" y="136"/>
                    <a:pt x="1080" y="157"/>
                    <a:pt x="1300" y="178"/>
                  </a:cubicBezTo>
                  <a:cubicBezTo>
                    <a:pt x="1736" y="220"/>
                    <a:pt x="2172" y="242"/>
                    <a:pt x="2612" y="246"/>
                  </a:cubicBezTo>
                  <a:cubicBezTo>
                    <a:pt x="2706" y="247"/>
                    <a:pt x="2800" y="247"/>
                    <a:pt x="2894" y="247"/>
                  </a:cubicBezTo>
                  <a:cubicBezTo>
                    <a:pt x="3237" y="247"/>
                    <a:pt x="3582" y="240"/>
                    <a:pt x="3924" y="220"/>
                  </a:cubicBezTo>
                  <a:cubicBezTo>
                    <a:pt x="4360" y="195"/>
                    <a:pt x="4796" y="161"/>
                    <a:pt x="5227" y="98"/>
                  </a:cubicBezTo>
                  <a:cubicBezTo>
                    <a:pt x="4791" y="85"/>
                    <a:pt x="4356" y="85"/>
                    <a:pt x="3920" y="81"/>
                  </a:cubicBezTo>
                  <a:lnTo>
                    <a:pt x="2612" y="64"/>
                  </a:lnTo>
                  <a:lnTo>
                    <a:pt x="1308" y="38"/>
                  </a:lnTo>
                  <a:lnTo>
                    <a:pt x="0" y="0"/>
                  </a:ln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8"/>
            <p:cNvSpPr/>
            <p:nvPr/>
          </p:nvSpPr>
          <p:spPr>
            <a:xfrm>
              <a:off x="5197975" y="7575200"/>
              <a:ext cx="16550" cy="11825"/>
            </a:xfrm>
            <a:custGeom>
              <a:rect b="b" l="l" r="r" t="t"/>
              <a:pathLst>
                <a:path extrusionOk="0" h="473" w="662">
                  <a:moveTo>
                    <a:pt x="308" y="1"/>
                  </a:moveTo>
                  <a:cubicBezTo>
                    <a:pt x="135" y="1"/>
                    <a:pt x="0" y="210"/>
                    <a:pt x="134" y="378"/>
                  </a:cubicBezTo>
                  <a:cubicBezTo>
                    <a:pt x="182" y="445"/>
                    <a:pt x="247" y="472"/>
                    <a:pt x="312" y="472"/>
                  </a:cubicBezTo>
                  <a:cubicBezTo>
                    <a:pt x="489" y="472"/>
                    <a:pt x="662" y="264"/>
                    <a:pt x="485" y="81"/>
                  </a:cubicBezTo>
                  <a:cubicBezTo>
                    <a:pt x="472" y="65"/>
                    <a:pt x="455" y="48"/>
                    <a:pt x="434" y="39"/>
                  </a:cubicBezTo>
                  <a:cubicBezTo>
                    <a:pt x="392" y="12"/>
                    <a:pt x="349" y="1"/>
                    <a:pt x="30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8"/>
            <p:cNvSpPr/>
            <p:nvPr/>
          </p:nvSpPr>
          <p:spPr>
            <a:xfrm>
              <a:off x="5057600" y="7297100"/>
              <a:ext cx="9350" cy="8650"/>
            </a:xfrm>
            <a:custGeom>
              <a:rect b="b" l="l" r="r" t="t"/>
              <a:pathLst>
                <a:path extrusionOk="0" h="346" w="374">
                  <a:moveTo>
                    <a:pt x="142" y="0"/>
                  </a:moveTo>
                  <a:cubicBezTo>
                    <a:pt x="66" y="0"/>
                    <a:pt x="1" y="58"/>
                    <a:pt x="22" y="197"/>
                  </a:cubicBezTo>
                  <a:cubicBezTo>
                    <a:pt x="33" y="281"/>
                    <a:pt x="124" y="346"/>
                    <a:pt x="204" y="346"/>
                  </a:cubicBezTo>
                  <a:cubicBezTo>
                    <a:pt x="249" y="346"/>
                    <a:pt x="291" y="326"/>
                    <a:pt x="314" y="277"/>
                  </a:cubicBezTo>
                  <a:cubicBezTo>
                    <a:pt x="373" y="167"/>
                    <a:pt x="305" y="32"/>
                    <a:pt x="187" y="6"/>
                  </a:cubicBezTo>
                  <a:cubicBezTo>
                    <a:pt x="172" y="2"/>
                    <a:pt x="157" y="0"/>
                    <a:pt x="14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8"/>
            <p:cNvSpPr/>
            <p:nvPr/>
          </p:nvSpPr>
          <p:spPr>
            <a:xfrm>
              <a:off x="5229875" y="7461350"/>
              <a:ext cx="10975" cy="9250"/>
            </a:xfrm>
            <a:custGeom>
              <a:rect b="b" l="l" r="r" t="t"/>
              <a:pathLst>
                <a:path extrusionOk="0" h="370" w="439">
                  <a:moveTo>
                    <a:pt x="276" y="0"/>
                  </a:moveTo>
                  <a:cubicBezTo>
                    <a:pt x="272" y="0"/>
                    <a:pt x="267" y="0"/>
                    <a:pt x="263" y="1"/>
                  </a:cubicBezTo>
                  <a:cubicBezTo>
                    <a:pt x="246" y="5"/>
                    <a:pt x="225" y="9"/>
                    <a:pt x="208" y="18"/>
                  </a:cubicBezTo>
                  <a:cubicBezTo>
                    <a:pt x="106" y="60"/>
                    <a:pt x="0" y="352"/>
                    <a:pt x="170" y="369"/>
                  </a:cubicBezTo>
                  <a:cubicBezTo>
                    <a:pt x="172" y="369"/>
                    <a:pt x="174" y="369"/>
                    <a:pt x="176" y="369"/>
                  </a:cubicBezTo>
                  <a:cubicBezTo>
                    <a:pt x="302" y="369"/>
                    <a:pt x="439" y="0"/>
                    <a:pt x="27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8"/>
            <p:cNvSpPr/>
            <p:nvPr/>
          </p:nvSpPr>
          <p:spPr>
            <a:xfrm>
              <a:off x="5219775" y="7434575"/>
              <a:ext cx="10125" cy="8875"/>
            </a:xfrm>
            <a:custGeom>
              <a:rect b="b" l="l" r="r" t="t"/>
              <a:pathLst>
                <a:path extrusionOk="0" h="355" w="405">
                  <a:moveTo>
                    <a:pt x="235" y="0"/>
                  </a:moveTo>
                  <a:cubicBezTo>
                    <a:pt x="197" y="0"/>
                    <a:pt x="160" y="17"/>
                    <a:pt x="129" y="43"/>
                  </a:cubicBezTo>
                  <a:cubicBezTo>
                    <a:pt x="1" y="149"/>
                    <a:pt x="70" y="354"/>
                    <a:pt x="192" y="354"/>
                  </a:cubicBezTo>
                  <a:cubicBezTo>
                    <a:pt x="227" y="354"/>
                    <a:pt x="267" y="338"/>
                    <a:pt x="307" y="297"/>
                  </a:cubicBezTo>
                  <a:cubicBezTo>
                    <a:pt x="404" y="196"/>
                    <a:pt x="358" y="14"/>
                    <a:pt x="248" y="1"/>
                  </a:cubicBezTo>
                  <a:cubicBezTo>
                    <a:pt x="243" y="1"/>
                    <a:pt x="239" y="0"/>
                    <a:pt x="2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8"/>
            <p:cNvSpPr/>
            <p:nvPr/>
          </p:nvSpPr>
          <p:spPr>
            <a:xfrm>
              <a:off x="5202725" y="7428775"/>
              <a:ext cx="12850" cy="7750"/>
            </a:xfrm>
            <a:custGeom>
              <a:rect b="b" l="l" r="r" t="t"/>
              <a:pathLst>
                <a:path extrusionOk="0" h="310" w="514">
                  <a:moveTo>
                    <a:pt x="337" y="0"/>
                  </a:moveTo>
                  <a:cubicBezTo>
                    <a:pt x="340" y="1"/>
                    <a:pt x="344" y="1"/>
                    <a:pt x="347" y="2"/>
                  </a:cubicBezTo>
                  <a:lnTo>
                    <a:pt x="347" y="2"/>
                  </a:lnTo>
                  <a:cubicBezTo>
                    <a:pt x="348" y="1"/>
                    <a:pt x="349" y="1"/>
                    <a:pt x="350" y="0"/>
                  </a:cubicBezTo>
                  <a:close/>
                  <a:moveTo>
                    <a:pt x="347" y="2"/>
                  </a:moveTo>
                  <a:lnTo>
                    <a:pt x="347" y="2"/>
                  </a:lnTo>
                  <a:cubicBezTo>
                    <a:pt x="251" y="47"/>
                    <a:pt x="1" y="276"/>
                    <a:pt x="214" y="309"/>
                  </a:cubicBezTo>
                  <a:cubicBezTo>
                    <a:pt x="217" y="309"/>
                    <a:pt x="220" y="310"/>
                    <a:pt x="223" y="310"/>
                  </a:cubicBezTo>
                  <a:cubicBezTo>
                    <a:pt x="362" y="310"/>
                    <a:pt x="514" y="31"/>
                    <a:pt x="347" y="2"/>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8"/>
            <p:cNvSpPr/>
            <p:nvPr/>
          </p:nvSpPr>
          <p:spPr>
            <a:xfrm>
              <a:off x="5063050" y="7543200"/>
              <a:ext cx="12550" cy="8775"/>
            </a:xfrm>
            <a:custGeom>
              <a:rect b="b" l="l" r="r" t="t"/>
              <a:pathLst>
                <a:path extrusionOk="0" h="351" w="502">
                  <a:moveTo>
                    <a:pt x="292" y="0"/>
                  </a:moveTo>
                  <a:cubicBezTo>
                    <a:pt x="155" y="0"/>
                    <a:pt x="0" y="186"/>
                    <a:pt x="104" y="312"/>
                  </a:cubicBezTo>
                  <a:cubicBezTo>
                    <a:pt x="127" y="339"/>
                    <a:pt x="155" y="350"/>
                    <a:pt x="186" y="350"/>
                  </a:cubicBezTo>
                  <a:cubicBezTo>
                    <a:pt x="323" y="350"/>
                    <a:pt x="502" y="121"/>
                    <a:pt x="367" y="24"/>
                  </a:cubicBezTo>
                  <a:lnTo>
                    <a:pt x="363" y="20"/>
                  </a:lnTo>
                  <a:cubicBezTo>
                    <a:pt x="341" y="6"/>
                    <a:pt x="316" y="0"/>
                    <a:pt x="292"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8"/>
            <p:cNvSpPr/>
            <p:nvPr/>
          </p:nvSpPr>
          <p:spPr>
            <a:xfrm>
              <a:off x="5187600" y="7111225"/>
              <a:ext cx="14150" cy="9925"/>
            </a:xfrm>
            <a:custGeom>
              <a:rect b="b" l="l" r="r" t="t"/>
              <a:pathLst>
                <a:path extrusionOk="0" h="397" w="566">
                  <a:moveTo>
                    <a:pt x="324" y="0"/>
                  </a:moveTo>
                  <a:cubicBezTo>
                    <a:pt x="311" y="0"/>
                    <a:pt x="299" y="0"/>
                    <a:pt x="286" y="5"/>
                  </a:cubicBezTo>
                  <a:cubicBezTo>
                    <a:pt x="244" y="22"/>
                    <a:pt x="201" y="43"/>
                    <a:pt x="168" y="77"/>
                  </a:cubicBezTo>
                  <a:cubicBezTo>
                    <a:pt x="19" y="204"/>
                    <a:pt x="0" y="397"/>
                    <a:pt x="157" y="397"/>
                  </a:cubicBezTo>
                  <a:cubicBezTo>
                    <a:pt x="188" y="397"/>
                    <a:pt x="225" y="390"/>
                    <a:pt x="269" y="373"/>
                  </a:cubicBezTo>
                  <a:cubicBezTo>
                    <a:pt x="409" y="322"/>
                    <a:pt x="565" y="34"/>
                    <a:pt x="32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8"/>
            <p:cNvSpPr/>
            <p:nvPr/>
          </p:nvSpPr>
          <p:spPr>
            <a:xfrm>
              <a:off x="5042800" y="7287075"/>
              <a:ext cx="18250" cy="8500"/>
            </a:xfrm>
            <a:custGeom>
              <a:rect b="b" l="l" r="r" t="t"/>
              <a:pathLst>
                <a:path extrusionOk="0" h="340" w="730">
                  <a:moveTo>
                    <a:pt x="462" y="1"/>
                  </a:moveTo>
                  <a:cubicBezTo>
                    <a:pt x="301" y="9"/>
                    <a:pt x="0" y="327"/>
                    <a:pt x="326" y="340"/>
                  </a:cubicBezTo>
                  <a:cubicBezTo>
                    <a:pt x="328" y="340"/>
                    <a:pt x="331" y="340"/>
                    <a:pt x="333" y="340"/>
                  </a:cubicBezTo>
                  <a:cubicBezTo>
                    <a:pt x="510" y="340"/>
                    <a:pt x="729" y="13"/>
                    <a:pt x="49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8"/>
            <p:cNvSpPr/>
            <p:nvPr/>
          </p:nvSpPr>
          <p:spPr>
            <a:xfrm>
              <a:off x="5105850" y="7232475"/>
              <a:ext cx="15000" cy="9675"/>
            </a:xfrm>
            <a:custGeom>
              <a:rect b="b" l="l" r="r" t="t"/>
              <a:pathLst>
                <a:path extrusionOk="0" h="387" w="600">
                  <a:moveTo>
                    <a:pt x="348" y="1"/>
                  </a:moveTo>
                  <a:cubicBezTo>
                    <a:pt x="335" y="1"/>
                    <a:pt x="327" y="5"/>
                    <a:pt x="314" y="5"/>
                  </a:cubicBezTo>
                  <a:cubicBezTo>
                    <a:pt x="149" y="43"/>
                    <a:pt x="1" y="323"/>
                    <a:pt x="229" y="382"/>
                  </a:cubicBezTo>
                  <a:cubicBezTo>
                    <a:pt x="241" y="385"/>
                    <a:pt x="253" y="386"/>
                    <a:pt x="264" y="386"/>
                  </a:cubicBezTo>
                  <a:cubicBezTo>
                    <a:pt x="459" y="386"/>
                    <a:pt x="600" y="1"/>
                    <a:pt x="34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8"/>
            <p:cNvSpPr/>
            <p:nvPr/>
          </p:nvSpPr>
          <p:spPr>
            <a:xfrm>
              <a:off x="5170675" y="7022100"/>
              <a:ext cx="16150" cy="9100"/>
            </a:xfrm>
            <a:custGeom>
              <a:rect b="b" l="l" r="r" t="t"/>
              <a:pathLst>
                <a:path extrusionOk="0" h="364" w="646">
                  <a:moveTo>
                    <a:pt x="334" y="1"/>
                  </a:moveTo>
                  <a:cubicBezTo>
                    <a:pt x="283" y="1"/>
                    <a:pt x="227" y="14"/>
                    <a:pt x="172" y="44"/>
                  </a:cubicBezTo>
                  <a:cubicBezTo>
                    <a:pt x="146" y="57"/>
                    <a:pt x="121" y="74"/>
                    <a:pt x="104" y="95"/>
                  </a:cubicBezTo>
                  <a:cubicBezTo>
                    <a:pt x="0" y="212"/>
                    <a:pt x="126" y="363"/>
                    <a:pt x="282" y="363"/>
                  </a:cubicBezTo>
                  <a:cubicBezTo>
                    <a:pt x="323" y="363"/>
                    <a:pt x="367" y="353"/>
                    <a:pt x="409" y="328"/>
                  </a:cubicBezTo>
                  <a:cubicBezTo>
                    <a:pt x="646" y="184"/>
                    <a:pt x="524" y="1"/>
                    <a:pt x="33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8"/>
            <p:cNvSpPr/>
            <p:nvPr/>
          </p:nvSpPr>
          <p:spPr>
            <a:xfrm>
              <a:off x="5178650" y="7001475"/>
              <a:ext cx="14225" cy="9875"/>
            </a:xfrm>
            <a:custGeom>
              <a:rect b="b" l="l" r="r" t="t"/>
              <a:pathLst>
                <a:path extrusionOk="0" h="395" w="569">
                  <a:moveTo>
                    <a:pt x="208" y="0"/>
                  </a:moveTo>
                  <a:cubicBezTo>
                    <a:pt x="187" y="0"/>
                    <a:pt x="166" y="4"/>
                    <a:pt x="145" y="10"/>
                  </a:cubicBezTo>
                  <a:cubicBezTo>
                    <a:pt x="1" y="52"/>
                    <a:pt x="43" y="276"/>
                    <a:pt x="200" y="365"/>
                  </a:cubicBezTo>
                  <a:cubicBezTo>
                    <a:pt x="235" y="386"/>
                    <a:pt x="269" y="395"/>
                    <a:pt x="300" y="395"/>
                  </a:cubicBezTo>
                  <a:cubicBezTo>
                    <a:pt x="487" y="395"/>
                    <a:pt x="569" y="72"/>
                    <a:pt x="267" y="10"/>
                  </a:cubicBezTo>
                  <a:cubicBezTo>
                    <a:pt x="248" y="4"/>
                    <a:pt x="228" y="0"/>
                    <a:pt x="20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8"/>
            <p:cNvSpPr/>
            <p:nvPr/>
          </p:nvSpPr>
          <p:spPr>
            <a:xfrm>
              <a:off x="5200675" y="7022475"/>
              <a:ext cx="13700" cy="8600"/>
            </a:xfrm>
            <a:custGeom>
              <a:rect b="b" l="l" r="r" t="t"/>
              <a:pathLst>
                <a:path extrusionOk="0" h="344" w="548">
                  <a:moveTo>
                    <a:pt x="190" y="1"/>
                  </a:moveTo>
                  <a:cubicBezTo>
                    <a:pt x="179" y="1"/>
                    <a:pt x="169" y="2"/>
                    <a:pt x="161" y="4"/>
                  </a:cubicBezTo>
                  <a:cubicBezTo>
                    <a:pt x="13" y="54"/>
                    <a:pt x="0" y="258"/>
                    <a:pt x="140" y="325"/>
                  </a:cubicBezTo>
                  <a:cubicBezTo>
                    <a:pt x="164" y="338"/>
                    <a:pt x="196" y="344"/>
                    <a:pt x="232" y="344"/>
                  </a:cubicBezTo>
                  <a:cubicBezTo>
                    <a:pt x="367" y="344"/>
                    <a:pt x="548" y="260"/>
                    <a:pt x="491" y="126"/>
                  </a:cubicBezTo>
                  <a:cubicBezTo>
                    <a:pt x="465" y="59"/>
                    <a:pt x="281" y="1"/>
                    <a:pt x="19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8"/>
            <p:cNvSpPr/>
            <p:nvPr/>
          </p:nvSpPr>
          <p:spPr>
            <a:xfrm>
              <a:off x="5081200" y="7547800"/>
              <a:ext cx="17650" cy="12600"/>
            </a:xfrm>
            <a:custGeom>
              <a:rect b="b" l="l" r="r" t="t"/>
              <a:pathLst>
                <a:path extrusionOk="0" h="504" w="706">
                  <a:moveTo>
                    <a:pt x="296" y="1"/>
                  </a:moveTo>
                  <a:cubicBezTo>
                    <a:pt x="253" y="1"/>
                    <a:pt x="211" y="7"/>
                    <a:pt x="174" y="22"/>
                  </a:cubicBezTo>
                  <a:cubicBezTo>
                    <a:pt x="85" y="56"/>
                    <a:pt x="22" y="136"/>
                    <a:pt x="18" y="234"/>
                  </a:cubicBezTo>
                  <a:cubicBezTo>
                    <a:pt x="1" y="408"/>
                    <a:pt x="193" y="504"/>
                    <a:pt x="372" y="504"/>
                  </a:cubicBezTo>
                  <a:cubicBezTo>
                    <a:pt x="506" y="504"/>
                    <a:pt x="632" y="451"/>
                    <a:pt x="661" y="339"/>
                  </a:cubicBezTo>
                  <a:cubicBezTo>
                    <a:pt x="706" y="142"/>
                    <a:pt x="489" y="1"/>
                    <a:pt x="29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8"/>
            <p:cNvSpPr/>
            <p:nvPr/>
          </p:nvSpPr>
          <p:spPr>
            <a:xfrm>
              <a:off x="5078025" y="7570850"/>
              <a:ext cx="18500" cy="8675"/>
            </a:xfrm>
            <a:custGeom>
              <a:rect b="b" l="l" r="r" t="t"/>
              <a:pathLst>
                <a:path extrusionOk="0" h="347" w="740">
                  <a:moveTo>
                    <a:pt x="364" y="1"/>
                  </a:moveTo>
                  <a:cubicBezTo>
                    <a:pt x="291" y="1"/>
                    <a:pt x="220" y="13"/>
                    <a:pt x="178" y="35"/>
                  </a:cubicBezTo>
                  <a:cubicBezTo>
                    <a:pt x="1" y="124"/>
                    <a:pt x="225" y="347"/>
                    <a:pt x="426" y="347"/>
                  </a:cubicBezTo>
                  <a:cubicBezTo>
                    <a:pt x="492" y="347"/>
                    <a:pt x="556" y="322"/>
                    <a:pt x="602" y="260"/>
                  </a:cubicBezTo>
                  <a:cubicBezTo>
                    <a:pt x="739" y="74"/>
                    <a:pt x="542" y="1"/>
                    <a:pt x="364"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8"/>
            <p:cNvSpPr/>
            <p:nvPr/>
          </p:nvSpPr>
          <p:spPr>
            <a:xfrm>
              <a:off x="5059400" y="7340750"/>
              <a:ext cx="19850" cy="8350"/>
            </a:xfrm>
            <a:custGeom>
              <a:rect b="b" l="l" r="r" t="t"/>
              <a:pathLst>
                <a:path extrusionOk="0" h="334" w="794">
                  <a:moveTo>
                    <a:pt x="413" y="1"/>
                  </a:moveTo>
                  <a:cubicBezTo>
                    <a:pt x="399" y="1"/>
                    <a:pt x="384" y="2"/>
                    <a:pt x="369" y="4"/>
                  </a:cubicBezTo>
                  <a:cubicBezTo>
                    <a:pt x="183" y="21"/>
                    <a:pt x="1" y="148"/>
                    <a:pt x="225" y="292"/>
                  </a:cubicBezTo>
                  <a:cubicBezTo>
                    <a:pt x="269" y="321"/>
                    <a:pt x="322" y="333"/>
                    <a:pt x="376" y="333"/>
                  </a:cubicBezTo>
                  <a:cubicBezTo>
                    <a:pt x="581" y="333"/>
                    <a:pt x="794" y="153"/>
                    <a:pt x="542" y="29"/>
                  </a:cubicBezTo>
                  <a:cubicBezTo>
                    <a:pt x="501" y="10"/>
                    <a:pt x="458" y="1"/>
                    <a:pt x="41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8"/>
            <p:cNvSpPr/>
            <p:nvPr/>
          </p:nvSpPr>
          <p:spPr>
            <a:xfrm>
              <a:off x="5138650" y="7208075"/>
              <a:ext cx="21075" cy="12075"/>
            </a:xfrm>
            <a:custGeom>
              <a:rect b="b" l="l" r="r" t="t"/>
              <a:pathLst>
                <a:path extrusionOk="0" h="483" w="843">
                  <a:moveTo>
                    <a:pt x="468" y="1"/>
                  </a:moveTo>
                  <a:cubicBezTo>
                    <a:pt x="358" y="1"/>
                    <a:pt x="243" y="26"/>
                    <a:pt x="157" y="71"/>
                  </a:cubicBezTo>
                  <a:cubicBezTo>
                    <a:pt x="64" y="122"/>
                    <a:pt x="1" y="198"/>
                    <a:pt x="26" y="291"/>
                  </a:cubicBezTo>
                  <a:cubicBezTo>
                    <a:pt x="52" y="401"/>
                    <a:pt x="187" y="452"/>
                    <a:pt x="284" y="473"/>
                  </a:cubicBezTo>
                  <a:cubicBezTo>
                    <a:pt x="313" y="479"/>
                    <a:pt x="352" y="482"/>
                    <a:pt x="396" y="482"/>
                  </a:cubicBezTo>
                  <a:cubicBezTo>
                    <a:pt x="577" y="482"/>
                    <a:pt x="842" y="425"/>
                    <a:pt x="839" y="245"/>
                  </a:cubicBezTo>
                  <a:cubicBezTo>
                    <a:pt x="834" y="74"/>
                    <a:pt x="657" y="1"/>
                    <a:pt x="46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8"/>
            <p:cNvSpPr/>
            <p:nvPr/>
          </p:nvSpPr>
          <p:spPr>
            <a:xfrm>
              <a:off x="5146325" y="7192100"/>
              <a:ext cx="15425" cy="10975"/>
            </a:xfrm>
            <a:custGeom>
              <a:rect b="b" l="l" r="r" t="t"/>
              <a:pathLst>
                <a:path extrusionOk="0" h="439" w="617">
                  <a:moveTo>
                    <a:pt x="334" y="0"/>
                  </a:moveTo>
                  <a:cubicBezTo>
                    <a:pt x="244" y="0"/>
                    <a:pt x="148" y="65"/>
                    <a:pt x="87" y="147"/>
                  </a:cubicBezTo>
                  <a:cubicBezTo>
                    <a:pt x="1" y="265"/>
                    <a:pt x="53" y="438"/>
                    <a:pt x="211" y="438"/>
                  </a:cubicBezTo>
                  <a:cubicBezTo>
                    <a:pt x="223" y="438"/>
                    <a:pt x="235" y="437"/>
                    <a:pt x="248" y="435"/>
                  </a:cubicBezTo>
                  <a:cubicBezTo>
                    <a:pt x="413" y="401"/>
                    <a:pt x="617" y="168"/>
                    <a:pt x="435" y="33"/>
                  </a:cubicBezTo>
                  <a:cubicBezTo>
                    <a:pt x="404" y="10"/>
                    <a:pt x="369" y="0"/>
                    <a:pt x="33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8"/>
            <p:cNvSpPr/>
            <p:nvPr/>
          </p:nvSpPr>
          <p:spPr>
            <a:xfrm>
              <a:off x="5125675" y="7191500"/>
              <a:ext cx="14400" cy="7700"/>
            </a:xfrm>
            <a:custGeom>
              <a:rect b="b" l="l" r="r" t="t"/>
              <a:pathLst>
                <a:path extrusionOk="0" h="308" w="576">
                  <a:moveTo>
                    <a:pt x="176" y="1"/>
                  </a:moveTo>
                  <a:cubicBezTo>
                    <a:pt x="168" y="1"/>
                    <a:pt x="160" y="1"/>
                    <a:pt x="152" y="2"/>
                  </a:cubicBezTo>
                  <a:cubicBezTo>
                    <a:pt x="101" y="2"/>
                    <a:pt x="59" y="27"/>
                    <a:pt x="37" y="70"/>
                  </a:cubicBezTo>
                  <a:cubicBezTo>
                    <a:pt x="0" y="162"/>
                    <a:pt x="116" y="307"/>
                    <a:pt x="251" y="307"/>
                  </a:cubicBezTo>
                  <a:cubicBezTo>
                    <a:pt x="270" y="307"/>
                    <a:pt x="289" y="304"/>
                    <a:pt x="308" y="298"/>
                  </a:cubicBezTo>
                  <a:cubicBezTo>
                    <a:pt x="575" y="209"/>
                    <a:pt x="355" y="1"/>
                    <a:pt x="17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8"/>
            <p:cNvSpPr/>
            <p:nvPr/>
          </p:nvSpPr>
          <p:spPr>
            <a:xfrm>
              <a:off x="5141825" y="6963250"/>
              <a:ext cx="14000" cy="8975"/>
            </a:xfrm>
            <a:custGeom>
              <a:rect b="b" l="l" r="r" t="t"/>
              <a:pathLst>
                <a:path extrusionOk="0" h="359" w="560">
                  <a:moveTo>
                    <a:pt x="219" y="1"/>
                  </a:moveTo>
                  <a:cubicBezTo>
                    <a:pt x="159" y="1"/>
                    <a:pt x="103" y="15"/>
                    <a:pt x="64" y="45"/>
                  </a:cubicBezTo>
                  <a:cubicBezTo>
                    <a:pt x="18" y="83"/>
                    <a:pt x="1" y="151"/>
                    <a:pt x="26" y="210"/>
                  </a:cubicBezTo>
                  <a:cubicBezTo>
                    <a:pt x="55" y="309"/>
                    <a:pt x="164" y="359"/>
                    <a:pt x="272" y="359"/>
                  </a:cubicBezTo>
                  <a:cubicBezTo>
                    <a:pt x="371" y="359"/>
                    <a:pt x="470" y="316"/>
                    <a:pt x="505" y="231"/>
                  </a:cubicBezTo>
                  <a:cubicBezTo>
                    <a:pt x="560" y="96"/>
                    <a:pt x="377" y="1"/>
                    <a:pt x="21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8"/>
            <p:cNvSpPr/>
            <p:nvPr/>
          </p:nvSpPr>
          <p:spPr>
            <a:xfrm>
              <a:off x="5119625" y="7390375"/>
              <a:ext cx="12000" cy="9650"/>
            </a:xfrm>
            <a:custGeom>
              <a:rect b="b" l="l" r="r" t="t"/>
              <a:pathLst>
                <a:path extrusionOk="0" h="386" w="480">
                  <a:moveTo>
                    <a:pt x="196" y="1"/>
                  </a:moveTo>
                  <a:cubicBezTo>
                    <a:pt x="96" y="1"/>
                    <a:pt x="0" y="60"/>
                    <a:pt x="0" y="182"/>
                  </a:cubicBezTo>
                  <a:cubicBezTo>
                    <a:pt x="0" y="203"/>
                    <a:pt x="0" y="224"/>
                    <a:pt x="8" y="245"/>
                  </a:cubicBezTo>
                  <a:cubicBezTo>
                    <a:pt x="34" y="342"/>
                    <a:pt x="123" y="386"/>
                    <a:pt x="212" y="386"/>
                  </a:cubicBezTo>
                  <a:cubicBezTo>
                    <a:pt x="346" y="386"/>
                    <a:pt x="480" y="289"/>
                    <a:pt x="406" y="127"/>
                  </a:cubicBezTo>
                  <a:cubicBezTo>
                    <a:pt x="369" y="43"/>
                    <a:pt x="281" y="1"/>
                    <a:pt x="19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8"/>
            <p:cNvSpPr/>
            <p:nvPr/>
          </p:nvSpPr>
          <p:spPr>
            <a:xfrm>
              <a:off x="5081100" y="7460700"/>
              <a:ext cx="18725" cy="7400"/>
            </a:xfrm>
            <a:custGeom>
              <a:rect b="b" l="l" r="r" t="t"/>
              <a:pathLst>
                <a:path extrusionOk="0" h="296" w="749">
                  <a:moveTo>
                    <a:pt x="373" y="0"/>
                  </a:moveTo>
                  <a:cubicBezTo>
                    <a:pt x="335" y="0"/>
                    <a:pt x="298" y="7"/>
                    <a:pt x="263" y="18"/>
                  </a:cubicBezTo>
                  <a:cubicBezTo>
                    <a:pt x="110" y="61"/>
                    <a:pt x="0" y="171"/>
                    <a:pt x="195" y="272"/>
                  </a:cubicBezTo>
                  <a:cubicBezTo>
                    <a:pt x="224" y="288"/>
                    <a:pt x="264" y="295"/>
                    <a:pt x="307" y="295"/>
                  </a:cubicBezTo>
                  <a:cubicBezTo>
                    <a:pt x="495" y="295"/>
                    <a:pt x="748" y="161"/>
                    <a:pt x="504" y="27"/>
                  </a:cubicBezTo>
                  <a:cubicBezTo>
                    <a:pt x="461" y="9"/>
                    <a:pt x="417" y="0"/>
                    <a:pt x="37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8"/>
            <p:cNvSpPr/>
            <p:nvPr/>
          </p:nvSpPr>
          <p:spPr>
            <a:xfrm>
              <a:off x="5193425" y="7600475"/>
              <a:ext cx="14000" cy="9425"/>
            </a:xfrm>
            <a:custGeom>
              <a:rect b="b" l="l" r="r" t="t"/>
              <a:pathLst>
                <a:path extrusionOk="0" h="377" w="560">
                  <a:moveTo>
                    <a:pt x="240" y="1"/>
                  </a:moveTo>
                  <a:cubicBezTo>
                    <a:pt x="234" y="1"/>
                    <a:pt x="228" y="1"/>
                    <a:pt x="222" y="2"/>
                  </a:cubicBezTo>
                  <a:cubicBezTo>
                    <a:pt x="180" y="6"/>
                    <a:pt x="146" y="27"/>
                    <a:pt x="121" y="57"/>
                  </a:cubicBezTo>
                  <a:cubicBezTo>
                    <a:pt x="1" y="190"/>
                    <a:pt x="157" y="376"/>
                    <a:pt x="305" y="376"/>
                  </a:cubicBezTo>
                  <a:cubicBezTo>
                    <a:pt x="345" y="376"/>
                    <a:pt x="384" y="363"/>
                    <a:pt x="417" y="332"/>
                  </a:cubicBezTo>
                  <a:cubicBezTo>
                    <a:pt x="560" y="205"/>
                    <a:pt x="392" y="1"/>
                    <a:pt x="240"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8"/>
            <p:cNvSpPr/>
            <p:nvPr/>
          </p:nvSpPr>
          <p:spPr>
            <a:xfrm>
              <a:off x="5049875" y="7035550"/>
              <a:ext cx="48625" cy="33375"/>
            </a:xfrm>
            <a:custGeom>
              <a:rect b="b" l="l" r="r" t="t"/>
              <a:pathLst>
                <a:path extrusionOk="0" h="1335" w="1945">
                  <a:moveTo>
                    <a:pt x="953" y="0"/>
                  </a:moveTo>
                  <a:cubicBezTo>
                    <a:pt x="939" y="0"/>
                    <a:pt x="925" y="1"/>
                    <a:pt x="911" y="1"/>
                  </a:cubicBezTo>
                  <a:cubicBezTo>
                    <a:pt x="132" y="35"/>
                    <a:pt x="1" y="1305"/>
                    <a:pt x="987" y="1334"/>
                  </a:cubicBezTo>
                  <a:cubicBezTo>
                    <a:pt x="996" y="1335"/>
                    <a:pt x="1004" y="1335"/>
                    <a:pt x="1013" y="1335"/>
                  </a:cubicBezTo>
                  <a:cubicBezTo>
                    <a:pt x="1945" y="1335"/>
                    <a:pt x="1866" y="0"/>
                    <a:pt x="95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8"/>
            <p:cNvSpPr/>
            <p:nvPr/>
          </p:nvSpPr>
          <p:spPr>
            <a:xfrm>
              <a:off x="5035800" y="7028550"/>
              <a:ext cx="31950" cy="24400"/>
            </a:xfrm>
            <a:custGeom>
              <a:rect b="b" l="l" r="r" t="t"/>
              <a:pathLst>
                <a:path extrusionOk="0" h="976" w="1278">
                  <a:moveTo>
                    <a:pt x="580" y="1"/>
                  </a:moveTo>
                  <a:cubicBezTo>
                    <a:pt x="521" y="1"/>
                    <a:pt x="459" y="11"/>
                    <a:pt x="394" y="36"/>
                  </a:cubicBezTo>
                  <a:cubicBezTo>
                    <a:pt x="267" y="78"/>
                    <a:pt x="166" y="171"/>
                    <a:pt x="115" y="290"/>
                  </a:cubicBezTo>
                  <a:cubicBezTo>
                    <a:pt x="1" y="548"/>
                    <a:pt x="124" y="857"/>
                    <a:pt x="141" y="891"/>
                  </a:cubicBezTo>
                  <a:cubicBezTo>
                    <a:pt x="162" y="942"/>
                    <a:pt x="208" y="975"/>
                    <a:pt x="263" y="975"/>
                  </a:cubicBezTo>
                  <a:cubicBezTo>
                    <a:pt x="280" y="975"/>
                    <a:pt x="301" y="971"/>
                    <a:pt x="314" y="967"/>
                  </a:cubicBezTo>
                  <a:cubicBezTo>
                    <a:pt x="386" y="937"/>
                    <a:pt x="416" y="857"/>
                    <a:pt x="390" y="789"/>
                  </a:cubicBezTo>
                  <a:cubicBezTo>
                    <a:pt x="361" y="726"/>
                    <a:pt x="306" y="527"/>
                    <a:pt x="361" y="400"/>
                  </a:cubicBezTo>
                  <a:cubicBezTo>
                    <a:pt x="386" y="345"/>
                    <a:pt x="433" y="302"/>
                    <a:pt x="488" y="285"/>
                  </a:cubicBezTo>
                  <a:cubicBezTo>
                    <a:pt x="517" y="275"/>
                    <a:pt x="545" y="270"/>
                    <a:pt x="573" y="270"/>
                  </a:cubicBezTo>
                  <a:cubicBezTo>
                    <a:pt x="810" y="270"/>
                    <a:pt x="983" y="620"/>
                    <a:pt x="983" y="624"/>
                  </a:cubicBezTo>
                  <a:cubicBezTo>
                    <a:pt x="1008" y="678"/>
                    <a:pt x="1053" y="701"/>
                    <a:pt x="1098" y="701"/>
                  </a:cubicBezTo>
                  <a:cubicBezTo>
                    <a:pt x="1187" y="701"/>
                    <a:pt x="1277" y="612"/>
                    <a:pt x="1224" y="506"/>
                  </a:cubicBezTo>
                  <a:cubicBezTo>
                    <a:pt x="1124" y="299"/>
                    <a:pt x="891" y="1"/>
                    <a:pt x="5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8"/>
            <p:cNvSpPr/>
            <p:nvPr/>
          </p:nvSpPr>
          <p:spPr>
            <a:xfrm>
              <a:off x="5024175" y="7159175"/>
              <a:ext cx="199800" cy="397050"/>
            </a:xfrm>
            <a:custGeom>
              <a:rect b="b" l="l" r="r" t="t"/>
              <a:pathLst>
                <a:path extrusionOk="0" h="15882" w="7992">
                  <a:moveTo>
                    <a:pt x="2946" y="1"/>
                  </a:moveTo>
                  <a:lnTo>
                    <a:pt x="2946" y="1"/>
                  </a:lnTo>
                  <a:cubicBezTo>
                    <a:pt x="2379" y="636"/>
                    <a:pt x="1583" y="1118"/>
                    <a:pt x="1130" y="1888"/>
                  </a:cubicBezTo>
                  <a:cubicBezTo>
                    <a:pt x="432" y="3010"/>
                    <a:pt x="0" y="4343"/>
                    <a:pt x="356" y="5689"/>
                  </a:cubicBezTo>
                  <a:cubicBezTo>
                    <a:pt x="716" y="7035"/>
                    <a:pt x="1689" y="8428"/>
                    <a:pt x="2781" y="9376"/>
                  </a:cubicBezTo>
                  <a:cubicBezTo>
                    <a:pt x="4004" y="10370"/>
                    <a:pt x="5845" y="10976"/>
                    <a:pt x="6806" y="12305"/>
                  </a:cubicBezTo>
                  <a:cubicBezTo>
                    <a:pt x="7483" y="13172"/>
                    <a:pt x="7890" y="14793"/>
                    <a:pt x="7344" y="15881"/>
                  </a:cubicBezTo>
                  <a:cubicBezTo>
                    <a:pt x="7991" y="15149"/>
                    <a:pt x="7877" y="13845"/>
                    <a:pt x="7678" y="12935"/>
                  </a:cubicBezTo>
                  <a:cubicBezTo>
                    <a:pt x="7259" y="10819"/>
                    <a:pt x="5304" y="9570"/>
                    <a:pt x="3966" y="8000"/>
                  </a:cubicBezTo>
                  <a:cubicBezTo>
                    <a:pt x="2963" y="6811"/>
                    <a:pt x="2557" y="5169"/>
                    <a:pt x="2595" y="3653"/>
                  </a:cubicBezTo>
                  <a:cubicBezTo>
                    <a:pt x="2624" y="3018"/>
                    <a:pt x="3141" y="1004"/>
                    <a:pt x="2946" y="1"/>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8"/>
            <p:cNvSpPr/>
            <p:nvPr/>
          </p:nvSpPr>
          <p:spPr>
            <a:xfrm>
              <a:off x="4925050" y="6931375"/>
              <a:ext cx="270175" cy="230150"/>
            </a:xfrm>
            <a:custGeom>
              <a:rect b="b" l="l" r="r" t="t"/>
              <a:pathLst>
                <a:path extrusionOk="0" h="9206" w="10807">
                  <a:moveTo>
                    <a:pt x="7188" y="1"/>
                  </a:moveTo>
                  <a:cubicBezTo>
                    <a:pt x="6560" y="1"/>
                    <a:pt x="5936" y="116"/>
                    <a:pt x="5350" y="345"/>
                  </a:cubicBezTo>
                  <a:cubicBezTo>
                    <a:pt x="4728" y="591"/>
                    <a:pt x="4153" y="1006"/>
                    <a:pt x="3776" y="1577"/>
                  </a:cubicBezTo>
                  <a:cubicBezTo>
                    <a:pt x="3586" y="1861"/>
                    <a:pt x="3450" y="2174"/>
                    <a:pt x="3365" y="2508"/>
                  </a:cubicBezTo>
                  <a:cubicBezTo>
                    <a:pt x="3289" y="2834"/>
                    <a:pt x="3251" y="3168"/>
                    <a:pt x="3243" y="3503"/>
                  </a:cubicBezTo>
                  <a:cubicBezTo>
                    <a:pt x="3217" y="4167"/>
                    <a:pt x="3264" y="4828"/>
                    <a:pt x="3107" y="5450"/>
                  </a:cubicBezTo>
                  <a:cubicBezTo>
                    <a:pt x="3035" y="5759"/>
                    <a:pt x="2896" y="6047"/>
                    <a:pt x="2701" y="6300"/>
                  </a:cubicBezTo>
                  <a:cubicBezTo>
                    <a:pt x="2506" y="6546"/>
                    <a:pt x="2256" y="6749"/>
                    <a:pt x="1973" y="6885"/>
                  </a:cubicBezTo>
                  <a:cubicBezTo>
                    <a:pt x="1397" y="7172"/>
                    <a:pt x="741" y="7265"/>
                    <a:pt x="94" y="7354"/>
                  </a:cubicBezTo>
                  <a:lnTo>
                    <a:pt x="1" y="7367"/>
                  </a:lnTo>
                  <a:lnTo>
                    <a:pt x="13" y="7456"/>
                  </a:lnTo>
                  <a:cubicBezTo>
                    <a:pt x="34" y="7655"/>
                    <a:pt x="136" y="7837"/>
                    <a:pt x="293" y="7964"/>
                  </a:cubicBezTo>
                  <a:cubicBezTo>
                    <a:pt x="403" y="8039"/>
                    <a:pt x="532" y="8077"/>
                    <a:pt x="662" y="8077"/>
                  </a:cubicBezTo>
                  <a:cubicBezTo>
                    <a:pt x="699" y="8077"/>
                    <a:pt x="736" y="8074"/>
                    <a:pt x="772" y="8068"/>
                  </a:cubicBezTo>
                  <a:lnTo>
                    <a:pt x="772" y="8068"/>
                  </a:lnTo>
                  <a:cubicBezTo>
                    <a:pt x="673" y="8098"/>
                    <a:pt x="530" y="8158"/>
                    <a:pt x="500" y="8264"/>
                  </a:cubicBezTo>
                  <a:cubicBezTo>
                    <a:pt x="462" y="8417"/>
                    <a:pt x="458" y="8578"/>
                    <a:pt x="487" y="8730"/>
                  </a:cubicBezTo>
                  <a:lnTo>
                    <a:pt x="496" y="8815"/>
                  </a:lnTo>
                  <a:lnTo>
                    <a:pt x="580" y="8815"/>
                  </a:lnTo>
                  <a:cubicBezTo>
                    <a:pt x="1406" y="8798"/>
                    <a:pt x="2176" y="8514"/>
                    <a:pt x="2959" y="8417"/>
                  </a:cubicBezTo>
                  <a:cubicBezTo>
                    <a:pt x="3139" y="8395"/>
                    <a:pt x="3317" y="8383"/>
                    <a:pt x="3495" y="8383"/>
                  </a:cubicBezTo>
                  <a:cubicBezTo>
                    <a:pt x="3707" y="8383"/>
                    <a:pt x="3918" y="8401"/>
                    <a:pt x="4127" y="8442"/>
                  </a:cubicBezTo>
                  <a:cubicBezTo>
                    <a:pt x="4512" y="8523"/>
                    <a:pt x="4885" y="8662"/>
                    <a:pt x="5262" y="8798"/>
                  </a:cubicBezTo>
                  <a:cubicBezTo>
                    <a:pt x="5638" y="8937"/>
                    <a:pt x="6019" y="9081"/>
                    <a:pt x="6426" y="9162"/>
                  </a:cubicBezTo>
                  <a:cubicBezTo>
                    <a:pt x="6584" y="9191"/>
                    <a:pt x="6743" y="9206"/>
                    <a:pt x="6903" y="9206"/>
                  </a:cubicBezTo>
                  <a:cubicBezTo>
                    <a:pt x="7157" y="9206"/>
                    <a:pt x="7411" y="9168"/>
                    <a:pt x="7653" y="9090"/>
                  </a:cubicBezTo>
                  <a:cubicBezTo>
                    <a:pt x="8047" y="8950"/>
                    <a:pt x="8389" y="8705"/>
                    <a:pt x="8648" y="8383"/>
                  </a:cubicBezTo>
                  <a:cubicBezTo>
                    <a:pt x="8906" y="8065"/>
                    <a:pt x="9088" y="7701"/>
                    <a:pt x="9257" y="7337"/>
                  </a:cubicBezTo>
                  <a:lnTo>
                    <a:pt x="9257" y="7337"/>
                  </a:lnTo>
                  <a:cubicBezTo>
                    <a:pt x="9075" y="7697"/>
                    <a:pt x="8851" y="8027"/>
                    <a:pt x="8588" y="8332"/>
                  </a:cubicBezTo>
                  <a:cubicBezTo>
                    <a:pt x="8330" y="8628"/>
                    <a:pt x="7992" y="8844"/>
                    <a:pt x="7615" y="8954"/>
                  </a:cubicBezTo>
                  <a:cubicBezTo>
                    <a:pt x="7429" y="9007"/>
                    <a:pt x="7236" y="9029"/>
                    <a:pt x="7042" y="9029"/>
                  </a:cubicBezTo>
                  <a:cubicBezTo>
                    <a:pt x="6848" y="9029"/>
                    <a:pt x="6652" y="9007"/>
                    <a:pt x="6459" y="8971"/>
                  </a:cubicBezTo>
                  <a:cubicBezTo>
                    <a:pt x="6078" y="8899"/>
                    <a:pt x="5702" y="8760"/>
                    <a:pt x="5325" y="8624"/>
                  </a:cubicBezTo>
                  <a:cubicBezTo>
                    <a:pt x="4948" y="8484"/>
                    <a:pt x="4567" y="8349"/>
                    <a:pt x="4165" y="8260"/>
                  </a:cubicBezTo>
                  <a:cubicBezTo>
                    <a:pt x="3952" y="8211"/>
                    <a:pt x="3733" y="8191"/>
                    <a:pt x="3515" y="8191"/>
                  </a:cubicBezTo>
                  <a:cubicBezTo>
                    <a:pt x="3321" y="8191"/>
                    <a:pt x="3127" y="8207"/>
                    <a:pt x="2938" y="8231"/>
                  </a:cubicBezTo>
                  <a:cubicBezTo>
                    <a:pt x="2154" y="8329"/>
                    <a:pt x="1417" y="8592"/>
                    <a:pt x="659" y="8622"/>
                  </a:cubicBezTo>
                  <a:lnTo>
                    <a:pt x="659" y="8622"/>
                  </a:lnTo>
                  <a:cubicBezTo>
                    <a:pt x="650" y="8521"/>
                    <a:pt x="655" y="8419"/>
                    <a:pt x="678" y="8319"/>
                  </a:cubicBezTo>
                  <a:cubicBezTo>
                    <a:pt x="720" y="8201"/>
                    <a:pt x="796" y="8099"/>
                    <a:pt x="898" y="8027"/>
                  </a:cubicBezTo>
                  <a:cubicBezTo>
                    <a:pt x="898" y="8027"/>
                    <a:pt x="517" y="7896"/>
                    <a:pt x="403" y="7811"/>
                  </a:cubicBezTo>
                  <a:cubicBezTo>
                    <a:pt x="313" y="7738"/>
                    <a:pt x="246" y="7639"/>
                    <a:pt x="216" y="7527"/>
                  </a:cubicBezTo>
                  <a:lnTo>
                    <a:pt x="216" y="7527"/>
                  </a:lnTo>
                  <a:cubicBezTo>
                    <a:pt x="837" y="7442"/>
                    <a:pt x="1474" y="7344"/>
                    <a:pt x="2058" y="7054"/>
                  </a:cubicBezTo>
                  <a:cubicBezTo>
                    <a:pt x="2367" y="6901"/>
                    <a:pt x="2637" y="6686"/>
                    <a:pt x="2849" y="6415"/>
                  </a:cubicBezTo>
                  <a:cubicBezTo>
                    <a:pt x="3061" y="6144"/>
                    <a:pt x="3209" y="5831"/>
                    <a:pt x="3285" y="5496"/>
                  </a:cubicBezTo>
                  <a:cubicBezTo>
                    <a:pt x="3450" y="4832"/>
                    <a:pt x="3412" y="4159"/>
                    <a:pt x="3429" y="3511"/>
                  </a:cubicBezTo>
                  <a:cubicBezTo>
                    <a:pt x="3446" y="2864"/>
                    <a:pt x="3564" y="2212"/>
                    <a:pt x="3928" y="1683"/>
                  </a:cubicBezTo>
                  <a:cubicBezTo>
                    <a:pt x="4280" y="1150"/>
                    <a:pt x="4821" y="756"/>
                    <a:pt x="5418" y="519"/>
                  </a:cubicBezTo>
                  <a:cubicBezTo>
                    <a:pt x="5983" y="298"/>
                    <a:pt x="6581" y="187"/>
                    <a:pt x="7185" y="187"/>
                  </a:cubicBezTo>
                  <a:cubicBezTo>
                    <a:pt x="7228" y="187"/>
                    <a:pt x="7271" y="188"/>
                    <a:pt x="7314" y="189"/>
                  </a:cubicBezTo>
                  <a:cubicBezTo>
                    <a:pt x="7958" y="210"/>
                    <a:pt x="8614" y="290"/>
                    <a:pt x="9223" y="519"/>
                  </a:cubicBezTo>
                  <a:cubicBezTo>
                    <a:pt x="9532" y="629"/>
                    <a:pt x="9824" y="773"/>
                    <a:pt x="10099" y="951"/>
                  </a:cubicBezTo>
                  <a:cubicBezTo>
                    <a:pt x="10235" y="1039"/>
                    <a:pt x="10370" y="1137"/>
                    <a:pt x="10497" y="1238"/>
                  </a:cubicBezTo>
                  <a:cubicBezTo>
                    <a:pt x="10628" y="1336"/>
                    <a:pt x="10734" y="1463"/>
                    <a:pt x="10806" y="1611"/>
                  </a:cubicBezTo>
                  <a:cubicBezTo>
                    <a:pt x="10743" y="1458"/>
                    <a:pt x="10645" y="1323"/>
                    <a:pt x="10518" y="1213"/>
                  </a:cubicBezTo>
                  <a:cubicBezTo>
                    <a:pt x="10391" y="1107"/>
                    <a:pt x="10269" y="1001"/>
                    <a:pt x="10133" y="900"/>
                  </a:cubicBezTo>
                  <a:cubicBezTo>
                    <a:pt x="9862" y="705"/>
                    <a:pt x="9570" y="544"/>
                    <a:pt x="9266" y="413"/>
                  </a:cubicBezTo>
                  <a:cubicBezTo>
                    <a:pt x="8957" y="286"/>
                    <a:pt x="8639" y="185"/>
                    <a:pt x="8313" y="113"/>
                  </a:cubicBezTo>
                  <a:cubicBezTo>
                    <a:pt x="7987" y="41"/>
                    <a:pt x="7653" y="3"/>
                    <a:pt x="7319" y="3"/>
                  </a:cubicBezTo>
                  <a:cubicBezTo>
                    <a:pt x="7275" y="1"/>
                    <a:pt x="7232" y="1"/>
                    <a:pt x="7188"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8"/>
            <p:cNvSpPr/>
            <p:nvPr/>
          </p:nvSpPr>
          <p:spPr>
            <a:xfrm>
              <a:off x="4936825" y="7111825"/>
              <a:ext cx="54425" cy="23650"/>
            </a:xfrm>
            <a:custGeom>
              <a:rect b="b" l="l" r="r" t="t"/>
              <a:pathLst>
                <a:path extrusionOk="0" h="946" w="2177">
                  <a:moveTo>
                    <a:pt x="1995" y="1"/>
                  </a:moveTo>
                  <a:cubicBezTo>
                    <a:pt x="1962" y="1"/>
                    <a:pt x="1928" y="14"/>
                    <a:pt x="1899" y="44"/>
                  </a:cubicBezTo>
                  <a:cubicBezTo>
                    <a:pt x="1600" y="453"/>
                    <a:pt x="1127" y="681"/>
                    <a:pt x="636" y="681"/>
                  </a:cubicBezTo>
                  <a:cubicBezTo>
                    <a:pt x="501" y="681"/>
                    <a:pt x="365" y="664"/>
                    <a:pt x="231" y="628"/>
                  </a:cubicBezTo>
                  <a:cubicBezTo>
                    <a:pt x="216" y="624"/>
                    <a:pt x="201" y="622"/>
                    <a:pt x="187" y="622"/>
                  </a:cubicBezTo>
                  <a:cubicBezTo>
                    <a:pt x="50" y="622"/>
                    <a:pt x="1" y="833"/>
                    <a:pt x="151" y="886"/>
                  </a:cubicBezTo>
                  <a:cubicBezTo>
                    <a:pt x="307" y="925"/>
                    <a:pt x="468" y="946"/>
                    <a:pt x="633" y="946"/>
                  </a:cubicBezTo>
                  <a:cubicBezTo>
                    <a:pt x="638" y="946"/>
                    <a:pt x="642" y="946"/>
                    <a:pt x="646" y="946"/>
                  </a:cubicBezTo>
                  <a:cubicBezTo>
                    <a:pt x="1221" y="946"/>
                    <a:pt x="1766" y="675"/>
                    <a:pt x="2110" y="209"/>
                  </a:cubicBezTo>
                  <a:cubicBezTo>
                    <a:pt x="2176" y="109"/>
                    <a:pt x="2090" y="1"/>
                    <a:pt x="19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81" name="Google Shape;8881;p68"/>
          <p:cNvSpPr/>
          <p:nvPr/>
        </p:nvSpPr>
        <p:spPr>
          <a:xfrm>
            <a:off x="-3319201" y="6173173"/>
            <a:ext cx="56" cy="56"/>
          </a:xfrm>
          <a:custGeom>
            <a:rect b="b" l="l" r="r" t="t"/>
            <a:pathLst>
              <a:path extrusionOk="0" h="1" w="1">
                <a:moveTo>
                  <a:pt x="1" y="1"/>
                </a:moveTo>
                <a:lnTo>
                  <a:pt x="1" y="1"/>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2" name="Google Shape;8882;p68"/>
          <p:cNvGrpSpPr/>
          <p:nvPr/>
        </p:nvGrpSpPr>
        <p:grpSpPr>
          <a:xfrm rot="-2287059">
            <a:off x="4543809" y="4164617"/>
            <a:ext cx="1090876" cy="1004640"/>
            <a:chOff x="-4229100" y="4962057"/>
            <a:chExt cx="1242388" cy="1144174"/>
          </a:xfrm>
        </p:grpSpPr>
        <p:sp>
          <p:nvSpPr>
            <p:cNvPr id="8883" name="Google Shape;8883;p68"/>
            <p:cNvSpPr/>
            <p:nvPr/>
          </p:nvSpPr>
          <p:spPr>
            <a:xfrm>
              <a:off x="-4229100" y="4962057"/>
              <a:ext cx="1242388" cy="1144104"/>
            </a:xfrm>
            <a:custGeom>
              <a:rect b="b" l="l" r="r" t="t"/>
              <a:pathLst>
                <a:path extrusionOk="0" h="20511" w="22273">
                  <a:moveTo>
                    <a:pt x="18450" y="0"/>
                  </a:moveTo>
                  <a:lnTo>
                    <a:pt x="18446" y="4"/>
                  </a:lnTo>
                  <a:lnTo>
                    <a:pt x="18395" y="4"/>
                  </a:lnTo>
                  <a:cubicBezTo>
                    <a:pt x="18209" y="8"/>
                    <a:pt x="18027" y="34"/>
                    <a:pt x="17853" y="80"/>
                  </a:cubicBezTo>
                  <a:cubicBezTo>
                    <a:pt x="17676" y="102"/>
                    <a:pt x="17489" y="131"/>
                    <a:pt x="17286" y="169"/>
                  </a:cubicBezTo>
                  <a:cubicBezTo>
                    <a:pt x="16706" y="275"/>
                    <a:pt x="16101" y="466"/>
                    <a:pt x="15331" y="779"/>
                  </a:cubicBezTo>
                  <a:cubicBezTo>
                    <a:pt x="14649" y="1058"/>
                    <a:pt x="13985" y="1371"/>
                    <a:pt x="13337" y="1723"/>
                  </a:cubicBezTo>
                  <a:cubicBezTo>
                    <a:pt x="12038" y="2413"/>
                    <a:pt x="10756" y="3263"/>
                    <a:pt x="9422" y="4317"/>
                  </a:cubicBezTo>
                  <a:cubicBezTo>
                    <a:pt x="8174" y="5303"/>
                    <a:pt x="6989" y="6366"/>
                    <a:pt x="5871" y="7492"/>
                  </a:cubicBezTo>
                  <a:cubicBezTo>
                    <a:pt x="5401" y="7961"/>
                    <a:pt x="4906" y="8478"/>
                    <a:pt x="4318" y="9121"/>
                  </a:cubicBezTo>
                  <a:cubicBezTo>
                    <a:pt x="3912" y="9561"/>
                    <a:pt x="3446" y="10073"/>
                    <a:pt x="3002" y="10594"/>
                  </a:cubicBezTo>
                  <a:cubicBezTo>
                    <a:pt x="2549" y="11119"/>
                    <a:pt x="2125" y="11665"/>
                    <a:pt x="1728" y="12236"/>
                  </a:cubicBezTo>
                  <a:cubicBezTo>
                    <a:pt x="1321" y="12808"/>
                    <a:pt x="970" y="13421"/>
                    <a:pt x="669" y="14056"/>
                  </a:cubicBezTo>
                  <a:cubicBezTo>
                    <a:pt x="382" y="14674"/>
                    <a:pt x="183" y="15326"/>
                    <a:pt x="73" y="15999"/>
                  </a:cubicBezTo>
                  <a:cubicBezTo>
                    <a:pt x="22" y="16337"/>
                    <a:pt x="1" y="16685"/>
                    <a:pt x="9" y="17027"/>
                  </a:cubicBezTo>
                  <a:cubicBezTo>
                    <a:pt x="22" y="17379"/>
                    <a:pt x="68" y="17726"/>
                    <a:pt x="145" y="18069"/>
                  </a:cubicBezTo>
                  <a:cubicBezTo>
                    <a:pt x="217" y="18399"/>
                    <a:pt x="335" y="18712"/>
                    <a:pt x="492" y="19008"/>
                  </a:cubicBezTo>
                  <a:cubicBezTo>
                    <a:pt x="636" y="19275"/>
                    <a:pt x="822" y="19512"/>
                    <a:pt x="1042" y="19715"/>
                  </a:cubicBezTo>
                  <a:cubicBezTo>
                    <a:pt x="1436" y="20092"/>
                    <a:pt x="1977" y="20350"/>
                    <a:pt x="2570" y="20456"/>
                  </a:cubicBezTo>
                  <a:cubicBezTo>
                    <a:pt x="2777" y="20494"/>
                    <a:pt x="2985" y="20511"/>
                    <a:pt x="3192" y="20511"/>
                  </a:cubicBezTo>
                  <a:cubicBezTo>
                    <a:pt x="3590" y="20511"/>
                    <a:pt x="3988" y="20451"/>
                    <a:pt x="4369" y="20333"/>
                  </a:cubicBezTo>
                  <a:cubicBezTo>
                    <a:pt x="4711" y="20227"/>
                    <a:pt x="5046" y="20104"/>
                    <a:pt x="5372" y="19965"/>
                  </a:cubicBezTo>
                  <a:cubicBezTo>
                    <a:pt x="5693" y="19829"/>
                    <a:pt x="6041" y="19668"/>
                    <a:pt x="6426" y="19474"/>
                  </a:cubicBezTo>
                  <a:cubicBezTo>
                    <a:pt x="7937" y="18712"/>
                    <a:pt x="9295" y="17734"/>
                    <a:pt x="10307" y="16968"/>
                  </a:cubicBezTo>
                  <a:cubicBezTo>
                    <a:pt x="11225" y="16274"/>
                    <a:pt x="12127" y="15533"/>
                    <a:pt x="13003" y="14818"/>
                  </a:cubicBezTo>
                  <a:cubicBezTo>
                    <a:pt x="13278" y="14589"/>
                    <a:pt x="13557" y="14365"/>
                    <a:pt x="13833" y="14137"/>
                  </a:cubicBezTo>
                  <a:lnTo>
                    <a:pt x="13858" y="14120"/>
                  </a:lnTo>
                  <a:cubicBezTo>
                    <a:pt x="15094" y="13112"/>
                    <a:pt x="16368" y="12075"/>
                    <a:pt x="17566" y="10988"/>
                  </a:cubicBezTo>
                  <a:cubicBezTo>
                    <a:pt x="18184" y="10433"/>
                    <a:pt x="18768" y="9866"/>
                    <a:pt x="19305" y="9312"/>
                  </a:cubicBezTo>
                  <a:cubicBezTo>
                    <a:pt x="19576" y="9028"/>
                    <a:pt x="19851" y="8727"/>
                    <a:pt x="20122" y="8418"/>
                  </a:cubicBezTo>
                  <a:cubicBezTo>
                    <a:pt x="20351" y="8165"/>
                    <a:pt x="20588" y="7885"/>
                    <a:pt x="20816" y="7593"/>
                  </a:cubicBezTo>
                  <a:cubicBezTo>
                    <a:pt x="21421" y="6789"/>
                    <a:pt x="21857" y="5871"/>
                    <a:pt x="22090" y="4889"/>
                  </a:cubicBezTo>
                  <a:cubicBezTo>
                    <a:pt x="22213" y="4393"/>
                    <a:pt x="22272" y="3885"/>
                    <a:pt x="22260" y="3373"/>
                  </a:cubicBezTo>
                  <a:cubicBezTo>
                    <a:pt x="22255" y="2891"/>
                    <a:pt x="22149" y="2413"/>
                    <a:pt x="21959" y="1972"/>
                  </a:cubicBezTo>
                  <a:cubicBezTo>
                    <a:pt x="21857" y="1744"/>
                    <a:pt x="21730" y="1532"/>
                    <a:pt x="21578" y="1337"/>
                  </a:cubicBezTo>
                  <a:cubicBezTo>
                    <a:pt x="21417" y="1134"/>
                    <a:pt x="21231" y="952"/>
                    <a:pt x="21024" y="800"/>
                  </a:cubicBezTo>
                  <a:cubicBezTo>
                    <a:pt x="20799" y="635"/>
                    <a:pt x="20554" y="495"/>
                    <a:pt x="20296" y="389"/>
                  </a:cubicBezTo>
                  <a:cubicBezTo>
                    <a:pt x="20101" y="313"/>
                    <a:pt x="19906" y="246"/>
                    <a:pt x="19707" y="190"/>
                  </a:cubicBezTo>
                  <a:lnTo>
                    <a:pt x="19606" y="165"/>
                  </a:lnTo>
                  <a:cubicBezTo>
                    <a:pt x="19508" y="140"/>
                    <a:pt x="19432" y="119"/>
                    <a:pt x="19356" y="102"/>
                  </a:cubicBezTo>
                  <a:cubicBezTo>
                    <a:pt x="19055" y="34"/>
                    <a:pt x="18755" y="0"/>
                    <a:pt x="184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84" name="Google Shape;8884;p68"/>
            <p:cNvGrpSpPr/>
            <p:nvPr/>
          </p:nvGrpSpPr>
          <p:grpSpPr>
            <a:xfrm>
              <a:off x="-4226031" y="4963689"/>
              <a:ext cx="1236252" cy="1142542"/>
              <a:chOff x="795000" y="4005825"/>
              <a:chExt cx="554075" cy="512075"/>
            </a:xfrm>
          </p:grpSpPr>
          <p:sp>
            <p:nvSpPr>
              <p:cNvPr id="8885" name="Google Shape;8885;p68"/>
              <p:cNvSpPr/>
              <p:nvPr/>
            </p:nvSpPr>
            <p:spPr>
              <a:xfrm>
                <a:off x="1230650" y="4009975"/>
                <a:ext cx="26675" cy="4825"/>
              </a:xfrm>
              <a:custGeom>
                <a:rect b="b" l="l" r="r" t="t"/>
                <a:pathLst>
                  <a:path extrusionOk="0" h="193" w="1067">
                    <a:moveTo>
                      <a:pt x="859" y="1"/>
                    </a:moveTo>
                    <a:cubicBezTo>
                      <a:pt x="749" y="1"/>
                      <a:pt x="639" y="5"/>
                      <a:pt x="525" y="14"/>
                    </a:cubicBezTo>
                    <a:lnTo>
                      <a:pt x="529" y="14"/>
                    </a:lnTo>
                    <a:cubicBezTo>
                      <a:pt x="368" y="22"/>
                      <a:pt x="207" y="48"/>
                      <a:pt x="51" y="81"/>
                    </a:cubicBezTo>
                    <a:cubicBezTo>
                      <a:pt x="38" y="81"/>
                      <a:pt x="25" y="90"/>
                      <a:pt x="13" y="98"/>
                    </a:cubicBezTo>
                    <a:cubicBezTo>
                      <a:pt x="4" y="111"/>
                      <a:pt x="0" y="128"/>
                      <a:pt x="0" y="141"/>
                    </a:cubicBezTo>
                    <a:cubicBezTo>
                      <a:pt x="0" y="158"/>
                      <a:pt x="8" y="170"/>
                      <a:pt x="21" y="179"/>
                    </a:cubicBezTo>
                    <a:cubicBezTo>
                      <a:pt x="31" y="188"/>
                      <a:pt x="40" y="193"/>
                      <a:pt x="52" y="193"/>
                    </a:cubicBezTo>
                    <a:cubicBezTo>
                      <a:pt x="55" y="193"/>
                      <a:pt x="59" y="192"/>
                      <a:pt x="64" y="191"/>
                    </a:cubicBezTo>
                    <a:cubicBezTo>
                      <a:pt x="220" y="162"/>
                      <a:pt x="377" y="136"/>
                      <a:pt x="538" y="124"/>
                    </a:cubicBezTo>
                    <a:cubicBezTo>
                      <a:pt x="637" y="116"/>
                      <a:pt x="738" y="113"/>
                      <a:pt x="839" y="113"/>
                    </a:cubicBezTo>
                    <a:cubicBezTo>
                      <a:pt x="898" y="113"/>
                      <a:pt x="957" y="114"/>
                      <a:pt x="1016" y="115"/>
                    </a:cubicBezTo>
                    <a:cubicBezTo>
                      <a:pt x="1029" y="115"/>
                      <a:pt x="1045" y="107"/>
                      <a:pt x="1054" y="94"/>
                    </a:cubicBezTo>
                    <a:cubicBezTo>
                      <a:pt x="1062" y="81"/>
                      <a:pt x="1067" y="69"/>
                      <a:pt x="1067" y="52"/>
                    </a:cubicBezTo>
                    <a:cubicBezTo>
                      <a:pt x="1067" y="39"/>
                      <a:pt x="1058" y="26"/>
                      <a:pt x="1045" y="14"/>
                    </a:cubicBezTo>
                    <a:cubicBezTo>
                      <a:pt x="1033" y="5"/>
                      <a:pt x="1020" y="1"/>
                      <a:pt x="100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8"/>
              <p:cNvSpPr/>
              <p:nvPr/>
            </p:nvSpPr>
            <p:spPr>
              <a:xfrm>
                <a:off x="1227775" y="4008925"/>
                <a:ext cx="26375" cy="5700"/>
              </a:xfrm>
              <a:custGeom>
                <a:rect b="b" l="l" r="r" t="t"/>
                <a:pathLst>
                  <a:path extrusionOk="0" h="228" w="1055">
                    <a:moveTo>
                      <a:pt x="767" y="1"/>
                    </a:moveTo>
                    <a:cubicBezTo>
                      <a:pt x="682" y="1"/>
                      <a:pt x="598" y="9"/>
                      <a:pt x="513" y="18"/>
                    </a:cubicBezTo>
                    <a:lnTo>
                      <a:pt x="513" y="22"/>
                    </a:lnTo>
                    <a:cubicBezTo>
                      <a:pt x="352" y="39"/>
                      <a:pt x="195" y="73"/>
                      <a:pt x="43" y="119"/>
                    </a:cubicBezTo>
                    <a:cubicBezTo>
                      <a:pt x="13" y="128"/>
                      <a:pt x="1" y="161"/>
                      <a:pt x="9" y="191"/>
                    </a:cubicBezTo>
                    <a:cubicBezTo>
                      <a:pt x="19" y="215"/>
                      <a:pt x="43" y="228"/>
                      <a:pt x="67" y="228"/>
                    </a:cubicBezTo>
                    <a:cubicBezTo>
                      <a:pt x="73" y="228"/>
                      <a:pt x="79" y="227"/>
                      <a:pt x="85" y="225"/>
                    </a:cubicBezTo>
                    <a:cubicBezTo>
                      <a:pt x="136" y="208"/>
                      <a:pt x="183" y="195"/>
                      <a:pt x="238" y="187"/>
                    </a:cubicBezTo>
                    <a:cubicBezTo>
                      <a:pt x="331" y="161"/>
                      <a:pt x="428" y="145"/>
                      <a:pt x="526" y="132"/>
                    </a:cubicBezTo>
                    <a:cubicBezTo>
                      <a:pt x="610" y="119"/>
                      <a:pt x="696" y="113"/>
                      <a:pt x="781" y="113"/>
                    </a:cubicBezTo>
                    <a:cubicBezTo>
                      <a:pt x="808" y="113"/>
                      <a:pt x="834" y="114"/>
                      <a:pt x="860" y="115"/>
                    </a:cubicBezTo>
                    <a:cubicBezTo>
                      <a:pt x="898" y="115"/>
                      <a:pt x="932" y="115"/>
                      <a:pt x="974" y="123"/>
                    </a:cubicBezTo>
                    <a:cubicBezTo>
                      <a:pt x="987" y="123"/>
                      <a:pt x="1004" y="119"/>
                      <a:pt x="1017" y="111"/>
                    </a:cubicBezTo>
                    <a:cubicBezTo>
                      <a:pt x="1055" y="81"/>
                      <a:pt x="1042" y="18"/>
                      <a:pt x="991" y="9"/>
                    </a:cubicBezTo>
                    <a:cubicBezTo>
                      <a:pt x="919" y="5"/>
                      <a:pt x="843" y="1"/>
                      <a:pt x="7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8"/>
              <p:cNvSpPr/>
              <p:nvPr/>
            </p:nvSpPr>
            <p:spPr>
              <a:xfrm>
                <a:off x="1222700" y="4007650"/>
                <a:ext cx="30575" cy="7700"/>
              </a:xfrm>
              <a:custGeom>
                <a:rect b="b" l="l" r="r" t="t"/>
                <a:pathLst>
                  <a:path extrusionOk="0" h="308" w="1223">
                    <a:moveTo>
                      <a:pt x="902" y="1"/>
                    </a:moveTo>
                    <a:cubicBezTo>
                      <a:pt x="801" y="1"/>
                      <a:pt x="703" y="14"/>
                      <a:pt x="606" y="30"/>
                    </a:cubicBezTo>
                    <a:lnTo>
                      <a:pt x="606" y="35"/>
                    </a:lnTo>
                    <a:cubicBezTo>
                      <a:pt x="420" y="69"/>
                      <a:pt x="233" y="124"/>
                      <a:pt x="51" y="170"/>
                    </a:cubicBezTo>
                    <a:cubicBezTo>
                      <a:pt x="22" y="183"/>
                      <a:pt x="1" y="212"/>
                      <a:pt x="5" y="242"/>
                    </a:cubicBezTo>
                    <a:cubicBezTo>
                      <a:pt x="9" y="263"/>
                      <a:pt x="18" y="280"/>
                      <a:pt x="30" y="293"/>
                    </a:cubicBezTo>
                    <a:cubicBezTo>
                      <a:pt x="40" y="302"/>
                      <a:pt x="54" y="307"/>
                      <a:pt x="68" y="307"/>
                    </a:cubicBezTo>
                    <a:cubicBezTo>
                      <a:pt x="72" y="307"/>
                      <a:pt x="77" y="307"/>
                      <a:pt x="81" y="306"/>
                    </a:cubicBezTo>
                    <a:cubicBezTo>
                      <a:pt x="221" y="276"/>
                      <a:pt x="360" y="242"/>
                      <a:pt x="496" y="208"/>
                    </a:cubicBezTo>
                    <a:cubicBezTo>
                      <a:pt x="580" y="191"/>
                      <a:pt x="661" y="174"/>
                      <a:pt x="746" y="162"/>
                    </a:cubicBezTo>
                    <a:cubicBezTo>
                      <a:pt x="826" y="153"/>
                      <a:pt x="906" y="149"/>
                      <a:pt x="987" y="149"/>
                    </a:cubicBezTo>
                    <a:cubicBezTo>
                      <a:pt x="1025" y="153"/>
                      <a:pt x="1067" y="157"/>
                      <a:pt x="1105" y="162"/>
                    </a:cubicBezTo>
                    <a:cubicBezTo>
                      <a:pt x="1111" y="163"/>
                      <a:pt x="1116" y="163"/>
                      <a:pt x="1121" y="163"/>
                    </a:cubicBezTo>
                    <a:cubicBezTo>
                      <a:pt x="1205" y="163"/>
                      <a:pt x="1223" y="34"/>
                      <a:pt x="1131" y="18"/>
                    </a:cubicBezTo>
                    <a:cubicBezTo>
                      <a:pt x="1054" y="5"/>
                      <a:pt x="978" y="1"/>
                      <a:pt x="9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8"/>
              <p:cNvSpPr/>
              <p:nvPr/>
            </p:nvSpPr>
            <p:spPr>
              <a:xfrm>
                <a:off x="1220800" y="4007550"/>
                <a:ext cx="32200" cy="7825"/>
              </a:xfrm>
              <a:custGeom>
                <a:rect b="b" l="l" r="r" t="t"/>
                <a:pathLst>
                  <a:path extrusionOk="0" h="313" w="1288">
                    <a:moveTo>
                      <a:pt x="948" y="1"/>
                    </a:moveTo>
                    <a:cubicBezTo>
                      <a:pt x="843" y="5"/>
                      <a:pt x="737" y="18"/>
                      <a:pt x="631" y="39"/>
                    </a:cubicBezTo>
                    <a:cubicBezTo>
                      <a:pt x="432" y="73"/>
                      <a:pt x="233" y="132"/>
                      <a:pt x="43" y="204"/>
                    </a:cubicBezTo>
                    <a:cubicBezTo>
                      <a:pt x="13" y="212"/>
                      <a:pt x="0" y="246"/>
                      <a:pt x="9" y="276"/>
                    </a:cubicBezTo>
                    <a:cubicBezTo>
                      <a:pt x="19" y="299"/>
                      <a:pt x="42" y="312"/>
                      <a:pt x="67" y="312"/>
                    </a:cubicBezTo>
                    <a:cubicBezTo>
                      <a:pt x="73" y="312"/>
                      <a:pt x="79" y="311"/>
                      <a:pt x="85" y="310"/>
                    </a:cubicBezTo>
                    <a:cubicBezTo>
                      <a:pt x="229" y="255"/>
                      <a:pt x="381" y="208"/>
                      <a:pt x="534" y="174"/>
                    </a:cubicBezTo>
                    <a:lnTo>
                      <a:pt x="529" y="174"/>
                    </a:lnTo>
                    <a:cubicBezTo>
                      <a:pt x="618" y="153"/>
                      <a:pt x="707" y="136"/>
                      <a:pt x="800" y="123"/>
                    </a:cubicBezTo>
                    <a:cubicBezTo>
                      <a:pt x="869" y="117"/>
                      <a:pt x="937" y="113"/>
                      <a:pt x="1005" y="113"/>
                    </a:cubicBezTo>
                    <a:cubicBezTo>
                      <a:pt x="1030" y="113"/>
                      <a:pt x="1055" y="114"/>
                      <a:pt x="1080" y="115"/>
                    </a:cubicBezTo>
                    <a:lnTo>
                      <a:pt x="1063" y="115"/>
                    </a:lnTo>
                    <a:cubicBezTo>
                      <a:pt x="1114" y="115"/>
                      <a:pt x="1164" y="123"/>
                      <a:pt x="1215" y="132"/>
                    </a:cubicBezTo>
                    <a:cubicBezTo>
                      <a:pt x="1218" y="132"/>
                      <a:pt x="1220" y="132"/>
                      <a:pt x="1223" y="132"/>
                    </a:cubicBezTo>
                    <a:cubicBezTo>
                      <a:pt x="1250" y="132"/>
                      <a:pt x="1275" y="112"/>
                      <a:pt x="1283" y="85"/>
                    </a:cubicBezTo>
                    <a:cubicBezTo>
                      <a:pt x="1287" y="51"/>
                      <a:pt x="1266" y="22"/>
                      <a:pt x="1236" y="18"/>
                    </a:cubicBezTo>
                    <a:cubicBezTo>
                      <a:pt x="1147" y="5"/>
                      <a:pt x="1059" y="1"/>
                      <a:pt x="9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8"/>
              <p:cNvSpPr/>
              <p:nvPr/>
            </p:nvSpPr>
            <p:spPr>
              <a:xfrm>
                <a:off x="1218075" y="4007450"/>
                <a:ext cx="36600" cy="8325"/>
              </a:xfrm>
              <a:custGeom>
                <a:rect b="b" l="l" r="r" t="t"/>
                <a:pathLst>
                  <a:path extrusionOk="0" h="333" w="1464">
                    <a:moveTo>
                      <a:pt x="1108" y="0"/>
                    </a:moveTo>
                    <a:cubicBezTo>
                      <a:pt x="981" y="0"/>
                      <a:pt x="854" y="17"/>
                      <a:pt x="732" y="38"/>
                    </a:cubicBezTo>
                    <a:lnTo>
                      <a:pt x="732" y="43"/>
                    </a:lnTo>
                    <a:cubicBezTo>
                      <a:pt x="507" y="89"/>
                      <a:pt x="287" y="149"/>
                      <a:pt x="71" y="220"/>
                    </a:cubicBezTo>
                    <a:cubicBezTo>
                      <a:pt x="1" y="239"/>
                      <a:pt x="28" y="332"/>
                      <a:pt x="84" y="332"/>
                    </a:cubicBezTo>
                    <a:cubicBezTo>
                      <a:pt x="92" y="332"/>
                      <a:pt x="101" y="330"/>
                      <a:pt x="109" y="326"/>
                    </a:cubicBezTo>
                    <a:cubicBezTo>
                      <a:pt x="279" y="275"/>
                      <a:pt x="448" y="220"/>
                      <a:pt x="622" y="178"/>
                    </a:cubicBezTo>
                    <a:cubicBezTo>
                      <a:pt x="715" y="157"/>
                      <a:pt x="812" y="140"/>
                      <a:pt x="909" y="127"/>
                    </a:cubicBezTo>
                    <a:cubicBezTo>
                      <a:pt x="1001" y="115"/>
                      <a:pt x="1093" y="111"/>
                      <a:pt x="1185" y="110"/>
                    </a:cubicBezTo>
                    <a:lnTo>
                      <a:pt x="1185" y="110"/>
                    </a:lnTo>
                    <a:cubicBezTo>
                      <a:pt x="1253" y="115"/>
                      <a:pt x="1324" y="123"/>
                      <a:pt x="1392" y="132"/>
                    </a:cubicBezTo>
                    <a:cubicBezTo>
                      <a:pt x="1396" y="133"/>
                      <a:pt x="1401" y="133"/>
                      <a:pt x="1405" y="133"/>
                    </a:cubicBezTo>
                    <a:cubicBezTo>
                      <a:pt x="1430" y="133"/>
                      <a:pt x="1452" y="114"/>
                      <a:pt x="1460" y="89"/>
                    </a:cubicBezTo>
                    <a:cubicBezTo>
                      <a:pt x="1464" y="55"/>
                      <a:pt x="1443" y="26"/>
                      <a:pt x="1413" y="22"/>
                    </a:cubicBezTo>
                    <a:cubicBezTo>
                      <a:pt x="1358" y="13"/>
                      <a:pt x="1303" y="5"/>
                      <a:pt x="12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8"/>
              <p:cNvSpPr/>
              <p:nvPr/>
            </p:nvSpPr>
            <p:spPr>
              <a:xfrm>
                <a:off x="1215500" y="4006600"/>
                <a:ext cx="40400" cy="9450"/>
              </a:xfrm>
              <a:custGeom>
                <a:rect b="b" l="l" r="r" t="t"/>
                <a:pathLst>
                  <a:path extrusionOk="0" h="378" w="1616">
                    <a:moveTo>
                      <a:pt x="1186" y="1"/>
                    </a:moveTo>
                    <a:cubicBezTo>
                      <a:pt x="1059" y="5"/>
                      <a:pt x="932" y="17"/>
                      <a:pt x="809" y="39"/>
                    </a:cubicBezTo>
                    <a:cubicBezTo>
                      <a:pt x="555" y="89"/>
                      <a:pt x="306" y="153"/>
                      <a:pt x="60" y="229"/>
                    </a:cubicBezTo>
                    <a:cubicBezTo>
                      <a:pt x="22" y="246"/>
                      <a:pt x="1" y="288"/>
                      <a:pt x="18" y="326"/>
                    </a:cubicBezTo>
                    <a:cubicBezTo>
                      <a:pt x="22" y="348"/>
                      <a:pt x="35" y="360"/>
                      <a:pt x="56" y="373"/>
                    </a:cubicBezTo>
                    <a:cubicBezTo>
                      <a:pt x="66" y="375"/>
                      <a:pt x="77" y="378"/>
                      <a:pt x="89" y="378"/>
                    </a:cubicBezTo>
                    <a:cubicBezTo>
                      <a:pt x="97" y="378"/>
                      <a:pt x="106" y="377"/>
                      <a:pt x="115" y="373"/>
                    </a:cubicBezTo>
                    <a:cubicBezTo>
                      <a:pt x="310" y="318"/>
                      <a:pt x="504" y="259"/>
                      <a:pt x="703" y="212"/>
                    </a:cubicBezTo>
                    <a:cubicBezTo>
                      <a:pt x="809" y="187"/>
                      <a:pt x="919" y="166"/>
                      <a:pt x="1029" y="153"/>
                    </a:cubicBezTo>
                    <a:cubicBezTo>
                      <a:pt x="1109" y="143"/>
                      <a:pt x="1190" y="139"/>
                      <a:pt x="1271" y="139"/>
                    </a:cubicBezTo>
                    <a:cubicBezTo>
                      <a:pt x="1298" y="139"/>
                      <a:pt x="1324" y="139"/>
                      <a:pt x="1351" y="140"/>
                    </a:cubicBezTo>
                    <a:cubicBezTo>
                      <a:pt x="1402" y="140"/>
                      <a:pt x="1457" y="149"/>
                      <a:pt x="1508" y="153"/>
                    </a:cubicBezTo>
                    <a:cubicBezTo>
                      <a:pt x="1514" y="154"/>
                      <a:pt x="1520" y="155"/>
                      <a:pt x="1526" y="155"/>
                    </a:cubicBezTo>
                    <a:cubicBezTo>
                      <a:pt x="1600" y="155"/>
                      <a:pt x="1615" y="38"/>
                      <a:pt x="1533" y="26"/>
                    </a:cubicBezTo>
                    <a:cubicBezTo>
                      <a:pt x="1482" y="17"/>
                      <a:pt x="1423" y="9"/>
                      <a:pt x="1368" y="5"/>
                    </a:cubicBezTo>
                    <a:cubicBezTo>
                      <a:pt x="1313" y="1"/>
                      <a:pt x="1245" y="1"/>
                      <a:pt x="11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8"/>
              <p:cNvSpPr/>
              <p:nvPr/>
            </p:nvSpPr>
            <p:spPr>
              <a:xfrm>
                <a:off x="1216350" y="4006600"/>
                <a:ext cx="37800" cy="8450"/>
              </a:xfrm>
              <a:custGeom>
                <a:rect b="b" l="l" r="r" t="t"/>
                <a:pathLst>
                  <a:path extrusionOk="0" h="338" w="1512">
                    <a:moveTo>
                      <a:pt x="1118" y="1"/>
                    </a:moveTo>
                    <a:cubicBezTo>
                      <a:pt x="1000" y="1"/>
                      <a:pt x="881" y="9"/>
                      <a:pt x="762" y="30"/>
                    </a:cubicBezTo>
                    <a:lnTo>
                      <a:pt x="762" y="26"/>
                    </a:lnTo>
                    <a:cubicBezTo>
                      <a:pt x="644" y="43"/>
                      <a:pt x="530" y="68"/>
                      <a:pt x="415" y="98"/>
                    </a:cubicBezTo>
                    <a:cubicBezTo>
                      <a:pt x="293" y="127"/>
                      <a:pt x="170" y="166"/>
                      <a:pt x="51" y="208"/>
                    </a:cubicBezTo>
                    <a:cubicBezTo>
                      <a:pt x="18" y="221"/>
                      <a:pt x="1" y="259"/>
                      <a:pt x="13" y="293"/>
                    </a:cubicBezTo>
                    <a:cubicBezTo>
                      <a:pt x="24" y="321"/>
                      <a:pt x="52" y="337"/>
                      <a:pt x="80" y="337"/>
                    </a:cubicBezTo>
                    <a:cubicBezTo>
                      <a:pt x="86" y="337"/>
                      <a:pt x="92" y="336"/>
                      <a:pt x="98" y="335"/>
                    </a:cubicBezTo>
                    <a:cubicBezTo>
                      <a:pt x="259" y="280"/>
                      <a:pt x="420" y="233"/>
                      <a:pt x="585" y="191"/>
                    </a:cubicBezTo>
                    <a:lnTo>
                      <a:pt x="580" y="191"/>
                    </a:lnTo>
                    <a:cubicBezTo>
                      <a:pt x="686" y="170"/>
                      <a:pt x="792" y="149"/>
                      <a:pt x="902" y="136"/>
                    </a:cubicBezTo>
                    <a:cubicBezTo>
                      <a:pt x="996" y="123"/>
                      <a:pt x="1090" y="117"/>
                      <a:pt x="1183" y="117"/>
                    </a:cubicBezTo>
                    <a:cubicBezTo>
                      <a:pt x="1212" y="117"/>
                      <a:pt x="1241" y="118"/>
                      <a:pt x="1270" y="119"/>
                    </a:cubicBezTo>
                    <a:lnTo>
                      <a:pt x="1275" y="119"/>
                    </a:lnTo>
                    <a:cubicBezTo>
                      <a:pt x="1330" y="123"/>
                      <a:pt x="1380" y="127"/>
                      <a:pt x="1431" y="132"/>
                    </a:cubicBezTo>
                    <a:cubicBezTo>
                      <a:pt x="1436" y="133"/>
                      <a:pt x="1440" y="134"/>
                      <a:pt x="1445" y="134"/>
                    </a:cubicBezTo>
                    <a:cubicBezTo>
                      <a:pt x="1497" y="134"/>
                      <a:pt x="1511" y="22"/>
                      <a:pt x="1452" y="22"/>
                    </a:cubicBezTo>
                    <a:cubicBezTo>
                      <a:pt x="1347" y="9"/>
                      <a:pt x="1245" y="1"/>
                      <a:pt x="11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8"/>
              <p:cNvSpPr/>
              <p:nvPr/>
            </p:nvSpPr>
            <p:spPr>
              <a:xfrm>
                <a:off x="1214975" y="4005825"/>
                <a:ext cx="40350" cy="10000"/>
              </a:xfrm>
              <a:custGeom>
                <a:rect b="b" l="l" r="r" t="t"/>
                <a:pathLst>
                  <a:path extrusionOk="0" h="400" w="1614">
                    <a:moveTo>
                      <a:pt x="1272" y="1"/>
                    </a:moveTo>
                    <a:cubicBezTo>
                      <a:pt x="1253" y="1"/>
                      <a:pt x="1234" y="1"/>
                      <a:pt x="1215" y="2"/>
                    </a:cubicBezTo>
                    <a:lnTo>
                      <a:pt x="1181" y="2"/>
                    </a:lnTo>
                    <a:cubicBezTo>
                      <a:pt x="1050" y="2"/>
                      <a:pt x="923" y="19"/>
                      <a:pt x="796" y="40"/>
                    </a:cubicBezTo>
                    <a:cubicBezTo>
                      <a:pt x="547" y="87"/>
                      <a:pt x="301" y="150"/>
                      <a:pt x="64" y="239"/>
                    </a:cubicBezTo>
                    <a:cubicBezTo>
                      <a:pt x="22" y="256"/>
                      <a:pt x="1" y="302"/>
                      <a:pt x="18" y="345"/>
                    </a:cubicBezTo>
                    <a:cubicBezTo>
                      <a:pt x="31" y="379"/>
                      <a:pt x="64" y="399"/>
                      <a:pt x="98" y="399"/>
                    </a:cubicBezTo>
                    <a:cubicBezTo>
                      <a:pt x="107" y="399"/>
                      <a:pt x="115" y="398"/>
                      <a:pt x="123" y="396"/>
                    </a:cubicBezTo>
                    <a:cubicBezTo>
                      <a:pt x="318" y="336"/>
                      <a:pt x="509" y="273"/>
                      <a:pt x="707" y="226"/>
                    </a:cubicBezTo>
                    <a:lnTo>
                      <a:pt x="707" y="226"/>
                    </a:lnTo>
                    <a:lnTo>
                      <a:pt x="686" y="230"/>
                    </a:lnTo>
                    <a:cubicBezTo>
                      <a:pt x="796" y="205"/>
                      <a:pt x="911" y="184"/>
                      <a:pt x="1025" y="171"/>
                    </a:cubicBezTo>
                    <a:cubicBezTo>
                      <a:pt x="1135" y="158"/>
                      <a:pt x="1245" y="154"/>
                      <a:pt x="1355" y="154"/>
                    </a:cubicBezTo>
                    <a:lnTo>
                      <a:pt x="1359" y="154"/>
                    </a:lnTo>
                    <a:cubicBezTo>
                      <a:pt x="1414" y="158"/>
                      <a:pt x="1465" y="163"/>
                      <a:pt x="1520" y="171"/>
                    </a:cubicBezTo>
                    <a:cubicBezTo>
                      <a:pt x="1525" y="172"/>
                      <a:pt x="1530" y="173"/>
                      <a:pt x="1535" y="173"/>
                    </a:cubicBezTo>
                    <a:cubicBezTo>
                      <a:pt x="1571" y="173"/>
                      <a:pt x="1601" y="146"/>
                      <a:pt x="1609" y="112"/>
                    </a:cubicBezTo>
                    <a:cubicBezTo>
                      <a:pt x="1613" y="70"/>
                      <a:pt x="1588" y="32"/>
                      <a:pt x="1545" y="23"/>
                    </a:cubicBezTo>
                    <a:cubicBezTo>
                      <a:pt x="1454" y="9"/>
                      <a:pt x="1363" y="1"/>
                      <a:pt x="127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8"/>
              <p:cNvSpPr/>
              <p:nvPr/>
            </p:nvSpPr>
            <p:spPr>
              <a:xfrm>
                <a:off x="1204400" y="4006400"/>
                <a:ext cx="49450" cy="11225"/>
              </a:xfrm>
              <a:custGeom>
                <a:rect b="b" l="l" r="r" t="t"/>
                <a:pathLst>
                  <a:path extrusionOk="0" h="449" w="1978">
                    <a:moveTo>
                      <a:pt x="1596" y="0"/>
                    </a:moveTo>
                    <a:cubicBezTo>
                      <a:pt x="1384" y="0"/>
                      <a:pt x="1173" y="21"/>
                      <a:pt x="965" y="64"/>
                    </a:cubicBezTo>
                    <a:cubicBezTo>
                      <a:pt x="809" y="93"/>
                      <a:pt x="652" y="131"/>
                      <a:pt x="500" y="174"/>
                    </a:cubicBezTo>
                    <a:cubicBezTo>
                      <a:pt x="347" y="216"/>
                      <a:pt x="199" y="267"/>
                      <a:pt x="51" y="326"/>
                    </a:cubicBezTo>
                    <a:cubicBezTo>
                      <a:pt x="17" y="339"/>
                      <a:pt x="0" y="373"/>
                      <a:pt x="13" y="406"/>
                    </a:cubicBezTo>
                    <a:cubicBezTo>
                      <a:pt x="23" y="433"/>
                      <a:pt x="48" y="449"/>
                      <a:pt x="73" y="449"/>
                    </a:cubicBezTo>
                    <a:cubicBezTo>
                      <a:pt x="80" y="449"/>
                      <a:pt x="87" y="447"/>
                      <a:pt x="93" y="444"/>
                    </a:cubicBezTo>
                    <a:cubicBezTo>
                      <a:pt x="220" y="398"/>
                      <a:pt x="347" y="356"/>
                      <a:pt x="470" y="313"/>
                    </a:cubicBezTo>
                    <a:cubicBezTo>
                      <a:pt x="597" y="275"/>
                      <a:pt x="737" y="237"/>
                      <a:pt x="872" y="207"/>
                    </a:cubicBezTo>
                    <a:cubicBezTo>
                      <a:pt x="1134" y="144"/>
                      <a:pt x="1404" y="114"/>
                      <a:pt x="1673" y="114"/>
                    </a:cubicBezTo>
                    <a:cubicBezTo>
                      <a:pt x="1691" y="114"/>
                      <a:pt x="1709" y="114"/>
                      <a:pt x="1727" y="114"/>
                    </a:cubicBezTo>
                    <a:lnTo>
                      <a:pt x="1719" y="114"/>
                    </a:lnTo>
                    <a:cubicBezTo>
                      <a:pt x="1774" y="119"/>
                      <a:pt x="1829" y="123"/>
                      <a:pt x="1884" y="131"/>
                    </a:cubicBezTo>
                    <a:cubicBezTo>
                      <a:pt x="1888" y="132"/>
                      <a:pt x="1892" y="132"/>
                      <a:pt x="1896" y="132"/>
                    </a:cubicBezTo>
                    <a:cubicBezTo>
                      <a:pt x="1962" y="132"/>
                      <a:pt x="1977" y="33"/>
                      <a:pt x="1905" y="21"/>
                    </a:cubicBezTo>
                    <a:cubicBezTo>
                      <a:pt x="1803" y="4"/>
                      <a:pt x="1698" y="0"/>
                      <a:pt x="15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8"/>
              <p:cNvSpPr/>
              <p:nvPr/>
            </p:nvSpPr>
            <p:spPr>
              <a:xfrm>
                <a:off x="1204175" y="4006775"/>
                <a:ext cx="40975" cy="11475"/>
              </a:xfrm>
              <a:custGeom>
                <a:rect b="b" l="l" r="r" t="t"/>
                <a:pathLst>
                  <a:path extrusionOk="0" h="459" w="1639">
                    <a:moveTo>
                      <a:pt x="1567" y="1"/>
                    </a:moveTo>
                    <a:cubicBezTo>
                      <a:pt x="1563" y="1"/>
                      <a:pt x="1559" y="1"/>
                      <a:pt x="1554" y="2"/>
                    </a:cubicBezTo>
                    <a:cubicBezTo>
                      <a:pt x="1042" y="2"/>
                      <a:pt x="547" y="146"/>
                      <a:pt x="64" y="302"/>
                    </a:cubicBezTo>
                    <a:lnTo>
                      <a:pt x="64" y="298"/>
                    </a:lnTo>
                    <a:cubicBezTo>
                      <a:pt x="22" y="315"/>
                      <a:pt x="1" y="362"/>
                      <a:pt x="14" y="404"/>
                    </a:cubicBezTo>
                    <a:cubicBezTo>
                      <a:pt x="27" y="438"/>
                      <a:pt x="60" y="459"/>
                      <a:pt x="94" y="459"/>
                    </a:cubicBezTo>
                    <a:cubicBezTo>
                      <a:pt x="103" y="459"/>
                      <a:pt x="111" y="457"/>
                      <a:pt x="119" y="455"/>
                    </a:cubicBezTo>
                    <a:cubicBezTo>
                      <a:pt x="373" y="379"/>
                      <a:pt x="627" y="294"/>
                      <a:pt x="885" y="235"/>
                    </a:cubicBezTo>
                    <a:lnTo>
                      <a:pt x="885" y="235"/>
                    </a:lnTo>
                    <a:lnTo>
                      <a:pt x="864" y="239"/>
                    </a:lnTo>
                    <a:cubicBezTo>
                      <a:pt x="1093" y="184"/>
                      <a:pt x="1330" y="154"/>
                      <a:pt x="1567" y="146"/>
                    </a:cubicBezTo>
                    <a:cubicBezTo>
                      <a:pt x="1609" y="142"/>
                      <a:pt x="1639" y="108"/>
                      <a:pt x="1635" y="65"/>
                    </a:cubicBezTo>
                    <a:cubicBezTo>
                      <a:pt x="1631" y="28"/>
                      <a:pt x="1601" y="1"/>
                      <a:pt x="156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8"/>
              <p:cNvSpPr/>
              <p:nvPr/>
            </p:nvSpPr>
            <p:spPr>
              <a:xfrm>
                <a:off x="795000" y="4013800"/>
                <a:ext cx="554075" cy="504100"/>
              </a:xfrm>
              <a:custGeom>
                <a:rect b="b" l="l" r="r" t="t"/>
                <a:pathLst>
                  <a:path extrusionOk="0" h="20164" w="22163">
                    <a:moveTo>
                      <a:pt x="11230" y="10844"/>
                    </a:moveTo>
                    <a:cubicBezTo>
                      <a:pt x="11229" y="10845"/>
                      <a:pt x="11228" y="10845"/>
                      <a:pt x="11228" y="10846"/>
                    </a:cubicBezTo>
                    <a:lnTo>
                      <a:pt x="11228" y="10846"/>
                    </a:lnTo>
                    <a:cubicBezTo>
                      <a:pt x="11229" y="10845"/>
                      <a:pt x="11229" y="10845"/>
                      <a:pt x="11230" y="10844"/>
                    </a:cubicBezTo>
                    <a:close/>
                    <a:moveTo>
                      <a:pt x="20080" y="0"/>
                    </a:moveTo>
                    <a:cubicBezTo>
                      <a:pt x="20114" y="144"/>
                      <a:pt x="20139" y="292"/>
                      <a:pt x="20156" y="436"/>
                    </a:cubicBezTo>
                    <a:cubicBezTo>
                      <a:pt x="20181" y="648"/>
                      <a:pt x="20186" y="860"/>
                      <a:pt x="20177" y="1071"/>
                    </a:cubicBezTo>
                    <a:cubicBezTo>
                      <a:pt x="20164" y="1283"/>
                      <a:pt x="20135" y="1494"/>
                      <a:pt x="20088" y="1702"/>
                    </a:cubicBezTo>
                    <a:cubicBezTo>
                      <a:pt x="19991" y="2129"/>
                      <a:pt x="19843" y="2544"/>
                      <a:pt x="19640" y="2933"/>
                    </a:cubicBezTo>
                    <a:cubicBezTo>
                      <a:pt x="19424" y="3357"/>
                      <a:pt x="19174" y="3755"/>
                      <a:pt x="18886" y="4131"/>
                    </a:cubicBezTo>
                    <a:cubicBezTo>
                      <a:pt x="18586" y="4521"/>
                      <a:pt x="18268" y="4893"/>
                      <a:pt x="17925" y="5249"/>
                    </a:cubicBezTo>
                    <a:cubicBezTo>
                      <a:pt x="17574" y="5617"/>
                      <a:pt x="17202" y="5964"/>
                      <a:pt x="16825" y="6303"/>
                    </a:cubicBezTo>
                    <a:cubicBezTo>
                      <a:pt x="16110" y="6937"/>
                      <a:pt x="15356" y="7530"/>
                      <a:pt x="14603" y="8114"/>
                    </a:cubicBezTo>
                    <a:lnTo>
                      <a:pt x="14108" y="8499"/>
                    </a:lnTo>
                    <a:lnTo>
                      <a:pt x="13668" y="8842"/>
                    </a:lnTo>
                    <a:cubicBezTo>
                      <a:pt x="13583" y="8906"/>
                      <a:pt x="13498" y="8969"/>
                      <a:pt x="13409" y="9032"/>
                    </a:cubicBezTo>
                    <a:cubicBezTo>
                      <a:pt x="13282" y="9121"/>
                      <a:pt x="13155" y="9214"/>
                      <a:pt x="13033" y="9303"/>
                    </a:cubicBezTo>
                    <a:cubicBezTo>
                      <a:pt x="12715" y="9536"/>
                      <a:pt x="12398" y="9769"/>
                      <a:pt x="12093" y="10023"/>
                    </a:cubicBezTo>
                    <a:cubicBezTo>
                      <a:pt x="11780" y="10276"/>
                      <a:pt x="11489" y="10551"/>
                      <a:pt x="11223" y="10855"/>
                    </a:cubicBezTo>
                    <a:lnTo>
                      <a:pt x="11223" y="10855"/>
                    </a:lnTo>
                    <a:cubicBezTo>
                      <a:pt x="11225" y="10852"/>
                      <a:pt x="11226" y="10849"/>
                      <a:pt x="11228" y="10846"/>
                    </a:cubicBezTo>
                    <a:lnTo>
                      <a:pt x="11228" y="10846"/>
                    </a:lnTo>
                    <a:cubicBezTo>
                      <a:pt x="11093" y="11002"/>
                      <a:pt x="10975" y="11175"/>
                      <a:pt x="10878" y="11356"/>
                    </a:cubicBezTo>
                    <a:cubicBezTo>
                      <a:pt x="10844" y="11437"/>
                      <a:pt x="10815" y="11517"/>
                      <a:pt x="10794" y="11602"/>
                    </a:cubicBezTo>
                    <a:cubicBezTo>
                      <a:pt x="10785" y="11657"/>
                      <a:pt x="10781" y="11707"/>
                      <a:pt x="10785" y="11762"/>
                    </a:cubicBezTo>
                    <a:cubicBezTo>
                      <a:pt x="10789" y="11805"/>
                      <a:pt x="10798" y="11851"/>
                      <a:pt x="10815" y="11894"/>
                    </a:cubicBezTo>
                    <a:cubicBezTo>
                      <a:pt x="10828" y="11932"/>
                      <a:pt x="10849" y="11970"/>
                      <a:pt x="10874" y="12008"/>
                    </a:cubicBezTo>
                    <a:cubicBezTo>
                      <a:pt x="10904" y="12046"/>
                      <a:pt x="10933" y="12080"/>
                      <a:pt x="10971" y="12114"/>
                    </a:cubicBezTo>
                    <a:cubicBezTo>
                      <a:pt x="11010" y="12148"/>
                      <a:pt x="11056" y="12173"/>
                      <a:pt x="11098" y="12198"/>
                    </a:cubicBezTo>
                    <a:lnTo>
                      <a:pt x="11103" y="12198"/>
                    </a:lnTo>
                    <a:cubicBezTo>
                      <a:pt x="11153" y="12220"/>
                      <a:pt x="11204" y="12236"/>
                      <a:pt x="11259" y="12249"/>
                    </a:cubicBezTo>
                    <a:cubicBezTo>
                      <a:pt x="11324" y="12262"/>
                      <a:pt x="11389" y="12268"/>
                      <a:pt x="11453" y="12268"/>
                    </a:cubicBezTo>
                    <a:cubicBezTo>
                      <a:pt x="11473" y="12268"/>
                      <a:pt x="11493" y="12267"/>
                      <a:pt x="11513" y="12266"/>
                    </a:cubicBezTo>
                    <a:cubicBezTo>
                      <a:pt x="11691" y="12249"/>
                      <a:pt x="11869" y="12207"/>
                      <a:pt x="12042" y="12148"/>
                    </a:cubicBezTo>
                    <a:cubicBezTo>
                      <a:pt x="12042" y="12148"/>
                      <a:pt x="12046" y="12143"/>
                      <a:pt x="12051" y="12143"/>
                    </a:cubicBezTo>
                    <a:lnTo>
                      <a:pt x="12042" y="12148"/>
                    </a:lnTo>
                    <a:cubicBezTo>
                      <a:pt x="12309" y="12050"/>
                      <a:pt x="12563" y="11928"/>
                      <a:pt x="12808" y="11788"/>
                    </a:cubicBezTo>
                    <a:cubicBezTo>
                      <a:pt x="13067" y="11644"/>
                      <a:pt x="13312" y="11483"/>
                      <a:pt x="13549" y="11318"/>
                    </a:cubicBezTo>
                    <a:lnTo>
                      <a:pt x="13549" y="11318"/>
                    </a:lnTo>
                    <a:cubicBezTo>
                      <a:pt x="13545" y="11322"/>
                      <a:pt x="13545" y="11322"/>
                      <a:pt x="13541" y="11327"/>
                    </a:cubicBezTo>
                    <a:cubicBezTo>
                      <a:pt x="13739" y="11187"/>
                      <a:pt x="13934" y="11047"/>
                      <a:pt x="14125" y="10899"/>
                    </a:cubicBezTo>
                    <a:cubicBezTo>
                      <a:pt x="14260" y="10802"/>
                      <a:pt x="14387" y="10700"/>
                      <a:pt x="14518" y="10599"/>
                    </a:cubicBezTo>
                    <a:cubicBezTo>
                      <a:pt x="14531" y="10590"/>
                      <a:pt x="14548" y="10586"/>
                      <a:pt x="14561" y="10586"/>
                    </a:cubicBezTo>
                    <a:cubicBezTo>
                      <a:pt x="14578" y="10586"/>
                      <a:pt x="14590" y="10594"/>
                      <a:pt x="14599" y="10603"/>
                    </a:cubicBezTo>
                    <a:cubicBezTo>
                      <a:pt x="14620" y="10628"/>
                      <a:pt x="14620" y="10662"/>
                      <a:pt x="14594" y="10683"/>
                    </a:cubicBezTo>
                    <a:cubicBezTo>
                      <a:pt x="13917" y="11267"/>
                      <a:pt x="13240" y="11847"/>
                      <a:pt x="12546" y="12414"/>
                    </a:cubicBezTo>
                    <a:cubicBezTo>
                      <a:pt x="10569" y="14035"/>
                      <a:pt x="8474" y="15546"/>
                      <a:pt x="6134" y="16600"/>
                    </a:cubicBezTo>
                    <a:cubicBezTo>
                      <a:pt x="5545" y="16867"/>
                      <a:pt x="4944" y="17104"/>
                      <a:pt x="4335" y="17307"/>
                    </a:cubicBezTo>
                    <a:cubicBezTo>
                      <a:pt x="4191" y="17354"/>
                      <a:pt x="4047" y="17400"/>
                      <a:pt x="3899" y="17438"/>
                    </a:cubicBezTo>
                    <a:cubicBezTo>
                      <a:pt x="3802" y="17464"/>
                      <a:pt x="3708" y="17485"/>
                      <a:pt x="3611" y="17506"/>
                    </a:cubicBezTo>
                    <a:cubicBezTo>
                      <a:pt x="3336" y="17565"/>
                      <a:pt x="3057" y="17616"/>
                      <a:pt x="2777" y="17658"/>
                    </a:cubicBezTo>
                    <a:cubicBezTo>
                      <a:pt x="2439" y="17705"/>
                      <a:pt x="2096" y="17743"/>
                      <a:pt x="1757" y="17764"/>
                    </a:cubicBezTo>
                    <a:cubicBezTo>
                      <a:pt x="1619" y="17773"/>
                      <a:pt x="1480" y="17777"/>
                      <a:pt x="1341" y="17777"/>
                    </a:cubicBezTo>
                    <a:cubicBezTo>
                      <a:pt x="1135" y="17777"/>
                      <a:pt x="929" y="17767"/>
                      <a:pt x="725" y="17747"/>
                    </a:cubicBezTo>
                    <a:cubicBezTo>
                      <a:pt x="572" y="17735"/>
                      <a:pt x="420" y="17709"/>
                      <a:pt x="267" y="17675"/>
                    </a:cubicBezTo>
                    <a:cubicBezTo>
                      <a:pt x="179" y="17654"/>
                      <a:pt x="90" y="17624"/>
                      <a:pt x="1" y="17595"/>
                    </a:cubicBezTo>
                    <a:lnTo>
                      <a:pt x="1" y="17595"/>
                    </a:lnTo>
                    <a:cubicBezTo>
                      <a:pt x="9" y="17637"/>
                      <a:pt x="18" y="17679"/>
                      <a:pt x="26" y="17722"/>
                    </a:cubicBezTo>
                    <a:cubicBezTo>
                      <a:pt x="98" y="18048"/>
                      <a:pt x="217" y="18361"/>
                      <a:pt x="373" y="18657"/>
                    </a:cubicBezTo>
                    <a:cubicBezTo>
                      <a:pt x="517" y="18924"/>
                      <a:pt x="703" y="19165"/>
                      <a:pt x="923" y="19368"/>
                    </a:cubicBezTo>
                    <a:cubicBezTo>
                      <a:pt x="1317" y="19741"/>
                      <a:pt x="1863" y="20003"/>
                      <a:pt x="2456" y="20109"/>
                    </a:cubicBezTo>
                    <a:cubicBezTo>
                      <a:pt x="2663" y="20143"/>
                      <a:pt x="2870" y="20164"/>
                      <a:pt x="3078" y="20164"/>
                    </a:cubicBezTo>
                    <a:cubicBezTo>
                      <a:pt x="3480" y="20160"/>
                      <a:pt x="3878" y="20100"/>
                      <a:pt x="4259" y="19986"/>
                    </a:cubicBezTo>
                    <a:cubicBezTo>
                      <a:pt x="4601" y="19880"/>
                      <a:pt x="4932" y="19758"/>
                      <a:pt x="5262" y="19614"/>
                    </a:cubicBezTo>
                    <a:cubicBezTo>
                      <a:pt x="5592" y="19478"/>
                      <a:pt x="5939" y="19317"/>
                      <a:pt x="6311" y="19127"/>
                    </a:cubicBezTo>
                    <a:cubicBezTo>
                      <a:pt x="7827" y="18361"/>
                      <a:pt x="9185" y="17383"/>
                      <a:pt x="10201" y="16617"/>
                    </a:cubicBezTo>
                    <a:cubicBezTo>
                      <a:pt x="11098" y="15936"/>
                      <a:pt x="11987" y="15208"/>
                      <a:pt x="12846" y="14505"/>
                    </a:cubicBezTo>
                    <a:lnTo>
                      <a:pt x="12889" y="14467"/>
                    </a:lnTo>
                    <a:lnTo>
                      <a:pt x="13088" y="14310"/>
                    </a:lnTo>
                    <a:cubicBezTo>
                      <a:pt x="13299" y="14137"/>
                      <a:pt x="13511" y="13963"/>
                      <a:pt x="13723" y="13790"/>
                    </a:cubicBezTo>
                    <a:lnTo>
                      <a:pt x="13744" y="13769"/>
                    </a:lnTo>
                    <a:lnTo>
                      <a:pt x="13778" y="13743"/>
                    </a:lnTo>
                    <a:cubicBezTo>
                      <a:pt x="15009" y="12740"/>
                      <a:pt x="16271" y="11716"/>
                      <a:pt x="17456" y="10641"/>
                    </a:cubicBezTo>
                    <a:cubicBezTo>
                      <a:pt x="18074" y="10082"/>
                      <a:pt x="18658" y="9515"/>
                      <a:pt x="19191" y="8961"/>
                    </a:cubicBezTo>
                    <a:cubicBezTo>
                      <a:pt x="19458" y="8690"/>
                      <a:pt x="19729" y="8389"/>
                      <a:pt x="20012" y="8072"/>
                    </a:cubicBezTo>
                    <a:cubicBezTo>
                      <a:pt x="20236" y="7814"/>
                      <a:pt x="20473" y="7543"/>
                      <a:pt x="20702" y="7246"/>
                    </a:cubicBezTo>
                    <a:cubicBezTo>
                      <a:pt x="21307" y="6442"/>
                      <a:pt x="21743" y="5520"/>
                      <a:pt x="21980" y="4538"/>
                    </a:cubicBezTo>
                    <a:cubicBezTo>
                      <a:pt x="22103" y="4042"/>
                      <a:pt x="22162" y="3534"/>
                      <a:pt x="22150" y="3022"/>
                    </a:cubicBezTo>
                    <a:cubicBezTo>
                      <a:pt x="22141" y="2540"/>
                      <a:pt x="22039" y="2066"/>
                      <a:pt x="21849" y="1621"/>
                    </a:cubicBezTo>
                    <a:cubicBezTo>
                      <a:pt x="21747" y="1397"/>
                      <a:pt x="21620" y="1181"/>
                      <a:pt x="21468" y="986"/>
                    </a:cubicBezTo>
                    <a:cubicBezTo>
                      <a:pt x="21307" y="783"/>
                      <a:pt x="21121" y="606"/>
                      <a:pt x="20918" y="453"/>
                    </a:cubicBezTo>
                    <a:cubicBezTo>
                      <a:pt x="20689" y="284"/>
                      <a:pt x="20444" y="148"/>
                      <a:pt x="20186" y="43"/>
                    </a:cubicBezTo>
                    <a:cubicBezTo>
                      <a:pt x="20152" y="26"/>
                      <a:pt x="20114" y="13"/>
                      <a:pt x="20080"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8"/>
              <p:cNvSpPr/>
              <p:nvPr/>
            </p:nvSpPr>
            <p:spPr>
              <a:xfrm>
                <a:off x="1072450" y="4318850"/>
                <a:ext cx="25" cy="25"/>
              </a:xfrm>
              <a:custGeom>
                <a:rect b="b" l="l" r="r" t="t"/>
                <a:pathLst>
                  <a:path extrusionOk="0" h="1" w="1">
                    <a:moveTo>
                      <a:pt x="0" y="1"/>
                    </a:move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8"/>
              <p:cNvSpPr/>
              <p:nvPr/>
            </p:nvSpPr>
            <p:spPr>
              <a:xfrm>
                <a:off x="826225" y="4423600"/>
                <a:ext cx="17375" cy="16975"/>
              </a:xfrm>
              <a:custGeom>
                <a:rect b="b" l="l" r="r" t="t"/>
                <a:pathLst>
                  <a:path extrusionOk="0" h="679" w="695">
                    <a:moveTo>
                      <a:pt x="353" y="0"/>
                    </a:moveTo>
                    <a:cubicBezTo>
                      <a:pt x="173" y="0"/>
                      <a:pt x="25" y="137"/>
                      <a:pt x="9" y="318"/>
                    </a:cubicBezTo>
                    <a:lnTo>
                      <a:pt x="9" y="322"/>
                    </a:lnTo>
                    <a:cubicBezTo>
                      <a:pt x="0" y="496"/>
                      <a:pt x="144" y="678"/>
                      <a:pt x="326" y="678"/>
                    </a:cubicBezTo>
                    <a:cubicBezTo>
                      <a:pt x="332" y="678"/>
                      <a:pt x="337" y="678"/>
                      <a:pt x="342" y="678"/>
                    </a:cubicBezTo>
                    <a:cubicBezTo>
                      <a:pt x="522" y="678"/>
                      <a:pt x="674" y="541"/>
                      <a:pt x="686" y="361"/>
                    </a:cubicBezTo>
                    <a:cubicBezTo>
                      <a:pt x="694" y="183"/>
                      <a:pt x="551" y="1"/>
                      <a:pt x="369" y="1"/>
                    </a:cubicBezTo>
                    <a:cubicBezTo>
                      <a:pt x="363" y="1"/>
                      <a:pt x="358" y="0"/>
                      <a:pt x="35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8"/>
              <p:cNvSpPr/>
              <p:nvPr/>
            </p:nvSpPr>
            <p:spPr>
              <a:xfrm>
                <a:off x="814800" y="4405825"/>
                <a:ext cx="3200" cy="3200"/>
              </a:xfrm>
              <a:custGeom>
                <a:rect b="b" l="l" r="r" t="t"/>
                <a:pathLst>
                  <a:path extrusionOk="0" h="128" w="128">
                    <a:moveTo>
                      <a:pt x="68" y="1"/>
                    </a:moveTo>
                    <a:cubicBezTo>
                      <a:pt x="34" y="1"/>
                      <a:pt x="4" y="26"/>
                      <a:pt x="0" y="60"/>
                    </a:cubicBezTo>
                    <a:cubicBezTo>
                      <a:pt x="0" y="94"/>
                      <a:pt x="26" y="128"/>
                      <a:pt x="59" y="128"/>
                    </a:cubicBezTo>
                    <a:cubicBezTo>
                      <a:pt x="93" y="128"/>
                      <a:pt x="123" y="102"/>
                      <a:pt x="127" y="68"/>
                    </a:cubicBezTo>
                    <a:cubicBezTo>
                      <a:pt x="127" y="35"/>
                      <a:pt x="102" y="5"/>
                      <a:pt x="68"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8"/>
              <p:cNvSpPr/>
              <p:nvPr/>
            </p:nvSpPr>
            <p:spPr>
              <a:xfrm>
                <a:off x="845625" y="4400950"/>
                <a:ext cx="6325" cy="5325"/>
              </a:xfrm>
              <a:custGeom>
                <a:rect b="b" l="l" r="r" t="t"/>
                <a:pathLst>
                  <a:path extrusionOk="0" h="213" w="253">
                    <a:moveTo>
                      <a:pt x="110" y="1"/>
                    </a:moveTo>
                    <a:cubicBezTo>
                      <a:pt x="54" y="1"/>
                      <a:pt x="7" y="46"/>
                      <a:pt x="3" y="103"/>
                    </a:cubicBezTo>
                    <a:cubicBezTo>
                      <a:pt x="0" y="168"/>
                      <a:pt x="54" y="213"/>
                      <a:pt x="111" y="213"/>
                    </a:cubicBezTo>
                    <a:cubicBezTo>
                      <a:pt x="135" y="213"/>
                      <a:pt x="160" y="205"/>
                      <a:pt x="181" y="187"/>
                    </a:cubicBezTo>
                    <a:cubicBezTo>
                      <a:pt x="253" y="124"/>
                      <a:pt x="211" y="5"/>
                      <a:pt x="117" y="1"/>
                    </a:cubicBezTo>
                    <a:cubicBezTo>
                      <a:pt x="115" y="1"/>
                      <a:pt x="112" y="1"/>
                      <a:pt x="11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8"/>
              <p:cNvSpPr/>
              <p:nvPr/>
            </p:nvSpPr>
            <p:spPr>
              <a:xfrm>
                <a:off x="830550" y="4370275"/>
                <a:ext cx="7450" cy="7325"/>
              </a:xfrm>
              <a:custGeom>
                <a:rect b="b" l="l" r="r" t="t"/>
                <a:pathLst>
                  <a:path extrusionOk="0" h="293" w="298">
                    <a:moveTo>
                      <a:pt x="157" y="1"/>
                    </a:moveTo>
                    <a:cubicBezTo>
                      <a:pt x="77" y="1"/>
                      <a:pt x="9" y="60"/>
                      <a:pt x="5" y="140"/>
                    </a:cubicBezTo>
                    <a:cubicBezTo>
                      <a:pt x="1" y="216"/>
                      <a:pt x="60" y="288"/>
                      <a:pt x="141" y="293"/>
                    </a:cubicBezTo>
                    <a:cubicBezTo>
                      <a:pt x="221" y="293"/>
                      <a:pt x="289" y="233"/>
                      <a:pt x="293" y="153"/>
                    </a:cubicBezTo>
                    <a:cubicBezTo>
                      <a:pt x="297" y="77"/>
                      <a:pt x="238" y="5"/>
                      <a:pt x="157"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8"/>
              <p:cNvSpPr/>
              <p:nvPr/>
            </p:nvSpPr>
            <p:spPr>
              <a:xfrm>
                <a:off x="883150" y="4383100"/>
                <a:ext cx="10725" cy="10475"/>
              </a:xfrm>
              <a:custGeom>
                <a:rect b="b" l="l" r="r" t="t"/>
                <a:pathLst>
                  <a:path extrusionOk="0" h="419" w="429">
                    <a:moveTo>
                      <a:pt x="210" y="1"/>
                    </a:moveTo>
                    <a:cubicBezTo>
                      <a:pt x="110" y="1"/>
                      <a:pt x="11" y="65"/>
                      <a:pt x="5" y="199"/>
                    </a:cubicBezTo>
                    <a:cubicBezTo>
                      <a:pt x="0" y="313"/>
                      <a:pt x="85" y="410"/>
                      <a:pt x="199" y="419"/>
                    </a:cubicBezTo>
                    <a:cubicBezTo>
                      <a:pt x="202" y="419"/>
                      <a:pt x="205" y="419"/>
                      <a:pt x="207" y="419"/>
                    </a:cubicBezTo>
                    <a:cubicBezTo>
                      <a:pt x="318" y="419"/>
                      <a:pt x="411" y="332"/>
                      <a:pt x="419" y="220"/>
                    </a:cubicBezTo>
                    <a:cubicBezTo>
                      <a:pt x="428" y="77"/>
                      <a:pt x="319" y="1"/>
                      <a:pt x="21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8"/>
              <p:cNvSpPr/>
              <p:nvPr/>
            </p:nvSpPr>
            <p:spPr>
              <a:xfrm>
                <a:off x="815600" y="4401075"/>
                <a:ext cx="11075" cy="9350"/>
              </a:xfrm>
              <a:custGeom>
                <a:rect b="b" l="l" r="r" t="t"/>
                <a:pathLst>
                  <a:path extrusionOk="0" h="374" w="443">
                    <a:moveTo>
                      <a:pt x="197" y="0"/>
                    </a:moveTo>
                    <a:cubicBezTo>
                      <a:pt x="95" y="0"/>
                      <a:pt x="15" y="75"/>
                      <a:pt x="6" y="178"/>
                    </a:cubicBezTo>
                    <a:cubicBezTo>
                      <a:pt x="0" y="294"/>
                      <a:pt x="94" y="374"/>
                      <a:pt x="193" y="374"/>
                    </a:cubicBezTo>
                    <a:cubicBezTo>
                      <a:pt x="235" y="374"/>
                      <a:pt x="278" y="359"/>
                      <a:pt x="315" y="326"/>
                    </a:cubicBezTo>
                    <a:cubicBezTo>
                      <a:pt x="442" y="216"/>
                      <a:pt x="370" y="9"/>
                      <a:pt x="205" y="0"/>
                    </a:cubicBezTo>
                    <a:cubicBezTo>
                      <a:pt x="202" y="0"/>
                      <a:pt x="200" y="0"/>
                      <a:pt x="197"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8"/>
              <p:cNvSpPr/>
              <p:nvPr/>
            </p:nvSpPr>
            <p:spPr>
              <a:xfrm>
                <a:off x="895375" y="4428375"/>
                <a:ext cx="8950" cy="7650"/>
              </a:xfrm>
              <a:custGeom>
                <a:rect b="b" l="l" r="r" t="t"/>
                <a:pathLst>
                  <a:path extrusionOk="0" h="306" w="358">
                    <a:moveTo>
                      <a:pt x="167" y="0"/>
                    </a:moveTo>
                    <a:cubicBezTo>
                      <a:pt x="83" y="0"/>
                      <a:pt x="15" y="60"/>
                      <a:pt x="7" y="144"/>
                    </a:cubicBezTo>
                    <a:cubicBezTo>
                      <a:pt x="1" y="239"/>
                      <a:pt x="78" y="305"/>
                      <a:pt x="159" y="305"/>
                    </a:cubicBezTo>
                    <a:cubicBezTo>
                      <a:pt x="193" y="305"/>
                      <a:pt x="227" y="293"/>
                      <a:pt x="256" y="267"/>
                    </a:cubicBezTo>
                    <a:cubicBezTo>
                      <a:pt x="358" y="174"/>
                      <a:pt x="299" y="9"/>
                      <a:pt x="167"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8"/>
              <p:cNvSpPr/>
              <p:nvPr/>
            </p:nvSpPr>
            <p:spPr>
              <a:xfrm>
                <a:off x="948000" y="4393175"/>
                <a:ext cx="7800" cy="6650"/>
              </a:xfrm>
              <a:custGeom>
                <a:rect b="b" l="l" r="r" t="t"/>
                <a:pathLst>
                  <a:path extrusionOk="0" h="266" w="312">
                    <a:moveTo>
                      <a:pt x="139" y="0"/>
                    </a:moveTo>
                    <a:cubicBezTo>
                      <a:pt x="73" y="0"/>
                      <a:pt x="11" y="49"/>
                      <a:pt x="5" y="126"/>
                    </a:cubicBezTo>
                    <a:cubicBezTo>
                      <a:pt x="1" y="198"/>
                      <a:pt x="56" y="261"/>
                      <a:pt x="128" y="266"/>
                    </a:cubicBezTo>
                    <a:cubicBezTo>
                      <a:pt x="131" y="266"/>
                      <a:pt x="135" y="266"/>
                      <a:pt x="138" y="266"/>
                    </a:cubicBezTo>
                    <a:cubicBezTo>
                      <a:pt x="250" y="266"/>
                      <a:pt x="312" y="132"/>
                      <a:pt x="238" y="45"/>
                    </a:cubicBezTo>
                    <a:cubicBezTo>
                      <a:pt x="210" y="14"/>
                      <a:pt x="174" y="0"/>
                      <a:pt x="139"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8"/>
              <p:cNvSpPr/>
              <p:nvPr/>
            </p:nvSpPr>
            <p:spPr>
              <a:xfrm>
                <a:off x="1201125" y="4099175"/>
                <a:ext cx="17475" cy="16975"/>
              </a:xfrm>
              <a:custGeom>
                <a:rect b="b" l="l" r="r" t="t"/>
                <a:pathLst>
                  <a:path extrusionOk="0" h="679" w="699">
                    <a:moveTo>
                      <a:pt x="352" y="1"/>
                    </a:moveTo>
                    <a:cubicBezTo>
                      <a:pt x="173" y="1"/>
                      <a:pt x="25" y="138"/>
                      <a:pt x="13" y="318"/>
                    </a:cubicBezTo>
                    <a:cubicBezTo>
                      <a:pt x="0" y="496"/>
                      <a:pt x="144" y="678"/>
                      <a:pt x="330" y="678"/>
                    </a:cubicBezTo>
                    <a:cubicBezTo>
                      <a:pt x="335" y="678"/>
                      <a:pt x="340" y="679"/>
                      <a:pt x="346" y="679"/>
                    </a:cubicBezTo>
                    <a:cubicBezTo>
                      <a:pt x="521" y="679"/>
                      <a:pt x="673" y="538"/>
                      <a:pt x="686" y="361"/>
                    </a:cubicBezTo>
                    <a:cubicBezTo>
                      <a:pt x="699" y="183"/>
                      <a:pt x="555" y="1"/>
                      <a:pt x="368" y="1"/>
                    </a:cubicBezTo>
                    <a:cubicBezTo>
                      <a:pt x="363" y="1"/>
                      <a:pt x="358" y="1"/>
                      <a:pt x="352"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8"/>
              <p:cNvSpPr/>
              <p:nvPr/>
            </p:nvSpPr>
            <p:spPr>
              <a:xfrm>
                <a:off x="1170250" y="4078325"/>
                <a:ext cx="9300" cy="7950"/>
              </a:xfrm>
              <a:custGeom>
                <a:rect b="b" l="l" r="r" t="t"/>
                <a:pathLst>
                  <a:path extrusionOk="0" h="318" w="372">
                    <a:moveTo>
                      <a:pt x="165" y="1"/>
                    </a:moveTo>
                    <a:cubicBezTo>
                      <a:pt x="79" y="1"/>
                      <a:pt x="8" y="67"/>
                      <a:pt x="3" y="154"/>
                    </a:cubicBezTo>
                    <a:cubicBezTo>
                      <a:pt x="1" y="251"/>
                      <a:pt x="80" y="317"/>
                      <a:pt x="164" y="317"/>
                    </a:cubicBezTo>
                    <a:cubicBezTo>
                      <a:pt x="200" y="317"/>
                      <a:pt x="238" y="305"/>
                      <a:pt x="270" y="276"/>
                    </a:cubicBezTo>
                    <a:cubicBezTo>
                      <a:pt x="372" y="183"/>
                      <a:pt x="312" y="10"/>
                      <a:pt x="173" y="1"/>
                    </a:cubicBezTo>
                    <a:cubicBezTo>
                      <a:pt x="170" y="1"/>
                      <a:pt x="168" y="1"/>
                      <a:pt x="165"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8"/>
              <p:cNvSpPr/>
              <p:nvPr/>
            </p:nvSpPr>
            <p:spPr>
              <a:xfrm>
                <a:off x="1216025" y="4078650"/>
                <a:ext cx="10825" cy="9175"/>
              </a:xfrm>
              <a:custGeom>
                <a:rect b="b" l="l" r="r" t="t"/>
                <a:pathLst>
                  <a:path extrusionOk="0" h="367" w="433">
                    <a:moveTo>
                      <a:pt x="192" y="1"/>
                    </a:moveTo>
                    <a:cubicBezTo>
                      <a:pt x="94" y="1"/>
                      <a:pt x="14" y="75"/>
                      <a:pt x="9" y="174"/>
                    </a:cubicBezTo>
                    <a:cubicBezTo>
                      <a:pt x="1" y="287"/>
                      <a:pt x="93" y="366"/>
                      <a:pt x="190" y="366"/>
                    </a:cubicBezTo>
                    <a:cubicBezTo>
                      <a:pt x="232" y="366"/>
                      <a:pt x="274" y="351"/>
                      <a:pt x="310" y="318"/>
                    </a:cubicBezTo>
                    <a:cubicBezTo>
                      <a:pt x="433" y="212"/>
                      <a:pt x="361" y="9"/>
                      <a:pt x="200" y="1"/>
                    </a:cubicBezTo>
                    <a:cubicBezTo>
                      <a:pt x="197" y="1"/>
                      <a:pt x="194" y="1"/>
                      <a:pt x="192"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8"/>
              <p:cNvSpPr/>
              <p:nvPr/>
            </p:nvSpPr>
            <p:spPr>
              <a:xfrm>
                <a:off x="1212500" y="4038025"/>
                <a:ext cx="13200" cy="11125"/>
              </a:xfrm>
              <a:custGeom>
                <a:rect b="b" l="l" r="r" t="t"/>
                <a:pathLst>
                  <a:path extrusionOk="0" h="445" w="528">
                    <a:moveTo>
                      <a:pt x="229" y="0"/>
                    </a:moveTo>
                    <a:cubicBezTo>
                      <a:pt x="112" y="0"/>
                      <a:pt x="15" y="94"/>
                      <a:pt x="6" y="212"/>
                    </a:cubicBezTo>
                    <a:cubicBezTo>
                      <a:pt x="1" y="348"/>
                      <a:pt x="112" y="445"/>
                      <a:pt x="230" y="445"/>
                    </a:cubicBezTo>
                    <a:cubicBezTo>
                      <a:pt x="282" y="445"/>
                      <a:pt x="334" y="427"/>
                      <a:pt x="379" y="386"/>
                    </a:cubicBezTo>
                    <a:cubicBezTo>
                      <a:pt x="527" y="255"/>
                      <a:pt x="438" y="9"/>
                      <a:pt x="244" y="1"/>
                    </a:cubicBezTo>
                    <a:cubicBezTo>
                      <a:pt x="239" y="0"/>
                      <a:pt x="234" y="0"/>
                      <a:pt x="229"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8"/>
              <p:cNvSpPr/>
              <p:nvPr/>
            </p:nvSpPr>
            <p:spPr>
              <a:xfrm>
                <a:off x="1253800" y="4027325"/>
                <a:ext cx="13150" cy="12850"/>
              </a:xfrm>
              <a:custGeom>
                <a:rect b="b" l="l" r="r" t="t"/>
                <a:pathLst>
                  <a:path extrusionOk="0" h="514" w="526">
                    <a:moveTo>
                      <a:pt x="272" y="1"/>
                    </a:moveTo>
                    <a:cubicBezTo>
                      <a:pt x="136" y="1"/>
                      <a:pt x="18" y="105"/>
                      <a:pt x="9" y="242"/>
                    </a:cubicBezTo>
                    <a:cubicBezTo>
                      <a:pt x="1" y="382"/>
                      <a:pt x="107" y="505"/>
                      <a:pt x="251" y="513"/>
                    </a:cubicBezTo>
                    <a:cubicBezTo>
                      <a:pt x="253" y="513"/>
                      <a:pt x="256" y="513"/>
                      <a:pt x="259" y="513"/>
                    </a:cubicBezTo>
                    <a:cubicBezTo>
                      <a:pt x="395" y="513"/>
                      <a:pt x="509" y="409"/>
                      <a:pt x="517" y="272"/>
                    </a:cubicBezTo>
                    <a:cubicBezTo>
                      <a:pt x="526" y="132"/>
                      <a:pt x="420" y="10"/>
                      <a:pt x="280" y="1"/>
                    </a:cubicBezTo>
                    <a:cubicBezTo>
                      <a:pt x="278" y="1"/>
                      <a:pt x="275" y="1"/>
                      <a:pt x="272"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8"/>
              <p:cNvSpPr/>
              <p:nvPr/>
            </p:nvSpPr>
            <p:spPr>
              <a:xfrm>
                <a:off x="1258675" y="4076425"/>
                <a:ext cx="12825" cy="10875"/>
              </a:xfrm>
              <a:custGeom>
                <a:rect b="b" l="l" r="r" t="t"/>
                <a:pathLst>
                  <a:path extrusionOk="0" h="435" w="513">
                    <a:moveTo>
                      <a:pt x="230" y="1"/>
                    </a:moveTo>
                    <a:cubicBezTo>
                      <a:pt x="115" y="1"/>
                      <a:pt x="17" y="88"/>
                      <a:pt x="9" y="204"/>
                    </a:cubicBezTo>
                    <a:cubicBezTo>
                      <a:pt x="0" y="340"/>
                      <a:pt x="109" y="435"/>
                      <a:pt x="225" y="435"/>
                    </a:cubicBezTo>
                    <a:cubicBezTo>
                      <a:pt x="274" y="435"/>
                      <a:pt x="325" y="417"/>
                      <a:pt x="369" y="378"/>
                    </a:cubicBezTo>
                    <a:cubicBezTo>
                      <a:pt x="513" y="251"/>
                      <a:pt x="428" y="14"/>
                      <a:pt x="238" y="1"/>
                    </a:cubicBezTo>
                    <a:cubicBezTo>
                      <a:pt x="235" y="1"/>
                      <a:pt x="232" y="1"/>
                      <a:pt x="230"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8"/>
              <p:cNvSpPr/>
              <p:nvPr/>
            </p:nvSpPr>
            <p:spPr>
              <a:xfrm>
                <a:off x="1261950" y="4106800"/>
                <a:ext cx="16550" cy="16125"/>
              </a:xfrm>
              <a:custGeom>
                <a:rect b="b" l="l" r="r" t="t"/>
                <a:pathLst>
                  <a:path extrusionOk="0" h="645" w="662">
                    <a:moveTo>
                      <a:pt x="344" y="1"/>
                    </a:moveTo>
                    <a:cubicBezTo>
                      <a:pt x="170" y="1"/>
                      <a:pt x="22" y="130"/>
                      <a:pt x="9" y="305"/>
                    </a:cubicBezTo>
                    <a:cubicBezTo>
                      <a:pt x="1" y="475"/>
                      <a:pt x="141" y="644"/>
                      <a:pt x="314" y="644"/>
                    </a:cubicBezTo>
                    <a:cubicBezTo>
                      <a:pt x="319" y="644"/>
                      <a:pt x="325" y="644"/>
                      <a:pt x="330" y="644"/>
                    </a:cubicBezTo>
                    <a:cubicBezTo>
                      <a:pt x="501" y="644"/>
                      <a:pt x="640" y="512"/>
                      <a:pt x="653" y="344"/>
                    </a:cubicBezTo>
                    <a:cubicBezTo>
                      <a:pt x="661" y="174"/>
                      <a:pt x="526" y="1"/>
                      <a:pt x="352" y="1"/>
                    </a:cubicBezTo>
                    <a:cubicBezTo>
                      <a:pt x="349" y="1"/>
                      <a:pt x="347" y="1"/>
                      <a:pt x="344"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8"/>
              <p:cNvSpPr/>
              <p:nvPr/>
            </p:nvSpPr>
            <p:spPr>
              <a:xfrm>
                <a:off x="1171800" y="4162875"/>
                <a:ext cx="13475" cy="11325"/>
              </a:xfrm>
              <a:custGeom>
                <a:rect b="b" l="l" r="r" t="t"/>
                <a:pathLst>
                  <a:path extrusionOk="0" h="453" w="539">
                    <a:moveTo>
                      <a:pt x="231" y="0"/>
                    </a:moveTo>
                    <a:cubicBezTo>
                      <a:pt x="115" y="0"/>
                      <a:pt x="17" y="91"/>
                      <a:pt x="9" y="213"/>
                    </a:cubicBezTo>
                    <a:cubicBezTo>
                      <a:pt x="0" y="352"/>
                      <a:pt x="115" y="453"/>
                      <a:pt x="237" y="453"/>
                    </a:cubicBezTo>
                    <a:cubicBezTo>
                      <a:pt x="288" y="453"/>
                      <a:pt x="341" y="435"/>
                      <a:pt x="386" y="395"/>
                    </a:cubicBezTo>
                    <a:cubicBezTo>
                      <a:pt x="538" y="263"/>
                      <a:pt x="449" y="9"/>
                      <a:pt x="246" y="1"/>
                    </a:cubicBezTo>
                    <a:cubicBezTo>
                      <a:pt x="241" y="1"/>
                      <a:pt x="236" y="0"/>
                      <a:pt x="231"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8"/>
              <p:cNvSpPr/>
              <p:nvPr/>
            </p:nvSpPr>
            <p:spPr>
              <a:xfrm>
                <a:off x="1140875" y="4094725"/>
                <a:ext cx="8850" cy="7500"/>
              </a:xfrm>
              <a:custGeom>
                <a:rect b="b" l="l" r="r" t="t"/>
                <a:pathLst>
                  <a:path extrusionOk="0" h="300" w="354">
                    <a:moveTo>
                      <a:pt x="155" y="1"/>
                    </a:moveTo>
                    <a:cubicBezTo>
                      <a:pt x="78" y="1"/>
                      <a:pt x="10" y="63"/>
                      <a:pt x="6" y="141"/>
                    </a:cubicBezTo>
                    <a:cubicBezTo>
                      <a:pt x="0" y="234"/>
                      <a:pt x="77" y="299"/>
                      <a:pt x="157" y="299"/>
                    </a:cubicBezTo>
                    <a:cubicBezTo>
                      <a:pt x="190" y="299"/>
                      <a:pt x="223" y="288"/>
                      <a:pt x="252" y="264"/>
                    </a:cubicBezTo>
                    <a:cubicBezTo>
                      <a:pt x="353" y="175"/>
                      <a:pt x="298" y="10"/>
                      <a:pt x="163" y="1"/>
                    </a:cubicBezTo>
                    <a:cubicBezTo>
                      <a:pt x="160" y="1"/>
                      <a:pt x="158" y="1"/>
                      <a:pt x="155"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8"/>
              <p:cNvSpPr/>
              <p:nvPr/>
            </p:nvSpPr>
            <p:spPr>
              <a:xfrm>
                <a:off x="1145675" y="4067850"/>
                <a:ext cx="3300" cy="3100"/>
              </a:xfrm>
              <a:custGeom>
                <a:rect b="b" l="l" r="r" t="t"/>
                <a:pathLst>
                  <a:path extrusionOk="0" h="124" w="132">
                    <a:moveTo>
                      <a:pt x="61" y="1"/>
                    </a:moveTo>
                    <a:cubicBezTo>
                      <a:pt x="30" y="1"/>
                      <a:pt x="5" y="25"/>
                      <a:pt x="5" y="60"/>
                    </a:cubicBezTo>
                    <a:cubicBezTo>
                      <a:pt x="0" y="94"/>
                      <a:pt x="26" y="124"/>
                      <a:pt x="64" y="124"/>
                    </a:cubicBezTo>
                    <a:cubicBezTo>
                      <a:pt x="98" y="124"/>
                      <a:pt x="127" y="98"/>
                      <a:pt x="127" y="65"/>
                    </a:cubicBezTo>
                    <a:cubicBezTo>
                      <a:pt x="132" y="31"/>
                      <a:pt x="102" y="1"/>
                      <a:pt x="68" y="1"/>
                    </a:cubicBezTo>
                    <a:cubicBezTo>
                      <a:pt x="66" y="1"/>
                      <a:pt x="63" y="1"/>
                      <a:pt x="61"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8"/>
              <p:cNvSpPr/>
              <p:nvPr/>
            </p:nvSpPr>
            <p:spPr>
              <a:xfrm>
                <a:off x="1019750" y="4347400"/>
                <a:ext cx="14100" cy="11925"/>
              </a:xfrm>
              <a:custGeom>
                <a:rect b="b" l="l" r="r" t="t"/>
                <a:pathLst>
                  <a:path extrusionOk="0" h="477" w="564">
                    <a:moveTo>
                      <a:pt x="244" y="1"/>
                    </a:moveTo>
                    <a:cubicBezTo>
                      <a:pt x="119" y="1"/>
                      <a:pt x="17" y="100"/>
                      <a:pt x="9" y="226"/>
                    </a:cubicBezTo>
                    <a:cubicBezTo>
                      <a:pt x="0" y="374"/>
                      <a:pt x="120" y="477"/>
                      <a:pt x="247" y="477"/>
                    </a:cubicBezTo>
                    <a:cubicBezTo>
                      <a:pt x="301" y="477"/>
                      <a:pt x="356" y="458"/>
                      <a:pt x="403" y="416"/>
                    </a:cubicBezTo>
                    <a:cubicBezTo>
                      <a:pt x="564" y="272"/>
                      <a:pt x="470" y="14"/>
                      <a:pt x="259" y="1"/>
                    </a:cubicBezTo>
                    <a:cubicBezTo>
                      <a:pt x="254" y="1"/>
                      <a:pt x="249" y="1"/>
                      <a:pt x="244"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8"/>
              <p:cNvSpPr/>
              <p:nvPr/>
            </p:nvSpPr>
            <p:spPr>
              <a:xfrm>
                <a:off x="1020275" y="4300025"/>
                <a:ext cx="12000" cy="10075"/>
              </a:xfrm>
              <a:custGeom>
                <a:rect b="b" l="l" r="r" t="t"/>
                <a:pathLst>
                  <a:path extrusionOk="0" h="403" w="480">
                    <a:moveTo>
                      <a:pt x="213" y="0"/>
                    </a:moveTo>
                    <a:cubicBezTo>
                      <a:pt x="106" y="0"/>
                      <a:pt x="18" y="83"/>
                      <a:pt x="9" y="191"/>
                    </a:cubicBezTo>
                    <a:cubicBezTo>
                      <a:pt x="0" y="315"/>
                      <a:pt x="104" y="403"/>
                      <a:pt x="212" y="403"/>
                    </a:cubicBezTo>
                    <a:cubicBezTo>
                      <a:pt x="258" y="403"/>
                      <a:pt x="304" y="387"/>
                      <a:pt x="344" y="352"/>
                    </a:cubicBezTo>
                    <a:cubicBezTo>
                      <a:pt x="479" y="229"/>
                      <a:pt x="399" y="9"/>
                      <a:pt x="221" y="0"/>
                    </a:cubicBezTo>
                    <a:cubicBezTo>
                      <a:pt x="218" y="0"/>
                      <a:pt x="216" y="0"/>
                      <a:pt x="21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8"/>
              <p:cNvSpPr/>
              <p:nvPr/>
            </p:nvSpPr>
            <p:spPr>
              <a:xfrm>
                <a:off x="1188525" y="4037175"/>
                <a:ext cx="43925" cy="201825"/>
              </a:xfrm>
              <a:custGeom>
                <a:rect b="b" l="l" r="r" t="t"/>
                <a:pathLst>
                  <a:path extrusionOk="0" h="8073" w="1757">
                    <a:moveTo>
                      <a:pt x="843" y="1"/>
                    </a:moveTo>
                    <a:cubicBezTo>
                      <a:pt x="844" y="1"/>
                      <a:pt x="844" y="1"/>
                      <a:pt x="845" y="1"/>
                    </a:cubicBezTo>
                    <a:lnTo>
                      <a:pt x="845" y="1"/>
                    </a:lnTo>
                    <a:cubicBezTo>
                      <a:pt x="846" y="1"/>
                      <a:pt x="846" y="1"/>
                      <a:pt x="847" y="1"/>
                    </a:cubicBezTo>
                    <a:close/>
                    <a:moveTo>
                      <a:pt x="845" y="1"/>
                    </a:moveTo>
                    <a:cubicBezTo>
                      <a:pt x="821" y="1"/>
                      <a:pt x="800" y="10"/>
                      <a:pt x="783" y="30"/>
                    </a:cubicBezTo>
                    <a:cubicBezTo>
                      <a:pt x="627" y="238"/>
                      <a:pt x="491" y="458"/>
                      <a:pt x="381" y="691"/>
                    </a:cubicBezTo>
                    <a:cubicBezTo>
                      <a:pt x="276" y="915"/>
                      <a:pt x="195" y="1152"/>
                      <a:pt x="136" y="1393"/>
                    </a:cubicBezTo>
                    <a:cubicBezTo>
                      <a:pt x="30" y="1876"/>
                      <a:pt x="0" y="2375"/>
                      <a:pt x="51" y="2875"/>
                    </a:cubicBezTo>
                    <a:cubicBezTo>
                      <a:pt x="102" y="3382"/>
                      <a:pt x="195" y="3886"/>
                      <a:pt x="339" y="4381"/>
                    </a:cubicBezTo>
                    <a:cubicBezTo>
                      <a:pt x="394" y="4568"/>
                      <a:pt x="445" y="4750"/>
                      <a:pt x="504" y="4932"/>
                    </a:cubicBezTo>
                    <a:cubicBezTo>
                      <a:pt x="597" y="5249"/>
                      <a:pt x="695" y="5571"/>
                      <a:pt x="767" y="5897"/>
                    </a:cubicBezTo>
                    <a:cubicBezTo>
                      <a:pt x="767" y="5901"/>
                      <a:pt x="767" y="5905"/>
                      <a:pt x="771" y="5909"/>
                    </a:cubicBezTo>
                    <a:cubicBezTo>
                      <a:pt x="839" y="6227"/>
                      <a:pt x="868" y="6557"/>
                      <a:pt x="860" y="6883"/>
                    </a:cubicBezTo>
                    <a:cubicBezTo>
                      <a:pt x="855" y="6984"/>
                      <a:pt x="843" y="7090"/>
                      <a:pt x="822" y="7192"/>
                    </a:cubicBezTo>
                    <a:cubicBezTo>
                      <a:pt x="805" y="7298"/>
                      <a:pt x="775" y="7403"/>
                      <a:pt x="741" y="7509"/>
                    </a:cubicBezTo>
                    <a:cubicBezTo>
                      <a:pt x="690" y="7649"/>
                      <a:pt x="627" y="7789"/>
                      <a:pt x="551" y="7924"/>
                    </a:cubicBezTo>
                    <a:cubicBezTo>
                      <a:pt x="534" y="7958"/>
                      <a:pt x="542" y="8000"/>
                      <a:pt x="572" y="8026"/>
                    </a:cubicBezTo>
                    <a:cubicBezTo>
                      <a:pt x="585" y="8034"/>
                      <a:pt x="597" y="8042"/>
                      <a:pt x="614" y="8042"/>
                    </a:cubicBezTo>
                    <a:cubicBezTo>
                      <a:pt x="618" y="8055"/>
                      <a:pt x="627" y="8064"/>
                      <a:pt x="640" y="8068"/>
                    </a:cubicBezTo>
                    <a:cubicBezTo>
                      <a:pt x="644" y="8072"/>
                      <a:pt x="652" y="8072"/>
                      <a:pt x="665" y="8072"/>
                    </a:cubicBezTo>
                    <a:cubicBezTo>
                      <a:pt x="686" y="8072"/>
                      <a:pt x="707" y="8059"/>
                      <a:pt x="716" y="8038"/>
                    </a:cubicBezTo>
                    <a:cubicBezTo>
                      <a:pt x="745" y="7987"/>
                      <a:pt x="779" y="7937"/>
                      <a:pt x="813" y="7886"/>
                    </a:cubicBezTo>
                    <a:lnTo>
                      <a:pt x="868" y="7805"/>
                    </a:lnTo>
                    <a:cubicBezTo>
                      <a:pt x="919" y="7721"/>
                      <a:pt x="978" y="7636"/>
                      <a:pt x="1029" y="7551"/>
                    </a:cubicBezTo>
                    <a:cubicBezTo>
                      <a:pt x="1097" y="7441"/>
                      <a:pt x="1160" y="7319"/>
                      <a:pt x="1232" y="7175"/>
                    </a:cubicBezTo>
                    <a:cubicBezTo>
                      <a:pt x="1478" y="6667"/>
                      <a:pt x="1638" y="6125"/>
                      <a:pt x="1706" y="5566"/>
                    </a:cubicBezTo>
                    <a:cubicBezTo>
                      <a:pt x="1744" y="5291"/>
                      <a:pt x="1757" y="5012"/>
                      <a:pt x="1744" y="4737"/>
                    </a:cubicBezTo>
                    <a:cubicBezTo>
                      <a:pt x="1723" y="4187"/>
                      <a:pt x="1583" y="3649"/>
                      <a:pt x="1444" y="3150"/>
                    </a:cubicBezTo>
                    <a:cubicBezTo>
                      <a:pt x="1401" y="3002"/>
                      <a:pt x="1355" y="2853"/>
                      <a:pt x="1313" y="2701"/>
                    </a:cubicBezTo>
                    <a:cubicBezTo>
                      <a:pt x="1203" y="2341"/>
                      <a:pt x="1088" y="1965"/>
                      <a:pt x="1008" y="1588"/>
                    </a:cubicBezTo>
                    <a:cubicBezTo>
                      <a:pt x="961" y="1385"/>
                      <a:pt x="932" y="1177"/>
                      <a:pt x="906" y="970"/>
                    </a:cubicBezTo>
                    <a:cubicBezTo>
                      <a:pt x="885" y="763"/>
                      <a:pt x="881" y="555"/>
                      <a:pt x="889" y="348"/>
                    </a:cubicBezTo>
                    <a:cubicBezTo>
                      <a:pt x="894" y="272"/>
                      <a:pt x="898" y="208"/>
                      <a:pt x="906" y="140"/>
                    </a:cubicBezTo>
                    <a:cubicBezTo>
                      <a:pt x="940" y="107"/>
                      <a:pt x="936" y="51"/>
                      <a:pt x="902" y="18"/>
                    </a:cubicBezTo>
                    <a:cubicBezTo>
                      <a:pt x="886" y="5"/>
                      <a:pt x="865" y="1"/>
                      <a:pt x="84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8"/>
              <p:cNvSpPr/>
              <p:nvPr/>
            </p:nvSpPr>
            <p:spPr>
              <a:xfrm>
                <a:off x="1100375" y="4097400"/>
                <a:ext cx="47850" cy="208875"/>
              </a:xfrm>
              <a:custGeom>
                <a:rect b="b" l="l" r="r" t="t"/>
                <a:pathLst>
                  <a:path extrusionOk="0" h="8355" w="1914">
                    <a:moveTo>
                      <a:pt x="974" y="0"/>
                    </a:moveTo>
                    <a:cubicBezTo>
                      <a:pt x="949" y="0"/>
                      <a:pt x="923" y="8"/>
                      <a:pt x="907" y="25"/>
                    </a:cubicBezTo>
                    <a:cubicBezTo>
                      <a:pt x="729" y="220"/>
                      <a:pt x="576" y="436"/>
                      <a:pt x="454" y="669"/>
                    </a:cubicBezTo>
                    <a:cubicBezTo>
                      <a:pt x="327" y="906"/>
                      <a:pt x="229" y="1155"/>
                      <a:pt x="166" y="1418"/>
                    </a:cubicBezTo>
                    <a:cubicBezTo>
                      <a:pt x="39" y="1883"/>
                      <a:pt x="1" y="2404"/>
                      <a:pt x="47" y="3014"/>
                    </a:cubicBezTo>
                    <a:cubicBezTo>
                      <a:pt x="94" y="3551"/>
                      <a:pt x="191" y="4084"/>
                      <a:pt x="339" y="4605"/>
                    </a:cubicBezTo>
                    <a:cubicBezTo>
                      <a:pt x="394" y="4800"/>
                      <a:pt x="454" y="4990"/>
                      <a:pt x="513" y="5181"/>
                    </a:cubicBezTo>
                    <a:lnTo>
                      <a:pt x="585" y="5409"/>
                    </a:lnTo>
                    <a:cubicBezTo>
                      <a:pt x="674" y="5688"/>
                      <a:pt x="775" y="6019"/>
                      <a:pt x="852" y="6361"/>
                    </a:cubicBezTo>
                    <a:cubicBezTo>
                      <a:pt x="928" y="6704"/>
                      <a:pt x="962" y="7056"/>
                      <a:pt x="953" y="7407"/>
                    </a:cubicBezTo>
                    <a:cubicBezTo>
                      <a:pt x="945" y="7513"/>
                      <a:pt x="932" y="7623"/>
                      <a:pt x="915" y="7729"/>
                    </a:cubicBezTo>
                    <a:cubicBezTo>
                      <a:pt x="894" y="7843"/>
                      <a:pt x="864" y="7953"/>
                      <a:pt x="826" y="8063"/>
                    </a:cubicBezTo>
                    <a:lnTo>
                      <a:pt x="839" y="8042"/>
                    </a:lnTo>
                    <a:lnTo>
                      <a:pt x="830" y="8063"/>
                    </a:lnTo>
                    <a:cubicBezTo>
                      <a:pt x="813" y="8105"/>
                      <a:pt x="797" y="8148"/>
                      <a:pt x="780" y="8190"/>
                    </a:cubicBezTo>
                    <a:cubicBezTo>
                      <a:pt x="758" y="8236"/>
                      <a:pt x="780" y="8296"/>
                      <a:pt x="826" y="8321"/>
                    </a:cubicBezTo>
                    <a:cubicBezTo>
                      <a:pt x="830" y="8330"/>
                      <a:pt x="835" y="8334"/>
                      <a:pt x="843" y="8342"/>
                    </a:cubicBezTo>
                    <a:cubicBezTo>
                      <a:pt x="856" y="8351"/>
                      <a:pt x="868" y="8355"/>
                      <a:pt x="885" y="8355"/>
                    </a:cubicBezTo>
                    <a:cubicBezTo>
                      <a:pt x="902" y="8355"/>
                      <a:pt x="923" y="8347"/>
                      <a:pt x="932" y="8334"/>
                    </a:cubicBezTo>
                    <a:cubicBezTo>
                      <a:pt x="1271" y="7860"/>
                      <a:pt x="1520" y="7335"/>
                      <a:pt x="1673" y="6776"/>
                    </a:cubicBezTo>
                    <a:cubicBezTo>
                      <a:pt x="1838" y="6218"/>
                      <a:pt x="1914" y="5642"/>
                      <a:pt x="1910" y="5062"/>
                    </a:cubicBezTo>
                    <a:cubicBezTo>
                      <a:pt x="1901" y="4292"/>
                      <a:pt x="1685" y="3543"/>
                      <a:pt x="1474" y="2823"/>
                    </a:cubicBezTo>
                    <a:cubicBezTo>
                      <a:pt x="1368" y="2455"/>
                      <a:pt x="1258" y="2074"/>
                      <a:pt x="1177" y="1693"/>
                    </a:cubicBezTo>
                    <a:cubicBezTo>
                      <a:pt x="1131" y="1481"/>
                      <a:pt x="1093" y="1266"/>
                      <a:pt x="1072" y="1050"/>
                    </a:cubicBezTo>
                    <a:cubicBezTo>
                      <a:pt x="1046" y="808"/>
                      <a:pt x="1038" y="571"/>
                      <a:pt x="1050" y="330"/>
                    </a:cubicBezTo>
                    <a:cubicBezTo>
                      <a:pt x="1050" y="292"/>
                      <a:pt x="1055" y="258"/>
                      <a:pt x="1055" y="220"/>
                    </a:cubicBezTo>
                    <a:cubicBezTo>
                      <a:pt x="1059" y="190"/>
                      <a:pt x="1046" y="161"/>
                      <a:pt x="1021" y="148"/>
                    </a:cubicBezTo>
                    <a:cubicBezTo>
                      <a:pt x="1042" y="131"/>
                      <a:pt x="1050" y="106"/>
                      <a:pt x="1050" y="80"/>
                    </a:cubicBezTo>
                    <a:cubicBezTo>
                      <a:pt x="1050" y="59"/>
                      <a:pt x="1038" y="38"/>
                      <a:pt x="1021" y="25"/>
                    </a:cubicBezTo>
                    <a:cubicBezTo>
                      <a:pt x="1008" y="8"/>
                      <a:pt x="987" y="4"/>
                      <a:pt x="970" y="4"/>
                    </a:cubicBezTo>
                    <a:lnTo>
                      <a:pt x="974"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8"/>
              <p:cNvSpPr/>
              <p:nvPr/>
            </p:nvSpPr>
            <p:spPr>
              <a:xfrm>
                <a:off x="1014875" y="4171250"/>
                <a:ext cx="51775" cy="214725"/>
              </a:xfrm>
              <a:custGeom>
                <a:rect b="b" l="l" r="r" t="t"/>
                <a:pathLst>
                  <a:path extrusionOk="0" h="8589" w="2071">
                    <a:moveTo>
                      <a:pt x="919" y="0"/>
                    </a:moveTo>
                    <a:cubicBezTo>
                      <a:pt x="894" y="0"/>
                      <a:pt x="873" y="13"/>
                      <a:pt x="856" y="30"/>
                    </a:cubicBezTo>
                    <a:cubicBezTo>
                      <a:pt x="678" y="237"/>
                      <a:pt x="522" y="466"/>
                      <a:pt x="395" y="707"/>
                    </a:cubicBezTo>
                    <a:cubicBezTo>
                      <a:pt x="280" y="923"/>
                      <a:pt x="191" y="1156"/>
                      <a:pt x="128" y="1393"/>
                    </a:cubicBezTo>
                    <a:cubicBezTo>
                      <a:pt x="22" y="1799"/>
                      <a:pt x="1" y="2265"/>
                      <a:pt x="64" y="2781"/>
                    </a:cubicBezTo>
                    <a:cubicBezTo>
                      <a:pt x="124" y="3264"/>
                      <a:pt x="255" y="3738"/>
                      <a:pt x="386" y="4182"/>
                    </a:cubicBezTo>
                    <a:cubicBezTo>
                      <a:pt x="433" y="4334"/>
                      <a:pt x="479" y="4487"/>
                      <a:pt x="526" y="4639"/>
                    </a:cubicBezTo>
                    <a:cubicBezTo>
                      <a:pt x="619" y="4952"/>
                      <a:pt x="716" y="5274"/>
                      <a:pt x="801" y="5596"/>
                    </a:cubicBezTo>
                    <a:cubicBezTo>
                      <a:pt x="835" y="5718"/>
                      <a:pt x="860" y="5837"/>
                      <a:pt x="890" y="5964"/>
                    </a:cubicBezTo>
                    <a:lnTo>
                      <a:pt x="890" y="5960"/>
                    </a:lnTo>
                    <a:cubicBezTo>
                      <a:pt x="979" y="6362"/>
                      <a:pt x="1017" y="6772"/>
                      <a:pt x="1004" y="7183"/>
                    </a:cubicBezTo>
                    <a:cubicBezTo>
                      <a:pt x="991" y="7475"/>
                      <a:pt x="936" y="7763"/>
                      <a:pt x="847" y="8038"/>
                    </a:cubicBezTo>
                    <a:cubicBezTo>
                      <a:pt x="826" y="8093"/>
                      <a:pt x="809" y="8148"/>
                      <a:pt x="788" y="8203"/>
                    </a:cubicBezTo>
                    <a:lnTo>
                      <a:pt x="763" y="8258"/>
                    </a:lnTo>
                    <a:lnTo>
                      <a:pt x="754" y="8288"/>
                    </a:lnTo>
                    <a:cubicBezTo>
                      <a:pt x="742" y="8313"/>
                      <a:pt x="729" y="8343"/>
                      <a:pt x="712" y="8364"/>
                    </a:cubicBezTo>
                    <a:lnTo>
                      <a:pt x="699" y="8389"/>
                    </a:lnTo>
                    <a:cubicBezTo>
                      <a:pt x="687" y="8415"/>
                      <a:pt x="687" y="8440"/>
                      <a:pt x="695" y="8465"/>
                    </a:cubicBezTo>
                    <a:cubicBezTo>
                      <a:pt x="704" y="8495"/>
                      <a:pt x="725" y="8520"/>
                      <a:pt x="750" y="8533"/>
                    </a:cubicBezTo>
                    <a:cubicBezTo>
                      <a:pt x="763" y="8537"/>
                      <a:pt x="771" y="8541"/>
                      <a:pt x="784" y="8541"/>
                    </a:cubicBezTo>
                    <a:cubicBezTo>
                      <a:pt x="784" y="8554"/>
                      <a:pt x="792" y="8567"/>
                      <a:pt x="801" y="8571"/>
                    </a:cubicBezTo>
                    <a:cubicBezTo>
                      <a:pt x="814" y="8584"/>
                      <a:pt x="835" y="8588"/>
                      <a:pt x="852" y="8588"/>
                    </a:cubicBezTo>
                    <a:cubicBezTo>
                      <a:pt x="854" y="8589"/>
                      <a:pt x="857" y="8589"/>
                      <a:pt x="860" y="8589"/>
                    </a:cubicBezTo>
                    <a:cubicBezTo>
                      <a:pt x="877" y="8589"/>
                      <a:pt x="891" y="8577"/>
                      <a:pt x="902" y="8563"/>
                    </a:cubicBezTo>
                    <a:cubicBezTo>
                      <a:pt x="1093" y="8296"/>
                      <a:pt x="1262" y="8017"/>
                      <a:pt x="1419" y="7729"/>
                    </a:cubicBezTo>
                    <a:cubicBezTo>
                      <a:pt x="1491" y="7581"/>
                      <a:pt x="1550" y="7433"/>
                      <a:pt x="1601" y="7310"/>
                    </a:cubicBezTo>
                    <a:cubicBezTo>
                      <a:pt x="1664" y="7149"/>
                      <a:pt x="1719" y="6992"/>
                      <a:pt x="1766" y="6848"/>
                    </a:cubicBezTo>
                    <a:cubicBezTo>
                      <a:pt x="1969" y="6226"/>
                      <a:pt x="2071" y="5574"/>
                      <a:pt x="2058" y="4923"/>
                    </a:cubicBezTo>
                    <a:cubicBezTo>
                      <a:pt x="2045" y="4618"/>
                      <a:pt x="2003" y="4317"/>
                      <a:pt x="1927" y="4025"/>
                    </a:cubicBezTo>
                    <a:cubicBezTo>
                      <a:pt x="1851" y="3725"/>
                      <a:pt x="1757" y="3433"/>
                      <a:pt x="1647" y="3145"/>
                    </a:cubicBezTo>
                    <a:cubicBezTo>
                      <a:pt x="1605" y="3018"/>
                      <a:pt x="1558" y="2895"/>
                      <a:pt x="1508" y="2768"/>
                    </a:cubicBezTo>
                    <a:cubicBezTo>
                      <a:pt x="1448" y="2603"/>
                      <a:pt x="1385" y="2438"/>
                      <a:pt x="1326" y="2269"/>
                    </a:cubicBezTo>
                    <a:cubicBezTo>
                      <a:pt x="1220" y="1981"/>
                      <a:pt x="1135" y="1685"/>
                      <a:pt x="1068" y="1384"/>
                    </a:cubicBezTo>
                    <a:cubicBezTo>
                      <a:pt x="1034" y="1236"/>
                      <a:pt x="1012" y="1088"/>
                      <a:pt x="996" y="936"/>
                    </a:cubicBezTo>
                    <a:cubicBezTo>
                      <a:pt x="983" y="783"/>
                      <a:pt x="979" y="631"/>
                      <a:pt x="987" y="474"/>
                    </a:cubicBezTo>
                    <a:cubicBezTo>
                      <a:pt x="991" y="377"/>
                      <a:pt x="1000" y="280"/>
                      <a:pt x="1017" y="182"/>
                    </a:cubicBezTo>
                    <a:cubicBezTo>
                      <a:pt x="1021" y="157"/>
                      <a:pt x="1012" y="136"/>
                      <a:pt x="991" y="119"/>
                    </a:cubicBezTo>
                    <a:cubicBezTo>
                      <a:pt x="1008" y="85"/>
                      <a:pt x="1000" y="47"/>
                      <a:pt x="974" y="21"/>
                    </a:cubicBezTo>
                    <a:cubicBezTo>
                      <a:pt x="957" y="9"/>
                      <a:pt x="941" y="0"/>
                      <a:pt x="91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8"/>
              <p:cNvSpPr/>
              <p:nvPr/>
            </p:nvSpPr>
            <p:spPr>
              <a:xfrm>
                <a:off x="923475" y="4250600"/>
                <a:ext cx="47625" cy="206775"/>
              </a:xfrm>
              <a:custGeom>
                <a:rect b="b" l="l" r="r" t="t"/>
                <a:pathLst>
                  <a:path extrusionOk="0" h="8271" w="1905">
                    <a:moveTo>
                      <a:pt x="775" y="1"/>
                    </a:moveTo>
                    <a:cubicBezTo>
                      <a:pt x="758" y="1"/>
                      <a:pt x="741" y="9"/>
                      <a:pt x="732" y="22"/>
                    </a:cubicBezTo>
                    <a:cubicBezTo>
                      <a:pt x="610" y="191"/>
                      <a:pt x="499" y="373"/>
                      <a:pt x="402" y="559"/>
                    </a:cubicBezTo>
                    <a:cubicBezTo>
                      <a:pt x="309" y="741"/>
                      <a:pt x="233" y="936"/>
                      <a:pt x="169" y="1131"/>
                    </a:cubicBezTo>
                    <a:cubicBezTo>
                      <a:pt x="55" y="1499"/>
                      <a:pt x="0" y="1884"/>
                      <a:pt x="0" y="2269"/>
                    </a:cubicBezTo>
                    <a:cubicBezTo>
                      <a:pt x="0" y="2460"/>
                      <a:pt x="8" y="2646"/>
                      <a:pt x="25" y="2832"/>
                    </a:cubicBezTo>
                    <a:cubicBezTo>
                      <a:pt x="42" y="3014"/>
                      <a:pt x="68" y="3209"/>
                      <a:pt x="106" y="3429"/>
                    </a:cubicBezTo>
                    <a:cubicBezTo>
                      <a:pt x="161" y="3768"/>
                      <a:pt x="233" y="4110"/>
                      <a:pt x="305" y="4436"/>
                    </a:cubicBezTo>
                    <a:lnTo>
                      <a:pt x="343" y="4597"/>
                    </a:lnTo>
                    <a:lnTo>
                      <a:pt x="343" y="4601"/>
                    </a:lnTo>
                    <a:lnTo>
                      <a:pt x="343" y="4618"/>
                    </a:lnTo>
                    <a:cubicBezTo>
                      <a:pt x="432" y="5033"/>
                      <a:pt x="508" y="5393"/>
                      <a:pt x="563" y="5774"/>
                    </a:cubicBezTo>
                    <a:cubicBezTo>
                      <a:pt x="626" y="6167"/>
                      <a:pt x="648" y="6570"/>
                      <a:pt x="631" y="6972"/>
                    </a:cubicBezTo>
                    <a:cubicBezTo>
                      <a:pt x="622" y="7141"/>
                      <a:pt x="601" y="7310"/>
                      <a:pt x="571" y="7475"/>
                    </a:cubicBezTo>
                    <a:cubicBezTo>
                      <a:pt x="538" y="7666"/>
                      <a:pt x="491" y="7848"/>
                      <a:pt x="432" y="8030"/>
                    </a:cubicBezTo>
                    <a:lnTo>
                      <a:pt x="406" y="8097"/>
                    </a:lnTo>
                    <a:cubicBezTo>
                      <a:pt x="394" y="8127"/>
                      <a:pt x="394" y="8161"/>
                      <a:pt x="402" y="8191"/>
                    </a:cubicBezTo>
                    <a:cubicBezTo>
                      <a:pt x="415" y="8220"/>
                      <a:pt x="436" y="8246"/>
                      <a:pt x="466" y="8258"/>
                    </a:cubicBezTo>
                    <a:cubicBezTo>
                      <a:pt x="478" y="8267"/>
                      <a:pt x="499" y="8271"/>
                      <a:pt x="516" y="8271"/>
                    </a:cubicBezTo>
                    <a:cubicBezTo>
                      <a:pt x="529" y="8271"/>
                      <a:pt x="546" y="8267"/>
                      <a:pt x="559" y="8263"/>
                    </a:cubicBezTo>
                    <a:cubicBezTo>
                      <a:pt x="567" y="8258"/>
                      <a:pt x="576" y="8254"/>
                      <a:pt x="588" y="8250"/>
                    </a:cubicBezTo>
                    <a:lnTo>
                      <a:pt x="601" y="8250"/>
                    </a:lnTo>
                    <a:cubicBezTo>
                      <a:pt x="626" y="8250"/>
                      <a:pt x="652" y="8241"/>
                      <a:pt x="669" y="8220"/>
                    </a:cubicBezTo>
                    <a:cubicBezTo>
                      <a:pt x="724" y="8144"/>
                      <a:pt x="783" y="8072"/>
                      <a:pt x="847" y="8000"/>
                    </a:cubicBezTo>
                    <a:cubicBezTo>
                      <a:pt x="889" y="7945"/>
                      <a:pt x="935" y="7890"/>
                      <a:pt x="978" y="7835"/>
                    </a:cubicBezTo>
                    <a:cubicBezTo>
                      <a:pt x="1067" y="7721"/>
                      <a:pt x="1147" y="7602"/>
                      <a:pt x="1215" y="7480"/>
                    </a:cubicBezTo>
                    <a:cubicBezTo>
                      <a:pt x="1376" y="7209"/>
                      <a:pt x="1507" y="6925"/>
                      <a:pt x="1608" y="6629"/>
                    </a:cubicBezTo>
                    <a:cubicBezTo>
                      <a:pt x="1812" y="6057"/>
                      <a:pt x="1905" y="5452"/>
                      <a:pt x="1888" y="4851"/>
                    </a:cubicBezTo>
                    <a:cubicBezTo>
                      <a:pt x="1879" y="4546"/>
                      <a:pt x="1837" y="4246"/>
                      <a:pt x="1773" y="3954"/>
                    </a:cubicBezTo>
                    <a:cubicBezTo>
                      <a:pt x="1718" y="3687"/>
                      <a:pt x="1642" y="3412"/>
                      <a:pt x="1532" y="3052"/>
                    </a:cubicBezTo>
                    <a:cubicBezTo>
                      <a:pt x="1481" y="2896"/>
                      <a:pt x="1431" y="2735"/>
                      <a:pt x="1380" y="2578"/>
                    </a:cubicBezTo>
                    <a:cubicBezTo>
                      <a:pt x="1244" y="2155"/>
                      <a:pt x="1100" y="1719"/>
                      <a:pt x="1003" y="1275"/>
                    </a:cubicBezTo>
                    <a:cubicBezTo>
                      <a:pt x="965" y="1093"/>
                      <a:pt x="935" y="902"/>
                      <a:pt x="914" y="716"/>
                    </a:cubicBezTo>
                    <a:cubicBezTo>
                      <a:pt x="893" y="513"/>
                      <a:pt x="885" y="305"/>
                      <a:pt x="893" y="102"/>
                    </a:cubicBezTo>
                    <a:cubicBezTo>
                      <a:pt x="889" y="64"/>
                      <a:pt x="863" y="35"/>
                      <a:pt x="825" y="26"/>
                    </a:cubicBezTo>
                    <a:cubicBezTo>
                      <a:pt x="813" y="13"/>
                      <a:pt x="796" y="5"/>
                      <a:pt x="779" y="5"/>
                    </a:cubicBezTo>
                    <a:lnTo>
                      <a:pt x="775"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8"/>
              <p:cNvSpPr/>
              <p:nvPr/>
            </p:nvSpPr>
            <p:spPr>
              <a:xfrm>
                <a:off x="839650" y="4325200"/>
                <a:ext cx="51250" cy="178575"/>
              </a:xfrm>
              <a:custGeom>
                <a:rect b="b" l="l" r="r" t="t"/>
                <a:pathLst>
                  <a:path extrusionOk="0" h="7143" w="2050">
                    <a:moveTo>
                      <a:pt x="1046" y="1"/>
                    </a:moveTo>
                    <a:lnTo>
                      <a:pt x="1025" y="5"/>
                    </a:lnTo>
                    <a:cubicBezTo>
                      <a:pt x="1008" y="9"/>
                      <a:pt x="996" y="22"/>
                      <a:pt x="987" y="39"/>
                    </a:cubicBezTo>
                    <a:cubicBezTo>
                      <a:pt x="839" y="267"/>
                      <a:pt x="720" y="466"/>
                      <a:pt x="619" y="652"/>
                    </a:cubicBezTo>
                    <a:cubicBezTo>
                      <a:pt x="509" y="851"/>
                      <a:pt x="411" y="1063"/>
                      <a:pt x="327" y="1275"/>
                    </a:cubicBezTo>
                    <a:cubicBezTo>
                      <a:pt x="242" y="1478"/>
                      <a:pt x="179" y="1689"/>
                      <a:pt x="128" y="1905"/>
                    </a:cubicBezTo>
                    <a:cubicBezTo>
                      <a:pt x="22" y="2371"/>
                      <a:pt x="1" y="2849"/>
                      <a:pt x="69" y="3323"/>
                    </a:cubicBezTo>
                    <a:cubicBezTo>
                      <a:pt x="86" y="3442"/>
                      <a:pt x="107" y="3564"/>
                      <a:pt x="136" y="3687"/>
                    </a:cubicBezTo>
                    <a:cubicBezTo>
                      <a:pt x="166" y="3797"/>
                      <a:pt x="200" y="3907"/>
                      <a:pt x="242" y="4017"/>
                    </a:cubicBezTo>
                    <a:cubicBezTo>
                      <a:pt x="323" y="4220"/>
                      <a:pt x="420" y="4415"/>
                      <a:pt x="526" y="4606"/>
                    </a:cubicBezTo>
                    <a:cubicBezTo>
                      <a:pt x="572" y="4690"/>
                      <a:pt x="615" y="4771"/>
                      <a:pt x="661" y="4855"/>
                    </a:cubicBezTo>
                    <a:cubicBezTo>
                      <a:pt x="729" y="4970"/>
                      <a:pt x="792" y="5092"/>
                      <a:pt x="856" y="5211"/>
                    </a:cubicBezTo>
                    <a:cubicBezTo>
                      <a:pt x="924" y="5342"/>
                      <a:pt x="979" y="5461"/>
                      <a:pt x="1021" y="5566"/>
                    </a:cubicBezTo>
                    <a:cubicBezTo>
                      <a:pt x="1072" y="5685"/>
                      <a:pt x="1110" y="5808"/>
                      <a:pt x="1139" y="5935"/>
                    </a:cubicBezTo>
                    <a:cubicBezTo>
                      <a:pt x="1178" y="6100"/>
                      <a:pt x="1194" y="6265"/>
                      <a:pt x="1186" y="6434"/>
                    </a:cubicBezTo>
                    <a:cubicBezTo>
                      <a:pt x="1182" y="6497"/>
                      <a:pt x="1178" y="6557"/>
                      <a:pt x="1165" y="6620"/>
                    </a:cubicBezTo>
                    <a:cubicBezTo>
                      <a:pt x="1156" y="6679"/>
                      <a:pt x="1139" y="6735"/>
                      <a:pt x="1122" y="6785"/>
                    </a:cubicBezTo>
                    <a:cubicBezTo>
                      <a:pt x="1097" y="6861"/>
                      <a:pt x="1067" y="6933"/>
                      <a:pt x="1034" y="7005"/>
                    </a:cubicBezTo>
                    <a:cubicBezTo>
                      <a:pt x="1008" y="7052"/>
                      <a:pt x="1029" y="7111"/>
                      <a:pt x="1076" y="7132"/>
                    </a:cubicBezTo>
                    <a:cubicBezTo>
                      <a:pt x="1085" y="7139"/>
                      <a:pt x="1097" y="7142"/>
                      <a:pt x="1107" y="7142"/>
                    </a:cubicBezTo>
                    <a:cubicBezTo>
                      <a:pt x="1111" y="7142"/>
                      <a:pt x="1115" y="7142"/>
                      <a:pt x="1118" y="7141"/>
                    </a:cubicBezTo>
                    <a:cubicBezTo>
                      <a:pt x="1139" y="7141"/>
                      <a:pt x="1165" y="7132"/>
                      <a:pt x="1182" y="7120"/>
                    </a:cubicBezTo>
                    <a:cubicBezTo>
                      <a:pt x="1266" y="7052"/>
                      <a:pt x="1343" y="6976"/>
                      <a:pt x="1410" y="6891"/>
                    </a:cubicBezTo>
                    <a:cubicBezTo>
                      <a:pt x="1474" y="6806"/>
                      <a:pt x="1529" y="6718"/>
                      <a:pt x="1580" y="6624"/>
                    </a:cubicBezTo>
                    <a:cubicBezTo>
                      <a:pt x="1630" y="6527"/>
                      <a:pt x="1677" y="6421"/>
                      <a:pt x="1719" y="6324"/>
                    </a:cubicBezTo>
                    <a:cubicBezTo>
                      <a:pt x="1762" y="6218"/>
                      <a:pt x="1804" y="6112"/>
                      <a:pt x="1842" y="6002"/>
                    </a:cubicBezTo>
                    <a:cubicBezTo>
                      <a:pt x="1922" y="5774"/>
                      <a:pt x="1982" y="5541"/>
                      <a:pt x="2011" y="5304"/>
                    </a:cubicBezTo>
                    <a:cubicBezTo>
                      <a:pt x="2041" y="5080"/>
                      <a:pt x="2049" y="4851"/>
                      <a:pt x="2032" y="4622"/>
                    </a:cubicBezTo>
                    <a:cubicBezTo>
                      <a:pt x="2011" y="4398"/>
                      <a:pt x="1969" y="4170"/>
                      <a:pt x="1910" y="3954"/>
                    </a:cubicBezTo>
                    <a:cubicBezTo>
                      <a:pt x="1838" y="3712"/>
                      <a:pt x="1753" y="3480"/>
                      <a:pt x="1647" y="3255"/>
                    </a:cubicBezTo>
                    <a:cubicBezTo>
                      <a:pt x="1448" y="2828"/>
                      <a:pt x="1296" y="2383"/>
                      <a:pt x="1190" y="1922"/>
                    </a:cubicBezTo>
                    <a:cubicBezTo>
                      <a:pt x="1148" y="1715"/>
                      <a:pt x="1118" y="1503"/>
                      <a:pt x="1101" y="1291"/>
                    </a:cubicBezTo>
                    <a:cubicBezTo>
                      <a:pt x="1084" y="1067"/>
                      <a:pt x="1080" y="839"/>
                      <a:pt x="1097" y="610"/>
                    </a:cubicBezTo>
                    <a:cubicBezTo>
                      <a:pt x="1106" y="470"/>
                      <a:pt x="1118" y="310"/>
                      <a:pt x="1144" y="144"/>
                    </a:cubicBezTo>
                    <a:cubicBezTo>
                      <a:pt x="1148" y="115"/>
                      <a:pt x="1135" y="85"/>
                      <a:pt x="1110" y="68"/>
                    </a:cubicBezTo>
                    <a:cubicBezTo>
                      <a:pt x="1114" y="43"/>
                      <a:pt x="1097" y="18"/>
                      <a:pt x="1076" y="5"/>
                    </a:cubicBezTo>
                    <a:cubicBezTo>
                      <a:pt x="1067" y="1"/>
                      <a:pt x="1055" y="1"/>
                      <a:pt x="104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922" name="Google Shape;8922;p68"/>
          <p:cNvSpPr/>
          <p:nvPr/>
        </p:nvSpPr>
        <p:spPr>
          <a:xfrm>
            <a:off x="-2802915" y="3124037"/>
            <a:ext cx="1385" cy="2000"/>
          </a:xfrm>
          <a:custGeom>
            <a:rect b="b" l="l" r="r" t="t"/>
            <a:pathLst>
              <a:path extrusionOk="0" h="26" w="18">
                <a:moveTo>
                  <a:pt x="1" y="0"/>
                </a:moveTo>
                <a:lnTo>
                  <a:pt x="13" y="21"/>
                </a:lnTo>
                <a:lnTo>
                  <a:pt x="18" y="25"/>
                </a:lnTo>
                <a:lnTo>
                  <a:pt x="1" y="0"/>
                </a:lnTo>
                <a:close/>
              </a:path>
            </a:pathLst>
          </a:custGeom>
          <a:solidFill>
            <a:srgbClr val="6C2C1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8"/>
          <p:cNvSpPr/>
          <p:nvPr/>
        </p:nvSpPr>
        <p:spPr>
          <a:xfrm>
            <a:off x="-3515237" y="3633147"/>
            <a:ext cx="77" cy="77"/>
          </a:xfrm>
          <a:custGeom>
            <a:rect b="b" l="l" r="r" t="t"/>
            <a:pathLst>
              <a:path extrusionOk="0" h="1" w="1">
                <a:moveTo>
                  <a:pt x="1" y="1"/>
                </a:moveTo>
                <a:lnTo>
                  <a:pt x="1" y="1"/>
                </a:lnTo>
                <a:lnTo>
                  <a:pt x="1" y="1"/>
                </a:lnTo>
                <a:lnTo>
                  <a:pt x="1" y="1"/>
                </a:lnTo>
                <a:close/>
              </a:path>
            </a:pathLst>
          </a:custGeom>
          <a:solidFill>
            <a:srgbClr val="D5003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4" name="Google Shape;8924;p68"/>
          <p:cNvGrpSpPr/>
          <p:nvPr/>
        </p:nvGrpSpPr>
        <p:grpSpPr>
          <a:xfrm>
            <a:off x="5680060" y="4114140"/>
            <a:ext cx="963120" cy="1109817"/>
            <a:chOff x="3882525" y="819525"/>
            <a:chExt cx="356500" cy="410800"/>
          </a:xfrm>
        </p:grpSpPr>
        <p:sp>
          <p:nvSpPr>
            <p:cNvPr id="8925" name="Google Shape;8925;p68"/>
            <p:cNvSpPr/>
            <p:nvPr/>
          </p:nvSpPr>
          <p:spPr>
            <a:xfrm>
              <a:off x="3916500" y="819525"/>
              <a:ext cx="249050" cy="304025"/>
            </a:xfrm>
            <a:custGeom>
              <a:rect b="b" l="l" r="r" t="t"/>
              <a:pathLst>
                <a:path extrusionOk="0" h="12161" w="9962">
                  <a:moveTo>
                    <a:pt x="1659" y="0"/>
                  </a:moveTo>
                  <a:cubicBezTo>
                    <a:pt x="1634" y="0"/>
                    <a:pt x="1608" y="0"/>
                    <a:pt x="1587" y="5"/>
                  </a:cubicBezTo>
                  <a:cubicBezTo>
                    <a:pt x="1481" y="9"/>
                    <a:pt x="1384" y="34"/>
                    <a:pt x="1291" y="81"/>
                  </a:cubicBezTo>
                  <a:cubicBezTo>
                    <a:pt x="1215" y="119"/>
                    <a:pt x="1151" y="174"/>
                    <a:pt x="1105" y="246"/>
                  </a:cubicBezTo>
                  <a:cubicBezTo>
                    <a:pt x="1020" y="373"/>
                    <a:pt x="982" y="542"/>
                    <a:pt x="999" y="771"/>
                  </a:cubicBezTo>
                  <a:cubicBezTo>
                    <a:pt x="1007" y="877"/>
                    <a:pt x="1020" y="982"/>
                    <a:pt x="1045" y="1088"/>
                  </a:cubicBezTo>
                  <a:cubicBezTo>
                    <a:pt x="1071" y="1198"/>
                    <a:pt x="1100" y="1308"/>
                    <a:pt x="1139" y="1418"/>
                  </a:cubicBezTo>
                  <a:cubicBezTo>
                    <a:pt x="1211" y="1630"/>
                    <a:pt x="1295" y="1833"/>
                    <a:pt x="1393" y="2036"/>
                  </a:cubicBezTo>
                  <a:cubicBezTo>
                    <a:pt x="1435" y="2117"/>
                    <a:pt x="1477" y="2201"/>
                    <a:pt x="1520" y="2282"/>
                  </a:cubicBezTo>
                  <a:cubicBezTo>
                    <a:pt x="1405" y="2189"/>
                    <a:pt x="1282" y="2100"/>
                    <a:pt x="1151" y="2024"/>
                  </a:cubicBezTo>
                  <a:cubicBezTo>
                    <a:pt x="1041" y="1952"/>
                    <a:pt x="923" y="1888"/>
                    <a:pt x="804" y="1833"/>
                  </a:cubicBezTo>
                  <a:cubicBezTo>
                    <a:pt x="698" y="1787"/>
                    <a:pt x="580" y="1753"/>
                    <a:pt x="466" y="1736"/>
                  </a:cubicBezTo>
                  <a:cubicBezTo>
                    <a:pt x="440" y="1732"/>
                    <a:pt x="415" y="1732"/>
                    <a:pt x="394" y="1732"/>
                  </a:cubicBezTo>
                  <a:cubicBezTo>
                    <a:pt x="368" y="1732"/>
                    <a:pt x="343" y="1732"/>
                    <a:pt x="317" y="1736"/>
                  </a:cubicBezTo>
                  <a:cubicBezTo>
                    <a:pt x="267" y="1744"/>
                    <a:pt x="220" y="1761"/>
                    <a:pt x="178" y="1787"/>
                  </a:cubicBezTo>
                  <a:cubicBezTo>
                    <a:pt x="135" y="1812"/>
                    <a:pt x="106" y="1846"/>
                    <a:pt x="80" y="1884"/>
                  </a:cubicBezTo>
                  <a:cubicBezTo>
                    <a:pt x="38" y="1939"/>
                    <a:pt x="17" y="2002"/>
                    <a:pt x="9" y="2070"/>
                  </a:cubicBezTo>
                  <a:cubicBezTo>
                    <a:pt x="0" y="2189"/>
                    <a:pt x="42" y="2316"/>
                    <a:pt x="135" y="2447"/>
                  </a:cubicBezTo>
                  <a:cubicBezTo>
                    <a:pt x="178" y="2502"/>
                    <a:pt x="224" y="2557"/>
                    <a:pt x="275" y="2603"/>
                  </a:cubicBezTo>
                  <a:cubicBezTo>
                    <a:pt x="330" y="2650"/>
                    <a:pt x="385" y="2692"/>
                    <a:pt x="449" y="2726"/>
                  </a:cubicBezTo>
                  <a:cubicBezTo>
                    <a:pt x="512" y="2764"/>
                    <a:pt x="584" y="2790"/>
                    <a:pt x="660" y="2802"/>
                  </a:cubicBezTo>
                  <a:cubicBezTo>
                    <a:pt x="686" y="2807"/>
                    <a:pt x="711" y="2807"/>
                    <a:pt x="736" y="2807"/>
                  </a:cubicBezTo>
                  <a:cubicBezTo>
                    <a:pt x="808" y="2807"/>
                    <a:pt x="880" y="2798"/>
                    <a:pt x="948" y="2781"/>
                  </a:cubicBezTo>
                  <a:cubicBezTo>
                    <a:pt x="1054" y="2760"/>
                    <a:pt x="1160" y="2726"/>
                    <a:pt x="1261" y="2697"/>
                  </a:cubicBezTo>
                  <a:cubicBezTo>
                    <a:pt x="1363" y="2663"/>
                    <a:pt x="1464" y="2633"/>
                    <a:pt x="1562" y="2612"/>
                  </a:cubicBezTo>
                  <a:cubicBezTo>
                    <a:pt x="1575" y="2612"/>
                    <a:pt x="1583" y="2608"/>
                    <a:pt x="1596" y="2608"/>
                  </a:cubicBezTo>
                  <a:cubicBezTo>
                    <a:pt x="1714" y="2756"/>
                    <a:pt x="1828" y="2908"/>
                    <a:pt x="1939" y="3065"/>
                  </a:cubicBezTo>
                  <a:lnTo>
                    <a:pt x="1943" y="3065"/>
                  </a:lnTo>
                  <a:cubicBezTo>
                    <a:pt x="1955" y="3090"/>
                    <a:pt x="1972" y="3111"/>
                    <a:pt x="1985" y="3133"/>
                  </a:cubicBezTo>
                  <a:cubicBezTo>
                    <a:pt x="2201" y="3530"/>
                    <a:pt x="2370" y="3958"/>
                    <a:pt x="2480" y="4398"/>
                  </a:cubicBezTo>
                  <a:cubicBezTo>
                    <a:pt x="2675" y="5177"/>
                    <a:pt x="2760" y="5977"/>
                    <a:pt x="2743" y="6777"/>
                  </a:cubicBezTo>
                  <a:lnTo>
                    <a:pt x="2743" y="6760"/>
                  </a:lnTo>
                  <a:cubicBezTo>
                    <a:pt x="2709" y="7974"/>
                    <a:pt x="2527" y="9177"/>
                    <a:pt x="2201" y="10345"/>
                  </a:cubicBezTo>
                  <a:cubicBezTo>
                    <a:pt x="2121" y="10624"/>
                    <a:pt x="2027" y="10899"/>
                    <a:pt x="1926" y="11174"/>
                  </a:cubicBezTo>
                  <a:cubicBezTo>
                    <a:pt x="1879" y="11301"/>
                    <a:pt x="1828" y="11432"/>
                    <a:pt x="1773" y="11559"/>
                  </a:cubicBezTo>
                  <a:cubicBezTo>
                    <a:pt x="1718" y="11686"/>
                    <a:pt x="1672" y="11801"/>
                    <a:pt x="1617" y="11915"/>
                  </a:cubicBezTo>
                  <a:cubicBezTo>
                    <a:pt x="1579" y="12008"/>
                    <a:pt x="1617" y="12110"/>
                    <a:pt x="1706" y="12148"/>
                  </a:cubicBezTo>
                  <a:cubicBezTo>
                    <a:pt x="1729" y="12156"/>
                    <a:pt x="1752" y="12160"/>
                    <a:pt x="1775" y="12160"/>
                  </a:cubicBezTo>
                  <a:cubicBezTo>
                    <a:pt x="1798" y="12160"/>
                    <a:pt x="1820" y="12156"/>
                    <a:pt x="1841" y="12148"/>
                  </a:cubicBezTo>
                  <a:cubicBezTo>
                    <a:pt x="1884" y="12131"/>
                    <a:pt x="1917" y="12097"/>
                    <a:pt x="1939" y="12055"/>
                  </a:cubicBezTo>
                  <a:cubicBezTo>
                    <a:pt x="1994" y="11945"/>
                    <a:pt x="2053" y="11835"/>
                    <a:pt x="2108" y="11716"/>
                  </a:cubicBezTo>
                  <a:cubicBezTo>
                    <a:pt x="2159" y="11602"/>
                    <a:pt x="2218" y="11479"/>
                    <a:pt x="2264" y="11356"/>
                  </a:cubicBezTo>
                  <a:cubicBezTo>
                    <a:pt x="2370" y="11094"/>
                    <a:pt x="2463" y="10827"/>
                    <a:pt x="2548" y="10561"/>
                  </a:cubicBezTo>
                  <a:cubicBezTo>
                    <a:pt x="2730" y="9968"/>
                    <a:pt x="2865" y="9359"/>
                    <a:pt x="2954" y="8745"/>
                  </a:cubicBezTo>
                  <a:cubicBezTo>
                    <a:pt x="3047" y="8106"/>
                    <a:pt x="3086" y="7462"/>
                    <a:pt x="3069" y="6815"/>
                  </a:cubicBezTo>
                  <a:cubicBezTo>
                    <a:pt x="3056" y="6193"/>
                    <a:pt x="2988" y="5575"/>
                    <a:pt x="2861" y="4965"/>
                  </a:cubicBezTo>
                  <a:cubicBezTo>
                    <a:pt x="2840" y="4881"/>
                    <a:pt x="2823" y="4796"/>
                    <a:pt x="2798" y="4715"/>
                  </a:cubicBezTo>
                  <a:cubicBezTo>
                    <a:pt x="2747" y="4500"/>
                    <a:pt x="2683" y="4288"/>
                    <a:pt x="2607" y="4081"/>
                  </a:cubicBezTo>
                  <a:cubicBezTo>
                    <a:pt x="2531" y="3869"/>
                    <a:pt x="2446" y="3666"/>
                    <a:pt x="2349" y="3467"/>
                  </a:cubicBezTo>
                  <a:cubicBezTo>
                    <a:pt x="2192" y="3149"/>
                    <a:pt x="2002" y="2849"/>
                    <a:pt x="1778" y="2570"/>
                  </a:cubicBezTo>
                  <a:lnTo>
                    <a:pt x="1778" y="2570"/>
                  </a:lnTo>
                  <a:cubicBezTo>
                    <a:pt x="2425" y="2718"/>
                    <a:pt x="3052" y="2946"/>
                    <a:pt x="3644" y="3247"/>
                  </a:cubicBezTo>
                  <a:cubicBezTo>
                    <a:pt x="4123" y="3488"/>
                    <a:pt x="4580" y="3763"/>
                    <a:pt x="5020" y="4068"/>
                  </a:cubicBezTo>
                  <a:cubicBezTo>
                    <a:pt x="5464" y="4377"/>
                    <a:pt x="5887" y="4707"/>
                    <a:pt x="6290" y="5067"/>
                  </a:cubicBezTo>
                  <a:cubicBezTo>
                    <a:pt x="6810" y="5541"/>
                    <a:pt x="7305" y="6044"/>
                    <a:pt x="7762" y="6578"/>
                  </a:cubicBezTo>
                  <a:cubicBezTo>
                    <a:pt x="8207" y="7090"/>
                    <a:pt x="8617" y="7632"/>
                    <a:pt x="8990" y="8199"/>
                  </a:cubicBezTo>
                  <a:lnTo>
                    <a:pt x="8977" y="8182"/>
                  </a:lnTo>
                  <a:lnTo>
                    <a:pt x="8977" y="8182"/>
                  </a:lnTo>
                  <a:cubicBezTo>
                    <a:pt x="8986" y="8195"/>
                    <a:pt x="8994" y="8203"/>
                    <a:pt x="9003" y="8216"/>
                  </a:cubicBezTo>
                  <a:lnTo>
                    <a:pt x="9007" y="8224"/>
                  </a:lnTo>
                  <a:lnTo>
                    <a:pt x="9007" y="8220"/>
                  </a:lnTo>
                  <a:cubicBezTo>
                    <a:pt x="9206" y="8533"/>
                    <a:pt x="9396" y="8855"/>
                    <a:pt x="9566" y="9185"/>
                  </a:cubicBezTo>
                  <a:cubicBezTo>
                    <a:pt x="9600" y="9258"/>
                    <a:pt x="9660" y="9288"/>
                    <a:pt x="9721" y="9288"/>
                  </a:cubicBezTo>
                  <a:cubicBezTo>
                    <a:pt x="9840" y="9288"/>
                    <a:pt x="9962" y="9171"/>
                    <a:pt x="9891" y="9028"/>
                  </a:cubicBezTo>
                  <a:lnTo>
                    <a:pt x="9891" y="9028"/>
                  </a:lnTo>
                  <a:lnTo>
                    <a:pt x="9887" y="9033"/>
                  </a:lnTo>
                  <a:cubicBezTo>
                    <a:pt x="9811" y="8884"/>
                    <a:pt x="9735" y="8736"/>
                    <a:pt x="9654" y="8592"/>
                  </a:cubicBezTo>
                  <a:cubicBezTo>
                    <a:pt x="9574" y="8449"/>
                    <a:pt x="9485" y="8296"/>
                    <a:pt x="9396" y="8148"/>
                  </a:cubicBezTo>
                  <a:cubicBezTo>
                    <a:pt x="9206" y="7839"/>
                    <a:pt x="9003" y="7534"/>
                    <a:pt x="8787" y="7242"/>
                  </a:cubicBezTo>
                  <a:cubicBezTo>
                    <a:pt x="8351" y="6641"/>
                    <a:pt x="7864" y="6083"/>
                    <a:pt x="7331" y="5562"/>
                  </a:cubicBezTo>
                  <a:cubicBezTo>
                    <a:pt x="7094" y="5329"/>
                    <a:pt x="6848" y="5105"/>
                    <a:pt x="6590" y="4889"/>
                  </a:cubicBezTo>
                  <a:cubicBezTo>
                    <a:pt x="6336" y="4673"/>
                    <a:pt x="6078" y="4470"/>
                    <a:pt x="5811" y="4271"/>
                  </a:cubicBezTo>
                  <a:cubicBezTo>
                    <a:pt x="5540" y="4076"/>
                    <a:pt x="5270" y="3890"/>
                    <a:pt x="4990" y="3717"/>
                  </a:cubicBezTo>
                  <a:cubicBezTo>
                    <a:pt x="4711" y="3543"/>
                    <a:pt x="4427" y="3386"/>
                    <a:pt x="4135" y="3243"/>
                  </a:cubicBezTo>
                  <a:cubicBezTo>
                    <a:pt x="3843" y="3094"/>
                    <a:pt x="3543" y="2959"/>
                    <a:pt x="3234" y="2845"/>
                  </a:cubicBezTo>
                  <a:cubicBezTo>
                    <a:pt x="3225" y="2836"/>
                    <a:pt x="3217" y="2828"/>
                    <a:pt x="3208" y="2824"/>
                  </a:cubicBezTo>
                  <a:cubicBezTo>
                    <a:pt x="2751" y="2625"/>
                    <a:pt x="2269" y="2481"/>
                    <a:pt x="1778" y="2396"/>
                  </a:cubicBezTo>
                  <a:cubicBezTo>
                    <a:pt x="1803" y="2282"/>
                    <a:pt x="1828" y="2184"/>
                    <a:pt x="1854" y="2091"/>
                  </a:cubicBezTo>
                  <a:cubicBezTo>
                    <a:pt x="1888" y="1986"/>
                    <a:pt x="1926" y="1880"/>
                    <a:pt x="1960" y="1774"/>
                  </a:cubicBezTo>
                  <a:lnTo>
                    <a:pt x="1981" y="1715"/>
                  </a:lnTo>
                  <a:cubicBezTo>
                    <a:pt x="2010" y="1630"/>
                    <a:pt x="2040" y="1545"/>
                    <a:pt x="2066" y="1461"/>
                  </a:cubicBezTo>
                  <a:cubicBezTo>
                    <a:pt x="2146" y="1232"/>
                    <a:pt x="2197" y="995"/>
                    <a:pt x="2231" y="758"/>
                  </a:cubicBezTo>
                  <a:cubicBezTo>
                    <a:pt x="2256" y="513"/>
                    <a:pt x="2222" y="335"/>
                    <a:pt x="2129" y="199"/>
                  </a:cubicBezTo>
                  <a:cubicBezTo>
                    <a:pt x="2074" y="127"/>
                    <a:pt x="2002" y="72"/>
                    <a:pt x="1917" y="43"/>
                  </a:cubicBezTo>
                  <a:cubicBezTo>
                    <a:pt x="1833" y="13"/>
                    <a:pt x="1748" y="0"/>
                    <a:pt x="165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8"/>
            <p:cNvSpPr/>
            <p:nvPr/>
          </p:nvSpPr>
          <p:spPr>
            <a:xfrm>
              <a:off x="4087050" y="978350"/>
              <a:ext cx="151875" cy="146900"/>
            </a:xfrm>
            <a:custGeom>
              <a:rect b="b" l="l" r="r" t="t"/>
              <a:pathLst>
                <a:path extrusionOk="0" h="5876" w="6075">
                  <a:moveTo>
                    <a:pt x="3742" y="0"/>
                  </a:moveTo>
                  <a:lnTo>
                    <a:pt x="3742" y="5"/>
                  </a:lnTo>
                  <a:cubicBezTo>
                    <a:pt x="3645" y="5"/>
                    <a:pt x="3543" y="13"/>
                    <a:pt x="3446" y="30"/>
                  </a:cubicBezTo>
                  <a:cubicBezTo>
                    <a:pt x="3298" y="60"/>
                    <a:pt x="3154" y="115"/>
                    <a:pt x="3023" y="191"/>
                  </a:cubicBezTo>
                  <a:cubicBezTo>
                    <a:pt x="2892" y="267"/>
                    <a:pt x="2777" y="360"/>
                    <a:pt x="2676" y="474"/>
                  </a:cubicBezTo>
                  <a:cubicBezTo>
                    <a:pt x="2557" y="606"/>
                    <a:pt x="2460" y="754"/>
                    <a:pt x="2392" y="915"/>
                  </a:cubicBezTo>
                  <a:cubicBezTo>
                    <a:pt x="2350" y="1004"/>
                    <a:pt x="2320" y="1097"/>
                    <a:pt x="2291" y="1190"/>
                  </a:cubicBezTo>
                  <a:cubicBezTo>
                    <a:pt x="2274" y="1262"/>
                    <a:pt x="2257" y="1338"/>
                    <a:pt x="2248" y="1410"/>
                  </a:cubicBezTo>
                  <a:cubicBezTo>
                    <a:pt x="2020" y="1296"/>
                    <a:pt x="1770" y="1236"/>
                    <a:pt x="1516" y="1232"/>
                  </a:cubicBezTo>
                  <a:lnTo>
                    <a:pt x="1448" y="1232"/>
                  </a:lnTo>
                  <a:cubicBezTo>
                    <a:pt x="1292" y="1241"/>
                    <a:pt x="1144" y="1274"/>
                    <a:pt x="1000" y="1338"/>
                  </a:cubicBezTo>
                  <a:cubicBezTo>
                    <a:pt x="869" y="1393"/>
                    <a:pt x="746" y="1473"/>
                    <a:pt x="640" y="1575"/>
                  </a:cubicBezTo>
                  <a:cubicBezTo>
                    <a:pt x="428" y="1765"/>
                    <a:pt x="259" y="2028"/>
                    <a:pt x="149" y="2358"/>
                  </a:cubicBezTo>
                  <a:cubicBezTo>
                    <a:pt x="43" y="2684"/>
                    <a:pt x="1" y="3031"/>
                    <a:pt x="30" y="3374"/>
                  </a:cubicBezTo>
                  <a:cubicBezTo>
                    <a:pt x="47" y="3560"/>
                    <a:pt x="77" y="3742"/>
                    <a:pt x="124" y="3920"/>
                  </a:cubicBezTo>
                  <a:cubicBezTo>
                    <a:pt x="174" y="4106"/>
                    <a:pt x="242" y="4284"/>
                    <a:pt x="327" y="4453"/>
                  </a:cubicBezTo>
                  <a:cubicBezTo>
                    <a:pt x="509" y="4809"/>
                    <a:pt x="775" y="5118"/>
                    <a:pt x="1101" y="5355"/>
                  </a:cubicBezTo>
                  <a:cubicBezTo>
                    <a:pt x="1470" y="5613"/>
                    <a:pt x="1897" y="5782"/>
                    <a:pt x="2346" y="5841"/>
                  </a:cubicBezTo>
                  <a:cubicBezTo>
                    <a:pt x="2511" y="5862"/>
                    <a:pt x="2672" y="5875"/>
                    <a:pt x="2837" y="5875"/>
                  </a:cubicBezTo>
                  <a:cubicBezTo>
                    <a:pt x="2934" y="5875"/>
                    <a:pt x="3031" y="5871"/>
                    <a:pt x="3124" y="5862"/>
                  </a:cubicBezTo>
                  <a:cubicBezTo>
                    <a:pt x="3374" y="5837"/>
                    <a:pt x="3615" y="5778"/>
                    <a:pt x="3848" y="5693"/>
                  </a:cubicBezTo>
                  <a:cubicBezTo>
                    <a:pt x="4305" y="5515"/>
                    <a:pt x="4716" y="5240"/>
                    <a:pt x="5054" y="4893"/>
                  </a:cubicBezTo>
                  <a:cubicBezTo>
                    <a:pt x="5224" y="4715"/>
                    <a:pt x="5372" y="4525"/>
                    <a:pt x="5503" y="4322"/>
                  </a:cubicBezTo>
                  <a:cubicBezTo>
                    <a:pt x="5634" y="4119"/>
                    <a:pt x="5744" y="3903"/>
                    <a:pt x="5833" y="3683"/>
                  </a:cubicBezTo>
                  <a:cubicBezTo>
                    <a:pt x="5914" y="3475"/>
                    <a:pt x="5977" y="3259"/>
                    <a:pt x="6015" y="3044"/>
                  </a:cubicBezTo>
                  <a:cubicBezTo>
                    <a:pt x="6058" y="2815"/>
                    <a:pt x="6075" y="2582"/>
                    <a:pt x="6062" y="2354"/>
                  </a:cubicBezTo>
                  <a:cubicBezTo>
                    <a:pt x="6045" y="1897"/>
                    <a:pt x="5897" y="1456"/>
                    <a:pt x="5639" y="1080"/>
                  </a:cubicBezTo>
                  <a:cubicBezTo>
                    <a:pt x="5495" y="872"/>
                    <a:pt x="5317" y="686"/>
                    <a:pt x="5114" y="538"/>
                  </a:cubicBezTo>
                  <a:cubicBezTo>
                    <a:pt x="4898" y="373"/>
                    <a:pt x="4665" y="242"/>
                    <a:pt x="4411" y="144"/>
                  </a:cubicBezTo>
                  <a:cubicBezTo>
                    <a:pt x="4343" y="115"/>
                    <a:pt x="4276" y="89"/>
                    <a:pt x="4204" y="68"/>
                  </a:cubicBezTo>
                  <a:cubicBezTo>
                    <a:pt x="4111" y="43"/>
                    <a:pt x="4018" y="26"/>
                    <a:pt x="3924" y="13"/>
                  </a:cubicBezTo>
                  <a:cubicBezTo>
                    <a:pt x="3861" y="5"/>
                    <a:pt x="3802" y="0"/>
                    <a:pt x="37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8"/>
            <p:cNvSpPr/>
            <p:nvPr/>
          </p:nvSpPr>
          <p:spPr>
            <a:xfrm>
              <a:off x="4137100" y="978250"/>
              <a:ext cx="101925" cy="147100"/>
            </a:xfrm>
            <a:custGeom>
              <a:rect b="b" l="l" r="r" t="t"/>
              <a:pathLst>
                <a:path extrusionOk="0" h="5884" w="4077">
                  <a:moveTo>
                    <a:pt x="1740" y="0"/>
                  </a:moveTo>
                  <a:cubicBezTo>
                    <a:pt x="1643" y="0"/>
                    <a:pt x="1546" y="13"/>
                    <a:pt x="1448" y="30"/>
                  </a:cubicBezTo>
                  <a:lnTo>
                    <a:pt x="1444" y="34"/>
                  </a:lnTo>
                  <a:cubicBezTo>
                    <a:pt x="1296" y="64"/>
                    <a:pt x="1152" y="114"/>
                    <a:pt x="1021" y="191"/>
                  </a:cubicBezTo>
                  <a:cubicBezTo>
                    <a:pt x="907" y="254"/>
                    <a:pt x="805" y="339"/>
                    <a:pt x="712" y="432"/>
                  </a:cubicBezTo>
                  <a:cubicBezTo>
                    <a:pt x="822" y="385"/>
                    <a:pt x="936" y="360"/>
                    <a:pt x="1055" y="356"/>
                  </a:cubicBezTo>
                  <a:lnTo>
                    <a:pt x="1076" y="356"/>
                  </a:lnTo>
                  <a:cubicBezTo>
                    <a:pt x="1131" y="356"/>
                    <a:pt x="1190" y="360"/>
                    <a:pt x="1249" y="373"/>
                  </a:cubicBezTo>
                  <a:cubicBezTo>
                    <a:pt x="1304" y="381"/>
                    <a:pt x="1364" y="398"/>
                    <a:pt x="1423" y="419"/>
                  </a:cubicBezTo>
                  <a:cubicBezTo>
                    <a:pt x="1546" y="462"/>
                    <a:pt x="1664" y="521"/>
                    <a:pt x="1774" y="597"/>
                  </a:cubicBezTo>
                  <a:cubicBezTo>
                    <a:pt x="1893" y="677"/>
                    <a:pt x="2003" y="771"/>
                    <a:pt x="2104" y="876"/>
                  </a:cubicBezTo>
                  <a:cubicBezTo>
                    <a:pt x="2312" y="1084"/>
                    <a:pt x="2485" y="1321"/>
                    <a:pt x="2625" y="1575"/>
                  </a:cubicBezTo>
                  <a:cubicBezTo>
                    <a:pt x="2688" y="1693"/>
                    <a:pt x="2744" y="1812"/>
                    <a:pt x="2790" y="1939"/>
                  </a:cubicBezTo>
                  <a:cubicBezTo>
                    <a:pt x="2837" y="2061"/>
                    <a:pt x="2870" y="2193"/>
                    <a:pt x="2896" y="2324"/>
                  </a:cubicBezTo>
                  <a:cubicBezTo>
                    <a:pt x="2951" y="2607"/>
                    <a:pt x="2964" y="2899"/>
                    <a:pt x="2930" y="3183"/>
                  </a:cubicBezTo>
                  <a:cubicBezTo>
                    <a:pt x="2896" y="3450"/>
                    <a:pt x="2820" y="3708"/>
                    <a:pt x="2705" y="3949"/>
                  </a:cubicBezTo>
                  <a:cubicBezTo>
                    <a:pt x="2595" y="4186"/>
                    <a:pt x="2447" y="4410"/>
                    <a:pt x="2274" y="4609"/>
                  </a:cubicBezTo>
                  <a:cubicBezTo>
                    <a:pt x="2096" y="4808"/>
                    <a:pt x="1897" y="4986"/>
                    <a:pt x="1677" y="5138"/>
                  </a:cubicBezTo>
                  <a:cubicBezTo>
                    <a:pt x="1216" y="5452"/>
                    <a:pt x="699" y="5659"/>
                    <a:pt x="149" y="5752"/>
                  </a:cubicBezTo>
                  <a:cubicBezTo>
                    <a:pt x="98" y="5761"/>
                    <a:pt x="52" y="5769"/>
                    <a:pt x="1" y="5778"/>
                  </a:cubicBezTo>
                  <a:cubicBezTo>
                    <a:pt x="115" y="5807"/>
                    <a:pt x="229" y="5828"/>
                    <a:pt x="348" y="5845"/>
                  </a:cubicBezTo>
                  <a:cubicBezTo>
                    <a:pt x="509" y="5871"/>
                    <a:pt x="670" y="5883"/>
                    <a:pt x="835" y="5883"/>
                  </a:cubicBezTo>
                  <a:cubicBezTo>
                    <a:pt x="932" y="5883"/>
                    <a:pt x="1029" y="5879"/>
                    <a:pt x="1127" y="5866"/>
                  </a:cubicBezTo>
                  <a:cubicBezTo>
                    <a:pt x="1372" y="5841"/>
                    <a:pt x="1618" y="5786"/>
                    <a:pt x="1850" y="5697"/>
                  </a:cubicBezTo>
                  <a:cubicBezTo>
                    <a:pt x="2303" y="5519"/>
                    <a:pt x="2718" y="5249"/>
                    <a:pt x="3057" y="4897"/>
                  </a:cubicBezTo>
                  <a:cubicBezTo>
                    <a:pt x="3222" y="4719"/>
                    <a:pt x="3374" y="4529"/>
                    <a:pt x="3505" y="4326"/>
                  </a:cubicBezTo>
                  <a:cubicBezTo>
                    <a:pt x="3637" y="4123"/>
                    <a:pt x="3747" y="3911"/>
                    <a:pt x="3835" y="3687"/>
                  </a:cubicBezTo>
                  <a:cubicBezTo>
                    <a:pt x="3916" y="3479"/>
                    <a:pt x="3979" y="3263"/>
                    <a:pt x="4017" y="3043"/>
                  </a:cubicBezTo>
                  <a:cubicBezTo>
                    <a:pt x="4060" y="2819"/>
                    <a:pt x="4077" y="2586"/>
                    <a:pt x="4068" y="2358"/>
                  </a:cubicBezTo>
                  <a:cubicBezTo>
                    <a:pt x="4047" y="1901"/>
                    <a:pt x="3899" y="1460"/>
                    <a:pt x="3645" y="1084"/>
                  </a:cubicBezTo>
                  <a:cubicBezTo>
                    <a:pt x="3573" y="978"/>
                    <a:pt x="3493" y="885"/>
                    <a:pt x="3408" y="792"/>
                  </a:cubicBezTo>
                  <a:cubicBezTo>
                    <a:pt x="3319" y="699"/>
                    <a:pt x="3222" y="614"/>
                    <a:pt x="3120" y="538"/>
                  </a:cubicBezTo>
                  <a:cubicBezTo>
                    <a:pt x="2904" y="377"/>
                    <a:pt x="2667" y="241"/>
                    <a:pt x="2413" y="144"/>
                  </a:cubicBezTo>
                  <a:cubicBezTo>
                    <a:pt x="2346" y="114"/>
                    <a:pt x="2278" y="93"/>
                    <a:pt x="2206" y="72"/>
                  </a:cubicBezTo>
                  <a:cubicBezTo>
                    <a:pt x="2113" y="43"/>
                    <a:pt x="2020" y="26"/>
                    <a:pt x="1922" y="13"/>
                  </a:cubicBezTo>
                  <a:cubicBezTo>
                    <a:pt x="1863" y="4"/>
                    <a:pt x="1804" y="0"/>
                    <a:pt x="174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8"/>
            <p:cNvSpPr/>
            <p:nvPr/>
          </p:nvSpPr>
          <p:spPr>
            <a:xfrm>
              <a:off x="3882525" y="1080750"/>
              <a:ext cx="184975" cy="149450"/>
            </a:xfrm>
            <a:custGeom>
              <a:rect b="b" l="l" r="r" t="t"/>
              <a:pathLst>
                <a:path extrusionOk="0" h="5978" w="7399">
                  <a:moveTo>
                    <a:pt x="5323" y="1"/>
                  </a:moveTo>
                  <a:cubicBezTo>
                    <a:pt x="5310" y="1"/>
                    <a:pt x="5296" y="1"/>
                    <a:pt x="5283" y="2"/>
                  </a:cubicBezTo>
                  <a:lnTo>
                    <a:pt x="5278" y="2"/>
                  </a:lnTo>
                  <a:cubicBezTo>
                    <a:pt x="5062" y="2"/>
                    <a:pt x="4851" y="31"/>
                    <a:pt x="4643" y="90"/>
                  </a:cubicBezTo>
                  <a:cubicBezTo>
                    <a:pt x="4555" y="116"/>
                    <a:pt x="4461" y="145"/>
                    <a:pt x="4377" y="184"/>
                  </a:cubicBezTo>
                  <a:cubicBezTo>
                    <a:pt x="4271" y="222"/>
                    <a:pt x="4169" y="268"/>
                    <a:pt x="4072" y="323"/>
                  </a:cubicBezTo>
                  <a:cubicBezTo>
                    <a:pt x="3979" y="378"/>
                    <a:pt x="3894" y="437"/>
                    <a:pt x="3814" y="514"/>
                  </a:cubicBezTo>
                  <a:cubicBezTo>
                    <a:pt x="3755" y="569"/>
                    <a:pt x="3704" y="628"/>
                    <a:pt x="3657" y="696"/>
                  </a:cubicBezTo>
                  <a:cubicBezTo>
                    <a:pt x="3623" y="636"/>
                    <a:pt x="3581" y="581"/>
                    <a:pt x="3539" y="531"/>
                  </a:cubicBezTo>
                  <a:cubicBezTo>
                    <a:pt x="3446" y="416"/>
                    <a:pt x="3336" y="319"/>
                    <a:pt x="3213" y="239"/>
                  </a:cubicBezTo>
                  <a:cubicBezTo>
                    <a:pt x="2980" y="86"/>
                    <a:pt x="2709" y="6"/>
                    <a:pt x="2430" y="2"/>
                  </a:cubicBezTo>
                  <a:lnTo>
                    <a:pt x="2388" y="2"/>
                  </a:lnTo>
                  <a:cubicBezTo>
                    <a:pt x="2117" y="6"/>
                    <a:pt x="1850" y="65"/>
                    <a:pt x="1600" y="175"/>
                  </a:cubicBezTo>
                  <a:cubicBezTo>
                    <a:pt x="1317" y="289"/>
                    <a:pt x="1063" y="459"/>
                    <a:pt x="843" y="670"/>
                  </a:cubicBezTo>
                  <a:cubicBezTo>
                    <a:pt x="733" y="776"/>
                    <a:pt x="635" y="895"/>
                    <a:pt x="546" y="1017"/>
                  </a:cubicBezTo>
                  <a:cubicBezTo>
                    <a:pt x="449" y="1165"/>
                    <a:pt x="364" y="1318"/>
                    <a:pt x="297" y="1479"/>
                  </a:cubicBezTo>
                  <a:cubicBezTo>
                    <a:pt x="216" y="1656"/>
                    <a:pt x="149" y="1838"/>
                    <a:pt x="102" y="2029"/>
                  </a:cubicBezTo>
                  <a:cubicBezTo>
                    <a:pt x="55" y="2207"/>
                    <a:pt x="30" y="2393"/>
                    <a:pt x="17" y="2579"/>
                  </a:cubicBezTo>
                  <a:cubicBezTo>
                    <a:pt x="0" y="2922"/>
                    <a:pt x="38" y="3269"/>
                    <a:pt x="140" y="3599"/>
                  </a:cubicBezTo>
                  <a:cubicBezTo>
                    <a:pt x="242" y="3925"/>
                    <a:pt x="398" y="4234"/>
                    <a:pt x="601" y="4505"/>
                  </a:cubicBezTo>
                  <a:cubicBezTo>
                    <a:pt x="707" y="4649"/>
                    <a:pt x="822" y="4784"/>
                    <a:pt x="948" y="4911"/>
                  </a:cubicBezTo>
                  <a:cubicBezTo>
                    <a:pt x="1334" y="5292"/>
                    <a:pt x="1803" y="5580"/>
                    <a:pt x="2311" y="5758"/>
                  </a:cubicBezTo>
                  <a:cubicBezTo>
                    <a:pt x="2667" y="5885"/>
                    <a:pt x="3039" y="5957"/>
                    <a:pt x="3416" y="5969"/>
                  </a:cubicBezTo>
                  <a:cubicBezTo>
                    <a:pt x="3505" y="5978"/>
                    <a:pt x="3594" y="5978"/>
                    <a:pt x="3678" y="5978"/>
                  </a:cubicBezTo>
                  <a:cubicBezTo>
                    <a:pt x="3945" y="5978"/>
                    <a:pt x="4212" y="5957"/>
                    <a:pt x="4474" y="5914"/>
                  </a:cubicBezTo>
                  <a:cubicBezTo>
                    <a:pt x="4800" y="5859"/>
                    <a:pt x="5113" y="5762"/>
                    <a:pt x="5414" y="5627"/>
                  </a:cubicBezTo>
                  <a:cubicBezTo>
                    <a:pt x="5702" y="5500"/>
                    <a:pt x="5968" y="5334"/>
                    <a:pt x="6210" y="5127"/>
                  </a:cubicBezTo>
                  <a:cubicBezTo>
                    <a:pt x="6684" y="4729"/>
                    <a:pt x="7039" y="4175"/>
                    <a:pt x="7230" y="3523"/>
                  </a:cubicBezTo>
                  <a:cubicBezTo>
                    <a:pt x="7280" y="3358"/>
                    <a:pt x="7318" y="3189"/>
                    <a:pt x="7344" y="3019"/>
                  </a:cubicBezTo>
                  <a:cubicBezTo>
                    <a:pt x="7373" y="2829"/>
                    <a:pt x="7390" y="2638"/>
                    <a:pt x="7395" y="2448"/>
                  </a:cubicBezTo>
                  <a:cubicBezTo>
                    <a:pt x="7399" y="2262"/>
                    <a:pt x="7382" y="2080"/>
                    <a:pt x="7348" y="1898"/>
                  </a:cubicBezTo>
                  <a:cubicBezTo>
                    <a:pt x="7318" y="1733"/>
                    <a:pt x="7272" y="1572"/>
                    <a:pt x="7208" y="1415"/>
                  </a:cubicBezTo>
                  <a:cubicBezTo>
                    <a:pt x="7086" y="1093"/>
                    <a:pt x="6895" y="801"/>
                    <a:pt x="6650" y="556"/>
                  </a:cubicBezTo>
                  <a:cubicBezTo>
                    <a:pt x="6404" y="319"/>
                    <a:pt x="6099" y="150"/>
                    <a:pt x="5769" y="61"/>
                  </a:cubicBezTo>
                  <a:cubicBezTo>
                    <a:pt x="5622" y="22"/>
                    <a:pt x="5471" y="1"/>
                    <a:pt x="5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8"/>
            <p:cNvSpPr/>
            <p:nvPr/>
          </p:nvSpPr>
          <p:spPr>
            <a:xfrm>
              <a:off x="3883050" y="1080675"/>
              <a:ext cx="184450" cy="149650"/>
            </a:xfrm>
            <a:custGeom>
              <a:rect b="b" l="l" r="r" t="t"/>
              <a:pathLst>
                <a:path extrusionOk="0" h="5986" w="7378">
                  <a:moveTo>
                    <a:pt x="5257" y="0"/>
                  </a:moveTo>
                  <a:cubicBezTo>
                    <a:pt x="5163" y="0"/>
                    <a:pt x="5065" y="8"/>
                    <a:pt x="4971" y="20"/>
                  </a:cubicBezTo>
                  <a:lnTo>
                    <a:pt x="4971" y="20"/>
                  </a:lnTo>
                  <a:cubicBezTo>
                    <a:pt x="4968" y="19"/>
                    <a:pt x="4964" y="18"/>
                    <a:pt x="4961" y="17"/>
                  </a:cubicBezTo>
                  <a:lnTo>
                    <a:pt x="4961" y="21"/>
                  </a:lnTo>
                  <a:cubicBezTo>
                    <a:pt x="4964" y="21"/>
                    <a:pt x="4968" y="21"/>
                    <a:pt x="4971" y="20"/>
                  </a:cubicBezTo>
                  <a:lnTo>
                    <a:pt x="4971" y="20"/>
                  </a:lnTo>
                  <a:cubicBezTo>
                    <a:pt x="5170" y="80"/>
                    <a:pt x="5357" y="172"/>
                    <a:pt x="5524" y="297"/>
                  </a:cubicBezTo>
                  <a:cubicBezTo>
                    <a:pt x="5617" y="369"/>
                    <a:pt x="5710" y="445"/>
                    <a:pt x="5795" y="534"/>
                  </a:cubicBezTo>
                  <a:cubicBezTo>
                    <a:pt x="5880" y="618"/>
                    <a:pt x="5956" y="711"/>
                    <a:pt x="6028" y="809"/>
                  </a:cubicBezTo>
                  <a:cubicBezTo>
                    <a:pt x="6172" y="1003"/>
                    <a:pt x="6290" y="1215"/>
                    <a:pt x="6379" y="1439"/>
                  </a:cubicBezTo>
                  <a:cubicBezTo>
                    <a:pt x="6404" y="1511"/>
                    <a:pt x="6430" y="1587"/>
                    <a:pt x="6451" y="1659"/>
                  </a:cubicBezTo>
                  <a:cubicBezTo>
                    <a:pt x="6472" y="1736"/>
                    <a:pt x="6489" y="1816"/>
                    <a:pt x="6506" y="1892"/>
                  </a:cubicBezTo>
                  <a:cubicBezTo>
                    <a:pt x="6531" y="2053"/>
                    <a:pt x="6544" y="2218"/>
                    <a:pt x="6540" y="2379"/>
                  </a:cubicBezTo>
                  <a:cubicBezTo>
                    <a:pt x="6531" y="2692"/>
                    <a:pt x="6468" y="3005"/>
                    <a:pt x="6349" y="3297"/>
                  </a:cubicBezTo>
                  <a:cubicBezTo>
                    <a:pt x="6290" y="3437"/>
                    <a:pt x="6218" y="3577"/>
                    <a:pt x="6138" y="3708"/>
                  </a:cubicBezTo>
                  <a:cubicBezTo>
                    <a:pt x="6053" y="3835"/>
                    <a:pt x="5964" y="3962"/>
                    <a:pt x="5863" y="4076"/>
                  </a:cubicBezTo>
                  <a:cubicBezTo>
                    <a:pt x="5655" y="4317"/>
                    <a:pt x="5410" y="4521"/>
                    <a:pt x="5143" y="4690"/>
                  </a:cubicBezTo>
                  <a:cubicBezTo>
                    <a:pt x="4872" y="4859"/>
                    <a:pt x="4580" y="4986"/>
                    <a:pt x="4271" y="5071"/>
                  </a:cubicBezTo>
                  <a:cubicBezTo>
                    <a:pt x="4000" y="5143"/>
                    <a:pt x="3721" y="5181"/>
                    <a:pt x="3442" y="5189"/>
                  </a:cubicBezTo>
                  <a:cubicBezTo>
                    <a:pt x="3402" y="5190"/>
                    <a:pt x="3363" y="5191"/>
                    <a:pt x="3324" y="5191"/>
                  </a:cubicBezTo>
                  <a:cubicBezTo>
                    <a:pt x="2797" y="5191"/>
                    <a:pt x="2280" y="5085"/>
                    <a:pt x="1795" y="4880"/>
                  </a:cubicBezTo>
                  <a:cubicBezTo>
                    <a:pt x="1537" y="4770"/>
                    <a:pt x="1291" y="4631"/>
                    <a:pt x="1067" y="4466"/>
                  </a:cubicBezTo>
                  <a:cubicBezTo>
                    <a:pt x="847" y="4301"/>
                    <a:pt x="648" y="4110"/>
                    <a:pt x="479" y="3894"/>
                  </a:cubicBezTo>
                  <a:cubicBezTo>
                    <a:pt x="394" y="3788"/>
                    <a:pt x="318" y="3678"/>
                    <a:pt x="250" y="3560"/>
                  </a:cubicBezTo>
                  <a:cubicBezTo>
                    <a:pt x="183" y="3441"/>
                    <a:pt x="123" y="3319"/>
                    <a:pt x="73" y="3192"/>
                  </a:cubicBezTo>
                  <a:cubicBezTo>
                    <a:pt x="47" y="3120"/>
                    <a:pt x="17" y="3052"/>
                    <a:pt x="1" y="2980"/>
                  </a:cubicBezTo>
                  <a:lnTo>
                    <a:pt x="1" y="2980"/>
                  </a:lnTo>
                  <a:cubicBezTo>
                    <a:pt x="30" y="3365"/>
                    <a:pt x="140" y="3742"/>
                    <a:pt x="318" y="4085"/>
                  </a:cubicBezTo>
                  <a:cubicBezTo>
                    <a:pt x="394" y="4233"/>
                    <a:pt x="483" y="4377"/>
                    <a:pt x="580" y="4508"/>
                  </a:cubicBezTo>
                  <a:cubicBezTo>
                    <a:pt x="686" y="4652"/>
                    <a:pt x="805" y="4787"/>
                    <a:pt x="927" y="4914"/>
                  </a:cubicBezTo>
                  <a:cubicBezTo>
                    <a:pt x="1059" y="5041"/>
                    <a:pt x="1194" y="5155"/>
                    <a:pt x="1342" y="5261"/>
                  </a:cubicBezTo>
                  <a:cubicBezTo>
                    <a:pt x="1630" y="5473"/>
                    <a:pt x="1952" y="5642"/>
                    <a:pt x="2295" y="5761"/>
                  </a:cubicBezTo>
                  <a:cubicBezTo>
                    <a:pt x="2650" y="5888"/>
                    <a:pt x="3018" y="5960"/>
                    <a:pt x="3395" y="5977"/>
                  </a:cubicBezTo>
                  <a:cubicBezTo>
                    <a:pt x="3484" y="5985"/>
                    <a:pt x="3573" y="5985"/>
                    <a:pt x="3662" y="5985"/>
                  </a:cubicBezTo>
                  <a:cubicBezTo>
                    <a:pt x="3928" y="5985"/>
                    <a:pt x="4191" y="5964"/>
                    <a:pt x="4453" y="5917"/>
                  </a:cubicBezTo>
                  <a:cubicBezTo>
                    <a:pt x="4779" y="5867"/>
                    <a:pt x="5097" y="5769"/>
                    <a:pt x="5397" y="5634"/>
                  </a:cubicBezTo>
                  <a:cubicBezTo>
                    <a:pt x="5685" y="5507"/>
                    <a:pt x="5951" y="5337"/>
                    <a:pt x="6193" y="5134"/>
                  </a:cubicBezTo>
                  <a:cubicBezTo>
                    <a:pt x="6667" y="4736"/>
                    <a:pt x="7018" y="4182"/>
                    <a:pt x="7213" y="3526"/>
                  </a:cubicBezTo>
                  <a:cubicBezTo>
                    <a:pt x="7264" y="3361"/>
                    <a:pt x="7297" y="3192"/>
                    <a:pt x="7327" y="3022"/>
                  </a:cubicBezTo>
                  <a:cubicBezTo>
                    <a:pt x="7357" y="2832"/>
                    <a:pt x="7374" y="2641"/>
                    <a:pt x="7378" y="2451"/>
                  </a:cubicBezTo>
                  <a:cubicBezTo>
                    <a:pt x="7378" y="2269"/>
                    <a:pt x="7365" y="2083"/>
                    <a:pt x="7331" y="1901"/>
                  </a:cubicBezTo>
                  <a:cubicBezTo>
                    <a:pt x="7302" y="1736"/>
                    <a:pt x="7255" y="1575"/>
                    <a:pt x="7192" y="1418"/>
                  </a:cubicBezTo>
                  <a:cubicBezTo>
                    <a:pt x="7065" y="1096"/>
                    <a:pt x="6874" y="800"/>
                    <a:pt x="6629" y="559"/>
                  </a:cubicBezTo>
                  <a:cubicBezTo>
                    <a:pt x="6379" y="322"/>
                    <a:pt x="6078" y="148"/>
                    <a:pt x="5748" y="64"/>
                  </a:cubicBezTo>
                  <a:cubicBezTo>
                    <a:pt x="5587" y="21"/>
                    <a:pt x="5422" y="0"/>
                    <a:pt x="5257"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8"/>
            <p:cNvSpPr/>
            <p:nvPr/>
          </p:nvSpPr>
          <p:spPr>
            <a:xfrm>
              <a:off x="3907700" y="1094225"/>
              <a:ext cx="45100" cy="42475"/>
            </a:xfrm>
            <a:custGeom>
              <a:rect b="b" l="l" r="r" t="t"/>
              <a:pathLst>
                <a:path extrusionOk="0" h="1699" w="1804">
                  <a:moveTo>
                    <a:pt x="1097" y="1109"/>
                  </a:moveTo>
                  <a:lnTo>
                    <a:pt x="1097" y="1113"/>
                  </a:lnTo>
                  <a:lnTo>
                    <a:pt x="1093" y="1113"/>
                  </a:lnTo>
                  <a:lnTo>
                    <a:pt x="1097" y="1109"/>
                  </a:lnTo>
                  <a:close/>
                  <a:moveTo>
                    <a:pt x="1279" y="0"/>
                  </a:moveTo>
                  <a:cubicBezTo>
                    <a:pt x="1211" y="4"/>
                    <a:pt x="1139" y="13"/>
                    <a:pt x="1072" y="30"/>
                  </a:cubicBezTo>
                  <a:lnTo>
                    <a:pt x="1076" y="30"/>
                  </a:lnTo>
                  <a:cubicBezTo>
                    <a:pt x="957" y="64"/>
                    <a:pt x="851" y="110"/>
                    <a:pt x="750" y="174"/>
                  </a:cubicBezTo>
                  <a:cubicBezTo>
                    <a:pt x="640" y="241"/>
                    <a:pt x="538" y="322"/>
                    <a:pt x="441" y="411"/>
                  </a:cubicBezTo>
                  <a:cubicBezTo>
                    <a:pt x="356" y="487"/>
                    <a:pt x="280" y="576"/>
                    <a:pt x="212" y="669"/>
                  </a:cubicBezTo>
                  <a:cubicBezTo>
                    <a:pt x="145" y="758"/>
                    <a:pt x="90" y="855"/>
                    <a:pt x="52" y="957"/>
                  </a:cubicBezTo>
                  <a:cubicBezTo>
                    <a:pt x="30" y="1003"/>
                    <a:pt x="18" y="1054"/>
                    <a:pt x="9" y="1105"/>
                  </a:cubicBezTo>
                  <a:cubicBezTo>
                    <a:pt x="1" y="1168"/>
                    <a:pt x="5" y="1227"/>
                    <a:pt x="18" y="1291"/>
                  </a:cubicBezTo>
                  <a:cubicBezTo>
                    <a:pt x="22" y="1308"/>
                    <a:pt x="26" y="1321"/>
                    <a:pt x="30" y="1338"/>
                  </a:cubicBezTo>
                  <a:cubicBezTo>
                    <a:pt x="22" y="1439"/>
                    <a:pt x="60" y="1541"/>
                    <a:pt x="132" y="1613"/>
                  </a:cubicBezTo>
                  <a:cubicBezTo>
                    <a:pt x="211" y="1669"/>
                    <a:pt x="303" y="1699"/>
                    <a:pt x="397" y="1699"/>
                  </a:cubicBezTo>
                  <a:cubicBezTo>
                    <a:pt x="409" y="1699"/>
                    <a:pt x="421" y="1698"/>
                    <a:pt x="432" y="1697"/>
                  </a:cubicBezTo>
                  <a:cubicBezTo>
                    <a:pt x="530" y="1693"/>
                    <a:pt x="627" y="1672"/>
                    <a:pt x="716" y="1630"/>
                  </a:cubicBezTo>
                  <a:cubicBezTo>
                    <a:pt x="953" y="1515"/>
                    <a:pt x="1173" y="1367"/>
                    <a:pt x="1368" y="1189"/>
                  </a:cubicBezTo>
                  <a:cubicBezTo>
                    <a:pt x="1469" y="1100"/>
                    <a:pt x="1558" y="1003"/>
                    <a:pt x="1634" y="893"/>
                  </a:cubicBezTo>
                  <a:cubicBezTo>
                    <a:pt x="1706" y="796"/>
                    <a:pt x="1761" y="681"/>
                    <a:pt x="1783" y="559"/>
                  </a:cubicBezTo>
                  <a:cubicBezTo>
                    <a:pt x="1804" y="436"/>
                    <a:pt x="1770" y="309"/>
                    <a:pt x="1698" y="212"/>
                  </a:cubicBezTo>
                  <a:cubicBezTo>
                    <a:pt x="1626" y="114"/>
                    <a:pt x="1524" y="47"/>
                    <a:pt x="1410" y="17"/>
                  </a:cubicBezTo>
                  <a:cubicBezTo>
                    <a:pt x="1368" y="9"/>
                    <a:pt x="1326" y="0"/>
                    <a:pt x="1279" y="0"/>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8"/>
            <p:cNvSpPr/>
            <p:nvPr/>
          </p:nvSpPr>
          <p:spPr>
            <a:xfrm>
              <a:off x="3896175" y="1139725"/>
              <a:ext cx="15475" cy="20200"/>
            </a:xfrm>
            <a:custGeom>
              <a:rect b="b" l="l" r="r" t="t"/>
              <a:pathLst>
                <a:path extrusionOk="0" h="808" w="619">
                  <a:moveTo>
                    <a:pt x="432" y="0"/>
                  </a:moveTo>
                  <a:cubicBezTo>
                    <a:pt x="411" y="4"/>
                    <a:pt x="386" y="8"/>
                    <a:pt x="364" y="13"/>
                  </a:cubicBezTo>
                  <a:cubicBezTo>
                    <a:pt x="339" y="21"/>
                    <a:pt x="318" y="30"/>
                    <a:pt x="297" y="42"/>
                  </a:cubicBezTo>
                  <a:cubicBezTo>
                    <a:pt x="263" y="64"/>
                    <a:pt x="229" y="89"/>
                    <a:pt x="199" y="119"/>
                  </a:cubicBezTo>
                  <a:cubicBezTo>
                    <a:pt x="136" y="174"/>
                    <a:pt x="85" y="241"/>
                    <a:pt x="51" y="317"/>
                  </a:cubicBezTo>
                  <a:cubicBezTo>
                    <a:pt x="17" y="389"/>
                    <a:pt x="0" y="466"/>
                    <a:pt x="5" y="546"/>
                  </a:cubicBezTo>
                  <a:cubicBezTo>
                    <a:pt x="9" y="593"/>
                    <a:pt x="26" y="639"/>
                    <a:pt x="55" y="681"/>
                  </a:cubicBezTo>
                  <a:cubicBezTo>
                    <a:pt x="72" y="720"/>
                    <a:pt x="102" y="749"/>
                    <a:pt x="136" y="766"/>
                  </a:cubicBezTo>
                  <a:cubicBezTo>
                    <a:pt x="144" y="770"/>
                    <a:pt x="153" y="775"/>
                    <a:pt x="161" y="779"/>
                  </a:cubicBezTo>
                  <a:lnTo>
                    <a:pt x="178" y="787"/>
                  </a:lnTo>
                  <a:cubicBezTo>
                    <a:pt x="207" y="800"/>
                    <a:pt x="240" y="807"/>
                    <a:pt x="272" y="807"/>
                  </a:cubicBezTo>
                  <a:cubicBezTo>
                    <a:pt x="292" y="807"/>
                    <a:pt x="311" y="805"/>
                    <a:pt x="331" y="800"/>
                  </a:cubicBezTo>
                  <a:cubicBezTo>
                    <a:pt x="373" y="783"/>
                    <a:pt x="411" y="753"/>
                    <a:pt x="436" y="715"/>
                  </a:cubicBezTo>
                  <a:cubicBezTo>
                    <a:pt x="474" y="681"/>
                    <a:pt x="508" y="643"/>
                    <a:pt x="534" y="601"/>
                  </a:cubicBezTo>
                  <a:cubicBezTo>
                    <a:pt x="572" y="529"/>
                    <a:pt x="597" y="449"/>
                    <a:pt x="606" y="368"/>
                  </a:cubicBezTo>
                  <a:cubicBezTo>
                    <a:pt x="618" y="284"/>
                    <a:pt x="618" y="199"/>
                    <a:pt x="597" y="119"/>
                  </a:cubicBezTo>
                  <a:cubicBezTo>
                    <a:pt x="576" y="51"/>
                    <a:pt x="517" y="4"/>
                    <a:pt x="449" y="0"/>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32" name="Google Shape;8932;p68"/>
          <p:cNvSpPr/>
          <p:nvPr/>
        </p:nvSpPr>
        <p:spPr>
          <a:xfrm>
            <a:off x="-2679542" y="4114030"/>
            <a:ext cx="18999" cy="11076"/>
          </a:xfrm>
          <a:custGeom>
            <a:rect b="b" l="l" r="r" t="t"/>
            <a:pathLst>
              <a:path extrusionOk="0" h="144" w="247">
                <a:moveTo>
                  <a:pt x="221" y="0"/>
                </a:moveTo>
                <a:cubicBezTo>
                  <a:pt x="149" y="47"/>
                  <a:pt x="73" y="93"/>
                  <a:pt x="1" y="144"/>
                </a:cubicBezTo>
                <a:lnTo>
                  <a:pt x="60" y="119"/>
                </a:lnTo>
                <a:cubicBezTo>
                  <a:pt x="124" y="93"/>
                  <a:pt x="183" y="68"/>
                  <a:pt x="246" y="47"/>
                </a:cubicBezTo>
                <a:cubicBezTo>
                  <a:pt x="238" y="30"/>
                  <a:pt x="229" y="13"/>
                  <a:pt x="221" y="0"/>
                </a:cubicBez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3" name="Google Shape;8933;p68"/>
          <p:cNvGrpSpPr/>
          <p:nvPr/>
        </p:nvGrpSpPr>
        <p:grpSpPr>
          <a:xfrm flipH="1" rot="-982909">
            <a:off x="2121649" y="3897748"/>
            <a:ext cx="1226469" cy="1112355"/>
            <a:chOff x="3555775" y="929875"/>
            <a:chExt cx="636800" cy="577550"/>
          </a:xfrm>
        </p:grpSpPr>
        <p:sp>
          <p:nvSpPr>
            <p:cNvPr id="8934" name="Google Shape;8934;p68"/>
            <p:cNvSpPr/>
            <p:nvPr/>
          </p:nvSpPr>
          <p:spPr>
            <a:xfrm>
              <a:off x="3555875" y="930100"/>
              <a:ext cx="636600" cy="577125"/>
            </a:xfrm>
            <a:custGeom>
              <a:rect b="b" l="l" r="r" t="t"/>
              <a:pathLst>
                <a:path extrusionOk="0" h="23085" w="25464">
                  <a:moveTo>
                    <a:pt x="5554" y="18306"/>
                  </a:moveTo>
                  <a:cubicBezTo>
                    <a:pt x="5558" y="18310"/>
                    <a:pt x="5562" y="18314"/>
                    <a:pt x="5566" y="18319"/>
                  </a:cubicBezTo>
                  <a:lnTo>
                    <a:pt x="5558" y="18319"/>
                  </a:lnTo>
                  <a:lnTo>
                    <a:pt x="5554" y="18306"/>
                  </a:lnTo>
                  <a:close/>
                  <a:moveTo>
                    <a:pt x="5566" y="18319"/>
                  </a:moveTo>
                  <a:lnTo>
                    <a:pt x="5566" y="18319"/>
                  </a:lnTo>
                  <a:cubicBezTo>
                    <a:pt x="5568" y="18320"/>
                    <a:pt x="5569" y="18322"/>
                    <a:pt x="5571" y="18323"/>
                  </a:cubicBezTo>
                  <a:lnTo>
                    <a:pt x="5571" y="18323"/>
                  </a:lnTo>
                  <a:cubicBezTo>
                    <a:pt x="5566" y="18323"/>
                    <a:pt x="5566" y="18323"/>
                    <a:pt x="5566" y="18319"/>
                  </a:cubicBezTo>
                  <a:close/>
                  <a:moveTo>
                    <a:pt x="5571" y="18323"/>
                  </a:moveTo>
                  <a:cubicBezTo>
                    <a:pt x="5612" y="18364"/>
                    <a:pt x="5652" y="18405"/>
                    <a:pt x="5693" y="18446"/>
                  </a:cubicBezTo>
                  <a:cubicBezTo>
                    <a:pt x="5651" y="18408"/>
                    <a:pt x="5609" y="18365"/>
                    <a:pt x="5571" y="18327"/>
                  </a:cubicBezTo>
                  <a:lnTo>
                    <a:pt x="5571" y="18323"/>
                  </a:lnTo>
                  <a:close/>
                  <a:moveTo>
                    <a:pt x="2959" y="0"/>
                  </a:moveTo>
                  <a:cubicBezTo>
                    <a:pt x="2807" y="5"/>
                    <a:pt x="2659" y="26"/>
                    <a:pt x="2510" y="60"/>
                  </a:cubicBezTo>
                  <a:cubicBezTo>
                    <a:pt x="2409" y="85"/>
                    <a:pt x="2307" y="115"/>
                    <a:pt x="2210" y="157"/>
                  </a:cubicBezTo>
                  <a:cubicBezTo>
                    <a:pt x="2108" y="204"/>
                    <a:pt x="2011" y="254"/>
                    <a:pt x="1922" y="318"/>
                  </a:cubicBezTo>
                  <a:cubicBezTo>
                    <a:pt x="1749" y="441"/>
                    <a:pt x="1592" y="585"/>
                    <a:pt x="1461" y="754"/>
                  </a:cubicBezTo>
                  <a:cubicBezTo>
                    <a:pt x="1321" y="932"/>
                    <a:pt x="1198" y="1126"/>
                    <a:pt x="1101" y="1329"/>
                  </a:cubicBezTo>
                  <a:cubicBezTo>
                    <a:pt x="991" y="1537"/>
                    <a:pt x="902" y="1757"/>
                    <a:pt x="826" y="1981"/>
                  </a:cubicBezTo>
                  <a:cubicBezTo>
                    <a:pt x="665" y="2460"/>
                    <a:pt x="538" y="2955"/>
                    <a:pt x="458" y="3458"/>
                  </a:cubicBezTo>
                  <a:cubicBezTo>
                    <a:pt x="386" y="3856"/>
                    <a:pt x="327" y="4284"/>
                    <a:pt x="267" y="4838"/>
                  </a:cubicBezTo>
                  <a:cubicBezTo>
                    <a:pt x="255" y="4952"/>
                    <a:pt x="242" y="5062"/>
                    <a:pt x="233" y="5173"/>
                  </a:cubicBezTo>
                  <a:lnTo>
                    <a:pt x="212" y="5397"/>
                  </a:lnTo>
                  <a:lnTo>
                    <a:pt x="208" y="5439"/>
                  </a:lnTo>
                  <a:cubicBezTo>
                    <a:pt x="183" y="5668"/>
                    <a:pt x="161" y="5905"/>
                    <a:pt x="145" y="6138"/>
                  </a:cubicBezTo>
                  <a:cubicBezTo>
                    <a:pt x="1" y="8440"/>
                    <a:pt x="462" y="10869"/>
                    <a:pt x="1482" y="13168"/>
                  </a:cubicBezTo>
                  <a:cubicBezTo>
                    <a:pt x="2485" y="15407"/>
                    <a:pt x="3937" y="17417"/>
                    <a:pt x="5753" y="19072"/>
                  </a:cubicBezTo>
                  <a:cubicBezTo>
                    <a:pt x="6641" y="19885"/>
                    <a:pt x="7615" y="20600"/>
                    <a:pt x="8660" y="21201"/>
                  </a:cubicBezTo>
                  <a:cubicBezTo>
                    <a:pt x="9697" y="21798"/>
                    <a:pt x="10802" y="22263"/>
                    <a:pt x="11953" y="22594"/>
                  </a:cubicBezTo>
                  <a:cubicBezTo>
                    <a:pt x="12529" y="22754"/>
                    <a:pt x="13117" y="22877"/>
                    <a:pt x="13710" y="22962"/>
                  </a:cubicBezTo>
                  <a:cubicBezTo>
                    <a:pt x="14294" y="23046"/>
                    <a:pt x="14882" y="23085"/>
                    <a:pt x="15470" y="23085"/>
                  </a:cubicBezTo>
                  <a:lnTo>
                    <a:pt x="15509" y="23085"/>
                  </a:lnTo>
                  <a:cubicBezTo>
                    <a:pt x="16715" y="23080"/>
                    <a:pt x="17913" y="22903"/>
                    <a:pt x="19068" y="22551"/>
                  </a:cubicBezTo>
                  <a:cubicBezTo>
                    <a:pt x="19386" y="22458"/>
                    <a:pt x="19728" y="22335"/>
                    <a:pt x="20122" y="22183"/>
                  </a:cubicBezTo>
                  <a:cubicBezTo>
                    <a:pt x="20558" y="22018"/>
                    <a:pt x="20998" y="21827"/>
                    <a:pt x="21430" y="21616"/>
                  </a:cubicBezTo>
                  <a:cubicBezTo>
                    <a:pt x="21908" y="21392"/>
                    <a:pt x="22374" y="21142"/>
                    <a:pt x="22822" y="20867"/>
                  </a:cubicBezTo>
                  <a:cubicBezTo>
                    <a:pt x="23263" y="20604"/>
                    <a:pt x="23673" y="20304"/>
                    <a:pt x="24062" y="19974"/>
                  </a:cubicBezTo>
                  <a:cubicBezTo>
                    <a:pt x="24426" y="19673"/>
                    <a:pt x="24740" y="19326"/>
                    <a:pt x="25006" y="18937"/>
                  </a:cubicBezTo>
                  <a:cubicBezTo>
                    <a:pt x="25243" y="18585"/>
                    <a:pt x="25396" y="18179"/>
                    <a:pt x="25447" y="17760"/>
                  </a:cubicBezTo>
                  <a:cubicBezTo>
                    <a:pt x="25463" y="17544"/>
                    <a:pt x="25455" y="17333"/>
                    <a:pt x="25408" y="17125"/>
                  </a:cubicBezTo>
                  <a:cubicBezTo>
                    <a:pt x="25353" y="16850"/>
                    <a:pt x="25231" y="16600"/>
                    <a:pt x="25049" y="16389"/>
                  </a:cubicBezTo>
                  <a:cubicBezTo>
                    <a:pt x="24744" y="16025"/>
                    <a:pt x="24287" y="15779"/>
                    <a:pt x="23648" y="15635"/>
                  </a:cubicBezTo>
                  <a:cubicBezTo>
                    <a:pt x="23360" y="15571"/>
                    <a:pt x="23068" y="15538"/>
                    <a:pt x="22773" y="15538"/>
                  </a:cubicBezTo>
                  <a:cubicBezTo>
                    <a:pt x="22756" y="15538"/>
                    <a:pt x="22738" y="15538"/>
                    <a:pt x="22721" y="15538"/>
                  </a:cubicBezTo>
                  <a:lnTo>
                    <a:pt x="22606" y="15538"/>
                  </a:lnTo>
                  <a:cubicBezTo>
                    <a:pt x="22069" y="15546"/>
                    <a:pt x="21527" y="15580"/>
                    <a:pt x="21057" y="15610"/>
                  </a:cubicBezTo>
                  <a:cubicBezTo>
                    <a:pt x="20875" y="15618"/>
                    <a:pt x="20693" y="15631"/>
                    <a:pt x="20511" y="15644"/>
                  </a:cubicBezTo>
                  <a:cubicBezTo>
                    <a:pt x="19716" y="15699"/>
                    <a:pt x="18899" y="15750"/>
                    <a:pt x="18090" y="15750"/>
                  </a:cubicBezTo>
                  <a:cubicBezTo>
                    <a:pt x="17604" y="15750"/>
                    <a:pt x="17121" y="15728"/>
                    <a:pt x="16639" y="15678"/>
                  </a:cubicBezTo>
                  <a:cubicBezTo>
                    <a:pt x="16139" y="15631"/>
                    <a:pt x="15648" y="15546"/>
                    <a:pt x="15166" y="15424"/>
                  </a:cubicBezTo>
                  <a:cubicBezTo>
                    <a:pt x="14429" y="15229"/>
                    <a:pt x="13722" y="14941"/>
                    <a:pt x="13058" y="14573"/>
                  </a:cubicBezTo>
                  <a:cubicBezTo>
                    <a:pt x="12258" y="14107"/>
                    <a:pt x="11517" y="13544"/>
                    <a:pt x="10861" y="12893"/>
                  </a:cubicBezTo>
                  <a:cubicBezTo>
                    <a:pt x="10201" y="12232"/>
                    <a:pt x="9600" y="11517"/>
                    <a:pt x="9062" y="10759"/>
                  </a:cubicBezTo>
                  <a:cubicBezTo>
                    <a:pt x="8808" y="10408"/>
                    <a:pt x="8550" y="10027"/>
                    <a:pt x="8275" y="9596"/>
                  </a:cubicBezTo>
                  <a:cubicBezTo>
                    <a:pt x="8009" y="9181"/>
                    <a:pt x="7780" y="8808"/>
                    <a:pt x="7573" y="8453"/>
                  </a:cubicBezTo>
                  <a:lnTo>
                    <a:pt x="7573" y="8453"/>
                  </a:lnTo>
                  <a:lnTo>
                    <a:pt x="7581" y="8474"/>
                  </a:lnTo>
                  <a:cubicBezTo>
                    <a:pt x="7378" y="8114"/>
                    <a:pt x="7183" y="7746"/>
                    <a:pt x="6993" y="7386"/>
                  </a:cubicBezTo>
                  <a:lnTo>
                    <a:pt x="6857" y="7128"/>
                  </a:lnTo>
                  <a:cubicBezTo>
                    <a:pt x="6612" y="6671"/>
                    <a:pt x="6320" y="6133"/>
                    <a:pt x="5994" y="5617"/>
                  </a:cubicBezTo>
                  <a:cubicBezTo>
                    <a:pt x="5693" y="5130"/>
                    <a:pt x="5351" y="4673"/>
                    <a:pt x="4965" y="4254"/>
                  </a:cubicBezTo>
                  <a:cubicBezTo>
                    <a:pt x="4563" y="3831"/>
                    <a:pt x="4161" y="3526"/>
                    <a:pt x="3725" y="3323"/>
                  </a:cubicBezTo>
                  <a:cubicBezTo>
                    <a:pt x="3653" y="3289"/>
                    <a:pt x="3577" y="3259"/>
                    <a:pt x="3501" y="3234"/>
                  </a:cubicBezTo>
                  <a:cubicBezTo>
                    <a:pt x="3632" y="3048"/>
                    <a:pt x="3784" y="2870"/>
                    <a:pt x="3928" y="2701"/>
                  </a:cubicBezTo>
                  <a:cubicBezTo>
                    <a:pt x="3992" y="2625"/>
                    <a:pt x="4055" y="2553"/>
                    <a:pt x="4115" y="2476"/>
                  </a:cubicBezTo>
                  <a:cubicBezTo>
                    <a:pt x="4280" y="2273"/>
                    <a:pt x="4517" y="1964"/>
                    <a:pt x="4623" y="1605"/>
                  </a:cubicBezTo>
                  <a:cubicBezTo>
                    <a:pt x="4665" y="1482"/>
                    <a:pt x="4686" y="1355"/>
                    <a:pt x="4686" y="1224"/>
                  </a:cubicBezTo>
                  <a:cubicBezTo>
                    <a:pt x="4686" y="1160"/>
                    <a:pt x="4682" y="1097"/>
                    <a:pt x="4673" y="1033"/>
                  </a:cubicBezTo>
                  <a:cubicBezTo>
                    <a:pt x="4665" y="965"/>
                    <a:pt x="4644" y="893"/>
                    <a:pt x="4623" y="830"/>
                  </a:cubicBezTo>
                  <a:cubicBezTo>
                    <a:pt x="4584" y="720"/>
                    <a:pt x="4525" y="623"/>
                    <a:pt x="4453" y="534"/>
                  </a:cubicBezTo>
                  <a:cubicBezTo>
                    <a:pt x="4373" y="436"/>
                    <a:pt x="4280" y="352"/>
                    <a:pt x="4174" y="284"/>
                  </a:cubicBezTo>
                  <a:cubicBezTo>
                    <a:pt x="3941" y="136"/>
                    <a:pt x="3679" y="47"/>
                    <a:pt x="3408" y="17"/>
                  </a:cubicBezTo>
                  <a:cubicBezTo>
                    <a:pt x="3310" y="5"/>
                    <a:pt x="3213" y="0"/>
                    <a:pt x="311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8"/>
            <p:cNvSpPr/>
            <p:nvPr/>
          </p:nvSpPr>
          <p:spPr>
            <a:xfrm>
              <a:off x="3571550" y="929875"/>
              <a:ext cx="101600" cy="87975"/>
            </a:xfrm>
            <a:custGeom>
              <a:rect b="b" l="l" r="r" t="t"/>
              <a:pathLst>
                <a:path extrusionOk="0" h="3519" w="4064">
                  <a:moveTo>
                    <a:pt x="2489" y="1"/>
                  </a:moveTo>
                  <a:cubicBezTo>
                    <a:pt x="2434" y="1"/>
                    <a:pt x="2383" y="1"/>
                    <a:pt x="2332" y="5"/>
                  </a:cubicBezTo>
                  <a:cubicBezTo>
                    <a:pt x="2180" y="14"/>
                    <a:pt x="2027" y="31"/>
                    <a:pt x="1879" y="69"/>
                  </a:cubicBezTo>
                  <a:cubicBezTo>
                    <a:pt x="1778" y="90"/>
                    <a:pt x="1680" y="124"/>
                    <a:pt x="1583" y="162"/>
                  </a:cubicBezTo>
                  <a:cubicBezTo>
                    <a:pt x="1481" y="208"/>
                    <a:pt x="1384" y="263"/>
                    <a:pt x="1291" y="327"/>
                  </a:cubicBezTo>
                  <a:cubicBezTo>
                    <a:pt x="1117" y="445"/>
                    <a:pt x="965" y="594"/>
                    <a:pt x="834" y="759"/>
                  </a:cubicBezTo>
                  <a:cubicBezTo>
                    <a:pt x="694" y="941"/>
                    <a:pt x="571" y="1131"/>
                    <a:pt x="470" y="1334"/>
                  </a:cubicBezTo>
                  <a:cubicBezTo>
                    <a:pt x="364" y="1546"/>
                    <a:pt x="271" y="1766"/>
                    <a:pt x="195" y="1990"/>
                  </a:cubicBezTo>
                  <a:cubicBezTo>
                    <a:pt x="123" y="2193"/>
                    <a:pt x="59" y="2413"/>
                    <a:pt x="0" y="2646"/>
                  </a:cubicBezTo>
                  <a:cubicBezTo>
                    <a:pt x="165" y="2794"/>
                    <a:pt x="330" y="2938"/>
                    <a:pt x="483" y="3103"/>
                  </a:cubicBezTo>
                  <a:cubicBezTo>
                    <a:pt x="487" y="3108"/>
                    <a:pt x="491" y="3116"/>
                    <a:pt x="491" y="3125"/>
                  </a:cubicBezTo>
                  <a:cubicBezTo>
                    <a:pt x="495" y="3129"/>
                    <a:pt x="495" y="3133"/>
                    <a:pt x="491" y="3137"/>
                  </a:cubicBezTo>
                  <a:cubicBezTo>
                    <a:pt x="512" y="3154"/>
                    <a:pt x="529" y="3167"/>
                    <a:pt x="546" y="3184"/>
                  </a:cubicBezTo>
                  <a:cubicBezTo>
                    <a:pt x="563" y="3196"/>
                    <a:pt x="563" y="3218"/>
                    <a:pt x="550" y="3230"/>
                  </a:cubicBezTo>
                  <a:cubicBezTo>
                    <a:pt x="543" y="3239"/>
                    <a:pt x="534" y="3244"/>
                    <a:pt x="525" y="3244"/>
                  </a:cubicBezTo>
                  <a:cubicBezTo>
                    <a:pt x="516" y="3244"/>
                    <a:pt x="507" y="3240"/>
                    <a:pt x="499" y="3235"/>
                  </a:cubicBezTo>
                  <a:lnTo>
                    <a:pt x="483" y="3218"/>
                  </a:lnTo>
                  <a:cubicBezTo>
                    <a:pt x="478" y="3221"/>
                    <a:pt x="472" y="3222"/>
                    <a:pt x="467" y="3222"/>
                  </a:cubicBezTo>
                  <a:cubicBezTo>
                    <a:pt x="458" y="3222"/>
                    <a:pt x="450" y="3219"/>
                    <a:pt x="444" y="3213"/>
                  </a:cubicBezTo>
                  <a:lnTo>
                    <a:pt x="440" y="3209"/>
                  </a:lnTo>
                  <a:cubicBezTo>
                    <a:pt x="432" y="3213"/>
                    <a:pt x="423" y="3218"/>
                    <a:pt x="419" y="3218"/>
                  </a:cubicBezTo>
                  <a:cubicBezTo>
                    <a:pt x="440" y="3230"/>
                    <a:pt x="466" y="3243"/>
                    <a:pt x="487" y="3256"/>
                  </a:cubicBezTo>
                  <a:cubicBezTo>
                    <a:pt x="563" y="3298"/>
                    <a:pt x="639" y="3336"/>
                    <a:pt x="715" y="3370"/>
                  </a:cubicBezTo>
                  <a:lnTo>
                    <a:pt x="720" y="3370"/>
                  </a:lnTo>
                  <a:cubicBezTo>
                    <a:pt x="804" y="3404"/>
                    <a:pt x="889" y="3429"/>
                    <a:pt x="978" y="3450"/>
                  </a:cubicBezTo>
                  <a:cubicBezTo>
                    <a:pt x="1164" y="3497"/>
                    <a:pt x="1354" y="3519"/>
                    <a:pt x="1541" y="3519"/>
                  </a:cubicBezTo>
                  <a:cubicBezTo>
                    <a:pt x="1558" y="3519"/>
                    <a:pt x="1575" y="3519"/>
                    <a:pt x="1591" y="3518"/>
                  </a:cubicBezTo>
                  <a:cubicBezTo>
                    <a:pt x="1714" y="3514"/>
                    <a:pt x="1833" y="3505"/>
                    <a:pt x="1951" y="3489"/>
                  </a:cubicBezTo>
                  <a:lnTo>
                    <a:pt x="1943" y="3489"/>
                  </a:lnTo>
                  <a:cubicBezTo>
                    <a:pt x="2095" y="3463"/>
                    <a:pt x="2243" y="3429"/>
                    <a:pt x="2391" y="3387"/>
                  </a:cubicBezTo>
                  <a:cubicBezTo>
                    <a:pt x="2544" y="3345"/>
                    <a:pt x="2692" y="3290"/>
                    <a:pt x="2836" y="3230"/>
                  </a:cubicBezTo>
                  <a:lnTo>
                    <a:pt x="2836" y="3230"/>
                  </a:lnTo>
                  <a:lnTo>
                    <a:pt x="2827" y="3235"/>
                  </a:lnTo>
                  <a:cubicBezTo>
                    <a:pt x="2853" y="3222"/>
                    <a:pt x="2878" y="3209"/>
                    <a:pt x="2899" y="3201"/>
                  </a:cubicBezTo>
                  <a:cubicBezTo>
                    <a:pt x="3026" y="3031"/>
                    <a:pt x="3166" y="2871"/>
                    <a:pt x="3297" y="2710"/>
                  </a:cubicBezTo>
                  <a:cubicBezTo>
                    <a:pt x="3365" y="2634"/>
                    <a:pt x="3428" y="2557"/>
                    <a:pt x="3488" y="2481"/>
                  </a:cubicBezTo>
                  <a:cubicBezTo>
                    <a:pt x="3657" y="2282"/>
                    <a:pt x="3890" y="1969"/>
                    <a:pt x="4000" y="1609"/>
                  </a:cubicBezTo>
                  <a:cubicBezTo>
                    <a:pt x="4038" y="1487"/>
                    <a:pt x="4059" y="1360"/>
                    <a:pt x="4063" y="1228"/>
                  </a:cubicBezTo>
                  <a:cubicBezTo>
                    <a:pt x="4063" y="1165"/>
                    <a:pt x="4059" y="1101"/>
                    <a:pt x="4051" y="1038"/>
                  </a:cubicBezTo>
                  <a:cubicBezTo>
                    <a:pt x="4038" y="966"/>
                    <a:pt x="4021" y="898"/>
                    <a:pt x="3996" y="831"/>
                  </a:cubicBezTo>
                  <a:cubicBezTo>
                    <a:pt x="3953" y="725"/>
                    <a:pt x="3898" y="623"/>
                    <a:pt x="3826" y="534"/>
                  </a:cubicBezTo>
                  <a:cubicBezTo>
                    <a:pt x="3746" y="437"/>
                    <a:pt x="3653" y="352"/>
                    <a:pt x="3543" y="285"/>
                  </a:cubicBezTo>
                  <a:cubicBezTo>
                    <a:pt x="3314" y="141"/>
                    <a:pt x="3052" y="48"/>
                    <a:pt x="2777" y="18"/>
                  </a:cubicBezTo>
                  <a:cubicBezTo>
                    <a:pt x="2679" y="5"/>
                    <a:pt x="2582" y="1"/>
                    <a:pt x="248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8"/>
            <p:cNvSpPr/>
            <p:nvPr/>
          </p:nvSpPr>
          <p:spPr>
            <a:xfrm>
              <a:off x="3604125" y="929875"/>
              <a:ext cx="69025" cy="33100"/>
            </a:xfrm>
            <a:custGeom>
              <a:rect b="b" l="l" r="r" t="t"/>
              <a:pathLst>
                <a:path extrusionOk="0" h="1324" w="2761">
                  <a:moveTo>
                    <a:pt x="1182" y="1"/>
                  </a:moveTo>
                  <a:cubicBezTo>
                    <a:pt x="1131" y="1"/>
                    <a:pt x="1080" y="1"/>
                    <a:pt x="1029" y="5"/>
                  </a:cubicBezTo>
                  <a:cubicBezTo>
                    <a:pt x="877" y="9"/>
                    <a:pt x="724" y="31"/>
                    <a:pt x="576" y="64"/>
                  </a:cubicBezTo>
                  <a:cubicBezTo>
                    <a:pt x="475" y="86"/>
                    <a:pt x="377" y="119"/>
                    <a:pt x="280" y="162"/>
                  </a:cubicBezTo>
                  <a:cubicBezTo>
                    <a:pt x="183" y="204"/>
                    <a:pt x="90" y="255"/>
                    <a:pt x="1" y="314"/>
                  </a:cubicBezTo>
                  <a:cubicBezTo>
                    <a:pt x="47" y="361"/>
                    <a:pt x="98" y="403"/>
                    <a:pt x="149" y="450"/>
                  </a:cubicBezTo>
                  <a:cubicBezTo>
                    <a:pt x="267" y="551"/>
                    <a:pt x="394" y="644"/>
                    <a:pt x="525" y="729"/>
                  </a:cubicBezTo>
                  <a:cubicBezTo>
                    <a:pt x="661" y="818"/>
                    <a:pt x="801" y="898"/>
                    <a:pt x="949" y="966"/>
                  </a:cubicBezTo>
                  <a:cubicBezTo>
                    <a:pt x="1093" y="1034"/>
                    <a:pt x="1241" y="1093"/>
                    <a:pt x="1389" y="1144"/>
                  </a:cubicBezTo>
                  <a:cubicBezTo>
                    <a:pt x="1541" y="1195"/>
                    <a:pt x="1698" y="1233"/>
                    <a:pt x="1859" y="1262"/>
                  </a:cubicBezTo>
                  <a:cubicBezTo>
                    <a:pt x="2011" y="1288"/>
                    <a:pt x="2168" y="1309"/>
                    <a:pt x="2329" y="1317"/>
                  </a:cubicBezTo>
                  <a:lnTo>
                    <a:pt x="2333" y="1317"/>
                  </a:lnTo>
                  <a:cubicBezTo>
                    <a:pt x="2405" y="1322"/>
                    <a:pt x="2476" y="1324"/>
                    <a:pt x="2546" y="1324"/>
                  </a:cubicBezTo>
                  <a:cubicBezTo>
                    <a:pt x="2616" y="1324"/>
                    <a:pt x="2686" y="1322"/>
                    <a:pt x="2756" y="1317"/>
                  </a:cubicBezTo>
                  <a:cubicBezTo>
                    <a:pt x="2756" y="1288"/>
                    <a:pt x="2760" y="1262"/>
                    <a:pt x="2760" y="1233"/>
                  </a:cubicBezTo>
                  <a:cubicBezTo>
                    <a:pt x="2760" y="1169"/>
                    <a:pt x="2756" y="1106"/>
                    <a:pt x="2752" y="1042"/>
                  </a:cubicBezTo>
                  <a:cubicBezTo>
                    <a:pt x="2739" y="970"/>
                    <a:pt x="2718" y="902"/>
                    <a:pt x="2693" y="835"/>
                  </a:cubicBezTo>
                  <a:cubicBezTo>
                    <a:pt x="2654" y="729"/>
                    <a:pt x="2595" y="627"/>
                    <a:pt x="2523" y="538"/>
                  </a:cubicBezTo>
                  <a:cubicBezTo>
                    <a:pt x="2443" y="441"/>
                    <a:pt x="2350" y="356"/>
                    <a:pt x="2244" y="285"/>
                  </a:cubicBezTo>
                  <a:cubicBezTo>
                    <a:pt x="2011" y="141"/>
                    <a:pt x="1744" y="48"/>
                    <a:pt x="1474" y="18"/>
                  </a:cubicBezTo>
                  <a:cubicBezTo>
                    <a:pt x="1376" y="5"/>
                    <a:pt x="1279" y="1"/>
                    <a:pt x="118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8"/>
            <p:cNvSpPr/>
            <p:nvPr/>
          </p:nvSpPr>
          <p:spPr>
            <a:xfrm>
              <a:off x="3614700" y="1024700"/>
              <a:ext cx="571225" cy="373150"/>
            </a:xfrm>
            <a:custGeom>
              <a:rect b="b" l="l" r="r" t="t"/>
              <a:pathLst>
                <a:path extrusionOk="0" h="14926" w="22849">
                  <a:moveTo>
                    <a:pt x="1" y="0"/>
                  </a:moveTo>
                  <a:cubicBezTo>
                    <a:pt x="9" y="30"/>
                    <a:pt x="18" y="55"/>
                    <a:pt x="26" y="85"/>
                  </a:cubicBezTo>
                  <a:lnTo>
                    <a:pt x="26" y="81"/>
                  </a:lnTo>
                  <a:cubicBezTo>
                    <a:pt x="35" y="110"/>
                    <a:pt x="43" y="136"/>
                    <a:pt x="52" y="165"/>
                  </a:cubicBezTo>
                  <a:cubicBezTo>
                    <a:pt x="763" y="1651"/>
                    <a:pt x="1444" y="3149"/>
                    <a:pt x="2189" y="4618"/>
                  </a:cubicBezTo>
                  <a:cubicBezTo>
                    <a:pt x="3163" y="6548"/>
                    <a:pt x="4250" y="8440"/>
                    <a:pt x="5643" y="10099"/>
                  </a:cubicBezTo>
                  <a:lnTo>
                    <a:pt x="5639" y="10091"/>
                  </a:lnTo>
                  <a:lnTo>
                    <a:pt x="5639" y="10091"/>
                  </a:lnTo>
                  <a:cubicBezTo>
                    <a:pt x="6049" y="10586"/>
                    <a:pt x="6494" y="11056"/>
                    <a:pt x="6963" y="11496"/>
                  </a:cubicBezTo>
                  <a:cubicBezTo>
                    <a:pt x="7205" y="11716"/>
                    <a:pt x="7450" y="11932"/>
                    <a:pt x="7704" y="12139"/>
                  </a:cubicBezTo>
                  <a:cubicBezTo>
                    <a:pt x="7954" y="12334"/>
                    <a:pt x="8204" y="12524"/>
                    <a:pt x="8462" y="12706"/>
                  </a:cubicBezTo>
                  <a:cubicBezTo>
                    <a:pt x="8906" y="13011"/>
                    <a:pt x="9372" y="13290"/>
                    <a:pt x="9850" y="13536"/>
                  </a:cubicBezTo>
                  <a:cubicBezTo>
                    <a:pt x="10095" y="13663"/>
                    <a:pt x="10345" y="13781"/>
                    <a:pt x="10599" y="13887"/>
                  </a:cubicBezTo>
                  <a:cubicBezTo>
                    <a:pt x="10853" y="13997"/>
                    <a:pt x="11124" y="14099"/>
                    <a:pt x="11391" y="14196"/>
                  </a:cubicBezTo>
                  <a:cubicBezTo>
                    <a:pt x="11903" y="14374"/>
                    <a:pt x="12428" y="14522"/>
                    <a:pt x="12957" y="14636"/>
                  </a:cubicBezTo>
                  <a:cubicBezTo>
                    <a:pt x="13240" y="14700"/>
                    <a:pt x="13528" y="14751"/>
                    <a:pt x="13812" y="14793"/>
                  </a:cubicBezTo>
                  <a:cubicBezTo>
                    <a:pt x="14087" y="14831"/>
                    <a:pt x="14358" y="14861"/>
                    <a:pt x="14633" y="14886"/>
                  </a:cubicBezTo>
                  <a:lnTo>
                    <a:pt x="14637" y="14886"/>
                  </a:lnTo>
                  <a:cubicBezTo>
                    <a:pt x="14991" y="14912"/>
                    <a:pt x="15344" y="14926"/>
                    <a:pt x="15697" y="14926"/>
                  </a:cubicBezTo>
                  <a:cubicBezTo>
                    <a:pt x="15909" y="14926"/>
                    <a:pt x="16121" y="14921"/>
                    <a:pt x="16334" y="14911"/>
                  </a:cubicBezTo>
                  <a:cubicBezTo>
                    <a:pt x="16622" y="14899"/>
                    <a:pt x="16914" y="14873"/>
                    <a:pt x="17202" y="14839"/>
                  </a:cubicBezTo>
                  <a:cubicBezTo>
                    <a:pt x="17477" y="14810"/>
                    <a:pt x="17748" y="14772"/>
                    <a:pt x="18019" y="14725"/>
                  </a:cubicBezTo>
                  <a:lnTo>
                    <a:pt x="18027" y="14725"/>
                  </a:lnTo>
                  <a:cubicBezTo>
                    <a:pt x="18582" y="14624"/>
                    <a:pt x="19132" y="14492"/>
                    <a:pt x="19674" y="14323"/>
                  </a:cubicBezTo>
                  <a:cubicBezTo>
                    <a:pt x="19936" y="14238"/>
                    <a:pt x="20198" y="14150"/>
                    <a:pt x="20457" y="14048"/>
                  </a:cubicBezTo>
                  <a:cubicBezTo>
                    <a:pt x="20715" y="13946"/>
                    <a:pt x="20969" y="13841"/>
                    <a:pt x="21219" y="13722"/>
                  </a:cubicBezTo>
                  <a:cubicBezTo>
                    <a:pt x="21697" y="13502"/>
                    <a:pt x="22158" y="13252"/>
                    <a:pt x="22603" y="12969"/>
                  </a:cubicBezTo>
                  <a:cubicBezTo>
                    <a:pt x="22683" y="12918"/>
                    <a:pt x="22768" y="12863"/>
                    <a:pt x="22848" y="12812"/>
                  </a:cubicBezTo>
                  <a:cubicBezTo>
                    <a:pt x="22801" y="12740"/>
                    <a:pt x="22755" y="12672"/>
                    <a:pt x="22700" y="12609"/>
                  </a:cubicBezTo>
                  <a:cubicBezTo>
                    <a:pt x="22658" y="12554"/>
                    <a:pt x="22611" y="12507"/>
                    <a:pt x="22560" y="12461"/>
                  </a:cubicBezTo>
                  <a:cubicBezTo>
                    <a:pt x="22412" y="12482"/>
                    <a:pt x="22264" y="12507"/>
                    <a:pt x="22116" y="12537"/>
                  </a:cubicBezTo>
                  <a:lnTo>
                    <a:pt x="22124" y="12537"/>
                  </a:lnTo>
                  <a:cubicBezTo>
                    <a:pt x="21756" y="12613"/>
                    <a:pt x="21388" y="12706"/>
                    <a:pt x="21024" y="12804"/>
                  </a:cubicBezTo>
                  <a:cubicBezTo>
                    <a:pt x="20656" y="12897"/>
                    <a:pt x="20300" y="12994"/>
                    <a:pt x="19932" y="13070"/>
                  </a:cubicBezTo>
                  <a:cubicBezTo>
                    <a:pt x="19775" y="13104"/>
                    <a:pt x="19614" y="13134"/>
                    <a:pt x="19458" y="13163"/>
                  </a:cubicBezTo>
                  <a:cubicBezTo>
                    <a:pt x="19297" y="13189"/>
                    <a:pt x="19140" y="13214"/>
                    <a:pt x="18980" y="13240"/>
                  </a:cubicBezTo>
                  <a:cubicBezTo>
                    <a:pt x="18675" y="13282"/>
                    <a:pt x="18366" y="13316"/>
                    <a:pt x="18061" y="13345"/>
                  </a:cubicBezTo>
                  <a:cubicBezTo>
                    <a:pt x="17597" y="13385"/>
                    <a:pt x="17131" y="13406"/>
                    <a:pt x="16663" y="13406"/>
                  </a:cubicBezTo>
                  <a:cubicBezTo>
                    <a:pt x="16526" y="13406"/>
                    <a:pt x="16388" y="13404"/>
                    <a:pt x="16250" y="13400"/>
                  </a:cubicBezTo>
                  <a:cubicBezTo>
                    <a:pt x="15670" y="13388"/>
                    <a:pt x="15090" y="13337"/>
                    <a:pt x="14514" y="13248"/>
                  </a:cubicBezTo>
                  <a:cubicBezTo>
                    <a:pt x="13939" y="13163"/>
                    <a:pt x="13367" y="13036"/>
                    <a:pt x="12808" y="12876"/>
                  </a:cubicBezTo>
                  <a:cubicBezTo>
                    <a:pt x="12258" y="12715"/>
                    <a:pt x="11721" y="12516"/>
                    <a:pt x="11200" y="12279"/>
                  </a:cubicBezTo>
                  <a:cubicBezTo>
                    <a:pt x="10667" y="12038"/>
                    <a:pt x="10155" y="11758"/>
                    <a:pt x="9660" y="11441"/>
                  </a:cubicBezTo>
                  <a:cubicBezTo>
                    <a:pt x="9164" y="11119"/>
                    <a:pt x="8690" y="10764"/>
                    <a:pt x="8246" y="10374"/>
                  </a:cubicBezTo>
                  <a:cubicBezTo>
                    <a:pt x="7784" y="9968"/>
                    <a:pt x="7349" y="9528"/>
                    <a:pt x="6951" y="9062"/>
                  </a:cubicBezTo>
                  <a:cubicBezTo>
                    <a:pt x="6553" y="8592"/>
                    <a:pt x="6180" y="8110"/>
                    <a:pt x="5829" y="7606"/>
                  </a:cubicBezTo>
                  <a:cubicBezTo>
                    <a:pt x="5486" y="7111"/>
                    <a:pt x="5156" y="6599"/>
                    <a:pt x="4839" y="6087"/>
                  </a:cubicBezTo>
                  <a:cubicBezTo>
                    <a:pt x="4517" y="5574"/>
                    <a:pt x="4208" y="5062"/>
                    <a:pt x="3886" y="4554"/>
                  </a:cubicBezTo>
                  <a:cubicBezTo>
                    <a:pt x="3569" y="4047"/>
                    <a:pt x="3247" y="3551"/>
                    <a:pt x="2904" y="3060"/>
                  </a:cubicBezTo>
                  <a:cubicBezTo>
                    <a:pt x="2731" y="2819"/>
                    <a:pt x="2557" y="2578"/>
                    <a:pt x="2375" y="2345"/>
                  </a:cubicBezTo>
                  <a:cubicBezTo>
                    <a:pt x="2193" y="2108"/>
                    <a:pt x="2003" y="1880"/>
                    <a:pt x="1804" y="1655"/>
                  </a:cubicBezTo>
                  <a:lnTo>
                    <a:pt x="1804" y="1659"/>
                  </a:lnTo>
                  <a:cubicBezTo>
                    <a:pt x="1529" y="1342"/>
                    <a:pt x="1233" y="1046"/>
                    <a:pt x="924" y="758"/>
                  </a:cubicBezTo>
                  <a:cubicBezTo>
                    <a:pt x="763" y="610"/>
                    <a:pt x="598" y="466"/>
                    <a:pt x="424" y="326"/>
                  </a:cubicBezTo>
                  <a:cubicBezTo>
                    <a:pt x="289" y="216"/>
                    <a:pt x="145" y="106"/>
                    <a:pt x="1"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8"/>
            <p:cNvSpPr/>
            <p:nvPr/>
          </p:nvSpPr>
          <p:spPr>
            <a:xfrm>
              <a:off x="3578200" y="1007650"/>
              <a:ext cx="25" cy="25"/>
            </a:xfrm>
            <a:custGeom>
              <a:rect b="b" l="l" r="r" t="t"/>
              <a:pathLst>
                <a:path extrusionOk="0" h="1" w="1">
                  <a:moveTo>
                    <a:pt x="1" y="1"/>
                  </a:move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8"/>
            <p:cNvSpPr/>
            <p:nvPr/>
          </p:nvSpPr>
          <p:spPr>
            <a:xfrm>
              <a:off x="3574500" y="1004600"/>
              <a:ext cx="5425" cy="4250"/>
            </a:xfrm>
            <a:custGeom>
              <a:rect b="b" l="l" r="r" t="t"/>
              <a:pathLst>
                <a:path extrusionOk="0" h="170" w="217">
                  <a:moveTo>
                    <a:pt x="1" y="0"/>
                  </a:moveTo>
                  <a:lnTo>
                    <a:pt x="1" y="0"/>
                  </a:lnTo>
                  <a:cubicBezTo>
                    <a:pt x="47" y="42"/>
                    <a:pt x="94" y="81"/>
                    <a:pt x="144" y="123"/>
                  </a:cubicBezTo>
                  <a:lnTo>
                    <a:pt x="149" y="123"/>
                  </a:lnTo>
                  <a:cubicBezTo>
                    <a:pt x="170" y="140"/>
                    <a:pt x="191" y="157"/>
                    <a:pt x="216" y="169"/>
                  </a:cubicBezTo>
                  <a:cubicBezTo>
                    <a:pt x="140" y="114"/>
                    <a:pt x="72" y="59"/>
                    <a:pt x="1" y="0"/>
                  </a:cubicBez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8"/>
            <p:cNvSpPr/>
            <p:nvPr/>
          </p:nvSpPr>
          <p:spPr>
            <a:xfrm>
              <a:off x="3605925" y="1016750"/>
              <a:ext cx="48925" cy="67375"/>
            </a:xfrm>
            <a:custGeom>
              <a:rect b="b" l="l" r="r" t="t"/>
              <a:pathLst>
                <a:path extrusionOk="0" h="2695" w="1957">
                  <a:moveTo>
                    <a:pt x="77" y="1"/>
                  </a:moveTo>
                  <a:cubicBezTo>
                    <a:pt x="60" y="1"/>
                    <a:pt x="39" y="5"/>
                    <a:pt x="26" y="18"/>
                  </a:cubicBezTo>
                  <a:cubicBezTo>
                    <a:pt x="9" y="39"/>
                    <a:pt x="1" y="64"/>
                    <a:pt x="9" y="94"/>
                  </a:cubicBezTo>
                  <a:cubicBezTo>
                    <a:pt x="1" y="115"/>
                    <a:pt x="5" y="141"/>
                    <a:pt x="22" y="162"/>
                  </a:cubicBezTo>
                  <a:cubicBezTo>
                    <a:pt x="77" y="212"/>
                    <a:pt x="128" y="267"/>
                    <a:pt x="183" y="323"/>
                  </a:cubicBezTo>
                  <a:cubicBezTo>
                    <a:pt x="411" y="606"/>
                    <a:pt x="631" y="894"/>
                    <a:pt x="839" y="1190"/>
                  </a:cubicBezTo>
                  <a:cubicBezTo>
                    <a:pt x="1173" y="1668"/>
                    <a:pt x="1482" y="2159"/>
                    <a:pt x="1770" y="2667"/>
                  </a:cubicBezTo>
                  <a:cubicBezTo>
                    <a:pt x="1779" y="2685"/>
                    <a:pt x="1797" y="2694"/>
                    <a:pt x="1817" y="2694"/>
                  </a:cubicBezTo>
                  <a:cubicBezTo>
                    <a:pt x="1825" y="2694"/>
                    <a:pt x="1834" y="2692"/>
                    <a:pt x="1842" y="2688"/>
                  </a:cubicBezTo>
                  <a:cubicBezTo>
                    <a:pt x="1863" y="2676"/>
                    <a:pt x="1871" y="2646"/>
                    <a:pt x="1863" y="2621"/>
                  </a:cubicBezTo>
                  <a:cubicBezTo>
                    <a:pt x="1668" y="2282"/>
                    <a:pt x="1461" y="1956"/>
                    <a:pt x="1249" y="1630"/>
                  </a:cubicBezTo>
                  <a:cubicBezTo>
                    <a:pt x="1253" y="1626"/>
                    <a:pt x="1262" y="1622"/>
                    <a:pt x="1266" y="1618"/>
                  </a:cubicBezTo>
                  <a:cubicBezTo>
                    <a:pt x="1270" y="1613"/>
                    <a:pt x="1279" y="1605"/>
                    <a:pt x="1279" y="1596"/>
                  </a:cubicBezTo>
                  <a:cubicBezTo>
                    <a:pt x="1296" y="1618"/>
                    <a:pt x="1313" y="1639"/>
                    <a:pt x="1325" y="1660"/>
                  </a:cubicBezTo>
                  <a:cubicBezTo>
                    <a:pt x="1341" y="1676"/>
                    <a:pt x="1363" y="1684"/>
                    <a:pt x="1385" y="1684"/>
                  </a:cubicBezTo>
                  <a:cubicBezTo>
                    <a:pt x="1403" y="1684"/>
                    <a:pt x="1422" y="1678"/>
                    <a:pt x="1435" y="1664"/>
                  </a:cubicBezTo>
                  <a:cubicBezTo>
                    <a:pt x="1435" y="1664"/>
                    <a:pt x="1440" y="1660"/>
                    <a:pt x="1444" y="1656"/>
                  </a:cubicBezTo>
                  <a:cubicBezTo>
                    <a:pt x="1571" y="1817"/>
                    <a:pt x="1698" y="1973"/>
                    <a:pt x="1821" y="2138"/>
                  </a:cubicBezTo>
                  <a:cubicBezTo>
                    <a:pt x="1833" y="2155"/>
                    <a:pt x="1854" y="2164"/>
                    <a:pt x="1876" y="2164"/>
                  </a:cubicBezTo>
                  <a:cubicBezTo>
                    <a:pt x="1897" y="2164"/>
                    <a:pt x="1918" y="2159"/>
                    <a:pt x="1935" y="2142"/>
                  </a:cubicBezTo>
                  <a:cubicBezTo>
                    <a:pt x="1948" y="2130"/>
                    <a:pt x="1956" y="2109"/>
                    <a:pt x="1956" y="2092"/>
                  </a:cubicBezTo>
                  <a:cubicBezTo>
                    <a:pt x="1956" y="2071"/>
                    <a:pt x="1952" y="2049"/>
                    <a:pt x="1935" y="2032"/>
                  </a:cubicBezTo>
                  <a:cubicBezTo>
                    <a:pt x="1402" y="1321"/>
                    <a:pt x="809" y="661"/>
                    <a:pt x="157" y="52"/>
                  </a:cubicBezTo>
                  <a:cubicBezTo>
                    <a:pt x="153" y="43"/>
                    <a:pt x="145" y="30"/>
                    <a:pt x="136" y="22"/>
                  </a:cubicBezTo>
                  <a:cubicBezTo>
                    <a:pt x="128" y="9"/>
                    <a:pt x="111" y="5"/>
                    <a:pt x="98" y="5"/>
                  </a:cubicBezTo>
                  <a:lnTo>
                    <a:pt x="94" y="5"/>
                  </a:lnTo>
                  <a:cubicBezTo>
                    <a:pt x="89" y="1"/>
                    <a:pt x="81" y="1"/>
                    <a:pt x="77" y="1"/>
                  </a:cubicBez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8"/>
            <p:cNvSpPr/>
            <p:nvPr/>
          </p:nvSpPr>
          <p:spPr>
            <a:xfrm>
              <a:off x="3573450" y="1002250"/>
              <a:ext cx="63175" cy="20075"/>
            </a:xfrm>
            <a:custGeom>
              <a:rect b="b" l="l" r="r" t="t"/>
              <a:pathLst>
                <a:path extrusionOk="0" h="803" w="2527">
                  <a:moveTo>
                    <a:pt x="161" y="1"/>
                  </a:moveTo>
                  <a:cubicBezTo>
                    <a:pt x="127" y="1"/>
                    <a:pt x="93" y="14"/>
                    <a:pt x="64" y="35"/>
                  </a:cubicBezTo>
                  <a:cubicBezTo>
                    <a:pt x="30" y="60"/>
                    <a:pt x="9" y="98"/>
                    <a:pt x="4" y="141"/>
                  </a:cubicBezTo>
                  <a:cubicBezTo>
                    <a:pt x="0" y="179"/>
                    <a:pt x="13" y="221"/>
                    <a:pt x="38" y="251"/>
                  </a:cubicBezTo>
                  <a:cubicBezTo>
                    <a:pt x="123" y="335"/>
                    <a:pt x="216" y="412"/>
                    <a:pt x="318" y="475"/>
                  </a:cubicBezTo>
                  <a:cubicBezTo>
                    <a:pt x="415" y="539"/>
                    <a:pt x="517" y="594"/>
                    <a:pt x="622" y="640"/>
                  </a:cubicBezTo>
                  <a:cubicBezTo>
                    <a:pt x="720" y="687"/>
                    <a:pt x="821" y="721"/>
                    <a:pt x="923" y="746"/>
                  </a:cubicBezTo>
                  <a:cubicBezTo>
                    <a:pt x="1029" y="776"/>
                    <a:pt x="1139" y="792"/>
                    <a:pt x="1249" y="801"/>
                  </a:cubicBezTo>
                  <a:cubicBezTo>
                    <a:pt x="1276" y="802"/>
                    <a:pt x="1304" y="803"/>
                    <a:pt x="1331" y="803"/>
                  </a:cubicBezTo>
                  <a:cubicBezTo>
                    <a:pt x="1412" y="803"/>
                    <a:pt x="1491" y="798"/>
                    <a:pt x="1570" y="788"/>
                  </a:cubicBezTo>
                  <a:cubicBezTo>
                    <a:pt x="1676" y="776"/>
                    <a:pt x="1778" y="759"/>
                    <a:pt x="1879" y="733"/>
                  </a:cubicBezTo>
                  <a:cubicBezTo>
                    <a:pt x="1981" y="708"/>
                    <a:pt x="2083" y="674"/>
                    <a:pt x="2180" y="636"/>
                  </a:cubicBezTo>
                  <a:cubicBezTo>
                    <a:pt x="2286" y="598"/>
                    <a:pt x="2392" y="555"/>
                    <a:pt x="2493" y="509"/>
                  </a:cubicBezTo>
                  <a:cubicBezTo>
                    <a:pt x="2527" y="490"/>
                    <a:pt x="2511" y="442"/>
                    <a:pt x="2478" y="442"/>
                  </a:cubicBezTo>
                  <a:cubicBezTo>
                    <a:pt x="2474" y="442"/>
                    <a:pt x="2469" y="443"/>
                    <a:pt x="2464" y="445"/>
                  </a:cubicBezTo>
                  <a:cubicBezTo>
                    <a:pt x="2396" y="475"/>
                    <a:pt x="2328" y="500"/>
                    <a:pt x="2260" y="522"/>
                  </a:cubicBezTo>
                  <a:lnTo>
                    <a:pt x="2269" y="517"/>
                  </a:lnTo>
                  <a:lnTo>
                    <a:pt x="2269" y="517"/>
                  </a:lnTo>
                  <a:cubicBezTo>
                    <a:pt x="2125" y="555"/>
                    <a:pt x="1973" y="577"/>
                    <a:pt x="1820" y="577"/>
                  </a:cubicBezTo>
                  <a:cubicBezTo>
                    <a:pt x="1805" y="577"/>
                    <a:pt x="1790" y="578"/>
                    <a:pt x="1775" y="578"/>
                  </a:cubicBezTo>
                  <a:cubicBezTo>
                    <a:pt x="1706" y="578"/>
                    <a:pt x="1636" y="570"/>
                    <a:pt x="1566" y="560"/>
                  </a:cubicBezTo>
                  <a:cubicBezTo>
                    <a:pt x="1482" y="551"/>
                    <a:pt x="1397" y="534"/>
                    <a:pt x="1317" y="517"/>
                  </a:cubicBezTo>
                  <a:cubicBezTo>
                    <a:pt x="1067" y="454"/>
                    <a:pt x="826" y="361"/>
                    <a:pt x="601" y="242"/>
                  </a:cubicBezTo>
                  <a:cubicBezTo>
                    <a:pt x="483" y="175"/>
                    <a:pt x="368" y="103"/>
                    <a:pt x="250" y="31"/>
                  </a:cubicBezTo>
                  <a:cubicBezTo>
                    <a:pt x="229" y="14"/>
                    <a:pt x="203" y="5"/>
                    <a:pt x="178" y="1"/>
                  </a:cubicBezTo>
                  <a:close/>
                </a:path>
              </a:pathLst>
            </a:custGeom>
            <a:solidFill>
              <a:srgbClr val="FACA2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8"/>
            <p:cNvSpPr/>
            <p:nvPr/>
          </p:nvSpPr>
          <p:spPr>
            <a:xfrm>
              <a:off x="3555775" y="1061000"/>
              <a:ext cx="636800" cy="446425"/>
            </a:xfrm>
            <a:custGeom>
              <a:rect b="b" l="l" r="r" t="t"/>
              <a:pathLst>
                <a:path extrusionOk="0" h="17857" w="25472">
                  <a:moveTo>
                    <a:pt x="225" y="0"/>
                  </a:moveTo>
                  <a:lnTo>
                    <a:pt x="208" y="161"/>
                  </a:lnTo>
                  <a:lnTo>
                    <a:pt x="204" y="203"/>
                  </a:lnTo>
                  <a:lnTo>
                    <a:pt x="199" y="237"/>
                  </a:lnTo>
                  <a:lnTo>
                    <a:pt x="199" y="254"/>
                  </a:lnTo>
                  <a:cubicBezTo>
                    <a:pt x="182" y="432"/>
                    <a:pt x="157" y="677"/>
                    <a:pt x="144" y="897"/>
                  </a:cubicBezTo>
                  <a:cubicBezTo>
                    <a:pt x="0" y="3200"/>
                    <a:pt x="462" y="5629"/>
                    <a:pt x="1486" y="7932"/>
                  </a:cubicBezTo>
                  <a:cubicBezTo>
                    <a:pt x="2485" y="10175"/>
                    <a:pt x="3937" y="12185"/>
                    <a:pt x="5752" y="13840"/>
                  </a:cubicBezTo>
                  <a:cubicBezTo>
                    <a:pt x="6641" y="14653"/>
                    <a:pt x="7619" y="15368"/>
                    <a:pt x="8664" y="15969"/>
                  </a:cubicBezTo>
                  <a:cubicBezTo>
                    <a:pt x="9701" y="16566"/>
                    <a:pt x="10806" y="17036"/>
                    <a:pt x="11957" y="17362"/>
                  </a:cubicBezTo>
                  <a:cubicBezTo>
                    <a:pt x="12533" y="17527"/>
                    <a:pt x="13121" y="17650"/>
                    <a:pt x="13714" y="17738"/>
                  </a:cubicBezTo>
                  <a:cubicBezTo>
                    <a:pt x="14298" y="17819"/>
                    <a:pt x="14886" y="17857"/>
                    <a:pt x="15474" y="17857"/>
                  </a:cubicBezTo>
                  <a:lnTo>
                    <a:pt x="15513" y="17857"/>
                  </a:lnTo>
                  <a:cubicBezTo>
                    <a:pt x="16719" y="17853"/>
                    <a:pt x="17921" y="17675"/>
                    <a:pt x="19076" y="17324"/>
                  </a:cubicBezTo>
                  <a:cubicBezTo>
                    <a:pt x="19394" y="17231"/>
                    <a:pt x="19737" y="17108"/>
                    <a:pt x="20130" y="16955"/>
                  </a:cubicBezTo>
                  <a:cubicBezTo>
                    <a:pt x="20566" y="16786"/>
                    <a:pt x="21006" y="16596"/>
                    <a:pt x="21438" y="16388"/>
                  </a:cubicBezTo>
                  <a:cubicBezTo>
                    <a:pt x="21916" y="16160"/>
                    <a:pt x="22378" y="15906"/>
                    <a:pt x="22831" y="15635"/>
                  </a:cubicBezTo>
                  <a:cubicBezTo>
                    <a:pt x="23267" y="15368"/>
                    <a:pt x="23681" y="15072"/>
                    <a:pt x="24071" y="14742"/>
                  </a:cubicBezTo>
                  <a:cubicBezTo>
                    <a:pt x="24435" y="14441"/>
                    <a:pt x="24748" y="14090"/>
                    <a:pt x="25010" y="13696"/>
                  </a:cubicBezTo>
                  <a:cubicBezTo>
                    <a:pt x="25252" y="13345"/>
                    <a:pt x="25404" y="12943"/>
                    <a:pt x="25455" y="12520"/>
                  </a:cubicBezTo>
                  <a:cubicBezTo>
                    <a:pt x="25472" y="12308"/>
                    <a:pt x="25459" y="12092"/>
                    <a:pt x="25417" y="11885"/>
                  </a:cubicBezTo>
                  <a:cubicBezTo>
                    <a:pt x="25362" y="11614"/>
                    <a:pt x="25235" y="11360"/>
                    <a:pt x="25057" y="11148"/>
                  </a:cubicBezTo>
                  <a:cubicBezTo>
                    <a:pt x="24989" y="11068"/>
                    <a:pt x="24913" y="10992"/>
                    <a:pt x="24837" y="10928"/>
                  </a:cubicBezTo>
                  <a:cubicBezTo>
                    <a:pt x="24811" y="11047"/>
                    <a:pt x="24790" y="11144"/>
                    <a:pt x="24765" y="11229"/>
                  </a:cubicBezTo>
                  <a:cubicBezTo>
                    <a:pt x="24693" y="11483"/>
                    <a:pt x="24591" y="11728"/>
                    <a:pt x="24464" y="11957"/>
                  </a:cubicBezTo>
                  <a:cubicBezTo>
                    <a:pt x="24329" y="12190"/>
                    <a:pt x="24172" y="12414"/>
                    <a:pt x="23995" y="12617"/>
                  </a:cubicBezTo>
                  <a:cubicBezTo>
                    <a:pt x="23808" y="12833"/>
                    <a:pt x="23609" y="13036"/>
                    <a:pt x="23394" y="13227"/>
                  </a:cubicBezTo>
                  <a:cubicBezTo>
                    <a:pt x="23182" y="13409"/>
                    <a:pt x="22958" y="13582"/>
                    <a:pt x="22729" y="13743"/>
                  </a:cubicBezTo>
                  <a:cubicBezTo>
                    <a:pt x="22272" y="14056"/>
                    <a:pt x="21798" y="14340"/>
                    <a:pt x="21298" y="14581"/>
                  </a:cubicBezTo>
                  <a:cubicBezTo>
                    <a:pt x="20989" y="14733"/>
                    <a:pt x="20697" y="14865"/>
                    <a:pt x="20401" y="14975"/>
                  </a:cubicBezTo>
                  <a:cubicBezTo>
                    <a:pt x="20063" y="15106"/>
                    <a:pt x="19724" y="15216"/>
                    <a:pt x="19394" y="15309"/>
                  </a:cubicBezTo>
                  <a:cubicBezTo>
                    <a:pt x="18721" y="15491"/>
                    <a:pt x="18035" y="15614"/>
                    <a:pt x="17337" y="15677"/>
                  </a:cubicBezTo>
                  <a:cubicBezTo>
                    <a:pt x="16947" y="15715"/>
                    <a:pt x="16550" y="15732"/>
                    <a:pt x="16152" y="15732"/>
                  </a:cubicBezTo>
                  <a:cubicBezTo>
                    <a:pt x="15843" y="15732"/>
                    <a:pt x="15521" y="15720"/>
                    <a:pt x="15199" y="15694"/>
                  </a:cubicBezTo>
                  <a:cubicBezTo>
                    <a:pt x="14501" y="15643"/>
                    <a:pt x="13807" y="15546"/>
                    <a:pt x="13125" y="15394"/>
                  </a:cubicBezTo>
                  <a:cubicBezTo>
                    <a:pt x="12774" y="15313"/>
                    <a:pt x="12427" y="15224"/>
                    <a:pt x="12101" y="15127"/>
                  </a:cubicBezTo>
                  <a:cubicBezTo>
                    <a:pt x="11801" y="15034"/>
                    <a:pt x="11504" y="14937"/>
                    <a:pt x="11221" y="14831"/>
                  </a:cubicBezTo>
                  <a:cubicBezTo>
                    <a:pt x="10671" y="14628"/>
                    <a:pt x="10129" y="14395"/>
                    <a:pt x="9604" y="14132"/>
                  </a:cubicBezTo>
                  <a:cubicBezTo>
                    <a:pt x="9071" y="13866"/>
                    <a:pt x="8554" y="13574"/>
                    <a:pt x="8055" y="13252"/>
                  </a:cubicBezTo>
                  <a:cubicBezTo>
                    <a:pt x="7073" y="12617"/>
                    <a:pt x="6159" y="11885"/>
                    <a:pt x="5329" y="11060"/>
                  </a:cubicBezTo>
                  <a:cubicBezTo>
                    <a:pt x="3662" y="9413"/>
                    <a:pt x="2345" y="7445"/>
                    <a:pt x="1452" y="5282"/>
                  </a:cubicBezTo>
                  <a:cubicBezTo>
                    <a:pt x="1003" y="4190"/>
                    <a:pt x="669" y="3056"/>
                    <a:pt x="462" y="1900"/>
                  </a:cubicBezTo>
                  <a:cubicBezTo>
                    <a:pt x="356" y="1325"/>
                    <a:pt x="284" y="749"/>
                    <a:pt x="242" y="169"/>
                  </a:cubicBezTo>
                  <a:lnTo>
                    <a:pt x="229" y="4"/>
                  </a:lnTo>
                  <a:lnTo>
                    <a:pt x="229" y="0"/>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8"/>
            <p:cNvSpPr/>
            <p:nvPr/>
          </p:nvSpPr>
          <p:spPr>
            <a:xfrm>
              <a:off x="3615775" y="1022800"/>
              <a:ext cx="549300" cy="343500"/>
            </a:xfrm>
            <a:custGeom>
              <a:rect b="b" l="l" r="r" t="t"/>
              <a:pathLst>
                <a:path extrusionOk="0" h="13740" w="21972">
                  <a:moveTo>
                    <a:pt x="34" y="0"/>
                  </a:moveTo>
                  <a:cubicBezTo>
                    <a:pt x="26" y="0"/>
                    <a:pt x="17" y="4"/>
                    <a:pt x="13" y="9"/>
                  </a:cubicBezTo>
                  <a:lnTo>
                    <a:pt x="13" y="13"/>
                  </a:lnTo>
                  <a:cubicBezTo>
                    <a:pt x="0" y="25"/>
                    <a:pt x="0" y="47"/>
                    <a:pt x="13" y="59"/>
                  </a:cubicBezTo>
                  <a:cubicBezTo>
                    <a:pt x="538" y="495"/>
                    <a:pt x="1029" y="969"/>
                    <a:pt x="1482" y="1477"/>
                  </a:cubicBezTo>
                  <a:cubicBezTo>
                    <a:pt x="1934" y="1981"/>
                    <a:pt x="2358" y="2510"/>
                    <a:pt x="2756" y="3060"/>
                  </a:cubicBezTo>
                  <a:lnTo>
                    <a:pt x="2747" y="3048"/>
                  </a:lnTo>
                  <a:lnTo>
                    <a:pt x="2747" y="3048"/>
                  </a:lnTo>
                  <a:cubicBezTo>
                    <a:pt x="3412" y="3962"/>
                    <a:pt x="4021" y="4918"/>
                    <a:pt x="4635" y="5866"/>
                  </a:cubicBezTo>
                  <a:cubicBezTo>
                    <a:pt x="5249" y="6819"/>
                    <a:pt x="5866" y="7767"/>
                    <a:pt x="6556" y="8668"/>
                  </a:cubicBezTo>
                  <a:cubicBezTo>
                    <a:pt x="6895" y="9117"/>
                    <a:pt x="7255" y="9557"/>
                    <a:pt x="7636" y="9976"/>
                  </a:cubicBezTo>
                  <a:cubicBezTo>
                    <a:pt x="8021" y="10395"/>
                    <a:pt x="8427" y="10793"/>
                    <a:pt x="8859" y="11165"/>
                  </a:cubicBezTo>
                  <a:cubicBezTo>
                    <a:pt x="9295" y="11542"/>
                    <a:pt x="9765" y="11877"/>
                    <a:pt x="10260" y="12173"/>
                  </a:cubicBezTo>
                  <a:cubicBezTo>
                    <a:pt x="10751" y="12465"/>
                    <a:pt x="11271" y="12719"/>
                    <a:pt x="11805" y="12930"/>
                  </a:cubicBezTo>
                  <a:cubicBezTo>
                    <a:pt x="13198" y="13467"/>
                    <a:pt x="14672" y="13739"/>
                    <a:pt x="16150" y="13739"/>
                  </a:cubicBezTo>
                  <a:cubicBezTo>
                    <a:pt x="16967" y="13739"/>
                    <a:pt x="17786" y="13656"/>
                    <a:pt x="18594" y="13489"/>
                  </a:cubicBezTo>
                  <a:cubicBezTo>
                    <a:pt x="19148" y="13375"/>
                    <a:pt x="19698" y="13235"/>
                    <a:pt x="20249" y="13104"/>
                  </a:cubicBezTo>
                  <a:cubicBezTo>
                    <a:pt x="20799" y="12973"/>
                    <a:pt x="21353" y="12850"/>
                    <a:pt x="21912" y="12753"/>
                  </a:cubicBezTo>
                  <a:cubicBezTo>
                    <a:pt x="21950" y="12744"/>
                    <a:pt x="21971" y="12706"/>
                    <a:pt x="21963" y="12668"/>
                  </a:cubicBezTo>
                  <a:cubicBezTo>
                    <a:pt x="21955" y="12635"/>
                    <a:pt x="21926" y="12611"/>
                    <a:pt x="21893" y="12611"/>
                  </a:cubicBezTo>
                  <a:cubicBezTo>
                    <a:pt x="21888" y="12611"/>
                    <a:pt x="21883" y="12612"/>
                    <a:pt x="21878" y="12613"/>
                  </a:cubicBezTo>
                  <a:cubicBezTo>
                    <a:pt x="21180" y="12727"/>
                    <a:pt x="20490" y="12888"/>
                    <a:pt x="19796" y="13036"/>
                  </a:cubicBezTo>
                  <a:cubicBezTo>
                    <a:pt x="19453" y="13112"/>
                    <a:pt x="19106" y="13180"/>
                    <a:pt x="18755" y="13244"/>
                  </a:cubicBezTo>
                  <a:cubicBezTo>
                    <a:pt x="18450" y="13299"/>
                    <a:pt x="18141" y="13341"/>
                    <a:pt x="17832" y="13375"/>
                  </a:cubicBezTo>
                  <a:lnTo>
                    <a:pt x="17866" y="13371"/>
                  </a:lnTo>
                  <a:lnTo>
                    <a:pt x="17866" y="13371"/>
                  </a:lnTo>
                  <a:cubicBezTo>
                    <a:pt x="17386" y="13423"/>
                    <a:pt x="16904" y="13449"/>
                    <a:pt x="16422" y="13449"/>
                  </a:cubicBezTo>
                  <a:cubicBezTo>
                    <a:pt x="15775" y="13449"/>
                    <a:pt x="15127" y="13402"/>
                    <a:pt x="14484" y="13307"/>
                  </a:cubicBezTo>
                  <a:cubicBezTo>
                    <a:pt x="13464" y="13155"/>
                    <a:pt x="12465" y="12871"/>
                    <a:pt x="11517" y="12469"/>
                  </a:cubicBezTo>
                  <a:cubicBezTo>
                    <a:pt x="10704" y="12118"/>
                    <a:pt x="9942" y="11661"/>
                    <a:pt x="9248" y="11115"/>
                  </a:cubicBezTo>
                  <a:lnTo>
                    <a:pt x="9248" y="11115"/>
                  </a:lnTo>
                  <a:lnTo>
                    <a:pt x="9253" y="11119"/>
                  </a:lnTo>
                  <a:cubicBezTo>
                    <a:pt x="8643" y="10624"/>
                    <a:pt x="8076" y="10078"/>
                    <a:pt x="7555" y="9489"/>
                  </a:cubicBezTo>
                  <a:cubicBezTo>
                    <a:pt x="7035" y="8905"/>
                    <a:pt x="6552" y="8292"/>
                    <a:pt x="6091" y="7665"/>
                  </a:cubicBezTo>
                  <a:cubicBezTo>
                    <a:pt x="4770" y="5845"/>
                    <a:pt x="3611" y="3902"/>
                    <a:pt x="2176" y="2163"/>
                  </a:cubicBezTo>
                  <a:cubicBezTo>
                    <a:pt x="1541" y="1380"/>
                    <a:pt x="834" y="660"/>
                    <a:pt x="59" y="13"/>
                  </a:cubicBezTo>
                  <a:cubicBezTo>
                    <a:pt x="55" y="4"/>
                    <a:pt x="43" y="0"/>
                    <a:pt x="34"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8"/>
            <p:cNvSpPr/>
            <p:nvPr/>
          </p:nvSpPr>
          <p:spPr>
            <a:xfrm>
              <a:off x="3563600" y="1064575"/>
              <a:ext cx="620200" cy="393800"/>
            </a:xfrm>
            <a:custGeom>
              <a:rect b="b" l="l" r="r" t="t"/>
              <a:pathLst>
                <a:path extrusionOk="0" h="15752" w="24808">
                  <a:moveTo>
                    <a:pt x="34" y="1"/>
                  </a:moveTo>
                  <a:cubicBezTo>
                    <a:pt x="18" y="1"/>
                    <a:pt x="1" y="18"/>
                    <a:pt x="1" y="35"/>
                  </a:cubicBezTo>
                  <a:lnTo>
                    <a:pt x="5" y="39"/>
                  </a:lnTo>
                  <a:cubicBezTo>
                    <a:pt x="26" y="340"/>
                    <a:pt x="56" y="640"/>
                    <a:pt x="94" y="941"/>
                  </a:cubicBezTo>
                  <a:cubicBezTo>
                    <a:pt x="132" y="1241"/>
                    <a:pt x="178" y="1550"/>
                    <a:pt x="233" y="1851"/>
                  </a:cubicBezTo>
                  <a:cubicBezTo>
                    <a:pt x="288" y="2155"/>
                    <a:pt x="352" y="2452"/>
                    <a:pt x="420" y="2752"/>
                  </a:cubicBezTo>
                  <a:cubicBezTo>
                    <a:pt x="492" y="3048"/>
                    <a:pt x="572" y="3340"/>
                    <a:pt x="657" y="3637"/>
                  </a:cubicBezTo>
                  <a:cubicBezTo>
                    <a:pt x="741" y="3929"/>
                    <a:pt x="834" y="4217"/>
                    <a:pt x="936" y="4500"/>
                  </a:cubicBezTo>
                  <a:cubicBezTo>
                    <a:pt x="1038" y="4784"/>
                    <a:pt x="1139" y="5063"/>
                    <a:pt x="1253" y="5338"/>
                  </a:cubicBezTo>
                  <a:cubicBezTo>
                    <a:pt x="1482" y="5897"/>
                    <a:pt x="1740" y="6447"/>
                    <a:pt x="2024" y="6980"/>
                  </a:cubicBezTo>
                  <a:cubicBezTo>
                    <a:pt x="2307" y="7514"/>
                    <a:pt x="2621" y="8034"/>
                    <a:pt x="2959" y="8534"/>
                  </a:cubicBezTo>
                  <a:cubicBezTo>
                    <a:pt x="3302" y="9033"/>
                    <a:pt x="3670" y="9516"/>
                    <a:pt x="4064" y="9977"/>
                  </a:cubicBezTo>
                  <a:cubicBezTo>
                    <a:pt x="4851" y="10912"/>
                    <a:pt x="5736" y="11767"/>
                    <a:pt x="6696" y="12521"/>
                  </a:cubicBezTo>
                  <a:cubicBezTo>
                    <a:pt x="7708" y="13333"/>
                    <a:pt x="8821" y="14015"/>
                    <a:pt x="10002" y="14552"/>
                  </a:cubicBezTo>
                  <a:cubicBezTo>
                    <a:pt x="10641" y="14840"/>
                    <a:pt x="11297" y="15077"/>
                    <a:pt x="11974" y="15263"/>
                  </a:cubicBezTo>
                  <a:cubicBezTo>
                    <a:pt x="12639" y="15445"/>
                    <a:pt x="13325" y="15581"/>
                    <a:pt x="14010" y="15661"/>
                  </a:cubicBezTo>
                  <a:cubicBezTo>
                    <a:pt x="14523" y="15722"/>
                    <a:pt x="15038" y="15752"/>
                    <a:pt x="15551" y="15752"/>
                  </a:cubicBezTo>
                  <a:cubicBezTo>
                    <a:pt x="17118" y="15752"/>
                    <a:pt x="18675" y="15471"/>
                    <a:pt x="20147" y="14916"/>
                  </a:cubicBezTo>
                  <a:cubicBezTo>
                    <a:pt x="20791" y="14675"/>
                    <a:pt x="21413" y="14383"/>
                    <a:pt x="22005" y="14036"/>
                  </a:cubicBezTo>
                  <a:cubicBezTo>
                    <a:pt x="22547" y="13718"/>
                    <a:pt x="23059" y="13346"/>
                    <a:pt x="23533" y="12935"/>
                  </a:cubicBezTo>
                  <a:cubicBezTo>
                    <a:pt x="23762" y="12737"/>
                    <a:pt x="23978" y="12525"/>
                    <a:pt x="24181" y="12301"/>
                  </a:cubicBezTo>
                  <a:cubicBezTo>
                    <a:pt x="24283" y="12191"/>
                    <a:pt x="24384" y="12076"/>
                    <a:pt x="24477" y="11962"/>
                  </a:cubicBezTo>
                  <a:cubicBezTo>
                    <a:pt x="24579" y="11835"/>
                    <a:pt x="24680" y="11704"/>
                    <a:pt x="24769" y="11564"/>
                  </a:cubicBezTo>
                  <a:cubicBezTo>
                    <a:pt x="24807" y="11501"/>
                    <a:pt x="24799" y="11416"/>
                    <a:pt x="24748" y="11361"/>
                  </a:cubicBezTo>
                  <a:cubicBezTo>
                    <a:pt x="24714" y="11327"/>
                    <a:pt x="24672" y="11306"/>
                    <a:pt x="24625" y="11306"/>
                  </a:cubicBezTo>
                  <a:cubicBezTo>
                    <a:pt x="24579" y="11306"/>
                    <a:pt x="24536" y="11323"/>
                    <a:pt x="24503" y="11353"/>
                  </a:cubicBezTo>
                  <a:cubicBezTo>
                    <a:pt x="24359" y="11530"/>
                    <a:pt x="24211" y="11704"/>
                    <a:pt x="24058" y="11873"/>
                  </a:cubicBezTo>
                  <a:cubicBezTo>
                    <a:pt x="23906" y="12042"/>
                    <a:pt x="23741" y="12216"/>
                    <a:pt x="23571" y="12377"/>
                  </a:cubicBezTo>
                  <a:cubicBezTo>
                    <a:pt x="23233" y="12698"/>
                    <a:pt x="22873" y="12999"/>
                    <a:pt x="22496" y="13274"/>
                  </a:cubicBezTo>
                  <a:cubicBezTo>
                    <a:pt x="22137" y="13536"/>
                    <a:pt x="21760" y="13778"/>
                    <a:pt x="21371" y="13994"/>
                  </a:cubicBezTo>
                  <a:cubicBezTo>
                    <a:pt x="20981" y="14209"/>
                    <a:pt x="20575" y="14396"/>
                    <a:pt x="20156" y="14557"/>
                  </a:cubicBezTo>
                  <a:cubicBezTo>
                    <a:pt x="19161" y="14929"/>
                    <a:pt x="18124" y="15174"/>
                    <a:pt x="17066" y="15293"/>
                  </a:cubicBezTo>
                  <a:cubicBezTo>
                    <a:pt x="16613" y="15339"/>
                    <a:pt x="16154" y="15364"/>
                    <a:pt x="15696" y="15364"/>
                  </a:cubicBezTo>
                  <a:cubicBezTo>
                    <a:pt x="15602" y="15364"/>
                    <a:pt x="15509" y="15363"/>
                    <a:pt x="15415" y="15361"/>
                  </a:cubicBezTo>
                  <a:cubicBezTo>
                    <a:pt x="14840" y="15352"/>
                    <a:pt x="14260" y="15301"/>
                    <a:pt x="13689" y="15217"/>
                  </a:cubicBezTo>
                  <a:lnTo>
                    <a:pt x="13689" y="15217"/>
                  </a:lnTo>
                  <a:lnTo>
                    <a:pt x="13744" y="15221"/>
                  </a:lnTo>
                  <a:cubicBezTo>
                    <a:pt x="13155" y="15132"/>
                    <a:pt x="12575" y="15005"/>
                    <a:pt x="12004" y="14844"/>
                  </a:cubicBezTo>
                  <a:cubicBezTo>
                    <a:pt x="11437" y="14679"/>
                    <a:pt x="10878" y="14480"/>
                    <a:pt x="10336" y="14248"/>
                  </a:cubicBezTo>
                  <a:cubicBezTo>
                    <a:pt x="9972" y="14091"/>
                    <a:pt x="9617" y="13917"/>
                    <a:pt x="9270" y="13731"/>
                  </a:cubicBezTo>
                  <a:cubicBezTo>
                    <a:pt x="8935" y="13553"/>
                    <a:pt x="8610" y="13359"/>
                    <a:pt x="8288" y="13156"/>
                  </a:cubicBezTo>
                  <a:cubicBezTo>
                    <a:pt x="7674" y="12770"/>
                    <a:pt x="7082" y="12351"/>
                    <a:pt x="6514" y="11899"/>
                  </a:cubicBezTo>
                  <a:lnTo>
                    <a:pt x="6514" y="11899"/>
                  </a:lnTo>
                  <a:lnTo>
                    <a:pt x="6553" y="11928"/>
                  </a:lnTo>
                  <a:cubicBezTo>
                    <a:pt x="5935" y="11437"/>
                    <a:pt x="5350" y="10900"/>
                    <a:pt x="4804" y="10328"/>
                  </a:cubicBezTo>
                  <a:cubicBezTo>
                    <a:pt x="4534" y="10045"/>
                    <a:pt x="4275" y="9753"/>
                    <a:pt x="4026" y="9456"/>
                  </a:cubicBezTo>
                  <a:cubicBezTo>
                    <a:pt x="3776" y="9160"/>
                    <a:pt x="3535" y="8851"/>
                    <a:pt x="3306" y="8534"/>
                  </a:cubicBezTo>
                  <a:cubicBezTo>
                    <a:pt x="2849" y="7911"/>
                    <a:pt x="2434" y="7260"/>
                    <a:pt x="2062" y="6587"/>
                  </a:cubicBezTo>
                  <a:cubicBezTo>
                    <a:pt x="1876" y="6244"/>
                    <a:pt x="1702" y="5901"/>
                    <a:pt x="1541" y="5550"/>
                  </a:cubicBezTo>
                  <a:cubicBezTo>
                    <a:pt x="1376" y="5198"/>
                    <a:pt x="1228" y="4839"/>
                    <a:pt x="1088" y="4479"/>
                  </a:cubicBezTo>
                  <a:lnTo>
                    <a:pt x="1088" y="4479"/>
                  </a:lnTo>
                  <a:lnTo>
                    <a:pt x="1093" y="4483"/>
                  </a:lnTo>
                  <a:cubicBezTo>
                    <a:pt x="843" y="3827"/>
                    <a:pt x="631" y="3154"/>
                    <a:pt x="466" y="2473"/>
                  </a:cubicBezTo>
                  <a:cubicBezTo>
                    <a:pt x="297" y="1779"/>
                    <a:pt x="174" y="1076"/>
                    <a:pt x="102" y="365"/>
                  </a:cubicBezTo>
                  <a:cubicBezTo>
                    <a:pt x="89" y="255"/>
                    <a:pt x="77" y="149"/>
                    <a:pt x="68" y="39"/>
                  </a:cubicBezTo>
                  <a:cubicBezTo>
                    <a:pt x="68" y="18"/>
                    <a:pt x="56" y="5"/>
                    <a:pt x="34"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8"/>
            <p:cNvSpPr/>
            <p:nvPr/>
          </p:nvSpPr>
          <p:spPr>
            <a:xfrm>
              <a:off x="3635450" y="1310925"/>
              <a:ext cx="13575" cy="16850"/>
            </a:xfrm>
            <a:custGeom>
              <a:rect b="b" l="l" r="r" t="t"/>
              <a:pathLst>
                <a:path extrusionOk="0" h="674" w="543">
                  <a:moveTo>
                    <a:pt x="144" y="0"/>
                  </a:moveTo>
                  <a:cubicBezTo>
                    <a:pt x="115" y="0"/>
                    <a:pt x="85" y="9"/>
                    <a:pt x="64" y="26"/>
                  </a:cubicBezTo>
                  <a:cubicBezTo>
                    <a:pt x="22" y="55"/>
                    <a:pt x="0" y="102"/>
                    <a:pt x="5" y="148"/>
                  </a:cubicBezTo>
                  <a:cubicBezTo>
                    <a:pt x="13" y="229"/>
                    <a:pt x="39" y="309"/>
                    <a:pt x="77" y="381"/>
                  </a:cubicBezTo>
                  <a:cubicBezTo>
                    <a:pt x="119" y="462"/>
                    <a:pt x="170" y="538"/>
                    <a:pt x="229" y="610"/>
                  </a:cubicBezTo>
                  <a:cubicBezTo>
                    <a:pt x="254" y="639"/>
                    <a:pt x="288" y="665"/>
                    <a:pt x="331" y="673"/>
                  </a:cubicBezTo>
                  <a:lnTo>
                    <a:pt x="356" y="673"/>
                  </a:lnTo>
                  <a:cubicBezTo>
                    <a:pt x="377" y="673"/>
                    <a:pt x="398" y="669"/>
                    <a:pt x="415" y="660"/>
                  </a:cubicBezTo>
                  <a:cubicBezTo>
                    <a:pt x="424" y="665"/>
                    <a:pt x="432" y="665"/>
                    <a:pt x="441" y="665"/>
                  </a:cubicBezTo>
                  <a:cubicBezTo>
                    <a:pt x="462" y="665"/>
                    <a:pt x="483" y="660"/>
                    <a:pt x="500" y="648"/>
                  </a:cubicBezTo>
                  <a:cubicBezTo>
                    <a:pt x="525" y="627"/>
                    <a:pt x="542" y="597"/>
                    <a:pt x="542" y="563"/>
                  </a:cubicBezTo>
                  <a:cubicBezTo>
                    <a:pt x="542" y="449"/>
                    <a:pt x="513" y="339"/>
                    <a:pt x="449" y="246"/>
                  </a:cubicBezTo>
                  <a:cubicBezTo>
                    <a:pt x="419" y="199"/>
                    <a:pt x="381" y="153"/>
                    <a:pt x="339" y="114"/>
                  </a:cubicBezTo>
                  <a:cubicBezTo>
                    <a:pt x="297" y="76"/>
                    <a:pt x="250" y="43"/>
                    <a:pt x="199" y="13"/>
                  </a:cubicBezTo>
                  <a:cubicBezTo>
                    <a:pt x="182" y="4"/>
                    <a:pt x="166" y="0"/>
                    <a:pt x="144"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8"/>
            <p:cNvSpPr/>
            <p:nvPr/>
          </p:nvSpPr>
          <p:spPr>
            <a:xfrm>
              <a:off x="3664325" y="1334725"/>
              <a:ext cx="25125" cy="33250"/>
            </a:xfrm>
            <a:custGeom>
              <a:rect b="b" l="l" r="r" t="t"/>
              <a:pathLst>
                <a:path extrusionOk="0" h="1330" w="1005">
                  <a:moveTo>
                    <a:pt x="204" y="1"/>
                  </a:moveTo>
                  <a:cubicBezTo>
                    <a:pt x="183" y="1"/>
                    <a:pt x="166" y="5"/>
                    <a:pt x="149" y="9"/>
                  </a:cubicBezTo>
                  <a:cubicBezTo>
                    <a:pt x="94" y="30"/>
                    <a:pt x="52" y="77"/>
                    <a:pt x="39" y="136"/>
                  </a:cubicBezTo>
                  <a:cubicBezTo>
                    <a:pt x="14" y="178"/>
                    <a:pt x="1" y="229"/>
                    <a:pt x="5" y="276"/>
                  </a:cubicBezTo>
                  <a:cubicBezTo>
                    <a:pt x="5" y="305"/>
                    <a:pt x="14" y="335"/>
                    <a:pt x="31" y="360"/>
                  </a:cubicBezTo>
                  <a:cubicBezTo>
                    <a:pt x="35" y="407"/>
                    <a:pt x="43" y="453"/>
                    <a:pt x="56" y="500"/>
                  </a:cubicBezTo>
                  <a:cubicBezTo>
                    <a:pt x="86" y="618"/>
                    <a:pt x="132" y="733"/>
                    <a:pt x="196" y="839"/>
                  </a:cubicBezTo>
                  <a:cubicBezTo>
                    <a:pt x="255" y="940"/>
                    <a:pt x="327" y="1029"/>
                    <a:pt x="412" y="1109"/>
                  </a:cubicBezTo>
                  <a:cubicBezTo>
                    <a:pt x="496" y="1190"/>
                    <a:pt x="593" y="1258"/>
                    <a:pt x="704" y="1308"/>
                  </a:cubicBezTo>
                  <a:cubicBezTo>
                    <a:pt x="733" y="1321"/>
                    <a:pt x="767" y="1330"/>
                    <a:pt x="801" y="1330"/>
                  </a:cubicBezTo>
                  <a:cubicBezTo>
                    <a:pt x="835" y="1330"/>
                    <a:pt x="869" y="1321"/>
                    <a:pt x="898" y="1304"/>
                  </a:cubicBezTo>
                  <a:cubicBezTo>
                    <a:pt x="907" y="1300"/>
                    <a:pt x="915" y="1300"/>
                    <a:pt x="919" y="1296"/>
                  </a:cubicBezTo>
                  <a:cubicBezTo>
                    <a:pt x="962" y="1283"/>
                    <a:pt x="987" y="1253"/>
                    <a:pt x="996" y="1211"/>
                  </a:cubicBezTo>
                  <a:cubicBezTo>
                    <a:pt x="996" y="1194"/>
                    <a:pt x="1000" y="1177"/>
                    <a:pt x="1000" y="1160"/>
                  </a:cubicBezTo>
                  <a:cubicBezTo>
                    <a:pt x="1004" y="1143"/>
                    <a:pt x="1004" y="1126"/>
                    <a:pt x="1000" y="1109"/>
                  </a:cubicBezTo>
                  <a:lnTo>
                    <a:pt x="1000" y="1054"/>
                  </a:lnTo>
                  <a:cubicBezTo>
                    <a:pt x="996" y="999"/>
                    <a:pt x="983" y="944"/>
                    <a:pt x="966" y="894"/>
                  </a:cubicBezTo>
                  <a:cubicBezTo>
                    <a:pt x="932" y="779"/>
                    <a:pt x="881" y="669"/>
                    <a:pt x="814" y="568"/>
                  </a:cubicBezTo>
                  <a:cubicBezTo>
                    <a:pt x="678" y="369"/>
                    <a:pt x="513" y="191"/>
                    <a:pt x="318" y="47"/>
                  </a:cubicBezTo>
                  <a:cubicBezTo>
                    <a:pt x="289" y="17"/>
                    <a:pt x="246" y="5"/>
                    <a:pt x="204" y="5"/>
                  </a:cubicBezTo>
                  <a:lnTo>
                    <a:pt x="20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8"/>
            <p:cNvSpPr/>
            <p:nvPr/>
          </p:nvSpPr>
          <p:spPr>
            <a:xfrm>
              <a:off x="3819775" y="1456525"/>
              <a:ext cx="56850" cy="31225"/>
            </a:xfrm>
            <a:custGeom>
              <a:rect b="b" l="l" r="r" t="t"/>
              <a:pathLst>
                <a:path extrusionOk="0" h="1249" w="2274">
                  <a:moveTo>
                    <a:pt x="381" y="0"/>
                  </a:moveTo>
                  <a:cubicBezTo>
                    <a:pt x="331" y="4"/>
                    <a:pt x="276" y="13"/>
                    <a:pt x="225" y="26"/>
                  </a:cubicBezTo>
                  <a:cubicBezTo>
                    <a:pt x="132" y="51"/>
                    <a:pt x="60" y="114"/>
                    <a:pt x="22" y="199"/>
                  </a:cubicBezTo>
                  <a:cubicBezTo>
                    <a:pt x="9" y="237"/>
                    <a:pt x="1" y="279"/>
                    <a:pt x="5" y="322"/>
                  </a:cubicBezTo>
                  <a:cubicBezTo>
                    <a:pt x="5" y="343"/>
                    <a:pt x="9" y="364"/>
                    <a:pt x="17" y="385"/>
                  </a:cubicBezTo>
                  <a:cubicBezTo>
                    <a:pt x="30" y="432"/>
                    <a:pt x="51" y="474"/>
                    <a:pt x="77" y="508"/>
                  </a:cubicBezTo>
                  <a:cubicBezTo>
                    <a:pt x="132" y="580"/>
                    <a:pt x="199" y="643"/>
                    <a:pt x="276" y="698"/>
                  </a:cubicBezTo>
                  <a:cubicBezTo>
                    <a:pt x="403" y="787"/>
                    <a:pt x="542" y="868"/>
                    <a:pt x="686" y="931"/>
                  </a:cubicBezTo>
                  <a:cubicBezTo>
                    <a:pt x="834" y="1003"/>
                    <a:pt x="987" y="1062"/>
                    <a:pt x="1148" y="1109"/>
                  </a:cubicBezTo>
                  <a:cubicBezTo>
                    <a:pt x="1224" y="1130"/>
                    <a:pt x="1304" y="1151"/>
                    <a:pt x="1385" y="1168"/>
                  </a:cubicBezTo>
                  <a:cubicBezTo>
                    <a:pt x="1482" y="1206"/>
                    <a:pt x="1588" y="1228"/>
                    <a:pt x="1694" y="1240"/>
                  </a:cubicBezTo>
                  <a:cubicBezTo>
                    <a:pt x="1723" y="1244"/>
                    <a:pt x="1757" y="1249"/>
                    <a:pt x="1791" y="1249"/>
                  </a:cubicBezTo>
                  <a:cubicBezTo>
                    <a:pt x="1876" y="1249"/>
                    <a:pt x="1960" y="1232"/>
                    <a:pt x="2041" y="1194"/>
                  </a:cubicBezTo>
                  <a:cubicBezTo>
                    <a:pt x="2079" y="1177"/>
                    <a:pt x="2113" y="1151"/>
                    <a:pt x="2142" y="1126"/>
                  </a:cubicBezTo>
                  <a:cubicBezTo>
                    <a:pt x="2176" y="1105"/>
                    <a:pt x="2206" y="1071"/>
                    <a:pt x="2223" y="1033"/>
                  </a:cubicBezTo>
                  <a:lnTo>
                    <a:pt x="2227" y="1016"/>
                  </a:lnTo>
                  <a:cubicBezTo>
                    <a:pt x="2240" y="991"/>
                    <a:pt x="2248" y="965"/>
                    <a:pt x="2256" y="940"/>
                  </a:cubicBezTo>
                  <a:cubicBezTo>
                    <a:pt x="2273" y="838"/>
                    <a:pt x="2244" y="737"/>
                    <a:pt x="2172" y="660"/>
                  </a:cubicBezTo>
                  <a:cubicBezTo>
                    <a:pt x="2096" y="572"/>
                    <a:pt x="2002" y="500"/>
                    <a:pt x="1901" y="440"/>
                  </a:cubicBezTo>
                  <a:cubicBezTo>
                    <a:pt x="1791" y="377"/>
                    <a:pt x="1677" y="318"/>
                    <a:pt x="1558" y="271"/>
                  </a:cubicBezTo>
                  <a:cubicBezTo>
                    <a:pt x="1444" y="224"/>
                    <a:pt x="1317" y="178"/>
                    <a:pt x="1177" y="136"/>
                  </a:cubicBezTo>
                  <a:cubicBezTo>
                    <a:pt x="1050" y="93"/>
                    <a:pt x="927" y="64"/>
                    <a:pt x="813" y="34"/>
                  </a:cubicBezTo>
                  <a:cubicBezTo>
                    <a:pt x="737" y="17"/>
                    <a:pt x="652" y="4"/>
                    <a:pt x="57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8"/>
            <p:cNvSpPr/>
            <p:nvPr/>
          </p:nvSpPr>
          <p:spPr>
            <a:xfrm>
              <a:off x="3889725" y="1461075"/>
              <a:ext cx="31025" cy="16525"/>
            </a:xfrm>
            <a:custGeom>
              <a:rect b="b" l="l" r="r" t="t"/>
              <a:pathLst>
                <a:path extrusionOk="0" h="661" w="1241">
                  <a:moveTo>
                    <a:pt x="453" y="0"/>
                  </a:moveTo>
                  <a:lnTo>
                    <a:pt x="453" y="4"/>
                  </a:lnTo>
                  <a:lnTo>
                    <a:pt x="402" y="4"/>
                  </a:lnTo>
                  <a:cubicBezTo>
                    <a:pt x="356" y="4"/>
                    <a:pt x="309" y="9"/>
                    <a:pt x="263" y="17"/>
                  </a:cubicBezTo>
                  <a:cubicBezTo>
                    <a:pt x="216" y="21"/>
                    <a:pt x="170" y="34"/>
                    <a:pt x="131" y="55"/>
                  </a:cubicBezTo>
                  <a:lnTo>
                    <a:pt x="102" y="68"/>
                  </a:lnTo>
                  <a:lnTo>
                    <a:pt x="89" y="76"/>
                  </a:lnTo>
                  <a:cubicBezTo>
                    <a:pt x="59" y="93"/>
                    <a:pt x="38" y="123"/>
                    <a:pt x="26" y="153"/>
                  </a:cubicBezTo>
                  <a:cubicBezTo>
                    <a:pt x="0" y="212"/>
                    <a:pt x="4" y="284"/>
                    <a:pt x="47" y="339"/>
                  </a:cubicBezTo>
                  <a:cubicBezTo>
                    <a:pt x="93" y="402"/>
                    <a:pt x="153" y="453"/>
                    <a:pt x="220" y="495"/>
                  </a:cubicBezTo>
                  <a:cubicBezTo>
                    <a:pt x="263" y="521"/>
                    <a:pt x="305" y="546"/>
                    <a:pt x="352" y="567"/>
                  </a:cubicBezTo>
                  <a:cubicBezTo>
                    <a:pt x="394" y="584"/>
                    <a:pt x="440" y="601"/>
                    <a:pt x="491" y="614"/>
                  </a:cubicBezTo>
                  <a:cubicBezTo>
                    <a:pt x="605" y="643"/>
                    <a:pt x="724" y="660"/>
                    <a:pt x="847" y="660"/>
                  </a:cubicBezTo>
                  <a:cubicBezTo>
                    <a:pt x="893" y="660"/>
                    <a:pt x="944" y="660"/>
                    <a:pt x="991" y="652"/>
                  </a:cubicBezTo>
                  <a:cubicBezTo>
                    <a:pt x="1041" y="648"/>
                    <a:pt x="1088" y="622"/>
                    <a:pt x="1118" y="580"/>
                  </a:cubicBezTo>
                  <a:lnTo>
                    <a:pt x="1139" y="572"/>
                  </a:lnTo>
                  <a:cubicBezTo>
                    <a:pt x="1177" y="538"/>
                    <a:pt x="1206" y="495"/>
                    <a:pt x="1219" y="445"/>
                  </a:cubicBezTo>
                  <a:cubicBezTo>
                    <a:pt x="1240" y="339"/>
                    <a:pt x="1194" y="229"/>
                    <a:pt x="1105" y="165"/>
                  </a:cubicBezTo>
                  <a:cubicBezTo>
                    <a:pt x="1008" y="97"/>
                    <a:pt x="898" y="51"/>
                    <a:pt x="779" y="34"/>
                  </a:cubicBezTo>
                  <a:cubicBezTo>
                    <a:pt x="669" y="9"/>
                    <a:pt x="559" y="0"/>
                    <a:pt x="453"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8"/>
            <p:cNvSpPr/>
            <p:nvPr/>
          </p:nvSpPr>
          <p:spPr>
            <a:xfrm>
              <a:off x="3933525" y="1469625"/>
              <a:ext cx="56850" cy="23000"/>
            </a:xfrm>
            <a:custGeom>
              <a:rect b="b" l="l" r="r" t="t"/>
              <a:pathLst>
                <a:path extrusionOk="0" h="920" w="2274">
                  <a:moveTo>
                    <a:pt x="1164" y="1"/>
                  </a:moveTo>
                  <a:cubicBezTo>
                    <a:pt x="974" y="1"/>
                    <a:pt x="783" y="31"/>
                    <a:pt x="597" y="81"/>
                  </a:cubicBezTo>
                  <a:cubicBezTo>
                    <a:pt x="428" y="124"/>
                    <a:pt x="267" y="191"/>
                    <a:pt x="115" y="280"/>
                  </a:cubicBezTo>
                  <a:cubicBezTo>
                    <a:pt x="85" y="293"/>
                    <a:pt x="60" y="314"/>
                    <a:pt x="39" y="340"/>
                  </a:cubicBezTo>
                  <a:cubicBezTo>
                    <a:pt x="22" y="369"/>
                    <a:pt x="9" y="403"/>
                    <a:pt x="5" y="437"/>
                  </a:cubicBezTo>
                  <a:cubicBezTo>
                    <a:pt x="0" y="467"/>
                    <a:pt x="9" y="500"/>
                    <a:pt x="22" y="530"/>
                  </a:cubicBezTo>
                  <a:cubicBezTo>
                    <a:pt x="34" y="560"/>
                    <a:pt x="55" y="589"/>
                    <a:pt x="85" y="606"/>
                  </a:cubicBezTo>
                  <a:cubicBezTo>
                    <a:pt x="212" y="716"/>
                    <a:pt x="364" y="797"/>
                    <a:pt x="530" y="843"/>
                  </a:cubicBezTo>
                  <a:cubicBezTo>
                    <a:pt x="703" y="894"/>
                    <a:pt x="881" y="919"/>
                    <a:pt x="1059" y="919"/>
                  </a:cubicBezTo>
                  <a:lnTo>
                    <a:pt x="1097" y="919"/>
                  </a:lnTo>
                  <a:cubicBezTo>
                    <a:pt x="1444" y="915"/>
                    <a:pt x="1787" y="852"/>
                    <a:pt x="2108" y="729"/>
                  </a:cubicBezTo>
                  <a:cubicBezTo>
                    <a:pt x="2256" y="665"/>
                    <a:pt x="2273" y="467"/>
                    <a:pt x="2146" y="373"/>
                  </a:cubicBezTo>
                  <a:lnTo>
                    <a:pt x="2121" y="356"/>
                  </a:lnTo>
                  <a:cubicBezTo>
                    <a:pt x="1850" y="48"/>
                    <a:pt x="1414" y="1"/>
                    <a:pt x="1177"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8"/>
            <p:cNvSpPr/>
            <p:nvPr/>
          </p:nvSpPr>
          <p:spPr>
            <a:xfrm>
              <a:off x="3994150" y="1463400"/>
              <a:ext cx="22350" cy="13700"/>
            </a:xfrm>
            <a:custGeom>
              <a:rect b="b" l="l" r="r" t="t"/>
              <a:pathLst>
                <a:path extrusionOk="0" h="548" w="894">
                  <a:moveTo>
                    <a:pt x="496" y="0"/>
                  </a:moveTo>
                  <a:cubicBezTo>
                    <a:pt x="377" y="4"/>
                    <a:pt x="263" y="30"/>
                    <a:pt x="157" y="85"/>
                  </a:cubicBezTo>
                  <a:lnTo>
                    <a:pt x="115" y="110"/>
                  </a:lnTo>
                  <a:cubicBezTo>
                    <a:pt x="81" y="131"/>
                    <a:pt x="60" y="161"/>
                    <a:pt x="43" y="195"/>
                  </a:cubicBezTo>
                  <a:cubicBezTo>
                    <a:pt x="13" y="233"/>
                    <a:pt x="1" y="280"/>
                    <a:pt x="5" y="326"/>
                  </a:cubicBezTo>
                  <a:cubicBezTo>
                    <a:pt x="13" y="368"/>
                    <a:pt x="35" y="407"/>
                    <a:pt x="64" y="432"/>
                  </a:cubicBezTo>
                  <a:cubicBezTo>
                    <a:pt x="90" y="453"/>
                    <a:pt x="115" y="470"/>
                    <a:pt x="140" y="483"/>
                  </a:cubicBezTo>
                  <a:cubicBezTo>
                    <a:pt x="174" y="500"/>
                    <a:pt x="208" y="517"/>
                    <a:pt x="246" y="525"/>
                  </a:cubicBezTo>
                  <a:cubicBezTo>
                    <a:pt x="299" y="539"/>
                    <a:pt x="354" y="547"/>
                    <a:pt x="410" y="547"/>
                  </a:cubicBezTo>
                  <a:cubicBezTo>
                    <a:pt x="422" y="547"/>
                    <a:pt x="434" y="547"/>
                    <a:pt x="445" y="546"/>
                  </a:cubicBezTo>
                  <a:cubicBezTo>
                    <a:pt x="509" y="542"/>
                    <a:pt x="568" y="529"/>
                    <a:pt x="623" y="512"/>
                  </a:cubicBezTo>
                  <a:cubicBezTo>
                    <a:pt x="691" y="491"/>
                    <a:pt x="750" y="457"/>
                    <a:pt x="805" y="415"/>
                  </a:cubicBezTo>
                  <a:cubicBezTo>
                    <a:pt x="864" y="373"/>
                    <a:pt x="894" y="305"/>
                    <a:pt x="890" y="233"/>
                  </a:cubicBezTo>
                  <a:cubicBezTo>
                    <a:pt x="885" y="199"/>
                    <a:pt x="873" y="165"/>
                    <a:pt x="851" y="140"/>
                  </a:cubicBezTo>
                  <a:cubicBezTo>
                    <a:pt x="830" y="110"/>
                    <a:pt x="805" y="89"/>
                    <a:pt x="771" y="72"/>
                  </a:cubicBezTo>
                  <a:cubicBezTo>
                    <a:pt x="692" y="29"/>
                    <a:pt x="607" y="4"/>
                    <a:pt x="517" y="4"/>
                  </a:cubicBezTo>
                  <a:cubicBezTo>
                    <a:pt x="510" y="4"/>
                    <a:pt x="503" y="4"/>
                    <a:pt x="496" y="4"/>
                  </a:cubicBezTo>
                  <a:lnTo>
                    <a:pt x="496"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8"/>
            <p:cNvSpPr/>
            <p:nvPr/>
          </p:nvSpPr>
          <p:spPr>
            <a:xfrm>
              <a:off x="4036475" y="1464125"/>
              <a:ext cx="21300" cy="13250"/>
            </a:xfrm>
            <a:custGeom>
              <a:rect b="b" l="l" r="r" t="t"/>
              <a:pathLst>
                <a:path extrusionOk="0" h="530" w="852">
                  <a:moveTo>
                    <a:pt x="632" y="0"/>
                  </a:moveTo>
                  <a:cubicBezTo>
                    <a:pt x="627" y="0"/>
                    <a:pt x="623" y="0"/>
                    <a:pt x="619" y="1"/>
                  </a:cubicBezTo>
                  <a:lnTo>
                    <a:pt x="602" y="1"/>
                  </a:lnTo>
                  <a:cubicBezTo>
                    <a:pt x="555" y="5"/>
                    <a:pt x="517" y="26"/>
                    <a:pt x="483" y="60"/>
                  </a:cubicBezTo>
                  <a:cubicBezTo>
                    <a:pt x="466" y="60"/>
                    <a:pt x="445" y="64"/>
                    <a:pt x="428" y="69"/>
                  </a:cubicBezTo>
                  <a:cubicBezTo>
                    <a:pt x="301" y="90"/>
                    <a:pt x="178" y="141"/>
                    <a:pt x="73" y="213"/>
                  </a:cubicBezTo>
                  <a:cubicBezTo>
                    <a:pt x="26" y="242"/>
                    <a:pt x="1" y="297"/>
                    <a:pt x="9" y="356"/>
                  </a:cubicBezTo>
                  <a:cubicBezTo>
                    <a:pt x="13" y="411"/>
                    <a:pt x="47" y="458"/>
                    <a:pt x="98" y="479"/>
                  </a:cubicBezTo>
                  <a:cubicBezTo>
                    <a:pt x="166" y="513"/>
                    <a:pt x="242" y="530"/>
                    <a:pt x="318" y="530"/>
                  </a:cubicBezTo>
                  <a:lnTo>
                    <a:pt x="369" y="530"/>
                  </a:lnTo>
                  <a:cubicBezTo>
                    <a:pt x="399" y="530"/>
                    <a:pt x="432" y="530"/>
                    <a:pt x="462" y="526"/>
                  </a:cubicBezTo>
                  <a:cubicBezTo>
                    <a:pt x="509" y="521"/>
                    <a:pt x="555" y="513"/>
                    <a:pt x="602" y="500"/>
                  </a:cubicBezTo>
                  <a:cubicBezTo>
                    <a:pt x="640" y="488"/>
                    <a:pt x="678" y="471"/>
                    <a:pt x="716" y="454"/>
                  </a:cubicBezTo>
                  <a:cubicBezTo>
                    <a:pt x="746" y="437"/>
                    <a:pt x="771" y="411"/>
                    <a:pt x="792" y="382"/>
                  </a:cubicBezTo>
                  <a:cubicBezTo>
                    <a:pt x="813" y="352"/>
                    <a:pt x="830" y="318"/>
                    <a:pt x="839" y="280"/>
                  </a:cubicBezTo>
                  <a:cubicBezTo>
                    <a:pt x="839" y="263"/>
                    <a:pt x="839" y="246"/>
                    <a:pt x="839" y="229"/>
                  </a:cubicBezTo>
                  <a:cubicBezTo>
                    <a:pt x="847" y="208"/>
                    <a:pt x="851" y="183"/>
                    <a:pt x="843" y="157"/>
                  </a:cubicBezTo>
                  <a:cubicBezTo>
                    <a:pt x="835" y="132"/>
                    <a:pt x="818" y="111"/>
                    <a:pt x="792" y="98"/>
                  </a:cubicBezTo>
                  <a:lnTo>
                    <a:pt x="750" y="52"/>
                  </a:lnTo>
                  <a:lnTo>
                    <a:pt x="737" y="43"/>
                  </a:lnTo>
                  <a:cubicBezTo>
                    <a:pt x="707" y="17"/>
                    <a:pt x="670" y="0"/>
                    <a:pt x="63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8"/>
            <p:cNvSpPr/>
            <p:nvPr/>
          </p:nvSpPr>
          <p:spPr>
            <a:xfrm>
              <a:off x="4035525" y="1462225"/>
              <a:ext cx="26375" cy="15925"/>
            </a:xfrm>
            <a:custGeom>
              <a:rect b="b" l="l" r="r" t="t"/>
              <a:pathLst>
                <a:path extrusionOk="0" h="637" w="1055">
                  <a:moveTo>
                    <a:pt x="750" y="183"/>
                  </a:moveTo>
                  <a:cubicBezTo>
                    <a:pt x="762" y="183"/>
                    <a:pt x="771" y="187"/>
                    <a:pt x="784" y="187"/>
                  </a:cubicBezTo>
                  <a:cubicBezTo>
                    <a:pt x="775" y="195"/>
                    <a:pt x="771" y="204"/>
                    <a:pt x="767" y="212"/>
                  </a:cubicBezTo>
                  <a:cubicBezTo>
                    <a:pt x="767" y="221"/>
                    <a:pt x="762" y="229"/>
                    <a:pt x="758" y="238"/>
                  </a:cubicBezTo>
                  <a:cubicBezTo>
                    <a:pt x="750" y="246"/>
                    <a:pt x="746" y="255"/>
                    <a:pt x="737" y="263"/>
                  </a:cubicBezTo>
                  <a:cubicBezTo>
                    <a:pt x="720" y="276"/>
                    <a:pt x="703" y="284"/>
                    <a:pt x="682" y="297"/>
                  </a:cubicBezTo>
                  <a:cubicBezTo>
                    <a:pt x="644" y="318"/>
                    <a:pt x="602" y="331"/>
                    <a:pt x="559" y="344"/>
                  </a:cubicBezTo>
                  <a:cubicBezTo>
                    <a:pt x="479" y="360"/>
                    <a:pt x="398" y="365"/>
                    <a:pt x="318" y="365"/>
                  </a:cubicBezTo>
                  <a:cubicBezTo>
                    <a:pt x="305" y="365"/>
                    <a:pt x="297" y="365"/>
                    <a:pt x="284" y="360"/>
                  </a:cubicBezTo>
                  <a:cubicBezTo>
                    <a:pt x="318" y="335"/>
                    <a:pt x="356" y="310"/>
                    <a:pt x="398" y="289"/>
                  </a:cubicBezTo>
                  <a:cubicBezTo>
                    <a:pt x="470" y="250"/>
                    <a:pt x="547" y="221"/>
                    <a:pt x="627" y="195"/>
                  </a:cubicBezTo>
                  <a:cubicBezTo>
                    <a:pt x="669" y="187"/>
                    <a:pt x="707" y="183"/>
                    <a:pt x="750" y="183"/>
                  </a:cubicBezTo>
                  <a:close/>
                  <a:moveTo>
                    <a:pt x="703" y="1"/>
                  </a:moveTo>
                  <a:cubicBezTo>
                    <a:pt x="682" y="1"/>
                    <a:pt x="665" y="1"/>
                    <a:pt x="644" y="5"/>
                  </a:cubicBezTo>
                  <a:cubicBezTo>
                    <a:pt x="580" y="13"/>
                    <a:pt x="521" y="26"/>
                    <a:pt x="462" y="47"/>
                  </a:cubicBezTo>
                  <a:cubicBezTo>
                    <a:pt x="386" y="68"/>
                    <a:pt x="314" y="98"/>
                    <a:pt x="246" y="132"/>
                  </a:cubicBezTo>
                  <a:cubicBezTo>
                    <a:pt x="195" y="153"/>
                    <a:pt x="149" y="183"/>
                    <a:pt x="106" y="217"/>
                  </a:cubicBezTo>
                  <a:cubicBezTo>
                    <a:pt x="68" y="242"/>
                    <a:pt x="39" y="280"/>
                    <a:pt x="18" y="322"/>
                  </a:cubicBezTo>
                  <a:cubicBezTo>
                    <a:pt x="1" y="365"/>
                    <a:pt x="1" y="415"/>
                    <a:pt x="18" y="458"/>
                  </a:cubicBezTo>
                  <a:cubicBezTo>
                    <a:pt x="26" y="475"/>
                    <a:pt x="34" y="492"/>
                    <a:pt x="47" y="509"/>
                  </a:cubicBezTo>
                  <a:cubicBezTo>
                    <a:pt x="68" y="530"/>
                    <a:pt x="94" y="551"/>
                    <a:pt x="119" y="564"/>
                  </a:cubicBezTo>
                  <a:cubicBezTo>
                    <a:pt x="140" y="581"/>
                    <a:pt x="161" y="589"/>
                    <a:pt x="187" y="597"/>
                  </a:cubicBezTo>
                  <a:cubicBezTo>
                    <a:pt x="225" y="610"/>
                    <a:pt x="267" y="619"/>
                    <a:pt x="310" y="627"/>
                  </a:cubicBezTo>
                  <a:cubicBezTo>
                    <a:pt x="351" y="633"/>
                    <a:pt x="392" y="636"/>
                    <a:pt x="433" y="636"/>
                  </a:cubicBezTo>
                  <a:cubicBezTo>
                    <a:pt x="480" y="636"/>
                    <a:pt x="527" y="632"/>
                    <a:pt x="572" y="623"/>
                  </a:cubicBezTo>
                  <a:cubicBezTo>
                    <a:pt x="750" y="593"/>
                    <a:pt x="949" y="513"/>
                    <a:pt x="1025" y="335"/>
                  </a:cubicBezTo>
                  <a:cubicBezTo>
                    <a:pt x="1055" y="267"/>
                    <a:pt x="1029" y="191"/>
                    <a:pt x="970" y="153"/>
                  </a:cubicBezTo>
                  <a:cubicBezTo>
                    <a:pt x="957" y="119"/>
                    <a:pt x="936" y="85"/>
                    <a:pt x="906" y="64"/>
                  </a:cubicBezTo>
                  <a:cubicBezTo>
                    <a:pt x="847" y="22"/>
                    <a:pt x="775" y="1"/>
                    <a:pt x="70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53" name="Google Shape;8953;p68"/>
          <p:cNvSpPr/>
          <p:nvPr/>
        </p:nvSpPr>
        <p:spPr>
          <a:xfrm>
            <a:off x="-1863691" y="3191031"/>
            <a:ext cx="385" cy="462"/>
          </a:xfrm>
          <a:custGeom>
            <a:rect b="b" l="l" r="r" t="t"/>
            <a:pathLst>
              <a:path extrusionOk="0" h="6" w="5">
                <a:moveTo>
                  <a:pt x="0" y="5"/>
                </a:moveTo>
                <a:lnTo>
                  <a:pt x="5" y="1"/>
                </a:lnTo>
                <a:lnTo>
                  <a:pt x="0" y="5"/>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4" name="Google Shape;8954;p68"/>
          <p:cNvGrpSpPr/>
          <p:nvPr/>
        </p:nvGrpSpPr>
        <p:grpSpPr>
          <a:xfrm>
            <a:off x="2376579" y="5453811"/>
            <a:ext cx="716583" cy="927238"/>
            <a:chOff x="4341850" y="818350"/>
            <a:chExt cx="197700" cy="255825"/>
          </a:xfrm>
        </p:grpSpPr>
        <p:sp>
          <p:nvSpPr>
            <p:cNvPr id="8955" name="Google Shape;8955;p68"/>
            <p:cNvSpPr/>
            <p:nvPr/>
          </p:nvSpPr>
          <p:spPr>
            <a:xfrm>
              <a:off x="4411700" y="818350"/>
              <a:ext cx="123600" cy="88700"/>
            </a:xfrm>
            <a:custGeom>
              <a:rect b="b" l="l" r="r" t="t"/>
              <a:pathLst>
                <a:path extrusionOk="0" h="3548" w="4944">
                  <a:moveTo>
                    <a:pt x="2015" y="1"/>
                  </a:moveTo>
                  <a:cubicBezTo>
                    <a:pt x="2016" y="1"/>
                    <a:pt x="2016" y="1"/>
                    <a:pt x="2017" y="1"/>
                  </a:cubicBezTo>
                  <a:lnTo>
                    <a:pt x="2017" y="1"/>
                  </a:lnTo>
                  <a:cubicBezTo>
                    <a:pt x="2018" y="1"/>
                    <a:pt x="2018" y="1"/>
                    <a:pt x="2019" y="1"/>
                  </a:cubicBezTo>
                  <a:close/>
                  <a:moveTo>
                    <a:pt x="2017" y="1"/>
                  </a:moveTo>
                  <a:lnTo>
                    <a:pt x="2017" y="1"/>
                  </a:lnTo>
                  <a:cubicBezTo>
                    <a:pt x="1984" y="2"/>
                    <a:pt x="1956" y="31"/>
                    <a:pt x="1956" y="64"/>
                  </a:cubicBezTo>
                  <a:cubicBezTo>
                    <a:pt x="1956" y="98"/>
                    <a:pt x="1956" y="132"/>
                    <a:pt x="1951" y="170"/>
                  </a:cubicBezTo>
                  <a:cubicBezTo>
                    <a:pt x="1939" y="242"/>
                    <a:pt x="1918" y="314"/>
                    <a:pt x="1888" y="386"/>
                  </a:cubicBezTo>
                  <a:cubicBezTo>
                    <a:pt x="1820" y="534"/>
                    <a:pt x="1736" y="674"/>
                    <a:pt x="1634" y="801"/>
                  </a:cubicBezTo>
                  <a:cubicBezTo>
                    <a:pt x="1579" y="881"/>
                    <a:pt x="1520" y="962"/>
                    <a:pt x="1469" y="1046"/>
                  </a:cubicBezTo>
                  <a:cubicBezTo>
                    <a:pt x="1401" y="1156"/>
                    <a:pt x="1355" y="1275"/>
                    <a:pt x="1325" y="1402"/>
                  </a:cubicBezTo>
                  <a:cubicBezTo>
                    <a:pt x="1312" y="1461"/>
                    <a:pt x="1304" y="1520"/>
                    <a:pt x="1304" y="1580"/>
                  </a:cubicBezTo>
                  <a:cubicBezTo>
                    <a:pt x="1278" y="1533"/>
                    <a:pt x="1253" y="1491"/>
                    <a:pt x="1223" y="1453"/>
                  </a:cubicBezTo>
                  <a:cubicBezTo>
                    <a:pt x="1135" y="1338"/>
                    <a:pt x="1037" y="1233"/>
                    <a:pt x="923" y="1139"/>
                  </a:cubicBezTo>
                  <a:cubicBezTo>
                    <a:pt x="868" y="1089"/>
                    <a:pt x="809" y="1042"/>
                    <a:pt x="749" y="996"/>
                  </a:cubicBezTo>
                  <a:cubicBezTo>
                    <a:pt x="580" y="869"/>
                    <a:pt x="428" y="720"/>
                    <a:pt x="288" y="560"/>
                  </a:cubicBezTo>
                  <a:cubicBezTo>
                    <a:pt x="263" y="521"/>
                    <a:pt x="237" y="479"/>
                    <a:pt x="212" y="441"/>
                  </a:cubicBezTo>
                  <a:cubicBezTo>
                    <a:pt x="186" y="399"/>
                    <a:pt x="165" y="352"/>
                    <a:pt x="144" y="306"/>
                  </a:cubicBezTo>
                  <a:lnTo>
                    <a:pt x="136" y="293"/>
                  </a:lnTo>
                  <a:lnTo>
                    <a:pt x="127" y="272"/>
                  </a:lnTo>
                  <a:cubicBezTo>
                    <a:pt x="115" y="234"/>
                    <a:pt x="93" y="221"/>
                    <a:pt x="68" y="221"/>
                  </a:cubicBezTo>
                  <a:cubicBezTo>
                    <a:pt x="34" y="221"/>
                    <a:pt x="4" y="246"/>
                    <a:pt x="4" y="280"/>
                  </a:cubicBezTo>
                  <a:cubicBezTo>
                    <a:pt x="0" y="534"/>
                    <a:pt x="4" y="792"/>
                    <a:pt x="30" y="1046"/>
                  </a:cubicBezTo>
                  <a:cubicBezTo>
                    <a:pt x="51" y="1279"/>
                    <a:pt x="106" y="1508"/>
                    <a:pt x="195" y="1724"/>
                  </a:cubicBezTo>
                  <a:cubicBezTo>
                    <a:pt x="237" y="1821"/>
                    <a:pt x="288" y="1918"/>
                    <a:pt x="347" y="2011"/>
                  </a:cubicBezTo>
                  <a:cubicBezTo>
                    <a:pt x="381" y="2058"/>
                    <a:pt x="415" y="2100"/>
                    <a:pt x="449" y="2143"/>
                  </a:cubicBezTo>
                  <a:cubicBezTo>
                    <a:pt x="428" y="2151"/>
                    <a:pt x="415" y="2168"/>
                    <a:pt x="407" y="2189"/>
                  </a:cubicBezTo>
                  <a:cubicBezTo>
                    <a:pt x="402" y="2206"/>
                    <a:pt x="402" y="2227"/>
                    <a:pt x="411" y="2244"/>
                  </a:cubicBezTo>
                  <a:cubicBezTo>
                    <a:pt x="453" y="2312"/>
                    <a:pt x="495" y="2375"/>
                    <a:pt x="542" y="2439"/>
                  </a:cubicBezTo>
                  <a:cubicBezTo>
                    <a:pt x="597" y="2511"/>
                    <a:pt x="652" y="2583"/>
                    <a:pt x="711" y="2650"/>
                  </a:cubicBezTo>
                  <a:cubicBezTo>
                    <a:pt x="826" y="2782"/>
                    <a:pt x="953" y="2900"/>
                    <a:pt x="1088" y="3006"/>
                  </a:cubicBezTo>
                  <a:cubicBezTo>
                    <a:pt x="1363" y="3218"/>
                    <a:pt x="1676" y="3374"/>
                    <a:pt x="2015" y="3463"/>
                  </a:cubicBezTo>
                  <a:cubicBezTo>
                    <a:pt x="2184" y="3510"/>
                    <a:pt x="2358" y="3535"/>
                    <a:pt x="2536" y="3544"/>
                  </a:cubicBezTo>
                  <a:cubicBezTo>
                    <a:pt x="2569" y="3544"/>
                    <a:pt x="2603" y="3548"/>
                    <a:pt x="2637" y="3548"/>
                  </a:cubicBezTo>
                  <a:cubicBezTo>
                    <a:pt x="2781" y="3548"/>
                    <a:pt x="2929" y="3531"/>
                    <a:pt x="3073" y="3505"/>
                  </a:cubicBezTo>
                  <a:cubicBezTo>
                    <a:pt x="3225" y="3480"/>
                    <a:pt x="3374" y="3425"/>
                    <a:pt x="3505" y="3349"/>
                  </a:cubicBezTo>
                  <a:cubicBezTo>
                    <a:pt x="3632" y="3273"/>
                    <a:pt x="3750" y="3184"/>
                    <a:pt x="3856" y="3078"/>
                  </a:cubicBezTo>
                  <a:cubicBezTo>
                    <a:pt x="3979" y="2951"/>
                    <a:pt x="4093" y="2816"/>
                    <a:pt x="4199" y="2672"/>
                  </a:cubicBezTo>
                  <a:lnTo>
                    <a:pt x="4296" y="2545"/>
                  </a:lnTo>
                  <a:cubicBezTo>
                    <a:pt x="4368" y="2447"/>
                    <a:pt x="4444" y="2350"/>
                    <a:pt x="4521" y="2253"/>
                  </a:cubicBezTo>
                  <a:cubicBezTo>
                    <a:pt x="4588" y="2176"/>
                    <a:pt x="4648" y="2109"/>
                    <a:pt x="4707" y="2054"/>
                  </a:cubicBezTo>
                  <a:cubicBezTo>
                    <a:pt x="4736" y="2020"/>
                    <a:pt x="4775" y="1990"/>
                    <a:pt x="4808" y="1961"/>
                  </a:cubicBezTo>
                  <a:cubicBezTo>
                    <a:pt x="4842" y="1931"/>
                    <a:pt x="4876" y="1901"/>
                    <a:pt x="4914" y="1872"/>
                  </a:cubicBezTo>
                  <a:cubicBezTo>
                    <a:pt x="4935" y="1851"/>
                    <a:pt x="4944" y="1812"/>
                    <a:pt x="4927" y="1783"/>
                  </a:cubicBezTo>
                  <a:cubicBezTo>
                    <a:pt x="4914" y="1757"/>
                    <a:pt x="4889" y="1740"/>
                    <a:pt x="4859" y="1740"/>
                  </a:cubicBezTo>
                  <a:lnTo>
                    <a:pt x="4846" y="1740"/>
                  </a:lnTo>
                  <a:cubicBezTo>
                    <a:pt x="4694" y="1766"/>
                    <a:pt x="4537" y="1779"/>
                    <a:pt x="4394" y="1795"/>
                  </a:cubicBezTo>
                  <a:cubicBezTo>
                    <a:pt x="4250" y="1808"/>
                    <a:pt x="4102" y="1821"/>
                    <a:pt x="3958" y="1838"/>
                  </a:cubicBezTo>
                  <a:cubicBezTo>
                    <a:pt x="3809" y="1855"/>
                    <a:pt x="3666" y="1884"/>
                    <a:pt x="3522" y="1922"/>
                  </a:cubicBezTo>
                  <a:cubicBezTo>
                    <a:pt x="3429" y="1952"/>
                    <a:pt x="3335" y="1982"/>
                    <a:pt x="3242" y="2020"/>
                  </a:cubicBezTo>
                  <a:cubicBezTo>
                    <a:pt x="3272" y="1969"/>
                    <a:pt x="3297" y="1918"/>
                    <a:pt x="3314" y="1863"/>
                  </a:cubicBezTo>
                  <a:cubicBezTo>
                    <a:pt x="3331" y="1804"/>
                    <a:pt x="3344" y="1749"/>
                    <a:pt x="3352" y="1690"/>
                  </a:cubicBezTo>
                  <a:cubicBezTo>
                    <a:pt x="3361" y="1630"/>
                    <a:pt x="3369" y="1571"/>
                    <a:pt x="3369" y="1516"/>
                  </a:cubicBezTo>
                  <a:cubicBezTo>
                    <a:pt x="3378" y="1419"/>
                    <a:pt x="3374" y="1326"/>
                    <a:pt x="3369" y="1228"/>
                  </a:cubicBezTo>
                  <a:lnTo>
                    <a:pt x="3369" y="1152"/>
                  </a:lnTo>
                  <a:cubicBezTo>
                    <a:pt x="3365" y="1025"/>
                    <a:pt x="3374" y="902"/>
                    <a:pt x="3395" y="775"/>
                  </a:cubicBezTo>
                  <a:cubicBezTo>
                    <a:pt x="3403" y="733"/>
                    <a:pt x="3412" y="691"/>
                    <a:pt x="3424" y="648"/>
                  </a:cubicBezTo>
                  <a:cubicBezTo>
                    <a:pt x="3437" y="606"/>
                    <a:pt x="3454" y="560"/>
                    <a:pt x="3475" y="517"/>
                  </a:cubicBezTo>
                  <a:cubicBezTo>
                    <a:pt x="3479" y="496"/>
                    <a:pt x="3475" y="471"/>
                    <a:pt x="3458" y="454"/>
                  </a:cubicBezTo>
                  <a:cubicBezTo>
                    <a:pt x="3445" y="441"/>
                    <a:pt x="3429" y="433"/>
                    <a:pt x="3412" y="433"/>
                  </a:cubicBezTo>
                  <a:cubicBezTo>
                    <a:pt x="3403" y="433"/>
                    <a:pt x="3390" y="437"/>
                    <a:pt x="3382" y="441"/>
                  </a:cubicBezTo>
                  <a:cubicBezTo>
                    <a:pt x="3302" y="483"/>
                    <a:pt x="3230" y="526"/>
                    <a:pt x="3166" y="568"/>
                  </a:cubicBezTo>
                  <a:cubicBezTo>
                    <a:pt x="3098" y="615"/>
                    <a:pt x="3031" y="661"/>
                    <a:pt x="2967" y="716"/>
                  </a:cubicBezTo>
                  <a:cubicBezTo>
                    <a:pt x="2853" y="814"/>
                    <a:pt x="2751" y="924"/>
                    <a:pt x="2667" y="1046"/>
                  </a:cubicBezTo>
                  <a:cubicBezTo>
                    <a:pt x="2578" y="1169"/>
                    <a:pt x="2502" y="1300"/>
                    <a:pt x="2438" y="1440"/>
                  </a:cubicBezTo>
                  <a:cubicBezTo>
                    <a:pt x="2417" y="1491"/>
                    <a:pt x="2392" y="1542"/>
                    <a:pt x="2370" y="1592"/>
                  </a:cubicBezTo>
                  <a:cubicBezTo>
                    <a:pt x="2375" y="1546"/>
                    <a:pt x="2379" y="1499"/>
                    <a:pt x="2379" y="1448"/>
                  </a:cubicBezTo>
                  <a:cubicBezTo>
                    <a:pt x="2370" y="1292"/>
                    <a:pt x="2349" y="1135"/>
                    <a:pt x="2311" y="979"/>
                  </a:cubicBezTo>
                  <a:cubicBezTo>
                    <a:pt x="2286" y="860"/>
                    <a:pt x="2252" y="742"/>
                    <a:pt x="2218" y="627"/>
                  </a:cubicBezTo>
                  <a:lnTo>
                    <a:pt x="2184" y="513"/>
                  </a:lnTo>
                  <a:cubicBezTo>
                    <a:pt x="2163" y="437"/>
                    <a:pt x="2142" y="356"/>
                    <a:pt x="2125" y="280"/>
                  </a:cubicBezTo>
                  <a:cubicBezTo>
                    <a:pt x="2112" y="229"/>
                    <a:pt x="2104" y="183"/>
                    <a:pt x="2095" y="132"/>
                  </a:cubicBezTo>
                  <a:lnTo>
                    <a:pt x="2078" y="47"/>
                  </a:lnTo>
                  <a:cubicBezTo>
                    <a:pt x="2070" y="19"/>
                    <a:pt x="2046" y="2"/>
                    <a:pt x="201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8"/>
            <p:cNvSpPr/>
            <p:nvPr/>
          </p:nvSpPr>
          <p:spPr>
            <a:xfrm>
              <a:off x="4341950" y="865975"/>
              <a:ext cx="197600" cy="208200"/>
            </a:xfrm>
            <a:custGeom>
              <a:rect b="b" l="l" r="r" t="t"/>
              <a:pathLst>
                <a:path extrusionOk="0" h="8328" w="7904">
                  <a:moveTo>
                    <a:pt x="3319" y="1"/>
                  </a:moveTo>
                  <a:cubicBezTo>
                    <a:pt x="3281" y="1"/>
                    <a:pt x="3239" y="1"/>
                    <a:pt x="3201" y="5"/>
                  </a:cubicBezTo>
                  <a:cubicBezTo>
                    <a:pt x="3095" y="17"/>
                    <a:pt x="2993" y="43"/>
                    <a:pt x="2892" y="81"/>
                  </a:cubicBezTo>
                  <a:cubicBezTo>
                    <a:pt x="2794" y="123"/>
                    <a:pt x="2701" y="183"/>
                    <a:pt x="2621" y="259"/>
                  </a:cubicBezTo>
                  <a:cubicBezTo>
                    <a:pt x="2557" y="322"/>
                    <a:pt x="2502" y="390"/>
                    <a:pt x="2464" y="470"/>
                  </a:cubicBezTo>
                  <a:cubicBezTo>
                    <a:pt x="2337" y="415"/>
                    <a:pt x="2203" y="385"/>
                    <a:pt x="2068" y="385"/>
                  </a:cubicBezTo>
                  <a:cubicBezTo>
                    <a:pt x="2059" y="385"/>
                    <a:pt x="2050" y="385"/>
                    <a:pt x="2041" y="386"/>
                  </a:cubicBezTo>
                  <a:cubicBezTo>
                    <a:pt x="1952" y="386"/>
                    <a:pt x="1863" y="394"/>
                    <a:pt x="1774" y="415"/>
                  </a:cubicBezTo>
                  <a:cubicBezTo>
                    <a:pt x="1512" y="475"/>
                    <a:pt x="1267" y="597"/>
                    <a:pt x="1063" y="775"/>
                  </a:cubicBezTo>
                  <a:cubicBezTo>
                    <a:pt x="856" y="944"/>
                    <a:pt x="704" y="1169"/>
                    <a:pt x="627" y="1423"/>
                  </a:cubicBezTo>
                  <a:cubicBezTo>
                    <a:pt x="589" y="1550"/>
                    <a:pt x="577" y="1685"/>
                    <a:pt x="594" y="1816"/>
                  </a:cubicBezTo>
                  <a:cubicBezTo>
                    <a:pt x="602" y="1880"/>
                    <a:pt x="615" y="1947"/>
                    <a:pt x="640" y="2007"/>
                  </a:cubicBezTo>
                  <a:cubicBezTo>
                    <a:pt x="661" y="2070"/>
                    <a:pt x="691" y="2134"/>
                    <a:pt x="729" y="2193"/>
                  </a:cubicBezTo>
                  <a:cubicBezTo>
                    <a:pt x="572" y="2286"/>
                    <a:pt x="437" y="2417"/>
                    <a:pt x="340" y="2574"/>
                  </a:cubicBezTo>
                  <a:cubicBezTo>
                    <a:pt x="204" y="2777"/>
                    <a:pt x="115" y="3006"/>
                    <a:pt x="73" y="3243"/>
                  </a:cubicBezTo>
                  <a:cubicBezTo>
                    <a:pt x="1" y="3636"/>
                    <a:pt x="64" y="4199"/>
                    <a:pt x="496" y="4504"/>
                  </a:cubicBezTo>
                  <a:cubicBezTo>
                    <a:pt x="526" y="4525"/>
                    <a:pt x="560" y="4542"/>
                    <a:pt x="594" y="4563"/>
                  </a:cubicBezTo>
                  <a:cubicBezTo>
                    <a:pt x="560" y="4589"/>
                    <a:pt x="530" y="4622"/>
                    <a:pt x="505" y="4656"/>
                  </a:cubicBezTo>
                  <a:cubicBezTo>
                    <a:pt x="428" y="4758"/>
                    <a:pt x="369" y="4868"/>
                    <a:pt x="331" y="4982"/>
                  </a:cubicBezTo>
                  <a:cubicBezTo>
                    <a:pt x="310" y="5037"/>
                    <a:pt x="293" y="5096"/>
                    <a:pt x="280" y="5156"/>
                  </a:cubicBezTo>
                  <a:cubicBezTo>
                    <a:pt x="268" y="5215"/>
                    <a:pt x="259" y="5278"/>
                    <a:pt x="255" y="5342"/>
                  </a:cubicBezTo>
                  <a:cubicBezTo>
                    <a:pt x="246" y="5465"/>
                    <a:pt x="255" y="5587"/>
                    <a:pt x="280" y="5706"/>
                  </a:cubicBezTo>
                  <a:cubicBezTo>
                    <a:pt x="327" y="5947"/>
                    <a:pt x="441" y="6172"/>
                    <a:pt x="606" y="6354"/>
                  </a:cubicBezTo>
                  <a:cubicBezTo>
                    <a:pt x="695" y="6447"/>
                    <a:pt x="792" y="6523"/>
                    <a:pt x="903" y="6578"/>
                  </a:cubicBezTo>
                  <a:cubicBezTo>
                    <a:pt x="962" y="6612"/>
                    <a:pt x="1021" y="6637"/>
                    <a:pt x="1085" y="6654"/>
                  </a:cubicBezTo>
                  <a:cubicBezTo>
                    <a:pt x="1106" y="6662"/>
                    <a:pt x="1127" y="6671"/>
                    <a:pt x="1148" y="6675"/>
                  </a:cubicBezTo>
                  <a:cubicBezTo>
                    <a:pt x="1140" y="6739"/>
                    <a:pt x="1135" y="6802"/>
                    <a:pt x="1140" y="6866"/>
                  </a:cubicBezTo>
                  <a:cubicBezTo>
                    <a:pt x="1152" y="6980"/>
                    <a:pt x="1178" y="7094"/>
                    <a:pt x="1224" y="7200"/>
                  </a:cubicBezTo>
                  <a:cubicBezTo>
                    <a:pt x="1322" y="7429"/>
                    <a:pt x="1474" y="7632"/>
                    <a:pt x="1664" y="7788"/>
                  </a:cubicBezTo>
                  <a:cubicBezTo>
                    <a:pt x="1757" y="7865"/>
                    <a:pt x="1859" y="7928"/>
                    <a:pt x="1969" y="7975"/>
                  </a:cubicBezTo>
                  <a:cubicBezTo>
                    <a:pt x="2071" y="8021"/>
                    <a:pt x="2185" y="8051"/>
                    <a:pt x="2295" y="8055"/>
                  </a:cubicBezTo>
                  <a:lnTo>
                    <a:pt x="2337" y="8055"/>
                  </a:lnTo>
                  <a:cubicBezTo>
                    <a:pt x="2443" y="8055"/>
                    <a:pt x="2545" y="8034"/>
                    <a:pt x="2642" y="7991"/>
                  </a:cubicBezTo>
                  <a:cubicBezTo>
                    <a:pt x="2706" y="7966"/>
                    <a:pt x="2761" y="7932"/>
                    <a:pt x="2811" y="7894"/>
                  </a:cubicBezTo>
                  <a:cubicBezTo>
                    <a:pt x="2824" y="7881"/>
                    <a:pt x="2837" y="7873"/>
                    <a:pt x="2849" y="7865"/>
                  </a:cubicBezTo>
                  <a:cubicBezTo>
                    <a:pt x="2913" y="7987"/>
                    <a:pt x="3010" y="8089"/>
                    <a:pt x="3125" y="8169"/>
                  </a:cubicBezTo>
                  <a:cubicBezTo>
                    <a:pt x="3283" y="8275"/>
                    <a:pt x="3466" y="8328"/>
                    <a:pt x="3649" y="8328"/>
                  </a:cubicBezTo>
                  <a:cubicBezTo>
                    <a:pt x="3832" y="8328"/>
                    <a:pt x="4016" y="8275"/>
                    <a:pt x="4174" y="8169"/>
                  </a:cubicBezTo>
                  <a:cubicBezTo>
                    <a:pt x="4289" y="8093"/>
                    <a:pt x="4382" y="7996"/>
                    <a:pt x="4449" y="7877"/>
                  </a:cubicBezTo>
                  <a:cubicBezTo>
                    <a:pt x="4513" y="7920"/>
                    <a:pt x="4581" y="7949"/>
                    <a:pt x="4657" y="7966"/>
                  </a:cubicBezTo>
                  <a:cubicBezTo>
                    <a:pt x="4716" y="7979"/>
                    <a:pt x="4775" y="7987"/>
                    <a:pt x="4835" y="7987"/>
                  </a:cubicBezTo>
                  <a:cubicBezTo>
                    <a:pt x="4885" y="7987"/>
                    <a:pt x="4936" y="7983"/>
                    <a:pt x="4987" y="7975"/>
                  </a:cubicBezTo>
                  <a:cubicBezTo>
                    <a:pt x="5224" y="7928"/>
                    <a:pt x="5448" y="7822"/>
                    <a:pt x="5630" y="7666"/>
                  </a:cubicBezTo>
                  <a:cubicBezTo>
                    <a:pt x="5931" y="7424"/>
                    <a:pt x="6244" y="6984"/>
                    <a:pt x="6138" y="6544"/>
                  </a:cubicBezTo>
                  <a:cubicBezTo>
                    <a:pt x="6151" y="6544"/>
                    <a:pt x="6164" y="6548"/>
                    <a:pt x="6176" y="6548"/>
                  </a:cubicBezTo>
                  <a:cubicBezTo>
                    <a:pt x="6214" y="6548"/>
                    <a:pt x="6252" y="6544"/>
                    <a:pt x="6291" y="6536"/>
                  </a:cubicBezTo>
                  <a:cubicBezTo>
                    <a:pt x="6401" y="6514"/>
                    <a:pt x="6502" y="6472"/>
                    <a:pt x="6595" y="6413"/>
                  </a:cubicBezTo>
                  <a:cubicBezTo>
                    <a:pt x="6811" y="6282"/>
                    <a:pt x="6989" y="6108"/>
                    <a:pt x="7124" y="5896"/>
                  </a:cubicBezTo>
                  <a:cubicBezTo>
                    <a:pt x="7162" y="5841"/>
                    <a:pt x="7196" y="5786"/>
                    <a:pt x="7222" y="5727"/>
                  </a:cubicBezTo>
                  <a:cubicBezTo>
                    <a:pt x="7251" y="5672"/>
                    <a:pt x="7277" y="5613"/>
                    <a:pt x="7302" y="5554"/>
                  </a:cubicBezTo>
                  <a:cubicBezTo>
                    <a:pt x="7349" y="5439"/>
                    <a:pt x="7378" y="5317"/>
                    <a:pt x="7387" y="5190"/>
                  </a:cubicBezTo>
                  <a:cubicBezTo>
                    <a:pt x="7412" y="4982"/>
                    <a:pt x="7353" y="4771"/>
                    <a:pt x="7226" y="4601"/>
                  </a:cubicBezTo>
                  <a:cubicBezTo>
                    <a:pt x="7256" y="4593"/>
                    <a:pt x="7281" y="4576"/>
                    <a:pt x="7306" y="4559"/>
                  </a:cubicBezTo>
                  <a:cubicBezTo>
                    <a:pt x="7408" y="4491"/>
                    <a:pt x="7501" y="4407"/>
                    <a:pt x="7577" y="4305"/>
                  </a:cubicBezTo>
                  <a:cubicBezTo>
                    <a:pt x="7653" y="4208"/>
                    <a:pt x="7717" y="4102"/>
                    <a:pt x="7768" y="3988"/>
                  </a:cubicBezTo>
                  <a:cubicBezTo>
                    <a:pt x="7818" y="3878"/>
                    <a:pt x="7852" y="3763"/>
                    <a:pt x="7878" y="3645"/>
                  </a:cubicBezTo>
                  <a:cubicBezTo>
                    <a:pt x="7899" y="3526"/>
                    <a:pt x="7903" y="3408"/>
                    <a:pt x="7886" y="3289"/>
                  </a:cubicBezTo>
                  <a:cubicBezTo>
                    <a:pt x="7873" y="3183"/>
                    <a:pt x="7840" y="3078"/>
                    <a:pt x="7789" y="2980"/>
                  </a:cubicBezTo>
                  <a:cubicBezTo>
                    <a:pt x="7742" y="2883"/>
                    <a:pt x="7675" y="2794"/>
                    <a:pt x="7590" y="2722"/>
                  </a:cubicBezTo>
                  <a:cubicBezTo>
                    <a:pt x="7518" y="2667"/>
                    <a:pt x="7442" y="2616"/>
                    <a:pt x="7357" y="2582"/>
                  </a:cubicBezTo>
                  <a:cubicBezTo>
                    <a:pt x="7387" y="2553"/>
                    <a:pt x="7412" y="2523"/>
                    <a:pt x="7433" y="2485"/>
                  </a:cubicBezTo>
                  <a:cubicBezTo>
                    <a:pt x="7501" y="2375"/>
                    <a:pt x="7548" y="2248"/>
                    <a:pt x="7556" y="2113"/>
                  </a:cubicBezTo>
                  <a:cubicBezTo>
                    <a:pt x="7569" y="1998"/>
                    <a:pt x="7552" y="1880"/>
                    <a:pt x="7509" y="1770"/>
                  </a:cubicBezTo>
                  <a:cubicBezTo>
                    <a:pt x="7471" y="1664"/>
                    <a:pt x="7416" y="1562"/>
                    <a:pt x="7340" y="1473"/>
                  </a:cubicBezTo>
                  <a:cubicBezTo>
                    <a:pt x="7188" y="1296"/>
                    <a:pt x="6985" y="1164"/>
                    <a:pt x="6756" y="1105"/>
                  </a:cubicBezTo>
                  <a:cubicBezTo>
                    <a:pt x="6671" y="1084"/>
                    <a:pt x="6587" y="1071"/>
                    <a:pt x="6498" y="1071"/>
                  </a:cubicBezTo>
                  <a:cubicBezTo>
                    <a:pt x="6371" y="1071"/>
                    <a:pt x="6248" y="1093"/>
                    <a:pt x="6125" y="1135"/>
                  </a:cubicBezTo>
                  <a:cubicBezTo>
                    <a:pt x="6134" y="1101"/>
                    <a:pt x="6134" y="1067"/>
                    <a:pt x="6130" y="1029"/>
                  </a:cubicBezTo>
                  <a:cubicBezTo>
                    <a:pt x="6125" y="978"/>
                    <a:pt x="6113" y="927"/>
                    <a:pt x="6096" y="881"/>
                  </a:cubicBezTo>
                  <a:cubicBezTo>
                    <a:pt x="6079" y="843"/>
                    <a:pt x="6062" y="805"/>
                    <a:pt x="6041" y="771"/>
                  </a:cubicBezTo>
                  <a:cubicBezTo>
                    <a:pt x="5994" y="686"/>
                    <a:pt x="5931" y="614"/>
                    <a:pt x="5859" y="555"/>
                  </a:cubicBezTo>
                  <a:cubicBezTo>
                    <a:pt x="5787" y="500"/>
                    <a:pt x="5706" y="453"/>
                    <a:pt x="5626" y="420"/>
                  </a:cubicBezTo>
                  <a:cubicBezTo>
                    <a:pt x="5491" y="360"/>
                    <a:pt x="5347" y="331"/>
                    <a:pt x="5203" y="331"/>
                  </a:cubicBezTo>
                  <a:cubicBezTo>
                    <a:pt x="5169" y="331"/>
                    <a:pt x="5131" y="331"/>
                    <a:pt x="5093" y="335"/>
                  </a:cubicBezTo>
                  <a:cubicBezTo>
                    <a:pt x="5008" y="348"/>
                    <a:pt x="4919" y="369"/>
                    <a:pt x="4843" y="407"/>
                  </a:cubicBezTo>
                  <a:cubicBezTo>
                    <a:pt x="4758" y="441"/>
                    <a:pt x="4686" y="491"/>
                    <a:pt x="4623" y="551"/>
                  </a:cubicBezTo>
                  <a:cubicBezTo>
                    <a:pt x="4610" y="563"/>
                    <a:pt x="4602" y="576"/>
                    <a:pt x="4598" y="593"/>
                  </a:cubicBezTo>
                  <a:cubicBezTo>
                    <a:pt x="4356" y="293"/>
                    <a:pt x="3975" y="85"/>
                    <a:pt x="3527" y="17"/>
                  </a:cubicBezTo>
                  <a:cubicBezTo>
                    <a:pt x="3459" y="5"/>
                    <a:pt x="3387" y="1"/>
                    <a:pt x="33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8"/>
            <p:cNvSpPr/>
            <p:nvPr/>
          </p:nvSpPr>
          <p:spPr>
            <a:xfrm>
              <a:off x="4341850" y="867875"/>
              <a:ext cx="173575" cy="185425"/>
            </a:xfrm>
            <a:custGeom>
              <a:rect b="b" l="l" r="r" t="t"/>
              <a:pathLst>
                <a:path extrusionOk="0" h="7417" w="6943">
                  <a:moveTo>
                    <a:pt x="6836" y="3456"/>
                  </a:moveTo>
                  <a:cubicBezTo>
                    <a:pt x="6835" y="3459"/>
                    <a:pt x="6833" y="3461"/>
                    <a:pt x="6832" y="3463"/>
                  </a:cubicBezTo>
                  <a:cubicBezTo>
                    <a:pt x="6836" y="3463"/>
                    <a:pt x="6836" y="3460"/>
                    <a:pt x="6836" y="3456"/>
                  </a:cubicBezTo>
                  <a:close/>
                  <a:moveTo>
                    <a:pt x="6349" y="3721"/>
                  </a:moveTo>
                  <a:lnTo>
                    <a:pt x="6349" y="3721"/>
                  </a:lnTo>
                  <a:cubicBezTo>
                    <a:pt x="6347" y="3721"/>
                    <a:pt x="6344" y="3721"/>
                    <a:pt x="6341" y="3721"/>
                  </a:cubicBezTo>
                  <a:lnTo>
                    <a:pt x="6350" y="3721"/>
                  </a:lnTo>
                  <a:cubicBezTo>
                    <a:pt x="6349" y="3721"/>
                    <a:pt x="6349" y="3721"/>
                    <a:pt x="6349" y="3721"/>
                  </a:cubicBezTo>
                  <a:close/>
                  <a:moveTo>
                    <a:pt x="5350" y="5257"/>
                  </a:moveTo>
                  <a:lnTo>
                    <a:pt x="5350" y="5257"/>
                  </a:lnTo>
                  <a:cubicBezTo>
                    <a:pt x="5347" y="5257"/>
                    <a:pt x="5345" y="5257"/>
                    <a:pt x="5342" y="5257"/>
                  </a:cubicBezTo>
                  <a:lnTo>
                    <a:pt x="5351" y="5257"/>
                  </a:lnTo>
                  <a:cubicBezTo>
                    <a:pt x="5350" y="5257"/>
                    <a:pt x="5350" y="5257"/>
                    <a:pt x="5350" y="5257"/>
                  </a:cubicBezTo>
                  <a:close/>
                  <a:moveTo>
                    <a:pt x="1635" y="7395"/>
                  </a:moveTo>
                  <a:cubicBezTo>
                    <a:pt x="1633" y="7395"/>
                    <a:pt x="1632" y="7395"/>
                    <a:pt x="1630" y="7395"/>
                  </a:cubicBezTo>
                  <a:lnTo>
                    <a:pt x="1639" y="7395"/>
                  </a:lnTo>
                  <a:cubicBezTo>
                    <a:pt x="1638" y="7395"/>
                    <a:pt x="1636" y="7395"/>
                    <a:pt x="1635" y="7395"/>
                  </a:cubicBezTo>
                  <a:close/>
                  <a:moveTo>
                    <a:pt x="3217" y="1"/>
                  </a:moveTo>
                  <a:cubicBezTo>
                    <a:pt x="3175" y="1"/>
                    <a:pt x="3129" y="1"/>
                    <a:pt x="3082" y="5"/>
                  </a:cubicBezTo>
                  <a:cubicBezTo>
                    <a:pt x="3023" y="13"/>
                    <a:pt x="2964" y="22"/>
                    <a:pt x="2909" y="35"/>
                  </a:cubicBezTo>
                  <a:lnTo>
                    <a:pt x="2913" y="35"/>
                  </a:lnTo>
                  <a:lnTo>
                    <a:pt x="2883" y="43"/>
                  </a:lnTo>
                  <a:cubicBezTo>
                    <a:pt x="2879" y="45"/>
                    <a:pt x="2875" y="46"/>
                    <a:pt x="2870" y="46"/>
                  </a:cubicBezTo>
                  <a:cubicBezTo>
                    <a:pt x="2866" y="46"/>
                    <a:pt x="2862" y="45"/>
                    <a:pt x="2858" y="43"/>
                  </a:cubicBezTo>
                  <a:cubicBezTo>
                    <a:pt x="2849" y="39"/>
                    <a:pt x="2845" y="35"/>
                    <a:pt x="2841" y="30"/>
                  </a:cubicBezTo>
                  <a:cubicBezTo>
                    <a:pt x="2760" y="68"/>
                    <a:pt x="2688" y="119"/>
                    <a:pt x="2625" y="183"/>
                  </a:cubicBezTo>
                  <a:cubicBezTo>
                    <a:pt x="2561" y="246"/>
                    <a:pt x="2506" y="314"/>
                    <a:pt x="2464" y="394"/>
                  </a:cubicBezTo>
                  <a:cubicBezTo>
                    <a:pt x="2340" y="338"/>
                    <a:pt x="2205" y="305"/>
                    <a:pt x="2069" y="305"/>
                  </a:cubicBezTo>
                  <a:cubicBezTo>
                    <a:pt x="2061" y="305"/>
                    <a:pt x="2053" y="305"/>
                    <a:pt x="2045" y="305"/>
                  </a:cubicBezTo>
                  <a:cubicBezTo>
                    <a:pt x="1956" y="305"/>
                    <a:pt x="1863" y="314"/>
                    <a:pt x="1778" y="335"/>
                  </a:cubicBezTo>
                  <a:cubicBezTo>
                    <a:pt x="1512" y="399"/>
                    <a:pt x="1271" y="521"/>
                    <a:pt x="1063" y="699"/>
                  </a:cubicBezTo>
                  <a:cubicBezTo>
                    <a:pt x="856" y="868"/>
                    <a:pt x="708" y="1093"/>
                    <a:pt x="627" y="1347"/>
                  </a:cubicBezTo>
                  <a:cubicBezTo>
                    <a:pt x="589" y="1474"/>
                    <a:pt x="576" y="1609"/>
                    <a:pt x="593" y="1740"/>
                  </a:cubicBezTo>
                  <a:cubicBezTo>
                    <a:pt x="602" y="1808"/>
                    <a:pt x="614" y="1871"/>
                    <a:pt x="640" y="1935"/>
                  </a:cubicBezTo>
                  <a:cubicBezTo>
                    <a:pt x="661" y="1998"/>
                    <a:pt x="691" y="2062"/>
                    <a:pt x="729" y="2117"/>
                  </a:cubicBezTo>
                  <a:cubicBezTo>
                    <a:pt x="572" y="2210"/>
                    <a:pt x="437" y="2341"/>
                    <a:pt x="339" y="2498"/>
                  </a:cubicBezTo>
                  <a:cubicBezTo>
                    <a:pt x="204" y="2701"/>
                    <a:pt x="115" y="2930"/>
                    <a:pt x="77" y="3171"/>
                  </a:cubicBezTo>
                  <a:cubicBezTo>
                    <a:pt x="1" y="3560"/>
                    <a:pt x="68" y="4127"/>
                    <a:pt x="500" y="4432"/>
                  </a:cubicBezTo>
                  <a:cubicBezTo>
                    <a:pt x="530" y="4453"/>
                    <a:pt x="559" y="4470"/>
                    <a:pt x="593" y="4487"/>
                  </a:cubicBezTo>
                  <a:cubicBezTo>
                    <a:pt x="559" y="4513"/>
                    <a:pt x="526" y="4546"/>
                    <a:pt x="504" y="4580"/>
                  </a:cubicBezTo>
                  <a:cubicBezTo>
                    <a:pt x="428" y="4682"/>
                    <a:pt x="369" y="4792"/>
                    <a:pt x="331" y="4906"/>
                  </a:cubicBezTo>
                  <a:cubicBezTo>
                    <a:pt x="310" y="4961"/>
                    <a:pt x="293" y="5020"/>
                    <a:pt x="280" y="5080"/>
                  </a:cubicBezTo>
                  <a:cubicBezTo>
                    <a:pt x="267" y="5139"/>
                    <a:pt x="259" y="5202"/>
                    <a:pt x="255" y="5266"/>
                  </a:cubicBezTo>
                  <a:cubicBezTo>
                    <a:pt x="246" y="5389"/>
                    <a:pt x="255" y="5511"/>
                    <a:pt x="280" y="5630"/>
                  </a:cubicBezTo>
                  <a:cubicBezTo>
                    <a:pt x="327" y="5871"/>
                    <a:pt x="441" y="6100"/>
                    <a:pt x="610" y="6282"/>
                  </a:cubicBezTo>
                  <a:cubicBezTo>
                    <a:pt x="695" y="6371"/>
                    <a:pt x="792" y="6447"/>
                    <a:pt x="907" y="6506"/>
                  </a:cubicBezTo>
                  <a:cubicBezTo>
                    <a:pt x="962" y="6536"/>
                    <a:pt x="1025" y="6561"/>
                    <a:pt x="1084" y="6582"/>
                  </a:cubicBezTo>
                  <a:cubicBezTo>
                    <a:pt x="1105" y="6591"/>
                    <a:pt x="1127" y="6595"/>
                    <a:pt x="1148" y="6603"/>
                  </a:cubicBezTo>
                  <a:cubicBezTo>
                    <a:pt x="1139" y="6663"/>
                    <a:pt x="1135" y="6726"/>
                    <a:pt x="1139" y="6790"/>
                  </a:cubicBezTo>
                  <a:cubicBezTo>
                    <a:pt x="1152" y="6908"/>
                    <a:pt x="1177" y="7018"/>
                    <a:pt x="1224" y="7128"/>
                  </a:cubicBezTo>
                  <a:cubicBezTo>
                    <a:pt x="1237" y="7149"/>
                    <a:pt x="1245" y="7175"/>
                    <a:pt x="1258" y="7200"/>
                  </a:cubicBezTo>
                  <a:cubicBezTo>
                    <a:pt x="1266" y="7221"/>
                    <a:pt x="1283" y="7234"/>
                    <a:pt x="1300" y="7251"/>
                  </a:cubicBezTo>
                  <a:cubicBezTo>
                    <a:pt x="1326" y="7276"/>
                    <a:pt x="1355" y="7298"/>
                    <a:pt x="1385" y="7319"/>
                  </a:cubicBezTo>
                  <a:cubicBezTo>
                    <a:pt x="1419" y="7340"/>
                    <a:pt x="1457" y="7357"/>
                    <a:pt x="1491" y="7370"/>
                  </a:cubicBezTo>
                  <a:cubicBezTo>
                    <a:pt x="1540" y="7382"/>
                    <a:pt x="1586" y="7390"/>
                    <a:pt x="1635" y="7395"/>
                  </a:cubicBezTo>
                  <a:lnTo>
                    <a:pt x="1635" y="7395"/>
                  </a:lnTo>
                  <a:cubicBezTo>
                    <a:pt x="1697" y="7390"/>
                    <a:pt x="1759" y="7386"/>
                    <a:pt x="1821" y="7370"/>
                  </a:cubicBezTo>
                  <a:cubicBezTo>
                    <a:pt x="1922" y="7344"/>
                    <a:pt x="2020" y="7306"/>
                    <a:pt x="2113" y="7255"/>
                  </a:cubicBezTo>
                  <a:cubicBezTo>
                    <a:pt x="2244" y="7179"/>
                    <a:pt x="2367" y="7090"/>
                    <a:pt x="2481" y="6989"/>
                  </a:cubicBezTo>
                  <a:lnTo>
                    <a:pt x="2481" y="6989"/>
                  </a:lnTo>
                  <a:lnTo>
                    <a:pt x="2473" y="6993"/>
                  </a:lnTo>
                  <a:cubicBezTo>
                    <a:pt x="2570" y="6904"/>
                    <a:pt x="2655" y="6807"/>
                    <a:pt x="2727" y="6697"/>
                  </a:cubicBezTo>
                  <a:cubicBezTo>
                    <a:pt x="2735" y="6688"/>
                    <a:pt x="2739" y="6680"/>
                    <a:pt x="2743" y="6671"/>
                  </a:cubicBezTo>
                  <a:cubicBezTo>
                    <a:pt x="2748" y="6663"/>
                    <a:pt x="2756" y="6654"/>
                    <a:pt x="2760" y="6654"/>
                  </a:cubicBezTo>
                  <a:cubicBezTo>
                    <a:pt x="2765" y="6652"/>
                    <a:pt x="2768" y="6651"/>
                    <a:pt x="2771" y="6651"/>
                  </a:cubicBezTo>
                  <a:cubicBezTo>
                    <a:pt x="2774" y="6651"/>
                    <a:pt x="2777" y="6652"/>
                    <a:pt x="2782" y="6654"/>
                  </a:cubicBezTo>
                  <a:cubicBezTo>
                    <a:pt x="2794" y="6654"/>
                    <a:pt x="2803" y="6663"/>
                    <a:pt x="2807" y="6675"/>
                  </a:cubicBezTo>
                  <a:cubicBezTo>
                    <a:pt x="2828" y="6730"/>
                    <a:pt x="2853" y="6790"/>
                    <a:pt x="2883" y="6840"/>
                  </a:cubicBezTo>
                  <a:lnTo>
                    <a:pt x="2879" y="6832"/>
                  </a:lnTo>
                  <a:lnTo>
                    <a:pt x="2879" y="6832"/>
                  </a:lnTo>
                  <a:cubicBezTo>
                    <a:pt x="2930" y="6925"/>
                    <a:pt x="2989" y="7010"/>
                    <a:pt x="3061" y="7086"/>
                  </a:cubicBezTo>
                  <a:lnTo>
                    <a:pt x="3052" y="7082"/>
                  </a:lnTo>
                  <a:lnTo>
                    <a:pt x="3052" y="7082"/>
                  </a:lnTo>
                  <a:cubicBezTo>
                    <a:pt x="3124" y="7154"/>
                    <a:pt x="3201" y="7221"/>
                    <a:pt x="3289" y="7276"/>
                  </a:cubicBezTo>
                  <a:cubicBezTo>
                    <a:pt x="3357" y="7319"/>
                    <a:pt x="3433" y="7357"/>
                    <a:pt x="3510" y="7382"/>
                  </a:cubicBezTo>
                  <a:cubicBezTo>
                    <a:pt x="3569" y="7399"/>
                    <a:pt x="3632" y="7412"/>
                    <a:pt x="3692" y="7416"/>
                  </a:cubicBezTo>
                  <a:cubicBezTo>
                    <a:pt x="3742" y="7416"/>
                    <a:pt x="3793" y="7412"/>
                    <a:pt x="3844" y="7403"/>
                  </a:cubicBezTo>
                  <a:cubicBezTo>
                    <a:pt x="3886" y="7391"/>
                    <a:pt x="3929" y="7374"/>
                    <a:pt x="3967" y="7353"/>
                  </a:cubicBezTo>
                  <a:cubicBezTo>
                    <a:pt x="4005" y="7331"/>
                    <a:pt x="4039" y="7310"/>
                    <a:pt x="4068" y="7281"/>
                  </a:cubicBezTo>
                  <a:lnTo>
                    <a:pt x="4072" y="7281"/>
                  </a:lnTo>
                  <a:cubicBezTo>
                    <a:pt x="4111" y="7243"/>
                    <a:pt x="4144" y="7200"/>
                    <a:pt x="4178" y="7154"/>
                  </a:cubicBezTo>
                  <a:cubicBezTo>
                    <a:pt x="4195" y="7120"/>
                    <a:pt x="4216" y="7086"/>
                    <a:pt x="4233" y="7048"/>
                  </a:cubicBezTo>
                  <a:cubicBezTo>
                    <a:pt x="4250" y="7010"/>
                    <a:pt x="4263" y="6967"/>
                    <a:pt x="4276" y="6929"/>
                  </a:cubicBezTo>
                  <a:cubicBezTo>
                    <a:pt x="4288" y="6891"/>
                    <a:pt x="4297" y="6853"/>
                    <a:pt x="4305" y="6819"/>
                  </a:cubicBezTo>
                  <a:cubicBezTo>
                    <a:pt x="4305" y="6807"/>
                    <a:pt x="4314" y="6794"/>
                    <a:pt x="4326" y="6790"/>
                  </a:cubicBezTo>
                  <a:cubicBezTo>
                    <a:pt x="4330" y="6789"/>
                    <a:pt x="4333" y="6788"/>
                    <a:pt x="4337" y="6788"/>
                  </a:cubicBezTo>
                  <a:cubicBezTo>
                    <a:pt x="4346" y="6788"/>
                    <a:pt x="4354" y="6792"/>
                    <a:pt x="4360" y="6798"/>
                  </a:cubicBezTo>
                  <a:cubicBezTo>
                    <a:pt x="4420" y="6845"/>
                    <a:pt x="4479" y="6887"/>
                    <a:pt x="4538" y="6925"/>
                  </a:cubicBezTo>
                  <a:lnTo>
                    <a:pt x="4534" y="6925"/>
                  </a:lnTo>
                  <a:cubicBezTo>
                    <a:pt x="4602" y="6963"/>
                    <a:pt x="4669" y="6997"/>
                    <a:pt x="4745" y="7022"/>
                  </a:cubicBezTo>
                  <a:cubicBezTo>
                    <a:pt x="4788" y="7035"/>
                    <a:pt x="4830" y="7044"/>
                    <a:pt x="4877" y="7048"/>
                  </a:cubicBezTo>
                  <a:cubicBezTo>
                    <a:pt x="4906" y="7048"/>
                    <a:pt x="4936" y="7044"/>
                    <a:pt x="4966" y="7035"/>
                  </a:cubicBezTo>
                  <a:cubicBezTo>
                    <a:pt x="4991" y="7027"/>
                    <a:pt x="5016" y="7018"/>
                    <a:pt x="5037" y="7006"/>
                  </a:cubicBezTo>
                  <a:cubicBezTo>
                    <a:pt x="5063" y="6993"/>
                    <a:pt x="5084" y="6976"/>
                    <a:pt x="5105" y="6959"/>
                  </a:cubicBezTo>
                  <a:cubicBezTo>
                    <a:pt x="5131" y="6934"/>
                    <a:pt x="5156" y="6904"/>
                    <a:pt x="5177" y="6874"/>
                  </a:cubicBezTo>
                  <a:cubicBezTo>
                    <a:pt x="5211" y="6815"/>
                    <a:pt x="5236" y="6756"/>
                    <a:pt x="5258" y="6692"/>
                  </a:cubicBezTo>
                  <a:cubicBezTo>
                    <a:pt x="5291" y="6570"/>
                    <a:pt x="5308" y="6451"/>
                    <a:pt x="5313" y="6328"/>
                  </a:cubicBezTo>
                  <a:lnTo>
                    <a:pt x="5313" y="6328"/>
                  </a:lnTo>
                  <a:cubicBezTo>
                    <a:pt x="5313" y="6330"/>
                    <a:pt x="5313" y="6331"/>
                    <a:pt x="5313" y="6333"/>
                  </a:cubicBezTo>
                  <a:lnTo>
                    <a:pt x="5313" y="6328"/>
                  </a:lnTo>
                  <a:cubicBezTo>
                    <a:pt x="5313" y="6328"/>
                    <a:pt x="5313" y="6328"/>
                    <a:pt x="5313" y="6328"/>
                  </a:cubicBezTo>
                  <a:lnTo>
                    <a:pt x="5313" y="6328"/>
                  </a:lnTo>
                  <a:cubicBezTo>
                    <a:pt x="5312" y="6156"/>
                    <a:pt x="5295" y="5984"/>
                    <a:pt x="5258" y="5816"/>
                  </a:cubicBezTo>
                  <a:lnTo>
                    <a:pt x="5258" y="5812"/>
                  </a:lnTo>
                  <a:cubicBezTo>
                    <a:pt x="5224" y="5672"/>
                    <a:pt x="5177" y="5541"/>
                    <a:pt x="5109" y="5414"/>
                  </a:cubicBezTo>
                  <a:cubicBezTo>
                    <a:pt x="5080" y="5359"/>
                    <a:pt x="5046" y="5304"/>
                    <a:pt x="5008" y="5257"/>
                  </a:cubicBezTo>
                  <a:cubicBezTo>
                    <a:pt x="4995" y="5245"/>
                    <a:pt x="4995" y="5224"/>
                    <a:pt x="5008" y="5211"/>
                  </a:cubicBezTo>
                  <a:cubicBezTo>
                    <a:pt x="5012" y="5207"/>
                    <a:pt x="5021" y="5202"/>
                    <a:pt x="5029" y="5202"/>
                  </a:cubicBezTo>
                  <a:cubicBezTo>
                    <a:pt x="5032" y="5201"/>
                    <a:pt x="5034" y="5201"/>
                    <a:pt x="5036" y="5201"/>
                  </a:cubicBezTo>
                  <a:cubicBezTo>
                    <a:pt x="5041" y="5201"/>
                    <a:pt x="5045" y="5202"/>
                    <a:pt x="5050" y="5202"/>
                  </a:cubicBezTo>
                  <a:lnTo>
                    <a:pt x="5059" y="5207"/>
                  </a:lnTo>
                  <a:lnTo>
                    <a:pt x="5063" y="5207"/>
                  </a:lnTo>
                  <a:cubicBezTo>
                    <a:pt x="5109" y="5224"/>
                    <a:pt x="5156" y="5232"/>
                    <a:pt x="5207" y="5241"/>
                  </a:cubicBezTo>
                  <a:cubicBezTo>
                    <a:pt x="5253" y="5249"/>
                    <a:pt x="5300" y="5253"/>
                    <a:pt x="5350" y="5257"/>
                  </a:cubicBezTo>
                  <a:lnTo>
                    <a:pt x="5350" y="5257"/>
                  </a:lnTo>
                  <a:cubicBezTo>
                    <a:pt x="5390" y="5257"/>
                    <a:pt x="5434" y="5253"/>
                    <a:pt x="5478" y="5249"/>
                  </a:cubicBezTo>
                  <a:cubicBezTo>
                    <a:pt x="5516" y="5245"/>
                    <a:pt x="5550" y="5241"/>
                    <a:pt x="5588" y="5232"/>
                  </a:cubicBezTo>
                  <a:lnTo>
                    <a:pt x="5579" y="5232"/>
                  </a:lnTo>
                  <a:cubicBezTo>
                    <a:pt x="5622" y="5219"/>
                    <a:pt x="5664" y="5207"/>
                    <a:pt x="5702" y="5194"/>
                  </a:cubicBezTo>
                  <a:cubicBezTo>
                    <a:pt x="5732" y="5177"/>
                    <a:pt x="5765" y="5164"/>
                    <a:pt x="5795" y="5147"/>
                  </a:cubicBezTo>
                  <a:cubicBezTo>
                    <a:pt x="5859" y="5114"/>
                    <a:pt x="5918" y="5071"/>
                    <a:pt x="5973" y="5020"/>
                  </a:cubicBezTo>
                  <a:cubicBezTo>
                    <a:pt x="6032" y="4965"/>
                    <a:pt x="6083" y="4906"/>
                    <a:pt x="6125" y="4838"/>
                  </a:cubicBezTo>
                  <a:cubicBezTo>
                    <a:pt x="6125" y="4838"/>
                    <a:pt x="6125" y="4836"/>
                    <a:pt x="6127" y="4835"/>
                  </a:cubicBezTo>
                  <a:lnTo>
                    <a:pt x="6127" y="4835"/>
                  </a:lnTo>
                  <a:cubicBezTo>
                    <a:pt x="6127" y="4836"/>
                    <a:pt x="6126" y="4837"/>
                    <a:pt x="6125" y="4838"/>
                  </a:cubicBezTo>
                  <a:lnTo>
                    <a:pt x="6129" y="4834"/>
                  </a:lnTo>
                  <a:lnTo>
                    <a:pt x="6129" y="4834"/>
                  </a:lnTo>
                  <a:cubicBezTo>
                    <a:pt x="6129" y="4834"/>
                    <a:pt x="6128" y="4834"/>
                    <a:pt x="6127" y="4835"/>
                  </a:cubicBezTo>
                  <a:lnTo>
                    <a:pt x="6127" y="4835"/>
                  </a:lnTo>
                  <a:cubicBezTo>
                    <a:pt x="6148" y="4798"/>
                    <a:pt x="6172" y="4757"/>
                    <a:pt x="6189" y="4716"/>
                  </a:cubicBezTo>
                  <a:cubicBezTo>
                    <a:pt x="6206" y="4682"/>
                    <a:pt x="6218" y="4644"/>
                    <a:pt x="6231" y="4606"/>
                  </a:cubicBezTo>
                  <a:cubicBezTo>
                    <a:pt x="6231" y="4601"/>
                    <a:pt x="6231" y="4601"/>
                    <a:pt x="6231" y="4601"/>
                  </a:cubicBezTo>
                  <a:cubicBezTo>
                    <a:pt x="6244" y="4559"/>
                    <a:pt x="6256" y="4513"/>
                    <a:pt x="6265" y="4470"/>
                  </a:cubicBezTo>
                  <a:cubicBezTo>
                    <a:pt x="6269" y="4428"/>
                    <a:pt x="6273" y="4381"/>
                    <a:pt x="6278" y="4339"/>
                  </a:cubicBezTo>
                  <a:lnTo>
                    <a:pt x="6278" y="4339"/>
                  </a:lnTo>
                  <a:cubicBezTo>
                    <a:pt x="6278" y="4342"/>
                    <a:pt x="6278" y="4345"/>
                    <a:pt x="6278" y="4347"/>
                  </a:cubicBezTo>
                  <a:lnTo>
                    <a:pt x="6278" y="4339"/>
                  </a:lnTo>
                  <a:cubicBezTo>
                    <a:pt x="6278" y="4339"/>
                    <a:pt x="6278" y="4339"/>
                    <a:pt x="6278" y="4339"/>
                  </a:cubicBezTo>
                  <a:lnTo>
                    <a:pt x="6278" y="4339"/>
                  </a:lnTo>
                  <a:cubicBezTo>
                    <a:pt x="6278" y="4295"/>
                    <a:pt x="6277" y="4247"/>
                    <a:pt x="6269" y="4199"/>
                  </a:cubicBezTo>
                  <a:cubicBezTo>
                    <a:pt x="6265" y="4157"/>
                    <a:pt x="6256" y="4115"/>
                    <a:pt x="6248" y="4068"/>
                  </a:cubicBezTo>
                  <a:cubicBezTo>
                    <a:pt x="6235" y="4022"/>
                    <a:pt x="6223" y="3975"/>
                    <a:pt x="6201" y="3928"/>
                  </a:cubicBezTo>
                  <a:cubicBezTo>
                    <a:pt x="6184" y="3882"/>
                    <a:pt x="6163" y="3840"/>
                    <a:pt x="6142" y="3797"/>
                  </a:cubicBezTo>
                  <a:cubicBezTo>
                    <a:pt x="6129" y="3776"/>
                    <a:pt x="6121" y="3755"/>
                    <a:pt x="6108" y="3738"/>
                  </a:cubicBezTo>
                  <a:cubicBezTo>
                    <a:pt x="6100" y="3725"/>
                    <a:pt x="6100" y="3708"/>
                    <a:pt x="6108" y="3696"/>
                  </a:cubicBezTo>
                  <a:cubicBezTo>
                    <a:pt x="6117" y="3687"/>
                    <a:pt x="6129" y="3683"/>
                    <a:pt x="6142" y="3683"/>
                  </a:cubicBezTo>
                  <a:cubicBezTo>
                    <a:pt x="6176" y="3696"/>
                    <a:pt x="6210" y="3704"/>
                    <a:pt x="6248" y="3708"/>
                  </a:cubicBezTo>
                  <a:cubicBezTo>
                    <a:pt x="6282" y="3717"/>
                    <a:pt x="6316" y="3717"/>
                    <a:pt x="6349" y="3721"/>
                  </a:cubicBezTo>
                  <a:lnTo>
                    <a:pt x="6349" y="3721"/>
                  </a:lnTo>
                  <a:cubicBezTo>
                    <a:pt x="6402" y="3721"/>
                    <a:pt x="6454" y="3716"/>
                    <a:pt x="6502" y="3704"/>
                  </a:cubicBezTo>
                  <a:lnTo>
                    <a:pt x="6493" y="3704"/>
                  </a:lnTo>
                  <a:cubicBezTo>
                    <a:pt x="6540" y="3696"/>
                    <a:pt x="6582" y="3679"/>
                    <a:pt x="6625" y="3658"/>
                  </a:cubicBezTo>
                  <a:lnTo>
                    <a:pt x="6629" y="3653"/>
                  </a:lnTo>
                  <a:cubicBezTo>
                    <a:pt x="6667" y="3632"/>
                    <a:pt x="6701" y="3607"/>
                    <a:pt x="6735" y="3581"/>
                  </a:cubicBezTo>
                  <a:cubicBezTo>
                    <a:pt x="6773" y="3543"/>
                    <a:pt x="6807" y="3501"/>
                    <a:pt x="6836" y="3454"/>
                  </a:cubicBezTo>
                  <a:lnTo>
                    <a:pt x="6836" y="3454"/>
                  </a:lnTo>
                  <a:cubicBezTo>
                    <a:pt x="6836" y="3455"/>
                    <a:pt x="6836" y="3456"/>
                    <a:pt x="6836" y="3456"/>
                  </a:cubicBezTo>
                  <a:lnTo>
                    <a:pt x="6836" y="3456"/>
                  </a:lnTo>
                  <a:cubicBezTo>
                    <a:pt x="6868" y="3407"/>
                    <a:pt x="6892" y="3355"/>
                    <a:pt x="6908" y="3302"/>
                  </a:cubicBezTo>
                  <a:lnTo>
                    <a:pt x="6908" y="3306"/>
                  </a:lnTo>
                  <a:cubicBezTo>
                    <a:pt x="6925" y="3243"/>
                    <a:pt x="6938" y="3184"/>
                    <a:pt x="6938" y="3120"/>
                  </a:cubicBezTo>
                  <a:lnTo>
                    <a:pt x="6938" y="3129"/>
                  </a:lnTo>
                  <a:cubicBezTo>
                    <a:pt x="6942" y="3065"/>
                    <a:pt x="6934" y="3002"/>
                    <a:pt x="6921" y="2942"/>
                  </a:cubicBezTo>
                  <a:cubicBezTo>
                    <a:pt x="6921" y="2942"/>
                    <a:pt x="6921" y="2942"/>
                    <a:pt x="6921" y="2938"/>
                  </a:cubicBezTo>
                  <a:lnTo>
                    <a:pt x="6921" y="2934"/>
                  </a:lnTo>
                  <a:cubicBezTo>
                    <a:pt x="6909" y="2885"/>
                    <a:pt x="6892" y="2839"/>
                    <a:pt x="6872" y="2794"/>
                  </a:cubicBezTo>
                  <a:lnTo>
                    <a:pt x="6872" y="2794"/>
                  </a:lnTo>
                  <a:cubicBezTo>
                    <a:pt x="6873" y="2796"/>
                    <a:pt x="6874" y="2797"/>
                    <a:pt x="6874" y="2798"/>
                  </a:cubicBezTo>
                  <a:lnTo>
                    <a:pt x="6870" y="2790"/>
                  </a:lnTo>
                  <a:lnTo>
                    <a:pt x="6870" y="2790"/>
                  </a:lnTo>
                  <a:cubicBezTo>
                    <a:pt x="6871" y="2791"/>
                    <a:pt x="6871" y="2793"/>
                    <a:pt x="6872" y="2794"/>
                  </a:cubicBezTo>
                  <a:lnTo>
                    <a:pt x="6872" y="2794"/>
                  </a:lnTo>
                  <a:cubicBezTo>
                    <a:pt x="6847" y="2749"/>
                    <a:pt x="6818" y="2708"/>
                    <a:pt x="6781" y="2667"/>
                  </a:cubicBezTo>
                  <a:cubicBezTo>
                    <a:pt x="6743" y="2629"/>
                    <a:pt x="6701" y="2591"/>
                    <a:pt x="6654" y="2561"/>
                  </a:cubicBezTo>
                  <a:cubicBezTo>
                    <a:pt x="6620" y="2540"/>
                    <a:pt x="6587" y="2523"/>
                    <a:pt x="6548" y="2511"/>
                  </a:cubicBezTo>
                  <a:cubicBezTo>
                    <a:pt x="6536" y="2502"/>
                    <a:pt x="6527" y="2489"/>
                    <a:pt x="6527" y="2472"/>
                  </a:cubicBezTo>
                  <a:cubicBezTo>
                    <a:pt x="6527" y="2468"/>
                    <a:pt x="6532" y="2460"/>
                    <a:pt x="6536" y="2456"/>
                  </a:cubicBezTo>
                  <a:cubicBezTo>
                    <a:pt x="6540" y="2451"/>
                    <a:pt x="6544" y="2447"/>
                    <a:pt x="6548" y="2447"/>
                  </a:cubicBezTo>
                  <a:cubicBezTo>
                    <a:pt x="6557" y="2443"/>
                    <a:pt x="6561" y="2439"/>
                    <a:pt x="6570" y="2434"/>
                  </a:cubicBezTo>
                  <a:lnTo>
                    <a:pt x="6565" y="2434"/>
                  </a:lnTo>
                  <a:cubicBezTo>
                    <a:pt x="6646" y="2392"/>
                    <a:pt x="6722" y="2337"/>
                    <a:pt x="6794" y="2278"/>
                  </a:cubicBezTo>
                  <a:lnTo>
                    <a:pt x="6798" y="2274"/>
                  </a:lnTo>
                  <a:cubicBezTo>
                    <a:pt x="6798" y="2274"/>
                    <a:pt x="6802" y="2274"/>
                    <a:pt x="6802" y="2269"/>
                  </a:cubicBezTo>
                  <a:cubicBezTo>
                    <a:pt x="6832" y="2244"/>
                    <a:pt x="6857" y="2210"/>
                    <a:pt x="6883" y="2180"/>
                  </a:cubicBezTo>
                  <a:cubicBezTo>
                    <a:pt x="6896" y="2159"/>
                    <a:pt x="6904" y="2134"/>
                    <a:pt x="6912" y="2113"/>
                  </a:cubicBezTo>
                  <a:cubicBezTo>
                    <a:pt x="6917" y="2096"/>
                    <a:pt x="6921" y="2079"/>
                    <a:pt x="6925" y="2058"/>
                  </a:cubicBezTo>
                  <a:cubicBezTo>
                    <a:pt x="6925" y="2041"/>
                    <a:pt x="6921" y="2024"/>
                    <a:pt x="6917" y="2007"/>
                  </a:cubicBezTo>
                  <a:cubicBezTo>
                    <a:pt x="6912" y="1986"/>
                    <a:pt x="6904" y="1969"/>
                    <a:pt x="6896" y="1952"/>
                  </a:cubicBezTo>
                  <a:cubicBezTo>
                    <a:pt x="6883" y="1931"/>
                    <a:pt x="6866" y="1910"/>
                    <a:pt x="6849" y="1888"/>
                  </a:cubicBezTo>
                  <a:cubicBezTo>
                    <a:pt x="6819" y="1859"/>
                    <a:pt x="6785" y="1833"/>
                    <a:pt x="6752" y="1808"/>
                  </a:cubicBezTo>
                  <a:cubicBezTo>
                    <a:pt x="6671" y="1761"/>
                    <a:pt x="6582" y="1723"/>
                    <a:pt x="6493" y="1694"/>
                  </a:cubicBezTo>
                  <a:cubicBezTo>
                    <a:pt x="6362" y="1656"/>
                    <a:pt x="6231" y="1634"/>
                    <a:pt x="6096" y="1630"/>
                  </a:cubicBezTo>
                  <a:lnTo>
                    <a:pt x="6104" y="1630"/>
                  </a:lnTo>
                  <a:cubicBezTo>
                    <a:pt x="6087" y="1629"/>
                    <a:pt x="6069" y="1629"/>
                    <a:pt x="6052" y="1629"/>
                  </a:cubicBezTo>
                  <a:cubicBezTo>
                    <a:pt x="5969" y="1629"/>
                    <a:pt x="5888" y="1637"/>
                    <a:pt x="5808" y="1651"/>
                  </a:cubicBezTo>
                  <a:cubicBezTo>
                    <a:pt x="5805" y="1652"/>
                    <a:pt x="5803" y="1653"/>
                    <a:pt x="5801" y="1653"/>
                  </a:cubicBezTo>
                  <a:cubicBezTo>
                    <a:pt x="5791" y="1653"/>
                    <a:pt x="5781" y="1646"/>
                    <a:pt x="5774" y="1639"/>
                  </a:cubicBezTo>
                  <a:cubicBezTo>
                    <a:pt x="5770" y="1630"/>
                    <a:pt x="5770" y="1622"/>
                    <a:pt x="5770" y="1613"/>
                  </a:cubicBezTo>
                  <a:cubicBezTo>
                    <a:pt x="5791" y="1529"/>
                    <a:pt x="5803" y="1440"/>
                    <a:pt x="5808" y="1352"/>
                  </a:cubicBezTo>
                  <a:lnTo>
                    <a:pt x="5808" y="1352"/>
                  </a:lnTo>
                  <a:cubicBezTo>
                    <a:pt x="5808" y="1356"/>
                    <a:pt x="5808" y="1360"/>
                    <a:pt x="5808" y="1364"/>
                  </a:cubicBezTo>
                  <a:lnTo>
                    <a:pt x="5808" y="1351"/>
                  </a:lnTo>
                  <a:cubicBezTo>
                    <a:pt x="5808" y="1351"/>
                    <a:pt x="5808" y="1351"/>
                    <a:pt x="5808" y="1352"/>
                  </a:cubicBezTo>
                  <a:lnTo>
                    <a:pt x="5808" y="1352"/>
                  </a:lnTo>
                  <a:cubicBezTo>
                    <a:pt x="5807" y="1279"/>
                    <a:pt x="5803" y="1203"/>
                    <a:pt x="5787" y="1135"/>
                  </a:cubicBezTo>
                  <a:cubicBezTo>
                    <a:pt x="5787" y="1131"/>
                    <a:pt x="5787" y="1131"/>
                    <a:pt x="5787" y="1131"/>
                  </a:cubicBezTo>
                  <a:cubicBezTo>
                    <a:pt x="5774" y="1084"/>
                    <a:pt x="5753" y="1038"/>
                    <a:pt x="5732" y="995"/>
                  </a:cubicBezTo>
                  <a:cubicBezTo>
                    <a:pt x="5732" y="995"/>
                    <a:pt x="5732" y="991"/>
                    <a:pt x="5727" y="987"/>
                  </a:cubicBezTo>
                  <a:cubicBezTo>
                    <a:pt x="5727" y="991"/>
                    <a:pt x="5727" y="991"/>
                    <a:pt x="5727" y="991"/>
                  </a:cubicBezTo>
                  <a:cubicBezTo>
                    <a:pt x="5710" y="961"/>
                    <a:pt x="5689" y="932"/>
                    <a:pt x="5664" y="902"/>
                  </a:cubicBezTo>
                  <a:cubicBezTo>
                    <a:pt x="5638" y="877"/>
                    <a:pt x="5609" y="851"/>
                    <a:pt x="5579" y="830"/>
                  </a:cubicBezTo>
                  <a:lnTo>
                    <a:pt x="5575" y="830"/>
                  </a:lnTo>
                  <a:cubicBezTo>
                    <a:pt x="5511" y="792"/>
                    <a:pt x="5440" y="771"/>
                    <a:pt x="5368" y="771"/>
                  </a:cubicBezTo>
                  <a:lnTo>
                    <a:pt x="5363" y="771"/>
                  </a:lnTo>
                  <a:cubicBezTo>
                    <a:pt x="5354" y="770"/>
                    <a:pt x="5344" y="770"/>
                    <a:pt x="5334" y="770"/>
                  </a:cubicBezTo>
                  <a:cubicBezTo>
                    <a:pt x="5290" y="770"/>
                    <a:pt x="5249" y="778"/>
                    <a:pt x="5207" y="788"/>
                  </a:cubicBezTo>
                  <a:cubicBezTo>
                    <a:pt x="5143" y="805"/>
                    <a:pt x="5080" y="826"/>
                    <a:pt x="5025" y="856"/>
                  </a:cubicBezTo>
                  <a:cubicBezTo>
                    <a:pt x="4982" y="881"/>
                    <a:pt x="4944" y="906"/>
                    <a:pt x="4906" y="932"/>
                  </a:cubicBezTo>
                  <a:cubicBezTo>
                    <a:pt x="4872" y="957"/>
                    <a:pt x="4839" y="987"/>
                    <a:pt x="4805" y="1012"/>
                  </a:cubicBezTo>
                  <a:cubicBezTo>
                    <a:pt x="4805" y="1012"/>
                    <a:pt x="4805" y="1012"/>
                    <a:pt x="4805" y="1017"/>
                  </a:cubicBezTo>
                  <a:cubicBezTo>
                    <a:pt x="4784" y="1033"/>
                    <a:pt x="4767" y="1050"/>
                    <a:pt x="4750" y="1072"/>
                  </a:cubicBezTo>
                  <a:cubicBezTo>
                    <a:pt x="4743" y="1078"/>
                    <a:pt x="4733" y="1082"/>
                    <a:pt x="4721" y="1082"/>
                  </a:cubicBezTo>
                  <a:cubicBezTo>
                    <a:pt x="4716" y="1082"/>
                    <a:pt x="4712" y="1081"/>
                    <a:pt x="4707" y="1080"/>
                  </a:cubicBezTo>
                  <a:cubicBezTo>
                    <a:pt x="4703" y="1076"/>
                    <a:pt x="4699" y="1072"/>
                    <a:pt x="4695" y="1067"/>
                  </a:cubicBezTo>
                  <a:cubicBezTo>
                    <a:pt x="4690" y="1063"/>
                    <a:pt x="4690" y="1059"/>
                    <a:pt x="4690" y="1050"/>
                  </a:cubicBezTo>
                  <a:lnTo>
                    <a:pt x="4690" y="1038"/>
                  </a:lnTo>
                  <a:cubicBezTo>
                    <a:pt x="4678" y="987"/>
                    <a:pt x="4661" y="940"/>
                    <a:pt x="4640" y="894"/>
                  </a:cubicBezTo>
                  <a:cubicBezTo>
                    <a:pt x="4623" y="848"/>
                    <a:pt x="4606" y="806"/>
                    <a:pt x="4581" y="768"/>
                  </a:cubicBezTo>
                  <a:lnTo>
                    <a:pt x="4581" y="768"/>
                  </a:lnTo>
                  <a:cubicBezTo>
                    <a:pt x="4556" y="716"/>
                    <a:pt x="4524" y="672"/>
                    <a:pt x="4491" y="627"/>
                  </a:cubicBezTo>
                  <a:cubicBezTo>
                    <a:pt x="4462" y="585"/>
                    <a:pt x="4428" y="542"/>
                    <a:pt x="4394" y="509"/>
                  </a:cubicBezTo>
                  <a:cubicBezTo>
                    <a:pt x="4348" y="462"/>
                    <a:pt x="4301" y="415"/>
                    <a:pt x="4250" y="373"/>
                  </a:cubicBezTo>
                  <a:cubicBezTo>
                    <a:pt x="4199" y="335"/>
                    <a:pt x="4144" y="297"/>
                    <a:pt x="4089" y="263"/>
                  </a:cubicBezTo>
                  <a:cubicBezTo>
                    <a:pt x="4026" y="221"/>
                    <a:pt x="3958" y="183"/>
                    <a:pt x="3886" y="149"/>
                  </a:cubicBezTo>
                  <a:cubicBezTo>
                    <a:pt x="3818" y="119"/>
                    <a:pt x="3747" y="94"/>
                    <a:pt x="3670" y="68"/>
                  </a:cubicBezTo>
                  <a:cubicBezTo>
                    <a:pt x="3603" y="47"/>
                    <a:pt x="3531" y="30"/>
                    <a:pt x="3459" y="22"/>
                  </a:cubicBezTo>
                  <a:cubicBezTo>
                    <a:pt x="3391" y="9"/>
                    <a:pt x="3319" y="1"/>
                    <a:pt x="3247"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8"/>
            <p:cNvSpPr/>
            <p:nvPr/>
          </p:nvSpPr>
          <p:spPr>
            <a:xfrm>
              <a:off x="4481200" y="888525"/>
              <a:ext cx="150" cy="125"/>
            </a:xfrm>
            <a:custGeom>
              <a:rect b="b" l="l" r="r" t="t"/>
              <a:pathLst>
                <a:path extrusionOk="0" h="5" w="6">
                  <a:moveTo>
                    <a:pt x="1" y="0"/>
                  </a:moveTo>
                  <a:lnTo>
                    <a:pt x="1" y="4"/>
                  </a:lnTo>
                  <a:lnTo>
                    <a:pt x="5" y="4"/>
                  </a:lnTo>
                  <a:lnTo>
                    <a:pt x="1"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8"/>
            <p:cNvSpPr/>
            <p:nvPr/>
          </p:nvSpPr>
          <p:spPr>
            <a:xfrm>
              <a:off x="4461850" y="893275"/>
              <a:ext cx="25" cy="25"/>
            </a:xfrm>
            <a:custGeom>
              <a:rect b="b" l="l" r="r" t="t"/>
              <a:pathLst>
                <a:path extrusionOk="0" h="1" w="1">
                  <a:moveTo>
                    <a:pt x="0" y="1"/>
                  </a:moveTo>
                  <a:lnTo>
                    <a:pt x="0" y="1"/>
                  </a:lnTo>
                  <a:lnTo>
                    <a:pt x="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8"/>
            <p:cNvSpPr/>
            <p:nvPr/>
          </p:nvSpPr>
          <p:spPr>
            <a:xfrm>
              <a:off x="4486400" y="896250"/>
              <a:ext cx="25" cy="25"/>
            </a:xfrm>
            <a:custGeom>
              <a:rect b="b" l="l" r="r" t="t"/>
              <a:pathLst>
                <a:path extrusionOk="0" h="1" w="1">
                  <a:moveTo>
                    <a:pt x="0" y="0"/>
                  </a:moveTo>
                  <a:lnTo>
                    <a:pt x="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8"/>
            <p:cNvSpPr/>
            <p:nvPr/>
          </p:nvSpPr>
          <p:spPr>
            <a:xfrm>
              <a:off x="4486400" y="896125"/>
              <a:ext cx="25" cy="25"/>
            </a:xfrm>
            <a:custGeom>
              <a:rect b="b" l="l" r="r" t="t"/>
              <a:pathLst>
                <a:path extrusionOk="0" h="1" w="1">
                  <a:moveTo>
                    <a:pt x="0" y="1"/>
                  </a:moveTo>
                  <a:lnTo>
                    <a:pt x="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8"/>
            <p:cNvSpPr/>
            <p:nvPr/>
          </p:nvSpPr>
          <p:spPr>
            <a:xfrm>
              <a:off x="4486400" y="896250"/>
              <a:ext cx="25" cy="25"/>
            </a:xfrm>
            <a:custGeom>
              <a:rect b="b" l="l" r="r" t="t"/>
              <a:pathLst>
                <a:path extrusionOk="0" h="1" w="1">
                  <a:moveTo>
                    <a:pt x="0" y="0"/>
                  </a:move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8"/>
            <p:cNvSpPr/>
            <p:nvPr/>
          </p:nvSpPr>
          <p:spPr>
            <a:xfrm>
              <a:off x="4514975" y="919400"/>
              <a:ext cx="25" cy="150"/>
            </a:xfrm>
            <a:custGeom>
              <a:rect b="b" l="l" r="r" t="t"/>
              <a:pathLst>
                <a:path extrusionOk="0" h="6" w="1">
                  <a:moveTo>
                    <a:pt x="0" y="5"/>
                  </a:moveTo>
                  <a:lnTo>
                    <a:pt x="0" y="1"/>
                  </a:lnTo>
                  <a:cubicBezTo>
                    <a:pt x="0" y="1"/>
                    <a:pt x="0" y="5"/>
                    <a:pt x="0" y="5"/>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8"/>
            <p:cNvSpPr/>
            <p:nvPr/>
          </p:nvSpPr>
          <p:spPr>
            <a:xfrm>
              <a:off x="4515075" y="941200"/>
              <a:ext cx="25" cy="25"/>
            </a:xfrm>
            <a:custGeom>
              <a:rect b="b" l="l" r="r" t="t"/>
              <a:pathLst>
                <a:path extrusionOk="0" h="1" w="1">
                  <a:moveTo>
                    <a:pt x="0" y="1"/>
                  </a:moveTo>
                  <a:lnTo>
                    <a:pt x="0"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8"/>
            <p:cNvSpPr/>
            <p:nvPr/>
          </p:nvSpPr>
          <p:spPr>
            <a:xfrm>
              <a:off x="4515075" y="941200"/>
              <a:ext cx="25" cy="25"/>
            </a:xfrm>
            <a:custGeom>
              <a:rect b="b" l="l" r="r" t="t"/>
              <a:pathLst>
                <a:path extrusionOk="0" h="1" w="1">
                  <a:moveTo>
                    <a:pt x="0" y="1"/>
                  </a:move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8"/>
            <p:cNvSpPr/>
            <p:nvPr/>
          </p:nvSpPr>
          <p:spPr>
            <a:xfrm>
              <a:off x="4515075" y="941325"/>
              <a:ext cx="25" cy="25"/>
            </a:xfrm>
            <a:custGeom>
              <a:rect b="b" l="l" r="r" t="t"/>
              <a:pathLst>
                <a:path extrusionOk="0" h="1" w="1">
                  <a:moveTo>
                    <a:pt x="0" y="0"/>
                  </a:moveTo>
                  <a:lnTo>
                    <a:pt x="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8"/>
            <p:cNvSpPr/>
            <p:nvPr/>
          </p:nvSpPr>
          <p:spPr>
            <a:xfrm>
              <a:off x="4515075" y="941325"/>
              <a:ext cx="25" cy="25"/>
            </a:xfrm>
            <a:custGeom>
              <a:rect b="b" l="l" r="r" t="t"/>
              <a:pathLst>
                <a:path extrusionOk="0" h="1" w="1">
                  <a:moveTo>
                    <a:pt x="0" y="0"/>
                  </a:move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8"/>
            <p:cNvSpPr/>
            <p:nvPr/>
          </p:nvSpPr>
          <p:spPr>
            <a:xfrm>
              <a:off x="4515075" y="941325"/>
              <a:ext cx="25" cy="25"/>
            </a:xfrm>
            <a:custGeom>
              <a:rect b="b" l="l" r="r" t="t"/>
              <a:pathLst>
                <a:path extrusionOk="0" h="1" w="1">
                  <a:moveTo>
                    <a:pt x="0" y="0"/>
                  </a:moveTo>
                  <a:lnTo>
                    <a:pt x="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8"/>
            <p:cNvSpPr/>
            <p:nvPr/>
          </p:nvSpPr>
          <p:spPr>
            <a:xfrm>
              <a:off x="4510425" y="957300"/>
              <a:ext cx="125" cy="25"/>
            </a:xfrm>
            <a:custGeom>
              <a:rect b="b" l="l" r="r" t="t"/>
              <a:pathLst>
                <a:path extrusionOk="0" h="1" w="5">
                  <a:moveTo>
                    <a:pt x="0" y="0"/>
                  </a:moveTo>
                  <a:lnTo>
                    <a:pt x="0" y="0"/>
                  </a:lnTo>
                  <a:lnTo>
                    <a:pt x="4" y="0"/>
                  </a:lnTo>
                  <a:lnTo>
                    <a:pt x="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8"/>
            <p:cNvSpPr/>
            <p:nvPr/>
          </p:nvSpPr>
          <p:spPr>
            <a:xfrm>
              <a:off x="4497725" y="982900"/>
              <a:ext cx="25" cy="25"/>
            </a:xfrm>
            <a:custGeom>
              <a:rect b="b" l="l" r="r" t="t"/>
              <a:pathLst>
                <a:path extrusionOk="0" h="1" w="1">
                  <a:moveTo>
                    <a:pt x="0" y="0"/>
                  </a:moveTo>
                  <a:lnTo>
                    <a:pt x="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8"/>
            <p:cNvSpPr/>
            <p:nvPr/>
          </p:nvSpPr>
          <p:spPr>
            <a:xfrm>
              <a:off x="4497625" y="982800"/>
              <a:ext cx="25" cy="125"/>
            </a:xfrm>
            <a:custGeom>
              <a:rect b="b" l="l" r="r" t="t"/>
              <a:pathLst>
                <a:path extrusionOk="0" h="5" w="1">
                  <a:moveTo>
                    <a:pt x="0" y="4"/>
                  </a:moveTo>
                  <a:lnTo>
                    <a:pt x="0" y="4"/>
                  </a:lnTo>
                  <a:lnTo>
                    <a:pt x="0" y="0"/>
                  </a:lnTo>
                  <a:lnTo>
                    <a:pt x="0" y="0"/>
                  </a:lnTo>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8"/>
            <p:cNvSpPr/>
            <p:nvPr/>
          </p:nvSpPr>
          <p:spPr>
            <a:xfrm>
              <a:off x="4473275" y="1013050"/>
              <a:ext cx="25" cy="250"/>
            </a:xfrm>
            <a:custGeom>
              <a:rect b="b" l="l" r="r" t="t"/>
              <a:pathLst>
                <a:path extrusionOk="0" h="10" w="1">
                  <a:moveTo>
                    <a:pt x="1" y="9"/>
                  </a:moveTo>
                  <a:cubicBezTo>
                    <a:pt x="1" y="5"/>
                    <a:pt x="1" y="5"/>
                    <a:pt x="1" y="1"/>
                  </a:cubicBezTo>
                  <a:lnTo>
                    <a:pt x="1" y="9"/>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8"/>
            <p:cNvSpPr/>
            <p:nvPr/>
          </p:nvSpPr>
          <p:spPr>
            <a:xfrm>
              <a:off x="4389375" y="905225"/>
              <a:ext cx="13125" cy="13425"/>
            </a:xfrm>
            <a:custGeom>
              <a:rect b="b" l="l" r="r" t="t"/>
              <a:pathLst>
                <a:path extrusionOk="0" h="537" w="525">
                  <a:moveTo>
                    <a:pt x="288" y="1"/>
                  </a:moveTo>
                  <a:cubicBezTo>
                    <a:pt x="229" y="1"/>
                    <a:pt x="169" y="30"/>
                    <a:pt x="140" y="77"/>
                  </a:cubicBezTo>
                  <a:lnTo>
                    <a:pt x="140" y="81"/>
                  </a:lnTo>
                  <a:cubicBezTo>
                    <a:pt x="106" y="132"/>
                    <a:pt x="72" y="187"/>
                    <a:pt x="38" y="238"/>
                  </a:cubicBezTo>
                  <a:cubicBezTo>
                    <a:pt x="9" y="280"/>
                    <a:pt x="0" y="331"/>
                    <a:pt x="9" y="382"/>
                  </a:cubicBezTo>
                  <a:cubicBezTo>
                    <a:pt x="24" y="473"/>
                    <a:pt x="104" y="537"/>
                    <a:pt x="193" y="537"/>
                  </a:cubicBezTo>
                  <a:cubicBezTo>
                    <a:pt x="204" y="537"/>
                    <a:pt x="214" y="536"/>
                    <a:pt x="224" y="534"/>
                  </a:cubicBezTo>
                  <a:cubicBezTo>
                    <a:pt x="288" y="521"/>
                    <a:pt x="343" y="475"/>
                    <a:pt x="368" y="411"/>
                  </a:cubicBezTo>
                  <a:cubicBezTo>
                    <a:pt x="377" y="399"/>
                    <a:pt x="381" y="382"/>
                    <a:pt x="390" y="369"/>
                  </a:cubicBezTo>
                  <a:cubicBezTo>
                    <a:pt x="402" y="344"/>
                    <a:pt x="419" y="314"/>
                    <a:pt x="436" y="289"/>
                  </a:cubicBezTo>
                  <a:cubicBezTo>
                    <a:pt x="525" y="170"/>
                    <a:pt x="436" y="1"/>
                    <a:pt x="288"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8"/>
            <p:cNvSpPr/>
            <p:nvPr/>
          </p:nvSpPr>
          <p:spPr>
            <a:xfrm>
              <a:off x="4417525" y="929250"/>
              <a:ext cx="11550" cy="13250"/>
            </a:xfrm>
            <a:custGeom>
              <a:rect b="b" l="l" r="r" t="t"/>
              <a:pathLst>
                <a:path extrusionOk="0" h="530" w="462">
                  <a:moveTo>
                    <a:pt x="260" y="0"/>
                  </a:moveTo>
                  <a:cubicBezTo>
                    <a:pt x="256" y="0"/>
                    <a:pt x="253" y="0"/>
                    <a:pt x="250" y="1"/>
                  </a:cubicBezTo>
                  <a:cubicBezTo>
                    <a:pt x="247" y="0"/>
                    <a:pt x="243" y="0"/>
                    <a:pt x="240" y="0"/>
                  </a:cubicBezTo>
                  <a:cubicBezTo>
                    <a:pt x="155" y="0"/>
                    <a:pt x="79" y="54"/>
                    <a:pt x="51" y="136"/>
                  </a:cubicBezTo>
                  <a:cubicBezTo>
                    <a:pt x="42" y="174"/>
                    <a:pt x="30" y="212"/>
                    <a:pt x="21" y="250"/>
                  </a:cubicBezTo>
                  <a:cubicBezTo>
                    <a:pt x="0" y="305"/>
                    <a:pt x="4" y="360"/>
                    <a:pt x="25" y="411"/>
                  </a:cubicBezTo>
                  <a:cubicBezTo>
                    <a:pt x="64" y="491"/>
                    <a:pt x="140" y="530"/>
                    <a:pt x="216" y="530"/>
                  </a:cubicBezTo>
                  <a:cubicBezTo>
                    <a:pt x="297" y="530"/>
                    <a:pt x="378" y="484"/>
                    <a:pt x="411" y="394"/>
                  </a:cubicBezTo>
                  <a:cubicBezTo>
                    <a:pt x="423" y="356"/>
                    <a:pt x="432" y="314"/>
                    <a:pt x="444" y="276"/>
                  </a:cubicBezTo>
                  <a:cubicBezTo>
                    <a:pt x="461" y="225"/>
                    <a:pt x="457" y="170"/>
                    <a:pt x="436" y="119"/>
                  </a:cubicBezTo>
                  <a:cubicBezTo>
                    <a:pt x="404" y="46"/>
                    <a:pt x="336" y="0"/>
                    <a:pt x="260"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8"/>
            <p:cNvSpPr/>
            <p:nvPr/>
          </p:nvSpPr>
          <p:spPr>
            <a:xfrm>
              <a:off x="4405650" y="954400"/>
              <a:ext cx="9350" cy="10575"/>
            </a:xfrm>
            <a:custGeom>
              <a:rect b="b" l="l" r="r" t="t"/>
              <a:pathLst>
                <a:path extrusionOk="0" h="423" w="374">
                  <a:moveTo>
                    <a:pt x="212" y="0"/>
                  </a:moveTo>
                  <a:cubicBezTo>
                    <a:pt x="207" y="0"/>
                    <a:pt x="201" y="1"/>
                    <a:pt x="196" y="2"/>
                  </a:cubicBezTo>
                  <a:cubicBezTo>
                    <a:pt x="193" y="2"/>
                    <a:pt x="190" y="2"/>
                    <a:pt x="187" y="2"/>
                  </a:cubicBezTo>
                  <a:cubicBezTo>
                    <a:pt x="123" y="2"/>
                    <a:pt x="68" y="47"/>
                    <a:pt x="48" y="108"/>
                  </a:cubicBezTo>
                  <a:lnTo>
                    <a:pt x="48" y="103"/>
                  </a:lnTo>
                  <a:cubicBezTo>
                    <a:pt x="35" y="137"/>
                    <a:pt x="26" y="175"/>
                    <a:pt x="18" y="214"/>
                  </a:cubicBezTo>
                  <a:cubicBezTo>
                    <a:pt x="1" y="252"/>
                    <a:pt x="5" y="294"/>
                    <a:pt x="22" y="332"/>
                  </a:cubicBezTo>
                  <a:cubicBezTo>
                    <a:pt x="51" y="393"/>
                    <a:pt x="107" y="423"/>
                    <a:pt x="164" y="423"/>
                  </a:cubicBezTo>
                  <a:cubicBezTo>
                    <a:pt x="226" y="423"/>
                    <a:pt x="288" y="388"/>
                    <a:pt x="314" y="319"/>
                  </a:cubicBezTo>
                  <a:cubicBezTo>
                    <a:pt x="323" y="285"/>
                    <a:pt x="331" y="247"/>
                    <a:pt x="344" y="214"/>
                  </a:cubicBezTo>
                  <a:cubicBezTo>
                    <a:pt x="373" y="129"/>
                    <a:pt x="331" y="40"/>
                    <a:pt x="251" y="10"/>
                  </a:cubicBezTo>
                  <a:cubicBezTo>
                    <a:pt x="238" y="4"/>
                    <a:pt x="226" y="0"/>
                    <a:pt x="21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8"/>
            <p:cNvSpPr/>
            <p:nvPr/>
          </p:nvSpPr>
          <p:spPr>
            <a:xfrm>
              <a:off x="4377550" y="960775"/>
              <a:ext cx="11950" cy="12425"/>
            </a:xfrm>
            <a:custGeom>
              <a:rect b="b" l="l" r="r" t="t"/>
              <a:pathLst>
                <a:path extrusionOk="0" h="497" w="478">
                  <a:moveTo>
                    <a:pt x="274" y="1"/>
                  </a:moveTo>
                  <a:cubicBezTo>
                    <a:pt x="249" y="1"/>
                    <a:pt x="223" y="9"/>
                    <a:pt x="198" y="18"/>
                  </a:cubicBezTo>
                  <a:cubicBezTo>
                    <a:pt x="156" y="39"/>
                    <a:pt x="122" y="77"/>
                    <a:pt x="105" y="119"/>
                  </a:cubicBezTo>
                  <a:cubicBezTo>
                    <a:pt x="84" y="166"/>
                    <a:pt x="63" y="208"/>
                    <a:pt x="46" y="255"/>
                  </a:cubicBezTo>
                  <a:cubicBezTo>
                    <a:pt x="0" y="377"/>
                    <a:pt x="96" y="496"/>
                    <a:pt x="214" y="496"/>
                  </a:cubicBezTo>
                  <a:cubicBezTo>
                    <a:pt x="239" y="496"/>
                    <a:pt x="265" y="491"/>
                    <a:pt x="291" y="479"/>
                  </a:cubicBezTo>
                  <a:cubicBezTo>
                    <a:pt x="329" y="458"/>
                    <a:pt x="363" y="420"/>
                    <a:pt x="380" y="378"/>
                  </a:cubicBezTo>
                  <a:lnTo>
                    <a:pt x="444" y="242"/>
                  </a:lnTo>
                  <a:cubicBezTo>
                    <a:pt x="477" y="149"/>
                    <a:pt x="431" y="47"/>
                    <a:pt x="338" y="14"/>
                  </a:cubicBezTo>
                  <a:cubicBezTo>
                    <a:pt x="317" y="5"/>
                    <a:pt x="295" y="1"/>
                    <a:pt x="27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8"/>
            <p:cNvSpPr/>
            <p:nvPr/>
          </p:nvSpPr>
          <p:spPr>
            <a:xfrm>
              <a:off x="4375725" y="998975"/>
              <a:ext cx="11225" cy="13300"/>
            </a:xfrm>
            <a:custGeom>
              <a:rect b="b" l="l" r="r" t="t"/>
              <a:pathLst>
                <a:path extrusionOk="0" h="532" w="449">
                  <a:moveTo>
                    <a:pt x="241" y="1"/>
                  </a:moveTo>
                  <a:cubicBezTo>
                    <a:pt x="165" y="1"/>
                    <a:pt x="93" y="52"/>
                    <a:pt x="68" y="124"/>
                  </a:cubicBezTo>
                  <a:cubicBezTo>
                    <a:pt x="47" y="179"/>
                    <a:pt x="30" y="229"/>
                    <a:pt x="17" y="284"/>
                  </a:cubicBezTo>
                  <a:cubicBezTo>
                    <a:pt x="0" y="331"/>
                    <a:pt x="4" y="377"/>
                    <a:pt x="21" y="424"/>
                  </a:cubicBezTo>
                  <a:cubicBezTo>
                    <a:pt x="42" y="471"/>
                    <a:pt x="81" y="504"/>
                    <a:pt x="127" y="521"/>
                  </a:cubicBezTo>
                  <a:cubicBezTo>
                    <a:pt x="148" y="529"/>
                    <a:pt x="169" y="532"/>
                    <a:pt x="189" y="532"/>
                  </a:cubicBezTo>
                  <a:cubicBezTo>
                    <a:pt x="266" y="532"/>
                    <a:pt x="338" y="485"/>
                    <a:pt x="368" y="411"/>
                  </a:cubicBezTo>
                  <a:cubicBezTo>
                    <a:pt x="381" y="356"/>
                    <a:pt x="398" y="306"/>
                    <a:pt x="415" y="251"/>
                  </a:cubicBezTo>
                  <a:cubicBezTo>
                    <a:pt x="449" y="153"/>
                    <a:pt x="402" y="47"/>
                    <a:pt x="305" y="13"/>
                  </a:cubicBezTo>
                  <a:cubicBezTo>
                    <a:pt x="284" y="5"/>
                    <a:pt x="263" y="1"/>
                    <a:pt x="24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8"/>
            <p:cNvSpPr/>
            <p:nvPr/>
          </p:nvSpPr>
          <p:spPr>
            <a:xfrm>
              <a:off x="4407350" y="1007225"/>
              <a:ext cx="8600" cy="11475"/>
            </a:xfrm>
            <a:custGeom>
              <a:rect b="b" l="l" r="r" t="t"/>
              <a:pathLst>
                <a:path extrusionOk="0" h="459" w="344">
                  <a:moveTo>
                    <a:pt x="187" y="1"/>
                  </a:moveTo>
                  <a:cubicBezTo>
                    <a:pt x="166" y="1"/>
                    <a:pt x="140" y="5"/>
                    <a:pt x="119" y="18"/>
                  </a:cubicBezTo>
                  <a:lnTo>
                    <a:pt x="123" y="14"/>
                  </a:lnTo>
                  <a:lnTo>
                    <a:pt x="123" y="14"/>
                  </a:lnTo>
                  <a:cubicBezTo>
                    <a:pt x="85" y="31"/>
                    <a:pt x="56" y="60"/>
                    <a:pt x="43" y="102"/>
                  </a:cubicBezTo>
                  <a:cubicBezTo>
                    <a:pt x="30" y="162"/>
                    <a:pt x="18" y="225"/>
                    <a:pt x="5" y="289"/>
                  </a:cubicBezTo>
                  <a:cubicBezTo>
                    <a:pt x="1" y="331"/>
                    <a:pt x="13" y="369"/>
                    <a:pt x="39" y="403"/>
                  </a:cubicBezTo>
                  <a:cubicBezTo>
                    <a:pt x="64" y="433"/>
                    <a:pt x="102" y="454"/>
                    <a:pt x="145" y="458"/>
                  </a:cubicBezTo>
                  <a:cubicBezTo>
                    <a:pt x="150" y="459"/>
                    <a:pt x="155" y="459"/>
                    <a:pt x="160" y="459"/>
                  </a:cubicBezTo>
                  <a:cubicBezTo>
                    <a:pt x="196" y="459"/>
                    <a:pt x="229" y="446"/>
                    <a:pt x="259" y="420"/>
                  </a:cubicBezTo>
                  <a:cubicBezTo>
                    <a:pt x="289" y="395"/>
                    <a:pt x="310" y="356"/>
                    <a:pt x="314" y="314"/>
                  </a:cubicBezTo>
                  <a:cubicBezTo>
                    <a:pt x="318" y="280"/>
                    <a:pt x="327" y="246"/>
                    <a:pt x="331" y="208"/>
                  </a:cubicBezTo>
                  <a:cubicBezTo>
                    <a:pt x="344" y="170"/>
                    <a:pt x="344" y="128"/>
                    <a:pt x="327" y="90"/>
                  </a:cubicBezTo>
                  <a:cubicBezTo>
                    <a:pt x="310" y="56"/>
                    <a:pt x="280" y="26"/>
                    <a:pt x="238" y="9"/>
                  </a:cubicBezTo>
                  <a:cubicBezTo>
                    <a:pt x="225" y="5"/>
                    <a:pt x="204" y="1"/>
                    <a:pt x="18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8"/>
            <p:cNvSpPr/>
            <p:nvPr/>
          </p:nvSpPr>
          <p:spPr>
            <a:xfrm>
              <a:off x="4437550" y="1016325"/>
              <a:ext cx="7600" cy="12775"/>
            </a:xfrm>
            <a:custGeom>
              <a:rect b="b" l="l" r="r" t="t"/>
              <a:pathLst>
                <a:path extrusionOk="0" h="511" w="304">
                  <a:moveTo>
                    <a:pt x="185" y="1"/>
                  </a:moveTo>
                  <a:cubicBezTo>
                    <a:pt x="168" y="1"/>
                    <a:pt x="151" y="5"/>
                    <a:pt x="134" y="9"/>
                  </a:cubicBezTo>
                  <a:lnTo>
                    <a:pt x="134" y="14"/>
                  </a:lnTo>
                  <a:cubicBezTo>
                    <a:pt x="105" y="22"/>
                    <a:pt x="84" y="47"/>
                    <a:pt x="75" y="77"/>
                  </a:cubicBezTo>
                  <a:cubicBezTo>
                    <a:pt x="54" y="174"/>
                    <a:pt x="29" y="268"/>
                    <a:pt x="12" y="365"/>
                  </a:cubicBezTo>
                  <a:cubicBezTo>
                    <a:pt x="0" y="460"/>
                    <a:pt x="73" y="511"/>
                    <a:pt x="145" y="511"/>
                  </a:cubicBezTo>
                  <a:cubicBezTo>
                    <a:pt x="208" y="511"/>
                    <a:pt x="270" y="471"/>
                    <a:pt x="274" y="386"/>
                  </a:cubicBezTo>
                  <a:cubicBezTo>
                    <a:pt x="278" y="301"/>
                    <a:pt x="287" y="213"/>
                    <a:pt x="304" y="128"/>
                  </a:cubicBezTo>
                  <a:cubicBezTo>
                    <a:pt x="304" y="107"/>
                    <a:pt x="299" y="86"/>
                    <a:pt x="291" y="69"/>
                  </a:cubicBezTo>
                  <a:cubicBezTo>
                    <a:pt x="278" y="39"/>
                    <a:pt x="257" y="18"/>
                    <a:pt x="228" y="5"/>
                  </a:cubicBezTo>
                  <a:cubicBezTo>
                    <a:pt x="215" y="1"/>
                    <a:pt x="198" y="1"/>
                    <a:pt x="185"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8"/>
            <p:cNvSpPr/>
            <p:nvPr/>
          </p:nvSpPr>
          <p:spPr>
            <a:xfrm>
              <a:off x="4432650" y="977175"/>
              <a:ext cx="9975" cy="12325"/>
            </a:xfrm>
            <a:custGeom>
              <a:rect b="b" l="l" r="r" t="t"/>
              <a:pathLst>
                <a:path extrusionOk="0" h="493" w="399">
                  <a:moveTo>
                    <a:pt x="199" y="0"/>
                  </a:moveTo>
                  <a:cubicBezTo>
                    <a:pt x="161" y="0"/>
                    <a:pt x="124" y="16"/>
                    <a:pt x="93" y="39"/>
                  </a:cubicBezTo>
                  <a:cubicBezTo>
                    <a:pt x="60" y="73"/>
                    <a:pt x="34" y="115"/>
                    <a:pt x="30" y="166"/>
                  </a:cubicBezTo>
                  <a:cubicBezTo>
                    <a:pt x="21" y="208"/>
                    <a:pt x="17" y="251"/>
                    <a:pt x="9" y="297"/>
                  </a:cubicBezTo>
                  <a:cubicBezTo>
                    <a:pt x="0" y="395"/>
                    <a:pt x="76" y="483"/>
                    <a:pt x="178" y="492"/>
                  </a:cubicBezTo>
                  <a:cubicBezTo>
                    <a:pt x="181" y="492"/>
                    <a:pt x="183" y="492"/>
                    <a:pt x="186" y="492"/>
                  </a:cubicBezTo>
                  <a:cubicBezTo>
                    <a:pt x="280" y="492"/>
                    <a:pt x="360" y="421"/>
                    <a:pt x="373" y="323"/>
                  </a:cubicBezTo>
                  <a:cubicBezTo>
                    <a:pt x="377" y="280"/>
                    <a:pt x="385" y="238"/>
                    <a:pt x="394" y="196"/>
                  </a:cubicBezTo>
                  <a:cubicBezTo>
                    <a:pt x="398" y="149"/>
                    <a:pt x="381" y="102"/>
                    <a:pt x="352" y="64"/>
                  </a:cubicBezTo>
                  <a:cubicBezTo>
                    <a:pt x="318" y="26"/>
                    <a:pt x="275" y="5"/>
                    <a:pt x="225" y="1"/>
                  </a:cubicBezTo>
                  <a:lnTo>
                    <a:pt x="212" y="1"/>
                  </a:lnTo>
                  <a:cubicBezTo>
                    <a:pt x="208" y="0"/>
                    <a:pt x="203" y="0"/>
                    <a:pt x="19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8"/>
            <p:cNvSpPr/>
            <p:nvPr/>
          </p:nvSpPr>
          <p:spPr>
            <a:xfrm>
              <a:off x="4472675" y="974425"/>
              <a:ext cx="9100" cy="11300"/>
            </a:xfrm>
            <a:custGeom>
              <a:rect b="b" l="l" r="r" t="t"/>
              <a:pathLst>
                <a:path extrusionOk="0" h="452" w="364">
                  <a:moveTo>
                    <a:pt x="194" y="1"/>
                  </a:moveTo>
                  <a:cubicBezTo>
                    <a:pt x="105" y="1"/>
                    <a:pt x="33" y="69"/>
                    <a:pt x="25" y="153"/>
                  </a:cubicBezTo>
                  <a:cubicBezTo>
                    <a:pt x="20" y="191"/>
                    <a:pt x="16" y="229"/>
                    <a:pt x="12" y="267"/>
                  </a:cubicBezTo>
                  <a:cubicBezTo>
                    <a:pt x="1" y="387"/>
                    <a:pt x="91" y="451"/>
                    <a:pt x="182" y="451"/>
                  </a:cubicBezTo>
                  <a:cubicBezTo>
                    <a:pt x="261" y="451"/>
                    <a:pt x="341" y="402"/>
                    <a:pt x="350" y="297"/>
                  </a:cubicBezTo>
                  <a:cubicBezTo>
                    <a:pt x="350" y="255"/>
                    <a:pt x="355" y="217"/>
                    <a:pt x="359" y="179"/>
                  </a:cubicBezTo>
                  <a:cubicBezTo>
                    <a:pt x="363" y="90"/>
                    <a:pt x="295" y="9"/>
                    <a:pt x="207"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8"/>
            <p:cNvSpPr/>
            <p:nvPr/>
          </p:nvSpPr>
          <p:spPr>
            <a:xfrm>
              <a:off x="4491800" y="939525"/>
              <a:ext cx="10800" cy="13500"/>
            </a:xfrm>
            <a:custGeom>
              <a:rect b="b" l="l" r="r" t="t"/>
              <a:pathLst>
                <a:path extrusionOk="0" h="540" w="432">
                  <a:moveTo>
                    <a:pt x="233" y="0"/>
                  </a:moveTo>
                  <a:cubicBezTo>
                    <a:pt x="203" y="0"/>
                    <a:pt x="178" y="4"/>
                    <a:pt x="153" y="17"/>
                  </a:cubicBezTo>
                  <a:cubicBezTo>
                    <a:pt x="102" y="38"/>
                    <a:pt x="68" y="76"/>
                    <a:pt x="51" y="127"/>
                  </a:cubicBezTo>
                  <a:cubicBezTo>
                    <a:pt x="34" y="195"/>
                    <a:pt x="17" y="263"/>
                    <a:pt x="4" y="330"/>
                  </a:cubicBezTo>
                  <a:cubicBezTo>
                    <a:pt x="0" y="381"/>
                    <a:pt x="17" y="432"/>
                    <a:pt x="51" y="470"/>
                  </a:cubicBezTo>
                  <a:cubicBezTo>
                    <a:pt x="89" y="515"/>
                    <a:pt x="145" y="539"/>
                    <a:pt x="201" y="539"/>
                  </a:cubicBezTo>
                  <a:cubicBezTo>
                    <a:pt x="244" y="539"/>
                    <a:pt x="287" y="525"/>
                    <a:pt x="322" y="495"/>
                  </a:cubicBezTo>
                  <a:cubicBezTo>
                    <a:pt x="360" y="461"/>
                    <a:pt x="385" y="415"/>
                    <a:pt x="390" y="364"/>
                  </a:cubicBezTo>
                  <a:lnTo>
                    <a:pt x="402" y="305"/>
                  </a:lnTo>
                  <a:cubicBezTo>
                    <a:pt x="407" y="288"/>
                    <a:pt x="411" y="275"/>
                    <a:pt x="415" y="258"/>
                  </a:cubicBezTo>
                  <a:cubicBezTo>
                    <a:pt x="432" y="212"/>
                    <a:pt x="428" y="157"/>
                    <a:pt x="407" y="110"/>
                  </a:cubicBezTo>
                  <a:cubicBezTo>
                    <a:pt x="377" y="42"/>
                    <a:pt x="309" y="0"/>
                    <a:pt x="233"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8"/>
            <p:cNvSpPr/>
            <p:nvPr/>
          </p:nvSpPr>
          <p:spPr>
            <a:xfrm>
              <a:off x="4453050" y="941200"/>
              <a:ext cx="10525" cy="14125"/>
            </a:xfrm>
            <a:custGeom>
              <a:rect b="b" l="l" r="r" t="t"/>
              <a:pathLst>
                <a:path extrusionOk="0" h="565" w="421">
                  <a:moveTo>
                    <a:pt x="230" y="1"/>
                  </a:moveTo>
                  <a:cubicBezTo>
                    <a:pt x="200" y="1"/>
                    <a:pt x="175" y="5"/>
                    <a:pt x="149" y="18"/>
                  </a:cubicBezTo>
                  <a:lnTo>
                    <a:pt x="154" y="18"/>
                  </a:lnTo>
                  <a:cubicBezTo>
                    <a:pt x="107" y="39"/>
                    <a:pt x="73" y="77"/>
                    <a:pt x="56" y="124"/>
                  </a:cubicBezTo>
                  <a:cubicBezTo>
                    <a:pt x="35" y="200"/>
                    <a:pt x="18" y="280"/>
                    <a:pt x="10" y="361"/>
                  </a:cubicBezTo>
                  <a:cubicBezTo>
                    <a:pt x="0" y="479"/>
                    <a:pt x="96" y="565"/>
                    <a:pt x="197" y="565"/>
                  </a:cubicBezTo>
                  <a:cubicBezTo>
                    <a:pt x="237" y="565"/>
                    <a:pt x="278" y="551"/>
                    <a:pt x="314" y="521"/>
                  </a:cubicBezTo>
                  <a:cubicBezTo>
                    <a:pt x="352" y="488"/>
                    <a:pt x="378" y="441"/>
                    <a:pt x="382" y="390"/>
                  </a:cubicBezTo>
                  <a:cubicBezTo>
                    <a:pt x="391" y="348"/>
                    <a:pt x="395" y="301"/>
                    <a:pt x="403" y="259"/>
                  </a:cubicBezTo>
                  <a:cubicBezTo>
                    <a:pt x="403" y="255"/>
                    <a:pt x="403" y="251"/>
                    <a:pt x="403" y="251"/>
                  </a:cubicBezTo>
                  <a:cubicBezTo>
                    <a:pt x="420" y="204"/>
                    <a:pt x="416" y="153"/>
                    <a:pt x="399" y="107"/>
                  </a:cubicBezTo>
                  <a:cubicBezTo>
                    <a:pt x="378" y="60"/>
                    <a:pt x="340" y="26"/>
                    <a:pt x="293" y="9"/>
                  </a:cubicBezTo>
                  <a:cubicBezTo>
                    <a:pt x="272" y="1"/>
                    <a:pt x="251" y="1"/>
                    <a:pt x="23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8"/>
            <p:cNvSpPr/>
            <p:nvPr/>
          </p:nvSpPr>
          <p:spPr>
            <a:xfrm>
              <a:off x="4468925" y="906600"/>
              <a:ext cx="9975" cy="13625"/>
            </a:xfrm>
            <a:custGeom>
              <a:rect b="b" l="l" r="r" t="t"/>
              <a:pathLst>
                <a:path extrusionOk="0" h="545" w="399">
                  <a:moveTo>
                    <a:pt x="213" y="1"/>
                  </a:moveTo>
                  <a:cubicBezTo>
                    <a:pt x="175" y="1"/>
                    <a:pt x="132" y="14"/>
                    <a:pt x="103" y="39"/>
                  </a:cubicBezTo>
                  <a:cubicBezTo>
                    <a:pt x="65" y="73"/>
                    <a:pt x="43" y="115"/>
                    <a:pt x="39" y="162"/>
                  </a:cubicBezTo>
                  <a:cubicBezTo>
                    <a:pt x="26" y="225"/>
                    <a:pt x="18" y="289"/>
                    <a:pt x="9" y="352"/>
                  </a:cubicBezTo>
                  <a:cubicBezTo>
                    <a:pt x="0" y="465"/>
                    <a:pt x="92" y="544"/>
                    <a:pt x="188" y="544"/>
                  </a:cubicBezTo>
                  <a:cubicBezTo>
                    <a:pt x="225" y="544"/>
                    <a:pt x="264" y="532"/>
                    <a:pt x="297" y="504"/>
                  </a:cubicBezTo>
                  <a:cubicBezTo>
                    <a:pt x="335" y="471"/>
                    <a:pt x="357" y="428"/>
                    <a:pt x="361" y="382"/>
                  </a:cubicBezTo>
                  <a:cubicBezTo>
                    <a:pt x="369" y="318"/>
                    <a:pt x="378" y="255"/>
                    <a:pt x="390" y="191"/>
                  </a:cubicBezTo>
                  <a:cubicBezTo>
                    <a:pt x="399" y="94"/>
                    <a:pt x="327" y="9"/>
                    <a:pt x="23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8"/>
            <p:cNvSpPr/>
            <p:nvPr/>
          </p:nvSpPr>
          <p:spPr>
            <a:xfrm>
              <a:off x="4432000" y="889750"/>
              <a:ext cx="12525" cy="14425"/>
            </a:xfrm>
            <a:custGeom>
              <a:rect b="b" l="l" r="r" t="t"/>
              <a:pathLst>
                <a:path extrusionOk="0" h="577" w="501">
                  <a:moveTo>
                    <a:pt x="318" y="0"/>
                  </a:moveTo>
                  <a:cubicBezTo>
                    <a:pt x="313" y="0"/>
                    <a:pt x="307" y="1"/>
                    <a:pt x="301" y="2"/>
                  </a:cubicBezTo>
                  <a:cubicBezTo>
                    <a:pt x="225" y="2"/>
                    <a:pt x="162" y="48"/>
                    <a:pt x="132" y="116"/>
                  </a:cubicBezTo>
                  <a:lnTo>
                    <a:pt x="132" y="120"/>
                  </a:lnTo>
                  <a:cubicBezTo>
                    <a:pt x="102" y="188"/>
                    <a:pt x="77" y="256"/>
                    <a:pt x="56" y="328"/>
                  </a:cubicBezTo>
                  <a:cubicBezTo>
                    <a:pt x="0" y="471"/>
                    <a:pt x="117" y="576"/>
                    <a:pt x="234" y="576"/>
                  </a:cubicBezTo>
                  <a:cubicBezTo>
                    <a:pt x="303" y="576"/>
                    <a:pt x="371" y="539"/>
                    <a:pt x="403" y="450"/>
                  </a:cubicBezTo>
                  <a:cubicBezTo>
                    <a:pt x="420" y="383"/>
                    <a:pt x="441" y="311"/>
                    <a:pt x="471" y="239"/>
                  </a:cubicBezTo>
                  <a:cubicBezTo>
                    <a:pt x="500" y="146"/>
                    <a:pt x="454" y="44"/>
                    <a:pt x="365" y="10"/>
                  </a:cubicBezTo>
                  <a:cubicBezTo>
                    <a:pt x="349" y="4"/>
                    <a:pt x="334" y="0"/>
                    <a:pt x="318"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6" name="Google Shape;8986;p68"/>
          <p:cNvGrpSpPr/>
          <p:nvPr/>
        </p:nvGrpSpPr>
        <p:grpSpPr>
          <a:xfrm>
            <a:off x="3612014" y="5418678"/>
            <a:ext cx="950828" cy="1030323"/>
            <a:chOff x="3025225" y="842375"/>
            <a:chExt cx="351950" cy="381375"/>
          </a:xfrm>
        </p:grpSpPr>
        <p:sp>
          <p:nvSpPr>
            <p:cNvPr id="8987" name="Google Shape;8987;p68"/>
            <p:cNvSpPr/>
            <p:nvPr/>
          </p:nvSpPr>
          <p:spPr>
            <a:xfrm>
              <a:off x="3025225" y="842375"/>
              <a:ext cx="351950" cy="381375"/>
            </a:xfrm>
            <a:custGeom>
              <a:rect b="b" l="l" r="r" t="t"/>
              <a:pathLst>
                <a:path extrusionOk="0" h="15255" w="14078">
                  <a:moveTo>
                    <a:pt x="10942" y="1"/>
                  </a:moveTo>
                  <a:lnTo>
                    <a:pt x="10937" y="5"/>
                  </a:lnTo>
                  <a:cubicBezTo>
                    <a:pt x="10908" y="5"/>
                    <a:pt x="10878" y="5"/>
                    <a:pt x="10848" y="9"/>
                  </a:cubicBezTo>
                  <a:cubicBezTo>
                    <a:pt x="10683" y="22"/>
                    <a:pt x="10523" y="64"/>
                    <a:pt x="10374" y="132"/>
                  </a:cubicBezTo>
                  <a:cubicBezTo>
                    <a:pt x="10311" y="157"/>
                    <a:pt x="10252" y="187"/>
                    <a:pt x="10192" y="225"/>
                  </a:cubicBezTo>
                  <a:cubicBezTo>
                    <a:pt x="10150" y="259"/>
                    <a:pt x="10112" y="293"/>
                    <a:pt x="10074" y="331"/>
                  </a:cubicBezTo>
                  <a:lnTo>
                    <a:pt x="10057" y="344"/>
                  </a:lnTo>
                  <a:lnTo>
                    <a:pt x="10036" y="365"/>
                  </a:lnTo>
                  <a:lnTo>
                    <a:pt x="10023" y="399"/>
                  </a:lnTo>
                  <a:lnTo>
                    <a:pt x="10015" y="424"/>
                  </a:lnTo>
                  <a:cubicBezTo>
                    <a:pt x="10006" y="458"/>
                    <a:pt x="9998" y="500"/>
                    <a:pt x="9985" y="547"/>
                  </a:cubicBezTo>
                  <a:cubicBezTo>
                    <a:pt x="9985" y="652"/>
                    <a:pt x="9989" y="758"/>
                    <a:pt x="9985" y="864"/>
                  </a:cubicBezTo>
                  <a:cubicBezTo>
                    <a:pt x="9981" y="1249"/>
                    <a:pt x="9926" y="1634"/>
                    <a:pt x="9828" y="2007"/>
                  </a:cubicBezTo>
                  <a:cubicBezTo>
                    <a:pt x="9748" y="2290"/>
                    <a:pt x="9634" y="2561"/>
                    <a:pt x="9486" y="2811"/>
                  </a:cubicBezTo>
                  <a:cubicBezTo>
                    <a:pt x="9388" y="2976"/>
                    <a:pt x="9270" y="3124"/>
                    <a:pt x="9139" y="3260"/>
                  </a:cubicBezTo>
                  <a:cubicBezTo>
                    <a:pt x="9033" y="3357"/>
                    <a:pt x="8914" y="3442"/>
                    <a:pt x="8787" y="3514"/>
                  </a:cubicBezTo>
                  <a:cubicBezTo>
                    <a:pt x="8588" y="3615"/>
                    <a:pt x="8377" y="3696"/>
                    <a:pt x="8157" y="3746"/>
                  </a:cubicBezTo>
                  <a:lnTo>
                    <a:pt x="8178" y="3746"/>
                  </a:lnTo>
                  <a:cubicBezTo>
                    <a:pt x="7640" y="3865"/>
                    <a:pt x="7086" y="3873"/>
                    <a:pt x="6548" y="3882"/>
                  </a:cubicBezTo>
                  <a:cubicBezTo>
                    <a:pt x="6409" y="3882"/>
                    <a:pt x="6273" y="3886"/>
                    <a:pt x="6133" y="3890"/>
                  </a:cubicBezTo>
                  <a:cubicBezTo>
                    <a:pt x="5947" y="3895"/>
                    <a:pt x="5786" y="3907"/>
                    <a:pt x="5647" y="3916"/>
                  </a:cubicBezTo>
                  <a:cubicBezTo>
                    <a:pt x="5507" y="3928"/>
                    <a:pt x="5334" y="3950"/>
                    <a:pt x="5130" y="3979"/>
                  </a:cubicBezTo>
                  <a:cubicBezTo>
                    <a:pt x="4775" y="4034"/>
                    <a:pt x="4428" y="4110"/>
                    <a:pt x="4085" y="4208"/>
                  </a:cubicBezTo>
                  <a:cubicBezTo>
                    <a:pt x="2620" y="4623"/>
                    <a:pt x="1435" y="5439"/>
                    <a:pt x="750" y="6506"/>
                  </a:cubicBezTo>
                  <a:cubicBezTo>
                    <a:pt x="559" y="6807"/>
                    <a:pt x="403" y="7128"/>
                    <a:pt x="284" y="7463"/>
                  </a:cubicBezTo>
                  <a:cubicBezTo>
                    <a:pt x="157" y="7831"/>
                    <a:pt x="72" y="8208"/>
                    <a:pt x="34" y="8597"/>
                  </a:cubicBezTo>
                  <a:cubicBezTo>
                    <a:pt x="1" y="8965"/>
                    <a:pt x="13" y="9333"/>
                    <a:pt x="72" y="9702"/>
                  </a:cubicBezTo>
                  <a:cubicBezTo>
                    <a:pt x="136" y="10049"/>
                    <a:pt x="246" y="10383"/>
                    <a:pt x="403" y="10700"/>
                  </a:cubicBezTo>
                  <a:cubicBezTo>
                    <a:pt x="530" y="10950"/>
                    <a:pt x="678" y="11187"/>
                    <a:pt x="851" y="11407"/>
                  </a:cubicBezTo>
                  <a:cubicBezTo>
                    <a:pt x="1042" y="11644"/>
                    <a:pt x="1253" y="11864"/>
                    <a:pt x="1482" y="12063"/>
                  </a:cubicBezTo>
                  <a:cubicBezTo>
                    <a:pt x="1744" y="12288"/>
                    <a:pt x="2024" y="12491"/>
                    <a:pt x="2320" y="12664"/>
                  </a:cubicBezTo>
                  <a:cubicBezTo>
                    <a:pt x="2481" y="12762"/>
                    <a:pt x="2646" y="12855"/>
                    <a:pt x="2811" y="12948"/>
                  </a:cubicBezTo>
                  <a:cubicBezTo>
                    <a:pt x="2963" y="13037"/>
                    <a:pt x="3120" y="13121"/>
                    <a:pt x="3272" y="13210"/>
                  </a:cubicBezTo>
                  <a:lnTo>
                    <a:pt x="3264" y="13198"/>
                  </a:lnTo>
                  <a:lnTo>
                    <a:pt x="3264" y="13198"/>
                  </a:lnTo>
                  <a:cubicBezTo>
                    <a:pt x="3429" y="13308"/>
                    <a:pt x="3556" y="13392"/>
                    <a:pt x="3666" y="13473"/>
                  </a:cubicBezTo>
                  <a:cubicBezTo>
                    <a:pt x="3738" y="13524"/>
                    <a:pt x="3801" y="13570"/>
                    <a:pt x="3856" y="13617"/>
                  </a:cubicBezTo>
                  <a:cubicBezTo>
                    <a:pt x="3903" y="13659"/>
                    <a:pt x="3949" y="13706"/>
                    <a:pt x="3996" y="13748"/>
                  </a:cubicBezTo>
                  <a:cubicBezTo>
                    <a:pt x="4060" y="13816"/>
                    <a:pt x="4119" y="13888"/>
                    <a:pt x="4182" y="13955"/>
                  </a:cubicBezTo>
                  <a:lnTo>
                    <a:pt x="4199" y="13976"/>
                  </a:lnTo>
                  <a:cubicBezTo>
                    <a:pt x="4254" y="14040"/>
                    <a:pt x="4313" y="14103"/>
                    <a:pt x="4368" y="14163"/>
                  </a:cubicBezTo>
                  <a:cubicBezTo>
                    <a:pt x="4495" y="14307"/>
                    <a:pt x="4639" y="14429"/>
                    <a:pt x="4796" y="14535"/>
                  </a:cubicBezTo>
                  <a:cubicBezTo>
                    <a:pt x="4868" y="14577"/>
                    <a:pt x="4944" y="14616"/>
                    <a:pt x="5020" y="14645"/>
                  </a:cubicBezTo>
                  <a:cubicBezTo>
                    <a:pt x="5109" y="14675"/>
                    <a:pt x="5198" y="14700"/>
                    <a:pt x="5283" y="14721"/>
                  </a:cubicBezTo>
                  <a:cubicBezTo>
                    <a:pt x="5460" y="14768"/>
                    <a:pt x="5638" y="14802"/>
                    <a:pt x="5820" y="14827"/>
                  </a:cubicBezTo>
                  <a:cubicBezTo>
                    <a:pt x="6002" y="14857"/>
                    <a:pt x="6193" y="14878"/>
                    <a:pt x="6375" y="14899"/>
                  </a:cubicBezTo>
                  <a:lnTo>
                    <a:pt x="6409" y="14899"/>
                  </a:lnTo>
                  <a:cubicBezTo>
                    <a:pt x="6620" y="14920"/>
                    <a:pt x="6794" y="14941"/>
                    <a:pt x="6971" y="14971"/>
                  </a:cubicBezTo>
                  <a:cubicBezTo>
                    <a:pt x="7056" y="14980"/>
                    <a:pt x="7137" y="14996"/>
                    <a:pt x="7221" y="15013"/>
                  </a:cubicBezTo>
                  <a:cubicBezTo>
                    <a:pt x="7289" y="15026"/>
                    <a:pt x="7352" y="15039"/>
                    <a:pt x="7416" y="15056"/>
                  </a:cubicBezTo>
                  <a:lnTo>
                    <a:pt x="7496" y="15073"/>
                  </a:lnTo>
                  <a:cubicBezTo>
                    <a:pt x="7687" y="15115"/>
                    <a:pt x="7890" y="15153"/>
                    <a:pt x="8110" y="15187"/>
                  </a:cubicBezTo>
                  <a:cubicBezTo>
                    <a:pt x="8427" y="15229"/>
                    <a:pt x="8749" y="15255"/>
                    <a:pt x="9071" y="15255"/>
                  </a:cubicBezTo>
                  <a:cubicBezTo>
                    <a:pt x="9177" y="15255"/>
                    <a:pt x="9287" y="15250"/>
                    <a:pt x="9392" y="15246"/>
                  </a:cubicBezTo>
                  <a:cubicBezTo>
                    <a:pt x="9816" y="15225"/>
                    <a:pt x="10239" y="15153"/>
                    <a:pt x="10645" y="15026"/>
                  </a:cubicBezTo>
                  <a:cubicBezTo>
                    <a:pt x="11373" y="14806"/>
                    <a:pt x="12067" y="14345"/>
                    <a:pt x="12652" y="13697"/>
                  </a:cubicBezTo>
                  <a:cubicBezTo>
                    <a:pt x="12914" y="13405"/>
                    <a:pt x="13143" y="13083"/>
                    <a:pt x="13337" y="12741"/>
                  </a:cubicBezTo>
                  <a:cubicBezTo>
                    <a:pt x="13523" y="12406"/>
                    <a:pt x="13680" y="12051"/>
                    <a:pt x="13794" y="11687"/>
                  </a:cubicBezTo>
                  <a:cubicBezTo>
                    <a:pt x="13917" y="11310"/>
                    <a:pt x="14002" y="10921"/>
                    <a:pt x="14044" y="10527"/>
                  </a:cubicBezTo>
                  <a:cubicBezTo>
                    <a:pt x="14069" y="10324"/>
                    <a:pt x="14078" y="10121"/>
                    <a:pt x="14078" y="9913"/>
                  </a:cubicBezTo>
                  <a:cubicBezTo>
                    <a:pt x="14074" y="9714"/>
                    <a:pt x="14057" y="9515"/>
                    <a:pt x="14019" y="9321"/>
                  </a:cubicBezTo>
                  <a:cubicBezTo>
                    <a:pt x="13883" y="8614"/>
                    <a:pt x="13536" y="7890"/>
                    <a:pt x="12952" y="7099"/>
                  </a:cubicBezTo>
                  <a:cubicBezTo>
                    <a:pt x="12740" y="6819"/>
                    <a:pt x="12503" y="6527"/>
                    <a:pt x="12173" y="6155"/>
                  </a:cubicBezTo>
                  <a:cubicBezTo>
                    <a:pt x="12042" y="6007"/>
                    <a:pt x="11911" y="5858"/>
                    <a:pt x="11775" y="5715"/>
                  </a:cubicBezTo>
                  <a:cubicBezTo>
                    <a:pt x="11640" y="5566"/>
                    <a:pt x="11496" y="5423"/>
                    <a:pt x="11356" y="5279"/>
                  </a:cubicBezTo>
                  <a:lnTo>
                    <a:pt x="11272" y="5190"/>
                  </a:lnTo>
                  <a:lnTo>
                    <a:pt x="11225" y="5143"/>
                  </a:lnTo>
                  <a:cubicBezTo>
                    <a:pt x="11047" y="4961"/>
                    <a:pt x="10887" y="4758"/>
                    <a:pt x="10751" y="4542"/>
                  </a:cubicBezTo>
                  <a:cubicBezTo>
                    <a:pt x="10700" y="4445"/>
                    <a:pt x="10658" y="4343"/>
                    <a:pt x="10633" y="4237"/>
                  </a:cubicBezTo>
                  <a:cubicBezTo>
                    <a:pt x="10611" y="4140"/>
                    <a:pt x="10599" y="4038"/>
                    <a:pt x="10599" y="3937"/>
                  </a:cubicBezTo>
                  <a:cubicBezTo>
                    <a:pt x="10603" y="3785"/>
                    <a:pt x="10628" y="3628"/>
                    <a:pt x="10671" y="3480"/>
                  </a:cubicBezTo>
                  <a:cubicBezTo>
                    <a:pt x="10709" y="3336"/>
                    <a:pt x="10764" y="3196"/>
                    <a:pt x="10827" y="3061"/>
                  </a:cubicBezTo>
                  <a:cubicBezTo>
                    <a:pt x="10870" y="2976"/>
                    <a:pt x="10916" y="2891"/>
                    <a:pt x="10963" y="2807"/>
                  </a:cubicBezTo>
                  <a:lnTo>
                    <a:pt x="10984" y="2769"/>
                  </a:lnTo>
                  <a:lnTo>
                    <a:pt x="11001" y="2743"/>
                  </a:lnTo>
                  <a:lnTo>
                    <a:pt x="11064" y="2621"/>
                  </a:lnTo>
                  <a:cubicBezTo>
                    <a:pt x="11174" y="2426"/>
                    <a:pt x="11310" y="2185"/>
                    <a:pt x="11424" y="1948"/>
                  </a:cubicBezTo>
                  <a:cubicBezTo>
                    <a:pt x="11564" y="1677"/>
                    <a:pt x="11665" y="1389"/>
                    <a:pt x="11725" y="1093"/>
                  </a:cubicBezTo>
                  <a:cubicBezTo>
                    <a:pt x="11750" y="966"/>
                    <a:pt x="11754" y="830"/>
                    <a:pt x="11737" y="699"/>
                  </a:cubicBezTo>
                  <a:cubicBezTo>
                    <a:pt x="11725" y="576"/>
                    <a:pt x="11682" y="454"/>
                    <a:pt x="11615" y="348"/>
                  </a:cubicBezTo>
                  <a:cubicBezTo>
                    <a:pt x="11538" y="233"/>
                    <a:pt x="11433" y="145"/>
                    <a:pt x="11310" y="81"/>
                  </a:cubicBezTo>
                  <a:cubicBezTo>
                    <a:pt x="11196" y="26"/>
                    <a:pt x="11069" y="1"/>
                    <a:pt x="1094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8"/>
            <p:cNvSpPr/>
            <p:nvPr/>
          </p:nvSpPr>
          <p:spPr>
            <a:xfrm>
              <a:off x="3039500" y="953600"/>
              <a:ext cx="321275" cy="252175"/>
            </a:xfrm>
            <a:custGeom>
              <a:rect b="b" l="l" r="r" t="t"/>
              <a:pathLst>
                <a:path extrusionOk="0" h="10087" w="12851">
                  <a:moveTo>
                    <a:pt x="7234" y="0"/>
                  </a:moveTo>
                  <a:cubicBezTo>
                    <a:pt x="7018" y="0"/>
                    <a:pt x="6798" y="17"/>
                    <a:pt x="6582" y="47"/>
                  </a:cubicBezTo>
                  <a:cubicBezTo>
                    <a:pt x="6333" y="76"/>
                    <a:pt x="6066" y="123"/>
                    <a:pt x="5757" y="191"/>
                  </a:cubicBezTo>
                  <a:lnTo>
                    <a:pt x="5719" y="199"/>
                  </a:lnTo>
                  <a:cubicBezTo>
                    <a:pt x="5588" y="216"/>
                    <a:pt x="5457" y="237"/>
                    <a:pt x="5321" y="262"/>
                  </a:cubicBezTo>
                  <a:cubicBezTo>
                    <a:pt x="5093" y="305"/>
                    <a:pt x="4860" y="356"/>
                    <a:pt x="4636" y="402"/>
                  </a:cubicBezTo>
                  <a:lnTo>
                    <a:pt x="4585" y="411"/>
                  </a:lnTo>
                  <a:lnTo>
                    <a:pt x="4504" y="428"/>
                  </a:lnTo>
                  <a:cubicBezTo>
                    <a:pt x="4360" y="440"/>
                    <a:pt x="4212" y="453"/>
                    <a:pt x="4060" y="470"/>
                  </a:cubicBezTo>
                  <a:cubicBezTo>
                    <a:pt x="3814" y="499"/>
                    <a:pt x="3573" y="538"/>
                    <a:pt x="3336" y="584"/>
                  </a:cubicBezTo>
                  <a:cubicBezTo>
                    <a:pt x="3112" y="626"/>
                    <a:pt x="2892" y="686"/>
                    <a:pt x="2672" y="758"/>
                  </a:cubicBezTo>
                  <a:cubicBezTo>
                    <a:pt x="1952" y="1007"/>
                    <a:pt x="1317" y="1456"/>
                    <a:pt x="839" y="2049"/>
                  </a:cubicBezTo>
                  <a:cubicBezTo>
                    <a:pt x="602" y="2341"/>
                    <a:pt x="407" y="2662"/>
                    <a:pt x="268" y="3009"/>
                  </a:cubicBezTo>
                  <a:cubicBezTo>
                    <a:pt x="191" y="3187"/>
                    <a:pt x="136" y="3369"/>
                    <a:pt x="90" y="3560"/>
                  </a:cubicBezTo>
                  <a:cubicBezTo>
                    <a:pt x="52" y="3746"/>
                    <a:pt x="26" y="3936"/>
                    <a:pt x="18" y="4131"/>
                  </a:cubicBezTo>
                  <a:cubicBezTo>
                    <a:pt x="1" y="4516"/>
                    <a:pt x="52" y="4906"/>
                    <a:pt x="174" y="5270"/>
                  </a:cubicBezTo>
                  <a:cubicBezTo>
                    <a:pt x="238" y="5447"/>
                    <a:pt x="310" y="5621"/>
                    <a:pt x="395" y="5786"/>
                  </a:cubicBezTo>
                  <a:cubicBezTo>
                    <a:pt x="471" y="5938"/>
                    <a:pt x="555" y="6082"/>
                    <a:pt x="653" y="6226"/>
                  </a:cubicBezTo>
                  <a:cubicBezTo>
                    <a:pt x="852" y="6522"/>
                    <a:pt x="1084" y="6802"/>
                    <a:pt x="1343" y="7056"/>
                  </a:cubicBezTo>
                  <a:cubicBezTo>
                    <a:pt x="1601" y="7310"/>
                    <a:pt x="1876" y="7547"/>
                    <a:pt x="2172" y="7758"/>
                  </a:cubicBezTo>
                  <a:cubicBezTo>
                    <a:pt x="2481" y="7983"/>
                    <a:pt x="2803" y="8194"/>
                    <a:pt x="3133" y="8385"/>
                  </a:cubicBezTo>
                  <a:cubicBezTo>
                    <a:pt x="3772" y="8749"/>
                    <a:pt x="4432" y="9062"/>
                    <a:pt x="5114" y="9324"/>
                  </a:cubicBezTo>
                  <a:cubicBezTo>
                    <a:pt x="5423" y="9447"/>
                    <a:pt x="5740" y="9566"/>
                    <a:pt x="6092" y="9684"/>
                  </a:cubicBezTo>
                  <a:cubicBezTo>
                    <a:pt x="6489" y="9824"/>
                    <a:pt x="6896" y="9929"/>
                    <a:pt x="7306" y="10001"/>
                  </a:cubicBezTo>
                  <a:cubicBezTo>
                    <a:pt x="7641" y="10056"/>
                    <a:pt x="7979" y="10086"/>
                    <a:pt x="8318" y="10086"/>
                  </a:cubicBezTo>
                  <a:cubicBezTo>
                    <a:pt x="8332" y="10086"/>
                    <a:pt x="8346" y="10086"/>
                    <a:pt x="8359" y="10086"/>
                  </a:cubicBezTo>
                  <a:cubicBezTo>
                    <a:pt x="8845" y="10086"/>
                    <a:pt x="9330" y="10014"/>
                    <a:pt x="9799" y="9874"/>
                  </a:cubicBezTo>
                  <a:cubicBezTo>
                    <a:pt x="10201" y="9752"/>
                    <a:pt x="10591" y="9570"/>
                    <a:pt x="10942" y="9337"/>
                  </a:cubicBezTo>
                  <a:cubicBezTo>
                    <a:pt x="11132" y="9210"/>
                    <a:pt x="11314" y="9070"/>
                    <a:pt x="11488" y="8918"/>
                  </a:cubicBezTo>
                  <a:cubicBezTo>
                    <a:pt x="11666" y="8761"/>
                    <a:pt x="11831" y="8596"/>
                    <a:pt x="11983" y="8418"/>
                  </a:cubicBezTo>
                  <a:cubicBezTo>
                    <a:pt x="12258" y="8110"/>
                    <a:pt x="12474" y="7758"/>
                    <a:pt x="12631" y="7377"/>
                  </a:cubicBezTo>
                  <a:cubicBezTo>
                    <a:pt x="12775" y="7034"/>
                    <a:pt x="12847" y="6670"/>
                    <a:pt x="12851" y="6298"/>
                  </a:cubicBezTo>
                  <a:cubicBezTo>
                    <a:pt x="12851" y="5947"/>
                    <a:pt x="12796" y="5600"/>
                    <a:pt x="12690" y="5265"/>
                  </a:cubicBezTo>
                  <a:cubicBezTo>
                    <a:pt x="12580" y="4918"/>
                    <a:pt x="12432" y="4580"/>
                    <a:pt x="12250" y="4262"/>
                  </a:cubicBezTo>
                  <a:cubicBezTo>
                    <a:pt x="11860" y="3560"/>
                    <a:pt x="11327" y="2920"/>
                    <a:pt x="10862" y="2387"/>
                  </a:cubicBezTo>
                  <a:cubicBezTo>
                    <a:pt x="10612" y="2108"/>
                    <a:pt x="10371" y="1845"/>
                    <a:pt x="10079" y="1536"/>
                  </a:cubicBezTo>
                  <a:lnTo>
                    <a:pt x="9888" y="1333"/>
                  </a:lnTo>
                  <a:lnTo>
                    <a:pt x="9702" y="1130"/>
                  </a:lnTo>
                  <a:cubicBezTo>
                    <a:pt x="9672" y="1100"/>
                    <a:pt x="9643" y="1071"/>
                    <a:pt x="9613" y="1041"/>
                  </a:cubicBezTo>
                  <a:lnTo>
                    <a:pt x="9583" y="1003"/>
                  </a:lnTo>
                  <a:cubicBezTo>
                    <a:pt x="9503" y="914"/>
                    <a:pt x="9423" y="825"/>
                    <a:pt x="9338" y="741"/>
                  </a:cubicBezTo>
                  <a:cubicBezTo>
                    <a:pt x="9202" y="610"/>
                    <a:pt x="9054" y="495"/>
                    <a:pt x="8893" y="398"/>
                  </a:cubicBezTo>
                  <a:cubicBezTo>
                    <a:pt x="8868" y="385"/>
                    <a:pt x="8843" y="368"/>
                    <a:pt x="8809" y="351"/>
                  </a:cubicBezTo>
                  <a:cubicBezTo>
                    <a:pt x="8686" y="271"/>
                    <a:pt x="8551" y="207"/>
                    <a:pt x="8411" y="169"/>
                  </a:cubicBezTo>
                  <a:cubicBezTo>
                    <a:pt x="8347" y="148"/>
                    <a:pt x="8284" y="131"/>
                    <a:pt x="8216" y="119"/>
                  </a:cubicBezTo>
                  <a:cubicBezTo>
                    <a:pt x="8115" y="93"/>
                    <a:pt x="8009" y="68"/>
                    <a:pt x="7899" y="55"/>
                  </a:cubicBezTo>
                  <a:cubicBezTo>
                    <a:pt x="7708" y="25"/>
                    <a:pt x="7518" y="13"/>
                    <a:pt x="7327" y="9"/>
                  </a:cubicBezTo>
                  <a:lnTo>
                    <a:pt x="7230" y="9"/>
                  </a:lnTo>
                  <a:lnTo>
                    <a:pt x="72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8"/>
            <p:cNvSpPr/>
            <p:nvPr/>
          </p:nvSpPr>
          <p:spPr>
            <a:xfrm>
              <a:off x="3052850" y="961950"/>
              <a:ext cx="297775" cy="233550"/>
            </a:xfrm>
            <a:custGeom>
              <a:rect b="b" l="l" r="r" t="t"/>
              <a:pathLst>
                <a:path extrusionOk="0" h="9342" w="11911">
                  <a:moveTo>
                    <a:pt x="6705" y="0"/>
                  </a:moveTo>
                  <a:cubicBezTo>
                    <a:pt x="6501" y="0"/>
                    <a:pt x="6302" y="13"/>
                    <a:pt x="6099" y="43"/>
                  </a:cubicBezTo>
                  <a:cubicBezTo>
                    <a:pt x="5875" y="68"/>
                    <a:pt x="5629" y="110"/>
                    <a:pt x="5333" y="174"/>
                  </a:cubicBezTo>
                  <a:lnTo>
                    <a:pt x="5295" y="187"/>
                  </a:lnTo>
                  <a:cubicBezTo>
                    <a:pt x="5172" y="204"/>
                    <a:pt x="5054" y="220"/>
                    <a:pt x="4931" y="242"/>
                  </a:cubicBezTo>
                  <a:cubicBezTo>
                    <a:pt x="4677" y="288"/>
                    <a:pt x="4423" y="343"/>
                    <a:pt x="4173" y="398"/>
                  </a:cubicBezTo>
                  <a:cubicBezTo>
                    <a:pt x="4038" y="407"/>
                    <a:pt x="3898" y="419"/>
                    <a:pt x="3763" y="436"/>
                  </a:cubicBezTo>
                  <a:cubicBezTo>
                    <a:pt x="3530" y="462"/>
                    <a:pt x="3306" y="496"/>
                    <a:pt x="3090" y="542"/>
                  </a:cubicBezTo>
                  <a:cubicBezTo>
                    <a:pt x="2883" y="580"/>
                    <a:pt x="2675" y="635"/>
                    <a:pt x="2476" y="703"/>
                  </a:cubicBezTo>
                  <a:cubicBezTo>
                    <a:pt x="1808" y="936"/>
                    <a:pt x="1219" y="1351"/>
                    <a:pt x="775" y="1901"/>
                  </a:cubicBezTo>
                  <a:cubicBezTo>
                    <a:pt x="555" y="2167"/>
                    <a:pt x="377" y="2468"/>
                    <a:pt x="241" y="2790"/>
                  </a:cubicBezTo>
                  <a:cubicBezTo>
                    <a:pt x="178" y="2955"/>
                    <a:pt x="123" y="3124"/>
                    <a:pt x="85" y="3298"/>
                  </a:cubicBezTo>
                  <a:cubicBezTo>
                    <a:pt x="47" y="3471"/>
                    <a:pt x="26" y="3649"/>
                    <a:pt x="17" y="3827"/>
                  </a:cubicBezTo>
                  <a:cubicBezTo>
                    <a:pt x="0" y="4186"/>
                    <a:pt x="51" y="4542"/>
                    <a:pt x="165" y="4885"/>
                  </a:cubicBezTo>
                  <a:cubicBezTo>
                    <a:pt x="220" y="5046"/>
                    <a:pt x="288" y="5206"/>
                    <a:pt x="368" y="5359"/>
                  </a:cubicBezTo>
                  <a:cubicBezTo>
                    <a:pt x="436" y="5498"/>
                    <a:pt x="517" y="5634"/>
                    <a:pt x="605" y="5765"/>
                  </a:cubicBezTo>
                  <a:cubicBezTo>
                    <a:pt x="792" y="6044"/>
                    <a:pt x="1008" y="6303"/>
                    <a:pt x="1245" y="6535"/>
                  </a:cubicBezTo>
                  <a:cubicBezTo>
                    <a:pt x="1482" y="6772"/>
                    <a:pt x="1736" y="6988"/>
                    <a:pt x="2006" y="7187"/>
                  </a:cubicBezTo>
                  <a:cubicBezTo>
                    <a:pt x="2294" y="7395"/>
                    <a:pt x="2591" y="7589"/>
                    <a:pt x="2899" y="7767"/>
                  </a:cubicBezTo>
                  <a:cubicBezTo>
                    <a:pt x="3488" y="8101"/>
                    <a:pt x="4102" y="8393"/>
                    <a:pt x="4736" y="8639"/>
                  </a:cubicBezTo>
                  <a:cubicBezTo>
                    <a:pt x="5020" y="8753"/>
                    <a:pt x="5316" y="8859"/>
                    <a:pt x="5642" y="8973"/>
                  </a:cubicBezTo>
                  <a:cubicBezTo>
                    <a:pt x="6010" y="9100"/>
                    <a:pt x="6387" y="9198"/>
                    <a:pt x="6772" y="9265"/>
                  </a:cubicBezTo>
                  <a:cubicBezTo>
                    <a:pt x="7081" y="9316"/>
                    <a:pt x="7394" y="9342"/>
                    <a:pt x="7708" y="9342"/>
                  </a:cubicBezTo>
                  <a:cubicBezTo>
                    <a:pt x="7721" y="9342"/>
                    <a:pt x="7735" y="9342"/>
                    <a:pt x="7749" y="9342"/>
                  </a:cubicBezTo>
                  <a:cubicBezTo>
                    <a:pt x="8200" y="9342"/>
                    <a:pt x="8648" y="9274"/>
                    <a:pt x="9083" y="9147"/>
                  </a:cubicBezTo>
                  <a:cubicBezTo>
                    <a:pt x="9460" y="9028"/>
                    <a:pt x="9815" y="8859"/>
                    <a:pt x="10146" y="8643"/>
                  </a:cubicBezTo>
                  <a:cubicBezTo>
                    <a:pt x="10501" y="8402"/>
                    <a:pt x="10823" y="8118"/>
                    <a:pt x="11106" y="7797"/>
                  </a:cubicBezTo>
                  <a:cubicBezTo>
                    <a:pt x="11360" y="7509"/>
                    <a:pt x="11563" y="7183"/>
                    <a:pt x="11707" y="6832"/>
                  </a:cubicBezTo>
                  <a:cubicBezTo>
                    <a:pt x="11771" y="6671"/>
                    <a:pt x="11822" y="6502"/>
                    <a:pt x="11856" y="6332"/>
                  </a:cubicBezTo>
                  <a:cubicBezTo>
                    <a:pt x="11889" y="6167"/>
                    <a:pt x="11906" y="5998"/>
                    <a:pt x="11911" y="5833"/>
                  </a:cubicBezTo>
                  <a:cubicBezTo>
                    <a:pt x="11911" y="5507"/>
                    <a:pt x="11864" y="5181"/>
                    <a:pt x="11767" y="4872"/>
                  </a:cubicBezTo>
                  <a:cubicBezTo>
                    <a:pt x="11661" y="4546"/>
                    <a:pt x="11525" y="4233"/>
                    <a:pt x="11356" y="3941"/>
                  </a:cubicBezTo>
                  <a:cubicBezTo>
                    <a:pt x="10992" y="3285"/>
                    <a:pt x="10501" y="2692"/>
                    <a:pt x="10065" y="2201"/>
                  </a:cubicBezTo>
                  <a:cubicBezTo>
                    <a:pt x="9845" y="1947"/>
                    <a:pt x="9617" y="1702"/>
                    <a:pt x="9341" y="1414"/>
                  </a:cubicBezTo>
                  <a:lnTo>
                    <a:pt x="9168" y="1224"/>
                  </a:lnTo>
                  <a:lnTo>
                    <a:pt x="8990" y="1037"/>
                  </a:lnTo>
                  <a:cubicBezTo>
                    <a:pt x="8952" y="999"/>
                    <a:pt x="8918" y="957"/>
                    <a:pt x="8880" y="919"/>
                  </a:cubicBezTo>
                  <a:cubicBezTo>
                    <a:pt x="8808" y="838"/>
                    <a:pt x="8732" y="754"/>
                    <a:pt x="8651" y="678"/>
                  </a:cubicBezTo>
                  <a:cubicBezTo>
                    <a:pt x="8529" y="555"/>
                    <a:pt x="8393" y="449"/>
                    <a:pt x="8245" y="360"/>
                  </a:cubicBezTo>
                  <a:cubicBezTo>
                    <a:pt x="8220" y="347"/>
                    <a:pt x="8190" y="331"/>
                    <a:pt x="8165" y="318"/>
                  </a:cubicBezTo>
                  <a:cubicBezTo>
                    <a:pt x="8050" y="242"/>
                    <a:pt x="7928" y="182"/>
                    <a:pt x="7797" y="144"/>
                  </a:cubicBezTo>
                  <a:cubicBezTo>
                    <a:pt x="7737" y="127"/>
                    <a:pt x="7678" y="115"/>
                    <a:pt x="7619" y="102"/>
                  </a:cubicBezTo>
                  <a:cubicBezTo>
                    <a:pt x="7521" y="77"/>
                    <a:pt x="7424" y="55"/>
                    <a:pt x="7327" y="39"/>
                  </a:cubicBezTo>
                  <a:cubicBezTo>
                    <a:pt x="7149" y="13"/>
                    <a:pt x="6971" y="0"/>
                    <a:pt x="67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8"/>
            <p:cNvSpPr/>
            <p:nvPr/>
          </p:nvSpPr>
          <p:spPr>
            <a:xfrm>
              <a:off x="3116550" y="986075"/>
              <a:ext cx="170050" cy="182550"/>
            </a:xfrm>
            <a:custGeom>
              <a:rect b="b" l="l" r="r" t="t"/>
              <a:pathLst>
                <a:path extrusionOk="0" h="7302" w="6802">
                  <a:moveTo>
                    <a:pt x="4275" y="0"/>
                  </a:moveTo>
                  <a:cubicBezTo>
                    <a:pt x="4144" y="0"/>
                    <a:pt x="4013" y="17"/>
                    <a:pt x="3886" y="47"/>
                  </a:cubicBezTo>
                  <a:cubicBezTo>
                    <a:pt x="3860" y="51"/>
                    <a:pt x="3835" y="60"/>
                    <a:pt x="3805" y="68"/>
                  </a:cubicBezTo>
                  <a:cubicBezTo>
                    <a:pt x="3725" y="81"/>
                    <a:pt x="3649" y="94"/>
                    <a:pt x="3568" y="110"/>
                  </a:cubicBezTo>
                  <a:cubicBezTo>
                    <a:pt x="3314" y="170"/>
                    <a:pt x="3065" y="250"/>
                    <a:pt x="2828" y="360"/>
                  </a:cubicBezTo>
                  <a:cubicBezTo>
                    <a:pt x="2595" y="466"/>
                    <a:pt x="2375" y="610"/>
                    <a:pt x="2180" y="779"/>
                  </a:cubicBezTo>
                  <a:cubicBezTo>
                    <a:pt x="2087" y="868"/>
                    <a:pt x="2002" y="965"/>
                    <a:pt x="1934" y="1075"/>
                  </a:cubicBezTo>
                  <a:cubicBezTo>
                    <a:pt x="1909" y="1122"/>
                    <a:pt x="1884" y="1169"/>
                    <a:pt x="1867" y="1219"/>
                  </a:cubicBezTo>
                  <a:cubicBezTo>
                    <a:pt x="1846" y="1279"/>
                    <a:pt x="1829" y="1338"/>
                    <a:pt x="1820" y="1401"/>
                  </a:cubicBezTo>
                  <a:cubicBezTo>
                    <a:pt x="1820" y="1435"/>
                    <a:pt x="1816" y="1469"/>
                    <a:pt x="1816" y="1503"/>
                  </a:cubicBezTo>
                  <a:lnTo>
                    <a:pt x="1727" y="1520"/>
                  </a:lnTo>
                  <a:lnTo>
                    <a:pt x="1702" y="1524"/>
                  </a:lnTo>
                  <a:cubicBezTo>
                    <a:pt x="1638" y="1537"/>
                    <a:pt x="1575" y="1554"/>
                    <a:pt x="1511" y="1566"/>
                  </a:cubicBezTo>
                  <a:cubicBezTo>
                    <a:pt x="1401" y="1596"/>
                    <a:pt x="1295" y="1630"/>
                    <a:pt x="1190" y="1672"/>
                  </a:cubicBezTo>
                  <a:cubicBezTo>
                    <a:pt x="1079" y="1723"/>
                    <a:pt x="974" y="1795"/>
                    <a:pt x="885" y="1880"/>
                  </a:cubicBezTo>
                  <a:cubicBezTo>
                    <a:pt x="800" y="1956"/>
                    <a:pt x="728" y="2040"/>
                    <a:pt x="665" y="2138"/>
                  </a:cubicBezTo>
                  <a:cubicBezTo>
                    <a:pt x="614" y="2214"/>
                    <a:pt x="584" y="2299"/>
                    <a:pt x="567" y="2388"/>
                  </a:cubicBezTo>
                  <a:cubicBezTo>
                    <a:pt x="555" y="2464"/>
                    <a:pt x="550" y="2540"/>
                    <a:pt x="559" y="2620"/>
                  </a:cubicBezTo>
                  <a:cubicBezTo>
                    <a:pt x="567" y="2671"/>
                    <a:pt x="572" y="2726"/>
                    <a:pt x="580" y="2777"/>
                  </a:cubicBezTo>
                  <a:lnTo>
                    <a:pt x="593" y="2866"/>
                  </a:lnTo>
                  <a:cubicBezTo>
                    <a:pt x="610" y="2976"/>
                    <a:pt x="610" y="3090"/>
                    <a:pt x="597" y="3200"/>
                  </a:cubicBezTo>
                  <a:cubicBezTo>
                    <a:pt x="584" y="3281"/>
                    <a:pt x="563" y="3361"/>
                    <a:pt x="533" y="3437"/>
                  </a:cubicBezTo>
                  <a:cubicBezTo>
                    <a:pt x="470" y="3573"/>
                    <a:pt x="402" y="3704"/>
                    <a:pt x="322" y="3831"/>
                  </a:cubicBezTo>
                  <a:cubicBezTo>
                    <a:pt x="284" y="3899"/>
                    <a:pt x="246" y="3966"/>
                    <a:pt x="208" y="4034"/>
                  </a:cubicBezTo>
                  <a:cubicBezTo>
                    <a:pt x="165" y="4119"/>
                    <a:pt x="127" y="4203"/>
                    <a:pt x="93" y="4292"/>
                  </a:cubicBezTo>
                  <a:cubicBezTo>
                    <a:pt x="30" y="4445"/>
                    <a:pt x="0" y="4610"/>
                    <a:pt x="9" y="4775"/>
                  </a:cubicBezTo>
                  <a:cubicBezTo>
                    <a:pt x="13" y="4847"/>
                    <a:pt x="26" y="4923"/>
                    <a:pt x="51" y="4995"/>
                  </a:cubicBezTo>
                  <a:cubicBezTo>
                    <a:pt x="76" y="5058"/>
                    <a:pt x="102" y="5118"/>
                    <a:pt x="136" y="5177"/>
                  </a:cubicBezTo>
                  <a:cubicBezTo>
                    <a:pt x="212" y="5300"/>
                    <a:pt x="296" y="5418"/>
                    <a:pt x="390" y="5532"/>
                  </a:cubicBezTo>
                  <a:cubicBezTo>
                    <a:pt x="474" y="5638"/>
                    <a:pt x="572" y="5744"/>
                    <a:pt x="690" y="5871"/>
                  </a:cubicBezTo>
                  <a:cubicBezTo>
                    <a:pt x="859" y="6061"/>
                    <a:pt x="1050" y="6239"/>
                    <a:pt x="1249" y="6400"/>
                  </a:cubicBezTo>
                  <a:cubicBezTo>
                    <a:pt x="1456" y="6561"/>
                    <a:pt x="1685" y="6692"/>
                    <a:pt x="1922" y="6802"/>
                  </a:cubicBezTo>
                  <a:cubicBezTo>
                    <a:pt x="2210" y="6942"/>
                    <a:pt x="2510" y="7052"/>
                    <a:pt x="2819" y="7141"/>
                  </a:cubicBezTo>
                  <a:cubicBezTo>
                    <a:pt x="3120" y="7225"/>
                    <a:pt x="3424" y="7276"/>
                    <a:pt x="3733" y="7297"/>
                  </a:cubicBezTo>
                  <a:cubicBezTo>
                    <a:pt x="3788" y="7301"/>
                    <a:pt x="3843" y="7301"/>
                    <a:pt x="3903" y="7301"/>
                  </a:cubicBezTo>
                  <a:cubicBezTo>
                    <a:pt x="3970" y="7301"/>
                    <a:pt x="4046" y="7297"/>
                    <a:pt x="4140" y="7293"/>
                  </a:cubicBezTo>
                  <a:cubicBezTo>
                    <a:pt x="4275" y="7280"/>
                    <a:pt x="4410" y="7251"/>
                    <a:pt x="4542" y="7213"/>
                  </a:cubicBezTo>
                  <a:cubicBezTo>
                    <a:pt x="4728" y="7153"/>
                    <a:pt x="4901" y="7052"/>
                    <a:pt x="5041" y="6916"/>
                  </a:cubicBezTo>
                  <a:cubicBezTo>
                    <a:pt x="5138" y="6811"/>
                    <a:pt x="5219" y="6696"/>
                    <a:pt x="5287" y="6573"/>
                  </a:cubicBezTo>
                  <a:lnTo>
                    <a:pt x="5299" y="6557"/>
                  </a:lnTo>
                  <a:cubicBezTo>
                    <a:pt x="5354" y="6451"/>
                    <a:pt x="5418" y="6353"/>
                    <a:pt x="5486" y="6256"/>
                  </a:cubicBezTo>
                  <a:cubicBezTo>
                    <a:pt x="5536" y="6193"/>
                    <a:pt x="5596" y="6133"/>
                    <a:pt x="5659" y="6083"/>
                  </a:cubicBezTo>
                  <a:cubicBezTo>
                    <a:pt x="5723" y="6036"/>
                    <a:pt x="5790" y="5998"/>
                    <a:pt x="5875" y="5947"/>
                  </a:cubicBezTo>
                  <a:cubicBezTo>
                    <a:pt x="5972" y="5892"/>
                    <a:pt x="6065" y="5829"/>
                    <a:pt x="6154" y="5757"/>
                  </a:cubicBezTo>
                  <a:cubicBezTo>
                    <a:pt x="6332" y="5596"/>
                    <a:pt x="6463" y="5388"/>
                    <a:pt x="6535" y="5164"/>
                  </a:cubicBezTo>
                  <a:cubicBezTo>
                    <a:pt x="6578" y="4991"/>
                    <a:pt x="6578" y="4809"/>
                    <a:pt x="6527" y="4635"/>
                  </a:cubicBezTo>
                  <a:cubicBezTo>
                    <a:pt x="6514" y="4593"/>
                    <a:pt x="6501" y="4550"/>
                    <a:pt x="6489" y="4508"/>
                  </a:cubicBezTo>
                  <a:lnTo>
                    <a:pt x="6463" y="4432"/>
                  </a:lnTo>
                  <a:cubicBezTo>
                    <a:pt x="6442" y="4360"/>
                    <a:pt x="6425" y="4288"/>
                    <a:pt x="6412" y="4220"/>
                  </a:cubicBezTo>
                  <a:cubicBezTo>
                    <a:pt x="6404" y="4140"/>
                    <a:pt x="6404" y="4059"/>
                    <a:pt x="6412" y="3983"/>
                  </a:cubicBezTo>
                  <a:cubicBezTo>
                    <a:pt x="6429" y="3882"/>
                    <a:pt x="6455" y="3789"/>
                    <a:pt x="6489" y="3695"/>
                  </a:cubicBezTo>
                  <a:cubicBezTo>
                    <a:pt x="6518" y="3632"/>
                    <a:pt x="6552" y="3564"/>
                    <a:pt x="6586" y="3501"/>
                  </a:cubicBezTo>
                  <a:cubicBezTo>
                    <a:pt x="6679" y="3331"/>
                    <a:pt x="6760" y="3179"/>
                    <a:pt x="6785" y="3005"/>
                  </a:cubicBezTo>
                  <a:cubicBezTo>
                    <a:pt x="6798" y="2934"/>
                    <a:pt x="6802" y="2857"/>
                    <a:pt x="6793" y="2785"/>
                  </a:cubicBezTo>
                  <a:cubicBezTo>
                    <a:pt x="6785" y="2692"/>
                    <a:pt x="6764" y="2599"/>
                    <a:pt x="6734" y="2510"/>
                  </a:cubicBezTo>
                  <a:cubicBezTo>
                    <a:pt x="6666" y="2328"/>
                    <a:pt x="6582" y="2155"/>
                    <a:pt x="6476" y="1994"/>
                  </a:cubicBezTo>
                  <a:cubicBezTo>
                    <a:pt x="6404" y="1880"/>
                    <a:pt x="6332" y="1770"/>
                    <a:pt x="6260" y="1660"/>
                  </a:cubicBezTo>
                  <a:lnTo>
                    <a:pt x="6205" y="1579"/>
                  </a:lnTo>
                  <a:lnTo>
                    <a:pt x="6154" y="1494"/>
                  </a:lnTo>
                  <a:cubicBezTo>
                    <a:pt x="6099" y="1414"/>
                    <a:pt x="6053" y="1334"/>
                    <a:pt x="6002" y="1253"/>
                  </a:cubicBezTo>
                  <a:cubicBezTo>
                    <a:pt x="5972" y="1198"/>
                    <a:pt x="5943" y="1147"/>
                    <a:pt x="5913" y="1092"/>
                  </a:cubicBezTo>
                  <a:lnTo>
                    <a:pt x="5866" y="1004"/>
                  </a:lnTo>
                  <a:cubicBezTo>
                    <a:pt x="5706" y="716"/>
                    <a:pt x="5481" y="470"/>
                    <a:pt x="5206" y="288"/>
                  </a:cubicBezTo>
                  <a:cubicBezTo>
                    <a:pt x="5109" y="221"/>
                    <a:pt x="5007" y="170"/>
                    <a:pt x="4897" y="127"/>
                  </a:cubicBezTo>
                  <a:cubicBezTo>
                    <a:pt x="4796" y="85"/>
                    <a:pt x="4694" y="55"/>
                    <a:pt x="4588" y="34"/>
                  </a:cubicBezTo>
                  <a:cubicBezTo>
                    <a:pt x="4487" y="13"/>
                    <a:pt x="4385" y="5"/>
                    <a:pt x="4279" y="5"/>
                  </a:cubicBezTo>
                  <a:lnTo>
                    <a:pt x="4275" y="0"/>
                  </a:lnTo>
                  <a:close/>
                </a:path>
              </a:pathLst>
            </a:custGeom>
            <a:solidFill>
              <a:srgbClr val="EC0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8"/>
            <p:cNvSpPr/>
            <p:nvPr/>
          </p:nvSpPr>
          <p:spPr>
            <a:xfrm>
              <a:off x="3214950" y="978250"/>
              <a:ext cx="15250" cy="15050"/>
            </a:xfrm>
            <a:custGeom>
              <a:rect b="b" l="l" r="r" t="t"/>
              <a:pathLst>
                <a:path extrusionOk="0" h="602" w="610">
                  <a:moveTo>
                    <a:pt x="191" y="0"/>
                  </a:moveTo>
                  <a:cubicBezTo>
                    <a:pt x="136" y="0"/>
                    <a:pt x="89" y="21"/>
                    <a:pt x="51" y="59"/>
                  </a:cubicBezTo>
                  <a:cubicBezTo>
                    <a:pt x="17" y="98"/>
                    <a:pt x="0" y="153"/>
                    <a:pt x="5" y="203"/>
                  </a:cubicBezTo>
                  <a:cubicBezTo>
                    <a:pt x="9" y="246"/>
                    <a:pt x="30" y="288"/>
                    <a:pt x="64" y="318"/>
                  </a:cubicBezTo>
                  <a:cubicBezTo>
                    <a:pt x="157" y="385"/>
                    <a:pt x="242" y="470"/>
                    <a:pt x="318" y="559"/>
                  </a:cubicBezTo>
                  <a:cubicBezTo>
                    <a:pt x="339" y="576"/>
                    <a:pt x="364" y="593"/>
                    <a:pt x="394" y="597"/>
                  </a:cubicBezTo>
                  <a:cubicBezTo>
                    <a:pt x="407" y="601"/>
                    <a:pt x="419" y="601"/>
                    <a:pt x="432" y="601"/>
                  </a:cubicBezTo>
                  <a:cubicBezTo>
                    <a:pt x="466" y="601"/>
                    <a:pt x="496" y="593"/>
                    <a:pt x="525" y="576"/>
                  </a:cubicBezTo>
                  <a:cubicBezTo>
                    <a:pt x="563" y="550"/>
                    <a:pt x="589" y="512"/>
                    <a:pt x="597" y="470"/>
                  </a:cubicBezTo>
                  <a:cubicBezTo>
                    <a:pt x="610" y="423"/>
                    <a:pt x="601" y="377"/>
                    <a:pt x="576" y="335"/>
                  </a:cubicBezTo>
                  <a:cubicBezTo>
                    <a:pt x="496" y="246"/>
                    <a:pt x="411" y="153"/>
                    <a:pt x="305" y="47"/>
                  </a:cubicBezTo>
                  <a:cubicBezTo>
                    <a:pt x="276" y="17"/>
                    <a:pt x="233" y="0"/>
                    <a:pt x="19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8"/>
            <p:cNvSpPr/>
            <p:nvPr/>
          </p:nvSpPr>
          <p:spPr>
            <a:xfrm>
              <a:off x="3191675" y="973050"/>
              <a:ext cx="17375" cy="15800"/>
            </a:xfrm>
            <a:custGeom>
              <a:rect b="b" l="l" r="r" t="t"/>
              <a:pathLst>
                <a:path extrusionOk="0" h="632" w="695">
                  <a:moveTo>
                    <a:pt x="220" y="1"/>
                  </a:moveTo>
                  <a:cubicBezTo>
                    <a:pt x="161" y="5"/>
                    <a:pt x="106" y="30"/>
                    <a:pt x="64" y="77"/>
                  </a:cubicBezTo>
                  <a:cubicBezTo>
                    <a:pt x="21" y="124"/>
                    <a:pt x="0" y="183"/>
                    <a:pt x="5" y="242"/>
                  </a:cubicBezTo>
                  <a:cubicBezTo>
                    <a:pt x="5" y="301"/>
                    <a:pt x="34" y="361"/>
                    <a:pt x="81" y="403"/>
                  </a:cubicBezTo>
                  <a:cubicBezTo>
                    <a:pt x="157" y="458"/>
                    <a:pt x="233" y="513"/>
                    <a:pt x="309" y="572"/>
                  </a:cubicBezTo>
                  <a:cubicBezTo>
                    <a:pt x="352" y="606"/>
                    <a:pt x="407" y="627"/>
                    <a:pt x="466" y="631"/>
                  </a:cubicBezTo>
                  <a:cubicBezTo>
                    <a:pt x="529" y="627"/>
                    <a:pt x="589" y="602"/>
                    <a:pt x="631" y="555"/>
                  </a:cubicBezTo>
                  <a:cubicBezTo>
                    <a:pt x="673" y="504"/>
                    <a:pt x="694" y="437"/>
                    <a:pt x="690" y="373"/>
                  </a:cubicBezTo>
                  <a:cubicBezTo>
                    <a:pt x="686" y="318"/>
                    <a:pt x="656" y="267"/>
                    <a:pt x="614" y="234"/>
                  </a:cubicBezTo>
                  <a:cubicBezTo>
                    <a:pt x="538" y="174"/>
                    <a:pt x="462" y="119"/>
                    <a:pt x="385" y="60"/>
                  </a:cubicBezTo>
                  <a:cubicBezTo>
                    <a:pt x="343" y="22"/>
                    <a:pt x="288" y="1"/>
                    <a:pt x="23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8"/>
            <p:cNvSpPr/>
            <p:nvPr/>
          </p:nvSpPr>
          <p:spPr>
            <a:xfrm>
              <a:off x="3173375" y="994550"/>
              <a:ext cx="18850" cy="16000"/>
            </a:xfrm>
            <a:custGeom>
              <a:rect b="b" l="l" r="r" t="t"/>
              <a:pathLst>
                <a:path extrusionOk="0" h="640" w="754">
                  <a:moveTo>
                    <a:pt x="288" y="0"/>
                  </a:moveTo>
                  <a:cubicBezTo>
                    <a:pt x="93" y="0"/>
                    <a:pt x="0" y="241"/>
                    <a:pt x="144" y="377"/>
                  </a:cubicBezTo>
                  <a:cubicBezTo>
                    <a:pt x="237" y="461"/>
                    <a:pt x="317" y="529"/>
                    <a:pt x="394" y="588"/>
                  </a:cubicBezTo>
                  <a:cubicBezTo>
                    <a:pt x="432" y="622"/>
                    <a:pt x="483" y="639"/>
                    <a:pt x="533" y="639"/>
                  </a:cubicBezTo>
                  <a:cubicBezTo>
                    <a:pt x="656" y="639"/>
                    <a:pt x="753" y="533"/>
                    <a:pt x="737" y="411"/>
                  </a:cubicBezTo>
                  <a:cubicBezTo>
                    <a:pt x="737" y="360"/>
                    <a:pt x="711" y="313"/>
                    <a:pt x="673" y="284"/>
                  </a:cubicBezTo>
                  <a:cubicBezTo>
                    <a:pt x="593" y="220"/>
                    <a:pt x="521" y="157"/>
                    <a:pt x="457" y="85"/>
                  </a:cubicBezTo>
                  <a:cubicBezTo>
                    <a:pt x="428" y="47"/>
                    <a:pt x="385" y="17"/>
                    <a:pt x="339" y="8"/>
                  </a:cubicBezTo>
                  <a:cubicBezTo>
                    <a:pt x="322" y="4"/>
                    <a:pt x="305" y="0"/>
                    <a:pt x="28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8"/>
            <p:cNvSpPr/>
            <p:nvPr/>
          </p:nvSpPr>
          <p:spPr>
            <a:xfrm>
              <a:off x="3160350" y="1021300"/>
              <a:ext cx="19400" cy="12300"/>
            </a:xfrm>
            <a:custGeom>
              <a:rect b="b" l="l" r="r" t="t"/>
              <a:pathLst>
                <a:path extrusionOk="0" h="492" w="776">
                  <a:moveTo>
                    <a:pt x="174" y="1"/>
                  </a:moveTo>
                  <a:cubicBezTo>
                    <a:pt x="111" y="1"/>
                    <a:pt x="51" y="35"/>
                    <a:pt x="26" y="90"/>
                  </a:cubicBezTo>
                  <a:cubicBezTo>
                    <a:pt x="5" y="132"/>
                    <a:pt x="0" y="179"/>
                    <a:pt x="13" y="221"/>
                  </a:cubicBezTo>
                  <a:cubicBezTo>
                    <a:pt x="26" y="259"/>
                    <a:pt x="55" y="293"/>
                    <a:pt x="94" y="314"/>
                  </a:cubicBezTo>
                  <a:cubicBezTo>
                    <a:pt x="288" y="390"/>
                    <a:pt x="441" y="445"/>
                    <a:pt x="585" y="488"/>
                  </a:cubicBezTo>
                  <a:cubicBezTo>
                    <a:pt x="597" y="492"/>
                    <a:pt x="606" y="492"/>
                    <a:pt x="618" y="492"/>
                  </a:cubicBezTo>
                  <a:cubicBezTo>
                    <a:pt x="690" y="488"/>
                    <a:pt x="745" y="441"/>
                    <a:pt x="762" y="373"/>
                  </a:cubicBezTo>
                  <a:cubicBezTo>
                    <a:pt x="775" y="335"/>
                    <a:pt x="767" y="293"/>
                    <a:pt x="741" y="259"/>
                  </a:cubicBezTo>
                  <a:cubicBezTo>
                    <a:pt x="720" y="225"/>
                    <a:pt x="686" y="204"/>
                    <a:pt x="652" y="196"/>
                  </a:cubicBezTo>
                  <a:cubicBezTo>
                    <a:pt x="618" y="183"/>
                    <a:pt x="589" y="174"/>
                    <a:pt x="559" y="162"/>
                  </a:cubicBezTo>
                  <a:cubicBezTo>
                    <a:pt x="449" y="124"/>
                    <a:pt x="348" y="73"/>
                    <a:pt x="246" y="22"/>
                  </a:cubicBezTo>
                  <a:cubicBezTo>
                    <a:pt x="225" y="9"/>
                    <a:pt x="199" y="1"/>
                    <a:pt x="17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8"/>
            <p:cNvSpPr/>
            <p:nvPr/>
          </p:nvSpPr>
          <p:spPr>
            <a:xfrm>
              <a:off x="3150725" y="1032850"/>
              <a:ext cx="19075" cy="13025"/>
            </a:xfrm>
            <a:custGeom>
              <a:rect b="b" l="l" r="r" t="t"/>
              <a:pathLst>
                <a:path extrusionOk="0" h="521" w="763">
                  <a:moveTo>
                    <a:pt x="191" y="0"/>
                  </a:moveTo>
                  <a:cubicBezTo>
                    <a:pt x="127" y="0"/>
                    <a:pt x="68" y="34"/>
                    <a:pt x="38" y="89"/>
                  </a:cubicBezTo>
                  <a:cubicBezTo>
                    <a:pt x="0" y="169"/>
                    <a:pt x="30" y="271"/>
                    <a:pt x="110" y="313"/>
                  </a:cubicBezTo>
                  <a:cubicBezTo>
                    <a:pt x="229" y="377"/>
                    <a:pt x="343" y="440"/>
                    <a:pt x="462" y="500"/>
                  </a:cubicBezTo>
                  <a:cubicBezTo>
                    <a:pt x="483" y="512"/>
                    <a:pt x="508" y="521"/>
                    <a:pt x="534" y="521"/>
                  </a:cubicBezTo>
                  <a:cubicBezTo>
                    <a:pt x="703" y="521"/>
                    <a:pt x="762" y="292"/>
                    <a:pt x="610" y="216"/>
                  </a:cubicBezTo>
                  <a:cubicBezTo>
                    <a:pt x="491" y="153"/>
                    <a:pt x="377" y="85"/>
                    <a:pt x="263" y="17"/>
                  </a:cubicBezTo>
                  <a:cubicBezTo>
                    <a:pt x="242" y="4"/>
                    <a:pt x="216" y="0"/>
                    <a:pt x="19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8"/>
            <p:cNvSpPr/>
            <p:nvPr/>
          </p:nvSpPr>
          <p:spPr>
            <a:xfrm>
              <a:off x="3128925" y="1034425"/>
              <a:ext cx="19175" cy="13775"/>
            </a:xfrm>
            <a:custGeom>
              <a:rect b="b" l="l" r="r" t="t"/>
              <a:pathLst>
                <a:path extrusionOk="0" h="551" w="767">
                  <a:moveTo>
                    <a:pt x="233" y="1"/>
                  </a:moveTo>
                  <a:cubicBezTo>
                    <a:pt x="94" y="1"/>
                    <a:pt x="0" y="136"/>
                    <a:pt x="47" y="267"/>
                  </a:cubicBezTo>
                  <a:cubicBezTo>
                    <a:pt x="60" y="314"/>
                    <a:pt x="94" y="352"/>
                    <a:pt x="140" y="373"/>
                  </a:cubicBezTo>
                  <a:lnTo>
                    <a:pt x="233" y="415"/>
                  </a:lnTo>
                  <a:cubicBezTo>
                    <a:pt x="322" y="454"/>
                    <a:pt x="407" y="492"/>
                    <a:pt x="500" y="530"/>
                  </a:cubicBezTo>
                  <a:cubicBezTo>
                    <a:pt x="525" y="542"/>
                    <a:pt x="555" y="551"/>
                    <a:pt x="584" y="551"/>
                  </a:cubicBezTo>
                  <a:cubicBezTo>
                    <a:pt x="648" y="551"/>
                    <a:pt x="711" y="513"/>
                    <a:pt x="741" y="454"/>
                  </a:cubicBezTo>
                  <a:cubicBezTo>
                    <a:pt x="766" y="407"/>
                    <a:pt x="766" y="352"/>
                    <a:pt x="750" y="305"/>
                  </a:cubicBezTo>
                  <a:cubicBezTo>
                    <a:pt x="737" y="263"/>
                    <a:pt x="703" y="229"/>
                    <a:pt x="665" y="208"/>
                  </a:cubicBezTo>
                  <a:cubicBezTo>
                    <a:pt x="546" y="157"/>
                    <a:pt x="428" y="98"/>
                    <a:pt x="322" y="26"/>
                  </a:cubicBezTo>
                  <a:cubicBezTo>
                    <a:pt x="292" y="9"/>
                    <a:pt x="263" y="5"/>
                    <a:pt x="233" y="5"/>
                  </a:cubicBezTo>
                  <a:lnTo>
                    <a:pt x="233"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8"/>
            <p:cNvSpPr/>
            <p:nvPr/>
          </p:nvSpPr>
          <p:spPr>
            <a:xfrm>
              <a:off x="3134000" y="1062575"/>
              <a:ext cx="22875" cy="14725"/>
            </a:xfrm>
            <a:custGeom>
              <a:rect b="b" l="l" r="r" t="t"/>
              <a:pathLst>
                <a:path extrusionOk="0" h="589" w="915">
                  <a:moveTo>
                    <a:pt x="216" y="1"/>
                  </a:moveTo>
                  <a:cubicBezTo>
                    <a:pt x="140" y="1"/>
                    <a:pt x="68" y="43"/>
                    <a:pt x="30" y="115"/>
                  </a:cubicBezTo>
                  <a:cubicBezTo>
                    <a:pt x="5" y="166"/>
                    <a:pt x="1" y="225"/>
                    <a:pt x="17" y="276"/>
                  </a:cubicBezTo>
                  <a:cubicBezTo>
                    <a:pt x="43" y="343"/>
                    <a:pt x="98" y="398"/>
                    <a:pt x="170" y="415"/>
                  </a:cubicBezTo>
                  <a:cubicBezTo>
                    <a:pt x="284" y="449"/>
                    <a:pt x="394" y="487"/>
                    <a:pt x="504" y="525"/>
                  </a:cubicBezTo>
                  <a:lnTo>
                    <a:pt x="678" y="580"/>
                  </a:lnTo>
                  <a:cubicBezTo>
                    <a:pt x="690" y="589"/>
                    <a:pt x="703" y="589"/>
                    <a:pt x="716" y="589"/>
                  </a:cubicBezTo>
                  <a:cubicBezTo>
                    <a:pt x="754" y="589"/>
                    <a:pt x="792" y="576"/>
                    <a:pt x="822" y="555"/>
                  </a:cubicBezTo>
                  <a:cubicBezTo>
                    <a:pt x="864" y="530"/>
                    <a:pt x="894" y="487"/>
                    <a:pt x="902" y="441"/>
                  </a:cubicBezTo>
                  <a:cubicBezTo>
                    <a:pt x="915" y="394"/>
                    <a:pt x="906" y="339"/>
                    <a:pt x="877" y="297"/>
                  </a:cubicBezTo>
                  <a:cubicBezTo>
                    <a:pt x="851" y="259"/>
                    <a:pt x="809" y="229"/>
                    <a:pt x="762" y="216"/>
                  </a:cubicBezTo>
                  <a:lnTo>
                    <a:pt x="737" y="212"/>
                  </a:lnTo>
                  <a:cubicBezTo>
                    <a:pt x="593" y="157"/>
                    <a:pt x="449" y="94"/>
                    <a:pt x="314" y="26"/>
                  </a:cubicBezTo>
                  <a:cubicBezTo>
                    <a:pt x="284" y="9"/>
                    <a:pt x="250" y="1"/>
                    <a:pt x="22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8"/>
            <p:cNvSpPr/>
            <p:nvPr/>
          </p:nvSpPr>
          <p:spPr>
            <a:xfrm>
              <a:off x="3129550" y="1097075"/>
              <a:ext cx="19075" cy="10275"/>
            </a:xfrm>
            <a:custGeom>
              <a:rect b="b" l="l" r="r" t="t"/>
              <a:pathLst>
                <a:path extrusionOk="0" h="411" w="763">
                  <a:moveTo>
                    <a:pt x="208" y="0"/>
                  </a:moveTo>
                  <a:cubicBezTo>
                    <a:pt x="115" y="0"/>
                    <a:pt x="35" y="64"/>
                    <a:pt x="13" y="153"/>
                  </a:cubicBezTo>
                  <a:cubicBezTo>
                    <a:pt x="1" y="208"/>
                    <a:pt x="13" y="267"/>
                    <a:pt x="43" y="314"/>
                  </a:cubicBezTo>
                  <a:cubicBezTo>
                    <a:pt x="73" y="356"/>
                    <a:pt x="115" y="381"/>
                    <a:pt x="162" y="394"/>
                  </a:cubicBezTo>
                  <a:cubicBezTo>
                    <a:pt x="251" y="407"/>
                    <a:pt x="344" y="411"/>
                    <a:pt x="433" y="411"/>
                  </a:cubicBezTo>
                  <a:cubicBezTo>
                    <a:pt x="483" y="411"/>
                    <a:pt x="530" y="411"/>
                    <a:pt x="581" y="407"/>
                  </a:cubicBezTo>
                  <a:cubicBezTo>
                    <a:pt x="682" y="398"/>
                    <a:pt x="763" y="314"/>
                    <a:pt x="758" y="208"/>
                  </a:cubicBezTo>
                  <a:cubicBezTo>
                    <a:pt x="754" y="110"/>
                    <a:pt x="674" y="30"/>
                    <a:pt x="572" y="30"/>
                  </a:cubicBezTo>
                  <a:lnTo>
                    <a:pt x="420" y="30"/>
                  </a:lnTo>
                  <a:cubicBezTo>
                    <a:pt x="373" y="26"/>
                    <a:pt x="322" y="17"/>
                    <a:pt x="276" y="9"/>
                  </a:cubicBezTo>
                  <a:lnTo>
                    <a:pt x="255" y="5"/>
                  </a:lnTo>
                  <a:cubicBezTo>
                    <a:pt x="238" y="0"/>
                    <a:pt x="225" y="0"/>
                    <a:pt x="20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8"/>
            <p:cNvSpPr/>
            <p:nvPr/>
          </p:nvSpPr>
          <p:spPr>
            <a:xfrm>
              <a:off x="3138450" y="1083000"/>
              <a:ext cx="24350" cy="12075"/>
            </a:xfrm>
            <a:custGeom>
              <a:rect b="b" l="l" r="r" t="t"/>
              <a:pathLst>
                <a:path extrusionOk="0" h="483" w="974">
                  <a:moveTo>
                    <a:pt x="203" y="0"/>
                  </a:moveTo>
                  <a:cubicBezTo>
                    <a:pt x="187" y="0"/>
                    <a:pt x="165" y="5"/>
                    <a:pt x="148" y="13"/>
                  </a:cubicBezTo>
                  <a:cubicBezTo>
                    <a:pt x="98" y="30"/>
                    <a:pt x="55" y="64"/>
                    <a:pt x="34" y="110"/>
                  </a:cubicBezTo>
                  <a:cubicBezTo>
                    <a:pt x="5" y="161"/>
                    <a:pt x="0" y="225"/>
                    <a:pt x="26" y="280"/>
                  </a:cubicBezTo>
                  <a:cubicBezTo>
                    <a:pt x="51" y="339"/>
                    <a:pt x="106" y="381"/>
                    <a:pt x="170" y="398"/>
                  </a:cubicBezTo>
                  <a:cubicBezTo>
                    <a:pt x="377" y="449"/>
                    <a:pt x="593" y="479"/>
                    <a:pt x="809" y="483"/>
                  </a:cubicBezTo>
                  <a:cubicBezTo>
                    <a:pt x="851" y="483"/>
                    <a:pt x="889" y="466"/>
                    <a:pt x="919" y="436"/>
                  </a:cubicBezTo>
                  <a:cubicBezTo>
                    <a:pt x="953" y="398"/>
                    <a:pt x="974" y="352"/>
                    <a:pt x="974" y="305"/>
                  </a:cubicBezTo>
                  <a:cubicBezTo>
                    <a:pt x="970" y="259"/>
                    <a:pt x="948" y="216"/>
                    <a:pt x="915" y="187"/>
                  </a:cubicBezTo>
                  <a:cubicBezTo>
                    <a:pt x="881" y="157"/>
                    <a:pt x="838" y="140"/>
                    <a:pt x="792" y="140"/>
                  </a:cubicBezTo>
                  <a:cubicBezTo>
                    <a:pt x="635" y="123"/>
                    <a:pt x="479" y="89"/>
                    <a:pt x="330" y="34"/>
                  </a:cubicBezTo>
                  <a:cubicBezTo>
                    <a:pt x="322" y="34"/>
                    <a:pt x="314" y="30"/>
                    <a:pt x="305" y="26"/>
                  </a:cubicBezTo>
                  <a:cubicBezTo>
                    <a:pt x="275" y="13"/>
                    <a:pt x="242" y="5"/>
                    <a:pt x="208" y="5"/>
                  </a:cubicBezTo>
                  <a:lnTo>
                    <a:pt x="203"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8"/>
            <p:cNvSpPr/>
            <p:nvPr/>
          </p:nvSpPr>
          <p:spPr>
            <a:xfrm>
              <a:off x="3166700" y="1054225"/>
              <a:ext cx="21500" cy="15775"/>
            </a:xfrm>
            <a:custGeom>
              <a:rect b="b" l="l" r="r" t="t"/>
              <a:pathLst>
                <a:path extrusionOk="0" h="631" w="860">
                  <a:moveTo>
                    <a:pt x="195" y="0"/>
                  </a:moveTo>
                  <a:cubicBezTo>
                    <a:pt x="144" y="4"/>
                    <a:pt x="94" y="30"/>
                    <a:pt x="55" y="68"/>
                  </a:cubicBezTo>
                  <a:cubicBezTo>
                    <a:pt x="17" y="106"/>
                    <a:pt x="0" y="161"/>
                    <a:pt x="5" y="216"/>
                  </a:cubicBezTo>
                  <a:cubicBezTo>
                    <a:pt x="5" y="250"/>
                    <a:pt x="13" y="284"/>
                    <a:pt x="34" y="318"/>
                  </a:cubicBezTo>
                  <a:cubicBezTo>
                    <a:pt x="55" y="343"/>
                    <a:pt x="81" y="368"/>
                    <a:pt x="110" y="385"/>
                  </a:cubicBezTo>
                  <a:cubicBezTo>
                    <a:pt x="250" y="478"/>
                    <a:pt x="402" y="555"/>
                    <a:pt x="559" y="610"/>
                  </a:cubicBezTo>
                  <a:cubicBezTo>
                    <a:pt x="589" y="622"/>
                    <a:pt x="618" y="631"/>
                    <a:pt x="652" y="631"/>
                  </a:cubicBezTo>
                  <a:cubicBezTo>
                    <a:pt x="669" y="631"/>
                    <a:pt x="686" y="627"/>
                    <a:pt x="703" y="622"/>
                  </a:cubicBezTo>
                  <a:cubicBezTo>
                    <a:pt x="805" y="588"/>
                    <a:pt x="860" y="478"/>
                    <a:pt x="826" y="381"/>
                  </a:cubicBezTo>
                  <a:cubicBezTo>
                    <a:pt x="809" y="330"/>
                    <a:pt x="775" y="292"/>
                    <a:pt x="733" y="271"/>
                  </a:cubicBezTo>
                  <a:cubicBezTo>
                    <a:pt x="614" y="224"/>
                    <a:pt x="504" y="165"/>
                    <a:pt x="398" y="97"/>
                  </a:cubicBezTo>
                  <a:lnTo>
                    <a:pt x="339" y="55"/>
                  </a:lnTo>
                  <a:cubicBezTo>
                    <a:pt x="301" y="21"/>
                    <a:pt x="254" y="4"/>
                    <a:pt x="20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8"/>
            <p:cNvSpPr/>
            <p:nvPr/>
          </p:nvSpPr>
          <p:spPr>
            <a:xfrm>
              <a:off x="3186375" y="1043950"/>
              <a:ext cx="18225" cy="13675"/>
            </a:xfrm>
            <a:custGeom>
              <a:rect b="b" l="l" r="r" t="t"/>
              <a:pathLst>
                <a:path extrusionOk="0" h="547" w="729">
                  <a:moveTo>
                    <a:pt x="204" y="1"/>
                  </a:moveTo>
                  <a:cubicBezTo>
                    <a:pt x="85" y="5"/>
                    <a:pt x="1" y="119"/>
                    <a:pt x="26" y="233"/>
                  </a:cubicBezTo>
                  <a:cubicBezTo>
                    <a:pt x="35" y="293"/>
                    <a:pt x="73" y="343"/>
                    <a:pt x="123" y="369"/>
                  </a:cubicBezTo>
                  <a:cubicBezTo>
                    <a:pt x="178" y="394"/>
                    <a:pt x="233" y="420"/>
                    <a:pt x="288" y="453"/>
                  </a:cubicBezTo>
                  <a:lnTo>
                    <a:pt x="310" y="466"/>
                  </a:lnTo>
                  <a:cubicBezTo>
                    <a:pt x="352" y="487"/>
                    <a:pt x="390" y="508"/>
                    <a:pt x="432" y="525"/>
                  </a:cubicBezTo>
                  <a:cubicBezTo>
                    <a:pt x="458" y="538"/>
                    <a:pt x="487" y="547"/>
                    <a:pt x="517" y="547"/>
                  </a:cubicBezTo>
                  <a:cubicBezTo>
                    <a:pt x="640" y="547"/>
                    <a:pt x="729" y="424"/>
                    <a:pt x="691" y="305"/>
                  </a:cubicBezTo>
                  <a:cubicBezTo>
                    <a:pt x="674" y="263"/>
                    <a:pt x="644" y="221"/>
                    <a:pt x="602" y="200"/>
                  </a:cubicBezTo>
                  <a:cubicBezTo>
                    <a:pt x="521" y="161"/>
                    <a:pt x="445" y="119"/>
                    <a:pt x="369" y="73"/>
                  </a:cubicBezTo>
                  <a:lnTo>
                    <a:pt x="352" y="56"/>
                  </a:lnTo>
                  <a:cubicBezTo>
                    <a:pt x="314" y="22"/>
                    <a:pt x="263" y="5"/>
                    <a:pt x="217" y="5"/>
                  </a:cubicBezTo>
                  <a:lnTo>
                    <a:pt x="212" y="1"/>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8"/>
            <p:cNvSpPr/>
            <p:nvPr/>
          </p:nvSpPr>
          <p:spPr>
            <a:xfrm>
              <a:off x="3191450" y="1023625"/>
              <a:ext cx="18450" cy="13600"/>
            </a:xfrm>
            <a:custGeom>
              <a:rect b="b" l="l" r="r" t="t"/>
              <a:pathLst>
                <a:path extrusionOk="0" h="544" w="738">
                  <a:moveTo>
                    <a:pt x="217" y="1"/>
                  </a:moveTo>
                  <a:cubicBezTo>
                    <a:pt x="145" y="5"/>
                    <a:pt x="81" y="43"/>
                    <a:pt x="47" y="103"/>
                  </a:cubicBezTo>
                  <a:cubicBezTo>
                    <a:pt x="1" y="191"/>
                    <a:pt x="39" y="301"/>
                    <a:pt x="128" y="348"/>
                  </a:cubicBezTo>
                  <a:cubicBezTo>
                    <a:pt x="212" y="399"/>
                    <a:pt x="301" y="445"/>
                    <a:pt x="390" y="492"/>
                  </a:cubicBezTo>
                  <a:lnTo>
                    <a:pt x="454" y="526"/>
                  </a:lnTo>
                  <a:cubicBezTo>
                    <a:pt x="479" y="538"/>
                    <a:pt x="509" y="543"/>
                    <a:pt x="534" y="543"/>
                  </a:cubicBezTo>
                  <a:cubicBezTo>
                    <a:pt x="538" y="543"/>
                    <a:pt x="541" y="543"/>
                    <a:pt x="544" y="543"/>
                  </a:cubicBezTo>
                  <a:cubicBezTo>
                    <a:pt x="608" y="543"/>
                    <a:pt x="663" y="506"/>
                    <a:pt x="695" y="450"/>
                  </a:cubicBezTo>
                  <a:cubicBezTo>
                    <a:pt x="737" y="365"/>
                    <a:pt x="703" y="259"/>
                    <a:pt x="619" y="213"/>
                  </a:cubicBezTo>
                  <a:cubicBezTo>
                    <a:pt x="509" y="153"/>
                    <a:pt x="403" y="90"/>
                    <a:pt x="297" y="26"/>
                  </a:cubicBezTo>
                  <a:cubicBezTo>
                    <a:pt x="272" y="9"/>
                    <a:pt x="246" y="1"/>
                    <a:pt x="21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8"/>
            <p:cNvSpPr/>
            <p:nvPr/>
          </p:nvSpPr>
          <p:spPr>
            <a:xfrm>
              <a:off x="3199500" y="999725"/>
              <a:ext cx="16850" cy="12825"/>
            </a:xfrm>
            <a:custGeom>
              <a:rect b="b" l="l" r="r" t="t"/>
              <a:pathLst>
                <a:path extrusionOk="0" h="513" w="674">
                  <a:moveTo>
                    <a:pt x="212" y="0"/>
                  </a:moveTo>
                  <a:cubicBezTo>
                    <a:pt x="161" y="5"/>
                    <a:pt x="115" y="26"/>
                    <a:pt x="85" y="60"/>
                  </a:cubicBezTo>
                  <a:cubicBezTo>
                    <a:pt x="0" y="149"/>
                    <a:pt x="30" y="292"/>
                    <a:pt x="136" y="347"/>
                  </a:cubicBezTo>
                  <a:cubicBezTo>
                    <a:pt x="216" y="398"/>
                    <a:pt x="301" y="449"/>
                    <a:pt x="390" y="491"/>
                  </a:cubicBezTo>
                  <a:cubicBezTo>
                    <a:pt x="415" y="508"/>
                    <a:pt x="441" y="513"/>
                    <a:pt x="470" y="513"/>
                  </a:cubicBezTo>
                  <a:cubicBezTo>
                    <a:pt x="538" y="513"/>
                    <a:pt x="597" y="474"/>
                    <a:pt x="631" y="415"/>
                  </a:cubicBezTo>
                  <a:cubicBezTo>
                    <a:pt x="673" y="331"/>
                    <a:pt x="640" y="221"/>
                    <a:pt x="551" y="174"/>
                  </a:cubicBezTo>
                  <a:cubicBezTo>
                    <a:pt x="487" y="140"/>
                    <a:pt x="428" y="106"/>
                    <a:pt x="364" y="64"/>
                  </a:cubicBezTo>
                  <a:lnTo>
                    <a:pt x="343" y="47"/>
                  </a:lnTo>
                  <a:cubicBezTo>
                    <a:pt x="309" y="17"/>
                    <a:pt x="267" y="0"/>
                    <a:pt x="22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8"/>
            <p:cNvSpPr/>
            <p:nvPr/>
          </p:nvSpPr>
          <p:spPr>
            <a:xfrm>
              <a:off x="3176125" y="1072725"/>
              <a:ext cx="16000" cy="10625"/>
            </a:xfrm>
            <a:custGeom>
              <a:rect b="b" l="l" r="r" t="t"/>
              <a:pathLst>
                <a:path extrusionOk="0" h="425" w="640">
                  <a:moveTo>
                    <a:pt x="199" y="1"/>
                  </a:moveTo>
                  <a:cubicBezTo>
                    <a:pt x="110" y="5"/>
                    <a:pt x="42" y="64"/>
                    <a:pt x="21" y="149"/>
                  </a:cubicBezTo>
                  <a:cubicBezTo>
                    <a:pt x="0" y="246"/>
                    <a:pt x="59" y="344"/>
                    <a:pt x="161" y="365"/>
                  </a:cubicBezTo>
                  <a:cubicBezTo>
                    <a:pt x="241" y="390"/>
                    <a:pt x="326" y="407"/>
                    <a:pt x="411" y="424"/>
                  </a:cubicBezTo>
                  <a:lnTo>
                    <a:pt x="445" y="424"/>
                  </a:lnTo>
                  <a:cubicBezTo>
                    <a:pt x="448" y="424"/>
                    <a:pt x="450" y="424"/>
                    <a:pt x="453" y="424"/>
                  </a:cubicBezTo>
                  <a:cubicBezTo>
                    <a:pt x="538" y="424"/>
                    <a:pt x="610" y="366"/>
                    <a:pt x="631" y="280"/>
                  </a:cubicBezTo>
                  <a:cubicBezTo>
                    <a:pt x="639" y="234"/>
                    <a:pt x="631" y="179"/>
                    <a:pt x="601" y="136"/>
                  </a:cubicBezTo>
                  <a:cubicBezTo>
                    <a:pt x="576" y="98"/>
                    <a:pt x="538" y="73"/>
                    <a:pt x="491" y="64"/>
                  </a:cubicBezTo>
                  <a:cubicBezTo>
                    <a:pt x="406" y="52"/>
                    <a:pt x="322" y="30"/>
                    <a:pt x="241" y="5"/>
                  </a:cubicBezTo>
                  <a:cubicBezTo>
                    <a:pt x="224" y="1"/>
                    <a:pt x="212" y="1"/>
                    <a:pt x="199"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8"/>
            <p:cNvSpPr/>
            <p:nvPr/>
          </p:nvSpPr>
          <p:spPr>
            <a:xfrm>
              <a:off x="3195700" y="1088300"/>
              <a:ext cx="20975" cy="14925"/>
            </a:xfrm>
            <a:custGeom>
              <a:rect b="b" l="l" r="r" t="t"/>
              <a:pathLst>
                <a:path extrusionOk="0" h="597" w="839">
                  <a:moveTo>
                    <a:pt x="275" y="0"/>
                  </a:moveTo>
                  <a:cubicBezTo>
                    <a:pt x="165" y="4"/>
                    <a:pt x="72" y="72"/>
                    <a:pt x="38" y="178"/>
                  </a:cubicBezTo>
                  <a:cubicBezTo>
                    <a:pt x="0" y="309"/>
                    <a:pt x="72" y="444"/>
                    <a:pt x="199" y="487"/>
                  </a:cubicBezTo>
                  <a:lnTo>
                    <a:pt x="246" y="504"/>
                  </a:lnTo>
                  <a:cubicBezTo>
                    <a:pt x="318" y="533"/>
                    <a:pt x="390" y="563"/>
                    <a:pt x="461" y="584"/>
                  </a:cubicBezTo>
                  <a:cubicBezTo>
                    <a:pt x="483" y="593"/>
                    <a:pt x="508" y="597"/>
                    <a:pt x="533" y="597"/>
                  </a:cubicBezTo>
                  <a:cubicBezTo>
                    <a:pt x="715" y="597"/>
                    <a:pt x="838" y="402"/>
                    <a:pt x="754" y="237"/>
                  </a:cubicBezTo>
                  <a:cubicBezTo>
                    <a:pt x="724" y="178"/>
                    <a:pt x="669" y="135"/>
                    <a:pt x="610" y="114"/>
                  </a:cubicBezTo>
                  <a:cubicBezTo>
                    <a:pt x="533" y="80"/>
                    <a:pt x="457" y="55"/>
                    <a:pt x="377" y="25"/>
                  </a:cubicBezTo>
                  <a:lnTo>
                    <a:pt x="347" y="13"/>
                  </a:lnTo>
                  <a:cubicBezTo>
                    <a:pt x="326" y="4"/>
                    <a:pt x="301" y="0"/>
                    <a:pt x="27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8"/>
            <p:cNvSpPr/>
            <p:nvPr/>
          </p:nvSpPr>
          <p:spPr>
            <a:xfrm>
              <a:off x="3225525" y="1079250"/>
              <a:ext cx="17275" cy="14875"/>
            </a:xfrm>
            <a:custGeom>
              <a:rect b="b" l="l" r="r" t="t"/>
              <a:pathLst>
                <a:path extrusionOk="0" h="595" w="691">
                  <a:moveTo>
                    <a:pt x="252" y="1"/>
                  </a:moveTo>
                  <a:cubicBezTo>
                    <a:pt x="240" y="1"/>
                    <a:pt x="229" y="3"/>
                    <a:pt x="217" y="6"/>
                  </a:cubicBezTo>
                  <a:cubicBezTo>
                    <a:pt x="149" y="19"/>
                    <a:pt x="85" y="62"/>
                    <a:pt x="51" y="121"/>
                  </a:cubicBezTo>
                  <a:cubicBezTo>
                    <a:pt x="13" y="184"/>
                    <a:pt x="1" y="260"/>
                    <a:pt x="22" y="332"/>
                  </a:cubicBezTo>
                  <a:cubicBezTo>
                    <a:pt x="35" y="396"/>
                    <a:pt x="77" y="447"/>
                    <a:pt x="132" y="476"/>
                  </a:cubicBezTo>
                  <a:cubicBezTo>
                    <a:pt x="183" y="506"/>
                    <a:pt x="229" y="531"/>
                    <a:pt x="280" y="552"/>
                  </a:cubicBezTo>
                  <a:cubicBezTo>
                    <a:pt x="327" y="578"/>
                    <a:pt x="373" y="591"/>
                    <a:pt x="424" y="595"/>
                  </a:cubicBezTo>
                  <a:cubicBezTo>
                    <a:pt x="441" y="595"/>
                    <a:pt x="458" y="591"/>
                    <a:pt x="475" y="591"/>
                  </a:cubicBezTo>
                  <a:cubicBezTo>
                    <a:pt x="547" y="574"/>
                    <a:pt x="606" y="531"/>
                    <a:pt x="640" y="472"/>
                  </a:cubicBezTo>
                  <a:cubicBezTo>
                    <a:pt x="678" y="417"/>
                    <a:pt x="691" y="345"/>
                    <a:pt x="674" y="282"/>
                  </a:cubicBezTo>
                  <a:cubicBezTo>
                    <a:pt x="661" y="214"/>
                    <a:pt x="619" y="150"/>
                    <a:pt x="559" y="117"/>
                  </a:cubicBezTo>
                  <a:cubicBezTo>
                    <a:pt x="504" y="91"/>
                    <a:pt x="458" y="66"/>
                    <a:pt x="407" y="40"/>
                  </a:cubicBezTo>
                  <a:cubicBezTo>
                    <a:pt x="365" y="15"/>
                    <a:pt x="318" y="2"/>
                    <a:pt x="267" y="2"/>
                  </a:cubicBezTo>
                  <a:cubicBezTo>
                    <a:pt x="262" y="1"/>
                    <a:pt x="257" y="1"/>
                    <a:pt x="25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8"/>
            <p:cNvSpPr/>
            <p:nvPr/>
          </p:nvSpPr>
          <p:spPr>
            <a:xfrm>
              <a:off x="3215400" y="1054000"/>
              <a:ext cx="21275" cy="13475"/>
            </a:xfrm>
            <a:custGeom>
              <a:rect b="b" l="l" r="r" t="t"/>
              <a:pathLst>
                <a:path extrusionOk="0" h="539" w="851">
                  <a:moveTo>
                    <a:pt x="308" y="1"/>
                  </a:moveTo>
                  <a:cubicBezTo>
                    <a:pt x="54" y="1"/>
                    <a:pt x="1" y="357"/>
                    <a:pt x="245" y="432"/>
                  </a:cubicBezTo>
                  <a:cubicBezTo>
                    <a:pt x="321" y="458"/>
                    <a:pt x="397" y="483"/>
                    <a:pt x="473" y="504"/>
                  </a:cubicBezTo>
                  <a:lnTo>
                    <a:pt x="545" y="530"/>
                  </a:lnTo>
                  <a:cubicBezTo>
                    <a:pt x="567" y="534"/>
                    <a:pt x="588" y="538"/>
                    <a:pt x="613" y="538"/>
                  </a:cubicBezTo>
                  <a:cubicBezTo>
                    <a:pt x="710" y="538"/>
                    <a:pt x="799" y="475"/>
                    <a:pt x="829" y="382"/>
                  </a:cubicBezTo>
                  <a:cubicBezTo>
                    <a:pt x="850" y="314"/>
                    <a:pt x="842" y="246"/>
                    <a:pt x="808" y="191"/>
                  </a:cubicBezTo>
                  <a:cubicBezTo>
                    <a:pt x="778" y="140"/>
                    <a:pt x="736" y="106"/>
                    <a:pt x="681" y="94"/>
                  </a:cubicBezTo>
                  <a:cubicBezTo>
                    <a:pt x="588" y="73"/>
                    <a:pt x="486" y="47"/>
                    <a:pt x="376" y="13"/>
                  </a:cubicBezTo>
                  <a:cubicBezTo>
                    <a:pt x="355" y="5"/>
                    <a:pt x="334" y="1"/>
                    <a:pt x="313" y="1"/>
                  </a:cubicBezTo>
                  <a:cubicBezTo>
                    <a:pt x="311" y="1"/>
                    <a:pt x="310" y="1"/>
                    <a:pt x="308"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8"/>
            <p:cNvSpPr/>
            <p:nvPr/>
          </p:nvSpPr>
          <p:spPr>
            <a:xfrm>
              <a:off x="3226900" y="1022350"/>
              <a:ext cx="15700" cy="12000"/>
            </a:xfrm>
            <a:custGeom>
              <a:rect b="b" l="l" r="r" t="t"/>
              <a:pathLst>
                <a:path extrusionOk="0" h="480" w="628">
                  <a:moveTo>
                    <a:pt x="406" y="0"/>
                  </a:moveTo>
                  <a:cubicBezTo>
                    <a:pt x="401" y="0"/>
                    <a:pt x="395" y="1"/>
                    <a:pt x="390" y="1"/>
                  </a:cubicBezTo>
                  <a:lnTo>
                    <a:pt x="344" y="1"/>
                  </a:lnTo>
                  <a:cubicBezTo>
                    <a:pt x="293" y="5"/>
                    <a:pt x="242" y="14"/>
                    <a:pt x="191" y="18"/>
                  </a:cubicBezTo>
                  <a:cubicBezTo>
                    <a:pt x="136" y="27"/>
                    <a:pt x="85" y="60"/>
                    <a:pt x="56" y="107"/>
                  </a:cubicBezTo>
                  <a:cubicBezTo>
                    <a:pt x="18" y="162"/>
                    <a:pt x="1" y="230"/>
                    <a:pt x="13" y="297"/>
                  </a:cubicBezTo>
                  <a:cubicBezTo>
                    <a:pt x="34" y="405"/>
                    <a:pt x="127" y="480"/>
                    <a:pt x="233" y="480"/>
                  </a:cubicBezTo>
                  <a:cubicBezTo>
                    <a:pt x="236" y="480"/>
                    <a:pt x="239" y="480"/>
                    <a:pt x="242" y="479"/>
                  </a:cubicBezTo>
                  <a:lnTo>
                    <a:pt x="289" y="479"/>
                  </a:lnTo>
                  <a:cubicBezTo>
                    <a:pt x="335" y="471"/>
                    <a:pt x="382" y="467"/>
                    <a:pt x="428" y="458"/>
                  </a:cubicBezTo>
                  <a:cubicBezTo>
                    <a:pt x="492" y="450"/>
                    <a:pt x="551" y="412"/>
                    <a:pt x="585" y="352"/>
                  </a:cubicBezTo>
                  <a:cubicBezTo>
                    <a:pt x="619" y="302"/>
                    <a:pt x="627" y="242"/>
                    <a:pt x="619" y="183"/>
                  </a:cubicBezTo>
                  <a:cubicBezTo>
                    <a:pt x="602" y="120"/>
                    <a:pt x="564" y="65"/>
                    <a:pt x="513" y="35"/>
                  </a:cubicBezTo>
                  <a:cubicBezTo>
                    <a:pt x="480" y="13"/>
                    <a:pt x="443" y="0"/>
                    <a:pt x="406"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8"/>
            <p:cNvSpPr/>
            <p:nvPr/>
          </p:nvSpPr>
          <p:spPr>
            <a:xfrm>
              <a:off x="3242150" y="991150"/>
              <a:ext cx="23625" cy="13350"/>
            </a:xfrm>
            <a:custGeom>
              <a:rect b="b" l="l" r="r" t="t"/>
              <a:pathLst>
                <a:path extrusionOk="0" h="534" w="945">
                  <a:moveTo>
                    <a:pt x="677" y="1"/>
                  </a:moveTo>
                  <a:cubicBezTo>
                    <a:pt x="660" y="1"/>
                    <a:pt x="648" y="5"/>
                    <a:pt x="631" y="9"/>
                  </a:cubicBezTo>
                  <a:cubicBezTo>
                    <a:pt x="512" y="51"/>
                    <a:pt x="385" y="77"/>
                    <a:pt x="258" y="94"/>
                  </a:cubicBezTo>
                  <a:lnTo>
                    <a:pt x="233" y="94"/>
                  </a:lnTo>
                  <a:cubicBezTo>
                    <a:pt x="174" y="94"/>
                    <a:pt x="119" y="111"/>
                    <a:pt x="72" y="153"/>
                  </a:cubicBezTo>
                  <a:cubicBezTo>
                    <a:pt x="30" y="191"/>
                    <a:pt x="4" y="246"/>
                    <a:pt x="0" y="305"/>
                  </a:cubicBezTo>
                  <a:cubicBezTo>
                    <a:pt x="0" y="365"/>
                    <a:pt x="26" y="424"/>
                    <a:pt x="68" y="470"/>
                  </a:cubicBezTo>
                  <a:cubicBezTo>
                    <a:pt x="102" y="508"/>
                    <a:pt x="153" y="530"/>
                    <a:pt x="203" y="534"/>
                  </a:cubicBezTo>
                  <a:cubicBezTo>
                    <a:pt x="305" y="530"/>
                    <a:pt x="402" y="521"/>
                    <a:pt x="500" y="504"/>
                  </a:cubicBezTo>
                  <a:cubicBezTo>
                    <a:pt x="593" y="487"/>
                    <a:pt x="690" y="462"/>
                    <a:pt x="779" y="424"/>
                  </a:cubicBezTo>
                  <a:cubicBezTo>
                    <a:pt x="931" y="348"/>
                    <a:pt x="944" y="128"/>
                    <a:pt x="796" y="39"/>
                  </a:cubicBezTo>
                  <a:cubicBezTo>
                    <a:pt x="762" y="13"/>
                    <a:pt x="720" y="1"/>
                    <a:pt x="67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8"/>
            <p:cNvSpPr/>
            <p:nvPr/>
          </p:nvSpPr>
          <p:spPr>
            <a:xfrm>
              <a:off x="3136125" y="1117700"/>
              <a:ext cx="14825" cy="7000"/>
            </a:xfrm>
            <a:custGeom>
              <a:rect b="b" l="l" r="r" t="t"/>
              <a:pathLst>
                <a:path extrusionOk="0" h="280" w="593">
                  <a:moveTo>
                    <a:pt x="453" y="1"/>
                  </a:moveTo>
                  <a:cubicBezTo>
                    <a:pt x="360" y="5"/>
                    <a:pt x="267" y="5"/>
                    <a:pt x="174" y="5"/>
                  </a:cubicBezTo>
                  <a:lnTo>
                    <a:pt x="131" y="5"/>
                  </a:lnTo>
                  <a:cubicBezTo>
                    <a:pt x="98" y="5"/>
                    <a:pt x="64" y="22"/>
                    <a:pt x="43" y="47"/>
                  </a:cubicBezTo>
                  <a:cubicBezTo>
                    <a:pt x="17" y="73"/>
                    <a:pt x="0" y="111"/>
                    <a:pt x="4" y="149"/>
                  </a:cubicBezTo>
                  <a:cubicBezTo>
                    <a:pt x="9" y="221"/>
                    <a:pt x="68" y="280"/>
                    <a:pt x="140" y="280"/>
                  </a:cubicBezTo>
                  <a:cubicBezTo>
                    <a:pt x="250" y="276"/>
                    <a:pt x="356" y="267"/>
                    <a:pt x="466" y="263"/>
                  </a:cubicBezTo>
                  <a:cubicBezTo>
                    <a:pt x="538" y="259"/>
                    <a:pt x="593" y="195"/>
                    <a:pt x="589" y="123"/>
                  </a:cubicBezTo>
                  <a:cubicBezTo>
                    <a:pt x="584" y="56"/>
                    <a:pt x="525" y="1"/>
                    <a:pt x="457"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8"/>
            <p:cNvSpPr/>
            <p:nvPr/>
          </p:nvSpPr>
          <p:spPr>
            <a:xfrm>
              <a:off x="3153800" y="1105750"/>
              <a:ext cx="22550" cy="8900"/>
            </a:xfrm>
            <a:custGeom>
              <a:rect b="b" l="l" r="r" t="t"/>
              <a:pathLst>
                <a:path extrusionOk="0" h="356" w="902">
                  <a:moveTo>
                    <a:pt x="741" y="0"/>
                  </a:moveTo>
                  <a:cubicBezTo>
                    <a:pt x="559" y="22"/>
                    <a:pt x="377" y="34"/>
                    <a:pt x="195" y="38"/>
                  </a:cubicBezTo>
                  <a:cubicBezTo>
                    <a:pt x="157" y="38"/>
                    <a:pt x="119" y="60"/>
                    <a:pt x="89" y="89"/>
                  </a:cubicBezTo>
                  <a:cubicBezTo>
                    <a:pt x="0" y="191"/>
                    <a:pt x="72" y="352"/>
                    <a:pt x="207" y="356"/>
                  </a:cubicBezTo>
                  <a:cubicBezTo>
                    <a:pt x="389" y="347"/>
                    <a:pt x="576" y="331"/>
                    <a:pt x="758" y="301"/>
                  </a:cubicBezTo>
                  <a:cubicBezTo>
                    <a:pt x="796" y="297"/>
                    <a:pt x="834" y="280"/>
                    <a:pt x="863" y="254"/>
                  </a:cubicBezTo>
                  <a:cubicBezTo>
                    <a:pt x="889" y="225"/>
                    <a:pt x="902" y="187"/>
                    <a:pt x="902" y="149"/>
                  </a:cubicBezTo>
                  <a:cubicBezTo>
                    <a:pt x="893" y="72"/>
                    <a:pt x="834" y="9"/>
                    <a:pt x="758" y="5"/>
                  </a:cubicBezTo>
                  <a:lnTo>
                    <a:pt x="753"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8"/>
            <p:cNvSpPr/>
            <p:nvPr/>
          </p:nvSpPr>
          <p:spPr>
            <a:xfrm>
              <a:off x="3144700" y="1125075"/>
              <a:ext cx="28575" cy="12750"/>
            </a:xfrm>
            <a:custGeom>
              <a:rect b="b" l="l" r="r" t="t"/>
              <a:pathLst>
                <a:path extrusionOk="0" h="510" w="1143">
                  <a:moveTo>
                    <a:pt x="942" y="1"/>
                  </a:moveTo>
                  <a:cubicBezTo>
                    <a:pt x="937" y="1"/>
                    <a:pt x="932" y="1"/>
                    <a:pt x="927" y="2"/>
                  </a:cubicBezTo>
                  <a:cubicBezTo>
                    <a:pt x="902" y="2"/>
                    <a:pt x="880" y="2"/>
                    <a:pt x="855" y="6"/>
                  </a:cubicBezTo>
                  <a:lnTo>
                    <a:pt x="834" y="15"/>
                  </a:lnTo>
                  <a:cubicBezTo>
                    <a:pt x="698" y="32"/>
                    <a:pt x="555" y="44"/>
                    <a:pt x="419" y="57"/>
                  </a:cubicBezTo>
                  <a:lnTo>
                    <a:pt x="402" y="57"/>
                  </a:lnTo>
                  <a:lnTo>
                    <a:pt x="284" y="65"/>
                  </a:lnTo>
                  <a:cubicBezTo>
                    <a:pt x="0" y="82"/>
                    <a:pt x="4" y="497"/>
                    <a:pt x="288" y="510"/>
                  </a:cubicBezTo>
                  <a:lnTo>
                    <a:pt x="305" y="510"/>
                  </a:lnTo>
                  <a:cubicBezTo>
                    <a:pt x="495" y="484"/>
                    <a:pt x="686" y="451"/>
                    <a:pt x="876" y="404"/>
                  </a:cubicBezTo>
                  <a:lnTo>
                    <a:pt x="982" y="383"/>
                  </a:lnTo>
                  <a:cubicBezTo>
                    <a:pt x="1033" y="370"/>
                    <a:pt x="1071" y="332"/>
                    <a:pt x="1096" y="286"/>
                  </a:cubicBezTo>
                  <a:cubicBezTo>
                    <a:pt x="1143" y="188"/>
                    <a:pt x="1105" y="74"/>
                    <a:pt x="1012" y="23"/>
                  </a:cubicBezTo>
                  <a:cubicBezTo>
                    <a:pt x="991" y="9"/>
                    <a:pt x="967" y="1"/>
                    <a:pt x="94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8"/>
            <p:cNvSpPr/>
            <p:nvPr/>
          </p:nvSpPr>
          <p:spPr>
            <a:xfrm>
              <a:off x="3185525" y="1112425"/>
              <a:ext cx="15800" cy="13350"/>
            </a:xfrm>
            <a:custGeom>
              <a:rect b="b" l="l" r="r" t="t"/>
              <a:pathLst>
                <a:path extrusionOk="0" h="534" w="632">
                  <a:moveTo>
                    <a:pt x="238" y="0"/>
                  </a:moveTo>
                  <a:cubicBezTo>
                    <a:pt x="153" y="0"/>
                    <a:pt x="73" y="47"/>
                    <a:pt x="35" y="123"/>
                  </a:cubicBezTo>
                  <a:cubicBezTo>
                    <a:pt x="5" y="182"/>
                    <a:pt x="1" y="250"/>
                    <a:pt x="22" y="313"/>
                  </a:cubicBezTo>
                  <a:cubicBezTo>
                    <a:pt x="39" y="368"/>
                    <a:pt x="77" y="415"/>
                    <a:pt x="128" y="440"/>
                  </a:cubicBezTo>
                  <a:cubicBezTo>
                    <a:pt x="179" y="461"/>
                    <a:pt x="229" y="483"/>
                    <a:pt x="280" y="504"/>
                  </a:cubicBezTo>
                  <a:cubicBezTo>
                    <a:pt x="314" y="521"/>
                    <a:pt x="356" y="529"/>
                    <a:pt x="394" y="533"/>
                  </a:cubicBezTo>
                  <a:cubicBezTo>
                    <a:pt x="416" y="533"/>
                    <a:pt x="441" y="529"/>
                    <a:pt x="458" y="521"/>
                  </a:cubicBezTo>
                  <a:cubicBezTo>
                    <a:pt x="517" y="504"/>
                    <a:pt x="568" y="461"/>
                    <a:pt x="593" y="411"/>
                  </a:cubicBezTo>
                  <a:cubicBezTo>
                    <a:pt x="627" y="356"/>
                    <a:pt x="631" y="288"/>
                    <a:pt x="615" y="229"/>
                  </a:cubicBezTo>
                  <a:cubicBezTo>
                    <a:pt x="598" y="169"/>
                    <a:pt x="555" y="123"/>
                    <a:pt x="500" y="93"/>
                  </a:cubicBezTo>
                  <a:cubicBezTo>
                    <a:pt x="449" y="72"/>
                    <a:pt x="399" y="51"/>
                    <a:pt x="352" y="25"/>
                  </a:cubicBezTo>
                  <a:cubicBezTo>
                    <a:pt x="314" y="13"/>
                    <a:pt x="276" y="4"/>
                    <a:pt x="238"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8"/>
            <p:cNvSpPr/>
            <p:nvPr/>
          </p:nvSpPr>
          <p:spPr>
            <a:xfrm>
              <a:off x="3156425" y="1150200"/>
              <a:ext cx="17800" cy="12600"/>
            </a:xfrm>
            <a:custGeom>
              <a:rect b="b" l="l" r="r" t="t"/>
              <a:pathLst>
                <a:path extrusionOk="0" h="504" w="712">
                  <a:moveTo>
                    <a:pt x="505" y="0"/>
                  </a:moveTo>
                  <a:cubicBezTo>
                    <a:pt x="471" y="0"/>
                    <a:pt x="437" y="8"/>
                    <a:pt x="403" y="21"/>
                  </a:cubicBezTo>
                  <a:lnTo>
                    <a:pt x="378" y="34"/>
                  </a:lnTo>
                  <a:lnTo>
                    <a:pt x="306" y="59"/>
                  </a:lnTo>
                  <a:cubicBezTo>
                    <a:pt x="276" y="68"/>
                    <a:pt x="251" y="80"/>
                    <a:pt x="221" y="85"/>
                  </a:cubicBezTo>
                  <a:cubicBezTo>
                    <a:pt x="166" y="97"/>
                    <a:pt x="119" y="131"/>
                    <a:pt x="90" y="182"/>
                  </a:cubicBezTo>
                  <a:cubicBezTo>
                    <a:pt x="1" y="317"/>
                    <a:pt x="94" y="495"/>
                    <a:pt x="255" y="504"/>
                  </a:cubicBezTo>
                  <a:cubicBezTo>
                    <a:pt x="293" y="504"/>
                    <a:pt x="331" y="499"/>
                    <a:pt x="361" y="483"/>
                  </a:cubicBezTo>
                  <a:cubicBezTo>
                    <a:pt x="441" y="453"/>
                    <a:pt x="517" y="423"/>
                    <a:pt x="593" y="394"/>
                  </a:cubicBezTo>
                  <a:cubicBezTo>
                    <a:pt x="640" y="377"/>
                    <a:pt x="674" y="339"/>
                    <a:pt x="691" y="288"/>
                  </a:cubicBezTo>
                  <a:cubicBezTo>
                    <a:pt x="712" y="233"/>
                    <a:pt x="712" y="169"/>
                    <a:pt x="682" y="114"/>
                  </a:cubicBezTo>
                  <a:cubicBezTo>
                    <a:pt x="661" y="64"/>
                    <a:pt x="615" y="25"/>
                    <a:pt x="560" y="8"/>
                  </a:cubicBezTo>
                  <a:cubicBezTo>
                    <a:pt x="543" y="4"/>
                    <a:pt x="521" y="0"/>
                    <a:pt x="505"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8"/>
            <p:cNvSpPr/>
            <p:nvPr/>
          </p:nvSpPr>
          <p:spPr>
            <a:xfrm>
              <a:off x="3180875" y="1155700"/>
              <a:ext cx="20225" cy="16850"/>
            </a:xfrm>
            <a:custGeom>
              <a:rect b="b" l="l" r="r" t="t"/>
              <a:pathLst>
                <a:path extrusionOk="0" h="674" w="809">
                  <a:moveTo>
                    <a:pt x="250" y="0"/>
                  </a:moveTo>
                  <a:cubicBezTo>
                    <a:pt x="174" y="4"/>
                    <a:pt x="102" y="42"/>
                    <a:pt x="64" y="102"/>
                  </a:cubicBezTo>
                  <a:cubicBezTo>
                    <a:pt x="1" y="203"/>
                    <a:pt x="30" y="339"/>
                    <a:pt x="132" y="402"/>
                  </a:cubicBezTo>
                  <a:cubicBezTo>
                    <a:pt x="174" y="436"/>
                    <a:pt x="221" y="466"/>
                    <a:pt x="267" y="500"/>
                  </a:cubicBezTo>
                  <a:cubicBezTo>
                    <a:pt x="331" y="546"/>
                    <a:pt x="398" y="597"/>
                    <a:pt x="462" y="639"/>
                  </a:cubicBezTo>
                  <a:cubicBezTo>
                    <a:pt x="496" y="660"/>
                    <a:pt x="538" y="673"/>
                    <a:pt x="576" y="673"/>
                  </a:cubicBezTo>
                  <a:cubicBezTo>
                    <a:pt x="652" y="673"/>
                    <a:pt x="724" y="635"/>
                    <a:pt x="767" y="567"/>
                  </a:cubicBezTo>
                  <a:cubicBezTo>
                    <a:pt x="796" y="521"/>
                    <a:pt x="809" y="461"/>
                    <a:pt x="796" y="406"/>
                  </a:cubicBezTo>
                  <a:cubicBezTo>
                    <a:pt x="784" y="347"/>
                    <a:pt x="745" y="301"/>
                    <a:pt x="699" y="267"/>
                  </a:cubicBezTo>
                  <a:cubicBezTo>
                    <a:pt x="631" y="216"/>
                    <a:pt x="563" y="169"/>
                    <a:pt x="492" y="123"/>
                  </a:cubicBezTo>
                  <a:lnTo>
                    <a:pt x="475" y="110"/>
                  </a:lnTo>
                  <a:lnTo>
                    <a:pt x="360" y="34"/>
                  </a:lnTo>
                  <a:cubicBezTo>
                    <a:pt x="326" y="13"/>
                    <a:pt x="288" y="0"/>
                    <a:pt x="250"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8"/>
            <p:cNvSpPr/>
            <p:nvPr/>
          </p:nvSpPr>
          <p:spPr>
            <a:xfrm>
              <a:off x="3183200" y="1134325"/>
              <a:ext cx="19825" cy="13875"/>
            </a:xfrm>
            <a:custGeom>
              <a:rect b="b" l="l" r="r" t="t"/>
              <a:pathLst>
                <a:path extrusionOk="0" h="555" w="793">
                  <a:moveTo>
                    <a:pt x="327" y="0"/>
                  </a:moveTo>
                  <a:cubicBezTo>
                    <a:pt x="60" y="0"/>
                    <a:pt x="1" y="373"/>
                    <a:pt x="255" y="453"/>
                  </a:cubicBezTo>
                  <a:cubicBezTo>
                    <a:pt x="331" y="483"/>
                    <a:pt x="407" y="512"/>
                    <a:pt x="483" y="542"/>
                  </a:cubicBezTo>
                  <a:cubicBezTo>
                    <a:pt x="504" y="550"/>
                    <a:pt x="530" y="555"/>
                    <a:pt x="551" y="555"/>
                  </a:cubicBezTo>
                  <a:cubicBezTo>
                    <a:pt x="652" y="555"/>
                    <a:pt x="741" y="487"/>
                    <a:pt x="775" y="390"/>
                  </a:cubicBezTo>
                  <a:cubicBezTo>
                    <a:pt x="792" y="335"/>
                    <a:pt x="788" y="271"/>
                    <a:pt x="758" y="216"/>
                  </a:cubicBezTo>
                  <a:cubicBezTo>
                    <a:pt x="729" y="161"/>
                    <a:pt x="682" y="119"/>
                    <a:pt x="623" y="102"/>
                  </a:cubicBezTo>
                  <a:cubicBezTo>
                    <a:pt x="547" y="68"/>
                    <a:pt x="470" y="38"/>
                    <a:pt x="394" y="13"/>
                  </a:cubicBezTo>
                  <a:cubicBezTo>
                    <a:pt x="373" y="4"/>
                    <a:pt x="348" y="0"/>
                    <a:pt x="327"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8"/>
            <p:cNvSpPr/>
            <p:nvPr/>
          </p:nvSpPr>
          <p:spPr>
            <a:xfrm>
              <a:off x="3205950" y="1123625"/>
              <a:ext cx="16650" cy="11575"/>
            </a:xfrm>
            <a:custGeom>
              <a:rect b="b" l="l" r="r" t="t"/>
              <a:pathLst>
                <a:path extrusionOk="0" h="463" w="666">
                  <a:moveTo>
                    <a:pt x="204" y="1"/>
                  </a:moveTo>
                  <a:cubicBezTo>
                    <a:pt x="123" y="1"/>
                    <a:pt x="56" y="56"/>
                    <a:pt x="30" y="132"/>
                  </a:cubicBezTo>
                  <a:cubicBezTo>
                    <a:pt x="1" y="229"/>
                    <a:pt x="51" y="331"/>
                    <a:pt x="149" y="360"/>
                  </a:cubicBezTo>
                  <a:cubicBezTo>
                    <a:pt x="233" y="394"/>
                    <a:pt x="322" y="424"/>
                    <a:pt x="407" y="454"/>
                  </a:cubicBezTo>
                  <a:cubicBezTo>
                    <a:pt x="424" y="458"/>
                    <a:pt x="441" y="462"/>
                    <a:pt x="462" y="462"/>
                  </a:cubicBezTo>
                  <a:cubicBezTo>
                    <a:pt x="538" y="462"/>
                    <a:pt x="610" y="411"/>
                    <a:pt x="636" y="335"/>
                  </a:cubicBezTo>
                  <a:cubicBezTo>
                    <a:pt x="665" y="238"/>
                    <a:pt x="610" y="136"/>
                    <a:pt x="517" y="102"/>
                  </a:cubicBezTo>
                  <a:lnTo>
                    <a:pt x="445" y="77"/>
                  </a:lnTo>
                  <a:lnTo>
                    <a:pt x="259" y="9"/>
                  </a:lnTo>
                  <a:cubicBezTo>
                    <a:pt x="242" y="5"/>
                    <a:pt x="225" y="1"/>
                    <a:pt x="20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8"/>
            <p:cNvSpPr/>
            <p:nvPr/>
          </p:nvSpPr>
          <p:spPr>
            <a:xfrm>
              <a:off x="3207125" y="1152825"/>
              <a:ext cx="20325" cy="14325"/>
            </a:xfrm>
            <a:custGeom>
              <a:rect b="b" l="l" r="r" t="t"/>
              <a:pathLst>
                <a:path extrusionOk="0" h="573" w="813">
                  <a:moveTo>
                    <a:pt x="191" y="1"/>
                  </a:moveTo>
                  <a:cubicBezTo>
                    <a:pt x="161" y="1"/>
                    <a:pt x="131" y="9"/>
                    <a:pt x="106" y="22"/>
                  </a:cubicBezTo>
                  <a:cubicBezTo>
                    <a:pt x="64" y="43"/>
                    <a:pt x="30" y="81"/>
                    <a:pt x="13" y="128"/>
                  </a:cubicBezTo>
                  <a:cubicBezTo>
                    <a:pt x="0" y="174"/>
                    <a:pt x="4" y="221"/>
                    <a:pt x="26" y="263"/>
                  </a:cubicBezTo>
                  <a:cubicBezTo>
                    <a:pt x="47" y="306"/>
                    <a:pt x="85" y="339"/>
                    <a:pt x="131" y="356"/>
                  </a:cubicBezTo>
                  <a:lnTo>
                    <a:pt x="161" y="369"/>
                  </a:lnTo>
                  <a:lnTo>
                    <a:pt x="186" y="378"/>
                  </a:lnTo>
                  <a:cubicBezTo>
                    <a:pt x="297" y="433"/>
                    <a:pt x="402" y="483"/>
                    <a:pt x="512" y="547"/>
                  </a:cubicBezTo>
                  <a:cubicBezTo>
                    <a:pt x="542" y="564"/>
                    <a:pt x="580" y="572"/>
                    <a:pt x="618" y="572"/>
                  </a:cubicBezTo>
                  <a:cubicBezTo>
                    <a:pt x="682" y="572"/>
                    <a:pt x="745" y="538"/>
                    <a:pt x="779" y="483"/>
                  </a:cubicBezTo>
                  <a:cubicBezTo>
                    <a:pt x="804" y="441"/>
                    <a:pt x="813" y="390"/>
                    <a:pt x="804" y="339"/>
                  </a:cubicBezTo>
                  <a:cubicBezTo>
                    <a:pt x="796" y="306"/>
                    <a:pt x="779" y="276"/>
                    <a:pt x="758" y="251"/>
                  </a:cubicBezTo>
                  <a:cubicBezTo>
                    <a:pt x="732" y="225"/>
                    <a:pt x="703" y="208"/>
                    <a:pt x="673" y="196"/>
                  </a:cubicBezTo>
                  <a:cubicBezTo>
                    <a:pt x="563" y="149"/>
                    <a:pt x="457" y="102"/>
                    <a:pt x="347" y="56"/>
                  </a:cubicBezTo>
                  <a:lnTo>
                    <a:pt x="241" y="9"/>
                  </a:lnTo>
                  <a:cubicBezTo>
                    <a:pt x="225" y="5"/>
                    <a:pt x="208" y="1"/>
                    <a:pt x="191"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8"/>
            <p:cNvSpPr/>
            <p:nvPr/>
          </p:nvSpPr>
          <p:spPr>
            <a:xfrm>
              <a:off x="3228175" y="1121100"/>
              <a:ext cx="15475" cy="9425"/>
            </a:xfrm>
            <a:custGeom>
              <a:rect b="b" l="l" r="r" t="t"/>
              <a:pathLst>
                <a:path extrusionOk="0" h="377" w="619">
                  <a:moveTo>
                    <a:pt x="238" y="0"/>
                  </a:moveTo>
                  <a:cubicBezTo>
                    <a:pt x="1" y="0"/>
                    <a:pt x="1" y="360"/>
                    <a:pt x="238" y="360"/>
                  </a:cubicBezTo>
                  <a:cubicBezTo>
                    <a:pt x="301" y="364"/>
                    <a:pt x="364" y="373"/>
                    <a:pt x="428" y="377"/>
                  </a:cubicBezTo>
                  <a:cubicBezTo>
                    <a:pt x="525" y="377"/>
                    <a:pt x="606" y="301"/>
                    <a:pt x="614" y="207"/>
                  </a:cubicBezTo>
                  <a:cubicBezTo>
                    <a:pt x="618" y="110"/>
                    <a:pt x="542" y="25"/>
                    <a:pt x="445" y="21"/>
                  </a:cubicBezTo>
                  <a:lnTo>
                    <a:pt x="352" y="13"/>
                  </a:lnTo>
                  <a:lnTo>
                    <a:pt x="254"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8"/>
            <p:cNvSpPr/>
            <p:nvPr/>
          </p:nvSpPr>
          <p:spPr>
            <a:xfrm>
              <a:off x="3263300" y="1074850"/>
              <a:ext cx="16425" cy="9225"/>
            </a:xfrm>
            <a:custGeom>
              <a:rect b="b" l="l" r="r" t="t"/>
              <a:pathLst>
                <a:path extrusionOk="0" h="369" w="657">
                  <a:moveTo>
                    <a:pt x="242" y="0"/>
                  </a:moveTo>
                  <a:cubicBezTo>
                    <a:pt x="85" y="0"/>
                    <a:pt x="1" y="187"/>
                    <a:pt x="111" y="301"/>
                  </a:cubicBezTo>
                  <a:cubicBezTo>
                    <a:pt x="140" y="335"/>
                    <a:pt x="183" y="356"/>
                    <a:pt x="233" y="360"/>
                  </a:cubicBezTo>
                  <a:cubicBezTo>
                    <a:pt x="310" y="360"/>
                    <a:pt x="390" y="364"/>
                    <a:pt x="466" y="369"/>
                  </a:cubicBezTo>
                  <a:cubicBezTo>
                    <a:pt x="469" y="369"/>
                    <a:pt x="471" y="369"/>
                    <a:pt x="474" y="369"/>
                  </a:cubicBezTo>
                  <a:cubicBezTo>
                    <a:pt x="568" y="369"/>
                    <a:pt x="649" y="294"/>
                    <a:pt x="657" y="195"/>
                  </a:cubicBezTo>
                  <a:cubicBezTo>
                    <a:pt x="657" y="149"/>
                    <a:pt x="640" y="102"/>
                    <a:pt x="606" y="64"/>
                  </a:cubicBezTo>
                  <a:cubicBezTo>
                    <a:pt x="572" y="30"/>
                    <a:pt x="530" y="13"/>
                    <a:pt x="483" y="9"/>
                  </a:cubicBezTo>
                  <a:lnTo>
                    <a:pt x="369" y="9"/>
                  </a:lnTo>
                  <a:lnTo>
                    <a:pt x="255" y="5"/>
                  </a:lnTo>
                  <a:lnTo>
                    <a:pt x="242" y="5"/>
                  </a:lnTo>
                  <a:lnTo>
                    <a:pt x="242"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8"/>
            <p:cNvSpPr/>
            <p:nvPr/>
          </p:nvSpPr>
          <p:spPr>
            <a:xfrm>
              <a:off x="3256100" y="1100350"/>
              <a:ext cx="24800" cy="14325"/>
            </a:xfrm>
            <a:custGeom>
              <a:rect b="b" l="l" r="r" t="t"/>
              <a:pathLst>
                <a:path extrusionOk="0" h="573" w="992">
                  <a:moveTo>
                    <a:pt x="202" y="0"/>
                  </a:moveTo>
                  <a:cubicBezTo>
                    <a:pt x="138" y="0"/>
                    <a:pt x="75" y="37"/>
                    <a:pt x="43" y="94"/>
                  </a:cubicBezTo>
                  <a:cubicBezTo>
                    <a:pt x="14" y="144"/>
                    <a:pt x="1" y="204"/>
                    <a:pt x="18" y="259"/>
                  </a:cubicBezTo>
                  <a:cubicBezTo>
                    <a:pt x="31" y="309"/>
                    <a:pt x="60" y="352"/>
                    <a:pt x="107" y="377"/>
                  </a:cubicBezTo>
                  <a:cubicBezTo>
                    <a:pt x="306" y="491"/>
                    <a:pt x="526" y="559"/>
                    <a:pt x="754" y="572"/>
                  </a:cubicBezTo>
                  <a:cubicBezTo>
                    <a:pt x="757" y="572"/>
                    <a:pt x="760" y="572"/>
                    <a:pt x="762" y="572"/>
                  </a:cubicBezTo>
                  <a:cubicBezTo>
                    <a:pt x="881" y="572"/>
                    <a:pt x="979" y="480"/>
                    <a:pt x="991" y="360"/>
                  </a:cubicBezTo>
                  <a:cubicBezTo>
                    <a:pt x="991" y="297"/>
                    <a:pt x="966" y="233"/>
                    <a:pt x="924" y="191"/>
                  </a:cubicBezTo>
                  <a:cubicBezTo>
                    <a:pt x="885" y="149"/>
                    <a:pt x="835" y="127"/>
                    <a:pt x="780" y="123"/>
                  </a:cubicBezTo>
                  <a:lnTo>
                    <a:pt x="729" y="123"/>
                  </a:lnTo>
                  <a:cubicBezTo>
                    <a:pt x="678" y="123"/>
                    <a:pt x="623" y="123"/>
                    <a:pt x="572" y="115"/>
                  </a:cubicBezTo>
                  <a:cubicBezTo>
                    <a:pt x="505" y="98"/>
                    <a:pt x="437" y="77"/>
                    <a:pt x="369" y="51"/>
                  </a:cubicBezTo>
                  <a:cubicBezTo>
                    <a:pt x="356" y="43"/>
                    <a:pt x="339" y="39"/>
                    <a:pt x="327" y="30"/>
                  </a:cubicBezTo>
                  <a:cubicBezTo>
                    <a:pt x="293" y="9"/>
                    <a:pt x="255" y="1"/>
                    <a:pt x="213" y="1"/>
                  </a:cubicBezTo>
                  <a:cubicBezTo>
                    <a:pt x="209" y="0"/>
                    <a:pt x="206" y="0"/>
                    <a:pt x="202"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8"/>
            <p:cNvSpPr/>
            <p:nvPr/>
          </p:nvSpPr>
          <p:spPr>
            <a:xfrm>
              <a:off x="3224150" y="1101825"/>
              <a:ext cx="15900" cy="10200"/>
            </a:xfrm>
            <a:custGeom>
              <a:rect b="b" l="l" r="r" t="t"/>
              <a:pathLst>
                <a:path extrusionOk="0" h="408" w="636">
                  <a:moveTo>
                    <a:pt x="200" y="1"/>
                  </a:moveTo>
                  <a:cubicBezTo>
                    <a:pt x="115" y="1"/>
                    <a:pt x="43" y="52"/>
                    <a:pt x="18" y="132"/>
                  </a:cubicBezTo>
                  <a:cubicBezTo>
                    <a:pt x="1" y="183"/>
                    <a:pt x="9" y="238"/>
                    <a:pt x="35" y="284"/>
                  </a:cubicBezTo>
                  <a:cubicBezTo>
                    <a:pt x="56" y="327"/>
                    <a:pt x="94" y="356"/>
                    <a:pt x="140" y="365"/>
                  </a:cubicBezTo>
                  <a:cubicBezTo>
                    <a:pt x="217" y="386"/>
                    <a:pt x="293" y="399"/>
                    <a:pt x="369" y="407"/>
                  </a:cubicBezTo>
                  <a:cubicBezTo>
                    <a:pt x="373" y="407"/>
                    <a:pt x="377" y="407"/>
                    <a:pt x="381" y="407"/>
                  </a:cubicBezTo>
                  <a:cubicBezTo>
                    <a:pt x="619" y="407"/>
                    <a:pt x="636" y="39"/>
                    <a:pt x="386" y="30"/>
                  </a:cubicBezTo>
                  <a:cubicBezTo>
                    <a:pt x="356" y="26"/>
                    <a:pt x="322" y="22"/>
                    <a:pt x="293" y="18"/>
                  </a:cubicBezTo>
                  <a:lnTo>
                    <a:pt x="272" y="13"/>
                  </a:lnTo>
                  <a:lnTo>
                    <a:pt x="255" y="9"/>
                  </a:lnTo>
                  <a:cubicBezTo>
                    <a:pt x="238" y="5"/>
                    <a:pt x="217" y="1"/>
                    <a:pt x="20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8"/>
            <p:cNvSpPr/>
            <p:nvPr/>
          </p:nvSpPr>
          <p:spPr>
            <a:xfrm>
              <a:off x="3247950" y="1011900"/>
              <a:ext cx="20575" cy="11350"/>
            </a:xfrm>
            <a:custGeom>
              <a:rect b="b" l="l" r="r" t="t"/>
              <a:pathLst>
                <a:path extrusionOk="0" h="454" w="823">
                  <a:moveTo>
                    <a:pt x="234" y="0"/>
                  </a:moveTo>
                  <a:lnTo>
                    <a:pt x="234" y="4"/>
                  </a:lnTo>
                  <a:cubicBezTo>
                    <a:pt x="183" y="4"/>
                    <a:pt x="132" y="26"/>
                    <a:pt x="94" y="59"/>
                  </a:cubicBezTo>
                  <a:cubicBezTo>
                    <a:pt x="5" y="140"/>
                    <a:pt x="1" y="279"/>
                    <a:pt x="81" y="368"/>
                  </a:cubicBezTo>
                  <a:cubicBezTo>
                    <a:pt x="119" y="411"/>
                    <a:pt x="175" y="436"/>
                    <a:pt x="230" y="440"/>
                  </a:cubicBezTo>
                  <a:cubicBezTo>
                    <a:pt x="289" y="449"/>
                    <a:pt x="352" y="453"/>
                    <a:pt x="412" y="453"/>
                  </a:cubicBezTo>
                  <a:cubicBezTo>
                    <a:pt x="479" y="453"/>
                    <a:pt x="551" y="449"/>
                    <a:pt x="619" y="432"/>
                  </a:cubicBezTo>
                  <a:cubicBezTo>
                    <a:pt x="674" y="423"/>
                    <a:pt x="721" y="390"/>
                    <a:pt x="750" y="343"/>
                  </a:cubicBezTo>
                  <a:cubicBezTo>
                    <a:pt x="822" y="241"/>
                    <a:pt x="792" y="102"/>
                    <a:pt x="687" y="38"/>
                  </a:cubicBezTo>
                  <a:cubicBezTo>
                    <a:pt x="653" y="17"/>
                    <a:pt x="615" y="4"/>
                    <a:pt x="572" y="4"/>
                  </a:cubicBezTo>
                  <a:cubicBezTo>
                    <a:pt x="560" y="4"/>
                    <a:pt x="543" y="4"/>
                    <a:pt x="530" y="9"/>
                  </a:cubicBezTo>
                  <a:lnTo>
                    <a:pt x="462" y="17"/>
                  </a:lnTo>
                  <a:lnTo>
                    <a:pt x="416" y="17"/>
                  </a:lnTo>
                  <a:cubicBezTo>
                    <a:pt x="361" y="17"/>
                    <a:pt x="306" y="13"/>
                    <a:pt x="25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8"/>
            <p:cNvSpPr/>
            <p:nvPr/>
          </p:nvSpPr>
          <p:spPr>
            <a:xfrm>
              <a:off x="3255050" y="1031675"/>
              <a:ext cx="17325" cy="9350"/>
            </a:xfrm>
            <a:custGeom>
              <a:rect b="b" l="l" r="r" t="t"/>
              <a:pathLst>
                <a:path extrusionOk="0" h="374" w="693">
                  <a:moveTo>
                    <a:pt x="453" y="1"/>
                  </a:moveTo>
                  <a:cubicBezTo>
                    <a:pt x="365" y="5"/>
                    <a:pt x="276" y="9"/>
                    <a:pt x="191" y="9"/>
                  </a:cubicBezTo>
                  <a:cubicBezTo>
                    <a:pt x="140" y="9"/>
                    <a:pt x="94" y="26"/>
                    <a:pt x="60" y="60"/>
                  </a:cubicBezTo>
                  <a:cubicBezTo>
                    <a:pt x="26" y="90"/>
                    <a:pt x="5" y="136"/>
                    <a:pt x="1" y="183"/>
                  </a:cubicBezTo>
                  <a:cubicBezTo>
                    <a:pt x="1" y="233"/>
                    <a:pt x="17" y="284"/>
                    <a:pt x="56" y="322"/>
                  </a:cubicBezTo>
                  <a:cubicBezTo>
                    <a:pt x="81" y="352"/>
                    <a:pt x="123" y="373"/>
                    <a:pt x="170" y="373"/>
                  </a:cubicBezTo>
                  <a:cubicBezTo>
                    <a:pt x="276" y="373"/>
                    <a:pt x="356" y="369"/>
                    <a:pt x="441" y="369"/>
                  </a:cubicBezTo>
                  <a:cubicBezTo>
                    <a:pt x="444" y="369"/>
                    <a:pt x="448" y="369"/>
                    <a:pt x="451" y="369"/>
                  </a:cubicBezTo>
                  <a:cubicBezTo>
                    <a:pt x="609" y="369"/>
                    <a:pt x="692" y="180"/>
                    <a:pt x="585" y="60"/>
                  </a:cubicBezTo>
                  <a:cubicBezTo>
                    <a:pt x="551" y="26"/>
                    <a:pt x="508" y="1"/>
                    <a:pt x="462"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8"/>
            <p:cNvSpPr/>
            <p:nvPr/>
          </p:nvSpPr>
          <p:spPr>
            <a:xfrm>
              <a:off x="3248700" y="1053375"/>
              <a:ext cx="24475" cy="10700"/>
            </a:xfrm>
            <a:custGeom>
              <a:rect b="b" l="l" r="r" t="t"/>
              <a:pathLst>
                <a:path extrusionOk="0" h="428" w="979">
                  <a:moveTo>
                    <a:pt x="737" y="0"/>
                  </a:moveTo>
                  <a:cubicBezTo>
                    <a:pt x="724" y="0"/>
                    <a:pt x="712" y="0"/>
                    <a:pt x="699" y="5"/>
                  </a:cubicBezTo>
                  <a:cubicBezTo>
                    <a:pt x="648" y="13"/>
                    <a:pt x="597" y="21"/>
                    <a:pt x="547" y="26"/>
                  </a:cubicBezTo>
                  <a:cubicBezTo>
                    <a:pt x="517" y="26"/>
                    <a:pt x="487" y="30"/>
                    <a:pt x="462" y="30"/>
                  </a:cubicBezTo>
                  <a:cubicBezTo>
                    <a:pt x="373" y="30"/>
                    <a:pt x="288" y="21"/>
                    <a:pt x="204" y="9"/>
                  </a:cubicBezTo>
                  <a:lnTo>
                    <a:pt x="183" y="9"/>
                  </a:lnTo>
                  <a:cubicBezTo>
                    <a:pt x="106" y="13"/>
                    <a:pt x="39" y="64"/>
                    <a:pt x="18" y="140"/>
                  </a:cubicBezTo>
                  <a:cubicBezTo>
                    <a:pt x="1" y="187"/>
                    <a:pt x="5" y="237"/>
                    <a:pt x="30" y="280"/>
                  </a:cubicBezTo>
                  <a:cubicBezTo>
                    <a:pt x="51" y="326"/>
                    <a:pt x="89" y="360"/>
                    <a:pt x="140" y="373"/>
                  </a:cubicBezTo>
                  <a:cubicBezTo>
                    <a:pt x="310" y="407"/>
                    <a:pt x="483" y="424"/>
                    <a:pt x="657" y="428"/>
                  </a:cubicBezTo>
                  <a:lnTo>
                    <a:pt x="733" y="428"/>
                  </a:lnTo>
                  <a:cubicBezTo>
                    <a:pt x="788" y="428"/>
                    <a:pt x="843" y="411"/>
                    <a:pt x="885" y="373"/>
                  </a:cubicBezTo>
                  <a:cubicBezTo>
                    <a:pt x="974" y="292"/>
                    <a:pt x="978" y="157"/>
                    <a:pt x="898" y="72"/>
                  </a:cubicBezTo>
                  <a:cubicBezTo>
                    <a:pt x="856" y="30"/>
                    <a:pt x="801" y="5"/>
                    <a:pt x="737" y="5"/>
                  </a:cubicBezTo>
                  <a:lnTo>
                    <a:pt x="737" y="0"/>
                  </a:ln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8"/>
            <p:cNvSpPr/>
            <p:nvPr/>
          </p:nvSpPr>
          <p:spPr>
            <a:xfrm>
              <a:off x="3250500" y="1126700"/>
              <a:ext cx="16650" cy="9325"/>
            </a:xfrm>
            <a:custGeom>
              <a:rect b="b" l="l" r="r" t="t"/>
              <a:pathLst>
                <a:path extrusionOk="0" h="373" w="666">
                  <a:moveTo>
                    <a:pt x="483" y="0"/>
                  </a:moveTo>
                  <a:lnTo>
                    <a:pt x="479" y="5"/>
                  </a:lnTo>
                  <a:cubicBezTo>
                    <a:pt x="475" y="3"/>
                    <a:pt x="471" y="3"/>
                    <a:pt x="468" y="3"/>
                  </a:cubicBezTo>
                  <a:cubicBezTo>
                    <a:pt x="459" y="3"/>
                    <a:pt x="450" y="6"/>
                    <a:pt x="441" y="9"/>
                  </a:cubicBezTo>
                  <a:lnTo>
                    <a:pt x="386" y="13"/>
                  </a:lnTo>
                  <a:cubicBezTo>
                    <a:pt x="348" y="17"/>
                    <a:pt x="310" y="22"/>
                    <a:pt x="271" y="22"/>
                  </a:cubicBezTo>
                  <a:lnTo>
                    <a:pt x="229" y="26"/>
                  </a:lnTo>
                  <a:lnTo>
                    <a:pt x="183" y="26"/>
                  </a:lnTo>
                  <a:cubicBezTo>
                    <a:pt x="136" y="26"/>
                    <a:pt x="94" y="43"/>
                    <a:pt x="60" y="72"/>
                  </a:cubicBezTo>
                  <a:cubicBezTo>
                    <a:pt x="26" y="102"/>
                    <a:pt x="5" y="144"/>
                    <a:pt x="1" y="191"/>
                  </a:cubicBezTo>
                  <a:cubicBezTo>
                    <a:pt x="1" y="242"/>
                    <a:pt x="22" y="288"/>
                    <a:pt x="56" y="326"/>
                  </a:cubicBezTo>
                  <a:cubicBezTo>
                    <a:pt x="81" y="356"/>
                    <a:pt x="119" y="373"/>
                    <a:pt x="161" y="373"/>
                  </a:cubicBezTo>
                  <a:cubicBezTo>
                    <a:pt x="242" y="369"/>
                    <a:pt x="318" y="369"/>
                    <a:pt x="398" y="369"/>
                  </a:cubicBezTo>
                  <a:lnTo>
                    <a:pt x="470" y="369"/>
                  </a:lnTo>
                  <a:cubicBezTo>
                    <a:pt x="473" y="369"/>
                    <a:pt x="475" y="369"/>
                    <a:pt x="478" y="369"/>
                  </a:cubicBezTo>
                  <a:cubicBezTo>
                    <a:pt x="576" y="369"/>
                    <a:pt x="657" y="290"/>
                    <a:pt x="661" y="195"/>
                  </a:cubicBezTo>
                  <a:cubicBezTo>
                    <a:pt x="665" y="110"/>
                    <a:pt x="614" y="34"/>
                    <a:pt x="534" y="9"/>
                  </a:cubicBezTo>
                  <a:cubicBezTo>
                    <a:pt x="517" y="5"/>
                    <a:pt x="500" y="0"/>
                    <a:pt x="48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8"/>
            <p:cNvSpPr/>
            <p:nvPr/>
          </p:nvSpPr>
          <p:spPr>
            <a:xfrm>
              <a:off x="3232400" y="1144475"/>
              <a:ext cx="18550" cy="11900"/>
            </a:xfrm>
            <a:custGeom>
              <a:rect b="b" l="l" r="r" t="t"/>
              <a:pathLst>
                <a:path extrusionOk="0" h="476" w="742">
                  <a:moveTo>
                    <a:pt x="242" y="0"/>
                  </a:moveTo>
                  <a:cubicBezTo>
                    <a:pt x="191" y="0"/>
                    <a:pt x="140" y="22"/>
                    <a:pt x="98" y="60"/>
                  </a:cubicBezTo>
                  <a:cubicBezTo>
                    <a:pt x="5" y="144"/>
                    <a:pt x="1" y="288"/>
                    <a:pt x="85" y="381"/>
                  </a:cubicBezTo>
                  <a:cubicBezTo>
                    <a:pt x="128" y="424"/>
                    <a:pt x="183" y="453"/>
                    <a:pt x="242" y="458"/>
                  </a:cubicBezTo>
                  <a:cubicBezTo>
                    <a:pt x="318" y="470"/>
                    <a:pt x="394" y="475"/>
                    <a:pt x="471" y="475"/>
                  </a:cubicBezTo>
                  <a:lnTo>
                    <a:pt x="500" y="475"/>
                  </a:lnTo>
                  <a:cubicBezTo>
                    <a:pt x="505" y="475"/>
                    <a:pt x="510" y="475"/>
                    <a:pt x="515" y="475"/>
                  </a:cubicBezTo>
                  <a:cubicBezTo>
                    <a:pt x="569" y="475"/>
                    <a:pt x="623" y="454"/>
                    <a:pt x="665" y="415"/>
                  </a:cubicBezTo>
                  <a:cubicBezTo>
                    <a:pt x="708" y="377"/>
                    <a:pt x="737" y="318"/>
                    <a:pt x="737" y="259"/>
                  </a:cubicBezTo>
                  <a:cubicBezTo>
                    <a:pt x="741" y="195"/>
                    <a:pt x="716" y="132"/>
                    <a:pt x="670" y="85"/>
                  </a:cubicBezTo>
                  <a:cubicBezTo>
                    <a:pt x="631" y="43"/>
                    <a:pt x="581" y="17"/>
                    <a:pt x="521" y="17"/>
                  </a:cubicBezTo>
                  <a:lnTo>
                    <a:pt x="492" y="17"/>
                  </a:lnTo>
                  <a:cubicBezTo>
                    <a:pt x="416" y="17"/>
                    <a:pt x="339" y="13"/>
                    <a:pt x="263"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8" name="Google Shape;9028;p68"/>
          <p:cNvGrpSpPr/>
          <p:nvPr/>
        </p:nvGrpSpPr>
        <p:grpSpPr>
          <a:xfrm>
            <a:off x="818984" y="5617321"/>
            <a:ext cx="874440" cy="940955"/>
            <a:chOff x="5120025" y="2740175"/>
            <a:chExt cx="446325" cy="480275"/>
          </a:xfrm>
        </p:grpSpPr>
        <p:sp>
          <p:nvSpPr>
            <p:cNvPr id="9029" name="Google Shape;9029;p68"/>
            <p:cNvSpPr/>
            <p:nvPr/>
          </p:nvSpPr>
          <p:spPr>
            <a:xfrm>
              <a:off x="5314775" y="2969275"/>
              <a:ext cx="203000" cy="251175"/>
            </a:xfrm>
            <a:custGeom>
              <a:rect b="b" l="l" r="r" t="t"/>
              <a:pathLst>
                <a:path extrusionOk="0" h="10047" w="8120">
                  <a:moveTo>
                    <a:pt x="2608" y="0"/>
                  </a:moveTo>
                  <a:cubicBezTo>
                    <a:pt x="1715" y="0"/>
                    <a:pt x="918" y="748"/>
                    <a:pt x="734" y="1297"/>
                  </a:cubicBezTo>
                  <a:cubicBezTo>
                    <a:pt x="734" y="1297"/>
                    <a:pt x="848" y="4802"/>
                    <a:pt x="307" y="7536"/>
                  </a:cubicBezTo>
                  <a:cubicBezTo>
                    <a:pt x="1" y="9091"/>
                    <a:pt x="1138" y="10046"/>
                    <a:pt x="2583" y="10046"/>
                  </a:cubicBezTo>
                  <a:cubicBezTo>
                    <a:pt x="3679" y="10046"/>
                    <a:pt x="4951" y="9497"/>
                    <a:pt x="5906" y="8243"/>
                  </a:cubicBezTo>
                  <a:cubicBezTo>
                    <a:pt x="8120" y="5339"/>
                    <a:pt x="5161" y="1932"/>
                    <a:pt x="3879" y="595"/>
                  </a:cubicBezTo>
                  <a:cubicBezTo>
                    <a:pt x="3470" y="166"/>
                    <a:pt x="3028" y="0"/>
                    <a:pt x="260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8"/>
            <p:cNvSpPr/>
            <p:nvPr/>
          </p:nvSpPr>
          <p:spPr>
            <a:xfrm>
              <a:off x="5120025" y="2740175"/>
              <a:ext cx="446325" cy="299700"/>
            </a:xfrm>
            <a:custGeom>
              <a:rect b="b" l="l" r="r" t="t"/>
              <a:pathLst>
                <a:path extrusionOk="0" h="11988" w="17853">
                  <a:moveTo>
                    <a:pt x="9569" y="0"/>
                  </a:moveTo>
                  <a:cubicBezTo>
                    <a:pt x="6761" y="0"/>
                    <a:pt x="3772" y="1509"/>
                    <a:pt x="2179" y="4951"/>
                  </a:cubicBezTo>
                  <a:cubicBezTo>
                    <a:pt x="1" y="9661"/>
                    <a:pt x="2004" y="11988"/>
                    <a:pt x="6172" y="11988"/>
                  </a:cubicBezTo>
                  <a:cubicBezTo>
                    <a:pt x="7446" y="11988"/>
                    <a:pt x="8922" y="11770"/>
                    <a:pt x="10543" y="11338"/>
                  </a:cubicBezTo>
                  <a:cubicBezTo>
                    <a:pt x="17852" y="9382"/>
                    <a:pt x="17848" y="6356"/>
                    <a:pt x="15084" y="2589"/>
                  </a:cubicBezTo>
                  <a:cubicBezTo>
                    <a:pt x="13868" y="932"/>
                    <a:pt x="11775" y="0"/>
                    <a:pt x="95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8"/>
            <p:cNvSpPr/>
            <p:nvPr/>
          </p:nvSpPr>
          <p:spPr>
            <a:xfrm>
              <a:off x="5144750" y="2865400"/>
              <a:ext cx="412275" cy="174450"/>
            </a:xfrm>
            <a:custGeom>
              <a:rect b="b" l="l" r="r" t="t"/>
              <a:pathLst>
                <a:path extrusionOk="0" h="6978" w="16491">
                  <a:moveTo>
                    <a:pt x="15488" y="1"/>
                  </a:moveTo>
                  <a:cubicBezTo>
                    <a:pt x="14950" y="958"/>
                    <a:pt x="14093" y="1393"/>
                    <a:pt x="13203" y="1393"/>
                  </a:cubicBezTo>
                  <a:cubicBezTo>
                    <a:pt x="13043" y="1393"/>
                    <a:pt x="12881" y="1379"/>
                    <a:pt x="12720" y="1351"/>
                  </a:cubicBezTo>
                  <a:cubicBezTo>
                    <a:pt x="12431" y="1301"/>
                    <a:pt x="12216" y="1276"/>
                    <a:pt x="12049" y="1276"/>
                  </a:cubicBezTo>
                  <a:cubicBezTo>
                    <a:pt x="11406" y="1276"/>
                    <a:pt x="11491" y="1660"/>
                    <a:pt x="10866" y="2545"/>
                  </a:cubicBezTo>
                  <a:cubicBezTo>
                    <a:pt x="10496" y="3067"/>
                    <a:pt x="9907" y="3276"/>
                    <a:pt x="9228" y="3276"/>
                  </a:cubicBezTo>
                  <a:cubicBezTo>
                    <a:pt x="8461" y="3276"/>
                    <a:pt x="7579" y="3009"/>
                    <a:pt x="6773" y="2625"/>
                  </a:cubicBezTo>
                  <a:cubicBezTo>
                    <a:pt x="6427" y="2459"/>
                    <a:pt x="6171" y="2388"/>
                    <a:pt x="5955" y="2388"/>
                  </a:cubicBezTo>
                  <a:cubicBezTo>
                    <a:pt x="5225" y="2388"/>
                    <a:pt x="4958" y="3202"/>
                    <a:pt x="3260" y="3920"/>
                  </a:cubicBezTo>
                  <a:cubicBezTo>
                    <a:pt x="2979" y="4039"/>
                    <a:pt x="2714" y="4091"/>
                    <a:pt x="2463" y="4091"/>
                  </a:cubicBezTo>
                  <a:cubicBezTo>
                    <a:pt x="1522" y="4091"/>
                    <a:pt x="802" y="3356"/>
                    <a:pt x="344" y="2697"/>
                  </a:cubicBezTo>
                  <a:lnTo>
                    <a:pt x="344" y="2697"/>
                  </a:lnTo>
                  <a:cubicBezTo>
                    <a:pt x="0" y="5560"/>
                    <a:pt x="1933" y="6977"/>
                    <a:pt x="5185" y="6977"/>
                  </a:cubicBezTo>
                  <a:cubicBezTo>
                    <a:pt x="6457" y="6977"/>
                    <a:pt x="7931" y="6761"/>
                    <a:pt x="9550" y="6329"/>
                  </a:cubicBezTo>
                  <a:cubicBezTo>
                    <a:pt x="15221" y="4813"/>
                    <a:pt x="16491" y="2650"/>
                    <a:pt x="154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8"/>
            <p:cNvSpPr/>
            <p:nvPr/>
          </p:nvSpPr>
          <p:spPr>
            <a:xfrm>
              <a:off x="5363175" y="3105950"/>
              <a:ext cx="94000" cy="86925"/>
            </a:xfrm>
            <a:custGeom>
              <a:rect b="b" l="l" r="r" t="t"/>
              <a:pathLst>
                <a:path extrusionOk="0" h="3477" w="3760">
                  <a:moveTo>
                    <a:pt x="2912" y="1"/>
                  </a:moveTo>
                  <a:cubicBezTo>
                    <a:pt x="2682" y="1"/>
                    <a:pt x="2442" y="117"/>
                    <a:pt x="2273" y="389"/>
                  </a:cubicBezTo>
                  <a:cubicBezTo>
                    <a:pt x="1883" y="1024"/>
                    <a:pt x="1342" y="2602"/>
                    <a:pt x="470" y="2717"/>
                  </a:cubicBezTo>
                  <a:cubicBezTo>
                    <a:pt x="161" y="2759"/>
                    <a:pt x="0" y="3271"/>
                    <a:pt x="356" y="3385"/>
                  </a:cubicBezTo>
                  <a:cubicBezTo>
                    <a:pt x="548" y="3448"/>
                    <a:pt x="737" y="3477"/>
                    <a:pt x="920" y="3477"/>
                  </a:cubicBezTo>
                  <a:cubicBezTo>
                    <a:pt x="2178" y="3477"/>
                    <a:pt x="3188" y="2121"/>
                    <a:pt x="3568" y="994"/>
                  </a:cubicBezTo>
                  <a:cubicBezTo>
                    <a:pt x="3760" y="424"/>
                    <a:pt x="3353" y="1"/>
                    <a:pt x="2912"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8"/>
            <p:cNvSpPr/>
            <p:nvPr/>
          </p:nvSpPr>
          <p:spPr>
            <a:xfrm>
              <a:off x="5415950" y="3042600"/>
              <a:ext cx="33800" cy="51250"/>
            </a:xfrm>
            <a:custGeom>
              <a:rect b="b" l="l" r="r" t="t"/>
              <a:pathLst>
                <a:path extrusionOk="0" h="2050" w="1352">
                  <a:moveTo>
                    <a:pt x="588" y="0"/>
                  </a:moveTo>
                  <a:cubicBezTo>
                    <a:pt x="295" y="0"/>
                    <a:pt x="1" y="209"/>
                    <a:pt x="69" y="553"/>
                  </a:cubicBezTo>
                  <a:cubicBezTo>
                    <a:pt x="141" y="891"/>
                    <a:pt x="276" y="1209"/>
                    <a:pt x="217" y="1564"/>
                  </a:cubicBezTo>
                  <a:cubicBezTo>
                    <a:pt x="162" y="1861"/>
                    <a:pt x="400" y="2050"/>
                    <a:pt x="641" y="2050"/>
                  </a:cubicBezTo>
                  <a:cubicBezTo>
                    <a:pt x="789" y="2050"/>
                    <a:pt x="937" y="1979"/>
                    <a:pt x="1021" y="1818"/>
                  </a:cubicBezTo>
                  <a:cubicBezTo>
                    <a:pt x="1279" y="1319"/>
                    <a:pt x="1351" y="680"/>
                    <a:pt x="1008" y="201"/>
                  </a:cubicBezTo>
                  <a:cubicBezTo>
                    <a:pt x="909" y="63"/>
                    <a:pt x="749" y="0"/>
                    <a:pt x="58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8"/>
            <p:cNvSpPr/>
            <p:nvPr/>
          </p:nvSpPr>
          <p:spPr>
            <a:xfrm>
              <a:off x="5247625" y="2777025"/>
              <a:ext cx="57250" cy="57275"/>
            </a:xfrm>
            <a:custGeom>
              <a:rect b="b" l="l" r="r" t="t"/>
              <a:pathLst>
                <a:path extrusionOk="0" h="2291" w="2290">
                  <a:moveTo>
                    <a:pt x="1704" y="1"/>
                  </a:moveTo>
                  <a:cubicBezTo>
                    <a:pt x="1693" y="1"/>
                    <a:pt x="1683" y="1"/>
                    <a:pt x="1672" y="2"/>
                  </a:cubicBezTo>
                  <a:cubicBezTo>
                    <a:pt x="1321" y="27"/>
                    <a:pt x="1067" y="277"/>
                    <a:pt x="825" y="505"/>
                  </a:cubicBezTo>
                  <a:cubicBezTo>
                    <a:pt x="618" y="700"/>
                    <a:pt x="423" y="908"/>
                    <a:pt x="246" y="1132"/>
                  </a:cubicBezTo>
                  <a:cubicBezTo>
                    <a:pt x="0" y="1432"/>
                    <a:pt x="38" y="1873"/>
                    <a:pt x="330" y="2127"/>
                  </a:cubicBezTo>
                  <a:cubicBezTo>
                    <a:pt x="465" y="2240"/>
                    <a:pt x="616" y="2290"/>
                    <a:pt x="766" y="2290"/>
                  </a:cubicBezTo>
                  <a:cubicBezTo>
                    <a:pt x="969" y="2290"/>
                    <a:pt x="1171" y="2198"/>
                    <a:pt x="1329" y="2042"/>
                  </a:cubicBezTo>
                  <a:cubicBezTo>
                    <a:pt x="1731" y="1648"/>
                    <a:pt x="2290" y="1098"/>
                    <a:pt x="2269" y="493"/>
                  </a:cubicBezTo>
                  <a:cubicBezTo>
                    <a:pt x="2257" y="204"/>
                    <a:pt x="1974" y="1"/>
                    <a:pt x="17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8"/>
            <p:cNvSpPr/>
            <p:nvPr/>
          </p:nvSpPr>
          <p:spPr>
            <a:xfrm>
              <a:off x="5309625" y="2812900"/>
              <a:ext cx="25325" cy="21875"/>
            </a:xfrm>
            <a:custGeom>
              <a:rect b="b" l="l" r="r" t="t"/>
              <a:pathLst>
                <a:path extrusionOk="0" h="875" w="1013">
                  <a:moveTo>
                    <a:pt x="465" y="0"/>
                  </a:moveTo>
                  <a:cubicBezTo>
                    <a:pt x="386" y="0"/>
                    <a:pt x="304" y="24"/>
                    <a:pt x="229" y="78"/>
                  </a:cubicBezTo>
                  <a:cubicBezTo>
                    <a:pt x="0" y="239"/>
                    <a:pt x="9" y="552"/>
                    <a:pt x="199" y="738"/>
                  </a:cubicBezTo>
                  <a:lnTo>
                    <a:pt x="237" y="776"/>
                  </a:lnTo>
                  <a:cubicBezTo>
                    <a:pt x="309" y="845"/>
                    <a:pt x="395" y="874"/>
                    <a:pt x="481" y="874"/>
                  </a:cubicBezTo>
                  <a:cubicBezTo>
                    <a:pt x="746" y="874"/>
                    <a:pt x="1013" y="597"/>
                    <a:pt x="885" y="319"/>
                  </a:cubicBezTo>
                  <a:lnTo>
                    <a:pt x="864" y="272"/>
                  </a:lnTo>
                  <a:cubicBezTo>
                    <a:pt x="789" y="106"/>
                    <a:pt x="631" y="0"/>
                    <a:pt x="4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8"/>
            <p:cNvSpPr/>
            <p:nvPr/>
          </p:nvSpPr>
          <p:spPr>
            <a:xfrm>
              <a:off x="5335875" y="2776250"/>
              <a:ext cx="31025" cy="26350"/>
            </a:xfrm>
            <a:custGeom>
              <a:rect b="b" l="l" r="r" t="t"/>
              <a:pathLst>
                <a:path extrusionOk="0" h="1054" w="1241">
                  <a:moveTo>
                    <a:pt x="498" y="0"/>
                  </a:moveTo>
                  <a:cubicBezTo>
                    <a:pt x="348" y="0"/>
                    <a:pt x="191" y="90"/>
                    <a:pt x="119" y="211"/>
                  </a:cubicBezTo>
                  <a:cubicBezTo>
                    <a:pt x="0" y="393"/>
                    <a:pt x="34" y="638"/>
                    <a:pt x="203" y="782"/>
                  </a:cubicBezTo>
                  <a:lnTo>
                    <a:pt x="402" y="947"/>
                  </a:lnTo>
                  <a:cubicBezTo>
                    <a:pt x="488" y="1019"/>
                    <a:pt x="591" y="1054"/>
                    <a:pt x="694" y="1054"/>
                  </a:cubicBezTo>
                  <a:cubicBezTo>
                    <a:pt x="843" y="1054"/>
                    <a:pt x="991" y="980"/>
                    <a:pt x="1079" y="841"/>
                  </a:cubicBezTo>
                  <a:cubicBezTo>
                    <a:pt x="1240" y="596"/>
                    <a:pt x="1122" y="329"/>
                    <a:pt x="893" y="185"/>
                  </a:cubicBezTo>
                  <a:lnTo>
                    <a:pt x="673" y="50"/>
                  </a:lnTo>
                  <a:cubicBezTo>
                    <a:pt x="620" y="15"/>
                    <a:pt x="560" y="0"/>
                    <a:pt x="4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8"/>
            <p:cNvSpPr/>
            <p:nvPr/>
          </p:nvSpPr>
          <p:spPr>
            <a:xfrm>
              <a:off x="5373950" y="2756500"/>
              <a:ext cx="61075" cy="38775"/>
            </a:xfrm>
            <a:custGeom>
              <a:rect b="b" l="l" r="r" t="t"/>
              <a:pathLst>
                <a:path extrusionOk="0" h="1551" w="2443">
                  <a:moveTo>
                    <a:pt x="1009" y="1"/>
                  </a:moveTo>
                  <a:cubicBezTo>
                    <a:pt x="912" y="1"/>
                    <a:pt x="818" y="4"/>
                    <a:pt x="729" y="10"/>
                  </a:cubicBezTo>
                  <a:cubicBezTo>
                    <a:pt x="187" y="44"/>
                    <a:pt x="1" y="903"/>
                    <a:pt x="538" y="1098"/>
                  </a:cubicBezTo>
                  <a:cubicBezTo>
                    <a:pt x="890" y="1225"/>
                    <a:pt x="1211" y="1483"/>
                    <a:pt x="1584" y="1542"/>
                  </a:cubicBezTo>
                  <a:cubicBezTo>
                    <a:pt x="1618" y="1548"/>
                    <a:pt x="1652" y="1551"/>
                    <a:pt x="1687" y="1551"/>
                  </a:cubicBezTo>
                  <a:cubicBezTo>
                    <a:pt x="1945" y="1551"/>
                    <a:pt x="2220" y="1404"/>
                    <a:pt x="2324" y="1161"/>
                  </a:cubicBezTo>
                  <a:cubicBezTo>
                    <a:pt x="2443" y="878"/>
                    <a:pt x="2371" y="548"/>
                    <a:pt x="2142" y="340"/>
                  </a:cubicBezTo>
                  <a:cubicBezTo>
                    <a:pt x="1856" y="67"/>
                    <a:pt x="1412" y="1"/>
                    <a:pt x="100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8"/>
            <p:cNvSpPr/>
            <p:nvPr/>
          </p:nvSpPr>
          <p:spPr>
            <a:xfrm>
              <a:off x="5213900" y="2979025"/>
              <a:ext cx="26225" cy="27425"/>
            </a:xfrm>
            <a:custGeom>
              <a:rect b="b" l="l" r="r" t="t"/>
              <a:pathLst>
                <a:path extrusionOk="0" h="1097" w="1049">
                  <a:moveTo>
                    <a:pt x="485" y="1"/>
                  </a:moveTo>
                  <a:cubicBezTo>
                    <a:pt x="234" y="1"/>
                    <a:pt x="0" y="278"/>
                    <a:pt x="58" y="531"/>
                  </a:cubicBezTo>
                  <a:cubicBezTo>
                    <a:pt x="50" y="577"/>
                    <a:pt x="50" y="628"/>
                    <a:pt x="58" y="679"/>
                  </a:cubicBezTo>
                  <a:cubicBezTo>
                    <a:pt x="75" y="865"/>
                    <a:pt x="206" y="1022"/>
                    <a:pt x="384" y="1077"/>
                  </a:cubicBezTo>
                  <a:cubicBezTo>
                    <a:pt x="428" y="1090"/>
                    <a:pt x="478" y="1097"/>
                    <a:pt x="530" y="1097"/>
                  </a:cubicBezTo>
                  <a:cubicBezTo>
                    <a:pt x="663" y="1097"/>
                    <a:pt x="807" y="1050"/>
                    <a:pt x="884" y="937"/>
                  </a:cubicBezTo>
                  <a:cubicBezTo>
                    <a:pt x="994" y="764"/>
                    <a:pt x="1049" y="594"/>
                    <a:pt x="972" y="391"/>
                  </a:cubicBezTo>
                  <a:cubicBezTo>
                    <a:pt x="913" y="230"/>
                    <a:pt x="799" y="137"/>
                    <a:pt x="663" y="52"/>
                  </a:cubicBezTo>
                  <a:cubicBezTo>
                    <a:pt x="605" y="16"/>
                    <a:pt x="544" y="1"/>
                    <a:pt x="4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8"/>
            <p:cNvSpPr/>
            <p:nvPr/>
          </p:nvSpPr>
          <p:spPr>
            <a:xfrm>
              <a:off x="5271000" y="2947275"/>
              <a:ext cx="31025" cy="42225"/>
            </a:xfrm>
            <a:custGeom>
              <a:rect b="b" l="l" r="r" t="t"/>
              <a:pathLst>
                <a:path extrusionOk="0" h="1689" w="1241">
                  <a:moveTo>
                    <a:pt x="703" y="0"/>
                  </a:moveTo>
                  <a:cubicBezTo>
                    <a:pt x="450" y="0"/>
                    <a:pt x="224" y="177"/>
                    <a:pt x="174" y="434"/>
                  </a:cubicBezTo>
                  <a:cubicBezTo>
                    <a:pt x="119" y="679"/>
                    <a:pt x="1" y="975"/>
                    <a:pt x="56" y="1229"/>
                  </a:cubicBezTo>
                  <a:cubicBezTo>
                    <a:pt x="118" y="1527"/>
                    <a:pt x="344" y="1689"/>
                    <a:pt x="578" y="1689"/>
                  </a:cubicBezTo>
                  <a:cubicBezTo>
                    <a:pt x="754" y="1689"/>
                    <a:pt x="935" y="1597"/>
                    <a:pt x="1054" y="1403"/>
                  </a:cubicBezTo>
                  <a:cubicBezTo>
                    <a:pt x="1194" y="1183"/>
                    <a:pt x="1186" y="865"/>
                    <a:pt x="1211" y="616"/>
                  </a:cubicBezTo>
                  <a:cubicBezTo>
                    <a:pt x="1241" y="341"/>
                    <a:pt x="1076" y="44"/>
                    <a:pt x="784" y="6"/>
                  </a:cubicBezTo>
                  <a:cubicBezTo>
                    <a:pt x="757" y="2"/>
                    <a:pt x="730" y="0"/>
                    <a:pt x="7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8"/>
            <p:cNvSpPr/>
            <p:nvPr/>
          </p:nvSpPr>
          <p:spPr>
            <a:xfrm>
              <a:off x="5324850" y="2981700"/>
              <a:ext cx="23950" cy="20875"/>
            </a:xfrm>
            <a:custGeom>
              <a:rect b="b" l="l" r="r" t="t"/>
              <a:pathLst>
                <a:path extrusionOk="0" h="835" w="958">
                  <a:moveTo>
                    <a:pt x="396" y="1"/>
                  </a:moveTo>
                  <a:cubicBezTo>
                    <a:pt x="292" y="1"/>
                    <a:pt x="193" y="39"/>
                    <a:pt x="115" y="127"/>
                  </a:cubicBezTo>
                  <a:cubicBezTo>
                    <a:pt x="9" y="254"/>
                    <a:pt x="1" y="441"/>
                    <a:pt x="98" y="580"/>
                  </a:cubicBezTo>
                  <a:lnTo>
                    <a:pt x="157" y="665"/>
                  </a:lnTo>
                  <a:cubicBezTo>
                    <a:pt x="240" y="777"/>
                    <a:pt x="367" y="834"/>
                    <a:pt x="493" y="834"/>
                  </a:cubicBezTo>
                  <a:cubicBezTo>
                    <a:pt x="606" y="834"/>
                    <a:pt x="719" y="788"/>
                    <a:pt x="801" y="695"/>
                  </a:cubicBezTo>
                  <a:cubicBezTo>
                    <a:pt x="957" y="508"/>
                    <a:pt x="915" y="153"/>
                    <a:pt x="661" y="64"/>
                  </a:cubicBezTo>
                  <a:lnTo>
                    <a:pt x="560" y="30"/>
                  </a:lnTo>
                  <a:cubicBezTo>
                    <a:pt x="506" y="11"/>
                    <a:pt x="450" y="1"/>
                    <a:pt x="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8"/>
            <p:cNvSpPr/>
            <p:nvPr/>
          </p:nvSpPr>
          <p:spPr>
            <a:xfrm>
              <a:off x="5411375" y="2961700"/>
              <a:ext cx="27150" cy="22000"/>
            </a:xfrm>
            <a:custGeom>
              <a:rect b="b" l="l" r="r" t="t"/>
              <a:pathLst>
                <a:path extrusionOk="0" h="880" w="1086">
                  <a:moveTo>
                    <a:pt x="481" y="1"/>
                  </a:moveTo>
                  <a:cubicBezTo>
                    <a:pt x="275" y="1"/>
                    <a:pt x="88" y="144"/>
                    <a:pt x="49" y="365"/>
                  </a:cubicBezTo>
                  <a:cubicBezTo>
                    <a:pt x="1" y="637"/>
                    <a:pt x="210" y="879"/>
                    <a:pt x="477" y="879"/>
                  </a:cubicBezTo>
                  <a:cubicBezTo>
                    <a:pt x="492" y="879"/>
                    <a:pt x="507" y="878"/>
                    <a:pt x="523" y="877"/>
                  </a:cubicBezTo>
                  <a:lnTo>
                    <a:pt x="561" y="872"/>
                  </a:lnTo>
                  <a:cubicBezTo>
                    <a:pt x="980" y="834"/>
                    <a:pt x="1086" y="238"/>
                    <a:pt x="700" y="56"/>
                  </a:cubicBezTo>
                  <a:lnTo>
                    <a:pt x="671" y="43"/>
                  </a:lnTo>
                  <a:cubicBezTo>
                    <a:pt x="608" y="14"/>
                    <a:pt x="544" y="1"/>
                    <a:pt x="4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8"/>
            <p:cNvSpPr/>
            <p:nvPr/>
          </p:nvSpPr>
          <p:spPr>
            <a:xfrm>
              <a:off x="5450775" y="2930000"/>
              <a:ext cx="41400" cy="28075"/>
            </a:xfrm>
            <a:custGeom>
              <a:rect b="b" l="l" r="r" t="t"/>
              <a:pathLst>
                <a:path extrusionOk="0" h="1123" w="1656">
                  <a:moveTo>
                    <a:pt x="648" y="1"/>
                  </a:moveTo>
                  <a:cubicBezTo>
                    <a:pt x="545" y="1"/>
                    <a:pt x="444" y="11"/>
                    <a:pt x="352" y="28"/>
                  </a:cubicBezTo>
                  <a:cubicBezTo>
                    <a:pt x="161" y="62"/>
                    <a:pt x="9" y="198"/>
                    <a:pt x="5" y="405"/>
                  </a:cubicBezTo>
                  <a:cubicBezTo>
                    <a:pt x="1" y="587"/>
                    <a:pt x="128" y="782"/>
                    <a:pt x="326" y="803"/>
                  </a:cubicBezTo>
                  <a:cubicBezTo>
                    <a:pt x="424" y="811"/>
                    <a:pt x="521" y="841"/>
                    <a:pt x="610" y="888"/>
                  </a:cubicBezTo>
                  <a:cubicBezTo>
                    <a:pt x="640" y="905"/>
                    <a:pt x="665" y="921"/>
                    <a:pt x="690" y="938"/>
                  </a:cubicBezTo>
                  <a:cubicBezTo>
                    <a:pt x="762" y="993"/>
                    <a:pt x="839" y="1036"/>
                    <a:pt x="919" y="1078"/>
                  </a:cubicBezTo>
                  <a:cubicBezTo>
                    <a:pt x="983" y="1108"/>
                    <a:pt x="1052" y="1123"/>
                    <a:pt x="1119" y="1123"/>
                  </a:cubicBezTo>
                  <a:cubicBezTo>
                    <a:pt x="1278" y="1123"/>
                    <a:pt x="1432" y="1043"/>
                    <a:pt x="1524" y="900"/>
                  </a:cubicBezTo>
                  <a:cubicBezTo>
                    <a:pt x="1655" y="684"/>
                    <a:pt x="1600" y="456"/>
                    <a:pt x="1431" y="278"/>
                  </a:cubicBezTo>
                  <a:cubicBezTo>
                    <a:pt x="1244" y="78"/>
                    <a:pt x="937" y="1"/>
                    <a:pt x="64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68"/>
          <p:cNvGrpSpPr/>
          <p:nvPr/>
        </p:nvGrpSpPr>
        <p:grpSpPr>
          <a:xfrm>
            <a:off x="3433537" y="3995143"/>
            <a:ext cx="1226459" cy="1175275"/>
            <a:chOff x="4926375" y="3958075"/>
            <a:chExt cx="626000" cy="599875"/>
          </a:xfrm>
        </p:grpSpPr>
        <p:sp>
          <p:nvSpPr>
            <p:cNvPr id="9044" name="Google Shape;9044;p68"/>
            <p:cNvSpPr/>
            <p:nvPr/>
          </p:nvSpPr>
          <p:spPr>
            <a:xfrm>
              <a:off x="4926375" y="3958075"/>
              <a:ext cx="626000" cy="599875"/>
            </a:xfrm>
            <a:custGeom>
              <a:rect b="b" l="l" r="r" t="t"/>
              <a:pathLst>
                <a:path extrusionOk="0" h="23995" w="25040">
                  <a:moveTo>
                    <a:pt x="18824" y="0"/>
                  </a:moveTo>
                  <a:cubicBezTo>
                    <a:pt x="14740" y="0"/>
                    <a:pt x="11767" y="5243"/>
                    <a:pt x="9189" y="9928"/>
                  </a:cubicBezTo>
                  <a:cubicBezTo>
                    <a:pt x="6243" y="15287"/>
                    <a:pt x="0" y="19274"/>
                    <a:pt x="677" y="22169"/>
                  </a:cubicBezTo>
                  <a:cubicBezTo>
                    <a:pt x="974" y="23434"/>
                    <a:pt x="1861" y="23995"/>
                    <a:pt x="3103" y="23995"/>
                  </a:cubicBezTo>
                  <a:cubicBezTo>
                    <a:pt x="5869" y="23995"/>
                    <a:pt x="10394" y="21212"/>
                    <a:pt x="14061" y="17242"/>
                  </a:cubicBezTo>
                  <a:cubicBezTo>
                    <a:pt x="19372" y="11490"/>
                    <a:pt x="25040" y="1946"/>
                    <a:pt x="20642" y="337"/>
                  </a:cubicBezTo>
                  <a:cubicBezTo>
                    <a:pt x="20012" y="107"/>
                    <a:pt x="19407" y="0"/>
                    <a:pt x="1882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8"/>
            <p:cNvSpPr/>
            <p:nvPr/>
          </p:nvSpPr>
          <p:spPr>
            <a:xfrm>
              <a:off x="4987000" y="3983100"/>
              <a:ext cx="394550" cy="506175"/>
            </a:xfrm>
            <a:custGeom>
              <a:rect b="b" l="l" r="r" t="t"/>
              <a:pathLst>
                <a:path extrusionOk="0" h="20247" w="15782">
                  <a:moveTo>
                    <a:pt x="15364" y="0"/>
                  </a:moveTo>
                  <a:cubicBezTo>
                    <a:pt x="15338" y="0"/>
                    <a:pt x="15311" y="4"/>
                    <a:pt x="15284" y="14"/>
                  </a:cubicBezTo>
                  <a:cubicBezTo>
                    <a:pt x="13015" y="809"/>
                    <a:pt x="12554" y="3357"/>
                    <a:pt x="11119" y="5101"/>
                  </a:cubicBezTo>
                  <a:cubicBezTo>
                    <a:pt x="9583" y="6980"/>
                    <a:pt x="8537" y="9232"/>
                    <a:pt x="6980" y="11060"/>
                  </a:cubicBezTo>
                  <a:cubicBezTo>
                    <a:pt x="6451" y="11683"/>
                    <a:pt x="5219" y="12080"/>
                    <a:pt x="4872" y="12792"/>
                  </a:cubicBezTo>
                  <a:cubicBezTo>
                    <a:pt x="4487" y="13579"/>
                    <a:pt x="4715" y="14353"/>
                    <a:pt x="4000" y="15204"/>
                  </a:cubicBezTo>
                  <a:cubicBezTo>
                    <a:pt x="2658" y="16812"/>
                    <a:pt x="881" y="17689"/>
                    <a:pt x="110" y="19746"/>
                  </a:cubicBezTo>
                  <a:cubicBezTo>
                    <a:pt x="0" y="20046"/>
                    <a:pt x="251" y="20247"/>
                    <a:pt x="505" y="20247"/>
                  </a:cubicBezTo>
                  <a:cubicBezTo>
                    <a:pt x="670" y="20247"/>
                    <a:pt x="836" y="20162"/>
                    <a:pt x="906" y="19966"/>
                  </a:cubicBezTo>
                  <a:cubicBezTo>
                    <a:pt x="1672" y="17769"/>
                    <a:pt x="3852" y="16838"/>
                    <a:pt x="5105" y="15005"/>
                  </a:cubicBezTo>
                  <a:cubicBezTo>
                    <a:pt x="5321" y="14688"/>
                    <a:pt x="5503" y="14421"/>
                    <a:pt x="5596" y="14053"/>
                  </a:cubicBezTo>
                  <a:cubicBezTo>
                    <a:pt x="5642" y="13871"/>
                    <a:pt x="5448" y="13541"/>
                    <a:pt x="5482" y="13443"/>
                  </a:cubicBezTo>
                  <a:cubicBezTo>
                    <a:pt x="5748" y="12728"/>
                    <a:pt x="6882" y="12351"/>
                    <a:pt x="7441" y="11843"/>
                  </a:cubicBezTo>
                  <a:cubicBezTo>
                    <a:pt x="8956" y="10468"/>
                    <a:pt x="9786" y="8491"/>
                    <a:pt x="11009" y="6879"/>
                  </a:cubicBezTo>
                  <a:cubicBezTo>
                    <a:pt x="11716" y="5943"/>
                    <a:pt x="12546" y="5080"/>
                    <a:pt x="13164" y="4073"/>
                  </a:cubicBezTo>
                  <a:cubicBezTo>
                    <a:pt x="13972" y="2765"/>
                    <a:pt x="14319" y="1516"/>
                    <a:pt x="15572" y="521"/>
                  </a:cubicBezTo>
                  <a:cubicBezTo>
                    <a:pt x="15782" y="354"/>
                    <a:pt x="15603" y="0"/>
                    <a:pt x="15364" y="0"/>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8"/>
            <p:cNvSpPr/>
            <p:nvPr/>
          </p:nvSpPr>
          <p:spPr>
            <a:xfrm>
              <a:off x="5009275" y="4014375"/>
              <a:ext cx="450850" cy="510500"/>
            </a:xfrm>
            <a:custGeom>
              <a:rect b="b" l="l" r="r" t="t"/>
              <a:pathLst>
                <a:path extrusionOk="0" h="20420" w="18034">
                  <a:moveTo>
                    <a:pt x="17609" y="1"/>
                  </a:moveTo>
                  <a:cubicBezTo>
                    <a:pt x="17542" y="1"/>
                    <a:pt x="17477" y="25"/>
                    <a:pt x="17424" y="83"/>
                  </a:cubicBezTo>
                  <a:cubicBezTo>
                    <a:pt x="16103" y="1505"/>
                    <a:pt x="15887" y="3186"/>
                    <a:pt x="14897" y="4739"/>
                  </a:cubicBezTo>
                  <a:cubicBezTo>
                    <a:pt x="14414" y="5501"/>
                    <a:pt x="13500" y="5818"/>
                    <a:pt x="13060" y="6576"/>
                  </a:cubicBezTo>
                  <a:cubicBezTo>
                    <a:pt x="12463" y="7604"/>
                    <a:pt x="12416" y="8561"/>
                    <a:pt x="11557" y="9543"/>
                  </a:cubicBezTo>
                  <a:cubicBezTo>
                    <a:pt x="10982" y="10203"/>
                    <a:pt x="10330" y="10787"/>
                    <a:pt x="9801" y="11494"/>
                  </a:cubicBezTo>
                  <a:cubicBezTo>
                    <a:pt x="8823" y="12802"/>
                    <a:pt x="8374" y="13906"/>
                    <a:pt x="6969" y="14914"/>
                  </a:cubicBezTo>
                  <a:cubicBezTo>
                    <a:pt x="4811" y="16450"/>
                    <a:pt x="2567" y="17868"/>
                    <a:pt x="434" y="19438"/>
                  </a:cubicBezTo>
                  <a:cubicBezTo>
                    <a:pt x="1" y="19756"/>
                    <a:pt x="245" y="20420"/>
                    <a:pt x="667" y="20420"/>
                  </a:cubicBezTo>
                  <a:cubicBezTo>
                    <a:pt x="752" y="20420"/>
                    <a:pt x="843" y="20393"/>
                    <a:pt x="938" y="20331"/>
                  </a:cubicBezTo>
                  <a:cubicBezTo>
                    <a:pt x="3257" y="18825"/>
                    <a:pt x="5551" y="17221"/>
                    <a:pt x="7782" y="15587"/>
                  </a:cubicBezTo>
                  <a:cubicBezTo>
                    <a:pt x="8650" y="14956"/>
                    <a:pt x="9297" y="14359"/>
                    <a:pt x="9864" y="13449"/>
                  </a:cubicBezTo>
                  <a:cubicBezTo>
                    <a:pt x="10605" y="12264"/>
                    <a:pt x="11451" y="11418"/>
                    <a:pt x="12395" y="10406"/>
                  </a:cubicBezTo>
                  <a:cubicBezTo>
                    <a:pt x="12946" y="9814"/>
                    <a:pt x="13466" y="9196"/>
                    <a:pt x="13762" y="8434"/>
                  </a:cubicBezTo>
                  <a:cubicBezTo>
                    <a:pt x="13961" y="7922"/>
                    <a:pt x="13961" y="7393"/>
                    <a:pt x="14300" y="6931"/>
                  </a:cubicBezTo>
                  <a:cubicBezTo>
                    <a:pt x="14537" y="6605"/>
                    <a:pt x="14990" y="6411"/>
                    <a:pt x="15261" y="6093"/>
                  </a:cubicBezTo>
                  <a:cubicBezTo>
                    <a:pt x="16624" y="4506"/>
                    <a:pt x="16564" y="2153"/>
                    <a:pt x="17876" y="443"/>
                  </a:cubicBezTo>
                  <a:cubicBezTo>
                    <a:pt x="18034" y="244"/>
                    <a:pt x="17818" y="1"/>
                    <a:pt x="17609"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8"/>
            <p:cNvSpPr/>
            <p:nvPr/>
          </p:nvSpPr>
          <p:spPr>
            <a:xfrm>
              <a:off x="5384800" y="3989300"/>
              <a:ext cx="28025" cy="30750"/>
            </a:xfrm>
            <a:custGeom>
              <a:rect b="b" l="l" r="r" t="t"/>
              <a:pathLst>
                <a:path extrusionOk="0" h="1230" w="1121">
                  <a:moveTo>
                    <a:pt x="653" y="1"/>
                  </a:moveTo>
                  <a:cubicBezTo>
                    <a:pt x="487" y="1"/>
                    <a:pt x="323" y="112"/>
                    <a:pt x="333" y="316"/>
                  </a:cubicBezTo>
                  <a:cubicBezTo>
                    <a:pt x="337" y="434"/>
                    <a:pt x="278" y="498"/>
                    <a:pt x="214" y="595"/>
                  </a:cubicBezTo>
                  <a:cubicBezTo>
                    <a:pt x="1" y="918"/>
                    <a:pt x="296" y="1229"/>
                    <a:pt x="597" y="1229"/>
                  </a:cubicBezTo>
                  <a:cubicBezTo>
                    <a:pt x="726" y="1229"/>
                    <a:pt x="855" y="1172"/>
                    <a:pt x="947" y="1035"/>
                  </a:cubicBezTo>
                  <a:cubicBezTo>
                    <a:pt x="1120" y="769"/>
                    <a:pt x="1099" y="422"/>
                    <a:pt x="938" y="155"/>
                  </a:cubicBezTo>
                  <a:cubicBezTo>
                    <a:pt x="876" y="50"/>
                    <a:pt x="764" y="1"/>
                    <a:pt x="65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8"/>
            <p:cNvSpPr/>
            <p:nvPr/>
          </p:nvSpPr>
          <p:spPr>
            <a:xfrm>
              <a:off x="5362625" y="4070550"/>
              <a:ext cx="25525" cy="39675"/>
            </a:xfrm>
            <a:custGeom>
              <a:rect b="b" l="l" r="r" t="t"/>
              <a:pathLst>
                <a:path extrusionOk="0" h="1587" w="1021">
                  <a:moveTo>
                    <a:pt x="747" y="1"/>
                  </a:moveTo>
                  <a:cubicBezTo>
                    <a:pt x="639" y="1"/>
                    <a:pt x="529" y="62"/>
                    <a:pt x="483" y="189"/>
                  </a:cubicBezTo>
                  <a:cubicBezTo>
                    <a:pt x="369" y="503"/>
                    <a:pt x="132" y="761"/>
                    <a:pt x="39" y="1074"/>
                  </a:cubicBezTo>
                  <a:cubicBezTo>
                    <a:pt x="1" y="1201"/>
                    <a:pt x="35" y="1375"/>
                    <a:pt x="141" y="1463"/>
                  </a:cubicBezTo>
                  <a:cubicBezTo>
                    <a:pt x="191" y="1514"/>
                    <a:pt x="255" y="1548"/>
                    <a:pt x="323" y="1569"/>
                  </a:cubicBezTo>
                  <a:cubicBezTo>
                    <a:pt x="360" y="1581"/>
                    <a:pt x="399" y="1586"/>
                    <a:pt x="437" y="1586"/>
                  </a:cubicBezTo>
                  <a:cubicBezTo>
                    <a:pt x="539" y="1586"/>
                    <a:pt x="638" y="1546"/>
                    <a:pt x="712" y="1472"/>
                  </a:cubicBezTo>
                  <a:cubicBezTo>
                    <a:pt x="987" y="1146"/>
                    <a:pt x="1021" y="676"/>
                    <a:pt x="1012" y="261"/>
                  </a:cubicBezTo>
                  <a:cubicBezTo>
                    <a:pt x="1008" y="92"/>
                    <a:pt x="879" y="1"/>
                    <a:pt x="74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8"/>
            <p:cNvSpPr/>
            <p:nvPr/>
          </p:nvSpPr>
          <p:spPr>
            <a:xfrm>
              <a:off x="5266800" y="4188525"/>
              <a:ext cx="28800" cy="27625"/>
            </a:xfrm>
            <a:custGeom>
              <a:rect b="b" l="l" r="r" t="t"/>
              <a:pathLst>
                <a:path extrusionOk="0" h="1105" w="1152">
                  <a:moveTo>
                    <a:pt x="707" y="1"/>
                  </a:moveTo>
                  <a:cubicBezTo>
                    <a:pt x="609" y="1"/>
                    <a:pt x="512" y="45"/>
                    <a:pt x="444" y="152"/>
                  </a:cubicBezTo>
                  <a:cubicBezTo>
                    <a:pt x="342" y="308"/>
                    <a:pt x="236" y="461"/>
                    <a:pt x="147" y="617"/>
                  </a:cubicBezTo>
                  <a:cubicBezTo>
                    <a:pt x="0" y="876"/>
                    <a:pt x="213" y="1104"/>
                    <a:pt x="436" y="1104"/>
                  </a:cubicBezTo>
                  <a:cubicBezTo>
                    <a:pt x="534" y="1104"/>
                    <a:pt x="634" y="1060"/>
                    <a:pt x="706" y="956"/>
                  </a:cubicBezTo>
                  <a:cubicBezTo>
                    <a:pt x="812" y="803"/>
                    <a:pt x="905" y="643"/>
                    <a:pt x="998" y="486"/>
                  </a:cubicBezTo>
                  <a:cubicBezTo>
                    <a:pt x="1151" y="235"/>
                    <a:pt x="931" y="1"/>
                    <a:pt x="707"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8"/>
            <p:cNvSpPr/>
            <p:nvPr/>
          </p:nvSpPr>
          <p:spPr>
            <a:xfrm>
              <a:off x="5244550" y="4259750"/>
              <a:ext cx="26450" cy="23275"/>
            </a:xfrm>
            <a:custGeom>
              <a:rect b="b" l="l" r="r" t="t"/>
              <a:pathLst>
                <a:path extrusionOk="0" h="931" w="1058">
                  <a:moveTo>
                    <a:pt x="549" y="0"/>
                  </a:moveTo>
                  <a:cubicBezTo>
                    <a:pt x="498" y="0"/>
                    <a:pt x="445" y="13"/>
                    <a:pt x="394" y="41"/>
                  </a:cubicBezTo>
                  <a:cubicBezTo>
                    <a:pt x="165" y="168"/>
                    <a:pt x="5" y="375"/>
                    <a:pt x="0" y="646"/>
                  </a:cubicBezTo>
                  <a:cubicBezTo>
                    <a:pt x="0" y="829"/>
                    <a:pt x="141" y="931"/>
                    <a:pt x="291" y="931"/>
                  </a:cubicBezTo>
                  <a:cubicBezTo>
                    <a:pt x="364" y="931"/>
                    <a:pt x="438" y="907"/>
                    <a:pt x="500" y="858"/>
                  </a:cubicBezTo>
                  <a:cubicBezTo>
                    <a:pt x="606" y="773"/>
                    <a:pt x="695" y="667"/>
                    <a:pt x="800" y="583"/>
                  </a:cubicBezTo>
                  <a:cubicBezTo>
                    <a:pt x="1058" y="368"/>
                    <a:pt x="826" y="0"/>
                    <a:pt x="54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8"/>
            <p:cNvSpPr/>
            <p:nvPr/>
          </p:nvSpPr>
          <p:spPr>
            <a:xfrm>
              <a:off x="5145825" y="4307550"/>
              <a:ext cx="46150" cy="35075"/>
            </a:xfrm>
            <a:custGeom>
              <a:rect b="b" l="l" r="r" t="t"/>
              <a:pathLst>
                <a:path extrusionOk="0" h="1403" w="1846">
                  <a:moveTo>
                    <a:pt x="1250" y="0"/>
                  </a:moveTo>
                  <a:cubicBezTo>
                    <a:pt x="1189" y="0"/>
                    <a:pt x="1125" y="14"/>
                    <a:pt x="1059" y="46"/>
                  </a:cubicBezTo>
                  <a:cubicBezTo>
                    <a:pt x="724" y="199"/>
                    <a:pt x="432" y="436"/>
                    <a:pt x="212" y="736"/>
                  </a:cubicBezTo>
                  <a:cubicBezTo>
                    <a:pt x="1" y="1037"/>
                    <a:pt x="312" y="1403"/>
                    <a:pt x="617" y="1403"/>
                  </a:cubicBezTo>
                  <a:cubicBezTo>
                    <a:pt x="716" y="1403"/>
                    <a:pt x="814" y="1365"/>
                    <a:pt x="893" y="1274"/>
                  </a:cubicBezTo>
                  <a:cubicBezTo>
                    <a:pt x="1067" y="1071"/>
                    <a:pt x="1224" y="889"/>
                    <a:pt x="1456" y="749"/>
                  </a:cubicBezTo>
                  <a:cubicBezTo>
                    <a:pt x="1845" y="516"/>
                    <a:pt x="1617" y="0"/>
                    <a:pt x="125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8"/>
            <p:cNvSpPr/>
            <p:nvPr/>
          </p:nvSpPr>
          <p:spPr>
            <a:xfrm>
              <a:off x="5054200" y="4431325"/>
              <a:ext cx="35975" cy="20850"/>
            </a:xfrm>
            <a:custGeom>
              <a:rect b="b" l="l" r="r" t="t"/>
              <a:pathLst>
                <a:path extrusionOk="0" h="834" w="1439">
                  <a:moveTo>
                    <a:pt x="918" y="0"/>
                  </a:moveTo>
                  <a:cubicBezTo>
                    <a:pt x="897" y="0"/>
                    <a:pt x="874" y="2"/>
                    <a:pt x="851" y="5"/>
                  </a:cubicBezTo>
                  <a:cubicBezTo>
                    <a:pt x="601" y="39"/>
                    <a:pt x="402" y="56"/>
                    <a:pt x="199" y="221"/>
                  </a:cubicBezTo>
                  <a:cubicBezTo>
                    <a:pt x="0" y="386"/>
                    <a:pt x="93" y="775"/>
                    <a:pt x="351" y="822"/>
                  </a:cubicBezTo>
                  <a:cubicBezTo>
                    <a:pt x="401" y="830"/>
                    <a:pt x="447" y="833"/>
                    <a:pt x="492" y="833"/>
                  </a:cubicBezTo>
                  <a:cubicBezTo>
                    <a:pt x="684" y="833"/>
                    <a:pt x="840" y="766"/>
                    <a:pt x="1033" y="691"/>
                  </a:cubicBezTo>
                  <a:cubicBezTo>
                    <a:pt x="1438" y="530"/>
                    <a:pt x="1318" y="0"/>
                    <a:pt x="91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8"/>
            <p:cNvSpPr/>
            <p:nvPr/>
          </p:nvSpPr>
          <p:spPr>
            <a:xfrm>
              <a:off x="4972825" y="4503075"/>
              <a:ext cx="22025" cy="26250"/>
            </a:xfrm>
            <a:custGeom>
              <a:rect b="b" l="l" r="r" t="t"/>
              <a:pathLst>
                <a:path extrusionOk="0" h="1050" w="881">
                  <a:moveTo>
                    <a:pt x="435" y="0"/>
                  </a:moveTo>
                  <a:cubicBezTo>
                    <a:pt x="416" y="0"/>
                    <a:pt x="397" y="2"/>
                    <a:pt x="377" y="5"/>
                  </a:cubicBezTo>
                  <a:cubicBezTo>
                    <a:pt x="157" y="34"/>
                    <a:pt x="38" y="199"/>
                    <a:pt x="13" y="415"/>
                  </a:cubicBezTo>
                  <a:cubicBezTo>
                    <a:pt x="0" y="521"/>
                    <a:pt x="4" y="627"/>
                    <a:pt x="30" y="733"/>
                  </a:cubicBezTo>
                  <a:cubicBezTo>
                    <a:pt x="68" y="921"/>
                    <a:pt x="257" y="1050"/>
                    <a:pt x="443" y="1050"/>
                  </a:cubicBezTo>
                  <a:cubicBezTo>
                    <a:pt x="462" y="1050"/>
                    <a:pt x="481" y="1049"/>
                    <a:pt x="500" y="1046"/>
                  </a:cubicBezTo>
                  <a:cubicBezTo>
                    <a:pt x="724" y="1012"/>
                    <a:pt x="864" y="843"/>
                    <a:pt x="876" y="623"/>
                  </a:cubicBezTo>
                  <a:cubicBezTo>
                    <a:pt x="881" y="517"/>
                    <a:pt x="868" y="411"/>
                    <a:pt x="838" y="309"/>
                  </a:cubicBezTo>
                  <a:cubicBezTo>
                    <a:pt x="788" y="125"/>
                    <a:pt x="621" y="0"/>
                    <a:pt x="43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8"/>
            <p:cNvSpPr/>
            <p:nvPr/>
          </p:nvSpPr>
          <p:spPr>
            <a:xfrm>
              <a:off x="5128475" y="4455950"/>
              <a:ext cx="30550" cy="24700"/>
            </a:xfrm>
            <a:custGeom>
              <a:rect b="b" l="l" r="r" t="t"/>
              <a:pathLst>
                <a:path extrusionOk="0" h="988" w="1222">
                  <a:moveTo>
                    <a:pt x="679" y="0"/>
                  </a:moveTo>
                  <a:cubicBezTo>
                    <a:pt x="614" y="0"/>
                    <a:pt x="546" y="21"/>
                    <a:pt x="479" y="70"/>
                  </a:cubicBezTo>
                  <a:lnTo>
                    <a:pt x="288" y="205"/>
                  </a:lnTo>
                  <a:cubicBezTo>
                    <a:pt x="89" y="353"/>
                    <a:pt x="0" y="603"/>
                    <a:pt x="165" y="819"/>
                  </a:cubicBezTo>
                  <a:cubicBezTo>
                    <a:pt x="247" y="931"/>
                    <a:pt x="372" y="987"/>
                    <a:pt x="499" y="987"/>
                  </a:cubicBezTo>
                  <a:cubicBezTo>
                    <a:pt x="602" y="987"/>
                    <a:pt x="706" y="950"/>
                    <a:pt x="788" y="874"/>
                  </a:cubicBezTo>
                  <a:lnTo>
                    <a:pt x="957" y="709"/>
                  </a:lnTo>
                  <a:cubicBezTo>
                    <a:pt x="1222" y="458"/>
                    <a:pt x="984" y="0"/>
                    <a:pt x="67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8"/>
            <p:cNvSpPr/>
            <p:nvPr/>
          </p:nvSpPr>
          <p:spPr>
            <a:xfrm>
              <a:off x="5283700" y="4322225"/>
              <a:ext cx="29725" cy="25750"/>
            </a:xfrm>
            <a:custGeom>
              <a:rect b="b" l="l" r="r" t="t"/>
              <a:pathLst>
                <a:path extrusionOk="0" h="1030" w="1189">
                  <a:moveTo>
                    <a:pt x="749" y="0"/>
                  </a:moveTo>
                  <a:cubicBezTo>
                    <a:pt x="650" y="0"/>
                    <a:pt x="549" y="42"/>
                    <a:pt x="474" y="141"/>
                  </a:cubicBezTo>
                  <a:lnTo>
                    <a:pt x="187" y="513"/>
                  </a:lnTo>
                  <a:cubicBezTo>
                    <a:pt x="1" y="762"/>
                    <a:pt x="256" y="1030"/>
                    <a:pt x="507" y="1030"/>
                  </a:cubicBezTo>
                  <a:cubicBezTo>
                    <a:pt x="610" y="1030"/>
                    <a:pt x="713" y="984"/>
                    <a:pt x="783" y="873"/>
                  </a:cubicBezTo>
                  <a:cubicBezTo>
                    <a:pt x="864" y="738"/>
                    <a:pt x="948" y="606"/>
                    <a:pt x="1029" y="471"/>
                  </a:cubicBezTo>
                  <a:cubicBezTo>
                    <a:pt x="1188" y="220"/>
                    <a:pt x="975" y="0"/>
                    <a:pt x="749"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8"/>
            <p:cNvSpPr/>
            <p:nvPr/>
          </p:nvSpPr>
          <p:spPr>
            <a:xfrm>
              <a:off x="5368525" y="4197350"/>
              <a:ext cx="31400" cy="29175"/>
            </a:xfrm>
            <a:custGeom>
              <a:rect b="b" l="l" r="r" t="t"/>
              <a:pathLst>
                <a:path extrusionOk="0" h="1167" w="1256">
                  <a:moveTo>
                    <a:pt x="906" y="1"/>
                  </a:moveTo>
                  <a:cubicBezTo>
                    <a:pt x="867" y="1"/>
                    <a:pt x="826" y="11"/>
                    <a:pt x="785" y="36"/>
                  </a:cubicBezTo>
                  <a:cubicBezTo>
                    <a:pt x="506" y="201"/>
                    <a:pt x="180" y="442"/>
                    <a:pt x="74" y="759"/>
                  </a:cubicBezTo>
                  <a:cubicBezTo>
                    <a:pt x="0" y="977"/>
                    <a:pt x="201" y="1166"/>
                    <a:pt x="399" y="1166"/>
                  </a:cubicBezTo>
                  <a:cubicBezTo>
                    <a:pt x="473" y="1166"/>
                    <a:pt x="548" y="1139"/>
                    <a:pt x="607" y="1077"/>
                  </a:cubicBezTo>
                  <a:cubicBezTo>
                    <a:pt x="789" y="878"/>
                    <a:pt x="886" y="628"/>
                    <a:pt x="1085" y="438"/>
                  </a:cubicBezTo>
                  <a:cubicBezTo>
                    <a:pt x="1255" y="278"/>
                    <a:pt x="1106" y="1"/>
                    <a:pt x="90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8"/>
            <p:cNvSpPr/>
            <p:nvPr/>
          </p:nvSpPr>
          <p:spPr>
            <a:xfrm>
              <a:off x="5296075" y="4009850"/>
              <a:ext cx="20450" cy="17375"/>
            </a:xfrm>
            <a:custGeom>
              <a:rect b="b" l="l" r="r" t="t"/>
              <a:pathLst>
                <a:path extrusionOk="0" h="695" w="818">
                  <a:moveTo>
                    <a:pt x="373" y="0"/>
                  </a:moveTo>
                  <a:cubicBezTo>
                    <a:pt x="302" y="0"/>
                    <a:pt x="229" y="29"/>
                    <a:pt x="166" y="99"/>
                  </a:cubicBezTo>
                  <a:cubicBezTo>
                    <a:pt x="47" y="226"/>
                    <a:pt x="1" y="353"/>
                    <a:pt x="39" y="527"/>
                  </a:cubicBezTo>
                  <a:cubicBezTo>
                    <a:pt x="64" y="632"/>
                    <a:pt x="157" y="675"/>
                    <a:pt x="250" y="692"/>
                  </a:cubicBezTo>
                  <a:cubicBezTo>
                    <a:pt x="267" y="694"/>
                    <a:pt x="285" y="695"/>
                    <a:pt x="301" y="695"/>
                  </a:cubicBezTo>
                  <a:cubicBezTo>
                    <a:pt x="418" y="695"/>
                    <a:pt x="528" y="644"/>
                    <a:pt x="606" y="552"/>
                  </a:cubicBezTo>
                  <a:cubicBezTo>
                    <a:pt x="817" y="321"/>
                    <a:pt x="606" y="0"/>
                    <a:pt x="373"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8"/>
            <p:cNvSpPr/>
            <p:nvPr/>
          </p:nvSpPr>
          <p:spPr>
            <a:xfrm>
              <a:off x="5235225" y="4082575"/>
              <a:ext cx="21225" cy="26125"/>
            </a:xfrm>
            <a:custGeom>
              <a:rect b="b" l="l" r="r" t="t"/>
              <a:pathLst>
                <a:path extrusionOk="0" h="1045" w="849">
                  <a:moveTo>
                    <a:pt x="486" y="0"/>
                  </a:moveTo>
                  <a:cubicBezTo>
                    <a:pt x="396" y="0"/>
                    <a:pt x="309" y="40"/>
                    <a:pt x="259" y="136"/>
                  </a:cubicBezTo>
                  <a:cubicBezTo>
                    <a:pt x="153" y="335"/>
                    <a:pt x="1" y="538"/>
                    <a:pt x="1" y="771"/>
                  </a:cubicBezTo>
                  <a:cubicBezTo>
                    <a:pt x="1" y="938"/>
                    <a:pt x="140" y="1044"/>
                    <a:pt x="285" y="1044"/>
                  </a:cubicBezTo>
                  <a:cubicBezTo>
                    <a:pt x="353" y="1044"/>
                    <a:pt x="422" y="1021"/>
                    <a:pt x="479" y="970"/>
                  </a:cubicBezTo>
                  <a:cubicBezTo>
                    <a:pt x="657" y="813"/>
                    <a:pt x="699" y="563"/>
                    <a:pt x="775" y="356"/>
                  </a:cubicBezTo>
                  <a:cubicBezTo>
                    <a:pt x="848" y="157"/>
                    <a:pt x="663" y="0"/>
                    <a:pt x="486"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8"/>
            <p:cNvSpPr/>
            <p:nvPr/>
          </p:nvSpPr>
          <p:spPr>
            <a:xfrm>
              <a:off x="5158625" y="4205100"/>
              <a:ext cx="26775" cy="31150"/>
            </a:xfrm>
            <a:custGeom>
              <a:rect b="b" l="l" r="r" t="t"/>
              <a:pathLst>
                <a:path extrusionOk="0" h="1246" w="1071">
                  <a:moveTo>
                    <a:pt x="628" y="0"/>
                  </a:moveTo>
                  <a:cubicBezTo>
                    <a:pt x="524" y="0"/>
                    <a:pt x="426" y="48"/>
                    <a:pt x="377" y="162"/>
                  </a:cubicBezTo>
                  <a:cubicBezTo>
                    <a:pt x="293" y="352"/>
                    <a:pt x="212" y="542"/>
                    <a:pt x="128" y="733"/>
                  </a:cubicBezTo>
                  <a:cubicBezTo>
                    <a:pt x="1" y="1024"/>
                    <a:pt x="220" y="1245"/>
                    <a:pt x="441" y="1245"/>
                  </a:cubicBezTo>
                  <a:cubicBezTo>
                    <a:pt x="567" y="1245"/>
                    <a:pt x="694" y="1174"/>
                    <a:pt x="758" y="1004"/>
                  </a:cubicBezTo>
                  <a:cubicBezTo>
                    <a:pt x="834" y="809"/>
                    <a:pt x="906" y="614"/>
                    <a:pt x="983" y="424"/>
                  </a:cubicBezTo>
                  <a:cubicBezTo>
                    <a:pt x="1070" y="192"/>
                    <a:pt x="837" y="0"/>
                    <a:pt x="628"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8"/>
            <p:cNvSpPr/>
            <p:nvPr/>
          </p:nvSpPr>
          <p:spPr>
            <a:xfrm>
              <a:off x="5049975" y="4344975"/>
              <a:ext cx="32375" cy="29875"/>
            </a:xfrm>
            <a:custGeom>
              <a:rect b="b" l="l" r="r" t="t"/>
              <a:pathLst>
                <a:path extrusionOk="0" h="1195" w="1295">
                  <a:moveTo>
                    <a:pt x="880" y="0"/>
                  </a:moveTo>
                  <a:cubicBezTo>
                    <a:pt x="746" y="0"/>
                    <a:pt x="615" y="77"/>
                    <a:pt x="563" y="255"/>
                  </a:cubicBezTo>
                  <a:cubicBezTo>
                    <a:pt x="516" y="420"/>
                    <a:pt x="351" y="492"/>
                    <a:pt x="228" y="598"/>
                  </a:cubicBezTo>
                  <a:cubicBezTo>
                    <a:pt x="1" y="796"/>
                    <a:pt x="176" y="1195"/>
                    <a:pt x="465" y="1195"/>
                  </a:cubicBezTo>
                  <a:cubicBezTo>
                    <a:pt x="467" y="1195"/>
                    <a:pt x="468" y="1195"/>
                    <a:pt x="470" y="1195"/>
                  </a:cubicBezTo>
                  <a:cubicBezTo>
                    <a:pt x="880" y="1182"/>
                    <a:pt x="1185" y="835"/>
                    <a:pt x="1248" y="445"/>
                  </a:cubicBezTo>
                  <a:cubicBezTo>
                    <a:pt x="1294" y="177"/>
                    <a:pt x="1083" y="0"/>
                    <a:pt x="88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68"/>
          <p:cNvGrpSpPr/>
          <p:nvPr/>
        </p:nvGrpSpPr>
        <p:grpSpPr>
          <a:xfrm flipH="1">
            <a:off x="918853" y="3787666"/>
            <a:ext cx="1257610" cy="1316680"/>
            <a:chOff x="860600" y="4389325"/>
            <a:chExt cx="641900" cy="672050"/>
          </a:xfrm>
        </p:grpSpPr>
        <p:sp>
          <p:nvSpPr>
            <p:cNvPr id="9062" name="Google Shape;9062;p68"/>
            <p:cNvSpPr/>
            <p:nvPr/>
          </p:nvSpPr>
          <p:spPr>
            <a:xfrm>
              <a:off x="1114775" y="4389325"/>
              <a:ext cx="232500" cy="507300"/>
            </a:xfrm>
            <a:custGeom>
              <a:rect b="b" l="l" r="r" t="t"/>
              <a:pathLst>
                <a:path extrusionOk="0" h="20292" w="9300">
                  <a:moveTo>
                    <a:pt x="2201" y="0"/>
                  </a:moveTo>
                  <a:lnTo>
                    <a:pt x="2201" y="5"/>
                  </a:lnTo>
                  <a:lnTo>
                    <a:pt x="2163" y="5"/>
                  </a:lnTo>
                  <a:cubicBezTo>
                    <a:pt x="2151" y="4"/>
                    <a:pt x="2138" y="3"/>
                    <a:pt x="2126" y="3"/>
                  </a:cubicBezTo>
                  <a:cubicBezTo>
                    <a:pt x="2092" y="3"/>
                    <a:pt x="2058" y="7"/>
                    <a:pt x="2024" y="13"/>
                  </a:cubicBezTo>
                  <a:cubicBezTo>
                    <a:pt x="1981" y="17"/>
                    <a:pt x="1943" y="30"/>
                    <a:pt x="1905" y="47"/>
                  </a:cubicBezTo>
                  <a:cubicBezTo>
                    <a:pt x="1829" y="72"/>
                    <a:pt x="1761" y="111"/>
                    <a:pt x="1702" y="161"/>
                  </a:cubicBezTo>
                  <a:cubicBezTo>
                    <a:pt x="1643" y="208"/>
                    <a:pt x="1592" y="263"/>
                    <a:pt x="1550" y="322"/>
                  </a:cubicBezTo>
                  <a:cubicBezTo>
                    <a:pt x="1499" y="390"/>
                    <a:pt x="1461" y="458"/>
                    <a:pt x="1427" y="534"/>
                  </a:cubicBezTo>
                  <a:cubicBezTo>
                    <a:pt x="1359" y="669"/>
                    <a:pt x="1308" y="809"/>
                    <a:pt x="1274" y="957"/>
                  </a:cubicBezTo>
                  <a:cubicBezTo>
                    <a:pt x="1232" y="1143"/>
                    <a:pt x="1198" y="1329"/>
                    <a:pt x="1177" y="1516"/>
                  </a:cubicBezTo>
                  <a:cubicBezTo>
                    <a:pt x="1135" y="1842"/>
                    <a:pt x="1122" y="2159"/>
                    <a:pt x="1105" y="2570"/>
                  </a:cubicBezTo>
                  <a:lnTo>
                    <a:pt x="1105" y="2629"/>
                  </a:lnTo>
                  <a:cubicBezTo>
                    <a:pt x="1097" y="2777"/>
                    <a:pt x="1092" y="2921"/>
                    <a:pt x="1080" y="3069"/>
                  </a:cubicBezTo>
                  <a:cubicBezTo>
                    <a:pt x="1063" y="3251"/>
                    <a:pt x="1033" y="3429"/>
                    <a:pt x="991" y="3602"/>
                  </a:cubicBezTo>
                  <a:cubicBezTo>
                    <a:pt x="923" y="3886"/>
                    <a:pt x="847" y="4170"/>
                    <a:pt x="771" y="4449"/>
                  </a:cubicBezTo>
                  <a:cubicBezTo>
                    <a:pt x="690" y="4737"/>
                    <a:pt x="627" y="5033"/>
                    <a:pt x="580" y="5329"/>
                  </a:cubicBezTo>
                  <a:cubicBezTo>
                    <a:pt x="538" y="5625"/>
                    <a:pt x="538" y="5926"/>
                    <a:pt x="572" y="6226"/>
                  </a:cubicBezTo>
                  <a:cubicBezTo>
                    <a:pt x="597" y="6430"/>
                    <a:pt x="644" y="6633"/>
                    <a:pt x="711" y="6832"/>
                  </a:cubicBezTo>
                  <a:cubicBezTo>
                    <a:pt x="699" y="6828"/>
                    <a:pt x="686" y="6823"/>
                    <a:pt x="678" y="6823"/>
                  </a:cubicBezTo>
                  <a:lnTo>
                    <a:pt x="635" y="6823"/>
                  </a:lnTo>
                  <a:cubicBezTo>
                    <a:pt x="546" y="6828"/>
                    <a:pt x="462" y="6853"/>
                    <a:pt x="381" y="6895"/>
                  </a:cubicBezTo>
                  <a:cubicBezTo>
                    <a:pt x="284" y="6942"/>
                    <a:pt x="204" y="7022"/>
                    <a:pt x="153" y="7120"/>
                  </a:cubicBezTo>
                  <a:cubicBezTo>
                    <a:pt x="72" y="7263"/>
                    <a:pt x="22" y="7420"/>
                    <a:pt x="9" y="7585"/>
                  </a:cubicBezTo>
                  <a:cubicBezTo>
                    <a:pt x="0" y="7750"/>
                    <a:pt x="26" y="7919"/>
                    <a:pt x="85" y="8080"/>
                  </a:cubicBezTo>
                  <a:cubicBezTo>
                    <a:pt x="132" y="8216"/>
                    <a:pt x="195" y="8343"/>
                    <a:pt x="271" y="8465"/>
                  </a:cubicBezTo>
                  <a:cubicBezTo>
                    <a:pt x="360" y="8614"/>
                    <a:pt x="462" y="8762"/>
                    <a:pt x="572" y="8901"/>
                  </a:cubicBezTo>
                  <a:cubicBezTo>
                    <a:pt x="623" y="8965"/>
                    <a:pt x="673" y="9028"/>
                    <a:pt x="724" y="9092"/>
                  </a:cubicBezTo>
                  <a:lnTo>
                    <a:pt x="762" y="9143"/>
                  </a:lnTo>
                  <a:cubicBezTo>
                    <a:pt x="915" y="9333"/>
                    <a:pt x="1050" y="9507"/>
                    <a:pt x="1169" y="9684"/>
                  </a:cubicBezTo>
                  <a:cubicBezTo>
                    <a:pt x="1241" y="9794"/>
                    <a:pt x="1296" y="9909"/>
                    <a:pt x="1342" y="10027"/>
                  </a:cubicBezTo>
                  <a:cubicBezTo>
                    <a:pt x="1363" y="10091"/>
                    <a:pt x="1372" y="10158"/>
                    <a:pt x="1380" y="10226"/>
                  </a:cubicBezTo>
                  <a:cubicBezTo>
                    <a:pt x="1380" y="10298"/>
                    <a:pt x="1376" y="10366"/>
                    <a:pt x="1359" y="10438"/>
                  </a:cubicBezTo>
                  <a:cubicBezTo>
                    <a:pt x="1346" y="10489"/>
                    <a:pt x="1329" y="10548"/>
                    <a:pt x="1312" y="10599"/>
                  </a:cubicBezTo>
                  <a:cubicBezTo>
                    <a:pt x="1274" y="10704"/>
                    <a:pt x="1249" y="10815"/>
                    <a:pt x="1236" y="10929"/>
                  </a:cubicBezTo>
                  <a:cubicBezTo>
                    <a:pt x="1215" y="11153"/>
                    <a:pt x="1287" y="11399"/>
                    <a:pt x="1465" y="11686"/>
                  </a:cubicBezTo>
                  <a:cubicBezTo>
                    <a:pt x="1787" y="12228"/>
                    <a:pt x="2282" y="12635"/>
                    <a:pt x="2773" y="12999"/>
                  </a:cubicBezTo>
                  <a:cubicBezTo>
                    <a:pt x="2840" y="13049"/>
                    <a:pt x="2912" y="13104"/>
                    <a:pt x="2989" y="13155"/>
                  </a:cubicBezTo>
                  <a:lnTo>
                    <a:pt x="3027" y="13185"/>
                  </a:lnTo>
                  <a:cubicBezTo>
                    <a:pt x="3179" y="13299"/>
                    <a:pt x="3331" y="13409"/>
                    <a:pt x="3484" y="13528"/>
                  </a:cubicBezTo>
                  <a:lnTo>
                    <a:pt x="3721" y="13710"/>
                  </a:lnTo>
                  <a:lnTo>
                    <a:pt x="4114" y="14010"/>
                  </a:lnTo>
                  <a:cubicBezTo>
                    <a:pt x="4635" y="14408"/>
                    <a:pt x="5037" y="14730"/>
                    <a:pt x="5380" y="15017"/>
                  </a:cubicBezTo>
                  <a:lnTo>
                    <a:pt x="5465" y="15089"/>
                  </a:lnTo>
                  <a:cubicBezTo>
                    <a:pt x="5634" y="15233"/>
                    <a:pt x="5807" y="15377"/>
                    <a:pt x="5968" y="15525"/>
                  </a:cubicBezTo>
                  <a:cubicBezTo>
                    <a:pt x="6265" y="15788"/>
                    <a:pt x="6544" y="16071"/>
                    <a:pt x="6806" y="16368"/>
                  </a:cubicBezTo>
                  <a:cubicBezTo>
                    <a:pt x="7081" y="16672"/>
                    <a:pt x="7335" y="16998"/>
                    <a:pt x="7564" y="17341"/>
                  </a:cubicBezTo>
                  <a:cubicBezTo>
                    <a:pt x="7632" y="17447"/>
                    <a:pt x="7699" y="17553"/>
                    <a:pt x="7759" y="17663"/>
                  </a:cubicBezTo>
                  <a:lnTo>
                    <a:pt x="7890" y="17980"/>
                  </a:lnTo>
                  <a:lnTo>
                    <a:pt x="7936" y="18086"/>
                  </a:lnTo>
                  <a:cubicBezTo>
                    <a:pt x="8008" y="18289"/>
                    <a:pt x="8085" y="18497"/>
                    <a:pt x="8156" y="18700"/>
                  </a:cubicBezTo>
                  <a:cubicBezTo>
                    <a:pt x="8195" y="18869"/>
                    <a:pt x="8241" y="19034"/>
                    <a:pt x="8292" y="19199"/>
                  </a:cubicBezTo>
                  <a:cubicBezTo>
                    <a:pt x="8351" y="19381"/>
                    <a:pt x="8419" y="19559"/>
                    <a:pt x="8499" y="19737"/>
                  </a:cubicBezTo>
                  <a:cubicBezTo>
                    <a:pt x="8516" y="19868"/>
                    <a:pt x="8533" y="20003"/>
                    <a:pt x="8542" y="20143"/>
                  </a:cubicBezTo>
                  <a:cubicBezTo>
                    <a:pt x="8546" y="20173"/>
                    <a:pt x="8571" y="20194"/>
                    <a:pt x="8601" y="20194"/>
                  </a:cubicBezTo>
                  <a:cubicBezTo>
                    <a:pt x="8643" y="20194"/>
                    <a:pt x="8673" y="20160"/>
                    <a:pt x="8669" y="20122"/>
                  </a:cubicBezTo>
                  <a:cubicBezTo>
                    <a:pt x="8669" y="20101"/>
                    <a:pt x="8664" y="20084"/>
                    <a:pt x="8664" y="20063"/>
                  </a:cubicBezTo>
                  <a:lnTo>
                    <a:pt x="8664" y="20063"/>
                  </a:lnTo>
                  <a:cubicBezTo>
                    <a:pt x="8677" y="20113"/>
                    <a:pt x="8698" y="20160"/>
                    <a:pt x="8724" y="20206"/>
                  </a:cubicBezTo>
                  <a:cubicBezTo>
                    <a:pt x="8745" y="20253"/>
                    <a:pt x="8796" y="20287"/>
                    <a:pt x="8846" y="20291"/>
                  </a:cubicBezTo>
                  <a:cubicBezTo>
                    <a:pt x="8872" y="20291"/>
                    <a:pt x="8897" y="20287"/>
                    <a:pt x="8918" y="20274"/>
                  </a:cubicBezTo>
                  <a:cubicBezTo>
                    <a:pt x="8990" y="20240"/>
                    <a:pt x="9024" y="20151"/>
                    <a:pt x="8990" y="20079"/>
                  </a:cubicBezTo>
                  <a:cubicBezTo>
                    <a:pt x="8863" y="19809"/>
                    <a:pt x="8753" y="19533"/>
                    <a:pt x="8664" y="19250"/>
                  </a:cubicBezTo>
                  <a:cubicBezTo>
                    <a:pt x="8487" y="18687"/>
                    <a:pt x="8385" y="18103"/>
                    <a:pt x="8360" y="17510"/>
                  </a:cubicBezTo>
                  <a:cubicBezTo>
                    <a:pt x="8330" y="16727"/>
                    <a:pt x="8427" y="15902"/>
                    <a:pt x="8669" y="14823"/>
                  </a:cubicBezTo>
                  <a:cubicBezTo>
                    <a:pt x="8715" y="14611"/>
                    <a:pt x="8770" y="14391"/>
                    <a:pt x="8821" y="14167"/>
                  </a:cubicBezTo>
                  <a:lnTo>
                    <a:pt x="8834" y="14124"/>
                  </a:lnTo>
                  <a:lnTo>
                    <a:pt x="8846" y="14065"/>
                  </a:lnTo>
                  <a:cubicBezTo>
                    <a:pt x="8927" y="13726"/>
                    <a:pt x="9007" y="13375"/>
                    <a:pt x="9079" y="13032"/>
                  </a:cubicBezTo>
                  <a:cubicBezTo>
                    <a:pt x="9147" y="12702"/>
                    <a:pt x="9198" y="12410"/>
                    <a:pt x="9236" y="12131"/>
                  </a:cubicBezTo>
                  <a:cubicBezTo>
                    <a:pt x="9274" y="11818"/>
                    <a:pt x="9295" y="11496"/>
                    <a:pt x="9295" y="11179"/>
                  </a:cubicBezTo>
                  <a:cubicBezTo>
                    <a:pt x="9299" y="10933"/>
                    <a:pt x="9287" y="10688"/>
                    <a:pt x="9253" y="10446"/>
                  </a:cubicBezTo>
                  <a:cubicBezTo>
                    <a:pt x="9223" y="10239"/>
                    <a:pt x="9151" y="10040"/>
                    <a:pt x="9041" y="9862"/>
                  </a:cubicBezTo>
                  <a:cubicBezTo>
                    <a:pt x="8982" y="9769"/>
                    <a:pt x="8918" y="9680"/>
                    <a:pt x="8842" y="9600"/>
                  </a:cubicBezTo>
                  <a:cubicBezTo>
                    <a:pt x="8757" y="9511"/>
                    <a:pt x="8664" y="9426"/>
                    <a:pt x="8571" y="9350"/>
                  </a:cubicBezTo>
                  <a:cubicBezTo>
                    <a:pt x="8516" y="9312"/>
                    <a:pt x="8449" y="9282"/>
                    <a:pt x="8381" y="9274"/>
                  </a:cubicBezTo>
                  <a:cubicBezTo>
                    <a:pt x="8364" y="9270"/>
                    <a:pt x="8351" y="9270"/>
                    <a:pt x="8334" y="9270"/>
                  </a:cubicBezTo>
                  <a:cubicBezTo>
                    <a:pt x="8321" y="9268"/>
                    <a:pt x="8307" y="9268"/>
                    <a:pt x="8294" y="9268"/>
                  </a:cubicBezTo>
                  <a:cubicBezTo>
                    <a:pt x="8263" y="9268"/>
                    <a:pt x="8233" y="9271"/>
                    <a:pt x="8203" y="9274"/>
                  </a:cubicBezTo>
                  <a:cubicBezTo>
                    <a:pt x="8156" y="9278"/>
                    <a:pt x="8110" y="9287"/>
                    <a:pt x="8063" y="9299"/>
                  </a:cubicBezTo>
                  <a:cubicBezTo>
                    <a:pt x="8021" y="9312"/>
                    <a:pt x="7991" y="9316"/>
                    <a:pt x="7962" y="9320"/>
                  </a:cubicBezTo>
                  <a:cubicBezTo>
                    <a:pt x="7966" y="9308"/>
                    <a:pt x="7970" y="9291"/>
                    <a:pt x="7970" y="9278"/>
                  </a:cubicBezTo>
                  <a:cubicBezTo>
                    <a:pt x="7996" y="9193"/>
                    <a:pt x="8025" y="9109"/>
                    <a:pt x="8063" y="9028"/>
                  </a:cubicBezTo>
                  <a:cubicBezTo>
                    <a:pt x="8110" y="8927"/>
                    <a:pt x="8144" y="8817"/>
                    <a:pt x="8169" y="8707"/>
                  </a:cubicBezTo>
                  <a:cubicBezTo>
                    <a:pt x="8173" y="8669"/>
                    <a:pt x="8178" y="8626"/>
                    <a:pt x="8173" y="8588"/>
                  </a:cubicBezTo>
                  <a:lnTo>
                    <a:pt x="8173" y="8542"/>
                  </a:lnTo>
                  <a:cubicBezTo>
                    <a:pt x="8173" y="8474"/>
                    <a:pt x="8169" y="8406"/>
                    <a:pt x="8165" y="8339"/>
                  </a:cubicBezTo>
                  <a:cubicBezTo>
                    <a:pt x="8156" y="8228"/>
                    <a:pt x="8135" y="8123"/>
                    <a:pt x="8097" y="8021"/>
                  </a:cubicBezTo>
                  <a:cubicBezTo>
                    <a:pt x="8051" y="7877"/>
                    <a:pt x="7958" y="7754"/>
                    <a:pt x="7835" y="7666"/>
                  </a:cubicBezTo>
                  <a:cubicBezTo>
                    <a:pt x="7805" y="7640"/>
                    <a:pt x="7771" y="7619"/>
                    <a:pt x="7737" y="7598"/>
                  </a:cubicBezTo>
                  <a:lnTo>
                    <a:pt x="7704" y="7577"/>
                  </a:lnTo>
                  <a:cubicBezTo>
                    <a:pt x="7653" y="7543"/>
                    <a:pt x="7606" y="7509"/>
                    <a:pt x="7564" y="7471"/>
                  </a:cubicBezTo>
                  <a:cubicBezTo>
                    <a:pt x="7509" y="7416"/>
                    <a:pt x="7462" y="7361"/>
                    <a:pt x="7420" y="7297"/>
                  </a:cubicBezTo>
                  <a:cubicBezTo>
                    <a:pt x="7399" y="7268"/>
                    <a:pt x="7378" y="7234"/>
                    <a:pt x="7365" y="7200"/>
                  </a:cubicBezTo>
                  <a:cubicBezTo>
                    <a:pt x="7344" y="7111"/>
                    <a:pt x="7327" y="7018"/>
                    <a:pt x="7323" y="6929"/>
                  </a:cubicBezTo>
                  <a:cubicBezTo>
                    <a:pt x="7323" y="6806"/>
                    <a:pt x="7323" y="6684"/>
                    <a:pt x="7331" y="6565"/>
                  </a:cubicBezTo>
                  <a:lnTo>
                    <a:pt x="7331" y="6527"/>
                  </a:lnTo>
                  <a:cubicBezTo>
                    <a:pt x="7335" y="6417"/>
                    <a:pt x="7340" y="6307"/>
                    <a:pt x="7335" y="6197"/>
                  </a:cubicBezTo>
                  <a:cubicBezTo>
                    <a:pt x="7331" y="5947"/>
                    <a:pt x="7302" y="5659"/>
                    <a:pt x="7115" y="5435"/>
                  </a:cubicBezTo>
                  <a:cubicBezTo>
                    <a:pt x="7073" y="5393"/>
                    <a:pt x="7026" y="5350"/>
                    <a:pt x="6980" y="5312"/>
                  </a:cubicBezTo>
                  <a:cubicBezTo>
                    <a:pt x="6925" y="5274"/>
                    <a:pt x="6870" y="5240"/>
                    <a:pt x="6806" y="5211"/>
                  </a:cubicBezTo>
                  <a:cubicBezTo>
                    <a:pt x="6756" y="5190"/>
                    <a:pt x="6700" y="5173"/>
                    <a:pt x="6645" y="5173"/>
                  </a:cubicBezTo>
                  <a:cubicBezTo>
                    <a:pt x="6634" y="5171"/>
                    <a:pt x="6623" y="5171"/>
                    <a:pt x="6611" y="5171"/>
                  </a:cubicBezTo>
                  <a:cubicBezTo>
                    <a:pt x="6580" y="5171"/>
                    <a:pt x="6549" y="5175"/>
                    <a:pt x="6518" y="5181"/>
                  </a:cubicBezTo>
                  <a:cubicBezTo>
                    <a:pt x="6451" y="5194"/>
                    <a:pt x="6383" y="5223"/>
                    <a:pt x="6328" y="5261"/>
                  </a:cubicBezTo>
                  <a:cubicBezTo>
                    <a:pt x="6294" y="5168"/>
                    <a:pt x="6260" y="5063"/>
                    <a:pt x="6226" y="4969"/>
                  </a:cubicBezTo>
                  <a:cubicBezTo>
                    <a:pt x="6138" y="4669"/>
                    <a:pt x="6078" y="4356"/>
                    <a:pt x="6044" y="4043"/>
                  </a:cubicBezTo>
                  <a:lnTo>
                    <a:pt x="6032" y="3928"/>
                  </a:lnTo>
                  <a:cubicBezTo>
                    <a:pt x="6002" y="3649"/>
                    <a:pt x="5956" y="3370"/>
                    <a:pt x="5896" y="3094"/>
                  </a:cubicBezTo>
                  <a:cubicBezTo>
                    <a:pt x="5824" y="2777"/>
                    <a:pt x="5697" y="2472"/>
                    <a:pt x="5524" y="2193"/>
                  </a:cubicBezTo>
                  <a:cubicBezTo>
                    <a:pt x="5405" y="2002"/>
                    <a:pt x="5270" y="1825"/>
                    <a:pt x="5109" y="1668"/>
                  </a:cubicBezTo>
                  <a:cubicBezTo>
                    <a:pt x="4965" y="1516"/>
                    <a:pt x="4800" y="1389"/>
                    <a:pt x="4622" y="1287"/>
                  </a:cubicBezTo>
                  <a:cubicBezTo>
                    <a:pt x="4466" y="1190"/>
                    <a:pt x="4292" y="1135"/>
                    <a:pt x="4110" y="1118"/>
                  </a:cubicBezTo>
                  <a:lnTo>
                    <a:pt x="4076" y="1118"/>
                  </a:lnTo>
                  <a:cubicBezTo>
                    <a:pt x="4064" y="1117"/>
                    <a:pt x="4051" y="1117"/>
                    <a:pt x="4039" y="1117"/>
                  </a:cubicBezTo>
                  <a:cubicBezTo>
                    <a:pt x="3794" y="1117"/>
                    <a:pt x="3565" y="1234"/>
                    <a:pt x="3416" y="1427"/>
                  </a:cubicBezTo>
                  <a:lnTo>
                    <a:pt x="3420" y="1401"/>
                  </a:lnTo>
                  <a:cubicBezTo>
                    <a:pt x="3336" y="1109"/>
                    <a:pt x="3251" y="872"/>
                    <a:pt x="3128" y="661"/>
                  </a:cubicBezTo>
                  <a:cubicBezTo>
                    <a:pt x="3069" y="555"/>
                    <a:pt x="2997" y="453"/>
                    <a:pt x="2912" y="364"/>
                  </a:cubicBezTo>
                  <a:cubicBezTo>
                    <a:pt x="2832" y="284"/>
                    <a:pt x="2739" y="212"/>
                    <a:pt x="2637" y="153"/>
                  </a:cubicBezTo>
                  <a:cubicBezTo>
                    <a:pt x="2506" y="68"/>
                    <a:pt x="2358" y="17"/>
                    <a:pt x="22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8"/>
            <p:cNvSpPr/>
            <p:nvPr/>
          </p:nvSpPr>
          <p:spPr>
            <a:xfrm>
              <a:off x="1250100" y="4667725"/>
              <a:ext cx="25" cy="25"/>
            </a:xfrm>
            <a:custGeom>
              <a:rect b="b" l="l" r="r" t="t"/>
              <a:pathLst>
                <a:path extrusionOk="0" h="1" w="1">
                  <a:moveTo>
                    <a:pt x="1" y="0"/>
                  </a:move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8"/>
            <p:cNvSpPr/>
            <p:nvPr/>
          </p:nvSpPr>
          <p:spPr>
            <a:xfrm>
              <a:off x="1299525" y="4801150"/>
              <a:ext cx="18850" cy="44150"/>
            </a:xfrm>
            <a:custGeom>
              <a:rect b="b" l="l" r="r" t="t"/>
              <a:pathLst>
                <a:path extrusionOk="0" h="1766" w="754">
                  <a:moveTo>
                    <a:pt x="60" y="0"/>
                  </a:moveTo>
                  <a:cubicBezTo>
                    <a:pt x="51" y="0"/>
                    <a:pt x="43" y="0"/>
                    <a:pt x="34" y="5"/>
                  </a:cubicBezTo>
                  <a:lnTo>
                    <a:pt x="38" y="5"/>
                  </a:lnTo>
                  <a:cubicBezTo>
                    <a:pt x="9" y="17"/>
                    <a:pt x="0" y="51"/>
                    <a:pt x="13" y="81"/>
                  </a:cubicBezTo>
                  <a:cubicBezTo>
                    <a:pt x="276" y="635"/>
                    <a:pt x="521" y="1198"/>
                    <a:pt x="754" y="1765"/>
                  </a:cubicBezTo>
                  <a:cubicBezTo>
                    <a:pt x="724" y="1676"/>
                    <a:pt x="699" y="1588"/>
                    <a:pt x="669" y="1499"/>
                  </a:cubicBezTo>
                  <a:lnTo>
                    <a:pt x="669" y="1507"/>
                  </a:lnTo>
                  <a:cubicBezTo>
                    <a:pt x="568" y="1194"/>
                    <a:pt x="462" y="885"/>
                    <a:pt x="352" y="576"/>
                  </a:cubicBezTo>
                  <a:lnTo>
                    <a:pt x="301" y="436"/>
                  </a:lnTo>
                  <a:cubicBezTo>
                    <a:pt x="237" y="301"/>
                    <a:pt x="174" y="165"/>
                    <a:pt x="110" y="34"/>
                  </a:cubicBezTo>
                  <a:cubicBezTo>
                    <a:pt x="102" y="13"/>
                    <a:pt x="81"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8"/>
            <p:cNvSpPr/>
            <p:nvPr/>
          </p:nvSpPr>
          <p:spPr>
            <a:xfrm>
              <a:off x="1321000" y="4844100"/>
              <a:ext cx="3000" cy="8500"/>
            </a:xfrm>
            <a:custGeom>
              <a:rect b="b" l="l" r="r" t="t"/>
              <a:pathLst>
                <a:path extrusionOk="0" h="340" w="120">
                  <a:moveTo>
                    <a:pt x="1" y="1"/>
                  </a:moveTo>
                  <a:cubicBezTo>
                    <a:pt x="34" y="115"/>
                    <a:pt x="68" y="225"/>
                    <a:pt x="102" y="339"/>
                  </a:cubicBezTo>
                  <a:cubicBezTo>
                    <a:pt x="119" y="318"/>
                    <a:pt x="119" y="297"/>
                    <a:pt x="111" y="276"/>
                  </a:cubicBezTo>
                  <a:lnTo>
                    <a:pt x="1" y="1"/>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8"/>
            <p:cNvSpPr/>
            <p:nvPr/>
          </p:nvSpPr>
          <p:spPr>
            <a:xfrm>
              <a:off x="1301750" y="4802575"/>
              <a:ext cx="22675" cy="63350"/>
            </a:xfrm>
            <a:custGeom>
              <a:rect b="b" l="l" r="r" t="t"/>
              <a:pathLst>
                <a:path extrusionOk="0" h="2534" w="907">
                  <a:moveTo>
                    <a:pt x="48" y="1"/>
                  </a:moveTo>
                  <a:cubicBezTo>
                    <a:pt x="42" y="1"/>
                    <a:pt x="36" y="4"/>
                    <a:pt x="30" y="7"/>
                  </a:cubicBezTo>
                  <a:lnTo>
                    <a:pt x="34" y="7"/>
                  </a:lnTo>
                  <a:cubicBezTo>
                    <a:pt x="21" y="11"/>
                    <a:pt x="9" y="24"/>
                    <a:pt x="5" y="37"/>
                  </a:cubicBezTo>
                  <a:cubicBezTo>
                    <a:pt x="0" y="53"/>
                    <a:pt x="0" y="70"/>
                    <a:pt x="5" y="83"/>
                  </a:cubicBezTo>
                  <a:cubicBezTo>
                    <a:pt x="275" y="913"/>
                    <a:pt x="597" y="1721"/>
                    <a:pt x="906" y="2534"/>
                  </a:cubicBezTo>
                  <a:cubicBezTo>
                    <a:pt x="804" y="2165"/>
                    <a:pt x="694" y="1801"/>
                    <a:pt x="580" y="1442"/>
                  </a:cubicBezTo>
                  <a:lnTo>
                    <a:pt x="580" y="1450"/>
                  </a:lnTo>
                  <a:cubicBezTo>
                    <a:pt x="479" y="1137"/>
                    <a:pt x="373" y="828"/>
                    <a:pt x="263" y="519"/>
                  </a:cubicBezTo>
                  <a:cubicBezTo>
                    <a:pt x="199" y="345"/>
                    <a:pt x="136" y="176"/>
                    <a:pt x="68" y="3"/>
                  </a:cubicBezTo>
                  <a:lnTo>
                    <a:pt x="55" y="3"/>
                  </a:lnTo>
                  <a:cubicBezTo>
                    <a:pt x="53" y="1"/>
                    <a:pt x="50" y="1"/>
                    <a:pt x="4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8"/>
            <p:cNvSpPr/>
            <p:nvPr/>
          </p:nvSpPr>
          <p:spPr>
            <a:xfrm>
              <a:off x="1327025" y="4864950"/>
              <a:ext cx="1100" cy="3525"/>
            </a:xfrm>
            <a:custGeom>
              <a:rect b="b" l="l" r="r" t="t"/>
              <a:pathLst>
                <a:path extrusionOk="0" h="141" w="44">
                  <a:moveTo>
                    <a:pt x="1" y="1"/>
                  </a:moveTo>
                  <a:lnTo>
                    <a:pt x="39" y="140"/>
                  </a:lnTo>
                  <a:cubicBezTo>
                    <a:pt x="43" y="128"/>
                    <a:pt x="43" y="111"/>
                    <a:pt x="39" y="98"/>
                  </a:cubicBezTo>
                  <a:lnTo>
                    <a:pt x="1" y="1"/>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8"/>
            <p:cNvSpPr/>
            <p:nvPr/>
          </p:nvSpPr>
          <p:spPr>
            <a:xfrm>
              <a:off x="1303975" y="4807600"/>
              <a:ext cx="23400" cy="69650"/>
            </a:xfrm>
            <a:custGeom>
              <a:rect b="b" l="l" r="r" t="t"/>
              <a:pathLst>
                <a:path extrusionOk="0" h="2786" w="936">
                  <a:moveTo>
                    <a:pt x="59" y="1"/>
                  </a:moveTo>
                  <a:lnTo>
                    <a:pt x="51" y="5"/>
                  </a:lnTo>
                  <a:cubicBezTo>
                    <a:pt x="21" y="9"/>
                    <a:pt x="0" y="39"/>
                    <a:pt x="4" y="68"/>
                  </a:cubicBezTo>
                  <a:cubicBezTo>
                    <a:pt x="254" y="983"/>
                    <a:pt x="572" y="1876"/>
                    <a:pt x="910" y="2760"/>
                  </a:cubicBezTo>
                  <a:cubicBezTo>
                    <a:pt x="914" y="2769"/>
                    <a:pt x="923" y="2781"/>
                    <a:pt x="936" y="2786"/>
                  </a:cubicBezTo>
                  <a:cubicBezTo>
                    <a:pt x="842" y="2405"/>
                    <a:pt x="737" y="2028"/>
                    <a:pt x="622" y="1651"/>
                  </a:cubicBezTo>
                  <a:cubicBezTo>
                    <a:pt x="546" y="1431"/>
                    <a:pt x="470" y="1211"/>
                    <a:pt x="398" y="991"/>
                  </a:cubicBezTo>
                  <a:cubicBezTo>
                    <a:pt x="351" y="847"/>
                    <a:pt x="309" y="707"/>
                    <a:pt x="267" y="568"/>
                  </a:cubicBezTo>
                  <a:cubicBezTo>
                    <a:pt x="237" y="483"/>
                    <a:pt x="208" y="398"/>
                    <a:pt x="178" y="318"/>
                  </a:cubicBezTo>
                  <a:cubicBezTo>
                    <a:pt x="140" y="212"/>
                    <a:pt x="98" y="106"/>
                    <a:pt x="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8"/>
            <p:cNvSpPr/>
            <p:nvPr/>
          </p:nvSpPr>
          <p:spPr>
            <a:xfrm>
              <a:off x="1300900" y="4799875"/>
              <a:ext cx="27525" cy="81500"/>
            </a:xfrm>
            <a:custGeom>
              <a:rect b="b" l="l" r="r" t="t"/>
              <a:pathLst>
                <a:path extrusionOk="0" h="3260" w="1101">
                  <a:moveTo>
                    <a:pt x="411" y="1072"/>
                  </a:moveTo>
                  <a:cubicBezTo>
                    <a:pt x="413" y="1076"/>
                    <a:pt x="414" y="1080"/>
                    <a:pt x="415" y="1084"/>
                  </a:cubicBezTo>
                  <a:cubicBezTo>
                    <a:pt x="415" y="1080"/>
                    <a:pt x="415" y="1076"/>
                    <a:pt x="411" y="1072"/>
                  </a:cubicBezTo>
                  <a:close/>
                  <a:moveTo>
                    <a:pt x="55" y="1"/>
                  </a:moveTo>
                  <a:cubicBezTo>
                    <a:pt x="22" y="5"/>
                    <a:pt x="0" y="34"/>
                    <a:pt x="9" y="64"/>
                  </a:cubicBezTo>
                  <a:cubicBezTo>
                    <a:pt x="276" y="1148"/>
                    <a:pt x="686" y="2189"/>
                    <a:pt x="1071" y="3234"/>
                  </a:cubicBezTo>
                  <a:cubicBezTo>
                    <a:pt x="1075" y="3247"/>
                    <a:pt x="1088" y="3255"/>
                    <a:pt x="1101" y="3260"/>
                  </a:cubicBezTo>
                  <a:cubicBezTo>
                    <a:pt x="1025" y="2942"/>
                    <a:pt x="940" y="2625"/>
                    <a:pt x="847" y="2307"/>
                  </a:cubicBezTo>
                  <a:cubicBezTo>
                    <a:pt x="695" y="1897"/>
                    <a:pt x="546" y="1486"/>
                    <a:pt x="411" y="1071"/>
                  </a:cubicBezTo>
                  <a:lnTo>
                    <a:pt x="411" y="1071"/>
                  </a:lnTo>
                  <a:cubicBezTo>
                    <a:pt x="411" y="1072"/>
                    <a:pt x="411" y="1072"/>
                    <a:pt x="411" y="1072"/>
                  </a:cubicBezTo>
                  <a:lnTo>
                    <a:pt x="411" y="1072"/>
                  </a:lnTo>
                  <a:cubicBezTo>
                    <a:pt x="337" y="835"/>
                    <a:pt x="266" y="597"/>
                    <a:pt x="199" y="356"/>
                  </a:cubicBezTo>
                  <a:cubicBezTo>
                    <a:pt x="157" y="238"/>
                    <a:pt x="110" y="119"/>
                    <a:pt x="6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8"/>
            <p:cNvSpPr/>
            <p:nvPr/>
          </p:nvSpPr>
          <p:spPr>
            <a:xfrm>
              <a:off x="1294650" y="4793325"/>
              <a:ext cx="30075" cy="73775"/>
            </a:xfrm>
            <a:custGeom>
              <a:rect b="b" l="l" r="r" t="t"/>
              <a:pathLst>
                <a:path extrusionOk="0" h="2951" w="1203">
                  <a:moveTo>
                    <a:pt x="60" y="0"/>
                  </a:moveTo>
                  <a:cubicBezTo>
                    <a:pt x="51" y="0"/>
                    <a:pt x="43" y="0"/>
                    <a:pt x="35" y="4"/>
                  </a:cubicBezTo>
                  <a:cubicBezTo>
                    <a:pt x="22" y="13"/>
                    <a:pt x="9" y="21"/>
                    <a:pt x="5" y="38"/>
                  </a:cubicBezTo>
                  <a:cubicBezTo>
                    <a:pt x="1" y="51"/>
                    <a:pt x="1" y="68"/>
                    <a:pt x="5" y="81"/>
                  </a:cubicBezTo>
                  <a:cubicBezTo>
                    <a:pt x="221" y="652"/>
                    <a:pt x="466" y="1202"/>
                    <a:pt x="708" y="1761"/>
                  </a:cubicBezTo>
                  <a:cubicBezTo>
                    <a:pt x="881" y="2155"/>
                    <a:pt x="1050" y="2548"/>
                    <a:pt x="1203" y="2950"/>
                  </a:cubicBezTo>
                  <a:cubicBezTo>
                    <a:pt x="1110" y="2599"/>
                    <a:pt x="1008" y="2256"/>
                    <a:pt x="898" y="1909"/>
                  </a:cubicBezTo>
                  <a:cubicBezTo>
                    <a:pt x="868" y="1841"/>
                    <a:pt x="839" y="1778"/>
                    <a:pt x="809" y="1710"/>
                  </a:cubicBezTo>
                  <a:cubicBezTo>
                    <a:pt x="568" y="1156"/>
                    <a:pt x="322" y="601"/>
                    <a:pt x="107" y="34"/>
                  </a:cubicBezTo>
                  <a:cubicBezTo>
                    <a:pt x="98" y="13"/>
                    <a:pt x="81"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8"/>
            <p:cNvSpPr/>
            <p:nvPr/>
          </p:nvSpPr>
          <p:spPr>
            <a:xfrm>
              <a:off x="1327450" y="4866325"/>
              <a:ext cx="4575" cy="14100"/>
            </a:xfrm>
            <a:custGeom>
              <a:rect b="b" l="l" r="r" t="t"/>
              <a:pathLst>
                <a:path extrusionOk="0" h="564" w="183">
                  <a:moveTo>
                    <a:pt x="1" y="1"/>
                  </a:moveTo>
                  <a:lnTo>
                    <a:pt x="1" y="1"/>
                  </a:lnTo>
                  <a:cubicBezTo>
                    <a:pt x="52" y="187"/>
                    <a:pt x="98" y="373"/>
                    <a:pt x="145" y="564"/>
                  </a:cubicBezTo>
                  <a:lnTo>
                    <a:pt x="153" y="564"/>
                  </a:lnTo>
                  <a:cubicBezTo>
                    <a:pt x="166" y="555"/>
                    <a:pt x="174" y="542"/>
                    <a:pt x="179" y="530"/>
                  </a:cubicBezTo>
                  <a:cubicBezTo>
                    <a:pt x="183" y="517"/>
                    <a:pt x="183" y="500"/>
                    <a:pt x="179" y="487"/>
                  </a:cubicBezTo>
                  <a:cubicBezTo>
                    <a:pt x="119" y="322"/>
                    <a:pt x="60" y="161"/>
                    <a:pt x="1"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8"/>
            <p:cNvSpPr/>
            <p:nvPr/>
          </p:nvSpPr>
          <p:spPr>
            <a:xfrm>
              <a:off x="1301325" y="4801050"/>
              <a:ext cx="21400" cy="58425"/>
            </a:xfrm>
            <a:custGeom>
              <a:rect b="b" l="l" r="r" t="t"/>
              <a:pathLst>
                <a:path extrusionOk="0" h="2337" w="856">
                  <a:moveTo>
                    <a:pt x="68" y="0"/>
                  </a:moveTo>
                  <a:cubicBezTo>
                    <a:pt x="60" y="0"/>
                    <a:pt x="51" y="4"/>
                    <a:pt x="47" y="9"/>
                  </a:cubicBezTo>
                  <a:cubicBezTo>
                    <a:pt x="13" y="26"/>
                    <a:pt x="0" y="59"/>
                    <a:pt x="17" y="93"/>
                  </a:cubicBezTo>
                  <a:cubicBezTo>
                    <a:pt x="250" y="694"/>
                    <a:pt x="474" y="1300"/>
                    <a:pt x="699" y="1905"/>
                  </a:cubicBezTo>
                  <a:cubicBezTo>
                    <a:pt x="750" y="2049"/>
                    <a:pt x="805" y="2193"/>
                    <a:pt x="855" y="2337"/>
                  </a:cubicBezTo>
                  <a:cubicBezTo>
                    <a:pt x="775" y="2061"/>
                    <a:pt x="690" y="1782"/>
                    <a:pt x="601" y="1507"/>
                  </a:cubicBezTo>
                  <a:cubicBezTo>
                    <a:pt x="500" y="1198"/>
                    <a:pt x="394" y="885"/>
                    <a:pt x="284" y="580"/>
                  </a:cubicBezTo>
                  <a:cubicBezTo>
                    <a:pt x="212" y="385"/>
                    <a:pt x="140" y="191"/>
                    <a:pt x="6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8"/>
            <p:cNvSpPr/>
            <p:nvPr/>
          </p:nvSpPr>
          <p:spPr>
            <a:xfrm>
              <a:off x="1323750" y="4853100"/>
              <a:ext cx="14000" cy="42275"/>
            </a:xfrm>
            <a:custGeom>
              <a:rect b="b" l="l" r="r" t="t"/>
              <a:pathLst>
                <a:path extrusionOk="0" h="1691" w="560">
                  <a:moveTo>
                    <a:pt x="1" y="1"/>
                  </a:moveTo>
                  <a:lnTo>
                    <a:pt x="1" y="1"/>
                  </a:lnTo>
                  <a:cubicBezTo>
                    <a:pt x="128" y="437"/>
                    <a:pt x="246" y="872"/>
                    <a:pt x="348" y="1317"/>
                  </a:cubicBezTo>
                  <a:cubicBezTo>
                    <a:pt x="348" y="1330"/>
                    <a:pt x="343" y="1346"/>
                    <a:pt x="335" y="1359"/>
                  </a:cubicBezTo>
                  <a:cubicBezTo>
                    <a:pt x="369" y="1457"/>
                    <a:pt x="403" y="1558"/>
                    <a:pt x="437" y="1655"/>
                  </a:cubicBezTo>
                  <a:cubicBezTo>
                    <a:pt x="441" y="1664"/>
                    <a:pt x="445" y="1672"/>
                    <a:pt x="454" y="1681"/>
                  </a:cubicBezTo>
                  <a:cubicBezTo>
                    <a:pt x="463" y="1687"/>
                    <a:pt x="474" y="1691"/>
                    <a:pt x="487" y="1691"/>
                  </a:cubicBezTo>
                  <a:cubicBezTo>
                    <a:pt x="491" y="1691"/>
                    <a:pt x="496" y="1690"/>
                    <a:pt x="500" y="1689"/>
                  </a:cubicBezTo>
                  <a:cubicBezTo>
                    <a:pt x="538" y="1685"/>
                    <a:pt x="559" y="1651"/>
                    <a:pt x="555" y="1617"/>
                  </a:cubicBezTo>
                  <a:cubicBezTo>
                    <a:pt x="382" y="1076"/>
                    <a:pt x="195" y="538"/>
                    <a:pt x="1"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8"/>
            <p:cNvSpPr/>
            <p:nvPr/>
          </p:nvSpPr>
          <p:spPr>
            <a:xfrm>
              <a:off x="1296550" y="4802575"/>
              <a:ext cx="29550" cy="69500"/>
            </a:xfrm>
            <a:custGeom>
              <a:rect b="b" l="l" r="r" t="t"/>
              <a:pathLst>
                <a:path extrusionOk="0" h="2780" w="1182">
                  <a:moveTo>
                    <a:pt x="61" y="1"/>
                  </a:moveTo>
                  <a:cubicBezTo>
                    <a:pt x="55" y="1"/>
                    <a:pt x="49" y="4"/>
                    <a:pt x="43" y="7"/>
                  </a:cubicBezTo>
                  <a:lnTo>
                    <a:pt x="43" y="3"/>
                  </a:lnTo>
                  <a:cubicBezTo>
                    <a:pt x="14" y="20"/>
                    <a:pt x="1" y="53"/>
                    <a:pt x="14" y="79"/>
                  </a:cubicBezTo>
                  <a:cubicBezTo>
                    <a:pt x="471" y="942"/>
                    <a:pt x="814" y="1856"/>
                    <a:pt x="1173" y="2766"/>
                  </a:cubicBezTo>
                  <a:cubicBezTo>
                    <a:pt x="1173" y="2771"/>
                    <a:pt x="1178" y="2775"/>
                    <a:pt x="1182" y="2779"/>
                  </a:cubicBezTo>
                  <a:cubicBezTo>
                    <a:pt x="1084" y="2415"/>
                    <a:pt x="983" y="2055"/>
                    <a:pt x="873" y="1696"/>
                  </a:cubicBezTo>
                  <a:cubicBezTo>
                    <a:pt x="648" y="1128"/>
                    <a:pt x="395" y="574"/>
                    <a:pt x="115" y="32"/>
                  </a:cubicBezTo>
                  <a:cubicBezTo>
                    <a:pt x="107" y="15"/>
                    <a:pt x="90" y="3"/>
                    <a:pt x="69" y="3"/>
                  </a:cubicBezTo>
                  <a:cubicBezTo>
                    <a:pt x="66" y="1"/>
                    <a:pt x="64" y="1"/>
                    <a:pt x="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8"/>
            <p:cNvSpPr/>
            <p:nvPr/>
          </p:nvSpPr>
          <p:spPr>
            <a:xfrm>
              <a:off x="1297925" y="4802000"/>
              <a:ext cx="26900" cy="65300"/>
            </a:xfrm>
            <a:custGeom>
              <a:rect b="b" l="l" r="r" t="t"/>
              <a:pathLst>
                <a:path extrusionOk="0" h="2612" w="1076">
                  <a:moveTo>
                    <a:pt x="69" y="0"/>
                  </a:moveTo>
                  <a:cubicBezTo>
                    <a:pt x="56" y="0"/>
                    <a:pt x="47" y="0"/>
                    <a:pt x="39" y="4"/>
                  </a:cubicBezTo>
                  <a:cubicBezTo>
                    <a:pt x="9" y="21"/>
                    <a:pt x="1" y="55"/>
                    <a:pt x="14" y="81"/>
                  </a:cubicBezTo>
                  <a:cubicBezTo>
                    <a:pt x="373" y="923"/>
                    <a:pt x="737" y="1765"/>
                    <a:pt x="1076" y="2612"/>
                  </a:cubicBezTo>
                  <a:cubicBezTo>
                    <a:pt x="979" y="2248"/>
                    <a:pt x="873" y="1888"/>
                    <a:pt x="754" y="1528"/>
                  </a:cubicBezTo>
                  <a:cubicBezTo>
                    <a:pt x="543" y="1029"/>
                    <a:pt x="331" y="529"/>
                    <a:pt x="115" y="34"/>
                  </a:cubicBezTo>
                  <a:cubicBezTo>
                    <a:pt x="107" y="13"/>
                    <a:pt x="86" y="0"/>
                    <a:pt x="69"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8"/>
            <p:cNvSpPr/>
            <p:nvPr/>
          </p:nvSpPr>
          <p:spPr>
            <a:xfrm>
              <a:off x="1327150" y="4865175"/>
              <a:ext cx="5525" cy="15050"/>
            </a:xfrm>
            <a:custGeom>
              <a:rect b="b" l="l" r="r" t="t"/>
              <a:pathLst>
                <a:path extrusionOk="0" h="602" w="221">
                  <a:moveTo>
                    <a:pt x="0" y="0"/>
                  </a:moveTo>
                  <a:cubicBezTo>
                    <a:pt x="55" y="199"/>
                    <a:pt x="106" y="402"/>
                    <a:pt x="157" y="601"/>
                  </a:cubicBezTo>
                  <a:cubicBezTo>
                    <a:pt x="161" y="601"/>
                    <a:pt x="169" y="597"/>
                    <a:pt x="178" y="597"/>
                  </a:cubicBezTo>
                  <a:cubicBezTo>
                    <a:pt x="207" y="580"/>
                    <a:pt x="220" y="546"/>
                    <a:pt x="203" y="516"/>
                  </a:cubicBezTo>
                  <a:cubicBezTo>
                    <a:pt x="140" y="343"/>
                    <a:pt x="72" y="174"/>
                    <a:pt x="0" y="0"/>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8"/>
            <p:cNvSpPr/>
            <p:nvPr/>
          </p:nvSpPr>
          <p:spPr>
            <a:xfrm>
              <a:off x="1297925" y="4800100"/>
              <a:ext cx="27975" cy="71325"/>
            </a:xfrm>
            <a:custGeom>
              <a:rect b="b" l="l" r="r" t="t"/>
              <a:pathLst>
                <a:path extrusionOk="0" h="2853" w="1119">
                  <a:moveTo>
                    <a:pt x="64" y="0"/>
                  </a:moveTo>
                  <a:cubicBezTo>
                    <a:pt x="52" y="0"/>
                    <a:pt x="43" y="0"/>
                    <a:pt x="31" y="4"/>
                  </a:cubicBezTo>
                  <a:lnTo>
                    <a:pt x="35" y="4"/>
                  </a:lnTo>
                  <a:cubicBezTo>
                    <a:pt x="22" y="13"/>
                    <a:pt x="9" y="25"/>
                    <a:pt x="5" y="38"/>
                  </a:cubicBezTo>
                  <a:cubicBezTo>
                    <a:pt x="1" y="55"/>
                    <a:pt x="1" y="72"/>
                    <a:pt x="5" y="89"/>
                  </a:cubicBezTo>
                  <a:cubicBezTo>
                    <a:pt x="340" y="1024"/>
                    <a:pt x="746" y="1930"/>
                    <a:pt x="1118" y="2853"/>
                  </a:cubicBezTo>
                  <a:cubicBezTo>
                    <a:pt x="1021" y="2485"/>
                    <a:pt x="915" y="2112"/>
                    <a:pt x="801" y="1748"/>
                  </a:cubicBezTo>
                  <a:cubicBezTo>
                    <a:pt x="560" y="1181"/>
                    <a:pt x="323" y="614"/>
                    <a:pt x="115" y="34"/>
                  </a:cubicBezTo>
                  <a:cubicBezTo>
                    <a:pt x="107" y="13"/>
                    <a:pt x="86" y="0"/>
                    <a:pt x="6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8"/>
            <p:cNvSpPr/>
            <p:nvPr/>
          </p:nvSpPr>
          <p:spPr>
            <a:xfrm>
              <a:off x="1327775" y="4867500"/>
              <a:ext cx="3950" cy="10925"/>
            </a:xfrm>
            <a:custGeom>
              <a:rect b="b" l="l" r="r" t="t"/>
              <a:pathLst>
                <a:path extrusionOk="0" h="437" w="158">
                  <a:moveTo>
                    <a:pt x="0" y="0"/>
                  </a:moveTo>
                  <a:lnTo>
                    <a:pt x="0" y="0"/>
                  </a:lnTo>
                  <a:cubicBezTo>
                    <a:pt x="43" y="144"/>
                    <a:pt x="81" y="292"/>
                    <a:pt x="115" y="436"/>
                  </a:cubicBezTo>
                  <a:cubicBezTo>
                    <a:pt x="144" y="423"/>
                    <a:pt x="157" y="385"/>
                    <a:pt x="144" y="356"/>
                  </a:cubicBezTo>
                  <a:cubicBezTo>
                    <a:pt x="98" y="237"/>
                    <a:pt x="51" y="119"/>
                    <a:pt x="0" y="0"/>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8"/>
            <p:cNvSpPr/>
            <p:nvPr/>
          </p:nvSpPr>
          <p:spPr>
            <a:xfrm>
              <a:off x="1296025" y="4796600"/>
              <a:ext cx="29875" cy="74925"/>
            </a:xfrm>
            <a:custGeom>
              <a:rect b="b" l="l" r="r" t="t"/>
              <a:pathLst>
                <a:path extrusionOk="0" h="2997" w="1195">
                  <a:moveTo>
                    <a:pt x="60" y="0"/>
                  </a:moveTo>
                  <a:cubicBezTo>
                    <a:pt x="52" y="0"/>
                    <a:pt x="43" y="5"/>
                    <a:pt x="35" y="9"/>
                  </a:cubicBezTo>
                  <a:cubicBezTo>
                    <a:pt x="22" y="13"/>
                    <a:pt x="13" y="26"/>
                    <a:pt x="5" y="38"/>
                  </a:cubicBezTo>
                  <a:cubicBezTo>
                    <a:pt x="1" y="51"/>
                    <a:pt x="1" y="68"/>
                    <a:pt x="5" y="85"/>
                  </a:cubicBezTo>
                  <a:cubicBezTo>
                    <a:pt x="369" y="1067"/>
                    <a:pt x="792" y="2028"/>
                    <a:pt x="1194" y="2997"/>
                  </a:cubicBezTo>
                  <a:cubicBezTo>
                    <a:pt x="1118" y="2696"/>
                    <a:pt x="1033" y="2400"/>
                    <a:pt x="945" y="2104"/>
                  </a:cubicBezTo>
                  <a:cubicBezTo>
                    <a:pt x="653" y="1418"/>
                    <a:pt x="365" y="733"/>
                    <a:pt x="111" y="34"/>
                  </a:cubicBezTo>
                  <a:cubicBezTo>
                    <a:pt x="102" y="13"/>
                    <a:pt x="81"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8"/>
            <p:cNvSpPr/>
            <p:nvPr/>
          </p:nvSpPr>
          <p:spPr>
            <a:xfrm>
              <a:off x="1328525" y="4870550"/>
              <a:ext cx="7375" cy="18300"/>
            </a:xfrm>
            <a:custGeom>
              <a:rect b="b" l="l" r="r" t="t"/>
              <a:pathLst>
                <a:path extrusionOk="0" h="732" w="295">
                  <a:moveTo>
                    <a:pt x="0" y="1"/>
                  </a:moveTo>
                  <a:cubicBezTo>
                    <a:pt x="55" y="204"/>
                    <a:pt x="106" y="411"/>
                    <a:pt x="152" y="615"/>
                  </a:cubicBezTo>
                  <a:lnTo>
                    <a:pt x="157" y="615"/>
                  </a:lnTo>
                  <a:cubicBezTo>
                    <a:pt x="157" y="627"/>
                    <a:pt x="157" y="644"/>
                    <a:pt x="148" y="653"/>
                  </a:cubicBezTo>
                  <a:lnTo>
                    <a:pt x="165" y="695"/>
                  </a:lnTo>
                  <a:cubicBezTo>
                    <a:pt x="175" y="721"/>
                    <a:pt x="195" y="732"/>
                    <a:pt x="215" y="732"/>
                  </a:cubicBezTo>
                  <a:cubicBezTo>
                    <a:pt x="255" y="732"/>
                    <a:pt x="295" y="692"/>
                    <a:pt x="267" y="644"/>
                  </a:cubicBezTo>
                  <a:cubicBezTo>
                    <a:pt x="182" y="428"/>
                    <a:pt x="93" y="213"/>
                    <a:pt x="0"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8"/>
            <p:cNvSpPr/>
            <p:nvPr/>
          </p:nvSpPr>
          <p:spPr>
            <a:xfrm>
              <a:off x="860600" y="4679250"/>
              <a:ext cx="506675" cy="232625"/>
            </a:xfrm>
            <a:custGeom>
              <a:rect b="b" l="l" r="r" t="t"/>
              <a:pathLst>
                <a:path extrusionOk="0" h="9305" w="20267">
                  <a:moveTo>
                    <a:pt x="7626" y="0"/>
                  </a:moveTo>
                  <a:cubicBezTo>
                    <a:pt x="7614" y="0"/>
                    <a:pt x="7602" y="0"/>
                    <a:pt x="7590" y="1"/>
                  </a:cubicBezTo>
                  <a:cubicBezTo>
                    <a:pt x="7429" y="17"/>
                    <a:pt x="7272" y="64"/>
                    <a:pt x="7128" y="144"/>
                  </a:cubicBezTo>
                  <a:cubicBezTo>
                    <a:pt x="7031" y="195"/>
                    <a:pt x="6951" y="271"/>
                    <a:pt x="6900" y="369"/>
                  </a:cubicBezTo>
                  <a:cubicBezTo>
                    <a:pt x="6858" y="449"/>
                    <a:pt x="6836" y="538"/>
                    <a:pt x="6832" y="627"/>
                  </a:cubicBezTo>
                  <a:cubicBezTo>
                    <a:pt x="6828" y="640"/>
                    <a:pt x="6828" y="652"/>
                    <a:pt x="6832" y="665"/>
                  </a:cubicBezTo>
                  <a:cubicBezTo>
                    <a:pt x="6832" y="678"/>
                    <a:pt x="6832" y="690"/>
                    <a:pt x="6836" y="703"/>
                  </a:cubicBezTo>
                  <a:cubicBezTo>
                    <a:pt x="6642" y="635"/>
                    <a:pt x="6439" y="589"/>
                    <a:pt x="6231" y="559"/>
                  </a:cubicBezTo>
                  <a:cubicBezTo>
                    <a:pt x="6085" y="543"/>
                    <a:pt x="5940" y="534"/>
                    <a:pt x="5794" y="534"/>
                  </a:cubicBezTo>
                  <a:cubicBezTo>
                    <a:pt x="5640" y="534"/>
                    <a:pt x="5486" y="544"/>
                    <a:pt x="5334" y="563"/>
                  </a:cubicBezTo>
                  <a:cubicBezTo>
                    <a:pt x="5033" y="610"/>
                    <a:pt x="4741" y="674"/>
                    <a:pt x="4454" y="754"/>
                  </a:cubicBezTo>
                  <a:cubicBezTo>
                    <a:pt x="4170" y="826"/>
                    <a:pt x="3891" y="902"/>
                    <a:pt x="3607" y="966"/>
                  </a:cubicBezTo>
                  <a:cubicBezTo>
                    <a:pt x="3429" y="1012"/>
                    <a:pt x="3251" y="1038"/>
                    <a:pt x="3074" y="1054"/>
                  </a:cubicBezTo>
                  <a:cubicBezTo>
                    <a:pt x="2926" y="1067"/>
                    <a:pt x="2777" y="1071"/>
                    <a:pt x="2629" y="1076"/>
                  </a:cubicBezTo>
                  <a:lnTo>
                    <a:pt x="2570" y="1080"/>
                  </a:lnTo>
                  <a:cubicBezTo>
                    <a:pt x="2159" y="1093"/>
                    <a:pt x="1842" y="1109"/>
                    <a:pt x="1520" y="1148"/>
                  </a:cubicBezTo>
                  <a:cubicBezTo>
                    <a:pt x="1330" y="1169"/>
                    <a:pt x="1144" y="1203"/>
                    <a:pt x="957" y="1245"/>
                  </a:cubicBezTo>
                  <a:cubicBezTo>
                    <a:pt x="809" y="1279"/>
                    <a:pt x="670" y="1325"/>
                    <a:pt x="534" y="1393"/>
                  </a:cubicBezTo>
                  <a:cubicBezTo>
                    <a:pt x="462" y="1427"/>
                    <a:pt x="390" y="1469"/>
                    <a:pt x="323" y="1516"/>
                  </a:cubicBezTo>
                  <a:cubicBezTo>
                    <a:pt x="263" y="1558"/>
                    <a:pt x="208" y="1609"/>
                    <a:pt x="162" y="1668"/>
                  </a:cubicBezTo>
                  <a:cubicBezTo>
                    <a:pt x="111" y="1727"/>
                    <a:pt x="73" y="1795"/>
                    <a:pt x="47" y="1871"/>
                  </a:cubicBezTo>
                  <a:cubicBezTo>
                    <a:pt x="31" y="1909"/>
                    <a:pt x="18" y="1947"/>
                    <a:pt x="9" y="1990"/>
                  </a:cubicBezTo>
                  <a:cubicBezTo>
                    <a:pt x="5" y="2036"/>
                    <a:pt x="1" y="2083"/>
                    <a:pt x="1" y="2129"/>
                  </a:cubicBezTo>
                  <a:lnTo>
                    <a:pt x="1" y="2168"/>
                  </a:lnTo>
                  <a:lnTo>
                    <a:pt x="5" y="2172"/>
                  </a:lnTo>
                  <a:cubicBezTo>
                    <a:pt x="22" y="2328"/>
                    <a:pt x="73" y="2477"/>
                    <a:pt x="158" y="2608"/>
                  </a:cubicBezTo>
                  <a:cubicBezTo>
                    <a:pt x="217" y="2709"/>
                    <a:pt x="289" y="2802"/>
                    <a:pt x="369" y="2887"/>
                  </a:cubicBezTo>
                  <a:cubicBezTo>
                    <a:pt x="458" y="2972"/>
                    <a:pt x="555" y="3044"/>
                    <a:pt x="665" y="3103"/>
                  </a:cubicBezTo>
                  <a:cubicBezTo>
                    <a:pt x="873" y="3226"/>
                    <a:pt x="1110" y="3310"/>
                    <a:pt x="1402" y="3395"/>
                  </a:cubicBezTo>
                  <a:lnTo>
                    <a:pt x="1427" y="3391"/>
                  </a:lnTo>
                  <a:lnTo>
                    <a:pt x="1427" y="3391"/>
                  </a:lnTo>
                  <a:cubicBezTo>
                    <a:pt x="1220" y="3547"/>
                    <a:pt x="1101" y="3793"/>
                    <a:pt x="1110" y="4051"/>
                  </a:cubicBezTo>
                  <a:lnTo>
                    <a:pt x="1110" y="4081"/>
                  </a:lnTo>
                  <a:cubicBezTo>
                    <a:pt x="1127" y="4263"/>
                    <a:pt x="1186" y="4440"/>
                    <a:pt x="1279" y="4597"/>
                  </a:cubicBezTo>
                  <a:cubicBezTo>
                    <a:pt x="1381" y="4779"/>
                    <a:pt x="1512" y="4944"/>
                    <a:pt x="1660" y="5088"/>
                  </a:cubicBezTo>
                  <a:cubicBezTo>
                    <a:pt x="1817" y="5245"/>
                    <a:pt x="1994" y="5384"/>
                    <a:pt x="2185" y="5503"/>
                  </a:cubicBezTo>
                  <a:cubicBezTo>
                    <a:pt x="2460" y="5676"/>
                    <a:pt x="2765" y="5803"/>
                    <a:pt x="3082" y="5879"/>
                  </a:cubicBezTo>
                  <a:cubicBezTo>
                    <a:pt x="3357" y="5943"/>
                    <a:pt x="3637" y="5990"/>
                    <a:pt x="3916" y="6019"/>
                  </a:cubicBezTo>
                  <a:lnTo>
                    <a:pt x="4030" y="6032"/>
                  </a:lnTo>
                  <a:cubicBezTo>
                    <a:pt x="4343" y="6066"/>
                    <a:pt x="4652" y="6129"/>
                    <a:pt x="4957" y="6218"/>
                  </a:cubicBezTo>
                  <a:cubicBezTo>
                    <a:pt x="5050" y="6252"/>
                    <a:pt x="5156" y="6286"/>
                    <a:pt x="5249" y="6320"/>
                  </a:cubicBezTo>
                  <a:cubicBezTo>
                    <a:pt x="5207" y="6379"/>
                    <a:pt x="5177" y="6442"/>
                    <a:pt x="5165" y="6510"/>
                  </a:cubicBezTo>
                  <a:cubicBezTo>
                    <a:pt x="5156" y="6552"/>
                    <a:pt x="5152" y="6595"/>
                    <a:pt x="5156" y="6637"/>
                  </a:cubicBezTo>
                  <a:cubicBezTo>
                    <a:pt x="5156" y="6692"/>
                    <a:pt x="5173" y="6747"/>
                    <a:pt x="5194" y="6798"/>
                  </a:cubicBezTo>
                  <a:cubicBezTo>
                    <a:pt x="5224" y="6861"/>
                    <a:pt x="5258" y="6921"/>
                    <a:pt x="5296" y="6971"/>
                  </a:cubicBezTo>
                  <a:cubicBezTo>
                    <a:pt x="5334" y="7022"/>
                    <a:pt x="5376" y="7069"/>
                    <a:pt x="5419" y="7107"/>
                  </a:cubicBezTo>
                  <a:cubicBezTo>
                    <a:pt x="5643" y="7293"/>
                    <a:pt x="5926" y="7327"/>
                    <a:pt x="6180" y="7335"/>
                  </a:cubicBezTo>
                  <a:cubicBezTo>
                    <a:pt x="6286" y="7335"/>
                    <a:pt x="6396" y="7335"/>
                    <a:pt x="6506" y="7331"/>
                  </a:cubicBezTo>
                  <a:lnTo>
                    <a:pt x="6544" y="7331"/>
                  </a:lnTo>
                  <a:cubicBezTo>
                    <a:pt x="6667" y="7323"/>
                    <a:pt x="6786" y="7323"/>
                    <a:pt x="6908" y="7323"/>
                  </a:cubicBezTo>
                  <a:cubicBezTo>
                    <a:pt x="7001" y="7331"/>
                    <a:pt x="7090" y="7344"/>
                    <a:pt x="7179" y="7365"/>
                  </a:cubicBezTo>
                  <a:cubicBezTo>
                    <a:pt x="7213" y="7378"/>
                    <a:pt x="7247" y="7395"/>
                    <a:pt x="7277" y="7412"/>
                  </a:cubicBezTo>
                  <a:cubicBezTo>
                    <a:pt x="7340" y="7454"/>
                    <a:pt x="7395" y="7505"/>
                    <a:pt x="7450" y="7560"/>
                  </a:cubicBezTo>
                  <a:cubicBezTo>
                    <a:pt x="7488" y="7602"/>
                    <a:pt x="7522" y="7649"/>
                    <a:pt x="7556" y="7699"/>
                  </a:cubicBezTo>
                  <a:lnTo>
                    <a:pt x="7577" y="7733"/>
                  </a:lnTo>
                  <a:cubicBezTo>
                    <a:pt x="7598" y="7767"/>
                    <a:pt x="7619" y="7801"/>
                    <a:pt x="7645" y="7831"/>
                  </a:cubicBezTo>
                  <a:cubicBezTo>
                    <a:pt x="7729" y="7953"/>
                    <a:pt x="7856" y="8042"/>
                    <a:pt x="7996" y="8093"/>
                  </a:cubicBezTo>
                  <a:cubicBezTo>
                    <a:pt x="8098" y="8131"/>
                    <a:pt x="8208" y="8152"/>
                    <a:pt x="8314" y="8161"/>
                  </a:cubicBezTo>
                  <a:cubicBezTo>
                    <a:pt x="8381" y="8165"/>
                    <a:pt x="8453" y="8174"/>
                    <a:pt x="8521" y="8174"/>
                  </a:cubicBezTo>
                  <a:lnTo>
                    <a:pt x="8563" y="8174"/>
                  </a:lnTo>
                  <a:cubicBezTo>
                    <a:pt x="8606" y="8174"/>
                    <a:pt x="8644" y="8174"/>
                    <a:pt x="8686" y="8165"/>
                  </a:cubicBezTo>
                  <a:cubicBezTo>
                    <a:pt x="8796" y="8144"/>
                    <a:pt x="8902" y="8110"/>
                    <a:pt x="9008" y="8063"/>
                  </a:cubicBezTo>
                  <a:cubicBezTo>
                    <a:pt x="9088" y="8025"/>
                    <a:pt x="9169" y="7996"/>
                    <a:pt x="9253" y="7975"/>
                  </a:cubicBezTo>
                  <a:cubicBezTo>
                    <a:pt x="9270" y="7970"/>
                    <a:pt x="9287" y="7970"/>
                    <a:pt x="9300" y="7962"/>
                  </a:cubicBezTo>
                  <a:lnTo>
                    <a:pt x="9300" y="7962"/>
                  </a:lnTo>
                  <a:cubicBezTo>
                    <a:pt x="9296" y="7996"/>
                    <a:pt x="9287" y="8025"/>
                    <a:pt x="9279" y="8068"/>
                  </a:cubicBezTo>
                  <a:cubicBezTo>
                    <a:pt x="9266" y="8110"/>
                    <a:pt x="9257" y="8157"/>
                    <a:pt x="9249" y="8203"/>
                  </a:cubicBezTo>
                  <a:cubicBezTo>
                    <a:pt x="9245" y="8250"/>
                    <a:pt x="9245" y="8292"/>
                    <a:pt x="9245" y="8334"/>
                  </a:cubicBezTo>
                  <a:cubicBezTo>
                    <a:pt x="9245" y="8351"/>
                    <a:pt x="9249" y="8368"/>
                    <a:pt x="9253" y="8385"/>
                  </a:cubicBezTo>
                  <a:cubicBezTo>
                    <a:pt x="9262" y="8453"/>
                    <a:pt x="9287" y="8516"/>
                    <a:pt x="9329" y="8571"/>
                  </a:cubicBezTo>
                  <a:cubicBezTo>
                    <a:pt x="9401" y="8669"/>
                    <a:pt x="9486" y="8762"/>
                    <a:pt x="9575" y="8846"/>
                  </a:cubicBezTo>
                  <a:cubicBezTo>
                    <a:pt x="9655" y="8923"/>
                    <a:pt x="9744" y="8986"/>
                    <a:pt x="9837" y="9045"/>
                  </a:cubicBezTo>
                  <a:cubicBezTo>
                    <a:pt x="10015" y="9155"/>
                    <a:pt x="10214" y="9227"/>
                    <a:pt x="10421" y="9257"/>
                  </a:cubicBezTo>
                  <a:cubicBezTo>
                    <a:pt x="10638" y="9287"/>
                    <a:pt x="10859" y="9304"/>
                    <a:pt x="11079" y="9304"/>
                  </a:cubicBezTo>
                  <a:cubicBezTo>
                    <a:pt x="11104" y="9304"/>
                    <a:pt x="11129" y="9304"/>
                    <a:pt x="11154" y="9304"/>
                  </a:cubicBezTo>
                  <a:cubicBezTo>
                    <a:pt x="11471" y="9304"/>
                    <a:pt x="11788" y="9287"/>
                    <a:pt x="12106" y="9244"/>
                  </a:cubicBezTo>
                  <a:cubicBezTo>
                    <a:pt x="12385" y="9210"/>
                    <a:pt x="12677" y="9160"/>
                    <a:pt x="13007" y="9096"/>
                  </a:cubicBezTo>
                  <a:cubicBezTo>
                    <a:pt x="13350" y="9024"/>
                    <a:pt x="13702" y="8944"/>
                    <a:pt x="14040" y="8863"/>
                  </a:cubicBezTo>
                  <a:lnTo>
                    <a:pt x="14099" y="8851"/>
                  </a:lnTo>
                  <a:lnTo>
                    <a:pt x="14142" y="8842"/>
                  </a:lnTo>
                  <a:cubicBezTo>
                    <a:pt x="14366" y="8791"/>
                    <a:pt x="14586" y="8736"/>
                    <a:pt x="14798" y="8690"/>
                  </a:cubicBezTo>
                  <a:cubicBezTo>
                    <a:pt x="15734" y="8484"/>
                    <a:pt x="16483" y="8387"/>
                    <a:pt x="17176" y="8387"/>
                  </a:cubicBezTo>
                  <a:cubicBezTo>
                    <a:pt x="17282" y="8387"/>
                    <a:pt x="17386" y="8389"/>
                    <a:pt x="17490" y="8394"/>
                  </a:cubicBezTo>
                  <a:cubicBezTo>
                    <a:pt x="18078" y="8419"/>
                    <a:pt x="18662" y="8525"/>
                    <a:pt x="19229" y="8703"/>
                  </a:cubicBezTo>
                  <a:cubicBezTo>
                    <a:pt x="19509" y="8796"/>
                    <a:pt x="19784" y="8906"/>
                    <a:pt x="20055" y="9033"/>
                  </a:cubicBezTo>
                  <a:cubicBezTo>
                    <a:pt x="20075" y="9042"/>
                    <a:pt x="20096" y="9047"/>
                    <a:pt x="20117" y="9047"/>
                  </a:cubicBezTo>
                  <a:cubicBezTo>
                    <a:pt x="20172" y="9047"/>
                    <a:pt x="20225" y="9017"/>
                    <a:pt x="20249" y="8965"/>
                  </a:cubicBezTo>
                  <a:cubicBezTo>
                    <a:pt x="20262" y="8940"/>
                    <a:pt x="20266" y="8918"/>
                    <a:pt x="20266" y="8893"/>
                  </a:cubicBezTo>
                  <a:cubicBezTo>
                    <a:pt x="20262" y="8838"/>
                    <a:pt x="20228" y="8791"/>
                    <a:pt x="20182" y="8766"/>
                  </a:cubicBezTo>
                  <a:cubicBezTo>
                    <a:pt x="20135" y="8741"/>
                    <a:pt x="20088" y="8720"/>
                    <a:pt x="20038" y="8707"/>
                  </a:cubicBezTo>
                  <a:lnTo>
                    <a:pt x="20038" y="8707"/>
                  </a:lnTo>
                  <a:lnTo>
                    <a:pt x="20097" y="8711"/>
                  </a:lnTo>
                  <a:cubicBezTo>
                    <a:pt x="20099" y="8711"/>
                    <a:pt x="20102" y="8711"/>
                    <a:pt x="20104" y="8711"/>
                  </a:cubicBezTo>
                  <a:cubicBezTo>
                    <a:pt x="20139" y="8711"/>
                    <a:pt x="20169" y="8683"/>
                    <a:pt x="20169" y="8648"/>
                  </a:cubicBezTo>
                  <a:cubicBezTo>
                    <a:pt x="20169" y="8618"/>
                    <a:pt x="20148" y="8593"/>
                    <a:pt x="20118" y="8584"/>
                  </a:cubicBezTo>
                  <a:cubicBezTo>
                    <a:pt x="19983" y="8576"/>
                    <a:pt x="19847" y="8559"/>
                    <a:pt x="19712" y="8538"/>
                  </a:cubicBezTo>
                  <a:cubicBezTo>
                    <a:pt x="19538" y="8461"/>
                    <a:pt x="19356" y="8394"/>
                    <a:pt x="19174" y="8334"/>
                  </a:cubicBezTo>
                  <a:cubicBezTo>
                    <a:pt x="19013" y="8279"/>
                    <a:pt x="18848" y="8233"/>
                    <a:pt x="18679" y="8195"/>
                  </a:cubicBezTo>
                  <a:cubicBezTo>
                    <a:pt x="18476" y="8118"/>
                    <a:pt x="18268" y="8047"/>
                    <a:pt x="18065" y="7970"/>
                  </a:cubicBezTo>
                  <a:lnTo>
                    <a:pt x="17959" y="7928"/>
                  </a:lnTo>
                  <a:lnTo>
                    <a:pt x="17642" y="7793"/>
                  </a:lnTo>
                  <a:cubicBezTo>
                    <a:pt x="17532" y="7733"/>
                    <a:pt x="17426" y="7666"/>
                    <a:pt x="17320" y="7598"/>
                  </a:cubicBezTo>
                  <a:cubicBezTo>
                    <a:pt x="16978" y="7365"/>
                    <a:pt x="16656" y="7111"/>
                    <a:pt x="16351" y="6836"/>
                  </a:cubicBezTo>
                  <a:cubicBezTo>
                    <a:pt x="16055" y="6574"/>
                    <a:pt x="15776" y="6290"/>
                    <a:pt x="15509" y="5994"/>
                  </a:cubicBezTo>
                  <a:cubicBezTo>
                    <a:pt x="15361" y="5829"/>
                    <a:pt x="15221" y="5659"/>
                    <a:pt x="15077" y="5486"/>
                  </a:cubicBezTo>
                  <a:lnTo>
                    <a:pt x="15005" y="5401"/>
                  </a:lnTo>
                  <a:cubicBezTo>
                    <a:pt x="14717" y="5058"/>
                    <a:pt x="14396" y="4656"/>
                    <a:pt x="14002" y="4131"/>
                  </a:cubicBezTo>
                  <a:lnTo>
                    <a:pt x="13702" y="3738"/>
                  </a:lnTo>
                  <a:lnTo>
                    <a:pt x="13520" y="3501"/>
                  </a:lnTo>
                  <a:cubicBezTo>
                    <a:pt x="13405" y="3348"/>
                    <a:pt x="13295" y="3196"/>
                    <a:pt x="13181" y="3039"/>
                  </a:cubicBezTo>
                  <a:lnTo>
                    <a:pt x="13156" y="3001"/>
                  </a:lnTo>
                  <a:cubicBezTo>
                    <a:pt x="13101" y="2929"/>
                    <a:pt x="13050" y="2857"/>
                    <a:pt x="12995" y="2786"/>
                  </a:cubicBezTo>
                  <a:cubicBezTo>
                    <a:pt x="12635" y="2295"/>
                    <a:pt x="12229" y="1799"/>
                    <a:pt x="11691" y="1473"/>
                  </a:cubicBezTo>
                  <a:cubicBezTo>
                    <a:pt x="11430" y="1312"/>
                    <a:pt x="11201" y="1238"/>
                    <a:pt x="10993" y="1238"/>
                  </a:cubicBezTo>
                  <a:cubicBezTo>
                    <a:pt x="10972" y="1238"/>
                    <a:pt x="10950" y="1239"/>
                    <a:pt x="10929" y="1241"/>
                  </a:cubicBezTo>
                  <a:cubicBezTo>
                    <a:pt x="10819" y="1258"/>
                    <a:pt x="10709" y="1283"/>
                    <a:pt x="10603" y="1317"/>
                  </a:cubicBezTo>
                  <a:cubicBezTo>
                    <a:pt x="10548" y="1334"/>
                    <a:pt x="10493" y="1351"/>
                    <a:pt x="10438" y="1363"/>
                  </a:cubicBezTo>
                  <a:cubicBezTo>
                    <a:pt x="10387" y="1376"/>
                    <a:pt x="10332" y="1382"/>
                    <a:pt x="10278" y="1382"/>
                  </a:cubicBezTo>
                  <a:cubicBezTo>
                    <a:pt x="10261" y="1382"/>
                    <a:pt x="10244" y="1381"/>
                    <a:pt x="10227" y="1380"/>
                  </a:cubicBezTo>
                  <a:cubicBezTo>
                    <a:pt x="10163" y="1376"/>
                    <a:pt x="10095" y="1363"/>
                    <a:pt x="10032" y="1346"/>
                  </a:cubicBezTo>
                  <a:cubicBezTo>
                    <a:pt x="9913" y="1300"/>
                    <a:pt x="9795" y="1241"/>
                    <a:pt x="9689" y="1173"/>
                  </a:cubicBezTo>
                  <a:cubicBezTo>
                    <a:pt x="9511" y="1050"/>
                    <a:pt x="9338" y="915"/>
                    <a:pt x="9147" y="762"/>
                  </a:cubicBezTo>
                  <a:lnTo>
                    <a:pt x="9101" y="724"/>
                  </a:lnTo>
                  <a:cubicBezTo>
                    <a:pt x="9037" y="674"/>
                    <a:pt x="8970" y="623"/>
                    <a:pt x="8906" y="572"/>
                  </a:cubicBezTo>
                  <a:cubicBezTo>
                    <a:pt x="8766" y="462"/>
                    <a:pt x="8623" y="360"/>
                    <a:pt x="8470" y="267"/>
                  </a:cubicBezTo>
                  <a:cubicBezTo>
                    <a:pt x="8352" y="191"/>
                    <a:pt x="8220" y="128"/>
                    <a:pt x="8089" y="81"/>
                  </a:cubicBezTo>
                  <a:cubicBezTo>
                    <a:pt x="7940" y="26"/>
                    <a:pt x="7783" y="0"/>
                    <a:pt x="762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8"/>
            <p:cNvSpPr/>
            <p:nvPr/>
          </p:nvSpPr>
          <p:spPr>
            <a:xfrm>
              <a:off x="1138575" y="4814800"/>
              <a:ext cx="25" cy="25"/>
            </a:xfrm>
            <a:custGeom>
              <a:rect b="b" l="l" r="r" t="t"/>
              <a:pathLst>
                <a:path extrusionOk="0" h="1" w="1">
                  <a:moveTo>
                    <a:pt x="1" y="0"/>
                  </a:moveTo>
                  <a:lnTo>
                    <a:pt x="1" y="0"/>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8"/>
            <p:cNvSpPr/>
            <p:nvPr/>
          </p:nvSpPr>
          <p:spPr>
            <a:xfrm>
              <a:off x="1042175" y="4779250"/>
              <a:ext cx="25" cy="25"/>
            </a:xfrm>
            <a:custGeom>
              <a:rect b="b" l="l" r="r" t="t"/>
              <a:pathLst>
                <a:path extrusionOk="0" h="1" w="1">
                  <a:moveTo>
                    <a:pt x="1" y="0"/>
                  </a:moveTo>
                  <a:lnTo>
                    <a:pt x="1" y="0"/>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8"/>
            <p:cNvSpPr/>
            <p:nvPr/>
          </p:nvSpPr>
          <p:spPr>
            <a:xfrm>
              <a:off x="1019000" y="4764325"/>
              <a:ext cx="25" cy="25"/>
            </a:xfrm>
            <a:custGeom>
              <a:rect b="b" l="l" r="r" t="t"/>
              <a:pathLst>
                <a:path extrusionOk="0" h="1" w="1">
                  <a:moveTo>
                    <a:pt x="1" y="0"/>
                  </a:move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8"/>
            <p:cNvSpPr/>
            <p:nvPr/>
          </p:nvSpPr>
          <p:spPr>
            <a:xfrm>
              <a:off x="1271800" y="4864925"/>
              <a:ext cx="44150" cy="18875"/>
            </a:xfrm>
            <a:custGeom>
              <a:rect b="b" l="l" r="r" t="t"/>
              <a:pathLst>
                <a:path extrusionOk="0" h="755" w="1766">
                  <a:moveTo>
                    <a:pt x="61" y="1"/>
                  </a:moveTo>
                  <a:cubicBezTo>
                    <a:pt x="39" y="1"/>
                    <a:pt x="17" y="13"/>
                    <a:pt x="5" y="31"/>
                  </a:cubicBezTo>
                  <a:lnTo>
                    <a:pt x="9" y="27"/>
                  </a:lnTo>
                  <a:lnTo>
                    <a:pt x="9" y="27"/>
                  </a:lnTo>
                  <a:cubicBezTo>
                    <a:pt x="5" y="40"/>
                    <a:pt x="0" y="48"/>
                    <a:pt x="5" y="57"/>
                  </a:cubicBezTo>
                  <a:cubicBezTo>
                    <a:pt x="5" y="78"/>
                    <a:pt x="17" y="95"/>
                    <a:pt x="34" y="103"/>
                  </a:cubicBezTo>
                  <a:cubicBezTo>
                    <a:pt x="170" y="171"/>
                    <a:pt x="301" y="234"/>
                    <a:pt x="436" y="298"/>
                  </a:cubicBezTo>
                  <a:lnTo>
                    <a:pt x="576" y="349"/>
                  </a:lnTo>
                  <a:cubicBezTo>
                    <a:pt x="885" y="463"/>
                    <a:pt x="1194" y="569"/>
                    <a:pt x="1507" y="670"/>
                  </a:cubicBezTo>
                  <a:lnTo>
                    <a:pt x="1499" y="670"/>
                  </a:lnTo>
                  <a:cubicBezTo>
                    <a:pt x="1588" y="700"/>
                    <a:pt x="1677" y="730"/>
                    <a:pt x="1765" y="755"/>
                  </a:cubicBezTo>
                  <a:cubicBezTo>
                    <a:pt x="1198" y="518"/>
                    <a:pt x="635" y="272"/>
                    <a:pt x="85" y="6"/>
                  </a:cubicBezTo>
                  <a:cubicBezTo>
                    <a:pt x="77" y="2"/>
                    <a:pt x="69" y="1"/>
                    <a:pt x="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8"/>
            <p:cNvSpPr/>
            <p:nvPr/>
          </p:nvSpPr>
          <p:spPr>
            <a:xfrm>
              <a:off x="1314750" y="4886425"/>
              <a:ext cx="8400" cy="2975"/>
            </a:xfrm>
            <a:custGeom>
              <a:rect b="b" l="l" r="r" t="t"/>
              <a:pathLst>
                <a:path extrusionOk="0" h="119" w="336">
                  <a:moveTo>
                    <a:pt x="1" y="1"/>
                  </a:moveTo>
                  <a:lnTo>
                    <a:pt x="272" y="111"/>
                  </a:lnTo>
                  <a:cubicBezTo>
                    <a:pt x="280" y="116"/>
                    <a:pt x="289" y="118"/>
                    <a:pt x="298" y="118"/>
                  </a:cubicBezTo>
                  <a:cubicBezTo>
                    <a:pt x="312" y="118"/>
                    <a:pt x="325" y="113"/>
                    <a:pt x="335" y="102"/>
                  </a:cubicBezTo>
                  <a:cubicBezTo>
                    <a:pt x="225" y="69"/>
                    <a:pt x="111" y="35"/>
                    <a:pt x="1"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8"/>
            <p:cNvSpPr/>
            <p:nvPr/>
          </p:nvSpPr>
          <p:spPr>
            <a:xfrm>
              <a:off x="1273275" y="4867000"/>
              <a:ext cx="63200" cy="22850"/>
            </a:xfrm>
            <a:custGeom>
              <a:rect b="b" l="l" r="r" t="t"/>
              <a:pathLst>
                <a:path extrusionOk="0" h="914" w="2528">
                  <a:moveTo>
                    <a:pt x="60" y="0"/>
                  </a:moveTo>
                  <a:cubicBezTo>
                    <a:pt x="53" y="0"/>
                    <a:pt x="45" y="1"/>
                    <a:pt x="39" y="3"/>
                  </a:cubicBezTo>
                  <a:cubicBezTo>
                    <a:pt x="26" y="7"/>
                    <a:pt x="13" y="20"/>
                    <a:pt x="5" y="33"/>
                  </a:cubicBezTo>
                  <a:lnTo>
                    <a:pt x="9" y="29"/>
                  </a:lnTo>
                  <a:lnTo>
                    <a:pt x="9" y="29"/>
                  </a:lnTo>
                  <a:cubicBezTo>
                    <a:pt x="5" y="37"/>
                    <a:pt x="1" y="46"/>
                    <a:pt x="5" y="58"/>
                  </a:cubicBezTo>
                  <a:cubicBezTo>
                    <a:pt x="1" y="62"/>
                    <a:pt x="1" y="67"/>
                    <a:pt x="5" y="71"/>
                  </a:cubicBezTo>
                  <a:cubicBezTo>
                    <a:pt x="174" y="134"/>
                    <a:pt x="344" y="202"/>
                    <a:pt x="517" y="266"/>
                  </a:cubicBezTo>
                  <a:cubicBezTo>
                    <a:pt x="826" y="376"/>
                    <a:pt x="1135" y="486"/>
                    <a:pt x="1448" y="587"/>
                  </a:cubicBezTo>
                  <a:lnTo>
                    <a:pt x="1440" y="587"/>
                  </a:lnTo>
                  <a:cubicBezTo>
                    <a:pt x="1800" y="706"/>
                    <a:pt x="2164" y="816"/>
                    <a:pt x="2528" y="913"/>
                  </a:cubicBezTo>
                  <a:cubicBezTo>
                    <a:pt x="1715" y="604"/>
                    <a:pt x="911" y="278"/>
                    <a:pt x="81" y="3"/>
                  </a:cubicBezTo>
                  <a:cubicBezTo>
                    <a:pt x="75" y="1"/>
                    <a:pt x="67" y="0"/>
                    <a:pt x="6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8"/>
            <p:cNvSpPr/>
            <p:nvPr/>
          </p:nvSpPr>
          <p:spPr>
            <a:xfrm>
              <a:off x="1335500" y="4892675"/>
              <a:ext cx="3525" cy="1025"/>
            </a:xfrm>
            <a:custGeom>
              <a:rect b="b" l="l" r="r" t="t"/>
              <a:pathLst>
                <a:path extrusionOk="0" h="41" w="141">
                  <a:moveTo>
                    <a:pt x="0" y="1"/>
                  </a:moveTo>
                  <a:lnTo>
                    <a:pt x="98" y="34"/>
                  </a:lnTo>
                  <a:cubicBezTo>
                    <a:pt x="104" y="39"/>
                    <a:pt x="112" y="41"/>
                    <a:pt x="119" y="41"/>
                  </a:cubicBezTo>
                  <a:cubicBezTo>
                    <a:pt x="124" y="41"/>
                    <a:pt x="130" y="40"/>
                    <a:pt x="135" y="37"/>
                  </a:cubicBezTo>
                  <a:lnTo>
                    <a:pt x="135" y="37"/>
                  </a:lnTo>
                  <a:lnTo>
                    <a:pt x="140" y="39"/>
                  </a:lnTo>
                  <a:lnTo>
                    <a:pt x="140" y="34"/>
                  </a:lnTo>
                  <a:cubicBezTo>
                    <a:pt x="138" y="35"/>
                    <a:pt x="137" y="36"/>
                    <a:pt x="135" y="37"/>
                  </a:cubicBezTo>
                  <a:lnTo>
                    <a:pt x="135" y="37"/>
                  </a:lnTo>
                  <a:lnTo>
                    <a:pt x="0" y="1"/>
                  </a:ln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8"/>
            <p:cNvSpPr/>
            <p:nvPr/>
          </p:nvSpPr>
          <p:spPr>
            <a:xfrm>
              <a:off x="1278250" y="4869375"/>
              <a:ext cx="69550" cy="23525"/>
            </a:xfrm>
            <a:custGeom>
              <a:rect b="b" l="l" r="r" t="t"/>
              <a:pathLst>
                <a:path extrusionOk="0" h="941" w="2782">
                  <a:moveTo>
                    <a:pt x="59" y="1"/>
                  </a:moveTo>
                  <a:cubicBezTo>
                    <a:pt x="33" y="1"/>
                    <a:pt x="9" y="17"/>
                    <a:pt x="5" y="48"/>
                  </a:cubicBezTo>
                  <a:lnTo>
                    <a:pt x="1" y="48"/>
                  </a:lnTo>
                  <a:lnTo>
                    <a:pt x="1" y="56"/>
                  </a:lnTo>
                  <a:cubicBezTo>
                    <a:pt x="106" y="94"/>
                    <a:pt x="212" y="137"/>
                    <a:pt x="318" y="175"/>
                  </a:cubicBezTo>
                  <a:cubicBezTo>
                    <a:pt x="399" y="205"/>
                    <a:pt x="483" y="234"/>
                    <a:pt x="568" y="264"/>
                  </a:cubicBezTo>
                  <a:cubicBezTo>
                    <a:pt x="707" y="306"/>
                    <a:pt x="847" y="353"/>
                    <a:pt x="991" y="399"/>
                  </a:cubicBezTo>
                  <a:cubicBezTo>
                    <a:pt x="1211" y="471"/>
                    <a:pt x="1431" y="547"/>
                    <a:pt x="1651" y="624"/>
                  </a:cubicBezTo>
                  <a:cubicBezTo>
                    <a:pt x="2024" y="742"/>
                    <a:pt x="2405" y="848"/>
                    <a:pt x="2781" y="941"/>
                  </a:cubicBezTo>
                  <a:cubicBezTo>
                    <a:pt x="2777" y="928"/>
                    <a:pt x="2769" y="920"/>
                    <a:pt x="2756" y="916"/>
                  </a:cubicBezTo>
                  <a:cubicBezTo>
                    <a:pt x="1871" y="577"/>
                    <a:pt x="983" y="251"/>
                    <a:pt x="68" y="1"/>
                  </a:cubicBezTo>
                  <a:cubicBezTo>
                    <a:pt x="65" y="1"/>
                    <a:pt x="62" y="1"/>
                    <a:pt x="5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8"/>
            <p:cNvSpPr/>
            <p:nvPr/>
          </p:nvSpPr>
          <p:spPr>
            <a:xfrm>
              <a:off x="1270525" y="4866300"/>
              <a:ext cx="81500" cy="27675"/>
            </a:xfrm>
            <a:custGeom>
              <a:rect b="b" l="l" r="r" t="t"/>
              <a:pathLst>
                <a:path extrusionOk="0" h="1107" w="3260">
                  <a:moveTo>
                    <a:pt x="58" y="1"/>
                  </a:moveTo>
                  <a:cubicBezTo>
                    <a:pt x="29" y="1"/>
                    <a:pt x="4" y="18"/>
                    <a:pt x="1" y="48"/>
                  </a:cubicBezTo>
                  <a:cubicBezTo>
                    <a:pt x="1" y="52"/>
                    <a:pt x="1" y="57"/>
                    <a:pt x="1" y="57"/>
                  </a:cubicBezTo>
                  <a:cubicBezTo>
                    <a:pt x="119" y="103"/>
                    <a:pt x="238" y="150"/>
                    <a:pt x="356" y="196"/>
                  </a:cubicBezTo>
                  <a:cubicBezTo>
                    <a:pt x="602" y="260"/>
                    <a:pt x="843" y="336"/>
                    <a:pt x="1084" y="412"/>
                  </a:cubicBezTo>
                  <a:lnTo>
                    <a:pt x="1072" y="412"/>
                  </a:lnTo>
                  <a:cubicBezTo>
                    <a:pt x="1486" y="548"/>
                    <a:pt x="1897" y="696"/>
                    <a:pt x="2307" y="852"/>
                  </a:cubicBezTo>
                  <a:cubicBezTo>
                    <a:pt x="2621" y="941"/>
                    <a:pt x="2938" y="1030"/>
                    <a:pt x="3260" y="1106"/>
                  </a:cubicBezTo>
                  <a:cubicBezTo>
                    <a:pt x="3255" y="1094"/>
                    <a:pt x="3243" y="1081"/>
                    <a:pt x="3230" y="1077"/>
                  </a:cubicBezTo>
                  <a:cubicBezTo>
                    <a:pt x="2189" y="692"/>
                    <a:pt x="1148" y="272"/>
                    <a:pt x="68" y="2"/>
                  </a:cubicBezTo>
                  <a:cubicBezTo>
                    <a:pt x="65" y="1"/>
                    <a:pt x="62"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8"/>
            <p:cNvSpPr/>
            <p:nvPr/>
          </p:nvSpPr>
          <p:spPr>
            <a:xfrm>
              <a:off x="1263975" y="4859900"/>
              <a:ext cx="73675" cy="30375"/>
            </a:xfrm>
            <a:custGeom>
              <a:rect b="b" l="l" r="r" t="t"/>
              <a:pathLst>
                <a:path extrusionOk="0" h="1215" w="2947">
                  <a:moveTo>
                    <a:pt x="62" y="0"/>
                  </a:moveTo>
                  <a:cubicBezTo>
                    <a:pt x="54" y="0"/>
                    <a:pt x="47" y="2"/>
                    <a:pt x="38" y="4"/>
                  </a:cubicBezTo>
                  <a:cubicBezTo>
                    <a:pt x="26" y="8"/>
                    <a:pt x="13" y="21"/>
                    <a:pt x="9" y="33"/>
                  </a:cubicBezTo>
                  <a:lnTo>
                    <a:pt x="9" y="29"/>
                  </a:lnTo>
                  <a:cubicBezTo>
                    <a:pt x="4" y="38"/>
                    <a:pt x="0" y="50"/>
                    <a:pt x="4" y="59"/>
                  </a:cubicBezTo>
                  <a:cubicBezTo>
                    <a:pt x="4" y="80"/>
                    <a:pt x="17" y="97"/>
                    <a:pt x="34" y="105"/>
                  </a:cubicBezTo>
                  <a:cubicBezTo>
                    <a:pt x="601" y="321"/>
                    <a:pt x="1156" y="571"/>
                    <a:pt x="1710" y="816"/>
                  </a:cubicBezTo>
                  <a:lnTo>
                    <a:pt x="1909" y="901"/>
                  </a:lnTo>
                  <a:cubicBezTo>
                    <a:pt x="2252" y="1015"/>
                    <a:pt x="2599" y="1117"/>
                    <a:pt x="2946" y="1214"/>
                  </a:cubicBezTo>
                  <a:cubicBezTo>
                    <a:pt x="2548" y="1058"/>
                    <a:pt x="2155" y="888"/>
                    <a:pt x="1761" y="715"/>
                  </a:cubicBezTo>
                  <a:cubicBezTo>
                    <a:pt x="1207" y="469"/>
                    <a:pt x="652" y="220"/>
                    <a:pt x="85" y="4"/>
                  </a:cubicBezTo>
                  <a:cubicBezTo>
                    <a:pt x="76" y="2"/>
                    <a:pt x="69" y="0"/>
                    <a:pt x="6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8"/>
            <p:cNvSpPr/>
            <p:nvPr/>
          </p:nvSpPr>
          <p:spPr>
            <a:xfrm>
              <a:off x="1336775" y="4893000"/>
              <a:ext cx="14200" cy="4650"/>
            </a:xfrm>
            <a:custGeom>
              <a:rect b="b" l="l" r="r" t="t"/>
              <a:pathLst>
                <a:path extrusionOk="0" h="186" w="568">
                  <a:moveTo>
                    <a:pt x="0" y="0"/>
                  </a:moveTo>
                  <a:lnTo>
                    <a:pt x="0" y="0"/>
                  </a:lnTo>
                  <a:cubicBezTo>
                    <a:pt x="161" y="64"/>
                    <a:pt x="326" y="123"/>
                    <a:pt x="487" y="182"/>
                  </a:cubicBezTo>
                  <a:cubicBezTo>
                    <a:pt x="495" y="184"/>
                    <a:pt x="503" y="185"/>
                    <a:pt x="510" y="185"/>
                  </a:cubicBezTo>
                  <a:cubicBezTo>
                    <a:pt x="518" y="185"/>
                    <a:pt x="525" y="184"/>
                    <a:pt x="534" y="182"/>
                  </a:cubicBezTo>
                  <a:cubicBezTo>
                    <a:pt x="546" y="174"/>
                    <a:pt x="559" y="165"/>
                    <a:pt x="563" y="153"/>
                  </a:cubicBezTo>
                  <a:cubicBezTo>
                    <a:pt x="563" y="150"/>
                    <a:pt x="565" y="149"/>
                    <a:pt x="566" y="148"/>
                  </a:cubicBezTo>
                  <a:lnTo>
                    <a:pt x="566" y="148"/>
                  </a:lnTo>
                  <a:cubicBezTo>
                    <a:pt x="566" y="148"/>
                    <a:pt x="567" y="148"/>
                    <a:pt x="567" y="148"/>
                  </a:cubicBezTo>
                  <a:lnTo>
                    <a:pt x="567" y="144"/>
                  </a:lnTo>
                  <a:cubicBezTo>
                    <a:pt x="567" y="146"/>
                    <a:pt x="567" y="147"/>
                    <a:pt x="566" y="148"/>
                  </a:cubicBezTo>
                  <a:lnTo>
                    <a:pt x="566" y="148"/>
                  </a:lnTo>
                  <a:cubicBezTo>
                    <a:pt x="376" y="101"/>
                    <a:pt x="190" y="51"/>
                    <a:pt x="0" y="0"/>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8"/>
            <p:cNvSpPr/>
            <p:nvPr/>
          </p:nvSpPr>
          <p:spPr>
            <a:xfrm>
              <a:off x="1271800" y="4866850"/>
              <a:ext cx="58325" cy="21300"/>
            </a:xfrm>
            <a:custGeom>
              <a:rect b="b" l="l" r="r" t="t"/>
              <a:pathLst>
                <a:path extrusionOk="0" h="852" w="2333">
                  <a:moveTo>
                    <a:pt x="65" y="0"/>
                  </a:moveTo>
                  <a:cubicBezTo>
                    <a:pt x="42" y="0"/>
                    <a:pt x="18" y="13"/>
                    <a:pt x="9" y="35"/>
                  </a:cubicBezTo>
                  <a:lnTo>
                    <a:pt x="5" y="35"/>
                  </a:lnTo>
                  <a:cubicBezTo>
                    <a:pt x="0" y="43"/>
                    <a:pt x="0" y="47"/>
                    <a:pt x="0" y="56"/>
                  </a:cubicBezTo>
                  <a:cubicBezTo>
                    <a:pt x="191" y="132"/>
                    <a:pt x="381" y="204"/>
                    <a:pt x="576" y="276"/>
                  </a:cubicBezTo>
                  <a:cubicBezTo>
                    <a:pt x="881" y="386"/>
                    <a:pt x="1194" y="496"/>
                    <a:pt x="1503" y="598"/>
                  </a:cubicBezTo>
                  <a:cubicBezTo>
                    <a:pt x="1778" y="686"/>
                    <a:pt x="2053" y="771"/>
                    <a:pt x="2333" y="852"/>
                  </a:cubicBezTo>
                  <a:cubicBezTo>
                    <a:pt x="2189" y="801"/>
                    <a:pt x="2045" y="746"/>
                    <a:pt x="1901" y="695"/>
                  </a:cubicBezTo>
                  <a:cubicBezTo>
                    <a:pt x="1296" y="471"/>
                    <a:pt x="690" y="238"/>
                    <a:pt x="89" y="5"/>
                  </a:cubicBezTo>
                  <a:cubicBezTo>
                    <a:pt x="82" y="2"/>
                    <a:pt x="73" y="0"/>
                    <a:pt x="6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8"/>
            <p:cNvSpPr/>
            <p:nvPr/>
          </p:nvSpPr>
          <p:spPr>
            <a:xfrm>
              <a:off x="1323750" y="4889175"/>
              <a:ext cx="42250" cy="14050"/>
            </a:xfrm>
            <a:custGeom>
              <a:rect b="b" l="l" r="r" t="t"/>
              <a:pathLst>
                <a:path extrusionOk="0" h="562" w="1690">
                  <a:moveTo>
                    <a:pt x="1" y="1"/>
                  </a:moveTo>
                  <a:cubicBezTo>
                    <a:pt x="534" y="196"/>
                    <a:pt x="1071" y="386"/>
                    <a:pt x="1613" y="560"/>
                  </a:cubicBezTo>
                  <a:cubicBezTo>
                    <a:pt x="1618" y="561"/>
                    <a:pt x="1622" y="561"/>
                    <a:pt x="1627" y="561"/>
                  </a:cubicBezTo>
                  <a:cubicBezTo>
                    <a:pt x="1639" y="561"/>
                    <a:pt x="1650" y="557"/>
                    <a:pt x="1660" y="551"/>
                  </a:cubicBezTo>
                  <a:cubicBezTo>
                    <a:pt x="1672" y="538"/>
                    <a:pt x="1681" y="526"/>
                    <a:pt x="1685" y="509"/>
                  </a:cubicBezTo>
                  <a:cubicBezTo>
                    <a:pt x="1689" y="492"/>
                    <a:pt x="1685" y="475"/>
                    <a:pt x="1677" y="462"/>
                  </a:cubicBezTo>
                  <a:cubicBezTo>
                    <a:pt x="1668" y="454"/>
                    <a:pt x="1660" y="445"/>
                    <a:pt x="1651" y="441"/>
                  </a:cubicBezTo>
                  <a:lnTo>
                    <a:pt x="1355" y="344"/>
                  </a:lnTo>
                  <a:cubicBezTo>
                    <a:pt x="1346" y="350"/>
                    <a:pt x="1334" y="354"/>
                    <a:pt x="1324" y="354"/>
                  </a:cubicBezTo>
                  <a:cubicBezTo>
                    <a:pt x="1320" y="354"/>
                    <a:pt x="1316" y="353"/>
                    <a:pt x="1313" y="352"/>
                  </a:cubicBezTo>
                  <a:cubicBezTo>
                    <a:pt x="873" y="246"/>
                    <a:pt x="432" y="132"/>
                    <a:pt x="1"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8"/>
            <p:cNvSpPr/>
            <p:nvPr/>
          </p:nvSpPr>
          <p:spPr>
            <a:xfrm>
              <a:off x="1273175" y="4862075"/>
              <a:ext cx="69450" cy="29575"/>
            </a:xfrm>
            <a:custGeom>
              <a:rect b="b" l="l" r="r" t="t"/>
              <a:pathLst>
                <a:path extrusionOk="0" h="1183" w="2778">
                  <a:moveTo>
                    <a:pt x="61" y="1"/>
                  </a:moveTo>
                  <a:cubicBezTo>
                    <a:pt x="39" y="1"/>
                    <a:pt x="18" y="13"/>
                    <a:pt x="9" y="35"/>
                  </a:cubicBezTo>
                  <a:cubicBezTo>
                    <a:pt x="5" y="39"/>
                    <a:pt x="0" y="52"/>
                    <a:pt x="5" y="61"/>
                  </a:cubicBezTo>
                  <a:cubicBezTo>
                    <a:pt x="5" y="82"/>
                    <a:pt x="17" y="99"/>
                    <a:pt x="34" y="107"/>
                  </a:cubicBezTo>
                  <a:cubicBezTo>
                    <a:pt x="576" y="391"/>
                    <a:pt x="1131" y="645"/>
                    <a:pt x="1698" y="869"/>
                  </a:cubicBezTo>
                  <a:cubicBezTo>
                    <a:pt x="2057" y="983"/>
                    <a:pt x="2417" y="1089"/>
                    <a:pt x="2777" y="1182"/>
                  </a:cubicBezTo>
                  <a:cubicBezTo>
                    <a:pt x="2773" y="1178"/>
                    <a:pt x="2769" y="1178"/>
                    <a:pt x="2764" y="1174"/>
                  </a:cubicBezTo>
                  <a:cubicBezTo>
                    <a:pt x="1859" y="814"/>
                    <a:pt x="944" y="467"/>
                    <a:pt x="85" y="6"/>
                  </a:cubicBezTo>
                  <a:cubicBezTo>
                    <a:pt x="77" y="2"/>
                    <a:pt x="69" y="1"/>
                    <a:pt x="6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8"/>
            <p:cNvSpPr/>
            <p:nvPr/>
          </p:nvSpPr>
          <p:spPr>
            <a:xfrm>
              <a:off x="1272650" y="4863350"/>
              <a:ext cx="65300" cy="27025"/>
            </a:xfrm>
            <a:custGeom>
              <a:rect b="b" l="l" r="r" t="t"/>
              <a:pathLst>
                <a:path extrusionOk="0" h="1081" w="2612">
                  <a:moveTo>
                    <a:pt x="61" y="0"/>
                  </a:moveTo>
                  <a:cubicBezTo>
                    <a:pt x="39" y="0"/>
                    <a:pt x="18" y="12"/>
                    <a:pt x="9" y="31"/>
                  </a:cubicBezTo>
                  <a:cubicBezTo>
                    <a:pt x="5" y="39"/>
                    <a:pt x="0" y="48"/>
                    <a:pt x="5" y="60"/>
                  </a:cubicBezTo>
                  <a:cubicBezTo>
                    <a:pt x="5" y="82"/>
                    <a:pt x="17" y="98"/>
                    <a:pt x="34" y="107"/>
                  </a:cubicBezTo>
                  <a:cubicBezTo>
                    <a:pt x="529" y="323"/>
                    <a:pt x="1029" y="543"/>
                    <a:pt x="1524" y="754"/>
                  </a:cubicBezTo>
                  <a:cubicBezTo>
                    <a:pt x="1884" y="869"/>
                    <a:pt x="2248" y="979"/>
                    <a:pt x="2612" y="1080"/>
                  </a:cubicBezTo>
                  <a:cubicBezTo>
                    <a:pt x="1765" y="738"/>
                    <a:pt x="923" y="369"/>
                    <a:pt x="85" y="5"/>
                  </a:cubicBezTo>
                  <a:cubicBezTo>
                    <a:pt x="77" y="2"/>
                    <a:pt x="69" y="0"/>
                    <a:pt x="6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8"/>
            <p:cNvSpPr/>
            <p:nvPr/>
          </p:nvSpPr>
          <p:spPr>
            <a:xfrm>
              <a:off x="1335825" y="4892675"/>
              <a:ext cx="14925" cy="5325"/>
            </a:xfrm>
            <a:custGeom>
              <a:rect b="b" l="l" r="r" t="t"/>
              <a:pathLst>
                <a:path extrusionOk="0" h="213" w="597">
                  <a:moveTo>
                    <a:pt x="0" y="1"/>
                  </a:moveTo>
                  <a:lnTo>
                    <a:pt x="0" y="1"/>
                  </a:lnTo>
                  <a:cubicBezTo>
                    <a:pt x="169" y="68"/>
                    <a:pt x="339" y="140"/>
                    <a:pt x="512" y="208"/>
                  </a:cubicBezTo>
                  <a:cubicBezTo>
                    <a:pt x="520" y="211"/>
                    <a:pt x="528" y="213"/>
                    <a:pt x="536" y="213"/>
                  </a:cubicBezTo>
                  <a:cubicBezTo>
                    <a:pt x="558" y="213"/>
                    <a:pt x="580" y="200"/>
                    <a:pt x="593" y="178"/>
                  </a:cubicBezTo>
                  <a:cubicBezTo>
                    <a:pt x="597" y="170"/>
                    <a:pt x="597" y="166"/>
                    <a:pt x="597" y="157"/>
                  </a:cubicBezTo>
                  <a:cubicBezTo>
                    <a:pt x="398" y="106"/>
                    <a:pt x="199" y="51"/>
                    <a:pt x="0"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8"/>
            <p:cNvSpPr/>
            <p:nvPr/>
          </p:nvSpPr>
          <p:spPr>
            <a:xfrm>
              <a:off x="1270750" y="4863225"/>
              <a:ext cx="71325" cy="28200"/>
            </a:xfrm>
            <a:custGeom>
              <a:rect b="b" l="l" r="r" t="t"/>
              <a:pathLst>
                <a:path extrusionOk="0" h="1128" w="2853">
                  <a:moveTo>
                    <a:pt x="62" y="1"/>
                  </a:moveTo>
                  <a:cubicBezTo>
                    <a:pt x="39" y="1"/>
                    <a:pt x="18" y="12"/>
                    <a:pt x="9" y="36"/>
                  </a:cubicBezTo>
                  <a:lnTo>
                    <a:pt x="9" y="31"/>
                  </a:lnTo>
                  <a:cubicBezTo>
                    <a:pt x="4" y="40"/>
                    <a:pt x="0" y="53"/>
                    <a:pt x="0" y="61"/>
                  </a:cubicBezTo>
                  <a:cubicBezTo>
                    <a:pt x="0" y="87"/>
                    <a:pt x="17" y="108"/>
                    <a:pt x="38" y="116"/>
                  </a:cubicBezTo>
                  <a:cubicBezTo>
                    <a:pt x="614" y="328"/>
                    <a:pt x="1181" y="565"/>
                    <a:pt x="1748" y="806"/>
                  </a:cubicBezTo>
                  <a:cubicBezTo>
                    <a:pt x="2112" y="920"/>
                    <a:pt x="2480" y="1030"/>
                    <a:pt x="2853" y="1128"/>
                  </a:cubicBezTo>
                  <a:cubicBezTo>
                    <a:pt x="1930" y="755"/>
                    <a:pt x="1024" y="345"/>
                    <a:pt x="89" y="6"/>
                  </a:cubicBezTo>
                  <a:cubicBezTo>
                    <a:pt x="80" y="2"/>
                    <a:pt x="71" y="1"/>
                    <a:pt x="6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8"/>
            <p:cNvSpPr/>
            <p:nvPr/>
          </p:nvSpPr>
          <p:spPr>
            <a:xfrm>
              <a:off x="1338050" y="4893300"/>
              <a:ext cx="11025" cy="3725"/>
            </a:xfrm>
            <a:custGeom>
              <a:rect b="b" l="l" r="r" t="t"/>
              <a:pathLst>
                <a:path extrusionOk="0" h="149" w="441">
                  <a:moveTo>
                    <a:pt x="0" y="1"/>
                  </a:moveTo>
                  <a:lnTo>
                    <a:pt x="0" y="1"/>
                  </a:lnTo>
                  <a:cubicBezTo>
                    <a:pt x="119" y="47"/>
                    <a:pt x="237" y="94"/>
                    <a:pt x="356" y="141"/>
                  </a:cubicBezTo>
                  <a:cubicBezTo>
                    <a:pt x="365" y="146"/>
                    <a:pt x="374" y="148"/>
                    <a:pt x="384" y="148"/>
                  </a:cubicBezTo>
                  <a:cubicBezTo>
                    <a:pt x="407" y="148"/>
                    <a:pt x="428" y="136"/>
                    <a:pt x="440" y="115"/>
                  </a:cubicBezTo>
                  <a:cubicBezTo>
                    <a:pt x="292" y="77"/>
                    <a:pt x="148" y="39"/>
                    <a:pt x="0"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8"/>
            <p:cNvSpPr/>
            <p:nvPr/>
          </p:nvSpPr>
          <p:spPr>
            <a:xfrm>
              <a:off x="1267350" y="4861300"/>
              <a:ext cx="74725" cy="30125"/>
            </a:xfrm>
            <a:custGeom>
              <a:rect b="b" l="l" r="r" t="t"/>
              <a:pathLst>
                <a:path extrusionOk="0" h="1205" w="2989">
                  <a:moveTo>
                    <a:pt x="58" y="1"/>
                  </a:moveTo>
                  <a:cubicBezTo>
                    <a:pt x="50" y="1"/>
                    <a:pt x="43" y="3"/>
                    <a:pt x="35" y="7"/>
                  </a:cubicBezTo>
                  <a:cubicBezTo>
                    <a:pt x="22" y="11"/>
                    <a:pt x="9" y="20"/>
                    <a:pt x="5" y="32"/>
                  </a:cubicBezTo>
                  <a:cubicBezTo>
                    <a:pt x="1" y="41"/>
                    <a:pt x="1" y="49"/>
                    <a:pt x="1" y="58"/>
                  </a:cubicBezTo>
                  <a:cubicBezTo>
                    <a:pt x="1" y="79"/>
                    <a:pt x="13" y="100"/>
                    <a:pt x="30" y="108"/>
                  </a:cubicBezTo>
                  <a:cubicBezTo>
                    <a:pt x="729" y="367"/>
                    <a:pt x="1414" y="659"/>
                    <a:pt x="2100" y="951"/>
                  </a:cubicBezTo>
                  <a:cubicBezTo>
                    <a:pt x="2396" y="1040"/>
                    <a:pt x="2693" y="1124"/>
                    <a:pt x="2989" y="1205"/>
                  </a:cubicBezTo>
                  <a:cubicBezTo>
                    <a:pt x="2024" y="798"/>
                    <a:pt x="1063" y="371"/>
                    <a:pt x="81" y="7"/>
                  </a:cubicBezTo>
                  <a:cubicBezTo>
                    <a:pt x="73" y="3"/>
                    <a:pt x="65" y="1"/>
                    <a:pt x="5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8"/>
            <p:cNvSpPr/>
            <p:nvPr/>
          </p:nvSpPr>
          <p:spPr>
            <a:xfrm>
              <a:off x="1341100" y="4894150"/>
              <a:ext cx="18850" cy="6750"/>
            </a:xfrm>
            <a:custGeom>
              <a:rect b="b" l="l" r="r" t="t"/>
              <a:pathLst>
                <a:path extrusionOk="0" h="270" w="754">
                  <a:moveTo>
                    <a:pt x="1" y="1"/>
                  </a:moveTo>
                  <a:cubicBezTo>
                    <a:pt x="217" y="90"/>
                    <a:pt x="428" y="179"/>
                    <a:pt x="644" y="263"/>
                  </a:cubicBezTo>
                  <a:cubicBezTo>
                    <a:pt x="654" y="268"/>
                    <a:pt x="663" y="270"/>
                    <a:pt x="671" y="270"/>
                  </a:cubicBezTo>
                  <a:cubicBezTo>
                    <a:pt x="724" y="270"/>
                    <a:pt x="753" y="191"/>
                    <a:pt x="695" y="162"/>
                  </a:cubicBezTo>
                  <a:lnTo>
                    <a:pt x="657" y="149"/>
                  </a:lnTo>
                  <a:cubicBezTo>
                    <a:pt x="648" y="152"/>
                    <a:pt x="639" y="155"/>
                    <a:pt x="630" y="155"/>
                  </a:cubicBezTo>
                  <a:cubicBezTo>
                    <a:pt x="626" y="155"/>
                    <a:pt x="622" y="154"/>
                    <a:pt x="619" y="153"/>
                  </a:cubicBezTo>
                  <a:cubicBezTo>
                    <a:pt x="411" y="107"/>
                    <a:pt x="208" y="52"/>
                    <a:pt x="1" y="1"/>
                  </a:cubicBezTo>
                  <a:close/>
                </a:path>
              </a:pathLst>
            </a:custGeom>
            <a:solidFill>
              <a:srgbClr val="2E76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8"/>
            <p:cNvSpPr/>
            <p:nvPr/>
          </p:nvSpPr>
          <p:spPr>
            <a:xfrm>
              <a:off x="1161550" y="4741900"/>
              <a:ext cx="25" cy="25"/>
            </a:xfrm>
            <a:custGeom>
              <a:rect b="b" l="l" r="r" t="t"/>
              <a:pathLst>
                <a:path extrusionOk="0" h="1" w="1">
                  <a:moveTo>
                    <a:pt x="0" y="0"/>
                  </a:move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8"/>
            <p:cNvSpPr/>
            <p:nvPr/>
          </p:nvSpPr>
          <p:spPr>
            <a:xfrm>
              <a:off x="1161550" y="4741900"/>
              <a:ext cx="25" cy="25"/>
            </a:xfrm>
            <a:custGeom>
              <a:rect b="b" l="l" r="r" t="t"/>
              <a:pathLst>
                <a:path extrusionOk="0" h="1" w="1">
                  <a:moveTo>
                    <a:pt x="0" y="0"/>
                  </a:move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8"/>
            <p:cNvSpPr/>
            <p:nvPr/>
          </p:nvSpPr>
          <p:spPr>
            <a:xfrm>
              <a:off x="1238350" y="4782625"/>
              <a:ext cx="25" cy="250"/>
            </a:xfrm>
            <a:custGeom>
              <a:rect b="b" l="l" r="r" t="t"/>
              <a:pathLst>
                <a:path extrusionOk="0" h="10" w="1">
                  <a:moveTo>
                    <a:pt x="1" y="9"/>
                  </a:moveTo>
                  <a:lnTo>
                    <a:pt x="1" y="9"/>
                  </a:lnTo>
                  <a:cubicBezTo>
                    <a:pt x="1" y="9"/>
                    <a:pt x="1" y="9"/>
                    <a:pt x="1" y="9"/>
                  </a:cubicBezTo>
                  <a:lnTo>
                    <a:pt x="1" y="1"/>
                  </a:lnTo>
                  <a:lnTo>
                    <a:pt x="1" y="5"/>
                  </a:ln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8"/>
            <p:cNvSpPr/>
            <p:nvPr/>
          </p:nvSpPr>
          <p:spPr>
            <a:xfrm>
              <a:off x="1233500" y="4798075"/>
              <a:ext cx="125" cy="125"/>
            </a:xfrm>
            <a:custGeom>
              <a:rect b="b" l="l" r="r" t="t"/>
              <a:pathLst>
                <a:path extrusionOk="0" h="5" w="5">
                  <a:moveTo>
                    <a:pt x="5" y="1"/>
                  </a:moveTo>
                  <a:lnTo>
                    <a:pt x="0" y="5"/>
                  </a:lnTo>
                  <a:cubicBezTo>
                    <a:pt x="0" y="5"/>
                    <a:pt x="5" y="5"/>
                    <a:pt x="5" y="1"/>
                  </a:cubicBez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8"/>
            <p:cNvSpPr/>
            <p:nvPr/>
          </p:nvSpPr>
          <p:spPr>
            <a:xfrm>
              <a:off x="1222800" y="4801775"/>
              <a:ext cx="150" cy="25"/>
            </a:xfrm>
            <a:custGeom>
              <a:rect b="b" l="l" r="r" t="t"/>
              <a:pathLst>
                <a:path extrusionOk="0" h="1" w="6">
                  <a:moveTo>
                    <a:pt x="5" y="1"/>
                  </a:moveTo>
                  <a:lnTo>
                    <a:pt x="1" y="1"/>
                  </a:lnTo>
                  <a:lnTo>
                    <a:pt x="5" y="1"/>
                  </a:ln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8"/>
            <p:cNvSpPr/>
            <p:nvPr/>
          </p:nvSpPr>
          <p:spPr>
            <a:xfrm>
              <a:off x="1097950" y="4677775"/>
              <a:ext cx="25" cy="25"/>
            </a:xfrm>
            <a:custGeom>
              <a:rect b="b" l="l" r="r" t="t"/>
              <a:pathLst>
                <a:path extrusionOk="0" h="1" w="1">
                  <a:moveTo>
                    <a:pt x="0" y="0"/>
                  </a:move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8"/>
            <p:cNvSpPr/>
            <p:nvPr/>
          </p:nvSpPr>
          <p:spPr>
            <a:xfrm>
              <a:off x="1097950" y="4677675"/>
              <a:ext cx="25" cy="25"/>
            </a:xfrm>
            <a:custGeom>
              <a:rect b="b" l="l" r="r" t="t"/>
              <a:pathLst>
                <a:path extrusionOk="0" h="1" w="1">
                  <a:moveTo>
                    <a:pt x="0" y="0"/>
                  </a:moveTo>
                  <a:lnTo>
                    <a:pt x="0" y="0"/>
                  </a:lnTo>
                  <a:lnTo>
                    <a:pt x="0" y="0"/>
                  </a:lnTo>
                  <a:lnTo>
                    <a:pt x="0" y="0"/>
                  </a:ln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8"/>
            <p:cNvSpPr/>
            <p:nvPr/>
          </p:nvSpPr>
          <p:spPr>
            <a:xfrm>
              <a:off x="1161225" y="4741900"/>
              <a:ext cx="350" cy="125"/>
            </a:xfrm>
            <a:custGeom>
              <a:rect b="b" l="l" r="r" t="t"/>
              <a:pathLst>
                <a:path extrusionOk="0" h="5" w="14">
                  <a:moveTo>
                    <a:pt x="0" y="4"/>
                  </a:moveTo>
                  <a:lnTo>
                    <a:pt x="13" y="0"/>
                  </a:ln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8"/>
            <p:cNvSpPr/>
            <p:nvPr/>
          </p:nvSpPr>
          <p:spPr>
            <a:xfrm>
              <a:off x="1097850" y="4677775"/>
              <a:ext cx="25" cy="25"/>
            </a:xfrm>
            <a:custGeom>
              <a:rect b="b" l="l" r="r" t="t"/>
              <a:pathLst>
                <a:path extrusionOk="0" h="1" w="1">
                  <a:moveTo>
                    <a:pt x="0" y="0"/>
                  </a:move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8"/>
            <p:cNvSpPr/>
            <p:nvPr/>
          </p:nvSpPr>
          <p:spPr>
            <a:xfrm>
              <a:off x="1097850" y="4677775"/>
              <a:ext cx="25" cy="25"/>
            </a:xfrm>
            <a:custGeom>
              <a:rect b="b" l="l" r="r" t="t"/>
              <a:pathLst>
                <a:path extrusionOk="0" h="1" w="1">
                  <a:moveTo>
                    <a:pt x="0" y="0"/>
                  </a:move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8"/>
            <p:cNvSpPr/>
            <p:nvPr/>
          </p:nvSpPr>
          <p:spPr>
            <a:xfrm>
              <a:off x="1097850" y="4677675"/>
              <a:ext cx="25" cy="25"/>
            </a:xfrm>
            <a:custGeom>
              <a:rect b="b" l="l" r="r" t="t"/>
              <a:pathLst>
                <a:path extrusionOk="0" h="1" w="1">
                  <a:moveTo>
                    <a:pt x="0" y="0"/>
                  </a:moveTo>
                  <a:lnTo>
                    <a:pt x="0" y="0"/>
                  </a:lnTo>
                  <a:lnTo>
                    <a:pt x="0" y="0"/>
                  </a:lnTo>
                  <a:lnTo>
                    <a:pt x="0" y="0"/>
                  </a:ln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8"/>
            <p:cNvSpPr/>
            <p:nvPr/>
          </p:nvSpPr>
          <p:spPr>
            <a:xfrm>
              <a:off x="1100175" y="4677775"/>
              <a:ext cx="125" cy="25"/>
            </a:xfrm>
            <a:custGeom>
              <a:rect b="b" l="l" r="r" t="t"/>
              <a:pathLst>
                <a:path extrusionOk="0" h="1" w="5">
                  <a:moveTo>
                    <a:pt x="0" y="0"/>
                  </a:moveTo>
                  <a:cubicBezTo>
                    <a:pt x="0" y="0"/>
                    <a:pt x="5" y="0"/>
                    <a:pt x="5" y="0"/>
                  </a:cubicBezTo>
                  <a:close/>
                </a:path>
              </a:pathLst>
            </a:custGeom>
            <a:solidFill>
              <a:srgbClr val="3FA3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8"/>
            <p:cNvSpPr/>
            <p:nvPr/>
          </p:nvSpPr>
          <p:spPr>
            <a:xfrm>
              <a:off x="1114875" y="4389425"/>
              <a:ext cx="232175" cy="506975"/>
            </a:xfrm>
            <a:custGeom>
              <a:rect b="b" l="l" r="r" t="t"/>
              <a:pathLst>
                <a:path extrusionOk="0" h="20279" w="9287">
                  <a:moveTo>
                    <a:pt x="4322" y="6527"/>
                  </a:moveTo>
                  <a:lnTo>
                    <a:pt x="4322" y="6527"/>
                  </a:lnTo>
                  <a:cubicBezTo>
                    <a:pt x="4322" y="6528"/>
                    <a:pt x="4322" y="6529"/>
                    <a:pt x="4321" y="6530"/>
                  </a:cubicBezTo>
                  <a:lnTo>
                    <a:pt x="4321" y="6530"/>
                  </a:lnTo>
                  <a:cubicBezTo>
                    <a:pt x="4322" y="6529"/>
                    <a:pt x="4322" y="6528"/>
                    <a:pt x="4322" y="6527"/>
                  </a:cubicBezTo>
                  <a:close/>
                  <a:moveTo>
                    <a:pt x="2202" y="1423"/>
                  </a:moveTo>
                  <a:cubicBezTo>
                    <a:pt x="2231" y="1427"/>
                    <a:pt x="2252" y="1444"/>
                    <a:pt x="2257" y="1469"/>
                  </a:cubicBezTo>
                  <a:cubicBezTo>
                    <a:pt x="2375" y="2299"/>
                    <a:pt x="2532" y="3124"/>
                    <a:pt x="2731" y="3941"/>
                  </a:cubicBezTo>
                  <a:cubicBezTo>
                    <a:pt x="2752" y="4009"/>
                    <a:pt x="2769" y="4081"/>
                    <a:pt x="2786" y="4153"/>
                  </a:cubicBezTo>
                  <a:lnTo>
                    <a:pt x="2798" y="4144"/>
                  </a:lnTo>
                  <a:cubicBezTo>
                    <a:pt x="2811" y="4132"/>
                    <a:pt x="2824" y="4123"/>
                    <a:pt x="2836" y="4110"/>
                  </a:cubicBezTo>
                  <a:cubicBezTo>
                    <a:pt x="2862" y="4077"/>
                    <a:pt x="2887" y="4043"/>
                    <a:pt x="2908" y="4005"/>
                  </a:cubicBezTo>
                  <a:cubicBezTo>
                    <a:pt x="2951" y="3916"/>
                    <a:pt x="2989" y="3823"/>
                    <a:pt x="3018" y="3730"/>
                  </a:cubicBezTo>
                  <a:cubicBezTo>
                    <a:pt x="3052" y="3615"/>
                    <a:pt x="3082" y="3501"/>
                    <a:pt x="3107" y="3387"/>
                  </a:cubicBezTo>
                  <a:cubicBezTo>
                    <a:pt x="3158" y="3154"/>
                    <a:pt x="3196" y="2917"/>
                    <a:pt x="3230" y="2680"/>
                  </a:cubicBezTo>
                  <a:cubicBezTo>
                    <a:pt x="3251" y="2519"/>
                    <a:pt x="3268" y="2358"/>
                    <a:pt x="3281" y="2197"/>
                  </a:cubicBezTo>
                  <a:cubicBezTo>
                    <a:pt x="3285" y="2170"/>
                    <a:pt x="3307" y="2146"/>
                    <a:pt x="3334" y="2146"/>
                  </a:cubicBezTo>
                  <a:cubicBezTo>
                    <a:pt x="3336" y="2146"/>
                    <a:pt x="3338" y="2146"/>
                    <a:pt x="3340" y="2147"/>
                  </a:cubicBezTo>
                  <a:cubicBezTo>
                    <a:pt x="3374" y="2147"/>
                    <a:pt x="3395" y="2176"/>
                    <a:pt x="3395" y="2206"/>
                  </a:cubicBezTo>
                  <a:cubicBezTo>
                    <a:pt x="3395" y="2244"/>
                    <a:pt x="3391" y="2282"/>
                    <a:pt x="3387" y="2316"/>
                  </a:cubicBezTo>
                  <a:cubicBezTo>
                    <a:pt x="3370" y="2477"/>
                    <a:pt x="3353" y="2638"/>
                    <a:pt x="3327" y="2798"/>
                  </a:cubicBezTo>
                  <a:cubicBezTo>
                    <a:pt x="3298" y="3002"/>
                    <a:pt x="3264" y="3205"/>
                    <a:pt x="3222" y="3408"/>
                  </a:cubicBezTo>
                  <a:cubicBezTo>
                    <a:pt x="3200" y="3505"/>
                    <a:pt x="3179" y="3603"/>
                    <a:pt x="3150" y="3700"/>
                  </a:cubicBezTo>
                  <a:cubicBezTo>
                    <a:pt x="3124" y="3780"/>
                    <a:pt x="3099" y="3861"/>
                    <a:pt x="3065" y="3941"/>
                  </a:cubicBezTo>
                  <a:cubicBezTo>
                    <a:pt x="3040" y="4009"/>
                    <a:pt x="3006" y="4077"/>
                    <a:pt x="2963" y="4136"/>
                  </a:cubicBezTo>
                  <a:cubicBezTo>
                    <a:pt x="2934" y="4178"/>
                    <a:pt x="2896" y="4212"/>
                    <a:pt x="2849" y="4242"/>
                  </a:cubicBezTo>
                  <a:cubicBezTo>
                    <a:pt x="2841" y="4246"/>
                    <a:pt x="2828" y="4250"/>
                    <a:pt x="2820" y="4254"/>
                  </a:cubicBezTo>
                  <a:cubicBezTo>
                    <a:pt x="2997" y="4953"/>
                    <a:pt x="3196" y="5647"/>
                    <a:pt x="3416" y="6333"/>
                  </a:cubicBezTo>
                  <a:cubicBezTo>
                    <a:pt x="3535" y="6697"/>
                    <a:pt x="3662" y="7061"/>
                    <a:pt x="3789" y="7420"/>
                  </a:cubicBezTo>
                  <a:cubicBezTo>
                    <a:pt x="3818" y="7408"/>
                    <a:pt x="3852" y="7391"/>
                    <a:pt x="3882" y="7374"/>
                  </a:cubicBezTo>
                  <a:cubicBezTo>
                    <a:pt x="3924" y="7344"/>
                    <a:pt x="3967" y="7306"/>
                    <a:pt x="4005" y="7264"/>
                  </a:cubicBezTo>
                  <a:lnTo>
                    <a:pt x="4005" y="7264"/>
                  </a:lnTo>
                  <a:cubicBezTo>
                    <a:pt x="4005" y="7268"/>
                    <a:pt x="4000" y="7268"/>
                    <a:pt x="4000" y="7272"/>
                  </a:cubicBezTo>
                  <a:cubicBezTo>
                    <a:pt x="4005" y="7268"/>
                    <a:pt x="4005" y="7268"/>
                    <a:pt x="4009" y="7264"/>
                  </a:cubicBezTo>
                  <a:cubicBezTo>
                    <a:pt x="4060" y="7200"/>
                    <a:pt x="4102" y="7137"/>
                    <a:pt x="4140" y="7065"/>
                  </a:cubicBezTo>
                  <a:cubicBezTo>
                    <a:pt x="4220" y="6892"/>
                    <a:pt x="4283" y="6715"/>
                    <a:pt x="4321" y="6530"/>
                  </a:cubicBezTo>
                  <a:lnTo>
                    <a:pt x="4321" y="6530"/>
                  </a:lnTo>
                  <a:cubicBezTo>
                    <a:pt x="4321" y="6532"/>
                    <a:pt x="4319" y="6535"/>
                    <a:pt x="4318" y="6537"/>
                  </a:cubicBezTo>
                  <a:lnTo>
                    <a:pt x="4318" y="6537"/>
                  </a:lnTo>
                  <a:cubicBezTo>
                    <a:pt x="4398" y="6153"/>
                    <a:pt x="4436" y="5764"/>
                    <a:pt x="4445" y="5372"/>
                  </a:cubicBezTo>
                  <a:cubicBezTo>
                    <a:pt x="4453" y="5012"/>
                    <a:pt x="4445" y="4656"/>
                    <a:pt x="4432" y="4297"/>
                  </a:cubicBezTo>
                  <a:lnTo>
                    <a:pt x="4432" y="4284"/>
                  </a:lnTo>
                  <a:cubicBezTo>
                    <a:pt x="4424" y="4110"/>
                    <a:pt x="4411" y="3937"/>
                    <a:pt x="4402" y="3768"/>
                  </a:cubicBezTo>
                  <a:cubicBezTo>
                    <a:pt x="4398" y="3751"/>
                    <a:pt x="4402" y="3738"/>
                    <a:pt x="4411" y="3725"/>
                  </a:cubicBezTo>
                  <a:cubicBezTo>
                    <a:pt x="4419" y="3713"/>
                    <a:pt x="4432" y="3704"/>
                    <a:pt x="4449" y="3700"/>
                  </a:cubicBezTo>
                  <a:lnTo>
                    <a:pt x="4462" y="3700"/>
                  </a:lnTo>
                  <a:cubicBezTo>
                    <a:pt x="4470" y="3700"/>
                    <a:pt x="4483" y="3704"/>
                    <a:pt x="4491" y="3713"/>
                  </a:cubicBezTo>
                  <a:cubicBezTo>
                    <a:pt x="4504" y="3721"/>
                    <a:pt x="4513" y="3734"/>
                    <a:pt x="4517" y="3746"/>
                  </a:cubicBezTo>
                  <a:cubicBezTo>
                    <a:pt x="4525" y="3924"/>
                    <a:pt x="4534" y="4098"/>
                    <a:pt x="4542" y="4276"/>
                  </a:cubicBezTo>
                  <a:cubicBezTo>
                    <a:pt x="4555" y="4517"/>
                    <a:pt x="4559" y="4758"/>
                    <a:pt x="4563" y="4999"/>
                  </a:cubicBezTo>
                  <a:cubicBezTo>
                    <a:pt x="4563" y="5283"/>
                    <a:pt x="4555" y="5562"/>
                    <a:pt x="4534" y="5846"/>
                  </a:cubicBezTo>
                  <a:cubicBezTo>
                    <a:pt x="4513" y="6104"/>
                    <a:pt x="4474" y="6362"/>
                    <a:pt x="4419" y="6612"/>
                  </a:cubicBezTo>
                  <a:cubicBezTo>
                    <a:pt x="4381" y="6781"/>
                    <a:pt x="4322" y="6946"/>
                    <a:pt x="4246" y="7107"/>
                  </a:cubicBezTo>
                  <a:cubicBezTo>
                    <a:pt x="4212" y="7175"/>
                    <a:pt x="4174" y="7238"/>
                    <a:pt x="4127" y="7298"/>
                  </a:cubicBezTo>
                  <a:cubicBezTo>
                    <a:pt x="4089" y="7348"/>
                    <a:pt x="4043" y="7395"/>
                    <a:pt x="3992" y="7437"/>
                  </a:cubicBezTo>
                  <a:cubicBezTo>
                    <a:pt x="3941" y="7475"/>
                    <a:pt x="3886" y="7505"/>
                    <a:pt x="3827" y="7526"/>
                  </a:cubicBezTo>
                  <a:cubicBezTo>
                    <a:pt x="4271" y="8766"/>
                    <a:pt x="4775" y="9981"/>
                    <a:pt x="5312" y="11183"/>
                  </a:cubicBezTo>
                  <a:cubicBezTo>
                    <a:pt x="5346" y="11166"/>
                    <a:pt x="5376" y="11149"/>
                    <a:pt x="5410" y="11132"/>
                  </a:cubicBezTo>
                  <a:cubicBezTo>
                    <a:pt x="5410" y="11128"/>
                    <a:pt x="5414" y="11128"/>
                    <a:pt x="5414" y="11128"/>
                  </a:cubicBezTo>
                  <a:cubicBezTo>
                    <a:pt x="5418" y="11128"/>
                    <a:pt x="5418" y="11124"/>
                    <a:pt x="5418" y="11124"/>
                  </a:cubicBezTo>
                  <a:cubicBezTo>
                    <a:pt x="5494" y="11069"/>
                    <a:pt x="5566" y="11009"/>
                    <a:pt x="5630" y="10938"/>
                  </a:cubicBezTo>
                  <a:cubicBezTo>
                    <a:pt x="5715" y="10840"/>
                    <a:pt x="5786" y="10734"/>
                    <a:pt x="5846" y="10620"/>
                  </a:cubicBezTo>
                  <a:cubicBezTo>
                    <a:pt x="5981" y="10345"/>
                    <a:pt x="6083" y="10053"/>
                    <a:pt x="6146" y="9752"/>
                  </a:cubicBezTo>
                  <a:cubicBezTo>
                    <a:pt x="6248" y="9257"/>
                    <a:pt x="6307" y="8754"/>
                    <a:pt x="6324" y="8246"/>
                  </a:cubicBezTo>
                  <a:cubicBezTo>
                    <a:pt x="6341" y="7844"/>
                    <a:pt x="6341" y="7441"/>
                    <a:pt x="6332" y="7039"/>
                  </a:cubicBezTo>
                  <a:cubicBezTo>
                    <a:pt x="6332" y="7022"/>
                    <a:pt x="6341" y="7010"/>
                    <a:pt x="6354" y="7001"/>
                  </a:cubicBezTo>
                  <a:cubicBezTo>
                    <a:pt x="6362" y="6993"/>
                    <a:pt x="6375" y="6989"/>
                    <a:pt x="6392" y="6989"/>
                  </a:cubicBezTo>
                  <a:cubicBezTo>
                    <a:pt x="6404" y="6989"/>
                    <a:pt x="6421" y="6993"/>
                    <a:pt x="6430" y="7006"/>
                  </a:cubicBezTo>
                  <a:cubicBezTo>
                    <a:pt x="6438" y="7018"/>
                    <a:pt x="6443" y="7035"/>
                    <a:pt x="6443" y="7048"/>
                  </a:cubicBezTo>
                  <a:lnTo>
                    <a:pt x="6443" y="7065"/>
                  </a:lnTo>
                  <a:cubicBezTo>
                    <a:pt x="6451" y="7425"/>
                    <a:pt x="6451" y="7789"/>
                    <a:pt x="6438" y="8153"/>
                  </a:cubicBezTo>
                  <a:cubicBezTo>
                    <a:pt x="6426" y="8605"/>
                    <a:pt x="6379" y="9058"/>
                    <a:pt x="6303" y="9507"/>
                  </a:cubicBezTo>
                  <a:cubicBezTo>
                    <a:pt x="6269" y="9723"/>
                    <a:pt x="6218" y="9934"/>
                    <a:pt x="6155" y="10142"/>
                  </a:cubicBezTo>
                  <a:cubicBezTo>
                    <a:pt x="6100" y="10332"/>
                    <a:pt x="6024" y="10518"/>
                    <a:pt x="5935" y="10692"/>
                  </a:cubicBezTo>
                  <a:cubicBezTo>
                    <a:pt x="5888" y="10777"/>
                    <a:pt x="5837" y="10853"/>
                    <a:pt x="5778" y="10929"/>
                  </a:cubicBezTo>
                  <a:cubicBezTo>
                    <a:pt x="5731" y="10993"/>
                    <a:pt x="5681" y="11052"/>
                    <a:pt x="5621" y="11107"/>
                  </a:cubicBezTo>
                  <a:cubicBezTo>
                    <a:pt x="5541" y="11179"/>
                    <a:pt x="5456" y="11238"/>
                    <a:pt x="5359" y="11285"/>
                  </a:cubicBezTo>
                  <a:cubicBezTo>
                    <a:pt x="5465" y="11522"/>
                    <a:pt x="5571" y="11754"/>
                    <a:pt x="5676" y="11987"/>
                  </a:cubicBezTo>
                  <a:cubicBezTo>
                    <a:pt x="5820" y="12296"/>
                    <a:pt x="5964" y="12609"/>
                    <a:pt x="6112" y="12918"/>
                  </a:cubicBezTo>
                  <a:cubicBezTo>
                    <a:pt x="6265" y="13236"/>
                    <a:pt x="6413" y="13553"/>
                    <a:pt x="6557" y="13871"/>
                  </a:cubicBezTo>
                  <a:cubicBezTo>
                    <a:pt x="6752" y="14294"/>
                    <a:pt x="6938" y="14717"/>
                    <a:pt x="7120" y="15140"/>
                  </a:cubicBezTo>
                  <a:cubicBezTo>
                    <a:pt x="7158" y="15123"/>
                    <a:pt x="7196" y="15107"/>
                    <a:pt x="7230" y="15085"/>
                  </a:cubicBezTo>
                  <a:cubicBezTo>
                    <a:pt x="7276" y="15052"/>
                    <a:pt x="7323" y="15009"/>
                    <a:pt x="7361" y="14967"/>
                  </a:cubicBezTo>
                  <a:cubicBezTo>
                    <a:pt x="7424" y="14891"/>
                    <a:pt x="7475" y="14806"/>
                    <a:pt x="7522" y="14721"/>
                  </a:cubicBezTo>
                  <a:lnTo>
                    <a:pt x="7522" y="14721"/>
                  </a:lnTo>
                  <a:cubicBezTo>
                    <a:pt x="7518" y="14726"/>
                    <a:pt x="7518" y="14730"/>
                    <a:pt x="7513" y="14734"/>
                  </a:cubicBezTo>
                  <a:cubicBezTo>
                    <a:pt x="7615" y="14518"/>
                    <a:pt x="7683" y="14298"/>
                    <a:pt x="7725" y="14065"/>
                  </a:cubicBezTo>
                  <a:lnTo>
                    <a:pt x="7725" y="14070"/>
                  </a:lnTo>
                  <a:cubicBezTo>
                    <a:pt x="7776" y="13807"/>
                    <a:pt x="7810" y="13540"/>
                    <a:pt x="7827" y="13274"/>
                  </a:cubicBezTo>
                  <a:cubicBezTo>
                    <a:pt x="7848" y="13007"/>
                    <a:pt x="7856" y="12749"/>
                    <a:pt x="7860" y="12482"/>
                  </a:cubicBezTo>
                  <a:cubicBezTo>
                    <a:pt x="7860" y="12254"/>
                    <a:pt x="7860" y="12025"/>
                    <a:pt x="7856" y="11801"/>
                  </a:cubicBezTo>
                  <a:cubicBezTo>
                    <a:pt x="7856" y="11708"/>
                    <a:pt x="7852" y="11619"/>
                    <a:pt x="7852" y="11530"/>
                  </a:cubicBezTo>
                  <a:cubicBezTo>
                    <a:pt x="7852" y="11441"/>
                    <a:pt x="7852" y="11365"/>
                    <a:pt x="7852" y="11280"/>
                  </a:cubicBezTo>
                  <a:cubicBezTo>
                    <a:pt x="7852" y="11263"/>
                    <a:pt x="7860" y="11251"/>
                    <a:pt x="7873" y="11242"/>
                  </a:cubicBezTo>
                  <a:cubicBezTo>
                    <a:pt x="7879" y="11233"/>
                    <a:pt x="7891" y="11228"/>
                    <a:pt x="7903" y="11228"/>
                  </a:cubicBezTo>
                  <a:cubicBezTo>
                    <a:pt x="7907" y="11228"/>
                    <a:pt x="7911" y="11228"/>
                    <a:pt x="7915" y="11230"/>
                  </a:cubicBezTo>
                  <a:cubicBezTo>
                    <a:pt x="7928" y="11230"/>
                    <a:pt x="7941" y="11234"/>
                    <a:pt x="7949" y="11246"/>
                  </a:cubicBezTo>
                  <a:cubicBezTo>
                    <a:pt x="7962" y="11259"/>
                    <a:pt x="7966" y="11272"/>
                    <a:pt x="7966" y="11289"/>
                  </a:cubicBezTo>
                  <a:cubicBezTo>
                    <a:pt x="7970" y="11365"/>
                    <a:pt x="7966" y="11445"/>
                    <a:pt x="7966" y="11522"/>
                  </a:cubicBezTo>
                  <a:cubicBezTo>
                    <a:pt x="7966" y="11856"/>
                    <a:pt x="7975" y="12186"/>
                    <a:pt x="7970" y="12516"/>
                  </a:cubicBezTo>
                  <a:cubicBezTo>
                    <a:pt x="7970" y="12927"/>
                    <a:pt x="7945" y="13342"/>
                    <a:pt x="7894" y="13752"/>
                  </a:cubicBezTo>
                  <a:cubicBezTo>
                    <a:pt x="7869" y="13943"/>
                    <a:pt x="7831" y="14133"/>
                    <a:pt x="7784" y="14324"/>
                  </a:cubicBezTo>
                  <a:cubicBezTo>
                    <a:pt x="7742" y="14484"/>
                    <a:pt x="7683" y="14645"/>
                    <a:pt x="7611" y="14798"/>
                  </a:cubicBezTo>
                  <a:cubicBezTo>
                    <a:pt x="7573" y="14865"/>
                    <a:pt x="7535" y="14933"/>
                    <a:pt x="7488" y="14992"/>
                  </a:cubicBezTo>
                  <a:cubicBezTo>
                    <a:pt x="7446" y="15047"/>
                    <a:pt x="7403" y="15094"/>
                    <a:pt x="7353" y="15136"/>
                  </a:cubicBezTo>
                  <a:cubicBezTo>
                    <a:pt x="7302" y="15178"/>
                    <a:pt x="7247" y="15212"/>
                    <a:pt x="7183" y="15242"/>
                  </a:cubicBezTo>
                  <a:lnTo>
                    <a:pt x="7166" y="15246"/>
                  </a:lnTo>
                  <a:cubicBezTo>
                    <a:pt x="7247" y="15441"/>
                    <a:pt x="7327" y="15636"/>
                    <a:pt x="7408" y="15830"/>
                  </a:cubicBezTo>
                  <a:cubicBezTo>
                    <a:pt x="7937" y="17138"/>
                    <a:pt x="8394" y="18476"/>
                    <a:pt x="8711" y="19855"/>
                  </a:cubicBezTo>
                  <a:cubicBezTo>
                    <a:pt x="8723" y="19898"/>
                    <a:pt x="8688" y="19925"/>
                    <a:pt x="8653" y="19925"/>
                  </a:cubicBezTo>
                  <a:cubicBezTo>
                    <a:pt x="8627" y="19925"/>
                    <a:pt x="8601" y="19909"/>
                    <a:pt x="8597" y="19872"/>
                  </a:cubicBezTo>
                  <a:cubicBezTo>
                    <a:pt x="8449" y="19229"/>
                    <a:pt x="8271" y="18590"/>
                    <a:pt x="8068" y="17963"/>
                  </a:cubicBezTo>
                  <a:cubicBezTo>
                    <a:pt x="7970" y="17650"/>
                    <a:pt x="7865" y="17341"/>
                    <a:pt x="7750" y="17037"/>
                  </a:cubicBezTo>
                  <a:cubicBezTo>
                    <a:pt x="7539" y="16444"/>
                    <a:pt x="7306" y="15860"/>
                    <a:pt x="7060" y="15280"/>
                  </a:cubicBezTo>
                  <a:cubicBezTo>
                    <a:pt x="7048" y="15280"/>
                    <a:pt x="7031" y="15284"/>
                    <a:pt x="7018" y="15284"/>
                  </a:cubicBezTo>
                  <a:lnTo>
                    <a:pt x="6921" y="15284"/>
                  </a:lnTo>
                  <a:cubicBezTo>
                    <a:pt x="6895" y="15280"/>
                    <a:pt x="6866" y="15276"/>
                    <a:pt x="6836" y="15272"/>
                  </a:cubicBezTo>
                  <a:cubicBezTo>
                    <a:pt x="6773" y="15259"/>
                    <a:pt x="6709" y="15242"/>
                    <a:pt x="6650" y="15221"/>
                  </a:cubicBezTo>
                  <a:cubicBezTo>
                    <a:pt x="6498" y="15157"/>
                    <a:pt x="6354" y="15081"/>
                    <a:pt x="6218" y="14992"/>
                  </a:cubicBezTo>
                  <a:cubicBezTo>
                    <a:pt x="6049" y="14882"/>
                    <a:pt x="5888" y="14764"/>
                    <a:pt x="5736" y="14637"/>
                  </a:cubicBezTo>
                  <a:cubicBezTo>
                    <a:pt x="5571" y="14501"/>
                    <a:pt x="5410" y="14357"/>
                    <a:pt x="5253" y="14209"/>
                  </a:cubicBezTo>
                  <a:cubicBezTo>
                    <a:pt x="4944" y="13917"/>
                    <a:pt x="4644" y="13612"/>
                    <a:pt x="4360" y="13295"/>
                  </a:cubicBezTo>
                  <a:cubicBezTo>
                    <a:pt x="4246" y="13172"/>
                    <a:pt x="4132" y="13045"/>
                    <a:pt x="4022" y="12914"/>
                  </a:cubicBezTo>
                  <a:cubicBezTo>
                    <a:pt x="3950" y="12825"/>
                    <a:pt x="3873" y="12736"/>
                    <a:pt x="3806" y="12647"/>
                  </a:cubicBezTo>
                  <a:cubicBezTo>
                    <a:pt x="3785" y="12622"/>
                    <a:pt x="3785" y="12588"/>
                    <a:pt x="3810" y="12567"/>
                  </a:cubicBezTo>
                  <a:cubicBezTo>
                    <a:pt x="3820" y="12557"/>
                    <a:pt x="3834" y="12552"/>
                    <a:pt x="3848" y="12552"/>
                  </a:cubicBezTo>
                  <a:cubicBezTo>
                    <a:pt x="3864" y="12552"/>
                    <a:pt x="3879" y="12558"/>
                    <a:pt x="3890" y="12571"/>
                  </a:cubicBezTo>
                  <a:cubicBezTo>
                    <a:pt x="3979" y="12686"/>
                    <a:pt x="4072" y="12796"/>
                    <a:pt x="4165" y="12906"/>
                  </a:cubicBezTo>
                  <a:cubicBezTo>
                    <a:pt x="4305" y="13066"/>
                    <a:pt x="4445" y="13223"/>
                    <a:pt x="4589" y="13375"/>
                  </a:cubicBezTo>
                  <a:cubicBezTo>
                    <a:pt x="4927" y="13744"/>
                    <a:pt x="5287" y="14095"/>
                    <a:pt x="5664" y="14425"/>
                  </a:cubicBezTo>
                  <a:lnTo>
                    <a:pt x="5668" y="14429"/>
                  </a:lnTo>
                  <a:lnTo>
                    <a:pt x="5676" y="14434"/>
                  </a:lnTo>
                  <a:lnTo>
                    <a:pt x="5672" y="14434"/>
                  </a:lnTo>
                  <a:cubicBezTo>
                    <a:pt x="5820" y="14561"/>
                    <a:pt x="5973" y="14683"/>
                    <a:pt x="6134" y="14793"/>
                  </a:cubicBezTo>
                  <a:cubicBezTo>
                    <a:pt x="6265" y="14891"/>
                    <a:pt x="6404" y="14975"/>
                    <a:pt x="6553" y="15052"/>
                  </a:cubicBezTo>
                  <a:lnTo>
                    <a:pt x="6540" y="15047"/>
                  </a:lnTo>
                  <a:lnTo>
                    <a:pt x="6540" y="15047"/>
                  </a:lnTo>
                  <a:cubicBezTo>
                    <a:pt x="6641" y="15098"/>
                    <a:pt x="6747" y="15136"/>
                    <a:pt x="6857" y="15162"/>
                  </a:cubicBezTo>
                  <a:cubicBezTo>
                    <a:pt x="6888" y="15168"/>
                    <a:pt x="6922" y="15172"/>
                    <a:pt x="6955" y="15172"/>
                  </a:cubicBezTo>
                  <a:cubicBezTo>
                    <a:pt x="6968" y="15172"/>
                    <a:pt x="6980" y="15171"/>
                    <a:pt x="6993" y="15170"/>
                  </a:cubicBezTo>
                  <a:lnTo>
                    <a:pt x="7018" y="15170"/>
                  </a:lnTo>
                  <a:cubicBezTo>
                    <a:pt x="6726" y="14480"/>
                    <a:pt x="6413" y="13794"/>
                    <a:pt x="6091" y="13117"/>
                  </a:cubicBezTo>
                  <a:cubicBezTo>
                    <a:pt x="5808" y="12525"/>
                    <a:pt x="5533" y="11928"/>
                    <a:pt x="5262" y="11331"/>
                  </a:cubicBezTo>
                  <a:lnTo>
                    <a:pt x="5211" y="11344"/>
                  </a:lnTo>
                  <a:cubicBezTo>
                    <a:pt x="5109" y="11374"/>
                    <a:pt x="5004" y="11387"/>
                    <a:pt x="4899" y="11387"/>
                  </a:cubicBezTo>
                  <a:cubicBezTo>
                    <a:pt x="4653" y="11387"/>
                    <a:pt x="4405" y="11314"/>
                    <a:pt x="4182" y="11213"/>
                  </a:cubicBezTo>
                  <a:cubicBezTo>
                    <a:pt x="3793" y="11026"/>
                    <a:pt x="3425" y="10785"/>
                    <a:pt x="3099" y="10497"/>
                  </a:cubicBezTo>
                  <a:cubicBezTo>
                    <a:pt x="2760" y="10205"/>
                    <a:pt x="2434" y="9896"/>
                    <a:pt x="2125" y="9575"/>
                  </a:cubicBezTo>
                  <a:cubicBezTo>
                    <a:pt x="1990" y="9431"/>
                    <a:pt x="1859" y="9291"/>
                    <a:pt x="1728" y="9151"/>
                  </a:cubicBezTo>
                  <a:cubicBezTo>
                    <a:pt x="1626" y="9041"/>
                    <a:pt x="1524" y="8931"/>
                    <a:pt x="1419" y="8825"/>
                  </a:cubicBezTo>
                  <a:cubicBezTo>
                    <a:pt x="1397" y="8800"/>
                    <a:pt x="1402" y="8766"/>
                    <a:pt x="1427" y="8745"/>
                  </a:cubicBezTo>
                  <a:cubicBezTo>
                    <a:pt x="1437" y="8736"/>
                    <a:pt x="1450" y="8731"/>
                    <a:pt x="1463" y="8731"/>
                  </a:cubicBezTo>
                  <a:cubicBezTo>
                    <a:pt x="1479" y="8731"/>
                    <a:pt x="1496" y="8738"/>
                    <a:pt x="1507" y="8749"/>
                  </a:cubicBezTo>
                  <a:cubicBezTo>
                    <a:pt x="1711" y="8961"/>
                    <a:pt x="1905" y="9177"/>
                    <a:pt x="2108" y="9393"/>
                  </a:cubicBezTo>
                  <a:cubicBezTo>
                    <a:pt x="2371" y="9668"/>
                    <a:pt x="2642" y="9939"/>
                    <a:pt x="2921" y="10193"/>
                  </a:cubicBezTo>
                  <a:cubicBezTo>
                    <a:pt x="3281" y="10510"/>
                    <a:pt x="3658" y="10815"/>
                    <a:pt x="4085" y="11039"/>
                  </a:cubicBezTo>
                  <a:lnTo>
                    <a:pt x="4072" y="11035"/>
                  </a:lnTo>
                  <a:lnTo>
                    <a:pt x="4072" y="11035"/>
                  </a:lnTo>
                  <a:cubicBezTo>
                    <a:pt x="4246" y="11124"/>
                    <a:pt x="4428" y="11196"/>
                    <a:pt x="4614" y="11242"/>
                  </a:cubicBezTo>
                  <a:lnTo>
                    <a:pt x="4601" y="11238"/>
                  </a:lnTo>
                  <a:lnTo>
                    <a:pt x="4601" y="11238"/>
                  </a:lnTo>
                  <a:cubicBezTo>
                    <a:pt x="4720" y="11268"/>
                    <a:pt x="4843" y="11276"/>
                    <a:pt x="4961" y="11276"/>
                  </a:cubicBezTo>
                  <a:lnTo>
                    <a:pt x="4970" y="11276"/>
                  </a:lnTo>
                  <a:cubicBezTo>
                    <a:pt x="5050" y="11268"/>
                    <a:pt x="5126" y="11255"/>
                    <a:pt x="5202" y="11234"/>
                  </a:cubicBezTo>
                  <a:lnTo>
                    <a:pt x="5219" y="11225"/>
                  </a:lnTo>
                  <a:cubicBezTo>
                    <a:pt x="4944" y="10607"/>
                    <a:pt x="4673" y="9981"/>
                    <a:pt x="4419" y="9355"/>
                  </a:cubicBezTo>
                  <a:cubicBezTo>
                    <a:pt x="4178" y="8758"/>
                    <a:pt x="3941" y="8161"/>
                    <a:pt x="3729" y="7556"/>
                  </a:cubicBezTo>
                  <a:cubicBezTo>
                    <a:pt x="3696" y="7560"/>
                    <a:pt x="3666" y="7560"/>
                    <a:pt x="3636" y="7560"/>
                  </a:cubicBezTo>
                  <a:cubicBezTo>
                    <a:pt x="3467" y="7547"/>
                    <a:pt x="3302" y="7501"/>
                    <a:pt x="3154" y="7420"/>
                  </a:cubicBezTo>
                  <a:cubicBezTo>
                    <a:pt x="2968" y="7323"/>
                    <a:pt x="2794" y="7209"/>
                    <a:pt x="2625" y="7082"/>
                  </a:cubicBezTo>
                  <a:cubicBezTo>
                    <a:pt x="2447" y="6946"/>
                    <a:pt x="2274" y="6794"/>
                    <a:pt x="2104" y="6642"/>
                  </a:cubicBezTo>
                  <a:cubicBezTo>
                    <a:pt x="1838" y="6392"/>
                    <a:pt x="1579" y="6129"/>
                    <a:pt x="1330" y="5859"/>
                  </a:cubicBezTo>
                  <a:cubicBezTo>
                    <a:pt x="1298" y="5817"/>
                    <a:pt x="1335" y="5769"/>
                    <a:pt x="1378" y="5769"/>
                  </a:cubicBezTo>
                  <a:cubicBezTo>
                    <a:pt x="1391" y="5769"/>
                    <a:pt x="1406" y="5774"/>
                    <a:pt x="1419" y="5787"/>
                  </a:cubicBezTo>
                  <a:cubicBezTo>
                    <a:pt x="1685" y="6074"/>
                    <a:pt x="1960" y="6358"/>
                    <a:pt x="2252" y="6625"/>
                  </a:cubicBezTo>
                  <a:lnTo>
                    <a:pt x="2244" y="6612"/>
                  </a:lnTo>
                  <a:lnTo>
                    <a:pt x="2244" y="6612"/>
                  </a:lnTo>
                  <a:cubicBezTo>
                    <a:pt x="2396" y="6752"/>
                    <a:pt x="2549" y="6883"/>
                    <a:pt x="2714" y="7006"/>
                  </a:cubicBezTo>
                  <a:cubicBezTo>
                    <a:pt x="2862" y="7120"/>
                    <a:pt x="3018" y="7221"/>
                    <a:pt x="3188" y="7310"/>
                  </a:cubicBezTo>
                  <a:lnTo>
                    <a:pt x="3179" y="7306"/>
                  </a:lnTo>
                  <a:lnTo>
                    <a:pt x="3179" y="7306"/>
                  </a:lnTo>
                  <a:cubicBezTo>
                    <a:pt x="3285" y="7361"/>
                    <a:pt x="3399" y="7403"/>
                    <a:pt x="3514" y="7433"/>
                  </a:cubicBezTo>
                  <a:lnTo>
                    <a:pt x="3505" y="7433"/>
                  </a:lnTo>
                  <a:cubicBezTo>
                    <a:pt x="3564" y="7441"/>
                    <a:pt x="3619" y="7450"/>
                    <a:pt x="3679" y="7450"/>
                  </a:cubicBezTo>
                  <a:cubicBezTo>
                    <a:pt x="3681" y="7448"/>
                    <a:pt x="3683" y="7447"/>
                    <a:pt x="3685" y="7447"/>
                  </a:cubicBezTo>
                  <a:cubicBezTo>
                    <a:pt x="3687" y="7447"/>
                    <a:pt x="3689" y="7448"/>
                    <a:pt x="3691" y="7450"/>
                  </a:cubicBezTo>
                  <a:cubicBezTo>
                    <a:pt x="3463" y="6807"/>
                    <a:pt x="3251" y="6159"/>
                    <a:pt x="3057" y="5503"/>
                  </a:cubicBezTo>
                  <a:cubicBezTo>
                    <a:pt x="2934" y="5097"/>
                    <a:pt x="2824" y="4682"/>
                    <a:pt x="2718" y="4271"/>
                  </a:cubicBezTo>
                  <a:lnTo>
                    <a:pt x="2709" y="4271"/>
                  </a:lnTo>
                  <a:cubicBezTo>
                    <a:pt x="2680" y="4263"/>
                    <a:pt x="2650" y="4254"/>
                    <a:pt x="2625" y="4242"/>
                  </a:cubicBezTo>
                  <a:cubicBezTo>
                    <a:pt x="2595" y="4229"/>
                    <a:pt x="2570" y="4212"/>
                    <a:pt x="2544" y="4191"/>
                  </a:cubicBezTo>
                  <a:cubicBezTo>
                    <a:pt x="2405" y="4072"/>
                    <a:pt x="2286" y="3933"/>
                    <a:pt x="2193" y="3776"/>
                  </a:cubicBezTo>
                  <a:cubicBezTo>
                    <a:pt x="2079" y="3603"/>
                    <a:pt x="1977" y="3421"/>
                    <a:pt x="1884" y="3234"/>
                  </a:cubicBezTo>
                  <a:cubicBezTo>
                    <a:pt x="1816" y="3103"/>
                    <a:pt x="1753" y="2972"/>
                    <a:pt x="1685" y="2841"/>
                  </a:cubicBezTo>
                  <a:cubicBezTo>
                    <a:pt x="1663" y="2793"/>
                    <a:pt x="1699" y="2757"/>
                    <a:pt x="1736" y="2757"/>
                  </a:cubicBezTo>
                  <a:cubicBezTo>
                    <a:pt x="1756" y="2757"/>
                    <a:pt x="1775" y="2767"/>
                    <a:pt x="1787" y="2790"/>
                  </a:cubicBezTo>
                  <a:cubicBezTo>
                    <a:pt x="1854" y="2921"/>
                    <a:pt x="1918" y="3057"/>
                    <a:pt x="1986" y="3188"/>
                  </a:cubicBezTo>
                  <a:cubicBezTo>
                    <a:pt x="2075" y="3370"/>
                    <a:pt x="2176" y="3543"/>
                    <a:pt x="2286" y="3717"/>
                  </a:cubicBezTo>
                  <a:cubicBezTo>
                    <a:pt x="2362" y="3840"/>
                    <a:pt x="2451" y="3950"/>
                    <a:pt x="2553" y="4055"/>
                  </a:cubicBezTo>
                  <a:cubicBezTo>
                    <a:pt x="2587" y="4085"/>
                    <a:pt x="2625" y="4115"/>
                    <a:pt x="2667" y="4136"/>
                  </a:cubicBezTo>
                  <a:cubicBezTo>
                    <a:pt x="2671" y="4140"/>
                    <a:pt x="2680" y="4144"/>
                    <a:pt x="2688" y="4144"/>
                  </a:cubicBezTo>
                  <a:cubicBezTo>
                    <a:pt x="2633" y="3937"/>
                    <a:pt x="2587" y="3725"/>
                    <a:pt x="2540" y="3518"/>
                  </a:cubicBezTo>
                  <a:lnTo>
                    <a:pt x="2519" y="3518"/>
                  </a:lnTo>
                  <a:cubicBezTo>
                    <a:pt x="2367" y="2849"/>
                    <a:pt x="2240" y="2172"/>
                    <a:pt x="2142" y="1491"/>
                  </a:cubicBezTo>
                  <a:cubicBezTo>
                    <a:pt x="2138" y="1461"/>
                    <a:pt x="2159" y="1431"/>
                    <a:pt x="2189" y="1423"/>
                  </a:cubicBezTo>
                  <a:close/>
                  <a:moveTo>
                    <a:pt x="2202" y="1"/>
                  </a:moveTo>
                  <a:lnTo>
                    <a:pt x="2159" y="5"/>
                  </a:lnTo>
                  <a:cubicBezTo>
                    <a:pt x="2113" y="5"/>
                    <a:pt x="2066" y="5"/>
                    <a:pt x="2020" y="13"/>
                  </a:cubicBezTo>
                  <a:cubicBezTo>
                    <a:pt x="1981" y="22"/>
                    <a:pt x="1939" y="30"/>
                    <a:pt x="1901" y="47"/>
                  </a:cubicBezTo>
                  <a:cubicBezTo>
                    <a:pt x="1829" y="73"/>
                    <a:pt x="1757" y="111"/>
                    <a:pt x="1698" y="162"/>
                  </a:cubicBezTo>
                  <a:cubicBezTo>
                    <a:pt x="1643" y="208"/>
                    <a:pt x="1592" y="259"/>
                    <a:pt x="1546" y="318"/>
                  </a:cubicBezTo>
                  <a:cubicBezTo>
                    <a:pt x="1499" y="386"/>
                    <a:pt x="1457" y="458"/>
                    <a:pt x="1423" y="530"/>
                  </a:cubicBezTo>
                  <a:cubicBezTo>
                    <a:pt x="1359" y="665"/>
                    <a:pt x="1308" y="809"/>
                    <a:pt x="1275" y="953"/>
                  </a:cubicBezTo>
                  <a:cubicBezTo>
                    <a:pt x="1232" y="1139"/>
                    <a:pt x="1198" y="1325"/>
                    <a:pt x="1177" y="1516"/>
                  </a:cubicBezTo>
                  <a:cubicBezTo>
                    <a:pt x="1135" y="1863"/>
                    <a:pt x="1118" y="2219"/>
                    <a:pt x="1105" y="2566"/>
                  </a:cubicBezTo>
                  <a:lnTo>
                    <a:pt x="1101" y="2625"/>
                  </a:lnTo>
                  <a:cubicBezTo>
                    <a:pt x="1097" y="2773"/>
                    <a:pt x="1088" y="2921"/>
                    <a:pt x="1080" y="3065"/>
                  </a:cubicBezTo>
                  <a:cubicBezTo>
                    <a:pt x="1063" y="3247"/>
                    <a:pt x="1029" y="3425"/>
                    <a:pt x="987" y="3603"/>
                  </a:cubicBezTo>
                  <a:cubicBezTo>
                    <a:pt x="923" y="3886"/>
                    <a:pt x="847" y="4166"/>
                    <a:pt x="771" y="4449"/>
                  </a:cubicBezTo>
                  <a:cubicBezTo>
                    <a:pt x="686" y="4737"/>
                    <a:pt x="623" y="5029"/>
                    <a:pt x="576" y="5325"/>
                  </a:cubicBezTo>
                  <a:cubicBezTo>
                    <a:pt x="538" y="5621"/>
                    <a:pt x="534" y="5922"/>
                    <a:pt x="572" y="6222"/>
                  </a:cubicBezTo>
                  <a:cubicBezTo>
                    <a:pt x="597" y="6426"/>
                    <a:pt x="644" y="6629"/>
                    <a:pt x="707" y="6828"/>
                  </a:cubicBezTo>
                  <a:lnTo>
                    <a:pt x="631" y="6828"/>
                  </a:lnTo>
                  <a:cubicBezTo>
                    <a:pt x="542" y="6832"/>
                    <a:pt x="454" y="6853"/>
                    <a:pt x="373" y="6895"/>
                  </a:cubicBezTo>
                  <a:cubicBezTo>
                    <a:pt x="280" y="6946"/>
                    <a:pt x="200" y="7022"/>
                    <a:pt x="149" y="7120"/>
                  </a:cubicBezTo>
                  <a:cubicBezTo>
                    <a:pt x="68" y="7264"/>
                    <a:pt x="22" y="7420"/>
                    <a:pt x="5" y="7581"/>
                  </a:cubicBezTo>
                  <a:cubicBezTo>
                    <a:pt x="1" y="7750"/>
                    <a:pt x="26" y="7915"/>
                    <a:pt x="81" y="8076"/>
                  </a:cubicBezTo>
                  <a:cubicBezTo>
                    <a:pt x="128" y="8212"/>
                    <a:pt x="191" y="8339"/>
                    <a:pt x="267" y="8461"/>
                  </a:cubicBezTo>
                  <a:cubicBezTo>
                    <a:pt x="360" y="8610"/>
                    <a:pt x="458" y="8758"/>
                    <a:pt x="568" y="8897"/>
                  </a:cubicBezTo>
                  <a:cubicBezTo>
                    <a:pt x="631" y="8978"/>
                    <a:pt x="695" y="9054"/>
                    <a:pt x="758" y="9139"/>
                  </a:cubicBezTo>
                  <a:cubicBezTo>
                    <a:pt x="898" y="9312"/>
                    <a:pt x="1042" y="9490"/>
                    <a:pt x="1165" y="9680"/>
                  </a:cubicBezTo>
                  <a:cubicBezTo>
                    <a:pt x="1237" y="9786"/>
                    <a:pt x="1296" y="9905"/>
                    <a:pt x="1338" y="10023"/>
                  </a:cubicBezTo>
                  <a:cubicBezTo>
                    <a:pt x="1359" y="10091"/>
                    <a:pt x="1372" y="10154"/>
                    <a:pt x="1376" y="10222"/>
                  </a:cubicBezTo>
                  <a:cubicBezTo>
                    <a:pt x="1376" y="10294"/>
                    <a:pt x="1372" y="10366"/>
                    <a:pt x="1359" y="10434"/>
                  </a:cubicBezTo>
                  <a:cubicBezTo>
                    <a:pt x="1342" y="10489"/>
                    <a:pt x="1325" y="10544"/>
                    <a:pt x="1313" y="10599"/>
                  </a:cubicBezTo>
                  <a:cubicBezTo>
                    <a:pt x="1275" y="10705"/>
                    <a:pt x="1249" y="10815"/>
                    <a:pt x="1232" y="10925"/>
                  </a:cubicBezTo>
                  <a:cubicBezTo>
                    <a:pt x="1211" y="11149"/>
                    <a:pt x="1287" y="11395"/>
                    <a:pt x="1461" y="11682"/>
                  </a:cubicBezTo>
                  <a:cubicBezTo>
                    <a:pt x="1783" y="12220"/>
                    <a:pt x="2278" y="12626"/>
                    <a:pt x="2764" y="12990"/>
                  </a:cubicBezTo>
                  <a:cubicBezTo>
                    <a:pt x="2849" y="13054"/>
                    <a:pt x="2934" y="13117"/>
                    <a:pt x="3023" y="13177"/>
                  </a:cubicBezTo>
                  <a:cubicBezTo>
                    <a:pt x="3175" y="13291"/>
                    <a:pt x="3327" y="13401"/>
                    <a:pt x="3480" y="13515"/>
                  </a:cubicBezTo>
                  <a:lnTo>
                    <a:pt x="3717" y="13697"/>
                  </a:lnTo>
                  <a:lnTo>
                    <a:pt x="4110" y="14002"/>
                  </a:lnTo>
                  <a:cubicBezTo>
                    <a:pt x="4610" y="14383"/>
                    <a:pt x="5012" y="14704"/>
                    <a:pt x="5376" y="15009"/>
                  </a:cubicBezTo>
                  <a:lnTo>
                    <a:pt x="5461" y="15081"/>
                  </a:lnTo>
                  <a:cubicBezTo>
                    <a:pt x="5630" y="15225"/>
                    <a:pt x="5799" y="15369"/>
                    <a:pt x="5964" y="15517"/>
                  </a:cubicBezTo>
                  <a:cubicBezTo>
                    <a:pt x="6261" y="15779"/>
                    <a:pt x="6540" y="16063"/>
                    <a:pt x="6802" y="16359"/>
                  </a:cubicBezTo>
                  <a:cubicBezTo>
                    <a:pt x="7082" y="16664"/>
                    <a:pt x="7331" y="16990"/>
                    <a:pt x="7560" y="17333"/>
                  </a:cubicBezTo>
                  <a:cubicBezTo>
                    <a:pt x="7708" y="17561"/>
                    <a:pt x="7844" y="17798"/>
                    <a:pt x="7966" y="18040"/>
                  </a:cubicBezTo>
                  <a:cubicBezTo>
                    <a:pt x="8004" y="18124"/>
                    <a:pt x="8042" y="18209"/>
                    <a:pt x="8081" y="18294"/>
                  </a:cubicBezTo>
                  <a:cubicBezTo>
                    <a:pt x="8127" y="18598"/>
                    <a:pt x="8195" y="18895"/>
                    <a:pt x="8288" y="19191"/>
                  </a:cubicBezTo>
                  <a:cubicBezTo>
                    <a:pt x="8347" y="19373"/>
                    <a:pt x="8415" y="19551"/>
                    <a:pt x="8495" y="19728"/>
                  </a:cubicBezTo>
                  <a:cubicBezTo>
                    <a:pt x="8512" y="19864"/>
                    <a:pt x="8529" y="19999"/>
                    <a:pt x="8542" y="20135"/>
                  </a:cubicBezTo>
                  <a:cubicBezTo>
                    <a:pt x="8546" y="20160"/>
                    <a:pt x="8567" y="20181"/>
                    <a:pt x="8597" y="20186"/>
                  </a:cubicBezTo>
                  <a:cubicBezTo>
                    <a:pt x="8631" y="20181"/>
                    <a:pt x="8660" y="20152"/>
                    <a:pt x="8656" y="20114"/>
                  </a:cubicBezTo>
                  <a:cubicBezTo>
                    <a:pt x="8656" y="20097"/>
                    <a:pt x="8652" y="20075"/>
                    <a:pt x="8652" y="20059"/>
                  </a:cubicBezTo>
                  <a:lnTo>
                    <a:pt x="8652" y="20059"/>
                  </a:lnTo>
                  <a:cubicBezTo>
                    <a:pt x="8673" y="20105"/>
                    <a:pt x="8694" y="20152"/>
                    <a:pt x="8720" y="20198"/>
                  </a:cubicBezTo>
                  <a:cubicBezTo>
                    <a:pt x="8741" y="20245"/>
                    <a:pt x="8787" y="20274"/>
                    <a:pt x="8842" y="20279"/>
                  </a:cubicBezTo>
                  <a:cubicBezTo>
                    <a:pt x="8864" y="20279"/>
                    <a:pt x="8889" y="20274"/>
                    <a:pt x="8910" y="20266"/>
                  </a:cubicBezTo>
                  <a:cubicBezTo>
                    <a:pt x="8982" y="20232"/>
                    <a:pt x="9012" y="20147"/>
                    <a:pt x="8978" y="20075"/>
                  </a:cubicBezTo>
                  <a:cubicBezTo>
                    <a:pt x="8851" y="19805"/>
                    <a:pt x="8745" y="19529"/>
                    <a:pt x="8652" y="19246"/>
                  </a:cubicBezTo>
                  <a:cubicBezTo>
                    <a:pt x="8474" y="18683"/>
                    <a:pt x="8373" y="18095"/>
                    <a:pt x="8347" y="17506"/>
                  </a:cubicBezTo>
                  <a:cubicBezTo>
                    <a:pt x="8318" y="16723"/>
                    <a:pt x="8415" y="15890"/>
                    <a:pt x="8656" y="14814"/>
                  </a:cubicBezTo>
                  <a:cubicBezTo>
                    <a:pt x="8703" y="14603"/>
                    <a:pt x="8758" y="14383"/>
                    <a:pt x="8809" y="14163"/>
                  </a:cubicBezTo>
                  <a:cubicBezTo>
                    <a:pt x="8897" y="13790"/>
                    <a:pt x="8991" y="13405"/>
                    <a:pt x="9067" y="13024"/>
                  </a:cubicBezTo>
                  <a:cubicBezTo>
                    <a:pt x="9139" y="12694"/>
                    <a:pt x="9185" y="12402"/>
                    <a:pt x="9223" y="12127"/>
                  </a:cubicBezTo>
                  <a:cubicBezTo>
                    <a:pt x="9261" y="11809"/>
                    <a:pt x="9283" y="11492"/>
                    <a:pt x="9283" y="11175"/>
                  </a:cubicBezTo>
                  <a:cubicBezTo>
                    <a:pt x="9287" y="10929"/>
                    <a:pt x="9274" y="10684"/>
                    <a:pt x="9240" y="10438"/>
                  </a:cubicBezTo>
                  <a:cubicBezTo>
                    <a:pt x="9211" y="10235"/>
                    <a:pt x="9143" y="10036"/>
                    <a:pt x="9033" y="9858"/>
                  </a:cubicBezTo>
                  <a:cubicBezTo>
                    <a:pt x="8974" y="9765"/>
                    <a:pt x="8910" y="9676"/>
                    <a:pt x="8834" y="9592"/>
                  </a:cubicBezTo>
                  <a:cubicBezTo>
                    <a:pt x="8749" y="9507"/>
                    <a:pt x="8660" y="9422"/>
                    <a:pt x="8563" y="9346"/>
                  </a:cubicBezTo>
                  <a:cubicBezTo>
                    <a:pt x="8508" y="9308"/>
                    <a:pt x="8445" y="9283"/>
                    <a:pt x="8377" y="9270"/>
                  </a:cubicBezTo>
                  <a:cubicBezTo>
                    <a:pt x="8360" y="9270"/>
                    <a:pt x="8343" y="9266"/>
                    <a:pt x="8326" y="9266"/>
                  </a:cubicBezTo>
                  <a:cubicBezTo>
                    <a:pt x="8314" y="9264"/>
                    <a:pt x="8301" y="9264"/>
                    <a:pt x="8289" y="9264"/>
                  </a:cubicBezTo>
                  <a:cubicBezTo>
                    <a:pt x="8259" y="9264"/>
                    <a:pt x="8228" y="9267"/>
                    <a:pt x="8195" y="9270"/>
                  </a:cubicBezTo>
                  <a:cubicBezTo>
                    <a:pt x="8148" y="9274"/>
                    <a:pt x="8106" y="9283"/>
                    <a:pt x="8059" y="9295"/>
                  </a:cubicBezTo>
                  <a:cubicBezTo>
                    <a:pt x="8026" y="9304"/>
                    <a:pt x="7992" y="9312"/>
                    <a:pt x="7958" y="9316"/>
                  </a:cubicBezTo>
                  <a:cubicBezTo>
                    <a:pt x="7958" y="9291"/>
                    <a:pt x="7962" y="9270"/>
                    <a:pt x="7962" y="9249"/>
                  </a:cubicBezTo>
                  <a:cubicBezTo>
                    <a:pt x="7987" y="9173"/>
                    <a:pt x="8017" y="9092"/>
                    <a:pt x="8055" y="9020"/>
                  </a:cubicBezTo>
                  <a:cubicBezTo>
                    <a:pt x="8097" y="8914"/>
                    <a:pt x="8136" y="8809"/>
                    <a:pt x="8157" y="8699"/>
                  </a:cubicBezTo>
                  <a:cubicBezTo>
                    <a:pt x="8161" y="8656"/>
                    <a:pt x="8165" y="8610"/>
                    <a:pt x="8161" y="8567"/>
                  </a:cubicBezTo>
                  <a:lnTo>
                    <a:pt x="8161" y="8533"/>
                  </a:lnTo>
                  <a:cubicBezTo>
                    <a:pt x="8161" y="8466"/>
                    <a:pt x="8157" y="8398"/>
                    <a:pt x="8152" y="8330"/>
                  </a:cubicBezTo>
                  <a:cubicBezTo>
                    <a:pt x="8144" y="8220"/>
                    <a:pt x="8123" y="8114"/>
                    <a:pt x="8085" y="8013"/>
                  </a:cubicBezTo>
                  <a:cubicBezTo>
                    <a:pt x="8038" y="7869"/>
                    <a:pt x="7945" y="7746"/>
                    <a:pt x="7822" y="7657"/>
                  </a:cubicBezTo>
                  <a:cubicBezTo>
                    <a:pt x="7793" y="7636"/>
                    <a:pt x="7759" y="7615"/>
                    <a:pt x="7725" y="7594"/>
                  </a:cubicBezTo>
                  <a:lnTo>
                    <a:pt x="7691" y="7568"/>
                  </a:lnTo>
                  <a:cubicBezTo>
                    <a:pt x="7640" y="7539"/>
                    <a:pt x="7594" y="7501"/>
                    <a:pt x="7551" y="7463"/>
                  </a:cubicBezTo>
                  <a:cubicBezTo>
                    <a:pt x="7496" y="7412"/>
                    <a:pt x="7450" y="7353"/>
                    <a:pt x="7403" y="7289"/>
                  </a:cubicBezTo>
                  <a:cubicBezTo>
                    <a:pt x="7386" y="7259"/>
                    <a:pt x="7369" y="7226"/>
                    <a:pt x="7357" y="7192"/>
                  </a:cubicBezTo>
                  <a:cubicBezTo>
                    <a:pt x="7336" y="7103"/>
                    <a:pt x="7323" y="7010"/>
                    <a:pt x="7319" y="6921"/>
                  </a:cubicBezTo>
                  <a:cubicBezTo>
                    <a:pt x="7319" y="6798"/>
                    <a:pt x="7319" y="6675"/>
                    <a:pt x="7323" y="6557"/>
                  </a:cubicBezTo>
                  <a:cubicBezTo>
                    <a:pt x="7331" y="6434"/>
                    <a:pt x="7331" y="6311"/>
                    <a:pt x="7331" y="6193"/>
                  </a:cubicBezTo>
                  <a:cubicBezTo>
                    <a:pt x="7323" y="5943"/>
                    <a:pt x="7293" y="5655"/>
                    <a:pt x="7107" y="5431"/>
                  </a:cubicBezTo>
                  <a:cubicBezTo>
                    <a:pt x="7065" y="5380"/>
                    <a:pt x="7014" y="5338"/>
                    <a:pt x="6955" y="5296"/>
                  </a:cubicBezTo>
                  <a:cubicBezTo>
                    <a:pt x="6908" y="5262"/>
                    <a:pt x="6857" y="5232"/>
                    <a:pt x="6802" y="5207"/>
                  </a:cubicBezTo>
                  <a:cubicBezTo>
                    <a:pt x="6752" y="5186"/>
                    <a:pt x="6696" y="5173"/>
                    <a:pt x="6641" y="5169"/>
                  </a:cubicBezTo>
                  <a:cubicBezTo>
                    <a:pt x="6631" y="5167"/>
                    <a:pt x="6621" y="5167"/>
                    <a:pt x="6610" y="5167"/>
                  </a:cubicBezTo>
                  <a:cubicBezTo>
                    <a:pt x="6581" y="5167"/>
                    <a:pt x="6550" y="5171"/>
                    <a:pt x="6519" y="5177"/>
                  </a:cubicBezTo>
                  <a:cubicBezTo>
                    <a:pt x="6451" y="5190"/>
                    <a:pt x="6388" y="5219"/>
                    <a:pt x="6328" y="5257"/>
                  </a:cubicBezTo>
                  <a:cubicBezTo>
                    <a:pt x="6286" y="5160"/>
                    <a:pt x="6252" y="5046"/>
                    <a:pt x="6218" y="4953"/>
                  </a:cubicBezTo>
                  <a:cubicBezTo>
                    <a:pt x="6134" y="4652"/>
                    <a:pt x="6074" y="4343"/>
                    <a:pt x="6040" y="4034"/>
                  </a:cubicBezTo>
                  <a:lnTo>
                    <a:pt x="6028" y="3924"/>
                  </a:lnTo>
                  <a:cubicBezTo>
                    <a:pt x="5998" y="3641"/>
                    <a:pt x="5952" y="3366"/>
                    <a:pt x="5892" y="3090"/>
                  </a:cubicBezTo>
                  <a:cubicBezTo>
                    <a:pt x="5820" y="2773"/>
                    <a:pt x="5693" y="2468"/>
                    <a:pt x="5520" y="2189"/>
                  </a:cubicBezTo>
                  <a:cubicBezTo>
                    <a:pt x="5406" y="1998"/>
                    <a:pt x="5266" y="1825"/>
                    <a:pt x="5109" y="1664"/>
                  </a:cubicBezTo>
                  <a:cubicBezTo>
                    <a:pt x="4965" y="1516"/>
                    <a:pt x="4800" y="1385"/>
                    <a:pt x="4618" y="1283"/>
                  </a:cubicBezTo>
                  <a:cubicBezTo>
                    <a:pt x="4466" y="1190"/>
                    <a:pt x="4288" y="1131"/>
                    <a:pt x="4106" y="1114"/>
                  </a:cubicBezTo>
                  <a:lnTo>
                    <a:pt x="4072" y="1114"/>
                  </a:lnTo>
                  <a:cubicBezTo>
                    <a:pt x="4067" y="1114"/>
                    <a:pt x="4061" y="1114"/>
                    <a:pt x="4055" y="1114"/>
                  </a:cubicBezTo>
                  <a:cubicBezTo>
                    <a:pt x="3866" y="1114"/>
                    <a:pt x="3678" y="1181"/>
                    <a:pt x="3531" y="1304"/>
                  </a:cubicBezTo>
                  <a:cubicBezTo>
                    <a:pt x="3492" y="1342"/>
                    <a:pt x="3454" y="1381"/>
                    <a:pt x="3421" y="1423"/>
                  </a:cubicBezTo>
                  <a:lnTo>
                    <a:pt x="3416" y="1393"/>
                  </a:lnTo>
                  <a:cubicBezTo>
                    <a:pt x="3349" y="1139"/>
                    <a:pt x="3251" y="890"/>
                    <a:pt x="3124" y="657"/>
                  </a:cubicBezTo>
                  <a:cubicBezTo>
                    <a:pt x="3065" y="551"/>
                    <a:pt x="2993" y="454"/>
                    <a:pt x="2913" y="365"/>
                  </a:cubicBezTo>
                  <a:cubicBezTo>
                    <a:pt x="2828" y="284"/>
                    <a:pt x="2739" y="212"/>
                    <a:pt x="2638" y="153"/>
                  </a:cubicBezTo>
                  <a:cubicBezTo>
                    <a:pt x="2506" y="68"/>
                    <a:pt x="2354" y="18"/>
                    <a:pt x="2202" y="1"/>
                  </a:cubicBezTo>
                  <a:close/>
                </a:path>
              </a:pathLst>
            </a:custGeom>
            <a:solidFill>
              <a:srgbClr val="000000">
                <a:alpha val="107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8"/>
            <p:cNvSpPr/>
            <p:nvPr/>
          </p:nvSpPr>
          <p:spPr>
            <a:xfrm>
              <a:off x="860725" y="4679450"/>
              <a:ext cx="506325" cy="232325"/>
            </a:xfrm>
            <a:custGeom>
              <a:rect b="b" l="l" r="r" t="t"/>
              <a:pathLst>
                <a:path extrusionOk="0" h="9293" w="20253">
                  <a:moveTo>
                    <a:pt x="7263" y="3984"/>
                  </a:moveTo>
                  <a:lnTo>
                    <a:pt x="7263" y="3984"/>
                  </a:lnTo>
                  <a:cubicBezTo>
                    <a:pt x="7260" y="3984"/>
                    <a:pt x="7258" y="3986"/>
                    <a:pt x="7256" y="3988"/>
                  </a:cubicBezTo>
                  <a:lnTo>
                    <a:pt x="7256" y="3988"/>
                  </a:lnTo>
                  <a:cubicBezTo>
                    <a:pt x="7259" y="3987"/>
                    <a:pt x="7259" y="3984"/>
                    <a:pt x="7263" y="3984"/>
                  </a:cubicBezTo>
                  <a:close/>
                  <a:moveTo>
                    <a:pt x="5827" y="1280"/>
                  </a:moveTo>
                  <a:cubicBezTo>
                    <a:pt x="5840" y="1280"/>
                    <a:pt x="5854" y="1285"/>
                    <a:pt x="5866" y="1296"/>
                  </a:cubicBezTo>
                  <a:cubicBezTo>
                    <a:pt x="6133" y="1542"/>
                    <a:pt x="6395" y="1800"/>
                    <a:pt x="6645" y="2071"/>
                  </a:cubicBezTo>
                  <a:cubicBezTo>
                    <a:pt x="6798" y="2240"/>
                    <a:pt x="6946" y="2414"/>
                    <a:pt x="7081" y="2596"/>
                  </a:cubicBezTo>
                  <a:cubicBezTo>
                    <a:pt x="7212" y="2761"/>
                    <a:pt x="7322" y="2938"/>
                    <a:pt x="7420" y="3129"/>
                  </a:cubicBezTo>
                  <a:cubicBezTo>
                    <a:pt x="7500" y="3277"/>
                    <a:pt x="7547" y="3442"/>
                    <a:pt x="7555" y="3607"/>
                  </a:cubicBezTo>
                  <a:cubicBezTo>
                    <a:pt x="7559" y="3641"/>
                    <a:pt x="7555" y="3671"/>
                    <a:pt x="7551" y="3700"/>
                  </a:cubicBezTo>
                  <a:cubicBezTo>
                    <a:pt x="8156" y="3920"/>
                    <a:pt x="8753" y="4153"/>
                    <a:pt x="9350" y="4399"/>
                  </a:cubicBezTo>
                  <a:cubicBezTo>
                    <a:pt x="9976" y="4657"/>
                    <a:pt x="10598" y="4928"/>
                    <a:pt x="11216" y="5207"/>
                  </a:cubicBezTo>
                  <a:cubicBezTo>
                    <a:pt x="11221" y="5203"/>
                    <a:pt x="11221" y="5194"/>
                    <a:pt x="11225" y="5190"/>
                  </a:cubicBezTo>
                  <a:cubicBezTo>
                    <a:pt x="11246" y="5114"/>
                    <a:pt x="11259" y="5038"/>
                    <a:pt x="11267" y="4957"/>
                  </a:cubicBezTo>
                  <a:lnTo>
                    <a:pt x="11267" y="4949"/>
                  </a:lnTo>
                  <a:cubicBezTo>
                    <a:pt x="11271" y="4826"/>
                    <a:pt x="11259" y="4703"/>
                    <a:pt x="11233" y="4589"/>
                  </a:cubicBezTo>
                  <a:lnTo>
                    <a:pt x="11229" y="4610"/>
                  </a:lnTo>
                  <a:cubicBezTo>
                    <a:pt x="11182" y="4420"/>
                    <a:pt x="11110" y="4238"/>
                    <a:pt x="11022" y="4064"/>
                  </a:cubicBezTo>
                  <a:lnTo>
                    <a:pt x="11022" y="4064"/>
                  </a:lnTo>
                  <a:lnTo>
                    <a:pt x="11030" y="4081"/>
                  </a:lnTo>
                  <a:cubicBezTo>
                    <a:pt x="10806" y="3654"/>
                    <a:pt x="10505" y="3273"/>
                    <a:pt x="10188" y="2917"/>
                  </a:cubicBezTo>
                  <a:cubicBezTo>
                    <a:pt x="9930" y="2629"/>
                    <a:pt x="9663" y="2363"/>
                    <a:pt x="9388" y="2096"/>
                  </a:cubicBezTo>
                  <a:cubicBezTo>
                    <a:pt x="9176" y="1893"/>
                    <a:pt x="8960" y="1698"/>
                    <a:pt x="8749" y="1491"/>
                  </a:cubicBezTo>
                  <a:cubicBezTo>
                    <a:pt x="8728" y="1470"/>
                    <a:pt x="8723" y="1436"/>
                    <a:pt x="8745" y="1410"/>
                  </a:cubicBezTo>
                  <a:cubicBezTo>
                    <a:pt x="8756" y="1399"/>
                    <a:pt x="8772" y="1392"/>
                    <a:pt x="8787" y="1392"/>
                  </a:cubicBezTo>
                  <a:cubicBezTo>
                    <a:pt x="8800" y="1392"/>
                    <a:pt x="8813" y="1397"/>
                    <a:pt x="8825" y="1406"/>
                  </a:cubicBezTo>
                  <a:cubicBezTo>
                    <a:pt x="8931" y="1512"/>
                    <a:pt x="9041" y="1614"/>
                    <a:pt x="9147" y="1715"/>
                  </a:cubicBezTo>
                  <a:cubicBezTo>
                    <a:pt x="9291" y="1846"/>
                    <a:pt x="9430" y="1982"/>
                    <a:pt x="9570" y="2113"/>
                  </a:cubicBezTo>
                  <a:cubicBezTo>
                    <a:pt x="9896" y="2426"/>
                    <a:pt x="10201" y="2752"/>
                    <a:pt x="10493" y="3095"/>
                  </a:cubicBezTo>
                  <a:cubicBezTo>
                    <a:pt x="10776" y="3421"/>
                    <a:pt x="11017" y="3789"/>
                    <a:pt x="11204" y="4183"/>
                  </a:cubicBezTo>
                  <a:cubicBezTo>
                    <a:pt x="11348" y="4500"/>
                    <a:pt x="11432" y="4864"/>
                    <a:pt x="11331" y="5207"/>
                  </a:cubicBezTo>
                  <a:cubicBezTo>
                    <a:pt x="11326" y="5228"/>
                    <a:pt x="11322" y="5245"/>
                    <a:pt x="11314" y="5262"/>
                  </a:cubicBezTo>
                  <a:cubicBezTo>
                    <a:pt x="11915" y="5533"/>
                    <a:pt x="12507" y="5812"/>
                    <a:pt x="13100" y="6096"/>
                  </a:cubicBezTo>
                  <a:cubicBezTo>
                    <a:pt x="13777" y="6422"/>
                    <a:pt x="14463" y="6735"/>
                    <a:pt x="15148" y="7031"/>
                  </a:cubicBezTo>
                  <a:lnTo>
                    <a:pt x="15148" y="7006"/>
                  </a:lnTo>
                  <a:cubicBezTo>
                    <a:pt x="15153" y="6959"/>
                    <a:pt x="15148" y="6913"/>
                    <a:pt x="15140" y="6870"/>
                  </a:cubicBezTo>
                  <a:cubicBezTo>
                    <a:pt x="15114" y="6760"/>
                    <a:pt x="15076" y="6655"/>
                    <a:pt x="15026" y="6553"/>
                  </a:cubicBezTo>
                  <a:lnTo>
                    <a:pt x="15026" y="6553"/>
                  </a:lnTo>
                  <a:lnTo>
                    <a:pt x="15034" y="6566"/>
                  </a:lnTo>
                  <a:cubicBezTo>
                    <a:pt x="14958" y="6417"/>
                    <a:pt x="14873" y="6278"/>
                    <a:pt x="14776" y="6142"/>
                  </a:cubicBezTo>
                  <a:cubicBezTo>
                    <a:pt x="14666" y="5982"/>
                    <a:pt x="14543" y="5829"/>
                    <a:pt x="14416" y="5681"/>
                  </a:cubicBezTo>
                  <a:lnTo>
                    <a:pt x="14416" y="5681"/>
                  </a:lnTo>
                  <a:lnTo>
                    <a:pt x="14420" y="5685"/>
                  </a:lnTo>
                  <a:lnTo>
                    <a:pt x="14416" y="5681"/>
                  </a:lnTo>
                  <a:lnTo>
                    <a:pt x="14416" y="5681"/>
                  </a:lnTo>
                  <a:lnTo>
                    <a:pt x="14412" y="5677"/>
                  </a:lnTo>
                  <a:cubicBezTo>
                    <a:pt x="14412" y="5673"/>
                    <a:pt x="14412" y="5673"/>
                    <a:pt x="14412" y="5673"/>
                  </a:cubicBezTo>
                  <a:cubicBezTo>
                    <a:pt x="14086" y="5292"/>
                    <a:pt x="13735" y="4932"/>
                    <a:pt x="13366" y="4593"/>
                  </a:cubicBezTo>
                  <a:cubicBezTo>
                    <a:pt x="13214" y="4449"/>
                    <a:pt x="13057" y="4310"/>
                    <a:pt x="12901" y="4170"/>
                  </a:cubicBezTo>
                  <a:cubicBezTo>
                    <a:pt x="12791" y="4077"/>
                    <a:pt x="12681" y="3980"/>
                    <a:pt x="12566" y="3891"/>
                  </a:cubicBezTo>
                  <a:cubicBezTo>
                    <a:pt x="12541" y="3870"/>
                    <a:pt x="12541" y="3836"/>
                    <a:pt x="12562" y="3810"/>
                  </a:cubicBezTo>
                  <a:cubicBezTo>
                    <a:pt x="12573" y="3799"/>
                    <a:pt x="12588" y="3794"/>
                    <a:pt x="12603" y="3794"/>
                  </a:cubicBezTo>
                  <a:cubicBezTo>
                    <a:pt x="12617" y="3794"/>
                    <a:pt x="12631" y="3798"/>
                    <a:pt x="12643" y="3806"/>
                  </a:cubicBezTo>
                  <a:cubicBezTo>
                    <a:pt x="12732" y="3878"/>
                    <a:pt x="12816" y="3954"/>
                    <a:pt x="12905" y="4026"/>
                  </a:cubicBezTo>
                  <a:cubicBezTo>
                    <a:pt x="13036" y="4136"/>
                    <a:pt x="13159" y="4250"/>
                    <a:pt x="13286" y="4365"/>
                  </a:cubicBezTo>
                  <a:cubicBezTo>
                    <a:pt x="13599" y="4653"/>
                    <a:pt x="13904" y="4953"/>
                    <a:pt x="14196" y="5266"/>
                  </a:cubicBezTo>
                  <a:cubicBezTo>
                    <a:pt x="14340" y="5423"/>
                    <a:pt x="14484" y="5584"/>
                    <a:pt x="14619" y="5749"/>
                  </a:cubicBezTo>
                  <a:cubicBezTo>
                    <a:pt x="14746" y="5905"/>
                    <a:pt x="14865" y="6066"/>
                    <a:pt x="14971" y="6231"/>
                  </a:cubicBezTo>
                  <a:cubicBezTo>
                    <a:pt x="15064" y="6367"/>
                    <a:pt x="15140" y="6515"/>
                    <a:pt x="15199" y="6667"/>
                  </a:cubicBezTo>
                  <a:cubicBezTo>
                    <a:pt x="15220" y="6726"/>
                    <a:pt x="15241" y="6790"/>
                    <a:pt x="15250" y="6853"/>
                  </a:cubicBezTo>
                  <a:cubicBezTo>
                    <a:pt x="15258" y="6879"/>
                    <a:pt x="15263" y="6908"/>
                    <a:pt x="15263" y="6938"/>
                  </a:cubicBezTo>
                  <a:cubicBezTo>
                    <a:pt x="15267" y="6972"/>
                    <a:pt x="15267" y="7002"/>
                    <a:pt x="15263" y="7035"/>
                  </a:cubicBezTo>
                  <a:cubicBezTo>
                    <a:pt x="15263" y="7048"/>
                    <a:pt x="15258" y="7061"/>
                    <a:pt x="15258" y="7078"/>
                  </a:cubicBezTo>
                  <a:cubicBezTo>
                    <a:pt x="15834" y="7323"/>
                    <a:pt x="16422" y="7556"/>
                    <a:pt x="17011" y="7776"/>
                  </a:cubicBezTo>
                  <a:cubicBezTo>
                    <a:pt x="17320" y="7890"/>
                    <a:pt x="17629" y="7996"/>
                    <a:pt x="17938" y="8098"/>
                  </a:cubicBezTo>
                  <a:cubicBezTo>
                    <a:pt x="18564" y="8301"/>
                    <a:pt x="19203" y="8483"/>
                    <a:pt x="19846" y="8635"/>
                  </a:cubicBezTo>
                  <a:cubicBezTo>
                    <a:pt x="19920" y="8643"/>
                    <a:pt x="19908" y="8748"/>
                    <a:pt x="19843" y="8748"/>
                  </a:cubicBezTo>
                  <a:cubicBezTo>
                    <a:pt x="19838" y="8748"/>
                    <a:pt x="19832" y="8747"/>
                    <a:pt x="19825" y="8745"/>
                  </a:cubicBezTo>
                  <a:cubicBezTo>
                    <a:pt x="18450" y="8424"/>
                    <a:pt x="17112" y="7962"/>
                    <a:pt x="15804" y="7429"/>
                  </a:cubicBezTo>
                  <a:cubicBezTo>
                    <a:pt x="15610" y="7349"/>
                    <a:pt x="15415" y="7268"/>
                    <a:pt x="15225" y="7184"/>
                  </a:cubicBezTo>
                  <a:cubicBezTo>
                    <a:pt x="15220" y="7192"/>
                    <a:pt x="15216" y="7196"/>
                    <a:pt x="15216" y="7201"/>
                  </a:cubicBezTo>
                  <a:cubicBezTo>
                    <a:pt x="15191" y="7264"/>
                    <a:pt x="15153" y="7319"/>
                    <a:pt x="15110" y="7370"/>
                  </a:cubicBezTo>
                  <a:cubicBezTo>
                    <a:pt x="15068" y="7421"/>
                    <a:pt x="15021" y="7463"/>
                    <a:pt x="14971" y="7505"/>
                  </a:cubicBezTo>
                  <a:cubicBezTo>
                    <a:pt x="14911" y="7552"/>
                    <a:pt x="14844" y="7590"/>
                    <a:pt x="14776" y="7624"/>
                  </a:cubicBezTo>
                  <a:cubicBezTo>
                    <a:pt x="14623" y="7700"/>
                    <a:pt x="14463" y="7759"/>
                    <a:pt x="14298" y="7797"/>
                  </a:cubicBezTo>
                  <a:cubicBezTo>
                    <a:pt x="14111" y="7844"/>
                    <a:pt x="13921" y="7882"/>
                    <a:pt x="13730" y="7903"/>
                  </a:cubicBezTo>
                  <a:cubicBezTo>
                    <a:pt x="13320" y="7954"/>
                    <a:pt x="12905" y="7979"/>
                    <a:pt x="12490" y="7979"/>
                  </a:cubicBezTo>
                  <a:cubicBezTo>
                    <a:pt x="12160" y="7979"/>
                    <a:pt x="11830" y="7971"/>
                    <a:pt x="11500" y="7967"/>
                  </a:cubicBezTo>
                  <a:cubicBezTo>
                    <a:pt x="11449" y="7967"/>
                    <a:pt x="11396" y="7968"/>
                    <a:pt x="11343" y="7968"/>
                  </a:cubicBezTo>
                  <a:cubicBezTo>
                    <a:pt x="11316" y="7968"/>
                    <a:pt x="11290" y="7968"/>
                    <a:pt x="11263" y="7967"/>
                  </a:cubicBezTo>
                  <a:cubicBezTo>
                    <a:pt x="11260" y="7968"/>
                    <a:pt x="11256" y="7968"/>
                    <a:pt x="11253" y="7968"/>
                  </a:cubicBezTo>
                  <a:cubicBezTo>
                    <a:pt x="11242" y="7968"/>
                    <a:pt x="11230" y="7963"/>
                    <a:pt x="11221" y="7954"/>
                  </a:cubicBezTo>
                  <a:cubicBezTo>
                    <a:pt x="11212" y="7945"/>
                    <a:pt x="11204" y="7933"/>
                    <a:pt x="11204" y="7916"/>
                  </a:cubicBezTo>
                  <a:cubicBezTo>
                    <a:pt x="11204" y="7899"/>
                    <a:pt x="11208" y="7886"/>
                    <a:pt x="11221" y="7873"/>
                  </a:cubicBezTo>
                  <a:cubicBezTo>
                    <a:pt x="11229" y="7865"/>
                    <a:pt x="11242" y="7857"/>
                    <a:pt x="11259" y="7857"/>
                  </a:cubicBezTo>
                  <a:lnTo>
                    <a:pt x="11508" y="7857"/>
                  </a:lnTo>
                  <a:cubicBezTo>
                    <a:pt x="11597" y="7857"/>
                    <a:pt x="11686" y="7861"/>
                    <a:pt x="11775" y="7861"/>
                  </a:cubicBezTo>
                  <a:cubicBezTo>
                    <a:pt x="12008" y="7865"/>
                    <a:pt x="12232" y="7865"/>
                    <a:pt x="12465" y="7865"/>
                  </a:cubicBezTo>
                  <a:cubicBezTo>
                    <a:pt x="12727" y="7865"/>
                    <a:pt x="12990" y="7857"/>
                    <a:pt x="13252" y="7835"/>
                  </a:cubicBezTo>
                  <a:cubicBezTo>
                    <a:pt x="13519" y="7823"/>
                    <a:pt x="13785" y="7789"/>
                    <a:pt x="14048" y="7738"/>
                  </a:cubicBezTo>
                  <a:cubicBezTo>
                    <a:pt x="14276" y="7700"/>
                    <a:pt x="14501" y="7628"/>
                    <a:pt x="14712" y="7531"/>
                  </a:cubicBezTo>
                  <a:lnTo>
                    <a:pt x="14712" y="7531"/>
                  </a:lnTo>
                  <a:lnTo>
                    <a:pt x="14700" y="7539"/>
                  </a:lnTo>
                  <a:cubicBezTo>
                    <a:pt x="14789" y="7497"/>
                    <a:pt x="14869" y="7442"/>
                    <a:pt x="14945" y="7378"/>
                  </a:cubicBezTo>
                  <a:cubicBezTo>
                    <a:pt x="14992" y="7340"/>
                    <a:pt x="15030" y="7298"/>
                    <a:pt x="15064" y="7247"/>
                  </a:cubicBezTo>
                  <a:cubicBezTo>
                    <a:pt x="15089" y="7213"/>
                    <a:pt x="15106" y="7179"/>
                    <a:pt x="15123" y="7141"/>
                  </a:cubicBezTo>
                  <a:cubicBezTo>
                    <a:pt x="14695" y="6955"/>
                    <a:pt x="14272" y="6765"/>
                    <a:pt x="13853" y="6570"/>
                  </a:cubicBezTo>
                  <a:cubicBezTo>
                    <a:pt x="13531" y="6426"/>
                    <a:pt x="13218" y="6274"/>
                    <a:pt x="12901" y="6121"/>
                  </a:cubicBezTo>
                  <a:cubicBezTo>
                    <a:pt x="12592" y="5973"/>
                    <a:pt x="12283" y="5829"/>
                    <a:pt x="11970" y="5685"/>
                  </a:cubicBezTo>
                  <a:cubicBezTo>
                    <a:pt x="11737" y="5575"/>
                    <a:pt x="11504" y="5469"/>
                    <a:pt x="11271" y="5364"/>
                  </a:cubicBezTo>
                  <a:cubicBezTo>
                    <a:pt x="11225" y="5457"/>
                    <a:pt x="11166" y="5546"/>
                    <a:pt x="11089" y="5622"/>
                  </a:cubicBezTo>
                  <a:cubicBezTo>
                    <a:pt x="11039" y="5681"/>
                    <a:pt x="10979" y="5732"/>
                    <a:pt x="10916" y="5783"/>
                  </a:cubicBezTo>
                  <a:cubicBezTo>
                    <a:pt x="10840" y="5838"/>
                    <a:pt x="10759" y="5888"/>
                    <a:pt x="10675" y="5931"/>
                  </a:cubicBezTo>
                  <a:cubicBezTo>
                    <a:pt x="10501" y="6024"/>
                    <a:pt x="10315" y="6100"/>
                    <a:pt x="10124" y="6155"/>
                  </a:cubicBezTo>
                  <a:cubicBezTo>
                    <a:pt x="9917" y="6214"/>
                    <a:pt x="9705" y="6265"/>
                    <a:pt x="9489" y="6299"/>
                  </a:cubicBezTo>
                  <a:cubicBezTo>
                    <a:pt x="9041" y="6375"/>
                    <a:pt x="8588" y="6417"/>
                    <a:pt x="8131" y="6426"/>
                  </a:cubicBezTo>
                  <a:cubicBezTo>
                    <a:pt x="7951" y="6432"/>
                    <a:pt x="7770" y="6435"/>
                    <a:pt x="7589" y="6435"/>
                  </a:cubicBezTo>
                  <a:cubicBezTo>
                    <a:pt x="7408" y="6435"/>
                    <a:pt x="7227" y="6432"/>
                    <a:pt x="7047" y="6426"/>
                  </a:cubicBezTo>
                  <a:lnTo>
                    <a:pt x="7030" y="6426"/>
                  </a:lnTo>
                  <a:cubicBezTo>
                    <a:pt x="7027" y="6427"/>
                    <a:pt x="7024" y="6427"/>
                    <a:pt x="7021" y="6427"/>
                  </a:cubicBezTo>
                  <a:cubicBezTo>
                    <a:pt x="7009" y="6427"/>
                    <a:pt x="6998" y="6420"/>
                    <a:pt x="6988" y="6413"/>
                  </a:cubicBezTo>
                  <a:cubicBezTo>
                    <a:pt x="6975" y="6405"/>
                    <a:pt x="6971" y="6392"/>
                    <a:pt x="6967" y="6375"/>
                  </a:cubicBezTo>
                  <a:cubicBezTo>
                    <a:pt x="6967" y="6358"/>
                    <a:pt x="6975" y="6346"/>
                    <a:pt x="6984" y="6333"/>
                  </a:cubicBezTo>
                  <a:cubicBezTo>
                    <a:pt x="6992" y="6324"/>
                    <a:pt x="7005" y="6316"/>
                    <a:pt x="7022" y="6316"/>
                  </a:cubicBezTo>
                  <a:cubicBezTo>
                    <a:pt x="7203" y="6320"/>
                    <a:pt x="7383" y="6322"/>
                    <a:pt x="7564" y="6322"/>
                  </a:cubicBezTo>
                  <a:cubicBezTo>
                    <a:pt x="7785" y="6322"/>
                    <a:pt x="8007" y="6319"/>
                    <a:pt x="8228" y="6312"/>
                  </a:cubicBezTo>
                  <a:cubicBezTo>
                    <a:pt x="8736" y="6295"/>
                    <a:pt x="9240" y="6240"/>
                    <a:pt x="9739" y="6138"/>
                  </a:cubicBezTo>
                  <a:cubicBezTo>
                    <a:pt x="10040" y="6079"/>
                    <a:pt x="10327" y="5977"/>
                    <a:pt x="10603" y="5842"/>
                  </a:cubicBezTo>
                  <a:cubicBezTo>
                    <a:pt x="10717" y="5783"/>
                    <a:pt x="10823" y="5711"/>
                    <a:pt x="10920" y="5630"/>
                  </a:cubicBezTo>
                  <a:cubicBezTo>
                    <a:pt x="10992" y="5567"/>
                    <a:pt x="11055" y="5495"/>
                    <a:pt x="11110" y="5419"/>
                  </a:cubicBezTo>
                  <a:lnTo>
                    <a:pt x="11110" y="5414"/>
                  </a:lnTo>
                  <a:cubicBezTo>
                    <a:pt x="11115" y="5410"/>
                    <a:pt x="11115" y="5410"/>
                    <a:pt x="11115" y="5406"/>
                  </a:cubicBezTo>
                  <a:cubicBezTo>
                    <a:pt x="11136" y="5376"/>
                    <a:pt x="11153" y="5342"/>
                    <a:pt x="11170" y="5309"/>
                  </a:cubicBezTo>
                  <a:cubicBezTo>
                    <a:pt x="9968" y="4767"/>
                    <a:pt x="8753" y="4259"/>
                    <a:pt x="7517" y="3810"/>
                  </a:cubicBezTo>
                  <a:cubicBezTo>
                    <a:pt x="7496" y="3870"/>
                    <a:pt x="7466" y="3925"/>
                    <a:pt x="7424" y="3975"/>
                  </a:cubicBezTo>
                  <a:cubicBezTo>
                    <a:pt x="7386" y="4026"/>
                    <a:pt x="7339" y="4073"/>
                    <a:pt x="7289" y="4111"/>
                  </a:cubicBezTo>
                  <a:cubicBezTo>
                    <a:pt x="7229" y="4157"/>
                    <a:pt x="7162" y="4195"/>
                    <a:pt x="7094" y="4229"/>
                  </a:cubicBezTo>
                  <a:cubicBezTo>
                    <a:pt x="6937" y="4305"/>
                    <a:pt x="6772" y="4360"/>
                    <a:pt x="6603" y="4399"/>
                  </a:cubicBezTo>
                  <a:cubicBezTo>
                    <a:pt x="6349" y="4454"/>
                    <a:pt x="6095" y="4492"/>
                    <a:pt x="5837" y="4509"/>
                  </a:cubicBezTo>
                  <a:cubicBezTo>
                    <a:pt x="5553" y="4530"/>
                    <a:pt x="5270" y="4534"/>
                    <a:pt x="4990" y="4534"/>
                  </a:cubicBezTo>
                  <a:cubicBezTo>
                    <a:pt x="4749" y="4534"/>
                    <a:pt x="4504" y="4526"/>
                    <a:pt x="4267" y="4513"/>
                  </a:cubicBezTo>
                  <a:cubicBezTo>
                    <a:pt x="4089" y="4504"/>
                    <a:pt x="3911" y="4492"/>
                    <a:pt x="3737" y="4483"/>
                  </a:cubicBezTo>
                  <a:cubicBezTo>
                    <a:pt x="3721" y="4483"/>
                    <a:pt x="3708" y="4475"/>
                    <a:pt x="3699" y="4458"/>
                  </a:cubicBezTo>
                  <a:cubicBezTo>
                    <a:pt x="3695" y="4449"/>
                    <a:pt x="3691" y="4441"/>
                    <a:pt x="3691" y="4428"/>
                  </a:cubicBezTo>
                  <a:cubicBezTo>
                    <a:pt x="3687" y="4424"/>
                    <a:pt x="3687" y="4420"/>
                    <a:pt x="3691" y="4416"/>
                  </a:cubicBezTo>
                  <a:cubicBezTo>
                    <a:pt x="3694" y="4390"/>
                    <a:pt x="3716" y="4371"/>
                    <a:pt x="3741" y="4371"/>
                  </a:cubicBezTo>
                  <a:cubicBezTo>
                    <a:pt x="3745" y="4371"/>
                    <a:pt x="3750" y="4372"/>
                    <a:pt x="3754" y="4373"/>
                  </a:cubicBezTo>
                  <a:cubicBezTo>
                    <a:pt x="3928" y="4382"/>
                    <a:pt x="4097" y="4390"/>
                    <a:pt x="4271" y="4403"/>
                  </a:cubicBezTo>
                  <a:lnTo>
                    <a:pt x="4283" y="4403"/>
                  </a:lnTo>
                  <a:cubicBezTo>
                    <a:pt x="4558" y="4416"/>
                    <a:pt x="4833" y="4421"/>
                    <a:pt x="5106" y="4421"/>
                  </a:cubicBezTo>
                  <a:cubicBezTo>
                    <a:pt x="5190" y="4421"/>
                    <a:pt x="5275" y="4421"/>
                    <a:pt x="5359" y="4420"/>
                  </a:cubicBezTo>
                  <a:cubicBezTo>
                    <a:pt x="5752" y="4416"/>
                    <a:pt x="6146" y="4373"/>
                    <a:pt x="6531" y="4297"/>
                  </a:cubicBezTo>
                  <a:lnTo>
                    <a:pt x="6531" y="4297"/>
                  </a:lnTo>
                  <a:lnTo>
                    <a:pt x="6514" y="4301"/>
                  </a:lnTo>
                  <a:cubicBezTo>
                    <a:pt x="6700" y="4263"/>
                    <a:pt x="6882" y="4204"/>
                    <a:pt x="7056" y="4123"/>
                  </a:cubicBezTo>
                  <a:cubicBezTo>
                    <a:pt x="7123" y="4085"/>
                    <a:pt x="7191" y="4043"/>
                    <a:pt x="7255" y="3992"/>
                  </a:cubicBezTo>
                  <a:cubicBezTo>
                    <a:pt x="7255" y="3991"/>
                    <a:pt x="7255" y="3989"/>
                    <a:pt x="7256" y="3988"/>
                  </a:cubicBezTo>
                  <a:lnTo>
                    <a:pt x="7256" y="3988"/>
                  </a:lnTo>
                  <a:cubicBezTo>
                    <a:pt x="7256" y="3988"/>
                    <a:pt x="7255" y="3988"/>
                    <a:pt x="7255" y="3988"/>
                  </a:cubicBezTo>
                  <a:cubicBezTo>
                    <a:pt x="7297" y="3950"/>
                    <a:pt x="7335" y="3908"/>
                    <a:pt x="7365" y="3861"/>
                  </a:cubicBezTo>
                  <a:cubicBezTo>
                    <a:pt x="7382" y="3836"/>
                    <a:pt x="7399" y="3802"/>
                    <a:pt x="7411" y="3772"/>
                  </a:cubicBezTo>
                  <a:cubicBezTo>
                    <a:pt x="7047" y="3641"/>
                    <a:pt x="6688" y="3518"/>
                    <a:pt x="6324" y="3395"/>
                  </a:cubicBezTo>
                  <a:cubicBezTo>
                    <a:pt x="5638" y="3171"/>
                    <a:pt x="4948" y="2968"/>
                    <a:pt x="4250" y="2790"/>
                  </a:cubicBezTo>
                  <a:cubicBezTo>
                    <a:pt x="4245" y="2799"/>
                    <a:pt x="4241" y="2811"/>
                    <a:pt x="4237" y="2820"/>
                  </a:cubicBezTo>
                  <a:cubicBezTo>
                    <a:pt x="4207" y="2866"/>
                    <a:pt x="4173" y="2905"/>
                    <a:pt x="4131" y="2934"/>
                  </a:cubicBezTo>
                  <a:cubicBezTo>
                    <a:pt x="4068" y="2972"/>
                    <a:pt x="4004" y="3006"/>
                    <a:pt x="3936" y="3031"/>
                  </a:cubicBezTo>
                  <a:cubicBezTo>
                    <a:pt x="3856" y="3065"/>
                    <a:pt x="3776" y="3095"/>
                    <a:pt x="3695" y="3116"/>
                  </a:cubicBezTo>
                  <a:cubicBezTo>
                    <a:pt x="3598" y="3146"/>
                    <a:pt x="3500" y="3167"/>
                    <a:pt x="3399" y="3188"/>
                  </a:cubicBezTo>
                  <a:cubicBezTo>
                    <a:pt x="3200" y="3230"/>
                    <a:pt x="2997" y="3264"/>
                    <a:pt x="2794" y="3294"/>
                  </a:cubicBezTo>
                  <a:cubicBezTo>
                    <a:pt x="2633" y="3315"/>
                    <a:pt x="2472" y="3336"/>
                    <a:pt x="2311" y="3349"/>
                  </a:cubicBezTo>
                  <a:cubicBezTo>
                    <a:pt x="2273" y="3353"/>
                    <a:pt x="2235" y="3357"/>
                    <a:pt x="2197" y="3357"/>
                  </a:cubicBezTo>
                  <a:cubicBezTo>
                    <a:pt x="2167" y="3357"/>
                    <a:pt x="2138" y="3336"/>
                    <a:pt x="2138" y="3302"/>
                  </a:cubicBezTo>
                  <a:cubicBezTo>
                    <a:pt x="2133" y="3273"/>
                    <a:pt x="2159" y="3243"/>
                    <a:pt x="2188" y="3243"/>
                  </a:cubicBezTo>
                  <a:cubicBezTo>
                    <a:pt x="2349" y="3235"/>
                    <a:pt x="2514" y="3213"/>
                    <a:pt x="2671" y="3192"/>
                  </a:cubicBezTo>
                  <a:cubicBezTo>
                    <a:pt x="2908" y="3167"/>
                    <a:pt x="3145" y="3125"/>
                    <a:pt x="3382" y="3074"/>
                  </a:cubicBezTo>
                  <a:cubicBezTo>
                    <a:pt x="3496" y="3048"/>
                    <a:pt x="3610" y="3023"/>
                    <a:pt x="3725" y="2985"/>
                  </a:cubicBezTo>
                  <a:cubicBezTo>
                    <a:pt x="3818" y="2960"/>
                    <a:pt x="3911" y="2926"/>
                    <a:pt x="4000" y="2879"/>
                  </a:cubicBezTo>
                  <a:cubicBezTo>
                    <a:pt x="4034" y="2862"/>
                    <a:pt x="4072" y="2837"/>
                    <a:pt x="4106" y="2811"/>
                  </a:cubicBezTo>
                  <a:cubicBezTo>
                    <a:pt x="4114" y="2799"/>
                    <a:pt x="4127" y="2786"/>
                    <a:pt x="4140" y="2773"/>
                  </a:cubicBezTo>
                  <a:cubicBezTo>
                    <a:pt x="4140" y="2769"/>
                    <a:pt x="4148" y="2765"/>
                    <a:pt x="4148" y="2761"/>
                  </a:cubicBezTo>
                  <a:lnTo>
                    <a:pt x="3936" y="2706"/>
                  </a:lnTo>
                  <a:cubicBezTo>
                    <a:pt x="3120" y="2507"/>
                    <a:pt x="2298" y="2346"/>
                    <a:pt x="1469" y="2223"/>
                  </a:cubicBezTo>
                  <a:cubicBezTo>
                    <a:pt x="1439" y="2215"/>
                    <a:pt x="1422" y="2193"/>
                    <a:pt x="1422" y="2168"/>
                  </a:cubicBezTo>
                  <a:cubicBezTo>
                    <a:pt x="1422" y="2164"/>
                    <a:pt x="1422" y="2160"/>
                    <a:pt x="1422" y="2155"/>
                  </a:cubicBezTo>
                  <a:cubicBezTo>
                    <a:pt x="1426" y="2128"/>
                    <a:pt x="1451" y="2108"/>
                    <a:pt x="1478" y="2108"/>
                  </a:cubicBezTo>
                  <a:cubicBezTo>
                    <a:pt x="1481" y="2108"/>
                    <a:pt x="1483" y="2108"/>
                    <a:pt x="1486" y="2109"/>
                  </a:cubicBezTo>
                  <a:cubicBezTo>
                    <a:pt x="2167" y="2210"/>
                    <a:pt x="2844" y="2337"/>
                    <a:pt x="3513" y="2490"/>
                  </a:cubicBezTo>
                  <a:lnTo>
                    <a:pt x="3513" y="2498"/>
                  </a:lnTo>
                  <a:cubicBezTo>
                    <a:pt x="3725" y="2541"/>
                    <a:pt x="3936" y="2596"/>
                    <a:pt x="4144" y="2646"/>
                  </a:cubicBezTo>
                  <a:cubicBezTo>
                    <a:pt x="4140" y="2642"/>
                    <a:pt x="4140" y="2634"/>
                    <a:pt x="4135" y="2629"/>
                  </a:cubicBezTo>
                  <a:cubicBezTo>
                    <a:pt x="4110" y="2587"/>
                    <a:pt x="4085" y="2549"/>
                    <a:pt x="4051" y="2515"/>
                  </a:cubicBezTo>
                  <a:cubicBezTo>
                    <a:pt x="3949" y="2414"/>
                    <a:pt x="3839" y="2320"/>
                    <a:pt x="3716" y="2244"/>
                  </a:cubicBezTo>
                  <a:cubicBezTo>
                    <a:pt x="3547" y="2134"/>
                    <a:pt x="3369" y="2033"/>
                    <a:pt x="3191" y="1939"/>
                  </a:cubicBezTo>
                  <a:cubicBezTo>
                    <a:pt x="3060" y="1872"/>
                    <a:pt x="2925" y="1808"/>
                    <a:pt x="2794" y="1741"/>
                  </a:cubicBezTo>
                  <a:cubicBezTo>
                    <a:pt x="2741" y="1711"/>
                    <a:pt x="2768" y="1635"/>
                    <a:pt x="2822" y="1635"/>
                  </a:cubicBezTo>
                  <a:cubicBezTo>
                    <a:pt x="2829" y="1635"/>
                    <a:pt x="2836" y="1636"/>
                    <a:pt x="2844" y="1639"/>
                  </a:cubicBezTo>
                  <a:cubicBezTo>
                    <a:pt x="2976" y="1707"/>
                    <a:pt x="3107" y="1770"/>
                    <a:pt x="3238" y="1838"/>
                  </a:cubicBezTo>
                  <a:cubicBezTo>
                    <a:pt x="3424" y="1931"/>
                    <a:pt x="3606" y="2037"/>
                    <a:pt x="3780" y="2151"/>
                  </a:cubicBezTo>
                  <a:cubicBezTo>
                    <a:pt x="3936" y="2244"/>
                    <a:pt x="4072" y="2363"/>
                    <a:pt x="4190" y="2502"/>
                  </a:cubicBezTo>
                  <a:cubicBezTo>
                    <a:pt x="4211" y="2528"/>
                    <a:pt x="4228" y="2557"/>
                    <a:pt x="4241" y="2587"/>
                  </a:cubicBezTo>
                  <a:cubicBezTo>
                    <a:pt x="4258" y="2612"/>
                    <a:pt x="4267" y="2638"/>
                    <a:pt x="4271" y="2667"/>
                  </a:cubicBezTo>
                  <a:cubicBezTo>
                    <a:pt x="4271" y="2672"/>
                    <a:pt x="4271" y="2676"/>
                    <a:pt x="4271" y="2680"/>
                  </a:cubicBezTo>
                  <a:cubicBezTo>
                    <a:pt x="4686" y="2786"/>
                    <a:pt x="5092" y="2900"/>
                    <a:pt x="5502" y="3023"/>
                  </a:cubicBezTo>
                  <a:cubicBezTo>
                    <a:pt x="6154" y="3218"/>
                    <a:pt x="6802" y="3434"/>
                    <a:pt x="7445" y="3662"/>
                  </a:cubicBezTo>
                  <a:cubicBezTo>
                    <a:pt x="7445" y="3658"/>
                    <a:pt x="7445" y="3654"/>
                    <a:pt x="7445" y="3649"/>
                  </a:cubicBezTo>
                  <a:cubicBezTo>
                    <a:pt x="7445" y="3590"/>
                    <a:pt x="7441" y="3535"/>
                    <a:pt x="7428" y="3480"/>
                  </a:cubicBezTo>
                  <a:lnTo>
                    <a:pt x="7428" y="3484"/>
                  </a:lnTo>
                  <a:cubicBezTo>
                    <a:pt x="7403" y="3370"/>
                    <a:pt x="7360" y="3260"/>
                    <a:pt x="7305" y="3154"/>
                  </a:cubicBezTo>
                  <a:lnTo>
                    <a:pt x="7305" y="3154"/>
                  </a:lnTo>
                  <a:lnTo>
                    <a:pt x="7310" y="3158"/>
                  </a:lnTo>
                  <a:cubicBezTo>
                    <a:pt x="7221" y="2993"/>
                    <a:pt x="7119" y="2833"/>
                    <a:pt x="7005" y="2680"/>
                  </a:cubicBezTo>
                  <a:cubicBezTo>
                    <a:pt x="6882" y="2519"/>
                    <a:pt x="6751" y="2363"/>
                    <a:pt x="6616" y="2210"/>
                  </a:cubicBezTo>
                  <a:lnTo>
                    <a:pt x="6616" y="2210"/>
                  </a:lnTo>
                  <a:cubicBezTo>
                    <a:pt x="6620" y="2215"/>
                    <a:pt x="6624" y="2219"/>
                    <a:pt x="6624" y="2219"/>
                  </a:cubicBezTo>
                  <a:cubicBezTo>
                    <a:pt x="6362" y="1927"/>
                    <a:pt x="6078" y="1652"/>
                    <a:pt x="5790" y="1381"/>
                  </a:cubicBezTo>
                  <a:cubicBezTo>
                    <a:pt x="5744" y="1341"/>
                    <a:pt x="5780" y="1280"/>
                    <a:pt x="5827" y="1280"/>
                  </a:cubicBezTo>
                  <a:close/>
                  <a:moveTo>
                    <a:pt x="7621" y="1"/>
                  </a:moveTo>
                  <a:cubicBezTo>
                    <a:pt x="7609" y="1"/>
                    <a:pt x="7597" y="1"/>
                    <a:pt x="7585" y="1"/>
                  </a:cubicBezTo>
                  <a:cubicBezTo>
                    <a:pt x="7424" y="18"/>
                    <a:pt x="7267" y="64"/>
                    <a:pt x="7123" y="145"/>
                  </a:cubicBezTo>
                  <a:cubicBezTo>
                    <a:pt x="7026" y="191"/>
                    <a:pt x="6946" y="272"/>
                    <a:pt x="6895" y="369"/>
                  </a:cubicBezTo>
                  <a:cubicBezTo>
                    <a:pt x="6857" y="445"/>
                    <a:pt x="6831" y="534"/>
                    <a:pt x="6827" y="623"/>
                  </a:cubicBezTo>
                  <a:cubicBezTo>
                    <a:pt x="6827" y="644"/>
                    <a:pt x="6827" y="666"/>
                    <a:pt x="6827" y="682"/>
                  </a:cubicBezTo>
                  <a:lnTo>
                    <a:pt x="6827" y="699"/>
                  </a:lnTo>
                  <a:cubicBezTo>
                    <a:pt x="6632" y="636"/>
                    <a:pt x="6429" y="589"/>
                    <a:pt x="6222" y="560"/>
                  </a:cubicBezTo>
                  <a:cubicBezTo>
                    <a:pt x="6078" y="543"/>
                    <a:pt x="5933" y="535"/>
                    <a:pt x="5789" y="535"/>
                  </a:cubicBezTo>
                  <a:cubicBezTo>
                    <a:pt x="5635" y="535"/>
                    <a:pt x="5481" y="544"/>
                    <a:pt x="5329" y="564"/>
                  </a:cubicBezTo>
                  <a:cubicBezTo>
                    <a:pt x="5028" y="610"/>
                    <a:pt x="4736" y="674"/>
                    <a:pt x="4449" y="754"/>
                  </a:cubicBezTo>
                  <a:cubicBezTo>
                    <a:pt x="4165" y="826"/>
                    <a:pt x="3886" y="903"/>
                    <a:pt x="3602" y="966"/>
                  </a:cubicBezTo>
                  <a:cubicBezTo>
                    <a:pt x="3424" y="1008"/>
                    <a:pt x="3246" y="1038"/>
                    <a:pt x="3069" y="1055"/>
                  </a:cubicBezTo>
                  <a:cubicBezTo>
                    <a:pt x="2921" y="1068"/>
                    <a:pt x="2772" y="1072"/>
                    <a:pt x="2624" y="1076"/>
                  </a:cubicBezTo>
                  <a:lnTo>
                    <a:pt x="2565" y="1076"/>
                  </a:lnTo>
                  <a:cubicBezTo>
                    <a:pt x="2218" y="1089"/>
                    <a:pt x="1862" y="1101"/>
                    <a:pt x="1515" y="1144"/>
                  </a:cubicBezTo>
                  <a:cubicBezTo>
                    <a:pt x="1325" y="1165"/>
                    <a:pt x="1139" y="1199"/>
                    <a:pt x="952" y="1241"/>
                  </a:cubicBezTo>
                  <a:cubicBezTo>
                    <a:pt x="804" y="1275"/>
                    <a:pt x="665" y="1322"/>
                    <a:pt x="529" y="1389"/>
                  </a:cubicBezTo>
                  <a:cubicBezTo>
                    <a:pt x="457" y="1423"/>
                    <a:pt x="385" y="1461"/>
                    <a:pt x="318" y="1512"/>
                  </a:cubicBezTo>
                  <a:cubicBezTo>
                    <a:pt x="258" y="1554"/>
                    <a:pt x="208" y="1605"/>
                    <a:pt x="161" y="1660"/>
                  </a:cubicBezTo>
                  <a:cubicBezTo>
                    <a:pt x="110" y="1719"/>
                    <a:pt x="72" y="1791"/>
                    <a:pt x="42" y="1863"/>
                  </a:cubicBezTo>
                  <a:cubicBezTo>
                    <a:pt x="30" y="1901"/>
                    <a:pt x="17" y="1939"/>
                    <a:pt x="9" y="1982"/>
                  </a:cubicBezTo>
                  <a:cubicBezTo>
                    <a:pt x="4" y="2028"/>
                    <a:pt x="0" y="2075"/>
                    <a:pt x="0" y="2121"/>
                  </a:cubicBezTo>
                  <a:lnTo>
                    <a:pt x="0" y="2160"/>
                  </a:lnTo>
                  <a:cubicBezTo>
                    <a:pt x="17" y="2312"/>
                    <a:pt x="68" y="2460"/>
                    <a:pt x="153" y="2596"/>
                  </a:cubicBezTo>
                  <a:cubicBezTo>
                    <a:pt x="208" y="2693"/>
                    <a:pt x="279" y="2786"/>
                    <a:pt x="364" y="2871"/>
                  </a:cubicBezTo>
                  <a:cubicBezTo>
                    <a:pt x="449" y="2951"/>
                    <a:pt x="550" y="3023"/>
                    <a:pt x="656" y="3087"/>
                  </a:cubicBezTo>
                  <a:cubicBezTo>
                    <a:pt x="885" y="3213"/>
                    <a:pt x="1134" y="3311"/>
                    <a:pt x="1388" y="3379"/>
                  </a:cubicBezTo>
                  <a:lnTo>
                    <a:pt x="1418" y="3383"/>
                  </a:lnTo>
                  <a:cubicBezTo>
                    <a:pt x="1376" y="3417"/>
                    <a:pt x="1338" y="3455"/>
                    <a:pt x="1300" y="3497"/>
                  </a:cubicBezTo>
                  <a:cubicBezTo>
                    <a:pt x="1168" y="3645"/>
                    <a:pt x="1101" y="3836"/>
                    <a:pt x="1109" y="4035"/>
                  </a:cubicBezTo>
                  <a:lnTo>
                    <a:pt x="1109" y="4068"/>
                  </a:lnTo>
                  <a:cubicBezTo>
                    <a:pt x="1122" y="4250"/>
                    <a:pt x="1181" y="4424"/>
                    <a:pt x="1274" y="4581"/>
                  </a:cubicBezTo>
                  <a:cubicBezTo>
                    <a:pt x="1376" y="4763"/>
                    <a:pt x="1503" y="4928"/>
                    <a:pt x="1655" y="5072"/>
                  </a:cubicBezTo>
                  <a:cubicBezTo>
                    <a:pt x="1812" y="5228"/>
                    <a:pt x="1985" y="5368"/>
                    <a:pt x="2176" y="5486"/>
                  </a:cubicBezTo>
                  <a:cubicBezTo>
                    <a:pt x="2455" y="5660"/>
                    <a:pt x="2756" y="5787"/>
                    <a:pt x="3077" y="5863"/>
                  </a:cubicBezTo>
                  <a:cubicBezTo>
                    <a:pt x="3352" y="5927"/>
                    <a:pt x="3627" y="5973"/>
                    <a:pt x="3907" y="6003"/>
                  </a:cubicBezTo>
                  <a:lnTo>
                    <a:pt x="4021" y="6015"/>
                  </a:lnTo>
                  <a:cubicBezTo>
                    <a:pt x="4330" y="6053"/>
                    <a:pt x="4635" y="6113"/>
                    <a:pt x="4931" y="6206"/>
                  </a:cubicBezTo>
                  <a:cubicBezTo>
                    <a:pt x="5028" y="6235"/>
                    <a:pt x="5138" y="6274"/>
                    <a:pt x="5236" y="6316"/>
                  </a:cubicBezTo>
                  <a:cubicBezTo>
                    <a:pt x="5198" y="6375"/>
                    <a:pt x="5168" y="6439"/>
                    <a:pt x="5155" y="6506"/>
                  </a:cubicBezTo>
                  <a:cubicBezTo>
                    <a:pt x="5147" y="6544"/>
                    <a:pt x="5143" y="6587"/>
                    <a:pt x="5147" y="6629"/>
                  </a:cubicBezTo>
                  <a:cubicBezTo>
                    <a:pt x="5151" y="6684"/>
                    <a:pt x="5164" y="6739"/>
                    <a:pt x="5185" y="6790"/>
                  </a:cubicBezTo>
                  <a:cubicBezTo>
                    <a:pt x="5210" y="6845"/>
                    <a:pt x="5236" y="6896"/>
                    <a:pt x="5274" y="6942"/>
                  </a:cubicBezTo>
                  <a:cubicBezTo>
                    <a:pt x="5312" y="6997"/>
                    <a:pt x="5359" y="7048"/>
                    <a:pt x="5409" y="7095"/>
                  </a:cubicBezTo>
                  <a:cubicBezTo>
                    <a:pt x="5629" y="7281"/>
                    <a:pt x="5917" y="7315"/>
                    <a:pt x="6167" y="7319"/>
                  </a:cubicBezTo>
                  <a:cubicBezTo>
                    <a:pt x="6216" y="7321"/>
                    <a:pt x="6266" y="7322"/>
                    <a:pt x="6316" y="7322"/>
                  </a:cubicBezTo>
                  <a:cubicBezTo>
                    <a:pt x="6387" y="7322"/>
                    <a:pt x="6459" y="7320"/>
                    <a:pt x="6531" y="7315"/>
                  </a:cubicBezTo>
                  <a:cubicBezTo>
                    <a:pt x="6654" y="7311"/>
                    <a:pt x="6772" y="7311"/>
                    <a:pt x="6895" y="7311"/>
                  </a:cubicBezTo>
                  <a:cubicBezTo>
                    <a:pt x="6988" y="7315"/>
                    <a:pt x="7077" y="7332"/>
                    <a:pt x="7166" y="7353"/>
                  </a:cubicBezTo>
                  <a:cubicBezTo>
                    <a:pt x="7200" y="7366"/>
                    <a:pt x="7234" y="7382"/>
                    <a:pt x="7267" y="7399"/>
                  </a:cubicBezTo>
                  <a:cubicBezTo>
                    <a:pt x="7327" y="7442"/>
                    <a:pt x="7386" y="7493"/>
                    <a:pt x="7437" y="7548"/>
                  </a:cubicBezTo>
                  <a:cubicBezTo>
                    <a:pt x="7475" y="7590"/>
                    <a:pt x="7513" y="7636"/>
                    <a:pt x="7542" y="7687"/>
                  </a:cubicBezTo>
                  <a:lnTo>
                    <a:pt x="7568" y="7721"/>
                  </a:lnTo>
                  <a:cubicBezTo>
                    <a:pt x="7589" y="7755"/>
                    <a:pt x="7610" y="7789"/>
                    <a:pt x="7631" y="7818"/>
                  </a:cubicBezTo>
                  <a:cubicBezTo>
                    <a:pt x="7720" y="7941"/>
                    <a:pt x="7843" y="8034"/>
                    <a:pt x="7987" y="8085"/>
                  </a:cubicBezTo>
                  <a:cubicBezTo>
                    <a:pt x="8088" y="8119"/>
                    <a:pt x="8194" y="8140"/>
                    <a:pt x="8304" y="8149"/>
                  </a:cubicBezTo>
                  <a:cubicBezTo>
                    <a:pt x="8372" y="8153"/>
                    <a:pt x="8440" y="8161"/>
                    <a:pt x="8508" y="8161"/>
                  </a:cubicBezTo>
                  <a:lnTo>
                    <a:pt x="8541" y="8161"/>
                  </a:lnTo>
                  <a:cubicBezTo>
                    <a:pt x="8584" y="8161"/>
                    <a:pt x="8630" y="8161"/>
                    <a:pt x="8673" y="8153"/>
                  </a:cubicBezTo>
                  <a:cubicBezTo>
                    <a:pt x="8783" y="8132"/>
                    <a:pt x="8888" y="8098"/>
                    <a:pt x="8994" y="8055"/>
                  </a:cubicBezTo>
                  <a:cubicBezTo>
                    <a:pt x="9070" y="8017"/>
                    <a:pt x="9147" y="7988"/>
                    <a:pt x="9223" y="7967"/>
                  </a:cubicBezTo>
                  <a:cubicBezTo>
                    <a:pt x="9244" y="7962"/>
                    <a:pt x="9265" y="7958"/>
                    <a:pt x="9291" y="7958"/>
                  </a:cubicBezTo>
                  <a:cubicBezTo>
                    <a:pt x="9286" y="7992"/>
                    <a:pt x="9278" y="8026"/>
                    <a:pt x="9269" y="8060"/>
                  </a:cubicBezTo>
                  <a:cubicBezTo>
                    <a:pt x="9257" y="8106"/>
                    <a:pt x="9248" y="8153"/>
                    <a:pt x="9244" y="8199"/>
                  </a:cubicBezTo>
                  <a:cubicBezTo>
                    <a:pt x="9240" y="8242"/>
                    <a:pt x="9235" y="8284"/>
                    <a:pt x="9235" y="8331"/>
                  </a:cubicBezTo>
                  <a:cubicBezTo>
                    <a:pt x="9240" y="8343"/>
                    <a:pt x="9240" y="8360"/>
                    <a:pt x="9244" y="8377"/>
                  </a:cubicBezTo>
                  <a:cubicBezTo>
                    <a:pt x="9252" y="8445"/>
                    <a:pt x="9278" y="8508"/>
                    <a:pt x="9320" y="8563"/>
                  </a:cubicBezTo>
                  <a:cubicBezTo>
                    <a:pt x="9392" y="8661"/>
                    <a:pt x="9477" y="8754"/>
                    <a:pt x="9566" y="8838"/>
                  </a:cubicBezTo>
                  <a:cubicBezTo>
                    <a:pt x="9646" y="8910"/>
                    <a:pt x="9735" y="8978"/>
                    <a:pt x="9828" y="9037"/>
                  </a:cubicBezTo>
                  <a:cubicBezTo>
                    <a:pt x="10006" y="9147"/>
                    <a:pt x="10205" y="9219"/>
                    <a:pt x="10412" y="9249"/>
                  </a:cubicBezTo>
                  <a:cubicBezTo>
                    <a:pt x="10624" y="9279"/>
                    <a:pt x="10838" y="9292"/>
                    <a:pt x="11054" y="9292"/>
                  </a:cubicBezTo>
                  <a:cubicBezTo>
                    <a:pt x="11084" y="9292"/>
                    <a:pt x="11114" y="9292"/>
                    <a:pt x="11144" y="9291"/>
                  </a:cubicBezTo>
                  <a:cubicBezTo>
                    <a:pt x="11171" y="9292"/>
                    <a:pt x="11198" y="9292"/>
                    <a:pt x="11225" y="9292"/>
                  </a:cubicBezTo>
                  <a:cubicBezTo>
                    <a:pt x="11515" y="9292"/>
                    <a:pt x="11806" y="9271"/>
                    <a:pt x="12097" y="9236"/>
                  </a:cubicBezTo>
                  <a:cubicBezTo>
                    <a:pt x="12372" y="9202"/>
                    <a:pt x="12664" y="9156"/>
                    <a:pt x="12994" y="9088"/>
                  </a:cubicBezTo>
                  <a:cubicBezTo>
                    <a:pt x="13375" y="9008"/>
                    <a:pt x="13760" y="8919"/>
                    <a:pt x="14133" y="8834"/>
                  </a:cubicBezTo>
                  <a:cubicBezTo>
                    <a:pt x="14353" y="8779"/>
                    <a:pt x="14577" y="8728"/>
                    <a:pt x="14789" y="8682"/>
                  </a:cubicBezTo>
                  <a:cubicBezTo>
                    <a:pt x="15735" y="8473"/>
                    <a:pt x="16491" y="8376"/>
                    <a:pt x="17196" y="8376"/>
                  </a:cubicBezTo>
                  <a:cubicBezTo>
                    <a:pt x="17292" y="8376"/>
                    <a:pt x="17386" y="8378"/>
                    <a:pt x="17480" y="8381"/>
                  </a:cubicBezTo>
                  <a:cubicBezTo>
                    <a:pt x="18069" y="8411"/>
                    <a:pt x="18653" y="8517"/>
                    <a:pt x="19220" y="8695"/>
                  </a:cubicBezTo>
                  <a:cubicBezTo>
                    <a:pt x="19499" y="8788"/>
                    <a:pt x="19779" y="8898"/>
                    <a:pt x="20045" y="9025"/>
                  </a:cubicBezTo>
                  <a:cubicBezTo>
                    <a:pt x="20064" y="9032"/>
                    <a:pt x="20084" y="9036"/>
                    <a:pt x="20103" y="9036"/>
                  </a:cubicBezTo>
                  <a:cubicBezTo>
                    <a:pt x="20158" y="9036"/>
                    <a:pt x="20211" y="9007"/>
                    <a:pt x="20236" y="8957"/>
                  </a:cubicBezTo>
                  <a:cubicBezTo>
                    <a:pt x="20249" y="8936"/>
                    <a:pt x="20253" y="8910"/>
                    <a:pt x="20253" y="8889"/>
                  </a:cubicBezTo>
                  <a:cubicBezTo>
                    <a:pt x="20249" y="8834"/>
                    <a:pt x="20219" y="8788"/>
                    <a:pt x="20172" y="8767"/>
                  </a:cubicBezTo>
                  <a:cubicBezTo>
                    <a:pt x="20126" y="8741"/>
                    <a:pt x="20079" y="8716"/>
                    <a:pt x="20028" y="8699"/>
                  </a:cubicBezTo>
                  <a:lnTo>
                    <a:pt x="20028" y="8699"/>
                  </a:lnTo>
                  <a:lnTo>
                    <a:pt x="20088" y="8703"/>
                  </a:lnTo>
                  <a:cubicBezTo>
                    <a:pt x="20090" y="8703"/>
                    <a:pt x="20092" y="8703"/>
                    <a:pt x="20094" y="8703"/>
                  </a:cubicBezTo>
                  <a:cubicBezTo>
                    <a:pt x="20126" y="8703"/>
                    <a:pt x="20155" y="8675"/>
                    <a:pt x="20155" y="8644"/>
                  </a:cubicBezTo>
                  <a:cubicBezTo>
                    <a:pt x="20155" y="8614"/>
                    <a:pt x="20134" y="8589"/>
                    <a:pt x="20109" y="8585"/>
                  </a:cubicBezTo>
                  <a:cubicBezTo>
                    <a:pt x="19973" y="8576"/>
                    <a:pt x="19834" y="8559"/>
                    <a:pt x="19703" y="8538"/>
                  </a:cubicBezTo>
                  <a:cubicBezTo>
                    <a:pt x="19245" y="8335"/>
                    <a:pt x="18763" y="8195"/>
                    <a:pt x="18268" y="8119"/>
                  </a:cubicBezTo>
                  <a:cubicBezTo>
                    <a:pt x="18183" y="8081"/>
                    <a:pt x="18098" y="8043"/>
                    <a:pt x="18018" y="8000"/>
                  </a:cubicBezTo>
                  <a:cubicBezTo>
                    <a:pt x="17772" y="7882"/>
                    <a:pt x="17535" y="7742"/>
                    <a:pt x="17307" y="7594"/>
                  </a:cubicBezTo>
                  <a:cubicBezTo>
                    <a:pt x="16968" y="7366"/>
                    <a:pt x="16642" y="7112"/>
                    <a:pt x="16338" y="6837"/>
                  </a:cubicBezTo>
                  <a:cubicBezTo>
                    <a:pt x="16046" y="6570"/>
                    <a:pt x="15762" y="6291"/>
                    <a:pt x="15500" y="5994"/>
                  </a:cubicBezTo>
                  <a:cubicBezTo>
                    <a:pt x="15351" y="5829"/>
                    <a:pt x="15208" y="5656"/>
                    <a:pt x="15068" y="5486"/>
                  </a:cubicBezTo>
                  <a:lnTo>
                    <a:pt x="14996" y="5402"/>
                  </a:lnTo>
                  <a:cubicBezTo>
                    <a:pt x="14691" y="5038"/>
                    <a:pt x="14370" y="4636"/>
                    <a:pt x="13989" y="4132"/>
                  </a:cubicBezTo>
                  <a:lnTo>
                    <a:pt x="13688" y="3738"/>
                  </a:lnTo>
                  <a:lnTo>
                    <a:pt x="13510" y="3501"/>
                  </a:lnTo>
                  <a:cubicBezTo>
                    <a:pt x="13392" y="3349"/>
                    <a:pt x="13282" y="3192"/>
                    <a:pt x="13172" y="3040"/>
                  </a:cubicBezTo>
                  <a:cubicBezTo>
                    <a:pt x="13108" y="2955"/>
                    <a:pt x="13049" y="2871"/>
                    <a:pt x="12986" y="2786"/>
                  </a:cubicBezTo>
                  <a:cubicBezTo>
                    <a:pt x="12626" y="2295"/>
                    <a:pt x="12215" y="1796"/>
                    <a:pt x="11682" y="1474"/>
                  </a:cubicBezTo>
                  <a:cubicBezTo>
                    <a:pt x="11424" y="1316"/>
                    <a:pt x="11194" y="1239"/>
                    <a:pt x="10986" y="1239"/>
                  </a:cubicBezTo>
                  <a:cubicBezTo>
                    <a:pt x="10965" y="1239"/>
                    <a:pt x="10945" y="1240"/>
                    <a:pt x="10924" y="1241"/>
                  </a:cubicBezTo>
                  <a:cubicBezTo>
                    <a:pt x="10814" y="1258"/>
                    <a:pt x="10704" y="1283"/>
                    <a:pt x="10598" y="1317"/>
                  </a:cubicBezTo>
                  <a:cubicBezTo>
                    <a:pt x="10543" y="1334"/>
                    <a:pt x="10488" y="1351"/>
                    <a:pt x="10433" y="1368"/>
                  </a:cubicBezTo>
                  <a:cubicBezTo>
                    <a:pt x="10379" y="1380"/>
                    <a:pt x="10325" y="1386"/>
                    <a:pt x="10270" y="1386"/>
                  </a:cubicBezTo>
                  <a:cubicBezTo>
                    <a:pt x="10187" y="1386"/>
                    <a:pt x="10104" y="1372"/>
                    <a:pt x="10023" y="1347"/>
                  </a:cubicBezTo>
                  <a:cubicBezTo>
                    <a:pt x="9904" y="1300"/>
                    <a:pt x="9786" y="1241"/>
                    <a:pt x="9680" y="1169"/>
                  </a:cubicBezTo>
                  <a:cubicBezTo>
                    <a:pt x="9489" y="1046"/>
                    <a:pt x="9312" y="903"/>
                    <a:pt x="9138" y="763"/>
                  </a:cubicBezTo>
                  <a:cubicBezTo>
                    <a:pt x="9058" y="699"/>
                    <a:pt x="8977" y="632"/>
                    <a:pt x="8897" y="568"/>
                  </a:cubicBezTo>
                  <a:cubicBezTo>
                    <a:pt x="8757" y="462"/>
                    <a:pt x="8613" y="361"/>
                    <a:pt x="8461" y="268"/>
                  </a:cubicBezTo>
                  <a:cubicBezTo>
                    <a:pt x="8342" y="187"/>
                    <a:pt x="8215" y="128"/>
                    <a:pt x="8080" y="81"/>
                  </a:cubicBezTo>
                  <a:cubicBezTo>
                    <a:pt x="7931" y="26"/>
                    <a:pt x="7778" y="1"/>
                    <a:pt x="762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8"/>
            <p:cNvSpPr/>
            <p:nvPr/>
          </p:nvSpPr>
          <p:spPr>
            <a:xfrm>
              <a:off x="1037200" y="4591000"/>
              <a:ext cx="307750" cy="310600"/>
            </a:xfrm>
            <a:custGeom>
              <a:rect b="b" l="l" r="r" t="t"/>
              <a:pathLst>
                <a:path extrusionOk="0" h="12424" w="12310">
                  <a:moveTo>
                    <a:pt x="737" y="1"/>
                  </a:moveTo>
                  <a:cubicBezTo>
                    <a:pt x="738" y="1"/>
                    <a:pt x="739" y="1"/>
                    <a:pt x="740" y="1"/>
                  </a:cubicBezTo>
                  <a:lnTo>
                    <a:pt x="740" y="1"/>
                  </a:lnTo>
                  <a:cubicBezTo>
                    <a:pt x="740" y="1"/>
                    <a:pt x="741" y="1"/>
                    <a:pt x="742" y="1"/>
                  </a:cubicBezTo>
                  <a:close/>
                  <a:moveTo>
                    <a:pt x="740" y="1"/>
                  </a:moveTo>
                  <a:cubicBezTo>
                    <a:pt x="664" y="1"/>
                    <a:pt x="589" y="14"/>
                    <a:pt x="517" y="34"/>
                  </a:cubicBezTo>
                  <a:cubicBezTo>
                    <a:pt x="361" y="94"/>
                    <a:pt x="225" y="208"/>
                    <a:pt x="149" y="360"/>
                  </a:cubicBezTo>
                  <a:cubicBezTo>
                    <a:pt x="107" y="432"/>
                    <a:pt x="77" y="509"/>
                    <a:pt x="60" y="585"/>
                  </a:cubicBezTo>
                  <a:cubicBezTo>
                    <a:pt x="35" y="678"/>
                    <a:pt x="22" y="771"/>
                    <a:pt x="14" y="864"/>
                  </a:cubicBezTo>
                  <a:cubicBezTo>
                    <a:pt x="1" y="1055"/>
                    <a:pt x="14" y="1245"/>
                    <a:pt x="56" y="1431"/>
                  </a:cubicBezTo>
                  <a:cubicBezTo>
                    <a:pt x="94" y="1622"/>
                    <a:pt x="158" y="1804"/>
                    <a:pt x="242" y="1977"/>
                  </a:cubicBezTo>
                  <a:cubicBezTo>
                    <a:pt x="331" y="2142"/>
                    <a:pt x="433" y="2299"/>
                    <a:pt x="547" y="2447"/>
                  </a:cubicBezTo>
                  <a:cubicBezTo>
                    <a:pt x="661" y="2604"/>
                    <a:pt x="784" y="2756"/>
                    <a:pt x="907" y="2904"/>
                  </a:cubicBezTo>
                  <a:lnTo>
                    <a:pt x="949" y="2959"/>
                  </a:lnTo>
                  <a:cubicBezTo>
                    <a:pt x="1072" y="3112"/>
                    <a:pt x="1211" y="3289"/>
                    <a:pt x="1338" y="3476"/>
                  </a:cubicBezTo>
                  <a:cubicBezTo>
                    <a:pt x="1453" y="3649"/>
                    <a:pt x="1559" y="3831"/>
                    <a:pt x="1647" y="4022"/>
                  </a:cubicBezTo>
                  <a:cubicBezTo>
                    <a:pt x="1698" y="4132"/>
                    <a:pt x="1736" y="4250"/>
                    <a:pt x="1766" y="4369"/>
                  </a:cubicBezTo>
                  <a:cubicBezTo>
                    <a:pt x="1770" y="4411"/>
                    <a:pt x="1770" y="4457"/>
                    <a:pt x="1770" y="4500"/>
                  </a:cubicBezTo>
                  <a:cubicBezTo>
                    <a:pt x="1766" y="4525"/>
                    <a:pt x="1762" y="4551"/>
                    <a:pt x="1757" y="4572"/>
                  </a:cubicBezTo>
                  <a:cubicBezTo>
                    <a:pt x="1749" y="4584"/>
                    <a:pt x="1745" y="4597"/>
                    <a:pt x="1736" y="4610"/>
                  </a:cubicBezTo>
                  <a:cubicBezTo>
                    <a:pt x="1715" y="4635"/>
                    <a:pt x="1694" y="4661"/>
                    <a:pt x="1669" y="4682"/>
                  </a:cubicBezTo>
                  <a:lnTo>
                    <a:pt x="1609" y="4733"/>
                  </a:lnTo>
                  <a:cubicBezTo>
                    <a:pt x="1550" y="4775"/>
                    <a:pt x="1491" y="4826"/>
                    <a:pt x="1436" y="4876"/>
                  </a:cubicBezTo>
                  <a:cubicBezTo>
                    <a:pt x="1355" y="4970"/>
                    <a:pt x="1300" y="5084"/>
                    <a:pt x="1271" y="5207"/>
                  </a:cubicBezTo>
                  <a:cubicBezTo>
                    <a:pt x="1228" y="5384"/>
                    <a:pt x="1228" y="5571"/>
                    <a:pt x="1271" y="5748"/>
                  </a:cubicBezTo>
                  <a:cubicBezTo>
                    <a:pt x="1296" y="5833"/>
                    <a:pt x="1330" y="5913"/>
                    <a:pt x="1368" y="5985"/>
                  </a:cubicBezTo>
                  <a:cubicBezTo>
                    <a:pt x="1406" y="6062"/>
                    <a:pt x="1453" y="6129"/>
                    <a:pt x="1508" y="6193"/>
                  </a:cubicBezTo>
                  <a:cubicBezTo>
                    <a:pt x="1626" y="6337"/>
                    <a:pt x="1766" y="6464"/>
                    <a:pt x="1918" y="6565"/>
                  </a:cubicBezTo>
                  <a:cubicBezTo>
                    <a:pt x="2261" y="6807"/>
                    <a:pt x="2638" y="6984"/>
                    <a:pt x="2993" y="7137"/>
                  </a:cubicBezTo>
                  <a:cubicBezTo>
                    <a:pt x="3091" y="7183"/>
                    <a:pt x="3192" y="7226"/>
                    <a:pt x="3294" y="7264"/>
                  </a:cubicBezTo>
                  <a:cubicBezTo>
                    <a:pt x="3531" y="7365"/>
                    <a:pt x="3759" y="7458"/>
                    <a:pt x="3971" y="7568"/>
                  </a:cubicBezTo>
                  <a:cubicBezTo>
                    <a:pt x="4043" y="7606"/>
                    <a:pt x="4115" y="7649"/>
                    <a:pt x="4187" y="7695"/>
                  </a:cubicBezTo>
                  <a:cubicBezTo>
                    <a:pt x="4255" y="7746"/>
                    <a:pt x="4322" y="7797"/>
                    <a:pt x="4382" y="7856"/>
                  </a:cubicBezTo>
                  <a:lnTo>
                    <a:pt x="4310" y="7903"/>
                  </a:lnTo>
                  <a:lnTo>
                    <a:pt x="4280" y="7928"/>
                  </a:lnTo>
                  <a:lnTo>
                    <a:pt x="4208" y="7987"/>
                  </a:lnTo>
                  <a:cubicBezTo>
                    <a:pt x="4128" y="8059"/>
                    <a:pt x="4064" y="8140"/>
                    <a:pt x="4013" y="8233"/>
                  </a:cubicBezTo>
                  <a:cubicBezTo>
                    <a:pt x="3958" y="8334"/>
                    <a:pt x="3929" y="8449"/>
                    <a:pt x="3925" y="8567"/>
                  </a:cubicBezTo>
                  <a:cubicBezTo>
                    <a:pt x="3925" y="8614"/>
                    <a:pt x="3929" y="8665"/>
                    <a:pt x="3937" y="8711"/>
                  </a:cubicBezTo>
                  <a:cubicBezTo>
                    <a:pt x="3954" y="8779"/>
                    <a:pt x="3975" y="8851"/>
                    <a:pt x="4013" y="8914"/>
                  </a:cubicBezTo>
                  <a:cubicBezTo>
                    <a:pt x="4064" y="9012"/>
                    <a:pt x="4136" y="9105"/>
                    <a:pt x="4221" y="9181"/>
                  </a:cubicBezTo>
                  <a:cubicBezTo>
                    <a:pt x="4310" y="9270"/>
                    <a:pt x="4411" y="9346"/>
                    <a:pt x="4521" y="9414"/>
                  </a:cubicBezTo>
                  <a:cubicBezTo>
                    <a:pt x="4703" y="9528"/>
                    <a:pt x="4890" y="9625"/>
                    <a:pt x="5088" y="9706"/>
                  </a:cubicBezTo>
                  <a:cubicBezTo>
                    <a:pt x="5495" y="9879"/>
                    <a:pt x="5943" y="9981"/>
                    <a:pt x="6286" y="10049"/>
                  </a:cubicBezTo>
                  <a:cubicBezTo>
                    <a:pt x="6663" y="10121"/>
                    <a:pt x="7048" y="10176"/>
                    <a:pt x="7471" y="10231"/>
                  </a:cubicBezTo>
                  <a:lnTo>
                    <a:pt x="7518" y="10239"/>
                  </a:lnTo>
                  <a:lnTo>
                    <a:pt x="7636" y="10256"/>
                  </a:lnTo>
                  <a:cubicBezTo>
                    <a:pt x="8127" y="10319"/>
                    <a:pt x="8508" y="10379"/>
                    <a:pt x="8860" y="10446"/>
                  </a:cubicBezTo>
                  <a:lnTo>
                    <a:pt x="8957" y="10468"/>
                  </a:lnTo>
                  <a:cubicBezTo>
                    <a:pt x="9122" y="10497"/>
                    <a:pt x="9291" y="10531"/>
                    <a:pt x="9456" y="10569"/>
                  </a:cubicBezTo>
                  <a:cubicBezTo>
                    <a:pt x="9660" y="10616"/>
                    <a:pt x="9837" y="10671"/>
                    <a:pt x="10002" y="10726"/>
                  </a:cubicBezTo>
                  <a:cubicBezTo>
                    <a:pt x="10303" y="10832"/>
                    <a:pt x="10591" y="10976"/>
                    <a:pt x="10853" y="11149"/>
                  </a:cubicBezTo>
                  <a:cubicBezTo>
                    <a:pt x="11052" y="11284"/>
                    <a:pt x="11230" y="11445"/>
                    <a:pt x="11386" y="11627"/>
                  </a:cubicBezTo>
                  <a:cubicBezTo>
                    <a:pt x="11501" y="11763"/>
                    <a:pt x="11598" y="11907"/>
                    <a:pt x="11678" y="12059"/>
                  </a:cubicBezTo>
                  <a:cubicBezTo>
                    <a:pt x="11690" y="12077"/>
                    <a:pt x="11707" y="12089"/>
                    <a:pt x="11725" y="12089"/>
                  </a:cubicBezTo>
                  <a:cubicBezTo>
                    <a:pt x="11728" y="12089"/>
                    <a:pt x="11731" y="12089"/>
                    <a:pt x="11734" y="12089"/>
                  </a:cubicBezTo>
                  <a:cubicBezTo>
                    <a:pt x="11746" y="12089"/>
                    <a:pt x="11759" y="12089"/>
                    <a:pt x="11767" y="12080"/>
                  </a:cubicBezTo>
                  <a:cubicBezTo>
                    <a:pt x="11780" y="12076"/>
                    <a:pt x="11784" y="12063"/>
                    <a:pt x="11793" y="12051"/>
                  </a:cubicBezTo>
                  <a:cubicBezTo>
                    <a:pt x="11907" y="12178"/>
                    <a:pt x="12038" y="12296"/>
                    <a:pt x="12174" y="12402"/>
                  </a:cubicBezTo>
                  <a:cubicBezTo>
                    <a:pt x="12191" y="12415"/>
                    <a:pt x="12212" y="12419"/>
                    <a:pt x="12229" y="12423"/>
                  </a:cubicBezTo>
                  <a:cubicBezTo>
                    <a:pt x="12254" y="12423"/>
                    <a:pt x="12275" y="12410"/>
                    <a:pt x="12288" y="12398"/>
                  </a:cubicBezTo>
                  <a:cubicBezTo>
                    <a:pt x="12305" y="12376"/>
                    <a:pt x="12309" y="12355"/>
                    <a:pt x="12309" y="12334"/>
                  </a:cubicBezTo>
                  <a:cubicBezTo>
                    <a:pt x="12309" y="12313"/>
                    <a:pt x="12296" y="12292"/>
                    <a:pt x="12284" y="12279"/>
                  </a:cubicBezTo>
                  <a:cubicBezTo>
                    <a:pt x="12064" y="12110"/>
                    <a:pt x="11865" y="11915"/>
                    <a:pt x="11678" y="11708"/>
                  </a:cubicBezTo>
                  <a:cubicBezTo>
                    <a:pt x="11556" y="11560"/>
                    <a:pt x="11450" y="11399"/>
                    <a:pt x="11370" y="11225"/>
                  </a:cubicBezTo>
                  <a:cubicBezTo>
                    <a:pt x="11298" y="11064"/>
                    <a:pt x="11238" y="10895"/>
                    <a:pt x="11200" y="10722"/>
                  </a:cubicBezTo>
                  <a:cubicBezTo>
                    <a:pt x="11158" y="10573"/>
                    <a:pt x="11120" y="10396"/>
                    <a:pt x="11082" y="10167"/>
                  </a:cubicBezTo>
                  <a:cubicBezTo>
                    <a:pt x="11014" y="9757"/>
                    <a:pt x="10976" y="9321"/>
                    <a:pt x="10942" y="8931"/>
                  </a:cubicBezTo>
                  <a:cubicBezTo>
                    <a:pt x="10921" y="8694"/>
                    <a:pt x="10900" y="8474"/>
                    <a:pt x="10879" y="8250"/>
                  </a:cubicBezTo>
                  <a:cubicBezTo>
                    <a:pt x="10840" y="7920"/>
                    <a:pt x="10794" y="7606"/>
                    <a:pt x="10730" y="7293"/>
                  </a:cubicBezTo>
                  <a:cubicBezTo>
                    <a:pt x="10663" y="6976"/>
                    <a:pt x="10570" y="6663"/>
                    <a:pt x="10447" y="6362"/>
                  </a:cubicBezTo>
                  <a:cubicBezTo>
                    <a:pt x="10269" y="5926"/>
                    <a:pt x="10049" y="5422"/>
                    <a:pt x="9685" y="5029"/>
                  </a:cubicBezTo>
                  <a:cubicBezTo>
                    <a:pt x="9511" y="4838"/>
                    <a:pt x="9291" y="4694"/>
                    <a:pt x="9046" y="4618"/>
                  </a:cubicBezTo>
                  <a:cubicBezTo>
                    <a:pt x="9008" y="4610"/>
                    <a:pt x="8970" y="4601"/>
                    <a:pt x="8932" y="4601"/>
                  </a:cubicBezTo>
                  <a:cubicBezTo>
                    <a:pt x="8885" y="4601"/>
                    <a:pt x="8838" y="4610"/>
                    <a:pt x="8796" y="4627"/>
                  </a:cubicBezTo>
                  <a:cubicBezTo>
                    <a:pt x="8758" y="4644"/>
                    <a:pt x="8724" y="4661"/>
                    <a:pt x="8695" y="4686"/>
                  </a:cubicBezTo>
                  <a:cubicBezTo>
                    <a:pt x="8673" y="4703"/>
                    <a:pt x="8652" y="4720"/>
                    <a:pt x="8631" y="4737"/>
                  </a:cubicBezTo>
                  <a:lnTo>
                    <a:pt x="8610" y="4758"/>
                  </a:lnTo>
                  <a:cubicBezTo>
                    <a:pt x="8580" y="4783"/>
                    <a:pt x="8546" y="4805"/>
                    <a:pt x="8513" y="4821"/>
                  </a:cubicBezTo>
                  <a:cubicBezTo>
                    <a:pt x="8448" y="4848"/>
                    <a:pt x="8383" y="4864"/>
                    <a:pt x="8316" y="4864"/>
                  </a:cubicBezTo>
                  <a:cubicBezTo>
                    <a:pt x="8308" y="4864"/>
                    <a:pt x="8300" y="4864"/>
                    <a:pt x="8292" y="4864"/>
                  </a:cubicBezTo>
                  <a:lnTo>
                    <a:pt x="8250" y="4864"/>
                  </a:lnTo>
                  <a:cubicBezTo>
                    <a:pt x="8204" y="4860"/>
                    <a:pt x="8161" y="4851"/>
                    <a:pt x="8119" y="4838"/>
                  </a:cubicBezTo>
                  <a:cubicBezTo>
                    <a:pt x="8060" y="4813"/>
                    <a:pt x="8005" y="4783"/>
                    <a:pt x="7950" y="4745"/>
                  </a:cubicBezTo>
                  <a:cubicBezTo>
                    <a:pt x="7852" y="4673"/>
                    <a:pt x="7763" y="4589"/>
                    <a:pt x="7687" y="4491"/>
                  </a:cubicBezTo>
                  <a:cubicBezTo>
                    <a:pt x="7425" y="4174"/>
                    <a:pt x="7239" y="3806"/>
                    <a:pt x="7061" y="3446"/>
                  </a:cubicBezTo>
                  <a:lnTo>
                    <a:pt x="6997" y="3323"/>
                  </a:lnTo>
                  <a:cubicBezTo>
                    <a:pt x="6921" y="3167"/>
                    <a:pt x="6841" y="3010"/>
                    <a:pt x="6760" y="2853"/>
                  </a:cubicBezTo>
                  <a:cubicBezTo>
                    <a:pt x="6671" y="2688"/>
                    <a:pt x="6574" y="2527"/>
                    <a:pt x="6468" y="2375"/>
                  </a:cubicBezTo>
                  <a:cubicBezTo>
                    <a:pt x="6396" y="2282"/>
                    <a:pt x="6324" y="2197"/>
                    <a:pt x="6248" y="2117"/>
                  </a:cubicBezTo>
                  <a:cubicBezTo>
                    <a:pt x="6142" y="2003"/>
                    <a:pt x="6032" y="1901"/>
                    <a:pt x="5914" y="1808"/>
                  </a:cubicBezTo>
                  <a:cubicBezTo>
                    <a:pt x="5622" y="1562"/>
                    <a:pt x="5258" y="1419"/>
                    <a:pt x="4877" y="1393"/>
                  </a:cubicBezTo>
                  <a:cubicBezTo>
                    <a:pt x="4843" y="1393"/>
                    <a:pt x="4809" y="1389"/>
                    <a:pt x="4771" y="1389"/>
                  </a:cubicBezTo>
                  <a:cubicBezTo>
                    <a:pt x="4737" y="1389"/>
                    <a:pt x="4712" y="1389"/>
                    <a:pt x="4682" y="1393"/>
                  </a:cubicBezTo>
                  <a:cubicBezTo>
                    <a:pt x="4555" y="1402"/>
                    <a:pt x="4428" y="1435"/>
                    <a:pt x="4314" y="1495"/>
                  </a:cubicBezTo>
                  <a:cubicBezTo>
                    <a:pt x="4132" y="1584"/>
                    <a:pt x="4001" y="1736"/>
                    <a:pt x="3874" y="1884"/>
                  </a:cubicBezTo>
                  <a:lnTo>
                    <a:pt x="3844" y="1918"/>
                  </a:lnTo>
                  <a:cubicBezTo>
                    <a:pt x="3743" y="2036"/>
                    <a:pt x="3637" y="2147"/>
                    <a:pt x="3522" y="2252"/>
                  </a:cubicBezTo>
                  <a:cubicBezTo>
                    <a:pt x="3489" y="2278"/>
                    <a:pt x="3455" y="2299"/>
                    <a:pt x="3421" y="2320"/>
                  </a:cubicBezTo>
                  <a:lnTo>
                    <a:pt x="3395" y="2324"/>
                  </a:lnTo>
                  <a:lnTo>
                    <a:pt x="3374" y="2312"/>
                  </a:lnTo>
                  <a:cubicBezTo>
                    <a:pt x="3307" y="2257"/>
                    <a:pt x="3243" y="2189"/>
                    <a:pt x="3184" y="2121"/>
                  </a:cubicBezTo>
                  <a:cubicBezTo>
                    <a:pt x="3095" y="2024"/>
                    <a:pt x="3010" y="1922"/>
                    <a:pt x="2926" y="1825"/>
                  </a:cubicBezTo>
                  <a:cubicBezTo>
                    <a:pt x="2816" y="1694"/>
                    <a:pt x="2710" y="1558"/>
                    <a:pt x="2604" y="1423"/>
                  </a:cubicBezTo>
                  <a:cubicBezTo>
                    <a:pt x="2337" y="1088"/>
                    <a:pt x="2075" y="750"/>
                    <a:pt x="1757" y="475"/>
                  </a:cubicBezTo>
                  <a:cubicBezTo>
                    <a:pt x="1554" y="293"/>
                    <a:pt x="1317" y="149"/>
                    <a:pt x="1059" y="60"/>
                  </a:cubicBezTo>
                  <a:cubicBezTo>
                    <a:pt x="958" y="22"/>
                    <a:pt x="849" y="1"/>
                    <a:pt x="74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8"/>
            <p:cNvSpPr/>
            <p:nvPr/>
          </p:nvSpPr>
          <p:spPr>
            <a:xfrm>
              <a:off x="1037425" y="4591100"/>
              <a:ext cx="307400" cy="310275"/>
            </a:xfrm>
            <a:custGeom>
              <a:rect b="b" l="l" r="r" t="t"/>
              <a:pathLst>
                <a:path extrusionOk="0" h="12411" w="12296">
                  <a:moveTo>
                    <a:pt x="936" y="1317"/>
                  </a:moveTo>
                  <a:cubicBezTo>
                    <a:pt x="953" y="1317"/>
                    <a:pt x="970" y="1326"/>
                    <a:pt x="982" y="1343"/>
                  </a:cubicBezTo>
                  <a:cubicBezTo>
                    <a:pt x="1444" y="1876"/>
                    <a:pt x="1863" y="2447"/>
                    <a:pt x="2307" y="2997"/>
                  </a:cubicBezTo>
                  <a:cubicBezTo>
                    <a:pt x="2392" y="3108"/>
                    <a:pt x="2481" y="3213"/>
                    <a:pt x="2570" y="3319"/>
                  </a:cubicBezTo>
                  <a:cubicBezTo>
                    <a:pt x="2565" y="3204"/>
                    <a:pt x="2545" y="3092"/>
                    <a:pt x="2513" y="2981"/>
                  </a:cubicBezTo>
                  <a:lnTo>
                    <a:pt x="2513" y="2981"/>
                  </a:lnTo>
                  <a:cubicBezTo>
                    <a:pt x="2514" y="2982"/>
                    <a:pt x="2516" y="2983"/>
                    <a:pt x="2519" y="2985"/>
                  </a:cubicBezTo>
                  <a:cubicBezTo>
                    <a:pt x="2476" y="2841"/>
                    <a:pt x="2430" y="2697"/>
                    <a:pt x="2375" y="2557"/>
                  </a:cubicBezTo>
                  <a:cubicBezTo>
                    <a:pt x="2320" y="2418"/>
                    <a:pt x="2269" y="2286"/>
                    <a:pt x="2206" y="2151"/>
                  </a:cubicBezTo>
                  <a:cubicBezTo>
                    <a:pt x="2125" y="1969"/>
                    <a:pt x="2041" y="1787"/>
                    <a:pt x="1952" y="1609"/>
                  </a:cubicBezTo>
                  <a:cubicBezTo>
                    <a:pt x="1939" y="1580"/>
                    <a:pt x="1952" y="1546"/>
                    <a:pt x="1981" y="1537"/>
                  </a:cubicBezTo>
                  <a:cubicBezTo>
                    <a:pt x="1990" y="1533"/>
                    <a:pt x="1998" y="1533"/>
                    <a:pt x="2002" y="1533"/>
                  </a:cubicBezTo>
                  <a:cubicBezTo>
                    <a:pt x="2028" y="1533"/>
                    <a:pt x="2049" y="1546"/>
                    <a:pt x="2057" y="1567"/>
                  </a:cubicBezTo>
                  <a:cubicBezTo>
                    <a:pt x="2062" y="1580"/>
                    <a:pt x="2070" y="1592"/>
                    <a:pt x="2074" y="1605"/>
                  </a:cubicBezTo>
                  <a:cubicBezTo>
                    <a:pt x="2138" y="1732"/>
                    <a:pt x="2201" y="1859"/>
                    <a:pt x="2256" y="1986"/>
                  </a:cubicBezTo>
                  <a:cubicBezTo>
                    <a:pt x="2341" y="2168"/>
                    <a:pt x="2417" y="2350"/>
                    <a:pt x="2489" y="2536"/>
                  </a:cubicBezTo>
                  <a:cubicBezTo>
                    <a:pt x="2523" y="2633"/>
                    <a:pt x="2561" y="2735"/>
                    <a:pt x="2591" y="2837"/>
                  </a:cubicBezTo>
                  <a:cubicBezTo>
                    <a:pt x="2616" y="2917"/>
                    <a:pt x="2637" y="2997"/>
                    <a:pt x="2654" y="3082"/>
                  </a:cubicBezTo>
                  <a:cubicBezTo>
                    <a:pt x="2671" y="3154"/>
                    <a:pt x="2680" y="3235"/>
                    <a:pt x="2684" y="3311"/>
                  </a:cubicBezTo>
                  <a:cubicBezTo>
                    <a:pt x="2684" y="3336"/>
                    <a:pt x="2684" y="3366"/>
                    <a:pt x="2680" y="3395"/>
                  </a:cubicBezTo>
                  <a:cubicBezTo>
                    <a:pt x="2675" y="3412"/>
                    <a:pt x="2671" y="3425"/>
                    <a:pt x="2667" y="3438"/>
                  </a:cubicBezTo>
                  <a:cubicBezTo>
                    <a:pt x="2769" y="3560"/>
                    <a:pt x="2874" y="3675"/>
                    <a:pt x="2980" y="3793"/>
                  </a:cubicBezTo>
                  <a:cubicBezTo>
                    <a:pt x="3217" y="4051"/>
                    <a:pt x="3467" y="4305"/>
                    <a:pt x="3721" y="4551"/>
                  </a:cubicBezTo>
                  <a:cubicBezTo>
                    <a:pt x="3717" y="4547"/>
                    <a:pt x="3712" y="4542"/>
                    <a:pt x="3708" y="4538"/>
                  </a:cubicBezTo>
                  <a:lnTo>
                    <a:pt x="3708" y="4538"/>
                  </a:lnTo>
                  <a:cubicBezTo>
                    <a:pt x="4195" y="5008"/>
                    <a:pt x="4694" y="5457"/>
                    <a:pt x="5206" y="5897"/>
                  </a:cubicBezTo>
                  <a:cubicBezTo>
                    <a:pt x="5223" y="5876"/>
                    <a:pt x="5240" y="5850"/>
                    <a:pt x="5253" y="5829"/>
                  </a:cubicBezTo>
                  <a:cubicBezTo>
                    <a:pt x="5278" y="5782"/>
                    <a:pt x="5295" y="5736"/>
                    <a:pt x="5304" y="5685"/>
                  </a:cubicBezTo>
                  <a:cubicBezTo>
                    <a:pt x="5325" y="5600"/>
                    <a:pt x="5333" y="5512"/>
                    <a:pt x="5333" y="5423"/>
                  </a:cubicBezTo>
                  <a:cubicBezTo>
                    <a:pt x="5325" y="5148"/>
                    <a:pt x="5283" y="4872"/>
                    <a:pt x="5202" y="4610"/>
                  </a:cubicBezTo>
                  <a:lnTo>
                    <a:pt x="5202" y="4610"/>
                  </a:lnTo>
                  <a:cubicBezTo>
                    <a:pt x="5202" y="4611"/>
                    <a:pt x="5202" y="4611"/>
                    <a:pt x="5202" y="4612"/>
                  </a:cubicBezTo>
                  <a:lnTo>
                    <a:pt x="5202" y="4612"/>
                  </a:lnTo>
                  <a:cubicBezTo>
                    <a:pt x="5093" y="4224"/>
                    <a:pt x="4959" y="3848"/>
                    <a:pt x="4800" y="3480"/>
                  </a:cubicBezTo>
                  <a:cubicBezTo>
                    <a:pt x="4737" y="3328"/>
                    <a:pt x="4669" y="3175"/>
                    <a:pt x="4605" y="3023"/>
                  </a:cubicBezTo>
                  <a:cubicBezTo>
                    <a:pt x="4563" y="2930"/>
                    <a:pt x="4521" y="2832"/>
                    <a:pt x="4478" y="2739"/>
                  </a:cubicBezTo>
                  <a:cubicBezTo>
                    <a:pt x="4470" y="2710"/>
                    <a:pt x="4483" y="2676"/>
                    <a:pt x="4512" y="2663"/>
                  </a:cubicBezTo>
                  <a:cubicBezTo>
                    <a:pt x="4517" y="2659"/>
                    <a:pt x="4525" y="2659"/>
                    <a:pt x="4533" y="2659"/>
                  </a:cubicBezTo>
                  <a:cubicBezTo>
                    <a:pt x="4555" y="2659"/>
                    <a:pt x="4576" y="2672"/>
                    <a:pt x="4584" y="2693"/>
                  </a:cubicBezTo>
                  <a:cubicBezTo>
                    <a:pt x="4639" y="2820"/>
                    <a:pt x="4690" y="2938"/>
                    <a:pt x="4745" y="3065"/>
                  </a:cubicBezTo>
                  <a:cubicBezTo>
                    <a:pt x="4826" y="3251"/>
                    <a:pt x="4906" y="3442"/>
                    <a:pt x="4982" y="3637"/>
                  </a:cubicBezTo>
                  <a:cubicBezTo>
                    <a:pt x="5071" y="3857"/>
                    <a:pt x="5156" y="4085"/>
                    <a:pt x="5228" y="4310"/>
                  </a:cubicBezTo>
                  <a:cubicBezTo>
                    <a:pt x="5300" y="4521"/>
                    <a:pt x="5355" y="4741"/>
                    <a:pt x="5397" y="4957"/>
                  </a:cubicBezTo>
                  <a:cubicBezTo>
                    <a:pt x="5435" y="5135"/>
                    <a:pt x="5452" y="5313"/>
                    <a:pt x="5443" y="5495"/>
                  </a:cubicBezTo>
                  <a:cubicBezTo>
                    <a:pt x="5443" y="5634"/>
                    <a:pt x="5410" y="5778"/>
                    <a:pt x="5338" y="5901"/>
                  </a:cubicBezTo>
                  <a:cubicBezTo>
                    <a:pt x="5325" y="5926"/>
                    <a:pt x="5308" y="5948"/>
                    <a:pt x="5291" y="5969"/>
                  </a:cubicBezTo>
                  <a:cubicBezTo>
                    <a:pt x="5397" y="6058"/>
                    <a:pt x="5503" y="6146"/>
                    <a:pt x="5609" y="6235"/>
                  </a:cubicBezTo>
                  <a:cubicBezTo>
                    <a:pt x="6159" y="6692"/>
                    <a:pt x="6713" y="7141"/>
                    <a:pt x="7268" y="7590"/>
                  </a:cubicBezTo>
                  <a:cubicBezTo>
                    <a:pt x="7500" y="7780"/>
                    <a:pt x="7729" y="7971"/>
                    <a:pt x="7958" y="8161"/>
                  </a:cubicBezTo>
                  <a:cubicBezTo>
                    <a:pt x="7970" y="8140"/>
                    <a:pt x="7979" y="8119"/>
                    <a:pt x="7991" y="8093"/>
                  </a:cubicBezTo>
                  <a:lnTo>
                    <a:pt x="7991" y="8093"/>
                  </a:lnTo>
                  <a:cubicBezTo>
                    <a:pt x="7991" y="8098"/>
                    <a:pt x="7987" y="8102"/>
                    <a:pt x="7987" y="8106"/>
                  </a:cubicBezTo>
                  <a:cubicBezTo>
                    <a:pt x="8008" y="8055"/>
                    <a:pt x="8025" y="7996"/>
                    <a:pt x="8034" y="7941"/>
                  </a:cubicBezTo>
                  <a:lnTo>
                    <a:pt x="8034" y="7954"/>
                  </a:lnTo>
                  <a:cubicBezTo>
                    <a:pt x="8046" y="7861"/>
                    <a:pt x="8051" y="7768"/>
                    <a:pt x="8038" y="7674"/>
                  </a:cubicBezTo>
                  <a:lnTo>
                    <a:pt x="8038" y="7666"/>
                  </a:lnTo>
                  <a:cubicBezTo>
                    <a:pt x="8004" y="7425"/>
                    <a:pt x="7941" y="7188"/>
                    <a:pt x="7852" y="6963"/>
                  </a:cubicBezTo>
                  <a:lnTo>
                    <a:pt x="7852" y="6968"/>
                  </a:lnTo>
                  <a:cubicBezTo>
                    <a:pt x="7712" y="6625"/>
                    <a:pt x="7551" y="6290"/>
                    <a:pt x="7369" y="5973"/>
                  </a:cubicBezTo>
                  <a:cubicBezTo>
                    <a:pt x="7293" y="5833"/>
                    <a:pt x="7217" y="5702"/>
                    <a:pt x="7141" y="5567"/>
                  </a:cubicBezTo>
                  <a:cubicBezTo>
                    <a:pt x="7081" y="5469"/>
                    <a:pt x="7026" y="5368"/>
                    <a:pt x="6971" y="5266"/>
                  </a:cubicBezTo>
                  <a:cubicBezTo>
                    <a:pt x="6959" y="5241"/>
                    <a:pt x="6967" y="5207"/>
                    <a:pt x="6997" y="5190"/>
                  </a:cubicBezTo>
                  <a:cubicBezTo>
                    <a:pt x="7005" y="5186"/>
                    <a:pt x="7014" y="5181"/>
                    <a:pt x="7022" y="5181"/>
                  </a:cubicBezTo>
                  <a:cubicBezTo>
                    <a:pt x="7043" y="5181"/>
                    <a:pt x="7065" y="5194"/>
                    <a:pt x="7073" y="5211"/>
                  </a:cubicBezTo>
                  <a:cubicBezTo>
                    <a:pt x="7124" y="5313"/>
                    <a:pt x="7183" y="5414"/>
                    <a:pt x="7238" y="5512"/>
                  </a:cubicBezTo>
                  <a:cubicBezTo>
                    <a:pt x="7310" y="5639"/>
                    <a:pt x="7386" y="5766"/>
                    <a:pt x="7454" y="5897"/>
                  </a:cubicBezTo>
                  <a:cubicBezTo>
                    <a:pt x="7623" y="6193"/>
                    <a:pt x="7776" y="6502"/>
                    <a:pt x="7911" y="6815"/>
                  </a:cubicBezTo>
                  <a:cubicBezTo>
                    <a:pt x="7991" y="7001"/>
                    <a:pt x="8055" y="7196"/>
                    <a:pt x="8106" y="7391"/>
                  </a:cubicBezTo>
                  <a:cubicBezTo>
                    <a:pt x="8127" y="7484"/>
                    <a:pt x="8144" y="7573"/>
                    <a:pt x="8152" y="7666"/>
                  </a:cubicBezTo>
                  <a:cubicBezTo>
                    <a:pt x="8161" y="7746"/>
                    <a:pt x="8161" y="7827"/>
                    <a:pt x="8152" y="7903"/>
                  </a:cubicBezTo>
                  <a:cubicBezTo>
                    <a:pt x="8144" y="7979"/>
                    <a:pt x="8127" y="8055"/>
                    <a:pt x="8097" y="8127"/>
                  </a:cubicBezTo>
                  <a:cubicBezTo>
                    <a:pt x="8085" y="8165"/>
                    <a:pt x="8063" y="8199"/>
                    <a:pt x="8042" y="8237"/>
                  </a:cubicBezTo>
                  <a:cubicBezTo>
                    <a:pt x="8339" y="8483"/>
                    <a:pt x="8635" y="8737"/>
                    <a:pt x="8927" y="8991"/>
                  </a:cubicBezTo>
                  <a:cubicBezTo>
                    <a:pt x="9202" y="9228"/>
                    <a:pt x="9473" y="9469"/>
                    <a:pt x="9739" y="9710"/>
                  </a:cubicBezTo>
                  <a:lnTo>
                    <a:pt x="9786" y="9753"/>
                  </a:lnTo>
                  <a:cubicBezTo>
                    <a:pt x="9799" y="9744"/>
                    <a:pt x="9807" y="9731"/>
                    <a:pt x="9816" y="9719"/>
                  </a:cubicBezTo>
                  <a:cubicBezTo>
                    <a:pt x="9820" y="9719"/>
                    <a:pt x="9820" y="9719"/>
                    <a:pt x="9820" y="9714"/>
                  </a:cubicBezTo>
                  <a:cubicBezTo>
                    <a:pt x="9820" y="9714"/>
                    <a:pt x="9824" y="9710"/>
                    <a:pt x="9824" y="9710"/>
                  </a:cubicBezTo>
                  <a:lnTo>
                    <a:pt x="9824" y="9706"/>
                  </a:lnTo>
                  <a:cubicBezTo>
                    <a:pt x="9854" y="9668"/>
                    <a:pt x="9879" y="9621"/>
                    <a:pt x="9900" y="9575"/>
                  </a:cubicBezTo>
                  <a:cubicBezTo>
                    <a:pt x="9926" y="9503"/>
                    <a:pt x="9947" y="9431"/>
                    <a:pt x="9955" y="9359"/>
                  </a:cubicBezTo>
                  <a:lnTo>
                    <a:pt x="9955" y="9367"/>
                  </a:lnTo>
                  <a:cubicBezTo>
                    <a:pt x="9976" y="9207"/>
                    <a:pt x="9976" y="9046"/>
                    <a:pt x="9955" y="8885"/>
                  </a:cubicBezTo>
                  <a:cubicBezTo>
                    <a:pt x="9955" y="8889"/>
                    <a:pt x="9955" y="8898"/>
                    <a:pt x="9955" y="8902"/>
                  </a:cubicBezTo>
                  <a:cubicBezTo>
                    <a:pt x="9921" y="8622"/>
                    <a:pt x="9866" y="8347"/>
                    <a:pt x="9782" y="8081"/>
                  </a:cubicBezTo>
                  <a:cubicBezTo>
                    <a:pt x="9706" y="7823"/>
                    <a:pt x="9621" y="7564"/>
                    <a:pt x="9519" y="7315"/>
                  </a:cubicBezTo>
                  <a:cubicBezTo>
                    <a:pt x="9422" y="7065"/>
                    <a:pt x="9316" y="6815"/>
                    <a:pt x="9202" y="6570"/>
                  </a:cubicBezTo>
                  <a:cubicBezTo>
                    <a:pt x="9182" y="6533"/>
                    <a:pt x="9204" y="6489"/>
                    <a:pt x="9247" y="6489"/>
                  </a:cubicBezTo>
                  <a:cubicBezTo>
                    <a:pt x="9249" y="6489"/>
                    <a:pt x="9251" y="6489"/>
                    <a:pt x="9253" y="6489"/>
                  </a:cubicBezTo>
                  <a:cubicBezTo>
                    <a:pt x="9256" y="6489"/>
                    <a:pt x="9258" y="6488"/>
                    <a:pt x="9261" y="6488"/>
                  </a:cubicBezTo>
                  <a:cubicBezTo>
                    <a:pt x="9278" y="6488"/>
                    <a:pt x="9292" y="6500"/>
                    <a:pt x="9299" y="6515"/>
                  </a:cubicBezTo>
                  <a:cubicBezTo>
                    <a:pt x="9481" y="6900"/>
                    <a:pt x="9638" y="7289"/>
                    <a:pt x="9778" y="7691"/>
                  </a:cubicBezTo>
                  <a:cubicBezTo>
                    <a:pt x="9845" y="7890"/>
                    <a:pt x="9909" y="8093"/>
                    <a:pt x="9960" y="8301"/>
                  </a:cubicBezTo>
                  <a:cubicBezTo>
                    <a:pt x="10010" y="8491"/>
                    <a:pt x="10044" y="8690"/>
                    <a:pt x="10065" y="8889"/>
                  </a:cubicBezTo>
                  <a:cubicBezTo>
                    <a:pt x="10087" y="9063"/>
                    <a:pt x="10082" y="9236"/>
                    <a:pt x="10057" y="9410"/>
                  </a:cubicBezTo>
                  <a:cubicBezTo>
                    <a:pt x="10036" y="9549"/>
                    <a:pt x="9981" y="9685"/>
                    <a:pt x="9892" y="9799"/>
                  </a:cubicBezTo>
                  <a:cubicBezTo>
                    <a:pt x="9883" y="9808"/>
                    <a:pt x="9875" y="9816"/>
                    <a:pt x="9866" y="9825"/>
                  </a:cubicBezTo>
                  <a:cubicBezTo>
                    <a:pt x="9964" y="9909"/>
                    <a:pt x="10057" y="9998"/>
                    <a:pt x="10150" y="10087"/>
                  </a:cubicBezTo>
                  <a:cubicBezTo>
                    <a:pt x="10273" y="10201"/>
                    <a:pt x="10391" y="10311"/>
                    <a:pt x="10506" y="10426"/>
                  </a:cubicBezTo>
                  <a:cubicBezTo>
                    <a:pt x="10997" y="10921"/>
                    <a:pt x="11428" y="11475"/>
                    <a:pt x="11894" y="11996"/>
                  </a:cubicBezTo>
                  <a:cubicBezTo>
                    <a:pt x="11911" y="12017"/>
                    <a:pt x="11907" y="12055"/>
                    <a:pt x="11885" y="12072"/>
                  </a:cubicBezTo>
                  <a:cubicBezTo>
                    <a:pt x="11874" y="12081"/>
                    <a:pt x="11861" y="12086"/>
                    <a:pt x="11848" y="12086"/>
                  </a:cubicBezTo>
                  <a:cubicBezTo>
                    <a:pt x="11831" y="12086"/>
                    <a:pt x="11815" y="12078"/>
                    <a:pt x="11805" y="12064"/>
                  </a:cubicBezTo>
                  <a:cubicBezTo>
                    <a:pt x="11551" y="11784"/>
                    <a:pt x="11310" y="11492"/>
                    <a:pt x="11064" y="11209"/>
                  </a:cubicBezTo>
                  <a:cubicBezTo>
                    <a:pt x="10827" y="10929"/>
                    <a:pt x="10582" y="10663"/>
                    <a:pt x="10324" y="10409"/>
                  </a:cubicBezTo>
                  <a:lnTo>
                    <a:pt x="10324" y="10409"/>
                  </a:lnTo>
                  <a:lnTo>
                    <a:pt x="10332" y="10417"/>
                  </a:lnTo>
                  <a:cubicBezTo>
                    <a:pt x="10150" y="10239"/>
                    <a:pt x="9968" y="10066"/>
                    <a:pt x="9782" y="9901"/>
                  </a:cubicBezTo>
                  <a:cubicBezTo>
                    <a:pt x="9765" y="9909"/>
                    <a:pt x="9748" y="9922"/>
                    <a:pt x="9727" y="9930"/>
                  </a:cubicBezTo>
                  <a:cubicBezTo>
                    <a:pt x="9663" y="9968"/>
                    <a:pt x="9591" y="9994"/>
                    <a:pt x="9515" y="10011"/>
                  </a:cubicBezTo>
                  <a:cubicBezTo>
                    <a:pt x="9403" y="10030"/>
                    <a:pt x="9290" y="10039"/>
                    <a:pt x="9177" y="10039"/>
                  </a:cubicBezTo>
                  <a:cubicBezTo>
                    <a:pt x="9063" y="10039"/>
                    <a:pt x="8950" y="10030"/>
                    <a:pt x="8838" y="10011"/>
                  </a:cubicBezTo>
                  <a:cubicBezTo>
                    <a:pt x="8571" y="9973"/>
                    <a:pt x="8309" y="9918"/>
                    <a:pt x="8051" y="9863"/>
                  </a:cubicBezTo>
                  <a:cubicBezTo>
                    <a:pt x="7788" y="9803"/>
                    <a:pt x="7543" y="9744"/>
                    <a:pt x="7289" y="9706"/>
                  </a:cubicBezTo>
                  <a:cubicBezTo>
                    <a:pt x="7204" y="9693"/>
                    <a:pt x="7124" y="9685"/>
                    <a:pt x="7039" y="9681"/>
                  </a:cubicBezTo>
                  <a:cubicBezTo>
                    <a:pt x="7009" y="9681"/>
                    <a:pt x="6984" y="9655"/>
                    <a:pt x="6984" y="9621"/>
                  </a:cubicBezTo>
                  <a:cubicBezTo>
                    <a:pt x="6988" y="9592"/>
                    <a:pt x="7014" y="9566"/>
                    <a:pt x="7043" y="9566"/>
                  </a:cubicBezTo>
                  <a:cubicBezTo>
                    <a:pt x="7175" y="9575"/>
                    <a:pt x="7302" y="9592"/>
                    <a:pt x="7429" y="9613"/>
                  </a:cubicBezTo>
                  <a:cubicBezTo>
                    <a:pt x="7572" y="9638"/>
                    <a:pt x="7712" y="9668"/>
                    <a:pt x="7856" y="9702"/>
                  </a:cubicBezTo>
                  <a:cubicBezTo>
                    <a:pt x="8157" y="9769"/>
                    <a:pt x="8453" y="9837"/>
                    <a:pt x="8758" y="9884"/>
                  </a:cubicBezTo>
                  <a:lnTo>
                    <a:pt x="8745" y="9884"/>
                  </a:lnTo>
                  <a:cubicBezTo>
                    <a:pt x="8890" y="9908"/>
                    <a:pt x="9040" y="9921"/>
                    <a:pt x="9189" y="9921"/>
                  </a:cubicBezTo>
                  <a:cubicBezTo>
                    <a:pt x="9253" y="9921"/>
                    <a:pt x="9317" y="9918"/>
                    <a:pt x="9380" y="9913"/>
                  </a:cubicBezTo>
                  <a:cubicBezTo>
                    <a:pt x="9452" y="9905"/>
                    <a:pt x="9524" y="9888"/>
                    <a:pt x="9596" y="9867"/>
                  </a:cubicBezTo>
                  <a:cubicBezTo>
                    <a:pt x="9629" y="9850"/>
                    <a:pt x="9659" y="9837"/>
                    <a:pt x="9689" y="9816"/>
                  </a:cubicBezTo>
                  <a:cubicBezTo>
                    <a:pt x="9617" y="9748"/>
                    <a:pt x="9541" y="9685"/>
                    <a:pt x="9469" y="9617"/>
                  </a:cubicBezTo>
                  <a:cubicBezTo>
                    <a:pt x="9177" y="9355"/>
                    <a:pt x="8884" y="9097"/>
                    <a:pt x="8588" y="8843"/>
                  </a:cubicBezTo>
                  <a:cubicBezTo>
                    <a:pt x="8381" y="8665"/>
                    <a:pt x="8169" y="8491"/>
                    <a:pt x="7962" y="8314"/>
                  </a:cubicBezTo>
                  <a:cubicBezTo>
                    <a:pt x="7919" y="8356"/>
                    <a:pt x="7869" y="8394"/>
                    <a:pt x="7814" y="8424"/>
                  </a:cubicBezTo>
                  <a:cubicBezTo>
                    <a:pt x="7746" y="8462"/>
                    <a:pt x="7670" y="8487"/>
                    <a:pt x="7589" y="8504"/>
                  </a:cubicBezTo>
                  <a:cubicBezTo>
                    <a:pt x="7451" y="8533"/>
                    <a:pt x="7309" y="8548"/>
                    <a:pt x="7166" y="8548"/>
                  </a:cubicBezTo>
                  <a:cubicBezTo>
                    <a:pt x="7100" y="8548"/>
                    <a:pt x="7033" y="8545"/>
                    <a:pt x="6967" y="8538"/>
                  </a:cubicBezTo>
                  <a:cubicBezTo>
                    <a:pt x="6730" y="8517"/>
                    <a:pt x="6489" y="8479"/>
                    <a:pt x="6256" y="8428"/>
                  </a:cubicBezTo>
                  <a:cubicBezTo>
                    <a:pt x="6019" y="8373"/>
                    <a:pt x="5791" y="8314"/>
                    <a:pt x="5562" y="8246"/>
                  </a:cubicBezTo>
                  <a:cubicBezTo>
                    <a:pt x="5384" y="8191"/>
                    <a:pt x="5211" y="8132"/>
                    <a:pt x="5041" y="8068"/>
                  </a:cubicBezTo>
                  <a:cubicBezTo>
                    <a:pt x="5029" y="8060"/>
                    <a:pt x="5016" y="8051"/>
                    <a:pt x="5008" y="8038"/>
                  </a:cubicBezTo>
                  <a:cubicBezTo>
                    <a:pt x="4999" y="8026"/>
                    <a:pt x="4999" y="8009"/>
                    <a:pt x="5003" y="7996"/>
                  </a:cubicBezTo>
                  <a:cubicBezTo>
                    <a:pt x="5010" y="7972"/>
                    <a:pt x="5035" y="7956"/>
                    <a:pt x="5060" y="7956"/>
                  </a:cubicBezTo>
                  <a:cubicBezTo>
                    <a:pt x="5065" y="7956"/>
                    <a:pt x="5070" y="7957"/>
                    <a:pt x="5075" y="7958"/>
                  </a:cubicBezTo>
                  <a:cubicBezTo>
                    <a:pt x="5304" y="8047"/>
                    <a:pt x="5537" y="8123"/>
                    <a:pt x="5774" y="8191"/>
                  </a:cubicBezTo>
                  <a:cubicBezTo>
                    <a:pt x="6066" y="8275"/>
                    <a:pt x="6362" y="8339"/>
                    <a:pt x="6667" y="8385"/>
                  </a:cubicBezTo>
                  <a:lnTo>
                    <a:pt x="6658" y="8385"/>
                  </a:lnTo>
                  <a:cubicBezTo>
                    <a:pt x="6837" y="8416"/>
                    <a:pt x="7015" y="8431"/>
                    <a:pt x="7193" y="8431"/>
                  </a:cubicBezTo>
                  <a:cubicBezTo>
                    <a:pt x="7265" y="8431"/>
                    <a:pt x="7336" y="8428"/>
                    <a:pt x="7407" y="8424"/>
                  </a:cubicBezTo>
                  <a:lnTo>
                    <a:pt x="7416" y="8424"/>
                  </a:lnTo>
                  <a:cubicBezTo>
                    <a:pt x="7505" y="8411"/>
                    <a:pt x="7594" y="8390"/>
                    <a:pt x="7678" y="8364"/>
                  </a:cubicBezTo>
                  <a:cubicBezTo>
                    <a:pt x="7729" y="8343"/>
                    <a:pt x="7780" y="8314"/>
                    <a:pt x="7826" y="8284"/>
                  </a:cubicBezTo>
                  <a:cubicBezTo>
                    <a:pt x="7843" y="8271"/>
                    <a:pt x="7860" y="8254"/>
                    <a:pt x="7873" y="8242"/>
                  </a:cubicBezTo>
                  <a:cubicBezTo>
                    <a:pt x="7513" y="7941"/>
                    <a:pt x="7149" y="7641"/>
                    <a:pt x="6781" y="7344"/>
                  </a:cubicBezTo>
                  <a:cubicBezTo>
                    <a:pt x="6248" y="6913"/>
                    <a:pt x="5714" y="6481"/>
                    <a:pt x="5194" y="6036"/>
                  </a:cubicBezTo>
                  <a:cubicBezTo>
                    <a:pt x="5143" y="6075"/>
                    <a:pt x="5084" y="6104"/>
                    <a:pt x="5020" y="6125"/>
                  </a:cubicBezTo>
                  <a:cubicBezTo>
                    <a:pt x="4940" y="6146"/>
                    <a:pt x="4859" y="6163"/>
                    <a:pt x="4779" y="6168"/>
                  </a:cubicBezTo>
                  <a:cubicBezTo>
                    <a:pt x="4737" y="6170"/>
                    <a:pt x="4693" y="6171"/>
                    <a:pt x="4650" y="6171"/>
                  </a:cubicBezTo>
                  <a:cubicBezTo>
                    <a:pt x="4606" y="6171"/>
                    <a:pt x="4563" y="6170"/>
                    <a:pt x="4521" y="6168"/>
                  </a:cubicBezTo>
                  <a:cubicBezTo>
                    <a:pt x="4309" y="6151"/>
                    <a:pt x="4098" y="6121"/>
                    <a:pt x="3890" y="6070"/>
                  </a:cubicBezTo>
                  <a:cubicBezTo>
                    <a:pt x="3674" y="6019"/>
                    <a:pt x="3463" y="5960"/>
                    <a:pt x="3251" y="5893"/>
                  </a:cubicBezTo>
                  <a:cubicBezTo>
                    <a:pt x="3061" y="5829"/>
                    <a:pt x="2870" y="5757"/>
                    <a:pt x="2684" y="5681"/>
                  </a:cubicBezTo>
                  <a:cubicBezTo>
                    <a:pt x="2557" y="5630"/>
                    <a:pt x="2434" y="5571"/>
                    <a:pt x="2311" y="5507"/>
                  </a:cubicBezTo>
                  <a:cubicBezTo>
                    <a:pt x="2299" y="5503"/>
                    <a:pt x="2286" y="5490"/>
                    <a:pt x="2282" y="5478"/>
                  </a:cubicBezTo>
                  <a:cubicBezTo>
                    <a:pt x="2269" y="5448"/>
                    <a:pt x="2282" y="5414"/>
                    <a:pt x="2311" y="5402"/>
                  </a:cubicBezTo>
                  <a:cubicBezTo>
                    <a:pt x="2318" y="5399"/>
                    <a:pt x="2325" y="5398"/>
                    <a:pt x="2333" y="5398"/>
                  </a:cubicBezTo>
                  <a:cubicBezTo>
                    <a:pt x="2340" y="5398"/>
                    <a:pt x="2347" y="5399"/>
                    <a:pt x="2354" y="5402"/>
                  </a:cubicBezTo>
                  <a:cubicBezTo>
                    <a:pt x="2430" y="5444"/>
                    <a:pt x="2506" y="5478"/>
                    <a:pt x="2582" y="5512"/>
                  </a:cubicBezTo>
                  <a:cubicBezTo>
                    <a:pt x="2684" y="5558"/>
                    <a:pt x="2790" y="5600"/>
                    <a:pt x="2895" y="5643"/>
                  </a:cubicBezTo>
                  <a:cubicBezTo>
                    <a:pt x="3158" y="5744"/>
                    <a:pt x="3425" y="5829"/>
                    <a:pt x="3700" y="5905"/>
                  </a:cubicBezTo>
                  <a:lnTo>
                    <a:pt x="3708" y="5905"/>
                  </a:lnTo>
                  <a:cubicBezTo>
                    <a:pt x="4013" y="5994"/>
                    <a:pt x="4330" y="6045"/>
                    <a:pt x="4648" y="6058"/>
                  </a:cubicBezTo>
                  <a:cubicBezTo>
                    <a:pt x="4754" y="6058"/>
                    <a:pt x="4855" y="6045"/>
                    <a:pt x="4957" y="6024"/>
                  </a:cubicBezTo>
                  <a:cubicBezTo>
                    <a:pt x="5003" y="6007"/>
                    <a:pt x="5050" y="5990"/>
                    <a:pt x="5096" y="5964"/>
                  </a:cubicBezTo>
                  <a:cubicBezTo>
                    <a:pt x="5101" y="5964"/>
                    <a:pt x="5105" y="5960"/>
                    <a:pt x="5105" y="5960"/>
                  </a:cubicBezTo>
                  <a:cubicBezTo>
                    <a:pt x="4584" y="5512"/>
                    <a:pt x="4076" y="5059"/>
                    <a:pt x="3585" y="4576"/>
                  </a:cubicBezTo>
                  <a:cubicBezTo>
                    <a:pt x="3454" y="4449"/>
                    <a:pt x="3323" y="4318"/>
                    <a:pt x="3196" y="4187"/>
                  </a:cubicBezTo>
                  <a:cubicBezTo>
                    <a:pt x="3077" y="4064"/>
                    <a:pt x="2963" y="3946"/>
                    <a:pt x="2849" y="3819"/>
                  </a:cubicBezTo>
                  <a:cubicBezTo>
                    <a:pt x="2760" y="3725"/>
                    <a:pt x="2675" y="3628"/>
                    <a:pt x="2595" y="3531"/>
                  </a:cubicBezTo>
                  <a:cubicBezTo>
                    <a:pt x="2582" y="3543"/>
                    <a:pt x="2565" y="3552"/>
                    <a:pt x="2548" y="3560"/>
                  </a:cubicBezTo>
                  <a:cubicBezTo>
                    <a:pt x="2520" y="3571"/>
                    <a:pt x="2490" y="3576"/>
                    <a:pt x="2461" y="3576"/>
                  </a:cubicBezTo>
                  <a:cubicBezTo>
                    <a:pt x="2442" y="3576"/>
                    <a:pt x="2423" y="3574"/>
                    <a:pt x="2405" y="3569"/>
                  </a:cubicBezTo>
                  <a:cubicBezTo>
                    <a:pt x="2328" y="3548"/>
                    <a:pt x="2256" y="3522"/>
                    <a:pt x="2193" y="3484"/>
                  </a:cubicBezTo>
                  <a:cubicBezTo>
                    <a:pt x="2112" y="3442"/>
                    <a:pt x="2036" y="3395"/>
                    <a:pt x="1964" y="3349"/>
                  </a:cubicBezTo>
                  <a:cubicBezTo>
                    <a:pt x="1791" y="3230"/>
                    <a:pt x="1626" y="3103"/>
                    <a:pt x="1469" y="2972"/>
                  </a:cubicBezTo>
                  <a:cubicBezTo>
                    <a:pt x="1363" y="2883"/>
                    <a:pt x="1258" y="2794"/>
                    <a:pt x="1164" y="2697"/>
                  </a:cubicBezTo>
                  <a:cubicBezTo>
                    <a:pt x="1156" y="2684"/>
                    <a:pt x="1152" y="2672"/>
                    <a:pt x="1152" y="2655"/>
                  </a:cubicBezTo>
                  <a:cubicBezTo>
                    <a:pt x="1152" y="2642"/>
                    <a:pt x="1160" y="2625"/>
                    <a:pt x="1173" y="2617"/>
                  </a:cubicBezTo>
                  <a:cubicBezTo>
                    <a:pt x="1186" y="2608"/>
                    <a:pt x="1202" y="2604"/>
                    <a:pt x="1215" y="2604"/>
                  </a:cubicBezTo>
                  <a:cubicBezTo>
                    <a:pt x="1232" y="2608"/>
                    <a:pt x="1245" y="2617"/>
                    <a:pt x="1253" y="2625"/>
                  </a:cubicBezTo>
                  <a:cubicBezTo>
                    <a:pt x="1258" y="2633"/>
                    <a:pt x="1266" y="2638"/>
                    <a:pt x="1270" y="2642"/>
                  </a:cubicBezTo>
                  <a:cubicBezTo>
                    <a:pt x="1321" y="2693"/>
                    <a:pt x="1372" y="2739"/>
                    <a:pt x="1423" y="2786"/>
                  </a:cubicBezTo>
                  <a:cubicBezTo>
                    <a:pt x="1503" y="2854"/>
                    <a:pt x="1583" y="2921"/>
                    <a:pt x="1668" y="2985"/>
                  </a:cubicBezTo>
                  <a:cubicBezTo>
                    <a:pt x="1837" y="3129"/>
                    <a:pt x="2019" y="3256"/>
                    <a:pt x="2210" y="3366"/>
                  </a:cubicBezTo>
                  <a:cubicBezTo>
                    <a:pt x="2273" y="3404"/>
                    <a:pt x="2345" y="3438"/>
                    <a:pt x="2417" y="3467"/>
                  </a:cubicBezTo>
                  <a:lnTo>
                    <a:pt x="2426" y="3467"/>
                  </a:lnTo>
                  <a:cubicBezTo>
                    <a:pt x="2443" y="3472"/>
                    <a:pt x="2464" y="3472"/>
                    <a:pt x="2481" y="3472"/>
                  </a:cubicBezTo>
                  <a:lnTo>
                    <a:pt x="2506" y="3472"/>
                  </a:lnTo>
                  <a:lnTo>
                    <a:pt x="2510" y="3467"/>
                  </a:lnTo>
                  <a:cubicBezTo>
                    <a:pt x="2515" y="3467"/>
                    <a:pt x="2515" y="3467"/>
                    <a:pt x="2519" y="3463"/>
                  </a:cubicBezTo>
                  <a:cubicBezTo>
                    <a:pt x="2523" y="3463"/>
                    <a:pt x="2527" y="3459"/>
                    <a:pt x="2531" y="3455"/>
                  </a:cubicBezTo>
                  <a:cubicBezTo>
                    <a:pt x="2417" y="3315"/>
                    <a:pt x="2303" y="3175"/>
                    <a:pt x="2189" y="3036"/>
                  </a:cubicBezTo>
                  <a:cubicBezTo>
                    <a:pt x="1757" y="2494"/>
                    <a:pt x="1346" y="1935"/>
                    <a:pt x="894" y="1410"/>
                  </a:cubicBezTo>
                  <a:cubicBezTo>
                    <a:pt x="872" y="1385"/>
                    <a:pt x="877" y="1351"/>
                    <a:pt x="902" y="1330"/>
                  </a:cubicBezTo>
                  <a:cubicBezTo>
                    <a:pt x="910" y="1321"/>
                    <a:pt x="923" y="1317"/>
                    <a:pt x="936" y="1317"/>
                  </a:cubicBezTo>
                  <a:close/>
                  <a:moveTo>
                    <a:pt x="733" y="1"/>
                  </a:moveTo>
                  <a:cubicBezTo>
                    <a:pt x="656" y="1"/>
                    <a:pt x="580" y="14"/>
                    <a:pt x="513" y="35"/>
                  </a:cubicBezTo>
                  <a:cubicBezTo>
                    <a:pt x="356" y="94"/>
                    <a:pt x="225" y="208"/>
                    <a:pt x="144" y="356"/>
                  </a:cubicBezTo>
                  <a:cubicBezTo>
                    <a:pt x="106" y="428"/>
                    <a:pt x="77" y="505"/>
                    <a:pt x="60" y="585"/>
                  </a:cubicBezTo>
                  <a:cubicBezTo>
                    <a:pt x="34" y="674"/>
                    <a:pt x="22" y="767"/>
                    <a:pt x="13" y="860"/>
                  </a:cubicBezTo>
                  <a:cubicBezTo>
                    <a:pt x="0" y="1051"/>
                    <a:pt x="13" y="1241"/>
                    <a:pt x="55" y="1427"/>
                  </a:cubicBezTo>
                  <a:cubicBezTo>
                    <a:pt x="94" y="1618"/>
                    <a:pt x="157" y="1800"/>
                    <a:pt x="242" y="1973"/>
                  </a:cubicBezTo>
                  <a:cubicBezTo>
                    <a:pt x="331" y="2138"/>
                    <a:pt x="432" y="2295"/>
                    <a:pt x="546" y="2443"/>
                  </a:cubicBezTo>
                  <a:cubicBezTo>
                    <a:pt x="661" y="2600"/>
                    <a:pt x="783" y="2748"/>
                    <a:pt x="906" y="2900"/>
                  </a:cubicBezTo>
                  <a:lnTo>
                    <a:pt x="949" y="2951"/>
                  </a:lnTo>
                  <a:cubicBezTo>
                    <a:pt x="1076" y="3112"/>
                    <a:pt x="1211" y="3290"/>
                    <a:pt x="1338" y="3467"/>
                  </a:cubicBezTo>
                  <a:cubicBezTo>
                    <a:pt x="1452" y="3641"/>
                    <a:pt x="1558" y="3827"/>
                    <a:pt x="1647" y="4018"/>
                  </a:cubicBezTo>
                  <a:cubicBezTo>
                    <a:pt x="1698" y="4128"/>
                    <a:pt x="1736" y="4242"/>
                    <a:pt x="1765" y="4365"/>
                  </a:cubicBezTo>
                  <a:cubicBezTo>
                    <a:pt x="1770" y="4407"/>
                    <a:pt x="1770" y="4453"/>
                    <a:pt x="1770" y="4496"/>
                  </a:cubicBezTo>
                  <a:cubicBezTo>
                    <a:pt x="1765" y="4521"/>
                    <a:pt x="1761" y="4547"/>
                    <a:pt x="1753" y="4572"/>
                  </a:cubicBezTo>
                  <a:cubicBezTo>
                    <a:pt x="1748" y="4585"/>
                    <a:pt x="1740" y="4597"/>
                    <a:pt x="1732" y="4614"/>
                  </a:cubicBezTo>
                  <a:cubicBezTo>
                    <a:pt x="1710" y="4640"/>
                    <a:pt x="1689" y="4661"/>
                    <a:pt x="1668" y="4682"/>
                  </a:cubicBezTo>
                  <a:lnTo>
                    <a:pt x="1605" y="4733"/>
                  </a:lnTo>
                  <a:cubicBezTo>
                    <a:pt x="1545" y="4775"/>
                    <a:pt x="1490" y="4822"/>
                    <a:pt x="1435" y="4877"/>
                  </a:cubicBezTo>
                  <a:cubicBezTo>
                    <a:pt x="1355" y="4970"/>
                    <a:pt x="1296" y="5080"/>
                    <a:pt x="1270" y="5203"/>
                  </a:cubicBezTo>
                  <a:cubicBezTo>
                    <a:pt x="1228" y="5380"/>
                    <a:pt x="1228" y="5567"/>
                    <a:pt x="1270" y="5744"/>
                  </a:cubicBezTo>
                  <a:cubicBezTo>
                    <a:pt x="1296" y="5825"/>
                    <a:pt x="1325" y="5905"/>
                    <a:pt x="1368" y="5981"/>
                  </a:cubicBezTo>
                  <a:cubicBezTo>
                    <a:pt x="1406" y="6053"/>
                    <a:pt x="1452" y="6121"/>
                    <a:pt x="1507" y="6185"/>
                  </a:cubicBezTo>
                  <a:cubicBezTo>
                    <a:pt x="1626" y="6328"/>
                    <a:pt x="1765" y="6455"/>
                    <a:pt x="1918" y="6561"/>
                  </a:cubicBezTo>
                  <a:cubicBezTo>
                    <a:pt x="2256" y="6803"/>
                    <a:pt x="2633" y="6976"/>
                    <a:pt x="2989" y="7133"/>
                  </a:cubicBezTo>
                  <a:cubicBezTo>
                    <a:pt x="3090" y="7175"/>
                    <a:pt x="3192" y="7217"/>
                    <a:pt x="3289" y="7260"/>
                  </a:cubicBezTo>
                  <a:cubicBezTo>
                    <a:pt x="3518" y="7353"/>
                    <a:pt x="3746" y="7446"/>
                    <a:pt x="3966" y="7560"/>
                  </a:cubicBezTo>
                  <a:cubicBezTo>
                    <a:pt x="4042" y="7598"/>
                    <a:pt x="4114" y="7641"/>
                    <a:pt x="4182" y="7691"/>
                  </a:cubicBezTo>
                  <a:cubicBezTo>
                    <a:pt x="4254" y="7738"/>
                    <a:pt x="4318" y="7789"/>
                    <a:pt x="4381" y="7848"/>
                  </a:cubicBezTo>
                  <a:lnTo>
                    <a:pt x="4309" y="7903"/>
                  </a:lnTo>
                  <a:cubicBezTo>
                    <a:pt x="4275" y="7928"/>
                    <a:pt x="4237" y="7958"/>
                    <a:pt x="4203" y="7988"/>
                  </a:cubicBezTo>
                  <a:cubicBezTo>
                    <a:pt x="4127" y="8055"/>
                    <a:pt x="4059" y="8136"/>
                    <a:pt x="4009" y="8225"/>
                  </a:cubicBezTo>
                  <a:cubicBezTo>
                    <a:pt x="3954" y="8330"/>
                    <a:pt x="3924" y="8445"/>
                    <a:pt x="3920" y="8559"/>
                  </a:cubicBezTo>
                  <a:cubicBezTo>
                    <a:pt x="3920" y="8610"/>
                    <a:pt x="3924" y="8665"/>
                    <a:pt x="3937" y="8716"/>
                  </a:cubicBezTo>
                  <a:cubicBezTo>
                    <a:pt x="3954" y="8779"/>
                    <a:pt x="3975" y="8843"/>
                    <a:pt x="4009" y="8902"/>
                  </a:cubicBezTo>
                  <a:cubicBezTo>
                    <a:pt x="4059" y="9003"/>
                    <a:pt x="4131" y="9092"/>
                    <a:pt x="4216" y="9173"/>
                  </a:cubicBezTo>
                  <a:cubicBezTo>
                    <a:pt x="4305" y="9257"/>
                    <a:pt x="4406" y="9338"/>
                    <a:pt x="4517" y="9401"/>
                  </a:cubicBezTo>
                  <a:cubicBezTo>
                    <a:pt x="4694" y="9516"/>
                    <a:pt x="4885" y="9613"/>
                    <a:pt x="5084" y="9693"/>
                  </a:cubicBezTo>
                  <a:cubicBezTo>
                    <a:pt x="5494" y="9871"/>
                    <a:pt x="5939" y="9968"/>
                    <a:pt x="6277" y="10036"/>
                  </a:cubicBezTo>
                  <a:cubicBezTo>
                    <a:pt x="6688" y="10117"/>
                    <a:pt x="7107" y="10172"/>
                    <a:pt x="7513" y="10227"/>
                  </a:cubicBezTo>
                  <a:lnTo>
                    <a:pt x="7632" y="10244"/>
                  </a:lnTo>
                  <a:cubicBezTo>
                    <a:pt x="8123" y="10307"/>
                    <a:pt x="8499" y="10366"/>
                    <a:pt x="8855" y="10434"/>
                  </a:cubicBezTo>
                  <a:lnTo>
                    <a:pt x="8948" y="10455"/>
                  </a:lnTo>
                  <a:cubicBezTo>
                    <a:pt x="9117" y="10485"/>
                    <a:pt x="9282" y="10519"/>
                    <a:pt x="9452" y="10561"/>
                  </a:cubicBezTo>
                  <a:cubicBezTo>
                    <a:pt x="9634" y="10603"/>
                    <a:pt x="9820" y="10654"/>
                    <a:pt x="9998" y="10718"/>
                  </a:cubicBezTo>
                  <a:cubicBezTo>
                    <a:pt x="10298" y="10823"/>
                    <a:pt x="10586" y="10963"/>
                    <a:pt x="10848" y="11141"/>
                  </a:cubicBezTo>
                  <a:cubicBezTo>
                    <a:pt x="11047" y="11276"/>
                    <a:pt x="11225" y="11437"/>
                    <a:pt x="11382" y="11619"/>
                  </a:cubicBezTo>
                  <a:cubicBezTo>
                    <a:pt x="11496" y="11750"/>
                    <a:pt x="11593" y="11898"/>
                    <a:pt x="11678" y="12051"/>
                  </a:cubicBezTo>
                  <a:cubicBezTo>
                    <a:pt x="11686" y="12068"/>
                    <a:pt x="11703" y="12080"/>
                    <a:pt x="11725" y="12080"/>
                  </a:cubicBezTo>
                  <a:cubicBezTo>
                    <a:pt x="11750" y="12080"/>
                    <a:pt x="11771" y="12068"/>
                    <a:pt x="11780" y="12042"/>
                  </a:cubicBezTo>
                  <a:cubicBezTo>
                    <a:pt x="11902" y="12169"/>
                    <a:pt x="12029" y="12284"/>
                    <a:pt x="12169" y="12394"/>
                  </a:cubicBezTo>
                  <a:cubicBezTo>
                    <a:pt x="12182" y="12402"/>
                    <a:pt x="12203" y="12411"/>
                    <a:pt x="12220" y="12411"/>
                  </a:cubicBezTo>
                  <a:cubicBezTo>
                    <a:pt x="12241" y="12411"/>
                    <a:pt x="12262" y="12402"/>
                    <a:pt x="12275" y="12385"/>
                  </a:cubicBezTo>
                  <a:cubicBezTo>
                    <a:pt x="12287" y="12368"/>
                    <a:pt x="12296" y="12347"/>
                    <a:pt x="12292" y="12326"/>
                  </a:cubicBezTo>
                  <a:cubicBezTo>
                    <a:pt x="12292" y="12309"/>
                    <a:pt x="12283" y="12288"/>
                    <a:pt x="12266" y="12279"/>
                  </a:cubicBezTo>
                  <a:cubicBezTo>
                    <a:pt x="12050" y="12106"/>
                    <a:pt x="11847" y="11915"/>
                    <a:pt x="11665" y="11708"/>
                  </a:cubicBezTo>
                  <a:cubicBezTo>
                    <a:pt x="11543" y="11560"/>
                    <a:pt x="11437" y="11395"/>
                    <a:pt x="11352" y="11221"/>
                  </a:cubicBezTo>
                  <a:cubicBezTo>
                    <a:pt x="11284" y="11060"/>
                    <a:pt x="11225" y="10891"/>
                    <a:pt x="11183" y="10718"/>
                  </a:cubicBezTo>
                  <a:cubicBezTo>
                    <a:pt x="11140" y="10561"/>
                    <a:pt x="11102" y="10383"/>
                    <a:pt x="11064" y="10163"/>
                  </a:cubicBezTo>
                  <a:lnTo>
                    <a:pt x="11064" y="10184"/>
                  </a:lnTo>
                  <a:cubicBezTo>
                    <a:pt x="10997" y="9761"/>
                    <a:pt x="10958" y="9329"/>
                    <a:pt x="10925" y="8910"/>
                  </a:cubicBezTo>
                  <a:cubicBezTo>
                    <a:pt x="10903" y="8690"/>
                    <a:pt x="10886" y="8466"/>
                    <a:pt x="10861" y="8246"/>
                  </a:cubicBezTo>
                  <a:cubicBezTo>
                    <a:pt x="10827" y="7907"/>
                    <a:pt x="10776" y="7594"/>
                    <a:pt x="10713" y="7289"/>
                  </a:cubicBezTo>
                  <a:cubicBezTo>
                    <a:pt x="10649" y="6972"/>
                    <a:pt x="10556" y="6659"/>
                    <a:pt x="10434" y="6362"/>
                  </a:cubicBezTo>
                  <a:cubicBezTo>
                    <a:pt x="10256" y="5922"/>
                    <a:pt x="10036" y="5423"/>
                    <a:pt x="9672" y="5025"/>
                  </a:cubicBezTo>
                  <a:cubicBezTo>
                    <a:pt x="9498" y="4839"/>
                    <a:pt x="9278" y="4695"/>
                    <a:pt x="9037" y="4619"/>
                  </a:cubicBezTo>
                  <a:cubicBezTo>
                    <a:pt x="8999" y="4606"/>
                    <a:pt x="8961" y="4602"/>
                    <a:pt x="8923" y="4602"/>
                  </a:cubicBezTo>
                  <a:cubicBezTo>
                    <a:pt x="8876" y="4602"/>
                    <a:pt x="8829" y="4610"/>
                    <a:pt x="8787" y="4627"/>
                  </a:cubicBezTo>
                  <a:cubicBezTo>
                    <a:pt x="8753" y="4640"/>
                    <a:pt x="8719" y="4661"/>
                    <a:pt x="8690" y="4686"/>
                  </a:cubicBezTo>
                  <a:cubicBezTo>
                    <a:pt x="8669" y="4703"/>
                    <a:pt x="8647" y="4720"/>
                    <a:pt x="8626" y="4737"/>
                  </a:cubicBezTo>
                  <a:lnTo>
                    <a:pt x="8605" y="4758"/>
                  </a:lnTo>
                  <a:cubicBezTo>
                    <a:pt x="8571" y="4779"/>
                    <a:pt x="8537" y="4801"/>
                    <a:pt x="8504" y="4822"/>
                  </a:cubicBezTo>
                  <a:cubicBezTo>
                    <a:pt x="8443" y="4848"/>
                    <a:pt x="8375" y="4865"/>
                    <a:pt x="8307" y="4865"/>
                  </a:cubicBezTo>
                  <a:cubicBezTo>
                    <a:pt x="8299" y="4865"/>
                    <a:pt x="8291" y="4864"/>
                    <a:pt x="8283" y="4864"/>
                  </a:cubicBezTo>
                  <a:lnTo>
                    <a:pt x="8241" y="4864"/>
                  </a:lnTo>
                  <a:cubicBezTo>
                    <a:pt x="8195" y="4860"/>
                    <a:pt x="8152" y="4851"/>
                    <a:pt x="8110" y="4834"/>
                  </a:cubicBezTo>
                  <a:cubicBezTo>
                    <a:pt x="8051" y="4813"/>
                    <a:pt x="7991" y="4779"/>
                    <a:pt x="7941" y="4746"/>
                  </a:cubicBezTo>
                  <a:cubicBezTo>
                    <a:pt x="7843" y="4669"/>
                    <a:pt x="7754" y="4585"/>
                    <a:pt x="7674" y="4492"/>
                  </a:cubicBezTo>
                  <a:cubicBezTo>
                    <a:pt x="7412" y="4170"/>
                    <a:pt x="7225" y="3793"/>
                    <a:pt x="7043" y="3433"/>
                  </a:cubicBezTo>
                  <a:lnTo>
                    <a:pt x="6988" y="3323"/>
                  </a:lnTo>
                  <a:cubicBezTo>
                    <a:pt x="6908" y="3163"/>
                    <a:pt x="6827" y="3006"/>
                    <a:pt x="6747" y="2854"/>
                  </a:cubicBezTo>
                  <a:cubicBezTo>
                    <a:pt x="6662" y="2684"/>
                    <a:pt x="6565" y="2523"/>
                    <a:pt x="6455" y="2371"/>
                  </a:cubicBezTo>
                  <a:cubicBezTo>
                    <a:pt x="6387" y="2282"/>
                    <a:pt x="6315" y="2198"/>
                    <a:pt x="6239" y="2113"/>
                  </a:cubicBezTo>
                  <a:cubicBezTo>
                    <a:pt x="6133" y="2003"/>
                    <a:pt x="6023" y="1901"/>
                    <a:pt x="5901" y="1808"/>
                  </a:cubicBezTo>
                  <a:cubicBezTo>
                    <a:pt x="5668" y="1618"/>
                    <a:pt x="5397" y="1486"/>
                    <a:pt x="5101" y="1423"/>
                  </a:cubicBezTo>
                  <a:cubicBezTo>
                    <a:pt x="5024" y="1410"/>
                    <a:pt x="4948" y="1402"/>
                    <a:pt x="4872" y="1398"/>
                  </a:cubicBezTo>
                  <a:cubicBezTo>
                    <a:pt x="4838" y="1393"/>
                    <a:pt x="4800" y="1389"/>
                    <a:pt x="4766" y="1389"/>
                  </a:cubicBezTo>
                  <a:cubicBezTo>
                    <a:pt x="4737" y="1389"/>
                    <a:pt x="4707" y="1389"/>
                    <a:pt x="4677" y="1393"/>
                  </a:cubicBezTo>
                  <a:cubicBezTo>
                    <a:pt x="4546" y="1402"/>
                    <a:pt x="4423" y="1436"/>
                    <a:pt x="4305" y="1495"/>
                  </a:cubicBezTo>
                  <a:cubicBezTo>
                    <a:pt x="4127" y="1584"/>
                    <a:pt x="3992" y="1736"/>
                    <a:pt x="3865" y="1889"/>
                  </a:cubicBezTo>
                  <a:lnTo>
                    <a:pt x="3839" y="1918"/>
                  </a:lnTo>
                  <a:cubicBezTo>
                    <a:pt x="3738" y="2037"/>
                    <a:pt x="3632" y="2147"/>
                    <a:pt x="3518" y="2248"/>
                  </a:cubicBezTo>
                  <a:cubicBezTo>
                    <a:pt x="3484" y="2278"/>
                    <a:pt x="3450" y="2299"/>
                    <a:pt x="3412" y="2320"/>
                  </a:cubicBezTo>
                  <a:lnTo>
                    <a:pt x="3391" y="2325"/>
                  </a:lnTo>
                  <a:lnTo>
                    <a:pt x="3361" y="2312"/>
                  </a:lnTo>
                  <a:cubicBezTo>
                    <a:pt x="3293" y="2257"/>
                    <a:pt x="3230" y="2193"/>
                    <a:pt x="3171" y="2121"/>
                  </a:cubicBezTo>
                  <a:cubicBezTo>
                    <a:pt x="3086" y="2024"/>
                    <a:pt x="2997" y="1922"/>
                    <a:pt x="2912" y="1825"/>
                  </a:cubicBezTo>
                  <a:cubicBezTo>
                    <a:pt x="2802" y="1694"/>
                    <a:pt x="2697" y="1558"/>
                    <a:pt x="2591" y="1423"/>
                  </a:cubicBezTo>
                  <a:cubicBezTo>
                    <a:pt x="2333" y="1093"/>
                    <a:pt x="2066" y="754"/>
                    <a:pt x="1744" y="475"/>
                  </a:cubicBezTo>
                  <a:cubicBezTo>
                    <a:pt x="1545" y="293"/>
                    <a:pt x="1308" y="153"/>
                    <a:pt x="1050" y="60"/>
                  </a:cubicBezTo>
                  <a:cubicBezTo>
                    <a:pt x="949" y="22"/>
                    <a:pt x="843" y="5"/>
                    <a:pt x="733" y="1"/>
                  </a:cubicBezTo>
                  <a:close/>
                </a:path>
              </a:pathLst>
            </a:custGeom>
            <a:solidFill>
              <a:srgbClr val="000000">
                <a:alpha val="32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8"/>
            <p:cNvSpPr/>
            <p:nvPr/>
          </p:nvSpPr>
          <p:spPr>
            <a:xfrm>
              <a:off x="1405125" y="4985900"/>
              <a:ext cx="25" cy="225"/>
            </a:xfrm>
            <a:custGeom>
              <a:rect b="b" l="l" r="r" t="t"/>
              <a:pathLst>
                <a:path extrusionOk="0" h="9" w="1">
                  <a:moveTo>
                    <a:pt x="0" y="9"/>
                  </a:moveTo>
                  <a:cubicBezTo>
                    <a:pt x="0" y="5"/>
                    <a:pt x="0" y="0"/>
                    <a:pt x="0" y="0"/>
                  </a:cubicBezTo>
                  <a:lnTo>
                    <a:pt x="0" y="0"/>
                  </a:lnTo>
                  <a:cubicBezTo>
                    <a:pt x="0" y="0"/>
                    <a:pt x="0" y="5"/>
                    <a:pt x="0" y="9"/>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8"/>
            <p:cNvSpPr/>
            <p:nvPr/>
          </p:nvSpPr>
          <p:spPr>
            <a:xfrm>
              <a:off x="1404700" y="4988125"/>
              <a:ext cx="25" cy="25"/>
            </a:xfrm>
            <a:custGeom>
              <a:rect b="b" l="l" r="r" t="t"/>
              <a:pathLst>
                <a:path extrusionOk="0" h="1" w="1">
                  <a:moveTo>
                    <a:pt x="1" y="0"/>
                  </a:moveTo>
                  <a:cubicBezTo>
                    <a:pt x="1" y="0"/>
                    <a:pt x="1" y="0"/>
                    <a:pt x="1"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8"/>
            <p:cNvSpPr/>
            <p:nvPr/>
          </p:nvSpPr>
          <p:spPr>
            <a:xfrm>
              <a:off x="1406075" y="4994775"/>
              <a:ext cx="25" cy="25"/>
            </a:xfrm>
            <a:custGeom>
              <a:rect b="b" l="l" r="r" t="t"/>
              <a:pathLst>
                <a:path extrusionOk="0" h="1" w="1">
                  <a:moveTo>
                    <a:pt x="1" y="1"/>
                  </a:moveTo>
                  <a:lnTo>
                    <a:pt x="1" y="1"/>
                  </a:lnTo>
                  <a:lnTo>
                    <a:pt x="1" y="1"/>
                  </a:ln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8"/>
            <p:cNvSpPr/>
            <p:nvPr/>
          </p:nvSpPr>
          <p:spPr>
            <a:xfrm>
              <a:off x="1295500" y="4845675"/>
              <a:ext cx="207000" cy="215700"/>
            </a:xfrm>
            <a:custGeom>
              <a:rect b="b" l="l" r="r" t="t"/>
              <a:pathLst>
                <a:path extrusionOk="0" h="8628" w="8280">
                  <a:moveTo>
                    <a:pt x="4080" y="0"/>
                  </a:moveTo>
                  <a:cubicBezTo>
                    <a:pt x="4058" y="0"/>
                    <a:pt x="4035" y="1"/>
                    <a:pt x="4013" y="1"/>
                  </a:cubicBezTo>
                  <a:cubicBezTo>
                    <a:pt x="3924" y="1"/>
                    <a:pt x="3831" y="1"/>
                    <a:pt x="3738" y="6"/>
                  </a:cubicBezTo>
                  <a:cubicBezTo>
                    <a:pt x="3492" y="18"/>
                    <a:pt x="3247" y="61"/>
                    <a:pt x="3010" y="124"/>
                  </a:cubicBezTo>
                  <a:cubicBezTo>
                    <a:pt x="2752" y="192"/>
                    <a:pt x="2502" y="285"/>
                    <a:pt x="2265" y="408"/>
                  </a:cubicBezTo>
                  <a:cubicBezTo>
                    <a:pt x="2045" y="522"/>
                    <a:pt x="1837" y="653"/>
                    <a:pt x="1643" y="805"/>
                  </a:cubicBezTo>
                  <a:cubicBezTo>
                    <a:pt x="1452" y="954"/>
                    <a:pt x="1279" y="1119"/>
                    <a:pt x="1118" y="1301"/>
                  </a:cubicBezTo>
                  <a:cubicBezTo>
                    <a:pt x="534" y="1944"/>
                    <a:pt x="153" y="2812"/>
                    <a:pt x="51" y="3739"/>
                  </a:cubicBezTo>
                  <a:cubicBezTo>
                    <a:pt x="1" y="4183"/>
                    <a:pt x="17" y="4636"/>
                    <a:pt x="102" y="5076"/>
                  </a:cubicBezTo>
                  <a:cubicBezTo>
                    <a:pt x="191" y="5512"/>
                    <a:pt x="348" y="5931"/>
                    <a:pt x="568" y="6316"/>
                  </a:cubicBezTo>
                  <a:cubicBezTo>
                    <a:pt x="678" y="6502"/>
                    <a:pt x="796" y="6680"/>
                    <a:pt x="932" y="6845"/>
                  </a:cubicBezTo>
                  <a:cubicBezTo>
                    <a:pt x="1071" y="7010"/>
                    <a:pt x="1224" y="7163"/>
                    <a:pt x="1389" y="7302"/>
                  </a:cubicBezTo>
                  <a:cubicBezTo>
                    <a:pt x="1791" y="7645"/>
                    <a:pt x="2265" y="7891"/>
                    <a:pt x="2777" y="8018"/>
                  </a:cubicBezTo>
                  <a:cubicBezTo>
                    <a:pt x="3065" y="8085"/>
                    <a:pt x="3361" y="8128"/>
                    <a:pt x="3657" y="8140"/>
                  </a:cubicBezTo>
                  <a:cubicBezTo>
                    <a:pt x="3729" y="8145"/>
                    <a:pt x="3801" y="8145"/>
                    <a:pt x="3873" y="8145"/>
                  </a:cubicBezTo>
                  <a:cubicBezTo>
                    <a:pt x="4106" y="8145"/>
                    <a:pt x="4335" y="8128"/>
                    <a:pt x="4546" y="8111"/>
                  </a:cubicBezTo>
                  <a:cubicBezTo>
                    <a:pt x="4838" y="8085"/>
                    <a:pt x="5126" y="8052"/>
                    <a:pt x="5414" y="8018"/>
                  </a:cubicBezTo>
                  <a:cubicBezTo>
                    <a:pt x="5579" y="8001"/>
                    <a:pt x="5795" y="7975"/>
                    <a:pt x="6019" y="7967"/>
                  </a:cubicBezTo>
                  <a:cubicBezTo>
                    <a:pt x="6074" y="7967"/>
                    <a:pt x="6112" y="7963"/>
                    <a:pt x="6155" y="7963"/>
                  </a:cubicBezTo>
                  <a:cubicBezTo>
                    <a:pt x="6324" y="7963"/>
                    <a:pt x="6493" y="7975"/>
                    <a:pt x="6663" y="8009"/>
                  </a:cubicBezTo>
                  <a:cubicBezTo>
                    <a:pt x="6773" y="8035"/>
                    <a:pt x="6878" y="8073"/>
                    <a:pt x="6980" y="8123"/>
                  </a:cubicBezTo>
                  <a:cubicBezTo>
                    <a:pt x="7048" y="8162"/>
                    <a:pt x="7111" y="8204"/>
                    <a:pt x="7175" y="8259"/>
                  </a:cubicBezTo>
                  <a:cubicBezTo>
                    <a:pt x="7225" y="8310"/>
                    <a:pt x="7276" y="8365"/>
                    <a:pt x="7314" y="8428"/>
                  </a:cubicBezTo>
                  <a:cubicBezTo>
                    <a:pt x="7327" y="8445"/>
                    <a:pt x="7344" y="8475"/>
                    <a:pt x="7361" y="8509"/>
                  </a:cubicBezTo>
                  <a:cubicBezTo>
                    <a:pt x="7369" y="8517"/>
                    <a:pt x="7374" y="8534"/>
                    <a:pt x="7382" y="8547"/>
                  </a:cubicBezTo>
                  <a:cubicBezTo>
                    <a:pt x="7395" y="8572"/>
                    <a:pt x="7412" y="8597"/>
                    <a:pt x="7424" y="8627"/>
                  </a:cubicBezTo>
                  <a:lnTo>
                    <a:pt x="7446" y="8627"/>
                  </a:lnTo>
                  <a:cubicBezTo>
                    <a:pt x="7446" y="8585"/>
                    <a:pt x="7446" y="8547"/>
                    <a:pt x="7450" y="8509"/>
                  </a:cubicBezTo>
                  <a:cubicBezTo>
                    <a:pt x="7454" y="8449"/>
                    <a:pt x="7458" y="8390"/>
                    <a:pt x="7467" y="8331"/>
                  </a:cubicBezTo>
                  <a:cubicBezTo>
                    <a:pt x="7471" y="8305"/>
                    <a:pt x="7475" y="8280"/>
                    <a:pt x="7479" y="8250"/>
                  </a:cubicBezTo>
                  <a:cubicBezTo>
                    <a:pt x="7479" y="8246"/>
                    <a:pt x="7479" y="8238"/>
                    <a:pt x="7484" y="8229"/>
                  </a:cubicBezTo>
                  <a:cubicBezTo>
                    <a:pt x="7496" y="8111"/>
                    <a:pt x="7518" y="7992"/>
                    <a:pt x="7543" y="7874"/>
                  </a:cubicBezTo>
                  <a:cubicBezTo>
                    <a:pt x="7585" y="7696"/>
                    <a:pt x="7636" y="7527"/>
                    <a:pt x="7683" y="7357"/>
                  </a:cubicBezTo>
                  <a:cubicBezTo>
                    <a:pt x="7725" y="7218"/>
                    <a:pt x="7763" y="7082"/>
                    <a:pt x="7797" y="6943"/>
                  </a:cubicBezTo>
                  <a:lnTo>
                    <a:pt x="7822" y="6845"/>
                  </a:lnTo>
                  <a:cubicBezTo>
                    <a:pt x="7898" y="6549"/>
                    <a:pt x="7975" y="6248"/>
                    <a:pt x="8042" y="5948"/>
                  </a:cubicBezTo>
                  <a:cubicBezTo>
                    <a:pt x="8123" y="5618"/>
                    <a:pt x="8182" y="5283"/>
                    <a:pt x="8224" y="4949"/>
                  </a:cubicBezTo>
                  <a:cubicBezTo>
                    <a:pt x="8267" y="4610"/>
                    <a:pt x="8279" y="4272"/>
                    <a:pt x="8258" y="3933"/>
                  </a:cubicBezTo>
                  <a:cubicBezTo>
                    <a:pt x="8229" y="3273"/>
                    <a:pt x="8038" y="2630"/>
                    <a:pt x="7704" y="2063"/>
                  </a:cubicBezTo>
                  <a:cubicBezTo>
                    <a:pt x="7573" y="1838"/>
                    <a:pt x="7416" y="1627"/>
                    <a:pt x="7242" y="1432"/>
                  </a:cubicBezTo>
                  <a:cubicBezTo>
                    <a:pt x="7065" y="1237"/>
                    <a:pt x="6870" y="1059"/>
                    <a:pt x="6663" y="903"/>
                  </a:cubicBezTo>
                  <a:cubicBezTo>
                    <a:pt x="6464" y="750"/>
                    <a:pt x="6252" y="619"/>
                    <a:pt x="6032" y="505"/>
                  </a:cubicBezTo>
                  <a:cubicBezTo>
                    <a:pt x="5799" y="382"/>
                    <a:pt x="5558" y="281"/>
                    <a:pt x="5304" y="200"/>
                  </a:cubicBezTo>
                  <a:cubicBezTo>
                    <a:pt x="5054" y="120"/>
                    <a:pt x="4792" y="65"/>
                    <a:pt x="4529" y="31"/>
                  </a:cubicBezTo>
                  <a:cubicBezTo>
                    <a:pt x="4382" y="12"/>
                    <a:pt x="4231" y="0"/>
                    <a:pt x="40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8"/>
            <p:cNvSpPr/>
            <p:nvPr/>
          </p:nvSpPr>
          <p:spPr>
            <a:xfrm>
              <a:off x="1295400" y="4849075"/>
              <a:ext cx="194500" cy="212300"/>
            </a:xfrm>
            <a:custGeom>
              <a:rect b="b" l="l" r="r" t="t"/>
              <a:pathLst>
                <a:path extrusionOk="0" h="8492" w="7780">
                  <a:moveTo>
                    <a:pt x="7136" y="5884"/>
                  </a:moveTo>
                  <a:lnTo>
                    <a:pt x="7141" y="5892"/>
                  </a:lnTo>
                  <a:cubicBezTo>
                    <a:pt x="7136" y="5888"/>
                    <a:pt x="7136" y="5888"/>
                    <a:pt x="7136" y="5884"/>
                  </a:cubicBezTo>
                  <a:close/>
                  <a:moveTo>
                    <a:pt x="2950" y="1"/>
                  </a:moveTo>
                  <a:lnTo>
                    <a:pt x="2950" y="1"/>
                  </a:lnTo>
                  <a:cubicBezTo>
                    <a:pt x="2718" y="64"/>
                    <a:pt x="2493" y="153"/>
                    <a:pt x="2282" y="263"/>
                  </a:cubicBezTo>
                  <a:lnTo>
                    <a:pt x="2269" y="267"/>
                  </a:lnTo>
                  <a:cubicBezTo>
                    <a:pt x="2049" y="382"/>
                    <a:pt x="1837" y="517"/>
                    <a:pt x="1643" y="665"/>
                  </a:cubicBezTo>
                  <a:cubicBezTo>
                    <a:pt x="1452" y="813"/>
                    <a:pt x="1279" y="983"/>
                    <a:pt x="1118" y="1160"/>
                  </a:cubicBezTo>
                  <a:cubicBezTo>
                    <a:pt x="534" y="1808"/>
                    <a:pt x="153" y="2676"/>
                    <a:pt x="51" y="3603"/>
                  </a:cubicBezTo>
                  <a:cubicBezTo>
                    <a:pt x="0" y="4047"/>
                    <a:pt x="17" y="4500"/>
                    <a:pt x="102" y="4940"/>
                  </a:cubicBezTo>
                  <a:cubicBezTo>
                    <a:pt x="187" y="5376"/>
                    <a:pt x="343" y="5795"/>
                    <a:pt x="567" y="6180"/>
                  </a:cubicBezTo>
                  <a:cubicBezTo>
                    <a:pt x="673" y="6366"/>
                    <a:pt x="796" y="6544"/>
                    <a:pt x="931" y="6709"/>
                  </a:cubicBezTo>
                  <a:cubicBezTo>
                    <a:pt x="1071" y="6879"/>
                    <a:pt x="1224" y="7031"/>
                    <a:pt x="1389" y="7171"/>
                  </a:cubicBezTo>
                  <a:cubicBezTo>
                    <a:pt x="1791" y="7513"/>
                    <a:pt x="2265" y="7759"/>
                    <a:pt x="2777" y="7886"/>
                  </a:cubicBezTo>
                  <a:cubicBezTo>
                    <a:pt x="3069" y="7954"/>
                    <a:pt x="3365" y="7996"/>
                    <a:pt x="3661" y="8009"/>
                  </a:cubicBezTo>
                  <a:cubicBezTo>
                    <a:pt x="3733" y="8013"/>
                    <a:pt x="3805" y="8013"/>
                    <a:pt x="3877" y="8013"/>
                  </a:cubicBezTo>
                  <a:cubicBezTo>
                    <a:pt x="4110" y="8013"/>
                    <a:pt x="4339" y="7996"/>
                    <a:pt x="4550" y="7979"/>
                  </a:cubicBezTo>
                  <a:cubicBezTo>
                    <a:pt x="4838" y="7954"/>
                    <a:pt x="5130" y="7920"/>
                    <a:pt x="5418" y="7886"/>
                  </a:cubicBezTo>
                  <a:cubicBezTo>
                    <a:pt x="5596" y="7865"/>
                    <a:pt x="5807" y="7844"/>
                    <a:pt x="6023" y="7835"/>
                  </a:cubicBezTo>
                  <a:cubicBezTo>
                    <a:pt x="6074" y="7835"/>
                    <a:pt x="6116" y="7831"/>
                    <a:pt x="6159" y="7831"/>
                  </a:cubicBezTo>
                  <a:cubicBezTo>
                    <a:pt x="6328" y="7831"/>
                    <a:pt x="6497" y="7844"/>
                    <a:pt x="6662" y="7877"/>
                  </a:cubicBezTo>
                  <a:cubicBezTo>
                    <a:pt x="6772" y="7903"/>
                    <a:pt x="6882" y="7941"/>
                    <a:pt x="6980" y="7992"/>
                  </a:cubicBezTo>
                  <a:cubicBezTo>
                    <a:pt x="7052" y="8026"/>
                    <a:pt x="7115" y="8072"/>
                    <a:pt x="7174" y="8123"/>
                  </a:cubicBezTo>
                  <a:cubicBezTo>
                    <a:pt x="7229" y="8174"/>
                    <a:pt x="7276" y="8233"/>
                    <a:pt x="7318" y="8292"/>
                  </a:cubicBezTo>
                  <a:cubicBezTo>
                    <a:pt x="7327" y="8313"/>
                    <a:pt x="7344" y="8343"/>
                    <a:pt x="7361" y="8373"/>
                  </a:cubicBezTo>
                  <a:cubicBezTo>
                    <a:pt x="7369" y="8385"/>
                    <a:pt x="7378" y="8398"/>
                    <a:pt x="7382" y="8411"/>
                  </a:cubicBezTo>
                  <a:cubicBezTo>
                    <a:pt x="7399" y="8440"/>
                    <a:pt x="7411" y="8466"/>
                    <a:pt x="7424" y="8491"/>
                  </a:cubicBezTo>
                  <a:lnTo>
                    <a:pt x="7450" y="8491"/>
                  </a:lnTo>
                  <a:lnTo>
                    <a:pt x="7454" y="8453"/>
                  </a:lnTo>
                  <a:cubicBezTo>
                    <a:pt x="7454" y="8423"/>
                    <a:pt x="7454" y="8394"/>
                    <a:pt x="7458" y="8368"/>
                  </a:cubicBezTo>
                  <a:cubicBezTo>
                    <a:pt x="7462" y="8309"/>
                    <a:pt x="7466" y="8250"/>
                    <a:pt x="7475" y="8191"/>
                  </a:cubicBezTo>
                  <a:cubicBezTo>
                    <a:pt x="7479" y="8165"/>
                    <a:pt x="7483" y="8140"/>
                    <a:pt x="7492" y="8114"/>
                  </a:cubicBezTo>
                  <a:lnTo>
                    <a:pt x="7492" y="8089"/>
                  </a:lnTo>
                  <a:cubicBezTo>
                    <a:pt x="7509" y="7971"/>
                    <a:pt x="7526" y="7852"/>
                    <a:pt x="7555" y="7738"/>
                  </a:cubicBezTo>
                  <a:cubicBezTo>
                    <a:pt x="7593" y="7556"/>
                    <a:pt x="7644" y="7382"/>
                    <a:pt x="7691" y="7217"/>
                  </a:cubicBezTo>
                  <a:lnTo>
                    <a:pt x="7712" y="7145"/>
                  </a:lnTo>
                  <a:cubicBezTo>
                    <a:pt x="7737" y="7069"/>
                    <a:pt x="7759" y="6989"/>
                    <a:pt x="7780" y="6912"/>
                  </a:cubicBezTo>
                  <a:cubicBezTo>
                    <a:pt x="7754" y="6853"/>
                    <a:pt x="7729" y="6798"/>
                    <a:pt x="7699" y="6743"/>
                  </a:cubicBezTo>
                  <a:lnTo>
                    <a:pt x="7699" y="6743"/>
                  </a:lnTo>
                  <a:lnTo>
                    <a:pt x="7708" y="6756"/>
                  </a:lnTo>
                  <a:cubicBezTo>
                    <a:pt x="7555" y="6438"/>
                    <a:pt x="7361" y="6146"/>
                    <a:pt x="7136" y="5880"/>
                  </a:cubicBezTo>
                  <a:cubicBezTo>
                    <a:pt x="6971" y="5689"/>
                    <a:pt x="6785" y="5520"/>
                    <a:pt x="6582" y="5376"/>
                  </a:cubicBezTo>
                  <a:cubicBezTo>
                    <a:pt x="6501" y="5317"/>
                    <a:pt x="6417" y="5266"/>
                    <a:pt x="6328" y="5219"/>
                  </a:cubicBezTo>
                  <a:cubicBezTo>
                    <a:pt x="6252" y="5181"/>
                    <a:pt x="6171" y="5147"/>
                    <a:pt x="6087" y="5114"/>
                  </a:cubicBezTo>
                  <a:cubicBezTo>
                    <a:pt x="6010" y="5088"/>
                    <a:pt x="5930" y="5063"/>
                    <a:pt x="5854" y="5046"/>
                  </a:cubicBezTo>
                  <a:cubicBezTo>
                    <a:pt x="5769" y="5029"/>
                    <a:pt x="5689" y="5016"/>
                    <a:pt x="5604" y="5008"/>
                  </a:cubicBezTo>
                  <a:lnTo>
                    <a:pt x="5621" y="5008"/>
                  </a:lnTo>
                  <a:cubicBezTo>
                    <a:pt x="5561" y="5005"/>
                    <a:pt x="5501" y="5002"/>
                    <a:pt x="5442" y="5002"/>
                  </a:cubicBezTo>
                  <a:cubicBezTo>
                    <a:pt x="5417" y="5002"/>
                    <a:pt x="5392" y="5002"/>
                    <a:pt x="5367" y="5004"/>
                  </a:cubicBezTo>
                  <a:cubicBezTo>
                    <a:pt x="5295" y="5012"/>
                    <a:pt x="5223" y="5020"/>
                    <a:pt x="5151" y="5033"/>
                  </a:cubicBezTo>
                  <a:cubicBezTo>
                    <a:pt x="4999" y="5059"/>
                    <a:pt x="4847" y="5105"/>
                    <a:pt x="4707" y="5169"/>
                  </a:cubicBezTo>
                  <a:lnTo>
                    <a:pt x="4703" y="5169"/>
                  </a:lnTo>
                  <a:cubicBezTo>
                    <a:pt x="4643" y="5198"/>
                    <a:pt x="4588" y="5232"/>
                    <a:pt x="4533" y="5274"/>
                  </a:cubicBezTo>
                  <a:lnTo>
                    <a:pt x="4529" y="5283"/>
                  </a:lnTo>
                  <a:cubicBezTo>
                    <a:pt x="4499" y="5308"/>
                    <a:pt x="4470" y="5342"/>
                    <a:pt x="4444" y="5376"/>
                  </a:cubicBezTo>
                  <a:cubicBezTo>
                    <a:pt x="4428" y="5401"/>
                    <a:pt x="4415" y="5431"/>
                    <a:pt x="4402" y="5461"/>
                  </a:cubicBezTo>
                  <a:cubicBezTo>
                    <a:pt x="4402" y="5461"/>
                    <a:pt x="4402" y="5465"/>
                    <a:pt x="4402" y="5465"/>
                  </a:cubicBezTo>
                  <a:lnTo>
                    <a:pt x="4402" y="5469"/>
                  </a:lnTo>
                  <a:cubicBezTo>
                    <a:pt x="4394" y="5499"/>
                    <a:pt x="4385" y="5533"/>
                    <a:pt x="4381" y="5566"/>
                  </a:cubicBezTo>
                  <a:cubicBezTo>
                    <a:pt x="4381" y="5600"/>
                    <a:pt x="4385" y="5638"/>
                    <a:pt x="4389" y="5672"/>
                  </a:cubicBezTo>
                  <a:cubicBezTo>
                    <a:pt x="4402" y="5723"/>
                    <a:pt x="4415" y="5774"/>
                    <a:pt x="4440" y="5825"/>
                  </a:cubicBezTo>
                  <a:cubicBezTo>
                    <a:pt x="4483" y="5901"/>
                    <a:pt x="4529" y="5969"/>
                    <a:pt x="4584" y="6036"/>
                  </a:cubicBezTo>
                  <a:lnTo>
                    <a:pt x="4588" y="6041"/>
                  </a:lnTo>
                  <a:cubicBezTo>
                    <a:pt x="4677" y="6138"/>
                    <a:pt x="4779" y="6227"/>
                    <a:pt x="4889" y="6303"/>
                  </a:cubicBezTo>
                  <a:cubicBezTo>
                    <a:pt x="5029" y="6404"/>
                    <a:pt x="5185" y="6481"/>
                    <a:pt x="5346" y="6544"/>
                  </a:cubicBezTo>
                  <a:lnTo>
                    <a:pt x="5333" y="6536"/>
                  </a:lnTo>
                  <a:lnTo>
                    <a:pt x="5333" y="6536"/>
                  </a:lnTo>
                  <a:cubicBezTo>
                    <a:pt x="5481" y="6591"/>
                    <a:pt x="5638" y="6629"/>
                    <a:pt x="5799" y="6642"/>
                  </a:cubicBezTo>
                  <a:lnTo>
                    <a:pt x="5782" y="6642"/>
                  </a:lnTo>
                  <a:cubicBezTo>
                    <a:pt x="5799" y="6646"/>
                    <a:pt x="5812" y="6646"/>
                    <a:pt x="5829" y="6646"/>
                  </a:cubicBezTo>
                  <a:cubicBezTo>
                    <a:pt x="5845" y="6646"/>
                    <a:pt x="5858" y="6650"/>
                    <a:pt x="5871" y="6658"/>
                  </a:cubicBezTo>
                  <a:cubicBezTo>
                    <a:pt x="5879" y="6671"/>
                    <a:pt x="5888" y="6684"/>
                    <a:pt x="5888" y="6701"/>
                  </a:cubicBezTo>
                  <a:cubicBezTo>
                    <a:pt x="5888" y="6730"/>
                    <a:pt x="5867" y="6756"/>
                    <a:pt x="5837" y="6760"/>
                  </a:cubicBezTo>
                  <a:cubicBezTo>
                    <a:pt x="5637" y="6779"/>
                    <a:pt x="5435" y="6790"/>
                    <a:pt x="5232" y="6790"/>
                  </a:cubicBezTo>
                  <a:cubicBezTo>
                    <a:pt x="5126" y="6790"/>
                    <a:pt x="5020" y="6787"/>
                    <a:pt x="4914" y="6781"/>
                  </a:cubicBezTo>
                  <a:cubicBezTo>
                    <a:pt x="4631" y="6768"/>
                    <a:pt x="4343" y="6735"/>
                    <a:pt x="4064" y="6671"/>
                  </a:cubicBezTo>
                  <a:cubicBezTo>
                    <a:pt x="3632" y="6578"/>
                    <a:pt x="3221" y="6409"/>
                    <a:pt x="2853" y="6172"/>
                  </a:cubicBezTo>
                  <a:cubicBezTo>
                    <a:pt x="2675" y="6049"/>
                    <a:pt x="2510" y="5914"/>
                    <a:pt x="2358" y="5757"/>
                  </a:cubicBezTo>
                  <a:cubicBezTo>
                    <a:pt x="2201" y="5596"/>
                    <a:pt x="2066" y="5418"/>
                    <a:pt x="1947" y="5228"/>
                  </a:cubicBezTo>
                  <a:cubicBezTo>
                    <a:pt x="1820" y="5020"/>
                    <a:pt x="1714" y="4805"/>
                    <a:pt x="1634" y="4576"/>
                  </a:cubicBezTo>
                  <a:cubicBezTo>
                    <a:pt x="1583" y="4445"/>
                    <a:pt x="1541" y="4314"/>
                    <a:pt x="1507" y="4174"/>
                  </a:cubicBezTo>
                  <a:cubicBezTo>
                    <a:pt x="1482" y="4081"/>
                    <a:pt x="1461" y="3988"/>
                    <a:pt x="1448" y="3890"/>
                  </a:cubicBezTo>
                  <a:cubicBezTo>
                    <a:pt x="1422" y="3725"/>
                    <a:pt x="1414" y="3560"/>
                    <a:pt x="1422" y="3395"/>
                  </a:cubicBezTo>
                  <a:cubicBezTo>
                    <a:pt x="1431" y="3205"/>
                    <a:pt x="1452" y="3018"/>
                    <a:pt x="1486" y="2832"/>
                  </a:cubicBezTo>
                  <a:cubicBezTo>
                    <a:pt x="1558" y="2417"/>
                    <a:pt x="1681" y="2011"/>
                    <a:pt x="1846" y="1622"/>
                  </a:cubicBezTo>
                  <a:cubicBezTo>
                    <a:pt x="2011" y="1220"/>
                    <a:pt x="2222" y="847"/>
                    <a:pt x="2481" y="500"/>
                  </a:cubicBezTo>
                  <a:cubicBezTo>
                    <a:pt x="2603" y="339"/>
                    <a:pt x="2739" y="191"/>
                    <a:pt x="2891" y="52"/>
                  </a:cubicBezTo>
                  <a:cubicBezTo>
                    <a:pt x="2908" y="35"/>
                    <a:pt x="2929" y="18"/>
                    <a:pt x="2950"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8"/>
            <p:cNvSpPr/>
            <p:nvPr/>
          </p:nvSpPr>
          <p:spPr>
            <a:xfrm>
              <a:off x="1423650" y="4975000"/>
              <a:ext cx="225" cy="25"/>
            </a:xfrm>
            <a:custGeom>
              <a:rect b="b" l="l" r="r" t="t"/>
              <a:pathLst>
                <a:path extrusionOk="0" h="1" w="9">
                  <a:moveTo>
                    <a:pt x="0" y="0"/>
                  </a:moveTo>
                  <a:lnTo>
                    <a:pt x="9" y="0"/>
                  </a:lnTo>
                  <a:cubicBezTo>
                    <a:pt x="4" y="0"/>
                    <a:pt x="4" y="0"/>
                    <a:pt x="0"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8"/>
            <p:cNvSpPr/>
            <p:nvPr/>
          </p:nvSpPr>
          <p:spPr>
            <a:xfrm>
              <a:off x="1412950" y="4978375"/>
              <a:ext cx="25" cy="25"/>
            </a:xfrm>
            <a:custGeom>
              <a:rect b="b" l="l" r="r" t="t"/>
              <a:pathLst>
                <a:path extrusionOk="0" h="1" w="1">
                  <a:moveTo>
                    <a:pt x="1" y="1"/>
                  </a:moveTo>
                  <a:lnTo>
                    <a:pt x="1" y="1"/>
                  </a:lnTo>
                  <a:lnTo>
                    <a:pt x="1" y="1"/>
                  </a:ln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8"/>
            <p:cNvSpPr/>
            <p:nvPr/>
          </p:nvSpPr>
          <p:spPr>
            <a:xfrm>
              <a:off x="1412850" y="4978375"/>
              <a:ext cx="125" cy="25"/>
            </a:xfrm>
            <a:custGeom>
              <a:rect b="b" l="l" r="r" t="t"/>
              <a:pathLst>
                <a:path extrusionOk="0" h="1" w="5">
                  <a:moveTo>
                    <a:pt x="0" y="1"/>
                  </a:moveTo>
                  <a:lnTo>
                    <a:pt x="5" y="1"/>
                  </a:ln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8"/>
            <p:cNvSpPr/>
            <p:nvPr/>
          </p:nvSpPr>
          <p:spPr>
            <a:xfrm>
              <a:off x="1412850" y="4978375"/>
              <a:ext cx="25" cy="25"/>
            </a:xfrm>
            <a:custGeom>
              <a:rect b="b" l="l" r="r" t="t"/>
              <a:pathLst>
                <a:path extrusionOk="0" h="1" w="1">
                  <a:moveTo>
                    <a:pt x="0" y="1"/>
                  </a:move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8"/>
            <p:cNvSpPr/>
            <p:nvPr/>
          </p:nvSpPr>
          <p:spPr>
            <a:xfrm>
              <a:off x="1412625" y="4978375"/>
              <a:ext cx="150" cy="25"/>
            </a:xfrm>
            <a:custGeom>
              <a:rect b="b" l="l" r="r" t="t"/>
              <a:pathLst>
                <a:path extrusionOk="0" h="1" w="6">
                  <a:moveTo>
                    <a:pt x="5" y="1"/>
                  </a:moveTo>
                  <a:lnTo>
                    <a:pt x="5" y="1"/>
                  </a:lnTo>
                  <a:lnTo>
                    <a:pt x="5" y="1"/>
                  </a:lnTo>
                  <a:lnTo>
                    <a:pt x="1" y="1"/>
                  </a:ln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8"/>
            <p:cNvSpPr/>
            <p:nvPr/>
          </p:nvSpPr>
          <p:spPr>
            <a:xfrm>
              <a:off x="1412625" y="4978500"/>
              <a:ext cx="150" cy="25"/>
            </a:xfrm>
            <a:custGeom>
              <a:rect b="b" l="l" r="r" t="t"/>
              <a:pathLst>
                <a:path extrusionOk="0" h="1" w="6">
                  <a:moveTo>
                    <a:pt x="1" y="0"/>
                  </a:moveTo>
                  <a:lnTo>
                    <a:pt x="5" y="0"/>
                  </a:lnTo>
                  <a:lnTo>
                    <a:pt x="5" y="0"/>
                  </a:lnTo>
                  <a:lnTo>
                    <a:pt x="1" y="0"/>
                  </a:ln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8"/>
            <p:cNvSpPr/>
            <p:nvPr/>
          </p:nvSpPr>
          <p:spPr>
            <a:xfrm>
              <a:off x="1315600" y="4858600"/>
              <a:ext cx="111350" cy="133700"/>
            </a:xfrm>
            <a:custGeom>
              <a:rect b="b" l="l" r="r" t="t"/>
              <a:pathLst>
                <a:path extrusionOk="0" h="5348" w="4454">
                  <a:moveTo>
                    <a:pt x="466" y="4360"/>
                  </a:moveTo>
                  <a:cubicBezTo>
                    <a:pt x="465" y="4364"/>
                    <a:pt x="465" y="4368"/>
                    <a:pt x="464" y="4373"/>
                  </a:cubicBezTo>
                  <a:lnTo>
                    <a:pt x="464" y="4373"/>
                  </a:lnTo>
                  <a:cubicBezTo>
                    <a:pt x="465" y="4368"/>
                    <a:pt x="466" y="4364"/>
                    <a:pt x="466" y="4360"/>
                  </a:cubicBezTo>
                  <a:close/>
                  <a:moveTo>
                    <a:pt x="4377" y="1"/>
                  </a:moveTo>
                  <a:cubicBezTo>
                    <a:pt x="4364" y="5"/>
                    <a:pt x="4356" y="5"/>
                    <a:pt x="4348" y="9"/>
                  </a:cubicBezTo>
                  <a:lnTo>
                    <a:pt x="4343" y="9"/>
                  </a:lnTo>
                  <a:cubicBezTo>
                    <a:pt x="4115" y="106"/>
                    <a:pt x="3890" y="208"/>
                    <a:pt x="3666" y="318"/>
                  </a:cubicBezTo>
                  <a:cubicBezTo>
                    <a:pt x="3433" y="432"/>
                    <a:pt x="3201" y="551"/>
                    <a:pt x="2972" y="682"/>
                  </a:cubicBezTo>
                  <a:cubicBezTo>
                    <a:pt x="2862" y="746"/>
                    <a:pt x="2752" y="813"/>
                    <a:pt x="2642" y="877"/>
                  </a:cubicBezTo>
                  <a:cubicBezTo>
                    <a:pt x="2519" y="953"/>
                    <a:pt x="2401" y="1038"/>
                    <a:pt x="2286" y="1118"/>
                  </a:cubicBezTo>
                  <a:cubicBezTo>
                    <a:pt x="2062" y="1279"/>
                    <a:pt x="1850" y="1448"/>
                    <a:pt x="1643" y="1626"/>
                  </a:cubicBezTo>
                  <a:cubicBezTo>
                    <a:pt x="1546" y="1715"/>
                    <a:pt x="1452" y="1804"/>
                    <a:pt x="1364" y="1897"/>
                  </a:cubicBezTo>
                  <a:cubicBezTo>
                    <a:pt x="1258" y="2003"/>
                    <a:pt x="1160" y="2113"/>
                    <a:pt x="1063" y="2227"/>
                  </a:cubicBezTo>
                  <a:cubicBezTo>
                    <a:pt x="890" y="2430"/>
                    <a:pt x="733" y="2646"/>
                    <a:pt x="598" y="2875"/>
                  </a:cubicBezTo>
                  <a:cubicBezTo>
                    <a:pt x="454" y="3103"/>
                    <a:pt x="335" y="3344"/>
                    <a:pt x="238" y="3594"/>
                  </a:cubicBezTo>
                  <a:cubicBezTo>
                    <a:pt x="145" y="3844"/>
                    <a:pt x="77" y="4102"/>
                    <a:pt x="39" y="4364"/>
                  </a:cubicBezTo>
                  <a:cubicBezTo>
                    <a:pt x="18" y="4496"/>
                    <a:pt x="5" y="4627"/>
                    <a:pt x="1" y="4762"/>
                  </a:cubicBezTo>
                  <a:cubicBezTo>
                    <a:pt x="1" y="4906"/>
                    <a:pt x="5" y="5046"/>
                    <a:pt x="18" y="5190"/>
                  </a:cubicBezTo>
                  <a:cubicBezTo>
                    <a:pt x="22" y="5224"/>
                    <a:pt x="35" y="5253"/>
                    <a:pt x="60" y="5279"/>
                  </a:cubicBezTo>
                  <a:cubicBezTo>
                    <a:pt x="98" y="5324"/>
                    <a:pt x="154" y="5348"/>
                    <a:pt x="210" y="5348"/>
                  </a:cubicBezTo>
                  <a:cubicBezTo>
                    <a:pt x="253" y="5348"/>
                    <a:pt x="296" y="5334"/>
                    <a:pt x="331" y="5304"/>
                  </a:cubicBezTo>
                  <a:cubicBezTo>
                    <a:pt x="373" y="5270"/>
                    <a:pt x="394" y="5219"/>
                    <a:pt x="399" y="5169"/>
                  </a:cubicBezTo>
                  <a:cubicBezTo>
                    <a:pt x="386" y="4902"/>
                    <a:pt x="411" y="4635"/>
                    <a:pt x="464" y="4373"/>
                  </a:cubicBezTo>
                  <a:lnTo>
                    <a:pt x="464" y="4373"/>
                  </a:lnTo>
                  <a:cubicBezTo>
                    <a:pt x="462" y="4377"/>
                    <a:pt x="460" y="4381"/>
                    <a:pt x="458" y="4386"/>
                  </a:cubicBezTo>
                  <a:lnTo>
                    <a:pt x="466" y="4352"/>
                  </a:lnTo>
                  <a:cubicBezTo>
                    <a:pt x="466" y="4354"/>
                    <a:pt x="466" y="4357"/>
                    <a:pt x="466" y="4360"/>
                  </a:cubicBezTo>
                  <a:cubicBezTo>
                    <a:pt x="466" y="4356"/>
                    <a:pt x="466" y="4352"/>
                    <a:pt x="471" y="4347"/>
                  </a:cubicBezTo>
                  <a:lnTo>
                    <a:pt x="467" y="4347"/>
                  </a:lnTo>
                  <a:lnTo>
                    <a:pt x="471" y="4335"/>
                  </a:lnTo>
                  <a:cubicBezTo>
                    <a:pt x="471" y="4339"/>
                    <a:pt x="471" y="4343"/>
                    <a:pt x="471" y="4347"/>
                  </a:cubicBezTo>
                  <a:cubicBezTo>
                    <a:pt x="509" y="4182"/>
                    <a:pt x="555" y="4017"/>
                    <a:pt x="614" y="3856"/>
                  </a:cubicBezTo>
                  <a:cubicBezTo>
                    <a:pt x="669" y="3696"/>
                    <a:pt x="741" y="3535"/>
                    <a:pt x="818" y="3382"/>
                  </a:cubicBezTo>
                  <a:cubicBezTo>
                    <a:pt x="1067" y="2917"/>
                    <a:pt x="1372" y="2485"/>
                    <a:pt x="1732" y="2100"/>
                  </a:cubicBezTo>
                  <a:lnTo>
                    <a:pt x="1732" y="2100"/>
                  </a:lnTo>
                  <a:lnTo>
                    <a:pt x="1694" y="2138"/>
                  </a:lnTo>
                  <a:cubicBezTo>
                    <a:pt x="1825" y="1994"/>
                    <a:pt x="1965" y="1854"/>
                    <a:pt x="2104" y="1715"/>
                  </a:cubicBezTo>
                  <a:cubicBezTo>
                    <a:pt x="2244" y="1579"/>
                    <a:pt x="2392" y="1448"/>
                    <a:pt x="2544" y="1321"/>
                  </a:cubicBezTo>
                  <a:cubicBezTo>
                    <a:pt x="2616" y="1258"/>
                    <a:pt x="2697" y="1198"/>
                    <a:pt x="2769" y="1135"/>
                  </a:cubicBezTo>
                  <a:cubicBezTo>
                    <a:pt x="2845" y="1076"/>
                    <a:pt x="2921" y="1012"/>
                    <a:pt x="2997" y="953"/>
                  </a:cubicBezTo>
                  <a:cubicBezTo>
                    <a:pt x="3158" y="834"/>
                    <a:pt x="3323" y="720"/>
                    <a:pt x="3493" y="610"/>
                  </a:cubicBezTo>
                  <a:lnTo>
                    <a:pt x="3493" y="610"/>
                  </a:lnTo>
                  <a:lnTo>
                    <a:pt x="3471" y="627"/>
                  </a:lnTo>
                  <a:cubicBezTo>
                    <a:pt x="3768" y="437"/>
                    <a:pt x="4081" y="272"/>
                    <a:pt x="4403" y="136"/>
                  </a:cubicBezTo>
                  <a:cubicBezTo>
                    <a:pt x="4441" y="119"/>
                    <a:pt x="4453" y="77"/>
                    <a:pt x="4436" y="43"/>
                  </a:cubicBezTo>
                  <a:cubicBezTo>
                    <a:pt x="4428" y="18"/>
                    <a:pt x="4403" y="1"/>
                    <a:pt x="4377"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8"/>
            <p:cNvSpPr/>
            <p:nvPr/>
          </p:nvSpPr>
          <p:spPr>
            <a:xfrm>
              <a:off x="1343425" y="4924425"/>
              <a:ext cx="73475" cy="105550"/>
            </a:xfrm>
            <a:custGeom>
              <a:rect b="b" l="l" r="r" t="t"/>
              <a:pathLst>
                <a:path extrusionOk="0" h="4222" w="2939">
                  <a:moveTo>
                    <a:pt x="2875" y="0"/>
                  </a:moveTo>
                  <a:cubicBezTo>
                    <a:pt x="2866" y="0"/>
                    <a:pt x="2858" y="4"/>
                    <a:pt x="2849" y="9"/>
                  </a:cubicBezTo>
                  <a:lnTo>
                    <a:pt x="2854" y="4"/>
                  </a:lnTo>
                  <a:lnTo>
                    <a:pt x="2854" y="4"/>
                  </a:lnTo>
                  <a:cubicBezTo>
                    <a:pt x="2684" y="106"/>
                    <a:pt x="2519" y="212"/>
                    <a:pt x="2354" y="322"/>
                  </a:cubicBezTo>
                  <a:cubicBezTo>
                    <a:pt x="2270" y="377"/>
                    <a:pt x="2185" y="436"/>
                    <a:pt x="2104" y="495"/>
                  </a:cubicBezTo>
                  <a:cubicBezTo>
                    <a:pt x="2011" y="563"/>
                    <a:pt x="1922" y="635"/>
                    <a:pt x="1834" y="707"/>
                  </a:cubicBezTo>
                  <a:cubicBezTo>
                    <a:pt x="1660" y="851"/>
                    <a:pt x="1495" y="1003"/>
                    <a:pt x="1338" y="1164"/>
                  </a:cubicBezTo>
                  <a:cubicBezTo>
                    <a:pt x="1173" y="1329"/>
                    <a:pt x="1012" y="1507"/>
                    <a:pt x="869" y="1693"/>
                  </a:cubicBezTo>
                  <a:cubicBezTo>
                    <a:pt x="589" y="2036"/>
                    <a:pt x="365" y="2417"/>
                    <a:pt x="204" y="2828"/>
                  </a:cubicBezTo>
                  <a:cubicBezTo>
                    <a:pt x="128" y="3027"/>
                    <a:pt x="73" y="3234"/>
                    <a:pt x="39" y="3441"/>
                  </a:cubicBezTo>
                  <a:cubicBezTo>
                    <a:pt x="5" y="3661"/>
                    <a:pt x="1" y="3881"/>
                    <a:pt x="22" y="4102"/>
                  </a:cubicBezTo>
                  <a:cubicBezTo>
                    <a:pt x="26" y="4140"/>
                    <a:pt x="47" y="4174"/>
                    <a:pt x="81" y="4195"/>
                  </a:cubicBezTo>
                  <a:cubicBezTo>
                    <a:pt x="110" y="4212"/>
                    <a:pt x="141" y="4221"/>
                    <a:pt x="172" y="4221"/>
                  </a:cubicBezTo>
                  <a:cubicBezTo>
                    <a:pt x="179" y="4221"/>
                    <a:pt x="185" y="4221"/>
                    <a:pt x="191" y="4220"/>
                  </a:cubicBezTo>
                  <a:cubicBezTo>
                    <a:pt x="229" y="4212"/>
                    <a:pt x="263" y="4190"/>
                    <a:pt x="284" y="4157"/>
                  </a:cubicBezTo>
                  <a:cubicBezTo>
                    <a:pt x="293" y="4148"/>
                    <a:pt x="297" y="4135"/>
                    <a:pt x="301" y="4123"/>
                  </a:cubicBezTo>
                  <a:cubicBezTo>
                    <a:pt x="310" y="4097"/>
                    <a:pt x="314" y="4072"/>
                    <a:pt x="310" y="4047"/>
                  </a:cubicBezTo>
                  <a:cubicBezTo>
                    <a:pt x="306" y="3936"/>
                    <a:pt x="306" y="3831"/>
                    <a:pt x="314" y="3729"/>
                  </a:cubicBezTo>
                  <a:cubicBezTo>
                    <a:pt x="323" y="3615"/>
                    <a:pt x="339" y="3501"/>
                    <a:pt x="361" y="3390"/>
                  </a:cubicBezTo>
                  <a:cubicBezTo>
                    <a:pt x="433" y="3069"/>
                    <a:pt x="547" y="2756"/>
                    <a:pt x="699" y="2464"/>
                  </a:cubicBezTo>
                  <a:lnTo>
                    <a:pt x="699" y="2464"/>
                  </a:lnTo>
                  <a:cubicBezTo>
                    <a:pt x="691" y="2476"/>
                    <a:pt x="687" y="2489"/>
                    <a:pt x="678" y="2497"/>
                  </a:cubicBezTo>
                  <a:cubicBezTo>
                    <a:pt x="792" y="2282"/>
                    <a:pt x="919" y="2070"/>
                    <a:pt x="1063" y="1871"/>
                  </a:cubicBezTo>
                  <a:cubicBezTo>
                    <a:pt x="1131" y="1774"/>
                    <a:pt x="1203" y="1681"/>
                    <a:pt x="1275" y="1587"/>
                  </a:cubicBezTo>
                  <a:cubicBezTo>
                    <a:pt x="1355" y="1486"/>
                    <a:pt x="1436" y="1384"/>
                    <a:pt x="1525" y="1291"/>
                  </a:cubicBezTo>
                  <a:lnTo>
                    <a:pt x="1525" y="1291"/>
                  </a:lnTo>
                  <a:lnTo>
                    <a:pt x="1512" y="1304"/>
                  </a:lnTo>
                  <a:cubicBezTo>
                    <a:pt x="1715" y="1080"/>
                    <a:pt x="1931" y="872"/>
                    <a:pt x="2159" y="673"/>
                  </a:cubicBezTo>
                  <a:cubicBezTo>
                    <a:pt x="2210" y="631"/>
                    <a:pt x="2261" y="584"/>
                    <a:pt x="2312" y="542"/>
                  </a:cubicBezTo>
                  <a:cubicBezTo>
                    <a:pt x="2367" y="495"/>
                    <a:pt x="2435" y="440"/>
                    <a:pt x="2494" y="394"/>
                  </a:cubicBezTo>
                  <a:cubicBezTo>
                    <a:pt x="2612" y="301"/>
                    <a:pt x="2731" y="216"/>
                    <a:pt x="2858" y="136"/>
                  </a:cubicBezTo>
                  <a:lnTo>
                    <a:pt x="2858" y="136"/>
                  </a:lnTo>
                  <a:lnTo>
                    <a:pt x="2845" y="144"/>
                  </a:lnTo>
                  <a:lnTo>
                    <a:pt x="2900" y="110"/>
                  </a:lnTo>
                  <a:cubicBezTo>
                    <a:pt x="2926" y="98"/>
                    <a:pt x="2938" y="64"/>
                    <a:pt x="2926" y="34"/>
                  </a:cubicBezTo>
                  <a:cubicBezTo>
                    <a:pt x="2917" y="13"/>
                    <a:pt x="2896" y="0"/>
                    <a:pt x="2875"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8"/>
            <p:cNvSpPr/>
            <p:nvPr/>
          </p:nvSpPr>
          <p:spPr>
            <a:xfrm>
              <a:off x="1440900" y="4952450"/>
              <a:ext cx="49325" cy="44175"/>
            </a:xfrm>
            <a:custGeom>
              <a:rect b="b" l="l" r="r" t="t"/>
              <a:pathLst>
                <a:path extrusionOk="0" h="1767" w="1973">
                  <a:moveTo>
                    <a:pt x="1888" y="1"/>
                  </a:moveTo>
                  <a:cubicBezTo>
                    <a:pt x="1879" y="1"/>
                    <a:pt x="1871" y="1"/>
                    <a:pt x="1862" y="5"/>
                  </a:cubicBezTo>
                  <a:cubicBezTo>
                    <a:pt x="1507" y="212"/>
                    <a:pt x="1147" y="420"/>
                    <a:pt x="825" y="678"/>
                  </a:cubicBezTo>
                  <a:cubicBezTo>
                    <a:pt x="749" y="742"/>
                    <a:pt x="673" y="805"/>
                    <a:pt x="605" y="873"/>
                  </a:cubicBezTo>
                  <a:cubicBezTo>
                    <a:pt x="533" y="940"/>
                    <a:pt x="453" y="1025"/>
                    <a:pt x="381" y="1101"/>
                  </a:cubicBezTo>
                  <a:cubicBezTo>
                    <a:pt x="241" y="1258"/>
                    <a:pt x="119" y="1427"/>
                    <a:pt x="17" y="1613"/>
                  </a:cubicBezTo>
                  <a:cubicBezTo>
                    <a:pt x="4" y="1635"/>
                    <a:pt x="0" y="1660"/>
                    <a:pt x="4" y="1685"/>
                  </a:cubicBezTo>
                  <a:cubicBezTo>
                    <a:pt x="9" y="1711"/>
                    <a:pt x="21" y="1732"/>
                    <a:pt x="42" y="1749"/>
                  </a:cubicBezTo>
                  <a:cubicBezTo>
                    <a:pt x="60" y="1760"/>
                    <a:pt x="80" y="1766"/>
                    <a:pt x="100" y="1766"/>
                  </a:cubicBezTo>
                  <a:cubicBezTo>
                    <a:pt x="131" y="1766"/>
                    <a:pt x="161" y="1752"/>
                    <a:pt x="182" y="1724"/>
                  </a:cubicBezTo>
                  <a:cubicBezTo>
                    <a:pt x="305" y="1516"/>
                    <a:pt x="449" y="1321"/>
                    <a:pt x="610" y="1144"/>
                  </a:cubicBezTo>
                  <a:cubicBezTo>
                    <a:pt x="766" y="974"/>
                    <a:pt x="935" y="818"/>
                    <a:pt x="1109" y="670"/>
                  </a:cubicBezTo>
                  <a:cubicBezTo>
                    <a:pt x="1295" y="517"/>
                    <a:pt x="1494" y="373"/>
                    <a:pt x="1697" y="246"/>
                  </a:cubicBezTo>
                  <a:lnTo>
                    <a:pt x="1693" y="246"/>
                  </a:lnTo>
                  <a:cubicBezTo>
                    <a:pt x="1765" y="200"/>
                    <a:pt x="1841" y="157"/>
                    <a:pt x="1913" y="115"/>
                  </a:cubicBezTo>
                  <a:cubicBezTo>
                    <a:pt x="1972" y="86"/>
                    <a:pt x="1951" y="1"/>
                    <a:pt x="1888"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8"/>
            <p:cNvSpPr/>
            <p:nvPr/>
          </p:nvSpPr>
          <p:spPr>
            <a:xfrm>
              <a:off x="1386175" y="4909575"/>
              <a:ext cx="92525" cy="75725"/>
            </a:xfrm>
            <a:custGeom>
              <a:rect b="b" l="l" r="r" t="t"/>
              <a:pathLst>
                <a:path extrusionOk="0" h="3029" w="3701">
                  <a:moveTo>
                    <a:pt x="3642" y="1"/>
                  </a:moveTo>
                  <a:cubicBezTo>
                    <a:pt x="3639" y="1"/>
                    <a:pt x="3636" y="1"/>
                    <a:pt x="3632" y="2"/>
                  </a:cubicBezTo>
                  <a:cubicBezTo>
                    <a:pt x="3624" y="2"/>
                    <a:pt x="3620" y="2"/>
                    <a:pt x="3611" y="6"/>
                  </a:cubicBezTo>
                  <a:cubicBezTo>
                    <a:pt x="3251" y="137"/>
                    <a:pt x="2900" y="294"/>
                    <a:pt x="2566" y="476"/>
                  </a:cubicBezTo>
                  <a:cubicBezTo>
                    <a:pt x="2401" y="565"/>
                    <a:pt x="2240" y="662"/>
                    <a:pt x="2083" y="764"/>
                  </a:cubicBezTo>
                  <a:cubicBezTo>
                    <a:pt x="1910" y="874"/>
                    <a:pt x="1740" y="992"/>
                    <a:pt x="1580" y="1119"/>
                  </a:cubicBezTo>
                  <a:cubicBezTo>
                    <a:pt x="1423" y="1233"/>
                    <a:pt x="1275" y="1356"/>
                    <a:pt x="1135" y="1487"/>
                  </a:cubicBezTo>
                  <a:cubicBezTo>
                    <a:pt x="991" y="1619"/>
                    <a:pt x="860" y="1754"/>
                    <a:pt x="733" y="1894"/>
                  </a:cubicBezTo>
                  <a:cubicBezTo>
                    <a:pt x="462" y="2186"/>
                    <a:pt x="225" y="2503"/>
                    <a:pt x="26" y="2842"/>
                  </a:cubicBezTo>
                  <a:cubicBezTo>
                    <a:pt x="9" y="2867"/>
                    <a:pt x="1" y="2901"/>
                    <a:pt x="5" y="2931"/>
                  </a:cubicBezTo>
                  <a:cubicBezTo>
                    <a:pt x="14" y="2960"/>
                    <a:pt x="30" y="2990"/>
                    <a:pt x="56" y="3007"/>
                  </a:cubicBezTo>
                  <a:cubicBezTo>
                    <a:pt x="76" y="3022"/>
                    <a:pt x="99" y="3029"/>
                    <a:pt x="123" y="3029"/>
                  </a:cubicBezTo>
                  <a:cubicBezTo>
                    <a:pt x="160" y="3029"/>
                    <a:pt x="198" y="3011"/>
                    <a:pt x="221" y="2977"/>
                  </a:cubicBezTo>
                  <a:cubicBezTo>
                    <a:pt x="339" y="2799"/>
                    <a:pt x="458" y="2622"/>
                    <a:pt x="589" y="2448"/>
                  </a:cubicBezTo>
                  <a:cubicBezTo>
                    <a:pt x="716" y="2275"/>
                    <a:pt x="856" y="2109"/>
                    <a:pt x="1000" y="1953"/>
                  </a:cubicBezTo>
                  <a:lnTo>
                    <a:pt x="1000" y="1953"/>
                  </a:lnTo>
                  <a:lnTo>
                    <a:pt x="979" y="1974"/>
                  </a:lnTo>
                  <a:cubicBezTo>
                    <a:pt x="1199" y="1733"/>
                    <a:pt x="1431" y="1504"/>
                    <a:pt x="1677" y="1293"/>
                  </a:cubicBezTo>
                  <a:cubicBezTo>
                    <a:pt x="1804" y="1178"/>
                    <a:pt x="1935" y="1073"/>
                    <a:pt x="2071" y="975"/>
                  </a:cubicBezTo>
                  <a:cubicBezTo>
                    <a:pt x="2206" y="874"/>
                    <a:pt x="2341" y="780"/>
                    <a:pt x="2485" y="692"/>
                  </a:cubicBezTo>
                  <a:cubicBezTo>
                    <a:pt x="2854" y="455"/>
                    <a:pt x="3247" y="260"/>
                    <a:pt x="3658" y="108"/>
                  </a:cubicBezTo>
                  <a:cubicBezTo>
                    <a:pt x="3687" y="95"/>
                    <a:pt x="3700" y="61"/>
                    <a:pt x="3687" y="31"/>
                  </a:cubicBezTo>
                  <a:cubicBezTo>
                    <a:pt x="3680" y="13"/>
                    <a:pt x="3663" y="1"/>
                    <a:pt x="3642"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8"/>
            <p:cNvSpPr/>
            <p:nvPr/>
          </p:nvSpPr>
          <p:spPr>
            <a:xfrm>
              <a:off x="1360900" y="4874675"/>
              <a:ext cx="97150" cy="64625"/>
            </a:xfrm>
            <a:custGeom>
              <a:rect b="b" l="l" r="r" t="t"/>
              <a:pathLst>
                <a:path extrusionOk="0" h="2585" w="3886">
                  <a:moveTo>
                    <a:pt x="3805" y="1"/>
                  </a:moveTo>
                  <a:lnTo>
                    <a:pt x="3793" y="5"/>
                  </a:lnTo>
                  <a:cubicBezTo>
                    <a:pt x="3615" y="35"/>
                    <a:pt x="3441" y="73"/>
                    <a:pt x="3268" y="119"/>
                  </a:cubicBezTo>
                  <a:cubicBezTo>
                    <a:pt x="3094" y="170"/>
                    <a:pt x="2925" y="225"/>
                    <a:pt x="2756" y="293"/>
                  </a:cubicBezTo>
                  <a:cubicBezTo>
                    <a:pt x="2387" y="437"/>
                    <a:pt x="2032" y="610"/>
                    <a:pt x="1693" y="818"/>
                  </a:cubicBezTo>
                  <a:cubicBezTo>
                    <a:pt x="1613" y="864"/>
                    <a:pt x="1528" y="915"/>
                    <a:pt x="1452" y="966"/>
                  </a:cubicBezTo>
                  <a:cubicBezTo>
                    <a:pt x="1372" y="1017"/>
                    <a:pt x="1291" y="1076"/>
                    <a:pt x="1215" y="1135"/>
                  </a:cubicBezTo>
                  <a:cubicBezTo>
                    <a:pt x="1050" y="1258"/>
                    <a:pt x="893" y="1385"/>
                    <a:pt x="745" y="1525"/>
                  </a:cubicBezTo>
                  <a:cubicBezTo>
                    <a:pt x="610" y="1652"/>
                    <a:pt x="479" y="1791"/>
                    <a:pt x="360" y="1931"/>
                  </a:cubicBezTo>
                  <a:cubicBezTo>
                    <a:pt x="301" y="2003"/>
                    <a:pt x="246" y="2075"/>
                    <a:pt x="191" y="2143"/>
                  </a:cubicBezTo>
                  <a:cubicBezTo>
                    <a:pt x="131" y="2223"/>
                    <a:pt x="76" y="2308"/>
                    <a:pt x="26" y="2392"/>
                  </a:cubicBezTo>
                  <a:cubicBezTo>
                    <a:pt x="9" y="2422"/>
                    <a:pt x="0" y="2452"/>
                    <a:pt x="9" y="2485"/>
                  </a:cubicBezTo>
                  <a:cubicBezTo>
                    <a:pt x="19" y="2549"/>
                    <a:pt x="72" y="2585"/>
                    <a:pt x="127" y="2585"/>
                  </a:cubicBezTo>
                  <a:cubicBezTo>
                    <a:pt x="164" y="2585"/>
                    <a:pt x="201" y="2568"/>
                    <a:pt x="225" y="2532"/>
                  </a:cubicBezTo>
                  <a:cubicBezTo>
                    <a:pt x="356" y="2346"/>
                    <a:pt x="500" y="2168"/>
                    <a:pt x="652" y="1999"/>
                  </a:cubicBezTo>
                  <a:cubicBezTo>
                    <a:pt x="851" y="1783"/>
                    <a:pt x="1063" y="1580"/>
                    <a:pt x="1287" y="1385"/>
                  </a:cubicBezTo>
                  <a:cubicBezTo>
                    <a:pt x="1405" y="1283"/>
                    <a:pt x="1532" y="1190"/>
                    <a:pt x="1655" y="1097"/>
                  </a:cubicBezTo>
                  <a:cubicBezTo>
                    <a:pt x="1782" y="1000"/>
                    <a:pt x="1896" y="919"/>
                    <a:pt x="2028" y="839"/>
                  </a:cubicBezTo>
                  <a:cubicBezTo>
                    <a:pt x="2413" y="594"/>
                    <a:pt x="2832" y="399"/>
                    <a:pt x="3268" y="255"/>
                  </a:cubicBezTo>
                  <a:lnTo>
                    <a:pt x="3264" y="255"/>
                  </a:lnTo>
                  <a:lnTo>
                    <a:pt x="3272" y="251"/>
                  </a:lnTo>
                  <a:cubicBezTo>
                    <a:pt x="3450" y="196"/>
                    <a:pt x="3632" y="153"/>
                    <a:pt x="3818" y="119"/>
                  </a:cubicBezTo>
                  <a:cubicBezTo>
                    <a:pt x="3886" y="103"/>
                    <a:pt x="3873" y="5"/>
                    <a:pt x="3805"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8"/>
            <p:cNvSpPr/>
            <p:nvPr/>
          </p:nvSpPr>
          <p:spPr>
            <a:xfrm>
              <a:off x="1379000" y="4855100"/>
              <a:ext cx="14200" cy="13800"/>
            </a:xfrm>
            <a:custGeom>
              <a:rect b="b" l="l" r="r" t="t"/>
              <a:pathLst>
                <a:path extrusionOk="0" h="552" w="568">
                  <a:moveTo>
                    <a:pt x="280" y="0"/>
                  </a:moveTo>
                  <a:cubicBezTo>
                    <a:pt x="274" y="0"/>
                    <a:pt x="268" y="1"/>
                    <a:pt x="262" y="1"/>
                  </a:cubicBezTo>
                  <a:cubicBezTo>
                    <a:pt x="114" y="1"/>
                    <a:pt x="0" y="153"/>
                    <a:pt x="8" y="293"/>
                  </a:cubicBezTo>
                  <a:cubicBezTo>
                    <a:pt x="13" y="369"/>
                    <a:pt x="47" y="437"/>
                    <a:pt x="106" y="483"/>
                  </a:cubicBezTo>
                  <a:cubicBezTo>
                    <a:pt x="161" y="530"/>
                    <a:pt x="233" y="551"/>
                    <a:pt x="301" y="551"/>
                  </a:cubicBezTo>
                  <a:cubicBezTo>
                    <a:pt x="453" y="551"/>
                    <a:pt x="567" y="395"/>
                    <a:pt x="559" y="255"/>
                  </a:cubicBezTo>
                  <a:cubicBezTo>
                    <a:pt x="550" y="183"/>
                    <a:pt x="516" y="111"/>
                    <a:pt x="461" y="64"/>
                  </a:cubicBezTo>
                  <a:cubicBezTo>
                    <a:pt x="407" y="22"/>
                    <a:pt x="346" y="0"/>
                    <a:pt x="280"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8"/>
            <p:cNvSpPr/>
            <p:nvPr/>
          </p:nvSpPr>
          <p:spPr>
            <a:xfrm>
              <a:off x="1396875" y="4853625"/>
              <a:ext cx="6900" cy="6700"/>
            </a:xfrm>
            <a:custGeom>
              <a:rect b="b" l="l" r="r" t="t"/>
              <a:pathLst>
                <a:path extrusionOk="0" h="268" w="276">
                  <a:moveTo>
                    <a:pt x="135" y="0"/>
                  </a:moveTo>
                  <a:cubicBezTo>
                    <a:pt x="132" y="0"/>
                    <a:pt x="130" y="1"/>
                    <a:pt x="127" y="1"/>
                  </a:cubicBezTo>
                  <a:cubicBezTo>
                    <a:pt x="55" y="5"/>
                    <a:pt x="0" y="68"/>
                    <a:pt x="5" y="145"/>
                  </a:cubicBezTo>
                  <a:cubicBezTo>
                    <a:pt x="9" y="214"/>
                    <a:pt x="68" y="268"/>
                    <a:pt x="140" y="268"/>
                  </a:cubicBezTo>
                  <a:cubicBezTo>
                    <a:pt x="143" y="268"/>
                    <a:pt x="146" y="268"/>
                    <a:pt x="148" y="267"/>
                  </a:cubicBezTo>
                  <a:cubicBezTo>
                    <a:pt x="220" y="263"/>
                    <a:pt x="275" y="200"/>
                    <a:pt x="271" y="123"/>
                  </a:cubicBezTo>
                  <a:cubicBezTo>
                    <a:pt x="263" y="54"/>
                    <a:pt x="204" y="0"/>
                    <a:pt x="135"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8"/>
            <p:cNvSpPr/>
            <p:nvPr/>
          </p:nvSpPr>
          <p:spPr>
            <a:xfrm>
              <a:off x="1434750" y="4863150"/>
              <a:ext cx="6575" cy="6375"/>
            </a:xfrm>
            <a:custGeom>
              <a:rect b="b" l="l" r="r" t="t"/>
              <a:pathLst>
                <a:path extrusionOk="0" h="255" w="263">
                  <a:moveTo>
                    <a:pt x="131" y="0"/>
                  </a:moveTo>
                  <a:cubicBezTo>
                    <a:pt x="128" y="0"/>
                    <a:pt x="126" y="0"/>
                    <a:pt x="123" y="1"/>
                  </a:cubicBezTo>
                  <a:cubicBezTo>
                    <a:pt x="51" y="9"/>
                    <a:pt x="1" y="68"/>
                    <a:pt x="5" y="136"/>
                  </a:cubicBezTo>
                  <a:cubicBezTo>
                    <a:pt x="13" y="201"/>
                    <a:pt x="68" y="255"/>
                    <a:pt x="133" y="255"/>
                  </a:cubicBezTo>
                  <a:cubicBezTo>
                    <a:pt x="135" y="255"/>
                    <a:pt x="138" y="255"/>
                    <a:pt x="140" y="255"/>
                  </a:cubicBezTo>
                  <a:cubicBezTo>
                    <a:pt x="208" y="246"/>
                    <a:pt x="263" y="187"/>
                    <a:pt x="259" y="119"/>
                  </a:cubicBezTo>
                  <a:cubicBezTo>
                    <a:pt x="251" y="54"/>
                    <a:pt x="195" y="0"/>
                    <a:pt x="131"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8"/>
            <p:cNvSpPr/>
            <p:nvPr/>
          </p:nvSpPr>
          <p:spPr>
            <a:xfrm>
              <a:off x="1416875" y="4876275"/>
              <a:ext cx="4250" cy="4150"/>
            </a:xfrm>
            <a:custGeom>
              <a:rect b="b" l="l" r="r" t="t"/>
              <a:pathLst>
                <a:path extrusionOk="0" h="166" w="170">
                  <a:moveTo>
                    <a:pt x="81" y="0"/>
                  </a:moveTo>
                  <a:cubicBezTo>
                    <a:pt x="34" y="5"/>
                    <a:pt x="0" y="47"/>
                    <a:pt x="4" y="89"/>
                  </a:cubicBezTo>
                  <a:cubicBezTo>
                    <a:pt x="9" y="136"/>
                    <a:pt x="47" y="166"/>
                    <a:pt x="93" y="166"/>
                  </a:cubicBezTo>
                  <a:cubicBezTo>
                    <a:pt x="136" y="161"/>
                    <a:pt x="170" y="123"/>
                    <a:pt x="165" y="77"/>
                  </a:cubicBezTo>
                  <a:cubicBezTo>
                    <a:pt x="161" y="34"/>
                    <a:pt x="123" y="0"/>
                    <a:pt x="81"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8"/>
            <p:cNvSpPr/>
            <p:nvPr/>
          </p:nvSpPr>
          <p:spPr>
            <a:xfrm>
              <a:off x="1460650" y="4895675"/>
              <a:ext cx="12225" cy="10350"/>
            </a:xfrm>
            <a:custGeom>
              <a:rect b="b" l="l" r="r" t="t"/>
              <a:pathLst>
                <a:path extrusionOk="0" h="414" w="489">
                  <a:moveTo>
                    <a:pt x="217" y="1"/>
                  </a:moveTo>
                  <a:cubicBezTo>
                    <a:pt x="106" y="1"/>
                    <a:pt x="1" y="94"/>
                    <a:pt x="10" y="223"/>
                  </a:cubicBezTo>
                  <a:cubicBezTo>
                    <a:pt x="18" y="331"/>
                    <a:pt x="111" y="414"/>
                    <a:pt x="222" y="414"/>
                  </a:cubicBezTo>
                  <a:cubicBezTo>
                    <a:pt x="225" y="414"/>
                    <a:pt x="227" y="414"/>
                    <a:pt x="230" y="414"/>
                  </a:cubicBezTo>
                  <a:cubicBezTo>
                    <a:pt x="412" y="401"/>
                    <a:pt x="488" y="173"/>
                    <a:pt x="349" y="50"/>
                  </a:cubicBezTo>
                  <a:cubicBezTo>
                    <a:pt x="308" y="16"/>
                    <a:pt x="262" y="1"/>
                    <a:pt x="217"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8"/>
            <p:cNvSpPr/>
            <p:nvPr/>
          </p:nvSpPr>
          <p:spPr>
            <a:xfrm>
              <a:off x="1439925" y="4911300"/>
              <a:ext cx="4275" cy="4050"/>
            </a:xfrm>
            <a:custGeom>
              <a:rect b="b" l="l" r="r" t="t"/>
              <a:pathLst>
                <a:path extrusionOk="0" h="162" w="171">
                  <a:moveTo>
                    <a:pt x="89" y="0"/>
                  </a:moveTo>
                  <a:cubicBezTo>
                    <a:pt x="86" y="0"/>
                    <a:pt x="84" y="0"/>
                    <a:pt x="81" y="0"/>
                  </a:cubicBezTo>
                  <a:cubicBezTo>
                    <a:pt x="35" y="5"/>
                    <a:pt x="1" y="43"/>
                    <a:pt x="5" y="85"/>
                  </a:cubicBezTo>
                  <a:cubicBezTo>
                    <a:pt x="9" y="127"/>
                    <a:pt x="48" y="161"/>
                    <a:pt x="94" y="161"/>
                  </a:cubicBezTo>
                  <a:cubicBezTo>
                    <a:pt x="136" y="157"/>
                    <a:pt x="170" y="119"/>
                    <a:pt x="166" y="72"/>
                  </a:cubicBezTo>
                  <a:cubicBezTo>
                    <a:pt x="162" y="32"/>
                    <a:pt x="128" y="0"/>
                    <a:pt x="89"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8"/>
            <p:cNvSpPr/>
            <p:nvPr/>
          </p:nvSpPr>
          <p:spPr>
            <a:xfrm>
              <a:off x="1441200" y="4890225"/>
              <a:ext cx="5750" cy="5450"/>
            </a:xfrm>
            <a:custGeom>
              <a:rect b="b" l="l" r="r" t="t"/>
              <a:pathLst>
                <a:path extrusionOk="0" h="218" w="230">
                  <a:moveTo>
                    <a:pt x="114" y="1"/>
                  </a:moveTo>
                  <a:cubicBezTo>
                    <a:pt x="112" y="1"/>
                    <a:pt x="109" y="1"/>
                    <a:pt x="107" y="1"/>
                  </a:cubicBezTo>
                  <a:cubicBezTo>
                    <a:pt x="47" y="5"/>
                    <a:pt x="1" y="56"/>
                    <a:pt x="5" y="115"/>
                  </a:cubicBezTo>
                  <a:cubicBezTo>
                    <a:pt x="9" y="172"/>
                    <a:pt x="56" y="217"/>
                    <a:pt x="115" y="217"/>
                  </a:cubicBezTo>
                  <a:cubicBezTo>
                    <a:pt x="118" y="217"/>
                    <a:pt x="121" y="217"/>
                    <a:pt x="123" y="217"/>
                  </a:cubicBezTo>
                  <a:cubicBezTo>
                    <a:pt x="183" y="213"/>
                    <a:pt x="229" y="162"/>
                    <a:pt x="221" y="103"/>
                  </a:cubicBezTo>
                  <a:cubicBezTo>
                    <a:pt x="217" y="46"/>
                    <a:pt x="170" y="1"/>
                    <a:pt x="114"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8"/>
            <p:cNvSpPr/>
            <p:nvPr/>
          </p:nvSpPr>
          <p:spPr>
            <a:xfrm>
              <a:off x="1485750" y="4933100"/>
              <a:ext cx="6900" cy="6700"/>
            </a:xfrm>
            <a:custGeom>
              <a:rect b="b" l="l" r="r" t="t"/>
              <a:pathLst>
                <a:path extrusionOk="0" h="268" w="276">
                  <a:moveTo>
                    <a:pt x="140" y="0"/>
                  </a:moveTo>
                  <a:cubicBezTo>
                    <a:pt x="137" y="0"/>
                    <a:pt x="134" y="0"/>
                    <a:pt x="132" y="0"/>
                  </a:cubicBezTo>
                  <a:cubicBezTo>
                    <a:pt x="56" y="5"/>
                    <a:pt x="1" y="68"/>
                    <a:pt x="9" y="144"/>
                  </a:cubicBezTo>
                  <a:cubicBezTo>
                    <a:pt x="13" y="214"/>
                    <a:pt x="72" y="267"/>
                    <a:pt x="141" y="267"/>
                  </a:cubicBezTo>
                  <a:cubicBezTo>
                    <a:pt x="144" y="267"/>
                    <a:pt x="146" y="267"/>
                    <a:pt x="149" y="267"/>
                  </a:cubicBezTo>
                  <a:cubicBezTo>
                    <a:pt x="225" y="259"/>
                    <a:pt x="276" y="195"/>
                    <a:pt x="272" y="123"/>
                  </a:cubicBezTo>
                  <a:cubicBezTo>
                    <a:pt x="267" y="54"/>
                    <a:pt x="208" y="0"/>
                    <a:pt x="140"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8"/>
            <p:cNvSpPr/>
            <p:nvPr/>
          </p:nvSpPr>
          <p:spPr>
            <a:xfrm>
              <a:off x="1460450" y="4955150"/>
              <a:ext cx="3225" cy="3150"/>
            </a:xfrm>
            <a:custGeom>
              <a:rect b="b" l="l" r="r" t="t"/>
              <a:pathLst>
                <a:path extrusionOk="0" h="126" w="129">
                  <a:moveTo>
                    <a:pt x="66" y="0"/>
                  </a:moveTo>
                  <a:cubicBezTo>
                    <a:pt x="33" y="0"/>
                    <a:pt x="1" y="24"/>
                    <a:pt x="5" y="66"/>
                  </a:cubicBezTo>
                  <a:cubicBezTo>
                    <a:pt x="5" y="100"/>
                    <a:pt x="35" y="126"/>
                    <a:pt x="69" y="126"/>
                  </a:cubicBezTo>
                  <a:cubicBezTo>
                    <a:pt x="103" y="121"/>
                    <a:pt x="128" y="92"/>
                    <a:pt x="128" y="58"/>
                  </a:cubicBezTo>
                  <a:cubicBezTo>
                    <a:pt x="124" y="18"/>
                    <a:pt x="95" y="0"/>
                    <a:pt x="66"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8"/>
            <p:cNvSpPr/>
            <p:nvPr/>
          </p:nvSpPr>
          <p:spPr>
            <a:xfrm>
              <a:off x="1454475" y="4933700"/>
              <a:ext cx="3800" cy="3125"/>
            </a:xfrm>
            <a:custGeom>
              <a:rect b="b" l="l" r="r" t="t"/>
              <a:pathLst>
                <a:path extrusionOk="0" h="125" w="152">
                  <a:moveTo>
                    <a:pt x="68" y="0"/>
                  </a:moveTo>
                  <a:cubicBezTo>
                    <a:pt x="33" y="0"/>
                    <a:pt x="0" y="27"/>
                    <a:pt x="3" y="69"/>
                  </a:cubicBezTo>
                  <a:cubicBezTo>
                    <a:pt x="7" y="101"/>
                    <a:pt x="33" y="125"/>
                    <a:pt x="63" y="125"/>
                  </a:cubicBezTo>
                  <a:cubicBezTo>
                    <a:pt x="66" y="125"/>
                    <a:pt x="68" y="125"/>
                    <a:pt x="71" y="124"/>
                  </a:cubicBezTo>
                  <a:cubicBezTo>
                    <a:pt x="126" y="120"/>
                    <a:pt x="151" y="53"/>
                    <a:pt x="109" y="14"/>
                  </a:cubicBezTo>
                  <a:cubicBezTo>
                    <a:pt x="97" y="5"/>
                    <a:pt x="82" y="0"/>
                    <a:pt x="68"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8"/>
            <p:cNvSpPr/>
            <p:nvPr/>
          </p:nvSpPr>
          <p:spPr>
            <a:xfrm>
              <a:off x="1470750" y="4930000"/>
              <a:ext cx="3700" cy="3125"/>
            </a:xfrm>
            <a:custGeom>
              <a:rect b="b" l="l" r="r" t="t"/>
              <a:pathLst>
                <a:path extrusionOk="0" h="125" w="148">
                  <a:moveTo>
                    <a:pt x="66" y="0"/>
                  </a:moveTo>
                  <a:cubicBezTo>
                    <a:pt x="32" y="0"/>
                    <a:pt x="1" y="27"/>
                    <a:pt x="4" y="69"/>
                  </a:cubicBezTo>
                  <a:cubicBezTo>
                    <a:pt x="8" y="101"/>
                    <a:pt x="33" y="125"/>
                    <a:pt x="64" y="125"/>
                  </a:cubicBezTo>
                  <a:cubicBezTo>
                    <a:pt x="67" y="125"/>
                    <a:pt x="69" y="125"/>
                    <a:pt x="72" y="124"/>
                  </a:cubicBezTo>
                  <a:cubicBezTo>
                    <a:pt x="127" y="120"/>
                    <a:pt x="148" y="52"/>
                    <a:pt x="105" y="14"/>
                  </a:cubicBezTo>
                  <a:cubicBezTo>
                    <a:pt x="93" y="4"/>
                    <a:pt x="79" y="0"/>
                    <a:pt x="66"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8"/>
            <p:cNvSpPr/>
            <p:nvPr/>
          </p:nvSpPr>
          <p:spPr>
            <a:xfrm>
              <a:off x="1481200" y="4914150"/>
              <a:ext cx="3300" cy="3100"/>
            </a:xfrm>
            <a:custGeom>
              <a:rect b="b" l="l" r="r" t="t"/>
              <a:pathLst>
                <a:path extrusionOk="0" h="124" w="132">
                  <a:moveTo>
                    <a:pt x="67" y="0"/>
                  </a:moveTo>
                  <a:cubicBezTo>
                    <a:pt x="65" y="0"/>
                    <a:pt x="62" y="0"/>
                    <a:pt x="60" y="1"/>
                  </a:cubicBezTo>
                  <a:cubicBezTo>
                    <a:pt x="26" y="1"/>
                    <a:pt x="1" y="30"/>
                    <a:pt x="5" y="68"/>
                  </a:cubicBezTo>
                  <a:cubicBezTo>
                    <a:pt x="5" y="100"/>
                    <a:pt x="30" y="124"/>
                    <a:pt x="61" y="124"/>
                  </a:cubicBezTo>
                  <a:cubicBezTo>
                    <a:pt x="63" y="124"/>
                    <a:pt x="66" y="124"/>
                    <a:pt x="68" y="123"/>
                  </a:cubicBezTo>
                  <a:cubicBezTo>
                    <a:pt x="106" y="123"/>
                    <a:pt x="132" y="94"/>
                    <a:pt x="128" y="56"/>
                  </a:cubicBezTo>
                  <a:cubicBezTo>
                    <a:pt x="124" y="24"/>
                    <a:pt x="98" y="0"/>
                    <a:pt x="67" y="0"/>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8"/>
            <p:cNvSpPr/>
            <p:nvPr/>
          </p:nvSpPr>
          <p:spPr>
            <a:xfrm>
              <a:off x="1473475" y="4941550"/>
              <a:ext cx="3525" cy="3525"/>
            </a:xfrm>
            <a:custGeom>
              <a:rect b="b" l="l" r="r" t="t"/>
              <a:pathLst>
                <a:path extrusionOk="0" h="141" w="141">
                  <a:moveTo>
                    <a:pt x="64" y="1"/>
                  </a:moveTo>
                  <a:cubicBezTo>
                    <a:pt x="30" y="5"/>
                    <a:pt x="1" y="39"/>
                    <a:pt x="5" y="77"/>
                  </a:cubicBezTo>
                  <a:cubicBezTo>
                    <a:pt x="9" y="111"/>
                    <a:pt x="39" y="141"/>
                    <a:pt x="77" y="141"/>
                  </a:cubicBezTo>
                  <a:cubicBezTo>
                    <a:pt x="115" y="136"/>
                    <a:pt x="140" y="103"/>
                    <a:pt x="136" y="64"/>
                  </a:cubicBezTo>
                  <a:cubicBezTo>
                    <a:pt x="136" y="31"/>
                    <a:pt x="102" y="1"/>
                    <a:pt x="64"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8"/>
            <p:cNvSpPr/>
            <p:nvPr/>
          </p:nvSpPr>
          <p:spPr>
            <a:xfrm>
              <a:off x="1480675" y="4973825"/>
              <a:ext cx="7750" cy="7450"/>
            </a:xfrm>
            <a:custGeom>
              <a:rect b="b" l="l" r="r" t="t"/>
              <a:pathLst>
                <a:path extrusionOk="0" h="298" w="310">
                  <a:moveTo>
                    <a:pt x="152" y="1"/>
                  </a:moveTo>
                  <a:cubicBezTo>
                    <a:pt x="149" y="1"/>
                    <a:pt x="147" y="1"/>
                    <a:pt x="144" y="1"/>
                  </a:cubicBezTo>
                  <a:cubicBezTo>
                    <a:pt x="64" y="5"/>
                    <a:pt x="0" y="77"/>
                    <a:pt x="5" y="162"/>
                  </a:cubicBezTo>
                  <a:cubicBezTo>
                    <a:pt x="13" y="239"/>
                    <a:pt x="76" y="297"/>
                    <a:pt x="157" y="297"/>
                  </a:cubicBezTo>
                  <a:cubicBezTo>
                    <a:pt x="160" y="297"/>
                    <a:pt x="163" y="297"/>
                    <a:pt x="166" y="297"/>
                  </a:cubicBezTo>
                  <a:cubicBezTo>
                    <a:pt x="246" y="293"/>
                    <a:pt x="309" y="221"/>
                    <a:pt x="301" y="141"/>
                  </a:cubicBezTo>
                  <a:cubicBezTo>
                    <a:pt x="297" y="63"/>
                    <a:pt x="229" y="1"/>
                    <a:pt x="152"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8"/>
            <p:cNvSpPr/>
            <p:nvPr/>
          </p:nvSpPr>
          <p:spPr>
            <a:xfrm>
              <a:off x="1479925" y="4992350"/>
              <a:ext cx="3200" cy="3100"/>
            </a:xfrm>
            <a:custGeom>
              <a:rect b="b" l="l" r="r" t="t"/>
              <a:pathLst>
                <a:path extrusionOk="0" h="124" w="128">
                  <a:moveTo>
                    <a:pt x="60" y="1"/>
                  </a:moveTo>
                  <a:cubicBezTo>
                    <a:pt x="26" y="5"/>
                    <a:pt x="1" y="34"/>
                    <a:pt x="1" y="68"/>
                  </a:cubicBezTo>
                  <a:cubicBezTo>
                    <a:pt x="5" y="100"/>
                    <a:pt x="30" y="124"/>
                    <a:pt x="61" y="124"/>
                  </a:cubicBezTo>
                  <a:cubicBezTo>
                    <a:pt x="64" y="124"/>
                    <a:pt x="66" y="124"/>
                    <a:pt x="69" y="123"/>
                  </a:cubicBezTo>
                  <a:cubicBezTo>
                    <a:pt x="102" y="123"/>
                    <a:pt x="128" y="94"/>
                    <a:pt x="128" y="60"/>
                  </a:cubicBezTo>
                  <a:cubicBezTo>
                    <a:pt x="124" y="26"/>
                    <a:pt x="94" y="1"/>
                    <a:pt x="60"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8"/>
            <p:cNvSpPr/>
            <p:nvPr/>
          </p:nvSpPr>
          <p:spPr>
            <a:xfrm>
              <a:off x="1489450" y="4995825"/>
              <a:ext cx="3300" cy="3125"/>
            </a:xfrm>
            <a:custGeom>
              <a:rect b="b" l="l" r="r" t="t"/>
              <a:pathLst>
                <a:path extrusionOk="0" h="125" w="132">
                  <a:moveTo>
                    <a:pt x="67" y="1"/>
                  </a:moveTo>
                  <a:cubicBezTo>
                    <a:pt x="65" y="1"/>
                    <a:pt x="63" y="1"/>
                    <a:pt x="60" y="1"/>
                  </a:cubicBezTo>
                  <a:cubicBezTo>
                    <a:pt x="26" y="1"/>
                    <a:pt x="1" y="31"/>
                    <a:pt x="5" y="69"/>
                  </a:cubicBezTo>
                  <a:cubicBezTo>
                    <a:pt x="5" y="100"/>
                    <a:pt x="30" y="124"/>
                    <a:pt x="64" y="124"/>
                  </a:cubicBezTo>
                  <a:cubicBezTo>
                    <a:pt x="67" y="124"/>
                    <a:pt x="70" y="124"/>
                    <a:pt x="73" y="124"/>
                  </a:cubicBezTo>
                  <a:cubicBezTo>
                    <a:pt x="107" y="124"/>
                    <a:pt x="132" y="90"/>
                    <a:pt x="128" y="56"/>
                  </a:cubicBezTo>
                  <a:cubicBezTo>
                    <a:pt x="124" y="25"/>
                    <a:pt x="98" y="1"/>
                    <a:pt x="67"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8"/>
            <p:cNvSpPr/>
            <p:nvPr/>
          </p:nvSpPr>
          <p:spPr>
            <a:xfrm>
              <a:off x="1359600" y="4874975"/>
              <a:ext cx="11700" cy="9900"/>
            </a:xfrm>
            <a:custGeom>
              <a:rect b="b" l="l" r="r" t="t"/>
              <a:pathLst>
                <a:path extrusionOk="0" h="396" w="468">
                  <a:moveTo>
                    <a:pt x="207" y="1"/>
                  </a:moveTo>
                  <a:cubicBezTo>
                    <a:pt x="101" y="1"/>
                    <a:pt x="1" y="90"/>
                    <a:pt x="10" y="213"/>
                  </a:cubicBezTo>
                  <a:cubicBezTo>
                    <a:pt x="18" y="316"/>
                    <a:pt x="107" y="395"/>
                    <a:pt x="213" y="395"/>
                  </a:cubicBezTo>
                  <a:cubicBezTo>
                    <a:pt x="216" y="395"/>
                    <a:pt x="219" y="395"/>
                    <a:pt x="222" y="395"/>
                  </a:cubicBezTo>
                  <a:cubicBezTo>
                    <a:pt x="395" y="378"/>
                    <a:pt x="467" y="163"/>
                    <a:pt x="332" y="48"/>
                  </a:cubicBezTo>
                  <a:cubicBezTo>
                    <a:pt x="294" y="15"/>
                    <a:pt x="250" y="1"/>
                    <a:pt x="207" y="1"/>
                  </a:cubicBezTo>
                  <a:close/>
                </a:path>
              </a:pathLst>
            </a:custGeom>
            <a:solidFill>
              <a:srgbClr val="A6291B">
                <a:alpha val="4791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1" name="Google Shape;9151;p68"/>
          <p:cNvGrpSpPr/>
          <p:nvPr/>
        </p:nvGrpSpPr>
        <p:grpSpPr>
          <a:xfrm>
            <a:off x="5345456" y="2181217"/>
            <a:ext cx="1291600" cy="1335658"/>
            <a:chOff x="5554681" y="1686992"/>
            <a:chExt cx="1291600" cy="1335658"/>
          </a:xfrm>
        </p:grpSpPr>
        <p:sp>
          <p:nvSpPr>
            <p:cNvPr id="9152" name="Google Shape;9152;p68"/>
            <p:cNvSpPr/>
            <p:nvPr/>
          </p:nvSpPr>
          <p:spPr>
            <a:xfrm>
              <a:off x="6213874" y="2484794"/>
              <a:ext cx="242753" cy="411575"/>
            </a:xfrm>
            <a:custGeom>
              <a:rect b="b" l="l" r="r" t="t"/>
              <a:pathLst>
                <a:path extrusionOk="0" h="7343" w="4331">
                  <a:moveTo>
                    <a:pt x="596" y="0"/>
                  </a:moveTo>
                  <a:cubicBezTo>
                    <a:pt x="288" y="0"/>
                    <a:pt x="3" y="190"/>
                    <a:pt x="0" y="560"/>
                  </a:cubicBezTo>
                  <a:cubicBezTo>
                    <a:pt x="27" y="2945"/>
                    <a:pt x="334" y="5989"/>
                    <a:pt x="2588" y="7235"/>
                  </a:cubicBezTo>
                  <a:cubicBezTo>
                    <a:pt x="2734" y="7309"/>
                    <a:pt x="2885" y="7342"/>
                    <a:pt x="3033" y="7342"/>
                  </a:cubicBezTo>
                  <a:cubicBezTo>
                    <a:pt x="3712" y="7342"/>
                    <a:pt x="4330" y="6633"/>
                    <a:pt x="4198" y="5889"/>
                  </a:cubicBezTo>
                  <a:cubicBezTo>
                    <a:pt x="3635" y="3746"/>
                    <a:pt x="2208" y="2094"/>
                    <a:pt x="1162" y="254"/>
                  </a:cubicBezTo>
                  <a:lnTo>
                    <a:pt x="1158" y="250"/>
                  </a:lnTo>
                  <a:cubicBezTo>
                    <a:pt x="1010" y="83"/>
                    <a:pt x="798" y="0"/>
                    <a:pt x="5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8"/>
            <p:cNvSpPr/>
            <p:nvPr/>
          </p:nvSpPr>
          <p:spPr>
            <a:xfrm>
              <a:off x="5975553" y="2476443"/>
              <a:ext cx="297513" cy="449297"/>
            </a:xfrm>
            <a:custGeom>
              <a:rect b="b" l="l" r="r" t="t"/>
              <a:pathLst>
                <a:path extrusionOk="0" h="8016" w="5308">
                  <a:moveTo>
                    <a:pt x="4557" y="0"/>
                  </a:moveTo>
                  <a:cubicBezTo>
                    <a:pt x="4421" y="0"/>
                    <a:pt x="4281" y="50"/>
                    <a:pt x="4153" y="165"/>
                  </a:cubicBezTo>
                  <a:cubicBezTo>
                    <a:pt x="2240" y="1944"/>
                    <a:pt x="1" y="4440"/>
                    <a:pt x="649" y="7185"/>
                  </a:cubicBezTo>
                  <a:cubicBezTo>
                    <a:pt x="798" y="7732"/>
                    <a:pt x="1308" y="8016"/>
                    <a:pt x="1835" y="8016"/>
                  </a:cubicBezTo>
                  <a:cubicBezTo>
                    <a:pt x="2242" y="8016"/>
                    <a:pt x="2658" y="7846"/>
                    <a:pt x="2926" y="7499"/>
                  </a:cubicBezTo>
                  <a:cubicBezTo>
                    <a:pt x="4248" y="5467"/>
                    <a:pt x="4536" y="3090"/>
                    <a:pt x="5257" y="882"/>
                  </a:cubicBezTo>
                  <a:cubicBezTo>
                    <a:pt x="5257" y="882"/>
                    <a:pt x="5257" y="878"/>
                    <a:pt x="5257" y="878"/>
                  </a:cubicBezTo>
                  <a:cubicBezTo>
                    <a:pt x="5308" y="419"/>
                    <a:pt x="4950" y="0"/>
                    <a:pt x="4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8"/>
            <p:cNvSpPr/>
            <p:nvPr/>
          </p:nvSpPr>
          <p:spPr>
            <a:xfrm>
              <a:off x="6093536" y="2475098"/>
              <a:ext cx="269937" cy="547552"/>
            </a:xfrm>
            <a:custGeom>
              <a:rect b="b" l="l" r="r" t="t"/>
              <a:pathLst>
                <a:path extrusionOk="0" h="9769" w="4816">
                  <a:moveTo>
                    <a:pt x="2521" y="0"/>
                  </a:moveTo>
                  <a:cubicBezTo>
                    <a:pt x="2250" y="0"/>
                    <a:pt x="1995" y="141"/>
                    <a:pt x="1879" y="461"/>
                  </a:cubicBezTo>
                  <a:cubicBezTo>
                    <a:pt x="909" y="3271"/>
                    <a:pt x="0" y="6975"/>
                    <a:pt x="2124" y="9382"/>
                  </a:cubicBezTo>
                  <a:cubicBezTo>
                    <a:pt x="2377" y="9650"/>
                    <a:pt x="2701" y="9768"/>
                    <a:pt x="3031" y="9768"/>
                  </a:cubicBezTo>
                  <a:cubicBezTo>
                    <a:pt x="3727" y="9768"/>
                    <a:pt x="4448" y="9242"/>
                    <a:pt x="4578" y="8478"/>
                  </a:cubicBezTo>
                  <a:cubicBezTo>
                    <a:pt x="4815" y="5729"/>
                    <a:pt x="3830" y="3191"/>
                    <a:pt x="3370" y="588"/>
                  </a:cubicBezTo>
                  <a:cubicBezTo>
                    <a:pt x="3370" y="588"/>
                    <a:pt x="3370" y="584"/>
                    <a:pt x="3370" y="584"/>
                  </a:cubicBezTo>
                  <a:cubicBezTo>
                    <a:pt x="3223" y="220"/>
                    <a:pt x="2860" y="0"/>
                    <a:pt x="25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8"/>
            <p:cNvSpPr/>
            <p:nvPr/>
          </p:nvSpPr>
          <p:spPr>
            <a:xfrm>
              <a:off x="5746481" y="1686992"/>
              <a:ext cx="848205" cy="986704"/>
            </a:xfrm>
            <a:custGeom>
              <a:rect b="b" l="l" r="r" t="t"/>
              <a:pathLst>
                <a:path extrusionOk="0" h="17604" w="15133">
                  <a:moveTo>
                    <a:pt x="8247" y="0"/>
                  </a:moveTo>
                  <a:cubicBezTo>
                    <a:pt x="5625" y="0"/>
                    <a:pt x="3179" y="1871"/>
                    <a:pt x="2198" y="4217"/>
                  </a:cubicBezTo>
                  <a:cubicBezTo>
                    <a:pt x="2060" y="4509"/>
                    <a:pt x="1929" y="4808"/>
                    <a:pt x="1814" y="5114"/>
                  </a:cubicBezTo>
                  <a:cubicBezTo>
                    <a:pt x="1" y="10022"/>
                    <a:pt x="1922" y="17010"/>
                    <a:pt x="7615" y="17555"/>
                  </a:cubicBezTo>
                  <a:cubicBezTo>
                    <a:pt x="7940" y="17586"/>
                    <a:pt x="8273" y="17603"/>
                    <a:pt x="8610" y="17603"/>
                  </a:cubicBezTo>
                  <a:cubicBezTo>
                    <a:pt x="9967" y="17603"/>
                    <a:pt x="11378" y="17327"/>
                    <a:pt x="12499" y="16596"/>
                  </a:cubicBezTo>
                  <a:cubicBezTo>
                    <a:pt x="14653" y="15193"/>
                    <a:pt x="15121" y="12789"/>
                    <a:pt x="15125" y="10378"/>
                  </a:cubicBezTo>
                  <a:cubicBezTo>
                    <a:pt x="15133" y="8572"/>
                    <a:pt x="14684" y="6985"/>
                    <a:pt x="14005" y="5341"/>
                  </a:cubicBezTo>
                  <a:cubicBezTo>
                    <a:pt x="13243" y="3497"/>
                    <a:pt x="12403" y="1526"/>
                    <a:pt x="10513" y="564"/>
                  </a:cubicBezTo>
                  <a:cubicBezTo>
                    <a:pt x="10041" y="322"/>
                    <a:pt x="9539" y="157"/>
                    <a:pt x="9018" y="69"/>
                  </a:cubicBezTo>
                  <a:cubicBezTo>
                    <a:pt x="8765" y="27"/>
                    <a:pt x="8504" y="4"/>
                    <a:pt x="8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8"/>
            <p:cNvSpPr/>
            <p:nvPr/>
          </p:nvSpPr>
          <p:spPr>
            <a:xfrm>
              <a:off x="5909191" y="2062857"/>
              <a:ext cx="653039" cy="610833"/>
            </a:xfrm>
            <a:custGeom>
              <a:rect b="b" l="l" r="r" t="t"/>
              <a:pathLst>
                <a:path extrusionOk="0" h="10898" w="11651">
                  <a:moveTo>
                    <a:pt x="5238" y="0"/>
                  </a:moveTo>
                  <a:cubicBezTo>
                    <a:pt x="4760" y="0"/>
                    <a:pt x="4283" y="45"/>
                    <a:pt x="3818" y="134"/>
                  </a:cubicBezTo>
                  <a:cubicBezTo>
                    <a:pt x="2875" y="310"/>
                    <a:pt x="1813" y="640"/>
                    <a:pt x="1181" y="1406"/>
                  </a:cubicBezTo>
                  <a:cubicBezTo>
                    <a:pt x="548" y="2173"/>
                    <a:pt x="268" y="3208"/>
                    <a:pt x="142" y="4178"/>
                  </a:cubicBezTo>
                  <a:cubicBezTo>
                    <a:pt x="0" y="5225"/>
                    <a:pt x="23" y="6325"/>
                    <a:pt x="345" y="7341"/>
                  </a:cubicBezTo>
                  <a:cubicBezTo>
                    <a:pt x="636" y="8246"/>
                    <a:pt x="1158" y="9035"/>
                    <a:pt x="1721" y="9794"/>
                  </a:cubicBezTo>
                  <a:cubicBezTo>
                    <a:pt x="2611" y="10393"/>
                    <a:pt x="3642" y="10757"/>
                    <a:pt x="4712" y="10849"/>
                  </a:cubicBezTo>
                  <a:cubicBezTo>
                    <a:pt x="5037" y="10880"/>
                    <a:pt x="5371" y="10897"/>
                    <a:pt x="5708" y="10897"/>
                  </a:cubicBezTo>
                  <a:cubicBezTo>
                    <a:pt x="7066" y="10897"/>
                    <a:pt x="8475" y="10621"/>
                    <a:pt x="9596" y="9890"/>
                  </a:cubicBezTo>
                  <a:cubicBezTo>
                    <a:pt x="10428" y="9354"/>
                    <a:pt x="11091" y="8587"/>
                    <a:pt x="11501" y="7686"/>
                  </a:cubicBezTo>
                  <a:cubicBezTo>
                    <a:pt x="11501" y="7651"/>
                    <a:pt x="11505" y="7617"/>
                    <a:pt x="11509" y="7582"/>
                  </a:cubicBezTo>
                  <a:cubicBezTo>
                    <a:pt x="11651" y="5305"/>
                    <a:pt x="11290" y="2871"/>
                    <a:pt x="9404" y="1368"/>
                  </a:cubicBezTo>
                  <a:cubicBezTo>
                    <a:pt x="8237" y="439"/>
                    <a:pt x="6731" y="0"/>
                    <a:pt x="52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8"/>
            <p:cNvSpPr/>
            <p:nvPr/>
          </p:nvSpPr>
          <p:spPr>
            <a:xfrm>
              <a:off x="6130697" y="1906929"/>
              <a:ext cx="118658" cy="130653"/>
            </a:xfrm>
            <a:custGeom>
              <a:rect b="b" l="l" r="r" t="t"/>
              <a:pathLst>
                <a:path extrusionOk="0" h="2331" w="2117">
                  <a:moveTo>
                    <a:pt x="987" y="1"/>
                  </a:moveTo>
                  <a:cubicBezTo>
                    <a:pt x="862" y="1"/>
                    <a:pt x="726" y="55"/>
                    <a:pt x="579" y="182"/>
                  </a:cubicBezTo>
                  <a:cubicBezTo>
                    <a:pt x="277" y="443"/>
                    <a:pt x="73" y="949"/>
                    <a:pt x="27" y="1336"/>
                  </a:cubicBezTo>
                  <a:cubicBezTo>
                    <a:pt x="4" y="1520"/>
                    <a:pt x="1" y="1800"/>
                    <a:pt x="131" y="1953"/>
                  </a:cubicBezTo>
                  <a:cubicBezTo>
                    <a:pt x="215" y="2095"/>
                    <a:pt x="346" y="2199"/>
                    <a:pt x="503" y="2241"/>
                  </a:cubicBezTo>
                  <a:cubicBezTo>
                    <a:pt x="680" y="2293"/>
                    <a:pt x="934" y="2331"/>
                    <a:pt x="1183" y="2331"/>
                  </a:cubicBezTo>
                  <a:cubicBezTo>
                    <a:pt x="1426" y="2331"/>
                    <a:pt x="1665" y="2295"/>
                    <a:pt x="1822" y="2202"/>
                  </a:cubicBezTo>
                  <a:cubicBezTo>
                    <a:pt x="2117" y="2026"/>
                    <a:pt x="2075" y="1654"/>
                    <a:pt x="1986" y="1363"/>
                  </a:cubicBezTo>
                  <a:cubicBezTo>
                    <a:pt x="1851" y="924"/>
                    <a:pt x="1508" y="1"/>
                    <a:pt x="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8"/>
            <p:cNvSpPr/>
            <p:nvPr/>
          </p:nvSpPr>
          <p:spPr>
            <a:xfrm>
              <a:off x="6519845" y="2033768"/>
              <a:ext cx="228404" cy="389435"/>
            </a:xfrm>
            <a:custGeom>
              <a:rect b="b" l="l" r="r" t="t"/>
              <a:pathLst>
                <a:path extrusionOk="0" h="6948" w="4075">
                  <a:moveTo>
                    <a:pt x="0" y="1"/>
                  </a:moveTo>
                  <a:lnTo>
                    <a:pt x="0" y="1"/>
                  </a:lnTo>
                  <a:cubicBezTo>
                    <a:pt x="85" y="403"/>
                    <a:pt x="150" y="814"/>
                    <a:pt x="192" y="1224"/>
                  </a:cubicBezTo>
                  <a:cubicBezTo>
                    <a:pt x="250" y="1791"/>
                    <a:pt x="242" y="2366"/>
                    <a:pt x="169" y="2934"/>
                  </a:cubicBezTo>
                  <a:cubicBezTo>
                    <a:pt x="882" y="4314"/>
                    <a:pt x="1614" y="5682"/>
                    <a:pt x="2596" y="6729"/>
                  </a:cubicBezTo>
                  <a:cubicBezTo>
                    <a:pt x="2762" y="6879"/>
                    <a:pt x="2942" y="6947"/>
                    <a:pt x="3117" y="6947"/>
                  </a:cubicBezTo>
                  <a:cubicBezTo>
                    <a:pt x="3621" y="6947"/>
                    <a:pt x="4075" y="6381"/>
                    <a:pt x="3984" y="5575"/>
                  </a:cubicBezTo>
                  <a:cubicBezTo>
                    <a:pt x="3600" y="2788"/>
                    <a:pt x="1695" y="1113"/>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8"/>
            <p:cNvSpPr/>
            <p:nvPr/>
          </p:nvSpPr>
          <p:spPr>
            <a:xfrm>
              <a:off x="6520294" y="2021885"/>
              <a:ext cx="321279" cy="239502"/>
            </a:xfrm>
            <a:custGeom>
              <a:rect b="b" l="l" r="r" t="t"/>
              <a:pathLst>
                <a:path extrusionOk="0" h="4273" w="5732">
                  <a:moveTo>
                    <a:pt x="1792" y="1"/>
                  </a:moveTo>
                  <a:cubicBezTo>
                    <a:pt x="1189" y="1"/>
                    <a:pt x="581" y="106"/>
                    <a:pt x="0" y="259"/>
                  </a:cubicBezTo>
                  <a:cubicBezTo>
                    <a:pt x="77" y="635"/>
                    <a:pt x="138" y="1026"/>
                    <a:pt x="184" y="1432"/>
                  </a:cubicBezTo>
                  <a:cubicBezTo>
                    <a:pt x="226" y="1846"/>
                    <a:pt x="234" y="2264"/>
                    <a:pt x="203" y="2682"/>
                  </a:cubicBezTo>
                  <a:cubicBezTo>
                    <a:pt x="1606" y="3402"/>
                    <a:pt x="3009" y="4223"/>
                    <a:pt x="4508" y="4273"/>
                  </a:cubicBezTo>
                  <a:cubicBezTo>
                    <a:pt x="5294" y="4196"/>
                    <a:pt x="5731" y="2739"/>
                    <a:pt x="5164" y="1827"/>
                  </a:cubicBezTo>
                  <a:cubicBezTo>
                    <a:pt x="4240" y="442"/>
                    <a:pt x="3025" y="1"/>
                    <a:pt x="17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8"/>
            <p:cNvSpPr/>
            <p:nvPr/>
          </p:nvSpPr>
          <p:spPr>
            <a:xfrm>
              <a:off x="6521751" y="2043913"/>
              <a:ext cx="324529" cy="353283"/>
            </a:xfrm>
            <a:custGeom>
              <a:rect b="b" l="l" r="r" t="t"/>
              <a:pathLst>
                <a:path extrusionOk="0" h="6303" w="5790">
                  <a:moveTo>
                    <a:pt x="1" y="0"/>
                  </a:moveTo>
                  <a:lnTo>
                    <a:pt x="1" y="0"/>
                  </a:lnTo>
                  <a:cubicBezTo>
                    <a:pt x="66" y="337"/>
                    <a:pt x="120" y="682"/>
                    <a:pt x="158" y="1039"/>
                  </a:cubicBezTo>
                  <a:cubicBezTo>
                    <a:pt x="212" y="1572"/>
                    <a:pt x="208" y="2105"/>
                    <a:pt x="150" y="2634"/>
                  </a:cubicBezTo>
                  <a:cubicBezTo>
                    <a:pt x="1580" y="4094"/>
                    <a:pt x="2420" y="5463"/>
                    <a:pt x="4137" y="6260"/>
                  </a:cubicBezTo>
                  <a:cubicBezTo>
                    <a:pt x="4223" y="6289"/>
                    <a:pt x="4308" y="6303"/>
                    <a:pt x="4391" y="6303"/>
                  </a:cubicBezTo>
                  <a:cubicBezTo>
                    <a:pt x="5173" y="6303"/>
                    <a:pt x="5789" y="5099"/>
                    <a:pt x="5387" y="3979"/>
                  </a:cubicBezTo>
                  <a:cubicBezTo>
                    <a:pt x="4187" y="870"/>
                    <a:pt x="2163" y="265"/>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8"/>
            <p:cNvSpPr/>
            <p:nvPr/>
          </p:nvSpPr>
          <p:spPr>
            <a:xfrm>
              <a:off x="5652655" y="2078887"/>
              <a:ext cx="228404" cy="389604"/>
            </a:xfrm>
            <a:custGeom>
              <a:rect b="b" l="l" r="r" t="t"/>
              <a:pathLst>
                <a:path extrusionOk="0" h="6951" w="4075">
                  <a:moveTo>
                    <a:pt x="4075" y="1"/>
                  </a:moveTo>
                  <a:cubicBezTo>
                    <a:pt x="2380" y="1113"/>
                    <a:pt x="475" y="2788"/>
                    <a:pt x="92" y="5575"/>
                  </a:cubicBezTo>
                  <a:cubicBezTo>
                    <a:pt x="0" y="6381"/>
                    <a:pt x="456" y="6951"/>
                    <a:pt x="960" y="6951"/>
                  </a:cubicBezTo>
                  <a:cubicBezTo>
                    <a:pt x="1134" y="6951"/>
                    <a:pt x="1314" y="6883"/>
                    <a:pt x="1479" y="6733"/>
                  </a:cubicBezTo>
                  <a:cubicBezTo>
                    <a:pt x="2461" y="5682"/>
                    <a:pt x="3193" y="4314"/>
                    <a:pt x="3906" y="2934"/>
                  </a:cubicBezTo>
                  <a:cubicBezTo>
                    <a:pt x="3833" y="2366"/>
                    <a:pt x="3826" y="1791"/>
                    <a:pt x="3883" y="1224"/>
                  </a:cubicBezTo>
                  <a:cubicBezTo>
                    <a:pt x="3925" y="814"/>
                    <a:pt x="3990" y="403"/>
                    <a:pt x="4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8"/>
            <p:cNvSpPr/>
            <p:nvPr/>
          </p:nvSpPr>
          <p:spPr>
            <a:xfrm>
              <a:off x="5559333" y="2067117"/>
              <a:ext cx="321335" cy="239390"/>
            </a:xfrm>
            <a:custGeom>
              <a:rect b="b" l="l" r="r" t="t"/>
              <a:pathLst>
                <a:path extrusionOk="0" h="4271" w="5733">
                  <a:moveTo>
                    <a:pt x="3935" y="0"/>
                  </a:moveTo>
                  <a:cubicBezTo>
                    <a:pt x="2703" y="0"/>
                    <a:pt x="1489" y="443"/>
                    <a:pt x="568" y="1829"/>
                  </a:cubicBezTo>
                  <a:cubicBezTo>
                    <a:pt x="1" y="2737"/>
                    <a:pt x="438" y="4198"/>
                    <a:pt x="1220" y="4271"/>
                  </a:cubicBezTo>
                  <a:cubicBezTo>
                    <a:pt x="2723" y="4217"/>
                    <a:pt x="4122" y="3401"/>
                    <a:pt x="5525" y="2676"/>
                  </a:cubicBezTo>
                  <a:cubicBezTo>
                    <a:pt x="5498" y="2262"/>
                    <a:pt x="5506" y="1848"/>
                    <a:pt x="5548" y="1434"/>
                  </a:cubicBezTo>
                  <a:cubicBezTo>
                    <a:pt x="5594" y="1027"/>
                    <a:pt x="5655" y="636"/>
                    <a:pt x="5732" y="261"/>
                  </a:cubicBezTo>
                  <a:cubicBezTo>
                    <a:pt x="5150" y="107"/>
                    <a:pt x="4541" y="0"/>
                    <a:pt x="39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8"/>
            <p:cNvSpPr/>
            <p:nvPr/>
          </p:nvSpPr>
          <p:spPr>
            <a:xfrm>
              <a:off x="5554681" y="2089200"/>
              <a:ext cx="324473" cy="353115"/>
            </a:xfrm>
            <a:custGeom>
              <a:rect b="b" l="l" r="r" t="t"/>
              <a:pathLst>
                <a:path extrusionOk="0" h="6300" w="5789">
                  <a:moveTo>
                    <a:pt x="5788" y="1"/>
                  </a:moveTo>
                  <a:cubicBezTo>
                    <a:pt x="3626" y="262"/>
                    <a:pt x="1602" y="871"/>
                    <a:pt x="402" y="3976"/>
                  </a:cubicBezTo>
                  <a:cubicBezTo>
                    <a:pt x="0" y="5099"/>
                    <a:pt x="616" y="6300"/>
                    <a:pt x="1397" y="6300"/>
                  </a:cubicBezTo>
                  <a:cubicBezTo>
                    <a:pt x="1481" y="6300"/>
                    <a:pt x="1566" y="6286"/>
                    <a:pt x="1652" y="6258"/>
                  </a:cubicBezTo>
                  <a:cubicBezTo>
                    <a:pt x="3369" y="5460"/>
                    <a:pt x="4209" y="4091"/>
                    <a:pt x="5639" y="2631"/>
                  </a:cubicBezTo>
                  <a:cubicBezTo>
                    <a:pt x="5581" y="2102"/>
                    <a:pt x="5577" y="1569"/>
                    <a:pt x="5631" y="1040"/>
                  </a:cubicBezTo>
                  <a:cubicBezTo>
                    <a:pt x="5669" y="679"/>
                    <a:pt x="5723" y="334"/>
                    <a:pt x="578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8"/>
            <p:cNvSpPr/>
            <p:nvPr/>
          </p:nvSpPr>
          <p:spPr>
            <a:xfrm>
              <a:off x="6013891" y="2628336"/>
              <a:ext cx="83683" cy="72080"/>
            </a:xfrm>
            <a:custGeom>
              <a:rect b="b" l="l" r="r" t="t"/>
              <a:pathLst>
                <a:path extrusionOk="0" h="1286" w="1493">
                  <a:moveTo>
                    <a:pt x="775" y="0"/>
                  </a:moveTo>
                  <a:cubicBezTo>
                    <a:pt x="335" y="0"/>
                    <a:pt x="0" y="554"/>
                    <a:pt x="99" y="955"/>
                  </a:cubicBezTo>
                  <a:cubicBezTo>
                    <a:pt x="117" y="1027"/>
                    <a:pt x="172" y="1058"/>
                    <a:pt x="228" y="1058"/>
                  </a:cubicBezTo>
                  <a:cubicBezTo>
                    <a:pt x="314" y="1058"/>
                    <a:pt x="404" y="987"/>
                    <a:pt x="379" y="879"/>
                  </a:cubicBezTo>
                  <a:cubicBezTo>
                    <a:pt x="325" y="668"/>
                    <a:pt x="505" y="338"/>
                    <a:pt x="731" y="296"/>
                  </a:cubicBezTo>
                  <a:lnTo>
                    <a:pt x="731" y="296"/>
                  </a:lnTo>
                  <a:cubicBezTo>
                    <a:pt x="697" y="399"/>
                    <a:pt x="628" y="495"/>
                    <a:pt x="605" y="603"/>
                  </a:cubicBezTo>
                  <a:cubicBezTo>
                    <a:pt x="570" y="752"/>
                    <a:pt x="612" y="898"/>
                    <a:pt x="624" y="1043"/>
                  </a:cubicBezTo>
                  <a:cubicBezTo>
                    <a:pt x="632" y="1136"/>
                    <a:pt x="708" y="1183"/>
                    <a:pt x="780" y="1183"/>
                  </a:cubicBezTo>
                  <a:cubicBezTo>
                    <a:pt x="852" y="1183"/>
                    <a:pt x="919" y="1137"/>
                    <a:pt x="911" y="1043"/>
                  </a:cubicBezTo>
                  <a:cubicBezTo>
                    <a:pt x="900" y="886"/>
                    <a:pt x="850" y="733"/>
                    <a:pt x="911" y="580"/>
                  </a:cubicBezTo>
                  <a:cubicBezTo>
                    <a:pt x="934" y="526"/>
                    <a:pt x="961" y="476"/>
                    <a:pt x="980" y="422"/>
                  </a:cubicBezTo>
                  <a:cubicBezTo>
                    <a:pt x="1019" y="495"/>
                    <a:pt x="1049" y="572"/>
                    <a:pt x="1076" y="652"/>
                  </a:cubicBezTo>
                  <a:cubicBezTo>
                    <a:pt x="1138" y="817"/>
                    <a:pt x="1199" y="971"/>
                    <a:pt x="1203" y="1151"/>
                  </a:cubicBezTo>
                  <a:cubicBezTo>
                    <a:pt x="1203" y="1240"/>
                    <a:pt x="1277" y="1286"/>
                    <a:pt x="1350" y="1286"/>
                  </a:cubicBezTo>
                  <a:cubicBezTo>
                    <a:pt x="1422" y="1286"/>
                    <a:pt x="1492" y="1242"/>
                    <a:pt x="1490" y="1151"/>
                  </a:cubicBezTo>
                  <a:cubicBezTo>
                    <a:pt x="1487" y="913"/>
                    <a:pt x="1406" y="706"/>
                    <a:pt x="1322" y="491"/>
                  </a:cubicBezTo>
                  <a:cubicBezTo>
                    <a:pt x="1260" y="334"/>
                    <a:pt x="1191" y="162"/>
                    <a:pt x="1038" y="77"/>
                  </a:cubicBezTo>
                  <a:cubicBezTo>
                    <a:pt x="1016" y="65"/>
                    <a:pt x="992" y="59"/>
                    <a:pt x="967" y="59"/>
                  </a:cubicBezTo>
                  <a:cubicBezTo>
                    <a:pt x="952" y="59"/>
                    <a:pt x="937" y="62"/>
                    <a:pt x="923" y="66"/>
                  </a:cubicBezTo>
                  <a:lnTo>
                    <a:pt x="904" y="66"/>
                  </a:lnTo>
                  <a:cubicBezTo>
                    <a:pt x="881" y="24"/>
                    <a:pt x="839" y="1"/>
                    <a:pt x="793" y="1"/>
                  </a:cubicBezTo>
                  <a:cubicBezTo>
                    <a:pt x="787" y="0"/>
                    <a:pt x="781" y="0"/>
                    <a:pt x="7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8"/>
            <p:cNvSpPr/>
            <p:nvPr/>
          </p:nvSpPr>
          <p:spPr>
            <a:xfrm>
              <a:off x="6354501" y="2632820"/>
              <a:ext cx="83458" cy="72024"/>
            </a:xfrm>
            <a:custGeom>
              <a:rect b="b" l="l" r="r" t="t"/>
              <a:pathLst>
                <a:path extrusionOk="0" h="1285" w="1489">
                  <a:moveTo>
                    <a:pt x="722" y="1"/>
                  </a:moveTo>
                  <a:cubicBezTo>
                    <a:pt x="715" y="1"/>
                    <a:pt x="707" y="1"/>
                    <a:pt x="700" y="1"/>
                  </a:cubicBezTo>
                  <a:cubicBezTo>
                    <a:pt x="654" y="1"/>
                    <a:pt x="612" y="24"/>
                    <a:pt x="585" y="63"/>
                  </a:cubicBezTo>
                  <a:lnTo>
                    <a:pt x="570" y="63"/>
                  </a:lnTo>
                  <a:cubicBezTo>
                    <a:pt x="555" y="58"/>
                    <a:pt x="540" y="56"/>
                    <a:pt x="526" y="56"/>
                  </a:cubicBezTo>
                  <a:cubicBezTo>
                    <a:pt x="501" y="56"/>
                    <a:pt x="476" y="62"/>
                    <a:pt x="455" y="74"/>
                  </a:cubicBezTo>
                  <a:cubicBezTo>
                    <a:pt x="297" y="158"/>
                    <a:pt x="232" y="331"/>
                    <a:pt x="171" y="488"/>
                  </a:cubicBezTo>
                  <a:cubicBezTo>
                    <a:pt x="83" y="707"/>
                    <a:pt x="2" y="914"/>
                    <a:pt x="2" y="1147"/>
                  </a:cubicBezTo>
                  <a:cubicBezTo>
                    <a:pt x="0" y="1239"/>
                    <a:pt x="71" y="1284"/>
                    <a:pt x="142" y="1284"/>
                  </a:cubicBezTo>
                  <a:cubicBezTo>
                    <a:pt x="214" y="1284"/>
                    <a:pt x="288" y="1238"/>
                    <a:pt x="290" y="1147"/>
                  </a:cubicBezTo>
                  <a:cubicBezTo>
                    <a:pt x="294" y="967"/>
                    <a:pt x="351" y="814"/>
                    <a:pt x="416" y="649"/>
                  </a:cubicBezTo>
                  <a:cubicBezTo>
                    <a:pt x="443" y="569"/>
                    <a:pt x="474" y="496"/>
                    <a:pt x="508" y="419"/>
                  </a:cubicBezTo>
                  <a:cubicBezTo>
                    <a:pt x="531" y="473"/>
                    <a:pt x="554" y="523"/>
                    <a:pt x="577" y="580"/>
                  </a:cubicBezTo>
                  <a:cubicBezTo>
                    <a:pt x="643" y="733"/>
                    <a:pt x="593" y="883"/>
                    <a:pt x="577" y="1044"/>
                  </a:cubicBezTo>
                  <a:cubicBezTo>
                    <a:pt x="570" y="1136"/>
                    <a:pt x="638" y="1182"/>
                    <a:pt x="710" y="1182"/>
                  </a:cubicBezTo>
                  <a:cubicBezTo>
                    <a:pt x="781" y="1182"/>
                    <a:pt x="857" y="1136"/>
                    <a:pt x="865" y="1044"/>
                  </a:cubicBezTo>
                  <a:cubicBezTo>
                    <a:pt x="876" y="894"/>
                    <a:pt x="922" y="749"/>
                    <a:pt x="888" y="599"/>
                  </a:cubicBezTo>
                  <a:cubicBezTo>
                    <a:pt x="865" y="492"/>
                    <a:pt x="796" y="396"/>
                    <a:pt x="758" y="293"/>
                  </a:cubicBezTo>
                  <a:lnTo>
                    <a:pt x="758" y="293"/>
                  </a:lnTo>
                  <a:cubicBezTo>
                    <a:pt x="988" y="339"/>
                    <a:pt x="1168" y="668"/>
                    <a:pt x="1114" y="879"/>
                  </a:cubicBezTo>
                  <a:cubicBezTo>
                    <a:pt x="1089" y="988"/>
                    <a:pt x="1179" y="1059"/>
                    <a:pt x="1264" y="1059"/>
                  </a:cubicBezTo>
                  <a:cubicBezTo>
                    <a:pt x="1321" y="1059"/>
                    <a:pt x="1376" y="1028"/>
                    <a:pt x="1394" y="956"/>
                  </a:cubicBezTo>
                  <a:cubicBezTo>
                    <a:pt x="1488" y="556"/>
                    <a:pt x="1160" y="1"/>
                    <a:pt x="7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8"/>
            <p:cNvSpPr/>
            <p:nvPr/>
          </p:nvSpPr>
          <p:spPr>
            <a:xfrm>
              <a:off x="6291333" y="1864836"/>
              <a:ext cx="127290" cy="86093"/>
            </a:xfrm>
            <a:custGeom>
              <a:rect b="b" l="l" r="r" t="t"/>
              <a:pathLst>
                <a:path extrusionOk="0" h="1536" w="2271">
                  <a:moveTo>
                    <a:pt x="1140" y="1"/>
                  </a:moveTo>
                  <a:cubicBezTo>
                    <a:pt x="451" y="1"/>
                    <a:pt x="1" y="1043"/>
                    <a:pt x="892" y="1451"/>
                  </a:cubicBezTo>
                  <a:cubicBezTo>
                    <a:pt x="1021" y="1510"/>
                    <a:pt x="1142" y="1536"/>
                    <a:pt x="1252" y="1536"/>
                  </a:cubicBezTo>
                  <a:cubicBezTo>
                    <a:pt x="1991" y="1536"/>
                    <a:pt x="2271" y="374"/>
                    <a:pt x="1394" y="48"/>
                  </a:cubicBezTo>
                  <a:cubicBezTo>
                    <a:pt x="1307" y="15"/>
                    <a:pt x="1222" y="1"/>
                    <a:pt x="114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8"/>
            <p:cNvSpPr/>
            <p:nvPr/>
          </p:nvSpPr>
          <p:spPr>
            <a:xfrm>
              <a:off x="5954927" y="1856933"/>
              <a:ext cx="126841" cy="85644"/>
            </a:xfrm>
            <a:custGeom>
              <a:rect b="b" l="l" r="r" t="t"/>
              <a:pathLst>
                <a:path extrusionOk="0" h="1528" w="2263">
                  <a:moveTo>
                    <a:pt x="1137" y="1"/>
                  </a:moveTo>
                  <a:cubicBezTo>
                    <a:pt x="420" y="1"/>
                    <a:pt x="1" y="1108"/>
                    <a:pt x="940" y="1465"/>
                  </a:cubicBezTo>
                  <a:cubicBezTo>
                    <a:pt x="1053" y="1508"/>
                    <a:pt x="1159" y="1527"/>
                    <a:pt x="1256" y="1527"/>
                  </a:cubicBezTo>
                  <a:cubicBezTo>
                    <a:pt x="2032" y="1527"/>
                    <a:pt x="2263" y="304"/>
                    <a:pt x="1346" y="31"/>
                  </a:cubicBezTo>
                  <a:cubicBezTo>
                    <a:pt x="1275" y="10"/>
                    <a:pt x="1205" y="1"/>
                    <a:pt x="1137"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8"/>
            <p:cNvSpPr/>
            <p:nvPr/>
          </p:nvSpPr>
          <p:spPr>
            <a:xfrm>
              <a:off x="6092079" y="1828796"/>
              <a:ext cx="75443" cy="55938"/>
            </a:xfrm>
            <a:custGeom>
              <a:rect b="b" l="l" r="r" t="t"/>
              <a:pathLst>
                <a:path extrusionOk="0" h="998" w="1346">
                  <a:moveTo>
                    <a:pt x="178" y="0"/>
                  </a:moveTo>
                  <a:cubicBezTo>
                    <a:pt x="90" y="0"/>
                    <a:pt x="0" y="66"/>
                    <a:pt x="15" y="185"/>
                  </a:cubicBezTo>
                  <a:cubicBezTo>
                    <a:pt x="38" y="407"/>
                    <a:pt x="149" y="737"/>
                    <a:pt x="387" y="898"/>
                  </a:cubicBezTo>
                  <a:cubicBezTo>
                    <a:pt x="485" y="963"/>
                    <a:pt x="597" y="998"/>
                    <a:pt x="713" y="998"/>
                  </a:cubicBezTo>
                  <a:cubicBezTo>
                    <a:pt x="719" y="998"/>
                    <a:pt x="726" y="997"/>
                    <a:pt x="732" y="997"/>
                  </a:cubicBezTo>
                  <a:cubicBezTo>
                    <a:pt x="881" y="997"/>
                    <a:pt x="1027" y="936"/>
                    <a:pt x="1130" y="825"/>
                  </a:cubicBezTo>
                  <a:cubicBezTo>
                    <a:pt x="1345" y="591"/>
                    <a:pt x="1326" y="211"/>
                    <a:pt x="1326" y="169"/>
                  </a:cubicBezTo>
                  <a:cubicBezTo>
                    <a:pt x="1319" y="67"/>
                    <a:pt x="1240" y="17"/>
                    <a:pt x="1162" y="17"/>
                  </a:cubicBezTo>
                  <a:cubicBezTo>
                    <a:pt x="1077" y="17"/>
                    <a:pt x="992" y="76"/>
                    <a:pt x="1000" y="188"/>
                  </a:cubicBezTo>
                  <a:cubicBezTo>
                    <a:pt x="1004" y="261"/>
                    <a:pt x="992" y="491"/>
                    <a:pt x="889" y="602"/>
                  </a:cubicBezTo>
                  <a:cubicBezTo>
                    <a:pt x="847" y="648"/>
                    <a:pt x="785" y="671"/>
                    <a:pt x="724" y="671"/>
                  </a:cubicBezTo>
                  <a:cubicBezTo>
                    <a:pt x="722" y="671"/>
                    <a:pt x="720" y="671"/>
                    <a:pt x="717" y="671"/>
                  </a:cubicBezTo>
                  <a:cubicBezTo>
                    <a:pt x="405" y="671"/>
                    <a:pt x="337" y="150"/>
                    <a:pt x="337" y="146"/>
                  </a:cubicBezTo>
                  <a:cubicBezTo>
                    <a:pt x="326" y="46"/>
                    <a:pt x="253" y="0"/>
                    <a:pt x="1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8"/>
            <p:cNvSpPr/>
            <p:nvPr/>
          </p:nvSpPr>
          <p:spPr>
            <a:xfrm>
              <a:off x="6227830" y="1833448"/>
              <a:ext cx="74322" cy="57956"/>
            </a:xfrm>
            <a:custGeom>
              <a:rect b="b" l="l" r="r" t="t"/>
              <a:pathLst>
                <a:path extrusionOk="0" h="1034" w="1326">
                  <a:moveTo>
                    <a:pt x="1148" y="1"/>
                  </a:moveTo>
                  <a:cubicBezTo>
                    <a:pt x="1068" y="1"/>
                    <a:pt x="987" y="53"/>
                    <a:pt x="986" y="163"/>
                  </a:cubicBezTo>
                  <a:cubicBezTo>
                    <a:pt x="986" y="167"/>
                    <a:pt x="943" y="696"/>
                    <a:pt x="629" y="703"/>
                  </a:cubicBezTo>
                  <a:cubicBezTo>
                    <a:pt x="621" y="704"/>
                    <a:pt x="613" y="705"/>
                    <a:pt x="606" y="705"/>
                  </a:cubicBezTo>
                  <a:cubicBezTo>
                    <a:pt x="552" y="705"/>
                    <a:pt x="501" y="683"/>
                    <a:pt x="460" y="646"/>
                  </a:cubicBezTo>
                  <a:cubicBezTo>
                    <a:pt x="353" y="542"/>
                    <a:pt x="330" y="316"/>
                    <a:pt x="330" y="240"/>
                  </a:cubicBezTo>
                  <a:cubicBezTo>
                    <a:pt x="330" y="130"/>
                    <a:pt x="248" y="76"/>
                    <a:pt x="165" y="76"/>
                  </a:cubicBezTo>
                  <a:cubicBezTo>
                    <a:pt x="83" y="76"/>
                    <a:pt x="0" y="130"/>
                    <a:pt x="0" y="240"/>
                  </a:cubicBezTo>
                  <a:cubicBezTo>
                    <a:pt x="0" y="282"/>
                    <a:pt x="4" y="661"/>
                    <a:pt x="230" y="884"/>
                  </a:cubicBezTo>
                  <a:cubicBezTo>
                    <a:pt x="253" y="903"/>
                    <a:pt x="280" y="926"/>
                    <a:pt x="307" y="941"/>
                  </a:cubicBezTo>
                  <a:cubicBezTo>
                    <a:pt x="398" y="1003"/>
                    <a:pt x="509" y="1033"/>
                    <a:pt x="618" y="1033"/>
                  </a:cubicBezTo>
                  <a:cubicBezTo>
                    <a:pt x="624" y="1033"/>
                    <a:pt x="630" y="1033"/>
                    <a:pt x="637" y="1033"/>
                  </a:cubicBezTo>
                  <a:cubicBezTo>
                    <a:pt x="1128" y="1014"/>
                    <a:pt x="1292" y="489"/>
                    <a:pt x="1312" y="182"/>
                  </a:cubicBezTo>
                  <a:cubicBezTo>
                    <a:pt x="1326" y="64"/>
                    <a:pt x="1237" y="1"/>
                    <a:pt x="1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68"/>
          <p:cNvGrpSpPr/>
          <p:nvPr/>
        </p:nvGrpSpPr>
        <p:grpSpPr>
          <a:xfrm>
            <a:off x="713725" y="2246306"/>
            <a:ext cx="1084955" cy="1028389"/>
            <a:chOff x="713725" y="2246306"/>
            <a:chExt cx="1084955" cy="1028389"/>
          </a:xfrm>
        </p:grpSpPr>
        <p:sp>
          <p:nvSpPr>
            <p:cNvPr id="9171" name="Google Shape;9171;p68"/>
            <p:cNvSpPr/>
            <p:nvPr/>
          </p:nvSpPr>
          <p:spPr>
            <a:xfrm>
              <a:off x="916566" y="2783477"/>
              <a:ext cx="307490" cy="376432"/>
            </a:xfrm>
            <a:custGeom>
              <a:rect b="b" l="l" r="r" t="t"/>
              <a:pathLst>
                <a:path extrusionOk="0" h="6716" w="5486">
                  <a:moveTo>
                    <a:pt x="1259" y="1"/>
                  </a:moveTo>
                  <a:cubicBezTo>
                    <a:pt x="686" y="1"/>
                    <a:pt x="128" y="372"/>
                    <a:pt x="85" y="983"/>
                  </a:cubicBezTo>
                  <a:cubicBezTo>
                    <a:pt x="0" y="3555"/>
                    <a:pt x="2450" y="5384"/>
                    <a:pt x="4486" y="6630"/>
                  </a:cubicBezTo>
                  <a:cubicBezTo>
                    <a:pt x="4586" y="6689"/>
                    <a:pt x="4684" y="6716"/>
                    <a:pt x="4778" y="6716"/>
                  </a:cubicBezTo>
                  <a:cubicBezTo>
                    <a:pt x="5180" y="6716"/>
                    <a:pt x="5485" y="6230"/>
                    <a:pt x="5348" y="5794"/>
                  </a:cubicBezTo>
                  <a:lnTo>
                    <a:pt x="5344" y="5791"/>
                  </a:lnTo>
                  <a:cubicBezTo>
                    <a:pt x="4302" y="3946"/>
                    <a:pt x="3615" y="1872"/>
                    <a:pt x="2067" y="293"/>
                  </a:cubicBezTo>
                  <a:cubicBezTo>
                    <a:pt x="1835" y="93"/>
                    <a:pt x="1545" y="1"/>
                    <a:pt x="12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8"/>
            <p:cNvSpPr/>
            <p:nvPr/>
          </p:nvSpPr>
          <p:spPr>
            <a:xfrm>
              <a:off x="713725" y="3023199"/>
              <a:ext cx="513586" cy="192420"/>
            </a:xfrm>
            <a:custGeom>
              <a:rect b="b" l="l" r="r" t="t"/>
              <a:pathLst>
                <a:path extrusionOk="0" h="3433" w="9163">
                  <a:moveTo>
                    <a:pt x="1918" y="1"/>
                  </a:moveTo>
                  <a:cubicBezTo>
                    <a:pt x="1811" y="1"/>
                    <a:pt x="1703" y="3"/>
                    <a:pt x="1595" y="7"/>
                  </a:cubicBezTo>
                  <a:cubicBezTo>
                    <a:pt x="598" y="130"/>
                    <a:pt x="0" y="1398"/>
                    <a:pt x="698" y="2127"/>
                  </a:cubicBezTo>
                  <a:cubicBezTo>
                    <a:pt x="1701" y="3099"/>
                    <a:pt x="3014" y="3433"/>
                    <a:pt x="4389" y="3433"/>
                  </a:cubicBezTo>
                  <a:cubicBezTo>
                    <a:pt x="5789" y="3433"/>
                    <a:pt x="7254" y="3087"/>
                    <a:pt x="8519" y="2717"/>
                  </a:cubicBezTo>
                  <a:cubicBezTo>
                    <a:pt x="9163" y="2518"/>
                    <a:pt x="9040" y="1659"/>
                    <a:pt x="8477" y="1402"/>
                  </a:cubicBezTo>
                  <a:lnTo>
                    <a:pt x="8473" y="1402"/>
                  </a:lnTo>
                  <a:cubicBezTo>
                    <a:pt x="6308" y="912"/>
                    <a:pt x="4217" y="1"/>
                    <a:pt x="19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8"/>
            <p:cNvSpPr/>
            <p:nvPr/>
          </p:nvSpPr>
          <p:spPr>
            <a:xfrm>
              <a:off x="916566" y="2786002"/>
              <a:ext cx="307490" cy="376432"/>
            </a:xfrm>
            <a:custGeom>
              <a:rect b="b" l="l" r="r" t="t"/>
              <a:pathLst>
                <a:path extrusionOk="0" h="6716" w="5486">
                  <a:moveTo>
                    <a:pt x="1259" y="1"/>
                  </a:moveTo>
                  <a:cubicBezTo>
                    <a:pt x="686" y="1"/>
                    <a:pt x="128" y="372"/>
                    <a:pt x="85" y="983"/>
                  </a:cubicBezTo>
                  <a:cubicBezTo>
                    <a:pt x="0" y="3555"/>
                    <a:pt x="2450" y="5384"/>
                    <a:pt x="4486" y="6630"/>
                  </a:cubicBezTo>
                  <a:cubicBezTo>
                    <a:pt x="4586" y="6689"/>
                    <a:pt x="4684" y="6716"/>
                    <a:pt x="4778" y="6716"/>
                  </a:cubicBezTo>
                  <a:cubicBezTo>
                    <a:pt x="5180" y="6716"/>
                    <a:pt x="5485" y="6230"/>
                    <a:pt x="5348" y="5794"/>
                  </a:cubicBezTo>
                  <a:lnTo>
                    <a:pt x="5344" y="5791"/>
                  </a:lnTo>
                  <a:cubicBezTo>
                    <a:pt x="4302" y="3946"/>
                    <a:pt x="3615" y="1872"/>
                    <a:pt x="2067" y="293"/>
                  </a:cubicBezTo>
                  <a:cubicBezTo>
                    <a:pt x="1835" y="93"/>
                    <a:pt x="1545" y="1"/>
                    <a:pt x="1259"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8"/>
            <p:cNvSpPr/>
            <p:nvPr/>
          </p:nvSpPr>
          <p:spPr>
            <a:xfrm>
              <a:off x="713725" y="3025724"/>
              <a:ext cx="513586" cy="192420"/>
            </a:xfrm>
            <a:custGeom>
              <a:rect b="b" l="l" r="r" t="t"/>
              <a:pathLst>
                <a:path extrusionOk="0" h="3433" w="9163">
                  <a:moveTo>
                    <a:pt x="1918" y="1"/>
                  </a:moveTo>
                  <a:cubicBezTo>
                    <a:pt x="1811" y="1"/>
                    <a:pt x="1703" y="3"/>
                    <a:pt x="1595" y="7"/>
                  </a:cubicBezTo>
                  <a:cubicBezTo>
                    <a:pt x="598" y="130"/>
                    <a:pt x="0" y="1398"/>
                    <a:pt x="698" y="2127"/>
                  </a:cubicBezTo>
                  <a:cubicBezTo>
                    <a:pt x="1701" y="3099"/>
                    <a:pt x="3014" y="3433"/>
                    <a:pt x="4389" y="3433"/>
                  </a:cubicBezTo>
                  <a:cubicBezTo>
                    <a:pt x="5789" y="3433"/>
                    <a:pt x="7254" y="3087"/>
                    <a:pt x="8519" y="2717"/>
                  </a:cubicBezTo>
                  <a:cubicBezTo>
                    <a:pt x="9163" y="2518"/>
                    <a:pt x="9040" y="1659"/>
                    <a:pt x="8477" y="1402"/>
                  </a:cubicBezTo>
                  <a:lnTo>
                    <a:pt x="8473" y="1402"/>
                  </a:lnTo>
                  <a:cubicBezTo>
                    <a:pt x="6308" y="912"/>
                    <a:pt x="4217" y="1"/>
                    <a:pt x="1918"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8"/>
            <p:cNvSpPr/>
            <p:nvPr/>
          </p:nvSpPr>
          <p:spPr>
            <a:xfrm>
              <a:off x="736537" y="2812513"/>
              <a:ext cx="496211" cy="366791"/>
            </a:xfrm>
            <a:custGeom>
              <a:rect b="b" l="l" r="r" t="t"/>
              <a:pathLst>
                <a:path extrusionOk="0" h="6544" w="8853">
                  <a:moveTo>
                    <a:pt x="1764" y="1"/>
                  </a:moveTo>
                  <a:cubicBezTo>
                    <a:pt x="854" y="1"/>
                    <a:pt x="1" y="817"/>
                    <a:pt x="260" y="1741"/>
                  </a:cubicBezTo>
                  <a:cubicBezTo>
                    <a:pt x="1238" y="4800"/>
                    <a:pt x="4884" y="5916"/>
                    <a:pt x="7794" y="6529"/>
                  </a:cubicBezTo>
                  <a:cubicBezTo>
                    <a:pt x="7846" y="6539"/>
                    <a:pt x="7896" y="6544"/>
                    <a:pt x="7945" y="6544"/>
                  </a:cubicBezTo>
                  <a:cubicBezTo>
                    <a:pt x="8588" y="6544"/>
                    <a:pt x="8852" y="5708"/>
                    <a:pt x="8453" y="5187"/>
                  </a:cubicBezTo>
                  <a:lnTo>
                    <a:pt x="8449" y="5179"/>
                  </a:lnTo>
                  <a:cubicBezTo>
                    <a:pt x="6452" y="3454"/>
                    <a:pt x="4776" y="1304"/>
                    <a:pt x="2296" y="100"/>
                  </a:cubicBezTo>
                  <a:cubicBezTo>
                    <a:pt x="2122" y="32"/>
                    <a:pt x="1942" y="1"/>
                    <a:pt x="17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8"/>
            <p:cNvSpPr/>
            <p:nvPr/>
          </p:nvSpPr>
          <p:spPr>
            <a:xfrm>
              <a:off x="736537" y="2812513"/>
              <a:ext cx="496211" cy="366791"/>
            </a:xfrm>
            <a:custGeom>
              <a:rect b="b" l="l" r="r" t="t"/>
              <a:pathLst>
                <a:path extrusionOk="0" h="6544" w="8853">
                  <a:moveTo>
                    <a:pt x="1764" y="1"/>
                  </a:moveTo>
                  <a:cubicBezTo>
                    <a:pt x="854" y="1"/>
                    <a:pt x="1" y="817"/>
                    <a:pt x="260" y="1741"/>
                  </a:cubicBezTo>
                  <a:cubicBezTo>
                    <a:pt x="1238" y="4800"/>
                    <a:pt x="4884" y="5916"/>
                    <a:pt x="7794" y="6529"/>
                  </a:cubicBezTo>
                  <a:cubicBezTo>
                    <a:pt x="7846" y="6539"/>
                    <a:pt x="7896" y="6544"/>
                    <a:pt x="7945" y="6544"/>
                  </a:cubicBezTo>
                  <a:cubicBezTo>
                    <a:pt x="8588" y="6544"/>
                    <a:pt x="8852" y="5708"/>
                    <a:pt x="8453" y="5187"/>
                  </a:cubicBezTo>
                  <a:lnTo>
                    <a:pt x="8449" y="5179"/>
                  </a:lnTo>
                  <a:cubicBezTo>
                    <a:pt x="6452" y="3454"/>
                    <a:pt x="4776" y="1304"/>
                    <a:pt x="2296" y="100"/>
                  </a:cubicBezTo>
                  <a:cubicBezTo>
                    <a:pt x="2122" y="32"/>
                    <a:pt x="1942" y="1"/>
                    <a:pt x="176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8"/>
            <p:cNvSpPr/>
            <p:nvPr/>
          </p:nvSpPr>
          <p:spPr>
            <a:xfrm>
              <a:off x="1006805" y="2246306"/>
              <a:ext cx="791874" cy="1007891"/>
            </a:xfrm>
            <a:custGeom>
              <a:rect b="b" l="l" r="r" t="t"/>
              <a:pathLst>
                <a:path extrusionOk="0" h="17982" w="14128">
                  <a:moveTo>
                    <a:pt x="7537" y="0"/>
                  </a:moveTo>
                  <a:cubicBezTo>
                    <a:pt x="5966" y="0"/>
                    <a:pt x="4555" y="629"/>
                    <a:pt x="3455" y="1572"/>
                  </a:cubicBezTo>
                  <a:cubicBezTo>
                    <a:pt x="786" y="4240"/>
                    <a:pt x="0" y="8162"/>
                    <a:pt x="315" y="11774"/>
                  </a:cubicBezTo>
                  <a:cubicBezTo>
                    <a:pt x="577" y="15317"/>
                    <a:pt x="3688" y="17982"/>
                    <a:pt x="6956" y="17982"/>
                  </a:cubicBezTo>
                  <a:cubicBezTo>
                    <a:pt x="7599" y="17982"/>
                    <a:pt x="8248" y="17878"/>
                    <a:pt x="8883" y="17658"/>
                  </a:cubicBezTo>
                  <a:cubicBezTo>
                    <a:pt x="9447" y="17528"/>
                    <a:pt x="9991" y="17348"/>
                    <a:pt x="10516" y="17110"/>
                  </a:cubicBezTo>
                  <a:cubicBezTo>
                    <a:pt x="11041" y="16838"/>
                    <a:pt x="11521" y="16485"/>
                    <a:pt x="11939" y="16067"/>
                  </a:cubicBezTo>
                  <a:cubicBezTo>
                    <a:pt x="12330" y="15665"/>
                    <a:pt x="12663" y="15212"/>
                    <a:pt x="12928" y="14718"/>
                  </a:cubicBezTo>
                  <a:cubicBezTo>
                    <a:pt x="13970" y="12721"/>
                    <a:pt x="14128" y="10206"/>
                    <a:pt x="13564" y="7940"/>
                  </a:cubicBezTo>
                  <a:cubicBezTo>
                    <a:pt x="13399" y="7097"/>
                    <a:pt x="13165" y="6268"/>
                    <a:pt x="12870" y="5463"/>
                  </a:cubicBezTo>
                  <a:cubicBezTo>
                    <a:pt x="12245" y="2830"/>
                    <a:pt x="10363" y="158"/>
                    <a:pt x="75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8"/>
            <p:cNvSpPr/>
            <p:nvPr/>
          </p:nvSpPr>
          <p:spPr>
            <a:xfrm>
              <a:off x="1081351" y="2693241"/>
              <a:ext cx="644911" cy="560892"/>
            </a:xfrm>
            <a:custGeom>
              <a:rect b="b" l="l" r="r" t="t"/>
              <a:pathLst>
                <a:path extrusionOk="0" h="10007" w="11506">
                  <a:moveTo>
                    <a:pt x="5502" y="1"/>
                  </a:moveTo>
                  <a:cubicBezTo>
                    <a:pt x="5293" y="1"/>
                    <a:pt x="5081" y="12"/>
                    <a:pt x="4866" y="35"/>
                  </a:cubicBezTo>
                  <a:cubicBezTo>
                    <a:pt x="4049" y="119"/>
                    <a:pt x="3282" y="361"/>
                    <a:pt x="2634" y="871"/>
                  </a:cubicBezTo>
                  <a:cubicBezTo>
                    <a:pt x="1910" y="1438"/>
                    <a:pt x="1323" y="2190"/>
                    <a:pt x="882" y="2991"/>
                  </a:cubicBezTo>
                  <a:cubicBezTo>
                    <a:pt x="438" y="3803"/>
                    <a:pt x="196" y="4701"/>
                    <a:pt x="74" y="5617"/>
                  </a:cubicBezTo>
                  <a:cubicBezTo>
                    <a:pt x="16" y="6039"/>
                    <a:pt x="1" y="6464"/>
                    <a:pt x="31" y="6886"/>
                  </a:cubicBezTo>
                  <a:cubicBezTo>
                    <a:pt x="1265" y="8779"/>
                    <a:pt x="3409" y="10007"/>
                    <a:pt x="5628" y="10007"/>
                  </a:cubicBezTo>
                  <a:cubicBezTo>
                    <a:pt x="6270" y="10007"/>
                    <a:pt x="6919" y="9904"/>
                    <a:pt x="7553" y="9684"/>
                  </a:cubicBezTo>
                  <a:cubicBezTo>
                    <a:pt x="8113" y="9558"/>
                    <a:pt x="8661" y="9374"/>
                    <a:pt x="9186" y="9140"/>
                  </a:cubicBezTo>
                  <a:cubicBezTo>
                    <a:pt x="9711" y="8868"/>
                    <a:pt x="10191" y="8515"/>
                    <a:pt x="10605" y="8093"/>
                  </a:cubicBezTo>
                  <a:cubicBezTo>
                    <a:pt x="10957" y="7737"/>
                    <a:pt x="11260" y="7334"/>
                    <a:pt x="11506" y="6901"/>
                  </a:cubicBezTo>
                  <a:cubicBezTo>
                    <a:pt x="11502" y="6794"/>
                    <a:pt x="11494" y="6690"/>
                    <a:pt x="11486" y="6587"/>
                  </a:cubicBezTo>
                  <a:cubicBezTo>
                    <a:pt x="11348" y="4708"/>
                    <a:pt x="10827" y="2929"/>
                    <a:pt x="9424" y="1611"/>
                  </a:cubicBezTo>
                  <a:cubicBezTo>
                    <a:pt x="8309" y="566"/>
                    <a:pt x="6981" y="1"/>
                    <a:pt x="5502" y="1"/>
                  </a:cubicBezTo>
                  <a:close/>
                </a:path>
              </a:pathLst>
            </a:custGeom>
            <a:solidFill>
              <a:srgbClr val="FFFFFF">
                <a:alpha val="2976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8"/>
            <p:cNvSpPr/>
            <p:nvPr/>
          </p:nvSpPr>
          <p:spPr>
            <a:xfrm>
              <a:off x="1414226" y="2470950"/>
              <a:ext cx="115407" cy="111708"/>
            </a:xfrm>
            <a:custGeom>
              <a:rect b="b" l="l" r="r" t="t"/>
              <a:pathLst>
                <a:path extrusionOk="0" h="1993" w="2059">
                  <a:moveTo>
                    <a:pt x="749" y="0"/>
                  </a:moveTo>
                  <a:cubicBezTo>
                    <a:pt x="688" y="0"/>
                    <a:pt x="626" y="21"/>
                    <a:pt x="575" y="64"/>
                  </a:cubicBezTo>
                  <a:cubicBezTo>
                    <a:pt x="268" y="324"/>
                    <a:pt x="65" y="834"/>
                    <a:pt x="19" y="1225"/>
                  </a:cubicBezTo>
                  <a:cubicBezTo>
                    <a:pt x="0" y="1363"/>
                    <a:pt x="4" y="1498"/>
                    <a:pt x="27" y="1632"/>
                  </a:cubicBezTo>
                  <a:cubicBezTo>
                    <a:pt x="50" y="1728"/>
                    <a:pt x="119" y="1808"/>
                    <a:pt x="215" y="1835"/>
                  </a:cubicBezTo>
                  <a:cubicBezTo>
                    <a:pt x="611" y="1954"/>
                    <a:pt x="996" y="1992"/>
                    <a:pt x="1414" y="1992"/>
                  </a:cubicBezTo>
                  <a:cubicBezTo>
                    <a:pt x="1494" y="1992"/>
                    <a:pt x="1574" y="1991"/>
                    <a:pt x="1656" y="1988"/>
                  </a:cubicBezTo>
                  <a:lnTo>
                    <a:pt x="1767" y="1988"/>
                  </a:lnTo>
                  <a:cubicBezTo>
                    <a:pt x="1770" y="1988"/>
                    <a:pt x="1773" y="1988"/>
                    <a:pt x="1776" y="1988"/>
                  </a:cubicBezTo>
                  <a:cubicBezTo>
                    <a:pt x="1906" y="1988"/>
                    <a:pt x="2021" y="1897"/>
                    <a:pt x="2047" y="1766"/>
                  </a:cubicBezTo>
                  <a:cubicBezTo>
                    <a:pt x="2051" y="1751"/>
                    <a:pt x="2051" y="1731"/>
                    <a:pt x="2055" y="1716"/>
                  </a:cubicBezTo>
                  <a:cubicBezTo>
                    <a:pt x="2059" y="1647"/>
                    <a:pt x="2040" y="1578"/>
                    <a:pt x="2001" y="1524"/>
                  </a:cubicBezTo>
                  <a:cubicBezTo>
                    <a:pt x="1948" y="1452"/>
                    <a:pt x="1890" y="1383"/>
                    <a:pt x="1856" y="1337"/>
                  </a:cubicBezTo>
                  <a:cubicBezTo>
                    <a:pt x="1672" y="1080"/>
                    <a:pt x="1465" y="838"/>
                    <a:pt x="1288" y="577"/>
                  </a:cubicBezTo>
                  <a:cubicBezTo>
                    <a:pt x="1185" y="424"/>
                    <a:pt x="1081" y="259"/>
                    <a:pt x="966" y="110"/>
                  </a:cubicBezTo>
                  <a:cubicBezTo>
                    <a:pt x="911" y="37"/>
                    <a:pt x="830" y="0"/>
                    <a:pt x="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8"/>
            <p:cNvSpPr/>
            <p:nvPr/>
          </p:nvSpPr>
          <p:spPr>
            <a:xfrm>
              <a:off x="1066946" y="2713194"/>
              <a:ext cx="228460" cy="389660"/>
            </a:xfrm>
            <a:custGeom>
              <a:rect b="b" l="l" r="r" t="t"/>
              <a:pathLst>
                <a:path extrusionOk="0" h="6952" w="4076">
                  <a:moveTo>
                    <a:pt x="1" y="1"/>
                  </a:moveTo>
                  <a:lnTo>
                    <a:pt x="1" y="1"/>
                  </a:lnTo>
                  <a:cubicBezTo>
                    <a:pt x="85" y="407"/>
                    <a:pt x="150" y="814"/>
                    <a:pt x="196" y="1224"/>
                  </a:cubicBezTo>
                  <a:cubicBezTo>
                    <a:pt x="250" y="1795"/>
                    <a:pt x="242" y="2366"/>
                    <a:pt x="173" y="2938"/>
                  </a:cubicBezTo>
                  <a:cubicBezTo>
                    <a:pt x="886" y="4318"/>
                    <a:pt x="1619" y="5686"/>
                    <a:pt x="2600" y="6733"/>
                  </a:cubicBezTo>
                  <a:cubicBezTo>
                    <a:pt x="2766" y="6883"/>
                    <a:pt x="2946" y="6951"/>
                    <a:pt x="3120" y="6951"/>
                  </a:cubicBezTo>
                  <a:cubicBezTo>
                    <a:pt x="3623" y="6951"/>
                    <a:pt x="4075" y="6384"/>
                    <a:pt x="3984" y="5575"/>
                  </a:cubicBezTo>
                  <a:cubicBezTo>
                    <a:pt x="3601" y="2788"/>
                    <a:pt x="1695" y="1117"/>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8"/>
            <p:cNvSpPr/>
            <p:nvPr/>
          </p:nvSpPr>
          <p:spPr>
            <a:xfrm>
              <a:off x="1067619" y="2701536"/>
              <a:ext cx="321279" cy="239277"/>
            </a:xfrm>
            <a:custGeom>
              <a:rect b="b" l="l" r="r" t="t"/>
              <a:pathLst>
                <a:path extrusionOk="0" h="4269" w="5732">
                  <a:moveTo>
                    <a:pt x="1793" y="1"/>
                  </a:moveTo>
                  <a:cubicBezTo>
                    <a:pt x="1189" y="1"/>
                    <a:pt x="581" y="106"/>
                    <a:pt x="0" y="259"/>
                  </a:cubicBezTo>
                  <a:cubicBezTo>
                    <a:pt x="77" y="635"/>
                    <a:pt x="138" y="1026"/>
                    <a:pt x="184" y="1432"/>
                  </a:cubicBezTo>
                  <a:cubicBezTo>
                    <a:pt x="227" y="1846"/>
                    <a:pt x="234" y="2264"/>
                    <a:pt x="204" y="2678"/>
                  </a:cubicBezTo>
                  <a:cubicBezTo>
                    <a:pt x="1611" y="3399"/>
                    <a:pt x="3010" y="4219"/>
                    <a:pt x="4509" y="4269"/>
                  </a:cubicBezTo>
                  <a:cubicBezTo>
                    <a:pt x="5295" y="4196"/>
                    <a:pt x="5732" y="2739"/>
                    <a:pt x="5164" y="1827"/>
                  </a:cubicBezTo>
                  <a:cubicBezTo>
                    <a:pt x="4243" y="442"/>
                    <a:pt x="3028" y="1"/>
                    <a:pt x="17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8"/>
            <p:cNvSpPr/>
            <p:nvPr/>
          </p:nvSpPr>
          <p:spPr>
            <a:xfrm>
              <a:off x="1508781" y="2719248"/>
              <a:ext cx="228460" cy="389547"/>
            </a:xfrm>
            <a:custGeom>
              <a:rect b="b" l="l" r="r" t="t"/>
              <a:pathLst>
                <a:path extrusionOk="0" h="6950" w="4076">
                  <a:moveTo>
                    <a:pt x="4075" y="0"/>
                  </a:moveTo>
                  <a:lnTo>
                    <a:pt x="4075" y="0"/>
                  </a:lnTo>
                  <a:cubicBezTo>
                    <a:pt x="2381" y="1112"/>
                    <a:pt x="471" y="2787"/>
                    <a:pt x="92" y="5575"/>
                  </a:cubicBezTo>
                  <a:cubicBezTo>
                    <a:pt x="1" y="6381"/>
                    <a:pt x="454" y="6950"/>
                    <a:pt x="957" y="6950"/>
                  </a:cubicBezTo>
                  <a:cubicBezTo>
                    <a:pt x="1131" y="6950"/>
                    <a:pt x="1310" y="6882"/>
                    <a:pt x="1476" y="6732"/>
                  </a:cubicBezTo>
                  <a:cubicBezTo>
                    <a:pt x="2461" y="5682"/>
                    <a:pt x="3193" y="4313"/>
                    <a:pt x="3906" y="2937"/>
                  </a:cubicBezTo>
                  <a:cubicBezTo>
                    <a:pt x="3834" y="2366"/>
                    <a:pt x="3826" y="1795"/>
                    <a:pt x="3883" y="1223"/>
                  </a:cubicBezTo>
                  <a:cubicBezTo>
                    <a:pt x="3926" y="813"/>
                    <a:pt x="3991" y="407"/>
                    <a:pt x="40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8"/>
            <p:cNvSpPr/>
            <p:nvPr/>
          </p:nvSpPr>
          <p:spPr>
            <a:xfrm>
              <a:off x="1415515" y="2707421"/>
              <a:ext cx="321279" cy="239446"/>
            </a:xfrm>
            <a:custGeom>
              <a:rect b="b" l="l" r="r" t="t"/>
              <a:pathLst>
                <a:path extrusionOk="0" h="4272" w="5732">
                  <a:moveTo>
                    <a:pt x="3933" y="1"/>
                  </a:moveTo>
                  <a:cubicBezTo>
                    <a:pt x="2700" y="1"/>
                    <a:pt x="1487" y="443"/>
                    <a:pt x="564" y="1829"/>
                  </a:cubicBezTo>
                  <a:cubicBezTo>
                    <a:pt x="0" y="2742"/>
                    <a:pt x="437" y="4198"/>
                    <a:pt x="1219" y="4271"/>
                  </a:cubicBezTo>
                  <a:cubicBezTo>
                    <a:pt x="2718" y="4221"/>
                    <a:pt x="4121" y="3401"/>
                    <a:pt x="5524" y="2680"/>
                  </a:cubicBezTo>
                  <a:cubicBezTo>
                    <a:pt x="5498" y="2262"/>
                    <a:pt x="5501" y="1848"/>
                    <a:pt x="5547" y="1434"/>
                  </a:cubicBezTo>
                  <a:cubicBezTo>
                    <a:pt x="5590" y="1028"/>
                    <a:pt x="5651" y="637"/>
                    <a:pt x="5731" y="261"/>
                  </a:cubicBezTo>
                  <a:cubicBezTo>
                    <a:pt x="5148" y="107"/>
                    <a:pt x="4538" y="1"/>
                    <a:pt x="393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8"/>
            <p:cNvSpPr/>
            <p:nvPr/>
          </p:nvSpPr>
          <p:spPr>
            <a:xfrm>
              <a:off x="1187564" y="3198187"/>
              <a:ext cx="83683" cy="72080"/>
            </a:xfrm>
            <a:custGeom>
              <a:rect b="b" l="l" r="r" t="t"/>
              <a:pathLst>
                <a:path extrusionOk="0" h="1286" w="1493">
                  <a:moveTo>
                    <a:pt x="775" y="0"/>
                  </a:moveTo>
                  <a:cubicBezTo>
                    <a:pt x="332" y="0"/>
                    <a:pt x="1" y="554"/>
                    <a:pt x="99" y="955"/>
                  </a:cubicBezTo>
                  <a:cubicBezTo>
                    <a:pt x="116" y="1027"/>
                    <a:pt x="170" y="1058"/>
                    <a:pt x="227" y="1058"/>
                  </a:cubicBezTo>
                  <a:cubicBezTo>
                    <a:pt x="313" y="1058"/>
                    <a:pt x="403" y="987"/>
                    <a:pt x="375" y="879"/>
                  </a:cubicBezTo>
                  <a:cubicBezTo>
                    <a:pt x="325" y="668"/>
                    <a:pt x="502" y="338"/>
                    <a:pt x="732" y="296"/>
                  </a:cubicBezTo>
                  <a:lnTo>
                    <a:pt x="732" y="296"/>
                  </a:lnTo>
                  <a:cubicBezTo>
                    <a:pt x="697" y="399"/>
                    <a:pt x="624" y="495"/>
                    <a:pt x="601" y="603"/>
                  </a:cubicBezTo>
                  <a:cubicBezTo>
                    <a:pt x="567" y="752"/>
                    <a:pt x="613" y="898"/>
                    <a:pt x="624" y="1047"/>
                  </a:cubicBezTo>
                  <a:cubicBezTo>
                    <a:pt x="632" y="1138"/>
                    <a:pt x="709" y="1184"/>
                    <a:pt x="781" y="1184"/>
                  </a:cubicBezTo>
                  <a:cubicBezTo>
                    <a:pt x="852" y="1184"/>
                    <a:pt x="920" y="1139"/>
                    <a:pt x="912" y="1047"/>
                  </a:cubicBezTo>
                  <a:cubicBezTo>
                    <a:pt x="900" y="886"/>
                    <a:pt x="847" y="733"/>
                    <a:pt x="912" y="580"/>
                  </a:cubicBezTo>
                  <a:cubicBezTo>
                    <a:pt x="935" y="526"/>
                    <a:pt x="958" y="476"/>
                    <a:pt x="981" y="422"/>
                  </a:cubicBezTo>
                  <a:cubicBezTo>
                    <a:pt x="1019" y="495"/>
                    <a:pt x="1050" y="572"/>
                    <a:pt x="1077" y="652"/>
                  </a:cubicBezTo>
                  <a:cubicBezTo>
                    <a:pt x="1138" y="817"/>
                    <a:pt x="1200" y="971"/>
                    <a:pt x="1203" y="1151"/>
                  </a:cubicBezTo>
                  <a:cubicBezTo>
                    <a:pt x="1205" y="1240"/>
                    <a:pt x="1280" y="1286"/>
                    <a:pt x="1352" y="1286"/>
                  </a:cubicBezTo>
                  <a:cubicBezTo>
                    <a:pt x="1423" y="1286"/>
                    <a:pt x="1493" y="1242"/>
                    <a:pt x="1491" y="1151"/>
                  </a:cubicBezTo>
                  <a:cubicBezTo>
                    <a:pt x="1483" y="913"/>
                    <a:pt x="1407" y="706"/>
                    <a:pt x="1322" y="491"/>
                  </a:cubicBezTo>
                  <a:cubicBezTo>
                    <a:pt x="1261" y="334"/>
                    <a:pt x="1192" y="166"/>
                    <a:pt x="1039" y="77"/>
                  </a:cubicBezTo>
                  <a:cubicBezTo>
                    <a:pt x="1017" y="65"/>
                    <a:pt x="992" y="59"/>
                    <a:pt x="968" y="59"/>
                  </a:cubicBezTo>
                  <a:cubicBezTo>
                    <a:pt x="953" y="59"/>
                    <a:pt x="938" y="62"/>
                    <a:pt x="923" y="66"/>
                  </a:cubicBezTo>
                  <a:lnTo>
                    <a:pt x="904" y="66"/>
                  </a:lnTo>
                  <a:cubicBezTo>
                    <a:pt x="881" y="24"/>
                    <a:pt x="835" y="1"/>
                    <a:pt x="793" y="1"/>
                  </a:cubicBezTo>
                  <a:cubicBezTo>
                    <a:pt x="787" y="0"/>
                    <a:pt x="781" y="0"/>
                    <a:pt x="7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8"/>
            <p:cNvSpPr/>
            <p:nvPr/>
          </p:nvSpPr>
          <p:spPr>
            <a:xfrm>
              <a:off x="1527781" y="3202502"/>
              <a:ext cx="83683" cy="72192"/>
            </a:xfrm>
            <a:custGeom>
              <a:rect b="b" l="l" r="r" t="t"/>
              <a:pathLst>
                <a:path extrusionOk="0" h="1288" w="1493">
                  <a:moveTo>
                    <a:pt x="718" y="0"/>
                  </a:moveTo>
                  <a:cubicBezTo>
                    <a:pt x="712" y="0"/>
                    <a:pt x="706" y="0"/>
                    <a:pt x="700" y="0"/>
                  </a:cubicBezTo>
                  <a:cubicBezTo>
                    <a:pt x="654" y="4"/>
                    <a:pt x="612" y="27"/>
                    <a:pt x="589" y="66"/>
                  </a:cubicBezTo>
                  <a:cubicBezTo>
                    <a:pt x="581" y="66"/>
                    <a:pt x="577" y="69"/>
                    <a:pt x="570" y="69"/>
                  </a:cubicBezTo>
                  <a:cubicBezTo>
                    <a:pt x="554" y="63"/>
                    <a:pt x="538" y="60"/>
                    <a:pt x="522" y="60"/>
                  </a:cubicBezTo>
                  <a:cubicBezTo>
                    <a:pt x="499" y="60"/>
                    <a:pt x="475" y="67"/>
                    <a:pt x="455" y="81"/>
                  </a:cubicBezTo>
                  <a:cubicBezTo>
                    <a:pt x="301" y="165"/>
                    <a:pt x="232" y="338"/>
                    <a:pt x="171" y="495"/>
                  </a:cubicBezTo>
                  <a:cubicBezTo>
                    <a:pt x="86" y="710"/>
                    <a:pt x="10" y="917"/>
                    <a:pt x="2" y="1150"/>
                  </a:cubicBezTo>
                  <a:cubicBezTo>
                    <a:pt x="0" y="1242"/>
                    <a:pt x="70" y="1287"/>
                    <a:pt x="142" y="1287"/>
                  </a:cubicBezTo>
                  <a:cubicBezTo>
                    <a:pt x="214" y="1287"/>
                    <a:pt x="288" y="1241"/>
                    <a:pt x="290" y="1150"/>
                  </a:cubicBezTo>
                  <a:cubicBezTo>
                    <a:pt x="294" y="970"/>
                    <a:pt x="355" y="817"/>
                    <a:pt x="416" y="652"/>
                  </a:cubicBezTo>
                  <a:cubicBezTo>
                    <a:pt x="443" y="572"/>
                    <a:pt x="474" y="495"/>
                    <a:pt x="512" y="422"/>
                  </a:cubicBezTo>
                  <a:cubicBezTo>
                    <a:pt x="531" y="476"/>
                    <a:pt x="558" y="526"/>
                    <a:pt x="581" y="583"/>
                  </a:cubicBezTo>
                  <a:cubicBezTo>
                    <a:pt x="646" y="736"/>
                    <a:pt x="593" y="886"/>
                    <a:pt x="581" y="1047"/>
                  </a:cubicBezTo>
                  <a:cubicBezTo>
                    <a:pt x="573" y="1139"/>
                    <a:pt x="641" y="1185"/>
                    <a:pt x="713" y="1185"/>
                  </a:cubicBezTo>
                  <a:cubicBezTo>
                    <a:pt x="785" y="1185"/>
                    <a:pt x="861" y="1139"/>
                    <a:pt x="869" y="1047"/>
                  </a:cubicBezTo>
                  <a:cubicBezTo>
                    <a:pt x="880" y="897"/>
                    <a:pt x="922" y="752"/>
                    <a:pt x="892" y="602"/>
                  </a:cubicBezTo>
                  <a:cubicBezTo>
                    <a:pt x="865" y="495"/>
                    <a:pt x="796" y="399"/>
                    <a:pt x="761" y="296"/>
                  </a:cubicBezTo>
                  <a:lnTo>
                    <a:pt x="761" y="296"/>
                  </a:lnTo>
                  <a:cubicBezTo>
                    <a:pt x="991" y="342"/>
                    <a:pt x="1168" y="671"/>
                    <a:pt x="1118" y="882"/>
                  </a:cubicBezTo>
                  <a:cubicBezTo>
                    <a:pt x="1090" y="991"/>
                    <a:pt x="1180" y="1061"/>
                    <a:pt x="1266" y="1061"/>
                  </a:cubicBezTo>
                  <a:cubicBezTo>
                    <a:pt x="1323" y="1061"/>
                    <a:pt x="1377" y="1030"/>
                    <a:pt x="1394" y="959"/>
                  </a:cubicBezTo>
                  <a:cubicBezTo>
                    <a:pt x="1492" y="558"/>
                    <a:pt x="1157" y="0"/>
                    <a:pt x="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8"/>
            <p:cNvSpPr/>
            <p:nvPr/>
          </p:nvSpPr>
          <p:spPr>
            <a:xfrm>
              <a:off x="1546894" y="2437937"/>
              <a:ext cx="127346" cy="85981"/>
            </a:xfrm>
            <a:custGeom>
              <a:rect b="b" l="l" r="r" t="t"/>
              <a:pathLst>
                <a:path extrusionOk="0" h="1534" w="2272">
                  <a:moveTo>
                    <a:pt x="1140" y="0"/>
                  </a:moveTo>
                  <a:cubicBezTo>
                    <a:pt x="451" y="0"/>
                    <a:pt x="1" y="1039"/>
                    <a:pt x="892" y="1450"/>
                  </a:cubicBezTo>
                  <a:cubicBezTo>
                    <a:pt x="1020" y="1508"/>
                    <a:pt x="1140" y="1534"/>
                    <a:pt x="1250" y="1534"/>
                  </a:cubicBezTo>
                  <a:cubicBezTo>
                    <a:pt x="1990" y="1534"/>
                    <a:pt x="2272" y="371"/>
                    <a:pt x="1394" y="47"/>
                  </a:cubicBezTo>
                  <a:cubicBezTo>
                    <a:pt x="1307" y="15"/>
                    <a:pt x="1222" y="0"/>
                    <a:pt x="1140"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8"/>
            <p:cNvSpPr/>
            <p:nvPr/>
          </p:nvSpPr>
          <p:spPr>
            <a:xfrm>
              <a:off x="1210488" y="2429810"/>
              <a:ext cx="126841" cy="85588"/>
            </a:xfrm>
            <a:custGeom>
              <a:rect b="b" l="l" r="r" t="t"/>
              <a:pathLst>
                <a:path extrusionOk="0" h="1527" w="2263">
                  <a:moveTo>
                    <a:pt x="1135" y="0"/>
                  </a:moveTo>
                  <a:cubicBezTo>
                    <a:pt x="420" y="0"/>
                    <a:pt x="1" y="1111"/>
                    <a:pt x="940" y="1465"/>
                  </a:cubicBezTo>
                  <a:cubicBezTo>
                    <a:pt x="1053" y="1508"/>
                    <a:pt x="1159" y="1527"/>
                    <a:pt x="1256" y="1527"/>
                  </a:cubicBezTo>
                  <a:cubicBezTo>
                    <a:pt x="2032" y="1527"/>
                    <a:pt x="2262" y="304"/>
                    <a:pt x="1343" y="31"/>
                  </a:cubicBezTo>
                  <a:cubicBezTo>
                    <a:pt x="1271" y="10"/>
                    <a:pt x="1202" y="0"/>
                    <a:pt x="113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8"/>
            <p:cNvSpPr/>
            <p:nvPr/>
          </p:nvSpPr>
          <p:spPr>
            <a:xfrm>
              <a:off x="1347528" y="2401786"/>
              <a:ext cx="75331" cy="55826"/>
            </a:xfrm>
            <a:custGeom>
              <a:rect b="b" l="l" r="r" t="t"/>
              <a:pathLst>
                <a:path extrusionOk="0" h="996" w="1344">
                  <a:moveTo>
                    <a:pt x="181" y="1"/>
                  </a:moveTo>
                  <a:cubicBezTo>
                    <a:pt x="91" y="1"/>
                    <a:pt x="1" y="65"/>
                    <a:pt x="13" y="182"/>
                  </a:cubicBezTo>
                  <a:cubicBezTo>
                    <a:pt x="40" y="405"/>
                    <a:pt x="147" y="734"/>
                    <a:pt x="389" y="895"/>
                  </a:cubicBezTo>
                  <a:cubicBezTo>
                    <a:pt x="484" y="961"/>
                    <a:pt x="599" y="995"/>
                    <a:pt x="715" y="995"/>
                  </a:cubicBezTo>
                  <a:cubicBezTo>
                    <a:pt x="722" y="995"/>
                    <a:pt x="728" y="995"/>
                    <a:pt x="734" y="995"/>
                  </a:cubicBezTo>
                  <a:cubicBezTo>
                    <a:pt x="883" y="995"/>
                    <a:pt x="1029" y="934"/>
                    <a:pt x="1129" y="822"/>
                  </a:cubicBezTo>
                  <a:cubicBezTo>
                    <a:pt x="1343" y="589"/>
                    <a:pt x="1328" y="213"/>
                    <a:pt x="1324" y="171"/>
                  </a:cubicBezTo>
                  <a:cubicBezTo>
                    <a:pt x="1319" y="66"/>
                    <a:pt x="1241" y="16"/>
                    <a:pt x="1163" y="16"/>
                  </a:cubicBezTo>
                  <a:cubicBezTo>
                    <a:pt x="1078" y="16"/>
                    <a:pt x="992" y="76"/>
                    <a:pt x="998" y="190"/>
                  </a:cubicBezTo>
                  <a:cubicBezTo>
                    <a:pt x="1002" y="259"/>
                    <a:pt x="995" y="489"/>
                    <a:pt x="891" y="600"/>
                  </a:cubicBezTo>
                  <a:cubicBezTo>
                    <a:pt x="849" y="646"/>
                    <a:pt x="788" y="669"/>
                    <a:pt x="726" y="669"/>
                  </a:cubicBezTo>
                  <a:cubicBezTo>
                    <a:pt x="724" y="669"/>
                    <a:pt x="722" y="669"/>
                    <a:pt x="719" y="669"/>
                  </a:cubicBezTo>
                  <a:cubicBezTo>
                    <a:pt x="407" y="669"/>
                    <a:pt x="339" y="151"/>
                    <a:pt x="339" y="144"/>
                  </a:cubicBezTo>
                  <a:cubicBezTo>
                    <a:pt x="329" y="46"/>
                    <a:pt x="255" y="1"/>
                    <a:pt x="1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8"/>
            <p:cNvSpPr/>
            <p:nvPr/>
          </p:nvSpPr>
          <p:spPr>
            <a:xfrm>
              <a:off x="1483390" y="2406830"/>
              <a:ext cx="73986" cy="57451"/>
            </a:xfrm>
            <a:custGeom>
              <a:rect b="b" l="l" r="r" t="t"/>
              <a:pathLst>
                <a:path extrusionOk="0" h="1025" w="1320">
                  <a:moveTo>
                    <a:pt x="1147" y="0"/>
                  </a:moveTo>
                  <a:cubicBezTo>
                    <a:pt x="1069" y="0"/>
                    <a:pt x="991" y="50"/>
                    <a:pt x="986" y="153"/>
                  </a:cubicBezTo>
                  <a:cubicBezTo>
                    <a:pt x="986" y="157"/>
                    <a:pt x="944" y="686"/>
                    <a:pt x="629" y="698"/>
                  </a:cubicBezTo>
                  <a:cubicBezTo>
                    <a:pt x="624" y="698"/>
                    <a:pt x="619" y="698"/>
                    <a:pt x="613" y="698"/>
                  </a:cubicBezTo>
                  <a:cubicBezTo>
                    <a:pt x="554" y="698"/>
                    <a:pt x="499" y="679"/>
                    <a:pt x="461" y="637"/>
                  </a:cubicBezTo>
                  <a:cubicBezTo>
                    <a:pt x="353" y="533"/>
                    <a:pt x="326" y="307"/>
                    <a:pt x="326" y="230"/>
                  </a:cubicBezTo>
                  <a:cubicBezTo>
                    <a:pt x="321" y="127"/>
                    <a:pt x="242" y="75"/>
                    <a:pt x="163" y="75"/>
                  </a:cubicBezTo>
                  <a:cubicBezTo>
                    <a:pt x="85" y="75"/>
                    <a:pt x="6" y="127"/>
                    <a:pt x="1" y="230"/>
                  </a:cubicBezTo>
                  <a:cubicBezTo>
                    <a:pt x="1" y="272"/>
                    <a:pt x="4" y="652"/>
                    <a:pt x="231" y="874"/>
                  </a:cubicBezTo>
                  <a:cubicBezTo>
                    <a:pt x="254" y="897"/>
                    <a:pt x="277" y="916"/>
                    <a:pt x="303" y="936"/>
                  </a:cubicBezTo>
                  <a:cubicBezTo>
                    <a:pt x="398" y="993"/>
                    <a:pt x="509" y="1024"/>
                    <a:pt x="618" y="1024"/>
                  </a:cubicBezTo>
                  <a:cubicBezTo>
                    <a:pt x="624" y="1024"/>
                    <a:pt x="631" y="1024"/>
                    <a:pt x="637" y="1024"/>
                  </a:cubicBezTo>
                  <a:cubicBezTo>
                    <a:pt x="1128" y="1008"/>
                    <a:pt x="1293" y="483"/>
                    <a:pt x="1312" y="173"/>
                  </a:cubicBezTo>
                  <a:cubicBezTo>
                    <a:pt x="1320" y="60"/>
                    <a:pt x="1233" y="0"/>
                    <a:pt x="11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8"/>
            <p:cNvSpPr/>
            <p:nvPr/>
          </p:nvSpPr>
          <p:spPr>
            <a:xfrm>
              <a:off x="1068646" y="2716057"/>
              <a:ext cx="228460" cy="389660"/>
            </a:xfrm>
            <a:custGeom>
              <a:rect b="b" l="l" r="r" t="t"/>
              <a:pathLst>
                <a:path extrusionOk="0" h="6952" w="4076">
                  <a:moveTo>
                    <a:pt x="1" y="1"/>
                  </a:moveTo>
                  <a:lnTo>
                    <a:pt x="1" y="1"/>
                  </a:lnTo>
                  <a:cubicBezTo>
                    <a:pt x="85" y="407"/>
                    <a:pt x="150" y="814"/>
                    <a:pt x="196" y="1224"/>
                  </a:cubicBezTo>
                  <a:cubicBezTo>
                    <a:pt x="250" y="1795"/>
                    <a:pt x="242" y="2366"/>
                    <a:pt x="173" y="2938"/>
                  </a:cubicBezTo>
                  <a:cubicBezTo>
                    <a:pt x="886" y="4318"/>
                    <a:pt x="1619" y="5686"/>
                    <a:pt x="2600" y="6733"/>
                  </a:cubicBezTo>
                  <a:cubicBezTo>
                    <a:pt x="2766" y="6883"/>
                    <a:pt x="2946" y="6951"/>
                    <a:pt x="3120" y="6951"/>
                  </a:cubicBezTo>
                  <a:cubicBezTo>
                    <a:pt x="3623" y="6951"/>
                    <a:pt x="4075" y="6384"/>
                    <a:pt x="3984" y="5575"/>
                  </a:cubicBezTo>
                  <a:cubicBezTo>
                    <a:pt x="3601" y="2788"/>
                    <a:pt x="1695" y="1117"/>
                    <a:pt x="1"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8"/>
            <p:cNvSpPr/>
            <p:nvPr/>
          </p:nvSpPr>
          <p:spPr>
            <a:xfrm>
              <a:off x="1069319" y="2704399"/>
              <a:ext cx="321279" cy="239277"/>
            </a:xfrm>
            <a:custGeom>
              <a:rect b="b" l="l" r="r" t="t"/>
              <a:pathLst>
                <a:path extrusionOk="0" h="4269" w="5732">
                  <a:moveTo>
                    <a:pt x="1793" y="1"/>
                  </a:moveTo>
                  <a:cubicBezTo>
                    <a:pt x="1189" y="1"/>
                    <a:pt x="581" y="106"/>
                    <a:pt x="0" y="259"/>
                  </a:cubicBezTo>
                  <a:cubicBezTo>
                    <a:pt x="77" y="635"/>
                    <a:pt x="138" y="1026"/>
                    <a:pt x="184" y="1432"/>
                  </a:cubicBezTo>
                  <a:cubicBezTo>
                    <a:pt x="227" y="1846"/>
                    <a:pt x="234" y="2264"/>
                    <a:pt x="204" y="2678"/>
                  </a:cubicBezTo>
                  <a:cubicBezTo>
                    <a:pt x="1611" y="3399"/>
                    <a:pt x="3010" y="4219"/>
                    <a:pt x="4509" y="4269"/>
                  </a:cubicBezTo>
                  <a:cubicBezTo>
                    <a:pt x="5295" y="4196"/>
                    <a:pt x="5732" y="2739"/>
                    <a:pt x="5164" y="1827"/>
                  </a:cubicBezTo>
                  <a:cubicBezTo>
                    <a:pt x="4243" y="442"/>
                    <a:pt x="3028" y="1"/>
                    <a:pt x="179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8"/>
            <p:cNvSpPr/>
            <p:nvPr/>
          </p:nvSpPr>
          <p:spPr>
            <a:xfrm>
              <a:off x="1510481" y="2722110"/>
              <a:ext cx="228460" cy="389547"/>
            </a:xfrm>
            <a:custGeom>
              <a:rect b="b" l="l" r="r" t="t"/>
              <a:pathLst>
                <a:path extrusionOk="0" h="6950" w="4076">
                  <a:moveTo>
                    <a:pt x="4075" y="0"/>
                  </a:moveTo>
                  <a:lnTo>
                    <a:pt x="4075" y="0"/>
                  </a:lnTo>
                  <a:cubicBezTo>
                    <a:pt x="2381" y="1112"/>
                    <a:pt x="471" y="2787"/>
                    <a:pt x="92" y="5575"/>
                  </a:cubicBezTo>
                  <a:cubicBezTo>
                    <a:pt x="1" y="6381"/>
                    <a:pt x="454" y="6950"/>
                    <a:pt x="957" y="6950"/>
                  </a:cubicBezTo>
                  <a:cubicBezTo>
                    <a:pt x="1131" y="6950"/>
                    <a:pt x="1310" y="6882"/>
                    <a:pt x="1476" y="6732"/>
                  </a:cubicBezTo>
                  <a:cubicBezTo>
                    <a:pt x="2461" y="5682"/>
                    <a:pt x="3193" y="4313"/>
                    <a:pt x="3906" y="2937"/>
                  </a:cubicBezTo>
                  <a:cubicBezTo>
                    <a:pt x="3834" y="2366"/>
                    <a:pt x="3826" y="1795"/>
                    <a:pt x="3883" y="1223"/>
                  </a:cubicBezTo>
                  <a:cubicBezTo>
                    <a:pt x="3926" y="813"/>
                    <a:pt x="3991" y="407"/>
                    <a:pt x="4075"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8"/>
            <p:cNvSpPr/>
            <p:nvPr/>
          </p:nvSpPr>
          <p:spPr>
            <a:xfrm>
              <a:off x="1417215" y="2710284"/>
              <a:ext cx="321279" cy="239446"/>
            </a:xfrm>
            <a:custGeom>
              <a:rect b="b" l="l" r="r" t="t"/>
              <a:pathLst>
                <a:path extrusionOk="0" h="4272" w="5732">
                  <a:moveTo>
                    <a:pt x="3933" y="1"/>
                  </a:moveTo>
                  <a:cubicBezTo>
                    <a:pt x="2700" y="1"/>
                    <a:pt x="1487" y="443"/>
                    <a:pt x="564" y="1829"/>
                  </a:cubicBezTo>
                  <a:cubicBezTo>
                    <a:pt x="0" y="2742"/>
                    <a:pt x="437" y="4198"/>
                    <a:pt x="1219" y="4271"/>
                  </a:cubicBezTo>
                  <a:cubicBezTo>
                    <a:pt x="2718" y="4221"/>
                    <a:pt x="4121" y="3401"/>
                    <a:pt x="5524" y="2680"/>
                  </a:cubicBezTo>
                  <a:cubicBezTo>
                    <a:pt x="5498" y="2262"/>
                    <a:pt x="5501" y="1848"/>
                    <a:pt x="5547" y="1434"/>
                  </a:cubicBezTo>
                  <a:cubicBezTo>
                    <a:pt x="5590" y="1028"/>
                    <a:pt x="5651" y="637"/>
                    <a:pt x="5731" y="261"/>
                  </a:cubicBezTo>
                  <a:cubicBezTo>
                    <a:pt x="5148" y="107"/>
                    <a:pt x="4538" y="1"/>
                    <a:pt x="393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8"/>
            <p:cNvSpPr/>
            <p:nvPr/>
          </p:nvSpPr>
          <p:spPr>
            <a:xfrm>
              <a:off x="1067732" y="2713188"/>
              <a:ext cx="324473" cy="353283"/>
            </a:xfrm>
            <a:custGeom>
              <a:rect b="b" l="l" r="r" t="t"/>
              <a:pathLst>
                <a:path extrusionOk="0" h="6303" w="5789">
                  <a:moveTo>
                    <a:pt x="0" y="0"/>
                  </a:moveTo>
                  <a:cubicBezTo>
                    <a:pt x="65" y="337"/>
                    <a:pt x="119" y="682"/>
                    <a:pt x="157" y="1039"/>
                  </a:cubicBezTo>
                  <a:cubicBezTo>
                    <a:pt x="211" y="1568"/>
                    <a:pt x="207" y="2105"/>
                    <a:pt x="146" y="2634"/>
                  </a:cubicBezTo>
                  <a:cubicBezTo>
                    <a:pt x="1580" y="4094"/>
                    <a:pt x="2415" y="5463"/>
                    <a:pt x="4137" y="6260"/>
                  </a:cubicBezTo>
                  <a:cubicBezTo>
                    <a:pt x="4223" y="6289"/>
                    <a:pt x="4307" y="6303"/>
                    <a:pt x="4391" y="6303"/>
                  </a:cubicBezTo>
                  <a:cubicBezTo>
                    <a:pt x="5172" y="6303"/>
                    <a:pt x="5789" y="5099"/>
                    <a:pt x="5387" y="3979"/>
                  </a:cubicBezTo>
                  <a:cubicBezTo>
                    <a:pt x="4187" y="870"/>
                    <a:pt x="2162" y="26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8"/>
            <p:cNvSpPr/>
            <p:nvPr/>
          </p:nvSpPr>
          <p:spPr>
            <a:xfrm>
              <a:off x="1431857" y="2716011"/>
              <a:ext cx="324473" cy="353115"/>
            </a:xfrm>
            <a:custGeom>
              <a:rect b="b" l="l" r="r" t="t"/>
              <a:pathLst>
                <a:path extrusionOk="0" h="6300" w="5789">
                  <a:moveTo>
                    <a:pt x="5789" y="0"/>
                  </a:moveTo>
                  <a:lnTo>
                    <a:pt x="5789" y="0"/>
                  </a:lnTo>
                  <a:cubicBezTo>
                    <a:pt x="3623" y="261"/>
                    <a:pt x="1602" y="871"/>
                    <a:pt x="398" y="3976"/>
                  </a:cubicBezTo>
                  <a:cubicBezTo>
                    <a:pt x="0" y="5098"/>
                    <a:pt x="613" y="6299"/>
                    <a:pt x="1397" y="6299"/>
                  </a:cubicBezTo>
                  <a:cubicBezTo>
                    <a:pt x="1480" y="6299"/>
                    <a:pt x="1566" y="6286"/>
                    <a:pt x="1652" y="6257"/>
                  </a:cubicBezTo>
                  <a:cubicBezTo>
                    <a:pt x="3370" y="5460"/>
                    <a:pt x="4209" y="4095"/>
                    <a:pt x="5639" y="2630"/>
                  </a:cubicBezTo>
                  <a:cubicBezTo>
                    <a:pt x="5578" y="2101"/>
                    <a:pt x="5578" y="1568"/>
                    <a:pt x="5631" y="1039"/>
                  </a:cubicBezTo>
                  <a:cubicBezTo>
                    <a:pt x="5670" y="679"/>
                    <a:pt x="5723" y="334"/>
                    <a:pt x="578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68"/>
          <p:cNvGrpSpPr/>
          <p:nvPr/>
        </p:nvGrpSpPr>
        <p:grpSpPr>
          <a:xfrm>
            <a:off x="2103767" y="2181219"/>
            <a:ext cx="1546749" cy="1158551"/>
            <a:chOff x="2314692" y="2059594"/>
            <a:chExt cx="1546749" cy="1158551"/>
          </a:xfrm>
        </p:grpSpPr>
        <p:sp>
          <p:nvSpPr>
            <p:cNvPr id="9197" name="Google Shape;9197;p68"/>
            <p:cNvSpPr/>
            <p:nvPr/>
          </p:nvSpPr>
          <p:spPr>
            <a:xfrm>
              <a:off x="3225507" y="2923827"/>
              <a:ext cx="170336" cy="294319"/>
            </a:xfrm>
            <a:custGeom>
              <a:rect b="b" l="l" r="r" t="t"/>
              <a:pathLst>
                <a:path extrusionOk="0" h="5251" w="3039">
                  <a:moveTo>
                    <a:pt x="1972" y="1"/>
                  </a:moveTo>
                  <a:cubicBezTo>
                    <a:pt x="1818" y="1"/>
                    <a:pt x="1674" y="198"/>
                    <a:pt x="1808" y="349"/>
                  </a:cubicBezTo>
                  <a:cubicBezTo>
                    <a:pt x="2601" y="1246"/>
                    <a:pt x="2567" y="2810"/>
                    <a:pt x="1394" y="3366"/>
                  </a:cubicBezTo>
                  <a:cubicBezTo>
                    <a:pt x="1382" y="3374"/>
                    <a:pt x="1371" y="3381"/>
                    <a:pt x="1359" y="3389"/>
                  </a:cubicBezTo>
                  <a:cubicBezTo>
                    <a:pt x="1346" y="3386"/>
                    <a:pt x="1333" y="3385"/>
                    <a:pt x="1320" y="3385"/>
                  </a:cubicBezTo>
                  <a:cubicBezTo>
                    <a:pt x="1257" y="3385"/>
                    <a:pt x="1197" y="3415"/>
                    <a:pt x="1156" y="3470"/>
                  </a:cubicBezTo>
                  <a:cubicBezTo>
                    <a:pt x="1095" y="3484"/>
                    <a:pt x="1032" y="3491"/>
                    <a:pt x="969" y="3491"/>
                  </a:cubicBezTo>
                  <a:cubicBezTo>
                    <a:pt x="784" y="3491"/>
                    <a:pt x="594" y="3434"/>
                    <a:pt x="431" y="3355"/>
                  </a:cubicBezTo>
                  <a:cubicBezTo>
                    <a:pt x="398" y="3338"/>
                    <a:pt x="365" y="3331"/>
                    <a:pt x="334" y="3331"/>
                  </a:cubicBezTo>
                  <a:cubicBezTo>
                    <a:pt x="140" y="3331"/>
                    <a:pt x="1" y="3601"/>
                    <a:pt x="205" y="3703"/>
                  </a:cubicBezTo>
                  <a:cubicBezTo>
                    <a:pt x="416" y="3811"/>
                    <a:pt x="642" y="3876"/>
                    <a:pt x="876" y="3895"/>
                  </a:cubicBezTo>
                  <a:cubicBezTo>
                    <a:pt x="737" y="4094"/>
                    <a:pt x="573" y="4263"/>
                    <a:pt x="332" y="4263"/>
                  </a:cubicBezTo>
                  <a:cubicBezTo>
                    <a:pt x="327" y="4263"/>
                    <a:pt x="322" y="4263"/>
                    <a:pt x="316" y="4263"/>
                  </a:cubicBezTo>
                  <a:cubicBezTo>
                    <a:pt x="315" y="4263"/>
                    <a:pt x="314" y="4263"/>
                    <a:pt x="313" y="4263"/>
                  </a:cubicBezTo>
                  <a:cubicBezTo>
                    <a:pt x="48" y="4263"/>
                    <a:pt x="26" y="4670"/>
                    <a:pt x="290" y="4677"/>
                  </a:cubicBezTo>
                  <a:cubicBezTo>
                    <a:pt x="299" y="4677"/>
                    <a:pt x="309" y="4678"/>
                    <a:pt x="318" y="4678"/>
                  </a:cubicBezTo>
                  <a:cubicBezTo>
                    <a:pt x="873" y="4678"/>
                    <a:pt x="1119" y="4241"/>
                    <a:pt x="1401" y="3838"/>
                  </a:cubicBezTo>
                  <a:lnTo>
                    <a:pt x="1401" y="3838"/>
                  </a:lnTo>
                  <a:cubicBezTo>
                    <a:pt x="1605" y="4175"/>
                    <a:pt x="1562" y="4784"/>
                    <a:pt x="1122" y="4846"/>
                  </a:cubicBezTo>
                  <a:cubicBezTo>
                    <a:pt x="868" y="4879"/>
                    <a:pt x="935" y="5250"/>
                    <a:pt x="1171" y="5250"/>
                  </a:cubicBezTo>
                  <a:cubicBezTo>
                    <a:pt x="1181" y="5250"/>
                    <a:pt x="1191" y="5250"/>
                    <a:pt x="1202" y="5248"/>
                  </a:cubicBezTo>
                  <a:cubicBezTo>
                    <a:pt x="1915" y="5156"/>
                    <a:pt x="2107" y="4190"/>
                    <a:pt x="1769" y="3634"/>
                  </a:cubicBezTo>
                  <a:cubicBezTo>
                    <a:pt x="3000" y="2887"/>
                    <a:pt x="3038" y="1112"/>
                    <a:pt x="2114" y="69"/>
                  </a:cubicBezTo>
                  <a:cubicBezTo>
                    <a:pt x="2072" y="21"/>
                    <a:pt x="2021" y="1"/>
                    <a:pt x="19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8"/>
            <p:cNvSpPr/>
            <p:nvPr/>
          </p:nvSpPr>
          <p:spPr>
            <a:xfrm>
              <a:off x="2471871" y="2635062"/>
              <a:ext cx="389043" cy="293422"/>
            </a:xfrm>
            <a:custGeom>
              <a:rect b="b" l="l" r="r" t="t"/>
              <a:pathLst>
                <a:path extrusionOk="0" h="5235" w="6941">
                  <a:moveTo>
                    <a:pt x="1386" y="1"/>
                  </a:moveTo>
                  <a:cubicBezTo>
                    <a:pt x="672" y="1"/>
                    <a:pt x="1" y="634"/>
                    <a:pt x="195" y="1360"/>
                  </a:cubicBezTo>
                  <a:cubicBezTo>
                    <a:pt x="935" y="3787"/>
                    <a:pt x="3806" y="4707"/>
                    <a:pt x="6095" y="5221"/>
                  </a:cubicBezTo>
                  <a:cubicBezTo>
                    <a:pt x="6140" y="5230"/>
                    <a:pt x="6184" y="5235"/>
                    <a:pt x="6226" y="5235"/>
                  </a:cubicBezTo>
                  <a:cubicBezTo>
                    <a:pt x="6731" y="5235"/>
                    <a:pt x="6940" y="4581"/>
                    <a:pt x="6632" y="4167"/>
                  </a:cubicBezTo>
                  <a:lnTo>
                    <a:pt x="6632" y="4163"/>
                  </a:lnTo>
                  <a:cubicBezTo>
                    <a:pt x="5072" y="2779"/>
                    <a:pt x="3768" y="1065"/>
                    <a:pt x="1821" y="84"/>
                  </a:cubicBezTo>
                  <a:cubicBezTo>
                    <a:pt x="1679" y="27"/>
                    <a:pt x="1531" y="1"/>
                    <a:pt x="138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8"/>
            <p:cNvSpPr/>
            <p:nvPr/>
          </p:nvSpPr>
          <p:spPr>
            <a:xfrm>
              <a:off x="2373169" y="2871365"/>
              <a:ext cx="498789" cy="199650"/>
            </a:xfrm>
            <a:custGeom>
              <a:rect b="b" l="l" r="r" t="t"/>
              <a:pathLst>
                <a:path extrusionOk="0" h="3562" w="8899">
                  <a:moveTo>
                    <a:pt x="7898" y="1"/>
                  </a:moveTo>
                  <a:cubicBezTo>
                    <a:pt x="5625" y="246"/>
                    <a:pt x="3275" y="35"/>
                    <a:pt x="1047" y="894"/>
                  </a:cubicBezTo>
                  <a:cubicBezTo>
                    <a:pt x="154" y="1327"/>
                    <a:pt x="1" y="2700"/>
                    <a:pt x="883" y="3156"/>
                  </a:cubicBezTo>
                  <a:cubicBezTo>
                    <a:pt x="1485" y="3440"/>
                    <a:pt x="2108" y="3561"/>
                    <a:pt x="2736" y="3561"/>
                  </a:cubicBezTo>
                  <a:cubicBezTo>
                    <a:pt x="4725" y="3561"/>
                    <a:pt x="6762" y="2340"/>
                    <a:pt x="8362" y="1212"/>
                  </a:cubicBezTo>
                  <a:cubicBezTo>
                    <a:pt x="8899" y="821"/>
                    <a:pt x="8512" y="62"/>
                    <a:pt x="790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8"/>
            <p:cNvSpPr/>
            <p:nvPr/>
          </p:nvSpPr>
          <p:spPr>
            <a:xfrm>
              <a:off x="2715461" y="2144521"/>
              <a:ext cx="1107996" cy="866365"/>
            </a:xfrm>
            <a:custGeom>
              <a:rect b="b" l="l" r="r" t="t"/>
              <a:pathLst>
                <a:path extrusionOk="0" h="15457" w="19768">
                  <a:moveTo>
                    <a:pt x="14635" y="0"/>
                  </a:moveTo>
                  <a:cubicBezTo>
                    <a:pt x="12335" y="0"/>
                    <a:pt x="10224" y="1288"/>
                    <a:pt x="8864" y="3016"/>
                  </a:cubicBezTo>
                  <a:cubicBezTo>
                    <a:pt x="8684" y="3227"/>
                    <a:pt x="8519" y="3438"/>
                    <a:pt x="8358" y="3657"/>
                  </a:cubicBezTo>
                  <a:cubicBezTo>
                    <a:pt x="8075" y="4036"/>
                    <a:pt x="7814" y="4431"/>
                    <a:pt x="7565" y="4837"/>
                  </a:cubicBezTo>
                  <a:cubicBezTo>
                    <a:pt x="7342" y="5125"/>
                    <a:pt x="7120" y="5462"/>
                    <a:pt x="6886" y="5830"/>
                  </a:cubicBezTo>
                  <a:cubicBezTo>
                    <a:pt x="5100" y="8790"/>
                    <a:pt x="2481" y="10994"/>
                    <a:pt x="1" y="13337"/>
                  </a:cubicBezTo>
                  <a:cubicBezTo>
                    <a:pt x="2103" y="15328"/>
                    <a:pt x="5269" y="15454"/>
                    <a:pt x="8185" y="15454"/>
                  </a:cubicBezTo>
                  <a:cubicBezTo>
                    <a:pt x="8608" y="15454"/>
                    <a:pt x="9026" y="15451"/>
                    <a:pt x="9435" y="15451"/>
                  </a:cubicBezTo>
                  <a:cubicBezTo>
                    <a:pt x="9718" y="15451"/>
                    <a:pt x="9998" y="15452"/>
                    <a:pt x="10271" y="15457"/>
                  </a:cubicBezTo>
                  <a:cubicBezTo>
                    <a:pt x="10735" y="15422"/>
                    <a:pt x="11199" y="15361"/>
                    <a:pt x="11655" y="15273"/>
                  </a:cubicBezTo>
                  <a:cubicBezTo>
                    <a:pt x="14849" y="14655"/>
                    <a:pt x="17736" y="12700"/>
                    <a:pt x="18924" y="9392"/>
                  </a:cubicBezTo>
                  <a:cubicBezTo>
                    <a:pt x="19093" y="8974"/>
                    <a:pt x="19231" y="8548"/>
                    <a:pt x="19338" y="8111"/>
                  </a:cubicBezTo>
                  <a:cubicBezTo>
                    <a:pt x="19767" y="6378"/>
                    <a:pt x="19687" y="4554"/>
                    <a:pt x="18947" y="2901"/>
                  </a:cubicBezTo>
                  <a:cubicBezTo>
                    <a:pt x="18775" y="2487"/>
                    <a:pt x="18552" y="2096"/>
                    <a:pt x="18288" y="1736"/>
                  </a:cubicBezTo>
                  <a:cubicBezTo>
                    <a:pt x="18012" y="1383"/>
                    <a:pt x="17682" y="1073"/>
                    <a:pt x="17318" y="812"/>
                  </a:cubicBezTo>
                  <a:cubicBezTo>
                    <a:pt x="16938" y="540"/>
                    <a:pt x="16516" y="337"/>
                    <a:pt x="16072" y="202"/>
                  </a:cubicBezTo>
                  <a:cubicBezTo>
                    <a:pt x="15853" y="133"/>
                    <a:pt x="15631" y="84"/>
                    <a:pt x="15409" y="49"/>
                  </a:cubicBezTo>
                  <a:cubicBezTo>
                    <a:pt x="15149" y="16"/>
                    <a:pt x="14891" y="0"/>
                    <a:pt x="146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8"/>
            <p:cNvSpPr/>
            <p:nvPr/>
          </p:nvSpPr>
          <p:spPr>
            <a:xfrm>
              <a:off x="2937471" y="2501217"/>
              <a:ext cx="867710" cy="509663"/>
            </a:xfrm>
            <a:custGeom>
              <a:rect b="b" l="l" r="r" t="t"/>
              <a:pathLst>
                <a:path extrusionOk="0" h="9093" w="15481">
                  <a:moveTo>
                    <a:pt x="12634" y="1"/>
                  </a:moveTo>
                  <a:cubicBezTo>
                    <a:pt x="9733" y="1"/>
                    <a:pt x="7259" y="1983"/>
                    <a:pt x="5720" y="4362"/>
                  </a:cubicBezTo>
                  <a:cubicBezTo>
                    <a:pt x="4762" y="5842"/>
                    <a:pt x="3673" y="7057"/>
                    <a:pt x="1894" y="7471"/>
                  </a:cubicBezTo>
                  <a:cubicBezTo>
                    <a:pt x="1246" y="7621"/>
                    <a:pt x="0" y="8180"/>
                    <a:pt x="878" y="8901"/>
                  </a:cubicBezTo>
                  <a:cubicBezTo>
                    <a:pt x="901" y="8916"/>
                    <a:pt x="924" y="8932"/>
                    <a:pt x="943" y="8947"/>
                  </a:cubicBezTo>
                  <a:cubicBezTo>
                    <a:pt x="2033" y="9072"/>
                    <a:pt x="3156" y="9089"/>
                    <a:pt x="4244" y="9089"/>
                  </a:cubicBezTo>
                  <a:cubicBezTo>
                    <a:pt x="4657" y="9089"/>
                    <a:pt x="5065" y="9087"/>
                    <a:pt x="5463" y="9087"/>
                  </a:cubicBezTo>
                  <a:cubicBezTo>
                    <a:pt x="5751" y="9087"/>
                    <a:pt x="6034" y="9088"/>
                    <a:pt x="6310" y="9093"/>
                  </a:cubicBezTo>
                  <a:cubicBezTo>
                    <a:pt x="6774" y="9058"/>
                    <a:pt x="7238" y="8997"/>
                    <a:pt x="7694" y="8909"/>
                  </a:cubicBezTo>
                  <a:cubicBezTo>
                    <a:pt x="10888" y="8291"/>
                    <a:pt x="13775" y="6336"/>
                    <a:pt x="14963" y="3028"/>
                  </a:cubicBezTo>
                  <a:cubicBezTo>
                    <a:pt x="15132" y="2610"/>
                    <a:pt x="15270" y="2184"/>
                    <a:pt x="15377" y="1747"/>
                  </a:cubicBezTo>
                  <a:cubicBezTo>
                    <a:pt x="15415" y="1590"/>
                    <a:pt x="15450" y="1429"/>
                    <a:pt x="15481" y="1268"/>
                  </a:cubicBezTo>
                  <a:cubicBezTo>
                    <a:pt x="15105" y="509"/>
                    <a:pt x="14254" y="133"/>
                    <a:pt x="13280" y="34"/>
                  </a:cubicBezTo>
                  <a:cubicBezTo>
                    <a:pt x="13062" y="12"/>
                    <a:pt x="12847" y="1"/>
                    <a:pt x="12634" y="1"/>
                  </a:cubicBezTo>
                  <a:close/>
                </a:path>
              </a:pathLst>
            </a:custGeom>
            <a:solidFill>
              <a:srgbClr val="FFFFFF">
                <a:alpha val="69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8"/>
            <p:cNvSpPr/>
            <p:nvPr/>
          </p:nvSpPr>
          <p:spPr>
            <a:xfrm>
              <a:off x="3703493" y="2257684"/>
              <a:ext cx="157949" cy="96910"/>
            </a:xfrm>
            <a:custGeom>
              <a:rect b="b" l="l" r="r" t="t"/>
              <a:pathLst>
                <a:path extrusionOk="0" h="1729" w="2818">
                  <a:moveTo>
                    <a:pt x="1292" y="1"/>
                  </a:moveTo>
                  <a:cubicBezTo>
                    <a:pt x="1020" y="1"/>
                    <a:pt x="679" y="85"/>
                    <a:pt x="433" y="277"/>
                  </a:cubicBezTo>
                  <a:cubicBezTo>
                    <a:pt x="0" y="610"/>
                    <a:pt x="138" y="1641"/>
                    <a:pt x="625" y="1722"/>
                  </a:cubicBezTo>
                  <a:cubicBezTo>
                    <a:pt x="653" y="1726"/>
                    <a:pt x="682" y="1728"/>
                    <a:pt x="711" y="1728"/>
                  </a:cubicBezTo>
                  <a:cubicBezTo>
                    <a:pt x="980" y="1728"/>
                    <a:pt x="1275" y="1547"/>
                    <a:pt x="1511" y="1415"/>
                  </a:cubicBezTo>
                  <a:cubicBezTo>
                    <a:pt x="1599" y="1369"/>
                    <a:pt x="1687" y="1316"/>
                    <a:pt x="1779" y="1262"/>
                  </a:cubicBezTo>
                  <a:cubicBezTo>
                    <a:pt x="1779" y="1262"/>
                    <a:pt x="1780" y="1262"/>
                    <a:pt x="1780" y="1262"/>
                  </a:cubicBezTo>
                  <a:cubicBezTo>
                    <a:pt x="1807" y="1262"/>
                    <a:pt x="2240" y="1029"/>
                    <a:pt x="2442" y="913"/>
                  </a:cubicBezTo>
                  <a:cubicBezTo>
                    <a:pt x="2530" y="867"/>
                    <a:pt x="2684" y="829"/>
                    <a:pt x="2730" y="687"/>
                  </a:cubicBezTo>
                  <a:cubicBezTo>
                    <a:pt x="2818" y="426"/>
                    <a:pt x="2507" y="257"/>
                    <a:pt x="2381" y="208"/>
                  </a:cubicBezTo>
                  <a:cubicBezTo>
                    <a:pt x="2193" y="127"/>
                    <a:pt x="1986" y="112"/>
                    <a:pt x="1791" y="70"/>
                  </a:cubicBezTo>
                  <a:cubicBezTo>
                    <a:pt x="1630" y="27"/>
                    <a:pt x="1461" y="4"/>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8"/>
            <p:cNvSpPr/>
            <p:nvPr/>
          </p:nvSpPr>
          <p:spPr>
            <a:xfrm>
              <a:off x="2727063" y="2415910"/>
              <a:ext cx="558987" cy="219324"/>
            </a:xfrm>
            <a:custGeom>
              <a:rect b="b" l="l" r="r" t="t"/>
              <a:pathLst>
                <a:path extrusionOk="0" h="3913" w="9973">
                  <a:moveTo>
                    <a:pt x="4195" y="0"/>
                  </a:moveTo>
                  <a:cubicBezTo>
                    <a:pt x="3065" y="0"/>
                    <a:pt x="1970" y="262"/>
                    <a:pt x="990" y="927"/>
                  </a:cubicBezTo>
                  <a:cubicBezTo>
                    <a:pt x="1" y="1651"/>
                    <a:pt x="449" y="3300"/>
                    <a:pt x="1623" y="3660"/>
                  </a:cubicBezTo>
                  <a:cubicBezTo>
                    <a:pt x="2478" y="3845"/>
                    <a:pt x="3329" y="3913"/>
                    <a:pt x="4175" y="3913"/>
                  </a:cubicBezTo>
                  <a:cubicBezTo>
                    <a:pt x="5327" y="3913"/>
                    <a:pt x="6472" y="3788"/>
                    <a:pt x="7615" y="3664"/>
                  </a:cubicBezTo>
                  <a:cubicBezTo>
                    <a:pt x="8067" y="3058"/>
                    <a:pt x="8604" y="2522"/>
                    <a:pt x="9213" y="2069"/>
                  </a:cubicBezTo>
                  <a:cubicBezTo>
                    <a:pt x="9451" y="1893"/>
                    <a:pt x="9704" y="1743"/>
                    <a:pt x="9972" y="1613"/>
                  </a:cubicBezTo>
                  <a:cubicBezTo>
                    <a:pt x="8207" y="780"/>
                    <a:pt x="6147" y="0"/>
                    <a:pt x="41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8"/>
            <p:cNvSpPr/>
            <p:nvPr/>
          </p:nvSpPr>
          <p:spPr>
            <a:xfrm>
              <a:off x="2877386" y="2059606"/>
              <a:ext cx="463646" cy="483263"/>
            </a:xfrm>
            <a:custGeom>
              <a:rect b="b" l="l" r="r" t="t"/>
              <a:pathLst>
                <a:path extrusionOk="0" h="8622" w="8272">
                  <a:moveTo>
                    <a:pt x="1986" y="0"/>
                  </a:moveTo>
                  <a:cubicBezTo>
                    <a:pt x="821" y="0"/>
                    <a:pt x="0" y="1434"/>
                    <a:pt x="532" y="2557"/>
                  </a:cubicBezTo>
                  <a:cubicBezTo>
                    <a:pt x="1981" y="5053"/>
                    <a:pt x="4250" y="6736"/>
                    <a:pt x="6278" y="8622"/>
                  </a:cubicBezTo>
                  <a:cubicBezTo>
                    <a:pt x="6363" y="8557"/>
                    <a:pt x="6447" y="8492"/>
                    <a:pt x="6531" y="8426"/>
                  </a:cubicBezTo>
                  <a:cubicBezTo>
                    <a:pt x="7030" y="8058"/>
                    <a:pt x="7632" y="7782"/>
                    <a:pt x="8272" y="7594"/>
                  </a:cubicBezTo>
                  <a:cubicBezTo>
                    <a:pt x="7283" y="4420"/>
                    <a:pt x="5642" y="839"/>
                    <a:pt x="2280" y="31"/>
                  </a:cubicBezTo>
                  <a:cubicBezTo>
                    <a:pt x="2180" y="10"/>
                    <a:pt x="2081" y="0"/>
                    <a:pt x="198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8"/>
            <p:cNvSpPr/>
            <p:nvPr/>
          </p:nvSpPr>
          <p:spPr>
            <a:xfrm>
              <a:off x="2990942" y="2971188"/>
              <a:ext cx="238773" cy="246508"/>
            </a:xfrm>
            <a:custGeom>
              <a:rect b="b" l="l" r="r" t="t"/>
              <a:pathLst>
                <a:path extrusionOk="0" h="4398" w="4260">
                  <a:moveTo>
                    <a:pt x="3721" y="1"/>
                  </a:moveTo>
                  <a:cubicBezTo>
                    <a:pt x="3598" y="1"/>
                    <a:pt x="3471" y="101"/>
                    <a:pt x="3512" y="255"/>
                  </a:cubicBezTo>
                  <a:cubicBezTo>
                    <a:pt x="3812" y="1403"/>
                    <a:pt x="3090" y="2763"/>
                    <a:pt x="1823" y="2763"/>
                  </a:cubicBezTo>
                  <a:cubicBezTo>
                    <a:pt x="1807" y="2763"/>
                    <a:pt x="1792" y="2763"/>
                    <a:pt x="1776" y="2763"/>
                  </a:cubicBezTo>
                  <a:cubicBezTo>
                    <a:pt x="1764" y="2763"/>
                    <a:pt x="1749" y="2763"/>
                    <a:pt x="1737" y="2766"/>
                  </a:cubicBezTo>
                  <a:cubicBezTo>
                    <a:pt x="1702" y="2738"/>
                    <a:pt x="1659" y="2723"/>
                    <a:pt x="1615" y="2723"/>
                  </a:cubicBezTo>
                  <a:cubicBezTo>
                    <a:pt x="1583" y="2723"/>
                    <a:pt x="1550" y="2731"/>
                    <a:pt x="1519" y="2747"/>
                  </a:cubicBezTo>
                  <a:cubicBezTo>
                    <a:pt x="1281" y="2690"/>
                    <a:pt x="1070" y="2510"/>
                    <a:pt x="925" y="2314"/>
                  </a:cubicBezTo>
                  <a:cubicBezTo>
                    <a:pt x="878" y="2252"/>
                    <a:pt x="814" y="2226"/>
                    <a:pt x="751" y="2226"/>
                  </a:cubicBezTo>
                  <a:cubicBezTo>
                    <a:pt x="600" y="2226"/>
                    <a:pt x="455" y="2372"/>
                    <a:pt x="568" y="2521"/>
                  </a:cubicBezTo>
                  <a:cubicBezTo>
                    <a:pt x="706" y="2713"/>
                    <a:pt x="879" y="2874"/>
                    <a:pt x="1082" y="2996"/>
                  </a:cubicBezTo>
                  <a:cubicBezTo>
                    <a:pt x="940" y="3073"/>
                    <a:pt x="792" y="3134"/>
                    <a:pt x="646" y="3134"/>
                  </a:cubicBezTo>
                  <a:cubicBezTo>
                    <a:pt x="567" y="3134"/>
                    <a:pt x="488" y="3116"/>
                    <a:pt x="411" y="3073"/>
                  </a:cubicBezTo>
                  <a:cubicBezTo>
                    <a:pt x="376" y="3054"/>
                    <a:pt x="342" y="3046"/>
                    <a:pt x="309" y="3046"/>
                  </a:cubicBezTo>
                  <a:cubicBezTo>
                    <a:pt x="122" y="3046"/>
                    <a:pt x="1" y="3322"/>
                    <a:pt x="200" y="3430"/>
                  </a:cubicBezTo>
                  <a:cubicBezTo>
                    <a:pt x="347" y="3510"/>
                    <a:pt x="488" y="3543"/>
                    <a:pt x="625" y="3543"/>
                  </a:cubicBezTo>
                  <a:cubicBezTo>
                    <a:pt x="955" y="3543"/>
                    <a:pt x="1260" y="3352"/>
                    <a:pt x="1569" y="3184"/>
                  </a:cubicBezTo>
                  <a:lnTo>
                    <a:pt x="1569" y="3184"/>
                  </a:lnTo>
                  <a:cubicBezTo>
                    <a:pt x="1596" y="3529"/>
                    <a:pt x="1355" y="3981"/>
                    <a:pt x="1008" y="3981"/>
                  </a:cubicBezTo>
                  <a:cubicBezTo>
                    <a:pt x="962" y="3981"/>
                    <a:pt x="913" y="3973"/>
                    <a:pt x="863" y="3955"/>
                  </a:cubicBezTo>
                  <a:cubicBezTo>
                    <a:pt x="839" y="3946"/>
                    <a:pt x="816" y="3942"/>
                    <a:pt x="794" y="3942"/>
                  </a:cubicBezTo>
                  <a:cubicBezTo>
                    <a:pt x="596" y="3942"/>
                    <a:pt x="531" y="4274"/>
                    <a:pt x="756" y="4354"/>
                  </a:cubicBezTo>
                  <a:cubicBezTo>
                    <a:pt x="841" y="4384"/>
                    <a:pt x="926" y="4397"/>
                    <a:pt x="1008" y="4397"/>
                  </a:cubicBezTo>
                  <a:cubicBezTo>
                    <a:pt x="1574" y="4397"/>
                    <a:pt x="2034" y="3735"/>
                    <a:pt x="1990" y="3169"/>
                  </a:cubicBezTo>
                  <a:cubicBezTo>
                    <a:pt x="3428" y="3062"/>
                    <a:pt x="4260" y="1497"/>
                    <a:pt x="3911" y="148"/>
                  </a:cubicBezTo>
                  <a:cubicBezTo>
                    <a:pt x="3884" y="45"/>
                    <a:pt x="3803" y="1"/>
                    <a:pt x="37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8"/>
            <p:cNvSpPr/>
            <p:nvPr/>
          </p:nvSpPr>
          <p:spPr>
            <a:xfrm>
              <a:off x="3441520" y="2285596"/>
              <a:ext cx="126841" cy="85700"/>
            </a:xfrm>
            <a:custGeom>
              <a:rect b="b" l="l" r="r" t="t"/>
              <a:pathLst>
                <a:path extrusionOk="0" h="1529" w="2263">
                  <a:moveTo>
                    <a:pt x="1138" y="1"/>
                  </a:moveTo>
                  <a:cubicBezTo>
                    <a:pt x="420" y="1"/>
                    <a:pt x="1" y="1111"/>
                    <a:pt x="940" y="1465"/>
                  </a:cubicBezTo>
                  <a:cubicBezTo>
                    <a:pt x="1054" y="1509"/>
                    <a:pt x="1160" y="1528"/>
                    <a:pt x="1258" y="1528"/>
                  </a:cubicBezTo>
                  <a:cubicBezTo>
                    <a:pt x="2032" y="1528"/>
                    <a:pt x="2262" y="304"/>
                    <a:pt x="1347" y="32"/>
                  </a:cubicBezTo>
                  <a:cubicBezTo>
                    <a:pt x="1275" y="11"/>
                    <a:pt x="1205" y="1"/>
                    <a:pt x="113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8"/>
            <p:cNvSpPr/>
            <p:nvPr/>
          </p:nvSpPr>
          <p:spPr>
            <a:xfrm>
              <a:off x="3578560" y="2257628"/>
              <a:ext cx="75331" cy="55770"/>
            </a:xfrm>
            <a:custGeom>
              <a:rect b="b" l="l" r="r" t="t"/>
              <a:pathLst>
                <a:path extrusionOk="0" h="995" w="1344">
                  <a:moveTo>
                    <a:pt x="179" y="0"/>
                  </a:moveTo>
                  <a:cubicBezTo>
                    <a:pt x="91" y="0"/>
                    <a:pt x="1" y="65"/>
                    <a:pt x="13" y="182"/>
                  </a:cubicBezTo>
                  <a:cubicBezTo>
                    <a:pt x="40" y="404"/>
                    <a:pt x="148" y="734"/>
                    <a:pt x="389" y="899"/>
                  </a:cubicBezTo>
                  <a:cubicBezTo>
                    <a:pt x="484" y="961"/>
                    <a:pt x="596" y="995"/>
                    <a:pt x="712" y="995"/>
                  </a:cubicBezTo>
                  <a:cubicBezTo>
                    <a:pt x="718" y="995"/>
                    <a:pt x="724" y="995"/>
                    <a:pt x="730" y="994"/>
                  </a:cubicBezTo>
                  <a:cubicBezTo>
                    <a:pt x="880" y="994"/>
                    <a:pt x="1025" y="933"/>
                    <a:pt x="1129" y="822"/>
                  </a:cubicBezTo>
                  <a:cubicBezTo>
                    <a:pt x="1344" y="588"/>
                    <a:pt x="1324" y="212"/>
                    <a:pt x="1324" y="170"/>
                  </a:cubicBezTo>
                  <a:cubicBezTo>
                    <a:pt x="1317" y="66"/>
                    <a:pt x="1239" y="16"/>
                    <a:pt x="1161" y="16"/>
                  </a:cubicBezTo>
                  <a:cubicBezTo>
                    <a:pt x="1076" y="16"/>
                    <a:pt x="991" y="75"/>
                    <a:pt x="999" y="189"/>
                  </a:cubicBezTo>
                  <a:cubicBezTo>
                    <a:pt x="1002" y="258"/>
                    <a:pt x="991" y="488"/>
                    <a:pt x="887" y="600"/>
                  </a:cubicBezTo>
                  <a:cubicBezTo>
                    <a:pt x="848" y="643"/>
                    <a:pt x="792" y="669"/>
                    <a:pt x="734" y="669"/>
                  </a:cubicBezTo>
                  <a:cubicBezTo>
                    <a:pt x="730" y="669"/>
                    <a:pt x="726" y="669"/>
                    <a:pt x="723" y="669"/>
                  </a:cubicBezTo>
                  <a:cubicBezTo>
                    <a:pt x="720" y="669"/>
                    <a:pt x="718" y="669"/>
                    <a:pt x="716" y="669"/>
                  </a:cubicBezTo>
                  <a:cubicBezTo>
                    <a:pt x="407" y="669"/>
                    <a:pt x="339" y="151"/>
                    <a:pt x="339" y="143"/>
                  </a:cubicBezTo>
                  <a:cubicBezTo>
                    <a:pt x="327" y="46"/>
                    <a:pt x="253" y="0"/>
                    <a:pt x="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8"/>
            <p:cNvSpPr/>
            <p:nvPr/>
          </p:nvSpPr>
          <p:spPr>
            <a:xfrm>
              <a:off x="2473396" y="2635049"/>
              <a:ext cx="389043" cy="293422"/>
            </a:xfrm>
            <a:custGeom>
              <a:rect b="b" l="l" r="r" t="t"/>
              <a:pathLst>
                <a:path extrusionOk="0" h="5235" w="6941">
                  <a:moveTo>
                    <a:pt x="1386" y="1"/>
                  </a:moveTo>
                  <a:cubicBezTo>
                    <a:pt x="672" y="1"/>
                    <a:pt x="1" y="634"/>
                    <a:pt x="195" y="1360"/>
                  </a:cubicBezTo>
                  <a:cubicBezTo>
                    <a:pt x="935" y="3787"/>
                    <a:pt x="3806" y="4707"/>
                    <a:pt x="6095" y="5221"/>
                  </a:cubicBezTo>
                  <a:cubicBezTo>
                    <a:pt x="6140" y="5230"/>
                    <a:pt x="6184" y="5235"/>
                    <a:pt x="6226" y="5235"/>
                  </a:cubicBezTo>
                  <a:cubicBezTo>
                    <a:pt x="6731" y="5235"/>
                    <a:pt x="6940" y="4581"/>
                    <a:pt x="6632" y="4167"/>
                  </a:cubicBezTo>
                  <a:lnTo>
                    <a:pt x="6632" y="4163"/>
                  </a:lnTo>
                  <a:cubicBezTo>
                    <a:pt x="5072" y="2779"/>
                    <a:pt x="3768" y="1065"/>
                    <a:pt x="1821" y="84"/>
                  </a:cubicBezTo>
                  <a:cubicBezTo>
                    <a:pt x="1679" y="27"/>
                    <a:pt x="1531" y="1"/>
                    <a:pt x="1386"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8"/>
            <p:cNvSpPr/>
            <p:nvPr/>
          </p:nvSpPr>
          <p:spPr>
            <a:xfrm>
              <a:off x="2374694" y="2871352"/>
              <a:ext cx="498789" cy="199650"/>
            </a:xfrm>
            <a:custGeom>
              <a:rect b="b" l="l" r="r" t="t"/>
              <a:pathLst>
                <a:path extrusionOk="0" h="3562" w="8899">
                  <a:moveTo>
                    <a:pt x="7898" y="1"/>
                  </a:moveTo>
                  <a:cubicBezTo>
                    <a:pt x="5625" y="246"/>
                    <a:pt x="3275" y="35"/>
                    <a:pt x="1047" y="894"/>
                  </a:cubicBezTo>
                  <a:cubicBezTo>
                    <a:pt x="154" y="1327"/>
                    <a:pt x="1" y="2700"/>
                    <a:pt x="883" y="3156"/>
                  </a:cubicBezTo>
                  <a:cubicBezTo>
                    <a:pt x="1485" y="3440"/>
                    <a:pt x="2108" y="3561"/>
                    <a:pt x="2736" y="3561"/>
                  </a:cubicBezTo>
                  <a:cubicBezTo>
                    <a:pt x="4725" y="3561"/>
                    <a:pt x="6762" y="2340"/>
                    <a:pt x="8362" y="1212"/>
                  </a:cubicBezTo>
                  <a:cubicBezTo>
                    <a:pt x="8899" y="821"/>
                    <a:pt x="8512" y="62"/>
                    <a:pt x="790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8"/>
            <p:cNvSpPr/>
            <p:nvPr/>
          </p:nvSpPr>
          <p:spPr>
            <a:xfrm>
              <a:off x="2728588" y="2415898"/>
              <a:ext cx="558987" cy="219324"/>
            </a:xfrm>
            <a:custGeom>
              <a:rect b="b" l="l" r="r" t="t"/>
              <a:pathLst>
                <a:path extrusionOk="0" h="3913" w="9973">
                  <a:moveTo>
                    <a:pt x="4195" y="0"/>
                  </a:moveTo>
                  <a:cubicBezTo>
                    <a:pt x="3065" y="0"/>
                    <a:pt x="1970" y="262"/>
                    <a:pt x="990" y="927"/>
                  </a:cubicBezTo>
                  <a:cubicBezTo>
                    <a:pt x="1" y="1651"/>
                    <a:pt x="449" y="3300"/>
                    <a:pt x="1623" y="3660"/>
                  </a:cubicBezTo>
                  <a:cubicBezTo>
                    <a:pt x="2478" y="3845"/>
                    <a:pt x="3329" y="3913"/>
                    <a:pt x="4175" y="3913"/>
                  </a:cubicBezTo>
                  <a:cubicBezTo>
                    <a:pt x="5327" y="3913"/>
                    <a:pt x="6472" y="3788"/>
                    <a:pt x="7615" y="3664"/>
                  </a:cubicBezTo>
                  <a:cubicBezTo>
                    <a:pt x="8067" y="3058"/>
                    <a:pt x="8604" y="2522"/>
                    <a:pt x="9213" y="2069"/>
                  </a:cubicBezTo>
                  <a:cubicBezTo>
                    <a:pt x="9451" y="1893"/>
                    <a:pt x="9704" y="1743"/>
                    <a:pt x="9972" y="1613"/>
                  </a:cubicBezTo>
                  <a:cubicBezTo>
                    <a:pt x="8207" y="780"/>
                    <a:pt x="6147" y="0"/>
                    <a:pt x="419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8"/>
            <p:cNvSpPr/>
            <p:nvPr/>
          </p:nvSpPr>
          <p:spPr>
            <a:xfrm>
              <a:off x="2878911" y="2059594"/>
              <a:ext cx="463646" cy="483263"/>
            </a:xfrm>
            <a:custGeom>
              <a:rect b="b" l="l" r="r" t="t"/>
              <a:pathLst>
                <a:path extrusionOk="0" h="8622" w="8272">
                  <a:moveTo>
                    <a:pt x="1986" y="0"/>
                  </a:moveTo>
                  <a:cubicBezTo>
                    <a:pt x="821" y="0"/>
                    <a:pt x="0" y="1434"/>
                    <a:pt x="532" y="2557"/>
                  </a:cubicBezTo>
                  <a:cubicBezTo>
                    <a:pt x="1981" y="5053"/>
                    <a:pt x="4250" y="6736"/>
                    <a:pt x="6278" y="8622"/>
                  </a:cubicBezTo>
                  <a:cubicBezTo>
                    <a:pt x="6363" y="8557"/>
                    <a:pt x="6447" y="8492"/>
                    <a:pt x="6531" y="8426"/>
                  </a:cubicBezTo>
                  <a:cubicBezTo>
                    <a:pt x="7030" y="8058"/>
                    <a:pt x="7632" y="7782"/>
                    <a:pt x="8272" y="7594"/>
                  </a:cubicBezTo>
                  <a:cubicBezTo>
                    <a:pt x="7283" y="4420"/>
                    <a:pt x="5642" y="839"/>
                    <a:pt x="2280" y="31"/>
                  </a:cubicBezTo>
                  <a:cubicBezTo>
                    <a:pt x="2180" y="10"/>
                    <a:pt x="2081" y="0"/>
                    <a:pt x="19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8"/>
            <p:cNvSpPr/>
            <p:nvPr/>
          </p:nvSpPr>
          <p:spPr>
            <a:xfrm>
              <a:off x="2314692" y="2711277"/>
              <a:ext cx="557249" cy="248750"/>
            </a:xfrm>
            <a:custGeom>
              <a:rect b="b" l="l" r="r" t="t"/>
              <a:pathLst>
                <a:path extrusionOk="0" h="4438" w="9942">
                  <a:moveTo>
                    <a:pt x="1948" y="0"/>
                  </a:moveTo>
                  <a:cubicBezTo>
                    <a:pt x="849" y="0"/>
                    <a:pt x="1" y="1271"/>
                    <a:pt x="630" y="2183"/>
                  </a:cubicBezTo>
                  <a:cubicBezTo>
                    <a:pt x="1953" y="3965"/>
                    <a:pt x="4196" y="4437"/>
                    <a:pt x="6419" y="4437"/>
                  </a:cubicBezTo>
                  <a:cubicBezTo>
                    <a:pt x="7365" y="4437"/>
                    <a:pt x="8308" y="4352"/>
                    <a:pt x="9175" y="4245"/>
                  </a:cubicBezTo>
                  <a:cubicBezTo>
                    <a:pt x="9927" y="4138"/>
                    <a:pt x="9942" y="3168"/>
                    <a:pt x="9367" y="2781"/>
                  </a:cubicBezTo>
                  <a:lnTo>
                    <a:pt x="9359" y="2777"/>
                  </a:lnTo>
                  <a:cubicBezTo>
                    <a:pt x="6948" y="1803"/>
                    <a:pt x="4701" y="335"/>
                    <a:pt x="2006" y="1"/>
                  </a:cubicBezTo>
                  <a:cubicBezTo>
                    <a:pt x="1987" y="1"/>
                    <a:pt x="1967" y="0"/>
                    <a:pt x="194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8"/>
            <p:cNvSpPr/>
            <p:nvPr/>
          </p:nvSpPr>
          <p:spPr>
            <a:xfrm>
              <a:off x="2657710" y="2221186"/>
              <a:ext cx="675010" cy="366063"/>
            </a:xfrm>
            <a:custGeom>
              <a:rect b="b" l="l" r="r" t="t"/>
              <a:pathLst>
                <a:path extrusionOk="0" h="6531" w="12043">
                  <a:moveTo>
                    <a:pt x="3262" y="0"/>
                  </a:moveTo>
                  <a:cubicBezTo>
                    <a:pt x="2725" y="0"/>
                    <a:pt x="2182" y="66"/>
                    <a:pt x="1634" y="208"/>
                  </a:cubicBezTo>
                  <a:cubicBezTo>
                    <a:pt x="165" y="646"/>
                    <a:pt x="0" y="2769"/>
                    <a:pt x="1231" y="3678"/>
                  </a:cubicBezTo>
                  <a:cubicBezTo>
                    <a:pt x="3838" y="5292"/>
                    <a:pt x="6778" y="5813"/>
                    <a:pt x="9638" y="6530"/>
                  </a:cubicBezTo>
                  <a:cubicBezTo>
                    <a:pt x="9941" y="6212"/>
                    <a:pt x="10275" y="5917"/>
                    <a:pt x="10631" y="5652"/>
                  </a:cubicBezTo>
                  <a:cubicBezTo>
                    <a:pt x="11061" y="5342"/>
                    <a:pt x="11536" y="5096"/>
                    <a:pt x="12042" y="4928"/>
                  </a:cubicBezTo>
                  <a:cubicBezTo>
                    <a:pt x="9686" y="2552"/>
                    <a:pt x="6608" y="0"/>
                    <a:pt x="32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4" name="Google Shape;9214;p68"/>
          <p:cNvGrpSpPr/>
          <p:nvPr/>
        </p:nvGrpSpPr>
        <p:grpSpPr>
          <a:xfrm>
            <a:off x="3955620" y="2246399"/>
            <a:ext cx="1084726" cy="1028221"/>
            <a:chOff x="4323395" y="2331837"/>
            <a:chExt cx="1084726" cy="1028221"/>
          </a:xfrm>
        </p:grpSpPr>
        <p:sp>
          <p:nvSpPr>
            <p:cNvPr id="9215" name="Google Shape;9215;p68"/>
            <p:cNvSpPr/>
            <p:nvPr/>
          </p:nvSpPr>
          <p:spPr>
            <a:xfrm>
              <a:off x="4897842" y="2871365"/>
              <a:ext cx="307658" cy="376600"/>
            </a:xfrm>
            <a:custGeom>
              <a:rect b="b" l="l" r="r" t="t"/>
              <a:pathLst>
                <a:path extrusionOk="0" h="6719" w="5489">
                  <a:moveTo>
                    <a:pt x="4226" y="1"/>
                  </a:moveTo>
                  <a:cubicBezTo>
                    <a:pt x="3941" y="1"/>
                    <a:pt x="3652" y="92"/>
                    <a:pt x="3422" y="292"/>
                  </a:cubicBezTo>
                  <a:cubicBezTo>
                    <a:pt x="1874" y="1875"/>
                    <a:pt x="1187" y="3949"/>
                    <a:pt x="145" y="5789"/>
                  </a:cubicBezTo>
                  <a:lnTo>
                    <a:pt x="141" y="5797"/>
                  </a:lnTo>
                  <a:cubicBezTo>
                    <a:pt x="1" y="6233"/>
                    <a:pt x="305" y="6719"/>
                    <a:pt x="709" y="6719"/>
                  </a:cubicBezTo>
                  <a:cubicBezTo>
                    <a:pt x="803" y="6719"/>
                    <a:pt x="903" y="6692"/>
                    <a:pt x="1003" y="6633"/>
                  </a:cubicBezTo>
                  <a:cubicBezTo>
                    <a:pt x="3035" y="5387"/>
                    <a:pt x="5489" y="3558"/>
                    <a:pt x="5404" y="986"/>
                  </a:cubicBezTo>
                  <a:cubicBezTo>
                    <a:pt x="5361" y="373"/>
                    <a:pt x="4800" y="1"/>
                    <a:pt x="422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8"/>
            <p:cNvSpPr/>
            <p:nvPr/>
          </p:nvSpPr>
          <p:spPr>
            <a:xfrm>
              <a:off x="4894535" y="3111255"/>
              <a:ext cx="513586" cy="192308"/>
            </a:xfrm>
            <a:custGeom>
              <a:rect b="b" l="l" r="r" t="t"/>
              <a:pathLst>
                <a:path extrusionOk="0" h="3431" w="9163">
                  <a:moveTo>
                    <a:pt x="7245" y="1"/>
                  </a:moveTo>
                  <a:cubicBezTo>
                    <a:pt x="4950" y="1"/>
                    <a:pt x="2855" y="911"/>
                    <a:pt x="694" y="1398"/>
                  </a:cubicBezTo>
                  <a:lnTo>
                    <a:pt x="687" y="1402"/>
                  </a:lnTo>
                  <a:cubicBezTo>
                    <a:pt x="123" y="1659"/>
                    <a:pt x="0" y="2518"/>
                    <a:pt x="644" y="2717"/>
                  </a:cubicBezTo>
                  <a:cubicBezTo>
                    <a:pt x="1910" y="3085"/>
                    <a:pt x="3374" y="3431"/>
                    <a:pt x="4774" y="3431"/>
                  </a:cubicBezTo>
                  <a:cubicBezTo>
                    <a:pt x="6149" y="3431"/>
                    <a:pt x="7462" y="3097"/>
                    <a:pt x="8465" y="2123"/>
                  </a:cubicBezTo>
                  <a:cubicBezTo>
                    <a:pt x="9163" y="1398"/>
                    <a:pt x="8565" y="129"/>
                    <a:pt x="7568" y="7"/>
                  </a:cubicBezTo>
                  <a:cubicBezTo>
                    <a:pt x="7460" y="3"/>
                    <a:pt x="7352" y="1"/>
                    <a:pt x="7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8"/>
            <p:cNvSpPr/>
            <p:nvPr/>
          </p:nvSpPr>
          <p:spPr>
            <a:xfrm>
              <a:off x="4890585" y="3111255"/>
              <a:ext cx="513586" cy="192308"/>
            </a:xfrm>
            <a:custGeom>
              <a:rect b="b" l="l" r="r" t="t"/>
              <a:pathLst>
                <a:path extrusionOk="0" h="3431" w="9163">
                  <a:moveTo>
                    <a:pt x="7245" y="1"/>
                  </a:moveTo>
                  <a:cubicBezTo>
                    <a:pt x="4950" y="1"/>
                    <a:pt x="2855" y="911"/>
                    <a:pt x="694" y="1398"/>
                  </a:cubicBezTo>
                  <a:lnTo>
                    <a:pt x="687" y="1402"/>
                  </a:lnTo>
                  <a:cubicBezTo>
                    <a:pt x="123" y="1659"/>
                    <a:pt x="0" y="2518"/>
                    <a:pt x="644" y="2717"/>
                  </a:cubicBezTo>
                  <a:cubicBezTo>
                    <a:pt x="1910" y="3085"/>
                    <a:pt x="3374" y="3431"/>
                    <a:pt x="4774" y="3431"/>
                  </a:cubicBezTo>
                  <a:cubicBezTo>
                    <a:pt x="6149" y="3431"/>
                    <a:pt x="7462" y="3097"/>
                    <a:pt x="8465" y="2123"/>
                  </a:cubicBezTo>
                  <a:cubicBezTo>
                    <a:pt x="9163" y="1398"/>
                    <a:pt x="8565" y="129"/>
                    <a:pt x="7568" y="7"/>
                  </a:cubicBezTo>
                  <a:cubicBezTo>
                    <a:pt x="7460" y="3"/>
                    <a:pt x="7352" y="1"/>
                    <a:pt x="7245"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8"/>
            <p:cNvSpPr/>
            <p:nvPr/>
          </p:nvSpPr>
          <p:spPr>
            <a:xfrm>
              <a:off x="4897842" y="2875677"/>
              <a:ext cx="307658" cy="376600"/>
            </a:xfrm>
            <a:custGeom>
              <a:rect b="b" l="l" r="r" t="t"/>
              <a:pathLst>
                <a:path extrusionOk="0" h="6719" w="5489">
                  <a:moveTo>
                    <a:pt x="4226" y="1"/>
                  </a:moveTo>
                  <a:cubicBezTo>
                    <a:pt x="3941" y="1"/>
                    <a:pt x="3652" y="92"/>
                    <a:pt x="3422" y="292"/>
                  </a:cubicBezTo>
                  <a:cubicBezTo>
                    <a:pt x="1874" y="1875"/>
                    <a:pt x="1187" y="3949"/>
                    <a:pt x="145" y="5789"/>
                  </a:cubicBezTo>
                  <a:lnTo>
                    <a:pt x="141" y="5797"/>
                  </a:lnTo>
                  <a:cubicBezTo>
                    <a:pt x="1" y="6233"/>
                    <a:pt x="305" y="6719"/>
                    <a:pt x="709" y="6719"/>
                  </a:cubicBezTo>
                  <a:cubicBezTo>
                    <a:pt x="803" y="6719"/>
                    <a:pt x="903" y="6692"/>
                    <a:pt x="1003" y="6633"/>
                  </a:cubicBezTo>
                  <a:cubicBezTo>
                    <a:pt x="3035" y="5387"/>
                    <a:pt x="5489" y="3558"/>
                    <a:pt x="5404" y="986"/>
                  </a:cubicBezTo>
                  <a:cubicBezTo>
                    <a:pt x="5361" y="373"/>
                    <a:pt x="4800" y="1"/>
                    <a:pt x="4226"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8"/>
            <p:cNvSpPr/>
            <p:nvPr/>
          </p:nvSpPr>
          <p:spPr>
            <a:xfrm>
              <a:off x="4889155" y="2897876"/>
              <a:ext cx="496155" cy="366791"/>
            </a:xfrm>
            <a:custGeom>
              <a:rect b="b" l="l" r="r" t="t"/>
              <a:pathLst>
                <a:path extrusionOk="0" h="6544" w="8852">
                  <a:moveTo>
                    <a:pt x="7087" y="0"/>
                  </a:moveTo>
                  <a:cubicBezTo>
                    <a:pt x="6910" y="0"/>
                    <a:pt x="6730" y="31"/>
                    <a:pt x="6556" y="99"/>
                  </a:cubicBezTo>
                  <a:cubicBezTo>
                    <a:pt x="4072" y="1306"/>
                    <a:pt x="2400" y="3453"/>
                    <a:pt x="403" y="5182"/>
                  </a:cubicBezTo>
                  <a:lnTo>
                    <a:pt x="399" y="5186"/>
                  </a:lnTo>
                  <a:cubicBezTo>
                    <a:pt x="0" y="5706"/>
                    <a:pt x="263" y="6543"/>
                    <a:pt x="907" y="6543"/>
                  </a:cubicBezTo>
                  <a:cubicBezTo>
                    <a:pt x="957" y="6543"/>
                    <a:pt x="1009" y="6538"/>
                    <a:pt x="1062" y="6528"/>
                  </a:cubicBezTo>
                  <a:cubicBezTo>
                    <a:pt x="3968" y="5918"/>
                    <a:pt x="7614" y="4799"/>
                    <a:pt x="8592" y="1743"/>
                  </a:cubicBezTo>
                  <a:cubicBezTo>
                    <a:pt x="8852" y="819"/>
                    <a:pt x="7997" y="0"/>
                    <a:pt x="708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8"/>
            <p:cNvSpPr/>
            <p:nvPr/>
          </p:nvSpPr>
          <p:spPr>
            <a:xfrm>
              <a:off x="4323395" y="2331837"/>
              <a:ext cx="791874" cy="1007667"/>
            </a:xfrm>
            <a:custGeom>
              <a:rect b="b" l="l" r="r" t="t"/>
              <a:pathLst>
                <a:path extrusionOk="0" h="17978" w="14128">
                  <a:moveTo>
                    <a:pt x="6591" y="0"/>
                  </a:moveTo>
                  <a:cubicBezTo>
                    <a:pt x="3765" y="157"/>
                    <a:pt x="1883" y="2829"/>
                    <a:pt x="1258" y="5463"/>
                  </a:cubicBezTo>
                  <a:cubicBezTo>
                    <a:pt x="959" y="6268"/>
                    <a:pt x="725" y="7093"/>
                    <a:pt x="564" y="7936"/>
                  </a:cubicBezTo>
                  <a:cubicBezTo>
                    <a:pt x="0" y="10205"/>
                    <a:pt x="158" y="12717"/>
                    <a:pt x="1197" y="14714"/>
                  </a:cubicBezTo>
                  <a:cubicBezTo>
                    <a:pt x="1461" y="15208"/>
                    <a:pt x="1795" y="15665"/>
                    <a:pt x="2189" y="16063"/>
                  </a:cubicBezTo>
                  <a:cubicBezTo>
                    <a:pt x="2607" y="16485"/>
                    <a:pt x="3087" y="16838"/>
                    <a:pt x="3608" y="17110"/>
                  </a:cubicBezTo>
                  <a:cubicBezTo>
                    <a:pt x="4133" y="17348"/>
                    <a:pt x="4681" y="17528"/>
                    <a:pt x="5245" y="17654"/>
                  </a:cubicBezTo>
                  <a:cubicBezTo>
                    <a:pt x="5879" y="17874"/>
                    <a:pt x="6528" y="17978"/>
                    <a:pt x="7171" y="17978"/>
                  </a:cubicBezTo>
                  <a:cubicBezTo>
                    <a:pt x="10437" y="17978"/>
                    <a:pt x="13551" y="15313"/>
                    <a:pt x="13813" y="11773"/>
                  </a:cubicBezTo>
                  <a:cubicBezTo>
                    <a:pt x="14128" y="8162"/>
                    <a:pt x="13342" y="4240"/>
                    <a:pt x="10673" y="1572"/>
                  </a:cubicBezTo>
                  <a:cubicBezTo>
                    <a:pt x="9573" y="629"/>
                    <a:pt x="8162" y="0"/>
                    <a:pt x="659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8"/>
            <p:cNvSpPr/>
            <p:nvPr/>
          </p:nvSpPr>
          <p:spPr>
            <a:xfrm>
              <a:off x="4395587" y="2778547"/>
              <a:ext cx="644911" cy="561004"/>
            </a:xfrm>
            <a:custGeom>
              <a:rect b="b" l="l" r="r" t="t"/>
              <a:pathLst>
                <a:path extrusionOk="0" h="10009" w="11506">
                  <a:moveTo>
                    <a:pt x="6005" y="1"/>
                  </a:moveTo>
                  <a:cubicBezTo>
                    <a:pt x="4525" y="1"/>
                    <a:pt x="3198" y="566"/>
                    <a:pt x="2082" y="1611"/>
                  </a:cubicBezTo>
                  <a:cubicBezTo>
                    <a:pt x="679" y="2933"/>
                    <a:pt x="162" y="4712"/>
                    <a:pt x="20" y="6587"/>
                  </a:cubicBezTo>
                  <a:cubicBezTo>
                    <a:pt x="12" y="6690"/>
                    <a:pt x="4" y="6798"/>
                    <a:pt x="1" y="6901"/>
                  </a:cubicBezTo>
                  <a:cubicBezTo>
                    <a:pt x="246" y="7334"/>
                    <a:pt x="549" y="7737"/>
                    <a:pt x="901" y="8093"/>
                  </a:cubicBezTo>
                  <a:cubicBezTo>
                    <a:pt x="1315" y="8515"/>
                    <a:pt x="1795" y="8868"/>
                    <a:pt x="2320" y="9140"/>
                  </a:cubicBezTo>
                  <a:cubicBezTo>
                    <a:pt x="2845" y="9378"/>
                    <a:pt x="3393" y="9558"/>
                    <a:pt x="3953" y="9684"/>
                  </a:cubicBezTo>
                  <a:cubicBezTo>
                    <a:pt x="4589" y="9905"/>
                    <a:pt x="5239" y="10009"/>
                    <a:pt x="5883" y="10009"/>
                  </a:cubicBezTo>
                  <a:cubicBezTo>
                    <a:pt x="8100" y="10009"/>
                    <a:pt x="10242" y="8781"/>
                    <a:pt x="11475" y="6886"/>
                  </a:cubicBezTo>
                  <a:cubicBezTo>
                    <a:pt x="11505" y="6464"/>
                    <a:pt x="11490" y="6039"/>
                    <a:pt x="11433" y="5617"/>
                  </a:cubicBezTo>
                  <a:cubicBezTo>
                    <a:pt x="11310" y="4704"/>
                    <a:pt x="11068" y="3807"/>
                    <a:pt x="10624" y="2991"/>
                  </a:cubicBezTo>
                  <a:cubicBezTo>
                    <a:pt x="10187" y="2189"/>
                    <a:pt x="9596" y="1438"/>
                    <a:pt x="8872" y="871"/>
                  </a:cubicBezTo>
                  <a:cubicBezTo>
                    <a:pt x="8224" y="361"/>
                    <a:pt x="7457" y="119"/>
                    <a:pt x="6640" y="35"/>
                  </a:cubicBezTo>
                  <a:cubicBezTo>
                    <a:pt x="6426" y="12"/>
                    <a:pt x="6214" y="1"/>
                    <a:pt x="6005" y="1"/>
                  </a:cubicBezTo>
                  <a:close/>
                </a:path>
              </a:pathLst>
            </a:custGeom>
            <a:solidFill>
              <a:srgbClr val="FFFFFF">
                <a:alpha val="693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8"/>
            <p:cNvSpPr/>
            <p:nvPr/>
          </p:nvSpPr>
          <p:spPr>
            <a:xfrm>
              <a:off x="5022159" y="2439563"/>
              <a:ext cx="211477" cy="397282"/>
            </a:xfrm>
            <a:custGeom>
              <a:rect b="b" l="l" r="r" t="t"/>
              <a:pathLst>
                <a:path extrusionOk="0" h="7088" w="3773">
                  <a:moveTo>
                    <a:pt x="2823" y="1"/>
                  </a:moveTo>
                  <a:cubicBezTo>
                    <a:pt x="2639" y="1"/>
                    <a:pt x="2450" y="77"/>
                    <a:pt x="2282" y="244"/>
                  </a:cubicBezTo>
                  <a:cubicBezTo>
                    <a:pt x="1350" y="1337"/>
                    <a:pt x="683" y="2740"/>
                    <a:pt x="35" y="4147"/>
                  </a:cubicBezTo>
                  <a:cubicBezTo>
                    <a:pt x="135" y="4710"/>
                    <a:pt x="165" y="5286"/>
                    <a:pt x="139" y="5857"/>
                  </a:cubicBezTo>
                  <a:cubicBezTo>
                    <a:pt x="112" y="6267"/>
                    <a:pt x="66" y="6677"/>
                    <a:pt x="1" y="7087"/>
                  </a:cubicBezTo>
                  <a:cubicBezTo>
                    <a:pt x="1641" y="5899"/>
                    <a:pt x="3466" y="4135"/>
                    <a:pt x="3719" y="1337"/>
                  </a:cubicBezTo>
                  <a:cubicBezTo>
                    <a:pt x="3772" y="542"/>
                    <a:pt x="3314" y="1"/>
                    <a:pt x="282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8"/>
            <p:cNvSpPr/>
            <p:nvPr/>
          </p:nvSpPr>
          <p:spPr>
            <a:xfrm>
              <a:off x="5022607" y="2597845"/>
              <a:ext cx="314384" cy="246396"/>
            </a:xfrm>
            <a:custGeom>
              <a:rect b="b" l="l" r="r" t="t"/>
              <a:pathLst>
                <a:path extrusionOk="0" h="4396" w="5609">
                  <a:moveTo>
                    <a:pt x="4321" y="0"/>
                  </a:moveTo>
                  <a:cubicBezTo>
                    <a:pt x="2826" y="119"/>
                    <a:pt x="1461" y="1005"/>
                    <a:pt x="92" y="1791"/>
                  </a:cubicBezTo>
                  <a:cubicBezTo>
                    <a:pt x="138" y="2201"/>
                    <a:pt x="154" y="2619"/>
                    <a:pt x="131" y="3033"/>
                  </a:cubicBezTo>
                  <a:cubicBezTo>
                    <a:pt x="104" y="3443"/>
                    <a:pt x="62" y="3834"/>
                    <a:pt x="0" y="4214"/>
                  </a:cubicBezTo>
                  <a:cubicBezTo>
                    <a:pt x="508" y="4322"/>
                    <a:pt x="1034" y="4395"/>
                    <a:pt x="1557" y="4395"/>
                  </a:cubicBezTo>
                  <a:cubicBezTo>
                    <a:pt x="2876" y="4395"/>
                    <a:pt x="4173" y="3931"/>
                    <a:pt x="5088" y="2408"/>
                  </a:cubicBezTo>
                  <a:cubicBezTo>
                    <a:pt x="5609" y="1472"/>
                    <a:pt x="5107" y="35"/>
                    <a:pt x="43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8"/>
            <p:cNvSpPr/>
            <p:nvPr/>
          </p:nvSpPr>
          <p:spPr>
            <a:xfrm>
              <a:off x="4384657" y="2804778"/>
              <a:ext cx="228572" cy="389547"/>
            </a:xfrm>
            <a:custGeom>
              <a:rect b="b" l="l" r="r" t="t"/>
              <a:pathLst>
                <a:path extrusionOk="0" h="6950" w="4078">
                  <a:moveTo>
                    <a:pt x="0" y="0"/>
                  </a:moveTo>
                  <a:lnTo>
                    <a:pt x="0" y="0"/>
                  </a:lnTo>
                  <a:cubicBezTo>
                    <a:pt x="84" y="403"/>
                    <a:pt x="150" y="813"/>
                    <a:pt x="192" y="1223"/>
                  </a:cubicBezTo>
                  <a:cubicBezTo>
                    <a:pt x="249" y="1790"/>
                    <a:pt x="242" y="2366"/>
                    <a:pt x="169" y="2933"/>
                  </a:cubicBezTo>
                  <a:cubicBezTo>
                    <a:pt x="886" y="4313"/>
                    <a:pt x="1614" y="5682"/>
                    <a:pt x="2599" y="6732"/>
                  </a:cubicBezTo>
                  <a:cubicBezTo>
                    <a:pt x="2765" y="6882"/>
                    <a:pt x="2945" y="6950"/>
                    <a:pt x="3119" y="6950"/>
                  </a:cubicBezTo>
                  <a:cubicBezTo>
                    <a:pt x="3623" y="6950"/>
                    <a:pt x="4077" y="6381"/>
                    <a:pt x="3983" y="5574"/>
                  </a:cubicBezTo>
                  <a:cubicBezTo>
                    <a:pt x="3604" y="2787"/>
                    <a:pt x="1695" y="1112"/>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8"/>
            <p:cNvSpPr/>
            <p:nvPr/>
          </p:nvSpPr>
          <p:spPr>
            <a:xfrm>
              <a:off x="4385049" y="2792896"/>
              <a:ext cx="321503" cy="239502"/>
            </a:xfrm>
            <a:custGeom>
              <a:rect b="b" l="l" r="r" t="t"/>
              <a:pathLst>
                <a:path extrusionOk="0" h="4273" w="5736">
                  <a:moveTo>
                    <a:pt x="1794" y="0"/>
                  </a:moveTo>
                  <a:cubicBezTo>
                    <a:pt x="1191" y="0"/>
                    <a:pt x="582" y="106"/>
                    <a:pt x="1" y="258"/>
                  </a:cubicBezTo>
                  <a:cubicBezTo>
                    <a:pt x="81" y="638"/>
                    <a:pt x="143" y="1029"/>
                    <a:pt x="185" y="1435"/>
                  </a:cubicBezTo>
                  <a:cubicBezTo>
                    <a:pt x="231" y="1845"/>
                    <a:pt x="235" y="2263"/>
                    <a:pt x="208" y="2677"/>
                  </a:cubicBezTo>
                  <a:cubicBezTo>
                    <a:pt x="1611" y="3398"/>
                    <a:pt x="3014" y="4218"/>
                    <a:pt x="4513" y="4272"/>
                  </a:cubicBezTo>
                  <a:cubicBezTo>
                    <a:pt x="5299" y="4199"/>
                    <a:pt x="5736" y="2739"/>
                    <a:pt x="5169" y="1830"/>
                  </a:cubicBezTo>
                  <a:cubicBezTo>
                    <a:pt x="4244" y="442"/>
                    <a:pt x="3029" y="0"/>
                    <a:pt x="17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8"/>
            <p:cNvSpPr/>
            <p:nvPr/>
          </p:nvSpPr>
          <p:spPr>
            <a:xfrm>
              <a:off x="4850593" y="3283717"/>
              <a:ext cx="83683" cy="72024"/>
            </a:xfrm>
            <a:custGeom>
              <a:rect b="b" l="l" r="r" t="t"/>
              <a:pathLst>
                <a:path extrusionOk="0" h="1285" w="1493">
                  <a:moveTo>
                    <a:pt x="722" y="0"/>
                  </a:moveTo>
                  <a:cubicBezTo>
                    <a:pt x="716" y="0"/>
                    <a:pt x="710" y="0"/>
                    <a:pt x="704" y="0"/>
                  </a:cubicBezTo>
                  <a:cubicBezTo>
                    <a:pt x="658" y="0"/>
                    <a:pt x="612" y="23"/>
                    <a:pt x="589" y="62"/>
                  </a:cubicBezTo>
                  <a:cubicBezTo>
                    <a:pt x="585" y="66"/>
                    <a:pt x="577" y="66"/>
                    <a:pt x="570" y="66"/>
                  </a:cubicBezTo>
                  <a:cubicBezTo>
                    <a:pt x="555" y="61"/>
                    <a:pt x="540" y="59"/>
                    <a:pt x="526" y="59"/>
                  </a:cubicBezTo>
                  <a:cubicBezTo>
                    <a:pt x="501" y="59"/>
                    <a:pt x="476" y="65"/>
                    <a:pt x="455" y="77"/>
                  </a:cubicBezTo>
                  <a:cubicBezTo>
                    <a:pt x="301" y="161"/>
                    <a:pt x="232" y="334"/>
                    <a:pt x="171" y="491"/>
                  </a:cubicBezTo>
                  <a:cubicBezTo>
                    <a:pt x="87" y="706"/>
                    <a:pt x="10" y="913"/>
                    <a:pt x="2" y="1147"/>
                  </a:cubicBezTo>
                  <a:cubicBezTo>
                    <a:pt x="0" y="1240"/>
                    <a:pt x="70" y="1285"/>
                    <a:pt x="141" y="1285"/>
                  </a:cubicBezTo>
                  <a:cubicBezTo>
                    <a:pt x="214" y="1285"/>
                    <a:pt x="288" y="1238"/>
                    <a:pt x="290" y="1147"/>
                  </a:cubicBezTo>
                  <a:cubicBezTo>
                    <a:pt x="294" y="967"/>
                    <a:pt x="355" y="813"/>
                    <a:pt x="416" y="648"/>
                  </a:cubicBezTo>
                  <a:cubicBezTo>
                    <a:pt x="443" y="572"/>
                    <a:pt x="474" y="495"/>
                    <a:pt x="512" y="422"/>
                  </a:cubicBezTo>
                  <a:cubicBezTo>
                    <a:pt x="535" y="472"/>
                    <a:pt x="558" y="526"/>
                    <a:pt x="581" y="579"/>
                  </a:cubicBezTo>
                  <a:cubicBezTo>
                    <a:pt x="646" y="733"/>
                    <a:pt x="593" y="886"/>
                    <a:pt x="581" y="1043"/>
                  </a:cubicBezTo>
                  <a:cubicBezTo>
                    <a:pt x="574" y="1135"/>
                    <a:pt x="642" y="1181"/>
                    <a:pt x="713" y="1181"/>
                  </a:cubicBezTo>
                  <a:cubicBezTo>
                    <a:pt x="785" y="1181"/>
                    <a:pt x="861" y="1135"/>
                    <a:pt x="869" y="1043"/>
                  </a:cubicBezTo>
                  <a:cubicBezTo>
                    <a:pt x="880" y="894"/>
                    <a:pt x="922" y="752"/>
                    <a:pt x="892" y="602"/>
                  </a:cubicBezTo>
                  <a:cubicBezTo>
                    <a:pt x="869" y="495"/>
                    <a:pt x="796" y="399"/>
                    <a:pt x="761" y="292"/>
                  </a:cubicBezTo>
                  <a:lnTo>
                    <a:pt x="761" y="292"/>
                  </a:lnTo>
                  <a:cubicBezTo>
                    <a:pt x="991" y="338"/>
                    <a:pt x="1168" y="668"/>
                    <a:pt x="1118" y="878"/>
                  </a:cubicBezTo>
                  <a:cubicBezTo>
                    <a:pt x="1090" y="987"/>
                    <a:pt x="1181" y="1058"/>
                    <a:pt x="1266" y="1058"/>
                  </a:cubicBezTo>
                  <a:cubicBezTo>
                    <a:pt x="1323" y="1058"/>
                    <a:pt x="1377" y="1027"/>
                    <a:pt x="1394" y="955"/>
                  </a:cubicBezTo>
                  <a:cubicBezTo>
                    <a:pt x="1492" y="554"/>
                    <a:pt x="1161"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8"/>
            <p:cNvSpPr/>
            <p:nvPr/>
          </p:nvSpPr>
          <p:spPr>
            <a:xfrm>
              <a:off x="4510431" y="3287977"/>
              <a:ext cx="83627" cy="72080"/>
            </a:xfrm>
            <a:custGeom>
              <a:rect b="b" l="l" r="r" t="t"/>
              <a:pathLst>
                <a:path extrusionOk="0" h="1286" w="1492">
                  <a:moveTo>
                    <a:pt x="771" y="1"/>
                  </a:moveTo>
                  <a:cubicBezTo>
                    <a:pt x="331" y="1"/>
                    <a:pt x="0" y="555"/>
                    <a:pt x="95" y="956"/>
                  </a:cubicBezTo>
                  <a:cubicBezTo>
                    <a:pt x="113" y="1027"/>
                    <a:pt x="168" y="1058"/>
                    <a:pt x="224" y="1058"/>
                  </a:cubicBezTo>
                  <a:cubicBezTo>
                    <a:pt x="310" y="1058"/>
                    <a:pt x="400" y="988"/>
                    <a:pt x="374" y="879"/>
                  </a:cubicBezTo>
                  <a:cubicBezTo>
                    <a:pt x="321" y="668"/>
                    <a:pt x="501" y="339"/>
                    <a:pt x="731" y="293"/>
                  </a:cubicBezTo>
                  <a:lnTo>
                    <a:pt x="731" y="293"/>
                  </a:lnTo>
                  <a:cubicBezTo>
                    <a:pt x="693" y="400"/>
                    <a:pt x="624" y="496"/>
                    <a:pt x="601" y="603"/>
                  </a:cubicBezTo>
                  <a:cubicBezTo>
                    <a:pt x="566" y="753"/>
                    <a:pt x="612" y="898"/>
                    <a:pt x="624" y="1044"/>
                  </a:cubicBezTo>
                  <a:cubicBezTo>
                    <a:pt x="629" y="1136"/>
                    <a:pt x="705" y="1183"/>
                    <a:pt x="777" y="1183"/>
                  </a:cubicBezTo>
                  <a:cubicBezTo>
                    <a:pt x="849" y="1183"/>
                    <a:pt x="917" y="1137"/>
                    <a:pt x="911" y="1044"/>
                  </a:cubicBezTo>
                  <a:cubicBezTo>
                    <a:pt x="896" y="887"/>
                    <a:pt x="846" y="733"/>
                    <a:pt x="911" y="580"/>
                  </a:cubicBezTo>
                  <a:cubicBezTo>
                    <a:pt x="934" y="526"/>
                    <a:pt x="957" y="473"/>
                    <a:pt x="980" y="423"/>
                  </a:cubicBezTo>
                  <a:cubicBezTo>
                    <a:pt x="1015" y="496"/>
                    <a:pt x="1049" y="572"/>
                    <a:pt x="1076" y="649"/>
                  </a:cubicBezTo>
                  <a:cubicBezTo>
                    <a:pt x="1137" y="814"/>
                    <a:pt x="1199" y="971"/>
                    <a:pt x="1203" y="1147"/>
                  </a:cubicBezTo>
                  <a:cubicBezTo>
                    <a:pt x="1204" y="1238"/>
                    <a:pt x="1279" y="1285"/>
                    <a:pt x="1351" y="1285"/>
                  </a:cubicBezTo>
                  <a:cubicBezTo>
                    <a:pt x="1423" y="1285"/>
                    <a:pt x="1492" y="1240"/>
                    <a:pt x="1490" y="1147"/>
                  </a:cubicBezTo>
                  <a:cubicBezTo>
                    <a:pt x="1482" y="914"/>
                    <a:pt x="1406" y="710"/>
                    <a:pt x="1321" y="492"/>
                  </a:cubicBezTo>
                  <a:cubicBezTo>
                    <a:pt x="1256" y="335"/>
                    <a:pt x="1191" y="162"/>
                    <a:pt x="1034" y="78"/>
                  </a:cubicBezTo>
                  <a:cubicBezTo>
                    <a:pt x="1012" y="66"/>
                    <a:pt x="988" y="60"/>
                    <a:pt x="963" y="60"/>
                  </a:cubicBezTo>
                  <a:cubicBezTo>
                    <a:pt x="948" y="60"/>
                    <a:pt x="933" y="62"/>
                    <a:pt x="919" y="66"/>
                  </a:cubicBezTo>
                  <a:lnTo>
                    <a:pt x="900" y="66"/>
                  </a:lnTo>
                  <a:cubicBezTo>
                    <a:pt x="877" y="24"/>
                    <a:pt x="834" y="1"/>
                    <a:pt x="788" y="1"/>
                  </a:cubicBezTo>
                  <a:cubicBezTo>
                    <a:pt x="782" y="1"/>
                    <a:pt x="777" y="1"/>
                    <a:pt x="7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8"/>
            <p:cNvSpPr/>
            <p:nvPr/>
          </p:nvSpPr>
          <p:spPr>
            <a:xfrm>
              <a:off x="4351084" y="2431099"/>
              <a:ext cx="155202" cy="101507"/>
            </a:xfrm>
            <a:custGeom>
              <a:rect b="b" l="l" r="r" t="t"/>
              <a:pathLst>
                <a:path extrusionOk="0" h="1811" w="2769">
                  <a:moveTo>
                    <a:pt x="1328" y="1"/>
                  </a:moveTo>
                  <a:cubicBezTo>
                    <a:pt x="1240" y="1"/>
                    <a:pt x="1152" y="6"/>
                    <a:pt x="1063" y="16"/>
                  </a:cubicBezTo>
                  <a:cubicBezTo>
                    <a:pt x="867" y="31"/>
                    <a:pt x="660" y="20"/>
                    <a:pt x="461" y="69"/>
                  </a:cubicBezTo>
                  <a:cubicBezTo>
                    <a:pt x="331" y="104"/>
                    <a:pt x="1" y="227"/>
                    <a:pt x="51" y="499"/>
                  </a:cubicBezTo>
                  <a:cubicBezTo>
                    <a:pt x="81" y="644"/>
                    <a:pt x="223" y="702"/>
                    <a:pt x="304" y="759"/>
                  </a:cubicBezTo>
                  <a:cubicBezTo>
                    <a:pt x="493" y="903"/>
                    <a:pt x="895" y="1197"/>
                    <a:pt x="917" y="1197"/>
                  </a:cubicBezTo>
                  <a:cubicBezTo>
                    <a:pt x="917" y="1197"/>
                    <a:pt x="917" y="1197"/>
                    <a:pt x="917" y="1196"/>
                  </a:cubicBezTo>
                  <a:cubicBezTo>
                    <a:pt x="998" y="1262"/>
                    <a:pt x="1078" y="1323"/>
                    <a:pt x="1163" y="1388"/>
                  </a:cubicBezTo>
                  <a:cubicBezTo>
                    <a:pt x="1397" y="1566"/>
                    <a:pt x="1694" y="1810"/>
                    <a:pt x="1985" y="1810"/>
                  </a:cubicBezTo>
                  <a:cubicBezTo>
                    <a:pt x="1989" y="1810"/>
                    <a:pt x="1994" y="1810"/>
                    <a:pt x="1998" y="1810"/>
                  </a:cubicBezTo>
                  <a:cubicBezTo>
                    <a:pt x="2489" y="1798"/>
                    <a:pt x="2769" y="790"/>
                    <a:pt x="2382" y="403"/>
                  </a:cubicBezTo>
                  <a:cubicBezTo>
                    <a:pt x="2163" y="181"/>
                    <a:pt x="1837" y="50"/>
                    <a:pt x="1565" y="12"/>
                  </a:cubicBezTo>
                  <a:cubicBezTo>
                    <a:pt x="1485" y="5"/>
                    <a:pt x="1407"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8"/>
            <p:cNvSpPr/>
            <p:nvPr/>
          </p:nvSpPr>
          <p:spPr>
            <a:xfrm>
              <a:off x="4638055" y="2485019"/>
              <a:ext cx="127346" cy="86037"/>
            </a:xfrm>
            <a:custGeom>
              <a:rect b="b" l="l" r="r" t="t"/>
              <a:pathLst>
                <a:path extrusionOk="0" h="1535" w="2272">
                  <a:moveTo>
                    <a:pt x="1143" y="1"/>
                  </a:moveTo>
                  <a:cubicBezTo>
                    <a:pt x="453" y="1"/>
                    <a:pt x="0" y="1041"/>
                    <a:pt x="892" y="1450"/>
                  </a:cubicBezTo>
                  <a:cubicBezTo>
                    <a:pt x="1021" y="1509"/>
                    <a:pt x="1142" y="1535"/>
                    <a:pt x="1253" y="1535"/>
                  </a:cubicBezTo>
                  <a:cubicBezTo>
                    <a:pt x="1991" y="1535"/>
                    <a:pt x="2271" y="373"/>
                    <a:pt x="1394" y="47"/>
                  </a:cubicBezTo>
                  <a:cubicBezTo>
                    <a:pt x="1309" y="15"/>
                    <a:pt x="1224" y="1"/>
                    <a:pt x="114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8"/>
            <p:cNvSpPr/>
            <p:nvPr/>
          </p:nvSpPr>
          <p:spPr>
            <a:xfrm>
              <a:off x="4574607" y="2453687"/>
              <a:ext cx="74210" cy="57844"/>
            </a:xfrm>
            <a:custGeom>
              <a:rect b="b" l="l" r="r" t="t"/>
              <a:pathLst>
                <a:path extrusionOk="0" h="1032" w="1324">
                  <a:moveTo>
                    <a:pt x="1148" y="1"/>
                  </a:moveTo>
                  <a:cubicBezTo>
                    <a:pt x="1067" y="1"/>
                    <a:pt x="987" y="53"/>
                    <a:pt x="985" y="161"/>
                  </a:cubicBezTo>
                  <a:cubicBezTo>
                    <a:pt x="985" y="165"/>
                    <a:pt x="943" y="694"/>
                    <a:pt x="625" y="705"/>
                  </a:cubicBezTo>
                  <a:cubicBezTo>
                    <a:pt x="620" y="706"/>
                    <a:pt x="616" y="706"/>
                    <a:pt x="612" y="706"/>
                  </a:cubicBezTo>
                  <a:cubicBezTo>
                    <a:pt x="555" y="706"/>
                    <a:pt x="499" y="683"/>
                    <a:pt x="460" y="644"/>
                  </a:cubicBezTo>
                  <a:cubicBezTo>
                    <a:pt x="349" y="540"/>
                    <a:pt x="326" y="314"/>
                    <a:pt x="326" y="238"/>
                  </a:cubicBezTo>
                  <a:cubicBezTo>
                    <a:pt x="326" y="128"/>
                    <a:pt x="244" y="74"/>
                    <a:pt x="163" y="74"/>
                  </a:cubicBezTo>
                  <a:cubicBezTo>
                    <a:pt x="81" y="74"/>
                    <a:pt x="0" y="128"/>
                    <a:pt x="0" y="238"/>
                  </a:cubicBezTo>
                  <a:cubicBezTo>
                    <a:pt x="0" y="280"/>
                    <a:pt x="4" y="659"/>
                    <a:pt x="230" y="882"/>
                  </a:cubicBezTo>
                  <a:cubicBezTo>
                    <a:pt x="253" y="905"/>
                    <a:pt x="276" y="924"/>
                    <a:pt x="303" y="943"/>
                  </a:cubicBezTo>
                  <a:cubicBezTo>
                    <a:pt x="397" y="1001"/>
                    <a:pt x="505" y="1031"/>
                    <a:pt x="617" y="1031"/>
                  </a:cubicBezTo>
                  <a:cubicBezTo>
                    <a:pt x="623" y="1031"/>
                    <a:pt x="630" y="1031"/>
                    <a:pt x="636" y="1031"/>
                  </a:cubicBezTo>
                  <a:cubicBezTo>
                    <a:pt x="1127" y="1016"/>
                    <a:pt x="1292" y="491"/>
                    <a:pt x="1311" y="180"/>
                  </a:cubicBezTo>
                  <a:cubicBezTo>
                    <a:pt x="1323" y="62"/>
                    <a:pt x="1235" y="1"/>
                    <a:pt x="11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8"/>
            <p:cNvSpPr/>
            <p:nvPr/>
          </p:nvSpPr>
          <p:spPr>
            <a:xfrm>
              <a:off x="5018209" y="2439563"/>
              <a:ext cx="211477" cy="397282"/>
            </a:xfrm>
            <a:custGeom>
              <a:rect b="b" l="l" r="r" t="t"/>
              <a:pathLst>
                <a:path extrusionOk="0" h="7088" w="3773">
                  <a:moveTo>
                    <a:pt x="2823" y="1"/>
                  </a:moveTo>
                  <a:cubicBezTo>
                    <a:pt x="2639" y="1"/>
                    <a:pt x="2450" y="77"/>
                    <a:pt x="2282" y="244"/>
                  </a:cubicBezTo>
                  <a:cubicBezTo>
                    <a:pt x="1350" y="1337"/>
                    <a:pt x="683" y="2740"/>
                    <a:pt x="35" y="4147"/>
                  </a:cubicBezTo>
                  <a:cubicBezTo>
                    <a:pt x="135" y="4710"/>
                    <a:pt x="165" y="5286"/>
                    <a:pt x="139" y="5857"/>
                  </a:cubicBezTo>
                  <a:cubicBezTo>
                    <a:pt x="112" y="6267"/>
                    <a:pt x="66" y="6677"/>
                    <a:pt x="1" y="7087"/>
                  </a:cubicBezTo>
                  <a:cubicBezTo>
                    <a:pt x="1641" y="5899"/>
                    <a:pt x="3466" y="4135"/>
                    <a:pt x="3719" y="1337"/>
                  </a:cubicBezTo>
                  <a:cubicBezTo>
                    <a:pt x="3772" y="542"/>
                    <a:pt x="3314" y="1"/>
                    <a:pt x="2823" y="1"/>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8"/>
            <p:cNvSpPr/>
            <p:nvPr/>
          </p:nvSpPr>
          <p:spPr>
            <a:xfrm>
              <a:off x="5018657" y="2597845"/>
              <a:ext cx="314384" cy="246396"/>
            </a:xfrm>
            <a:custGeom>
              <a:rect b="b" l="l" r="r" t="t"/>
              <a:pathLst>
                <a:path extrusionOk="0" h="4396" w="5609">
                  <a:moveTo>
                    <a:pt x="4321" y="0"/>
                  </a:moveTo>
                  <a:cubicBezTo>
                    <a:pt x="2826" y="119"/>
                    <a:pt x="1461" y="1005"/>
                    <a:pt x="92" y="1791"/>
                  </a:cubicBezTo>
                  <a:cubicBezTo>
                    <a:pt x="138" y="2201"/>
                    <a:pt x="154" y="2619"/>
                    <a:pt x="131" y="3033"/>
                  </a:cubicBezTo>
                  <a:cubicBezTo>
                    <a:pt x="104" y="3443"/>
                    <a:pt x="62" y="3834"/>
                    <a:pt x="0" y="4214"/>
                  </a:cubicBezTo>
                  <a:cubicBezTo>
                    <a:pt x="508" y="4322"/>
                    <a:pt x="1034" y="4395"/>
                    <a:pt x="1557" y="4395"/>
                  </a:cubicBezTo>
                  <a:cubicBezTo>
                    <a:pt x="2876" y="4395"/>
                    <a:pt x="4173" y="3931"/>
                    <a:pt x="5088" y="2408"/>
                  </a:cubicBezTo>
                  <a:cubicBezTo>
                    <a:pt x="5609" y="1472"/>
                    <a:pt x="5107" y="35"/>
                    <a:pt x="4321"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8"/>
            <p:cNvSpPr/>
            <p:nvPr/>
          </p:nvSpPr>
          <p:spPr>
            <a:xfrm>
              <a:off x="4380707" y="2804778"/>
              <a:ext cx="228572" cy="389547"/>
            </a:xfrm>
            <a:custGeom>
              <a:rect b="b" l="l" r="r" t="t"/>
              <a:pathLst>
                <a:path extrusionOk="0" h="6950" w="4078">
                  <a:moveTo>
                    <a:pt x="0" y="0"/>
                  </a:moveTo>
                  <a:lnTo>
                    <a:pt x="0" y="0"/>
                  </a:lnTo>
                  <a:cubicBezTo>
                    <a:pt x="84" y="403"/>
                    <a:pt x="150" y="813"/>
                    <a:pt x="192" y="1223"/>
                  </a:cubicBezTo>
                  <a:cubicBezTo>
                    <a:pt x="249" y="1790"/>
                    <a:pt x="242" y="2366"/>
                    <a:pt x="169" y="2933"/>
                  </a:cubicBezTo>
                  <a:cubicBezTo>
                    <a:pt x="886" y="4313"/>
                    <a:pt x="1614" y="5682"/>
                    <a:pt x="2599" y="6732"/>
                  </a:cubicBezTo>
                  <a:cubicBezTo>
                    <a:pt x="2765" y="6882"/>
                    <a:pt x="2945" y="6950"/>
                    <a:pt x="3119" y="6950"/>
                  </a:cubicBezTo>
                  <a:cubicBezTo>
                    <a:pt x="3623" y="6950"/>
                    <a:pt x="4077" y="6381"/>
                    <a:pt x="3983" y="5574"/>
                  </a:cubicBezTo>
                  <a:cubicBezTo>
                    <a:pt x="3604" y="2787"/>
                    <a:pt x="1695" y="1112"/>
                    <a:pt x="0"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8"/>
            <p:cNvSpPr/>
            <p:nvPr/>
          </p:nvSpPr>
          <p:spPr>
            <a:xfrm>
              <a:off x="4381099" y="2792896"/>
              <a:ext cx="321503" cy="239502"/>
            </a:xfrm>
            <a:custGeom>
              <a:rect b="b" l="l" r="r" t="t"/>
              <a:pathLst>
                <a:path extrusionOk="0" h="4273" w="5736">
                  <a:moveTo>
                    <a:pt x="1794" y="0"/>
                  </a:moveTo>
                  <a:cubicBezTo>
                    <a:pt x="1191" y="0"/>
                    <a:pt x="582" y="106"/>
                    <a:pt x="1" y="258"/>
                  </a:cubicBezTo>
                  <a:cubicBezTo>
                    <a:pt x="81" y="638"/>
                    <a:pt x="143" y="1029"/>
                    <a:pt x="185" y="1435"/>
                  </a:cubicBezTo>
                  <a:cubicBezTo>
                    <a:pt x="231" y="1845"/>
                    <a:pt x="235" y="2263"/>
                    <a:pt x="208" y="2677"/>
                  </a:cubicBezTo>
                  <a:cubicBezTo>
                    <a:pt x="1611" y="3398"/>
                    <a:pt x="3014" y="4218"/>
                    <a:pt x="4513" y="4272"/>
                  </a:cubicBezTo>
                  <a:cubicBezTo>
                    <a:pt x="5299" y="4199"/>
                    <a:pt x="5736" y="2739"/>
                    <a:pt x="5169" y="1830"/>
                  </a:cubicBezTo>
                  <a:cubicBezTo>
                    <a:pt x="4244" y="442"/>
                    <a:pt x="3029" y="0"/>
                    <a:pt x="1794" y="0"/>
                  </a:cubicBezTo>
                  <a:close/>
                </a:path>
              </a:pathLst>
            </a:custGeom>
            <a:solidFill>
              <a:srgbClr val="000000">
                <a:alpha val="153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8"/>
            <p:cNvSpPr/>
            <p:nvPr/>
          </p:nvSpPr>
          <p:spPr>
            <a:xfrm>
              <a:off x="4995910" y="2482188"/>
              <a:ext cx="310573" cy="364381"/>
            </a:xfrm>
            <a:custGeom>
              <a:rect b="b" l="l" r="r" t="t"/>
              <a:pathLst>
                <a:path extrusionOk="0" h="6501" w="5541">
                  <a:moveTo>
                    <a:pt x="4130" y="1"/>
                  </a:moveTo>
                  <a:cubicBezTo>
                    <a:pt x="4035" y="1"/>
                    <a:pt x="3939" y="18"/>
                    <a:pt x="3842" y="56"/>
                  </a:cubicBezTo>
                  <a:cubicBezTo>
                    <a:pt x="2163" y="934"/>
                    <a:pt x="1392" y="2337"/>
                    <a:pt x="27" y="3863"/>
                  </a:cubicBezTo>
                  <a:cubicBezTo>
                    <a:pt x="112" y="4388"/>
                    <a:pt x="138" y="4921"/>
                    <a:pt x="112" y="5454"/>
                  </a:cubicBezTo>
                  <a:cubicBezTo>
                    <a:pt x="89" y="5814"/>
                    <a:pt x="50" y="6163"/>
                    <a:pt x="0" y="6500"/>
                  </a:cubicBezTo>
                  <a:cubicBezTo>
                    <a:pt x="2151" y="6136"/>
                    <a:pt x="4145" y="5435"/>
                    <a:pt x="5199" y="2279"/>
                  </a:cubicBezTo>
                  <a:cubicBezTo>
                    <a:pt x="5540" y="1157"/>
                    <a:pt x="4897" y="1"/>
                    <a:pt x="41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8"/>
            <p:cNvSpPr/>
            <p:nvPr/>
          </p:nvSpPr>
          <p:spPr>
            <a:xfrm>
              <a:off x="4377463" y="2804767"/>
              <a:ext cx="324529" cy="353339"/>
            </a:xfrm>
            <a:custGeom>
              <a:rect b="b" l="l" r="r" t="t"/>
              <a:pathLst>
                <a:path extrusionOk="0" h="6304" w="5790">
                  <a:moveTo>
                    <a:pt x="1" y="0"/>
                  </a:moveTo>
                  <a:lnTo>
                    <a:pt x="1" y="0"/>
                  </a:lnTo>
                  <a:cubicBezTo>
                    <a:pt x="70" y="338"/>
                    <a:pt x="119" y="683"/>
                    <a:pt x="158" y="1043"/>
                  </a:cubicBezTo>
                  <a:cubicBezTo>
                    <a:pt x="211" y="1572"/>
                    <a:pt x="208" y="2105"/>
                    <a:pt x="150" y="2634"/>
                  </a:cubicBezTo>
                  <a:cubicBezTo>
                    <a:pt x="1584" y="4095"/>
                    <a:pt x="2420" y="5463"/>
                    <a:pt x="4137" y="6261"/>
                  </a:cubicBezTo>
                  <a:cubicBezTo>
                    <a:pt x="4223" y="6289"/>
                    <a:pt x="4308" y="6303"/>
                    <a:pt x="4392" y="6303"/>
                  </a:cubicBezTo>
                  <a:cubicBezTo>
                    <a:pt x="5176" y="6303"/>
                    <a:pt x="5789" y="5099"/>
                    <a:pt x="5391" y="3980"/>
                  </a:cubicBezTo>
                  <a:cubicBezTo>
                    <a:pt x="4187" y="871"/>
                    <a:pt x="2167" y="26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37" name="Google Shape;9237;p68"/>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a:t>
            </a:r>
            <a:r>
              <a:rPr lang="en">
                <a:solidFill>
                  <a:schemeClr val="lt1"/>
                </a:solidFill>
              </a:rPr>
              <a:t>resources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41" name="Shape 9241"/>
        <p:cNvGrpSpPr/>
        <p:nvPr/>
      </p:nvGrpSpPr>
      <p:grpSpPr>
        <a:xfrm>
          <a:off x="0" y="0"/>
          <a:ext cx="0" cy="0"/>
          <a:chOff x="0" y="0"/>
          <a:chExt cx="0" cy="0"/>
        </a:xfrm>
      </p:grpSpPr>
      <p:sp>
        <p:nvSpPr>
          <p:cNvPr id="9242" name="Google Shape;9242;p69"/>
          <p:cNvSpPr txBox="1"/>
          <p:nvPr>
            <p:ph idx="1" type="body"/>
          </p:nvPr>
        </p:nvSpPr>
        <p:spPr>
          <a:xfrm>
            <a:off x="724050" y="1678400"/>
            <a:ext cx="6111900" cy="8623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lnSpc>
                <a:spcPct val="100000"/>
              </a:lnSpc>
              <a:spcBef>
                <a:spcPts val="1600"/>
              </a:spcBef>
              <a:spcAft>
                <a:spcPts val="0"/>
              </a:spcAft>
              <a:buNone/>
            </a:pPr>
            <a:r>
              <a:rPr lang="en" sz="2500">
                <a:solidFill>
                  <a:schemeClr val="dk1"/>
                </a:solidFill>
                <a:latin typeface="Titan One"/>
                <a:ea typeface="Titan One"/>
                <a:cs typeface="Titan One"/>
                <a:sym typeface="Titan One"/>
              </a:rPr>
              <a:t>Vectors</a:t>
            </a:r>
            <a:endParaRPr sz="2500">
              <a:solidFill>
                <a:schemeClr val="dk1"/>
              </a:solidFill>
              <a:latin typeface="Titan One"/>
              <a:ea typeface="Titan One"/>
              <a:cs typeface="Titan One"/>
              <a:sym typeface="Titan One"/>
            </a:endParaRPr>
          </a:p>
          <a:p>
            <a:pPr indent="-342900" lvl="0" marL="457200" rtl="0" algn="l">
              <a:lnSpc>
                <a:spcPct val="100000"/>
              </a:lnSpc>
              <a:spcBef>
                <a:spcPts val="1000"/>
              </a:spcBef>
              <a:spcAft>
                <a:spcPts val="0"/>
              </a:spcAft>
              <a:buClr>
                <a:schemeClr val="dk2"/>
              </a:buClr>
              <a:buSzPts val="1800"/>
              <a:buChar char="●"/>
            </a:pPr>
            <a:r>
              <a:rPr lang="en">
                <a:uFill>
                  <a:noFill/>
                </a:uFill>
                <a:hlinkClick r:id="rId3"/>
              </a:rPr>
              <a:t>Handwriting practice with cute insects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4"/>
              </a:rPr>
              <a:t>Handwriting practice worksheet for kids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5"/>
              </a:rPr>
              <a:t>Handwriting practice template</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6"/>
              </a:rPr>
              <a:t>Hand drawn flat design sudoku game</a:t>
            </a:r>
            <a:endParaRPr/>
          </a:p>
          <a:p>
            <a:pPr indent="-342900" lvl="0" marL="457200" rtl="0" algn="l">
              <a:lnSpc>
                <a:spcPct val="100000"/>
              </a:lnSpc>
              <a:spcBef>
                <a:spcPts val="0"/>
              </a:spcBef>
              <a:spcAft>
                <a:spcPts val="0"/>
              </a:spcAft>
              <a:buClr>
                <a:schemeClr val="dk2"/>
              </a:buClr>
              <a:buSzPts val="1800"/>
              <a:buChar char="●"/>
            </a:pPr>
            <a:r>
              <a:rPr lang="en">
                <a:solidFill>
                  <a:schemeClr val="hlink"/>
                </a:solidFill>
                <a:uFill>
                  <a:noFill/>
                </a:uFill>
                <a:hlinkClick r:id="rId7"/>
              </a:rPr>
              <a:t>Hand drawn weather effects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8"/>
              </a:rPr>
              <a:t>Pack of hand drawn birds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9"/>
              </a:rPr>
              <a:t>Hand drawn autumn forest animals collection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0"/>
              </a:rPr>
              <a:t>Handwriting practice for kids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1"/>
              </a:rPr>
              <a:t>Counting game with planets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2"/>
              </a:rPr>
              <a:t>Counting game template</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3"/>
              </a:rPr>
              <a:t>Handwriting practice worksheet for kids with cute elements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4"/>
              </a:rPr>
              <a:t>Flat planet collection in outer space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5"/>
              </a:rPr>
              <a:t>Handwriting practice with insects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6"/>
              </a:rPr>
              <a:t>Hand drawn healthy food background</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7"/>
              </a:rPr>
              <a:t>Hand drawn fruit collection</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8"/>
              </a:rPr>
              <a:t>Worldwide food day with variety of nutritious food</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19"/>
              </a:rPr>
              <a:t>Woman trying to choose a category of food</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0"/>
              </a:rPr>
              <a:t>Hand drawn collection of space stickers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1"/>
              </a:rPr>
              <a:t>Space planets collection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2"/>
              </a:rPr>
              <a:t>Hand drawn flat design seasons collection</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3"/>
              </a:rPr>
              <a:t>Marine life character collection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4"/>
              </a:rPr>
              <a:t>Collection of smiley animal faces</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5"/>
              </a:rPr>
              <a:t>Smiley animal faces with flat design</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6"/>
              </a:rPr>
              <a:t>Set of six fish</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7"/>
              </a:rPr>
              <a:t>Set of six colorful fish </a:t>
            </a:r>
            <a:endParaRPr/>
          </a:p>
          <a:p>
            <a:pPr indent="-342900" lvl="0" marL="457200" rtl="0" algn="l">
              <a:lnSpc>
                <a:spcPct val="100000"/>
              </a:lnSpc>
              <a:spcBef>
                <a:spcPts val="0"/>
              </a:spcBef>
              <a:spcAft>
                <a:spcPts val="0"/>
              </a:spcAft>
              <a:buClr>
                <a:schemeClr val="dk2"/>
              </a:buClr>
              <a:buSzPts val="1800"/>
              <a:buChar char="●"/>
            </a:pPr>
            <a:r>
              <a:rPr lang="en">
                <a:uFill>
                  <a:noFill/>
                </a:uFill>
                <a:hlinkClick r:id="rId28"/>
              </a:rPr>
              <a:t>Flat farm animal collection</a:t>
            </a:r>
            <a:endParaRPr/>
          </a:p>
        </p:txBody>
      </p:sp>
      <p:grpSp>
        <p:nvGrpSpPr>
          <p:cNvPr id="9243" name="Google Shape;9243;p69"/>
          <p:cNvGrpSpPr/>
          <p:nvPr/>
        </p:nvGrpSpPr>
        <p:grpSpPr>
          <a:xfrm flipH="1">
            <a:off x="200310" y="182838"/>
            <a:ext cx="1279585" cy="1242239"/>
            <a:chOff x="5931850" y="326975"/>
            <a:chExt cx="1279585" cy="1242239"/>
          </a:xfrm>
        </p:grpSpPr>
        <p:sp>
          <p:nvSpPr>
            <p:cNvPr id="9244" name="Google Shape;9244;p6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5" name="Google Shape;9265;p69"/>
          <p:cNvGrpSpPr/>
          <p:nvPr/>
        </p:nvGrpSpPr>
        <p:grpSpPr>
          <a:xfrm flipH="1">
            <a:off x="6233899" y="2795204"/>
            <a:ext cx="1014711" cy="985096"/>
            <a:chOff x="5931850" y="326975"/>
            <a:chExt cx="1279585" cy="1242239"/>
          </a:xfrm>
        </p:grpSpPr>
        <p:sp>
          <p:nvSpPr>
            <p:cNvPr id="9266" name="Google Shape;9266;p6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7" name="Google Shape;9287;p69"/>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291" name="Shape 9291"/>
        <p:cNvGrpSpPr/>
        <p:nvPr/>
      </p:nvGrpSpPr>
      <p:grpSpPr>
        <a:xfrm>
          <a:off x="0" y="0"/>
          <a:ext cx="0" cy="0"/>
          <a:chOff x="0" y="0"/>
          <a:chExt cx="0" cy="0"/>
        </a:xfrm>
      </p:grpSpPr>
      <p:sp>
        <p:nvSpPr>
          <p:cNvPr id="9292" name="Google Shape;9292;p70"/>
          <p:cNvSpPr txBox="1"/>
          <p:nvPr>
            <p:ph idx="4294967295" type="title"/>
          </p:nvPr>
        </p:nvSpPr>
        <p:spPr>
          <a:xfrm>
            <a:off x="883075" y="1940400"/>
            <a:ext cx="5826600" cy="100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9293" name="Google Shape;9293;p70"/>
          <p:cNvSpPr txBox="1"/>
          <p:nvPr>
            <p:ph idx="4294967295" type="body"/>
          </p:nvPr>
        </p:nvSpPr>
        <p:spPr>
          <a:xfrm>
            <a:off x="866746" y="8573607"/>
            <a:ext cx="58266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Arial"/>
                <a:ea typeface="Arial"/>
                <a:cs typeface="Arial"/>
                <a:sym typeface="Arial"/>
              </a:rPr>
              <a:t>For more information about editing slides, please read our FAQs or visit Slidesgo School:</a:t>
            </a:r>
            <a:endParaRPr sz="1300">
              <a:solidFill>
                <a:srgbClr val="FFFFFF"/>
              </a:solidFill>
              <a:latin typeface="Arial"/>
              <a:ea typeface="Arial"/>
              <a:cs typeface="Arial"/>
              <a:sym typeface="Arial"/>
            </a:endParaRPr>
          </a:p>
          <a:p>
            <a:pPr indent="0" lvl="0" marL="0" rtl="0" algn="ctr">
              <a:spcBef>
                <a:spcPts val="0"/>
              </a:spcBef>
              <a:spcAft>
                <a:spcPts val="0"/>
              </a:spcAft>
              <a:buNone/>
            </a:pPr>
            <a:r>
              <a:rPr lang="en" sz="1300" u="sng">
                <a:solidFill>
                  <a:srgbClr val="869FB2"/>
                </a:solidFill>
                <a:latin typeface="Arial"/>
                <a:ea typeface="Arial"/>
                <a:cs typeface="Arial"/>
                <a:sym typeface="Arial"/>
                <a:hlinkClick r:id="rId3">
                  <a:extLst>
                    <a:ext uri="{A12FA001-AC4F-418D-AE19-62706E023703}">
                      <ahyp:hlinkClr val="tx"/>
                    </a:ext>
                  </a:extLst>
                </a:hlinkClick>
              </a:rPr>
              <a:t>https://slidesgo.com/faqs</a:t>
            </a:r>
            <a:r>
              <a:rPr lang="en" sz="1300">
                <a:solidFill>
                  <a:srgbClr val="FFFFFF"/>
                </a:solidFill>
                <a:latin typeface="Arial"/>
                <a:ea typeface="Arial"/>
                <a:cs typeface="Arial"/>
                <a:sym typeface="Arial"/>
              </a:rPr>
              <a:t> and </a:t>
            </a:r>
            <a:r>
              <a:rPr lang="en" sz="1300" u="sng">
                <a:solidFill>
                  <a:srgbClr val="869FB2"/>
                </a:solidFill>
                <a:latin typeface="Arial"/>
                <a:ea typeface="Arial"/>
                <a:cs typeface="Arial"/>
                <a:sym typeface="Arial"/>
                <a:hlinkClick r:id="rId4">
                  <a:extLst>
                    <a:ext uri="{A12FA001-AC4F-418D-AE19-62706E023703}">
                      <ahyp:hlinkClr val="tx"/>
                    </a:ext>
                  </a:extLst>
                </a:hlinkClick>
              </a:rPr>
              <a:t>https://slidesgo.com/slidesgo-school</a:t>
            </a:r>
            <a:endParaRPr sz="1300" u="sng">
              <a:solidFill>
                <a:srgbClr val="869FB2"/>
              </a:solidFill>
              <a:latin typeface="Arial"/>
              <a:ea typeface="Arial"/>
              <a:cs typeface="Arial"/>
              <a:sym typeface="Arial"/>
            </a:endParaRPr>
          </a:p>
        </p:txBody>
      </p:sp>
      <p:sp>
        <p:nvSpPr>
          <p:cNvPr id="9294" name="Google Shape;9294;p70"/>
          <p:cNvSpPr txBox="1"/>
          <p:nvPr/>
        </p:nvSpPr>
        <p:spPr>
          <a:xfrm>
            <a:off x="1411366" y="2702777"/>
            <a:ext cx="5019600" cy="55455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1400"/>
              </a:spcBef>
              <a:spcAft>
                <a:spcPts val="0"/>
              </a:spcAft>
              <a:buNone/>
            </a:pPr>
            <a:r>
              <a:rPr lang="en">
                <a:solidFill>
                  <a:srgbClr val="FFFFFF"/>
                </a:solidFill>
              </a:rPr>
              <a:t>If you have a free account, in order to use this template, you must credit </a:t>
            </a:r>
            <a:r>
              <a:rPr b="1" lang="en">
                <a:solidFill>
                  <a:srgbClr val="869FB2"/>
                </a:solidFill>
                <a:uFill>
                  <a:noFill/>
                </a:uFill>
                <a:hlinkClick r:id="rId5">
                  <a:extLst>
                    <a:ext uri="{A12FA001-AC4F-418D-AE19-62706E023703}">
                      <ahyp:hlinkClr val="tx"/>
                    </a:ext>
                  </a:extLst>
                </a:hlinkClick>
              </a:rPr>
              <a:t>Slidesgo</a:t>
            </a:r>
            <a:r>
              <a:rPr lang="en">
                <a:solidFill>
                  <a:srgbClr val="435D74"/>
                </a:solidFill>
              </a:rPr>
              <a:t> </a:t>
            </a:r>
            <a:r>
              <a:rPr lang="en">
                <a:solidFill>
                  <a:srgbClr val="FFFFFF"/>
                </a:solidFill>
              </a:rPr>
              <a:t>by keeping the </a:t>
            </a:r>
            <a:r>
              <a:rPr b="1" lang="en" u="sng">
                <a:solidFill>
                  <a:schemeClr val="accent3"/>
                </a:solidFill>
                <a:hlinkClick action="ppaction://hlinksldjump" r:id="rId6">
                  <a:extLst>
                    <a:ext uri="{A12FA001-AC4F-418D-AE19-62706E023703}">
                      <ahyp:hlinkClr val="tx"/>
                    </a:ext>
                  </a:extLst>
                </a:hlinkClick>
              </a:rPr>
              <a:t>Thanks</a:t>
            </a:r>
            <a:r>
              <a:rPr lang="en" u="sng">
                <a:solidFill>
                  <a:srgbClr val="869FB2"/>
                </a:solidFill>
              </a:rPr>
              <a:t> </a:t>
            </a:r>
            <a:r>
              <a:rPr lang="en">
                <a:solidFill>
                  <a:srgbClr val="FFFFFF"/>
                </a:solidFill>
              </a:rPr>
              <a:t>slide. Please refer to the next slide to read the instructions for premium users.</a:t>
            </a:r>
            <a:endParaRPr sz="1700">
              <a:solidFill>
                <a:srgbClr val="FFFFFF"/>
              </a:solidFill>
            </a:endParaRPr>
          </a:p>
          <a:p>
            <a:pPr indent="0" lvl="0" marL="0" rtl="0" algn="l">
              <a:lnSpc>
                <a:spcPct val="115000"/>
              </a:lnSpc>
              <a:spcBef>
                <a:spcPts val="1400"/>
              </a:spcBef>
              <a:spcAft>
                <a:spcPts val="0"/>
              </a:spcAft>
              <a:buNone/>
            </a:pPr>
            <a:r>
              <a:rPr b="1" lang="en" sz="1300">
                <a:solidFill>
                  <a:srgbClr val="869FB2"/>
                </a:solidFill>
              </a:rPr>
              <a:t>As a free user, you are allowed to:</a:t>
            </a:r>
            <a:endParaRPr b="1" sz="1300">
              <a:solidFill>
                <a:srgbClr val="869FB2"/>
              </a:solidFill>
            </a:endParaRPr>
          </a:p>
          <a:p>
            <a:pPr indent="0" lvl="0" marL="0" rtl="0" algn="l">
              <a:lnSpc>
                <a:spcPct val="115000"/>
              </a:lnSpc>
              <a:spcBef>
                <a:spcPts val="400"/>
              </a:spcBef>
              <a:spcAft>
                <a:spcPts val="0"/>
              </a:spcAft>
              <a:buNone/>
            </a:pPr>
            <a:r>
              <a:rPr lang="en" sz="1300">
                <a:solidFill>
                  <a:srgbClr val="FFFFFF"/>
                </a:solidFill>
              </a:rPr>
              <a:t>- Modify this template.</a:t>
            </a:r>
            <a:endParaRPr sz="1300">
              <a:solidFill>
                <a:srgbClr val="FFFFFF"/>
              </a:solidFill>
            </a:endParaRPr>
          </a:p>
          <a:p>
            <a:pPr indent="0" lvl="0" marL="0" rtl="0" algn="l">
              <a:lnSpc>
                <a:spcPct val="115000"/>
              </a:lnSpc>
              <a:spcBef>
                <a:spcPts val="0"/>
              </a:spcBef>
              <a:spcAft>
                <a:spcPts val="0"/>
              </a:spcAft>
              <a:buNone/>
            </a:pPr>
            <a:r>
              <a:rPr lang="en" sz="1300">
                <a:solidFill>
                  <a:srgbClr val="FFFFFF"/>
                </a:solidFill>
              </a:rPr>
              <a:t>- Use it for both personal and commercial projects.</a:t>
            </a:r>
            <a:endParaRPr sz="1300">
              <a:solidFill>
                <a:srgbClr val="FFFFFF"/>
              </a:solidFill>
            </a:endParaRPr>
          </a:p>
          <a:p>
            <a:pPr indent="0" lvl="0" marL="0" rtl="0" algn="l">
              <a:lnSpc>
                <a:spcPct val="115000"/>
              </a:lnSpc>
              <a:spcBef>
                <a:spcPts val="1400"/>
              </a:spcBef>
              <a:spcAft>
                <a:spcPts val="0"/>
              </a:spcAft>
              <a:buNone/>
            </a:pPr>
            <a:r>
              <a:rPr b="1" lang="en" sz="1300">
                <a:solidFill>
                  <a:srgbClr val="869FB2"/>
                </a:solidFill>
              </a:rPr>
              <a:t>You are not allowed to:</a:t>
            </a:r>
            <a:endParaRPr b="1" sz="1300">
              <a:solidFill>
                <a:srgbClr val="869FB2"/>
              </a:solidFill>
            </a:endParaRPr>
          </a:p>
          <a:p>
            <a:pPr indent="0" lvl="0" marL="0" rtl="0" algn="l">
              <a:lnSpc>
                <a:spcPct val="115000"/>
              </a:lnSpc>
              <a:spcBef>
                <a:spcPts val="400"/>
              </a:spcBef>
              <a:spcAft>
                <a:spcPts val="0"/>
              </a:spcAft>
              <a:buNone/>
            </a:pPr>
            <a:r>
              <a:rPr lang="en" sz="1300">
                <a:solidFill>
                  <a:srgbClr val="FFFFFF"/>
                </a:solidFill>
              </a:rPr>
              <a:t>- Sublicense, sell or rent any of Slidesgo Content (or a modified version of Slidesgo Content).</a:t>
            </a:r>
            <a:endParaRPr sz="1300">
              <a:solidFill>
                <a:srgbClr val="FFFFFF"/>
              </a:solidFill>
            </a:endParaRPr>
          </a:p>
          <a:p>
            <a:pPr indent="0" lvl="0" marL="0" rtl="0" algn="l">
              <a:lnSpc>
                <a:spcPct val="115000"/>
              </a:lnSpc>
              <a:spcBef>
                <a:spcPts val="0"/>
              </a:spcBef>
              <a:spcAft>
                <a:spcPts val="0"/>
              </a:spcAft>
              <a:buNone/>
            </a:pPr>
            <a:r>
              <a:rPr lang="en" sz="1300">
                <a:solidFill>
                  <a:srgbClr val="FFFFFF"/>
                </a:solidFill>
              </a:rPr>
              <a:t>- Distribute Slidesgo Content unless it has been expressly authorized by Slidesgo.</a:t>
            </a:r>
            <a:endParaRPr sz="1300">
              <a:solidFill>
                <a:srgbClr val="FFFFFF"/>
              </a:solidFill>
            </a:endParaRPr>
          </a:p>
          <a:p>
            <a:pPr indent="0" lvl="0" marL="0" rtl="0" algn="l">
              <a:lnSpc>
                <a:spcPct val="115000"/>
              </a:lnSpc>
              <a:spcBef>
                <a:spcPts val="0"/>
              </a:spcBef>
              <a:spcAft>
                <a:spcPts val="0"/>
              </a:spcAft>
              <a:buNone/>
            </a:pPr>
            <a:r>
              <a:rPr lang="en" sz="1300">
                <a:solidFill>
                  <a:srgbClr val="FFFFFF"/>
                </a:solidFill>
              </a:rPr>
              <a:t>- Include Slidesgo Content in an online or offline database or file.</a:t>
            </a:r>
            <a:endParaRPr sz="1300">
              <a:solidFill>
                <a:srgbClr val="FFFFFF"/>
              </a:solidFill>
            </a:endParaRPr>
          </a:p>
          <a:p>
            <a:pPr indent="0" lvl="0" marL="0" rtl="0" algn="l">
              <a:lnSpc>
                <a:spcPct val="115000"/>
              </a:lnSpc>
              <a:spcBef>
                <a:spcPts val="0"/>
              </a:spcBef>
              <a:spcAft>
                <a:spcPts val="0"/>
              </a:spcAft>
              <a:buNone/>
            </a:pPr>
            <a:r>
              <a:rPr lang="en" sz="1300">
                <a:solidFill>
                  <a:srgbClr val="FFFFFF"/>
                </a:solidFill>
              </a:rPr>
              <a:t>- Offer Slidesgo templates (or modified versions of Slidesgo templates) for download.</a:t>
            </a:r>
            <a:endParaRPr sz="1300">
              <a:solidFill>
                <a:srgbClr val="FFFFFF"/>
              </a:solidFill>
            </a:endParaRPr>
          </a:p>
          <a:p>
            <a:pPr indent="0" lvl="0" marL="0" rtl="0" algn="l">
              <a:lnSpc>
                <a:spcPct val="115000"/>
              </a:lnSpc>
              <a:spcBef>
                <a:spcPts val="0"/>
              </a:spcBef>
              <a:spcAft>
                <a:spcPts val="0"/>
              </a:spcAft>
              <a:buNone/>
            </a:pPr>
            <a:r>
              <a:rPr lang="en" sz="1300">
                <a:solidFill>
                  <a:srgbClr val="FFFFFF"/>
                </a:solidFill>
              </a:rPr>
              <a:t>- Acquire the copyright of Slidesgo Content.</a:t>
            </a:r>
            <a:endParaRPr sz="1300">
              <a:solidFill>
                <a:srgbClr val="FFFFFF"/>
              </a:solidFill>
            </a:endParaRPr>
          </a:p>
          <a:p>
            <a:pPr indent="0" lvl="0" marL="0" rtl="0" algn="ctr">
              <a:lnSpc>
                <a:spcPct val="115000"/>
              </a:lnSpc>
              <a:spcBef>
                <a:spcPts val="0"/>
              </a:spcBef>
              <a:spcAft>
                <a:spcPts val="0"/>
              </a:spcAft>
              <a:buNone/>
            </a:pPr>
            <a:r>
              <a:t/>
            </a:r>
            <a:endParaRPr sz="1300">
              <a:solidFill>
                <a:srgbClr val="435D74"/>
              </a:solidFill>
            </a:endParaRPr>
          </a:p>
          <a:p>
            <a:pPr indent="0" lvl="0" marL="0" rtl="0" algn="ctr">
              <a:lnSpc>
                <a:spcPct val="115000"/>
              </a:lnSpc>
              <a:spcBef>
                <a:spcPts val="0"/>
              </a:spcBef>
              <a:spcAft>
                <a:spcPts val="0"/>
              </a:spcAft>
              <a:buNone/>
            </a:pPr>
            <a:r>
              <a:t/>
            </a:r>
            <a:endParaRPr sz="1600">
              <a:solidFill>
                <a:srgbClr val="435D74"/>
              </a:solidFill>
            </a:endParaRPr>
          </a:p>
          <a:p>
            <a:pPr indent="0" lvl="0" marL="0" rtl="0" algn="l">
              <a:lnSpc>
                <a:spcPct val="115000"/>
              </a:lnSpc>
              <a:spcBef>
                <a:spcPts val="0"/>
              </a:spcBef>
              <a:spcAft>
                <a:spcPts val="0"/>
              </a:spcAft>
              <a:buNone/>
            </a:pPr>
            <a:r>
              <a:t/>
            </a:r>
            <a:endParaRPr sz="1600">
              <a:solidFill>
                <a:srgbClr val="435D74"/>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98" name="Shape 9298"/>
        <p:cNvGrpSpPr/>
        <p:nvPr/>
      </p:nvGrpSpPr>
      <p:grpSpPr>
        <a:xfrm>
          <a:off x="0" y="0"/>
          <a:ext cx="0" cy="0"/>
          <a:chOff x="0" y="0"/>
          <a:chExt cx="0" cy="0"/>
        </a:xfrm>
      </p:grpSpPr>
      <p:sp>
        <p:nvSpPr>
          <p:cNvPr id="9299" name="Google Shape;9299;p71"/>
          <p:cNvSpPr txBox="1"/>
          <p:nvPr/>
        </p:nvSpPr>
        <p:spPr>
          <a:xfrm>
            <a:off x="883075" y="1940400"/>
            <a:ext cx="5826600" cy="10029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9300" name="Google Shape;9300;p71"/>
          <p:cNvSpPr txBox="1"/>
          <p:nvPr/>
        </p:nvSpPr>
        <p:spPr>
          <a:xfrm>
            <a:off x="1411758" y="2702101"/>
            <a:ext cx="5021100" cy="55440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200">
                <a:solidFill>
                  <a:schemeClr val="lt1"/>
                </a:solidFill>
              </a:rPr>
              <a:t>As a Premium user, you can use this template without attributing </a:t>
            </a:r>
            <a:r>
              <a:rPr b="1" lang="en" sz="1200">
                <a:solidFill>
                  <a:srgbClr val="869FB2"/>
                </a:solidFill>
              </a:rPr>
              <a:t>S</a:t>
            </a:r>
            <a:r>
              <a:rPr b="1" lang="en" sz="1200">
                <a:solidFill>
                  <a:srgbClr val="869FB2"/>
                </a:solidFill>
                <a:uFill>
                  <a:noFill/>
                </a:uFill>
                <a:hlinkClick r:id="rId3">
                  <a:extLst>
                    <a:ext uri="{A12FA001-AC4F-418D-AE19-62706E023703}">
                      <ahyp:hlinkClr val="tx"/>
                    </a:ext>
                  </a:extLst>
                </a:hlinkClick>
              </a:rPr>
              <a:t>lidesgo</a:t>
            </a:r>
            <a:r>
              <a:rPr lang="en" sz="1200">
                <a:solidFill>
                  <a:schemeClr val="lt1"/>
                </a:solidFill>
              </a:rPr>
              <a:t> or keeping the "</a:t>
            </a:r>
            <a:r>
              <a:rPr b="1" lang="en" sz="1200" u="sng">
                <a:solidFill>
                  <a:schemeClr val="accent3"/>
                </a:solidFill>
                <a:hlinkClick action="ppaction://hlinksldjump" r:id="rId4">
                  <a:extLst>
                    <a:ext uri="{A12FA001-AC4F-418D-AE19-62706E023703}">
                      <ahyp:hlinkClr val="tx"/>
                    </a:ext>
                  </a:extLst>
                </a:hlinkClick>
              </a:rPr>
              <a:t>Thanks</a:t>
            </a:r>
            <a:r>
              <a:rPr lang="en" sz="1200">
                <a:solidFill>
                  <a:schemeClr val="lt1"/>
                </a:solidFill>
              </a:rPr>
              <a:t>" slide.</a:t>
            </a:r>
            <a:endParaRPr sz="1200">
              <a:solidFill>
                <a:srgbClr val="FFFFFF"/>
              </a:solidFill>
            </a:endParaRPr>
          </a:p>
          <a:p>
            <a:pPr indent="0" lvl="0" marL="0" rtl="0" algn="l">
              <a:lnSpc>
                <a:spcPct val="115000"/>
              </a:lnSpc>
              <a:spcBef>
                <a:spcPts val="1400"/>
              </a:spcBef>
              <a:spcAft>
                <a:spcPts val="0"/>
              </a:spcAft>
              <a:buNone/>
            </a:pPr>
            <a:r>
              <a:rPr b="1" lang="en" sz="1200">
                <a:solidFill>
                  <a:srgbClr val="869FB2"/>
                </a:solidFill>
              </a:rPr>
              <a:t>You are allowed to:</a:t>
            </a:r>
            <a:endParaRPr b="1" sz="1200">
              <a:solidFill>
                <a:srgbClr val="869FB2"/>
              </a:solidFill>
            </a:endParaRPr>
          </a:p>
          <a:p>
            <a:pPr indent="-304800" lvl="0" marL="457200" rtl="0" algn="l">
              <a:lnSpc>
                <a:spcPct val="115000"/>
              </a:lnSpc>
              <a:spcBef>
                <a:spcPts val="400"/>
              </a:spcBef>
              <a:spcAft>
                <a:spcPts val="0"/>
              </a:spcAft>
              <a:buClr>
                <a:srgbClr val="FFFFFF"/>
              </a:buClr>
              <a:buSzPts val="1200"/>
              <a:buFont typeface="Arial"/>
              <a:buChar char="●"/>
            </a:pPr>
            <a:r>
              <a:rPr lang="en" sz="1200">
                <a:solidFill>
                  <a:srgbClr val="FFFFFF"/>
                </a:solidFill>
              </a:rPr>
              <a:t>Modify this template.</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Use it for both personal and commercial purposes.</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Hide or delete the “Thanks” slide and the mention to Slidesgo in the credits.</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Share this template in an editable format with people who are not part of your team.</a:t>
            </a:r>
            <a:endParaRPr sz="1200">
              <a:solidFill>
                <a:srgbClr val="FFFFFF"/>
              </a:solidFill>
            </a:endParaRPr>
          </a:p>
          <a:p>
            <a:pPr indent="0" lvl="0" marL="0" rtl="0" algn="l">
              <a:lnSpc>
                <a:spcPct val="115000"/>
              </a:lnSpc>
              <a:spcBef>
                <a:spcPts val="1400"/>
              </a:spcBef>
              <a:spcAft>
                <a:spcPts val="0"/>
              </a:spcAft>
              <a:buNone/>
            </a:pPr>
            <a:r>
              <a:rPr b="1" lang="en" sz="1200">
                <a:solidFill>
                  <a:srgbClr val="869FB2"/>
                </a:solidFill>
              </a:rPr>
              <a:t>You are not allowed to:</a:t>
            </a:r>
            <a:endParaRPr b="1" sz="1200">
              <a:solidFill>
                <a:srgbClr val="869FB2"/>
              </a:solidFill>
            </a:endParaRPr>
          </a:p>
          <a:p>
            <a:pPr indent="-304800" lvl="0" marL="457200" rtl="0" algn="l">
              <a:lnSpc>
                <a:spcPct val="115000"/>
              </a:lnSpc>
              <a:spcBef>
                <a:spcPts val="400"/>
              </a:spcBef>
              <a:spcAft>
                <a:spcPts val="0"/>
              </a:spcAft>
              <a:buClr>
                <a:srgbClr val="FFFFFF"/>
              </a:buClr>
              <a:buSzPts val="1200"/>
              <a:buFont typeface="Arial"/>
              <a:buChar char="●"/>
            </a:pPr>
            <a:r>
              <a:rPr lang="en" sz="1200">
                <a:solidFill>
                  <a:srgbClr val="FFFFFF"/>
                </a:solidFill>
              </a:rPr>
              <a:t>Sublicense, sell or rent this Slidesgo Template (or a modified version of this Slidesgo Template).</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Use any of the elements that are part of this Slidesgo Template in an isolated and separated way from this Template.</a:t>
            </a:r>
            <a:endParaRPr sz="1200">
              <a:solidFill>
                <a:srgbClr val="FFFFFF"/>
              </a:solidFill>
            </a:endParaRPr>
          </a:p>
          <a:p>
            <a:pPr indent="-304800" lvl="0" marL="457200" rtl="0" algn="l">
              <a:lnSpc>
                <a:spcPct val="115000"/>
              </a:lnSpc>
              <a:spcBef>
                <a:spcPts val="0"/>
              </a:spcBef>
              <a:spcAft>
                <a:spcPts val="0"/>
              </a:spcAft>
              <a:buClr>
                <a:srgbClr val="FFFFFF"/>
              </a:buClr>
              <a:buSzPts val="1200"/>
              <a:buFont typeface="Arial"/>
              <a:buChar char="●"/>
            </a:pPr>
            <a:r>
              <a:rPr lang="en" sz="1200">
                <a:solidFill>
                  <a:srgbClr val="FFFFFF"/>
                </a:solidFill>
              </a:rPr>
              <a:t>Register any of the elements that are part of this template as a trademark or logo, or register it as a work in an intellectual property registry or similar.</a:t>
            </a:r>
            <a:endParaRPr sz="1200">
              <a:solidFill>
                <a:srgbClr val="FFFFFF"/>
              </a:solidFill>
            </a:endParaRPr>
          </a:p>
          <a:p>
            <a:pPr indent="0" lvl="0" marL="0" rtl="0" algn="l">
              <a:lnSpc>
                <a:spcPct val="115000"/>
              </a:lnSpc>
              <a:spcBef>
                <a:spcPts val="0"/>
              </a:spcBef>
              <a:spcAft>
                <a:spcPts val="0"/>
              </a:spcAft>
              <a:buNone/>
            </a:pPr>
            <a:r>
              <a:t/>
            </a:r>
            <a:endParaRPr sz="1200">
              <a:solidFill>
                <a:srgbClr val="FFFFFF"/>
              </a:solidFill>
            </a:endParaRPr>
          </a:p>
          <a:p>
            <a:pPr indent="0" lvl="0" marL="0" rtl="0" algn="l">
              <a:lnSpc>
                <a:spcPct val="115000"/>
              </a:lnSpc>
              <a:spcBef>
                <a:spcPts val="1400"/>
              </a:spcBef>
              <a:spcAft>
                <a:spcPts val="400"/>
              </a:spcAft>
              <a:buNone/>
            </a:pPr>
            <a:r>
              <a:t/>
            </a:r>
            <a:endParaRPr sz="1200">
              <a:solidFill>
                <a:srgbClr val="FFFFFF"/>
              </a:solidFill>
            </a:endParaRPr>
          </a:p>
        </p:txBody>
      </p:sp>
      <p:sp>
        <p:nvSpPr>
          <p:cNvPr id="9301" name="Google Shape;9301;p71"/>
          <p:cNvSpPr txBox="1"/>
          <p:nvPr/>
        </p:nvSpPr>
        <p:spPr>
          <a:xfrm>
            <a:off x="866746" y="8573607"/>
            <a:ext cx="5826600" cy="9150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300">
                <a:solidFill>
                  <a:srgbClr val="FFFFFF"/>
                </a:solidFill>
              </a:rPr>
              <a:t>For more information about editing slides, please read our FAQs or visit Slidesgo School:</a:t>
            </a:r>
            <a:endParaRPr sz="1300">
              <a:solidFill>
                <a:srgbClr val="FFFFFF"/>
              </a:solidFill>
            </a:endParaRPr>
          </a:p>
          <a:p>
            <a:pPr indent="0" lvl="0" marL="0" rtl="0" algn="ctr">
              <a:lnSpc>
                <a:spcPct val="115000"/>
              </a:lnSpc>
              <a:spcBef>
                <a:spcPts val="0"/>
              </a:spcBef>
              <a:spcAft>
                <a:spcPts val="0"/>
              </a:spcAft>
              <a:buNone/>
            </a:pPr>
            <a:r>
              <a:rPr lang="en" sz="1300" u="sng">
                <a:solidFill>
                  <a:srgbClr val="869FB2"/>
                </a:solidFill>
                <a:hlinkClick r:id="rId5">
                  <a:extLst>
                    <a:ext uri="{A12FA001-AC4F-418D-AE19-62706E023703}">
                      <ahyp:hlinkClr val="tx"/>
                    </a:ext>
                  </a:extLst>
                </a:hlinkClick>
              </a:rPr>
              <a:t>https://slidesgo.com/faqs</a:t>
            </a:r>
            <a:r>
              <a:rPr lang="en" sz="1300">
                <a:solidFill>
                  <a:srgbClr val="FFFFFF"/>
                </a:solidFill>
              </a:rPr>
              <a:t> and </a:t>
            </a:r>
            <a:r>
              <a:rPr lang="en" sz="1300" u="sng">
                <a:solidFill>
                  <a:srgbClr val="869FB2"/>
                </a:solidFill>
                <a:hlinkClick r:id="rId6">
                  <a:extLst>
                    <a:ext uri="{A12FA001-AC4F-418D-AE19-62706E023703}">
                      <ahyp:hlinkClr val="tx"/>
                    </a:ext>
                  </a:extLst>
                </a:hlinkClick>
              </a:rPr>
              <a:t>https://slidesgo.com/slidesgo-school</a:t>
            </a:r>
            <a:endParaRPr sz="1300" u="sng">
              <a:solidFill>
                <a:srgbClr val="869FB2"/>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05" name="Shape 9305"/>
        <p:cNvGrpSpPr/>
        <p:nvPr/>
      </p:nvGrpSpPr>
      <p:grpSpPr>
        <a:xfrm>
          <a:off x="0" y="0"/>
          <a:ext cx="0" cy="0"/>
          <a:chOff x="0" y="0"/>
          <a:chExt cx="0" cy="0"/>
        </a:xfrm>
      </p:grpSpPr>
      <p:sp>
        <p:nvSpPr>
          <p:cNvPr id="9306" name="Google Shape;9306;p72"/>
          <p:cNvSpPr txBox="1"/>
          <p:nvPr>
            <p:ph idx="4294967295" type="title"/>
          </p:nvPr>
        </p:nvSpPr>
        <p:spPr>
          <a:xfrm>
            <a:off x="866746" y="1983950"/>
            <a:ext cx="5826600" cy="100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9307" name="Google Shape;9307;p72"/>
          <p:cNvSpPr txBox="1"/>
          <p:nvPr>
            <p:ph idx="4294967295" type="body"/>
          </p:nvPr>
        </p:nvSpPr>
        <p:spPr>
          <a:xfrm>
            <a:off x="1382140" y="3608903"/>
            <a:ext cx="4828500" cy="915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400">
                <a:solidFill>
                  <a:srgbClr val="FFFFFF"/>
                </a:solidFill>
                <a:latin typeface="Arial"/>
                <a:ea typeface="Arial"/>
                <a:cs typeface="Arial"/>
                <a:sym typeface="Arial"/>
              </a:rPr>
              <a:t>This presentation has been made using the following fonts:</a:t>
            </a:r>
            <a:endParaRPr sz="1400">
              <a:solidFill>
                <a:srgbClr val="FFFFFF"/>
              </a:solidFill>
              <a:latin typeface="Arial"/>
              <a:ea typeface="Arial"/>
              <a:cs typeface="Arial"/>
              <a:sym typeface="Arial"/>
            </a:endParaRPr>
          </a:p>
          <a:p>
            <a:pPr indent="0" lvl="0" marL="0" rtl="0" algn="l">
              <a:spcBef>
                <a:spcPts val="0"/>
              </a:spcBef>
              <a:spcAft>
                <a:spcPts val="0"/>
              </a:spcAft>
              <a:buNone/>
            </a:pPr>
            <a:r>
              <a:t/>
            </a:r>
            <a:endParaRPr sz="1600">
              <a:solidFill>
                <a:srgbClr val="435D74"/>
              </a:solidFill>
              <a:latin typeface="Arial"/>
              <a:ea typeface="Arial"/>
              <a:cs typeface="Arial"/>
              <a:sym typeface="Arial"/>
            </a:endParaRPr>
          </a:p>
        </p:txBody>
      </p:sp>
      <p:sp>
        <p:nvSpPr>
          <p:cNvPr id="9308" name="Google Shape;9308;p72"/>
          <p:cNvSpPr txBox="1"/>
          <p:nvPr>
            <p:ph idx="4294967295" type="body"/>
          </p:nvPr>
        </p:nvSpPr>
        <p:spPr>
          <a:xfrm>
            <a:off x="1115365" y="3974369"/>
            <a:ext cx="5361900" cy="2608500"/>
          </a:xfrm>
          <a:prstGeom prst="rect">
            <a:avLst/>
          </a:prstGeom>
        </p:spPr>
        <p:txBody>
          <a:bodyPr anchorCtr="0" anchor="t" bIns="91425" lIns="91425" spcFirstLastPara="1" rIns="91425" wrap="square" tIns="91425">
            <a:noAutofit/>
          </a:bodyPr>
          <a:lstStyle/>
          <a:p>
            <a:pPr indent="0" lvl="0" marL="0" marR="0" rtl="0" algn="ctr">
              <a:lnSpc>
                <a:spcPct val="115000"/>
              </a:lnSpc>
              <a:spcBef>
                <a:spcPts val="0"/>
              </a:spcBef>
              <a:spcAft>
                <a:spcPts val="0"/>
              </a:spcAft>
              <a:buNone/>
            </a:pPr>
            <a:r>
              <a:rPr lang="en" sz="1400">
                <a:solidFill>
                  <a:srgbClr val="FFFFFF"/>
                </a:solidFill>
                <a:latin typeface="Arial"/>
                <a:ea typeface="Arial"/>
                <a:cs typeface="Arial"/>
                <a:sym typeface="Arial"/>
              </a:rPr>
              <a:t>Titan One</a:t>
            </a:r>
            <a:endParaRPr sz="1400">
              <a:solidFill>
                <a:srgbClr val="FFFFFF"/>
              </a:solidFill>
              <a:latin typeface="Arial"/>
              <a:ea typeface="Arial"/>
              <a:cs typeface="Arial"/>
              <a:sym typeface="Arial"/>
            </a:endParaRPr>
          </a:p>
          <a:p>
            <a:pPr indent="0" lvl="0" marL="0" marR="0" rtl="0" algn="ctr">
              <a:lnSpc>
                <a:spcPct val="115000"/>
              </a:lnSpc>
              <a:spcBef>
                <a:spcPts val="0"/>
              </a:spcBef>
              <a:spcAft>
                <a:spcPts val="0"/>
              </a:spcAft>
              <a:buNone/>
            </a:pPr>
            <a:r>
              <a:rPr lang="en" sz="1400">
                <a:solidFill>
                  <a:srgbClr val="FFFFFF"/>
                </a:solidFill>
                <a:latin typeface="Arial"/>
                <a:ea typeface="Arial"/>
                <a:cs typeface="Arial"/>
                <a:sym typeface="Arial"/>
              </a:rPr>
              <a:t>(</a:t>
            </a:r>
            <a:r>
              <a:rPr lang="en" sz="1400">
                <a:solidFill>
                  <a:srgbClr val="FFFFFF"/>
                </a:solidFill>
                <a:uFill>
                  <a:noFill/>
                </a:uFill>
                <a:latin typeface="Arial"/>
                <a:ea typeface="Arial"/>
                <a:cs typeface="Arial"/>
                <a:sym typeface="Arial"/>
                <a:hlinkClick r:id="rId3">
                  <a:extLst>
                    <a:ext uri="{A12FA001-AC4F-418D-AE19-62706E023703}">
                      <ahyp:hlinkClr val="tx"/>
                    </a:ext>
                  </a:extLst>
                </a:hlinkClick>
              </a:rPr>
              <a:t>https://fonts.google.com/specimen/Titan+One</a:t>
            </a:r>
            <a:r>
              <a:rPr lang="en" sz="1400">
                <a:solidFill>
                  <a:srgbClr val="FFFFFF"/>
                </a:solidFill>
                <a:latin typeface="Arial"/>
                <a:ea typeface="Arial"/>
                <a:cs typeface="Arial"/>
                <a:sym typeface="Arial"/>
              </a:rPr>
              <a:t>)</a:t>
            </a:r>
            <a:endParaRPr sz="1400">
              <a:solidFill>
                <a:srgbClr val="FFFFFF"/>
              </a:solidFill>
              <a:latin typeface="Arial"/>
              <a:ea typeface="Arial"/>
              <a:cs typeface="Arial"/>
              <a:sym typeface="Arial"/>
            </a:endParaRPr>
          </a:p>
          <a:p>
            <a:pPr indent="0" lvl="0" marL="0" marR="0" rtl="0" algn="ctr">
              <a:lnSpc>
                <a:spcPct val="115000"/>
              </a:lnSpc>
              <a:spcBef>
                <a:spcPts val="0"/>
              </a:spcBef>
              <a:spcAft>
                <a:spcPts val="0"/>
              </a:spcAft>
              <a:buNone/>
            </a:pPr>
            <a:r>
              <a:t/>
            </a:r>
            <a:endParaRPr sz="1400">
              <a:solidFill>
                <a:srgbClr val="FFFFFF"/>
              </a:solidFill>
              <a:latin typeface="Arial"/>
              <a:ea typeface="Arial"/>
              <a:cs typeface="Arial"/>
              <a:sym typeface="Arial"/>
            </a:endParaRPr>
          </a:p>
          <a:p>
            <a:pPr indent="0" lvl="0" marL="0" marR="0" rtl="0" algn="ctr">
              <a:lnSpc>
                <a:spcPct val="115000"/>
              </a:lnSpc>
              <a:spcBef>
                <a:spcPts val="0"/>
              </a:spcBef>
              <a:spcAft>
                <a:spcPts val="0"/>
              </a:spcAft>
              <a:buNone/>
            </a:pPr>
            <a:r>
              <a:rPr lang="en" sz="1400">
                <a:solidFill>
                  <a:srgbClr val="FFFFFF"/>
                </a:solidFill>
                <a:latin typeface="Arial"/>
                <a:ea typeface="Arial"/>
                <a:cs typeface="Arial"/>
                <a:sym typeface="Arial"/>
              </a:rPr>
              <a:t>Roboto </a:t>
            </a:r>
            <a:endParaRPr sz="1400">
              <a:solidFill>
                <a:srgbClr val="FFFFFF"/>
              </a:solidFill>
              <a:latin typeface="Arial"/>
              <a:ea typeface="Arial"/>
              <a:cs typeface="Arial"/>
              <a:sym typeface="Arial"/>
            </a:endParaRPr>
          </a:p>
          <a:p>
            <a:pPr indent="0" lvl="0" marL="0" marR="0" rtl="0" algn="ctr">
              <a:lnSpc>
                <a:spcPct val="115000"/>
              </a:lnSpc>
              <a:spcBef>
                <a:spcPts val="0"/>
              </a:spcBef>
              <a:spcAft>
                <a:spcPts val="0"/>
              </a:spcAft>
              <a:buNone/>
            </a:pPr>
            <a:r>
              <a:rPr lang="en" sz="1400">
                <a:solidFill>
                  <a:srgbClr val="FFFFFF"/>
                </a:solidFill>
                <a:latin typeface="Arial"/>
                <a:ea typeface="Arial"/>
                <a:cs typeface="Arial"/>
                <a:sym typeface="Arial"/>
              </a:rPr>
              <a:t>(</a:t>
            </a:r>
            <a:r>
              <a:rPr lang="en" sz="1400">
                <a:solidFill>
                  <a:srgbClr val="FFFFFF"/>
                </a:solidFill>
                <a:uFill>
                  <a:noFill/>
                </a:uFill>
                <a:latin typeface="Arial"/>
                <a:ea typeface="Arial"/>
                <a:cs typeface="Arial"/>
                <a:sym typeface="Arial"/>
                <a:hlinkClick r:id="rId4">
                  <a:extLst>
                    <a:ext uri="{A12FA001-AC4F-418D-AE19-62706E023703}">
                      <ahyp:hlinkClr val="tx"/>
                    </a:ext>
                  </a:extLst>
                </a:hlinkClick>
              </a:rPr>
              <a:t>https://fonts.google.com/specimen/Roboto</a:t>
            </a:r>
            <a:r>
              <a:rPr lang="en" sz="1400">
                <a:solidFill>
                  <a:srgbClr val="FFFFFF"/>
                </a:solidFill>
                <a:latin typeface="Arial"/>
                <a:ea typeface="Arial"/>
                <a:cs typeface="Arial"/>
                <a:sym typeface="Arial"/>
              </a:rPr>
              <a:t>)</a:t>
            </a:r>
            <a:endParaRPr sz="1400">
              <a:solidFill>
                <a:srgbClr val="FFFFFF"/>
              </a:solidFill>
              <a:latin typeface="Arial"/>
              <a:ea typeface="Arial"/>
              <a:cs typeface="Arial"/>
              <a:sym typeface="Arial"/>
            </a:endParaRPr>
          </a:p>
        </p:txBody>
      </p:sp>
      <p:sp>
        <p:nvSpPr>
          <p:cNvPr id="9309" name="Google Shape;9309;p72"/>
          <p:cNvSpPr/>
          <p:nvPr/>
        </p:nvSpPr>
        <p:spPr>
          <a:xfrm>
            <a:off x="1934312" y="6647244"/>
            <a:ext cx="1079100" cy="1028700"/>
          </a:xfrm>
          <a:prstGeom prst="roundRect">
            <a:avLst>
              <a:gd fmla="val 16667" name="adj"/>
            </a:avLst>
          </a:prstGeom>
          <a:solidFill>
            <a:srgbClr val="42C0C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0" name="Google Shape;9310;p72"/>
          <p:cNvSpPr/>
          <p:nvPr/>
        </p:nvSpPr>
        <p:spPr>
          <a:xfrm>
            <a:off x="5894100" y="6647264"/>
            <a:ext cx="1079100" cy="1028700"/>
          </a:xfrm>
          <a:prstGeom prst="roundRect">
            <a:avLst>
              <a:gd fmla="val 16667" name="adj"/>
            </a:avLst>
          </a:prstGeom>
          <a:solidFill>
            <a:srgbClr val="FFD24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1" name="Google Shape;9311;p72"/>
          <p:cNvSpPr/>
          <p:nvPr/>
        </p:nvSpPr>
        <p:spPr>
          <a:xfrm>
            <a:off x="619973" y="7917339"/>
            <a:ext cx="1079100" cy="1028700"/>
          </a:xfrm>
          <a:prstGeom prst="roundRect">
            <a:avLst>
              <a:gd fmla="val 16667" name="adj"/>
            </a:avLst>
          </a:prstGeom>
          <a:solidFill>
            <a:srgbClr val="FF99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2" name="Google Shape;9312;p72"/>
          <p:cNvSpPr/>
          <p:nvPr/>
        </p:nvSpPr>
        <p:spPr>
          <a:xfrm>
            <a:off x="619970" y="6647244"/>
            <a:ext cx="1079100" cy="1028700"/>
          </a:xfrm>
          <a:prstGeom prst="roundRect">
            <a:avLst>
              <a:gd fmla="val 16667" name="adj"/>
            </a:avLst>
          </a:prstGeom>
          <a:solidFill>
            <a:srgbClr val="FF327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3" name="Google Shape;9313;p72"/>
          <p:cNvSpPr txBox="1"/>
          <p:nvPr/>
        </p:nvSpPr>
        <p:spPr>
          <a:xfrm>
            <a:off x="1934312" y="6861476"/>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#42c0c8</a:t>
            </a:r>
            <a:endParaRPr>
              <a:solidFill>
                <a:srgbClr val="FFFFFF"/>
              </a:solidFill>
            </a:endParaRPr>
          </a:p>
        </p:txBody>
      </p:sp>
      <p:sp>
        <p:nvSpPr>
          <p:cNvPr id="9314" name="Google Shape;9314;p72"/>
          <p:cNvSpPr txBox="1"/>
          <p:nvPr/>
        </p:nvSpPr>
        <p:spPr>
          <a:xfrm>
            <a:off x="5894108" y="6861496"/>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#ffd24d</a:t>
            </a:r>
            <a:endParaRPr>
              <a:solidFill>
                <a:srgbClr val="FFFFFF"/>
              </a:solidFill>
            </a:endParaRPr>
          </a:p>
        </p:txBody>
      </p:sp>
      <p:sp>
        <p:nvSpPr>
          <p:cNvPr id="9315" name="Google Shape;9315;p72"/>
          <p:cNvSpPr txBox="1"/>
          <p:nvPr/>
        </p:nvSpPr>
        <p:spPr>
          <a:xfrm>
            <a:off x="619987" y="8131571"/>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#ff9900</a:t>
            </a:r>
            <a:endParaRPr>
              <a:solidFill>
                <a:srgbClr val="FFFFFF"/>
              </a:solidFill>
            </a:endParaRPr>
          </a:p>
        </p:txBody>
      </p:sp>
      <p:sp>
        <p:nvSpPr>
          <p:cNvPr id="9316" name="Google Shape;9316;p72"/>
          <p:cNvSpPr txBox="1"/>
          <p:nvPr/>
        </p:nvSpPr>
        <p:spPr>
          <a:xfrm>
            <a:off x="619970" y="6861476"/>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#ff3273</a:t>
            </a:r>
            <a:endParaRPr>
              <a:solidFill>
                <a:srgbClr val="FFFFFF"/>
              </a:solidFill>
            </a:endParaRPr>
          </a:p>
        </p:txBody>
      </p:sp>
      <p:sp>
        <p:nvSpPr>
          <p:cNvPr id="9317" name="Google Shape;9317;p72"/>
          <p:cNvSpPr/>
          <p:nvPr/>
        </p:nvSpPr>
        <p:spPr>
          <a:xfrm>
            <a:off x="4563262" y="6647279"/>
            <a:ext cx="1079100" cy="1028700"/>
          </a:xfrm>
          <a:prstGeom prst="roundRect">
            <a:avLst>
              <a:gd fmla="val 16667" name="adj"/>
            </a:avLst>
          </a:prstGeom>
          <a:solidFill>
            <a:srgbClr val="F1FE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8" name="Google Shape;9318;p72"/>
          <p:cNvSpPr/>
          <p:nvPr/>
        </p:nvSpPr>
        <p:spPr>
          <a:xfrm>
            <a:off x="1934288" y="7917364"/>
            <a:ext cx="1079100" cy="1028700"/>
          </a:xfrm>
          <a:prstGeom prst="roundRect">
            <a:avLst>
              <a:gd fmla="val 16667" name="adj"/>
            </a:avLst>
          </a:prstGeom>
          <a:solidFill>
            <a:srgbClr val="EE3F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19" name="Google Shape;9319;p72"/>
          <p:cNvSpPr/>
          <p:nvPr/>
        </p:nvSpPr>
        <p:spPr>
          <a:xfrm>
            <a:off x="3256873" y="7917404"/>
            <a:ext cx="1079100" cy="1028700"/>
          </a:xfrm>
          <a:prstGeom prst="roundRect">
            <a:avLst>
              <a:gd fmla="val 16667" name="adj"/>
            </a:avLst>
          </a:prstGeom>
          <a:solidFill>
            <a:srgbClr val="6E6EE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20" name="Google Shape;9320;p72"/>
          <p:cNvSpPr/>
          <p:nvPr/>
        </p:nvSpPr>
        <p:spPr>
          <a:xfrm>
            <a:off x="3248770" y="6647244"/>
            <a:ext cx="1079100" cy="1028700"/>
          </a:xfrm>
          <a:prstGeom prst="roundRect">
            <a:avLst>
              <a:gd fmla="val 16667" name="adj"/>
            </a:avLst>
          </a:prstGeom>
          <a:solidFill>
            <a:srgbClr val="321E4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21" name="Google Shape;9321;p72"/>
          <p:cNvSpPr txBox="1"/>
          <p:nvPr/>
        </p:nvSpPr>
        <p:spPr>
          <a:xfrm>
            <a:off x="4563262" y="6861479"/>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rPr>
              <a:t>#f1feff</a:t>
            </a:r>
            <a:endParaRPr>
              <a:solidFill>
                <a:schemeClr val="dk1"/>
              </a:solidFill>
            </a:endParaRPr>
          </a:p>
        </p:txBody>
      </p:sp>
      <p:sp>
        <p:nvSpPr>
          <p:cNvPr id="9322" name="Google Shape;9322;p72"/>
          <p:cNvSpPr txBox="1"/>
          <p:nvPr/>
        </p:nvSpPr>
        <p:spPr>
          <a:xfrm>
            <a:off x="1934295" y="8131596"/>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#ee3f00</a:t>
            </a:r>
            <a:endParaRPr>
              <a:solidFill>
                <a:srgbClr val="FFFFFF"/>
              </a:solidFill>
            </a:endParaRPr>
          </a:p>
        </p:txBody>
      </p:sp>
      <p:sp>
        <p:nvSpPr>
          <p:cNvPr id="9323" name="Google Shape;9323;p72"/>
          <p:cNvSpPr txBox="1"/>
          <p:nvPr/>
        </p:nvSpPr>
        <p:spPr>
          <a:xfrm>
            <a:off x="3256887" y="8131604"/>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#6e6ee3</a:t>
            </a:r>
            <a:endParaRPr>
              <a:solidFill>
                <a:srgbClr val="FFFFFF"/>
              </a:solidFill>
            </a:endParaRPr>
          </a:p>
        </p:txBody>
      </p:sp>
      <p:sp>
        <p:nvSpPr>
          <p:cNvPr id="9324" name="Google Shape;9324;p72"/>
          <p:cNvSpPr txBox="1"/>
          <p:nvPr/>
        </p:nvSpPr>
        <p:spPr>
          <a:xfrm>
            <a:off x="3248770" y="6861476"/>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rPr>
              <a:t>#321e46</a:t>
            </a:r>
            <a:endParaRPr>
              <a:solidFill>
                <a:srgbClr val="FFFFFF"/>
              </a:solidFill>
            </a:endParaRPr>
          </a:p>
        </p:txBody>
      </p:sp>
      <p:sp>
        <p:nvSpPr>
          <p:cNvPr id="9325" name="Google Shape;9325;p72"/>
          <p:cNvSpPr/>
          <p:nvPr/>
        </p:nvSpPr>
        <p:spPr>
          <a:xfrm>
            <a:off x="4579462" y="7903791"/>
            <a:ext cx="1079100" cy="1028700"/>
          </a:xfrm>
          <a:prstGeom prst="roundRect">
            <a:avLst>
              <a:gd fmla="val 16667" name="adj"/>
            </a:avLst>
          </a:prstGeom>
          <a:solidFill>
            <a:srgbClr val="783F0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26" name="Google Shape;9326;p72"/>
          <p:cNvSpPr txBox="1"/>
          <p:nvPr/>
        </p:nvSpPr>
        <p:spPr>
          <a:xfrm>
            <a:off x="4579462" y="8117991"/>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#783f04</a:t>
            </a:r>
            <a:endParaRPr>
              <a:solidFill>
                <a:schemeClr val="lt1"/>
              </a:solidFill>
            </a:endParaRPr>
          </a:p>
        </p:txBody>
      </p:sp>
      <p:sp>
        <p:nvSpPr>
          <p:cNvPr id="9327" name="Google Shape;9327;p72"/>
          <p:cNvSpPr/>
          <p:nvPr/>
        </p:nvSpPr>
        <p:spPr>
          <a:xfrm>
            <a:off x="5902037" y="7917404"/>
            <a:ext cx="1079100" cy="1028700"/>
          </a:xfrm>
          <a:prstGeom prst="roundRect">
            <a:avLst>
              <a:gd fmla="val 16667" name="adj"/>
            </a:avLst>
          </a:prstGeom>
          <a:solidFill>
            <a:srgbClr val="61BB3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800"/>
          </a:p>
        </p:txBody>
      </p:sp>
      <p:sp>
        <p:nvSpPr>
          <p:cNvPr id="9328" name="Google Shape;9328;p72"/>
          <p:cNvSpPr txBox="1"/>
          <p:nvPr/>
        </p:nvSpPr>
        <p:spPr>
          <a:xfrm>
            <a:off x="5902037" y="8131604"/>
            <a:ext cx="1079100" cy="600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lt1"/>
                </a:solidFill>
              </a:rPr>
              <a:t>#61bb3a</a:t>
            </a:r>
            <a:endParaRPr>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5" name="Shape 565"/>
        <p:cNvGrpSpPr/>
        <p:nvPr/>
      </p:nvGrpSpPr>
      <p:grpSpPr>
        <a:xfrm>
          <a:off x="0" y="0"/>
          <a:ext cx="0" cy="0"/>
          <a:chOff x="0" y="0"/>
          <a:chExt cx="0" cy="0"/>
        </a:xfrm>
      </p:grpSpPr>
      <p:grpSp>
        <p:nvGrpSpPr>
          <p:cNvPr id="566" name="Google Shape;566;p37"/>
          <p:cNvGrpSpPr/>
          <p:nvPr/>
        </p:nvGrpSpPr>
        <p:grpSpPr>
          <a:xfrm>
            <a:off x="2374610" y="8451336"/>
            <a:ext cx="2821010" cy="2056622"/>
            <a:chOff x="9086110" y="7348811"/>
            <a:chExt cx="2821010" cy="2056622"/>
          </a:xfrm>
        </p:grpSpPr>
        <p:sp>
          <p:nvSpPr>
            <p:cNvPr id="567" name="Google Shape;567;p37"/>
            <p:cNvSpPr/>
            <p:nvPr/>
          </p:nvSpPr>
          <p:spPr>
            <a:xfrm flipH="1">
              <a:off x="10658893" y="9054237"/>
              <a:ext cx="415909" cy="285616"/>
            </a:xfrm>
            <a:custGeom>
              <a:rect b="b" l="l" r="r" t="t"/>
              <a:pathLst>
                <a:path extrusionOk="0" h="3389" w="4935">
                  <a:moveTo>
                    <a:pt x="2209" y="0"/>
                  </a:moveTo>
                  <a:cubicBezTo>
                    <a:pt x="1465" y="0"/>
                    <a:pt x="617" y="55"/>
                    <a:pt x="223" y="276"/>
                  </a:cubicBezTo>
                  <a:cubicBezTo>
                    <a:pt x="223" y="276"/>
                    <a:pt x="1327" y="2097"/>
                    <a:pt x="1066" y="2319"/>
                  </a:cubicBezTo>
                  <a:cubicBezTo>
                    <a:pt x="805" y="2537"/>
                    <a:pt x="0" y="2580"/>
                    <a:pt x="0" y="3281"/>
                  </a:cubicBezTo>
                  <a:cubicBezTo>
                    <a:pt x="0" y="3281"/>
                    <a:pt x="794" y="3389"/>
                    <a:pt x="1724" y="3389"/>
                  </a:cubicBezTo>
                  <a:cubicBezTo>
                    <a:pt x="2343" y="3389"/>
                    <a:pt x="3024" y="3341"/>
                    <a:pt x="3570" y="3181"/>
                  </a:cubicBezTo>
                  <a:cubicBezTo>
                    <a:pt x="4934" y="2779"/>
                    <a:pt x="3570" y="53"/>
                    <a:pt x="3570" y="53"/>
                  </a:cubicBezTo>
                  <a:cubicBezTo>
                    <a:pt x="3570" y="53"/>
                    <a:pt x="2940" y="0"/>
                    <a:pt x="22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7"/>
            <p:cNvSpPr/>
            <p:nvPr/>
          </p:nvSpPr>
          <p:spPr>
            <a:xfrm flipH="1">
              <a:off x="9793708" y="9038982"/>
              <a:ext cx="415909" cy="300871"/>
            </a:xfrm>
            <a:custGeom>
              <a:rect b="b" l="l" r="r" t="t"/>
              <a:pathLst>
                <a:path extrusionOk="0" h="3570" w="4935">
                  <a:moveTo>
                    <a:pt x="1154" y="1"/>
                  </a:moveTo>
                  <a:cubicBezTo>
                    <a:pt x="673" y="1"/>
                    <a:pt x="242" y="47"/>
                    <a:pt x="1" y="180"/>
                  </a:cubicBezTo>
                  <a:cubicBezTo>
                    <a:pt x="1" y="180"/>
                    <a:pt x="1324" y="2278"/>
                    <a:pt x="1063" y="2500"/>
                  </a:cubicBezTo>
                  <a:cubicBezTo>
                    <a:pt x="802" y="2718"/>
                    <a:pt x="1" y="2761"/>
                    <a:pt x="1" y="3462"/>
                  </a:cubicBezTo>
                  <a:cubicBezTo>
                    <a:pt x="1" y="3462"/>
                    <a:pt x="795" y="3570"/>
                    <a:pt x="1724" y="3570"/>
                  </a:cubicBezTo>
                  <a:cubicBezTo>
                    <a:pt x="2344" y="3570"/>
                    <a:pt x="3024" y="3522"/>
                    <a:pt x="3570" y="3362"/>
                  </a:cubicBezTo>
                  <a:cubicBezTo>
                    <a:pt x="4935" y="2960"/>
                    <a:pt x="3570" y="234"/>
                    <a:pt x="3570" y="234"/>
                  </a:cubicBezTo>
                  <a:cubicBezTo>
                    <a:pt x="3570" y="234"/>
                    <a:pt x="2235" y="1"/>
                    <a:pt x="11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7"/>
            <p:cNvSpPr/>
            <p:nvPr/>
          </p:nvSpPr>
          <p:spPr>
            <a:xfrm flipH="1">
              <a:off x="9508330" y="7549474"/>
              <a:ext cx="2369378" cy="1855959"/>
            </a:xfrm>
            <a:custGeom>
              <a:rect b="b" l="l" r="r" t="t"/>
              <a:pathLst>
                <a:path extrusionOk="0" h="22022" w="28114">
                  <a:moveTo>
                    <a:pt x="8335" y="1"/>
                  </a:moveTo>
                  <a:cubicBezTo>
                    <a:pt x="8327" y="1"/>
                    <a:pt x="8320" y="1"/>
                    <a:pt x="8312" y="1"/>
                  </a:cubicBezTo>
                  <a:cubicBezTo>
                    <a:pt x="7028" y="28"/>
                    <a:pt x="7296" y="1500"/>
                    <a:pt x="6817" y="2489"/>
                  </a:cubicBezTo>
                  <a:cubicBezTo>
                    <a:pt x="6334" y="3478"/>
                    <a:pt x="5211" y="4881"/>
                    <a:pt x="4570" y="6633"/>
                  </a:cubicBezTo>
                  <a:cubicBezTo>
                    <a:pt x="3926" y="8385"/>
                    <a:pt x="3689" y="9509"/>
                    <a:pt x="3301" y="10214"/>
                  </a:cubicBezTo>
                  <a:cubicBezTo>
                    <a:pt x="3059" y="10653"/>
                    <a:pt x="2717" y="11020"/>
                    <a:pt x="2352" y="11020"/>
                  </a:cubicBezTo>
                  <a:cubicBezTo>
                    <a:pt x="2128" y="11020"/>
                    <a:pt x="1895" y="10882"/>
                    <a:pt x="1672" y="10536"/>
                  </a:cubicBezTo>
                  <a:cubicBezTo>
                    <a:pt x="1500" y="10271"/>
                    <a:pt x="1283" y="10161"/>
                    <a:pt x="1065" y="10161"/>
                  </a:cubicBezTo>
                  <a:cubicBezTo>
                    <a:pt x="537" y="10161"/>
                    <a:pt x="1" y="10805"/>
                    <a:pt x="66" y="11429"/>
                  </a:cubicBezTo>
                  <a:cubicBezTo>
                    <a:pt x="66" y="11429"/>
                    <a:pt x="1431" y="16846"/>
                    <a:pt x="5080" y="17605"/>
                  </a:cubicBezTo>
                  <a:cubicBezTo>
                    <a:pt x="8730" y="18368"/>
                    <a:pt x="11134" y="17970"/>
                    <a:pt x="11536" y="18368"/>
                  </a:cubicBezTo>
                  <a:cubicBezTo>
                    <a:pt x="11935" y="18771"/>
                    <a:pt x="12659" y="20059"/>
                    <a:pt x="12579" y="20358"/>
                  </a:cubicBezTo>
                  <a:cubicBezTo>
                    <a:pt x="12498" y="20653"/>
                    <a:pt x="11295" y="20373"/>
                    <a:pt x="11295" y="21297"/>
                  </a:cubicBezTo>
                  <a:cubicBezTo>
                    <a:pt x="11295" y="21297"/>
                    <a:pt x="12372" y="21414"/>
                    <a:pt x="13401" y="21414"/>
                  </a:cubicBezTo>
                  <a:cubicBezTo>
                    <a:pt x="14276" y="21414"/>
                    <a:pt x="15115" y="21329"/>
                    <a:pt x="15224" y="21017"/>
                  </a:cubicBezTo>
                  <a:cubicBezTo>
                    <a:pt x="15466" y="20335"/>
                    <a:pt x="15585" y="18046"/>
                    <a:pt x="16148" y="17970"/>
                  </a:cubicBezTo>
                  <a:cubicBezTo>
                    <a:pt x="16375" y="17937"/>
                    <a:pt x="17383" y="17858"/>
                    <a:pt x="18569" y="17858"/>
                  </a:cubicBezTo>
                  <a:cubicBezTo>
                    <a:pt x="20315" y="17858"/>
                    <a:pt x="22447" y="18029"/>
                    <a:pt x="23045" y="18771"/>
                  </a:cubicBezTo>
                  <a:cubicBezTo>
                    <a:pt x="24049" y="20013"/>
                    <a:pt x="24126" y="21094"/>
                    <a:pt x="24126" y="21094"/>
                  </a:cubicBezTo>
                  <a:cubicBezTo>
                    <a:pt x="24126" y="21094"/>
                    <a:pt x="22481" y="21136"/>
                    <a:pt x="22642" y="21658"/>
                  </a:cubicBezTo>
                  <a:cubicBezTo>
                    <a:pt x="22711" y="21886"/>
                    <a:pt x="23593" y="22021"/>
                    <a:pt x="24588" y="22021"/>
                  </a:cubicBezTo>
                  <a:cubicBezTo>
                    <a:pt x="25869" y="22021"/>
                    <a:pt x="27336" y="21796"/>
                    <a:pt x="27496" y="21255"/>
                  </a:cubicBezTo>
                  <a:cubicBezTo>
                    <a:pt x="27619" y="20829"/>
                    <a:pt x="27872" y="19963"/>
                    <a:pt x="28113" y="19139"/>
                  </a:cubicBezTo>
                  <a:cubicBezTo>
                    <a:pt x="27983" y="19005"/>
                    <a:pt x="27841" y="18882"/>
                    <a:pt x="27695" y="18771"/>
                  </a:cubicBezTo>
                  <a:cubicBezTo>
                    <a:pt x="26252" y="17968"/>
                    <a:pt x="24728" y="17968"/>
                    <a:pt x="23204" y="17968"/>
                  </a:cubicBezTo>
                  <a:cubicBezTo>
                    <a:pt x="21680" y="17968"/>
                    <a:pt x="20156" y="17968"/>
                    <a:pt x="18713" y="17164"/>
                  </a:cubicBezTo>
                  <a:cubicBezTo>
                    <a:pt x="15550" y="15320"/>
                    <a:pt x="13905" y="12391"/>
                    <a:pt x="13595" y="8914"/>
                  </a:cubicBezTo>
                  <a:cubicBezTo>
                    <a:pt x="13020" y="8435"/>
                    <a:pt x="12188" y="7465"/>
                    <a:pt x="12376" y="5936"/>
                  </a:cubicBezTo>
                  <a:cubicBezTo>
                    <a:pt x="12376" y="5936"/>
                    <a:pt x="13311" y="4199"/>
                    <a:pt x="12870" y="3237"/>
                  </a:cubicBezTo>
                  <a:cubicBezTo>
                    <a:pt x="12648" y="2752"/>
                    <a:pt x="12349" y="2549"/>
                    <a:pt x="12060" y="2549"/>
                  </a:cubicBezTo>
                  <a:cubicBezTo>
                    <a:pt x="11775" y="2549"/>
                    <a:pt x="11500" y="2746"/>
                    <a:pt x="11322" y="3064"/>
                  </a:cubicBezTo>
                  <a:cubicBezTo>
                    <a:pt x="11322" y="3064"/>
                    <a:pt x="12015" y="1458"/>
                    <a:pt x="10881" y="1113"/>
                  </a:cubicBezTo>
                  <a:cubicBezTo>
                    <a:pt x="10757" y="1075"/>
                    <a:pt x="10641" y="1058"/>
                    <a:pt x="10532" y="1058"/>
                  </a:cubicBezTo>
                  <a:cubicBezTo>
                    <a:pt x="9644" y="1058"/>
                    <a:pt x="9263" y="2194"/>
                    <a:pt x="9263" y="2194"/>
                  </a:cubicBezTo>
                  <a:cubicBezTo>
                    <a:pt x="9263" y="2194"/>
                    <a:pt x="9592" y="1"/>
                    <a:pt x="83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7"/>
            <p:cNvSpPr/>
            <p:nvPr/>
          </p:nvSpPr>
          <p:spPr>
            <a:xfrm flipH="1">
              <a:off x="9411421" y="8300718"/>
              <a:ext cx="1320628" cy="861400"/>
            </a:xfrm>
            <a:custGeom>
              <a:rect b="b" l="l" r="r" t="t"/>
              <a:pathLst>
                <a:path extrusionOk="0" h="10221" w="15670">
                  <a:moveTo>
                    <a:pt x="1" y="0"/>
                  </a:moveTo>
                  <a:lnTo>
                    <a:pt x="1" y="0"/>
                  </a:lnTo>
                  <a:cubicBezTo>
                    <a:pt x="311" y="3477"/>
                    <a:pt x="1956" y="6406"/>
                    <a:pt x="5119" y="8250"/>
                  </a:cubicBezTo>
                  <a:cubicBezTo>
                    <a:pt x="6562" y="9054"/>
                    <a:pt x="8086" y="9054"/>
                    <a:pt x="9610" y="9054"/>
                  </a:cubicBezTo>
                  <a:cubicBezTo>
                    <a:pt x="11134" y="9054"/>
                    <a:pt x="12658" y="9054"/>
                    <a:pt x="14101" y="9857"/>
                  </a:cubicBezTo>
                  <a:cubicBezTo>
                    <a:pt x="14251" y="9968"/>
                    <a:pt x="14389" y="10091"/>
                    <a:pt x="14519" y="10221"/>
                  </a:cubicBezTo>
                  <a:cubicBezTo>
                    <a:pt x="14818" y="9190"/>
                    <a:pt x="15102" y="8208"/>
                    <a:pt x="15102" y="8208"/>
                  </a:cubicBezTo>
                  <a:cubicBezTo>
                    <a:pt x="15102" y="8208"/>
                    <a:pt x="15669" y="2918"/>
                    <a:pt x="11456" y="1917"/>
                  </a:cubicBezTo>
                  <a:cubicBezTo>
                    <a:pt x="7243" y="913"/>
                    <a:pt x="507" y="353"/>
                    <a:pt x="507" y="353"/>
                  </a:cubicBezTo>
                  <a:cubicBezTo>
                    <a:pt x="327" y="249"/>
                    <a:pt x="158" y="13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7"/>
            <p:cNvSpPr/>
            <p:nvPr/>
          </p:nvSpPr>
          <p:spPr>
            <a:xfrm flipH="1">
              <a:off x="9086110" y="8208013"/>
              <a:ext cx="1572197" cy="827942"/>
            </a:xfrm>
            <a:custGeom>
              <a:rect b="b" l="l" r="r" t="t"/>
              <a:pathLst>
                <a:path extrusionOk="0" h="9824" w="18655">
                  <a:moveTo>
                    <a:pt x="16604" y="0"/>
                  </a:moveTo>
                  <a:cubicBezTo>
                    <a:pt x="16999" y="1940"/>
                    <a:pt x="15903" y="4008"/>
                    <a:pt x="14087" y="4008"/>
                  </a:cubicBezTo>
                  <a:cubicBezTo>
                    <a:pt x="13629" y="4008"/>
                    <a:pt x="13124" y="3876"/>
                    <a:pt x="12586" y="3577"/>
                  </a:cubicBezTo>
                  <a:cubicBezTo>
                    <a:pt x="11915" y="3132"/>
                    <a:pt x="11095" y="2687"/>
                    <a:pt x="10765" y="1921"/>
                  </a:cubicBezTo>
                  <a:cubicBezTo>
                    <a:pt x="10696" y="2385"/>
                    <a:pt x="10554" y="2837"/>
                    <a:pt x="10339" y="3255"/>
                  </a:cubicBezTo>
                  <a:cubicBezTo>
                    <a:pt x="9850" y="4236"/>
                    <a:pt x="8986" y="4655"/>
                    <a:pt x="8032" y="4655"/>
                  </a:cubicBezTo>
                  <a:cubicBezTo>
                    <a:pt x="7737" y="4655"/>
                    <a:pt x="7434" y="4615"/>
                    <a:pt x="7131" y="4539"/>
                  </a:cubicBezTo>
                  <a:cubicBezTo>
                    <a:pt x="6812" y="4217"/>
                    <a:pt x="5850" y="3899"/>
                    <a:pt x="5850" y="3255"/>
                  </a:cubicBezTo>
                  <a:cubicBezTo>
                    <a:pt x="5850" y="2795"/>
                    <a:pt x="5520" y="2335"/>
                    <a:pt x="5451" y="1875"/>
                  </a:cubicBezTo>
                  <a:cubicBezTo>
                    <a:pt x="5186" y="2805"/>
                    <a:pt x="4237" y="3093"/>
                    <a:pt x="3385" y="3093"/>
                  </a:cubicBezTo>
                  <a:cubicBezTo>
                    <a:pt x="2980" y="3093"/>
                    <a:pt x="2597" y="3028"/>
                    <a:pt x="2319" y="2937"/>
                  </a:cubicBezTo>
                  <a:cubicBezTo>
                    <a:pt x="1721" y="2335"/>
                    <a:pt x="1123" y="1461"/>
                    <a:pt x="521" y="824"/>
                  </a:cubicBezTo>
                  <a:lnTo>
                    <a:pt x="521" y="824"/>
                  </a:lnTo>
                  <a:cubicBezTo>
                    <a:pt x="541" y="981"/>
                    <a:pt x="525" y="1223"/>
                    <a:pt x="464" y="1603"/>
                  </a:cubicBezTo>
                  <a:cubicBezTo>
                    <a:pt x="0" y="4374"/>
                    <a:pt x="1305" y="4571"/>
                    <a:pt x="1685" y="4571"/>
                  </a:cubicBezTo>
                  <a:cubicBezTo>
                    <a:pt x="1749" y="4571"/>
                    <a:pt x="1786" y="4566"/>
                    <a:pt x="1786" y="4566"/>
                  </a:cubicBezTo>
                  <a:lnTo>
                    <a:pt x="1786" y="4566"/>
                  </a:lnTo>
                  <a:cubicBezTo>
                    <a:pt x="1649" y="6508"/>
                    <a:pt x="2649" y="6766"/>
                    <a:pt x="3191" y="6766"/>
                  </a:cubicBezTo>
                  <a:cubicBezTo>
                    <a:pt x="3387" y="6766"/>
                    <a:pt x="3523" y="6732"/>
                    <a:pt x="3523" y="6732"/>
                  </a:cubicBezTo>
                  <a:cubicBezTo>
                    <a:pt x="3523" y="6732"/>
                    <a:pt x="3523" y="8334"/>
                    <a:pt x="5091" y="8818"/>
                  </a:cubicBezTo>
                  <a:cubicBezTo>
                    <a:pt x="5320" y="8868"/>
                    <a:pt x="5535" y="8890"/>
                    <a:pt x="5736" y="8890"/>
                  </a:cubicBezTo>
                  <a:cubicBezTo>
                    <a:pt x="7353" y="8890"/>
                    <a:pt x="8093" y="7453"/>
                    <a:pt x="8093" y="7453"/>
                  </a:cubicBezTo>
                  <a:lnTo>
                    <a:pt x="8093" y="7453"/>
                  </a:lnTo>
                  <a:cubicBezTo>
                    <a:pt x="8093" y="7453"/>
                    <a:pt x="7775" y="9189"/>
                    <a:pt x="9377" y="9377"/>
                  </a:cubicBezTo>
                  <a:cubicBezTo>
                    <a:pt x="9600" y="9445"/>
                    <a:pt x="9804" y="9473"/>
                    <a:pt x="9989" y="9473"/>
                  </a:cubicBezTo>
                  <a:cubicBezTo>
                    <a:pt x="11029" y="9473"/>
                    <a:pt x="11490" y="8576"/>
                    <a:pt x="11490" y="8576"/>
                  </a:cubicBezTo>
                  <a:cubicBezTo>
                    <a:pt x="11490" y="8576"/>
                    <a:pt x="12528" y="9823"/>
                    <a:pt x="14258" y="9823"/>
                  </a:cubicBezTo>
                  <a:cubicBezTo>
                    <a:pt x="14585" y="9823"/>
                    <a:pt x="14937" y="9779"/>
                    <a:pt x="15312" y="9672"/>
                  </a:cubicBezTo>
                  <a:cubicBezTo>
                    <a:pt x="17666" y="9005"/>
                    <a:pt x="17263" y="7158"/>
                    <a:pt x="17263" y="7158"/>
                  </a:cubicBezTo>
                  <a:cubicBezTo>
                    <a:pt x="17263" y="7158"/>
                    <a:pt x="18628" y="6839"/>
                    <a:pt x="18655" y="5797"/>
                  </a:cubicBezTo>
                  <a:cubicBezTo>
                    <a:pt x="18535" y="4218"/>
                    <a:pt x="17076" y="4135"/>
                    <a:pt x="16771" y="4135"/>
                  </a:cubicBezTo>
                  <a:cubicBezTo>
                    <a:pt x="16735" y="4135"/>
                    <a:pt x="16715" y="4137"/>
                    <a:pt x="16715" y="4137"/>
                  </a:cubicBezTo>
                  <a:cubicBezTo>
                    <a:pt x="16715" y="4137"/>
                    <a:pt x="18440" y="3857"/>
                    <a:pt x="18118" y="1572"/>
                  </a:cubicBezTo>
                  <a:cubicBezTo>
                    <a:pt x="17961" y="456"/>
                    <a:pt x="17271" y="84"/>
                    <a:pt x="16604" y="0"/>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7"/>
            <p:cNvSpPr/>
            <p:nvPr/>
          </p:nvSpPr>
          <p:spPr>
            <a:xfrm flipH="1">
              <a:off x="9746179" y="8266417"/>
              <a:ext cx="22081" cy="103830"/>
            </a:xfrm>
            <a:custGeom>
              <a:rect b="b" l="l" r="r" t="t"/>
              <a:pathLst>
                <a:path extrusionOk="0" h="1232" w="262">
                  <a:moveTo>
                    <a:pt x="100" y="1"/>
                  </a:moveTo>
                  <a:cubicBezTo>
                    <a:pt x="1" y="492"/>
                    <a:pt x="54" y="890"/>
                    <a:pt x="200" y="1232"/>
                  </a:cubicBezTo>
                  <a:cubicBezTo>
                    <a:pt x="261" y="818"/>
                    <a:pt x="227" y="396"/>
                    <a:pt x="100" y="1"/>
                  </a:cubicBezTo>
                  <a:close/>
                </a:path>
              </a:pathLst>
            </a:custGeom>
            <a:solidFill>
              <a:srgbClr val="6C3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7"/>
            <p:cNvSpPr/>
            <p:nvPr/>
          </p:nvSpPr>
          <p:spPr>
            <a:xfrm flipH="1">
              <a:off x="10192341" y="8320101"/>
              <a:ext cx="9523" cy="45931"/>
            </a:xfrm>
            <a:custGeom>
              <a:rect b="b" l="l" r="r" t="t"/>
              <a:pathLst>
                <a:path extrusionOk="0" h="545" w="113">
                  <a:moveTo>
                    <a:pt x="112" y="0"/>
                  </a:moveTo>
                  <a:cubicBezTo>
                    <a:pt x="28" y="169"/>
                    <a:pt x="1" y="361"/>
                    <a:pt x="35" y="545"/>
                  </a:cubicBezTo>
                  <a:cubicBezTo>
                    <a:pt x="85" y="368"/>
                    <a:pt x="112" y="184"/>
                    <a:pt x="112" y="0"/>
                  </a:cubicBezTo>
                  <a:close/>
                </a:path>
              </a:pathLst>
            </a:custGeom>
            <a:solidFill>
              <a:srgbClr val="6C3C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7"/>
            <p:cNvSpPr/>
            <p:nvPr/>
          </p:nvSpPr>
          <p:spPr>
            <a:xfrm flipH="1">
              <a:off x="9144932" y="7348811"/>
              <a:ext cx="1914026" cy="1251605"/>
            </a:xfrm>
            <a:custGeom>
              <a:rect b="b" l="l" r="r" t="t"/>
              <a:pathLst>
                <a:path extrusionOk="0" h="14851" w="22711">
                  <a:moveTo>
                    <a:pt x="8514" y="1"/>
                  </a:moveTo>
                  <a:cubicBezTo>
                    <a:pt x="6333" y="1"/>
                    <a:pt x="4673" y="2585"/>
                    <a:pt x="4673" y="2585"/>
                  </a:cubicBezTo>
                  <a:cubicBezTo>
                    <a:pt x="4673" y="2585"/>
                    <a:pt x="4390" y="1098"/>
                    <a:pt x="2971" y="699"/>
                  </a:cubicBezTo>
                  <a:cubicBezTo>
                    <a:pt x="2894" y="693"/>
                    <a:pt x="2819" y="690"/>
                    <a:pt x="2745" y="690"/>
                  </a:cubicBezTo>
                  <a:cubicBezTo>
                    <a:pt x="300" y="690"/>
                    <a:pt x="0" y="3823"/>
                    <a:pt x="0" y="3823"/>
                  </a:cubicBezTo>
                  <a:cubicBezTo>
                    <a:pt x="0" y="3823"/>
                    <a:pt x="301" y="3517"/>
                    <a:pt x="722" y="3517"/>
                  </a:cubicBezTo>
                  <a:cubicBezTo>
                    <a:pt x="896" y="3517"/>
                    <a:pt x="1092" y="3570"/>
                    <a:pt x="1296" y="3720"/>
                  </a:cubicBezTo>
                  <a:cubicBezTo>
                    <a:pt x="1990" y="4226"/>
                    <a:pt x="1484" y="5779"/>
                    <a:pt x="1484" y="5779"/>
                  </a:cubicBezTo>
                  <a:cubicBezTo>
                    <a:pt x="1484" y="5779"/>
                    <a:pt x="1816" y="5408"/>
                    <a:pt x="2174" y="5408"/>
                  </a:cubicBezTo>
                  <a:cubicBezTo>
                    <a:pt x="2393" y="5408"/>
                    <a:pt x="2622" y="5547"/>
                    <a:pt x="2791" y="5993"/>
                  </a:cubicBezTo>
                  <a:cubicBezTo>
                    <a:pt x="3240" y="7170"/>
                    <a:pt x="2446" y="8616"/>
                    <a:pt x="2446" y="8616"/>
                  </a:cubicBezTo>
                  <a:cubicBezTo>
                    <a:pt x="2446" y="8616"/>
                    <a:pt x="4424" y="10483"/>
                    <a:pt x="4673" y="10701"/>
                  </a:cubicBezTo>
                  <a:cubicBezTo>
                    <a:pt x="4720" y="10741"/>
                    <a:pt x="4776" y="10751"/>
                    <a:pt x="4835" y="10751"/>
                  </a:cubicBezTo>
                  <a:cubicBezTo>
                    <a:pt x="4899" y="10751"/>
                    <a:pt x="4965" y="10739"/>
                    <a:pt x="5027" y="10739"/>
                  </a:cubicBezTo>
                  <a:cubicBezTo>
                    <a:pt x="5145" y="10739"/>
                    <a:pt x="5245" y="10781"/>
                    <a:pt x="5272" y="11019"/>
                  </a:cubicBezTo>
                  <a:cubicBezTo>
                    <a:pt x="5870" y="11656"/>
                    <a:pt x="6471" y="12534"/>
                    <a:pt x="7070" y="13132"/>
                  </a:cubicBezTo>
                  <a:cubicBezTo>
                    <a:pt x="7347" y="13223"/>
                    <a:pt x="7730" y="13288"/>
                    <a:pt x="8136" y="13288"/>
                  </a:cubicBezTo>
                  <a:cubicBezTo>
                    <a:pt x="8989" y="13288"/>
                    <a:pt x="9940" y="13000"/>
                    <a:pt x="10205" y="12070"/>
                  </a:cubicBezTo>
                  <a:cubicBezTo>
                    <a:pt x="10171" y="11886"/>
                    <a:pt x="10198" y="11694"/>
                    <a:pt x="10282" y="11525"/>
                  </a:cubicBezTo>
                  <a:lnTo>
                    <a:pt x="10282" y="11525"/>
                  </a:lnTo>
                  <a:cubicBezTo>
                    <a:pt x="10282" y="11709"/>
                    <a:pt x="10255" y="11893"/>
                    <a:pt x="10205" y="12070"/>
                  </a:cubicBezTo>
                  <a:cubicBezTo>
                    <a:pt x="10274" y="12530"/>
                    <a:pt x="10600" y="12990"/>
                    <a:pt x="10600" y="13450"/>
                  </a:cubicBezTo>
                  <a:cubicBezTo>
                    <a:pt x="10600" y="14094"/>
                    <a:pt x="11563" y="14412"/>
                    <a:pt x="11885" y="14734"/>
                  </a:cubicBezTo>
                  <a:cubicBezTo>
                    <a:pt x="12188" y="14810"/>
                    <a:pt x="12491" y="14850"/>
                    <a:pt x="12786" y="14850"/>
                  </a:cubicBezTo>
                  <a:cubicBezTo>
                    <a:pt x="13738" y="14850"/>
                    <a:pt x="14602" y="14431"/>
                    <a:pt x="15093" y="13450"/>
                  </a:cubicBezTo>
                  <a:cubicBezTo>
                    <a:pt x="15308" y="13032"/>
                    <a:pt x="15450" y="12580"/>
                    <a:pt x="15515" y="12116"/>
                  </a:cubicBezTo>
                  <a:cubicBezTo>
                    <a:pt x="15369" y="11778"/>
                    <a:pt x="15316" y="11376"/>
                    <a:pt x="15412" y="10885"/>
                  </a:cubicBezTo>
                  <a:lnTo>
                    <a:pt x="15412" y="10885"/>
                  </a:lnTo>
                  <a:cubicBezTo>
                    <a:pt x="15542" y="11280"/>
                    <a:pt x="15576" y="11702"/>
                    <a:pt x="15515" y="12116"/>
                  </a:cubicBezTo>
                  <a:cubicBezTo>
                    <a:pt x="15853" y="12882"/>
                    <a:pt x="16669" y="13327"/>
                    <a:pt x="17336" y="13772"/>
                  </a:cubicBezTo>
                  <a:cubicBezTo>
                    <a:pt x="17874" y="14071"/>
                    <a:pt x="18379" y="14203"/>
                    <a:pt x="18838" y="14203"/>
                  </a:cubicBezTo>
                  <a:cubicBezTo>
                    <a:pt x="20654" y="14203"/>
                    <a:pt x="21752" y="12135"/>
                    <a:pt x="21354" y="10195"/>
                  </a:cubicBezTo>
                  <a:cubicBezTo>
                    <a:pt x="21233" y="10179"/>
                    <a:pt x="21112" y="10172"/>
                    <a:pt x="20996" y="10172"/>
                  </a:cubicBezTo>
                  <a:cubicBezTo>
                    <a:pt x="20443" y="10172"/>
                    <a:pt x="19985" y="10322"/>
                    <a:pt x="19985" y="10322"/>
                  </a:cubicBezTo>
                  <a:cubicBezTo>
                    <a:pt x="19985" y="10322"/>
                    <a:pt x="22711" y="8961"/>
                    <a:pt x="20786" y="5871"/>
                  </a:cubicBezTo>
                  <a:cubicBezTo>
                    <a:pt x="20024" y="4647"/>
                    <a:pt x="19084" y="4278"/>
                    <a:pt x="18228" y="4278"/>
                  </a:cubicBezTo>
                  <a:cubicBezTo>
                    <a:pt x="16925" y="4278"/>
                    <a:pt x="15814" y="5135"/>
                    <a:pt x="15814" y="5135"/>
                  </a:cubicBezTo>
                  <a:cubicBezTo>
                    <a:pt x="15814" y="5135"/>
                    <a:pt x="16937" y="3064"/>
                    <a:pt x="14890" y="1742"/>
                  </a:cubicBezTo>
                  <a:cubicBezTo>
                    <a:pt x="14477" y="1474"/>
                    <a:pt x="14050" y="1367"/>
                    <a:pt x="13633" y="1367"/>
                  </a:cubicBezTo>
                  <a:cubicBezTo>
                    <a:pt x="11986" y="1367"/>
                    <a:pt x="10482" y="3026"/>
                    <a:pt x="10482" y="3026"/>
                  </a:cubicBezTo>
                  <a:cubicBezTo>
                    <a:pt x="10482" y="3026"/>
                    <a:pt x="11041" y="699"/>
                    <a:pt x="9236" y="97"/>
                  </a:cubicBezTo>
                  <a:cubicBezTo>
                    <a:pt x="8990" y="31"/>
                    <a:pt x="8749" y="1"/>
                    <a:pt x="8514" y="1"/>
                  </a:cubicBezTo>
                  <a:close/>
                </a:path>
              </a:pathLst>
            </a:custGeom>
            <a:solidFill>
              <a:schemeClr val="accent5"/>
            </a:solidFill>
            <a:ln cap="flat" cmpd="sng" w="9525">
              <a:solidFill>
                <a:schemeClr val="accent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7"/>
            <p:cNvSpPr/>
            <p:nvPr/>
          </p:nvSpPr>
          <p:spPr>
            <a:xfrm flipH="1">
              <a:off x="11709911" y="8347070"/>
              <a:ext cx="197209" cy="208334"/>
            </a:xfrm>
            <a:custGeom>
              <a:rect b="b" l="l" r="r" t="t"/>
              <a:pathLst>
                <a:path extrusionOk="0" h="2472" w="2340">
                  <a:moveTo>
                    <a:pt x="1237" y="1"/>
                  </a:moveTo>
                  <a:cubicBezTo>
                    <a:pt x="677" y="1"/>
                    <a:pt x="23" y="642"/>
                    <a:pt x="12" y="1244"/>
                  </a:cubicBezTo>
                  <a:cubicBezTo>
                    <a:pt x="1" y="2142"/>
                    <a:pt x="564" y="2471"/>
                    <a:pt x="564" y="2471"/>
                  </a:cubicBezTo>
                  <a:cubicBezTo>
                    <a:pt x="564" y="2471"/>
                    <a:pt x="2339" y="1674"/>
                    <a:pt x="1898" y="524"/>
                  </a:cubicBezTo>
                  <a:cubicBezTo>
                    <a:pt x="1755" y="150"/>
                    <a:pt x="1507" y="1"/>
                    <a:pt x="1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7"/>
            <p:cNvSpPr/>
            <p:nvPr/>
          </p:nvSpPr>
          <p:spPr>
            <a:xfrm flipH="1">
              <a:off x="9086110" y="8208013"/>
              <a:ext cx="1572197" cy="827942"/>
            </a:xfrm>
            <a:custGeom>
              <a:rect b="b" l="l" r="r" t="t"/>
              <a:pathLst>
                <a:path extrusionOk="0" h="9824" w="18655">
                  <a:moveTo>
                    <a:pt x="16604" y="0"/>
                  </a:moveTo>
                  <a:cubicBezTo>
                    <a:pt x="16999" y="1940"/>
                    <a:pt x="15903" y="4008"/>
                    <a:pt x="14087" y="4008"/>
                  </a:cubicBezTo>
                  <a:cubicBezTo>
                    <a:pt x="13629" y="4008"/>
                    <a:pt x="13124" y="3876"/>
                    <a:pt x="12586" y="3577"/>
                  </a:cubicBezTo>
                  <a:cubicBezTo>
                    <a:pt x="11915" y="3132"/>
                    <a:pt x="11095" y="2687"/>
                    <a:pt x="10765" y="1921"/>
                  </a:cubicBezTo>
                  <a:cubicBezTo>
                    <a:pt x="10696" y="2385"/>
                    <a:pt x="10554" y="2837"/>
                    <a:pt x="10339" y="3255"/>
                  </a:cubicBezTo>
                  <a:cubicBezTo>
                    <a:pt x="9850" y="4236"/>
                    <a:pt x="8986" y="4655"/>
                    <a:pt x="8032" y="4655"/>
                  </a:cubicBezTo>
                  <a:cubicBezTo>
                    <a:pt x="7737" y="4655"/>
                    <a:pt x="7434" y="4615"/>
                    <a:pt x="7131" y="4539"/>
                  </a:cubicBezTo>
                  <a:cubicBezTo>
                    <a:pt x="6812" y="4217"/>
                    <a:pt x="5850" y="3899"/>
                    <a:pt x="5850" y="3255"/>
                  </a:cubicBezTo>
                  <a:cubicBezTo>
                    <a:pt x="5850" y="2795"/>
                    <a:pt x="5520" y="2335"/>
                    <a:pt x="5451" y="1875"/>
                  </a:cubicBezTo>
                  <a:cubicBezTo>
                    <a:pt x="5186" y="2805"/>
                    <a:pt x="4237" y="3093"/>
                    <a:pt x="3385" y="3093"/>
                  </a:cubicBezTo>
                  <a:cubicBezTo>
                    <a:pt x="2980" y="3093"/>
                    <a:pt x="2597" y="3028"/>
                    <a:pt x="2319" y="2937"/>
                  </a:cubicBezTo>
                  <a:cubicBezTo>
                    <a:pt x="1721" y="2335"/>
                    <a:pt x="1123" y="1461"/>
                    <a:pt x="521" y="824"/>
                  </a:cubicBezTo>
                  <a:lnTo>
                    <a:pt x="521" y="824"/>
                  </a:lnTo>
                  <a:cubicBezTo>
                    <a:pt x="541" y="981"/>
                    <a:pt x="525" y="1223"/>
                    <a:pt x="464" y="1603"/>
                  </a:cubicBezTo>
                  <a:cubicBezTo>
                    <a:pt x="0" y="4374"/>
                    <a:pt x="1305" y="4571"/>
                    <a:pt x="1685" y="4571"/>
                  </a:cubicBezTo>
                  <a:cubicBezTo>
                    <a:pt x="1749" y="4571"/>
                    <a:pt x="1786" y="4566"/>
                    <a:pt x="1786" y="4566"/>
                  </a:cubicBezTo>
                  <a:lnTo>
                    <a:pt x="1786" y="4566"/>
                  </a:lnTo>
                  <a:cubicBezTo>
                    <a:pt x="1649" y="6508"/>
                    <a:pt x="2649" y="6766"/>
                    <a:pt x="3191" y="6766"/>
                  </a:cubicBezTo>
                  <a:cubicBezTo>
                    <a:pt x="3387" y="6766"/>
                    <a:pt x="3523" y="6732"/>
                    <a:pt x="3523" y="6732"/>
                  </a:cubicBezTo>
                  <a:cubicBezTo>
                    <a:pt x="3523" y="6732"/>
                    <a:pt x="3523" y="8334"/>
                    <a:pt x="5091" y="8818"/>
                  </a:cubicBezTo>
                  <a:cubicBezTo>
                    <a:pt x="5320" y="8868"/>
                    <a:pt x="5535" y="8890"/>
                    <a:pt x="5736" y="8890"/>
                  </a:cubicBezTo>
                  <a:cubicBezTo>
                    <a:pt x="7353" y="8890"/>
                    <a:pt x="8093" y="7453"/>
                    <a:pt x="8093" y="7453"/>
                  </a:cubicBezTo>
                  <a:lnTo>
                    <a:pt x="8093" y="7453"/>
                  </a:lnTo>
                  <a:cubicBezTo>
                    <a:pt x="8093" y="7453"/>
                    <a:pt x="7775" y="9189"/>
                    <a:pt x="9377" y="9377"/>
                  </a:cubicBezTo>
                  <a:cubicBezTo>
                    <a:pt x="9600" y="9445"/>
                    <a:pt x="9804" y="9473"/>
                    <a:pt x="9989" y="9473"/>
                  </a:cubicBezTo>
                  <a:cubicBezTo>
                    <a:pt x="11029" y="9473"/>
                    <a:pt x="11490" y="8576"/>
                    <a:pt x="11490" y="8576"/>
                  </a:cubicBezTo>
                  <a:cubicBezTo>
                    <a:pt x="11490" y="8576"/>
                    <a:pt x="12528" y="9823"/>
                    <a:pt x="14258" y="9823"/>
                  </a:cubicBezTo>
                  <a:cubicBezTo>
                    <a:pt x="14585" y="9823"/>
                    <a:pt x="14937" y="9779"/>
                    <a:pt x="15312" y="9672"/>
                  </a:cubicBezTo>
                  <a:cubicBezTo>
                    <a:pt x="17666" y="9005"/>
                    <a:pt x="17263" y="7158"/>
                    <a:pt x="17263" y="7158"/>
                  </a:cubicBezTo>
                  <a:cubicBezTo>
                    <a:pt x="17263" y="7158"/>
                    <a:pt x="18628" y="6839"/>
                    <a:pt x="18655" y="5797"/>
                  </a:cubicBezTo>
                  <a:cubicBezTo>
                    <a:pt x="18535" y="4218"/>
                    <a:pt x="17076" y="4135"/>
                    <a:pt x="16771" y="4135"/>
                  </a:cubicBezTo>
                  <a:cubicBezTo>
                    <a:pt x="16735" y="4135"/>
                    <a:pt x="16715" y="4137"/>
                    <a:pt x="16715" y="4137"/>
                  </a:cubicBezTo>
                  <a:cubicBezTo>
                    <a:pt x="16715" y="4137"/>
                    <a:pt x="18440" y="3857"/>
                    <a:pt x="18118" y="1572"/>
                  </a:cubicBezTo>
                  <a:cubicBezTo>
                    <a:pt x="17961" y="456"/>
                    <a:pt x="17271" y="84"/>
                    <a:pt x="16604"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7"/>
            <p:cNvSpPr/>
            <p:nvPr/>
          </p:nvSpPr>
          <p:spPr>
            <a:xfrm flipH="1">
              <a:off x="10498431" y="7966391"/>
              <a:ext cx="379333" cy="404111"/>
            </a:xfrm>
            <a:custGeom>
              <a:rect b="b" l="l" r="r" t="t"/>
              <a:pathLst>
                <a:path extrusionOk="0" h="4795" w="4501">
                  <a:moveTo>
                    <a:pt x="2549" y="0"/>
                  </a:moveTo>
                  <a:cubicBezTo>
                    <a:pt x="2248" y="0"/>
                    <a:pt x="1927" y="77"/>
                    <a:pt x="1603" y="241"/>
                  </a:cubicBezTo>
                  <a:cubicBezTo>
                    <a:pt x="81" y="1015"/>
                    <a:pt x="1" y="2967"/>
                    <a:pt x="1" y="2967"/>
                  </a:cubicBezTo>
                  <a:cubicBezTo>
                    <a:pt x="1" y="2967"/>
                    <a:pt x="101" y="4794"/>
                    <a:pt x="1414" y="4794"/>
                  </a:cubicBezTo>
                  <a:cubicBezTo>
                    <a:pt x="1459" y="4794"/>
                    <a:pt x="1506" y="4792"/>
                    <a:pt x="1554" y="4788"/>
                  </a:cubicBezTo>
                  <a:cubicBezTo>
                    <a:pt x="2995" y="4654"/>
                    <a:pt x="3815" y="4493"/>
                    <a:pt x="4199" y="2568"/>
                  </a:cubicBezTo>
                  <a:cubicBezTo>
                    <a:pt x="4501" y="1052"/>
                    <a:pt x="3663" y="0"/>
                    <a:pt x="254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7"/>
            <p:cNvSpPr/>
            <p:nvPr/>
          </p:nvSpPr>
          <p:spPr>
            <a:xfrm rot="-1755914">
              <a:off x="11421777" y="8647794"/>
              <a:ext cx="204786" cy="168792"/>
            </a:xfrm>
            <a:custGeom>
              <a:rect b="b" l="l" r="r" t="t"/>
              <a:pathLst>
                <a:path extrusionOk="0" h="1210" w="1468">
                  <a:moveTo>
                    <a:pt x="169" y="1"/>
                  </a:moveTo>
                  <a:cubicBezTo>
                    <a:pt x="85" y="1"/>
                    <a:pt x="0" y="64"/>
                    <a:pt x="10" y="173"/>
                  </a:cubicBezTo>
                  <a:cubicBezTo>
                    <a:pt x="167" y="998"/>
                    <a:pt x="840" y="1210"/>
                    <a:pt x="1212" y="1210"/>
                  </a:cubicBezTo>
                  <a:lnTo>
                    <a:pt x="1259" y="1210"/>
                  </a:lnTo>
                  <a:cubicBezTo>
                    <a:pt x="1467" y="1202"/>
                    <a:pt x="1458" y="892"/>
                    <a:pt x="1254" y="892"/>
                  </a:cubicBezTo>
                  <a:cubicBezTo>
                    <a:pt x="1251" y="892"/>
                    <a:pt x="1249" y="892"/>
                    <a:pt x="1246" y="892"/>
                  </a:cubicBezTo>
                  <a:cubicBezTo>
                    <a:pt x="1244" y="892"/>
                    <a:pt x="1240" y="893"/>
                    <a:pt x="1235" y="893"/>
                  </a:cubicBezTo>
                  <a:cubicBezTo>
                    <a:pt x="1135" y="893"/>
                    <a:pt x="464" y="873"/>
                    <a:pt x="319" y="114"/>
                  </a:cubicBezTo>
                  <a:cubicBezTo>
                    <a:pt x="295" y="36"/>
                    <a:pt x="232" y="1"/>
                    <a:pt x="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7"/>
            <p:cNvSpPr/>
            <p:nvPr/>
          </p:nvSpPr>
          <p:spPr>
            <a:xfrm>
              <a:off x="11058938" y="8480955"/>
              <a:ext cx="348332" cy="235332"/>
            </a:xfrm>
            <a:custGeom>
              <a:rect b="b" l="l" r="r" t="t"/>
              <a:pathLst>
                <a:path extrusionOk="0" h="1687" w="2497">
                  <a:moveTo>
                    <a:pt x="1252" y="1"/>
                  </a:moveTo>
                  <a:cubicBezTo>
                    <a:pt x="461" y="1"/>
                    <a:pt x="1" y="1224"/>
                    <a:pt x="1036" y="1619"/>
                  </a:cubicBezTo>
                  <a:cubicBezTo>
                    <a:pt x="1161" y="1666"/>
                    <a:pt x="1278" y="1687"/>
                    <a:pt x="1385" y="1687"/>
                  </a:cubicBezTo>
                  <a:cubicBezTo>
                    <a:pt x="2242" y="1687"/>
                    <a:pt x="2497" y="337"/>
                    <a:pt x="1485" y="36"/>
                  </a:cubicBezTo>
                  <a:cubicBezTo>
                    <a:pt x="1405" y="12"/>
                    <a:pt x="1327" y="1"/>
                    <a:pt x="125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7"/>
            <p:cNvSpPr/>
            <p:nvPr/>
          </p:nvSpPr>
          <p:spPr>
            <a:xfrm flipH="1">
              <a:off x="11393609" y="8400633"/>
              <a:ext cx="133853" cy="101200"/>
            </a:xfrm>
            <a:custGeom>
              <a:rect b="b" l="l" r="r" t="t"/>
              <a:pathLst>
                <a:path extrusionOk="0" h="874" w="1156">
                  <a:moveTo>
                    <a:pt x="215" y="0"/>
                  </a:moveTo>
                  <a:cubicBezTo>
                    <a:pt x="165" y="0"/>
                    <a:pt x="115" y="28"/>
                    <a:pt x="93" y="91"/>
                  </a:cubicBezTo>
                  <a:cubicBezTo>
                    <a:pt x="80" y="125"/>
                    <a:pt x="0" y="421"/>
                    <a:pt x="123" y="645"/>
                  </a:cubicBezTo>
                  <a:cubicBezTo>
                    <a:pt x="135" y="666"/>
                    <a:pt x="152" y="687"/>
                    <a:pt x="169" y="709"/>
                  </a:cubicBezTo>
                  <a:cubicBezTo>
                    <a:pt x="229" y="781"/>
                    <a:pt x="313" y="836"/>
                    <a:pt x="406" y="857"/>
                  </a:cubicBezTo>
                  <a:cubicBezTo>
                    <a:pt x="451" y="869"/>
                    <a:pt x="494" y="874"/>
                    <a:pt x="535" y="874"/>
                  </a:cubicBezTo>
                  <a:cubicBezTo>
                    <a:pt x="847" y="874"/>
                    <a:pt x="1052" y="558"/>
                    <a:pt x="1130" y="349"/>
                  </a:cubicBezTo>
                  <a:cubicBezTo>
                    <a:pt x="1156" y="281"/>
                    <a:pt x="1117" y="201"/>
                    <a:pt x="1050" y="180"/>
                  </a:cubicBezTo>
                  <a:cubicBezTo>
                    <a:pt x="1034" y="174"/>
                    <a:pt x="1019" y="171"/>
                    <a:pt x="1003" y="171"/>
                  </a:cubicBezTo>
                  <a:cubicBezTo>
                    <a:pt x="950" y="171"/>
                    <a:pt x="900" y="203"/>
                    <a:pt x="880" y="256"/>
                  </a:cubicBezTo>
                  <a:cubicBezTo>
                    <a:pt x="876" y="260"/>
                    <a:pt x="745" y="605"/>
                    <a:pt x="527" y="605"/>
                  </a:cubicBezTo>
                  <a:cubicBezTo>
                    <a:pt x="510" y="605"/>
                    <a:pt x="492" y="603"/>
                    <a:pt x="474" y="599"/>
                  </a:cubicBezTo>
                  <a:cubicBezTo>
                    <a:pt x="423" y="590"/>
                    <a:pt x="381" y="556"/>
                    <a:pt x="356" y="514"/>
                  </a:cubicBezTo>
                  <a:cubicBezTo>
                    <a:pt x="296" y="408"/>
                    <a:pt x="330" y="226"/>
                    <a:pt x="347" y="167"/>
                  </a:cubicBezTo>
                  <a:cubicBezTo>
                    <a:pt x="373" y="66"/>
                    <a:pt x="294"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1" name="Google Shape;581;p37"/>
          <p:cNvSpPr/>
          <p:nvPr/>
        </p:nvSpPr>
        <p:spPr>
          <a:xfrm>
            <a:off x="4965000" y="5443600"/>
            <a:ext cx="861600" cy="8241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7"/>
          <p:cNvSpPr/>
          <p:nvPr/>
        </p:nvSpPr>
        <p:spPr>
          <a:xfrm>
            <a:off x="4965000" y="2625406"/>
            <a:ext cx="861600" cy="824100"/>
          </a:xfrm>
          <a:prstGeom prst="roundRect">
            <a:avLst>
              <a:gd fmla="val 16667" name="adj"/>
            </a:avLst>
          </a:pr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7"/>
          <p:cNvSpPr/>
          <p:nvPr/>
        </p:nvSpPr>
        <p:spPr>
          <a:xfrm>
            <a:off x="1733400" y="2625406"/>
            <a:ext cx="861600" cy="8241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7"/>
          <p:cNvSpPr/>
          <p:nvPr/>
        </p:nvSpPr>
        <p:spPr>
          <a:xfrm>
            <a:off x="1733400" y="5443600"/>
            <a:ext cx="861600" cy="824100"/>
          </a:xfrm>
          <a:prstGeom prst="roundRect">
            <a:avLst>
              <a:gd fmla="val 16667" name="adj"/>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7"/>
          <p:cNvSpPr txBox="1"/>
          <p:nvPr>
            <p:ph type="title"/>
          </p:nvPr>
        </p:nvSpPr>
        <p:spPr>
          <a:xfrm>
            <a:off x="876450" y="3562600"/>
            <a:ext cx="2575500" cy="49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Animals</a:t>
            </a:r>
            <a:endParaRPr/>
          </a:p>
        </p:txBody>
      </p:sp>
      <p:sp>
        <p:nvSpPr>
          <p:cNvPr id="586" name="Google Shape;586;p37"/>
          <p:cNvSpPr txBox="1"/>
          <p:nvPr>
            <p:ph idx="1" type="subTitle"/>
          </p:nvPr>
        </p:nvSpPr>
        <p:spPr>
          <a:xfrm>
            <a:off x="876450" y="4058101"/>
            <a:ext cx="2575500" cy="57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87" name="Google Shape;587;p37"/>
          <p:cNvSpPr txBox="1"/>
          <p:nvPr>
            <p:ph idx="2" type="title"/>
          </p:nvPr>
        </p:nvSpPr>
        <p:spPr>
          <a:xfrm>
            <a:off x="1657800" y="2712083"/>
            <a:ext cx="1012800" cy="6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588" name="Google Shape;588;p37"/>
          <p:cNvSpPr txBox="1"/>
          <p:nvPr>
            <p:ph idx="3" type="title"/>
          </p:nvPr>
        </p:nvSpPr>
        <p:spPr>
          <a:xfrm>
            <a:off x="876450" y="6359177"/>
            <a:ext cx="2575500" cy="49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Space</a:t>
            </a:r>
            <a:endParaRPr/>
          </a:p>
        </p:txBody>
      </p:sp>
      <p:sp>
        <p:nvSpPr>
          <p:cNvPr id="589" name="Google Shape;589;p37"/>
          <p:cNvSpPr txBox="1"/>
          <p:nvPr>
            <p:ph idx="4" type="subTitle"/>
          </p:nvPr>
        </p:nvSpPr>
        <p:spPr>
          <a:xfrm>
            <a:off x="876450" y="6854678"/>
            <a:ext cx="2575500" cy="57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90" name="Google Shape;590;p37"/>
          <p:cNvSpPr txBox="1"/>
          <p:nvPr>
            <p:ph idx="5" type="title"/>
          </p:nvPr>
        </p:nvSpPr>
        <p:spPr>
          <a:xfrm>
            <a:off x="1657800" y="5508660"/>
            <a:ext cx="1012800" cy="6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591" name="Google Shape;591;p37"/>
          <p:cNvSpPr txBox="1"/>
          <p:nvPr>
            <p:ph idx="6" type="title"/>
          </p:nvPr>
        </p:nvSpPr>
        <p:spPr>
          <a:xfrm>
            <a:off x="4108050" y="3562600"/>
            <a:ext cx="2575500" cy="49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easons</a:t>
            </a:r>
            <a:endParaRPr/>
          </a:p>
        </p:txBody>
      </p:sp>
      <p:sp>
        <p:nvSpPr>
          <p:cNvPr id="592" name="Google Shape;592;p37"/>
          <p:cNvSpPr txBox="1"/>
          <p:nvPr>
            <p:ph idx="7" type="subTitle"/>
          </p:nvPr>
        </p:nvSpPr>
        <p:spPr>
          <a:xfrm>
            <a:off x="4108050" y="4058101"/>
            <a:ext cx="2575500" cy="57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93" name="Google Shape;593;p37"/>
          <p:cNvSpPr txBox="1"/>
          <p:nvPr>
            <p:ph idx="8" type="title"/>
          </p:nvPr>
        </p:nvSpPr>
        <p:spPr>
          <a:xfrm>
            <a:off x="4889400" y="2712083"/>
            <a:ext cx="1012800" cy="6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594" name="Google Shape;594;p37"/>
          <p:cNvSpPr txBox="1"/>
          <p:nvPr>
            <p:ph idx="9" type="title"/>
          </p:nvPr>
        </p:nvSpPr>
        <p:spPr>
          <a:xfrm>
            <a:off x="4108050" y="6359177"/>
            <a:ext cx="2575500" cy="495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Food</a:t>
            </a:r>
            <a:endParaRPr/>
          </a:p>
        </p:txBody>
      </p:sp>
      <p:sp>
        <p:nvSpPr>
          <p:cNvPr id="595" name="Google Shape;595;p37"/>
          <p:cNvSpPr txBox="1"/>
          <p:nvPr>
            <p:ph idx="13" type="subTitle"/>
          </p:nvPr>
        </p:nvSpPr>
        <p:spPr>
          <a:xfrm>
            <a:off x="4108050" y="6854678"/>
            <a:ext cx="2575500" cy="576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You can describe the topic of the section here</a:t>
            </a:r>
            <a:endParaRPr/>
          </a:p>
        </p:txBody>
      </p:sp>
      <p:sp>
        <p:nvSpPr>
          <p:cNvPr id="596" name="Google Shape;596;p37"/>
          <p:cNvSpPr txBox="1"/>
          <p:nvPr>
            <p:ph idx="14" type="title"/>
          </p:nvPr>
        </p:nvSpPr>
        <p:spPr>
          <a:xfrm>
            <a:off x="4889400" y="5508660"/>
            <a:ext cx="1012800" cy="65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597" name="Google Shape;597;p37"/>
          <p:cNvSpPr txBox="1"/>
          <p:nvPr>
            <p:ph idx="15"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t>
            </a:r>
            <a:r>
              <a:rPr lang="en"/>
              <a:t>able of</a:t>
            </a:r>
            <a:r>
              <a:rPr lang="en">
                <a:solidFill>
                  <a:schemeClr val="lt1"/>
                </a:solidFill>
              </a:rPr>
              <a:t> contents</a:t>
            </a:r>
            <a:endParaRPr>
              <a:solidFill>
                <a:schemeClr val="lt1"/>
              </a:solidFill>
            </a:endParaRPr>
          </a:p>
        </p:txBody>
      </p:sp>
      <p:grpSp>
        <p:nvGrpSpPr>
          <p:cNvPr id="598" name="Google Shape;598;p37"/>
          <p:cNvGrpSpPr/>
          <p:nvPr/>
        </p:nvGrpSpPr>
        <p:grpSpPr>
          <a:xfrm>
            <a:off x="10213" y="8964725"/>
            <a:ext cx="1503982" cy="1727267"/>
            <a:chOff x="238813" y="8964725"/>
            <a:chExt cx="1503982" cy="1727267"/>
          </a:xfrm>
        </p:grpSpPr>
        <p:sp>
          <p:nvSpPr>
            <p:cNvPr id="599" name="Google Shape;599;p37"/>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7"/>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7"/>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7"/>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7"/>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7"/>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7"/>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7"/>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7"/>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7"/>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7"/>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7"/>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7"/>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7"/>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7"/>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7"/>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7"/>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7"/>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7"/>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 name="Google Shape;618;p37"/>
          <p:cNvGrpSpPr/>
          <p:nvPr/>
        </p:nvGrpSpPr>
        <p:grpSpPr>
          <a:xfrm>
            <a:off x="6056012" y="8964725"/>
            <a:ext cx="1503982" cy="1727267"/>
            <a:chOff x="238813" y="8964725"/>
            <a:chExt cx="1503982" cy="1727267"/>
          </a:xfrm>
        </p:grpSpPr>
        <p:sp>
          <p:nvSpPr>
            <p:cNvPr id="619" name="Google Shape;619;p37"/>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7"/>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7"/>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7"/>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7"/>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37"/>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37"/>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7"/>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7"/>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7"/>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7"/>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7"/>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7"/>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7"/>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7"/>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7"/>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7"/>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7"/>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7"/>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32" name="Shape 9332"/>
        <p:cNvGrpSpPr/>
        <p:nvPr/>
      </p:nvGrpSpPr>
      <p:grpSpPr>
        <a:xfrm>
          <a:off x="0" y="0"/>
          <a:ext cx="0" cy="0"/>
          <a:chOff x="0" y="0"/>
          <a:chExt cx="0" cy="0"/>
        </a:xfrm>
      </p:grpSpPr>
      <p:sp>
        <p:nvSpPr>
          <p:cNvPr id="9333" name="Google Shape;9333;p73"/>
          <p:cNvSpPr txBox="1"/>
          <p:nvPr/>
        </p:nvSpPr>
        <p:spPr>
          <a:xfrm>
            <a:off x="1091526" y="3188948"/>
            <a:ext cx="5376900" cy="1002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Clr>
                <a:schemeClr val="dk1"/>
              </a:buClr>
              <a:buSzPts val="1100"/>
              <a:buFont typeface="Arial"/>
              <a:buNone/>
            </a:pPr>
            <a:r>
              <a:rPr lang="en" sz="13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a:t>
            </a:r>
            <a:r>
              <a:rPr lang="en" sz="1300">
                <a:solidFill>
                  <a:srgbClr val="869FB2"/>
                </a:solidFill>
              </a:rPr>
              <a:t> h</a:t>
            </a:r>
            <a:r>
              <a:rPr lang="en" sz="1300">
                <a:solidFill>
                  <a:srgbClr val="869FB2"/>
                </a:solidFill>
                <a:uFill>
                  <a:noFill/>
                </a:uFill>
                <a:hlinkClick r:id="rId3">
                  <a:extLst>
                    <a:ext uri="{A12FA001-AC4F-418D-AE19-62706E023703}">
                      <ahyp:hlinkClr val="tx"/>
                    </a:ext>
                  </a:extLst>
                </a:hlinkClick>
              </a:rPr>
              <a:t>ow it works.</a:t>
            </a:r>
            <a:endParaRPr sz="1300">
              <a:solidFill>
                <a:srgbClr val="869FB2"/>
              </a:solidFill>
            </a:endParaRPr>
          </a:p>
          <a:p>
            <a:pPr indent="0" lvl="0" marL="0" rtl="0" algn="ctr">
              <a:lnSpc>
                <a:spcPct val="115000"/>
              </a:lnSpc>
              <a:spcBef>
                <a:spcPts val="0"/>
              </a:spcBef>
              <a:spcAft>
                <a:spcPts val="0"/>
              </a:spcAft>
              <a:buNone/>
            </a:pPr>
            <a:r>
              <a:t/>
            </a:r>
            <a:endParaRPr sz="1300">
              <a:solidFill>
                <a:srgbClr val="FFFFFF"/>
              </a:solidFill>
            </a:endParaRPr>
          </a:p>
        </p:txBody>
      </p:sp>
      <p:sp>
        <p:nvSpPr>
          <p:cNvPr id="9334" name="Google Shape;9334;p73"/>
          <p:cNvSpPr txBox="1"/>
          <p:nvPr>
            <p:ph idx="4294967295" type="title"/>
          </p:nvPr>
        </p:nvSpPr>
        <p:spPr>
          <a:xfrm>
            <a:off x="866759" y="1940400"/>
            <a:ext cx="5826600" cy="100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Storyset</a:t>
            </a:r>
            <a:endParaRPr>
              <a:solidFill>
                <a:schemeClr val="lt1"/>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t/>
            </a:r>
            <a:endParaRPr>
              <a:solidFill>
                <a:schemeClr val="lt1"/>
              </a:solidFill>
              <a:latin typeface="Arial"/>
              <a:ea typeface="Arial"/>
              <a:cs typeface="Arial"/>
              <a:sym typeface="Arial"/>
            </a:endParaRPr>
          </a:p>
        </p:txBody>
      </p:sp>
      <p:sp>
        <p:nvSpPr>
          <p:cNvPr id="9335" name="Google Shape;9335;p73"/>
          <p:cNvSpPr txBox="1"/>
          <p:nvPr/>
        </p:nvSpPr>
        <p:spPr>
          <a:xfrm>
            <a:off x="2159978" y="6737655"/>
            <a:ext cx="1095000" cy="344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700">
                <a:solidFill>
                  <a:srgbClr val="869FB2"/>
                </a:solidFill>
                <a:uFill>
                  <a:noFill/>
                </a:uFill>
                <a:hlinkClick r:id="rId4">
                  <a:extLst>
                    <a:ext uri="{A12FA001-AC4F-418D-AE19-62706E023703}">
                      <ahyp:hlinkClr val="tx"/>
                    </a:ext>
                  </a:extLst>
                </a:hlinkClick>
              </a:rPr>
              <a:t>Pana</a:t>
            </a:r>
            <a:endParaRPr sz="1700">
              <a:solidFill>
                <a:srgbClr val="869FB2"/>
              </a:solidFill>
            </a:endParaRPr>
          </a:p>
        </p:txBody>
      </p:sp>
      <p:sp>
        <p:nvSpPr>
          <p:cNvPr id="9336" name="Google Shape;9336;p73"/>
          <p:cNvSpPr txBox="1"/>
          <p:nvPr/>
        </p:nvSpPr>
        <p:spPr>
          <a:xfrm>
            <a:off x="4269933" y="6737655"/>
            <a:ext cx="1095000" cy="344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700">
                <a:solidFill>
                  <a:srgbClr val="869FB2"/>
                </a:solidFill>
                <a:uFill>
                  <a:noFill/>
                </a:uFill>
                <a:hlinkClick r:id="rId5">
                  <a:extLst>
                    <a:ext uri="{A12FA001-AC4F-418D-AE19-62706E023703}">
                      <ahyp:hlinkClr val="tx"/>
                    </a:ext>
                  </a:extLst>
                </a:hlinkClick>
              </a:rPr>
              <a:t>Amico</a:t>
            </a:r>
            <a:endParaRPr sz="1700">
              <a:solidFill>
                <a:srgbClr val="869FB2"/>
              </a:solidFill>
            </a:endParaRPr>
          </a:p>
        </p:txBody>
      </p:sp>
      <p:sp>
        <p:nvSpPr>
          <p:cNvPr id="9337" name="Google Shape;9337;p73"/>
          <p:cNvSpPr txBox="1"/>
          <p:nvPr/>
        </p:nvSpPr>
        <p:spPr>
          <a:xfrm>
            <a:off x="1409351" y="8916486"/>
            <a:ext cx="1095000" cy="344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700">
                <a:solidFill>
                  <a:srgbClr val="869FB2"/>
                </a:solidFill>
                <a:uFill>
                  <a:noFill/>
                </a:uFill>
                <a:hlinkClick r:id="rId6">
                  <a:extLst>
                    <a:ext uri="{A12FA001-AC4F-418D-AE19-62706E023703}">
                      <ahyp:hlinkClr val="tx"/>
                    </a:ext>
                  </a:extLst>
                </a:hlinkClick>
              </a:rPr>
              <a:t>Bro</a:t>
            </a:r>
            <a:endParaRPr sz="1700">
              <a:solidFill>
                <a:srgbClr val="869FB2"/>
              </a:solidFill>
            </a:endParaRPr>
          </a:p>
        </p:txBody>
      </p:sp>
      <p:sp>
        <p:nvSpPr>
          <p:cNvPr id="9338" name="Google Shape;9338;p73"/>
          <p:cNvSpPr txBox="1"/>
          <p:nvPr/>
        </p:nvSpPr>
        <p:spPr>
          <a:xfrm>
            <a:off x="3133584" y="8916486"/>
            <a:ext cx="1095000" cy="344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700">
                <a:solidFill>
                  <a:srgbClr val="869FB2"/>
                </a:solidFill>
                <a:uFill>
                  <a:noFill/>
                </a:uFill>
                <a:hlinkClick r:id="rId7">
                  <a:extLst>
                    <a:ext uri="{A12FA001-AC4F-418D-AE19-62706E023703}">
                      <ahyp:hlinkClr val="tx"/>
                    </a:ext>
                  </a:extLst>
                </a:hlinkClick>
              </a:rPr>
              <a:t>Rafiki</a:t>
            </a:r>
            <a:endParaRPr sz="1700">
              <a:solidFill>
                <a:srgbClr val="869FB2"/>
              </a:solidFill>
            </a:endParaRPr>
          </a:p>
        </p:txBody>
      </p:sp>
      <p:sp>
        <p:nvSpPr>
          <p:cNvPr id="9339" name="Google Shape;9339;p73"/>
          <p:cNvSpPr txBox="1"/>
          <p:nvPr/>
        </p:nvSpPr>
        <p:spPr>
          <a:xfrm>
            <a:off x="4857831" y="8916486"/>
            <a:ext cx="1095000" cy="344400"/>
          </a:xfrm>
          <a:prstGeom prst="rect">
            <a:avLst/>
          </a:prstGeom>
          <a:noFill/>
          <a:ln>
            <a:noFill/>
          </a:ln>
        </p:spPr>
        <p:txBody>
          <a:bodyPr anchorCtr="0" anchor="ctr" bIns="136325" lIns="136325" spcFirstLastPara="1" rIns="136325" wrap="square" tIns="136325">
            <a:noAutofit/>
          </a:bodyPr>
          <a:lstStyle/>
          <a:p>
            <a:pPr indent="0" lvl="0" marL="0" rtl="0" algn="ctr">
              <a:lnSpc>
                <a:spcPct val="115000"/>
              </a:lnSpc>
              <a:spcBef>
                <a:spcPts val="0"/>
              </a:spcBef>
              <a:spcAft>
                <a:spcPts val="0"/>
              </a:spcAft>
              <a:buNone/>
            </a:pPr>
            <a:r>
              <a:rPr lang="en" sz="1700">
                <a:solidFill>
                  <a:srgbClr val="869FB2"/>
                </a:solidFill>
                <a:uFill>
                  <a:noFill/>
                </a:uFill>
                <a:hlinkClick r:id="rId8">
                  <a:extLst>
                    <a:ext uri="{A12FA001-AC4F-418D-AE19-62706E023703}">
                      <ahyp:hlinkClr val="tx"/>
                    </a:ext>
                  </a:extLst>
                </a:hlinkClick>
              </a:rPr>
              <a:t>Cuate</a:t>
            </a:r>
            <a:endParaRPr sz="1700">
              <a:solidFill>
                <a:srgbClr val="869FB2"/>
              </a:solidFill>
            </a:endParaRPr>
          </a:p>
        </p:txBody>
      </p:sp>
      <p:pic>
        <p:nvPicPr>
          <p:cNvPr id="9340" name="Google Shape;9340;p73"/>
          <p:cNvPicPr preferRelativeResize="0"/>
          <p:nvPr/>
        </p:nvPicPr>
        <p:blipFill rotWithShape="1">
          <a:blip r:embed="rId9">
            <a:alphaModFix/>
          </a:blip>
          <a:srcRect b="16540" l="0" r="0" t="16547"/>
          <a:stretch/>
        </p:blipFill>
        <p:spPr>
          <a:xfrm>
            <a:off x="1795997" y="5110698"/>
            <a:ext cx="1823000" cy="1220430"/>
          </a:xfrm>
          <a:prstGeom prst="rect">
            <a:avLst/>
          </a:prstGeom>
          <a:noFill/>
          <a:ln>
            <a:noFill/>
          </a:ln>
        </p:spPr>
      </p:pic>
      <p:pic>
        <p:nvPicPr>
          <p:cNvPr id="9341" name="Google Shape;9341;p73"/>
          <p:cNvPicPr preferRelativeResize="0"/>
          <p:nvPr/>
        </p:nvPicPr>
        <p:blipFill rotWithShape="1">
          <a:blip r:embed="rId10">
            <a:alphaModFix/>
          </a:blip>
          <a:srcRect b="0" l="0" r="0" t="0"/>
          <a:stretch/>
        </p:blipFill>
        <p:spPr>
          <a:xfrm>
            <a:off x="4056930" y="4959991"/>
            <a:ext cx="1521050" cy="1521055"/>
          </a:xfrm>
          <a:prstGeom prst="rect">
            <a:avLst/>
          </a:prstGeom>
          <a:noFill/>
          <a:ln>
            <a:noFill/>
          </a:ln>
        </p:spPr>
      </p:pic>
      <p:pic>
        <p:nvPicPr>
          <p:cNvPr id="9342" name="Google Shape;9342;p73"/>
          <p:cNvPicPr preferRelativeResize="0"/>
          <p:nvPr/>
        </p:nvPicPr>
        <p:blipFill rotWithShape="1">
          <a:blip r:embed="rId11">
            <a:alphaModFix/>
          </a:blip>
          <a:srcRect b="6377" l="0" r="0" t="6377"/>
          <a:stretch/>
        </p:blipFill>
        <p:spPr>
          <a:xfrm>
            <a:off x="1135237" y="7282201"/>
            <a:ext cx="1643265" cy="1434435"/>
          </a:xfrm>
          <a:prstGeom prst="rect">
            <a:avLst/>
          </a:prstGeom>
          <a:noFill/>
          <a:ln>
            <a:noFill/>
          </a:ln>
        </p:spPr>
      </p:pic>
      <p:pic>
        <p:nvPicPr>
          <p:cNvPr id="9343" name="Google Shape;9343;p73"/>
          <p:cNvPicPr preferRelativeResize="0"/>
          <p:nvPr/>
        </p:nvPicPr>
        <p:blipFill rotWithShape="1">
          <a:blip r:embed="rId12">
            <a:alphaModFix/>
          </a:blip>
          <a:srcRect b="9256" l="0" r="0" t="9256"/>
          <a:stretch/>
        </p:blipFill>
        <p:spPr>
          <a:xfrm>
            <a:off x="2859488" y="7376894"/>
            <a:ext cx="1643240" cy="1339730"/>
          </a:xfrm>
          <a:prstGeom prst="rect">
            <a:avLst/>
          </a:prstGeom>
          <a:noFill/>
          <a:ln>
            <a:noFill/>
          </a:ln>
        </p:spPr>
      </p:pic>
      <p:pic>
        <p:nvPicPr>
          <p:cNvPr id="9344" name="Google Shape;9344;p73"/>
          <p:cNvPicPr preferRelativeResize="0"/>
          <p:nvPr/>
        </p:nvPicPr>
        <p:blipFill rotWithShape="1">
          <a:blip r:embed="rId13">
            <a:alphaModFix/>
          </a:blip>
          <a:srcRect b="14844" l="0" r="0" t="14837"/>
          <a:stretch/>
        </p:blipFill>
        <p:spPr>
          <a:xfrm>
            <a:off x="4385961" y="7282200"/>
            <a:ext cx="2038810" cy="1434445"/>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348" name="Shape 9348"/>
        <p:cNvGrpSpPr/>
        <p:nvPr/>
      </p:nvGrpSpPr>
      <p:grpSpPr>
        <a:xfrm>
          <a:off x="0" y="0"/>
          <a:ext cx="0" cy="0"/>
          <a:chOff x="0" y="0"/>
          <a:chExt cx="0" cy="0"/>
        </a:xfrm>
      </p:grpSpPr>
      <p:grpSp>
        <p:nvGrpSpPr>
          <p:cNvPr id="9349" name="Google Shape;9349;p74"/>
          <p:cNvGrpSpPr/>
          <p:nvPr/>
        </p:nvGrpSpPr>
        <p:grpSpPr>
          <a:xfrm>
            <a:off x="5270271" y="4596265"/>
            <a:ext cx="1159792" cy="161716"/>
            <a:chOff x="4411970" y="2962952"/>
            <a:chExt cx="706544" cy="104212"/>
          </a:xfrm>
        </p:grpSpPr>
        <p:sp>
          <p:nvSpPr>
            <p:cNvPr id="9350" name="Google Shape;9350;p7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54" name="Google Shape;9354;p74"/>
          <p:cNvSpPr txBox="1"/>
          <p:nvPr/>
        </p:nvSpPr>
        <p:spPr>
          <a:xfrm>
            <a:off x="1107842" y="2878999"/>
            <a:ext cx="5376900" cy="1002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300">
                <a:solidFill>
                  <a:srgbClr val="FFFFFF"/>
                </a:solidFill>
              </a:rPr>
              <a:t>You can easily</a:t>
            </a:r>
            <a:r>
              <a:rPr lang="en" sz="1300">
                <a:solidFill>
                  <a:srgbClr val="435D74"/>
                </a:solidFill>
              </a:rPr>
              <a:t> </a:t>
            </a:r>
            <a:r>
              <a:rPr lang="en" sz="1300">
                <a:solidFill>
                  <a:srgbClr val="869FB2"/>
                </a:solidFill>
              </a:rPr>
              <a:t>resize</a:t>
            </a:r>
            <a:r>
              <a:rPr lang="en" sz="1300">
                <a:solidFill>
                  <a:srgbClr val="435D74"/>
                </a:solidFill>
              </a:rPr>
              <a:t> </a:t>
            </a:r>
            <a:r>
              <a:rPr lang="en" sz="1300">
                <a:solidFill>
                  <a:srgbClr val="FFFFFF"/>
                </a:solidFill>
              </a:rPr>
              <a:t>these resources without losing quality. To</a:t>
            </a:r>
            <a:r>
              <a:rPr lang="en" sz="1300">
                <a:solidFill>
                  <a:srgbClr val="435D74"/>
                </a:solidFill>
              </a:rPr>
              <a:t> </a:t>
            </a:r>
            <a:r>
              <a:rPr lang="en" sz="1300">
                <a:solidFill>
                  <a:srgbClr val="869FB2"/>
                </a:solidFill>
              </a:rPr>
              <a:t>change the color</a:t>
            </a:r>
            <a:r>
              <a:rPr lang="en" sz="1300">
                <a:solidFill>
                  <a:srgbClr val="FFFFFF"/>
                </a:solidFill>
              </a:rPr>
              <a:t>, just ungroup the resource and click on the object you want to change. Then, click on the paint bucket and select the color you want. Group the resource again when you’re done. You can also look for more </a:t>
            </a:r>
            <a:r>
              <a:rPr lang="en" sz="1300">
                <a:solidFill>
                  <a:srgbClr val="869FB2"/>
                </a:solidFill>
                <a:uFill>
                  <a:noFill/>
                </a:uFill>
                <a:hlinkClick r:id="rId3">
                  <a:extLst>
                    <a:ext uri="{A12FA001-AC4F-418D-AE19-62706E023703}">
                      <ahyp:hlinkClr val="tx"/>
                    </a:ext>
                  </a:extLst>
                </a:hlinkClick>
              </a:rPr>
              <a:t>infographics</a:t>
            </a:r>
            <a:r>
              <a:rPr lang="en" sz="1300">
                <a:solidFill>
                  <a:srgbClr val="FFFFFF"/>
                </a:solidFill>
              </a:rPr>
              <a:t> on Slidesgo.</a:t>
            </a:r>
            <a:endParaRPr sz="1300">
              <a:solidFill>
                <a:srgbClr val="FFFFFF"/>
              </a:solidFill>
            </a:endParaRPr>
          </a:p>
        </p:txBody>
      </p:sp>
      <p:sp>
        <p:nvSpPr>
          <p:cNvPr id="9355" name="Google Shape;9355;p74"/>
          <p:cNvSpPr txBox="1"/>
          <p:nvPr>
            <p:ph idx="4294967295" type="title"/>
          </p:nvPr>
        </p:nvSpPr>
        <p:spPr>
          <a:xfrm>
            <a:off x="883075" y="1928251"/>
            <a:ext cx="5826600" cy="1002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latin typeface="Arial"/>
              <a:ea typeface="Arial"/>
              <a:cs typeface="Arial"/>
              <a:sym typeface="Arial"/>
            </a:endParaRPr>
          </a:p>
        </p:txBody>
      </p:sp>
      <p:grpSp>
        <p:nvGrpSpPr>
          <p:cNvPr id="9356" name="Google Shape;9356;p74"/>
          <p:cNvGrpSpPr/>
          <p:nvPr/>
        </p:nvGrpSpPr>
        <p:grpSpPr>
          <a:xfrm>
            <a:off x="4008657" y="7950414"/>
            <a:ext cx="541550" cy="628902"/>
            <a:chOff x="4727025" y="1332775"/>
            <a:chExt cx="59900" cy="69625"/>
          </a:xfrm>
        </p:grpSpPr>
        <p:sp>
          <p:nvSpPr>
            <p:cNvPr id="9357" name="Google Shape;9357;p7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9" name="Google Shape;9359;p74"/>
          <p:cNvGrpSpPr/>
          <p:nvPr/>
        </p:nvGrpSpPr>
        <p:grpSpPr>
          <a:xfrm>
            <a:off x="4827493" y="7090924"/>
            <a:ext cx="612565" cy="612544"/>
            <a:chOff x="4820425" y="1329900"/>
            <a:chExt cx="70175" cy="70350"/>
          </a:xfrm>
        </p:grpSpPr>
        <p:sp>
          <p:nvSpPr>
            <p:cNvPr id="9360" name="Google Shape;9360;p7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4" name="Google Shape;9364;p74"/>
          <p:cNvGrpSpPr/>
          <p:nvPr/>
        </p:nvGrpSpPr>
        <p:grpSpPr>
          <a:xfrm>
            <a:off x="5751187" y="7095682"/>
            <a:ext cx="658084" cy="603029"/>
            <a:chOff x="4903200" y="1331525"/>
            <a:chExt cx="73575" cy="67425"/>
          </a:xfrm>
        </p:grpSpPr>
        <p:sp>
          <p:nvSpPr>
            <p:cNvPr id="9365" name="Google Shape;9365;p7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9366" name="Google Shape;9366;p7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7" name="Google Shape;9367;p74"/>
          <p:cNvGrpSpPr/>
          <p:nvPr/>
        </p:nvGrpSpPr>
        <p:grpSpPr>
          <a:xfrm>
            <a:off x="4800801" y="7951869"/>
            <a:ext cx="665948" cy="625992"/>
            <a:chOff x="4815575" y="1416800"/>
            <a:chExt cx="73750" cy="71400"/>
          </a:xfrm>
        </p:grpSpPr>
        <p:sp>
          <p:nvSpPr>
            <p:cNvPr id="9368" name="Google Shape;9368;p7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1" name="Google Shape;9371;p74"/>
          <p:cNvGrpSpPr/>
          <p:nvPr/>
        </p:nvGrpSpPr>
        <p:grpSpPr>
          <a:xfrm>
            <a:off x="5711577" y="7951513"/>
            <a:ext cx="737304" cy="626704"/>
            <a:chOff x="4902475" y="1418875"/>
            <a:chExt cx="74500" cy="63775"/>
          </a:xfrm>
        </p:grpSpPr>
        <p:sp>
          <p:nvSpPr>
            <p:cNvPr id="9372" name="Google Shape;9372;p7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4"/>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4" name="Google Shape;9374;p74"/>
          <p:cNvGrpSpPr/>
          <p:nvPr/>
        </p:nvGrpSpPr>
        <p:grpSpPr>
          <a:xfrm>
            <a:off x="4818640" y="8818029"/>
            <a:ext cx="630270" cy="642877"/>
            <a:chOff x="4818100" y="1507675"/>
            <a:chExt cx="71225" cy="71625"/>
          </a:xfrm>
        </p:grpSpPr>
        <p:sp>
          <p:nvSpPr>
            <p:cNvPr id="9375" name="Google Shape;9375;p7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9" name="Google Shape;9379;p74"/>
          <p:cNvGrpSpPr/>
          <p:nvPr/>
        </p:nvGrpSpPr>
        <p:grpSpPr>
          <a:xfrm>
            <a:off x="3959668" y="8839938"/>
            <a:ext cx="639529" cy="599060"/>
            <a:chOff x="4721450" y="1509475"/>
            <a:chExt cx="79350" cy="74325"/>
          </a:xfrm>
        </p:grpSpPr>
        <p:sp>
          <p:nvSpPr>
            <p:cNvPr id="9380" name="Google Shape;9380;p7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4" name="Google Shape;9384;p74"/>
          <p:cNvGrpSpPr/>
          <p:nvPr/>
        </p:nvGrpSpPr>
        <p:grpSpPr>
          <a:xfrm>
            <a:off x="5758786" y="8812078"/>
            <a:ext cx="642886" cy="654778"/>
            <a:chOff x="4906800" y="1507500"/>
            <a:chExt cx="70350" cy="71075"/>
          </a:xfrm>
        </p:grpSpPr>
        <p:sp>
          <p:nvSpPr>
            <p:cNvPr id="9385" name="Google Shape;9385;p7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0" name="Google Shape;9390;p74"/>
          <p:cNvGrpSpPr/>
          <p:nvPr/>
        </p:nvGrpSpPr>
        <p:grpSpPr>
          <a:xfrm>
            <a:off x="3074262" y="7086525"/>
            <a:ext cx="621302" cy="621342"/>
            <a:chOff x="3736598" y="2170606"/>
            <a:chExt cx="404889" cy="404889"/>
          </a:xfrm>
        </p:grpSpPr>
        <p:sp>
          <p:nvSpPr>
            <p:cNvPr id="9391" name="Google Shape;9391;p7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74"/>
          <p:cNvGrpSpPr/>
          <p:nvPr/>
        </p:nvGrpSpPr>
        <p:grpSpPr>
          <a:xfrm>
            <a:off x="2133756" y="7086642"/>
            <a:ext cx="704136" cy="621109"/>
            <a:chOff x="3161917" y="2170682"/>
            <a:chExt cx="458870" cy="404737"/>
          </a:xfrm>
        </p:grpSpPr>
        <p:sp>
          <p:nvSpPr>
            <p:cNvPr id="9396" name="Google Shape;9396;p7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9397" name="Google Shape;9397;p7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74"/>
          <p:cNvGrpSpPr/>
          <p:nvPr/>
        </p:nvGrpSpPr>
        <p:grpSpPr>
          <a:xfrm>
            <a:off x="2167419" y="7960007"/>
            <a:ext cx="636810" cy="609716"/>
            <a:chOff x="3179914" y="2889488"/>
            <a:chExt cx="422876" cy="404911"/>
          </a:xfrm>
        </p:grpSpPr>
        <p:sp>
          <p:nvSpPr>
            <p:cNvPr id="9400" name="Google Shape;9400;p7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6" name="Google Shape;9406;p74"/>
          <p:cNvGrpSpPr/>
          <p:nvPr/>
        </p:nvGrpSpPr>
        <p:grpSpPr>
          <a:xfrm>
            <a:off x="3069311" y="7959958"/>
            <a:ext cx="631202" cy="609815"/>
            <a:chOff x="3729467" y="2889422"/>
            <a:chExt cx="419153" cy="404977"/>
          </a:xfrm>
        </p:grpSpPr>
        <p:sp>
          <p:nvSpPr>
            <p:cNvPr id="9407" name="Google Shape;9407;p7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14" name="Google Shape;9414;p74"/>
          <p:cNvSpPr/>
          <p:nvPr/>
        </p:nvSpPr>
        <p:spPr>
          <a:xfrm>
            <a:off x="1753780" y="6041214"/>
            <a:ext cx="218601" cy="11083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4"/>
          <p:cNvSpPr/>
          <p:nvPr/>
        </p:nvSpPr>
        <p:spPr>
          <a:xfrm>
            <a:off x="1238130" y="6020469"/>
            <a:ext cx="202520" cy="15232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4"/>
          <p:cNvSpPr/>
          <p:nvPr/>
        </p:nvSpPr>
        <p:spPr>
          <a:xfrm>
            <a:off x="2285511" y="6027791"/>
            <a:ext cx="197853" cy="137684"/>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4"/>
          <p:cNvSpPr/>
          <p:nvPr/>
        </p:nvSpPr>
        <p:spPr>
          <a:xfrm>
            <a:off x="2796494" y="6020469"/>
            <a:ext cx="193187" cy="15232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18" name="Google Shape;9418;p74"/>
          <p:cNvGrpSpPr/>
          <p:nvPr/>
        </p:nvGrpSpPr>
        <p:grpSpPr>
          <a:xfrm>
            <a:off x="3302811" y="6013218"/>
            <a:ext cx="196274" cy="166828"/>
            <a:chOff x="4660325" y="1866850"/>
            <a:chExt cx="68350" cy="58100"/>
          </a:xfrm>
        </p:grpSpPr>
        <p:sp>
          <p:nvSpPr>
            <p:cNvPr id="9419" name="Google Shape;9419;p7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1" name="Google Shape;9421;p74"/>
          <p:cNvGrpSpPr/>
          <p:nvPr/>
        </p:nvGrpSpPr>
        <p:grpSpPr>
          <a:xfrm>
            <a:off x="3812216" y="6043547"/>
            <a:ext cx="191608" cy="106170"/>
            <a:chOff x="4791775" y="1877500"/>
            <a:chExt cx="66725" cy="36975"/>
          </a:xfrm>
        </p:grpSpPr>
        <p:sp>
          <p:nvSpPr>
            <p:cNvPr id="9422" name="Google Shape;9422;p7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4"/>
          <p:cNvGrpSpPr/>
          <p:nvPr/>
        </p:nvGrpSpPr>
        <p:grpSpPr>
          <a:xfrm>
            <a:off x="4316953" y="6043547"/>
            <a:ext cx="170932" cy="106170"/>
            <a:chOff x="4923925" y="1877500"/>
            <a:chExt cx="59525" cy="36975"/>
          </a:xfrm>
        </p:grpSpPr>
        <p:sp>
          <p:nvSpPr>
            <p:cNvPr id="9425" name="Google Shape;9425;p7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7" name="Google Shape;9427;p74"/>
          <p:cNvGrpSpPr/>
          <p:nvPr/>
        </p:nvGrpSpPr>
        <p:grpSpPr>
          <a:xfrm>
            <a:off x="4801016" y="6022550"/>
            <a:ext cx="166768" cy="148164"/>
            <a:chOff x="5058450" y="1870100"/>
            <a:chExt cx="58075" cy="51600"/>
          </a:xfrm>
        </p:grpSpPr>
        <p:sp>
          <p:nvSpPr>
            <p:cNvPr id="9428" name="Google Shape;9428;p7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4"/>
          <p:cNvGrpSpPr/>
          <p:nvPr/>
        </p:nvGrpSpPr>
        <p:grpSpPr>
          <a:xfrm>
            <a:off x="1744478" y="6349790"/>
            <a:ext cx="119171" cy="126916"/>
            <a:chOff x="4811425" y="2065025"/>
            <a:chExt cx="41500" cy="44200"/>
          </a:xfrm>
        </p:grpSpPr>
        <p:sp>
          <p:nvSpPr>
            <p:cNvPr id="9431" name="Google Shape;9431;p7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74"/>
          <p:cNvGrpSpPr/>
          <p:nvPr/>
        </p:nvGrpSpPr>
        <p:grpSpPr>
          <a:xfrm>
            <a:off x="2168064" y="6350041"/>
            <a:ext cx="142503" cy="126413"/>
            <a:chOff x="4929875" y="2065025"/>
            <a:chExt cx="49625" cy="44025"/>
          </a:xfrm>
        </p:grpSpPr>
        <p:sp>
          <p:nvSpPr>
            <p:cNvPr id="9434" name="Google Shape;9434;p7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6" name="Google Shape;9436;p74"/>
          <p:cNvGrpSpPr/>
          <p:nvPr/>
        </p:nvGrpSpPr>
        <p:grpSpPr>
          <a:xfrm>
            <a:off x="2614982" y="6353595"/>
            <a:ext cx="82774" cy="119307"/>
            <a:chOff x="5083925" y="2066350"/>
            <a:chExt cx="28825" cy="41550"/>
          </a:xfrm>
        </p:grpSpPr>
        <p:sp>
          <p:nvSpPr>
            <p:cNvPr id="9437" name="Google Shape;9437;p7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9" name="Google Shape;9439;p74"/>
          <p:cNvGrpSpPr/>
          <p:nvPr/>
        </p:nvGrpSpPr>
        <p:grpSpPr>
          <a:xfrm>
            <a:off x="1226631" y="6372044"/>
            <a:ext cx="213432" cy="82409"/>
            <a:chOff x="4659775" y="2072775"/>
            <a:chExt cx="74325" cy="28700"/>
          </a:xfrm>
        </p:grpSpPr>
        <p:sp>
          <p:nvSpPr>
            <p:cNvPr id="9440" name="Google Shape;9440;p7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3" name="Google Shape;9443;p74"/>
          <p:cNvGrpSpPr/>
          <p:nvPr/>
        </p:nvGrpSpPr>
        <p:grpSpPr>
          <a:xfrm>
            <a:off x="6185575" y="6048106"/>
            <a:ext cx="196776" cy="97053"/>
            <a:chOff x="4920150" y="1977875"/>
            <a:chExt cx="68525" cy="33800"/>
          </a:xfrm>
        </p:grpSpPr>
        <p:sp>
          <p:nvSpPr>
            <p:cNvPr id="9444" name="Google Shape;9444;p7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7" name="Google Shape;9447;p74"/>
          <p:cNvGrpSpPr/>
          <p:nvPr/>
        </p:nvGrpSpPr>
        <p:grpSpPr>
          <a:xfrm>
            <a:off x="3002171" y="6337874"/>
            <a:ext cx="147600" cy="150749"/>
            <a:chOff x="4676550" y="2160575"/>
            <a:chExt cx="51400" cy="52500"/>
          </a:xfrm>
        </p:grpSpPr>
        <p:sp>
          <p:nvSpPr>
            <p:cNvPr id="9448" name="Google Shape;9448;p7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74"/>
          <p:cNvGrpSpPr/>
          <p:nvPr/>
        </p:nvGrpSpPr>
        <p:grpSpPr>
          <a:xfrm>
            <a:off x="3454186" y="6346165"/>
            <a:ext cx="171435" cy="134166"/>
            <a:chOff x="4768325" y="2163475"/>
            <a:chExt cx="59700" cy="46725"/>
          </a:xfrm>
        </p:grpSpPr>
        <p:sp>
          <p:nvSpPr>
            <p:cNvPr id="9452" name="Google Shape;9452;p7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4" name="Google Shape;9454;p74"/>
          <p:cNvSpPr/>
          <p:nvPr/>
        </p:nvSpPr>
        <p:spPr>
          <a:xfrm>
            <a:off x="3930035" y="6336151"/>
            <a:ext cx="101583" cy="154194"/>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4"/>
          <p:cNvSpPr/>
          <p:nvPr/>
        </p:nvSpPr>
        <p:spPr>
          <a:xfrm>
            <a:off x="6189520" y="6632911"/>
            <a:ext cx="174593" cy="192168"/>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4"/>
          <p:cNvSpPr/>
          <p:nvPr/>
        </p:nvSpPr>
        <p:spPr>
          <a:xfrm>
            <a:off x="4828968" y="6316913"/>
            <a:ext cx="140421" cy="192671"/>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4"/>
          <p:cNvSpPr/>
          <p:nvPr/>
        </p:nvSpPr>
        <p:spPr>
          <a:xfrm>
            <a:off x="4727663" y="6651575"/>
            <a:ext cx="215944" cy="154840"/>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4"/>
          <p:cNvSpPr/>
          <p:nvPr/>
        </p:nvSpPr>
        <p:spPr>
          <a:xfrm>
            <a:off x="1245799" y="6662666"/>
            <a:ext cx="175096" cy="132659"/>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4"/>
          <p:cNvSpPr/>
          <p:nvPr/>
        </p:nvSpPr>
        <p:spPr>
          <a:xfrm>
            <a:off x="2181255" y="6641345"/>
            <a:ext cx="118382" cy="175299"/>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60" name="Google Shape;9460;p74"/>
          <p:cNvGrpSpPr/>
          <p:nvPr/>
        </p:nvGrpSpPr>
        <p:grpSpPr>
          <a:xfrm>
            <a:off x="5273804" y="6350257"/>
            <a:ext cx="132955" cy="125983"/>
            <a:chOff x="4768575" y="2253950"/>
            <a:chExt cx="46300" cy="43875"/>
          </a:xfrm>
        </p:grpSpPr>
        <p:sp>
          <p:nvSpPr>
            <p:cNvPr id="9461" name="Google Shape;9461;p7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4"/>
          <p:cNvGrpSpPr/>
          <p:nvPr/>
        </p:nvGrpSpPr>
        <p:grpSpPr>
          <a:xfrm>
            <a:off x="3813843" y="6642781"/>
            <a:ext cx="139344" cy="172428"/>
            <a:chOff x="4960900" y="2433225"/>
            <a:chExt cx="48525" cy="60050"/>
          </a:xfrm>
        </p:grpSpPr>
        <p:sp>
          <p:nvSpPr>
            <p:cNvPr id="9464" name="Google Shape;9464;p7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74"/>
          <p:cNvGrpSpPr/>
          <p:nvPr/>
        </p:nvGrpSpPr>
        <p:grpSpPr>
          <a:xfrm>
            <a:off x="5221797" y="6644217"/>
            <a:ext cx="160810" cy="169556"/>
            <a:chOff x="4854075" y="2527625"/>
            <a:chExt cx="56000" cy="59050"/>
          </a:xfrm>
        </p:grpSpPr>
        <p:sp>
          <p:nvSpPr>
            <p:cNvPr id="9467" name="Google Shape;9467;p7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69" name="Google Shape;9469;p74"/>
          <p:cNvSpPr/>
          <p:nvPr/>
        </p:nvSpPr>
        <p:spPr>
          <a:xfrm>
            <a:off x="3410811" y="6650785"/>
            <a:ext cx="124843" cy="156420"/>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4"/>
          <p:cNvSpPr/>
          <p:nvPr/>
        </p:nvSpPr>
        <p:spPr>
          <a:xfrm>
            <a:off x="4336033" y="6335038"/>
            <a:ext cx="188521" cy="156420"/>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4"/>
          <p:cNvSpPr/>
          <p:nvPr/>
        </p:nvSpPr>
        <p:spPr>
          <a:xfrm>
            <a:off x="2973104" y="6650785"/>
            <a:ext cx="159517" cy="156420"/>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472" name="Google Shape;9472;p74"/>
          <p:cNvGrpSpPr/>
          <p:nvPr/>
        </p:nvGrpSpPr>
        <p:grpSpPr>
          <a:xfrm>
            <a:off x="2577826" y="6634203"/>
            <a:ext cx="117089" cy="189584"/>
            <a:chOff x="5059700" y="2334775"/>
            <a:chExt cx="40775" cy="66025"/>
          </a:xfrm>
        </p:grpSpPr>
        <p:sp>
          <p:nvSpPr>
            <p:cNvPr id="9473" name="Google Shape;9473;p7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74"/>
          <p:cNvGrpSpPr/>
          <p:nvPr/>
        </p:nvGrpSpPr>
        <p:grpSpPr>
          <a:xfrm>
            <a:off x="4231376" y="6634454"/>
            <a:ext cx="218098" cy="189082"/>
            <a:chOff x="5037700" y="2430325"/>
            <a:chExt cx="75950" cy="65850"/>
          </a:xfrm>
        </p:grpSpPr>
        <p:sp>
          <p:nvSpPr>
            <p:cNvPr id="9483" name="Google Shape;9483;p7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74"/>
          <p:cNvGrpSpPr/>
          <p:nvPr/>
        </p:nvGrpSpPr>
        <p:grpSpPr>
          <a:xfrm>
            <a:off x="1699084" y="6671444"/>
            <a:ext cx="203982" cy="115102"/>
            <a:chOff x="4756975" y="2341800"/>
            <a:chExt cx="91975" cy="51925"/>
          </a:xfrm>
        </p:grpSpPr>
        <p:sp>
          <p:nvSpPr>
            <p:cNvPr id="9486" name="Google Shape;9486;p7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6" name="Google Shape;9506;p74"/>
          <p:cNvGrpSpPr/>
          <p:nvPr/>
        </p:nvGrpSpPr>
        <p:grpSpPr>
          <a:xfrm>
            <a:off x="5660795" y="6625383"/>
            <a:ext cx="250536" cy="207224"/>
            <a:chOff x="4943575" y="2516350"/>
            <a:chExt cx="98675" cy="81700"/>
          </a:xfrm>
        </p:grpSpPr>
        <p:sp>
          <p:nvSpPr>
            <p:cNvPr id="9507" name="Google Shape;9507;p7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7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5" name="Google Shape;9585;p74"/>
          <p:cNvGrpSpPr/>
          <p:nvPr/>
        </p:nvGrpSpPr>
        <p:grpSpPr>
          <a:xfrm>
            <a:off x="1227516" y="7084385"/>
            <a:ext cx="625623" cy="625623"/>
            <a:chOff x="5681300" y="2527788"/>
            <a:chExt cx="805800" cy="805800"/>
          </a:xfrm>
        </p:grpSpPr>
        <p:sp>
          <p:nvSpPr>
            <p:cNvPr id="9586" name="Google Shape;9586;p74"/>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4"/>
          <p:cNvGrpSpPr/>
          <p:nvPr/>
        </p:nvGrpSpPr>
        <p:grpSpPr>
          <a:xfrm>
            <a:off x="1226614" y="7951238"/>
            <a:ext cx="627426" cy="627255"/>
            <a:chOff x="4049800" y="640400"/>
            <a:chExt cx="858900" cy="858900"/>
          </a:xfrm>
        </p:grpSpPr>
        <p:sp>
          <p:nvSpPr>
            <p:cNvPr id="9589" name="Google Shape;9589;p74"/>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4"/>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4"/>
          <p:cNvGrpSpPr/>
          <p:nvPr/>
        </p:nvGrpSpPr>
        <p:grpSpPr>
          <a:xfrm>
            <a:off x="1120572" y="8719663"/>
            <a:ext cx="839512" cy="839608"/>
            <a:chOff x="5080188" y="927900"/>
            <a:chExt cx="961200" cy="961200"/>
          </a:xfrm>
        </p:grpSpPr>
        <p:sp>
          <p:nvSpPr>
            <p:cNvPr id="9592" name="Google Shape;9592;p74"/>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4"/>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4"/>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4"/>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0" name="Google Shape;9600;p74"/>
          <p:cNvGrpSpPr/>
          <p:nvPr/>
        </p:nvGrpSpPr>
        <p:grpSpPr>
          <a:xfrm>
            <a:off x="2173738" y="8827044"/>
            <a:ext cx="624172" cy="624847"/>
            <a:chOff x="7508249" y="1522825"/>
            <a:chExt cx="1326332" cy="1322987"/>
          </a:xfrm>
        </p:grpSpPr>
        <p:sp>
          <p:nvSpPr>
            <p:cNvPr id="9601" name="Google Shape;9601;p74"/>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4"/>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4"/>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4"/>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4"/>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4"/>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4"/>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4"/>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4"/>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4"/>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1" name="Google Shape;9611;p74"/>
          <p:cNvGrpSpPr/>
          <p:nvPr/>
        </p:nvGrpSpPr>
        <p:grpSpPr>
          <a:xfrm>
            <a:off x="3083696" y="8831691"/>
            <a:ext cx="602432" cy="615552"/>
            <a:chOff x="6039282" y="1042577"/>
            <a:chExt cx="734315" cy="731929"/>
          </a:xfrm>
        </p:grpSpPr>
        <p:sp>
          <p:nvSpPr>
            <p:cNvPr id="9612" name="Google Shape;9612;p7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3" name="Google Shape;9633;p74"/>
          <p:cNvGrpSpPr/>
          <p:nvPr/>
        </p:nvGrpSpPr>
        <p:grpSpPr>
          <a:xfrm>
            <a:off x="3983894" y="7088467"/>
            <a:ext cx="591077" cy="617458"/>
            <a:chOff x="1825800" y="1651625"/>
            <a:chExt cx="568125" cy="591775"/>
          </a:xfrm>
        </p:grpSpPr>
        <p:sp>
          <p:nvSpPr>
            <p:cNvPr id="9634" name="Google Shape;9634;p74"/>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4"/>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4"/>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4"/>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4"/>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40" name="Google Shape;9640;p74"/>
          <p:cNvSpPr/>
          <p:nvPr/>
        </p:nvSpPr>
        <p:spPr>
          <a:xfrm>
            <a:off x="5711174" y="6310468"/>
            <a:ext cx="205561" cy="205561"/>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4"/>
          <p:cNvSpPr/>
          <p:nvPr/>
        </p:nvSpPr>
        <p:spPr>
          <a:xfrm>
            <a:off x="6221150" y="6344398"/>
            <a:ext cx="174900" cy="137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4"/>
          <p:cNvSpPr/>
          <p:nvPr/>
        </p:nvSpPr>
        <p:spPr>
          <a:xfrm>
            <a:off x="5280914" y="6027032"/>
            <a:ext cx="139200" cy="139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4"/>
          <p:cNvSpPr/>
          <p:nvPr/>
        </p:nvSpPr>
        <p:spPr>
          <a:xfrm flipH="1">
            <a:off x="5733244" y="6027032"/>
            <a:ext cx="139200" cy="139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4" name="Google Shape;9644;p74"/>
          <p:cNvGrpSpPr/>
          <p:nvPr/>
        </p:nvGrpSpPr>
        <p:grpSpPr>
          <a:xfrm>
            <a:off x="2450557" y="5448360"/>
            <a:ext cx="1038424" cy="312759"/>
            <a:chOff x="4411970" y="2726085"/>
            <a:chExt cx="643107" cy="193659"/>
          </a:xfrm>
        </p:grpSpPr>
        <p:sp>
          <p:nvSpPr>
            <p:cNvPr id="9645" name="Google Shape;9645;p7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8" name="Google Shape;9648;p74"/>
          <p:cNvGrpSpPr/>
          <p:nvPr/>
        </p:nvGrpSpPr>
        <p:grpSpPr>
          <a:xfrm>
            <a:off x="3921372" y="4549409"/>
            <a:ext cx="1000992" cy="311435"/>
            <a:chOff x="4411970" y="4340222"/>
            <a:chExt cx="779467" cy="242683"/>
          </a:xfrm>
        </p:grpSpPr>
        <p:sp>
          <p:nvSpPr>
            <p:cNvPr id="9649" name="Google Shape;9649;p7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7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7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74"/>
          <p:cNvGrpSpPr/>
          <p:nvPr/>
        </p:nvGrpSpPr>
        <p:grpSpPr>
          <a:xfrm>
            <a:off x="2390327" y="5027578"/>
            <a:ext cx="1159612" cy="259794"/>
            <a:chOff x="4411970" y="2468674"/>
            <a:chExt cx="747317" cy="167425"/>
          </a:xfrm>
        </p:grpSpPr>
        <p:sp>
          <p:nvSpPr>
            <p:cNvPr id="9653" name="Google Shape;9653;p7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74"/>
          <p:cNvGrpSpPr/>
          <p:nvPr/>
        </p:nvGrpSpPr>
        <p:grpSpPr>
          <a:xfrm>
            <a:off x="1190749" y="4931584"/>
            <a:ext cx="844439" cy="332534"/>
            <a:chOff x="4411970" y="3686602"/>
            <a:chExt cx="797845" cy="314215"/>
          </a:xfrm>
        </p:grpSpPr>
        <p:sp>
          <p:nvSpPr>
            <p:cNvPr id="9656" name="Google Shape;9656;p74"/>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4"/>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4"/>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4"/>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4"/>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61" name="Google Shape;9661;p74"/>
          <p:cNvSpPr/>
          <p:nvPr/>
        </p:nvSpPr>
        <p:spPr>
          <a:xfrm>
            <a:off x="1190825" y="5499493"/>
            <a:ext cx="939488" cy="22366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62" name="Google Shape;9662;p74"/>
          <p:cNvGrpSpPr/>
          <p:nvPr/>
        </p:nvGrpSpPr>
        <p:grpSpPr>
          <a:xfrm>
            <a:off x="1190796" y="4584632"/>
            <a:ext cx="2367068" cy="250836"/>
            <a:chOff x="6336019" y="3733725"/>
            <a:chExt cx="2566206" cy="351310"/>
          </a:xfrm>
        </p:grpSpPr>
        <p:sp>
          <p:nvSpPr>
            <p:cNvPr id="9663" name="Google Shape;9663;p74"/>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4"/>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4"/>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4"/>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74"/>
          <p:cNvGrpSpPr/>
          <p:nvPr/>
        </p:nvGrpSpPr>
        <p:grpSpPr>
          <a:xfrm>
            <a:off x="5281663" y="5234452"/>
            <a:ext cx="1137222" cy="184057"/>
            <a:chOff x="4404545" y="3301592"/>
            <a:chExt cx="782403" cy="129272"/>
          </a:xfrm>
        </p:grpSpPr>
        <p:sp>
          <p:nvSpPr>
            <p:cNvPr id="9668" name="Google Shape;9668;p7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4"/>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0" name="Google Shape;9670;p74"/>
          <p:cNvGrpSpPr/>
          <p:nvPr/>
        </p:nvGrpSpPr>
        <p:grpSpPr>
          <a:xfrm>
            <a:off x="5272057" y="4921111"/>
            <a:ext cx="1156087" cy="167149"/>
            <a:chOff x="4411970" y="3131459"/>
            <a:chExt cx="710520" cy="117397"/>
          </a:xfrm>
        </p:grpSpPr>
        <p:sp>
          <p:nvSpPr>
            <p:cNvPr id="9671" name="Google Shape;9671;p7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9673" name="Google Shape;9673;p74"/>
          <p:cNvSpPr/>
          <p:nvPr/>
        </p:nvSpPr>
        <p:spPr>
          <a:xfrm>
            <a:off x="5273262" y="5564698"/>
            <a:ext cx="1153800" cy="1839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74" name="Google Shape;9674;p74"/>
          <p:cNvGrpSpPr/>
          <p:nvPr/>
        </p:nvGrpSpPr>
        <p:grpSpPr>
          <a:xfrm>
            <a:off x="3939068" y="4910786"/>
            <a:ext cx="964879" cy="537566"/>
            <a:chOff x="4411970" y="1801825"/>
            <a:chExt cx="734586" cy="409262"/>
          </a:xfrm>
        </p:grpSpPr>
        <p:sp>
          <p:nvSpPr>
            <p:cNvPr id="9675" name="Google Shape;9675;p7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7" name="Google Shape;9677;p74"/>
          <p:cNvGrpSpPr/>
          <p:nvPr/>
        </p:nvGrpSpPr>
        <p:grpSpPr>
          <a:xfrm>
            <a:off x="3907117" y="5498530"/>
            <a:ext cx="1028763" cy="254731"/>
            <a:chOff x="4411970" y="2233974"/>
            <a:chExt cx="763574" cy="189068"/>
          </a:xfrm>
        </p:grpSpPr>
        <p:sp>
          <p:nvSpPr>
            <p:cNvPr id="9678" name="Google Shape;9678;p74"/>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4"/>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3" name="Shape 9683"/>
        <p:cNvGrpSpPr/>
        <p:nvPr/>
      </p:nvGrpSpPr>
      <p:grpSpPr>
        <a:xfrm>
          <a:off x="0" y="0"/>
          <a:ext cx="0" cy="0"/>
          <a:chOff x="0" y="0"/>
          <a:chExt cx="0" cy="0"/>
        </a:xfrm>
      </p:grpSpPr>
      <p:grpSp>
        <p:nvGrpSpPr>
          <p:cNvPr id="9684" name="Google Shape;9684;p75"/>
          <p:cNvGrpSpPr/>
          <p:nvPr/>
        </p:nvGrpSpPr>
        <p:grpSpPr>
          <a:xfrm>
            <a:off x="4771972" y="6735539"/>
            <a:ext cx="226567" cy="696296"/>
            <a:chOff x="7564426" y="3224343"/>
            <a:chExt cx="119985" cy="368801"/>
          </a:xfrm>
        </p:grpSpPr>
        <p:sp>
          <p:nvSpPr>
            <p:cNvPr id="9685" name="Google Shape;9685;p7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7" name="Google Shape;9687;p75"/>
          <p:cNvGrpSpPr/>
          <p:nvPr/>
        </p:nvGrpSpPr>
        <p:grpSpPr>
          <a:xfrm>
            <a:off x="4118826" y="6722718"/>
            <a:ext cx="411893" cy="721926"/>
            <a:chOff x="8370831" y="3202002"/>
            <a:chExt cx="218129" cy="382376"/>
          </a:xfrm>
        </p:grpSpPr>
        <p:sp>
          <p:nvSpPr>
            <p:cNvPr id="9688" name="Google Shape;9688;p7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0" name="Google Shape;9690;p75"/>
          <p:cNvGrpSpPr/>
          <p:nvPr/>
        </p:nvGrpSpPr>
        <p:grpSpPr>
          <a:xfrm>
            <a:off x="5691006" y="7616256"/>
            <a:ext cx="672607" cy="580343"/>
            <a:chOff x="6742064" y="3750480"/>
            <a:chExt cx="399315" cy="344560"/>
          </a:xfrm>
        </p:grpSpPr>
        <p:sp>
          <p:nvSpPr>
            <p:cNvPr id="9691" name="Google Shape;9691;p7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3" name="Google Shape;9693;p75"/>
          <p:cNvGrpSpPr/>
          <p:nvPr/>
        </p:nvGrpSpPr>
        <p:grpSpPr>
          <a:xfrm>
            <a:off x="4688638" y="8379489"/>
            <a:ext cx="392203" cy="612111"/>
            <a:chOff x="7248525" y="3739696"/>
            <a:chExt cx="230531" cy="359790"/>
          </a:xfrm>
        </p:grpSpPr>
        <p:sp>
          <p:nvSpPr>
            <p:cNvPr id="9694" name="Google Shape;9694;p7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75"/>
          <p:cNvGrpSpPr/>
          <p:nvPr/>
        </p:nvGrpSpPr>
        <p:grpSpPr>
          <a:xfrm>
            <a:off x="5223330" y="7604060"/>
            <a:ext cx="354081" cy="605819"/>
            <a:chOff x="7601242" y="3729267"/>
            <a:chExt cx="222566" cy="380803"/>
          </a:xfrm>
        </p:grpSpPr>
        <p:sp>
          <p:nvSpPr>
            <p:cNvPr id="9697" name="Google Shape;9697;p7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9" name="Google Shape;9699;p75"/>
          <p:cNvSpPr/>
          <p:nvPr/>
        </p:nvSpPr>
        <p:spPr>
          <a:xfrm>
            <a:off x="5149331" y="6761496"/>
            <a:ext cx="501806" cy="644691"/>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0" name="Google Shape;9700;p75"/>
          <p:cNvGrpSpPr/>
          <p:nvPr/>
        </p:nvGrpSpPr>
        <p:grpSpPr>
          <a:xfrm>
            <a:off x="4114648" y="7606425"/>
            <a:ext cx="420712" cy="599899"/>
            <a:chOff x="8304647" y="3738687"/>
            <a:chExt cx="225076" cy="320956"/>
          </a:xfrm>
        </p:grpSpPr>
        <p:sp>
          <p:nvSpPr>
            <p:cNvPr id="9701" name="Google Shape;9701;p75"/>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4" name="Google Shape;9704;p75"/>
          <p:cNvGrpSpPr/>
          <p:nvPr/>
        </p:nvGrpSpPr>
        <p:grpSpPr>
          <a:xfrm>
            <a:off x="4706975" y="7606425"/>
            <a:ext cx="387995" cy="599899"/>
            <a:chOff x="8615101" y="3738687"/>
            <a:chExt cx="207573" cy="320956"/>
          </a:xfrm>
        </p:grpSpPr>
        <p:sp>
          <p:nvSpPr>
            <p:cNvPr id="9705" name="Google Shape;9705;p75"/>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7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7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8" name="Google Shape;9708;p75"/>
          <p:cNvSpPr/>
          <p:nvPr/>
        </p:nvSpPr>
        <p:spPr>
          <a:xfrm>
            <a:off x="5785230" y="6715125"/>
            <a:ext cx="483404" cy="627520"/>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9" name="Google Shape;9709;p75"/>
          <p:cNvGrpSpPr/>
          <p:nvPr/>
        </p:nvGrpSpPr>
        <p:grpSpPr>
          <a:xfrm>
            <a:off x="5196847" y="8481863"/>
            <a:ext cx="407704" cy="407704"/>
            <a:chOff x="8565775" y="671075"/>
            <a:chExt cx="441000" cy="441000"/>
          </a:xfrm>
        </p:grpSpPr>
        <p:sp>
          <p:nvSpPr>
            <p:cNvPr id="9710" name="Google Shape;9710;p7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5"/>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12" name="Google Shape;9712;p75"/>
          <p:cNvSpPr/>
          <p:nvPr/>
        </p:nvSpPr>
        <p:spPr>
          <a:xfrm>
            <a:off x="5851104" y="8472972"/>
            <a:ext cx="420859" cy="425279"/>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5"/>
          <p:cNvSpPr/>
          <p:nvPr/>
        </p:nvSpPr>
        <p:spPr>
          <a:xfrm flipH="1">
            <a:off x="4130187" y="8400057"/>
            <a:ext cx="388106" cy="571124"/>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4" name="Google Shape;9714;p75"/>
          <p:cNvGrpSpPr/>
          <p:nvPr/>
        </p:nvGrpSpPr>
        <p:grpSpPr>
          <a:xfrm>
            <a:off x="1165687" y="7859868"/>
            <a:ext cx="1232452" cy="1129936"/>
            <a:chOff x="6015419" y="3716859"/>
            <a:chExt cx="557671" cy="511283"/>
          </a:xfrm>
        </p:grpSpPr>
        <p:sp>
          <p:nvSpPr>
            <p:cNvPr id="9715" name="Google Shape;9715;p75"/>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16" name="Google Shape;9716;p75"/>
            <p:cNvGrpSpPr/>
            <p:nvPr/>
          </p:nvGrpSpPr>
          <p:grpSpPr>
            <a:xfrm>
              <a:off x="6036094" y="3716980"/>
              <a:ext cx="529860" cy="510468"/>
              <a:chOff x="6036094" y="3716980"/>
              <a:chExt cx="529860" cy="510468"/>
            </a:xfrm>
          </p:grpSpPr>
          <p:sp>
            <p:nvSpPr>
              <p:cNvPr id="9717" name="Google Shape;9717;p75"/>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5"/>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5"/>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5"/>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5"/>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5"/>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75"/>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5"/>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5"/>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5"/>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27" name="Google Shape;9727;p75"/>
          <p:cNvGrpSpPr/>
          <p:nvPr/>
        </p:nvGrpSpPr>
        <p:grpSpPr>
          <a:xfrm>
            <a:off x="2555523" y="6438328"/>
            <a:ext cx="1273627" cy="1131236"/>
            <a:chOff x="6644304" y="3073628"/>
            <a:chExt cx="576302" cy="511871"/>
          </a:xfrm>
        </p:grpSpPr>
        <p:sp>
          <p:nvSpPr>
            <p:cNvPr id="9728" name="Google Shape;9728;p7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9" name="Google Shape;9729;p75"/>
            <p:cNvGrpSpPr/>
            <p:nvPr/>
          </p:nvGrpSpPr>
          <p:grpSpPr>
            <a:xfrm>
              <a:off x="6712169" y="3085440"/>
              <a:ext cx="481622" cy="494913"/>
              <a:chOff x="6712169" y="3085440"/>
              <a:chExt cx="481622" cy="494913"/>
            </a:xfrm>
          </p:grpSpPr>
          <p:sp>
            <p:nvSpPr>
              <p:cNvPr id="9730" name="Google Shape;9730;p75"/>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5"/>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5"/>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5"/>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5"/>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5" name="Google Shape;9735;p75"/>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5"/>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5"/>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8" name="Google Shape;9738;p75"/>
          <p:cNvSpPr/>
          <p:nvPr/>
        </p:nvSpPr>
        <p:spPr>
          <a:xfrm>
            <a:off x="3315840" y="6475176"/>
            <a:ext cx="53648" cy="2432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9" name="Google Shape;9739;p75"/>
          <p:cNvGrpSpPr/>
          <p:nvPr/>
        </p:nvGrpSpPr>
        <p:grpSpPr>
          <a:xfrm>
            <a:off x="2572873" y="7859346"/>
            <a:ext cx="1238993" cy="1130089"/>
            <a:chOff x="6652154" y="3716623"/>
            <a:chExt cx="560631" cy="511352"/>
          </a:xfrm>
        </p:grpSpPr>
        <p:sp>
          <p:nvSpPr>
            <p:cNvPr id="9740" name="Google Shape;9740;p75"/>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41" name="Google Shape;9741;p75"/>
            <p:cNvGrpSpPr/>
            <p:nvPr/>
          </p:nvGrpSpPr>
          <p:grpSpPr>
            <a:xfrm>
              <a:off x="6669657" y="3716715"/>
              <a:ext cx="466779" cy="464290"/>
              <a:chOff x="6669657" y="3716715"/>
              <a:chExt cx="466779" cy="464290"/>
            </a:xfrm>
          </p:grpSpPr>
          <p:sp>
            <p:nvSpPr>
              <p:cNvPr id="9742" name="Google Shape;9742;p75"/>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5"/>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5"/>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5"/>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5"/>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5"/>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5"/>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5"/>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5"/>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5"/>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5"/>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5"/>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5"/>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55" name="Google Shape;9755;p75"/>
          <p:cNvGrpSpPr/>
          <p:nvPr/>
        </p:nvGrpSpPr>
        <p:grpSpPr>
          <a:xfrm>
            <a:off x="1131833" y="6444122"/>
            <a:ext cx="1299194" cy="1132345"/>
            <a:chOff x="6000100" y="3076250"/>
            <a:chExt cx="587871" cy="512373"/>
          </a:xfrm>
        </p:grpSpPr>
        <p:sp>
          <p:nvSpPr>
            <p:cNvPr id="9756" name="Google Shape;9756;p75"/>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57" name="Google Shape;9757;p75"/>
            <p:cNvGrpSpPr/>
            <p:nvPr/>
          </p:nvGrpSpPr>
          <p:grpSpPr>
            <a:xfrm>
              <a:off x="6031360" y="3076713"/>
              <a:ext cx="539107" cy="480965"/>
              <a:chOff x="6031360" y="3076713"/>
              <a:chExt cx="539107" cy="480965"/>
            </a:xfrm>
          </p:grpSpPr>
          <p:sp>
            <p:nvSpPr>
              <p:cNvPr id="9758" name="Google Shape;9758;p75"/>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5"/>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5"/>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5"/>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5"/>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5"/>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5"/>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65" name="Google Shape;9765;p75"/>
          <p:cNvGrpSpPr/>
          <p:nvPr/>
        </p:nvGrpSpPr>
        <p:grpSpPr>
          <a:xfrm>
            <a:off x="904368" y="3974542"/>
            <a:ext cx="3006659" cy="1494147"/>
            <a:chOff x="238125" y="1038125"/>
            <a:chExt cx="7146800" cy="3633625"/>
          </a:xfrm>
        </p:grpSpPr>
        <p:sp>
          <p:nvSpPr>
            <p:cNvPr id="9766" name="Google Shape;9766;p7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7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7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7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7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7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7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7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7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7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7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7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7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7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7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7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7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7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7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7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7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7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7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7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7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7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7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7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7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7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7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7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7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7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7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8" name="Google Shape;11338;p75"/>
          <p:cNvGrpSpPr/>
          <p:nvPr/>
        </p:nvGrpSpPr>
        <p:grpSpPr>
          <a:xfrm>
            <a:off x="904531" y="2239105"/>
            <a:ext cx="1888288" cy="1021181"/>
            <a:chOff x="2654821" y="2311071"/>
            <a:chExt cx="2279715" cy="1262120"/>
          </a:xfrm>
        </p:grpSpPr>
        <p:grpSp>
          <p:nvGrpSpPr>
            <p:cNvPr id="11339" name="Google Shape;11339;p75"/>
            <p:cNvGrpSpPr/>
            <p:nvPr/>
          </p:nvGrpSpPr>
          <p:grpSpPr>
            <a:xfrm>
              <a:off x="4034269" y="2840745"/>
              <a:ext cx="40212" cy="36437"/>
              <a:chOff x="4293400" y="2574725"/>
              <a:chExt cx="84425" cy="80100"/>
            </a:xfrm>
          </p:grpSpPr>
          <p:sp>
            <p:nvSpPr>
              <p:cNvPr id="11340" name="Google Shape;11340;p75"/>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1341" name="Google Shape;11341;p75"/>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2" name="Google Shape;11342;p75"/>
            <p:cNvGrpSpPr/>
            <p:nvPr/>
          </p:nvGrpSpPr>
          <p:grpSpPr>
            <a:xfrm>
              <a:off x="3894606" y="2334874"/>
              <a:ext cx="913198" cy="518984"/>
              <a:chOff x="4000175" y="1462675"/>
              <a:chExt cx="1917275" cy="1140875"/>
            </a:xfrm>
          </p:grpSpPr>
          <p:sp>
            <p:nvSpPr>
              <p:cNvPr id="11343" name="Google Shape;11343;p75"/>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1344" name="Google Shape;11344;p75"/>
              <p:cNvGrpSpPr/>
              <p:nvPr/>
            </p:nvGrpSpPr>
            <p:grpSpPr>
              <a:xfrm>
                <a:off x="4000175" y="1462675"/>
                <a:ext cx="1917275" cy="1140875"/>
                <a:chOff x="4000175" y="1462675"/>
                <a:chExt cx="1917275" cy="1140875"/>
              </a:xfrm>
            </p:grpSpPr>
            <p:sp>
              <p:nvSpPr>
                <p:cNvPr id="11345" name="Google Shape;11345;p75"/>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1346" name="Google Shape;11346;p75"/>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5"/>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5"/>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75"/>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350" name="Google Shape;11350;p75"/>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1" name="Google Shape;11351;p75"/>
            <p:cNvGrpSpPr/>
            <p:nvPr/>
          </p:nvGrpSpPr>
          <p:grpSpPr>
            <a:xfrm>
              <a:off x="3875768" y="2846704"/>
              <a:ext cx="44796" cy="47366"/>
              <a:chOff x="3960625" y="2587825"/>
              <a:chExt cx="94050" cy="104125"/>
            </a:xfrm>
          </p:grpSpPr>
          <p:sp>
            <p:nvSpPr>
              <p:cNvPr id="11352" name="Google Shape;11352;p75"/>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1353" name="Google Shape;11353;p75"/>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4" name="Google Shape;11354;p75"/>
            <p:cNvGrpSpPr/>
            <p:nvPr/>
          </p:nvGrpSpPr>
          <p:grpSpPr>
            <a:xfrm>
              <a:off x="3782759" y="2807162"/>
              <a:ext cx="82686" cy="85487"/>
              <a:chOff x="3765350" y="2500900"/>
              <a:chExt cx="173600" cy="187925"/>
            </a:xfrm>
          </p:grpSpPr>
          <p:sp>
            <p:nvSpPr>
              <p:cNvPr id="11355" name="Google Shape;11355;p75"/>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1356" name="Google Shape;11356;p75"/>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5"/>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5"/>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5"/>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5"/>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1" name="Google Shape;11361;p75"/>
            <p:cNvGrpSpPr/>
            <p:nvPr/>
          </p:nvGrpSpPr>
          <p:grpSpPr>
            <a:xfrm>
              <a:off x="3775674" y="2798496"/>
              <a:ext cx="40545" cy="23564"/>
              <a:chOff x="3750475" y="2481850"/>
              <a:chExt cx="85125" cy="51800"/>
            </a:xfrm>
          </p:grpSpPr>
          <p:sp>
            <p:nvSpPr>
              <p:cNvPr id="11362" name="Google Shape;11362;p75"/>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5"/>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1364" name="Google Shape;11364;p75"/>
            <p:cNvGrpSpPr/>
            <p:nvPr/>
          </p:nvGrpSpPr>
          <p:grpSpPr>
            <a:xfrm>
              <a:off x="3716946" y="2776024"/>
              <a:ext cx="81971" cy="76912"/>
              <a:chOff x="3627175" y="2432450"/>
              <a:chExt cx="172100" cy="169075"/>
            </a:xfrm>
          </p:grpSpPr>
          <p:sp>
            <p:nvSpPr>
              <p:cNvPr id="11365" name="Google Shape;11365;p75"/>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5"/>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1367" name="Google Shape;11367;p75"/>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1368" name="Google Shape;11368;p75"/>
            <p:cNvGrpSpPr/>
            <p:nvPr/>
          </p:nvGrpSpPr>
          <p:grpSpPr>
            <a:xfrm>
              <a:off x="3685682" y="2845624"/>
              <a:ext cx="29311" cy="45055"/>
              <a:chOff x="3561536" y="2585450"/>
              <a:chExt cx="61539" cy="99045"/>
            </a:xfrm>
          </p:grpSpPr>
          <p:sp>
            <p:nvSpPr>
              <p:cNvPr id="11369" name="Google Shape;11369;p75"/>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5"/>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1371" name="Google Shape;11371;p75"/>
            <p:cNvGrpSpPr/>
            <p:nvPr/>
          </p:nvGrpSpPr>
          <p:grpSpPr>
            <a:xfrm>
              <a:off x="3849905" y="2572252"/>
              <a:ext cx="74339" cy="119559"/>
              <a:chOff x="3906325" y="1984500"/>
              <a:chExt cx="156075" cy="262825"/>
            </a:xfrm>
          </p:grpSpPr>
          <p:sp>
            <p:nvSpPr>
              <p:cNvPr id="11372" name="Google Shape;11372;p75"/>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1373" name="Google Shape;11373;p75"/>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75"/>
            <p:cNvGrpSpPr/>
            <p:nvPr/>
          </p:nvGrpSpPr>
          <p:grpSpPr>
            <a:xfrm>
              <a:off x="2654821" y="2414345"/>
              <a:ext cx="667570" cy="558731"/>
              <a:chOff x="1397225" y="1637375"/>
              <a:chExt cx="1401575" cy="1228250"/>
            </a:xfrm>
          </p:grpSpPr>
          <p:sp>
            <p:nvSpPr>
              <p:cNvPr id="11375" name="Google Shape;11375;p75"/>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1376" name="Google Shape;11376;p75"/>
              <p:cNvGrpSpPr/>
              <p:nvPr/>
            </p:nvGrpSpPr>
            <p:grpSpPr>
              <a:xfrm>
                <a:off x="1397225" y="1637375"/>
                <a:ext cx="1398775" cy="1228250"/>
                <a:chOff x="1397225" y="1637375"/>
                <a:chExt cx="1398775" cy="1228250"/>
              </a:xfrm>
            </p:grpSpPr>
            <p:sp>
              <p:nvSpPr>
                <p:cNvPr id="11377" name="Google Shape;11377;p75"/>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5"/>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79" name="Google Shape;11379;p75"/>
            <p:cNvGrpSpPr/>
            <p:nvPr/>
          </p:nvGrpSpPr>
          <p:grpSpPr>
            <a:xfrm>
              <a:off x="3230417" y="3103734"/>
              <a:ext cx="282982" cy="280332"/>
              <a:chOff x="2605700" y="3152850"/>
              <a:chExt cx="594125" cy="616250"/>
            </a:xfrm>
          </p:grpSpPr>
          <p:sp>
            <p:nvSpPr>
              <p:cNvPr id="11380" name="Google Shape;11380;p75"/>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1381" name="Google Shape;11381;p75"/>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1382" name="Google Shape;11382;p75"/>
            <p:cNvGrpSpPr/>
            <p:nvPr/>
          </p:nvGrpSpPr>
          <p:grpSpPr>
            <a:xfrm>
              <a:off x="3265985" y="3226989"/>
              <a:ext cx="87151" cy="346202"/>
              <a:chOff x="2680375" y="3423800"/>
              <a:chExt cx="182975" cy="761050"/>
            </a:xfrm>
          </p:grpSpPr>
          <p:sp>
            <p:nvSpPr>
              <p:cNvPr id="11383" name="Google Shape;11383;p75"/>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1384" name="Google Shape;11384;p75"/>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5" name="Google Shape;11385;p75"/>
            <p:cNvGrpSpPr/>
            <p:nvPr/>
          </p:nvGrpSpPr>
          <p:grpSpPr>
            <a:xfrm>
              <a:off x="3855466" y="3289811"/>
              <a:ext cx="112514" cy="94210"/>
              <a:chOff x="3918000" y="3561900"/>
              <a:chExt cx="236225" cy="207100"/>
            </a:xfrm>
          </p:grpSpPr>
          <p:sp>
            <p:nvSpPr>
              <p:cNvPr id="11386" name="Google Shape;11386;p75"/>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1387" name="Google Shape;11387;p75"/>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8" name="Google Shape;11388;p75"/>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5"/>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5"/>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1391" name="Google Shape;11391;p75"/>
            <p:cNvGrpSpPr/>
            <p:nvPr/>
          </p:nvGrpSpPr>
          <p:grpSpPr>
            <a:xfrm>
              <a:off x="2905224" y="2311071"/>
              <a:ext cx="596721" cy="528992"/>
              <a:chOff x="1922950" y="1410350"/>
              <a:chExt cx="1252825" cy="1162875"/>
            </a:xfrm>
          </p:grpSpPr>
          <p:sp>
            <p:nvSpPr>
              <p:cNvPr id="11392" name="Google Shape;11392;p75"/>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5"/>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5"/>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5"/>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5"/>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5"/>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5"/>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5"/>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5"/>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5"/>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5"/>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5"/>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5"/>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5"/>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5"/>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5"/>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1408" name="Google Shape;11408;p75"/>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5"/>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5"/>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5"/>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5"/>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5"/>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5"/>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5"/>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5"/>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5"/>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5"/>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5"/>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5"/>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5"/>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5"/>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5"/>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5"/>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5"/>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5"/>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5"/>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428" name="Google Shape;11428;p75"/>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29" name="Google Shape;11429;p75"/>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0" name="Google Shape;11430;p75"/>
            <p:cNvGrpSpPr/>
            <p:nvPr/>
          </p:nvGrpSpPr>
          <p:grpSpPr>
            <a:xfrm>
              <a:off x="3280929" y="3294542"/>
              <a:ext cx="109894" cy="272224"/>
              <a:chOff x="2711750" y="3572300"/>
              <a:chExt cx="230725" cy="598425"/>
            </a:xfrm>
          </p:grpSpPr>
          <p:sp>
            <p:nvSpPr>
              <p:cNvPr id="11431" name="Google Shape;11431;p75"/>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5"/>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3" name="Google Shape;11433;p75"/>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34" name="Google Shape;11434;p75"/>
            <p:cNvGrpSpPr/>
            <p:nvPr/>
          </p:nvGrpSpPr>
          <p:grpSpPr>
            <a:xfrm>
              <a:off x="3790439" y="2408636"/>
              <a:ext cx="73017" cy="75684"/>
              <a:chOff x="3781475" y="1624825"/>
              <a:chExt cx="153300" cy="166375"/>
            </a:xfrm>
          </p:grpSpPr>
          <p:sp>
            <p:nvSpPr>
              <p:cNvPr id="11435" name="Google Shape;11435;p75"/>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5"/>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5"/>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5"/>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39" name="Google Shape;11439;p75"/>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5"/>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5"/>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5"/>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5"/>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5"/>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5"/>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6" name="Google Shape;11446;p75"/>
            <p:cNvGrpSpPr/>
            <p:nvPr/>
          </p:nvGrpSpPr>
          <p:grpSpPr>
            <a:xfrm>
              <a:off x="4403342" y="3107749"/>
              <a:ext cx="316680" cy="101374"/>
              <a:chOff x="5068275" y="3161675"/>
              <a:chExt cx="664875" cy="222850"/>
            </a:xfrm>
          </p:grpSpPr>
          <p:sp>
            <p:nvSpPr>
              <p:cNvPr id="11447" name="Google Shape;11447;p75"/>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5"/>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5"/>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5"/>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51" name="Google Shape;11451;p75"/>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5"/>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5"/>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5"/>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5"/>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5"/>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5"/>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5"/>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5"/>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5"/>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5"/>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5"/>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5"/>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5"/>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5"/>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5"/>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5"/>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5"/>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5"/>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5"/>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5"/>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5"/>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5"/>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5"/>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5"/>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5"/>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5"/>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5"/>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5"/>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0" name="Google Shape;11480;p75"/>
            <p:cNvGrpSpPr/>
            <p:nvPr/>
          </p:nvGrpSpPr>
          <p:grpSpPr>
            <a:xfrm>
              <a:off x="3697513" y="2707266"/>
              <a:ext cx="59549" cy="79733"/>
              <a:chOff x="3586375" y="2281300"/>
              <a:chExt cx="125025" cy="175275"/>
            </a:xfrm>
          </p:grpSpPr>
          <p:sp>
            <p:nvSpPr>
              <p:cNvPr id="11481" name="Google Shape;11481;p75"/>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5"/>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3" name="Google Shape;11483;p75"/>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75"/>
            <p:cNvGrpSpPr/>
            <p:nvPr/>
          </p:nvGrpSpPr>
          <p:grpSpPr>
            <a:xfrm>
              <a:off x="4513224" y="3221724"/>
              <a:ext cx="274563" cy="280321"/>
              <a:chOff x="5298975" y="3412225"/>
              <a:chExt cx="576450" cy="616225"/>
            </a:xfrm>
          </p:grpSpPr>
          <p:sp>
            <p:nvSpPr>
              <p:cNvPr id="11485" name="Google Shape;11485;p75"/>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486" name="Google Shape;11486;p75"/>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7" name="Google Shape;11487;p75"/>
            <p:cNvGrpSpPr/>
            <p:nvPr/>
          </p:nvGrpSpPr>
          <p:grpSpPr>
            <a:xfrm>
              <a:off x="4824403" y="3421846"/>
              <a:ext cx="110132" cy="130647"/>
              <a:chOff x="5952300" y="3852150"/>
              <a:chExt cx="231225" cy="287200"/>
            </a:xfrm>
          </p:grpSpPr>
          <p:sp>
            <p:nvSpPr>
              <p:cNvPr id="11488" name="Google Shape;11488;p75"/>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5"/>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0" name="Google Shape;11490;p75"/>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5"/>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5"/>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5"/>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5"/>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5"/>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5"/>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5"/>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98" name="Google Shape;11498;p75"/>
            <p:cNvGrpSpPr/>
            <p:nvPr/>
          </p:nvGrpSpPr>
          <p:grpSpPr>
            <a:xfrm>
              <a:off x="4295710" y="3079670"/>
              <a:ext cx="14968" cy="27135"/>
              <a:chOff x="4842300" y="3099950"/>
              <a:chExt cx="31425" cy="59650"/>
            </a:xfrm>
          </p:grpSpPr>
          <p:sp>
            <p:nvSpPr>
              <p:cNvPr id="11499" name="Google Shape;11499;p75"/>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5"/>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75"/>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5"/>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3" name="Google Shape;11503;p75"/>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5"/>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5"/>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5"/>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5"/>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5"/>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5"/>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5"/>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1" name="Google Shape;11511;p75"/>
            <p:cNvGrpSpPr/>
            <p:nvPr/>
          </p:nvGrpSpPr>
          <p:grpSpPr>
            <a:xfrm>
              <a:off x="3831056" y="2816010"/>
              <a:ext cx="37378" cy="27612"/>
              <a:chOff x="3866750" y="2520350"/>
              <a:chExt cx="78475" cy="60700"/>
            </a:xfrm>
          </p:grpSpPr>
          <p:sp>
            <p:nvSpPr>
              <p:cNvPr id="11512" name="Google Shape;11512;p75"/>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5"/>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5"/>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5"/>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6" name="Google Shape;11516;p75"/>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5"/>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5"/>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5"/>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5"/>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5"/>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5"/>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5"/>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5"/>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5"/>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5"/>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5"/>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5"/>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5"/>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5"/>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5"/>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5"/>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533" name="Google Shape;11533;p75"/>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5"/>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5"/>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5"/>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5"/>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5"/>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5"/>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5"/>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5"/>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5"/>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5"/>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5"/>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545" name="Google Shape;11545;p75"/>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5"/>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5"/>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5"/>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5"/>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5"/>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5"/>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5"/>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5"/>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5"/>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5"/>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5"/>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5"/>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8" name="Google Shape;11558;p75"/>
            <p:cNvGrpSpPr/>
            <p:nvPr/>
          </p:nvGrpSpPr>
          <p:grpSpPr>
            <a:xfrm>
              <a:off x="3632736" y="3051591"/>
              <a:ext cx="63288" cy="45217"/>
              <a:chOff x="3450375" y="3038225"/>
              <a:chExt cx="132875" cy="99400"/>
            </a:xfrm>
          </p:grpSpPr>
          <p:sp>
            <p:nvSpPr>
              <p:cNvPr id="11559" name="Google Shape;11559;p75"/>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5"/>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61" name="Google Shape;11561;p75"/>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5"/>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5"/>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5"/>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5"/>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5"/>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5"/>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5"/>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5"/>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570" name="Google Shape;11570;p75"/>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5"/>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5"/>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5"/>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5"/>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5"/>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5"/>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5"/>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5"/>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5"/>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1580" name="Google Shape;11580;p75"/>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5"/>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5"/>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5"/>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5"/>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5"/>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1586" name="Google Shape;11586;p75"/>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5"/>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5"/>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5"/>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5"/>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5"/>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5"/>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5"/>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5"/>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6" name="Google Shape;11596;p75"/>
          <p:cNvGrpSpPr/>
          <p:nvPr/>
        </p:nvGrpSpPr>
        <p:grpSpPr>
          <a:xfrm>
            <a:off x="4820250" y="2264391"/>
            <a:ext cx="1864976" cy="970727"/>
            <a:chOff x="233350" y="949250"/>
            <a:chExt cx="7137300" cy="3802300"/>
          </a:xfrm>
        </p:grpSpPr>
        <p:sp>
          <p:nvSpPr>
            <p:cNvPr id="11597" name="Google Shape;11597;p7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8" name="Google Shape;11648;p75"/>
          <p:cNvGrpSpPr/>
          <p:nvPr/>
        </p:nvGrpSpPr>
        <p:grpSpPr>
          <a:xfrm>
            <a:off x="2949785" y="2232532"/>
            <a:ext cx="1713091" cy="1104897"/>
            <a:chOff x="229225" y="549050"/>
            <a:chExt cx="7161750" cy="4615275"/>
          </a:xfrm>
        </p:grpSpPr>
        <p:sp>
          <p:nvSpPr>
            <p:cNvPr id="11649" name="Google Shape;11649;p75"/>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5"/>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5"/>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5"/>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5"/>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5"/>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5"/>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5"/>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5"/>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5"/>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5"/>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5"/>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5"/>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5"/>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5"/>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5"/>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5"/>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5"/>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5"/>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5"/>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5"/>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5"/>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5"/>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5"/>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5"/>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5"/>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5"/>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5"/>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5"/>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5"/>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5"/>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5"/>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5"/>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5"/>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5"/>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5"/>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5"/>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5"/>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5"/>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5"/>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5"/>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5"/>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5"/>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5"/>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5"/>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5"/>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5"/>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5"/>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5"/>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5"/>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5"/>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5"/>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5"/>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5"/>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5"/>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5"/>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5"/>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5"/>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5"/>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5"/>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5"/>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5"/>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5"/>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5"/>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5"/>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5"/>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5"/>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5"/>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5"/>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5"/>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5"/>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5"/>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5"/>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5"/>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5"/>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5"/>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5"/>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5"/>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5"/>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5"/>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5"/>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5"/>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5"/>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5"/>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5"/>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5"/>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5"/>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5"/>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5"/>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5"/>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5"/>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5"/>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5"/>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5"/>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5"/>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5"/>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5"/>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5"/>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5"/>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5"/>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5"/>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5"/>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5"/>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5"/>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5"/>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5"/>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5"/>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5"/>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5"/>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5"/>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5"/>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5"/>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5"/>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5"/>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5"/>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5"/>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5"/>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6" name="Google Shape;11766;p75"/>
          <p:cNvGrpSpPr/>
          <p:nvPr/>
        </p:nvGrpSpPr>
        <p:grpSpPr>
          <a:xfrm>
            <a:off x="4186104" y="3869895"/>
            <a:ext cx="2510649" cy="1494254"/>
            <a:chOff x="238125" y="732525"/>
            <a:chExt cx="7130500" cy="4241425"/>
          </a:xfrm>
        </p:grpSpPr>
        <p:sp>
          <p:nvSpPr>
            <p:cNvPr id="11767" name="Google Shape;11767;p75"/>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5"/>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5"/>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5"/>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5"/>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5"/>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5"/>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5"/>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5"/>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5"/>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5"/>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5"/>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5"/>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5"/>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5"/>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5"/>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5"/>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5"/>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5"/>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5"/>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5"/>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5"/>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5"/>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5"/>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5"/>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5"/>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5"/>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5"/>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5"/>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5"/>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5"/>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5"/>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5"/>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5"/>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5"/>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5"/>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5"/>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5"/>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5"/>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5"/>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5"/>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5"/>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5"/>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5"/>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5"/>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5"/>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5"/>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5"/>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5"/>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5"/>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5"/>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5"/>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5"/>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5"/>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5"/>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5"/>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5"/>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5"/>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5"/>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5"/>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5"/>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5"/>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5"/>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5"/>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5"/>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5"/>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5"/>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5"/>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5"/>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5"/>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5"/>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5"/>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5"/>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5"/>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5"/>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5"/>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5"/>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5"/>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5"/>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5"/>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5"/>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5"/>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5"/>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5"/>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5"/>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5"/>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5"/>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5"/>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5"/>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5"/>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5"/>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5"/>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5"/>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5"/>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5"/>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5"/>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5"/>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5"/>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5"/>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5"/>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5"/>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5"/>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5"/>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5"/>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5"/>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5"/>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5"/>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5"/>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5"/>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5"/>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5"/>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5"/>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5"/>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5"/>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84" name="Shape 11884"/>
        <p:cNvGrpSpPr/>
        <p:nvPr/>
      </p:nvGrpSpPr>
      <p:grpSpPr>
        <a:xfrm>
          <a:off x="0" y="0"/>
          <a:ext cx="0" cy="0"/>
          <a:chOff x="0" y="0"/>
          <a:chExt cx="0" cy="0"/>
        </a:xfrm>
      </p:grpSpPr>
      <p:grpSp>
        <p:nvGrpSpPr>
          <p:cNvPr id="11885" name="Google Shape;11885;p76"/>
          <p:cNvGrpSpPr/>
          <p:nvPr/>
        </p:nvGrpSpPr>
        <p:grpSpPr>
          <a:xfrm>
            <a:off x="1230523" y="1479289"/>
            <a:ext cx="1234491" cy="767720"/>
            <a:chOff x="548861" y="389676"/>
            <a:chExt cx="3843371" cy="2390163"/>
          </a:xfrm>
        </p:grpSpPr>
        <p:cxnSp>
          <p:nvCxnSpPr>
            <p:cNvPr id="11886" name="Google Shape;11886;p76"/>
            <p:cNvCxnSpPr/>
            <p:nvPr/>
          </p:nvCxnSpPr>
          <p:spPr>
            <a:xfrm flipH="1" rot="10800000">
              <a:off x="3486925" y="1918250"/>
              <a:ext cx="7416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887" name="Google Shape;11887;p76"/>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888" name="Google Shape;11888;p76"/>
            <p:cNvCxnSpPr/>
            <p:nvPr/>
          </p:nvCxnSpPr>
          <p:spPr>
            <a:xfrm>
              <a:off x="2725450" y="576000"/>
              <a:ext cx="14103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11889" name="Google Shape;11889;p76"/>
            <p:cNvCxnSpPr/>
            <p:nvPr/>
          </p:nvCxnSpPr>
          <p:spPr>
            <a:xfrm flipH="1" rot="10800000">
              <a:off x="756500" y="578275"/>
              <a:ext cx="1705500" cy="10488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11890" name="Google Shape;11890;p76"/>
            <p:cNvCxnSpPr/>
            <p:nvPr/>
          </p:nvCxnSpPr>
          <p:spPr>
            <a:xfrm>
              <a:off x="760067" y="1625791"/>
              <a:ext cx="1688700" cy="9750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1891" name="Google Shape;11891;p76"/>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892" name="Google Shape;11892;p76"/>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1893" name="Google Shape;11893;p76"/>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6"/>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6"/>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6"/>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6"/>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6"/>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9" name="Google Shape;11899;p76"/>
          <p:cNvGrpSpPr/>
          <p:nvPr/>
        </p:nvGrpSpPr>
        <p:grpSpPr>
          <a:xfrm>
            <a:off x="3891045" y="6792248"/>
            <a:ext cx="2438446" cy="835250"/>
            <a:chOff x="6895650" y="3126697"/>
            <a:chExt cx="1436662" cy="492105"/>
          </a:xfrm>
        </p:grpSpPr>
        <p:sp>
          <p:nvSpPr>
            <p:cNvPr id="11900" name="Google Shape;11900;p76"/>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6"/>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6"/>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6"/>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6"/>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05" name="Google Shape;11905;p76"/>
            <p:cNvGrpSpPr/>
            <p:nvPr/>
          </p:nvGrpSpPr>
          <p:grpSpPr>
            <a:xfrm>
              <a:off x="6995957" y="3335810"/>
              <a:ext cx="1230393" cy="71754"/>
              <a:chOff x="6995957" y="3287964"/>
              <a:chExt cx="1230393" cy="71754"/>
            </a:xfrm>
          </p:grpSpPr>
          <p:sp>
            <p:nvSpPr>
              <p:cNvPr id="11906" name="Google Shape;11906;p76"/>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6"/>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6"/>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6"/>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6"/>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11" name="Google Shape;11911;p76"/>
          <p:cNvGrpSpPr/>
          <p:nvPr/>
        </p:nvGrpSpPr>
        <p:grpSpPr>
          <a:xfrm>
            <a:off x="3932148" y="4749092"/>
            <a:ext cx="2356240" cy="1091717"/>
            <a:chOff x="634175" y="2986275"/>
            <a:chExt cx="3147949" cy="1458344"/>
          </a:xfrm>
        </p:grpSpPr>
        <p:cxnSp>
          <p:nvCxnSpPr>
            <p:cNvPr id="11912" name="Google Shape;11912;p76"/>
            <p:cNvCxnSpPr>
              <a:stCxn id="11913" idx="4"/>
              <a:endCxn id="11914"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11915" name="Google Shape;11915;p76"/>
            <p:cNvCxnSpPr>
              <a:stCxn id="11914" idx="0"/>
              <a:endCxn id="11916"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1917" name="Google Shape;11917;p76"/>
            <p:cNvCxnSpPr>
              <a:stCxn id="11916" idx="4"/>
              <a:endCxn id="11918"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11919" name="Google Shape;11919;p76"/>
            <p:cNvCxnSpPr>
              <a:stCxn id="11918" idx="0"/>
              <a:endCxn id="11920"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11920" name="Google Shape;11920;p76"/>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916" name="Google Shape;11916;p76"/>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913" name="Google Shape;11913;p76"/>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918" name="Google Shape;11918;p76"/>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1914" name="Google Shape;11914;p76"/>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1921" name="Google Shape;11921;p76"/>
          <p:cNvGrpSpPr/>
          <p:nvPr/>
        </p:nvGrpSpPr>
        <p:grpSpPr>
          <a:xfrm>
            <a:off x="1230566" y="3688427"/>
            <a:ext cx="1451623" cy="724303"/>
            <a:chOff x="724986" y="3605478"/>
            <a:chExt cx="1368681" cy="682918"/>
          </a:xfrm>
        </p:grpSpPr>
        <p:grpSp>
          <p:nvGrpSpPr>
            <p:cNvPr id="11922" name="Google Shape;11922;p76"/>
            <p:cNvGrpSpPr/>
            <p:nvPr/>
          </p:nvGrpSpPr>
          <p:grpSpPr>
            <a:xfrm>
              <a:off x="1289102" y="3823629"/>
              <a:ext cx="240442" cy="250435"/>
              <a:chOff x="-165066" y="3843615"/>
              <a:chExt cx="221259" cy="230455"/>
            </a:xfrm>
          </p:grpSpPr>
          <p:sp>
            <p:nvSpPr>
              <p:cNvPr id="11923" name="Google Shape;11923;p76"/>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6"/>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6"/>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6"/>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6"/>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6"/>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6"/>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6"/>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6"/>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6"/>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6"/>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6"/>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6"/>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6"/>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6"/>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6"/>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6"/>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6"/>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6"/>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6"/>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3" name="Google Shape;11943;p76"/>
            <p:cNvGrpSpPr/>
            <p:nvPr/>
          </p:nvGrpSpPr>
          <p:grpSpPr>
            <a:xfrm>
              <a:off x="724986" y="3605478"/>
              <a:ext cx="1368681" cy="682918"/>
              <a:chOff x="724986" y="3605478"/>
              <a:chExt cx="1368681" cy="682918"/>
            </a:xfrm>
          </p:grpSpPr>
          <p:grpSp>
            <p:nvGrpSpPr>
              <p:cNvPr id="11944" name="Google Shape;11944;p76"/>
              <p:cNvGrpSpPr/>
              <p:nvPr/>
            </p:nvGrpSpPr>
            <p:grpSpPr>
              <a:xfrm>
                <a:off x="1498221" y="4047614"/>
                <a:ext cx="529172" cy="240783"/>
                <a:chOff x="1498221" y="4047614"/>
                <a:chExt cx="529172" cy="240783"/>
              </a:xfrm>
            </p:grpSpPr>
            <p:grpSp>
              <p:nvGrpSpPr>
                <p:cNvPr id="11945" name="Google Shape;11945;p76"/>
                <p:cNvGrpSpPr/>
                <p:nvPr/>
              </p:nvGrpSpPr>
              <p:grpSpPr>
                <a:xfrm>
                  <a:off x="1826655" y="4224370"/>
                  <a:ext cx="200738" cy="25631"/>
                  <a:chOff x="1826655" y="4224370"/>
                  <a:chExt cx="200738" cy="25631"/>
                </a:xfrm>
              </p:grpSpPr>
              <p:sp>
                <p:nvSpPr>
                  <p:cNvPr id="11946" name="Google Shape;11946;p76"/>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6"/>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76"/>
                <p:cNvGrpSpPr/>
                <p:nvPr/>
              </p:nvGrpSpPr>
              <p:grpSpPr>
                <a:xfrm>
                  <a:off x="1498221" y="4047614"/>
                  <a:ext cx="328444" cy="240783"/>
                  <a:chOff x="1498221" y="4047614"/>
                  <a:chExt cx="328444" cy="240783"/>
                </a:xfrm>
              </p:grpSpPr>
              <p:sp>
                <p:nvSpPr>
                  <p:cNvPr id="11949" name="Google Shape;11949;p76"/>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0" name="Google Shape;11950;p76"/>
                  <p:cNvGrpSpPr/>
                  <p:nvPr/>
                </p:nvGrpSpPr>
                <p:grpSpPr>
                  <a:xfrm>
                    <a:off x="1498221" y="4047614"/>
                    <a:ext cx="150566" cy="190416"/>
                    <a:chOff x="1498221" y="4047614"/>
                    <a:chExt cx="150566" cy="190416"/>
                  </a:xfrm>
                </p:grpSpPr>
                <p:sp>
                  <p:nvSpPr>
                    <p:cNvPr id="11951" name="Google Shape;11951;p76"/>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6"/>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53" name="Google Shape;11953;p76"/>
              <p:cNvGrpSpPr/>
              <p:nvPr/>
            </p:nvGrpSpPr>
            <p:grpSpPr>
              <a:xfrm>
                <a:off x="1560718" y="3800594"/>
                <a:ext cx="532948" cy="302090"/>
                <a:chOff x="1560718" y="3800594"/>
                <a:chExt cx="532948" cy="302090"/>
              </a:xfrm>
            </p:grpSpPr>
            <p:grpSp>
              <p:nvGrpSpPr>
                <p:cNvPr id="11954" name="Google Shape;11954;p76"/>
                <p:cNvGrpSpPr/>
                <p:nvPr/>
              </p:nvGrpSpPr>
              <p:grpSpPr>
                <a:xfrm>
                  <a:off x="1912179" y="3827344"/>
                  <a:ext cx="181487" cy="25631"/>
                  <a:chOff x="1912179" y="3827344"/>
                  <a:chExt cx="181487" cy="25631"/>
                </a:xfrm>
              </p:grpSpPr>
              <p:sp>
                <p:nvSpPr>
                  <p:cNvPr id="11955" name="Google Shape;11955;p76"/>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6"/>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7" name="Google Shape;11957;p76"/>
                <p:cNvGrpSpPr/>
                <p:nvPr/>
              </p:nvGrpSpPr>
              <p:grpSpPr>
                <a:xfrm>
                  <a:off x="1912179" y="4044505"/>
                  <a:ext cx="181487" cy="25622"/>
                  <a:chOff x="1912179" y="4044506"/>
                  <a:chExt cx="181487" cy="25622"/>
                </a:xfrm>
              </p:grpSpPr>
              <p:sp>
                <p:nvSpPr>
                  <p:cNvPr id="11958" name="Google Shape;11958;p76"/>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6"/>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76"/>
                <p:cNvGrpSpPr/>
                <p:nvPr/>
              </p:nvGrpSpPr>
              <p:grpSpPr>
                <a:xfrm>
                  <a:off x="1560718" y="3800594"/>
                  <a:ext cx="351472" cy="302090"/>
                  <a:chOff x="1560718" y="3800594"/>
                  <a:chExt cx="351472" cy="302090"/>
                </a:xfrm>
              </p:grpSpPr>
              <p:grpSp>
                <p:nvGrpSpPr>
                  <p:cNvPr id="11961" name="Google Shape;11961;p76"/>
                  <p:cNvGrpSpPr/>
                  <p:nvPr/>
                </p:nvGrpSpPr>
                <p:grpSpPr>
                  <a:xfrm>
                    <a:off x="1560718" y="3842857"/>
                    <a:ext cx="173586" cy="217131"/>
                    <a:chOff x="1560718" y="3842857"/>
                    <a:chExt cx="173586" cy="217131"/>
                  </a:xfrm>
                </p:grpSpPr>
                <p:sp>
                  <p:nvSpPr>
                    <p:cNvPr id="11962" name="Google Shape;11962;p76"/>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6"/>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6"/>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5" name="Google Shape;11965;p76"/>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6"/>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67" name="Google Shape;11967;p76"/>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8" name="Google Shape;11968;p76"/>
              <p:cNvGrpSpPr/>
              <p:nvPr/>
            </p:nvGrpSpPr>
            <p:grpSpPr>
              <a:xfrm>
                <a:off x="785350" y="3605478"/>
                <a:ext cx="535311" cy="249245"/>
                <a:chOff x="785350" y="3605478"/>
                <a:chExt cx="535311" cy="249245"/>
              </a:xfrm>
            </p:grpSpPr>
            <p:grpSp>
              <p:nvGrpSpPr>
                <p:cNvPr id="11969" name="Google Shape;11969;p76"/>
                <p:cNvGrpSpPr/>
                <p:nvPr/>
              </p:nvGrpSpPr>
              <p:grpSpPr>
                <a:xfrm>
                  <a:off x="785350" y="3605478"/>
                  <a:ext cx="376191" cy="102736"/>
                  <a:chOff x="785350" y="3605478"/>
                  <a:chExt cx="376191" cy="102736"/>
                </a:xfrm>
              </p:grpSpPr>
              <p:sp>
                <p:nvSpPr>
                  <p:cNvPr id="11970" name="Google Shape;11970;p76"/>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6"/>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6"/>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3" name="Google Shape;11973;p76"/>
                <p:cNvGrpSpPr/>
                <p:nvPr/>
              </p:nvGrpSpPr>
              <p:grpSpPr>
                <a:xfrm>
                  <a:off x="1161530" y="3655851"/>
                  <a:ext cx="159131" cy="198872"/>
                  <a:chOff x="1161530" y="3655851"/>
                  <a:chExt cx="159131" cy="198872"/>
                </a:xfrm>
              </p:grpSpPr>
              <p:sp>
                <p:nvSpPr>
                  <p:cNvPr id="11974" name="Google Shape;11974;p76"/>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6"/>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76" name="Google Shape;11976;p76"/>
              <p:cNvGrpSpPr/>
              <p:nvPr/>
            </p:nvGrpSpPr>
            <p:grpSpPr>
              <a:xfrm>
                <a:off x="785350" y="4047614"/>
                <a:ext cx="535311" cy="240783"/>
                <a:chOff x="785350" y="4047614"/>
                <a:chExt cx="535311" cy="240783"/>
              </a:xfrm>
            </p:grpSpPr>
            <p:grpSp>
              <p:nvGrpSpPr>
                <p:cNvPr id="11977" name="Google Shape;11977;p76"/>
                <p:cNvGrpSpPr/>
                <p:nvPr/>
              </p:nvGrpSpPr>
              <p:grpSpPr>
                <a:xfrm>
                  <a:off x="1161636" y="4047614"/>
                  <a:ext cx="159025" cy="190415"/>
                  <a:chOff x="1161636" y="4047614"/>
                  <a:chExt cx="159025" cy="190415"/>
                </a:xfrm>
              </p:grpSpPr>
              <p:sp>
                <p:nvSpPr>
                  <p:cNvPr id="11978" name="Google Shape;11978;p76"/>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6"/>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6"/>
                <p:cNvGrpSpPr/>
                <p:nvPr/>
              </p:nvGrpSpPr>
              <p:grpSpPr>
                <a:xfrm>
                  <a:off x="785350" y="4185661"/>
                  <a:ext cx="376191" cy="102736"/>
                  <a:chOff x="785350" y="4185661"/>
                  <a:chExt cx="376191" cy="102736"/>
                </a:xfrm>
              </p:grpSpPr>
              <p:sp>
                <p:nvSpPr>
                  <p:cNvPr id="11981" name="Google Shape;11981;p76"/>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6"/>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6"/>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984" name="Google Shape;11984;p76"/>
              <p:cNvGrpSpPr/>
              <p:nvPr/>
            </p:nvGrpSpPr>
            <p:grpSpPr>
              <a:xfrm>
                <a:off x="1501054" y="3605478"/>
                <a:ext cx="526340" cy="249240"/>
                <a:chOff x="1501054" y="3605478"/>
                <a:chExt cx="526340" cy="249240"/>
              </a:xfrm>
            </p:grpSpPr>
            <p:grpSp>
              <p:nvGrpSpPr>
                <p:cNvPr id="11985" name="Google Shape;11985;p76"/>
                <p:cNvGrpSpPr/>
                <p:nvPr/>
              </p:nvGrpSpPr>
              <p:grpSpPr>
                <a:xfrm>
                  <a:off x="1834208" y="3643867"/>
                  <a:ext cx="193185" cy="25622"/>
                  <a:chOff x="1834208" y="3643867"/>
                  <a:chExt cx="193185" cy="25622"/>
                </a:xfrm>
              </p:grpSpPr>
              <p:sp>
                <p:nvSpPr>
                  <p:cNvPr id="11986" name="Google Shape;11986;p76"/>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6"/>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6"/>
                <p:cNvGrpSpPr/>
                <p:nvPr/>
              </p:nvGrpSpPr>
              <p:grpSpPr>
                <a:xfrm>
                  <a:off x="1501054" y="3605478"/>
                  <a:ext cx="333165" cy="249240"/>
                  <a:chOff x="1501054" y="3605478"/>
                  <a:chExt cx="333165" cy="249240"/>
                </a:xfrm>
              </p:grpSpPr>
              <p:sp>
                <p:nvSpPr>
                  <p:cNvPr id="11989" name="Google Shape;11989;p76"/>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0" name="Google Shape;11990;p76"/>
                  <p:cNvGrpSpPr/>
                  <p:nvPr/>
                </p:nvGrpSpPr>
                <p:grpSpPr>
                  <a:xfrm>
                    <a:off x="1501054" y="3655851"/>
                    <a:ext cx="155286" cy="198867"/>
                    <a:chOff x="1501054" y="3655851"/>
                    <a:chExt cx="155286" cy="198867"/>
                  </a:xfrm>
                </p:grpSpPr>
                <p:sp>
                  <p:nvSpPr>
                    <p:cNvPr id="11991" name="Google Shape;11991;p76"/>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6"/>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993" name="Google Shape;11993;p76"/>
              <p:cNvGrpSpPr/>
              <p:nvPr/>
            </p:nvGrpSpPr>
            <p:grpSpPr>
              <a:xfrm>
                <a:off x="724986" y="3800594"/>
                <a:ext cx="532950" cy="302090"/>
                <a:chOff x="724986" y="3800594"/>
                <a:chExt cx="532950" cy="302090"/>
              </a:xfrm>
            </p:grpSpPr>
            <p:grpSp>
              <p:nvGrpSpPr>
                <p:cNvPr id="11994" name="Google Shape;11994;p76"/>
                <p:cNvGrpSpPr/>
                <p:nvPr/>
              </p:nvGrpSpPr>
              <p:grpSpPr>
                <a:xfrm>
                  <a:off x="724986" y="4044367"/>
                  <a:ext cx="181314" cy="25626"/>
                  <a:chOff x="724986" y="4044367"/>
                  <a:chExt cx="181314" cy="25626"/>
                </a:xfrm>
              </p:grpSpPr>
              <p:sp>
                <p:nvSpPr>
                  <p:cNvPr id="11995" name="Google Shape;11995;p76"/>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6"/>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76"/>
                <p:cNvGrpSpPr/>
                <p:nvPr/>
              </p:nvGrpSpPr>
              <p:grpSpPr>
                <a:xfrm>
                  <a:off x="906290" y="3800594"/>
                  <a:ext cx="351646" cy="302090"/>
                  <a:chOff x="906290" y="3800594"/>
                  <a:chExt cx="351646" cy="302090"/>
                </a:xfrm>
              </p:grpSpPr>
              <p:grpSp>
                <p:nvGrpSpPr>
                  <p:cNvPr id="11998" name="Google Shape;11998;p76"/>
                  <p:cNvGrpSpPr/>
                  <p:nvPr/>
                </p:nvGrpSpPr>
                <p:grpSpPr>
                  <a:xfrm>
                    <a:off x="1084172" y="3842857"/>
                    <a:ext cx="173764" cy="217131"/>
                    <a:chOff x="1084172" y="3842857"/>
                    <a:chExt cx="173764" cy="217131"/>
                  </a:xfrm>
                </p:grpSpPr>
                <p:grpSp>
                  <p:nvGrpSpPr>
                    <p:cNvPr id="11999" name="Google Shape;11999;p76"/>
                    <p:cNvGrpSpPr/>
                    <p:nvPr/>
                  </p:nvGrpSpPr>
                  <p:grpSpPr>
                    <a:xfrm>
                      <a:off x="1156862" y="3936509"/>
                      <a:ext cx="101073" cy="25622"/>
                      <a:chOff x="1156862" y="3936509"/>
                      <a:chExt cx="101073" cy="25622"/>
                    </a:xfrm>
                  </p:grpSpPr>
                  <p:sp>
                    <p:nvSpPr>
                      <p:cNvPr id="12000" name="Google Shape;12000;p76"/>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6"/>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2" name="Google Shape;12002;p76"/>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3" name="Google Shape;12003;p76"/>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6"/>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5" name="Google Shape;12005;p76"/>
                <p:cNvGrpSpPr/>
                <p:nvPr/>
              </p:nvGrpSpPr>
              <p:grpSpPr>
                <a:xfrm>
                  <a:off x="724986" y="3830189"/>
                  <a:ext cx="189533" cy="25626"/>
                  <a:chOff x="724986" y="3830189"/>
                  <a:chExt cx="189533" cy="25626"/>
                </a:xfrm>
              </p:grpSpPr>
              <p:sp>
                <p:nvSpPr>
                  <p:cNvPr id="12006" name="Google Shape;12006;p76"/>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6"/>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2008" name="Google Shape;12008;p76"/>
          <p:cNvGrpSpPr/>
          <p:nvPr/>
        </p:nvGrpSpPr>
        <p:grpSpPr>
          <a:xfrm>
            <a:off x="1484744" y="4777731"/>
            <a:ext cx="2037277" cy="2372279"/>
            <a:chOff x="1839112" y="2209163"/>
            <a:chExt cx="1918159" cy="2233784"/>
          </a:xfrm>
        </p:grpSpPr>
        <p:sp>
          <p:nvSpPr>
            <p:cNvPr id="12009" name="Google Shape;12009;p76"/>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6"/>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6"/>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12" name="Google Shape;12012;p76"/>
            <p:cNvCxnSpPr>
              <a:stCxn id="12010" idx="4"/>
              <a:endCxn id="12013"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12014" name="Google Shape;12014;p76"/>
            <p:cNvCxnSpPr>
              <a:stCxn id="12013" idx="6"/>
              <a:endCxn id="12011"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12015" name="Google Shape;12015;p76"/>
            <p:cNvCxnSpPr>
              <a:stCxn id="12011" idx="4"/>
              <a:endCxn id="12016"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12013" name="Google Shape;12013;p76"/>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6"/>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6"/>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18" name="Google Shape;12018;p76"/>
            <p:cNvCxnSpPr>
              <a:endCxn id="12017" idx="2"/>
            </p:cNvCxnSpPr>
            <p:nvPr/>
          </p:nvCxnSpPr>
          <p:spPr>
            <a:xfrm>
              <a:off x="2366171" y="4154498"/>
              <a:ext cx="816000" cy="9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12019" name="Google Shape;12019;p76"/>
            <p:cNvCxnSpPr>
              <a:stCxn id="12009" idx="6"/>
              <a:endCxn id="12010"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grpSp>
      <p:grpSp>
        <p:nvGrpSpPr>
          <p:cNvPr id="12020" name="Google Shape;12020;p76"/>
          <p:cNvGrpSpPr/>
          <p:nvPr/>
        </p:nvGrpSpPr>
        <p:grpSpPr>
          <a:xfrm>
            <a:off x="1230496" y="2558015"/>
            <a:ext cx="1604976" cy="720099"/>
            <a:chOff x="1187400" y="2529299"/>
            <a:chExt cx="6769193" cy="2241903"/>
          </a:xfrm>
        </p:grpSpPr>
        <p:sp>
          <p:nvSpPr>
            <p:cNvPr id="12021" name="Google Shape;12021;p76"/>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2022" name="Google Shape;12022;p76"/>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23" name="Google Shape;12023;p76"/>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24" name="Google Shape;12024;p76"/>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25" name="Google Shape;12025;p76"/>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26" name="Google Shape;12026;p76"/>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2027" name="Google Shape;12027;p76"/>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12028" name="Google Shape;12028;p76"/>
            <p:cNvCxnSpPr>
              <a:stCxn id="12021" idx="2"/>
              <a:endCxn id="12022" idx="0"/>
            </p:cNvCxnSpPr>
            <p:nvPr/>
          </p:nvCxnSpPr>
          <p:spPr>
            <a:xfrm flipH="1" rot="-5400000">
              <a:off x="5228543" y="2315249"/>
              <a:ext cx="457200" cy="1770300"/>
            </a:xfrm>
            <a:prstGeom prst="bentConnector3">
              <a:avLst>
                <a:gd fmla="val 49935" name="adj1"/>
              </a:avLst>
            </a:prstGeom>
            <a:noFill/>
            <a:ln cap="flat" cmpd="sng" w="9525">
              <a:solidFill>
                <a:srgbClr val="C2C2C2"/>
              </a:solidFill>
              <a:prstDash val="solid"/>
              <a:round/>
              <a:headEnd len="sm" w="sm" type="none"/>
              <a:tailEnd len="sm" w="sm" type="none"/>
            </a:ln>
          </p:spPr>
        </p:cxnSp>
        <p:cxnSp>
          <p:nvCxnSpPr>
            <p:cNvPr id="12029" name="Google Shape;12029;p76"/>
            <p:cNvCxnSpPr>
              <a:stCxn id="12023" idx="0"/>
              <a:endCxn id="12021" idx="2"/>
            </p:cNvCxnSpPr>
            <p:nvPr/>
          </p:nvCxnSpPr>
          <p:spPr>
            <a:xfrm rot="-5400000">
              <a:off x="3458247" y="2315250"/>
              <a:ext cx="457200" cy="1770300"/>
            </a:xfrm>
            <a:prstGeom prst="bentConnector3">
              <a:avLst>
                <a:gd fmla="val 49935" name="adj1"/>
              </a:avLst>
            </a:prstGeom>
            <a:noFill/>
            <a:ln cap="flat" cmpd="sng" w="9525">
              <a:solidFill>
                <a:srgbClr val="C2C2C2"/>
              </a:solidFill>
              <a:prstDash val="solid"/>
              <a:round/>
              <a:headEnd len="sm" w="sm" type="none"/>
              <a:tailEnd len="sm" w="sm" type="none"/>
            </a:ln>
          </p:spPr>
        </p:cxnSp>
        <p:cxnSp>
          <p:nvCxnSpPr>
            <p:cNvPr id="12030" name="Google Shape;12030;p76"/>
            <p:cNvCxnSpPr>
              <a:stCxn id="12023" idx="2"/>
              <a:endCxn id="12025" idx="0"/>
            </p:cNvCxnSpPr>
            <p:nvPr/>
          </p:nvCxnSpPr>
          <p:spPr>
            <a:xfrm flipH="1" rot="-5400000">
              <a:off x="2995647" y="3677550"/>
              <a:ext cx="457200" cy="845100"/>
            </a:xfrm>
            <a:prstGeom prst="bentConnector3">
              <a:avLst>
                <a:gd fmla="val 49935" name="adj1"/>
              </a:avLst>
            </a:prstGeom>
            <a:noFill/>
            <a:ln cap="flat" cmpd="sng" w="9525">
              <a:solidFill>
                <a:srgbClr val="C2C2C2"/>
              </a:solidFill>
              <a:prstDash val="solid"/>
              <a:round/>
              <a:headEnd len="sm" w="sm" type="none"/>
              <a:tailEnd len="sm" w="sm" type="none"/>
            </a:ln>
          </p:spPr>
        </p:cxnSp>
        <p:cxnSp>
          <p:nvCxnSpPr>
            <p:cNvPr id="12031" name="Google Shape;12031;p76"/>
            <p:cNvCxnSpPr>
              <a:stCxn id="12024" idx="0"/>
              <a:endCxn id="12023" idx="2"/>
            </p:cNvCxnSpPr>
            <p:nvPr/>
          </p:nvCxnSpPr>
          <p:spPr>
            <a:xfrm rot="-5400000">
              <a:off x="2150400" y="3677551"/>
              <a:ext cx="457200" cy="845100"/>
            </a:xfrm>
            <a:prstGeom prst="bentConnector3">
              <a:avLst>
                <a:gd fmla="val 49935" name="adj1"/>
              </a:avLst>
            </a:prstGeom>
            <a:noFill/>
            <a:ln cap="flat" cmpd="sng" w="9525">
              <a:solidFill>
                <a:srgbClr val="C2C2C2"/>
              </a:solidFill>
              <a:prstDash val="solid"/>
              <a:round/>
              <a:headEnd len="sm" w="sm" type="none"/>
              <a:tailEnd len="sm" w="sm" type="none"/>
            </a:ln>
          </p:spPr>
        </p:cxnSp>
        <p:cxnSp>
          <p:nvCxnSpPr>
            <p:cNvPr id="12032" name="Google Shape;12032;p76"/>
            <p:cNvCxnSpPr>
              <a:stCxn id="12022" idx="2"/>
              <a:endCxn id="12027" idx="0"/>
            </p:cNvCxnSpPr>
            <p:nvPr/>
          </p:nvCxnSpPr>
          <p:spPr>
            <a:xfrm flipH="1" rot="-5400000">
              <a:off x="6536390" y="3677400"/>
              <a:ext cx="457200" cy="845400"/>
            </a:xfrm>
            <a:prstGeom prst="bentConnector3">
              <a:avLst>
                <a:gd fmla="val 49935" name="adj1"/>
              </a:avLst>
            </a:prstGeom>
            <a:noFill/>
            <a:ln cap="flat" cmpd="sng" w="9525">
              <a:solidFill>
                <a:srgbClr val="C2C2C2"/>
              </a:solidFill>
              <a:prstDash val="solid"/>
              <a:round/>
              <a:headEnd len="sm" w="sm" type="none"/>
              <a:tailEnd len="sm" w="sm" type="none"/>
            </a:ln>
          </p:spPr>
        </p:cxnSp>
        <p:cxnSp>
          <p:nvCxnSpPr>
            <p:cNvPr id="12033" name="Google Shape;12033;p76"/>
            <p:cNvCxnSpPr>
              <a:stCxn id="12026" idx="0"/>
              <a:endCxn id="12022" idx="2"/>
            </p:cNvCxnSpPr>
            <p:nvPr/>
          </p:nvCxnSpPr>
          <p:spPr>
            <a:xfrm rot="-5400000">
              <a:off x="5691000" y="3677551"/>
              <a:ext cx="457200" cy="845100"/>
            </a:xfrm>
            <a:prstGeom prst="bentConnector3">
              <a:avLst>
                <a:gd fmla="val 49935" name="adj1"/>
              </a:avLst>
            </a:prstGeom>
            <a:noFill/>
            <a:ln cap="flat" cmpd="sng" w="9525">
              <a:solidFill>
                <a:srgbClr val="C2C2C2"/>
              </a:solidFill>
              <a:prstDash val="solid"/>
              <a:round/>
              <a:headEnd len="sm" w="sm" type="none"/>
              <a:tailEnd len="sm" w="sm" type="none"/>
            </a:ln>
          </p:spPr>
        </p:cxnSp>
      </p:grpSp>
      <p:grpSp>
        <p:nvGrpSpPr>
          <p:cNvPr id="12034" name="Google Shape;12034;p76"/>
          <p:cNvGrpSpPr/>
          <p:nvPr/>
        </p:nvGrpSpPr>
        <p:grpSpPr>
          <a:xfrm>
            <a:off x="3078865" y="2459203"/>
            <a:ext cx="931340" cy="918261"/>
            <a:chOff x="2253298" y="2428317"/>
            <a:chExt cx="948701" cy="935378"/>
          </a:xfrm>
        </p:grpSpPr>
        <p:sp>
          <p:nvSpPr>
            <p:cNvPr id="12035" name="Google Shape;12035;p76"/>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6"/>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6"/>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6"/>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6"/>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6"/>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6"/>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6"/>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6"/>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6"/>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6"/>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6"/>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6"/>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6"/>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6"/>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6"/>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6"/>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6"/>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6"/>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6"/>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6"/>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6"/>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6"/>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6"/>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6"/>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6"/>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6"/>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6"/>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6"/>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6"/>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6"/>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6"/>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6"/>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8" name="Google Shape;12068;p76"/>
          <p:cNvGrpSpPr/>
          <p:nvPr/>
        </p:nvGrpSpPr>
        <p:grpSpPr>
          <a:xfrm>
            <a:off x="2977904" y="3633902"/>
            <a:ext cx="1132832" cy="833532"/>
            <a:chOff x="2183288" y="3555572"/>
            <a:chExt cx="1136241" cy="835873"/>
          </a:xfrm>
        </p:grpSpPr>
        <p:sp>
          <p:nvSpPr>
            <p:cNvPr id="12069" name="Google Shape;12069;p76"/>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0" name="Google Shape;12070;p76"/>
            <p:cNvGrpSpPr/>
            <p:nvPr/>
          </p:nvGrpSpPr>
          <p:grpSpPr>
            <a:xfrm>
              <a:off x="2205895" y="3637269"/>
              <a:ext cx="1089848" cy="724993"/>
              <a:chOff x="2205895" y="3637269"/>
              <a:chExt cx="1089848" cy="724993"/>
            </a:xfrm>
          </p:grpSpPr>
          <p:sp>
            <p:nvSpPr>
              <p:cNvPr id="12071" name="Google Shape;12071;p76"/>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6"/>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6"/>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6"/>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6"/>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6"/>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7" name="Google Shape;12077;p76"/>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78" name="Google Shape;12078;p76"/>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2079" name="Google Shape;12079;p76"/>
            <p:cNvGrpSpPr/>
            <p:nvPr/>
          </p:nvGrpSpPr>
          <p:grpSpPr>
            <a:xfrm>
              <a:off x="3173850" y="3779426"/>
              <a:ext cx="145679" cy="70048"/>
              <a:chOff x="3173850" y="3779426"/>
              <a:chExt cx="145679" cy="70048"/>
            </a:xfrm>
          </p:grpSpPr>
          <p:cxnSp>
            <p:nvCxnSpPr>
              <p:cNvPr id="12080" name="Google Shape;12080;p76"/>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12081" name="Google Shape;12081;p76"/>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2" name="Google Shape;12082;p76"/>
            <p:cNvGrpSpPr/>
            <p:nvPr/>
          </p:nvGrpSpPr>
          <p:grpSpPr>
            <a:xfrm>
              <a:off x="2183288" y="4139483"/>
              <a:ext cx="145133" cy="70048"/>
              <a:chOff x="2183288" y="4139483"/>
              <a:chExt cx="145133" cy="70048"/>
            </a:xfrm>
          </p:grpSpPr>
          <p:cxnSp>
            <p:nvCxnSpPr>
              <p:cNvPr id="12083" name="Google Shape;12083;p76"/>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12084" name="Google Shape;12084;p76"/>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5" name="Google Shape;12085;p76"/>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86" name="Google Shape;12086;p76"/>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12087" name="Google Shape;12087;p76"/>
            <p:cNvGrpSpPr/>
            <p:nvPr/>
          </p:nvGrpSpPr>
          <p:grpSpPr>
            <a:xfrm>
              <a:off x="2943836" y="4268886"/>
              <a:ext cx="60717" cy="122559"/>
              <a:chOff x="2943836" y="4268886"/>
              <a:chExt cx="60717" cy="122559"/>
            </a:xfrm>
          </p:grpSpPr>
          <p:sp>
            <p:nvSpPr>
              <p:cNvPr id="12088" name="Google Shape;12088;p76"/>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89" name="Google Shape;12089;p76"/>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12090" name="Google Shape;12090;p76"/>
          <p:cNvGrpSpPr/>
          <p:nvPr/>
        </p:nvGrpSpPr>
        <p:grpSpPr>
          <a:xfrm>
            <a:off x="4272703" y="2911502"/>
            <a:ext cx="1675128" cy="313674"/>
            <a:chOff x="998425" y="1182125"/>
            <a:chExt cx="1065400" cy="199500"/>
          </a:xfrm>
        </p:grpSpPr>
        <p:sp>
          <p:nvSpPr>
            <p:cNvPr id="12091" name="Google Shape;12091;p7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6" name="Google Shape;12096;p76"/>
          <p:cNvGrpSpPr/>
          <p:nvPr/>
        </p:nvGrpSpPr>
        <p:grpSpPr>
          <a:xfrm>
            <a:off x="4272703" y="3948281"/>
            <a:ext cx="1675129" cy="525345"/>
            <a:chOff x="5194708" y="3484366"/>
            <a:chExt cx="3148148" cy="987304"/>
          </a:xfrm>
        </p:grpSpPr>
        <p:grpSp>
          <p:nvGrpSpPr>
            <p:cNvPr id="12097" name="Google Shape;12097;p76"/>
            <p:cNvGrpSpPr/>
            <p:nvPr/>
          </p:nvGrpSpPr>
          <p:grpSpPr>
            <a:xfrm>
              <a:off x="7531521" y="3484366"/>
              <a:ext cx="811335" cy="987304"/>
              <a:chOff x="3379425" y="1617275"/>
              <a:chExt cx="1090650" cy="1327200"/>
            </a:xfrm>
          </p:grpSpPr>
          <p:sp>
            <p:nvSpPr>
              <p:cNvPr id="12098" name="Google Shape;12098;p7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1" name="Google Shape;12101;p76"/>
            <p:cNvGrpSpPr/>
            <p:nvPr/>
          </p:nvGrpSpPr>
          <p:grpSpPr>
            <a:xfrm>
              <a:off x="6752546" y="3484366"/>
              <a:ext cx="811428" cy="987304"/>
              <a:chOff x="2332275" y="1617275"/>
              <a:chExt cx="1090775" cy="1327200"/>
            </a:xfrm>
          </p:grpSpPr>
          <p:sp>
            <p:nvSpPr>
              <p:cNvPr id="12102" name="Google Shape;12102;p7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5" name="Google Shape;12105;p76"/>
            <p:cNvGrpSpPr/>
            <p:nvPr/>
          </p:nvGrpSpPr>
          <p:grpSpPr>
            <a:xfrm>
              <a:off x="5973664" y="3484366"/>
              <a:ext cx="811335" cy="987304"/>
              <a:chOff x="1285250" y="1617275"/>
              <a:chExt cx="1090650" cy="1327200"/>
            </a:xfrm>
          </p:grpSpPr>
          <p:sp>
            <p:nvSpPr>
              <p:cNvPr id="12106" name="Google Shape;12106;p7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9" name="Google Shape;12109;p76"/>
            <p:cNvGrpSpPr/>
            <p:nvPr/>
          </p:nvGrpSpPr>
          <p:grpSpPr>
            <a:xfrm>
              <a:off x="5194708" y="3484366"/>
              <a:ext cx="811409" cy="987304"/>
              <a:chOff x="238125" y="1617275"/>
              <a:chExt cx="1090750" cy="1327200"/>
            </a:xfrm>
          </p:grpSpPr>
          <p:sp>
            <p:nvSpPr>
              <p:cNvPr id="12110" name="Google Shape;12110;p7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13" name="Google Shape;12113;p76"/>
          <p:cNvGrpSpPr/>
          <p:nvPr/>
        </p:nvGrpSpPr>
        <p:grpSpPr>
          <a:xfrm>
            <a:off x="4301280" y="3412936"/>
            <a:ext cx="1617976" cy="346616"/>
            <a:chOff x="1808063" y="4294338"/>
            <a:chExt cx="3370782" cy="721817"/>
          </a:xfrm>
        </p:grpSpPr>
        <p:sp>
          <p:nvSpPr>
            <p:cNvPr id="12114" name="Google Shape;12114;p7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4" name="Google Shape;12124;p76"/>
          <p:cNvGrpSpPr/>
          <p:nvPr/>
        </p:nvGrpSpPr>
        <p:grpSpPr>
          <a:xfrm>
            <a:off x="4284181" y="2351318"/>
            <a:ext cx="1652173" cy="391517"/>
            <a:chOff x="3512551" y="2358270"/>
            <a:chExt cx="1597383" cy="378533"/>
          </a:xfrm>
        </p:grpSpPr>
        <p:cxnSp>
          <p:nvCxnSpPr>
            <p:cNvPr id="12125" name="Google Shape;12125;p76"/>
            <p:cNvCxnSpPr>
              <a:stCxn id="12126" idx="6"/>
              <a:endCxn id="12127"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12128" name="Google Shape;12128;p76"/>
            <p:cNvGrpSpPr/>
            <p:nvPr/>
          </p:nvGrpSpPr>
          <p:grpSpPr>
            <a:xfrm>
              <a:off x="3512551" y="2358270"/>
              <a:ext cx="225647" cy="307714"/>
              <a:chOff x="2182679" y="2004714"/>
              <a:chExt cx="792300" cy="1080458"/>
            </a:xfrm>
          </p:grpSpPr>
          <p:cxnSp>
            <p:nvCxnSpPr>
              <p:cNvPr id="12129" name="Google Shape;12129;p76"/>
              <p:cNvCxnSpPr>
                <a:stCxn id="12130"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2126" name="Google Shape;12126;p76"/>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6"/>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1" name="Google Shape;12131;p76"/>
            <p:cNvGrpSpPr/>
            <p:nvPr/>
          </p:nvGrpSpPr>
          <p:grpSpPr>
            <a:xfrm>
              <a:off x="3969644" y="2440153"/>
              <a:ext cx="225853" cy="296651"/>
              <a:chOff x="3775710" y="1729289"/>
              <a:chExt cx="136500" cy="179289"/>
            </a:xfrm>
          </p:grpSpPr>
          <p:cxnSp>
            <p:nvCxnSpPr>
              <p:cNvPr id="12132" name="Google Shape;12132;p76"/>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12133" name="Google Shape;12133;p76"/>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6"/>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76"/>
            <p:cNvGrpSpPr/>
            <p:nvPr/>
          </p:nvGrpSpPr>
          <p:grpSpPr>
            <a:xfrm>
              <a:off x="4427051" y="2358270"/>
              <a:ext cx="225647" cy="307714"/>
              <a:chOff x="5393704" y="2004714"/>
              <a:chExt cx="792300" cy="1080458"/>
            </a:xfrm>
          </p:grpSpPr>
          <p:cxnSp>
            <p:nvCxnSpPr>
              <p:cNvPr id="12136" name="Google Shape;12136;p76"/>
              <p:cNvCxnSpPr>
                <a:stCxn id="12137"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12138" name="Google Shape;12138;p76"/>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6"/>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9" name="Google Shape;12139;p76"/>
            <p:cNvGrpSpPr/>
            <p:nvPr/>
          </p:nvGrpSpPr>
          <p:grpSpPr>
            <a:xfrm>
              <a:off x="4884287" y="2440252"/>
              <a:ext cx="225647" cy="296532"/>
              <a:chOff x="6999166" y="2292572"/>
              <a:chExt cx="792300" cy="1041192"/>
            </a:xfrm>
          </p:grpSpPr>
          <p:cxnSp>
            <p:nvCxnSpPr>
              <p:cNvPr id="12140" name="Google Shape;12140;p76"/>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12127" name="Google Shape;12127;p76"/>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6"/>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42" name="Google Shape;12142;p76"/>
          <p:cNvGrpSpPr/>
          <p:nvPr/>
        </p:nvGrpSpPr>
        <p:grpSpPr>
          <a:xfrm>
            <a:off x="4259265" y="1114385"/>
            <a:ext cx="1702006" cy="161000"/>
            <a:chOff x="238125" y="2506075"/>
            <a:chExt cx="7115411" cy="673075"/>
          </a:xfrm>
        </p:grpSpPr>
        <p:sp>
          <p:nvSpPr>
            <p:cNvPr id="12143" name="Google Shape;12143;p7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8" name="Google Shape;12148;p76"/>
          <p:cNvGrpSpPr/>
          <p:nvPr/>
        </p:nvGrpSpPr>
        <p:grpSpPr>
          <a:xfrm>
            <a:off x="1395067" y="1100296"/>
            <a:ext cx="2680781" cy="220463"/>
            <a:chOff x="106648" y="895722"/>
            <a:chExt cx="4481413" cy="374300"/>
          </a:xfrm>
        </p:grpSpPr>
        <p:grpSp>
          <p:nvGrpSpPr>
            <p:cNvPr id="12149" name="Google Shape;12149;p76"/>
            <p:cNvGrpSpPr/>
            <p:nvPr/>
          </p:nvGrpSpPr>
          <p:grpSpPr>
            <a:xfrm>
              <a:off x="2233276" y="895722"/>
              <a:ext cx="1082667" cy="223591"/>
              <a:chOff x="4808316" y="2800065"/>
              <a:chExt cx="1999386" cy="412910"/>
            </a:xfrm>
          </p:grpSpPr>
          <p:sp>
            <p:nvSpPr>
              <p:cNvPr id="12150" name="Google Shape;12150;p76"/>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1" name="Google Shape;12151;p76"/>
              <p:cNvGrpSpPr/>
              <p:nvPr/>
            </p:nvGrpSpPr>
            <p:grpSpPr>
              <a:xfrm>
                <a:off x="4808316" y="2800065"/>
                <a:ext cx="92400" cy="411825"/>
                <a:chOff x="845575" y="2563700"/>
                <a:chExt cx="92400" cy="411825"/>
              </a:xfrm>
            </p:grpSpPr>
            <p:cxnSp>
              <p:nvCxnSpPr>
                <p:cNvPr id="12152" name="Google Shape;12152;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53" name="Google Shape;12153;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54" name="Google Shape;12154;p76"/>
            <p:cNvGrpSpPr/>
            <p:nvPr/>
          </p:nvGrpSpPr>
          <p:grpSpPr>
            <a:xfrm>
              <a:off x="106648" y="895722"/>
              <a:ext cx="1088401" cy="223591"/>
              <a:chOff x="881025" y="2800065"/>
              <a:chExt cx="2009975" cy="412910"/>
            </a:xfrm>
          </p:grpSpPr>
          <p:sp>
            <p:nvSpPr>
              <p:cNvPr id="12155" name="Google Shape;12155;p76"/>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76"/>
              <p:cNvGrpSpPr/>
              <p:nvPr/>
            </p:nvGrpSpPr>
            <p:grpSpPr>
              <a:xfrm>
                <a:off x="881025" y="2800065"/>
                <a:ext cx="92400" cy="411825"/>
                <a:chOff x="845575" y="2563700"/>
                <a:chExt cx="92400" cy="411825"/>
              </a:xfrm>
            </p:grpSpPr>
            <p:cxnSp>
              <p:nvCxnSpPr>
                <p:cNvPr id="12157" name="Google Shape;12157;p7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58" name="Google Shape;12158;p7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59" name="Google Shape;12159;p76"/>
            <p:cNvGrpSpPr/>
            <p:nvPr/>
          </p:nvGrpSpPr>
          <p:grpSpPr>
            <a:xfrm>
              <a:off x="1172346" y="1047018"/>
              <a:ext cx="1083151" cy="223003"/>
              <a:chOff x="2849073" y="3079467"/>
              <a:chExt cx="2000279" cy="411825"/>
            </a:xfrm>
          </p:grpSpPr>
          <p:sp>
            <p:nvSpPr>
              <p:cNvPr id="12160" name="Google Shape;12160;p76"/>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1" name="Google Shape;12161;p76"/>
              <p:cNvGrpSpPr/>
              <p:nvPr/>
            </p:nvGrpSpPr>
            <p:grpSpPr>
              <a:xfrm rot="10800000">
                <a:off x="2849073" y="3079467"/>
                <a:ext cx="92400" cy="411825"/>
                <a:chOff x="2070100" y="2563700"/>
                <a:chExt cx="92400" cy="411825"/>
              </a:xfrm>
            </p:grpSpPr>
            <p:cxnSp>
              <p:nvCxnSpPr>
                <p:cNvPr id="12162" name="Google Shape;12162;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63" name="Google Shape;12163;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64" name="Google Shape;12164;p76"/>
            <p:cNvGrpSpPr/>
            <p:nvPr/>
          </p:nvGrpSpPr>
          <p:grpSpPr>
            <a:xfrm>
              <a:off x="3290132" y="1047018"/>
              <a:ext cx="1297929" cy="223003"/>
              <a:chOff x="6760035" y="3079467"/>
              <a:chExt cx="2396914" cy="411825"/>
            </a:xfrm>
          </p:grpSpPr>
          <p:sp>
            <p:nvSpPr>
              <p:cNvPr id="12165" name="Google Shape;12165;p76"/>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6" name="Google Shape;12166;p76"/>
              <p:cNvGrpSpPr/>
              <p:nvPr/>
            </p:nvGrpSpPr>
            <p:grpSpPr>
              <a:xfrm rot="10800000">
                <a:off x="6760035" y="3079467"/>
                <a:ext cx="92400" cy="411825"/>
                <a:chOff x="2070100" y="2563700"/>
                <a:chExt cx="92400" cy="411825"/>
              </a:xfrm>
            </p:grpSpPr>
            <p:cxnSp>
              <p:nvCxnSpPr>
                <p:cNvPr id="12167" name="Google Shape;12167;p7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2168" name="Google Shape;12168;p7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169" name="Google Shape;12169;p76"/>
          <p:cNvGrpSpPr/>
          <p:nvPr/>
        </p:nvGrpSpPr>
        <p:grpSpPr>
          <a:xfrm>
            <a:off x="3910217" y="6006875"/>
            <a:ext cx="2400100" cy="562163"/>
            <a:chOff x="1247650" y="2075423"/>
            <a:chExt cx="6648477" cy="1557238"/>
          </a:xfrm>
        </p:grpSpPr>
        <p:sp>
          <p:nvSpPr>
            <p:cNvPr id="12170" name="Google Shape;12170;p7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6" name="Google Shape;12176;p76"/>
          <p:cNvGrpSpPr/>
          <p:nvPr/>
        </p:nvGrpSpPr>
        <p:grpSpPr>
          <a:xfrm>
            <a:off x="3046478" y="1440978"/>
            <a:ext cx="996086" cy="806050"/>
            <a:chOff x="803162" y="1474292"/>
            <a:chExt cx="1086719" cy="879487"/>
          </a:xfrm>
        </p:grpSpPr>
        <p:grpSp>
          <p:nvGrpSpPr>
            <p:cNvPr id="12177" name="Google Shape;12177;p76"/>
            <p:cNvGrpSpPr/>
            <p:nvPr/>
          </p:nvGrpSpPr>
          <p:grpSpPr>
            <a:xfrm>
              <a:off x="803162" y="1625948"/>
              <a:ext cx="445856" cy="576579"/>
              <a:chOff x="803162" y="1625948"/>
              <a:chExt cx="445856" cy="576579"/>
            </a:xfrm>
          </p:grpSpPr>
          <p:sp>
            <p:nvSpPr>
              <p:cNvPr id="12178" name="Google Shape;12178;p76"/>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9" name="Google Shape;12179;p76"/>
              <p:cNvGrpSpPr/>
              <p:nvPr/>
            </p:nvGrpSpPr>
            <p:grpSpPr>
              <a:xfrm>
                <a:off x="1056023" y="1625948"/>
                <a:ext cx="192995" cy="576579"/>
                <a:chOff x="1056023" y="1625948"/>
                <a:chExt cx="192995" cy="576579"/>
              </a:xfrm>
            </p:grpSpPr>
            <p:sp>
              <p:nvSpPr>
                <p:cNvPr id="12180" name="Google Shape;12180;p76"/>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6"/>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6"/>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6"/>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6"/>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185" name="Google Shape;12185;p76"/>
            <p:cNvGrpSpPr/>
            <p:nvPr/>
          </p:nvGrpSpPr>
          <p:grpSpPr>
            <a:xfrm>
              <a:off x="1371406" y="1474292"/>
              <a:ext cx="518475" cy="879487"/>
              <a:chOff x="1398231" y="1474292"/>
              <a:chExt cx="518475" cy="879487"/>
            </a:xfrm>
          </p:grpSpPr>
          <p:grpSp>
            <p:nvGrpSpPr>
              <p:cNvPr id="12186" name="Google Shape;12186;p76"/>
              <p:cNvGrpSpPr/>
              <p:nvPr/>
            </p:nvGrpSpPr>
            <p:grpSpPr>
              <a:xfrm>
                <a:off x="1398231" y="1474292"/>
                <a:ext cx="518475" cy="341643"/>
                <a:chOff x="1398231" y="1474292"/>
                <a:chExt cx="518475" cy="341643"/>
              </a:xfrm>
            </p:grpSpPr>
            <p:sp>
              <p:nvSpPr>
                <p:cNvPr id="12187" name="Google Shape;12187;p76"/>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8" name="Google Shape;12188;p76"/>
                <p:cNvGrpSpPr/>
                <p:nvPr/>
              </p:nvGrpSpPr>
              <p:grpSpPr>
                <a:xfrm>
                  <a:off x="1616453" y="1474292"/>
                  <a:ext cx="300253" cy="341643"/>
                  <a:chOff x="1616453" y="1475379"/>
                  <a:chExt cx="300253" cy="341643"/>
                </a:xfrm>
              </p:grpSpPr>
              <p:sp>
                <p:nvSpPr>
                  <p:cNvPr id="12189" name="Google Shape;12189;p76"/>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6"/>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6"/>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6"/>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6"/>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6"/>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6"/>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6" name="Google Shape;12196;p76"/>
                  <p:cNvGrpSpPr/>
                  <p:nvPr/>
                </p:nvGrpSpPr>
                <p:grpSpPr>
                  <a:xfrm>
                    <a:off x="1839639" y="1475379"/>
                    <a:ext cx="77067" cy="341643"/>
                    <a:chOff x="1839639" y="1475379"/>
                    <a:chExt cx="77067" cy="341643"/>
                  </a:xfrm>
                </p:grpSpPr>
                <p:sp>
                  <p:nvSpPr>
                    <p:cNvPr id="12197" name="Google Shape;12197;p76"/>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6"/>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199" name="Google Shape;12199;p76"/>
              <p:cNvGrpSpPr/>
              <p:nvPr/>
            </p:nvGrpSpPr>
            <p:grpSpPr>
              <a:xfrm>
                <a:off x="1398451" y="2012951"/>
                <a:ext cx="518255" cy="340828"/>
                <a:chOff x="1398451" y="2012951"/>
                <a:chExt cx="518255" cy="340828"/>
              </a:xfrm>
            </p:grpSpPr>
            <p:sp>
              <p:nvSpPr>
                <p:cNvPr id="12200" name="Google Shape;12200;p76"/>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1" name="Google Shape;12201;p76"/>
                <p:cNvGrpSpPr/>
                <p:nvPr/>
              </p:nvGrpSpPr>
              <p:grpSpPr>
                <a:xfrm>
                  <a:off x="1616453" y="2012951"/>
                  <a:ext cx="300253" cy="340828"/>
                  <a:chOff x="1616453" y="2013538"/>
                  <a:chExt cx="300253" cy="340828"/>
                </a:xfrm>
              </p:grpSpPr>
              <p:sp>
                <p:nvSpPr>
                  <p:cNvPr id="12202" name="Google Shape;12202;p76"/>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6"/>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6"/>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6"/>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6"/>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6"/>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6"/>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9" name="Google Shape;12209;p76"/>
                  <p:cNvGrpSpPr/>
                  <p:nvPr/>
                </p:nvGrpSpPr>
                <p:grpSpPr>
                  <a:xfrm>
                    <a:off x="1839639" y="2013538"/>
                    <a:ext cx="77067" cy="340828"/>
                    <a:chOff x="1839639" y="2013538"/>
                    <a:chExt cx="77067" cy="340828"/>
                  </a:xfrm>
                </p:grpSpPr>
                <p:sp>
                  <p:nvSpPr>
                    <p:cNvPr id="12210" name="Google Shape;12210;p76"/>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6"/>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12212" name="Google Shape;12212;p76"/>
          <p:cNvGrpSpPr/>
          <p:nvPr/>
        </p:nvGrpSpPr>
        <p:grpSpPr>
          <a:xfrm>
            <a:off x="3969593" y="8837208"/>
            <a:ext cx="2281350" cy="754500"/>
            <a:chOff x="6853641" y="2534077"/>
            <a:chExt cx="1515545" cy="501229"/>
          </a:xfrm>
        </p:grpSpPr>
        <p:grpSp>
          <p:nvGrpSpPr>
            <p:cNvPr id="12213" name="Google Shape;12213;p76"/>
            <p:cNvGrpSpPr/>
            <p:nvPr/>
          </p:nvGrpSpPr>
          <p:grpSpPr>
            <a:xfrm>
              <a:off x="6853641" y="2618923"/>
              <a:ext cx="1515545" cy="324556"/>
              <a:chOff x="6853641" y="2618923"/>
              <a:chExt cx="1515545" cy="324556"/>
            </a:xfrm>
          </p:grpSpPr>
          <p:sp>
            <p:nvSpPr>
              <p:cNvPr id="12214" name="Google Shape;12214;p76"/>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6"/>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6"/>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6"/>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6"/>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9" name="Google Shape;12219;p76"/>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6"/>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6"/>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6"/>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6"/>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4" name="Google Shape;12224;p76"/>
          <p:cNvGrpSpPr/>
          <p:nvPr/>
        </p:nvGrpSpPr>
        <p:grpSpPr>
          <a:xfrm>
            <a:off x="1446701" y="8918924"/>
            <a:ext cx="2113363" cy="522880"/>
            <a:chOff x="4234950" y="2101012"/>
            <a:chExt cx="4219974" cy="1044090"/>
          </a:xfrm>
        </p:grpSpPr>
        <p:sp>
          <p:nvSpPr>
            <p:cNvPr id="12225" name="Google Shape;12225;p76"/>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6"/>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6"/>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6"/>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6"/>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6"/>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6"/>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6"/>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6"/>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6"/>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6"/>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6"/>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6"/>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6"/>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6"/>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6"/>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1" name="Google Shape;12241;p76"/>
          <p:cNvGrpSpPr/>
          <p:nvPr/>
        </p:nvGrpSpPr>
        <p:grpSpPr>
          <a:xfrm>
            <a:off x="3969861" y="7773544"/>
            <a:ext cx="2280813" cy="938106"/>
            <a:chOff x="6777990" y="3710194"/>
            <a:chExt cx="1646915" cy="677382"/>
          </a:xfrm>
        </p:grpSpPr>
        <p:grpSp>
          <p:nvGrpSpPr>
            <p:cNvPr id="12242" name="Google Shape;12242;p76"/>
            <p:cNvGrpSpPr/>
            <p:nvPr/>
          </p:nvGrpSpPr>
          <p:grpSpPr>
            <a:xfrm>
              <a:off x="6777990" y="3874492"/>
              <a:ext cx="411129" cy="513083"/>
              <a:chOff x="6777990" y="3874492"/>
              <a:chExt cx="411129" cy="513083"/>
            </a:xfrm>
          </p:grpSpPr>
          <p:cxnSp>
            <p:nvCxnSpPr>
              <p:cNvPr id="12243" name="Google Shape;12243;p76"/>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2244" name="Google Shape;12244;p76"/>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76"/>
            <p:cNvGrpSpPr/>
            <p:nvPr/>
          </p:nvGrpSpPr>
          <p:grpSpPr>
            <a:xfrm>
              <a:off x="7188425" y="3710194"/>
              <a:ext cx="411123" cy="520535"/>
              <a:chOff x="7188425" y="3710194"/>
              <a:chExt cx="411123" cy="520535"/>
            </a:xfrm>
          </p:grpSpPr>
          <p:cxnSp>
            <p:nvCxnSpPr>
              <p:cNvPr id="12246" name="Google Shape;12246;p76"/>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12247" name="Google Shape;12247;p76"/>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76"/>
            <p:cNvGrpSpPr/>
            <p:nvPr/>
          </p:nvGrpSpPr>
          <p:grpSpPr>
            <a:xfrm>
              <a:off x="7603341" y="3874492"/>
              <a:ext cx="411474" cy="513083"/>
              <a:chOff x="7603341" y="3874492"/>
              <a:chExt cx="411474" cy="513083"/>
            </a:xfrm>
          </p:grpSpPr>
          <p:cxnSp>
            <p:nvCxnSpPr>
              <p:cNvPr id="12249" name="Google Shape;12249;p76"/>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12250" name="Google Shape;12250;p76"/>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1" name="Google Shape;12251;p76"/>
            <p:cNvGrpSpPr/>
            <p:nvPr/>
          </p:nvGrpSpPr>
          <p:grpSpPr>
            <a:xfrm>
              <a:off x="8013776" y="3722847"/>
              <a:ext cx="411129" cy="507881"/>
              <a:chOff x="8013776" y="3722847"/>
              <a:chExt cx="411129" cy="507881"/>
            </a:xfrm>
          </p:grpSpPr>
          <p:cxnSp>
            <p:nvCxnSpPr>
              <p:cNvPr id="12252" name="Google Shape;12252;p76"/>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12253" name="Google Shape;12253;p76"/>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54" name="Google Shape;12254;p76"/>
          <p:cNvGrpSpPr/>
          <p:nvPr/>
        </p:nvGrpSpPr>
        <p:grpSpPr>
          <a:xfrm>
            <a:off x="1554993" y="7415645"/>
            <a:ext cx="1896779" cy="1361470"/>
            <a:chOff x="5190863" y="2824811"/>
            <a:chExt cx="1544860" cy="1108869"/>
          </a:xfrm>
        </p:grpSpPr>
        <p:grpSp>
          <p:nvGrpSpPr>
            <p:cNvPr id="12255" name="Google Shape;12255;p76"/>
            <p:cNvGrpSpPr/>
            <p:nvPr/>
          </p:nvGrpSpPr>
          <p:grpSpPr>
            <a:xfrm>
              <a:off x="5938695" y="3176919"/>
              <a:ext cx="685761" cy="404739"/>
              <a:chOff x="5938695" y="3176919"/>
              <a:chExt cx="685761" cy="404739"/>
            </a:xfrm>
          </p:grpSpPr>
          <p:grpSp>
            <p:nvGrpSpPr>
              <p:cNvPr id="12256" name="Google Shape;12256;p76"/>
              <p:cNvGrpSpPr/>
              <p:nvPr/>
            </p:nvGrpSpPr>
            <p:grpSpPr>
              <a:xfrm>
                <a:off x="5938695" y="3176919"/>
                <a:ext cx="685761" cy="404739"/>
                <a:chOff x="5938695" y="3176919"/>
                <a:chExt cx="685761" cy="404739"/>
              </a:xfrm>
            </p:grpSpPr>
            <p:sp>
              <p:nvSpPr>
                <p:cNvPr id="12257" name="Google Shape;12257;p76"/>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6"/>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9" name="Google Shape;12259;p76"/>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0" name="Google Shape;12260;p76"/>
            <p:cNvGrpSpPr/>
            <p:nvPr/>
          </p:nvGrpSpPr>
          <p:grpSpPr>
            <a:xfrm>
              <a:off x="5305233" y="3176835"/>
              <a:ext cx="685971" cy="404655"/>
              <a:chOff x="5305233" y="3176835"/>
              <a:chExt cx="685971" cy="404655"/>
            </a:xfrm>
          </p:grpSpPr>
          <p:grpSp>
            <p:nvGrpSpPr>
              <p:cNvPr id="12261" name="Google Shape;12261;p76"/>
              <p:cNvGrpSpPr/>
              <p:nvPr/>
            </p:nvGrpSpPr>
            <p:grpSpPr>
              <a:xfrm>
                <a:off x="5305233" y="3176835"/>
                <a:ext cx="685971" cy="404655"/>
                <a:chOff x="5305233" y="3176835"/>
                <a:chExt cx="685971" cy="404655"/>
              </a:xfrm>
            </p:grpSpPr>
            <p:sp>
              <p:nvSpPr>
                <p:cNvPr id="12262" name="Google Shape;12262;p76"/>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6"/>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4" name="Google Shape;12264;p76"/>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5" name="Google Shape;12265;p76"/>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6" name="Google Shape;12266;p76"/>
            <p:cNvGrpSpPr/>
            <p:nvPr/>
          </p:nvGrpSpPr>
          <p:grpSpPr>
            <a:xfrm>
              <a:off x="5657361" y="2824811"/>
              <a:ext cx="1078361" cy="404655"/>
              <a:chOff x="5657361" y="2824811"/>
              <a:chExt cx="1078361" cy="404655"/>
            </a:xfrm>
          </p:grpSpPr>
          <p:grpSp>
            <p:nvGrpSpPr>
              <p:cNvPr id="12267" name="Google Shape;12267;p76"/>
              <p:cNvGrpSpPr/>
              <p:nvPr/>
            </p:nvGrpSpPr>
            <p:grpSpPr>
              <a:xfrm>
                <a:off x="5657361" y="2824811"/>
                <a:ext cx="1078361" cy="404655"/>
                <a:chOff x="5657361" y="2824811"/>
                <a:chExt cx="1078361" cy="404655"/>
              </a:xfrm>
            </p:grpSpPr>
            <p:grpSp>
              <p:nvGrpSpPr>
                <p:cNvPr id="12268" name="Google Shape;12268;p76"/>
                <p:cNvGrpSpPr/>
                <p:nvPr/>
              </p:nvGrpSpPr>
              <p:grpSpPr>
                <a:xfrm>
                  <a:off x="5938485" y="2824811"/>
                  <a:ext cx="797237" cy="404655"/>
                  <a:chOff x="5938485" y="2824811"/>
                  <a:chExt cx="797237" cy="404655"/>
                </a:xfrm>
              </p:grpSpPr>
              <p:sp>
                <p:nvSpPr>
                  <p:cNvPr id="12269" name="Google Shape;12269;p76"/>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6"/>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1" name="Google Shape;12271;p76"/>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72" name="Google Shape;12272;p76"/>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76"/>
            <p:cNvGrpSpPr/>
            <p:nvPr/>
          </p:nvGrpSpPr>
          <p:grpSpPr>
            <a:xfrm>
              <a:off x="5190863" y="3528942"/>
              <a:ext cx="1078026" cy="404739"/>
              <a:chOff x="5190863" y="3528942"/>
              <a:chExt cx="1078026" cy="404739"/>
            </a:xfrm>
          </p:grpSpPr>
          <p:sp>
            <p:nvSpPr>
              <p:cNvPr id="12274" name="Google Shape;12274;p76"/>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75" name="Google Shape;12275;p76"/>
              <p:cNvGrpSpPr/>
              <p:nvPr/>
            </p:nvGrpSpPr>
            <p:grpSpPr>
              <a:xfrm>
                <a:off x="5190863" y="3528942"/>
                <a:ext cx="1078026" cy="404739"/>
                <a:chOff x="5190863" y="3528942"/>
                <a:chExt cx="1078026" cy="404739"/>
              </a:xfrm>
            </p:grpSpPr>
            <p:sp>
              <p:nvSpPr>
                <p:cNvPr id="12276" name="Google Shape;12276;p76"/>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6"/>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278" name="Google Shape;12278;p76"/>
          <p:cNvGrpSpPr/>
          <p:nvPr/>
        </p:nvGrpSpPr>
        <p:grpSpPr>
          <a:xfrm>
            <a:off x="4272333" y="1422629"/>
            <a:ext cx="1675870" cy="758251"/>
            <a:chOff x="3530532" y="1496185"/>
            <a:chExt cx="1562000" cy="706730"/>
          </a:xfrm>
        </p:grpSpPr>
        <p:cxnSp>
          <p:nvCxnSpPr>
            <p:cNvPr id="12279" name="Google Shape;12279;p76"/>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12280" name="Google Shape;12280;p76"/>
            <p:cNvGrpSpPr/>
            <p:nvPr/>
          </p:nvGrpSpPr>
          <p:grpSpPr>
            <a:xfrm>
              <a:off x="3530532" y="1496185"/>
              <a:ext cx="323430" cy="463587"/>
              <a:chOff x="3530532" y="1496185"/>
              <a:chExt cx="323430" cy="463587"/>
            </a:xfrm>
          </p:grpSpPr>
          <p:grpSp>
            <p:nvGrpSpPr>
              <p:cNvPr id="12281" name="Google Shape;12281;p76"/>
              <p:cNvGrpSpPr/>
              <p:nvPr/>
            </p:nvGrpSpPr>
            <p:grpSpPr>
              <a:xfrm>
                <a:off x="3567462" y="1496185"/>
                <a:ext cx="286500" cy="361376"/>
                <a:chOff x="3567462" y="1496185"/>
                <a:chExt cx="286500" cy="361376"/>
              </a:xfrm>
            </p:grpSpPr>
            <p:cxnSp>
              <p:nvCxnSpPr>
                <p:cNvPr id="12282" name="Google Shape;12282;p76"/>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2283" name="Google Shape;12283;p76"/>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4" name="Google Shape;12284;p76"/>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5" name="Google Shape;12285;p76"/>
            <p:cNvGrpSpPr/>
            <p:nvPr/>
          </p:nvGrpSpPr>
          <p:grpSpPr>
            <a:xfrm>
              <a:off x="3891569" y="1779209"/>
              <a:ext cx="323945" cy="423706"/>
              <a:chOff x="3891569" y="1779209"/>
              <a:chExt cx="323945" cy="423706"/>
            </a:xfrm>
          </p:grpSpPr>
          <p:grpSp>
            <p:nvGrpSpPr>
              <p:cNvPr id="12286" name="Google Shape;12286;p76"/>
              <p:cNvGrpSpPr/>
              <p:nvPr/>
            </p:nvGrpSpPr>
            <p:grpSpPr>
              <a:xfrm>
                <a:off x="3929014" y="1881638"/>
                <a:ext cx="286500" cy="321278"/>
                <a:chOff x="3929014" y="1881638"/>
                <a:chExt cx="286500" cy="321278"/>
              </a:xfrm>
            </p:grpSpPr>
            <p:cxnSp>
              <p:nvCxnSpPr>
                <p:cNvPr id="12287" name="Google Shape;12287;p76"/>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12288" name="Google Shape;12288;p76"/>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9" name="Google Shape;12289;p76"/>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6"/>
            <p:cNvGrpSpPr/>
            <p:nvPr/>
          </p:nvGrpSpPr>
          <p:grpSpPr>
            <a:xfrm>
              <a:off x="4252606" y="1496185"/>
              <a:ext cx="324721" cy="463587"/>
              <a:chOff x="4252606" y="1496185"/>
              <a:chExt cx="324721" cy="463587"/>
            </a:xfrm>
          </p:grpSpPr>
          <p:grpSp>
            <p:nvGrpSpPr>
              <p:cNvPr id="12291" name="Google Shape;12291;p76"/>
              <p:cNvGrpSpPr/>
              <p:nvPr/>
            </p:nvGrpSpPr>
            <p:grpSpPr>
              <a:xfrm>
                <a:off x="4290828" y="1496185"/>
                <a:ext cx="286500" cy="361376"/>
                <a:chOff x="4290828" y="1496185"/>
                <a:chExt cx="286500" cy="361376"/>
              </a:xfrm>
            </p:grpSpPr>
            <p:cxnSp>
              <p:nvCxnSpPr>
                <p:cNvPr id="12292" name="Google Shape;12292;p76"/>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12293" name="Google Shape;12293;p76"/>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4" name="Google Shape;12294;p76"/>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5" name="Google Shape;12295;p76"/>
            <p:cNvGrpSpPr/>
            <p:nvPr/>
          </p:nvGrpSpPr>
          <p:grpSpPr>
            <a:xfrm>
              <a:off x="4613643" y="1763716"/>
              <a:ext cx="325308" cy="439200"/>
              <a:chOff x="4613643" y="1763716"/>
              <a:chExt cx="325308" cy="439200"/>
            </a:xfrm>
          </p:grpSpPr>
          <p:grpSp>
            <p:nvGrpSpPr>
              <p:cNvPr id="12296" name="Google Shape;12296;p76"/>
              <p:cNvGrpSpPr/>
              <p:nvPr/>
            </p:nvGrpSpPr>
            <p:grpSpPr>
              <a:xfrm>
                <a:off x="4652451" y="1879538"/>
                <a:ext cx="286500" cy="323378"/>
                <a:chOff x="4652451" y="1879538"/>
                <a:chExt cx="286500" cy="323378"/>
              </a:xfrm>
            </p:grpSpPr>
            <p:cxnSp>
              <p:nvCxnSpPr>
                <p:cNvPr id="12297" name="Google Shape;12297;p76"/>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12298" name="Google Shape;12298;p76"/>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99" name="Google Shape;12299;p76"/>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03" name="Shape 12303"/>
        <p:cNvGrpSpPr/>
        <p:nvPr/>
      </p:nvGrpSpPr>
      <p:grpSpPr>
        <a:xfrm>
          <a:off x="0" y="0"/>
          <a:ext cx="0" cy="0"/>
          <a:chOff x="0" y="0"/>
          <a:chExt cx="0" cy="0"/>
        </a:xfrm>
      </p:grpSpPr>
      <p:grpSp>
        <p:nvGrpSpPr>
          <p:cNvPr id="12304" name="Google Shape;12304;p77"/>
          <p:cNvGrpSpPr/>
          <p:nvPr/>
        </p:nvGrpSpPr>
        <p:grpSpPr>
          <a:xfrm>
            <a:off x="3867925" y="2211287"/>
            <a:ext cx="2475848" cy="1066273"/>
            <a:chOff x="3292400" y="1219146"/>
            <a:chExt cx="2615240" cy="1110239"/>
          </a:xfrm>
        </p:grpSpPr>
        <p:sp>
          <p:nvSpPr>
            <p:cNvPr id="12305" name="Google Shape;12305;p77"/>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12306" name="Google Shape;12306;p77"/>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07" name="Google Shape;12307;p77"/>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2308" name="Google Shape;12308;p77"/>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2309" name="Google Shape;12309;p77"/>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2310" name="Google Shape;12310;p77"/>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2311" name="Google Shape;12311;p77"/>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2312" name="Google Shape;12312;p77"/>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2313" name="Google Shape;12313;p77"/>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2314" name="Google Shape;12314;p77"/>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2315" name="Google Shape;12315;p77"/>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316" name="Google Shape;12316;p77"/>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2317" name="Google Shape;12317;p77"/>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2318" name="Google Shape;12318;p77"/>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2319" name="Google Shape;12319;p77"/>
            <p:cNvGrpSpPr/>
            <p:nvPr/>
          </p:nvGrpSpPr>
          <p:grpSpPr>
            <a:xfrm>
              <a:off x="3748438" y="1378608"/>
              <a:ext cx="2159202" cy="903971"/>
              <a:chOff x="1683525" y="2179850"/>
              <a:chExt cx="4519050" cy="2134525"/>
            </a:xfrm>
          </p:grpSpPr>
          <p:sp>
            <p:nvSpPr>
              <p:cNvPr id="12320" name="Google Shape;12320;p7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1" name="Google Shape;12321;p7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2" name="Google Shape;12322;p7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3" name="Google Shape;12323;p7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4" name="Google Shape;12324;p7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5" name="Google Shape;12325;p7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6" name="Google Shape;12326;p7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7" name="Google Shape;12327;p7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8" name="Google Shape;12328;p7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29" name="Google Shape;12329;p7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30" name="Google Shape;12330;p7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2331" name="Google Shape;12331;p7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12332" name="Google Shape;12332;p77"/>
          <p:cNvGraphicFramePr/>
          <p:nvPr/>
        </p:nvGraphicFramePr>
        <p:xfrm>
          <a:off x="3860200" y="4872100"/>
          <a:ext cx="3000000" cy="3000000"/>
        </p:xfrm>
        <a:graphic>
          <a:graphicData uri="http://schemas.openxmlformats.org/drawingml/2006/table">
            <a:tbl>
              <a:tblPr>
                <a:noFill/>
                <a:tableStyleId>{470F0AA3-2B15-4604-82CA-30115F312A5D}</a:tableStyleId>
              </a:tblPr>
              <a:tblGrid>
                <a:gridCol w="862800"/>
                <a:gridCol w="382850"/>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12333" name="Google Shape;12333;p77"/>
          <p:cNvGrpSpPr/>
          <p:nvPr/>
        </p:nvGrpSpPr>
        <p:grpSpPr>
          <a:xfrm>
            <a:off x="2500437" y="7479272"/>
            <a:ext cx="2519825" cy="1001454"/>
            <a:chOff x="1906114" y="789980"/>
            <a:chExt cx="1487676" cy="606868"/>
          </a:xfrm>
        </p:grpSpPr>
        <p:cxnSp>
          <p:nvCxnSpPr>
            <p:cNvPr id="12334" name="Google Shape;12334;p7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335" name="Google Shape;12335;p7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2336" name="Google Shape;12336;p7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2337" name="Google Shape;12337;p7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2338" name="Google Shape;12338;p7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2339" name="Google Shape;12339;p7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2340" name="Google Shape;12340;p7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2341" name="Google Shape;12341;p7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2348" name="Google Shape;12348;p7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2349" name="Google Shape;12349;p7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2350" name="Google Shape;12350;p7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77"/>
          <p:cNvGrpSpPr/>
          <p:nvPr/>
        </p:nvGrpSpPr>
        <p:grpSpPr>
          <a:xfrm>
            <a:off x="1208520" y="2258393"/>
            <a:ext cx="2508207" cy="1022885"/>
            <a:chOff x="749309" y="1112739"/>
            <a:chExt cx="2371603" cy="976502"/>
          </a:xfrm>
        </p:grpSpPr>
        <p:sp>
          <p:nvSpPr>
            <p:cNvPr id="12352" name="Google Shape;12352;p77"/>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7"/>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7"/>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7"/>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7"/>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7"/>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7"/>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7"/>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7"/>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7"/>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7"/>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7"/>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7"/>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7"/>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7"/>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7"/>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7"/>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7"/>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7"/>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7"/>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7"/>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7"/>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7"/>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7"/>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7"/>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7"/>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7"/>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7"/>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2384" name="Google Shape;12384;p77"/>
          <p:cNvGraphicFramePr/>
          <p:nvPr/>
        </p:nvGraphicFramePr>
        <p:xfrm>
          <a:off x="1216974" y="3588475"/>
          <a:ext cx="3000000" cy="3000000"/>
        </p:xfrm>
        <a:graphic>
          <a:graphicData uri="http://schemas.openxmlformats.org/drawingml/2006/table">
            <a:tbl>
              <a:tblPr>
                <a:noFill/>
                <a:tableStyleId>{470F0AA3-2B15-4604-82CA-30115F312A5D}</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12385" name="Google Shape;12385;p77"/>
          <p:cNvGraphicFramePr/>
          <p:nvPr/>
        </p:nvGraphicFramePr>
        <p:xfrm>
          <a:off x="1280924" y="4872100"/>
          <a:ext cx="3000000" cy="3000000"/>
        </p:xfrm>
        <a:graphic>
          <a:graphicData uri="http://schemas.openxmlformats.org/drawingml/2006/table">
            <a:tbl>
              <a:tblPr>
                <a:noFill/>
                <a:tableStyleId>{470F0AA3-2B15-4604-82CA-30115F312A5D}</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2386" name="Google Shape;12386;p77"/>
          <p:cNvGrpSpPr/>
          <p:nvPr/>
        </p:nvGrpSpPr>
        <p:grpSpPr>
          <a:xfrm>
            <a:off x="1703905" y="5258743"/>
            <a:ext cx="1517436" cy="74460"/>
            <a:chOff x="3980086" y="2804397"/>
            <a:chExt cx="1227600" cy="66900"/>
          </a:xfrm>
        </p:grpSpPr>
        <p:sp>
          <p:nvSpPr>
            <p:cNvPr id="12387" name="Google Shape;12387;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9" name="Google Shape;12389;p77"/>
          <p:cNvGrpSpPr/>
          <p:nvPr/>
        </p:nvGrpSpPr>
        <p:grpSpPr>
          <a:xfrm>
            <a:off x="2587056" y="5551330"/>
            <a:ext cx="892956" cy="74460"/>
            <a:chOff x="3980086" y="2804397"/>
            <a:chExt cx="1227600" cy="66900"/>
          </a:xfrm>
        </p:grpSpPr>
        <p:sp>
          <p:nvSpPr>
            <p:cNvPr id="12390" name="Google Shape;12390;p77"/>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7"/>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7"/>
          <p:cNvGrpSpPr/>
          <p:nvPr/>
        </p:nvGrpSpPr>
        <p:grpSpPr>
          <a:xfrm>
            <a:off x="3924227" y="6095413"/>
            <a:ext cx="2363244" cy="1005943"/>
            <a:chOff x="3358415" y="3361302"/>
            <a:chExt cx="2363244" cy="1024695"/>
          </a:xfrm>
        </p:grpSpPr>
        <p:grpSp>
          <p:nvGrpSpPr>
            <p:cNvPr id="12393" name="Google Shape;12393;p77"/>
            <p:cNvGrpSpPr/>
            <p:nvPr/>
          </p:nvGrpSpPr>
          <p:grpSpPr>
            <a:xfrm>
              <a:off x="3358415" y="3361302"/>
              <a:ext cx="441300" cy="1024695"/>
              <a:chOff x="3358415" y="3361302"/>
              <a:chExt cx="441300" cy="1024695"/>
            </a:xfrm>
          </p:grpSpPr>
          <p:sp>
            <p:nvSpPr>
              <p:cNvPr id="12394" name="Google Shape;12394;p77"/>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7"/>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7"/>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7"/>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7"/>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7"/>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77"/>
            <p:cNvGrpSpPr/>
            <p:nvPr/>
          </p:nvGrpSpPr>
          <p:grpSpPr>
            <a:xfrm>
              <a:off x="3838901" y="3361302"/>
              <a:ext cx="441300" cy="1024695"/>
              <a:chOff x="3838901" y="3361302"/>
              <a:chExt cx="441300" cy="1024695"/>
            </a:xfrm>
          </p:grpSpPr>
          <p:sp>
            <p:nvSpPr>
              <p:cNvPr id="12401" name="Google Shape;12401;p77"/>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7"/>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7"/>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7"/>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7"/>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7"/>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77"/>
            <p:cNvGrpSpPr/>
            <p:nvPr/>
          </p:nvGrpSpPr>
          <p:grpSpPr>
            <a:xfrm>
              <a:off x="4319387" y="3361302"/>
              <a:ext cx="441300" cy="1024695"/>
              <a:chOff x="4319387" y="3361302"/>
              <a:chExt cx="441300" cy="1024695"/>
            </a:xfrm>
          </p:grpSpPr>
          <p:sp>
            <p:nvSpPr>
              <p:cNvPr id="12408" name="Google Shape;12408;p77"/>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7"/>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7"/>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7"/>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7"/>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7"/>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4" name="Google Shape;12414;p77"/>
            <p:cNvGrpSpPr/>
            <p:nvPr/>
          </p:nvGrpSpPr>
          <p:grpSpPr>
            <a:xfrm>
              <a:off x="4799873" y="3361302"/>
              <a:ext cx="441300" cy="1024695"/>
              <a:chOff x="4799873" y="3361302"/>
              <a:chExt cx="441300" cy="1024695"/>
            </a:xfrm>
          </p:grpSpPr>
          <p:sp>
            <p:nvSpPr>
              <p:cNvPr id="12415" name="Google Shape;12415;p77"/>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7"/>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7"/>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7"/>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7"/>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7"/>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1" name="Google Shape;12421;p77"/>
            <p:cNvGrpSpPr/>
            <p:nvPr/>
          </p:nvGrpSpPr>
          <p:grpSpPr>
            <a:xfrm>
              <a:off x="5280360" y="3361302"/>
              <a:ext cx="441300" cy="1024695"/>
              <a:chOff x="5280360" y="3361302"/>
              <a:chExt cx="441300" cy="1024695"/>
            </a:xfrm>
          </p:grpSpPr>
          <p:sp>
            <p:nvSpPr>
              <p:cNvPr id="12422" name="Google Shape;12422;p77"/>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7"/>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7"/>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7"/>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7"/>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7"/>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2428" name="Google Shape;12428;p77"/>
          <p:cNvGraphicFramePr/>
          <p:nvPr/>
        </p:nvGraphicFramePr>
        <p:xfrm>
          <a:off x="3904050" y="3635987"/>
          <a:ext cx="3000000" cy="3000000"/>
        </p:xfrm>
        <a:graphic>
          <a:graphicData uri="http://schemas.openxmlformats.org/drawingml/2006/table">
            <a:tbl>
              <a:tblPr>
                <a:noFill/>
                <a:tableStyleId>{470F0AA3-2B15-4604-82CA-30115F312A5D}</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12429" name="Google Shape;12429;p77"/>
          <p:cNvGrpSpPr/>
          <p:nvPr/>
        </p:nvGrpSpPr>
        <p:grpSpPr>
          <a:xfrm>
            <a:off x="1260817" y="6107025"/>
            <a:ext cx="2403614" cy="1005900"/>
            <a:chOff x="726450" y="3372825"/>
            <a:chExt cx="2403614" cy="1005900"/>
          </a:xfrm>
        </p:grpSpPr>
        <p:grpSp>
          <p:nvGrpSpPr>
            <p:cNvPr id="12430" name="Google Shape;12430;p77"/>
            <p:cNvGrpSpPr/>
            <p:nvPr/>
          </p:nvGrpSpPr>
          <p:grpSpPr>
            <a:xfrm>
              <a:off x="726450" y="3696000"/>
              <a:ext cx="2403614" cy="500898"/>
              <a:chOff x="726450" y="3696000"/>
              <a:chExt cx="2403614" cy="500898"/>
            </a:xfrm>
          </p:grpSpPr>
          <p:sp>
            <p:nvSpPr>
              <p:cNvPr id="12431" name="Google Shape;12431;p77"/>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32" name="Google Shape;12432;p77"/>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433" name="Google Shape;12433;p77"/>
            <p:cNvGrpSpPr/>
            <p:nvPr/>
          </p:nvGrpSpPr>
          <p:grpSpPr>
            <a:xfrm>
              <a:off x="1348050" y="3372825"/>
              <a:ext cx="1720425" cy="1005900"/>
              <a:chOff x="1348050" y="3372825"/>
              <a:chExt cx="1720425" cy="1005900"/>
            </a:xfrm>
          </p:grpSpPr>
          <p:sp>
            <p:nvSpPr>
              <p:cNvPr id="12434" name="Google Shape;12434;p77"/>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35" name="Google Shape;12435;p77"/>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36" name="Google Shape;12436;p77"/>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37" name="Google Shape;12437;p77"/>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2438" name="Google Shape;12438;p77"/>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2439" name="Google Shape;12439;p77"/>
            <p:cNvGrpSpPr/>
            <p:nvPr/>
          </p:nvGrpSpPr>
          <p:grpSpPr>
            <a:xfrm>
              <a:off x="1455707" y="3731058"/>
              <a:ext cx="1491150" cy="417657"/>
              <a:chOff x="1455707" y="3731058"/>
              <a:chExt cx="1491150" cy="417657"/>
            </a:xfrm>
          </p:grpSpPr>
          <p:grpSp>
            <p:nvGrpSpPr>
              <p:cNvPr id="12440" name="Google Shape;12440;p77"/>
              <p:cNvGrpSpPr/>
              <p:nvPr/>
            </p:nvGrpSpPr>
            <p:grpSpPr>
              <a:xfrm>
                <a:off x="1472938" y="3745828"/>
                <a:ext cx="72126" cy="53788"/>
                <a:chOff x="1472938" y="3745828"/>
                <a:chExt cx="72126" cy="53788"/>
              </a:xfrm>
            </p:grpSpPr>
            <p:sp>
              <p:nvSpPr>
                <p:cNvPr id="12441" name="Google Shape;12441;p77"/>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7"/>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3" name="Google Shape;12443;p77"/>
              <p:cNvGrpSpPr/>
              <p:nvPr/>
            </p:nvGrpSpPr>
            <p:grpSpPr>
              <a:xfrm>
                <a:off x="1819181" y="4089633"/>
                <a:ext cx="72126" cy="53788"/>
                <a:chOff x="1819181" y="4089633"/>
                <a:chExt cx="72126" cy="53788"/>
              </a:xfrm>
            </p:grpSpPr>
            <p:sp>
              <p:nvSpPr>
                <p:cNvPr id="12444" name="Google Shape;12444;p77"/>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7"/>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77"/>
              <p:cNvGrpSpPr/>
              <p:nvPr/>
            </p:nvGrpSpPr>
            <p:grpSpPr>
              <a:xfrm>
                <a:off x="1455707" y="4084171"/>
                <a:ext cx="64321" cy="64544"/>
                <a:chOff x="1455707" y="4084171"/>
                <a:chExt cx="64321" cy="64544"/>
              </a:xfrm>
            </p:grpSpPr>
            <p:sp>
              <p:nvSpPr>
                <p:cNvPr id="12447" name="Google Shape;12447;p77"/>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7"/>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9" name="Google Shape;12449;p77"/>
              <p:cNvGrpSpPr/>
              <p:nvPr/>
            </p:nvGrpSpPr>
            <p:grpSpPr>
              <a:xfrm>
                <a:off x="1818610" y="3731058"/>
                <a:ext cx="64321" cy="64544"/>
                <a:chOff x="1818610" y="3731058"/>
                <a:chExt cx="64321" cy="64544"/>
              </a:xfrm>
            </p:grpSpPr>
            <p:sp>
              <p:nvSpPr>
                <p:cNvPr id="12450" name="Google Shape;12450;p77"/>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7"/>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2" name="Google Shape;12452;p77"/>
              <p:cNvGrpSpPr/>
              <p:nvPr/>
            </p:nvGrpSpPr>
            <p:grpSpPr>
              <a:xfrm>
                <a:off x="2172491" y="4089633"/>
                <a:ext cx="72126" cy="53788"/>
                <a:chOff x="2172491" y="4089633"/>
                <a:chExt cx="72126" cy="53788"/>
              </a:xfrm>
            </p:grpSpPr>
            <p:sp>
              <p:nvSpPr>
                <p:cNvPr id="12453" name="Google Shape;12453;p77"/>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7"/>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5" name="Google Shape;12455;p77"/>
              <p:cNvGrpSpPr/>
              <p:nvPr/>
            </p:nvGrpSpPr>
            <p:grpSpPr>
              <a:xfrm>
                <a:off x="2171920" y="3731058"/>
                <a:ext cx="64321" cy="64544"/>
                <a:chOff x="2171920" y="3731058"/>
                <a:chExt cx="64321" cy="64544"/>
              </a:xfrm>
            </p:grpSpPr>
            <p:sp>
              <p:nvSpPr>
                <p:cNvPr id="12456" name="Google Shape;12456;p77"/>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7"/>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8" name="Google Shape;12458;p77"/>
              <p:cNvGrpSpPr/>
              <p:nvPr/>
            </p:nvGrpSpPr>
            <p:grpSpPr>
              <a:xfrm>
                <a:off x="2874730" y="3745828"/>
                <a:ext cx="72126" cy="53788"/>
                <a:chOff x="2874730" y="3745828"/>
                <a:chExt cx="72126" cy="53788"/>
              </a:xfrm>
            </p:grpSpPr>
            <p:sp>
              <p:nvSpPr>
                <p:cNvPr id="12459" name="Google Shape;12459;p77"/>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7"/>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1" name="Google Shape;12461;p77"/>
              <p:cNvGrpSpPr/>
              <p:nvPr/>
            </p:nvGrpSpPr>
            <p:grpSpPr>
              <a:xfrm>
                <a:off x="2878589" y="4081481"/>
                <a:ext cx="64321" cy="64544"/>
                <a:chOff x="2878589" y="4081481"/>
                <a:chExt cx="64321" cy="64544"/>
              </a:xfrm>
            </p:grpSpPr>
            <p:sp>
              <p:nvSpPr>
                <p:cNvPr id="12462" name="Google Shape;12462;p77"/>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7"/>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7"/>
              <p:cNvGrpSpPr/>
              <p:nvPr/>
            </p:nvGrpSpPr>
            <p:grpSpPr>
              <a:xfrm>
                <a:off x="2525796" y="4089633"/>
                <a:ext cx="72126" cy="53788"/>
                <a:chOff x="2525796" y="4089633"/>
                <a:chExt cx="72126" cy="53788"/>
              </a:xfrm>
            </p:grpSpPr>
            <p:sp>
              <p:nvSpPr>
                <p:cNvPr id="12465" name="Google Shape;12465;p77"/>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7"/>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77"/>
              <p:cNvGrpSpPr/>
              <p:nvPr/>
            </p:nvGrpSpPr>
            <p:grpSpPr>
              <a:xfrm>
                <a:off x="2525225" y="3731058"/>
                <a:ext cx="64321" cy="64544"/>
                <a:chOff x="2525225" y="3731058"/>
                <a:chExt cx="64321" cy="64544"/>
              </a:xfrm>
            </p:grpSpPr>
            <p:sp>
              <p:nvSpPr>
                <p:cNvPr id="12468" name="Google Shape;12468;p77"/>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7"/>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73" name="Shape 12473"/>
        <p:cNvGrpSpPr/>
        <p:nvPr/>
      </p:nvGrpSpPr>
      <p:grpSpPr>
        <a:xfrm>
          <a:off x="0" y="0"/>
          <a:ext cx="0" cy="0"/>
          <a:chOff x="0" y="0"/>
          <a:chExt cx="0" cy="0"/>
        </a:xfrm>
      </p:grpSpPr>
      <p:sp>
        <p:nvSpPr>
          <p:cNvPr id="12474" name="Google Shape;12474;p78"/>
          <p:cNvSpPr/>
          <p:nvPr/>
        </p:nvSpPr>
        <p:spPr>
          <a:xfrm>
            <a:off x="9204395" y="978236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75" name="Google Shape;12475;p78"/>
          <p:cNvGrpSpPr/>
          <p:nvPr/>
        </p:nvGrpSpPr>
        <p:grpSpPr>
          <a:xfrm>
            <a:off x="5018921" y="7771451"/>
            <a:ext cx="1328172" cy="789952"/>
            <a:chOff x="5145061" y="2881789"/>
            <a:chExt cx="1107641" cy="658458"/>
          </a:xfrm>
        </p:grpSpPr>
        <p:grpSp>
          <p:nvGrpSpPr>
            <p:cNvPr id="12476" name="Google Shape;12476;p78"/>
            <p:cNvGrpSpPr/>
            <p:nvPr/>
          </p:nvGrpSpPr>
          <p:grpSpPr>
            <a:xfrm>
              <a:off x="5722989" y="3244587"/>
              <a:ext cx="529713" cy="295659"/>
              <a:chOff x="5722989" y="3244587"/>
              <a:chExt cx="529713" cy="295659"/>
            </a:xfrm>
          </p:grpSpPr>
          <p:sp>
            <p:nvSpPr>
              <p:cNvPr id="12477" name="Google Shape;12477;p78"/>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478" name="Google Shape;12478;p78"/>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479" name="Google Shape;12479;p78"/>
            <p:cNvGrpSpPr/>
            <p:nvPr/>
          </p:nvGrpSpPr>
          <p:grpSpPr>
            <a:xfrm>
              <a:off x="5145061" y="3244587"/>
              <a:ext cx="536807" cy="295659"/>
              <a:chOff x="5145061" y="3244587"/>
              <a:chExt cx="536807" cy="295659"/>
            </a:xfrm>
          </p:grpSpPr>
          <p:sp>
            <p:nvSpPr>
              <p:cNvPr id="12480" name="Google Shape;12480;p78"/>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481" name="Google Shape;12481;p78"/>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482" name="Google Shape;12482;p78"/>
            <p:cNvGrpSpPr/>
            <p:nvPr/>
          </p:nvGrpSpPr>
          <p:grpSpPr>
            <a:xfrm>
              <a:off x="5341327" y="2898245"/>
              <a:ext cx="532309" cy="614891"/>
              <a:chOff x="5341327" y="2898245"/>
              <a:chExt cx="532309" cy="614891"/>
            </a:xfrm>
          </p:grpSpPr>
          <p:sp>
            <p:nvSpPr>
              <p:cNvPr id="12483" name="Google Shape;12483;p78"/>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484" name="Google Shape;12484;p78"/>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2485" name="Google Shape;12485;p78"/>
            <p:cNvGrpSpPr/>
            <p:nvPr/>
          </p:nvGrpSpPr>
          <p:grpSpPr>
            <a:xfrm>
              <a:off x="5532290" y="2881789"/>
              <a:ext cx="620516" cy="305456"/>
              <a:chOff x="5532290" y="2881789"/>
              <a:chExt cx="620516" cy="305456"/>
            </a:xfrm>
          </p:grpSpPr>
          <p:sp>
            <p:nvSpPr>
              <p:cNvPr id="12486" name="Google Shape;12486;p78"/>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2487" name="Google Shape;12487;p78"/>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2488" name="Google Shape;12488;p78"/>
          <p:cNvGrpSpPr/>
          <p:nvPr/>
        </p:nvGrpSpPr>
        <p:grpSpPr>
          <a:xfrm>
            <a:off x="1308258" y="3267318"/>
            <a:ext cx="882922" cy="851832"/>
            <a:chOff x="4249973" y="1201875"/>
            <a:chExt cx="1958568" cy="1888762"/>
          </a:xfrm>
        </p:grpSpPr>
        <p:sp>
          <p:nvSpPr>
            <p:cNvPr id="12489" name="Google Shape;12489;p78"/>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0" name="Google Shape;12490;p78"/>
            <p:cNvGrpSpPr/>
            <p:nvPr/>
          </p:nvGrpSpPr>
          <p:grpSpPr>
            <a:xfrm>
              <a:off x="5853086" y="1789142"/>
              <a:ext cx="355454" cy="1048099"/>
              <a:chOff x="5576108" y="2016725"/>
              <a:chExt cx="565200" cy="1666560"/>
            </a:xfrm>
          </p:grpSpPr>
          <p:sp>
            <p:nvSpPr>
              <p:cNvPr id="12491" name="Google Shape;12491;p78"/>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92" name="Google Shape;12492;p7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78"/>
            <p:cNvGrpSpPr/>
            <p:nvPr/>
          </p:nvGrpSpPr>
          <p:grpSpPr>
            <a:xfrm>
              <a:off x="4869455" y="2691676"/>
              <a:ext cx="1013897" cy="398961"/>
              <a:chOff x="4012057" y="3451825"/>
              <a:chExt cx="1612175" cy="634379"/>
            </a:xfrm>
          </p:grpSpPr>
          <p:sp>
            <p:nvSpPr>
              <p:cNvPr id="12494" name="Google Shape;12494;p78"/>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95" name="Google Shape;12495;p7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6" name="Google Shape;12496;p78"/>
            <p:cNvGrpSpPr/>
            <p:nvPr/>
          </p:nvGrpSpPr>
          <p:grpSpPr>
            <a:xfrm>
              <a:off x="4276937" y="2155961"/>
              <a:ext cx="651965" cy="891358"/>
              <a:chOff x="3069908" y="2599997"/>
              <a:chExt cx="1036675" cy="1417328"/>
            </a:xfrm>
          </p:grpSpPr>
          <p:sp>
            <p:nvSpPr>
              <p:cNvPr id="12497" name="Google Shape;12497;p78"/>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498" name="Google Shape;12498;p7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78"/>
            <p:cNvGrpSpPr/>
            <p:nvPr/>
          </p:nvGrpSpPr>
          <p:grpSpPr>
            <a:xfrm>
              <a:off x="5054918" y="1201875"/>
              <a:ext cx="999548" cy="602711"/>
              <a:chOff x="4306958" y="1082925"/>
              <a:chExt cx="1589359" cy="958358"/>
            </a:xfrm>
          </p:grpSpPr>
          <p:sp>
            <p:nvSpPr>
              <p:cNvPr id="12500" name="Google Shape;12500;p78"/>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01" name="Google Shape;12501;p7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78"/>
            <p:cNvGrpSpPr/>
            <p:nvPr/>
          </p:nvGrpSpPr>
          <p:grpSpPr>
            <a:xfrm>
              <a:off x="4249973" y="1303451"/>
              <a:ext cx="799317" cy="841334"/>
              <a:chOff x="3027033" y="1244439"/>
              <a:chExt cx="1270977" cy="1337786"/>
            </a:xfrm>
          </p:grpSpPr>
          <p:sp>
            <p:nvSpPr>
              <p:cNvPr id="12503" name="Google Shape;12503;p78"/>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2504" name="Google Shape;12504;p7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05" name="Google Shape;12505;p78"/>
          <p:cNvGrpSpPr/>
          <p:nvPr/>
        </p:nvGrpSpPr>
        <p:grpSpPr>
          <a:xfrm>
            <a:off x="3650035" y="3329815"/>
            <a:ext cx="1462415" cy="760186"/>
            <a:chOff x="238125" y="999450"/>
            <a:chExt cx="7140700" cy="3708225"/>
          </a:xfrm>
        </p:grpSpPr>
        <p:sp>
          <p:nvSpPr>
            <p:cNvPr id="12506" name="Google Shape;12506;p78"/>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8"/>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5" name="Google Shape;12515;p78"/>
          <p:cNvGrpSpPr/>
          <p:nvPr/>
        </p:nvGrpSpPr>
        <p:grpSpPr>
          <a:xfrm>
            <a:off x="5254740" y="4409266"/>
            <a:ext cx="1120910" cy="940272"/>
            <a:chOff x="7617850" y="2063282"/>
            <a:chExt cx="799565" cy="670282"/>
          </a:xfrm>
        </p:grpSpPr>
        <p:cxnSp>
          <p:nvCxnSpPr>
            <p:cNvPr id="12516" name="Google Shape;12516;p78"/>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17" name="Google Shape;12517;p78"/>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18" name="Google Shape;12518;p78"/>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19" name="Google Shape;12519;p78"/>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2520" name="Google Shape;12520;p78"/>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2521" name="Google Shape;12521;p78"/>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2522" name="Google Shape;12522;p78"/>
            <p:cNvGrpSpPr/>
            <p:nvPr/>
          </p:nvGrpSpPr>
          <p:grpSpPr>
            <a:xfrm>
              <a:off x="7734309" y="2063282"/>
              <a:ext cx="570957" cy="620095"/>
              <a:chOff x="7734309" y="2063282"/>
              <a:chExt cx="570957" cy="620095"/>
            </a:xfrm>
          </p:grpSpPr>
          <p:grpSp>
            <p:nvGrpSpPr>
              <p:cNvPr id="12523" name="Google Shape;12523;p78"/>
              <p:cNvGrpSpPr/>
              <p:nvPr/>
            </p:nvGrpSpPr>
            <p:grpSpPr>
              <a:xfrm>
                <a:off x="8031573" y="2063282"/>
                <a:ext cx="273693" cy="620095"/>
                <a:chOff x="8031573" y="2063282"/>
                <a:chExt cx="273693" cy="620095"/>
              </a:xfrm>
            </p:grpSpPr>
            <p:sp>
              <p:nvSpPr>
                <p:cNvPr id="12524" name="Google Shape;12524;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8" name="Google Shape;12528;p78"/>
              <p:cNvGrpSpPr/>
              <p:nvPr/>
            </p:nvGrpSpPr>
            <p:grpSpPr>
              <a:xfrm flipH="1">
                <a:off x="7734309" y="2063282"/>
                <a:ext cx="273693" cy="620095"/>
                <a:chOff x="8031573" y="2063282"/>
                <a:chExt cx="273693" cy="620095"/>
              </a:xfrm>
            </p:grpSpPr>
            <p:sp>
              <p:nvSpPr>
                <p:cNvPr id="12529" name="Google Shape;12529;p78"/>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8"/>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8"/>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8"/>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2533" name="Google Shape;12533;p78"/>
          <p:cNvGrpSpPr/>
          <p:nvPr/>
        </p:nvGrpSpPr>
        <p:grpSpPr>
          <a:xfrm>
            <a:off x="3769306" y="4397146"/>
            <a:ext cx="1224080" cy="964506"/>
            <a:chOff x="6598259" y="2078634"/>
            <a:chExt cx="868881" cy="684241"/>
          </a:xfrm>
        </p:grpSpPr>
        <p:sp>
          <p:nvSpPr>
            <p:cNvPr id="12534" name="Google Shape;12534;p78"/>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8"/>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8"/>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8"/>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8"/>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8"/>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0" name="Google Shape;12540;p78"/>
            <p:cNvGrpSpPr/>
            <p:nvPr/>
          </p:nvGrpSpPr>
          <p:grpSpPr>
            <a:xfrm>
              <a:off x="6808175" y="2078634"/>
              <a:ext cx="452229" cy="684241"/>
              <a:chOff x="6808175" y="2078634"/>
              <a:chExt cx="452229" cy="684241"/>
            </a:xfrm>
          </p:grpSpPr>
          <p:sp>
            <p:nvSpPr>
              <p:cNvPr id="12541" name="Google Shape;12541;p78"/>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8"/>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8"/>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8"/>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8"/>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8"/>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7" name="Google Shape;12547;p78"/>
              <p:cNvGrpSpPr/>
              <p:nvPr/>
            </p:nvGrpSpPr>
            <p:grpSpPr>
              <a:xfrm>
                <a:off x="6821586" y="2078634"/>
                <a:ext cx="426871" cy="684241"/>
                <a:chOff x="6821586" y="2078634"/>
                <a:chExt cx="426871" cy="684241"/>
              </a:xfrm>
            </p:grpSpPr>
            <p:grpSp>
              <p:nvGrpSpPr>
                <p:cNvPr id="12548" name="Google Shape;12548;p78"/>
                <p:cNvGrpSpPr/>
                <p:nvPr/>
              </p:nvGrpSpPr>
              <p:grpSpPr>
                <a:xfrm>
                  <a:off x="6821586" y="2078634"/>
                  <a:ext cx="426871" cy="684241"/>
                  <a:chOff x="6821586" y="2078634"/>
                  <a:chExt cx="426871" cy="684241"/>
                </a:xfrm>
              </p:grpSpPr>
              <p:sp>
                <p:nvSpPr>
                  <p:cNvPr id="12549" name="Google Shape;12549;p78"/>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8"/>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8"/>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8"/>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8"/>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8"/>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8"/>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8"/>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8"/>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8"/>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8"/>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8"/>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8"/>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8"/>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8"/>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8"/>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8"/>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8"/>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8"/>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8" name="Google Shape;12568;p78"/>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8"/>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8"/>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8"/>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8"/>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8"/>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12574" name="Google Shape;12574;p78"/>
          <p:cNvSpPr/>
          <p:nvPr/>
        </p:nvSpPr>
        <p:spPr>
          <a:xfrm rot="10800000">
            <a:off x="1193633" y="7755280"/>
            <a:ext cx="538736" cy="822273"/>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5" name="Google Shape;12575;p78"/>
          <p:cNvGrpSpPr/>
          <p:nvPr/>
        </p:nvGrpSpPr>
        <p:grpSpPr>
          <a:xfrm>
            <a:off x="3381978" y="5590429"/>
            <a:ext cx="815485" cy="814560"/>
            <a:chOff x="1186975" y="238125"/>
            <a:chExt cx="5244275" cy="5238325"/>
          </a:xfrm>
        </p:grpSpPr>
        <p:sp>
          <p:nvSpPr>
            <p:cNvPr id="12576" name="Google Shape;12576;p7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8"/>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8"/>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8"/>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0" name="Google Shape;12580;p78"/>
          <p:cNvGrpSpPr/>
          <p:nvPr/>
        </p:nvGrpSpPr>
        <p:grpSpPr>
          <a:xfrm>
            <a:off x="4861218" y="8816802"/>
            <a:ext cx="354284" cy="850339"/>
            <a:chOff x="7026852" y="3311869"/>
            <a:chExt cx="434331" cy="1041954"/>
          </a:xfrm>
        </p:grpSpPr>
        <p:sp>
          <p:nvSpPr>
            <p:cNvPr id="12581" name="Google Shape;12581;p78"/>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8"/>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8"/>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4" name="Google Shape;12584;p78"/>
          <p:cNvGrpSpPr/>
          <p:nvPr/>
        </p:nvGrpSpPr>
        <p:grpSpPr>
          <a:xfrm>
            <a:off x="4402562" y="8835606"/>
            <a:ext cx="376029" cy="376170"/>
            <a:chOff x="4873519" y="3311869"/>
            <a:chExt cx="499374" cy="499296"/>
          </a:xfrm>
        </p:grpSpPr>
        <p:sp>
          <p:nvSpPr>
            <p:cNvPr id="12585" name="Google Shape;12585;p78"/>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8"/>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7" name="Google Shape;12587;p78"/>
          <p:cNvGrpSpPr/>
          <p:nvPr/>
        </p:nvGrpSpPr>
        <p:grpSpPr>
          <a:xfrm>
            <a:off x="4412733" y="9303623"/>
            <a:ext cx="355704" cy="355954"/>
            <a:chOff x="4873519" y="3875839"/>
            <a:chExt cx="499374" cy="499374"/>
          </a:xfrm>
        </p:grpSpPr>
        <p:sp>
          <p:nvSpPr>
            <p:cNvPr id="12588" name="Google Shape;12588;p78"/>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8"/>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0" name="Google Shape;12590;p78"/>
          <p:cNvGrpSpPr/>
          <p:nvPr/>
        </p:nvGrpSpPr>
        <p:grpSpPr>
          <a:xfrm>
            <a:off x="3753882" y="8836048"/>
            <a:ext cx="566030" cy="823451"/>
            <a:chOff x="1697726" y="3244179"/>
            <a:chExt cx="788124" cy="1146069"/>
          </a:xfrm>
        </p:grpSpPr>
        <p:sp>
          <p:nvSpPr>
            <p:cNvPr id="12591" name="Google Shape;12591;p7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3" name="Google Shape;12593;p78"/>
          <p:cNvGrpSpPr/>
          <p:nvPr/>
        </p:nvGrpSpPr>
        <p:grpSpPr>
          <a:xfrm>
            <a:off x="1194901" y="6630027"/>
            <a:ext cx="1793430" cy="857852"/>
            <a:chOff x="238125" y="1151100"/>
            <a:chExt cx="7139450" cy="3412300"/>
          </a:xfrm>
        </p:grpSpPr>
        <p:sp>
          <p:nvSpPr>
            <p:cNvPr id="12594" name="Google Shape;12594;p78"/>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8"/>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8"/>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8"/>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8"/>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8"/>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8"/>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8"/>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8"/>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8"/>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8"/>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8"/>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6" name="Google Shape;12606;p78"/>
          <p:cNvGrpSpPr/>
          <p:nvPr/>
        </p:nvGrpSpPr>
        <p:grpSpPr>
          <a:xfrm>
            <a:off x="1290257" y="4419998"/>
            <a:ext cx="918242" cy="918819"/>
            <a:chOff x="3990000" y="975400"/>
            <a:chExt cx="3934200" cy="3933300"/>
          </a:xfrm>
        </p:grpSpPr>
        <p:sp>
          <p:nvSpPr>
            <p:cNvPr id="12607" name="Google Shape;12607;p78"/>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8"/>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8"/>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8"/>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78"/>
          <p:cNvGrpSpPr/>
          <p:nvPr/>
        </p:nvGrpSpPr>
        <p:grpSpPr>
          <a:xfrm>
            <a:off x="2567220" y="3329731"/>
            <a:ext cx="907570" cy="946915"/>
            <a:chOff x="5830645" y="1267368"/>
            <a:chExt cx="530340" cy="553040"/>
          </a:xfrm>
        </p:grpSpPr>
        <p:sp>
          <p:nvSpPr>
            <p:cNvPr id="12612" name="Google Shape;12612;p78"/>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13" name="Google Shape;12613;p78"/>
            <p:cNvGrpSpPr/>
            <p:nvPr/>
          </p:nvGrpSpPr>
          <p:grpSpPr>
            <a:xfrm>
              <a:off x="5830645" y="1267368"/>
              <a:ext cx="259743" cy="269909"/>
              <a:chOff x="5830645" y="1267368"/>
              <a:chExt cx="259743" cy="269909"/>
            </a:xfrm>
          </p:grpSpPr>
          <p:sp>
            <p:nvSpPr>
              <p:cNvPr id="12614" name="Google Shape;12614;p78"/>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8"/>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78"/>
            <p:cNvGrpSpPr/>
            <p:nvPr/>
          </p:nvGrpSpPr>
          <p:grpSpPr>
            <a:xfrm>
              <a:off x="6101293" y="1267368"/>
              <a:ext cx="259692" cy="269909"/>
              <a:chOff x="6101293" y="1267368"/>
              <a:chExt cx="259692" cy="269909"/>
            </a:xfrm>
          </p:grpSpPr>
          <p:sp>
            <p:nvSpPr>
              <p:cNvPr id="12617" name="Google Shape;12617;p78"/>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8"/>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9" name="Google Shape;12619;p78"/>
            <p:cNvGrpSpPr/>
            <p:nvPr/>
          </p:nvGrpSpPr>
          <p:grpSpPr>
            <a:xfrm>
              <a:off x="5830645" y="1550500"/>
              <a:ext cx="259692" cy="269909"/>
              <a:chOff x="5830645" y="1550500"/>
              <a:chExt cx="259692" cy="269909"/>
            </a:xfrm>
          </p:grpSpPr>
          <p:sp>
            <p:nvSpPr>
              <p:cNvPr id="12620" name="Google Shape;12620;p78"/>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8"/>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2" name="Google Shape;12622;p78"/>
            <p:cNvGrpSpPr/>
            <p:nvPr/>
          </p:nvGrpSpPr>
          <p:grpSpPr>
            <a:xfrm>
              <a:off x="6101293" y="1550500"/>
              <a:ext cx="259692" cy="269909"/>
              <a:chOff x="6101293" y="1550500"/>
              <a:chExt cx="259692" cy="269909"/>
            </a:xfrm>
          </p:grpSpPr>
          <p:sp>
            <p:nvSpPr>
              <p:cNvPr id="12623" name="Google Shape;12623;p78"/>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8"/>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25" name="Google Shape;12625;p78"/>
          <p:cNvGrpSpPr/>
          <p:nvPr/>
        </p:nvGrpSpPr>
        <p:grpSpPr>
          <a:xfrm>
            <a:off x="5307402" y="3296731"/>
            <a:ext cx="1014958" cy="855445"/>
            <a:chOff x="7636443" y="1204988"/>
            <a:chExt cx="804565" cy="677795"/>
          </a:xfrm>
        </p:grpSpPr>
        <p:grpSp>
          <p:nvGrpSpPr>
            <p:cNvPr id="12626" name="Google Shape;12626;p78"/>
            <p:cNvGrpSpPr/>
            <p:nvPr/>
          </p:nvGrpSpPr>
          <p:grpSpPr>
            <a:xfrm>
              <a:off x="7636443" y="1509705"/>
              <a:ext cx="804565" cy="373078"/>
              <a:chOff x="7636443" y="1509705"/>
              <a:chExt cx="804565" cy="373078"/>
            </a:xfrm>
          </p:grpSpPr>
          <p:sp>
            <p:nvSpPr>
              <p:cNvPr id="12627" name="Google Shape;12627;p78"/>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8"/>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78"/>
            <p:cNvGrpSpPr/>
            <p:nvPr/>
          </p:nvGrpSpPr>
          <p:grpSpPr>
            <a:xfrm>
              <a:off x="7636443" y="1408133"/>
              <a:ext cx="804565" cy="373078"/>
              <a:chOff x="7636443" y="1408133"/>
              <a:chExt cx="804565" cy="373078"/>
            </a:xfrm>
          </p:grpSpPr>
          <p:sp>
            <p:nvSpPr>
              <p:cNvPr id="12630" name="Google Shape;12630;p78"/>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8"/>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2" name="Google Shape;12632;p78"/>
            <p:cNvGrpSpPr/>
            <p:nvPr/>
          </p:nvGrpSpPr>
          <p:grpSpPr>
            <a:xfrm>
              <a:off x="7636443" y="1306560"/>
              <a:ext cx="804565" cy="373078"/>
              <a:chOff x="7636443" y="1306560"/>
              <a:chExt cx="804565" cy="373078"/>
            </a:xfrm>
          </p:grpSpPr>
          <p:sp>
            <p:nvSpPr>
              <p:cNvPr id="12633" name="Google Shape;12633;p78"/>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8"/>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78"/>
            <p:cNvGrpSpPr/>
            <p:nvPr/>
          </p:nvGrpSpPr>
          <p:grpSpPr>
            <a:xfrm>
              <a:off x="7636443" y="1204988"/>
              <a:ext cx="804565" cy="373078"/>
              <a:chOff x="7636443" y="1204988"/>
              <a:chExt cx="804565" cy="373078"/>
            </a:xfrm>
          </p:grpSpPr>
          <p:sp>
            <p:nvSpPr>
              <p:cNvPr id="12636" name="Google Shape;12636;p78"/>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8"/>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38" name="Google Shape;12638;p78"/>
          <p:cNvGrpSpPr/>
          <p:nvPr/>
        </p:nvGrpSpPr>
        <p:grpSpPr>
          <a:xfrm>
            <a:off x="2883543" y="7789143"/>
            <a:ext cx="2002439" cy="754670"/>
            <a:chOff x="3820100" y="3023049"/>
            <a:chExt cx="1303926" cy="491162"/>
          </a:xfrm>
        </p:grpSpPr>
        <p:grpSp>
          <p:nvGrpSpPr>
            <p:cNvPr id="12639" name="Google Shape;12639;p78"/>
            <p:cNvGrpSpPr/>
            <p:nvPr/>
          </p:nvGrpSpPr>
          <p:grpSpPr>
            <a:xfrm>
              <a:off x="3820100" y="3023072"/>
              <a:ext cx="1303926" cy="491139"/>
              <a:chOff x="3820100" y="3023072"/>
              <a:chExt cx="1303926" cy="491139"/>
            </a:xfrm>
          </p:grpSpPr>
          <p:sp>
            <p:nvSpPr>
              <p:cNvPr id="12640" name="Google Shape;12640;p78"/>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8"/>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2" name="Google Shape;12642;p78"/>
            <p:cNvGrpSpPr/>
            <p:nvPr/>
          </p:nvGrpSpPr>
          <p:grpSpPr>
            <a:xfrm>
              <a:off x="4132439" y="3023645"/>
              <a:ext cx="393633" cy="177096"/>
              <a:chOff x="4132439" y="3023645"/>
              <a:chExt cx="393633" cy="177096"/>
            </a:xfrm>
          </p:grpSpPr>
          <p:sp>
            <p:nvSpPr>
              <p:cNvPr id="12643" name="Google Shape;12643;p78"/>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8"/>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8"/>
            <p:cNvGrpSpPr/>
            <p:nvPr/>
          </p:nvGrpSpPr>
          <p:grpSpPr>
            <a:xfrm>
              <a:off x="3921811" y="3023049"/>
              <a:ext cx="1002397" cy="388943"/>
              <a:chOff x="3921811" y="3023049"/>
              <a:chExt cx="1002397" cy="388943"/>
            </a:xfrm>
          </p:grpSpPr>
          <p:sp>
            <p:nvSpPr>
              <p:cNvPr id="12646" name="Google Shape;12646;p78"/>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8"/>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78"/>
            <p:cNvGrpSpPr/>
            <p:nvPr/>
          </p:nvGrpSpPr>
          <p:grpSpPr>
            <a:xfrm>
              <a:off x="4023645" y="3023049"/>
              <a:ext cx="683032" cy="286722"/>
              <a:chOff x="4023645" y="3023049"/>
              <a:chExt cx="683032" cy="286722"/>
            </a:xfrm>
          </p:grpSpPr>
          <p:sp>
            <p:nvSpPr>
              <p:cNvPr id="12649" name="Google Shape;12649;p78"/>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8"/>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51" name="Google Shape;12651;p78"/>
          <p:cNvGrpSpPr/>
          <p:nvPr/>
        </p:nvGrpSpPr>
        <p:grpSpPr>
          <a:xfrm>
            <a:off x="3215229" y="6676314"/>
            <a:ext cx="1535344" cy="788062"/>
            <a:chOff x="2496310" y="3693351"/>
            <a:chExt cx="1342906" cy="688926"/>
          </a:xfrm>
        </p:grpSpPr>
        <p:grpSp>
          <p:nvGrpSpPr>
            <p:cNvPr id="12652" name="Google Shape;12652;p78"/>
            <p:cNvGrpSpPr/>
            <p:nvPr/>
          </p:nvGrpSpPr>
          <p:grpSpPr>
            <a:xfrm>
              <a:off x="2496310" y="3693351"/>
              <a:ext cx="1342906" cy="688875"/>
              <a:chOff x="2496310" y="3693351"/>
              <a:chExt cx="1342906" cy="688875"/>
            </a:xfrm>
          </p:grpSpPr>
          <p:sp>
            <p:nvSpPr>
              <p:cNvPr id="12653" name="Google Shape;12653;p78"/>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8"/>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8"/>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8"/>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8"/>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8"/>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659" name="Google Shape;12659;p78"/>
              <p:cNvCxnSpPr>
                <a:stCxn id="12657"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12660" name="Google Shape;12660;p78"/>
              <p:cNvCxnSpPr>
                <a:stCxn id="12654"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12661" name="Google Shape;12661;p78"/>
              <p:cNvCxnSpPr>
                <a:stCxn id="12655"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2662" name="Google Shape;12662;p78"/>
              <p:cNvCxnSpPr>
                <a:stCxn id="12658"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12663" name="Google Shape;12663;p78"/>
              <p:cNvCxnSpPr>
                <a:stCxn id="12656"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2664" name="Google Shape;12664;p78"/>
            <p:cNvGrpSpPr/>
            <p:nvPr/>
          </p:nvGrpSpPr>
          <p:grpSpPr>
            <a:xfrm>
              <a:off x="2675275" y="3930557"/>
              <a:ext cx="1003306" cy="451719"/>
              <a:chOff x="2675275" y="4174282"/>
              <a:chExt cx="1003306" cy="451719"/>
            </a:xfrm>
          </p:grpSpPr>
          <p:sp>
            <p:nvSpPr>
              <p:cNvPr id="12665" name="Google Shape;12665;p78"/>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8"/>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8"/>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668" name="Google Shape;12668;p78"/>
          <p:cNvGrpSpPr/>
          <p:nvPr/>
        </p:nvGrpSpPr>
        <p:grpSpPr>
          <a:xfrm>
            <a:off x="2557616" y="4415769"/>
            <a:ext cx="926407" cy="926907"/>
            <a:chOff x="6535625" y="760425"/>
            <a:chExt cx="1665900" cy="1665900"/>
          </a:xfrm>
        </p:grpSpPr>
        <p:sp>
          <p:nvSpPr>
            <p:cNvPr id="12669" name="Google Shape;12669;p78"/>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8"/>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8"/>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8"/>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3" name="Google Shape;12673;p78"/>
          <p:cNvGrpSpPr/>
          <p:nvPr/>
        </p:nvGrpSpPr>
        <p:grpSpPr>
          <a:xfrm>
            <a:off x="4419723" y="5563475"/>
            <a:ext cx="1800821" cy="841893"/>
            <a:chOff x="238125" y="1188750"/>
            <a:chExt cx="7140450" cy="3335550"/>
          </a:xfrm>
        </p:grpSpPr>
        <p:sp>
          <p:nvSpPr>
            <p:cNvPr id="12674" name="Google Shape;12674;p7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78"/>
          <p:cNvGrpSpPr/>
          <p:nvPr/>
        </p:nvGrpSpPr>
        <p:grpSpPr>
          <a:xfrm>
            <a:off x="1319755" y="5593664"/>
            <a:ext cx="1897081" cy="811461"/>
            <a:chOff x="246070" y="1983375"/>
            <a:chExt cx="1440675" cy="615956"/>
          </a:xfrm>
        </p:grpSpPr>
        <p:sp>
          <p:nvSpPr>
            <p:cNvPr id="12680" name="Google Shape;12680;p78"/>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8"/>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8"/>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8"/>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8"/>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8"/>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8"/>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78"/>
          <p:cNvGrpSpPr/>
          <p:nvPr/>
        </p:nvGrpSpPr>
        <p:grpSpPr>
          <a:xfrm>
            <a:off x="5281111" y="2095500"/>
            <a:ext cx="1068558" cy="973729"/>
            <a:chOff x="4204684" y="2104422"/>
            <a:chExt cx="699822" cy="637382"/>
          </a:xfrm>
        </p:grpSpPr>
        <p:grpSp>
          <p:nvGrpSpPr>
            <p:cNvPr id="12688" name="Google Shape;12688;p78"/>
            <p:cNvGrpSpPr/>
            <p:nvPr/>
          </p:nvGrpSpPr>
          <p:grpSpPr>
            <a:xfrm>
              <a:off x="4204684" y="2430067"/>
              <a:ext cx="342957" cy="311738"/>
              <a:chOff x="4204684" y="2430067"/>
              <a:chExt cx="342957" cy="311738"/>
            </a:xfrm>
          </p:grpSpPr>
          <p:sp>
            <p:nvSpPr>
              <p:cNvPr id="12689" name="Google Shape;12689;p78"/>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8"/>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1" name="Google Shape;12691;p78"/>
            <p:cNvGrpSpPr/>
            <p:nvPr/>
          </p:nvGrpSpPr>
          <p:grpSpPr>
            <a:xfrm>
              <a:off x="4561586" y="2430067"/>
              <a:ext cx="342920" cy="311738"/>
              <a:chOff x="4561586" y="2430067"/>
              <a:chExt cx="342920" cy="311738"/>
            </a:xfrm>
          </p:grpSpPr>
          <p:sp>
            <p:nvSpPr>
              <p:cNvPr id="12692" name="Google Shape;12692;p78"/>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8"/>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4" name="Google Shape;12694;p78"/>
            <p:cNvGrpSpPr/>
            <p:nvPr/>
          </p:nvGrpSpPr>
          <p:grpSpPr>
            <a:xfrm>
              <a:off x="4561586" y="2104422"/>
              <a:ext cx="342920" cy="311738"/>
              <a:chOff x="4561586" y="2104422"/>
              <a:chExt cx="342920" cy="311738"/>
            </a:xfrm>
          </p:grpSpPr>
          <p:sp>
            <p:nvSpPr>
              <p:cNvPr id="12695" name="Google Shape;12695;p78"/>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8"/>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78"/>
            <p:cNvGrpSpPr/>
            <p:nvPr/>
          </p:nvGrpSpPr>
          <p:grpSpPr>
            <a:xfrm>
              <a:off x="4204684" y="2104422"/>
              <a:ext cx="342957" cy="311664"/>
              <a:chOff x="4204684" y="2104422"/>
              <a:chExt cx="342957" cy="311664"/>
            </a:xfrm>
          </p:grpSpPr>
          <p:sp>
            <p:nvSpPr>
              <p:cNvPr id="12698" name="Google Shape;12698;p78"/>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8"/>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00" name="Google Shape;12700;p78"/>
          <p:cNvGrpSpPr/>
          <p:nvPr/>
        </p:nvGrpSpPr>
        <p:grpSpPr>
          <a:xfrm>
            <a:off x="4331277" y="2123184"/>
            <a:ext cx="870433" cy="918217"/>
            <a:chOff x="3400515" y="2056248"/>
            <a:chExt cx="698134" cy="735987"/>
          </a:xfrm>
        </p:grpSpPr>
        <p:grpSp>
          <p:nvGrpSpPr>
            <p:cNvPr id="12701" name="Google Shape;12701;p78"/>
            <p:cNvGrpSpPr/>
            <p:nvPr/>
          </p:nvGrpSpPr>
          <p:grpSpPr>
            <a:xfrm>
              <a:off x="3400515" y="2283913"/>
              <a:ext cx="312919" cy="219900"/>
              <a:chOff x="3400515" y="2283913"/>
              <a:chExt cx="312919" cy="219900"/>
            </a:xfrm>
          </p:grpSpPr>
          <p:sp>
            <p:nvSpPr>
              <p:cNvPr id="12702" name="Google Shape;12702;p78"/>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703" name="Google Shape;12703;p78"/>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12704" name="Google Shape;12704;p78"/>
            <p:cNvGrpSpPr/>
            <p:nvPr/>
          </p:nvGrpSpPr>
          <p:grpSpPr>
            <a:xfrm>
              <a:off x="3547823" y="2461089"/>
              <a:ext cx="219900" cy="331146"/>
              <a:chOff x="3547823" y="2461089"/>
              <a:chExt cx="219900" cy="331146"/>
            </a:xfrm>
          </p:grpSpPr>
          <p:sp>
            <p:nvSpPr>
              <p:cNvPr id="12705" name="Google Shape;12705;p78"/>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706" name="Google Shape;12706;p78"/>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12707" name="Google Shape;12707;p78"/>
            <p:cNvGrpSpPr/>
            <p:nvPr/>
          </p:nvGrpSpPr>
          <p:grpSpPr>
            <a:xfrm>
              <a:off x="3734138" y="2461089"/>
              <a:ext cx="219900" cy="331146"/>
              <a:chOff x="3734138" y="2461089"/>
              <a:chExt cx="219900" cy="331146"/>
            </a:xfrm>
          </p:grpSpPr>
          <p:sp>
            <p:nvSpPr>
              <p:cNvPr id="12708" name="Google Shape;12708;p78"/>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709" name="Google Shape;12709;p78"/>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12710" name="Google Shape;12710;p78"/>
            <p:cNvGrpSpPr/>
            <p:nvPr/>
          </p:nvGrpSpPr>
          <p:grpSpPr>
            <a:xfrm>
              <a:off x="3787560" y="2281742"/>
              <a:ext cx="311089" cy="219900"/>
              <a:chOff x="3787560" y="2281742"/>
              <a:chExt cx="311089" cy="219900"/>
            </a:xfrm>
          </p:grpSpPr>
          <p:sp>
            <p:nvSpPr>
              <p:cNvPr id="12711" name="Google Shape;12711;p78"/>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2712" name="Google Shape;12712;p78"/>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12713" name="Google Shape;12713;p78"/>
            <p:cNvGrpSpPr/>
            <p:nvPr/>
          </p:nvGrpSpPr>
          <p:grpSpPr>
            <a:xfrm>
              <a:off x="3637290" y="2056248"/>
              <a:ext cx="219900" cy="330736"/>
              <a:chOff x="3637290" y="2056248"/>
              <a:chExt cx="219900" cy="330736"/>
            </a:xfrm>
          </p:grpSpPr>
          <p:sp>
            <p:nvSpPr>
              <p:cNvPr id="12714" name="Google Shape;12714;p78"/>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2715" name="Google Shape;12715;p78"/>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12716" name="Google Shape;12716;p78"/>
          <p:cNvGrpSpPr/>
          <p:nvPr/>
        </p:nvGrpSpPr>
        <p:grpSpPr>
          <a:xfrm>
            <a:off x="3336890" y="2145629"/>
            <a:ext cx="872680" cy="873264"/>
            <a:chOff x="2565073" y="2075876"/>
            <a:chExt cx="672482" cy="672518"/>
          </a:xfrm>
        </p:grpSpPr>
        <p:sp>
          <p:nvSpPr>
            <p:cNvPr id="12717" name="Google Shape;12717;p78"/>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8"/>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8"/>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8"/>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8"/>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8"/>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3" name="Google Shape;12723;p78"/>
          <p:cNvGrpSpPr/>
          <p:nvPr/>
        </p:nvGrpSpPr>
        <p:grpSpPr>
          <a:xfrm>
            <a:off x="1234987" y="2121671"/>
            <a:ext cx="944704" cy="921284"/>
            <a:chOff x="2679875" y="2361475"/>
            <a:chExt cx="780425" cy="760575"/>
          </a:xfrm>
        </p:grpSpPr>
        <p:sp>
          <p:nvSpPr>
            <p:cNvPr id="12724" name="Google Shape;12724;p78"/>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8"/>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8"/>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0" name="Google Shape;12730;p78"/>
          <p:cNvGrpSpPr/>
          <p:nvPr/>
        </p:nvGrpSpPr>
        <p:grpSpPr>
          <a:xfrm>
            <a:off x="2300961" y="2141041"/>
            <a:ext cx="914572" cy="882336"/>
            <a:chOff x="1706078" y="2092648"/>
            <a:chExt cx="660913" cy="637296"/>
          </a:xfrm>
        </p:grpSpPr>
        <p:sp>
          <p:nvSpPr>
            <p:cNvPr id="12731" name="Google Shape;12731;p78"/>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2" name="Google Shape;12732;p78"/>
            <p:cNvGrpSpPr/>
            <p:nvPr/>
          </p:nvGrpSpPr>
          <p:grpSpPr>
            <a:xfrm>
              <a:off x="1706078" y="2092648"/>
              <a:ext cx="660913" cy="575241"/>
              <a:chOff x="1706078" y="2092648"/>
              <a:chExt cx="660913" cy="575241"/>
            </a:xfrm>
          </p:grpSpPr>
          <p:sp>
            <p:nvSpPr>
              <p:cNvPr id="12733" name="Google Shape;12733;p78"/>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8"/>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8"/>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36" name="Google Shape;12736;p78"/>
          <p:cNvGrpSpPr/>
          <p:nvPr/>
        </p:nvGrpSpPr>
        <p:grpSpPr>
          <a:xfrm>
            <a:off x="5392336" y="1096993"/>
            <a:ext cx="845463" cy="933104"/>
            <a:chOff x="5985650" y="2860025"/>
            <a:chExt cx="1396075" cy="1539775"/>
          </a:xfrm>
        </p:grpSpPr>
        <p:sp>
          <p:nvSpPr>
            <p:cNvPr id="12737" name="Google Shape;12737;p78"/>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8"/>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8"/>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8"/>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8"/>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8"/>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8"/>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8"/>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8"/>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8"/>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8"/>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8"/>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8"/>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8"/>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8"/>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8"/>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8"/>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8"/>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8"/>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8"/>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8"/>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8"/>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8"/>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8"/>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8"/>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8"/>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8"/>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8"/>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8"/>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8"/>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8"/>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8"/>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78"/>
          <p:cNvGrpSpPr/>
          <p:nvPr/>
        </p:nvGrpSpPr>
        <p:grpSpPr>
          <a:xfrm>
            <a:off x="4314623" y="1095231"/>
            <a:ext cx="1005806" cy="936171"/>
            <a:chOff x="3351965" y="1148808"/>
            <a:chExt cx="750770" cy="698375"/>
          </a:xfrm>
        </p:grpSpPr>
        <p:grpSp>
          <p:nvGrpSpPr>
            <p:cNvPr id="12770" name="Google Shape;12770;p78"/>
            <p:cNvGrpSpPr/>
            <p:nvPr/>
          </p:nvGrpSpPr>
          <p:grpSpPr>
            <a:xfrm>
              <a:off x="3586796" y="1148808"/>
              <a:ext cx="294857" cy="286830"/>
              <a:chOff x="3750225" y="1774000"/>
              <a:chExt cx="149575" cy="145525"/>
            </a:xfrm>
          </p:grpSpPr>
          <p:sp>
            <p:nvSpPr>
              <p:cNvPr id="12771" name="Google Shape;12771;p7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7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3" name="Google Shape;12773;p78"/>
            <p:cNvGrpSpPr/>
            <p:nvPr/>
          </p:nvGrpSpPr>
          <p:grpSpPr>
            <a:xfrm>
              <a:off x="3779245" y="1375768"/>
              <a:ext cx="323490" cy="286978"/>
              <a:chOff x="3847850" y="1889150"/>
              <a:chExt cx="164100" cy="145600"/>
            </a:xfrm>
          </p:grpSpPr>
          <p:sp>
            <p:nvSpPr>
              <p:cNvPr id="12774" name="Google Shape;12774;p7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6" name="Google Shape;12776;p78"/>
            <p:cNvGrpSpPr/>
            <p:nvPr/>
          </p:nvGrpSpPr>
          <p:grpSpPr>
            <a:xfrm>
              <a:off x="3351965" y="1330435"/>
              <a:ext cx="295449" cy="285401"/>
              <a:chOff x="3631100" y="1866150"/>
              <a:chExt cx="149875" cy="144800"/>
            </a:xfrm>
          </p:grpSpPr>
          <p:sp>
            <p:nvSpPr>
              <p:cNvPr id="12777" name="Google Shape;12777;p78"/>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8"/>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9" name="Google Shape;12779;p78"/>
            <p:cNvGrpSpPr/>
            <p:nvPr/>
          </p:nvGrpSpPr>
          <p:grpSpPr>
            <a:xfrm>
              <a:off x="3548208" y="1560352"/>
              <a:ext cx="294808" cy="286830"/>
              <a:chOff x="3730650" y="1982800"/>
              <a:chExt cx="149550" cy="145525"/>
            </a:xfrm>
          </p:grpSpPr>
          <p:sp>
            <p:nvSpPr>
              <p:cNvPr id="12780" name="Google Shape;12780;p7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2" name="Google Shape;12782;p78"/>
          <p:cNvGrpSpPr/>
          <p:nvPr/>
        </p:nvGrpSpPr>
        <p:grpSpPr>
          <a:xfrm>
            <a:off x="2425034" y="1057524"/>
            <a:ext cx="664236" cy="1011822"/>
            <a:chOff x="1715404" y="1112080"/>
            <a:chExt cx="642270" cy="977984"/>
          </a:xfrm>
        </p:grpSpPr>
        <p:grpSp>
          <p:nvGrpSpPr>
            <p:cNvPr id="12783" name="Google Shape;12783;p78"/>
            <p:cNvGrpSpPr/>
            <p:nvPr/>
          </p:nvGrpSpPr>
          <p:grpSpPr>
            <a:xfrm>
              <a:off x="1715404" y="1112080"/>
              <a:ext cx="642270" cy="977984"/>
              <a:chOff x="1715404" y="1112080"/>
              <a:chExt cx="642270" cy="977984"/>
            </a:xfrm>
          </p:grpSpPr>
          <p:sp>
            <p:nvSpPr>
              <p:cNvPr id="12784" name="Google Shape;12784;p78"/>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8"/>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6" name="Google Shape;12786;p78"/>
            <p:cNvGrpSpPr/>
            <p:nvPr/>
          </p:nvGrpSpPr>
          <p:grpSpPr>
            <a:xfrm>
              <a:off x="1768927" y="1165603"/>
              <a:ext cx="535225" cy="851367"/>
              <a:chOff x="1768927" y="1165603"/>
              <a:chExt cx="535225" cy="851367"/>
            </a:xfrm>
          </p:grpSpPr>
          <p:sp>
            <p:nvSpPr>
              <p:cNvPr id="12787" name="Google Shape;12787;p78"/>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8"/>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9" name="Google Shape;12789;p78"/>
            <p:cNvGrpSpPr/>
            <p:nvPr/>
          </p:nvGrpSpPr>
          <p:grpSpPr>
            <a:xfrm>
              <a:off x="1822449" y="1219125"/>
              <a:ext cx="428180" cy="718859"/>
              <a:chOff x="1822449" y="1219125"/>
              <a:chExt cx="428180" cy="718859"/>
            </a:xfrm>
          </p:grpSpPr>
          <p:sp>
            <p:nvSpPr>
              <p:cNvPr id="12790" name="Google Shape;12790;p78"/>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8"/>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2" name="Google Shape;12792;p78"/>
            <p:cNvGrpSpPr/>
            <p:nvPr/>
          </p:nvGrpSpPr>
          <p:grpSpPr>
            <a:xfrm>
              <a:off x="1875972" y="1272648"/>
              <a:ext cx="321135" cy="586939"/>
              <a:chOff x="1875972" y="1272648"/>
              <a:chExt cx="321135" cy="586939"/>
            </a:xfrm>
          </p:grpSpPr>
          <p:sp>
            <p:nvSpPr>
              <p:cNvPr id="12793" name="Google Shape;12793;p78"/>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8"/>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95" name="Google Shape;12795;p78"/>
          <p:cNvGrpSpPr/>
          <p:nvPr/>
        </p:nvGrpSpPr>
        <p:grpSpPr>
          <a:xfrm>
            <a:off x="1215364" y="1130765"/>
            <a:ext cx="1059093" cy="865166"/>
            <a:chOff x="732428" y="1198513"/>
            <a:chExt cx="845921" cy="690752"/>
          </a:xfrm>
        </p:grpSpPr>
        <p:grpSp>
          <p:nvGrpSpPr>
            <p:cNvPr id="12796" name="Google Shape;12796;p78"/>
            <p:cNvGrpSpPr/>
            <p:nvPr/>
          </p:nvGrpSpPr>
          <p:grpSpPr>
            <a:xfrm>
              <a:off x="823030" y="1198513"/>
              <a:ext cx="755319" cy="690752"/>
              <a:chOff x="823030" y="1198513"/>
              <a:chExt cx="755319" cy="690752"/>
            </a:xfrm>
          </p:grpSpPr>
          <p:sp>
            <p:nvSpPr>
              <p:cNvPr id="12797" name="Google Shape;12797;p78"/>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8"/>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78"/>
            <p:cNvGrpSpPr/>
            <p:nvPr/>
          </p:nvGrpSpPr>
          <p:grpSpPr>
            <a:xfrm>
              <a:off x="732428" y="1239937"/>
              <a:ext cx="739912" cy="607886"/>
              <a:chOff x="732428" y="1239937"/>
              <a:chExt cx="739912" cy="607886"/>
            </a:xfrm>
          </p:grpSpPr>
          <p:sp>
            <p:nvSpPr>
              <p:cNvPr id="12800" name="Google Shape;12800;p78"/>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8"/>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2" name="Google Shape;12802;p78"/>
            <p:cNvGrpSpPr/>
            <p:nvPr/>
          </p:nvGrpSpPr>
          <p:grpSpPr>
            <a:xfrm>
              <a:off x="732428" y="1277018"/>
              <a:ext cx="702832" cy="533758"/>
              <a:chOff x="732428" y="1277018"/>
              <a:chExt cx="702832" cy="533758"/>
            </a:xfrm>
          </p:grpSpPr>
          <p:sp>
            <p:nvSpPr>
              <p:cNvPr id="12803" name="Google Shape;12803;p78"/>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8"/>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5" name="Google Shape;12805;p78"/>
            <p:cNvGrpSpPr/>
            <p:nvPr/>
          </p:nvGrpSpPr>
          <p:grpSpPr>
            <a:xfrm>
              <a:off x="931170" y="1306653"/>
              <a:ext cx="647179" cy="474455"/>
              <a:chOff x="931170" y="1306653"/>
              <a:chExt cx="647179" cy="474455"/>
            </a:xfrm>
          </p:grpSpPr>
          <p:sp>
            <p:nvSpPr>
              <p:cNvPr id="12806" name="Google Shape;12806;p78"/>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8"/>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08" name="Google Shape;12808;p78"/>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9" name="Google Shape;12809;p78"/>
          <p:cNvGrpSpPr/>
          <p:nvPr/>
        </p:nvGrpSpPr>
        <p:grpSpPr>
          <a:xfrm>
            <a:off x="3240066" y="1078372"/>
            <a:ext cx="924097" cy="969982"/>
            <a:chOff x="2496269" y="1171698"/>
            <a:chExt cx="761953" cy="799392"/>
          </a:xfrm>
        </p:grpSpPr>
        <p:grpSp>
          <p:nvGrpSpPr>
            <p:cNvPr id="12810" name="Google Shape;12810;p78"/>
            <p:cNvGrpSpPr/>
            <p:nvPr/>
          </p:nvGrpSpPr>
          <p:grpSpPr>
            <a:xfrm>
              <a:off x="2496269" y="1171698"/>
              <a:ext cx="761953" cy="723022"/>
              <a:chOff x="2496269" y="1171698"/>
              <a:chExt cx="761953" cy="723022"/>
            </a:xfrm>
          </p:grpSpPr>
          <p:sp>
            <p:nvSpPr>
              <p:cNvPr id="12811" name="Google Shape;12811;p78"/>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8"/>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3" name="Google Shape;12813;p78"/>
              <p:cNvGrpSpPr/>
              <p:nvPr/>
            </p:nvGrpSpPr>
            <p:grpSpPr>
              <a:xfrm>
                <a:off x="2496269" y="1171698"/>
                <a:ext cx="761953" cy="723022"/>
                <a:chOff x="2496269" y="1120652"/>
                <a:chExt cx="761953" cy="723022"/>
              </a:xfrm>
            </p:grpSpPr>
            <p:grpSp>
              <p:nvGrpSpPr>
                <p:cNvPr id="12814" name="Google Shape;12814;p78"/>
                <p:cNvGrpSpPr/>
                <p:nvPr/>
              </p:nvGrpSpPr>
              <p:grpSpPr>
                <a:xfrm>
                  <a:off x="2496269" y="1120652"/>
                  <a:ext cx="761953" cy="723022"/>
                  <a:chOff x="2496269" y="1120652"/>
                  <a:chExt cx="761953" cy="723022"/>
                </a:xfrm>
              </p:grpSpPr>
              <p:grpSp>
                <p:nvGrpSpPr>
                  <p:cNvPr id="12815" name="Google Shape;12815;p78"/>
                  <p:cNvGrpSpPr/>
                  <p:nvPr/>
                </p:nvGrpSpPr>
                <p:grpSpPr>
                  <a:xfrm>
                    <a:off x="2496269" y="1304589"/>
                    <a:ext cx="407089" cy="305057"/>
                    <a:chOff x="2496269" y="1304589"/>
                    <a:chExt cx="407089" cy="305057"/>
                  </a:xfrm>
                </p:grpSpPr>
                <p:sp>
                  <p:nvSpPr>
                    <p:cNvPr id="12816" name="Google Shape;12816;p78"/>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8"/>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8" name="Google Shape;12818;p78"/>
                  <p:cNvGrpSpPr/>
                  <p:nvPr/>
                </p:nvGrpSpPr>
                <p:grpSpPr>
                  <a:xfrm>
                    <a:off x="2586468" y="1493376"/>
                    <a:ext cx="358850" cy="349656"/>
                    <a:chOff x="2586468" y="1493376"/>
                    <a:chExt cx="358850" cy="349656"/>
                  </a:xfrm>
                </p:grpSpPr>
                <p:sp>
                  <p:nvSpPr>
                    <p:cNvPr id="12819" name="Google Shape;12819;p78"/>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8"/>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78"/>
                  <p:cNvGrpSpPr/>
                  <p:nvPr/>
                </p:nvGrpSpPr>
                <p:grpSpPr>
                  <a:xfrm>
                    <a:off x="2807939" y="1494024"/>
                    <a:ext cx="358857" cy="349650"/>
                    <a:chOff x="2807939" y="1494024"/>
                    <a:chExt cx="358857" cy="349650"/>
                  </a:xfrm>
                </p:grpSpPr>
                <p:sp>
                  <p:nvSpPr>
                    <p:cNvPr id="12822" name="Google Shape;12822;p78"/>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8"/>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78"/>
                  <p:cNvGrpSpPr/>
                  <p:nvPr/>
                </p:nvGrpSpPr>
                <p:grpSpPr>
                  <a:xfrm>
                    <a:off x="2851133" y="1305635"/>
                    <a:ext cx="407089" cy="305057"/>
                    <a:chOff x="2851133" y="1305635"/>
                    <a:chExt cx="407089" cy="305057"/>
                  </a:xfrm>
                </p:grpSpPr>
                <p:sp>
                  <p:nvSpPr>
                    <p:cNvPr id="12825" name="Google Shape;12825;p78"/>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8"/>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7" name="Google Shape;12827;p78"/>
                  <p:cNvGrpSpPr/>
                  <p:nvPr/>
                </p:nvGrpSpPr>
                <p:grpSpPr>
                  <a:xfrm>
                    <a:off x="2727495" y="1120652"/>
                    <a:ext cx="300271" cy="396358"/>
                    <a:chOff x="2727495" y="1120652"/>
                    <a:chExt cx="300271" cy="396358"/>
                  </a:xfrm>
                </p:grpSpPr>
                <p:sp>
                  <p:nvSpPr>
                    <p:cNvPr id="12828" name="Google Shape;12828;p78"/>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8"/>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30" name="Google Shape;12830;p78"/>
                <p:cNvGrpSpPr/>
                <p:nvPr/>
              </p:nvGrpSpPr>
              <p:grpSpPr>
                <a:xfrm>
                  <a:off x="2722305" y="1350460"/>
                  <a:ext cx="308357" cy="308344"/>
                  <a:chOff x="2722305" y="1350460"/>
                  <a:chExt cx="308357" cy="308344"/>
                </a:xfrm>
              </p:grpSpPr>
              <p:sp>
                <p:nvSpPr>
                  <p:cNvPr id="12831" name="Google Shape;12831;p78"/>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2" name="Google Shape;12832;p78"/>
                  <p:cNvGrpSpPr/>
                  <p:nvPr/>
                </p:nvGrpSpPr>
                <p:grpSpPr>
                  <a:xfrm>
                    <a:off x="2725064" y="1364529"/>
                    <a:ext cx="297954" cy="280182"/>
                    <a:chOff x="2725064" y="1364529"/>
                    <a:chExt cx="297954" cy="280182"/>
                  </a:xfrm>
                </p:grpSpPr>
                <p:sp>
                  <p:nvSpPr>
                    <p:cNvPr id="12833" name="Google Shape;12833;p78"/>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8"/>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8"/>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8"/>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8"/>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12838" name="Google Shape;12838;p78"/>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8"/>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8"/>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8"/>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8"/>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3" name="Google Shape;12843;p78"/>
          <p:cNvGrpSpPr/>
          <p:nvPr/>
        </p:nvGrpSpPr>
        <p:grpSpPr>
          <a:xfrm>
            <a:off x="4909375" y="6673402"/>
            <a:ext cx="1480940" cy="830454"/>
            <a:chOff x="238125" y="1335475"/>
            <a:chExt cx="5418735" cy="3034175"/>
          </a:xfrm>
        </p:grpSpPr>
        <p:sp>
          <p:nvSpPr>
            <p:cNvPr id="12844" name="Google Shape;12844;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7" name="Google Shape;12847;p78"/>
          <p:cNvGrpSpPr/>
          <p:nvPr/>
        </p:nvGrpSpPr>
        <p:grpSpPr>
          <a:xfrm>
            <a:off x="4909357" y="6679652"/>
            <a:ext cx="1492862" cy="836522"/>
            <a:chOff x="238125" y="1335475"/>
            <a:chExt cx="5418735" cy="3034175"/>
          </a:xfrm>
        </p:grpSpPr>
        <p:sp>
          <p:nvSpPr>
            <p:cNvPr id="12848" name="Google Shape;12848;p7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78"/>
          <p:cNvGrpSpPr/>
          <p:nvPr/>
        </p:nvGrpSpPr>
        <p:grpSpPr>
          <a:xfrm>
            <a:off x="5297964" y="8871322"/>
            <a:ext cx="353331" cy="774937"/>
            <a:chOff x="241025" y="3151575"/>
            <a:chExt cx="293855" cy="644170"/>
          </a:xfrm>
        </p:grpSpPr>
        <p:sp>
          <p:nvSpPr>
            <p:cNvPr id="12852" name="Google Shape;12852;p78"/>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8"/>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4" name="Google Shape;12854;p78"/>
          <p:cNvGrpSpPr/>
          <p:nvPr/>
        </p:nvGrpSpPr>
        <p:grpSpPr>
          <a:xfrm>
            <a:off x="1927743" y="8823733"/>
            <a:ext cx="1656378" cy="834851"/>
            <a:chOff x="2989235" y="8787316"/>
            <a:chExt cx="1709192" cy="861115"/>
          </a:xfrm>
        </p:grpSpPr>
        <p:grpSp>
          <p:nvGrpSpPr>
            <p:cNvPr id="12855" name="Google Shape;12855;p78"/>
            <p:cNvGrpSpPr/>
            <p:nvPr/>
          </p:nvGrpSpPr>
          <p:grpSpPr>
            <a:xfrm>
              <a:off x="3580576" y="8787316"/>
              <a:ext cx="526833" cy="449216"/>
              <a:chOff x="2957425" y="238100"/>
              <a:chExt cx="1910200" cy="1628775"/>
            </a:xfrm>
          </p:grpSpPr>
          <p:sp>
            <p:nvSpPr>
              <p:cNvPr id="12856" name="Google Shape;12856;p78"/>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8"/>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8"/>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8"/>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8"/>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8"/>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8"/>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8"/>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8"/>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8"/>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6" name="Google Shape;12866;p78"/>
            <p:cNvGrpSpPr/>
            <p:nvPr/>
          </p:nvGrpSpPr>
          <p:grpSpPr>
            <a:xfrm>
              <a:off x="2989235" y="9365481"/>
              <a:ext cx="669443" cy="282950"/>
              <a:chOff x="851875" y="4745310"/>
              <a:chExt cx="1724925" cy="729065"/>
            </a:xfrm>
          </p:grpSpPr>
          <p:sp>
            <p:nvSpPr>
              <p:cNvPr id="12867" name="Google Shape;12867;p78"/>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8"/>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78"/>
            <p:cNvGrpSpPr/>
            <p:nvPr/>
          </p:nvGrpSpPr>
          <p:grpSpPr>
            <a:xfrm>
              <a:off x="4057480" y="9422473"/>
              <a:ext cx="640947" cy="225958"/>
              <a:chOff x="3604375" y="4892160"/>
              <a:chExt cx="1651500" cy="582215"/>
            </a:xfrm>
          </p:grpSpPr>
          <p:sp>
            <p:nvSpPr>
              <p:cNvPr id="12870" name="Google Shape;12870;p78"/>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8"/>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78"/>
            <p:cNvGrpSpPr/>
            <p:nvPr/>
          </p:nvGrpSpPr>
          <p:grpSpPr>
            <a:xfrm>
              <a:off x="3558966" y="9206870"/>
              <a:ext cx="569741" cy="441561"/>
              <a:chOff x="2319875" y="4336625"/>
              <a:chExt cx="1468025" cy="1137750"/>
            </a:xfrm>
          </p:grpSpPr>
          <p:sp>
            <p:nvSpPr>
              <p:cNvPr id="12873" name="Google Shape;12873;p78"/>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8"/>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875" name="Google Shape;12875;p78"/>
          <p:cNvSpPr/>
          <p:nvPr/>
        </p:nvSpPr>
        <p:spPr>
          <a:xfrm>
            <a:off x="1828681" y="7827181"/>
            <a:ext cx="614249" cy="678492"/>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879" name="Shape 12879"/>
        <p:cNvGrpSpPr/>
        <p:nvPr/>
      </p:nvGrpSpPr>
      <p:grpSpPr>
        <a:xfrm>
          <a:off x="0" y="0"/>
          <a:ext cx="0" cy="0"/>
          <a:chOff x="0" y="0"/>
          <a:chExt cx="0" cy="0"/>
        </a:xfrm>
      </p:grpSpPr>
      <p:grpSp>
        <p:nvGrpSpPr>
          <p:cNvPr id="12880" name="Google Shape;12880;p79"/>
          <p:cNvGrpSpPr/>
          <p:nvPr/>
        </p:nvGrpSpPr>
        <p:grpSpPr>
          <a:xfrm>
            <a:off x="3078007" y="8489211"/>
            <a:ext cx="3067639" cy="975104"/>
            <a:chOff x="238125" y="1725700"/>
            <a:chExt cx="7139025" cy="2260325"/>
          </a:xfrm>
        </p:grpSpPr>
        <p:sp>
          <p:nvSpPr>
            <p:cNvPr id="12881" name="Google Shape;12881;p79"/>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9"/>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9"/>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9"/>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9"/>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9"/>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9"/>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9"/>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9"/>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9"/>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79"/>
          <p:cNvGrpSpPr/>
          <p:nvPr/>
        </p:nvGrpSpPr>
        <p:grpSpPr>
          <a:xfrm>
            <a:off x="1415808" y="8424061"/>
            <a:ext cx="1656392" cy="1042872"/>
            <a:chOff x="4351371" y="3547942"/>
            <a:chExt cx="1345130" cy="843475"/>
          </a:xfrm>
        </p:grpSpPr>
        <p:grpSp>
          <p:nvGrpSpPr>
            <p:cNvPr id="12892" name="Google Shape;12892;p79"/>
            <p:cNvGrpSpPr/>
            <p:nvPr/>
          </p:nvGrpSpPr>
          <p:grpSpPr>
            <a:xfrm>
              <a:off x="4351371" y="4209917"/>
              <a:ext cx="1345130" cy="181500"/>
              <a:chOff x="4351371" y="4209917"/>
              <a:chExt cx="1345130" cy="181500"/>
            </a:xfrm>
          </p:grpSpPr>
          <p:sp>
            <p:nvSpPr>
              <p:cNvPr id="12893" name="Google Shape;12893;p79"/>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94" name="Google Shape;12894;p79"/>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12895" name="Google Shape;12895;p79"/>
            <p:cNvGrpSpPr/>
            <p:nvPr/>
          </p:nvGrpSpPr>
          <p:grpSpPr>
            <a:xfrm>
              <a:off x="4403010" y="3985221"/>
              <a:ext cx="1109518" cy="181500"/>
              <a:chOff x="4403010" y="3985221"/>
              <a:chExt cx="1109518" cy="181500"/>
            </a:xfrm>
          </p:grpSpPr>
          <p:sp>
            <p:nvSpPr>
              <p:cNvPr id="12896" name="Google Shape;12896;p79"/>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897" name="Google Shape;12897;p79"/>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12898" name="Google Shape;12898;p79"/>
            <p:cNvGrpSpPr/>
            <p:nvPr/>
          </p:nvGrpSpPr>
          <p:grpSpPr>
            <a:xfrm>
              <a:off x="4618704" y="3766582"/>
              <a:ext cx="807858" cy="181500"/>
              <a:chOff x="4618704" y="3766582"/>
              <a:chExt cx="807858" cy="181500"/>
            </a:xfrm>
          </p:grpSpPr>
          <p:sp>
            <p:nvSpPr>
              <p:cNvPr id="12899" name="Google Shape;12899;p79"/>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00" name="Google Shape;12900;p79"/>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12901" name="Google Shape;12901;p79"/>
            <p:cNvGrpSpPr/>
            <p:nvPr/>
          </p:nvGrpSpPr>
          <p:grpSpPr>
            <a:xfrm>
              <a:off x="4735238" y="3547942"/>
              <a:ext cx="462839" cy="181500"/>
              <a:chOff x="4735238" y="3547942"/>
              <a:chExt cx="462839" cy="181500"/>
            </a:xfrm>
          </p:grpSpPr>
          <p:sp>
            <p:nvSpPr>
              <p:cNvPr id="12902" name="Google Shape;12902;p79"/>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903" name="Google Shape;12903;p79"/>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12904" name="Google Shape;12904;p79"/>
          <p:cNvGrpSpPr/>
          <p:nvPr/>
        </p:nvGrpSpPr>
        <p:grpSpPr>
          <a:xfrm>
            <a:off x="1578488" y="1074778"/>
            <a:ext cx="2106010" cy="1972694"/>
            <a:chOff x="729238" y="1179665"/>
            <a:chExt cx="1636117" cy="1526144"/>
          </a:xfrm>
        </p:grpSpPr>
        <p:grpSp>
          <p:nvGrpSpPr>
            <p:cNvPr id="12905" name="Google Shape;12905;p79"/>
            <p:cNvGrpSpPr/>
            <p:nvPr/>
          </p:nvGrpSpPr>
          <p:grpSpPr>
            <a:xfrm>
              <a:off x="729238" y="1179665"/>
              <a:ext cx="80700" cy="1526144"/>
              <a:chOff x="729238" y="1179665"/>
              <a:chExt cx="80700" cy="1526144"/>
            </a:xfrm>
          </p:grpSpPr>
          <p:sp>
            <p:nvSpPr>
              <p:cNvPr id="12906" name="Google Shape;12906;p79"/>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9"/>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9"/>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9"/>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7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7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6" name="Google Shape;12916;p79"/>
            <p:cNvGrpSpPr/>
            <p:nvPr/>
          </p:nvGrpSpPr>
          <p:grpSpPr>
            <a:xfrm>
              <a:off x="903098" y="1179665"/>
              <a:ext cx="80700" cy="1526144"/>
              <a:chOff x="903098" y="1179665"/>
              <a:chExt cx="80700" cy="1526144"/>
            </a:xfrm>
          </p:grpSpPr>
          <p:sp>
            <p:nvSpPr>
              <p:cNvPr id="12917" name="Google Shape;12917;p79"/>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9"/>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9"/>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9"/>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9"/>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9"/>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79"/>
            <p:cNvGrpSpPr/>
            <p:nvPr/>
          </p:nvGrpSpPr>
          <p:grpSpPr>
            <a:xfrm>
              <a:off x="1076958" y="1179665"/>
              <a:ext cx="80700" cy="1526144"/>
              <a:chOff x="1076958" y="1179665"/>
              <a:chExt cx="80700" cy="1526144"/>
            </a:xfrm>
          </p:grpSpPr>
          <p:sp>
            <p:nvSpPr>
              <p:cNvPr id="12928" name="Google Shape;12928;p79"/>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9"/>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9"/>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9"/>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9"/>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9"/>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9"/>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79"/>
            <p:cNvGrpSpPr/>
            <p:nvPr/>
          </p:nvGrpSpPr>
          <p:grpSpPr>
            <a:xfrm>
              <a:off x="1247707" y="1179665"/>
              <a:ext cx="80700" cy="1526144"/>
              <a:chOff x="1247707" y="1179665"/>
              <a:chExt cx="80700" cy="1526144"/>
            </a:xfrm>
          </p:grpSpPr>
          <p:sp>
            <p:nvSpPr>
              <p:cNvPr id="12939" name="Google Shape;12939;p79"/>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9"/>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9"/>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7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9" name="Google Shape;12949;p79"/>
            <p:cNvGrpSpPr/>
            <p:nvPr/>
          </p:nvGrpSpPr>
          <p:grpSpPr>
            <a:xfrm>
              <a:off x="1421567" y="1179665"/>
              <a:ext cx="80700" cy="1526144"/>
              <a:chOff x="1421567" y="1179665"/>
              <a:chExt cx="80700" cy="1526144"/>
            </a:xfrm>
          </p:grpSpPr>
          <p:sp>
            <p:nvSpPr>
              <p:cNvPr id="12950" name="Google Shape;12950;p79"/>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9"/>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9"/>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9"/>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9"/>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9"/>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9"/>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9"/>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0" name="Google Shape;12960;p79"/>
            <p:cNvGrpSpPr/>
            <p:nvPr/>
          </p:nvGrpSpPr>
          <p:grpSpPr>
            <a:xfrm>
              <a:off x="1592327" y="1179665"/>
              <a:ext cx="80700" cy="1526144"/>
              <a:chOff x="1592327" y="1179665"/>
              <a:chExt cx="80700" cy="1526144"/>
            </a:xfrm>
          </p:grpSpPr>
          <p:sp>
            <p:nvSpPr>
              <p:cNvPr id="12961" name="Google Shape;12961;p79"/>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9"/>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9"/>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9"/>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9"/>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79"/>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79"/>
            <p:cNvGrpSpPr/>
            <p:nvPr/>
          </p:nvGrpSpPr>
          <p:grpSpPr>
            <a:xfrm>
              <a:off x="1766187" y="1179665"/>
              <a:ext cx="80700" cy="1526144"/>
              <a:chOff x="1766187" y="1179665"/>
              <a:chExt cx="80700" cy="1526144"/>
            </a:xfrm>
          </p:grpSpPr>
          <p:sp>
            <p:nvSpPr>
              <p:cNvPr id="12972" name="Google Shape;12972;p79"/>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9"/>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9"/>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9"/>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9"/>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9"/>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9"/>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9"/>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9"/>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2" name="Google Shape;12982;p79"/>
            <p:cNvGrpSpPr/>
            <p:nvPr/>
          </p:nvGrpSpPr>
          <p:grpSpPr>
            <a:xfrm>
              <a:off x="1936935" y="1179665"/>
              <a:ext cx="80700" cy="1526144"/>
              <a:chOff x="1936935" y="1179665"/>
              <a:chExt cx="80700" cy="1526144"/>
            </a:xfrm>
          </p:grpSpPr>
          <p:sp>
            <p:nvSpPr>
              <p:cNvPr id="12983" name="Google Shape;12983;p79"/>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9"/>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9"/>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9"/>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9"/>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7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3" name="Google Shape;12993;p79"/>
            <p:cNvGrpSpPr/>
            <p:nvPr/>
          </p:nvGrpSpPr>
          <p:grpSpPr>
            <a:xfrm>
              <a:off x="2110795" y="1179665"/>
              <a:ext cx="80700" cy="1526144"/>
              <a:chOff x="2110795" y="1179665"/>
              <a:chExt cx="80700" cy="1526144"/>
            </a:xfrm>
          </p:grpSpPr>
          <p:sp>
            <p:nvSpPr>
              <p:cNvPr id="12994" name="Google Shape;12994;p79"/>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9"/>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9"/>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9"/>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4" name="Google Shape;13004;p79"/>
            <p:cNvGrpSpPr/>
            <p:nvPr/>
          </p:nvGrpSpPr>
          <p:grpSpPr>
            <a:xfrm>
              <a:off x="2284655" y="1179665"/>
              <a:ext cx="80700" cy="1526144"/>
              <a:chOff x="2284655" y="1179665"/>
              <a:chExt cx="80700" cy="1526144"/>
            </a:xfrm>
          </p:grpSpPr>
          <p:sp>
            <p:nvSpPr>
              <p:cNvPr id="13005" name="Google Shape;13005;p79"/>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9"/>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9"/>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9"/>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9"/>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9"/>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15" name="Google Shape;13015;p79"/>
          <p:cNvGrpSpPr/>
          <p:nvPr/>
        </p:nvGrpSpPr>
        <p:grpSpPr>
          <a:xfrm>
            <a:off x="4191318" y="1107408"/>
            <a:ext cx="1756060" cy="1424617"/>
            <a:chOff x="2623904" y="1198803"/>
            <a:chExt cx="1364248" cy="1102133"/>
          </a:xfrm>
        </p:grpSpPr>
        <p:grpSp>
          <p:nvGrpSpPr>
            <p:cNvPr id="13016" name="Google Shape;13016;p79"/>
            <p:cNvGrpSpPr/>
            <p:nvPr/>
          </p:nvGrpSpPr>
          <p:grpSpPr>
            <a:xfrm>
              <a:off x="2623907" y="1198803"/>
              <a:ext cx="1364245" cy="273000"/>
              <a:chOff x="2623907" y="1198803"/>
              <a:chExt cx="1364245" cy="273000"/>
            </a:xfrm>
          </p:grpSpPr>
          <p:sp>
            <p:nvSpPr>
              <p:cNvPr id="13017" name="Google Shape;13017;p7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9"/>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2" name="Google Shape;13022;p79"/>
            <p:cNvGrpSpPr/>
            <p:nvPr/>
          </p:nvGrpSpPr>
          <p:grpSpPr>
            <a:xfrm>
              <a:off x="2623904" y="1476964"/>
              <a:ext cx="1364245" cy="273000"/>
              <a:chOff x="2623904" y="1476964"/>
              <a:chExt cx="1364245" cy="273000"/>
            </a:xfrm>
          </p:grpSpPr>
          <p:sp>
            <p:nvSpPr>
              <p:cNvPr id="13023" name="Google Shape;13023;p7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9"/>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9"/>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9"/>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79"/>
            <p:cNvGrpSpPr/>
            <p:nvPr/>
          </p:nvGrpSpPr>
          <p:grpSpPr>
            <a:xfrm>
              <a:off x="2623907" y="1749775"/>
              <a:ext cx="1364245" cy="273000"/>
              <a:chOff x="2623907" y="1749775"/>
              <a:chExt cx="1364245" cy="273000"/>
            </a:xfrm>
          </p:grpSpPr>
          <p:sp>
            <p:nvSpPr>
              <p:cNvPr id="13029" name="Google Shape;13029;p7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9"/>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9"/>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4" name="Google Shape;13034;p79"/>
            <p:cNvGrpSpPr/>
            <p:nvPr/>
          </p:nvGrpSpPr>
          <p:grpSpPr>
            <a:xfrm>
              <a:off x="2623904" y="2027936"/>
              <a:ext cx="1364245" cy="273000"/>
              <a:chOff x="2623904" y="2027936"/>
              <a:chExt cx="1364245" cy="273000"/>
            </a:xfrm>
          </p:grpSpPr>
          <p:sp>
            <p:nvSpPr>
              <p:cNvPr id="13035" name="Google Shape;13035;p7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040" name="Google Shape;13040;p79"/>
          <p:cNvGrpSpPr/>
          <p:nvPr/>
        </p:nvGrpSpPr>
        <p:grpSpPr>
          <a:xfrm>
            <a:off x="4172204" y="2964531"/>
            <a:ext cx="1785447" cy="205420"/>
            <a:chOff x="3200660" y="2180272"/>
            <a:chExt cx="2563824" cy="378237"/>
          </a:xfrm>
        </p:grpSpPr>
        <p:sp>
          <p:nvSpPr>
            <p:cNvPr id="13041" name="Google Shape;13041;p7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9" name="Google Shape;13059;p79"/>
          <p:cNvGrpSpPr/>
          <p:nvPr/>
        </p:nvGrpSpPr>
        <p:grpSpPr>
          <a:xfrm>
            <a:off x="4165419" y="3322684"/>
            <a:ext cx="1787536" cy="206037"/>
            <a:chOff x="3530150" y="2790075"/>
            <a:chExt cx="1962600" cy="225300"/>
          </a:xfrm>
        </p:grpSpPr>
        <p:sp>
          <p:nvSpPr>
            <p:cNvPr id="13060" name="Google Shape;13060;p79"/>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9"/>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2" name="Google Shape;13062;p79"/>
          <p:cNvGrpSpPr/>
          <p:nvPr/>
        </p:nvGrpSpPr>
        <p:grpSpPr>
          <a:xfrm>
            <a:off x="4166854" y="3683111"/>
            <a:ext cx="1815431" cy="199061"/>
            <a:chOff x="3558802" y="4011244"/>
            <a:chExt cx="1866000" cy="111600"/>
          </a:xfrm>
        </p:grpSpPr>
        <p:sp>
          <p:nvSpPr>
            <p:cNvPr id="13063" name="Google Shape;13063;p79"/>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9"/>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5" name="Google Shape;13065;p79"/>
          <p:cNvGrpSpPr/>
          <p:nvPr/>
        </p:nvGrpSpPr>
        <p:grpSpPr>
          <a:xfrm>
            <a:off x="4165974" y="2656159"/>
            <a:ext cx="1778591" cy="154563"/>
            <a:chOff x="3465975" y="2270258"/>
            <a:chExt cx="1986364" cy="171947"/>
          </a:xfrm>
        </p:grpSpPr>
        <p:sp>
          <p:nvSpPr>
            <p:cNvPr id="13066" name="Google Shape;13066;p7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9"/>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9"/>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9"/>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9"/>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9"/>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4" name="Google Shape;13074;p79"/>
          <p:cNvGrpSpPr/>
          <p:nvPr/>
        </p:nvGrpSpPr>
        <p:grpSpPr>
          <a:xfrm>
            <a:off x="4181004" y="4419705"/>
            <a:ext cx="1762224" cy="252512"/>
            <a:chOff x="723300" y="4253549"/>
            <a:chExt cx="2276482" cy="324900"/>
          </a:xfrm>
        </p:grpSpPr>
        <p:sp>
          <p:nvSpPr>
            <p:cNvPr id="13075" name="Google Shape;13075;p7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9"/>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79"/>
          <p:cNvGrpSpPr/>
          <p:nvPr/>
        </p:nvGrpSpPr>
        <p:grpSpPr>
          <a:xfrm>
            <a:off x="4167572" y="4033759"/>
            <a:ext cx="1787360" cy="232694"/>
            <a:chOff x="705948" y="3788465"/>
            <a:chExt cx="2308953" cy="299400"/>
          </a:xfrm>
        </p:grpSpPr>
        <p:sp>
          <p:nvSpPr>
            <p:cNvPr id="13081" name="Google Shape;13081;p7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9"/>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9"/>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79"/>
          <p:cNvGrpSpPr/>
          <p:nvPr/>
        </p:nvGrpSpPr>
        <p:grpSpPr>
          <a:xfrm>
            <a:off x="4227575" y="4821692"/>
            <a:ext cx="1676814" cy="379561"/>
            <a:chOff x="2658741" y="4097347"/>
            <a:chExt cx="1304609" cy="294074"/>
          </a:xfrm>
        </p:grpSpPr>
        <p:grpSp>
          <p:nvGrpSpPr>
            <p:cNvPr id="13087" name="Google Shape;13087;p79"/>
            <p:cNvGrpSpPr/>
            <p:nvPr/>
          </p:nvGrpSpPr>
          <p:grpSpPr>
            <a:xfrm>
              <a:off x="2658741" y="4097347"/>
              <a:ext cx="118572" cy="294074"/>
              <a:chOff x="3343310" y="4475555"/>
              <a:chExt cx="127717" cy="316753"/>
            </a:xfrm>
          </p:grpSpPr>
          <p:sp>
            <p:nvSpPr>
              <p:cNvPr id="13088" name="Google Shape;13088;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0" name="Google Shape;13090;p79"/>
            <p:cNvGrpSpPr/>
            <p:nvPr/>
          </p:nvGrpSpPr>
          <p:grpSpPr>
            <a:xfrm>
              <a:off x="3815519" y="4098388"/>
              <a:ext cx="147831" cy="291991"/>
              <a:chOff x="3527539" y="4476677"/>
              <a:chExt cx="159232" cy="314510"/>
            </a:xfrm>
          </p:grpSpPr>
          <p:sp>
            <p:nvSpPr>
              <p:cNvPr id="13091" name="Google Shape;13091;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79"/>
            <p:cNvGrpSpPr/>
            <p:nvPr/>
          </p:nvGrpSpPr>
          <p:grpSpPr>
            <a:xfrm>
              <a:off x="3511696" y="4098388"/>
              <a:ext cx="147831" cy="291991"/>
              <a:chOff x="3527539" y="4476677"/>
              <a:chExt cx="159232" cy="314510"/>
            </a:xfrm>
          </p:grpSpPr>
          <p:sp>
            <p:nvSpPr>
              <p:cNvPr id="13094" name="Google Shape;13094;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6" name="Google Shape;13096;p79"/>
            <p:cNvGrpSpPr/>
            <p:nvPr/>
          </p:nvGrpSpPr>
          <p:grpSpPr>
            <a:xfrm>
              <a:off x="3207874" y="4098388"/>
              <a:ext cx="147831" cy="291991"/>
              <a:chOff x="3527539" y="4476677"/>
              <a:chExt cx="159232" cy="314510"/>
            </a:xfrm>
          </p:grpSpPr>
          <p:sp>
            <p:nvSpPr>
              <p:cNvPr id="13097" name="Google Shape;13097;p7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7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9" name="Google Shape;13099;p79"/>
            <p:cNvGrpSpPr/>
            <p:nvPr/>
          </p:nvGrpSpPr>
          <p:grpSpPr>
            <a:xfrm>
              <a:off x="2933305" y="4097347"/>
              <a:ext cx="118572" cy="294074"/>
              <a:chOff x="3343310" y="4475555"/>
              <a:chExt cx="127717" cy="316753"/>
            </a:xfrm>
          </p:grpSpPr>
          <p:sp>
            <p:nvSpPr>
              <p:cNvPr id="13100" name="Google Shape;13100;p7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102" name="Google Shape;13102;p79"/>
          <p:cNvGrpSpPr/>
          <p:nvPr/>
        </p:nvGrpSpPr>
        <p:grpSpPr>
          <a:xfrm>
            <a:off x="1578476" y="3206054"/>
            <a:ext cx="2182285" cy="2017538"/>
            <a:chOff x="727421" y="2828315"/>
            <a:chExt cx="1695374" cy="1560837"/>
          </a:xfrm>
        </p:grpSpPr>
        <p:grpSp>
          <p:nvGrpSpPr>
            <p:cNvPr id="13103" name="Google Shape;13103;p79"/>
            <p:cNvGrpSpPr/>
            <p:nvPr/>
          </p:nvGrpSpPr>
          <p:grpSpPr>
            <a:xfrm>
              <a:off x="727421" y="2828315"/>
              <a:ext cx="1695374" cy="1560837"/>
              <a:chOff x="734799" y="2782450"/>
              <a:chExt cx="1571100" cy="1577400"/>
            </a:xfrm>
          </p:grpSpPr>
          <p:cxnSp>
            <p:nvCxnSpPr>
              <p:cNvPr id="13104" name="Google Shape;13104;p7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3105" name="Google Shape;13105;p7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3106" name="Google Shape;13106;p79"/>
            <p:cNvGrpSpPr/>
            <p:nvPr/>
          </p:nvGrpSpPr>
          <p:grpSpPr>
            <a:xfrm>
              <a:off x="819108" y="2882501"/>
              <a:ext cx="1556791" cy="1426186"/>
              <a:chOff x="819108" y="2882501"/>
              <a:chExt cx="1556791" cy="1426186"/>
            </a:xfrm>
          </p:grpSpPr>
          <p:grpSp>
            <p:nvGrpSpPr>
              <p:cNvPr id="13107" name="Google Shape;13107;p79"/>
              <p:cNvGrpSpPr/>
              <p:nvPr/>
            </p:nvGrpSpPr>
            <p:grpSpPr>
              <a:xfrm>
                <a:off x="819108" y="2882501"/>
                <a:ext cx="103104" cy="1426186"/>
                <a:chOff x="4674013" y="3100904"/>
                <a:chExt cx="122758" cy="1698043"/>
              </a:xfrm>
            </p:grpSpPr>
            <p:sp>
              <p:nvSpPr>
                <p:cNvPr id="13108" name="Google Shape;13108;p7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5" name="Google Shape;13115;p79"/>
              <p:cNvGrpSpPr/>
              <p:nvPr/>
            </p:nvGrpSpPr>
            <p:grpSpPr>
              <a:xfrm>
                <a:off x="1062475" y="2882501"/>
                <a:ext cx="103104" cy="1426186"/>
                <a:chOff x="4940438" y="3100904"/>
                <a:chExt cx="122758" cy="1698043"/>
              </a:xfrm>
            </p:grpSpPr>
            <p:sp>
              <p:nvSpPr>
                <p:cNvPr id="13116" name="Google Shape;13116;p7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3" name="Google Shape;13123;p79"/>
              <p:cNvGrpSpPr/>
              <p:nvPr/>
            </p:nvGrpSpPr>
            <p:grpSpPr>
              <a:xfrm>
                <a:off x="1299324" y="2882501"/>
                <a:ext cx="103104" cy="1426186"/>
                <a:chOff x="5206863" y="3100904"/>
                <a:chExt cx="122758" cy="1698043"/>
              </a:xfrm>
            </p:grpSpPr>
            <p:sp>
              <p:nvSpPr>
                <p:cNvPr id="13124" name="Google Shape;13124;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1" name="Google Shape;13131;p79"/>
              <p:cNvGrpSpPr/>
              <p:nvPr/>
            </p:nvGrpSpPr>
            <p:grpSpPr>
              <a:xfrm>
                <a:off x="1786057" y="2882501"/>
                <a:ext cx="103104" cy="1426186"/>
                <a:chOff x="6006138" y="3143629"/>
                <a:chExt cx="122758" cy="1698043"/>
              </a:xfrm>
            </p:grpSpPr>
            <p:sp>
              <p:nvSpPr>
                <p:cNvPr id="13132" name="Google Shape;13132;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9" name="Google Shape;13139;p79"/>
              <p:cNvGrpSpPr/>
              <p:nvPr/>
            </p:nvGrpSpPr>
            <p:grpSpPr>
              <a:xfrm>
                <a:off x="2029422" y="2882501"/>
                <a:ext cx="103104" cy="1426186"/>
                <a:chOff x="6805413" y="3100904"/>
                <a:chExt cx="122758" cy="1698043"/>
              </a:xfrm>
            </p:grpSpPr>
            <p:sp>
              <p:nvSpPr>
                <p:cNvPr id="13140" name="Google Shape;13140;p7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79"/>
              <p:cNvGrpSpPr/>
              <p:nvPr/>
            </p:nvGrpSpPr>
            <p:grpSpPr>
              <a:xfrm>
                <a:off x="2272795" y="2882501"/>
                <a:ext cx="103104" cy="1426186"/>
                <a:chOff x="5206863" y="3100904"/>
                <a:chExt cx="122758" cy="1698043"/>
              </a:xfrm>
            </p:grpSpPr>
            <p:sp>
              <p:nvSpPr>
                <p:cNvPr id="13148" name="Google Shape;13148;p7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5" name="Google Shape;13155;p79"/>
              <p:cNvGrpSpPr/>
              <p:nvPr/>
            </p:nvGrpSpPr>
            <p:grpSpPr>
              <a:xfrm>
                <a:off x="1542694" y="2882501"/>
                <a:ext cx="103104" cy="1426186"/>
                <a:chOff x="6006138" y="3143629"/>
                <a:chExt cx="122758" cy="1698043"/>
              </a:xfrm>
            </p:grpSpPr>
            <p:sp>
              <p:nvSpPr>
                <p:cNvPr id="13156" name="Google Shape;13156;p7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7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3163" name="Google Shape;13163;p79"/>
          <p:cNvGrpSpPr/>
          <p:nvPr/>
        </p:nvGrpSpPr>
        <p:grpSpPr>
          <a:xfrm>
            <a:off x="1467746" y="7025937"/>
            <a:ext cx="1544210" cy="1124716"/>
            <a:chOff x="4294923" y="2439811"/>
            <a:chExt cx="1334436" cy="967914"/>
          </a:xfrm>
        </p:grpSpPr>
        <p:grpSp>
          <p:nvGrpSpPr>
            <p:cNvPr id="13164" name="Google Shape;13164;p79"/>
            <p:cNvGrpSpPr/>
            <p:nvPr/>
          </p:nvGrpSpPr>
          <p:grpSpPr>
            <a:xfrm>
              <a:off x="4960455" y="2469658"/>
              <a:ext cx="668904" cy="885524"/>
              <a:chOff x="4960455" y="2469658"/>
              <a:chExt cx="668904" cy="885524"/>
            </a:xfrm>
          </p:grpSpPr>
          <p:sp>
            <p:nvSpPr>
              <p:cNvPr id="13165" name="Google Shape;13165;p79"/>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9"/>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9"/>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9"/>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9"/>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9"/>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1" name="Google Shape;13171;p79"/>
            <p:cNvGrpSpPr/>
            <p:nvPr/>
          </p:nvGrpSpPr>
          <p:grpSpPr>
            <a:xfrm>
              <a:off x="4294923" y="2469658"/>
              <a:ext cx="668951" cy="885524"/>
              <a:chOff x="4294923" y="2469658"/>
              <a:chExt cx="668951" cy="885524"/>
            </a:xfrm>
          </p:grpSpPr>
          <p:sp>
            <p:nvSpPr>
              <p:cNvPr id="13172" name="Google Shape;13172;p79"/>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9"/>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9"/>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9"/>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9"/>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9"/>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8" name="Google Shape;13178;p79"/>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9" name="Google Shape;13179;p79"/>
          <p:cNvGrpSpPr/>
          <p:nvPr/>
        </p:nvGrpSpPr>
        <p:grpSpPr>
          <a:xfrm>
            <a:off x="1402174" y="6572721"/>
            <a:ext cx="1604732" cy="215228"/>
            <a:chOff x="4273350" y="2088443"/>
            <a:chExt cx="1433821" cy="191501"/>
          </a:xfrm>
        </p:grpSpPr>
        <p:grpSp>
          <p:nvGrpSpPr>
            <p:cNvPr id="13180" name="Google Shape;13180;p79"/>
            <p:cNvGrpSpPr/>
            <p:nvPr/>
          </p:nvGrpSpPr>
          <p:grpSpPr>
            <a:xfrm>
              <a:off x="4273350" y="2088443"/>
              <a:ext cx="1433821" cy="0"/>
              <a:chOff x="5224975" y="2962250"/>
              <a:chExt cx="1544400" cy="0"/>
            </a:xfrm>
          </p:grpSpPr>
          <p:cxnSp>
            <p:nvCxnSpPr>
              <p:cNvPr id="13181" name="Google Shape;13181;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3182" name="Google Shape;13182;p79"/>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13183" name="Google Shape;13183;p79"/>
            <p:cNvGrpSpPr/>
            <p:nvPr/>
          </p:nvGrpSpPr>
          <p:grpSpPr>
            <a:xfrm>
              <a:off x="4273350" y="2279944"/>
              <a:ext cx="1433821" cy="0"/>
              <a:chOff x="5224975" y="2962250"/>
              <a:chExt cx="1544400" cy="0"/>
            </a:xfrm>
          </p:grpSpPr>
          <p:cxnSp>
            <p:nvCxnSpPr>
              <p:cNvPr id="13184" name="Google Shape;13184;p79"/>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13185" name="Google Shape;13185;p79"/>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13186" name="Google Shape;13186;p79"/>
          <p:cNvGrpSpPr/>
          <p:nvPr/>
        </p:nvGrpSpPr>
        <p:grpSpPr>
          <a:xfrm>
            <a:off x="1405463" y="5548856"/>
            <a:ext cx="1601767" cy="845077"/>
            <a:chOff x="5159450" y="1919950"/>
            <a:chExt cx="1541050" cy="862500"/>
          </a:xfrm>
        </p:grpSpPr>
        <p:sp>
          <p:nvSpPr>
            <p:cNvPr id="13187" name="Google Shape;13187;p7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3188" name="Google Shape;13188;p79"/>
            <p:cNvGrpSpPr/>
            <p:nvPr/>
          </p:nvGrpSpPr>
          <p:grpSpPr>
            <a:xfrm>
              <a:off x="5159450" y="1919950"/>
              <a:ext cx="1541050" cy="862500"/>
              <a:chOff x="5159450" y="1919950"/>
              <a:chExt cx="1541050" cy="862500"/>
            </a:xfrm>
          </p:grpSpPr>
          <p:cxnSp>
            <p:nvCxnSpPr>
              <p:cNvPr id="13189" name="Google Shape;13189;p7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3190" name="Google Shape;13190;p7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3191" name="Google Shape;13191;p79"/>
          <p:cNvGrpSpPr/>
          <p:nvPr/>
        </p:nvGrpSpPr>
        <p:grpSpPr>
          <a:xfrm>
            <a:off x="5000183" y="6956715"/>
            <a:ext cx="1144689" cy="1045025"/>
            <a:chOff x="926675" y="238125"/>
            <a:chExt cx="5755100" cy="5232975"/>
          </a:xfrm>
        </p:grpSpPr>
        <p:sp>
          <p:nvSpPr>
            <p:cNvPr id="13192" name="Google Shape;13192;p79"/>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9"/>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9"/>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9"/>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79"/>
          <p:cNvGrpSpPr/>
          <p:nvPr/>
        </p:nvGrpSpPr>
        <p:grpSpPr>
          <a:xfrm>
            <a:off x="3357523" y="6990537"/>
            <a:ext cx="1237154" cy="1030324"/>
            <a:chOff x="5249100" y="1210600"/>
            <a:chExt cx="3502700" cy="2904775"/>
          </a:xfrm>
        </p:grpSpPr>
        <p:sp>
          <p:nvSpPr>
            <p:cNvPr id="13197" name="Google Shape;13197;p7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01" name="Google Shape;13201;p79"/>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13202" name="Google Shape;13202;p79"/>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13203" name="Google Shape;13203;p79"/>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13204" name="Google Shape;13204;p79"/>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13205" name="Google Shape;13205;p79"/>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79"/>
          <p:cNvGrpSpPr/>
          <p:nvPr/>
        </p:nvGrpSpPr>
        <p:grpSpPr>
          <a:xfrm>
            <a:off x="4682103" y="5550971"/>
            <a:ext cx="1460613" cy="1264372"/>
            <a:chOff x="7287122" y="1165658"/>
            <a:chExt cx="1219413" cy="1051365"/>
          </a:xfrm>
        </p:grpSpPr>
        <p:grpSp>
          <p:nvGrpSpPr>
            <p:cNvPr id="13207" name="Google Shape;13207;p79"/>
            <p:cNvGrpSpPr/>
            <p:nvPr/>
          </p:nvGrpSpPr>
          <p:grpSpPr>
            <a:xfrm>
              <a:off x="7287122" y="1969723"/>
              <a:ext cx="1219413" cy="247300"/>
              <a:chOff x="7287122" y="1969723"/>
              <a:chExt cx="1219413" cy="247300"/>
            </a:xfrm>
          </p:grpSpPr>
          <p:sp>
            <p:nvSpPr>
              <p:cNvPr id="13208" name="Google Shape;13208;p7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09" name="Google Shape;13209;p79"/>
              <p:cNvGrpSpPr/>
              <p:nvPr/>
            </p:nvGrpSpPr>
            <p:grpSpPr>
              <a:xfrm>
                <a:off x="7287122" y="2063892"/>
                <a:ext cx="1151753" cy="73428"/>
                <a:chOff x="7287122" y="2063892"/>
                <a:chExt cx="1151753" cy="73428"/>
              </a:xfrm>
            </p:grpSpPr>
            <p:sp>
              <p:nvSpPr>
                <p:cNvPr id="13210" name="Google Shape;13210;p7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11" name="Google Shape;13211;p7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3212" name="Google Shape;13212;p79"/>
            <p:cNvGrpSpPr/>
            <p:nvPr/>
          </p:nvGrpSpPr>
          <p:grpSpPr>
            <a:xfrm>
              <a:off x="7287122" y="1712201"/>
              <a:ext cx="1219403" cy="246767"/>
              <a:chOff x="7287122" y="1712201"/>
              <a:chExt cx="1219403" cy="246767"/>
            </a:xfrm>
          </p:grpSpPr>
          <p:sp>
            <p:nvSpPr>
              <p:cNvPr id="13213" name="Google Shape;13213;p7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4" name="Google Shape;13214;p79"/>
              <p:cNvGrpSpPr/>
              <p:nvPr/>
            </p:nvGrpSpPr>
            <p:grpSpPr>
              <a:xfrm>
                <a:off x="7287122" y="1842861"/>
                <a:ext cx="1005303" cy="73419"/>
                <a:chOff x="7287122" y="1842861"/>
                <a:chExt cx="1005303" cy="73419"/>
              </a:xfrm>
            </p:grpSpPr>
            <p:sp>
              <p:nvSpPr>
                <p:cNvPr id="13215" name="Google Shape;13215;p7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16" name="Google Shape;13216;p7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3217" name="Google Shape;13217;p79"/>
            <p:cNvGrpSpPr/>
            <p:nvPr/>
          </p:nvGrpSpPr>
          <p:grpSpPr>
            <a:xfrm>
              <a:off x="7287122" y="1447520"/>
              <a:ext cx="1219403" cy="286667"/>
              <a:chOff x="7287122" y="1447520"/>
              <a:chExt cx="1219403" cy="286667"/>
            </a:xfrm>
          </p:grpSpPr>
          <p:sp>
            <p:nvSpPr>
              <p:cNvPr id="13218" name="Google Shape;13218;p7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19" name="Google Shape;13219;p79"/>
              <p:cNvGrpSpPr/>
              <p:nvPr/>
            </p:nvGrpSpPr>
            <p:grpSpPr>
              <a:xfrm>
                <a:off x="7287122" y="1581977"/>
                <a:ext cx="852803" cy="73428"/>
                <a:chOff x="7287122" y="1581977"/>
                <a:chExt cx="852803" cy="73428"/>
              </a:xfrm>
            </p:grpSpPr>
            <p:sp>
              <p:nvSpPr>
                <p:cNvPr id="13220" name="Google Shape;13220;p7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21" name="Google Shape;13221;p7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3222" name="Google Shape;13222;p79"/>
            <p:cNvGrpSpPr/>
            <p:nvPr/>
          </p:nvGrpSpPr>
          <p:grpSpPr>
            <a:xfrm>
              <a:off x="7287122" y="1165658"/>
              <a:ext cx="1219403" cy="344253"/>
              <a:chOff x="7287122" y="1165658"/>
              <a:chExt cx="1219403" cy="344253"/>
            </a:xfrm>
          </p:grpSpPr>
          <p:sp>
            <p:nvSpPr>
              <p:cNvPr id="13223" name="Google Shape;13223;p7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24" name="Google Shape;13224;p79"/>
              <p:cNvGrpSpPr/>
              <p:nvPr/>
            </p:nvGrpSpPr>
            <p:grpSpPr>
              <a:xfrm>
                <a:off x="7287122" y="1341025"/>
                <a:ext cx="695703" cy="73419"/>
                <a:chOff x="7287122" y="1341025"/>
                <a:chExt cx="695703" cy="73419"/>
              </a:xfrm>
            </p:grpSpPr>
            <p:sp>
              <p:nvSpPr>
                <p:cNvPr id="13225" name="Google Shape;13225;p7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26" name="Google Shape;13226;p7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13227" name="Google Shape;13227;p79"/>
          <p:cNvGrpSpPr/>
          <p:nvPr/>
        </p:nvGrpSpPr>
        <p:grpSpPr>
          <a:xfrm>
            <a:off x="3185374" y="5557073"/>
            <a:ext cx="1563980" cy="1234223"/>
            <a:chOff x="5900602" y="1193063"/>
            <a:chExt cx="1299851" cy="1021707"/>
          </a:xfrm>
        </p:grpSpPr>
        <p:grpSp>
          <p:nvGrpSpPr>
            <p:cNvPr id="13228" name="Google Shape;13228;p79"/>
            <p:cNvGrpSpPr/>
            <p:nvPr/>
          </p:nvGrpSpPr>
          <p:grpSpPr>
            <a:xfrm>
              <a:off x="6520337" y="1193063"/>
              <a:ext cx="341815" cy="799959"/>
              <a:chOff x="6520337" y="1193063"/>
              <a:chExt cx="341815" cy="799959"/>
            </a:xfrm>
          </p:grpSpPr>
          <p:grpSp>
            <p:nvGrpSpPr>
              <p:cNvPr id="13229" name="Google Shape;13229;p79"/>
              <p:cNvGrpSpPr/>
              <p:nvPr/>
            </p:nvGrpSpPr>
            <p:grpSpPr>
              <a:xfrm>
                <a:off x="6520337" y="1589527"/>
                <a:ext cx="213950" cy="403494"/>
                <a:chOff x="6520337" y="1589527"/>
                <a:chExt cx="213950" cy="403494"/>
              </a:xfrm>
            </p:grpSpPr>
            <p:sp>
              <p:nvSpPr>
                <p:cNvPr id="13230" name="Google Shape;13230;p7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9"/>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2" name="Google Shape;13232;p79"/>
              <p:cNvGrpSpPr/>
              <p:nvPr/>
            </p:nvGrpSpPr>
            <p:grpSpPr>
              <a:xfrm>
                <a:off x="6577204" y="1193063"/>
                <a:ext cx="284947" cy="464512"/>
                <a:chOff x="6577204" y="1193063"/>
                <a:chExt cx="284947" cy="464512"/>
              </a:xfrm>
            </p:grpSpPr>
            <p:sp>
              <p:nvSpPr>
                <p:cNvPr id="13233" name="Google Shape;13233;p7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34" name="Google Shape;13234;p79"/>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13235" name="Google Shape;13235;p79"/>
            <p:cNvGrpSpPr/>
            <p:nvPr/>
          </p:nvGrpSpPr>
          <p:grpSpPr>
            <a:xfrm>
              <a:off x="6238903" y="1193063"/>
              <a:ext cx="300475" cy="900152"/>
              <a:chOff x="6238903" y="1193063"/>
              <a:chExt cx="300475" cy="900152"/>
            </a:xfrm>
          </p:grpSpPr>
          <p:grpSp>
            <p:nvGrpSpPr>
              <p:cNvPr id="13236" name="Google Shape;13236;p79"/>
              <p:cNvGrpSpPr/>
              <p:nvPr/>
            </p:nvGrpSpPr>
            <p:grpSpPr>
              <a:xfrm>
                <a:off x="6290865" y="1489315"/>
                <a:ext cx="248514" cy="603900"/>
                <a:chOff x="6290865" y="1489315"/>
                <a:chExt cx="248514" cy="603900"/>
              </a:xfrm>
            </p:grpSpPr>
            <p:sp>
              <p:nvSpPr>
                <p:cNvPr id="13237" name="Google Shape;13237;p7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9"/>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9" name="Google Shape;13239;p79"/>
              <p:cNvGrpSpPr/>
              <p:nvPr/>
            </p:nvGrpSpPr>
            <p:grpSpPr>
              <a:xfrm>
                <a:off x="6238903" y="1193063"/>
                <a:ext cx="284947" cy="333087"/>
                <a:chOff x="6238903" y="1193063"/>
                <a:chExt cx="284947" cy="333087"/>
              </a:xfrm>
            </p:grpSpPr>
            <p:sp>
              <p:nvSpPr>
                <p:cNvPr id="13240" name="Google Shape;13240;p7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41" name="Google Shape;13241;p79"/>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13242" name="Google Shape;13242;p79"/>
            <p:cNvGrpSpPr/>
            <p:nvPr/>
          </p:nvGrpSpPr>
          <p:grpSpPr>
            <a:xfrm>
              <a:off x="5900602" y="1193063"/>
              <a:ext cx="444345" cy="1021707"/>
              <a:chOff x="5900602" y="1193063"/>
              <a:chExt cx="444345" cy="1021707"/>
            </a:xfrm>
          </p:grpSpPr>
          <p:grpSp>
            <p:nvGrpSpPr>
              <p:cNvPr id="13243" name="Google Shape;13243;p79"/>
              <p:cNvGrpSpPr/>
              <p:nvPr/>
            </p:nvGrpSpPr>
            <p:grpSpPr>
              <a:xfrm>
                <a:off x="6046501" y="1367785"/>
                <a:ext cx="298446" cy="846986"/>
                <a:chOff x="6046501" y="1367785"/>
                <a:chExt cx="298446" cy="846986"/>
              </a:xfrm>
            </p:grpSpPr>
            <p:sp>
              <p:nvSpPr>
                <p:cNvPr id="13244" name="Google Shape;13244;p7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9"/>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6" name="Google Shape;13246;p79"/>
              <p:cNvGrpSpPr/>
              <p:nvPr/>
            </p:nvGrpSpPr>
            <p:grpSpPr>
              <a:xfrm>
                <a:off x="5900602" y="1193063"/>
                <a:ext cx="284947" cy="182312"/>
                <a:chOff x="5900602" y="1193063"/>
                <a:chExt cx="284947" cy="182312"/>
              </a:xfrm>
            </p:grpSpPr>
            <p:sp>
              <p:nvSpPr>
                <p:cNvPr id="13247" name="Google Shape;13247;p7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48" name="Google Shape;13248;p7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13249" name="Google Shape;13249;p79"/>
            <p:cNvGrpSpPr/>
            <p:nvPr/>
          </p:nvGrpSpPr>
          <p:grpSpPr>
            <a:xfrm>
              <a:off x="6738300" y="1193063"/>
              <a:ext cx="462153" cy="707634"/>
              <a:chOff x="6738300" y="1193063"/>
              <a:chExt cx="462153" cy="707634"/>
            </a:xfrm>
          </p:grpSpPr>
          <p:grpSp>
            <p:nvGrpSpPr>
              <p:cNvPr id="13250" name="Google Shape;13250;p79"/>
              <p:cNvGrpSpPr/>
              <p:nvPr/>
            </p:nvGrpSpPr>
            <p:grpSpPr>
              <a:xfrm>
                <a:off x="6915505" y="1193063"/>
                <a:ext cx="284947" cy="597387"/>
                <a:chOff x="6915505" y="1193063"/>
                <a:chExt cx="284947" cy="597387"/>
              </a:xfrm>
            </p:grpSpPr>
            <p:sp>
              <p:nvSpPr>
                <p:cNvPr id="13251" name="Google Shape;13251;p7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252" name="Google Shape;13252;p79"/>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13253" name="Google Shape;13253;p79"/>
              <p:cNvGrpSpPr/>
              <p:nvPr/>
            </p:nvGrpSpPr>
            <p:grpSpPr>
              <a:xfrm>
                <a:off x="6738300" y="1684725"/>
                <a:ext cx="230066" cy="215971"/>
                <a:chOff x="6738300" y="1684725"/>
                <a:chExt cx="230066" cy="215971"/>
              </a:xfrm>
            </p:grpSpPr>
            <p:sp>
              <p:nvSpPr>
                <p:cNvPr id="13254" name="Google Shape;13254;p79"/>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9"/>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259" name="Shape 13259"/>
        <p:cNvGrpSpPr/>
        <p:nvPr/>
      </p:nvGrpSpPr>
      <p:grpSpPr>
        <a:xfrm>
          <a:off x="0" y="0"/>
          <a:ext cx="0" cy="0"/>
          <a:chOff x="0" y="0"/>
          <a:chExt cx="0" cy="0"/>
        </a:xfrm>
      </p:grpSpPr>
      <p:sp>
        <p:nvSpPr>
          <p:cNvPr id="13260" name="Google Shape;13260;p80"/>
          <p:cNvSpPr txBox="1"/>
          <p:nvPr>
            <p:ph idx="4294967295" type="title"/>
          </p:nvPr>
        </p:nvSpPr>
        <p:spPr>
          <a:xfrm>
            <a:off x="866759" y="1940407"/>
            <a:ext cx="5826600" cy="61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3261" name="Google Shape;13261;p80"/>
          <p:cNvSpPr txBox="1"/>
          <p:nvPr>
            <p:ph idx="4294967295" type="body"/>
          </p:nvPr>
        </p:nvSpPr>
        <p:spPr>
          <a:xfrm>
            <a:off x="1178373" y="2797075"/>
            <a:ext cx="5203200" cy="120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300">
                <a:solidFill>
                  <a:srgbClr val="FFFFFF"/>
                </a:solidFill>
                <a:latin typeface="Arial"/>
                <a:ea typeface="Arial"/>
                <a:cs typeface="Arial"/>
                <a:sym typeface="Arial"/>
              </a:rPr>
              <a:t>You can</a:t>
            </a:r>
            <a:r>
              <a:rPr lang="en" sz="1300">
                <a:solidFill>
                  <a:srgbClr val="435D74"/>
                </a:solidFill>
                <a:latin typeface="Arial"/>
                <a:ea typeface="Arial"/>
                <a:cs typeface="Arial"/>
                <a:sym typeface="Arial"/>
              </a:rPr>
              <a:t> </a:t>
            </a:r>
            <a:r>
              <a:rPr lang="en" sz="1300">
                <a:solidFill>
                  <a:srgbClr val="869FB2"/>
                </a:solidFill>
                <a:latin typeface="Arial"/>
                <a:ea typeface="Arial"/>
                <a:cs typeface="Arial"/>
                <a:sym typeface="Arial"/>
              </a:rPr>
              <a:t>resize</a:t>
            </a:r>
            <a:r>
              <a:rPr lang="en" sz="1300">
                <a:solidFill>
                  <a:srgbClr val="435D74"/>
                </a:solidFill>
                <a:latin typeface="Arial"/>
                <a:ea typeface="Arial"/>
                <a:cs typeface="Arial"/>
                <a:sym typeface="Arial"/>
              </a:rPr>
              <a:t> </a:t>
            </a:r>
            <a:r>
              <a:rPr lang="en" sz="1300">
                <a:solidFill>
                  <a:srgbClr val="FFFFFF"/>
                </a:solidFill>
                <a:latin typeface="Arial"/>
                <a:ea typeface="Arial"/>
                <a:cs typeface="Arial"/>
                <a:sym typeface="Arial"/>
              </a:rPr>
              <a:t>these icons without losing quality.</a:t>
            </a:r>
            <a:endParaRPr sz="1300">
              <a:solidFill>
                <a:srgbClr val="FFFFFF"/>
              </a:solidFill>
              <a:latin typeface="Arial"/>
              <a:ea typeface="Arial"/>
              <a:cs typeface="Arial"/>
              <a:sym typeface="Arial"/>
            </a:endParaRPr>
          </a:p>
          <a:p>
            <a:pPr indent="0" lvl="0" marL="0" rtl="0" algn="ctr">
              <a:spcBef>
                <a:spcPts val="0"/>
              </a:spcBef>
              <a:spcAft>
                <a:spcPts val="0"/>
              </a:spcAft>
              <a:buNone/>
            </a:pPr>
            <a:r>
              <a:rPr lang="en" sz="1300">
                <a:solidFill>
                  <a:srgbClr val="FFFFFF"/>
                </a:solidFill>
                <a:latin typeface="Arial"/>
                <a:ea typeface="Arial"/>
                <a:cs typeface="Arial"/>
                <a:sym typeface="Arial"/>
              </a:rPr>
              <a:t>You can </a:t>
            </a:r>
            <a:r>
              <a:rPr lang="en" sz="1300">
                <a:solidFill>
                  <a:srgbClr val="869FB2"/>
                </a:solidFill>
                <a:latin typeface="Arial"/>
                <a:ea typeface="Arial"/>
                <a:cs typeface="Arial"/>
                <a:sym typeface="Arial"/>
              </a:rPr>
              <a:t>change the stroke and fill color</a:t>
            </a:r>
            <a:r>
              <a:rPr lang="en" sz="1300">
                <a:solidFill>
                  <a:srgbClr val="FFFFFF"/>
                </a:solidFill>
                <a:latin typeface="Arial"/>
                <a:ea typeface="Arial"/>
                <a:cs typeface="Arial"/>
                <a:sym typeface="Arial"/>
              </a:rPr>
              <a:t>; just select the icon and click on the</a:t>
            </a:r>
            <a:r>
              <a:rPr lang="en" sz="1300">
                <a:solidFill>
                  <a:srgbClr val="435D74"/>
                </a:solidFill>
                <a:latin typeface="Arial"/>
                <a:ea typeface="Arial"/>
                <a:cs typeface="Arial"/>
                <a:sym typeface="Arial"/>
              </a:rPr>
              <a:t> </a:t>
            </a:r>
            <a:r>
              <a:rPr lang="en" sz="1300">
                <a:solidFill>
                  <a:srgbClr val="869FB2"/>
                </a:solidFill>
                <a:latin typeface="Arial"/>
                <a:ea typeface="Arial"/>
                <a:cs typeface="Arial"/>
                <a:sym typeface="Arial"/>
              </a:rPr>
              <a:t>paint bucket/pen</a:t>
            </a:r>
            <a:r>
              <a:rPr lang="en" sz="1300">
                <a:solidFill>
                  <a:srgbClr val="FFFFFF"/>
                </a:solidFill>
                <a:latin typeface="Arial"/>
                <a:ea typeface="Arial"/>
                <a:cs typeface="Arial"/>
                <a:sym typeface="Arial"/>
              </a:rPr>
              <a:t>.</a:t>
            </a:r>
            <a:endParaRPr sz="1300">
              <a:solidFill>
                <a:srgbClr val="FFFFFF"/>
              </a:solidFill>
              <a:latin typeface="Arial"/>
              <a:ea typeface="Arial"/>
              <a:cs typeface="Arial"/>
              <a:sym typeface="Arial"/>
            </a:endParaRPr>
          </a:p>
          <a:p>
            <a:pPr indent="0" lvl="0" marL="0" rtl="0" algn="ctr">
              <a:spcBef>
                <a:spcPts val="0"/>
              </a:spcBef>
              <a:spcAft>
                <a:spcPts val="0"/>
              </a:spcAft>
              <a:buNone/>
            </a:pPr>
            <a:r>
              <a:rPr lang="en" sz="1300">
                <a:solidFill>
                  <a:srgbClr val="FFFFFF"/>
                </a:solidFill>
                <a:latin typeface="Arial"/>
                <a:ea typeface="Arial"/>
                <a:cs typeface="Arial"/>
                <a:sym typeface="Arial"/>
              </a:rPr>
              <a:t>In Google Slides, you can also use </a:t>
            </a:r>
            <a:r>
              <a:rPr lang="en" sz="1300">
                <a:solidFill>
                  <a:srgbClr val="869FB2"/>
                </a:solidFill>
                <a:uFill>
                  <a:noFill/>
                </a:uFill>
                <a:latin typeface="Arial"/>
                <a:ea typeface="Arial"/>
                <a:cs typeface="Arial"/>
                <a:sym typeface="Arial"/>
                <a:hlinkClick r:id="rId3">
                  <a:extLst>
                    <a:ext uri="{A12FA001-AC4F-418D-AE19-62706E023703}">
                      <ahyp:hlinkClr val="tx"/>
                    </a:ext>
                  </a:extLst>
                </a:hlinkClick>
              </a:rPr>
              <a:t>Flaticon’s extension</a:t>
            </a:r>
            <a:r>
              <a:rPr lang="en" sz="1300">
                <a:solidFill>
                  <a:srgbClr val="FFFFFF"/>
                </a:solidFill>
                <a:latin typeface="Arial"/>
                <a:ea typeface="Arial"/>
                <a:cs typeface="Arial"/>
                <a:sym typeface="Arial"/>
              </a:rPr>
              <a:t>, allowing you to customize and add even more icons.</a:t>
            </a:r>
            <a:br>
              <a:rPr lang="en" sz="1300">
                <a:solidFill>
                  <a:srgbClr val="435D74"/>
                </a:solidFill>
                <a:latin typeface="Arial"/>
                <a:ea typeface="Arial"/>
                <a:cs typeface="Arial"/>
                <a:sym typeface="Arial"/>
              </a:rPr>
            </a:br>
            <a:endParaRPr sz="1300">
              <a:solidFill>
                <a:srgbClr val="435D74"/>
              </a:solidFill>
              <a:latin typeface="Arial"/>
              <a:ea typeface="Arial"/>
              <a:cs typeface="Arial"/>
              <a:sym typeface="Arial"/>
            </a:endParaRPr>
          </a:p>
        </p:txBody>
      </p:sp>
      <p:grpSp>
        <p:nvGrpSpPr>
          <p:cNvPr id="13262" name="Google Shape;13262;p80"/>
          <p:cNvGrpSpPr/>
          <p:nvPr/>
        </p:nvGrpSpPr>
        <p:grpSpPr>
          <a:xfrm>
            <a:off x="1120983" y="4666458"/>
            <a:ext cx="430904" cy="366144"/>
            <a:chOff x="839307" y="2318098"/>
            <a:chExt cx="387992" cy="329326"/>
          </a:xfrm>
        </p:grpSpPr>
        <p:sp>
          <p:nvSpPr>
            <p:cNvPr id="13263" name="Google Shape;13263;p80"/>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0"/>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0"/>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0"/>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0"/>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0"/>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80"/>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80"/>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0"/>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0"/>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3" name="Google Shape;13273;p80"/>
          <p:cNvGrpSpPr/>
          <p:nvPr/>
        </p:nvGrpSpPr>
        <p:grpSpPr>
          <a:xfrm>
            <a:off x="1728167" y="4634853"/>
            <a:ext cx="429883" cy="429150"/>
            <a:chOff x="1414990" y="2289671"/>
            <a:chExt cx="387073" cy="385996"/>
          </a:xfrm>
        </p:grpSpPr>
        <p:sp>
          <p:nvSpPr>
            <p:cNvPr id="13274" name="Google Shape;13274;p80"/>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0"/>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0"/>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0"/>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0"/>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0"/>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0"/>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0"/>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80"/>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80"/>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0"/>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0"/>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0"/>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0"/>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0"/>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0"/>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0"/>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0"/>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80"/>
          <p:cNvGrpSpPr/>
          <p:nvPr/>
        </p:nvGrpSpPr>
        <p:grpSpPr>
          <a:xfrm>
            <a:off x="2324406" y="4653080"/>
            <a:ext cx="429912" cy="392696"/>
            <a:chOff x="1989911" y="2306065"/>
            <a:chExt cx="387099" cy="353207"/>
          </a:xfrm>
        </p:grpSpPr>
        <p:sp>
          <p:nvSpPr>
            <p:cNvPr id="13293" name="Google Shape;13293;p80"/>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0"/>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0"/>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0"/>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0"/>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0"/>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0"/>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80"/>
          <p:cNvGrpSpPr/>
          <p:nvPr/>
        </p:nvGrpSpPr>
        <p:grpSpPr>
          <a:xfrm>
            <a:off x="3045880" y="4633860"/>
            <a:ext cx="227298" cy="403591"/>
            <a:chOff x="2593102" y="2288778"/>
            <a:chExt cx="204663" cy="363007"/>
          </a:xfrm>
        </p:grpSpPr>
        <p:sp>
          <p:nvSpPr>
            <p:cNvPr id="13301" name="Google Shape;13301;p80"/>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0"/>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0"/>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0"/>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80"/>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80"/>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0"/>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0"/>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0"/>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80"/>
          <p:cNvGrpSpPr/>
          <p:nvPr/>
        </p:nvGrpSpPr>
        <p:grpSpPr>
          <a:xfrm>
            <a:off x="3526220" y="4679427"/>
            <a:ext cx="448294" cy="340206"/>
            <a:chOff x="2970874" y="2329763"/>
            <a:chExt cx="403651" cy="305996"/>
          </a:xfrm>
        </p:grpSpPr>
        <p:sp>
          <p:nvSpPr>
            <p:cNvPr id="13311" name="Google Shape;13311;p80"/>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0"/>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0"/>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0"/>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80"/>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80"/>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0"/>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0"/>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0"/>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80"/>
          <p:cNvGrpSpPr/>
          <p:nvPr/>
        </p:nvGrpSpPr>
        <p:grpSpPr>
          <a:xfrm>
            <a:off x="4105749" y="4667188"/>
            <a:ext cx="430729" cy="364596"/>
            <a:chOff x="3545795" y="2318755"/>
            <a:chExt cx="387835" cy="327933"/>
          </a:xfrm>
        </p:grpSpPr>
        <p:sp>
          <p:nvSpPr>
            <p:cNvPr id="13321" name="Google Shape;13321;p80"/>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0"/>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0"/>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24" name="Google Shape;13324;p80"/>
            <p:cNvGrpSpPr/>
            <p:nvPr/>
          </p:nvGrpSpPr>
          <p:grpSpPr>
            <a:xfrm>
              <a:off x="3545795" y="2322301"/>
              <a:ext cx="387835" cy="324387"/>
              <a:chOff x="3545795" y="2322301"/>
              <a:chExt cx="387835" cy="324387"/>
            </a:xfrm>
          </p:grpSpPr>
          <p:sp>
            <p:nvSpPr>
              <p:cNvPr id="13325" name="Google Shape;13325;p80"/>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0"/>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0"/>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0"/>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0"/>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0"/>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0"/>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332" name="Google Shape;13332;p80"/>
          <p:cNvGrpSpPr/>
          <p:nvPr/>
        </p:nvGrpSpPr>
        <p:grpSpPr>
          <a:xfrm>
            <a:off x="5352356" y="4654102"/>
            <a:ext cx="404585" cy="390856"/>
            <a:chOff x="4718468" y="2306984"/>
            <a:chExt cx="364294" cy="351552"/>
          </a:xfrm>
        </p:grpSpPr>
        <p:sp>
          <p:nvSpPr>
            <p:cNvPr id="13333" name="Google Shape;13333;p80"/>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0"/>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0"/>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80"/>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80"/>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0"/>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0"/>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0"/>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0"/>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0"/>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3" name="Google Shape;13343;p80"/>
          <p:cNvGrpSpPr/>
          <p:nvPr/>
        </p:nvGrpSpPr>
        <p:grpSpPr>
          <a:xfrm>
            <a:off x="4763484" y="4649691"/>
            <a:ext cx="401142" cy="399531"/>
            <a:chOff x="4147908" y="2303017"/>
            <a:chExt cx="361194" cy="359355"/>
          </a:xfrm>
        </p:grpSpPr>
        <p:sp>
          <p:nvSpPr>
            <p:cNvPr id="13344" name="Google Shape;13344;p80"/>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0"/>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0"/>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0"/>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80"/>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80"/>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0"/>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0"/>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0"/>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0"/>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0"/>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0"/>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0"/>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0"/>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8" name="Google Shape;13358;p80"/>
          <p:cNvGrpSpPr/>
          <p:nvPr/>
        </p:nvGrpSpPr>
        <p:grpSpPr>
          <a:xfrm>
            <a:off x="5955985" y="4646216"/>
            <a:ext cx="407620" cy="406045"/>
            <a:chOff x="5292128" y="2299891"/>
            <a:chExt cx="367027" cy="365214"/>
          </a:xfrm>
        </p:grpSpPr>
        <p:sp>
          <p:nvSpPr>
            <p:cNvPr id="13359" name="Google Shape;13359;p80"/>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0"/>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0"/>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0"/>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0"/>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0"/>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80"/>
          <p:cNvGrpSpPr/>
          <p:nvPr/>
        </p:nvGrpSpPr>
        <p:grpSpPr>
          <a:xfrm>
            <a:off x="1144161" y="6740603"/>
            <a:ext cx="383956" cy="384371"/>
            <a:chOff x="5873617" y="2309901"/>
            <a:chExt cx="345720" cy="345720"/>
          </a:xfrm>
        </p:grpSpPr>
        <p:sp>
          <p:nvSpPr>
            <p:cNvPr id="13366" name="Google Shape;13366;p80"/>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0"/>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0"/>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0"/>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0"/>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0"/>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0"/>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0"/>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0"/>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0"/>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80"/>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80"/>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0"/>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0"/>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0"/>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0"/>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0"/>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0"/>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0"/>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80"/>
          <p:cNvGrpSpPr/>
          <p:nvPr/>
        </p:nvGrpSpPr>
        <p:grpSpPr>
          <a:xfrm>
            <a:off x="4746517" y="7272882"/>
            <a:ext cx="434756" cy="411507"/>
            <a:chOff x="6863329" y="2297710"/>
            <a:chExt cx="391460" cy="370127"/>
          </a:xfrm>
        </p:grpSpPr>
        <p:sp>
          <p:nvSpPr>
            <p:cNvPr id="13386" name="Google Shape;13386;p80"/>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0"/>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80"/>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80"/>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0"/>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0"/>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0"/>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0"/>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0"/>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5" name="Google Shape;13395;p80"/>
          <p:cNvGrpSpPr/>
          <p:nvPr/>
        </p:nvGrpSpPr>
        <p:grpSpPr>
          <a:xfrm>
            <a:off x="5364234" y="7296016"/>
            <a:ext cx="380513" cy="365180"/>
            <a:chOff x="7421488" y="2318518"/>
            <a:chExt cx="342620" cy="328459"/>
          </a:xfrm>
        </p:grpSpPr>
        <p:sp>
          <p:nvSpPr>
            <p:cNvPr id="13396" name="Google Shape;13396;p80"/>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0"/>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0"/>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0"/>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0"/>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0"/>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0"/>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3" name="Google Shape;13403;p80"/>
          <p:cNvGrpSpPr/>
          <p:nvPr/>
        </p:nvGrpSpPr>
        <p:grpSpPr>
          <a:xfrm>
            <a:off x="2972104" y="5179878"/>
            <a:ext cx="374853" cy="375433"/>
            <a:chOff x="2508373" y="2779889"/>
            <a:chExt cx="337523" cy="337680"/>
          </a:xfrm>
        </p:grpSpPr>
        <p:sp>
          <p:nvSpPr>
            <p:cNvPr id="13404" name="Google Shape;13404;p80"/>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0"/>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0"/>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0"/>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0"/>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0"/>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0" name="Google Shape;13410;p80"/>
          <p:cNvGrpSpPr/>
          <p:nvPr/>
        </p:nvGrpSpPr>
        <p:grpSpPr>
          <a:xfrm>
            <a:off x="2311354" y="6693820"/>
            <a:ext cx="456027" cy="413844"/>
            <a:chOff x="1884401" y="4141593"/>
            <a:chExt cx="410613" cy="372229"/>
          </a:xfrm>
        </p:grpSpPr>
        <p:sp>
          <p:nvSpPr>
            <p:cNvPr id="13411" name="Google Shape;13411;p80"/>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0"/>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80"/>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80"/>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0"/>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0"/>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0"/>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8" name="Google Shape;13418;p80"/>
          <p:cNvGrpSpPr/>
          <p:nvPr/>
        </p:nvGrpSpPr>
        <p:grpSpPr>
          <a:xfrm>
            <a:off x="1779567" y="5172984"/>
            <a:ext cx="327088" cy="389016"/>
            <a:chOff x="1430832" y="2773689"/>
            <a:chExt cx="294515" cy="349897"/>
          </a:xfrm>
        </p:grpSpPr>
        <p:sp>
          <p:nvSpPr>
            <p:cNvPr id="13419" name="Google Shape;13419;p80"/>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0"/>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0"/>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0"/>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0"/>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0"/>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0"/>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0"/>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0"/>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0"/>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80"/>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80"/>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0"/>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2" name="Google Shape;13432;p80"/>
          <p:cNvGrpSpPr/>
          <p:nvPr/>
        </p:nvGrpSpPr>
        <p:grpSpPr>
          <a:xfrm>
            <a:off x="3589956" y="5189546"/>
            <a:ext cx="320815" cy="356038"/>
            <a:chOff x="3082217" y="2788586"/>
            <a:chExt cx="288866" cy="320236"/>
          </a:xfrm>
        </p:grpSpPr>
        <p:sp>
          <p:nvSpPr>
            <p:cNvPr id="13433" name="Google Shape;13433;p80"/>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0"/>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0"/>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0"/>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0"/>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0"/>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0"/>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0" name="Google Shape;13440;p80"/>
          <p:cNvGrpSpPr/>
          <p:nvPr/>
        </p:nvGrpSpPr>
        <p:grpSpPr>
          <a:xfrm>
            <a:off x="4140630" y="5180783"/>
            <a:ext cx="360964" cy="373622"/>
            <a:chOff x="3610557" y="2780704"/>
            <a:chExt cx="325017" cy="336052"/>
          </a:xfrm>
        </p:grpSpPr>
        <p:sp>
          <p:nvSpPr>
            <p:cNvPr id="13441" name="Google Shape;13441;p80"/>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0"/>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0"/>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4" name="Google Shape;13444;p80"/>
          <p:cNvGrpSpPr/>
          <p:nvPr/>
        </p:nvGrpSpPr>
        <p:grpSpPr>
          <a:xfrm>
            <a:off x="4804976" y="5215017"/>
            <a:ext cx="318160" cy="305067"/>
            <a:chOff x="4179067" y="2811495"/>
            <a:chExt cx="286475" cy="274390"/>
          </a:xfrm>
        </p:grpSpPr>
        <p:sp>
          <p:nvSpPr>
            <p:cNvPr id="13445" name="Google Shape;13445;p80"/>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0"/>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0"/>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0"/>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0"/>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0"/>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80"/>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80"/>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0"/>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4" name="Google Shape;13454;p80"/>
          <p:cNvGrpSpPr/>
          <p:nvPr/>
        </p:nvGrpSpPr>
        <p:grpSpPr>
          <a:xfrm>
            <a:off x="5348609" y="5160161"/>
            <a:ext cx="412084" cy="416035"/>
            <a:chOff x="4686757" y="2762156"/>
            <a:chExt cx="371047" cy="374199"/>
          </a:xfrm>
        </p:grpSpPr>
        <p:sp>
          <p:nvSpPr>
            <p:cNvPr id="13455" name="Google Shape;13455;p80"/>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0"/>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0"/>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0"/>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0"/>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0"/>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0"/>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80"/>
          <p:cNvGrpSpPr/>
          <p:nvPr/>
        </p:nvGrpSpPr>
        <p:grpSpPr>
          <a:xfrm>
            <a:off x="5934031" y="5185340"/>
            <a:ext cx="451533" cy="364509"/>
            <a:chOff x="5221613" y="2784802"/>
            <a:chExt cx="406567" cy="327855"/>
          </a:xfrm>
        </p:grpSpPr>
        <p:sp>
          <p:nvSpPr>
            <p:cNvPr id="13463" name="Google Shape;13463;p80"/>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0"/>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0"/>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0"/>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0"/>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0"/>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0"/>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0"/>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0"/>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80"/>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80"/>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0"/>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0"/>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0"/>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0"/>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0"/>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0"/>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0"/>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0"/>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0"/>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0"/>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80"/>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80"/>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0"/>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0"/>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0"/>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0"/>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0"/>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0"/>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0"/>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80"/>
          <p:cNvGrpSpPr/>
          <p:nvPr/>
        </p:nvGrpSpPr>
        <p:grpSpPr>
          <a:xfrm>
            <a:off x="1167553" y="7304841"/>
            <a:ext cx="337184" cy="417408"/>
            <a:chOff x="5812586" y="2760921"/>
            <a:chExt cx="303605" cy="375434"/>
          </a:xfrm>
        </p:grpSpPr>
        <p:sp>
          <p:nvSpPr>
            <p:cNvPr id="13494" name="Google Shape;13494;p80"/>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0"/>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0"/>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0"/>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0"/>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0"/>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0"/>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0"/>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0"/>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0"/>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0"/>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5" name="Google Shape;13505;p80"/>
          <p:cNvGrpSpPr/>
          <p:nvPr/>
        </p:nvGrpSpPr>
        <p:grpSpPr>
          <a:xfrm>
            <a:off x="1732633" y="7303409"/>
            <a:ext cx="420371" cy="420445"/>
            <a:chOff x="6334673" y="2759633"/>
            <a:chExt cx="378508" cy="378166"/>
          </a:xfrm>
        </p:grpSpPr>
        <p:sp>
          <p:nvSpPr>
            <p:cNvPr id="13506" name="Google Shape;13506;p80"/>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0"/>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0"/>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0"/>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80"/>
          <p:cNvGrpSpPr/>
          <p:nvPr/>
        </p:nvGrpSpPr>
        <p:grpSpPr>
          <a:xfrm>
            <a:off x="3572508" y="7355490"/>
            <a:ext cx="355128" cy="316313"/>
            <a:chOff x="8012645" y="2806477"/>
            <a:chExt cx="319763" cy="284505"/>
          </a:xfrm>
        </p:grpSpPr>
        <p:sp>
          <p:nvSpPr>
            <p:cNvPr id="13511" name="Google Shape;13511;p80"/>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0"/>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80"/>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80"/>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0"/>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0"/>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0"/>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0"/>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0"/>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0"/>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80"/>
          <p:cNvGrpSpPr/>
          <p:nvPr/>
        </p:nvGrpSpPr>
        <p:grpSpPr>
          <a:xfrm>
            <a:off x="2945553" y="6716662"/>
            <a:ext cx="427957" cy="431457"/>
            <a:chOff x="2454435" y="4162138"/>
            <a:chExt cx="385339" cy="388071"/>
          </a:xfrm>
        </p:grpSpPr>
        <p:sp>
          <p:nvSpPr>
            <p:cNvPr id="13522" name="Google Shape;13522;p80"/>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0"/>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0"/>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0"/>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0"/>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0"/>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0"/>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0"/>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0"/>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0"/>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0"/>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80"/>
          <p:cNvGrpSpPr/>
          <p:nvPr/>
        </p:nvGrpSpPr>
        <p:grpSpPr>
          <a:xfrm>
            <a:off x="4168307" y="6715611"/>
            <a:ext cx="305613" cy="432392"/>
            <a:chOff x="3601939" y="4161192"/>
            <a:chExt cx="275178" cy="388912"/>
          </a:xfrm>
        </p:grpSpPr>
        <p:sp>
          <p:nvSpPr>
            <p:cNvPr id="13534" name="Google Shape;13534;p80"/>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80"/>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80"/>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0"/>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0"/>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0"/>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0"/>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0"/>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0"/>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0"/>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80"/>
          <p:cNvGrpSpPr/>
          <p:nvPr/>
        </p:nvGrpSpPr>
        <p:grpSpPr>
          <a:xfrm>
            <a:off x="1127753" y="5663796"/>
            <a:ext cx="417366" cy="413231"/>
            <a:chOff x="836023" y="3215146"/>
            <a:chExt cx="375802" cy="371677"/>
          </a:xfrm>
        </p:grpSpPr>
        <p:sp>
          <p:nvSpPr>
            <p:cNvPr id="13545" name="Google Shape;13545;p80"/>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0"/>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0"/>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0"/>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0"/>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0"/>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0"/>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0"/>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0"/>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0"/>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0"/>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0"/>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80"/>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80"/>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0"/>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0"/>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1" name="Google Shape;13561;p80"/>
          <p:cNvGrpSpPr/>
          <p:nvPr/>
        </p:nvGrpSpPr>
        <p:grpSpPr>
          <a:xfrm>
            <a:off x="1703572" y="5661218"/>
            <a:ext cx="479077" cy="422695"/>
            <a:chOff x="1356297" y="3210890"/>
            <a:chExt cx="431368" cy="380189"/>
          </a:xfrm>
        </p:grpSpPr>
        <p:sp>
          <p:nvSpPr>
            <p:cNvPr id="13562" name="Google Shape;13562;p80"/>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0"/>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0"/>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0"/>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0"/>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0"/>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80"/>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80"/>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0"/>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0"/>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0"/>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0"/>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0"/>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5" name="Google Shape;13575;p80"/>
          <p:cNvGrpSpPr/>
          <p:nvPr/>
        </p:nvGrpSpPr>
        <p:grpSpPr>
          <a:xfrm>
            <a:off x="2310653" y="5664234"/>
            <a:ext cx="457427" cy="412179"/>
            <a:chOff x="1903737" y="3215540"/>
            <a:chExt cx="411874" cy="370731"/>
          </a:xfrm>
        </p:grpSpPr>
        <p:sp>
          <p:nvSpPr>
            <p:cNvPr id="13576" name="Google Shape;13576;p80"/>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0"/>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0"/>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0"/>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0"/>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0"/>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0"/>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0"/>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80"/>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5" name="Google Shape;13585;p80"/>
          <p:cNvGrpSpPr/>
          <p:nvPr/>
        </p:nvGrpSpPr>
        <p:grpSpPr>
          <a:xfrm>
            <a:off x="2938622" y="5700202"/>
            <a:ext cx="441817" cy="338074"/>
            <a:chOff x="2468465" y="3248854"/>
            <a:chExt cx="397818" cy="304078"/>
          </a:xfrm>
        </p:grpSpPr>
        <p:sp>
          <p:nvSpPr>
            <p:cNvPr id="13586" name="Google Shape;13586;p80"/>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0"/>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0"/>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0"/>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0"/>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0"/>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80"/>
          <p:cNvGrpSpPr/>
          <p:nvPr/>
        </p:nvGrpSpPr>
        <p:grpSpPr>
          <a:xfrm>
            <a:off x="3531367" y="5658784"/>
            <a:ext cx="437995" cy="411157"/>
            <a:chOff x="3017166" y="3216013"/>
            <a:chExt cx="394376" cy="369812"/>
          </a:xfrm>
        </p:grpSpPr>
        <p:sp>
          <p:nvSpPr>
            <p:cNvPr id="13593" name="Google Shape;13593;p80"/>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0"/>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80"/>
          <p:cNvGrpSpPr/>
          <p:nvPr/>
        </p:nvGrpSpPr>
        <p:grpSpPr>
          <a:xfrm>
            <a:off x="5444171" y="5661664"/>
            <a:ext cx="221025" cy="417378"/>
            <a:chOff x="4210043" y="3213228"/>
            <a:chExt cx="199014" cy="375408"/>
          </a:xfrm>
        </p:grpSpPr>
        <p:sp>
          <p:nvSpPr>
            <p:cNvPr id="13596" name="Google Shape;13596;p80"/>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0"/>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0"/>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0"/>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0"/>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0"/>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80"/>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80"/>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0"/>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0"/>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6" name="Google Shape;13606;p80"/>
          <p:cNvGrpSpPr/>
          <p:nvPr/>
        </p:nvGrpSpPr>
        <p:grpSpPr>
          <a:xfrm>
            <a:off x="6116614" y="5673959"/>
            <a:ext cx="86455" cy="439344"/>
            <a:chOff x="4818146" y="3203323"/>
            <a:chExt cx="77845" cy="395165"/>
          </a:xfrm>
        </p:grpSpPr>
        <p:sp>
          <p:nvSpPr>
            <p:cNvPr id="13607" name="Google Shape;13607;p80"/>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0"/>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0"/>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0"/>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0"/>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0"/>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0"/>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0"/>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5" name="Google Shape;13615;p80"/>
          <p:cNvGrpSpPr/>
          <p:nvPr/>
        </p:nvGrpSpPr>
        <p:grpSpPr>
          <a:xfrm>
            <a:off x="5968725" y="6242004"/>
            <a:ext cx="382147" cy="369971"/>
            <a:chOff x="5228890" y="3235428"/>
            <a:chExt cx="344091" cy="332767"/>
          </a:xfrm>
        </p:grpSpPr>
        <p:sp>
          <p:nvSpPr>
            <p:cNvPr id="13616" name="Google Shape;13616;p80"/>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0"/>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80"/>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80"/>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0"/>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80"/>
          <p:cNvGrpSpPr/>
          <p:nvPr/>
        </p:nvGrpSpPr>
        <p:grpSpPr>
          <a:xfrm>
            <a:off x="1120387" y="7838924"/>
            <a:ext cx="431517" cy="386825"/>
            <a:chOff x="5757913" y="3227047"/>
            <a:chExt cx="388544" cy="347927"/>
          </a:xfrm>
        </p:grpSpPr>
        <p:sp>
          <p:nvSpPr>
            <p:cNvPr id="13622" name="Google Shape;13622;p80"/>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0"/>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24" name="Google Shape;13624;p80"/>
          <p:cNvSpPr/>
          <p:nvPr/>
        </p:nvSpPr>
        <p:spPr>
          <a:xfrm>
            <a:off x="2730298" y="8006598"/>
            <a:ext cx="19259" cy="219211"/>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25" name="Google Shape;13625;p80"/>
          <p:cNvGrpSpPr/>
          <p:nvPr/>
        </p:nvGrpSpPr>
        <p:grpSpPr>
          <a:xfrm>
            <a:off x="2358636" y="7838954"/>
            <a:ext cx="360876" cy="386591"/>
            <a:chOff x="6894856" y="3227074"/>
            <a:chExt cx="324938" cy="347717"/>
          </a:xfrm>
        </p:grpSpPr>
        <p:sp>
          <p:nvSpPr>
            <p:cNvPr id="13626" name="Google Shape;13626;p80"/>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0"/>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0"/>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0"/>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0"/>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0"/>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0"/>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0"/>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80"/>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80"/>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0"/>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0"/>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0"/>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0"/>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0"/>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1" name="Google Shape;13641;p80"/>
          <p:cNvGrpSpPr/>
          <p:nvPr/>
        </p:nvGrpSpPr>
        <p:grpSpPr>
          <a:xfrm>
            <a:off x="2959282" y="7832060"/>
            <a:ext cx="399917" cy="400378"/>
            <a:chOff x="7414946" y="3220873"/>
            <a:chExt cx="360091" cy="360117"/>
          </a:xfrm>
        </p:grpSpPr>
        <p:sp>
          <p:nvSpPr>
            <p:cNvPr id="13642" name="Google Shape;13642;p80"/>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0"/>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0"/>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0"/>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0"/>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0"/>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0"/>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0"/>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80"/>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80"/>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0"/>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3" name="Google Shape;13653;p80"/>
          <p:cNvGrpSpPr/>
          <p:nvPr/>
        </p:nvGrpSpPr>
        <p:grpSpPr>
          <a:xfrm>
            <a:off x="3621340" y="7825575"/>
            <a:ext cx="257469" cy="413347"/>
            <a:chOff x="8027227" y="3215041"/>
            <a:chExt cx="231829" cy="371782"/>
          </a:xfrm>
        </p:grpSpPr>
        <p:sp>
          <p:nvSpPr>
            <p:cNvPr id="13654" name="Google Shape;13654;p80"/>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0"/>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0"/>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0"/>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0"/>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0"/>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0"/>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0"/>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0"/>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0"/>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4" name="Google Shape;13664;p80"/>
          <p:cNvGrpSpPr/>
          <p:nvPr/>
        </p:nvGrpSpPr>
        <p:grpSpPr>
          <a:xfrm>
            <a:off x="4744360" y="6698873"/>
            <a:ext cx="439395" cy="467561"/>
            <a:chOff x="4093603" y="4146138"/>
            <a:chExt cx="395638" cy="420544"/>
          </a:xfrm>
        </p:grpSpPr>
        <p:sp>
          <p:nvSpPr>
            <p:cNvPr id="13665" name="Google Shape;13665;p80"/>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0"/>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0"/>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80"/>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80"/>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0"/>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0"/>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0"/>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0"/>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0"/>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0"/>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0"/>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0"/>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0"/>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0"/>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0"/>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0"/>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80"/>
          <p:cNvGrpSpPr/>
          <p:nvPr/>
        </p:nvGrpSpPr>
        <p:grpSpPr>
          <a:xfrm>
            <a:off x="5336939" y="6716867"/>
            <a:ext cx="435427" cy="431253"/>
            <a:chOff x="4644406" y="4162322"/>
            <a:chExt cx="392065" cy="387887"/>
          </a:xfrm>
        </p:grpSpPr>
        <p:sp>
          <p:nvSpPr>
            <p:cNvPr id="13683" name="Google Shape;13683;p80"/>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80"/>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80"/>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0"/>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0"/>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0"/>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80"/>
          <p:cNvGrpSpPr/>
          <p:nvPr/>
        </p:nvGrpSpPr>
        <p:grpSpPr>
          <a:xfrm>
            <a:off x="4089353" y="7824288"/>
            <a:ext cx="463263" cy="299254"/>
            <a:chOff x="5728383" y="4221698"/>
            <a:chExt cx="417128" cy="269162"/>
          </a:xfrm>
        </p:grpSpPr>
        <p:sp>
          <p:nvSpPr>
            <p:cNvPr id="13690" name="Google Shape;13690;p80"/>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0"/>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0"/>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0"/>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0"/>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0"/>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0"/>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0"/>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0"/>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0"/>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0"/>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80"/>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2" name="Google Shape;13702;p80"/>
          <p:cNvGrpSpPr/>
          <p:nvPr/>
        </p:nvGrpSpPr>
        <p:grpSpPr>
          <a:xfrm>
            <a:off x="1129985" y="6199416"/>
            <a:ext cx="412901" cy="381071"/>
            <a:chOff x="834210" y="3696905"/>
            <a:chExt cx="371782" cy="342751"/>
          </a:xfrm>
        </p:grpSpPr>
        <p:sp>
          <p:nvSpPr>
            <p:cNvPr id="13703" name="Google Shape;13703;p80"/>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0"/>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0"/>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0"/>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0"/>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0"/>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0"/>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0"/>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0"/>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0"/>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0"/>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0"/>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80"/>
          <p:cNvGrpSpPr/>
          <p:nvPr/>
        </p:nvGrpSpPr>
        <p:grpSpPr>
          <a:xfrm>
            <a:off x="1723604" y="6183146"/>
            <a:ext cx="439016" cy="413552"/>
            <a:chOff x="1359398" y="3682271"/>
            <a:chExt cx="395296" cy="371966"/>
          </a:xfrm>
        </p:grpSpPr>
        <p:sp>
          <p:nvSpPr>
            <p:cNvPr id="13716" name="Google Shape;13716;p80"/>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0"/>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80"/>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80"/>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0"/>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0"/>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0"/>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80"/>
          <p:cNvGrpSpPr/>
          <p:nvPr/>
        </p:nvGrpSpPr>
        <p:grpSpPr>
          <a:xfrm>
            <a:off x="2319859" y="6183146"/>
            <a:ext cx="439016" cy="413552"/>
            <a:chOff x="1908099" y="3682271"/>
            <a:chExt cx="395296" cy="371966"/>
          </a:xfrm>
        </p:grpSpPr>
        <p:sp>
          <p:nvSpPr>
            <p:cNvPr id="13724" name="Google Shape;13724;p80"/>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0"/>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0"/>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0"/>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0"/>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0"/>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0"/>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1" name="Google Shape;13731;p80"/>
          <p:cNvGrpSpPr/>
          <p:nvPr/>
        </p:nvGrpSpPr>
        <p:grpSpPr>
          <a:xfrm>
            <a:off x="2940038" y="6183146"/>
            <a:ext cx="438987" cy="413552"/>
            <a:chOff x="2456800" y="3682271"/>
            <a:chExt cx="395270" cy="371966"/>
          </a:xfrm>
        </p:grpSpPr>
        <p:sp>
          <p:nvSpPr>
            <p:cNvPr id="13732" name="Google Shape;13732;p80"/>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0"/>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0"/>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80"/>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80"/>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0"/>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0"/>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0"/>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0"/>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80"/>
          <p:cNvGrpSpPr/>
          <p:nvPr/>
        </p:nvGrpSpPr>
        <p:grpSpPr>
          <a:xfrm>
            <a:off x="3533191" y="6183146"/>
            <a:ext cx="434347" cy="413523"/>
            <a:chOff x="3014250" y="3682271"/>
            <a:chExt cx="391092" cy="371940"/>
          </a:xfrm>
        </p:grpSpPr>
        <p:sp>
          <p:nvSpPr>
            <p:cNvPr id="13742" name="Google Shape;13742;p80"/>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0"/>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0"/>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80"/>
          <p:cNvGrpSpPr/>
          <p:nvPr/>
        </p:nvGrpSpPr>
        <p:grpSpPr>
          <a:xfrm>
            <a:off x="4105252" y="6206134"/>
            <a:ext cx="431721" cy="367663"/>
            <a:chOff x="3569125" y="3702947"/>
            <a:chExt cx="388728" cy="330692"/>
          </a:xfrm>
        </p:grpSpPr>
        <p:sp>
          <p:nvSpPr>
            <p:cNvPr id="13746" name="Google Shape;13746;p80"/>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0"/>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0"/>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0"/>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80"/>
          <p:cNvGrpSpPr/>
          <p:nvPr/>
        </p:nvGrpSpPr>
        <p:grpSpPr>
          <a:xfrm>
            <a:off x="4748605" y="6183350"/>
            <a:ext cx="430904" cy="413172"/>
            <a:chOff x="4111994" y="3682455"/>
            <a:chExt cx="387992" cy="371625"/>
          </a:xfrm>
        </p:grpSpPr>
        <p:sp>
          <p:nvSpPr>
            <p:cNvPr id="13751" name="Google Shape;13751;p80"/>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0"/>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3" name="Google Shape;13753;p80"/>
          <p:cNvGrpSpPr/>
          <p:nvPr/>
        </p:nvGrpSpPr>
        <p:grpSpPr>
          <a:xfrm>
            <a:off x="5348099" y="6183146"/>
            <a:ext cx="413106" cy="413552"/>
            <a:chOff x="4674908" y="3682271"/>
            <a:chExt cx="371966" cy="371966"/>
          </a:xfrm>
        </p:grpSpPr>
        <p:sp>
          <p:nvSpPr>
            <p:cNvPr id="13754" name="Google Shape;13754;p80"/>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0"/>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0"/>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0"/>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80"/>
          <p:cNvGrpSpPr/>
          <p:nvPr/>
        </p:nvGrpSpPr>
        <p:grpSpPr>
          <a:xfrm>
            <a:off x="2952918" y="8443012"/>
            <a:ext cx="412901" cy="304950"/>
            <a:chOff x="5223609" y="3731112"/>
            <a:chExt cx="371782" cy="274285"/>
          </a:xfrm>
        </p:grpSpPr>
        <p:sp>
          <p:nvSpPr>
            <p:cNvPr id="13759" name="Google Shape;13759;p80"/>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0"/>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1" name="Google Shape;13761;p80"/>
          <p:cNvSpPr/>
          <p:nvPr/>
        </p:nvSpPr>
        <p:spPr>
          <a:xfrm>
            <a:off x="2377353" y="8440026"/>
            <a:ext cx="324277" cy="321396"/>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2" name="Google Shape;13762;p80"/>
          <p:cNvGrpSpPr/>
          <p:nvPr/>
        </p:nvGrpSpPr>
        <p:grpSpPr>
          <a:xfrm>
            <a:off x="4113289" y="5657868"/>
            <a:ext cx="415323" cy="381480"/>
            <a:chOff x="6319908" y="3696721"/>
            <a:chExt cx="373963" cy="343119"/>
          </a:xfrm>
        </p:grpSpPr>
        <p:sp>
          <p:nvSpPr>
            <p:cNvPr id="13763" name="Google Shape;13763;p80"/>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0"/>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0"/>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0"/>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0"/>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0"/>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0"/>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0"/>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0"/>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2" name="Google Shape;13772;p80"/>
          <p:cNvGrpSpPr/>
          <p:nvPr/>
        </p:nvGrpSpPr>
        <p:grpSpPr>
          <a:xfrm>
            <a:off x="3543585" y="8457780"/>
            <a:ext cx="413106" cy="285087"/>
            <a:chOff x="6871342" y="3740044"/>
            <a:chExt cx="371966" cy="256420"/>
          </a:xfrm>
        </p:grpSpPr>
        <p:sp>
          <p:nvSpPr>
            <p:cNvPr id="13773" name="Google Shape;13773;p80"/>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0"/>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0"/>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0"/>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0"/>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0"/>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80"/>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80"/>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0"/>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0"/>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0"/>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0"/>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5" name="Google Shape;13785;p80"/>
          <p:cNvGrpSpPr/>
          <p:nvPr/>
        </p:nvGrpSpPr>
        <p:grpSpPr>
          <a:xfrm>
            <a:off x="4097235" y="8392730"/>
            <a:ext cx="447302" cy="414399"/>
            <a:chOff x="7402362" y="3681535"/>
            <a:chExt cx="402757" cy="372728"/>
          </a:xfrm>
        </p:grpSpPr>
        <p:sp>
          <p:nvSpPr>
            <p:cNvPr id="13786" name="Google Shape;13786;p80"/>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0"/>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0"/>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0"/>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0"/>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0"/>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0"/>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0"/>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0"/>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0"/>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0"/>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0"/>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0"/>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0"/>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0"/>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0"/>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80"/>
          <p:cNvGrpSpPr/>
          <p:nvPr/>
        </p:nvGrpSpPr>
        <p:grpSpPr>
          <a:xfrm>
            <a:off x="4753426" y="8453544"/>
            <a:ext cx="420809" cy="293587"/>
            <a:chOff x="7960705" y="3736235"/>
            <a:chExt cx="378902" cy="264065"/>
          </a:xfrm>
        </p:grpSpPr>
        <p:sp>
          <p:nvSpPr>
            <p:cNvPr id="13803" name="Google Shape;13803;p80"/>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80"/>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80"/>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0"/>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0"/>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0"/>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0"/>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0"/>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0"/>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0"/>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0"/>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0"/>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0"/>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0"/>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7" name="Google Shape;13817;p80"/>
          <p:cNvGrpSpPr/>
          <p:nvPr/>
        </p:nvGrpSpPr>
        <p:grpSpPr>
          <a:xfrm>
            <a:off x="4871638" y="7758215"/>
            <a:ext cx="184582" cy="431399"/>
            <a:chOff x="6400828" y="4162270"/>
            <a:chExt cx="166200" cy="388019"/>
          </a:xfrm>
        </p:grpSpPr>
        <p:sp>
          <p:nvSpPr>
            <p:cNvPr id="13818" name="Google Shape;13818;p80"/>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0"/>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0"/>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0"/>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0"/>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80"/>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80"/>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5" name="Google Shape;13825;p80"/>
          <p:cNvGrpSpPr/>
          <p:nvPr/>
        </p:nvGrpSpPr>
        <p:grpSpPr>
          <a:xfrm>
            <a:off x="5429436" y="7758215"/>
            <a:ext cx="250174" cy="431399"/>
            <a:chOff x="6919815" y="4162270"/>
            <a:chExt cx="225260" cy="388019"/>
          </a:xfrm>
        </p:grpSpPr>
        <p:sp>
          <p:nvSpPr>
            <p:cNvPr id="13826" name="Google Shape;13826;p80"/>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0"/>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0"/>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0"/>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0"/>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0"/>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0"/>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0"/>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4" name="Google Shape;13834;p80"/>
          <p:cNvGrpSpPr/>
          <p:nvPr/>
        </p:nvGrpSpPr>
        <p:grpSpPr>
          <a:xfrm>
            <a:off x="5943810" y="7774631"/>
            <a:ext cx="431721" cy="398450"/>
            <a:chOff x="7385600" y="4177035"/>
            <a:chExt cx="388728" cy="358383"/>
          </a:xfrm>
        </p:grpSpPr>
        <p:sp>
          <p:nvSpPr>
            <p:cNvPr id="13835" name="Google Shape;13835;p80"/>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0"/>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0"/>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0"/>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0"/>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0"/>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0"/>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2" name="Google Shape;13842;p80"/>
          <p:cNvGrpSpPr/>
          <p:nvPr/>
        </p:nvGrpSpPr>
        <p:grpSpPr>
          <a:xfrm>
            <a:off x="4759065" y="5713511"/>
            <a:ext cx="410042" cy="287132"/>
            <a:chOff x="3625085" y="3259862"/>
            <a:chExt cx="369207" cy="258259"/>
          </a:xfrm>
        </p:grpSpPr>
        <p:sp>
          <p:nvSpPr>
            <p:cNvPr id="13843" name="Google Shape;13843;p80"/>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0"/>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80"/>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80"/>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0"/>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0"/>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0"/>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0"/>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0"/>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0"/>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0"/>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0"/>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0"/>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6" name="Google Shape;13856;p80"/>
          <p:cNvGrpSpPr/>
          <p:nvPr/>
        </p:nvGrpSpPr>
        <p:grpSpPr>
          <a:xfrm>
            <a:off x="1741126" y="7894248"/>
            <a:ext cx="403389" cy="276383"/>
            <a:chOff x="6317360" y="3276808"/>
            <a:chExt cx="363217" cy="248590"/>
          </a:xfrm>
        </p:grpSpPr>
        <p:sp>
          <p:nvSpPr>
            <p:cNvPr id="13857" name="Google Shape;13857;p80"/>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0"/>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0"/>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0"/>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0"/>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0"/>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0"/>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0"/>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0"/>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0"/>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80"/>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80"/>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0"/>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0"/>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0"/>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0"/>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0"/>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0"/>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0"/>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0"/>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0"/>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0"/>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0"/>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0"/>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0"/>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0"/>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0"/>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80"/>
          <p:cNvGrpSpPr/>
          <p:nvPr/>
        </p:nvGrpSpPr>
        <p:grpSpPr>
          <a:xfrm>
            <a:off x="5879896" y="6740614"/>
            <a:ext cx="559814" cy="361997"/>
            <a:chOff x="5084391" y="4183682"/>
            <a:chExt cx="504064" cy="325595"/>
          </a:xfrm>
        </p:grpSpPr>
        <p:sp>
          <p:nvSpPr>
            <p:cNvPr id="13885" name="Google Shape;13885;p80"/>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80"/>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0"/>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0"/>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0"/>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0"/>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0"/>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0"/>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0"/>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0"/>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0"/>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0"/>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0"/>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0"/>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0"/>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0"/>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1" name="Google Shape;13901;p80"/>
          <p:cNvGrpSpPr/>
          <p:nvPr/>
        </p:nvGrpSpPr>
        <p:grpSpPr>
          <a:xfrm>
            <a:off x="5948737" y="7328790"/>
            <a:ext cx="421801" cy="297034"/>
            <a:chOff x="7947595" y="2347996"/>
            <a:chExt cx="379795" cy="267165"/>
          </a:xfrm>
        </p:grpSpPr>
        <p:sp>
          <p:nvSpPr>
            <p:cNvPr id="13902" name="Google Shape;13902;p80"/>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80"/>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0"/>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0"/>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0"/>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0"/>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0"/>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0"/>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0"/>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1" name="Google Shape;13911;p80"/>
          <p:cNvGrpSpPr/>
          <p:nvPr/>
        </p:nvGrpSpPr>
        <p:grpSpPr>
          <a:xfrm>
            <a:off x="4168040" y="7286844"/>
            <a:ext cx="305817" cy="376660"/>
            <a:chOff x="6400644" y="2310269"/>
            <a:chExt cx="275362" cy="338784"/>
          </a:xfrm>
        </p:grpSpPr>
        <p:sp>
          <p:nvSpPr>
            <p:cNvPr id="13912" name="Google Shape;13912;p80"/>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0"/>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0"/>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0"/>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0"/>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0"/>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0"/>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80"/>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80"/>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0"/>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0"/>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0"/>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0"/>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5" name="Google Shape;13925;p80"/>
          <p:cNvGrpSpPr/>
          <p:nvPr/>
        </p:nvGrpSpPr>
        <p:grpSpPr>
          <a:xfrm>
            <a:off x="1743447" y="6715406"/>
            <a:ext cx="399333" cy="398129"/>
            <a:chOff x="1342268" y="4161009"/>
            <a:chExt cx="359565" cy="358094"/>
          </a:xfrm>
        </p:grpSpPr>
        <p:sp>
          <p:nvSpPr>
            <p:cNvPr id="13926" name="Google Shape;13926;p80"/>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0"/>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0"/>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0"/>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0"/>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0"/>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0"/>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0"/>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0"/>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80"/>
          <p:cNvGrpSpPr/>
          <p:nvPr/>
        </p:nvGrpSpPr>
        <p:grpSpPr>
          <a:xfrm>
            <a:off x="2307515" y="5163258"/>
            <a:ext cx="463701" cy="416093"/>
            <a:chOff x="1913012" y="2764940"/>
            <a:chExt cx="417523" cy="374252"/>
          </a:xfrm>
        </p:grpSpPr>
        <p:sp>
          <p:nvSpPr>
            <p:cNvPr id="13936" name="Google Shape;13936;p80"/>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0"/>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0"/>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0"/>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0"/>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0"/>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80"/>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80"/>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0"/>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0"/>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0"/>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0"/>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8" name="Google Shape;13948;p80"/>
          <p:cNvGrpSpPr/>
          <p:nvPr/>
        </p:nvGrpSpPr>
        <p:grpSpPr>
          <a:xfrm>
            <a:off x="1122793" y="5161768"/>
            <a:ext cx="427286" cy="424213"/>
            <a:chOff x="830742" y="2763601"/>
            <a:chExt cx="384734" cy="381556"/>
          </a:xfrm>
        </p:grpSpPr>
        <p:sp>
          <p:nvSpPr>
            <p:cNvPr id="13949" name="Google Shape;13949;p80"/>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0"/>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0"/>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0"/>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0"/>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0"/>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0"/>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0"/>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0"/>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0"/>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0"/>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0"/>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0"/>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0"/>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0"/>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0"/>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0"/>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80"/>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0"/>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0"/>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0" name="Google Shape;13970;p80"/>
          <p:cNvGrpSpPr/>
          <p:nvPr/>
        </p:nvGrpSpPr>
        <p:grpSpPr>
          <a:xfrm>
            <a:off x="3541887" y="6740322"/>
            <a:ext cx="416957" cy="366524"/>
            <a:chOff x="3007498" y="4183419"/>
            <a:chExt cx="375434" cy="329667"/>
          </a:xfrm>
        </p:grpSpPr>
        <p:sp>
          <p:nvSpPr>
            <p:cNvPr id="13971" name="Google Shape;13971;p80"/>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0"/>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0"/>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0"/>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0"/>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0"/>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0"/>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0"/>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0"/>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0"/>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80"/>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80"/>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0"/>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0"/>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0"/>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0"/>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0"/>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0"/>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0"/>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0"/>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1" name="Google Shape;13991;p80"/>
          <p:cNvGrpSpPr/>
          <p:nvPr/>
        </p:nvGrpSpPr>
        <p:grpSpPr>
          <a:xfrm>
            <a:off x="2386577" y="7311614"/>
            <a:ext cx="304915" cy="394387"/>
            <a:chOff x="7606826" y="2419290"/>
            <a:chExt cx="274550" cy="354728"/>
          </a:xfrm>
        </p:grpSpPr>
        <p:sp>
          <p:nvSpPr>
            <p:cNvPr id="13992" name="Google Shape;13992;p80"/>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0"/>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0"/>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0"/>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0"/>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80"/>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80"/>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0"/>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0"/>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0"/>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0"/>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0"/>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0"/>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0"/>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0"/>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7" name="Google Shape;14007;p80"/>
          <p:cNvGrpSpPr/>
          <p:nvPr/>
        </p:nvGrpSpPr>
        <p:grpSpPr>
          <a:xfrm>
            <a:off x="3012985" y="7322746"/>
            <a:ext cx="292439" cy="394387"/>
            <a:chOff x="8062968" y="2419290"/>
            <a:chExt cx="263316" cy="354728"/>
          </a:xfrm>
        </p:grpSpPr>
        <p:sp>
          <p:nvSpPr>
            <p:cNvPr id="14008" name="Google Shape;14008;p80"/>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0"/>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0"/>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0"/>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0"/>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80"/>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80"/>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0"/>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0"/>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0"/>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0"/>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0"/>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0"/>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0"/>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0"/>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0"/>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0"/>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28" name="Shape 14028"/>
        <p:cNvGrpSpPr/>
        <p:nvPr/>
      </p:nvGrpSpPr>
      <p:grpSpPr>
        <a:xfrm>
          <a:off x="0" y="0"/>
          <a:ext cx="0" cy="0"/>
          <a:chOff x="0" y="0"/>
          <a:chExt cx="0" cy="0"/>
        </a:xfrm>
      </p:grpSpPr>
      <p:sp>
        <p:nvSpPr>
          <p:cNvPr id="14029" name="Google Shape;14029;p81"/>
          <p:cNvSpPr txBox="1"/>
          <p:nvPr/>
        </p:nvSpPr>
        <p:spPr>
          <a:xfrm>
            <a:off x="2195524" y="1692949"/>
            <a:ext cx="3132900" cy="5661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4030" name="Google Shape;14030;p81"/>
          <p:cNvSpPr txBox="1"/>
          <p:nvPr/>
        </p:nvSpPr>
        <p:spPr>
          <a:xfrm>
            <a:off x="2195524" y="5938012"/>
            <a:ext cx="3132900" cy="5661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grpSp>
        <p:nvGrpSpPr>
          <p:cNvPr id="14031" name="Google Shape;14031;p81"/>
          <p:cNvGrpSpPr/>
          <p:nvPr/>
        </p:nvGrpSpPr>
        <p:grpSpPr>
          <a:xfrm>
            <a:off x="3329700" y="7703738"/>
            <a:ext cx="367486" cy="352443"/>
            <a:chOff x="7075663" y="2444129"/>
            <a:chExt cx="362163" cy="347098"/>
          </a:xfrm>
        </p:grpSpPr>
        <p:sp>
          <p:nvSpPr>
            <p:cNvPr id="14032" name="Google Shape;14032;p81"/>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1"/>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1"/>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81"/>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81"/>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1"/>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1"/>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1"/>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81"/>
          <p:cNvGrpSpPr/>
          <p:nvPr/>
        </p:nvGrpSpPr>
        <p:grpSpPr>
          <a:xfrm>
            <a:off x="2885781" y="7696076"/>
            <a:ext cx="377668" cy="367740"/>
            <a:chOff x="6638175" y="2436584"/>
            <a:chExt cx="372197" cy="362163"/>
          </a:xfrm>
        </p:grpSpPr>
        <p:sp>
          <p:nvSpPr>
            <p:cNvPr id="14041" name="Google Shape;14041;p81"/>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1"/>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1"/>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1"/>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1"/>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1"/>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1"/>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1"/>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1"/>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1"/>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1"/>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81"/>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81"/>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4" name="Google Shape;14054;p81"/>
          <p:cNvGrpSpPr/>
          <p:nvPr/>
        </p:nvGrpSpPr>
        <p:grpSpPr>
          <a:xfrm>
            <a:off x="2433967" y="7698976"/>
            <a:ext cx="377163" cy="361568"/>
            <a:chOff x="6192906" y="2439440"/>
            <a:chExt cx="371699" cy="356084"/>
          </a:xfrm>
        </p:grpSpPr>
        <p:sp>
          <p:nvSpPr>
            <p:cNvPr id="14055" name="Google Shape;14055;p81"/>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1"/>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1"/>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1"/>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1"/>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1"/>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1"/>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1"/>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1"/>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1"/>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1"/>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1"/>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1"/>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8" name="Google Shape;14068;p81"/>
          <p:cNvGrpSpPr/>
          <p:nvPr/>
        </p:nvGrpSpPr>
        <p:grpSpPr>
          <a:xfrm>
            <a:off x="1997199" y="7696076"/>
            <a:ext cx="367486" cy="367740"/>
            <a:chOff x="5762467" y="2436584"/>
            <a:chExt cx="362163" cy="362163"/>
          </a:xfrm>
        </p:grpSpPr>
        <p:sp>
          <p:nvSpPr>
            <p:cNvPr id="14069" name="Google Shape;14069;p81"/>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1"/>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1"/>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1"/>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81"/>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81"/>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1"/>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1"/>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1"/>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1"/>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1"/>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1"/>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1"/>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1"/>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1"/>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1"/>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1"/>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1"/>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1"/>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1"/>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1"/>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81"/>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81"/>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81"/>
          <p:cNvGrpSpPr/>
          <p:nvPr/>
        </p:nvGrpSpPr>
        <p:grpSpPr>
          <a:xfrm>
            <a:off x="1526883" y="7696529"/>
            <a:ext cx="368257" cy="366782"/>
            <a:chOff x="5323721" y="2437029"/>
            <a:chExt cx="362922" cy="361219"/>
          </a:xfrm>
        </p:grpSpPr>
        <p:sp>
          <p:nvSpPr>
            <p:cNvPr id="14095" name="Google Shape;14095;p81"/>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1"/>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1"/>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1"/>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1"/>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1"/>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1"/>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1"/>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1"/>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1"/>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1"/>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1"/>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1"/>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1"/>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1"/>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81"/>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81"/>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81"/>
          <p:cNvGrpSpPr/>
          <p:nvPr/>
        </p:nvGrpSpPr>
        <p:grpSpPr>
          <a:xfrm>
            <a:off x="1094966" y="7728719"/>
            <a:ext cx="413106" cy="320306"/>
            <a:chOff x="4875937" y="2468731"/>
            <a:chExt cx="407122" cy="315448"/>
          </a:xfrm>
        </p:grpSpPr>
        <p:sp>
          <p:nvSpPr>
            <p:cNvPr id="14113" name="Google Shape;14113;p81"/>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1"/>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1"/>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1"/>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1"/>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1"/>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1"/>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1"/>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1"/>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1"/>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81"/>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81"/>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1"/>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1"/>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1"/>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1"/>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1"/>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1"/>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1"/>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2" name="Google Shape;14132;p81"/>
          <p:cNvGrpSpPr/>
          <p:nvPr/>
        </p:nvGrpSpPr>
        <p:grpSpPr>
          <a:xfrm>
            <a:off x="4807699" y="7705690"/>
            <a:ext cx="245673" cy="367740"/>
            <a:chOff x="4893282" y="3804774"/>
            <a:chExt cx="242114" cy="362163"/>
          </a:xfrm>
        </p:grpSpPr>
        <p:sp>
          <p:nvSpPr>
            <p:cNvPr id="14133" name="Google Shape;14133;p81"/>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1"/>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1"/>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1"/>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1"/>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1"/>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1"/>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1"/>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1"/>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81"/>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81"/>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1"/>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1"/>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1"/>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1"/>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1"/>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1"/>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1"/>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1"/>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1"/>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1"/>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1"/>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1"/>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1"/>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1"/>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1"/>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9" name="Google Shape;14159;p81"/>
          <p:cNvGrpSpPr/>
          <p:nvPr/>
        </p:nvGrpSpPr>
        <p:grpSpPr>
          <a:xfrm>
            <a:off x="6114429" y="7706528"/>
            <a:ext cx="234454" cy="368006"/>
            <a:chOff x="6248162" y="3804774"/>
            <a:chExt cx="231058" cy="362425"/>
          </a:xfrm>
        </p:grpSpPr>
        <p:sp>
          <p:nvSpPr>
            <p:cNvPr id="14160" name="Google Shape;14160;p81"/>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1"/>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1"/>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1"/>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81"/>
          <p:cNvGrpSpPr/>
          <p:nvPr/>
        </p:nvGrpSpPr>
        <p:grpSpPr>
          <a:xfrm>
            <a:off x="5267648" y="7705690"/>
            <a:ext cx="236767" cy="367740"/>
            <a:chOff x="5346568" y="3804774"/>
            <a:chExt cx="233337" cy="362163"/>
          </a:xfrm>
        </p:grpSpPr>
        <p:sp>
          <p:nvSpPr>
            <p:cNvPr id="14165" name="Google Shape;14165;p81"/>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81"/>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1"/>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1"/>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1"/>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1"/>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1"/>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1"/>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1"/>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1"/>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1"/>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1"/>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1"/>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1"/>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1"/>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1"/>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1"/>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1"/>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81"/>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81"/>
          <p:cNvGrpSpPr/>
          <p:nvPr/>
        </p:nvGrpSpPr>
        <p:grpSpPr>
          <a:xfrm>
            <a:off x="4747106" y="8187748"/>
            <a:ext cx="213053" cy="367208"/>
            <a:chOff x="6704985" y="3805141"/>
            <a:chExt cx="209967" cy="361639"/>
          </a:xfrm>
        </p:grpSpPr>
        <p:sp>
          <p:nvSpPr>
            <p:cNvPr id="14185" name="Google Shape;14185;p81"/>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1"/>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1"/>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1"/>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1"/>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1"/>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1"/>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1"/>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1"/>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1"/>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1"/>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1"/>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7" name="Google Shape;14197;p81"/>
          <p:cNvGrpSpPr/>
          <p:nvPr/>
        </p:nvGrpSpPr>
        <p:grpSpPr>
          <a:xfrm>
            <a:off x="3774363" y="7707942"/>
            <a:ext cx="368523" cy="344010"/>
            <a:chOff x="7513884" y="2448269"/>
            <a:chExt cx="363184" cy="338792"/>
          </a:xfrm>
        </p:grpSpPr>
        <p:sp>
          <p:nvSpPr>
            <p:cNvPr id="14198" name="Google Shape;14198;p81"/>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1"/>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1"/>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1"/>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1"/>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81"/>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4" name="Google Shape;14204;p81"/>
          <p:cNvGrpSpPr/>
          <p:nvPr/>
        </p:nvGrpSpPr>
        <p:grpSpPr>
          <a:xfrm>
            <a:off x="5653668" y="7706581"/>
            <a:ext cx="262502" cy="367713"/>
            <a:chOff x="5777767" y="3804826"/>
            <a:chExt cx="258699" cy="362136"/>
          </a:xfrm>
        </p:grpSpPr>
        <p:sp>
          <p:nvSpPr>
            <p:cNvPr id="14205" name="Google Shape;14205;p81"/>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1"/>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1"/>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81"/>
          <p:cNvGrpSpPr/>
          <p:nvPr/>
        </p:nvGrpSpPr>
        <p:grpSpPr>
          <a:xfrm>
            <a:off x="4220036" y="7696076"/>
            <a:ext cx="367008" cy="367740"/>
            <a:chOff x="7953101" y="2436584"/>
            <a:chExt cx="361691" cy="362163"/>
          </a:xfrm>
        </p:grpSpPr>
        <p:sp>
          <p:nvSpPr>
            <p:cNvPr id="14209" name="Google Shape;14209;p81"/>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1"/>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1"/>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1"/>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1"/>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1"/>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1"/>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1"/>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1"/>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8" name="Google Shape;14218;p81"/>
          <p:cNvGrpSpPr/>
          <p:nvPr/>
        </p:nvGrpSpPr>
        <p:grpSpPr>
          <a:xfrm>
            <a:off x="4745470" y="6745974"/>
            <a:ext cx="378971" cy="367846"/>
            <a:chOff x="4859353" y="3355130"/>
            <a:chExt cx="373481" cy="362267"/>
          </a:xfrm>
        </p:grpSpPr>
        <p:sp>
          <p:nvSpPr>
            <p:cNvPr id="14219" name="Google Shape;14219;p81"/>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1"/>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1"/>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81"/>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81"/>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1"/>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1"/>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1"/>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1"/>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1"/>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1"/>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1"/>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1"/>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1"/>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81"/>
          <p:cNvGrpSpPr/>
          <p:nvPr/>
        </p:nvGrpSpPr>
        <p:grpSpPr>
          <a:xfrm>
            <a:off x="2885276" y="6746066"/>
            <a:ext cx="384288" cy="367580"/>
            <a:chOff x="6637678" y="1500982"/>
            <a:chExt cx="378721" cy="362005"/>
          </a:xfrm>
        </p:grpSpPr>
        <p:sp>
          <p:nvSpPr>
            <p:cNvPr id="14234" name="Google Shape;14234;p81"/>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1"/>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1"/>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1"/>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1"/>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1"/>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1"/>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1"/>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1"/>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1"/>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1"/>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1"/>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1"/>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1"/>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81"/>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81"/>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81"/>
          <p:cNvGrpSpPr/>
          <p:nvPr/>
        </p:nvGrpSpPr>
        <p:grpSpPr>
          <a:xfrm>
            <a:off x="5668485" y="6745230"/>
            <a:ext cx="226319" cy="367740"/>
            <a:chOff x="5827993" y="3355496"/>
            <a:chExt cx="223041" cy="362163"/>
          </a:xfrm>
        </p:grpSpPr>
        <p:sp>
          <p:nvSpPr>
            <p:cNvPr id="14251" name="Google Shape;14251;p81"/>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1"/>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1"/>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1"/>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1"/>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1"/>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1"/>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1"/>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1"/>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1"/>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1"/>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1"/>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1"/>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1"/>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81"/>
          <p:cNvGrpSpPr/>
          <p:nvPr/>
        </p:nvGrpSpPr>
        <p:grpSpPr>
          <a:xfrm>
            <a:off x="3789410" y="6745720"/>
            <a:ext cx="375967" cy="367155"/>
            <a:chOff x="7528713" y="1500641"/>
            <a:chExt cx="370520" cy="361586"/>
          </a:xfrm>
        </p:grpSpPr>
        <p:sp>
          <p:nvSpPr>
            <p:cNvPr id="14267" name="Google Shape;14267;p81"/>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1"/>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1"/>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1"/>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1"/>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1"/>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81"/>
          <p:cNvGrpSpPr/>
          <p:nvPr/>
        </p:nvGrpSpPr>
        <p:grpSpPr>
          <a:xfrm>
            <a:off x="5210045" y="6746347"/>
            <a:ext cx="372830" cy="367740"/>
            <a:chOff x="5317198" y="3355496"/>
            <a:chExt cx="367429" cy="362163"/>
          </a:xfrm>
        </p:grpSpPr>
        <p:sp>
          <p:nvSpPr>
            <p:cNvPr id="14275" name="Google Shape;14275;p81"/>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1"/>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1"/>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1"/>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1"/>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1"/>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1"/>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1"/>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1"/>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1"/>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1"/>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1"/>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1"/>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1"/>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1"/>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1"/>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1" name="Google Shape;14291;p81"/>
          <p:cNvGrpSpPr/>
          <p:nvPr/>
        </p:nvGrpSpPr>
        <p:grpSpPr>
          <a:xfrm>
            <a:off x="1516607" y="6745641"/>
            <a:ext cx="388808" cy="367820"/>
            <a:chOff x="5302971" y="1500563"/>
            <a:chExt cx="383175" cy="362241"/>
          </a:xfrm>
        </p:grpSpPr>
        <p:sp>
          <p:nvSpPr>
            <p:cNvPr id="14292" name="Google Shape;14292;p81"/>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1"/>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4" name="Google Shape;14294;p81"/>
          <p:cNvGrpSpPr/>
          <p:nvPr/>
        </p:nvGrpSpPr>
        <p:grpSpPr>
          <a:xfrm>
            <a:off x="2443910" y="6770914"/>
            <a:ext cx="369533" cy="317273"/>
            <a:chOff x="6202705" y="1525453"/>
            <a:chExt cx="364180" cy="312461"/>
          </a:xfrm>
        </p:grpSpPr>
        <p:sp>
          <p:nvSpPr>
            <p:cNvPr id="14295" name="Google Shape;14295;p81"/>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1"/>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1"/>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1"/>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1"/>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1"/>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1"/>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2" name="Google Shape;14302;p81"/>
          <p:cNvGrpSpPr/>
          <p:nvPr/>
        </p:nvGrpSpPr>
        <p:grpSpPr>
          <a:xfrm>
            <a:off x="3341424" y="6748727"/>
            <a:ext cx="367726" cy="361648"/>
            <a:chOff x="7087217" y="1503602"/>
            <a:chExt cx="362398" cy="356163"/>
          </a:xfrm>
        </p:grpSpPr>
        <p:sp>
          <p:nvSpPr>
            <p:cNvPr id="14303" name="Google Shape;14303;p81"/>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1"/>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1"/>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1"/>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1"/>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1"/>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81"/>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81"/>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1"/>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1"/>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1"/>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1"/>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1"/>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1"/>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1"/>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1"/>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1"/>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1"/>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1"/>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1"/>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1"/>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4" name="Google Shape;14324;p81"/>
          <p:cNvGrpSpPr/>
          <p:nvPr/>
        </p:nvGrpSpPr>
        <p:grpSpPr>
          <a:xfrm>
            <a:off x="4236120" y="6745960"/>
            <a:ext cx="384315" cy="367022"/>
            <a:chOff x="7968952" y="1500877"/>
            <a:chExt cx="378747" cy="361455"/>
          </a:xfrm>
        </p:grpSpPr>
        <p:sp>
          <p:nvSpPr>
            <p:cNvPr id="14325" name="Google Shape;14325;p81"/>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1"/>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81"/>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81"/>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1"/>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1"/>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1"/>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1"/>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1"/>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1"/>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1"/>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1"/>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1"/>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1"/>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1"/>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0" name="Google Shape;14340;p81"/>
          <p:cNvGrpSpPr/>
          <p:nvPr/>
        </p:nvGrpSpPr>
        <p:grpSpPr>
          <a:xfrm>
            <a:off x="1996163" y="6787435"/>
            <a:ext cx="367486" cy="284045"/>
            <a:chOff x="5761445" y="1541723"/>
            <a:chExt cx="362163" cy="279737"/>
          </a:xfrm>
        </p:grpSpPr>
        <p:sp>
          <p:nvSpPr>
            <p:cNvPr id="14341" name="Google Shape;14341;p81"/>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1"/>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1"/>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1"/>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1"/>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1"/>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7" name="Google Shape;14347;p81"/>
          <p:cNvGrpSpPr/>
          <p:nvPr/>
        </p:nvGrpSpPr>
        <p:grpSpPr>
          <a:xfrm>
            <a:off x="6049828" y="6745310"/>
            <a:ext cx="363658" cy="367900"/>
            <a:chOff x="6204958" y="3355575"/>
            <a:chExt cx="358390" cy="362320"/>
          </a:xfrm>
        </p:grpSpPr>
        <p:sp>
          <p:nvSpPr>
            <p:cNvPr id="14348" name="Google Shape;14348;p81"/>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1"/>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1"/>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1"/>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1"/>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1"/>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1"/>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81"/>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81"/>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1"/>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1"/>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1"/>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1"/>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1"/>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1"/>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1"/>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4" name="Google Shape;14364;p81"/>
          <p:cNvGrpSpPr/>
          <p:nvPr/>
        </p:nvGrpSpPr>
        <p:grpSpPr>
          <a:xfrm>
            <a:off x="1178243" y="6744922"/>
            <a:ext cx="246551" cy="368245"/>
            <a:chOff x="4939970" y="1499855"/>
            <a:chExt cx="242979" cy="362660"/>
          </a:xfrm>
        </p:grpSpPr>
        <p:sp>
          <p:nvSpPr>
            <p:cNvPr id="14365" name="Google Shape;14365;p81"/>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1"/>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1"/>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1"/>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1"/>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1"/>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81"/>
          <p:cNvGrpSpPr/>
          <p:nvPr/>
        </p:nvGrpSpPr>
        <p:grpSpPr>
          <a:xfrm>
            <a:off x="6087509" y="7225977"/>
            <a:ext cx="288502" cy="367740"/>
            <a:chOff x="8023448" y="3355496"/>
            <a:chExt cx="284322" cy="362163"/>
          </a:xfrm>
        </p:grpSpPr>
        <p:sp>
          <p:nvSpPr>
            <p:cNvPr id="14372" name="Google Shape;14372;p81"/>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1"/>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1"/>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1"/>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1"/>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1"/>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1"/>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1"/>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1"/>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1" name="Google Shape;14381;p81"/>
          <p:cNvGrpSpPr/>
          <p:nvPr/>
        </p:nvGrpSpPr>
        <p:grpSpPr>
          <a:xfrm>
            <a:off x="4745571" y="7226065"/>
            <a:ext cx="372086" cy="367554"/>
            <a:chOff x="6644201" y="3355496"/>
            <a:chExt cx="366695" cy="361979"/>
          </a:xfrm>
        </p:grpSpPr>
        <p:sp>
          <p:nvSpPr>
            <p:cNvPr id="14382" name="Google Shape;14382;p81"/>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1"/>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81"/>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81"/>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1"/>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1"/>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1"/>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1"/>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1"/>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1"/>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1"/>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1"/>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1"/>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1"/>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1"/>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1"/>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1"/>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1"/>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1"/>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1"/>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1"/>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81"/>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81"/>
          <p:cNvGrpSpPr/>
          <p:nvPr/>
        </p:nvGrpSpPr>
        <p:grpSpPr>
          <a:xfrm>
            <a:off x="4222110" y="7272256"/>
            <a:ext cx="370544" cy="275186"/>
            <a:chOff x="7955145" y="2019192"/>
            <a:chExt cx="365176" cy="271013"/>
          </a:xfrm>
        </p:grpSpPr>
        <p:sp>
          <p:nvSpPr>
            <p:cNvPr id="14405" name="Google Shape;14405;p81"/>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1"/>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1"/>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1"/>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1"/>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1"/>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81"/>
          <p:cNvGrpSpPr/>
          <p:nvPr/>
        </p:nvGrpSpPr>
        <p:grpSpPr>
          <a:xfrm>
            <a:off x="3778696" y="7262387"/>
            <a:ext cx="367247" cy="294740"/>
            <a:chOff x="7518155" y="2009471"/>
            <a:chExt cx="361927" cy="290270"/>
          </a:xfrm>
        </p:grpSpPr>
        <p:sp>
          <p:nvSpPr>
            <p:cNvPr id="14412" name="Google Shape;14412;p81"/>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1"/>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1"/>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1"/>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1"/>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1"/>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1"/>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1"/>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81"/>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81"/>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1"/>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1"/>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1"/>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5" name="Google Shape;14425;p81"/>
          <p:cNvGrpSpPr/>
          <p:nvPr/>
        </p:nvGrpSpPr>
        <p:grpSpPr>
          <a:xfrm>
            <a:off x="3333767" y="7243684"/>
            <a:ext cx="367486" cy="332304"/>
            <a:chOff x="7079672" y="1991053"/>
            <a:chExt cx="362163" cy="327264"/>
          </a:xfrm>
        </p:grpSpPr>
        <p:sp>
          <p:nvSpPr>
            <p:cNvPr id="14426" name="Google Shape;14426;p81"/>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1"/>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1"/>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1"/>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1"/>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1"/>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1"/>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1"/>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1"/>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1"/>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1"/>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1"/>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1"/>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81"/>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81"/>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1"/>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2" name="Google Shape;14442;p81"/>
          <p:cNvGrpSpPr/>
          <p:nvPr/>
        </p:nvGrpSpPr>
        <p:grpSpPr>
          <a:xfrm>
            <a:off x="2888838" y="7288830"/>
            <a:ext cx="367221" cy="241799"/>
            <a:chOff x="6641188" y="2035514"/>
            <a:chExt cx="361901" cy="238132"/>
          </a:xfrm>
        </p:grpSpPr>
        <p:sp>
          <p:nvSpPr>
            <p:cNvPr id="14443" name="Google Shape;14443;p81"/>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1"/>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1"/>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1"/>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1"/>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1"/>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1"/>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1"/>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1"/>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1"/>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1"/>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1"/>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1"/>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1"/>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81"/>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81"/>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1"/>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1"/>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1"/>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2" name="Google Shape;14462;p81"/>
          <p:cNvGrpSpPr/>
          <p:nvPr/>
        </p:nvGrpSpPr>
        <p:grpSpPr>
          <a:xfrm>
            <a:off x="2443644" y="7239241"/>
            <a:ext cx="367752" cy="341057"/>
            <a:chOff x="6202443" y="1986677"/>
            <a:chExt cx="362425" cy="335884"/>
          </a:xfrm>
        </p:grpSpPr>
        <p:sp>
          <p:nvSpPr>
            <p:cNvPr id="14463" name="Google Shape;14463;p81"/>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1"/>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1"/>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1"/>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1"/>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1"/>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1"/>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1"/>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1"/>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1"/>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81"/>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81"/>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1"/>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1"/>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1"/>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1"/>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1"/>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1"/>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1"/>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1"/>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3" name="Google Shape;14483;p81"/>
          <p:cNvGrpSpPr/>
          <p:nvPr/>
        </p:nvGrpSpPr>
        <p:grpSpPr>
          <a:xfrm>
            <a:off x="1998981" y="7269623"/>
            <a:ext cx="379795" cy="280321"/>
            <a:chOff x="5764222" y="2016598"/>
            <a:chExt cx="374293" cy="276069"/>
          </a:xfrm>
        </p:grpSpPr>
        <p:sp>
          <p:nvSpPr>
            <p:cNvPr id="14484" name="Google Shape;14484;p81"/>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1"/>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1"/>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1"/>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1"/>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1"/>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1"/>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1"/>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1"/>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81"/>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81"/>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5" name="Google Shape;14495;p81"/>
          <p:cNvGrpSpPr/>
          <p:nvPr/>
        </p:nvGrpSpPr>
        <p:grpSpPr>
          <a:xfrm>
            <a:off x="1527388" y="7269463"/>
            <a:ext cx="367247" cy="280773"/>
            <a:chOff x="5325477" y="2016441"/>
            <a:chExt cx="361927" cy="276515"/>
          </a:xfrm>
        </p:grpSpPr>
        <p:sp>
          <p:nvSpPr>
            <p:cNvPr id="14496" name="Google Shape;14496;p81"/>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1"/>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1"/>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1"/>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1"/>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1"/>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1"/>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1"/>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1"/>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1"/>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81"/>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81"/>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1"/>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1"/>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1"/>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1"/>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1"/>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1"/>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1"/>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1"/>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81"/>
          <p:cNvGrpSpPr/>
          <p:nvPr/>
        </p:nvGrpSpPr>
        <p:grpSpPr>
          <a:xfrm>
            <a:off x="1116751" y="7270235"/>
            <a:ext cx="369533" cy="279044"/>
            <a:chOff x="4870671" y="2017200"/>
            <a:chExt cx="364180" cy="274812"/>
          </a:xfrm>
        </p:grpSpPr>
        <p:sp>
          <p:nvSpPr>
            <p:cNvPr id="14517" name="Google Shape;14517;p81"/>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1"/>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1"/>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1"/>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1"/>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1"/>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1"/>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1"/>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1"/>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1"/>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1"/>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1"/>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1"/>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81"/>
          <p:cNvGrpSpPr/>
          <p:nvPr/>
        </p:nvGrpSpPr>
        <p:grpSpPr>
          <a:xfrm>
            <a:off x="5253454" y="7226065"/>
            <a:ext cx="264522" cy="367607"/>
            <a:chOff x="7144726" y="3355496"/>
            <a:chExt cx="260690" cy="362032"/>
          </a:xfrm>
        </p:grpSpPr>
        <p:sp>
          <p:nvSpPr>
            <p:cNvPr id="14531" name="Google Shape;14531;p81"/>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1"/>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1"/>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1"/>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1"/>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1"/>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7" name="Google Shape;14537;p81"/>
          <p:cNvGrpSpPr/>
          <p:nvPr/>
        </p:nvGrpSpPr>
        <p:grpSpPr>
          <a:xfrm>
            <a:off x="3954425" y="8631923"/>
            <a:ext cx="265559" cy="367341"/>
            <a:chOff x="6705719" y="4278051"/>
            <a:chExt cx="261712" cy="361770"/>
          </a:xfrm>
        </p:grpSpPr>
        <p:sp>
          <p:nvSpPr>
            <p:cNvPr id="14538" name="Google Shape;14538;p81"/>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1"/>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1"/>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1"/>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1"/>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1"/>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1"/>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1"/>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1"/>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1"/>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1"/>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1"/>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81"/>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81"/>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1"/>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3" name="Google Shape;14553;p81"/>
          <p:cNvGrpSpPr/>
          <p:nvPr/>
        </p:nvGrpSpPr>
        <p:grpSpPr>
          <a:xfrm>
            <a:off x="1985210" y="8158152"/>
            <a:ext cx="324924" cy="366968"/>
            <a:chOff x="5750650" y="2891652"/>
            <a:chExt cx="320216" cy="361403"/>
          </a:xfrm>
        </p:grpSpPr>
        <p:sp>
          <p:nvSpPr>
            <p:cNvPr id="14554" name="Google Shape;14554;p81"/>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1"/>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1"/>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1"/>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1"/>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1"/>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1"/>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1"/>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1"/>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1"/>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1"/>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1"/>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1"/>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1"/>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1"/>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81"/>
          <p:cNvGrpSpPr/>
          <p:nvPr/>
        </p:nvGrpSpPr>
        <p:grpSpPr>
          <a:xfrm>
            <a:off x="2905906" y="8157886"/>
            <a:ext cx="320617" cy="367500"/>
            <a:chOff x="6658009" y="2891390"/>
            <a:chExt cx="315972" cy="361927"/>
          </a:xfrm>
        </p:grpSpPr>
        <p:sp>
          <p:nvSpPr>
            <p:cNvPr id="14570" name="Google Shape;14570;p81"/>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81"/>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81"/>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1"/>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1"/>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1"/>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1"/>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7" name="Google Shape;14577;p81"/>
          <p:cNvGrpSpPr/>
          <p:nvPr/>
        </p:nvGrpSpPr>
        <p:grpSpPr>
          <a:xfrm>
            <a:off x="2444681" y="8157700"/>
            <a:ext cx="325189" cy="367687"/>
            <a:chOff x="6203465" y="2891206"/>
            <a:chExt cx="320478" cy="362110"/>
          </a:xfrm>
        </p:grpSpPr>
        <p:sp>
          <p:nvSpPr>
            <p:cNvPr id="14578" name="Google Shape;14578;p81"/>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1"/>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1"/>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1"/>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1"/>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3" name="Google Shape;14583;p81"/>
          <p:cNvGrpSpPr/>
          <p:nvPr/>
        </p:nvGrpSpPr>
        <p:grpSpPr>
          <a:xfrm>
            <a:off x="3828543" y="8157753"/>
            <a:ext cx="311631" cy="367873"/>
            <a:chOff x="7567280" y="2891259"/>
            <a:chExt cx="307116" cy="362294"/>
          </a:xfrm>
        </p:grpSpPr>
        <p:sp>
          <p:nvSpPr>
            <p:cNvPr id="14584" name="Google Shape;14584;p81"/>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1"/>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1"/>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1"/>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1"/>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1"/>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1"/>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81"/>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81"/>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1"/>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1"/>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1"/>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81"/>
          <p:cNvGrpSpPr/>
          <p:nvPr/>
        </p:nvGrpSpPr>
        <p:grpSpPr>
          <a:xfrm>
            <a:off x="3367158" y="8158019"/>
            <a:ext cx="343533" cy="367101"/>
            <a:chOff x="7112579" y="2891521"/>
            <a:chExt cx="338556" cy="361534"/>
          </a:xfrm>
        </p:grpSpPr>
        <p:sp>
          <p:nvSpPr>
            <p:cNvPr id="14597" name="Google Shape;14597;p81"/>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1"/>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81"/>
          <p:cNvGrpSpPr/>
          <p:nvPr/>
        </p:nvGrpSpPr>
        <p:grpSpPr>
          <a:xfrm>
            <a:off x="5203998" y="8187642"/>
            <a:ext cx="210528" cy="366835"/>
            <a:chOff x="7155259" y="3805036"/>
            <a:chExt cx="207478" cy="361272"/>
          </a:xfrm>
        </p:grpSpPr>
        <p:sp>
          <p:nvSpPr>
            <p:cNvPr id="14600" name="Google Shape;14600;p81"/>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1"/>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1"/>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1"/>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1"/>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1"/>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1"/>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1"/>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1"/>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1"/>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1"/>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1"/>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81"/>
          <p:cNvGrpSpPr/>
          <p:nvPr/>
        </p:nvGrpSpPr>
        <p:grpSpPr>
          <a:xfrm>
            <a:off x="1208747" y="8157886"/>
            <a:ext cx="185538" cy="367500"/>
            <a:chOff x="4915368" y="2891390"/>
            <a:chExt cx="182850" cy="361927"/>
          </a:xfrm>
        </p:grpSpPr>
        <p:sp>
          <p:nvSpPr>
            <p:cNvPr id="14613" name="Google Shape;14613;p81"/>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1"/>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1"/>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81"/>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81"/>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1"/>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1"/>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1"/>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1"/>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1"/>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1"/>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4" name="Google Shape;14624;p81"/>
          <p:cNvGrpSpPr/>
          <p:nvPr/>
        </p:nvGrpSpPr>
        <p:grpSpPr>
          <a:xfrm>
            <a:off x="4296761" y="8158152"/>
            <a:ext cx="293846" cy="366968"/>
            <a:chOff x="8028714" y="2891652"/>
            <a:chExt cx="289589" cy="361403"/>
          </a:xfrm>
        </p:grpSpPr>
        <p:sp>
          <p:nvSpPr>
            <p:cNvPr id="14625" name="Google Shape;14625;p81"/>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1"/>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1"/>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1"/>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1"/>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1"/>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1"/>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81"/>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81"/>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1"/>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1"/>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1"/>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1"/>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1"/>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1"/>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1"/>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1"/>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1"/>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1"/>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1"/>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81"/>
          <p:cNvGrpSpPr/>
          <p:nvPr/>
        </p:nvGrpSpPr>
        <p:grpSpPr>
          <a:xfrm>
            <a:off x="5606391" y="8187376"/>
            <a:ext cx="297647" cy="367500"/>
            <a:chOff x="7551822" y="3804774"/>
            <a:chExt cx="293335" cy="361927"/>
          </a:xfrm>
        </p:grpSpPr>
        <p:sp>
          <p:nvSpPr>
            <p:cNvPr id="14646" name="Google Shape;14646;p81"/>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1"/>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1"/>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1"/>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1"/>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1"/>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1"/>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1"/>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1"/>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1"/>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1"/>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7" name="Google Shape;14657;p81"/>
          <p:cNvGrpSpPr/>
          <p:nvPr/>
        </p:nvGrpSpPr>
        <p:grpSpPr>
          <a:xfrm>
            <a:off x="3505934" y="8631524"/>
            <a:ext cx="213585" cy="367740"/>
            <a:chOff x="6263725" y="4277658"/>
            <a:chExt cx="210491" cy="362163"/>
          </a:xfrm>
        </p:grpSpPr>
        <p:sp>
          <p:nvSpPr>
            <p:cNvPr id="14658" name="Google Shape;14658;p81"/>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81"/>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81"/>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1"/>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1"/>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1"/>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1"/>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1"/>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1"/>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1"/>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1"/>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1"/>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1"/>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1"/>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1"/>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81"/>
          <p:cNvGrpSpPr/>
          <p:nvPr/>
        </p:nvGrpSpPr>
        <p:grpSpPr>
          <a:xfrm>
            <a:off x="6061136" y="8187296"/>
            <a:ext cx="341247" cy="367580"/>
            <a:chOff x="7987790" y="3804695"/>
            <a:chExt cx="336303" cy="362005"/>
          </a:xfrm>
        </p:grpSpPr>
        <p:sp>
          <p:nvSpPr>
            <p:cNvPr id="14674" name="Google Shape;14674;p81"/>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1"/>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1"/>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1"/>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81"/>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81"/>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1"/>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1"/>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1"/>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1"/>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4" name="Google Shape;14684;p81"/>
          <p:cNvGrpSpPr/>
          <p:nvPr/>
        </p:nvGrpSpPr>
        <p:grpSpPr>
          <a:xfrm>
            <a:off x="1522720" y="8157780"/>
            <a:ext cx="376579" cy="367846"/>
            <a:chOff x="5273444" y="2891285"/>
            <a:chExt cx="371123" cy="362267"/>
          </a:xfrm>
        </p:grpSpPr>
        <p:sp>
          <p:nvSpPr>
            <p:cNvPr id="14685" name="Google Shape;14685;p81"/>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1"/>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1"/>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1"/>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1"/>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1"/>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1"/>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1"/>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1"/>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1"/>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81"/>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81"/>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1"/>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1"/>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9" name="Google Shape;14699;p81"/>
          <p:cNvGrpSpPr/>
          <p:nvPr/>
        </p:nvGrpSpPr>
        <p:grpSpPr>
          <a:xfrm>
            <a:off x="5653339" y="7228593"/>
            <a:ext cx="217903" cy="362257"/>
            <a:chOff x="2235125" y="238075"/>
            <a:chExt cx="3144350" cy="5227375"/>
          </a:xfrm>
        </p:grpSpPr>
        <p:sp>
          <p:nvSpPr>
            <p:cNvPr id="14700" name="Google Shape;14700;p81"/>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1"/>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1"/>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1"/>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1"/>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1"/>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1"/>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1"/>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1"/>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9" name="Google Shape;14709;p81"/>
          <p:cNvGrpSpPr/>
          <p:nvPr/>
        </p:nvGrpSpPr>
        <p:grpSpPr>
          <a:xfrm>
            <a:off x="3869679" y="4425865"/>
            <a:ext cx="359244" cy="369400"/>
            <a:chOff x="2810729" y="4267107"/>
            <a:chExt cx="342496" cy="351944"/>
          </a:xfrm>
        </p:grpSpPr>
        <p:sp>
          <p:nvSpPr>
            <p:cNvPr id="14710" name="Google Shape;14710;p81"/>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1"/>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1"/>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1"/>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1"/>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1"/>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1"/>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81"/>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81"/>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81"/>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81"/>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81"/>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81"/>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81"/>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81"/>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1"/>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1"/>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1"/>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1"/>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1"/>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1"/>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1"/>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1"/>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1"/>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1"/>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1"/>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1"/>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1"/>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1"/>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1"/>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81"/>
          <p:cNvGrpSpPr/>
          <p:nvPr/>
        </p:nvGrpSpPr>
        <p:grpSpPr>
          <a:xfrm>
            <a:off x="4829172" y="2958263"/>
            <a:ext cx="296190" cy="360490"/>
            <a:chOff x="1779168" y="3805625"/>
            <a:chExt cx="282381" cy="343454"/>
          </a:xfrm>
        </p:grpSpPr>
        <p:sp>
          <p:nvSpPr>
            <p:cNvPr id="14741" name="Google Shape;14741;p81"/>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1"/>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81"/>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81"/>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1"/>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1"/>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1"/>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1"/>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1"/>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1"/>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1"/>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1"/>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1"/>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81"/>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81"/>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1"/>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1"/>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1"/>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1"/>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1"/>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1"/>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1"/>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1"/>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1"/>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81"/>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81"/>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1"/>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1"/>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9" name="Google Shape;14769;p81"/>
          <p:cNvGrpSpPr/>
          <p:nvPr/>
        </p:nvGrpSpPr>
        <p:grpSpPr>
          <a:xfrm>
            <a:off x="2938888" y="3414616"/>
            <a:ext cx="410755" cy="382616"/>
            <a:chOff x="2593522" y="2407029"/>
            <a:chExt cx="391606" cy="364535"/>
          </a:xfrm>
        </p:grpSpPr>
        <p:sp>
          <p:nvSpPr>
            <p:cNvPr id="14770" name="Google Shape;14770;p81"/>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1"/>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81"/>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81"/>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1"/>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1"/>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1"/>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1"/>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1"/>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1"/>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1"/>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1"/>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1"/>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1"/>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1"/>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81"/>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81"/>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1"/>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1"/>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1"/>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1"/>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1"/>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1"/>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1"/>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1"/>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1"/>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1"/>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1"/>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1"/>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1"/>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1"/>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1"/>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1"/>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1"/>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1"/>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1"/>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1"/>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1"/>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81"/>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9" name="Google Shape;14809;p81"/>
          <p:cNvGrpSpPr/>
          <p:nvPr/>
        </p:nvGrpSpPr>
        <p:grpSpPr>
          <a:xfrm>
            <a:off x="4366991" y="3441080"/>
            <a:ext cx="338702" cy="350982"/>
            <a:chOff x="3955047" y="2432242"/>
            <a:chExt cx="322912" cy="334396"/>
          </a:xfrm>
        </p:grpSpPr>
        <p:sp>
          <p:nvSpPr>
            <p:cNvPr id="14810" name="Google Shape;14810;p81"/>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1"/>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1"/>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81"/>
          <p:cNvGrpSpPr/>
          <p:nvPr/>
        </p:nvGrpSpPr>
        <p:grpSpPr>
          <a:xfrm>
            <a:off x="2109148" y="2948411"/>
            <a:ext cx="278349" cy="369400"/>
            <a:chOff x="1802465" y="1962854"/>
            <a:chExt cx="265373" cy="351944"/>
          </a:xfrm>
        </p:grpSpPr>
        <p:sp>
          <p:nvSpPr>
            <p:cNvPr id="14814" name="Google Shape;14814;p81"/>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1"/>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1"/>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1"/>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81"/>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81"/>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1"/>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1" name="Google Shape;14821;p81"/>
          <p:cNvGrpSpPr/>
          <p:nvPr/>
        </p:nvGrpSpPr>
        <p:grpSpPr>
          <a:xfrm>
            <a:off x="3902353" y="2941449"/>
            <a:ext cx="392271" cy="381658"/>
            <a:chOff x="3512070" y="1956222"/>
            <a:chExt cx="373983" cy="363622"/>
          </a:xfrm>
        </p:grpSpPr>
        <p:sp>
          <p:nvSpPr>
            <p:cNvPr id="14822" name="Google Shape;14822;p81"/>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1"/>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1"/>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1"/>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1"/>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1"/>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1"/>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1"/>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1"/>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81"/>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81"/>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1"/>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1"/>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1"/>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1"/>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1"/>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1"/>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9" name="Google Shape;14839;p81"/>
          <p:cNvGrpSpPr/>
          <p:nvPr/>
        </p:nvGrpSpPr>
        <p:grpSpPr>
          <a:xfrm>
            <a:off x="1138090" y="3401730"/>
            <a:ext cx="362542" cy="374350"/>
            <a:chOff x="842683" y="2394751"/>
            <a:chExt cx="345640" cy="356660"/>
          </a:xfrm>
        </p:grpSpPr>
        <p:sp>
          <p:nvSpPr>
            <p:cNvPr id="14840" name="Google Shape;14840;p81"/>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1"/>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1"/>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1"/>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1"/>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1"/>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81"/>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81"/>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1"/>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1"/>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1"/>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1"/>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1"/>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1"/>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81"/>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81"/>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6" name="Google Shape;14856;p81"/>
          <p:cNvGrpSpPr/>
          <p:nvPr/>
        </p:nvGrpSpPr>
        <p:grpSpPr>
          <a:xfrm>
            <a:off x="1572269" y="3406680"/>
            <a:ext cx="353308" cy="359499"/>
            <a:chOff x="1290615" y="2399467"/>
            <a:chExt cx="336836" cy="342511"/>
          </a:xfrm>
        </p:grpSpPr>
        <p:sp>
          <p:nvSpPr>
            <p:cNvPr id="14857" name="Google Shape;14857;p81"/>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1"/>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1"/>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1"/>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1"/>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1"/>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1"/>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1"/>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81"/>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81"/>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1"/>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1"/>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1"/>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1"/>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1"/>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1"/>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1"/>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1"/>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1"/>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6" name="Google Shape;14876;p81"/>
          <p:cNvGrpSpPr/>
          <p:nvPr/>
        </p:nvGrpSpPr>
        <p:grpSpPr>
          <a:xfrm>
            <a:off x="2052345" y="3416266"/>
            <a:ext cx="323594" cy="349913"/>
            <a:chOff x="1748310" y="2408601"/>
            <a:chExt cx="308508" cy="333378"/>
          </a:xfrm>
        </p:grpSpPr>
        <p:sp>
          <p:nvSpPr>
            <p:cNvPr id="14877" name="Google Shape;14877;p81"/>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1"/>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1"/>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1"/>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1"/>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1"/>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1"/>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1"/>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5" name="Google Shape;14885;p81"/>
          <p:cNvGrpSpPr/>
          <p:nvPr/>
        </p:nvGrpSpPr>
        <p:grpSpPr>
          <a:xfrm>
            <a:off x="3412038" y="3426167"/>
            <a:ext cx="394579" cy="330772"/>
            <a:chOff x="3044614" y="2418033"/>
            <a:chExt cx="376184" cy="315141"/>
          </a:xfrm>
        </p:grpSpPr>
        <p:sp>
          <p:nvSpPr>
            <p:cNvPr id="14886" name="Google Shape;14886;p81"/>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1"/>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1"/>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1"/>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1"/>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1"/>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1"/>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1"/>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1"/>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5" name="Google Shape;14895;p81"/>
          <p:cNvGrpSpPr/>
          <p:nvPr/>
        </p:nvGrpSpPr>
        <p:grpSpPr>
          <a:xfrm>
            <a:off x="5278952" y="3888434"/>
            <a:ext cx="375435" cy="359672"/>
            <a:chOff x="3943638" y="3815072"/>
            <a:chExt cx="357933" cy="342676"/>
          </a:xfrm>
        </p:grpSpPr>
        <p:sp>
          <p:nvSpPr>
            <p:cNvPr id="14896" name="Google Shape;14896;p81"/>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1"/>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1"/>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1"/>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1"/>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1"/>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1"/>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1"/>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1"/>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81"/>
          <p:cNvGrpSpPr/>
          <p:nvPr/>
        </p:nvGrpSpPr>
        <p:grpSpPr>
          <a:xfrm>
            <a:off x="4822308" y="3883468"/>
            <a:ext cx="368840" cy="369416"/>
            <a:chOff x="3508282" y="3810341"/>
            <a:chExt cx="351644" cy="351959"/>
          </a:xfrm>
        </p:grpSpPr>
        <p:sp>
          <p:nvSpPr>
            <p:cNvPr id="14906" name="Google Shape;14906;p81"/>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1"/>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1"/>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1"/>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81"/>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81"/>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1"/>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1"/>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1"/>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1"/>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1"/>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1"/>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1"/>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9" name="Google Shape;14919;p81"/>
          <p:cNvGrpSpPr/>
          <p:nvPr/>
        </p:nvGrpSpPr>
        <p:grpSpPr>
          <a:xfrm>
            <a:off x="2551910" y="2948411"/>
            <a:ext cx="317988" cy="369259"/>
            <a:chOff x="2224585" y="1962854"/>
            <a:chExt cx="303163" cy="351809"/>
          </a:xfrm>
        </p:grpSpPr>
        <p:sp>
          <p:nvSpPr>
            <p:cNvPr id="14920" name="Google Shape;14920;p81"/>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1"/>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1"/>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81"/>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81"/>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1"/>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1"/>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1"/>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8" name="Google Shape;14928;p81"/>
          <p:cNvGrpSpPr/>
          <p:nvPr/>
        </p:nvGrpSpPr>
        <p:grpSpPr>
          <a:xfrm>
            <a:off x="2969591" y="2977814"/>
            <a:ext cx="408117" cy="310924"/>
            <a:chOff x="2622794" y="1990868"/>
            <a:chExt cx="389090" cy="296231"/>
          </a:xfrm>
        </p:grpSpPr>
        <p:sp>
          <p:nvSpPr>
            <p:cNvPr id="14929" name="Google Shape;14929;p81"/>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1"/>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1"/>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1"/>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1"/>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1"/>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1"/>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1"/>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81"/>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8" name="Google Shape;14938;p81"/>
          <p:cNvGrpSpPr/>
          <p:nvPr/>
        </p:nvGrpSpPr>
        <p:grpSpPr>
          <a:xfrm>
            <a:off x="4390359" y="2937175"/>
            <a:ext cx="343068" cy="393853"/>
            <a:chOff x="3977326" y="1952149"/>
            <a:chExt cx="327074" cy="375241"/>
          </a:xfrm>
        </p:grpSpPr>
        <p:sp>
          <p:nvSpPr>
            <p:cNvPr id="14939" name="Google Shape;14939;p81"/>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1"/>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1"/>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1"/>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1"/>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1"/>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81"/>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81"/>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1"/>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1"/>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1"/>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1"/>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1"/>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1"/>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1"/>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1"/>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1"/>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6" name="Google Shape;14956;p81"/>
          <p:cNvGrpSpPr/>
          <p:nvPr/>
        </p:nvGrpSpPr>
        <p:grpSpPr>
          <a:xfrm>
            <a:off x="6135067" y="2441315"/>
            <a:ext cx="272083" cy="388902"/>
            <a:chOff x="1341612" y="3340055"/>
            <a:chExt cx="259399" cy="370524"/>
          </a:xfrm>
        </p:grpSpPr>
        <p:sp>
          <p:nvSpPr>
            <p:cNvPr id="14957" name="Google Shape;14957;p81"/>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1"/>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1"/>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1"/>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1"/>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1"/>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1"/>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1"/>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1"/>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1"/>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1"/>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1"/>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1"/>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1"/>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81"/>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81"/>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1"/>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1"/>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5" name="Google Shape;14975;p81"/>
          <p:cNvGrpSpPr/>
          <p:nvPr/>
        </p:nvGrpSpPr>
        <p:grpSpPr>
          <a:xfrm>
            <a:off x="5249492" y="2999563"/>
            <a:ext cx="368824" cy="296387"/>
            <a:chOff x="2179892" y="3844972"/>
            <a:chExt cx="351629" cy="282381"/>
          </a:xfrm>
        </p:grpSpPr>
        <p:sp>
          <p:nvSpPr>
            <p:cNvPr id="14976" name="Google Shape;14976;p81"/>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1"/>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1"/>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1"/>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1"/>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1"/>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1"/>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1"/>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1"/>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1"/>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1"/>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1"/>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1"/>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1"/>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1"/>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1"/>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1"/>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1"/>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1"/>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1"/>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81"/>
          <p:cNvGrpSpPr/>
          <p:nvPr/>
        </p:nvGrpSpPr>
        <p:grpSpPr>
          <a:xfrm>
            <a:off x="5264410" y="3412247"/>
            <a:ext cx="230811" cy="354942"/>
            <a:chOff x="3131170" y="3816884"/>
            <a:chExt cx="220051" cy="338169"/>
          </a:xfrm>
        </p:grpSpPr>
        <p:sp>
          <p:nvSpPr>
            <p:cNvPr id="14997" name="Google Shape;14997;p81"/>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1"/>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1"/>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1"/>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1"/>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1"/>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1"/>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1"/>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1"/>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81"/>
          <p:cNvGrpSpPr/>
          <p:nvPr/>
        </p:nvGrpSpPr>
        <p:grpSpPr>
          <a:xfrm>
            <a:off x="5749049" y="2461791"/>
            <a:ext cx="260116" cy="349929"/>
            <a:chOff x="903502" y="3359564"/>
            <a:chExt cx="247990" cy="333393"/>
          </a:xfrm>
        </p:grpSpPr>
        <p:sp>
          <p:nvSpPr>
            <p:cNvPr id="15007" name="Google Shape;15007;p81"/>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1"/>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81"/>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81"/>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1"/>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1"/>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81"/>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81"/>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1"/>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1"/>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1"/>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1"/>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1"/>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1"/>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1"/>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1"/>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1"/>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1"/>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81"/>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81"/>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1"/>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1"/>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9" name="Google Shape;15029;p81"/>
          <p:cNvGrpSpPr/>
          <p:nvPr/>
        </p:nvGrpSpPr>
        <p:grpSpPr>
          <a:xfrm>
            <a:off x="2962665" y="3922026"/>
            <a:ext cx="383680" cy="379065"/>
            <a:chOff x="2616191" y="2890461"/>
            <a:chExt cx="365793" cy="361152"/>
          </a:xfrm>
        </p:grpSpPr>
        <p:sp>
          <p:nvSpPr>
            <p:cNvPr id="15030" name="Google Shape;15030;p81"/>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1"/>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1"/>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1"/>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1"/>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1"/>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1"/>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1"/>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1"/>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1"/>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1" name="Google Shape;15041;p81"/>
          <p:cNvGrpSpPr/>
          <p:nvPr/>
        </p:nvGrpSpPr>
        <p:grpSpPr>
          <a:xfrm>
            <a:off x="3417645" y="2930574"/>
            <a:ext cx="422644" cy="407808"/>
            <a:chOff x="3049959" y="1945861"/>
            <a:chExt cx="402940" cy="388536"/>
          </a:xfrm>
        </p:grpSpPr>
        <p:sp>
          <p:nvSpPr>
            <p:cNvPr id="15042" name="Google Shape;15042;p81"/>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1"/>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1"/>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81"/>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81"/>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1"/>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8" name="Google Shape;15048;p81"/>
          <p:cNvGrpSpPr/>
          <p:nvPr/>
        </p:nvGrpSpPr>
        <p:grpSpPr>
          <a:xfrm>
            <a:off x="3525951" y="4427516"/>
            <a:ext cx="212327" cy="366430"/>
            <a:chOff x="2483025" y="4268679"/>
            <a:chExt cx="202428" cy="349114"/>
          </a:xfrm>
        </p:grpSpPr>
        <p:sp>
          <p:nvSpPr>
            <p:cNvPr id="15049" name="Google Shape;15049;p81"/>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1"/>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1"/>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1"/>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1"/>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1"/>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81"/>
          <p:cNvGrpSpPr/>
          <p:nvPr/>
        </p:nvGrpSpPr>
        <p:grpSpPr>
          <a:xfrm>
            <a:off x="1146508" y="3917328"/>
            <a:ext cx="345707" cy="383104"/>
            <a:chOff x="862507" y="2885984"/>
            <a:chExt cx="329590" cy="365000"/>
          </a:xfrm>
        </p:grpSpPr>
        <p:sp>
          <p:nvSpPr>
            <p:cNvPr id="15056" name="Google Shape;15056;p81"/>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1"/>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81"/>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81"/>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1"/>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1"/>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1"/>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3" name="Google Shape;15063;p81"/>
          <p:cNvGrpSpPr/>
          <p:nvPr/>
        </p:nvGrpSpPr>
        <p:grpSpPr>
          <a:xfrm>
            <a:off x="3451331" y="3902445"/>
            <a:ext cx="334478" cy="398646"/>
            <a:chOff x="3082075" y="2871805"/>
            <a:chExt cx="318884" cy="379807"/>
          </a:xfrm>
        </p:grpSpPr>
        <p:sp>
          <p:nvSpPr>
            <p:cNvPr id="15064" name="Google Shape;15064;p81"/>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1"/>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1"/>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1"/>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1"/>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1"/>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1"/>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1"/>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81"/>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81"/>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1"/>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1"/>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1"/>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1"/>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1"/>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1"/>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1"/>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1"/>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1"/>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1"/>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4" name="Google Shape;15084;p81"/>
          <p:cNvGrpSpPr/>
          <p:nvPr/>
        </p:nvGrpSpPr>
        <p:grpSpPr>
          <a:xfrm>
            <a:off x="2940207" y="2479911"/>
            <a:ext cx="430245" cy="340327"/>
            <a:chOff x="2594780" y="1516494"/>
            <a:chExt cx="410187" cy="324244"/>
          </a:xfrm>
        </p:grpSpPr>
        <p:sp>
          <p:nvSpPr>
            <p:cNvPr id="15085" name="Google Shape;15085;p81"/>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1"/>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1"/>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1"/>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1"/>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1"/>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1"/>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81"/>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3" name="Google Shape;15093;p81"/>
          <p:cNvGrpSpPr/>
          <p:nvPr/>
        </p:nvGrpSpPr>
        <p:grpSpPr>
          <a:xfrm>
            <a:off x="2046738" y="2465705"/>
            <a:ext cx="350010" cy="349898"/>
            <a:chOff x="1742965" y="1502959"/>
            <a:chExt cx="333692" cy="333363"/>
          </a:xfrm>
        </p:grpSpPr>
        <p:sp>
          <p:nvSpPr>
            <p:cNvPr id="15094" name="Google Shape;15094;p81"/>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1"/>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1"/>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1"/>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81"/>
          <p:cNvGrpSpPr/>
          <p:nvPr/>
        </p:nvGrpSpPr>
        <p:grpSpPr>
          <a:xfrm>
            <a:off x="3419294" y="2480241"/>
            <a:ext cx="409106" cy="311254"/>
            <a:chOff x="3051531" y="1516809"/>
            <a:chExt cx="390034" cy="296545"/>
          </a:xfrm>
        </p:grpSpPr>
        <p:sp>
          <p:nvSpPr>
            <p:cNvPr id="15099" name="Google Shape;15099;p81"/>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81"/>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81"/>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1"/>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1"/>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1"/>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1"/>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1"/>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1"/>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1"/>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81"/>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81"/>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1"/>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1"/>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1"/>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4" name="Google Shape;15114;p81"/>
          <p:cNvGrpSpPr/>
          <p:nvPr/>
        </p:nvGrpSpPr>
        <p:grpSpPr>
          <a:xfrm>
            <a:off x="3905321" y="2451074"/>
            <a:ext cx="371462" cy="369321"/>
            <a:chOff x="3514900" y="1489020"/>
            <a:chExt cx="354145" cy="351869"/>
          </a:xfrm>
        </p:grpSpPr>
        <p:sp>
          <p:nvSpPr>
            <p:cNvPr id="15115" name="Google Shape;15115;p81"/>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1"/>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1"/>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1"/>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1"/>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1"/>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1"/>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1"/>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1"/>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1"/>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1"/>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1"/>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1"/>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1"/>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1"/>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1"/>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1"/>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1"/>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1"/>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1"/>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1"/>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1"/>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1"/>
          <p:cNvGrpSpPr/>
          <p:nvPr/>
        </p:nvGrpSpPr>
        <p:grpSpPr>
          <a:xfrm>
            <a:off x="6089326" y="3425493"/>
            <a:ext cx="363547" cy="349709"/>
            <a:chOff x="3066324" y="3350446"/>
            <a:chExt cx="346598" cy="333183"/>
          </a:xfrm>
        </p:grpSpPr>
        <p:sp>
          <p:nvSpPr>
            <p:cNvPr id="15138" name="Google Shape;15138;p81"/>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1"/>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1"/>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1"/>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1"/>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1"/>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1"/>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1"/>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81"/>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81"/>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8" name="Google Shape;15148;p81"/>
          <p:cNvGrpSpPr/>
          <p:nvPr/>
        </p:nvGrpSpPr>
        <p:grpSpPr>
          <a:xfrm>
            <a:off x="1564024" y="2937112"/>
            <a:ext cx="381042" cy="381359"/>
            <a:chOff x="1282755" y="1952089"/>
            <a:chExt cx="363278" cy="363338"/>
          </a:xfrm>
        </p:grpSpPr>
        <p:sp>
          <p:nvSpPr>
            <p:cNvPr id="15149" name="Google Shape;15149;p81"/>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1"/>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1"/>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1"/>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1"/>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1"/>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1"/>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81"/>
          <p:cNvGrpSpPr/>
          <p:nvPr/>
        </p:nvGrpSpPr>
        <p:grpSpPr>
          <a:xfrm>
            <a:off x="3900280" y="3941780"/>
            <a:ext cx="372499" cy="360615"/>
            <a:chOff x="3510094" y="2909281"/>
            <a:chExt cx="355133" cy="343574"/>
          </a:xfrm>
        </p:grpSpPr>
        <p:sp>
          <p:nvSpPr>
            <p:cNvPr id="15157" name="Google Shape;15157;p81"/>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1"/>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1"/>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1"/>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81"/>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81"/>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1"/>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1"/>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1"/>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1"/>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1"/>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1"/>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1"/>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70" name="Google Shape;15170;p81"/>
          <p:cNvSpPr/>
          <p:nvPr/>
        </p:nvSpPr>
        <p:spPr>
          <a:xfrm>
            <a:off x="2855368" y="2790142"/>
            <a:ext cx="34347" cy="27773"/>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71" name="Google Shape;15171;p81"/>
          <p:cNvGrpSpPr/>
          <p:nvPr/>
        </p:nvGrpSpPr>
        <p:grpSpPr>
          <a:xfrm>
            <a:off x="2488196" y="2469916"/>
            <a:ext cx="401505" cy="348012"/>
            <a:chOff x="2163842" y="1506972"/>
            <a:chExt cx="382787" cy="331566"/>
          </a:xfrm>
        </p:grpSpPr>
        <p:sp>
          <p:nvSpPr>
            <p:cNvPr id="15172" name="Google Shape;15172;p81"/>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81"/>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1"/>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1"/>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1"/>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1"/>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1"/>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1"/>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81"/>
          <p:cNvGrpSpPr/>
          <p:nvPr/>
        </p:nvGrpSpPr>
        <p:grpSpPr>
          <a:xfrm>
            <a:off x="5659915" y="2943344"/>
            <a:ext cx="375420" cy="367923"/>
            <a:chOff x="1738877" y="3349652"/>
            <a:chExt cx="357918" cy="350536"/>
          </a:xfrm>
        </p:grpSpPr>
        <p:sp>
          <p:nvSpPr>
            <p:cNvPr id="15181" name="Google Shape;15181;p81"/>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1"/>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1"/>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1"/>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1"/>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1"/>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1"/>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1"/>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1"/>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1"/>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1"/>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1"/>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1"/>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1"/>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1"/>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1"/>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1"/>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1"/>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81"/>
          <p:cNvGrpSpPr/>
          <p:nvPr/>
        </p:nvGrpSpPr>
        <p:grpSpPr>
          <a:xfrm>
            <a:off x="2989747" y="4436096"/>
            <a:ext cx="402023" cy="350510"/>
            <a:chOff x="1971819" y="4276854"/>
            <a:chExt cx="383281" cy="333947"/>
          </a:xfrm>
        </p:grpSpPr>
        <p:sp>
          <p:nvSpPr>
            <p:cNvPr id="15200" name="Google Shape;15200;p81"/>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81"/>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1"/>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1"/>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1"/>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1"/>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1"/>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1"/>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1"/>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1"/>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0" name="Google Shape;15210;p81"/>
          <p:cNvGrpSpPr/>
          <p:nvPr/>
        </p:nvGrpSpPr>
        <p:grpSpPr>
          <a:xfrm>
            <a:off x="2132910" y="3917155"/>
            <a:ext cx="184593" cy="379316"/>
            <a:chOff x="1825119" y="2885819"/>
            <a:chExt cx="175987" cy="361391"/>
          </a:xfrm>
        </p:grpSpPr>
        <p:sp>
          <p:nvSpPr>
            <p:cNvPr id="15211" name="Google Shape;15211;p81"/>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1"/>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1"/>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1"/>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1"/>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1"/>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1"/>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1"/>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1"/>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81"/>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1" name="Google Shape;15221;p81"/>
          <p:cNvGrpSpPr/>
          <p:nvPr/>
        </p:nvGrpSpPr>
        <p:grpSpPr>
          <a:xfrm>
            <a:off x="5690399" y="3968432"/>
            <a:ext cx="387984" cy="237566"/>
            <a:chOff x="3504824" y="3405844"/>
            <a:chExt cx="369896" cy="226339"/>
          </a:xfrm>
        </p:grpSpPr>
        <p:sp>
          <p:nvSpPr>
            <p:cNvPr id="15222" name="Google Shape;15222;p81"/>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1"/>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1"/>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1"/>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1"/>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1"/>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1"/>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1"/>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1"/>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1"/>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1"/>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1"/>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81"/>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81"/>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1"/>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1"/>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8" name="Google Shape;15238;p81"/>
          <p:cNvGrpSpPr/>
          <p:nvPr/>
        </p:nvGrpSpPr>
        <p:grpSpPr>
          <a:xfrm>
            <a:off x="5215820" y="2493171"/>
            <a:ext cx="362542" cy="359908"/>
            <a:chOff x="1295661" y="3819594"/>
            <a:chExt cx="345640" cy="342900"/>
          </a:xfrm>
        </p:grpSpPr>
        <p:sp>
          <p:nvSpPr>
            <p:cNvPr id="15239" name="Google Shape;15239;p81"/>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1"/>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1"/>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1"/>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1"/>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1"/>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1"/>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1"/>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1"/>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1"/>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1"/>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1"/>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1"/>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1"/>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1"/>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1"/>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1"/>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6" name="Google Shape;15256;p81"/>
          <p:cNvGrpSpPr/>
          <p:nvPr/>
        </p:nvGrpSpPr>
        <p:grpSpPr>
          <a:xfrm>
            <a:off x="3875608" y="3442369"/>
            <a:ext cx="397877" cy="295712"/>
            <a:chOff x="3486572" y="2433470"/>
            <a:chExt cx="379328" cy="281738"/>
          </a:xfrm>
        </p:grpSpPr>
        <p:sp>
          <p:nvSpPr>
            <p:cNvPr id="15257" name="Google Shape;15257;p81"/>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1"/>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1"/>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81"/>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81"/>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1"/>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1"/>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64" name="Google Shape;15264;p81"/>
          <p:cNvSpPr/>
          <p:nvPr/>
        </p:nvSpPr>
        <p:spPr>
          <a:xfrm>
            <a:off x="4153961" y="3732099"/>
            <a:ext cx="39969" cy="34154"/>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65" name="Google Shape;15265;p81"/>
          <p:cNvGrpSpPr/>
          <p:nvPr/>
        </p:nvGrpSpPr>
        <p:grpSpPr>
          <a:xfrm>
            <a:off x="6129109" y="3888442"/>
            <a:ext cx="283972" cy="373407"/>
            <a:chOff x="3997149" y="3329634"/>
            <a:chExt cx="270733" cy="355762"/>
          </a:xfrm>
        </p:grpSpPr>
        <p:sp>
          <p:nvSpPr>
            <p:cNvPr id="15266" name="Google Shape;15266;p81"/>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1"/>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1"/>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1"/>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81"/>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81"/>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1"/>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1"/>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1"/>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1"/>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1"/>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1"/>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1"/>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1"/>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1"/>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1"/>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1"/>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1"/>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1"/>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1"/>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1"/>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81"/>
          <p:cNvGrpSpPr/>
          <p:nvPr/>
        </p:nvGrpSpPr>
        <p:grpSpPr>
          <a:xfrm>
            <a:off x="4366253" y="3931361"/>
            <a:ext cx="362558" cy="360568"/>
            <a:chOff x="3954343" y="2899354"/>
            <a:chExt cx="345655" cy="343529"/>
          </a:xfrm>
        </p:grpSpPr>
        <p:sp>
          <p:nvSpPr>
            <p:cNvPr id="15288" name="Google Shape;15288;p81"/>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1"/>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1"/>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1"/>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1"/>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1"/>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81"/>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81"/>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1"/>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1"/>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81"/>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81"/>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0" name="Google Shape;15300;p81"/>
          <p:cNvGrpSpPr/>
          <p:nvPr/>
        </p:nvGrpSpPr>
        <p:grpSpPr>
          <a:xfrm>
            <a:off x="6077285" y="2945120"/>
            <a:ext cx="387638" cy="367153"/>
            <a:chOff x="2166043" y="3351344"/>
            <a:chExt cx="369566" cy="349803"/>
          </a:xfrm>
        </p:grpSpPr>
        <p:sp>
          <p:nvSpPr>
            <p:cNvPr id="15301" name="Google Shape;15301;p81"/>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1"/>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1"/>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1"/>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1"/>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1"/>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1"/>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1"/>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1"/>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81"/>
          <p:cNvGrpSpPr/>
          <p:nvPr/>
        </p:nvGrpSpPr>
        <p:grpSpPr>
          <a:xfrm>
            <a:off x="5578080" y="3427473"/>
            <a:ext cx="383680" cy="345607"/>
            <a:chOff x="2619649" y="3352332"/>
            <a:chExt cx="365793" cy="329275"/>
          </a:xfrm>
        </p:grpSpPr>
        <p:sp>
          <p:nvSpPr>
            <p:cNvPr id="15311" name="Google Shape;15311;p81"/>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1"/>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1"/>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1"/>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1"/>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1"/>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1"/>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81"/>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81"/>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1"/>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1" name="Google Shape;15321;p81"/>
          <p:cNvGrpSpPr/>
          <p:nvPr/>
        </p:nvGrpSpPr>
        <p:grpSpPr>
          <a:xfrm>
            <a:off x="1578058" y="2478595"/>
            <a:ext cx="357281" cy="369400"/>
            <a:chOff x="1293760" y="1498228"/>
            <a:chExt cx="340624" cy="351944"/>
          </a:xfrm>
        </p:grpSpPr>
        <p:sp>
          <p:nvSpPr>
            <p:cNvPr id="15322" name="Google Shape;15322;p81"/>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1"/>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1"/>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1"/>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1"/>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1"/>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1"/>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1"/>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1"/>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1"/>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1"/>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1"/>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1"/>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1"/>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36" name="Google Shape;15336;p81"/>
          <p:cNvGrpSpPr/>
          <p:nvPr/>
        </p:nvGrpSpPr>
        <p:grpSpPr>
          <a:xfrm>
            <a:off x="1106061" y="2937096"/>
            <a:ext cx="426601" cy="402779"/>
            <a:chOff x="849601" y="1952074"/>
            <a:chExt cx="406713" cy="383745"/>
          </a:xfrm>
        </p:grpSpPr>
        <p:sp>
          <p:nvSpPr>
            <p:cNvPr id="15337" name="Google Shape;15337;p81"/>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1"/>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1"/>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1"/>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1"/>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1"/>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1"/>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81"/>
          <p:cNvGrpSpPr/>
          <p:nvPr/>
        </p:nvGrpSpPr>
        <p:grpSpPr>
          <a:xfrm>
            <a:off x="2582628" y="3925075"/>
            <a:ext cx="213960" cy="373046"/>
            <a:chOff x="2253871" y="2893365"/>
            <a:chExt cx="203985" cy="355417"/>
          </a:xfrm>
        </p:grpSpPr>
        <p:sp>
          <p:nvSpPr>
            <p:cNvPr id="15345" name="Google Shape;15345;p81"/>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1"/>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1"/>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1"/>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1"/>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1"/>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1"/>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1"/>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1"/>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1"/>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1"/>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6" name="Google Shape;15356;p81"/>
          <p:cNvGrpSpPr/>
          <p:nvPr/>
        </p:nvGrpSpPr>
        <p:grpSpPr>
          <a:xfrm>
            <a:off x="2517250" y="3416266"/>
            <a:ext cx="323924" cy="359562"/>
            <a:chOff x="2191541" y="2408601"/>
            <a:chExt cx="308823" cy="342571"/>
          </a:xfrm>
        </p:grpSpPr>
        <p:sp>
          <p:nvSpPr>
            <p:cNvPr id="15357" name="Google Shape;15357;p81"/>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1"/>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81"/>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81"/>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1"/>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1"/>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1"/>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1"/>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1"/>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1"/>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1"/>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1"/>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1"/>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0" name="Google Shape;15370;p81"/>
          <p:cNvGrpSpPr/>
          <p:nvPr/>
        </p:nvGrpSpPr>
        <p:grpSpPr>
          <a:xfrm>
            <a:off x="1139739" y="2466365"/>
            <a:ext cx="359244" cy="358494"/>
            <a:chOff x="847400" y="1503588"/>
            <a:chExt cx="342496" cy="341553"/>
          </a:xfrm>
        </p:grpSpPr>
        <p:sp>
          <p:nvSpPr>
            <p:cNvPr id="15371" name="Google Shape;15371;p81"/>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1"/>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81"/>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81"/>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1"/>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1"/>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1"/>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1"/>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1"/>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1"/>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1"/>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1"/>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1"/>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1"/>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1"/>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1"/>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81"/>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81"/>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1"/>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1"/>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81"/>
          <p:cNvGrpSpPr/>
          <p:nvPr/>
        </p:nvGrpSpPr>
        <p:grpSpPr>
          <a:xfrm>
            <a:off x="1613541" y="3931691"/>
            <a:ext cx="294211" cy="378986"/>
            <a:chOff x="1329963" y="2899669"/>
            <a:chExt cx="280495" cy="361077"/>
          </a:xfrm>
        </p:grpSpPr>
        <p:sp>
          <p:nvSpPr>
            <p:cNvPr id="15392" name="Google Shape;15392;p81"/>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1"/>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81"/>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81"/>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1"/>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1"/>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81"/>
          <p:cNvGrpSpPr/>
          <p:nvPr/>
        </p:nvGrpSpPr>
        <p:grpSpPr>
          <a:xfrm>
            <a:off x="4840071" y="2473558"/>
            <a:ext cx="205056" cy="360474"/>
            <a:chOff x="937429" y="3800908"/>
            <a:chExt cx="195496" cy="343439"/>
          </a:xfrm>
        </p:grpSpPr>
        <p:sp>
          <p:nvSpPr>
            <p:cNvPr id="15400" name="Google Shape;15400;p81"/>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1"/>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1"/>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1"/>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1"/>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1"/>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1"/>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1"/>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1"/>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1"/>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1"/>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1"/>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1"/>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3" name="Google Shape;15413;p81"/>
          <p:cNvGrpSpPr/>
          <p:nvPr/>
        </p:nvGrpSpPr>
        <p:grpSpPr>
          <a:xfrm>
            <a:off x="4799213" y="3405710"/>
            <a:ext cx="383021" cy="359499"/>
            <a:chOff x="2611459" y="3810655"/>
            <a:chExt cx="365164" cy="342511"/>
          </a:xfrm>
        </p:grpSpPr>
        <p:sp>
          <p:nvSpPr>
            <p:cNvPr id="15414" name="Google Shape;15414;p81"/>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1"/>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1"/>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1"/>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1"/>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1"/>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1"/>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1"/>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1"/>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1"/>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81"/>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5" name="Google Shape;15425;p81"/>
          <p:cNvGrpSpPr/>
          <p:nvPr/>
        </p:nvGrpSpPr>
        <p:grpSpPr>
          <a:xfrm>
            <a:off x="4364274" y="2488083"/>
            <a:ext cx="388298" cy="315041"/>
            <a:chOff x="3952456" y="1524280"/>
            <a:chExt cx="370195" cy="300154"/>
          </a:xfrm>
        </p:grpSpPr>
        <p:sp>
          <p:nvSpPr>
            <p:cNvPr id="15426" name="Google Shape;15426;p81"/>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1"/>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1"/>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1"/>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1"/>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1"/>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35" name="Shape 15435"/>
        <p:cNvGrpSpPr/>
        <p:nvPr/>
      </p:nvGrpSpPr>
      <p:grpSpPr>
        <a:xfrm>
          <a:off x="0" y="0"/>
          <a:ext cx="0" cy="0"/>
          <a:chOff x="0" y="0"/>
          <a:chExt cx="0" cy="0"/>
        </a:xfrm>
      </p:grpSpPr>
      <p:sp>
        <p:nvSpPr>
          <p:cNvPr id="15436" name="Google Shape;15436;p82"/>
          <p:cNvSpPr txBox="1"/>
          <p:nvPr/>
        </p:nvSpPr>
        <p:spPr>
          <a:xfrm>
            <a:off x="2194156" y="1641630"/>
            <a:ext cx="3132900" cy="5658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grpSp>
        <p:nvGrpSpPr>
          <p:cNvPr id="15437" name="Google Shape;15437;p82"/>
          <p:cNvGrpSpPr/>
          <p:nvPr/>
        </p:nvGrpSpPr>
        <p:grpSpPr>
          <a:xfrm>
            <a:off x="1133545" y="2413297"/>
            <a:ext cx="261920" cy="369774"/>
            <a:chOff x="908482" y="1502585"/>
            <a:chExt cx="257112" cy="362808"/>
          </a:xfrm>
        </p:grpSpPr>
        <p:sp>
          <p:nvSpPr>
            <p:cNvPr id="15438" name="Google Shape;15438;p82"/>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2"/>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2"/>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2"/>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2"/>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2"/>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2"/>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2"/>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2"/>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2"/>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2"/>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2"/>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2"/>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2"/>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82"/>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82"/>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2"/>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2"/>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2"/>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2"/>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82"/>
          <p:cNvGrpSpPr/>
          <p:nvPr/>
        </p:nvGrpSpPr>
        <p:grpSpPr>
          <a:xfrm>
            <a:off x="1535988" y="2413431"/>
            <a:ext cx="369726" cy="369640"/>
            <a:chOff x="1303537" y="1502716"/>
            <a:chExt cx="362939" cy="362677"/>
          </a:xfrm>
        </p:grpSpPr>
        <p:sp>
          <p:nvSpPr>
            <p:cNvPr id="15459" name="Google Shape;15459;p82"/>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2"/>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2"/>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2"/>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2"/>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2"/>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2"/>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2"/>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2"/>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2"/>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2"/>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82"/>
          <p:cNvGrpSpPr/>
          <p:nvPr/>
        </p:nvGrpSpPr>
        <p:grpSpPr>
          <a:xfrm>
            <a:off x="1992736" y="2413431"/>
            <a:ext cx="369459" cy="369640"/>
            <a:chOff x="1751901" y="1502716"/>
            <a:chExt cx="362677" cy="362677"/>
          </a:xfrm>
        </p:grpSpPr>
        <p:sp>
          <p:nvSpPr>
            <p:cNvPr id="15471" name="Google Shape;15471;p82"/>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2"/>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2"/>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2"/>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2"/>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2"/>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2"/>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2"/>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2"/>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82"/>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82"/>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2"/>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2"/>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2"/>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2"/>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2"/>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2"/>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2"/>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2"/>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0" name="Google Shape;15490;p82"/>
          <p:cNvGrpSpPr/>
          <p:nvPr/>
        </p:nvGrpSpPr>
        <p:grpSpPr>
          <a:xfrm>
            <a:off x="3361133" y="2413431"/>
            <a:ext cx="340541" cy="369640"/>
            <a:chOff x="3095178" y="1502716"/>
            <a:chExt cx="334290" cy="362677"/>
          </a:xfrm>
        </p:grpSpPr>
        <p:sp>
          <p:nvSpPr>
            <p:cNvPr id="15491" name="Google Shape;15491;p82"/>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2"/>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82"/>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82"/>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2"/>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2"/>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2"/>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2"/>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2"/>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2"/>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2"/>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2"/>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2"/>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2"/>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2"/>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2"/>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2"/>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82"/>
          <p:cNvGrpSpPr/>
          <p:nvPr/>
        </p:nvGrpSpPr>
        <p:grpSpPr>
          <a:xfrm>
            <a:off x="3816596" y="2416375"/>
            <a:ext cx="373044" cy="363859"/>
            <a:chOff x="3542281" y="1505605"/>
            <a:chExt cx="366196" cy="357005"/>
          </a:xfrm>
        </p:grpSpPr>
        <p:sp>
          <p:nvSpPr>
            <p:cNvPr id="15509" name="Google Shape;15509;p82"/>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2"/>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2"/>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2"/>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2"/>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2"/>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2"/>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2"/>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2"/>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2"/>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2"/>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82"/>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82"/>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2"/>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2"/>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2"/>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2"/>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2"/>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2"/>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2"/>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2"/>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2"/>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2"/>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2"/>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2"/>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4" name="Google Shape;15534;p82"/>
          <p:cNvGrpSpPr/>
          <p:nvPr/>
        </p:nvGrpSpPr>
        <p:grpSpPr>
          <a:xfrm>
            <a:off x="5612599" y="2916787"/>
            <a:ext cx="371492" cy="346596"/>
            <a:chOff x="1748382" y="3384797"/>
            <a:chExt cx="364673" cy="340067"/>
          </a:xfrm>
        </p:grpSpPr>
        <p:sp>
          <p:nvSpPr>
            <p:cNvPr id="15535" name="Google Shape;15535;p82"/>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2"/>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2"/>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2"/>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2"/>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2"/>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2"/>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2"/>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2"/>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2"/>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2"/>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2"/>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2"/>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2"/>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2"/>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0" name="Google Shape;15550;p82"/>
          <p:cNvGrpSpPr/>
          <p:nvPr/>
        </p:nvGrpSpPr>
        <p:grpSpPr>
          <a:xfrm>
            <a:off x="6057166" y="2918339"/>
            <a:ext cx="389174" cy="326603"/>
            <a:chOff x="2182643" y="3386320"/>
            <a:chExt cx="382030" cy="320451"/>
          </a:xfrm>
        </p:grpSpPr>
        <p:sp>
          <p:nvSpPr>
            <p:cNvPr id="15551" name="Google Shape;15551;p82"/>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2"/>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2"/>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2"/>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2"/>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2"/>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2"/>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82"/>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82"/>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2"/>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2"/>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2"/>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2"/>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2"/>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2"/>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6" name="Google Shape;15566;p82"/>
          <p:cNvGrpSpPr/>
          <p:nvPr/>
        </p:nvGrpSpPr>
        <p:grpSpPr>
          <a:xfrm>
            <a:off x="5195047" y="2445309"/>
            <a:ext cx="360497" cy="337095"/>
            <a:chOff x="3084386" y="3389340"/>
            <a:chExt cx="353880" cy="330745"/>
          </a:xfrm>
        </p:grpSpPr>
        <p:sp>
          <p:nvSpPr>
            <p:cNvPr id="15567" name="Google Shape;15567;p82"/>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2"/>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2"/>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2"/>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2"/>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2"/>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2"/>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2"/>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2"/>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2"/>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2"/>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2"/>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9" name="Google Shape;15579;p82"/>
          <p:cNvGrpSpPr/>
          <p:nvPr/>
        </p:nvGrpSpPr>
        <p:grpSpPr>
          <a:xfrm>
            <a:off x="1087721" y="2890610"/>
            <a:ext cx="353569" cy="371005"/>
            <a:chOff x="863499" y="1970906"/>
            <a:chExt cx="347078" cy="364016"/>
          </a:xfrm>
        </p:grpSpPr>
        <p:sp>
          <p:nvSpPr>
            <p:cNvPr id="15580" name="Google Shape;15580;p82"/>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82"/>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82"/>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2"/>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2"/>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2"/>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2"/>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2"/>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2"/>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2"/>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2"/>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2"/>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2"/>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2"/>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4" name="Google Shape;15594;p82"/>
          <p:cNvGrpSpPr/>
          <p:nvPr/>
        </p:nvGrpSpPr>
        <p:grpSpPr>
          <a:xfrm>
            <a:off x="1990676" y="2890610"/>
            <a:ext cx="371251" cy="371166"/>
            <a:chOff x="1749879" y="1970906"/>
            <a:chExt cx="364436" cy="364174"/>
          </a:xfrm>
        </p:grpSpPr>
        <p:sp>
          <p:nvSpPr>
            <p:cNvPr id="15595" name="Google Shape;15595;p82"/>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2"/>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2"/>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82"/>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82"/>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2"/>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2"/>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2"/>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2"/>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2"/>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2"/>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2"/>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2"/>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2"/>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9" name="Google Shape;15609;p82"/>
          <p:cNvGrpSpPr/>
          <p:nvPr/>
        </p:nvGrpSpPr>
        <p:grpSpPr>
          <a:xfrm>
            <a:off x="2435386" y="2895963"/>
            <a:ext cx="403513" cy="360781"/>
            <a:chOff x="2186425" y="1976158"/>
            <a:chExt cx="396106" cy="353985"/>
          </a:xfrm>
        </p:grpSpPr>
        <p:sp>
          <p:nvSpPr>
            <p:cNvPr id="15610" name="Google Shape;15610;p82"/>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2"/>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2"/>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2"/>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2"/>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2"/>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2"/>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7" name="Google Shape;15617;p82"/>
          <p:cNvGrpSpPr/>
          <p:nvPr/>
        </p:nvGrpSpPr>
        <p:grpSpPr>
          <a:xfrm>
            <a:off x="2916958" y="2938009"/>
            <a:ext cx="325159" cy="276447"/>
            <a:chOff x="2659157" y="2017412"/>
            <a:chExt cx="319190" cy="271240"/>
          </a:xfrm>
        </p:grpSpPr>
        <p:sp>
          <p:nvSpPr>
            <p:cNvPr id="15618" name="Google Shape;15618;p82"/>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2"/>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2"/>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2"/>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2"/>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2"/>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2"/>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2"/>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2"/>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2"/>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82"/>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82"/>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2"/>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2"/>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2"/>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2"/>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2"/>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2"/>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2"/>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2"/>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2"/>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2"/>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2"/>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2"/>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2"/>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2"/>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4" name="Google Shape;15644;p82"/>
          <p:cNvGrpSpPr/>
          <p:nvPr/>
        </p:nvGrpSpPr>
        <p:grpSpPr>
          <a:xfrm>
            <a:off x="3378039" y="2913654"/>
            <a:ext cx="324892" cy="325346"/>
            <a:chOff x="3111775" y="1993516"/>
            <a:chExt cx="318928" cy="319217"/>
          </a:xfrm>
        </p:grpSpPr>
        <p:sp>
          <p:nvSpPr>
            <p:cNvPr id="15645" name="Google Shape;15645;p82"/>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82"/>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2"/>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2"/>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2"/>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2"/>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2"/>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2"/>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2"/>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2"/>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2"/>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2"/>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2"/>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2"/>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2"/>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82"/>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82"/>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2"/>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2"/>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2"/>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2"/>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2"/>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2"/>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2"/>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2"/>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2"/>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2"/>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2"/>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2"/>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2"/>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5" name="Google Shape;15675;p82"/>
          <p:cNvGrpSpPr/>
          <p:nvPr/>
        </p:nvGrpSpPr>
        <p:grpSpPr>
          <a:xfrm>
            <a:off x="4307104" y="2890101"/>
            <a:ext cx="294208" cy="362200"/>
            <a:chOff x="4023785" y="1970407"/>
            <a:chExt cx="288807" cy="355377"/>
          </a:xfrm>
        </p:grpSpPr>
        <p:sp>
          <p:nvSpPr>
            <p:cNvPr id="15676" name="Google Shape;15676;p82"/>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2"/>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2"/>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2"/>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2"/>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2"/>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2"/>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2"/>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82"/>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82"/>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2"/>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2"/>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2"/>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2"/>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2"/>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2"/>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2"/>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2"/>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2"/>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2"/>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6" name="Google Shape;15696;p82"/>
          <p:cNvGrpSpPr/>
          <p:nvPr/>
        </p:nvGrpSpPr>
        <p:grpSpPr>
          <a:xfrm>
            <a:off x="5635191" y="2436771"/>
            <a:ext cx="326176" cy="325399"/>
            <a:chOff x="3544540" y="3380963"/>
            <a:chExt cx="320188" cy="319269"/>
          </a:xfrm>
        </p:grpSpPr>
        <p:sp>
          <p:nvSpPr>
            <p:cNvPr id="15697" name="Google Shape;15697;p82"/>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2"/>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2"/>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2"/>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2"/>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2"/>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2"/>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2"/>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2"/>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2"/>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2"/>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2"/>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2"/>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82"/>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82"/>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2"/>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3" name="Google Shape;15713;p82"/>
          <p:cNvGrpSpPr/>
          <p:nvPr/>
        </p:nvGrpSpPr>
        <p:grpSpPr>
          <a:xfrm>
            <a:off x="6039953" y="2410140"/>
            <a:ext cx="423469" cy="378740"/>
            <a:chOff x="3944637" y="3354834"/>
            <a:chExt cx="415696" cy="371605"/>
          </a:xfrm>
        </p:grpSpPr>
        <p:sp>
          <p:nvSpPr>
            <p:cNvPr id="15714" name="Google Shape;15714;p82"/>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2"/>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2"/>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2"/>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2"/>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2"/>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2"/>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2"/>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2"/>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2"/>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82"/>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82"/>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2"/>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2"/>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2"/>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2"/>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2"/>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1" name="Google Shape;15731;p82"/>
          <p:cNvGrpSpPr/>
          <p:nvPr/>
        </p:nvGrpSpPr>
        <p:grpSpPr>
          <a:xfrm>
            <a:off x="5198965" y="3839884"/>
            <a:ext cx="352793" cy="338514"/>
            <a:chOff x="1314619" y="3821527"/>
            <a:chExt cx="346317" cy="332136"/>
          </a:xfrm>
        </p:grpSpPr>
        <p:sp>
          <p:nvSpPr>
            <p:cNvPr id="15732" name="Google Shape;15732;p82"/>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2"/>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2"/>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2"/>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2"/>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2"/>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2"/>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82"/>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40" name="Google Shape;15740;p82"/>
          <p:cNvGrpSpPr/>
          <p:nvPr/>
        </p:nvGrpSpPr>
        <p:grpSpPr>
          <a:xfrm>
            <a:off x="5601604" y="3808703"/>
            <a:ext cx="393481" cy="387813"/>
            <a:chOff x="1751139" y="3790934"/>
            <a:chExt cx="386258" cy="380507"/>
          </a:xfrm>
        </p:grpSpPr>
        <p:sp>
          <p:nvSpPr>
            <p:cNvPr id="15741" name="Google Shape;15741;p82"/>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2"/>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2"/>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2"/>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2"/>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2"/>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2"/>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2"/>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2"/>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2"/>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2"/>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2"/>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2"/>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2"/>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2"/>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2"/>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2"/>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82"/>
          <p:cNvGrpSpPr/>
          <p:nvPr/>
        </p:nvGrpSpPr>
        <p:grpSpPr>
          <a:xfrm>
            <a:off x="6050250" y="3839964"/>
            <a:ext cx="403005" cy="325051"/>
            <a:chOff x="2189681" y="3821606"/>
            <a:chExt cx="395607" cy="318928"/>
          </a:xfrm>
        </p:grpSpPr>
        <p:sp>
          <p:nvSpPr>
            <p:cNvPr id="15760" name="Google Shape;15760;p82"/>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2"/>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2"/>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2"/>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2"/>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2"/>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2"/>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2"/>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2"/>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2"/>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2"/>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2"/>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2"/>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2"/>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2"/>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2"/>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2"/>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2"/>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2"/>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82"/>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82"/>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2"/>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2"/>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2"/>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82"/>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82"/>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2"/>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2"/>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2"/>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2"/>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90" name="Google Shape;15790;p82"/>
          <p:cNvSpPr/>
          <p:nvPr/>
        </p:nvSpPr>
        <p:spPr>
          <a:xfrm>
            <a:off x="1520681" y="2960978"/>
            <a:ext cx="63510" cy="143594"/>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791" name="Google Shape;15791;p82"/>
          <p:cNvGrpSpPr/>
          <p:nvPr/>
        </p:nvGrpSpPr>
        <p:grpSpPr>
          <a:xfrm>
            <a:off x="1509371" y="2880868"/>
            <a:ext cx="428338" cy="390409"/>
            <a:chOff x="1277409" y="1961347"/>
            <a:chExt cx="420475" cy="383055"/>
          </a:xfrm>
        </p:grpSpPr>
        <p:sp>
          <p:nvSpPr>
            <p:cNvPr id="15792" name="Google Shape;15792;p82"/>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2"/>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2"/>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2"/>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2"/>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2"/>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2"/>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2"/>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2"/>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2"/>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2"/>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2"/>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2"/>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82"/>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82"/>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2"/>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2"/>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2"/>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2"/>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2"/>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2"/>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2"/>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2"/>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2"/>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82"/>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82"/>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2"/>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9" name="Google Shape;15819;p82"/>
          <p:cNvGrpSpPr/>
          <p:nvPr/>
        </p:nvGrpSpPr>
        <p:grpSpPr>
          <a:xfrm>
            <a:off x="2464571" y="3361392"/>
            <a:ext cx="387115" cy="358399"/>
            <a:chOff x="2215075" y="2432819"/>
            <a:chExt cx="380008" cy="351648"/>
          </a:xfrm>
        </p:grpSpPr>
        <p:sp>
          <p:nvSpPr>
            <p:cNvPr id="15820" name="Google Shape;15820;p82"/>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2"/>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2"/>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2"/>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2"/>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2"/>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2"/>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2"/>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2"/>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2"/>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2"/>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2"/>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82"/>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82"/>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2"/>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2"/>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2"/>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2"/>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2"/>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2"/>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2"/>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2"/>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2"/>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2"/>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2"/>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2"/>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2"/>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2"/>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2"/>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2"/>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2"/>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1" name="Google Shape;15851;p82"/>
          <p:cNvGrpSpPr/>
          <p:nvPr/>
        </p:nvGrpSpPr>
        <p:grpSpPr>
          <a:xfrm>
            <a:off x="2919259" y="3350713"/>
            <a:ext cx="350492" cy="347212"/>
            <a:chOff x="2661416" y="2422342"/>
            <a:chExt cx="344059" cy="340671"/>
          </a:xfrm>
        </p:grpSpPr>
        <p:sp>
          <p:nvSpPr>
            <p:cNvPr id="15852" name="Google Shape;15852;p82"/>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82"/>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2"/>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2"/>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2"/>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2"/>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2"/>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2"/>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2"/>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2"/>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2"/>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2"/>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2"/>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5" name="Google Shape;15865;p82"/>
          <p:cNvGrpSpPr/>
          <p:nvPr/>
        </p:nvGrpSpPr>
        <p:grpSpPr>
          <a:xfrm>
            <a:off x="4350628" y="3350713"/>
            <a:ext cx="210745" cy="355161"/>
            <a:chOff x="4066510" y="2422342"/>
            <a:chExt cx="206876" cy="348470"/>
          </a:xfrm>
        </p:grpSpPr>
        <p:sp>
          <p:nvSpPr>
            <p:cNvPr id="15866" name="Google Shape;15866;p82"/>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2"/>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2"/>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2"/>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2"/>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2"/>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2"/>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2"/>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2"/>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2"/>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2"/>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2"/>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78" name="Google Shape;15878;p82"/>
          <p:cNvSpPr/>
          <p:nvPr/>
        </p:nvSpPr>
        <p:spPr>
          <a:xfrm>
            <a:off x="5046700" y="3434815"/>
            <a:ext cx="28973" cy="136020"/>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79" name="Google Shape;15879;p82"/>
          <p:cNvGrpSpPr/>
          <p:nvPr/>
        </p:nvGrpSpPr>
        <p:grpSpPr>
          <a:xfrm>
            <a:off x="4700603" y="3359187"/>
            <a:ext cx="428338" cy="332759"/>
            <a:chOff x="2617693" y="3817325"/>
            <a:chExt cx="420475" cy="326491"/>
          </a:xfrm>
        </p:grpSpPr>
        <p:sp>
          <p:nvSpPr>
            <p:cNvPr id="15880" name="Google Shape;15880;p82"/>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2"/>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2"/>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2"/>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2"/>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2"/>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2"/>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2"/>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2"/>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2"/>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2"/>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2"/>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2"/>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2"/>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2"/>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2"/>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2"/>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7" name="Google Shape;15897;p82"/>
          <p:cNvGrpSpPr/>
          <p:nvPr/>
        </p:nvGrpSpPr>
        <p:grpSpPr>
          <a:xfrm>
            <a:off x="3819673" y="3351918"/>
            <a:ext cx="364831" cy="363484"/>
            <a:chOff x="3545301" y="2423523"/>
            <a:chExt cx="358134" cy="356637"/>
          </a:xfrm>
        </p:grpSpPr>
        <p:sp>
          <p:nvSpPr>
            <p:cNvPr id="15898" name="Google Shape;15898;p82"/>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2"/>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2"/>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2"/>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2"/>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82"/>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82"/>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2"/>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2"/>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7" name="Google Shape;15907;p82"/>
          <p:cNvGrpSpPr/>
          <p:nvPr/>
        </p:nvGrpSpPr>
        <p:grpSpPr>
          <a:xfrm>
            <a:off x="5606126" y="3366601"/>
            <a:ext cx="384306" cy="330457"/>
            <a:chOff x="3531462" y="3824599"/>
            <a:chExt cx="377251" cy="324232"/>
          </a:xfrm>
        </p:grpSpPr>
        <p:sp>
          <p:nvSpPr>
            <p:cNvPr id="15908" name="Google Shape;15908;p82"/>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2"/>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2"/>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2"/>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2"/>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2"/>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2"/>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2"/>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2"/>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82"/>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82"/>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9" name="Google Shape;15919;p82"/>
          <p:cNvGrpSpPr/>
          <p:nvPr/>
        </p:nvGrpSpPr>
        <p:grpSpPr>
          <a:xfrm>
            <a:off x="6105746" y="3346875"/>
            <a:ext cx="291881" cy="347105"/>
            <a:chOff x="4030586" y="3805246"/>
            <a:chExt cx="286523" cy="340566"/>
          </a:xfrm>
        </p:grpSpPr>
        <p:sp>
          <p:nvSpPr>
            <p:cNvPr id="15920" name="Google Shape;15920;p82"/>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2"/>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2"/>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2"/>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2"/>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2"/>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2"/>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2"/>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82"/>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82"/>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2"/>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2"/>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2"/>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3" name="Google Shape;15933;p82"/>
          <p:cNvGrpSpPr/>
          <p:nvPr/>
        </p:nvGrpSpPr>
        <p:grpSpPr>
          <a:xfrm>
            <a:off x="2429741" y="3826045"/>
            <a:ext cx="383797" cy="381657"/>
            <a:chOff x="2180884" y="2888719"/>
            <a:chExt cx="376752" cy="374468"/>
          </a:xfrm>
        </p:grpSpPr>
        <p:sp>
          <p:nvSpPr>
            <p:cNvPr id="15934" name="Google Shape;15934;p82"/>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2"/>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2"/>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2"/>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2"/>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2"/>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2"/>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2"/>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2"/>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2"/>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2"/>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2"/>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2"/>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2"/>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48" name="Google Shape;15948;p82"/>
          <p:cNvGrpSpPr/>
          <p:nvPr/>
        </p:nvGrpSpPr>
        <p:grpSpPr>
          <a:xfrm>
            <a:off x="4236454" y="3881367"/>
            <a:ext cx="385322" cy="271014"/>
            <a:chOff x="3954432" y="2942999"/>
            <a:chExt cx="378249" cy="265909"/>
          </a:xfrm>
        </p:grpSpPr>
        <p:sp>
          <p:nvSpPr>
            <p:cNvPr id="15949" name="Google Shape;15949;p82"/>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2"/>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2"/>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2"/>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2"/>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2"/>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82"/>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82"/>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2"/>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8" name="Google Shape;15958;p82"/>
          <p:cNvGrpSpPr/>
          <p:nvPr/>
        </p:nvGrpSpPr>
        <p:grpSpPr>
          <a:xfrm>
            <a:off x="2843581" y="4313995"/>
            <a:ext cx="385590" cy="381952"/>
            <a:chOff x="1752137" y="4266608"/>
            <a:chExt cx="378512" cy="374756"/>
          </a:xfrm>
        </p:grpSpPr>
        <p:sp>
          <p:nvSpPr>
            <p:cNvPr id="15959" name="Google Shape;15959;p82"/>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2"/>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2"/>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2"/>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2"/>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2"/>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2"/>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2"/>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2"/>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2"/>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2"/>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2"/>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2"/>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2"/>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2"/>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2"/>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2"/>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82"/>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2"/>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2"/>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0" name="Google Shape;15980;p82"/>
          <p:cNvGrpSpPr/>
          <p:nvPr/>
        </p:nvGrpSpPr>
        <p:grpSpPr>
          <a:xfrm>
            <a:off x="5201573" y="3354316"/>
            <a:ext cx="347443" cy="347613"/>
            <a:chOff x="3117788" y="3812546"/>
            <a:chExt cx="341065" cy="341065"/>
          </a:xfrm>
        </p:grpSpPr>
        <p:sp>
          <p:nvSpPr>
            <p:cNvPr id="15981" name="Google Shape;15981;p82"/>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2"/>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2"/>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2"/>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2"/>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2"/>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7" name="Google Shape;15987;p82"/>
          <p:cNvGrpSpPr/>
          <p:nvPr/>
        </p:nvGrpSpPr>
        <p:grpSpPr>
          <a:xfrm>
            <a:off x="5127774" y="4347959"/>
            <a:ext cx="344607" cy="328852"/>
            <a:chOff x="3994400" y="4299932"/>
            <a:chExt cx="338281" cy="322657"/>
          </a:xfrm>
        </p:grpSpPr>
        <p:sp>
          <p:nvSpPr>
            <p:cNvPr id="15988" name="Google Shape;15988;p82"/>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2"/>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2"/>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2"/>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2"/>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2"/>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2"/>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2"/>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96" name="Google Shape;15996;p82"/>
          <p:cNvSpPr/>
          <p:nvPr/>
        </p:nvSpPr>
        <p:spPr>
          <a:xfrm>
            <a:off x="3977748" y="2885132"/>
            <a:ext cx="49439" cy="24624"/>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2"/>
          <p:cNvSpPr/>
          <p:nvPr/>
        </p:nvSpPr>
        <p:spPr>
          <a:xfrm>
            <a:off x="3977748" y="2885132"/>
            <a:ext cx="34083" cy="22322"/>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98" name="Google Shape;15998;p82"/>
          <p:cNvGrpSpPr/>
          <p:nvPr/>
        </p:nvGrpSpPr>
        <p:grpSpPr>
          <a:xfrm>
            <a:off x="3848323" y="2885230"/>
            <a:ext cx="308012" cy="382193"/>
            <a:chOff x="3573426" y="1965628"/>
            <a:chExt cx="302358" cy="374993"/>
          </a:xfrm>
        </p:grpSpPr>
        <p:sp>
          <p:nvSpPr>
            <p:cNvPr id="15999" name="Google Shape;15999;p82"/>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2"/>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2"/>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2"/>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2"/>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2"/>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2"/>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2"/>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2"/>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2"/>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2"/>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2"/>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2"/>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2"/>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2"/>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2"/>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2"/>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2"/>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82"/>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82"/>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2"/>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2"/>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2"/>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2"/>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2"/>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2"/>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2"/>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2"/>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2"/>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2"/>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2"/>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82"/>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82"/>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2"/>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2"/>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2"/>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2"/>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2"/>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2"/>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2"/>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2"/>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2"/>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2"/>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2"/>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2"/>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2"/>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2"/>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6" name="Google Shape;16046;p82"/>
          <p:cNvGrpSpPr/>
          <p:nvPr/>
        </p:nvGrpSpPr>
        <p:grpSpPr>
          <a:xfrm>
            <a:off x="3787411" y="3846279"/>
            <a:ext cx="362530" cy="337363"/>
            <a:chOff x="3513632" y="2908572"/>
            <a:chExt cx="355876" cy="331007"/>
          </a:xfrm>
        </p:grpSpPr>
        <p:sp>
          <p:nvSpPr>
            <p:cNvPr id="16047" name="Google Shape;16047;p82"/>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2"/>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2"/>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2"/>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2"/>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2"/>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2"/>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82"/>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82"/>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2"/>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2"/>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2"/>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2"/>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2"/>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2"/>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2"/>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3" name="Google Shape;16063;p82"/>
          <p:cNvGrpSpPr/>
          <p:nvPr/>
        </p:nvGrpSpPr>
        <p:grpSpPr>
          <a:xfrm>
            <a:off x="2952537" y="3825751"/>
            <a:ext cx="240171" cy="381952"/>
            <a:chOff x="2694083" y="2888430"/>
            <a:chExt cx="235762" cy="374756"/>
          </a:xfrm>
        </p:grpSpPr>
        <p:sp>
          <p:nvSpPr>
            <p:cNvPr id="16064" name="Google Shape;16064;p82"/>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2"/>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2"/>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2"/>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2"/>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2"/>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2"/>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2"/>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2"/>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73" name="Google Shape;16073;p82"/>
          <p:cNvGrpSpPr/>
          <p:nvPr/>
        </p:nvGrpSpPr>
        <p:grpSpPr>
          <a:xfrm>
            <a:off x="1946511" y="4348628"/>
            <a:ext cx="364349" cy="317129"/>
            <a:chOff x="871534" y="4300588"/>
            <a:chExt cx="357661" cy="311155"/>
          </a:xfrm>
        </p:grpSpPr>
        <p:sp>
          <p:nvSpPr>
            <p:cNvPr id="16074" name="Google Shape;16074;p82"/>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2"/>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2"/>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2"/>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2"/>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2"/>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2"/>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82"/>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82"/>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2"/>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2"/>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2"/>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2"/>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2"/>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2"/>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2"/>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2"/>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2"/>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2"/>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2"/>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2"/>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5" name="Google Shape;16095;p82"/>
          <p:cNvGrpSpPr/>
          <p:nvPr/>
        </p:nvGrpSpPr>
        <p:grpSpPr>
          <a:xfrm>
            <a:off x="4787450" y="3839964"/>
            <a:ext cx="254777" cy="343251"/>
            <a:chOff x="916019" y="3821606"/>
            <a:chExt cx="250100" cy="336785"/>
          </a:xfrm>
        </p:grpSpPr>
        <p:sp>
          <p:nvSpPr>
            <p:cNvPr id="16096" name="Google Shape;16096;p82"/>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2"/>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2"/>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2"/>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2"/>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2"/>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2"/>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2"/>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2"/>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2"/>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2"/>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2"/>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2"/>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9" name="Google Shape;16109;p82"/>
          <p:cNvGrpSpPr/>
          <p:nvPr/>
        </p:nvGrpSpPr>
        <p:grpSpPr>
          <a:xfrm>
            <a:off x="1073649" y="3847296"/>
            <a:ext cx="381738" cy="338888"/>
            <a:chOff x="849686" y="2909570"/>
            <a:chExt cx="374730" cy="332504"/>
          </a:xfrm>
        </p:grpSpPr>
        <p:sp>
          <p:nvSpPr>
            <p:cNvPr id="16110" name="Google Shape;16110;p82"/>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2"/>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2"/>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2"/>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2"/>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82"/>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82"/>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2"/>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2"/>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2"/>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2"/>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1" name="Google Shape;16121;p82"/>
          <p:cNvGrpSpPr/>
          <p:nvPr/>
        </p:nvGrpSpPr>
        <p:grpSpPr>
          <a:xfrm>
            <a:off x="1976097" y="3348572"/>
            <a:ext cx="425529" cy="380025"/>
            <a:chOff x="1735567" y="2420241"/>
            <a:chExt cx="417718" cy="372866"/>
          </a:xfrm>
        </p:grpSpPr>
        <p:sp>
          <p:nvSpPr>
            <p:cNvPr id="16122" name="Google Shape;16122;p82"/>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2"/>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2"/>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82"/>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82"/>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2"/>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2"/>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2"/>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2"/>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2"/>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2"/>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2"/>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4" name="Google Shape;16134;p82"/>
          <p:cNvGrpSpPr/>
          <p:nvPr/>
        </p:nvGrpSpPr>
        <p:grpSpPr>
          <a:xfrm>
            <a:off x="4725304" y="4347611"/>
            <a:ext cx="255794" cy="314961"/>
            <a:chOff x="3599318" y="4299590"/>
            <a:chExt cx="251098" cy="309028"/>
          </a:xfrm>
        </p:grpSpPr>
        <p:sp>
          <p:nvSpPr>
            <p:cNvPr id="16135" name="Google Shape;16135;p82"/>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2"/>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2"/>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2"/>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82"/>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82"/>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1" name="Google Shape;16141;p82"/>
          <p:cNvGrpSpPr/>
          <p:nvPr/>
        </p:nvGrpSpPr>
        <p:grpSpPr>
          <a:xfrm>
            <a:off x="3372154" y="3361820"/>
            <a:ext cx="352285" cy="351681"/>
            <a:chOff x="3105998" y="2433240"/>
            <a:chExt cx="345818" cy="345056"/>
          </a:xfrm>
        </p:grpSpPr>
        <p:sp>
          <p:nvSpPr>
            <p:cNvPr id="16142" name="Google Shape;16142;p82"/>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2"/>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2"/>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2"/>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2"/>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2"/>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2"/>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2"/>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2"/>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2"/>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2"/>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3" name="Google Shape;16153;p82"/>
          <p:cNvGrpSpPr/>
          <p:nvPr/>
        </p:nvGrpSpPr>
        <p:grpSpPr>
          <a:xfrm>
            <a:off x="1977889" y="3838330"/>
            <a:ext cx="381738" cy="357088"/>
            <a:chOff x="1737326" y="2900773"/>
            <a:chExt cx="374730" cy="350361"/>
          </a:xfrm>
        </p:grpSpPr>
        <p:sp>
          <p:nvSpPr>
            <p:cNvPr id="16154" name="Google Shape;16154;p82"/>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82"/>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82"/>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2"/>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2"/>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2"/>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2"/>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2"/>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2"/>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2"/>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2"/>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2"/>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2"/>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2"/>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2"/>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2"/>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2"/>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1" name="Google Shape;16171;p82"/>
          <p:cNvGrpSpPr/>
          <p:nvPr/>
        </p:nvGrpSpPr>
        <p:grpSpPr>
          <a:xfrm>
            <a:off x="4283563" y="2491583"/>
            <a:ext cx="333345" cy="215666"/>
            <a:chOff x="4000676" y="1579396"/>
            <a:chExt cx="327226" cy="211603"/>
          </a:xfrm>
        </p:grpSpPr>
        <p:sp>
          <p:nvSpPr>
            <p:cNvPr id="16172" name="Google Shape;16172;p82"/>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2"/>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2"/>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82"/>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82"/>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2"/>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2"/>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2"/>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2"/>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2"/>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2"/>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2"/>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2"/>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2"/>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2"/>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2"/>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8" name="Google Shape;16188;p82"/>
          <p:cNvGrpSpPr/>
          <p:nvPr/>
        </p:nvGrpSpPr>
        <p:grpSpPr>
          <a:xfrm>
            <a:off x="2892882" y="2426546"/>
            <a:ext cx="377993" cy="342930"/>
            <a:chOff x="2635523" y="1515584"/>
            <a:chExt cx="371054" cy="336469"/>
          </a:xfrm>
        </p:grpSpPr>
        <p:sp>
          <p:nvSpPr>
            <p:cNvPr id="16189" name="Google Shape;16189;p82"/>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2"/>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2"/>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2"/>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82"/>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82"/>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2"/>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82"/>
          <p:cNvGrpSpPr/>
          <p:nvPr/>
        </p:nvGrpSpPr>
        <p:grpSpPr>
          <a:xfrm>
            <a:off x="2481718" y="2431791"/>
            <a:ext cx="317455" cy="332839"/>
            <a:chOff x="2231907" y="1520731"/>
            <a:chExt cx="311627" cy="326569"/>
          </a:xfrm>
        </p:grpSpPr>
        <p:sp>
          <p:nvSpPr>
            <p:cNvPr id="16197" name="Google Shape;16197;p82"/>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2"/>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2"/>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2"/>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2"/>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82"/>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82"/>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2"/>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2"/>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2"/>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7" name="Google Shape;16207;p82"/>
          <p:cNvGrpSpPr/>
          <p:nvPr/>
        </p:nvGrpSpPr>
        <p:grpSpPr>
          <a:xfrm>
            <a:off x="2423990" y="4349591"/>
            <a:ext cx="317722" cy="310545"/>
            <a:chOff x="1340249" y="4301533"/>
            <a:chExt cx="311890" cy="304695"/>
          </a:xfrm>
        </p:grpSpPr>
        <p:sp>
          <p:nvSpPr>
            <p:cNvPr id="16208" name="Google Shape;16208;p82"/>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2"/>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2"/>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2"/>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2"/>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2"/>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2"/>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2"/>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2"/>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2"/>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82"/>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82"/>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2"/>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2"/>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2" name="Google Shape;16222;p82"/>
          <p:cNvGrpSpPr/>
          <p:nvPr/>
        </p:nvGrpSpPr>
        <p:grpSpPr>
          <a:xfrm>
            <a:off x="5219055" y="2908865"/>
            <a:ext cx="312613" cy="338647"/>
            <a:chOff x="1330690" y="3377024"/>
            <a:chExt cx="306874" cy="332268"/>
          </a:xfrm>
        </p:grpSpPr>
        <p:sp>
          <p:nvSpPr>
            <p:cNvPr id="16223" name="Google Shape;16223;p82"/>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2"/>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2"/>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2"/>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2"/>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2"/>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2"/>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2"/>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2"/>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2"/>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2"/>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2"/>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2"/>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2"/>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2"/>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2" name="Google Shape;16242;p82"/>
          <p:cNvGrpSpPr/>
          <p:nvPr/>
        </p:nvGrpSpPr>
        <p:grpSpPr>
          <a:xfrm>
            <a:off x="4740824" y="2437601"/>
            <a:ext cx="347898" cy="331234"/>
            <a:chOff x="2650597" y="3381777"/>
            <a:chExt cx="341511" cy="324994"/>
          </a:xfrm>
        </p:grpSpPr>
        <p:sp>
          <p:nvSpPr>
            <p:cNvPr id="16243" name="Google Shape;16243;p82"/>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2"/>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2"/>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2"/>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2"/>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2"/>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2"/>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2"/>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2"/>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2"/>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2"/>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2"/>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2"/>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2"/>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2"/>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82"/>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82"/>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2"/>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2"/>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2"/>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2"/>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2"/>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2"/>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2"/>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2"/>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2"/>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2"/>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2"/>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2"/>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2"/>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2"/>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2"/>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82"/>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82"/>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2"/>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8" name="Google Shape;16278;p82"/>
          <p:cNvGrpSpPr/>
          <p:nvPr/>
        </p:nvGrpSpPr>
        <p:grpSpPr>
          <a:xfrm>
            <a:off x="1527802" y="3366022"/>
            <a:ext cx="410174" cy="330136"/>
            <a:chOff x="1295502" y="2437362"/>
            <a:chExt cx="402645" cy="323917"/>
          </a:xfrm>
        </p:grpSpPr>
        <p:sp>
          <p:nvSpPr>
            <p:cNvPr id="16279" name="Google Shape;16279;p82"/>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2"/>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2"/>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2"/>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2"/>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2"/>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2"/>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2"/>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2"/>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2"/>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2"/>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82"/>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82"/>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2"/>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2"/>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2"/>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5" name="Google Shape;16295;p82"/>
          <p:cNvGrpSpPr/>
          <p:nvPr/>
        </p:nvGrpSpPr>
        <p:grpSpPr>
          <a:xfrm>
            <a:off x="1107169" y="3367039"/>
            <a:ext cx="343617" cy="343518"/>
            <a:chOff x="882590" y="2438360"/>
            <a:chExt cx="337310" cy="337047"/>
          </a:xfrm>
        </p:grpSpPr>
        <p:sp>
          <p:nvSpPr>
            <p:cNvPr id="16296" name="Google Shape;16296;p82"/>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2"/>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2"/>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2"/>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2"/>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2"/>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2"/>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2"/>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2"/>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2"/>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82"/>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82"/>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2"/>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2"/>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2"/>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2"/>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2"/>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2"/>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2"/>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2"/>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2"/>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2"/>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2"/>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2"/>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0" name="Google Shape;16320;p82"/>
          <p:cNvGrpSpPr/>
          <p:nvPr/>
        </p:nvGrpSpPr>
        <p:grpSpPr>
          <a:xfrm>
            <a:off x="4740221" y="2889461"/>
            <a:ext cx="349235" cy="357971"/>
            <a:chOff x="870773" y="3357985"/>
            <a:chExt cx="342824" cy="351228"/>
          </a:xfrm>
        </p:grpSpPr>
        <p:sp>
          <p:nvSpPr>
            <p:cNvPr id="16321" name="Google Shape;16321;p82"/>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2"/>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82"/>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82"/>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2"/>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2"/>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2"/>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2"/>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9" name="Google Shape;16329;p82"/>
          <p:cNvGrpSpPr/>
          <p:nvPr/>
        </p:nvGrpSpPr>
        <p:grpSpPr>
          <a:xfrm>
            <a:off x="3853059" y="4347611"/>
            <a:ext cx="162352" cy="314827"/>
            <a:chOff x="2743084" y="4299590"/>
            <a:chExt cx="159372" cy="308896"/>
          </a:xfrm>
        </p:grpSpPr>
        <p:sp>
          <p:nvSpPr>
            <p:cNvPr id="16330" name="Google Shape;16330;p82"/>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2"/>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2"/>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2"/>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2"/>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2"/>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2"/>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2"/>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2"/>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82"/>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82"/>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2"/>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2"/>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2"/>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2"/>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5" name="Google Shape;16345;p82"/>
          <p:cNvGrpSpPr/>
          <p:nvPr/>
        </p:nvGrpSpPr>
        <p:grpSpPr>
          <a:xfrm>
            <a:off x="1525769" y="3878021"/>
            <a:ext cx="381738" cy="277438"/>
            <a:chOff x="1293506" y="2939716"/>
            <a:chExt cx="374730" cy="272211"/>
          </a:xfrm>
        </p:grpSpPr>
        <p:sp>
          <p:nvSpPr>
            <p:cNvPr id="16346" name="Google Shape;16346;p82"/>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2"/>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2"/>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2"/>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2"/>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2"/>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2"/>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2"/>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2"/>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2"/>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2"/>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2"/>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2"/>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2"/>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2"/>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2"/>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2"/>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2"/>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2"/>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2"/>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2"/>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2"/>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2"/>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82"/>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82"/>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2"/>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2"/>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2"/>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2"/>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2"/>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6" name="Google Shape;16376;p82"/>
          <p:cNvGrpSpPr/>
          <p:nvPr/>
        </p:nvGrpSpPr>
        <p:grpSpPr>
          <a:xfrm>
            <a:off x="3300061" y="4336985"/>
            <a:ext cx="381764" cy="335623"/>
            <a:chOff x="2200238" y="4289165"/>
            <a:chExt cx="374756" cy="329300"/>
          </a:xfrm>
        </p:grpSpPr>
        <p:sp>
          <p:nvSpPr>
            <p:cNvPr id="16377" name="Google Shape;16377;p82"/>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2"/>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2"/>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2"/>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2"/>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2"/>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2"/>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82"/>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82"/>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2"/>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2"/>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2"/>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2"/>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2"/>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2"/>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2"/>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2"/>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2"/>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2"/>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2"/>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2"/>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82"/>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9" name="Google Shape;16399;p82"/>
          <p:cNvGrpSpPr/>
          <p:nvPr/>
        </p:nvGrpSpPr>
        <p:grpSpPr>
          <a:xfrm>
            <a:off x="4247583" y="4372983"/>
            <a:ext cx="302902" cy="263841"/>
            <a:chOff x="3130367" y="4324485"/>
            <a:chExt cx="297342" cy="258871"/>
          </a:xfrm>
        </p:grpSpPr>
        <p:sp>
          <p:nvSpPr>
            <p:cNvPr id="16400" name="Google Shape;16400;p82"/>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2"/>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2"/>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2"/>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2"/>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2"/>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2"/>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2"/>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2"/>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2"/>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2"/>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2"/>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2"/>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82"/>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82"/>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2"/>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2"/>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2"/>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2"/>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2"/>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2"/>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2"/>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2"/>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3" name="Google Shape;16423;p82"/>
          <p:cNvGrpSpPr/>
          <p:nvPr/>
        </p:nvGrpSpPr>
        <p:grpSpPr>
          <a:xfrm>
            <a:off x="3326062" y="3841220"/>
            <a:ext cx="397869" cy="366482"/>
            <a:chOff x="3060752" y="2903609"/>
            <a:chExt cx="390565" cy="359578"/>
          </a:xfrm>
        </p:grpSpPr>
        <p:sp>
          <p:nvSpPr>
            <p:cNvPr id="16424" name="Google Shape;16424;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2"/>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2"/>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2"/>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2"/>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2"/>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2"/>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2"/>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2"/>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2"/>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2"/>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2"/>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2"/>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2"/>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2"/>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2"/>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2"/>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2"/>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2"/>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2"/>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2"/>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2"/>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2"/>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2"/>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2"/>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2"/>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2"/>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82"/>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82"/>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2"/>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2"/>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2"/>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2"/>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58" name="Google Shape;16458;p82"/>
          <p:cNvSpPr txBox="1"/>
          <p:nvPr/>
        </p:nvSpPr>
        <p:spPr>
          <a:xfrm>
            <a:off x="2194156" y="5904752"/>
            <a:ext cx="3132900" cy="5658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
        <p:nvSpPr>
          <p:cNvPr id="16459" name="Google Shape;16459;p82"/>
          <p:cNvSpPr/>
          <p:nvPr/>
        </p:nvSpPr>
        <p:spPr>
          <a:xfrm>
            <a:off x="5455882" y="6696399"/>
            <a:ext cx="60261" cy="58867"/>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60" name="Google Shape;16460;p82"/>
          <p:cNvGrpSpPr/>
          <p:nvPr/>
        </p:nvGrpSpPr>
        <p:grpSpPr>
          <a:xfrm>
            <a:off x="6073733" y="8216410"/>
            <a:ext cx="374993" cy="349557"/>
            <a:chOff x="6221064" y="3811049"/>
            <a:chExt cx="364673" cy="339804"/>
          </a:xfrm>
        </p:grpSpPr>
        <p:sp>
          <p:nvSpPr>
            <p:cNvPr id="16461" name="Google Shape;16461;p82"/>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2"/>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82"/>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82"/>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2"/>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2"/>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2"/>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2"/>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2"/>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2"/>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2"/>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2"/>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2"/>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2"/>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2"/>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6" name="Google Shape;16476;p82"/>
          <p:cNvGrpSpPr/>
          <p:nvPr/>
        </p:nvGrpSpPr>
        <p:grpSpPr>
          <a:xfrm>
            <a:off x="2884077" y="8680092"/>
            <a:ext cx="368296" cy="367170"/>
            <a:chOff x="5766424" y="4275195"/>
            <a:chExt cx="358160" cy="356926"/>
          </a:xfrm>
        </p:grpSpPr>
        <p:sp>
          <p:nvSpPr>
            <p:cNvPr id="16477" name="Google Shape;16477;p82"/>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82"/>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82"/>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2"/>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2"/>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2"/>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2"/>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2"/>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2"/>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86" name="Google Shape;16486;p82"/>
          <p:cNvGrpSpPr/>
          <p:nvPr/>
        </p:nvGrpSpPr>
        <p:grpSpPr>
          <a:xfrm>
            <a:off x="1098092" y="6751829"/>
            <a:ext cx="396703" cy="352420"/>
            <a:chOff x="4885060" y="1518788"/>
            <a:chExt cx="385786" cy="342588"/>
          </a:xfrm>
        </p:grpSpPr>
        <p:sp>
          <p:nvSpPr>
            <p:cNvPr id="16487" name="Google Shape;16487;p82"/>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2"/>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2"/>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2"/>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2"/>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82"/>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82"/>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82"/>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82"/>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82"/>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82"/>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82"/>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82"/>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82"/>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2"/>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2"/>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82"/>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82"/>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2"/>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6" name="Google Shape;16506;p82"/>
          <p:cNvGrpSpPr/>
          <p:nvPr/>
        </p:nvGrpSpPr>
        <p:grpSpPr>
          <a:xfrm>
            <a:off x="1622453" y="6747453"/>
            <a:ext cx="256125" cy="361173"/>
            <a:chOff x="5394478" y="1514533"/>
            <a:chExt cx="249076" cy="351096"/>
          </a:xfrm>
        </p:grpSpPr>
        <p:sp>
          <p:nvSpPr>
            <p:cNvPr id="16507" name="Google Shape;16507;p82"/>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2"/>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2"/>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2"/>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82"/>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82"/>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2"/>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2"/>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2"/>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2"/>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82"/>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8" name="Google Shape;16518;p82"/>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2"/>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2"/>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2"/>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2"/>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2"/>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2"/>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2"/>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2"/>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7" name="Google Shape;16527;p82"/>
          <p:cNvGrpSpPr/>
          <p:nvPr/>
        </p:nvGrpSpPr>
        <p:grpSpPr>
          <a:xfrm>
            <a:off x="2021208" y="6744860"/>
            <a:ext cx="366217" cy="366359"/>
            <a:chOff x="5782259" y="1512012"/>
            <a:chExt cx="356138" cy="356138"/>
          </a:xfrm>
        </p:grpSpPr>
        <p:sp>
          <p:nvSpPr>
            <p:cNvPr id="16528" name="Google Shape;16528;p82"/>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82"/>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82"/>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2"/>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2"/>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2"/>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2"/>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2"/>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2"/>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2"/>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2"/>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9" name="Google Shape;16539;p82"/>
          <p:cNvGrpSpPr/>
          <p:nvPr/>
        </p:nvGrpSpPr>
        <p:grpSpPr>
          <a:xfrm>
            <a:off x="2481207" y="6751073"/>
            <a:ext cx="353282" cy="353690"/>
            <a:chOff x="6229598" y="1518052"/>
            <a:chExt cx="343560" cy="343822"/>
          </a:xfrm>
        </p:grpSpPr>
        <p:sp>
          <p:nvSpPr>
            <p:cNvPr id="16540" name="Google Shape;16540;p82"/>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2"/>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2"/>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2"/>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2"/>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2"/>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2"/>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2"/>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82"/>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82"/>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2"/>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2"/>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2"/>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2"/>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2"/>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2"/>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2"/>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2"/>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2"/>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9" name="Google Shape;16559;p82"/>
          <p:cNvGrpSpPr/>
          <p:nvPr/>
        </p:nvGrpSpPr>
        <p:grpSpPr>
          <a:xfrm>
            <a:off x="2933969" y="6738133"/>
            <a:ext cx="354848" cy="379812"/>
            <a:chOff x="6669900" y="1505474"/>
            <a:chExt cx="345083" cy="369216"/>
          </a:xfrm>
        </p:grpSpPr>
        <p:sp>
          <p:nvSpPr>
            <p:cNvPr id="16560" name="Google Shape;16560;p82"/>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2"/>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2"/>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2"/>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2"/>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2"/>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2"/>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2"/>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2"/>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2"/>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2"/>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2"/>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82"/>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82"/>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2"/>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2"/>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2"/>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2"/>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2"/>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2"/>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2"/>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2"/>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2" name="Google Shape;16582;p82"/>
          <p:cNvGrpSpPr/>
          <p:nvPr/>
        </p:nvGrpSpPr>
        <p:grpSpPr>
          <a:xfrm>
            <a:off x="3393725" y="6751019"/>
            <a:ext cx="342427" cy="353960"/>
            <a:chOff x="7117003" y="1518000"/>
            <a:chExt cx="333003" cy="344085"/>
          </a:xfrm>
        </p:grpSpPr>
        <p:sp>
          <p:nvSpPr>
            <p:cNvPr id="16583" name="Google Shape;16583;p82"/>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2"/>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2"/>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2"/>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2"/>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2"/>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2"/>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2"/>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2"/>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82"/>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82"/>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2"/>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2"/>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2"/>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2"/>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2"/>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2"/>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2"/>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2"/>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2"/>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2"/>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2"/>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2"/>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2"/>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2"/>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2"/>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2"/>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82"/>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82"/>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2"/>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2"/>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2"/>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2"/>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82"/>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82"/>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2"/>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2"/>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2"/>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1" name="Google Shape;16621;p82"/>
          <p:cNvGrpSpPr/>
          <p:nvPr/>
        </p:nvGrpSpPr>
        <p:grpSpPr>
          <a:xfrm>
            <a:off x="3820120" y="6732460"/>
            <a:ext cx="346829" cy="391104"/>
            <a:chOff x="7556043" y="1499959"/>
            <a:chExt cx="337283" cy="380192"/>
          </a:xfrm>
        </p:grpSpPr>
        <p:sp>
          <p:nvSpPr>
            <p:cNvPr id="16622" name="Google Shape;16622;p82"/>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2"/>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2"/>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2"/>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82"/>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82"/>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2"/>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2"/>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2"/>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2"/>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2"/>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2"/>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2"/>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2"/>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6" name="Google Shape;16636;p82"/>
          <p:cNvGrpSpPr/>
          <p:nvPr/>
        </p:nvGrpSpPr>
        <p:grpSpPr>
          <a:xfrm>
            <a:off x="4712878" y="6657460"/>
            <a:ext cx="406803" cy="398533"/>
            <a:chOff x="4864446" y="3340207"/>
            <a:chExt cx="395607" cy="387414"/>
          </a:xfrm>
        </p:grpSpPr>
        <p:sp>
          <p:nvSpPr>
            <p:cNvPr id="16637" name="Google Shape;16637;p82"/>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82"/>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82"/>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2"/>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2"/>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2"/>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2"/>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2"/>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2"/>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2"/>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2"/>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2"/>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2"/>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82"/>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82"/>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2"/>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2"/>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2"/>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2"/>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2"/>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82"/>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82"/>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2"/>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2"/>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2"/>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2" name="Google Shape;16662;p82"/>
          <p:cNvGrpSpPr/>
          <p:nvPr/>
        </p:nvGrpSpPr>
        <p:grpSpPr>
          <a:xfrm>
            <a:off x="5155926" y="6708515"/>
            <a:ext cx="405776" cy="294746"/>
            <a:chOff x="5302988" y="3389839"/>
            <a:chExt cx="394609" cy="286523"/>
          </a:xfrm>
        </p:grpSpPr>
        <p:sp>
          <p:nvSpPr>
            <p:cNvPr id="16663" name="Google Shape;16663;p82"/>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2"/>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82"/>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82"/>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2"/>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2"/>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2"/>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2"/>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2"/>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2"/>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2"/>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2"/>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2"/>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2"/>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2"/>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2"/>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2"/>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2"/>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2"/>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2"/>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2"/>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2"/>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2"/>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82"/>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82"/>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2"/>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2"/>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2"/>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2"/>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2"/>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82"/>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82"/>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2"/>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696" name="Google Shape;16696;p82"/>
          <p:cNvSpPr/>
          <p:nvPr/>
        </p:nvSpPr>
        <p:spPr>
          <a:xfrm>
            <a:off x="1978681" y="8910752"/>
            <a:ext cx="25868" cy="64674"/>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697" name="Google Shape;16697;p82"/>
          <p:cNvGrpSpPr/>
          <p:nvPr/>
        </p:nvGrpSpPr>
        <p:grpSpPr>
          <a:xfrm>
            <a:off x="5605467" y="6704625"/>
            <a:ext cx="405776" cy="303039"/>
            <a:chOff x="5741031" y="3386057"/>
            <a:chExt cx="394609" cy="294585"/>
          </a:xfrm>
        </p:grpSpPr>
        <p:sp>
          <p:nvSpPr>
            <p:cNvPr id="16698" name="Google Shape;16698;p82"/>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2"/>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2"/>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2"/>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2"/>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2"/>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2"/>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2"/>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2"/>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82"/>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82"/>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2"/>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2"/>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2"/>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2"/>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2"/>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2"/>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2"/>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2"/>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2"/>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2"/>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2"/>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2"/>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2"/>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2"/>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82"/>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82"/>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2"/>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2"/>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2"/>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728" name="Google Shape;16728;p82"/>
          <p:cNvSpPr/>
          <p:nvPr/>
        </p:nvSpPr>
        <p:spPr>
          <a:xfrm>
            <a:off x="6472558" y="6888418"/>
            <a:ext cx="13744" cy="89204"/>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729" name="Google Shape;16729;p82"/>
          <p:cNvGrpSpPr/>
          <p:nvPr/>
        </p:nvGrpSpPr>
        <p:grpSpPr>
          <a:xfrm>
            <a:off x="6058341" y="6686796"/>
            <a:ext cx="405776" cy="338184"/>
            <a:chOff x="6179074" y="3368726"/>
            <a:chExt cx="394609" cy="328749"/>
          </a:xfrm>
        </p:grpSpPr>
        <p:sp>
          <p:nvSpPr>
            <p:cNvPr id="16730" name="Google Shape;16730;p82"/>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2"/>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2"/>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2"/>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2"/>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82"/>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82"/>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2"/>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2"/>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2"/>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2"/>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2"/>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2"/>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82"/>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82"/>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2"/>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2"/>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2"/>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2"/>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2"/>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2"/>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2"/>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82"/>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82"/>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2"/>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2"/>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2"/>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2"/>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2"/>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2"/>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2"/>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2"/>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82"/>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82"/>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2"/>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2"/>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2"/>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2"/>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2"/>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2"/>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2"/>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2"/>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2"/>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82"/>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82"/>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2"/>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2"/>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2"/>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2"/>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2"/>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2"/>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2"/>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2"/>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2"/>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2"/>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82"/>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82"/>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2"/>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2"/>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2"/>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2"/>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2"/>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2"/>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2"/>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2"/>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82"/>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82"/>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2"/>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2"/>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2"/>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2"/>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2"/>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2"/>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2"/>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2"/>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2"/>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2"/>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2"/>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2"/>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2"/>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2"/>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2"/>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2"/>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13" name="Google Shape;16813;p82"/>
          <p:cNvGrpSpPr/>
          <p:nvPr/>
        </p:nvGrpSpPr>
        <p:grpSpPr>
          <a:xfrm>
            <a:off x="5155980" y="7240263"/>
            <a:ext cx="405749" cy="340507"/>
            <a:chOff x="7054924" y="3367728"/>
            <a:chExt cx="394583" cy="331007"/>
          </a:xfrm>
        </p:grpSpPr>
        <p:sp>
          <p:nvSpPr>
            <p:cNvPr id="16814" name="Google Shape;16814;p82"/>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82"/>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82"/>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82"/>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2"/>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2"/>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2"/>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2"/>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2"/>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2"/>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2"/>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2"/>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2"/>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82"/>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82"/>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9" name="Google Shape;16829;p82"/>
          <p:cNvGrpSpPr/>
          <p:nvPr/>
        </p:nvGrpSpPr>
        <p:grpSpPr>
          <a:xfrm>
            <a:off x="5605521" y="7233779"/>
            <a:ext cx="405749" cy="353447"/>
            <a:chOff x="7492967" y="3361425"/>
            <a:chExt cx="394583" cy="343586"/>
          </a:xfrm>
        </p:grpSpPr>
        <p:sp>
          <p:nvSpPr>
            <p:cNvPr id="16830" name="Google Shape;16830;p82"/>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2"/>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2"/>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2"/>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2"/>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2"/>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2"/>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2"/>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2"/>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2"/>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2"/>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2"/>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2"/>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2"/>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2"/>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2"/>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2"/>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2"/>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2"/>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2"/>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2"/>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2"/>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82"/>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3" name="Google Shape;16853;p82"/>
          <p:cNvGrpSpPr/>
          <p:nvPr/>
        </p:nvGrpSpPr>
        <p:grpSpPr>
          <a:xfrm>
            <a:off x="6063174" y="7225270"/>
            <a:ext cx="396190" cy="370492"/>
            <a:chOff x="7935527" y="3353154"/>
            <a:chExt cx="385287" cy="360156"/>
          </a:xfrm>
        </p:grpSpPr>
        <p:sp>
          <p:nvSpPr>
            <p:cNvPr id="16854" name="Google Shape;16854;p82"/>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2"/>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2"/>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2"/>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2"/>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2"/>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2"/>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2"/>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2"/>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2"/>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2"/>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2"/>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82"/>
          <p:cNvGrpSpPr/>
          <p:nvPr/>
        </p:nvGrpSpPr>
        <p:grpSpPr>
          <a:xfrm>
            <a:off x="1545683" y="7232699"/>
            <a:ext cx="357954" cy="358093"/>
            <a:chOff x="5319821" y="1986242"/>
            <a:chExt cx="348103" cy="348103"/>
          </a:xfrm>
        </p:grpSpPr>
        <p:sp>
          <p:nvSpPr>
            <p:cNvPr id="16867" name="Google Shape;16867;p82"/>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2"/>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2"/>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2"/>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2"/>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2"/>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2"/>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2"/>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2"/>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2"/>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2"/>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2"/>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2"/>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2"/>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82"/>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82"/>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2"/>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2"/>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2"/>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2"/>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2"/>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2"/>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2"/>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2"/>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2"/>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2"/>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2"/>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2"/>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2"/>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2"/>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2"/>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2"/>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2"/>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82"/>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82"/>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2"/>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2"/>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4" name="Google Shape;16904;p82"/>
          <p:cNvGrpSpPr/>
          <p:nvPr/>
        </p:nvGrpSpPr>
        <p:grpSpPr>
          <a:xfrm>
            <a:off x="2004412" y="7222866"/>
            <a:ext cx="358197" cy="358093"/>
            <a:chOff x="5765926" y="1976683"/>
            <a:chExt cx="348339" cy="348103"/>
          </a:xfrm>
        </p:grpSpPr>
        <p:sp>
          <p:nvSpPr>
            <p:cNvPr id="16905" name="Google Shape;16905;p82"/>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2"/>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2"/>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2"/>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2"/>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2"/>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2"/>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2"/>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2"/>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2"/>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2"/>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2"/>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2"/>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2"/>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9" name="Google Shape;16919;p82"/>
          <p:cNvGrpSpPr/>
          <p:nvPr/>
        </p:nvGrpSpPr>
        <p:grpSpPr>
          <a:xfrm>
            <a:off x="2441918" y="7227810"/>
            <a:ext cx="400079" cy="357769"/>
            <a:chOff x="6191390" y="1981489"/>
            <a:chExt cx="389068" cy="347787"/>
          </a:xfrm>
        </p:grpSpPr>
        <p:sp>
          <p:nvSpPr>
            <p:cNvPr id="16920" name="Google Shape;16920;p82"/>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2"/>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2"/>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2"/>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82"/>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82"/>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2"/>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7" name="Google Shape;16927;p82"/>
          <p:cNvGrpSpPr/>
          <p:nvPr/>
        </p:nvGrpSpPr>
        <p:grpSpPr>
          <a:xfrm>
            <a:off x="2921575" y="7254661"/>
            <a:ext cx="357954" cy="304201"/>
            <a:chOff x="6657846" y="2007591"/>
            <a:chExt cx="348103" cy="295714"/>
          </a:xfrm>
        </p:grpSpPr>
        <p:sp>
          <p:nvSpPr>
            <p:cNvPr id="16928" name="Google Shape;16928;p82"/>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2"/>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2"/>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2"/>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2"/>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2"/>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2"/>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2"/>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82"/>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82"/>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2"/>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2"/>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2"/>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2"/>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2"/>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2"/>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2"/>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2"/>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2"/>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2"/>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2"/>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2"/>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2"/>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2"/>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2"/>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2"/>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4" name="Google Shape;16954;p82"/>
          <p:cNvGrpSpPr/>
          <p:nvPr/>
        </p:nvGrpSpPr>
        <p:grpSpPr>
          <a:xfrm>
            <a:off x="3380547" y="7217950"/>
            <a:ext cx="357171" cy="358093"/>
            <a:chOff x="7104188" y="1971904"/>
            <a:chExt cx="347341" cy="348103"/>
          </a:xfrm>
        </p:grpSpPr>
        <p:sp>
          <p:nvSpPr>
            <p:cNvPr id="16955" name="Google Shape;16955;p82"/>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2"/>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2"/>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82"/>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82"/>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2"/>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2"/>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2"/>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2"/>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2"/>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2"/>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2"/>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2"/>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2"/>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2"/>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2"/>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2"/>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2"/>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2"/>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2"/>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2"/>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2"/>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2"/>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2"/>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2"/>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82"/>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82"/>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2"/>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2"/>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2"/>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5" name="Google Shape;16985;p82"/>
          <p:cNvGrpSpPr/>
          <p:nvPr/>
        </p:nvGrpSpPr>
        <p:grpSpPr>
          <a:xfrm>
            <a:off x="3816501" y="7217950"/>
            <a:ext cx="354065" cy="358147"/>
            <a:chOff x="7551264" y="1971904"/>
            <a:chExt cx="344321" cy="348155"/>
          </a:xfrm>
        </p:grpSpPr>
        <p:sp>
          <p:nvSpPr>
            <p:cNvPr id="16986" name="Google Shape;16986;p82"/>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2"/>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2"/>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2"/>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2"/>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2"/>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2"/>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2"/>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2"/>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2"/>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2"/>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2"/>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2"/>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2"/>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2"/>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2"/>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2"/>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2"/>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82"/>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5" name="Google Shape;17005;p82"/>
          <p:cNvGrpSpPr/>
          <p:nvPr/>
        </p:nvGrpSpPr>
        <p:grpSpPr>
          <a:xfrm>
            <a:off x="4290203" y="6750803"/>
            <a:ext cx="326414" cy="354473"/>
            <a:chOff x="7992826" y="1517790"/>
            <a:chExt cx="317431" cy="344584"/>
          </a:xfrm>
        </p:grpSpPr>
        <p:sp>
          <p:nvSpPr>
            <p:cNvPr id="17006" name="Google Shape;17006;p82"/>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2"/>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2"/>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2"/>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2"/>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2"/>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2"/>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2"/>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2"/>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2"/>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2"/>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2"/>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2"/>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2"/>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2"/>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2"/>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2"/>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3" name="Google Shape;17023;p82"/>
          <p:cNvGrpSpPr/>
          <p:nvPr/>
        </p:nvGrpSpPr>
        <p:grpSpPr>
          <a:xfrm>
            <a:off x="4272624" y="7217950"/>
            <a:ext cx="361572" cy="358093"/>
            <a:chOff x="7992065" y="1971904"/>
            <a:chExt cx="351621" cy="348103"/>
          </a:xfrm>
        </p:grpSpPr>
        <p:sp>
          <p:nvSpPr>
            <p:cNvPr id="17024" name="Google Shape;17024;p82"/>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2"/>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2"/>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82"/>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82"/>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2"/>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2"/>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2"/>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2"/>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2"/>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2"/>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2"/>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2"/>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2"/>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2"/>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9" name="Google Shape;17039;p82"/>
          <p:cNvGrpSpPr/>
          <p:nvPr/>
        </p:nvGrpSpPr>
        <p:grpSpPr>
          <a:xfrm>
            <a:off x="4763792" y="8198311"/>
            <a:ext cx="304974" cy="375409"/>
            <a:chOff x="4911189" y="3793455"/>
            <a:chExt cx="296580" cy="364935"/>
          </a:xfrm>
        </p:grpSpPr>
        <p:sp>
          <p:nvSpPr>
            <p:cNvPr id="17040" name="Google Shape;17040;p82"/>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2"/>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82"/>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82"/>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2"/>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2"/>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2"/>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2"/>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2"/>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2"/>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2"/>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2"/>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2"/>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2"/>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2"/>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2"/>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2"/>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82"/>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82"/>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2"/>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0" name="Google Shape;17060;p82"/>
          <p:cNvGrpSpPr/>
          <p:nvPr/>
        </p:nvGrpSpPr>
        <p:grpSpPr>
          <a:xfrm>
            <a:off x="5189005" y="8198122"/>
            <a:ext cx="339619" cy="338562"/>
            <a:chOff x="5341433" y="3793271"/>
            <a:chExt cx="330272" cy="329117"/>
          </a:xfrm>
        </p:grpSpPr>
        <p:sp>
          <p:nvSpPr>
            <p:cNvPr id="17061" name="Google Shape;17061;p82"/>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2"/>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2"/>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2"/>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2"/>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2"/>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2"/>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2"/>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2"/>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2"/>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2"/>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2"/>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2"/>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2"/>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2"/>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2"/>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77" name="Google Shape;17077;p82"/>
          <p:cNvGrpSpPr/>
          <p:nvPr/>
        </p:nvGrpSpPr>
        <p:grpSpPr>
          <a:xfrm>
            <a:off x="5588037" y="8170325"/>
            <a:ext cx="440638" cy="394183"/>
            <a:chOff x="5744051" y="3766250"/>
            <a:chExt cx="428511" cy="383186"/>
          </a:xfrm>
        </p:grpSpPr>
        <p:sp>
          <p:nvSpPr>
            <p:cNvPr id="17078" name="Google Shape;17078;p82"/>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2"/>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2"/>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2"/>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2"/>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82"/>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82"/>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2"/>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2"/>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2"/>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2"/>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2"/>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2"/>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2"/>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2"/>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2"/>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2"/>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5" name="Google Shape;17095;p82"/>
          <p:cNvGrpSpPr/>
          <p:nvPr/>
        </p:nvGrpSpPr>
        <p:grpSpPr>
          <a:xfrm>
            <a:off x="4740057" y="7709316"/>
            <a:ext cx="352526" cy="338427"/>
            <a:chOff x="6678697" y="3793324"/>
            <a:chExt cx="342824" cy="328985"/>
          </a:xfrm>
        </p:grpSpPr>
        <p:sp>
          <p:nvSpPr>
            <p:cNvPr id="17096" name="Google Shape;17096;p82"/>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2"/>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2"/>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2"/>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2"/>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2"/>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2"/>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2"/>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04" name="Google Shape;17104;p82"/>
          <p:cNvGrpSpPr/>
          <p:nvPr/>
        </p:nvGrpSpPr>
        <p:grpSpPr>
          <a:xfrm>
            <a:off x="5153902" y="7677116"/>
            <a:ext cx="409908" cy="403341"/>
            <a:chOff x="7101903" y="3762022"/>
            <a:chExt cx="398627" cy="392088"/>
          </a:xfrm>
        </p:grpSpPr>
        <p:sp>
          <p:nvSpPr>
            <p:cNvPr id="17105" name="Google Shape;17105;p82"/>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2"/>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2"/>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2"/>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2"/>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2"/>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2"/>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2"/>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2"/>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2"/>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82"/>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82"/>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2"/>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2"/>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2"/>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2"/>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2"/>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23" name="Google Shape;17123;p82"/>
          <p:cNvGrpSpPr/>
          <p:nvPr/>
        </p:nvGrpSpPr>
        <p:grpSpPr>
          <a:xfrm>
            <a:off x="5598677" y="7709451"/>
            <a:ext cx="419440" cy="338427"/>
            <a:chOff x="7541469" y="3793455"/>
            <a:chExt cx="407897" cy="328985"/>
          </a:xfrm>
        </p:grpSpPr>
        <p:sp>
          <p:nvSpPr>
            <p:cNvPr id="17124" name="Google Shape;17124;p82"/>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2"/>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2"/>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2"/>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2"/>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2"/>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2"/>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2"/>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2"/>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2"/>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2"/>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2"/>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82"/>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82"/>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2"/>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2"/>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2"/>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2"/>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2"/>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2"/>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82"/>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82"/>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2"/>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2"/>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2"/>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2"/>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2"/>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2"/>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2"/>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2"/>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4" name="Google Shape;17154;p82"/>
          <p:cNvGrpSpPr/>
          <p:nvPr/>
        </p:nvGrpSpPr>
        <p:grpSpPr>
          <a:xfrm>
            <a:off x="1535881" y="8230611"/>
            <a:ext cx="444526" cy="272001"/>
            <a:chOff x="5310288" y="2956312"/>
            <a:chExt cx="432292" cy="264412"/>
          </a:xfrm>
        </p:grpSpPr>
        <p:sp>
          <p:nvSpPr>
            <p:cNvPr id="17155" name="Google Shape;17155;p82"/>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2"/>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82"/>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82"/>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2"/>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2"/>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2"/>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2"/>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82"/>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82"/>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2"/>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2"/>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2"/>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2"/>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2"/>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2"/>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2"/>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2"/>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2"/>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82"/>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82"/>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2"/>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2"/>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2"/>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2"/>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82"/>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82"/>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2" name="Google Shape;17182;p82"/>
          <p:cNvGrpSpPr/>
          <p:nvPr/>
        </p:nvGrpSpPr>
        <p:grpSpPr>
          <a:xfrm>
            <a:off x="1091773" y="7691580"/>
            <a:ext cx="409341" cy="350070"/>
            <a:chOff x="4879047" y="2432320"/>
            <a:chExt cx="398075" cy="340303"/>
          </a:xfrm>
        </p:grpSpPr>
        <p:sp>
          <p:nvSpPr>
            <p:cNvPr id="17183" name="Google Shape;17183;p82"/>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2"/>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2"/>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2"/>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2"/>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2"/>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2"/>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82"/>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82"/>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2"/>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2"/>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2"/>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2"/>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2"/>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82"/>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82"/>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2"/>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2"/>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2"/>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2"/>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2"/>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2"/>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2"/>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2"/>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82"/>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82"/>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82"/>
          <p:cNvGrpSpPr/>
          <p:nvPr/>
        </p:nvGrpSpPr>
        <p:grpSpPr>
          <a:xfrm>
            <a:off x="1616512" y="7651978"/>
            <a:ext cx="288934" cy="407258"/>
            <a:chOff x="5388701" y="2393823"/>
            <a:chExt cx="280982" cy="395896"/>
          </a:xfrm>
        </p:grpSpPr>
        <p:sp>
          <p:nvSpPr>
            <p:cNvPr id="17210" name="Google Shape;17210;p82"/>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2"/>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2"/>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2"/>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2"/>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2"/>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82"/>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82"/>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2"/>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2"/>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2"/>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2"/>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2"/>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2"/>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2"/>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2"/>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2"/>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82"/>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82"/>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2"/>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2"/>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2"/>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2"/>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2"/>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2"/>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2"/>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2"/>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2"/>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2"/>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2"/>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0" name="Google Shape;17240;p82"/>
          <p:cNvGrpSpPr/>
          <p:nvPr/>
        </p:nvGrpSpPr>
        <p:grpSpPr>
          <a:xfrm>
            <a:off x="1981136" y="7698577"/>
            <a:ext cx="457460" cy="325488"/>
            <a:chOff x="5743289" y="2439122"/>
            <a:chExt cx="444871" cy="316407"/>
          </a:xfrm>
        </p:grpSpPr>
        <p:sp>
          <p:nvSpPr>
            <p:cNvPr id="17241" name="Google Shape;17241;p82"/>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2"/>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2"/>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2"/>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2"/>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2"/>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82"/>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82"/>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2"/>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2"/>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2"/>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2"/>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2"/>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2"/>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2"/>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2"/>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2"/>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2"/>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2"/>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2"/>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82"/>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82"/>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2"/>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2"/>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2"/>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2"/>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2"/>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2"/>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2"/>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0" name="Google Shape;17270;p82"/>
          <p:cNvGrpSpPr/>
          <p:nvPr/>
        </p:nvGrpSpPr>
        <p:grpSpPr>
          <a:xfrm>
            <a:off x="2481990" y="7691850"/>
            <a:ext cx="361302" cy="373842"/>
            <a:chOff x="6230360" y="2432583"/>
            <a:chExt cx="351359" cy="363412"/>
          </a:xfrm>
        </p:grpSpPr>
        <p:sp>
          <p:nvSpPr>
            <p:cNvPr id="17271" name="Google Shape;17271;p82"/>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2"/>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82"/>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82"/>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2"/>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2"/>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2"/>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2"/>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2"/>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2"/>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2"/>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2"/>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2"/>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2"/>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82"/>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82"/>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2"/>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2"/>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2"/>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2"/>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2"/>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2" name="Google Shape;17292;p82"/>
          <p:cNvGrpSpPr/>
          <p:nvPr/>
        </p:nvGrpSpPr>
        <p:grpSpPr>
          <a:xfrm>
            <a:off x="2897029" y="7719593"/>
            <a:ext cx="398756" cy="294908"/>
            <a:chOff x="6633976" y="2459552"/>
            <a:chExt cx="387781" cy="286680"/>
          </a:xfrm>
        </p:grpSpPr>
        <p:sp>
          <p:nvSpPr>
            <p:cNvPr id="17293" name="Google Shape;17293;p82"/>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2"/>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2"/>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2"/>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2"/>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2"/>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82"/>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0" name="Google Shape;17300;p82"/>
          <p:cNvGrpSpPr/>
          <p:nvPr/>
        </p:nvGrpSpPr>
        <p:grpSpPr>
          <a:xfrm>
            <a:off x="3367100" y="7687717"/>
            <a:ext cx="387657" cy="358876"/>
            <a:chOff x="7091110" y="2428565"/>
            <a:chExt cx="376989" cy="348864"/>
          </a:xfrm>
        </p:grpSpPr>
        <p:sp>
          <p:nvSpPr>
            <p:cNvPr id="17301" name="Google Shape;17301;p82"/>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2"/>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2"/>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2"/>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2"/>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2"/>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2"/>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2"/>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2"/>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2"/>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2"/>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2"/>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2"/>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2"/>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2"/>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2"/>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2"/>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2"/>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2"/>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82"/>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82"/>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2"/>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2"/>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2"/>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2"/>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2"/>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2"/>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2"/>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2"/>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2"/>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2"/>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2" name="Google Shape;17332;p82"/>
          <p:cNvGrpSpPr/>
          <p:nvPr/>
        </p:nvGrpSpPr>
        <p:grpSpPr>
          <a:xfrm>
            <a:off x="3803445" y="7673994"/>
            <a:ext cx="380177" cy="386268"/>
            <a:chOff x="7536427" y="2415225"/>
            <a:chExt cx="369715" cy="375492"/>
          </a:xfrm>
        </p:grpSpPr>
        <p:sp>
          <p:nvSpPr>
            <p:cNvPr id="17333" name="Google Shape;17333;p82"/>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2"/>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2"/>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2"/>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2"/>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82"/>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82"/>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2"/>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2"/>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2"/>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2"/>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2"/>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2"/>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2"/>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2"/>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2"/>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2"/>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2"/>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2"/>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2"/>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2"/>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82"/>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82"/>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2"/>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2"/>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2"/>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2"/>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2"/>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2"/>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2"/>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2"/>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2"/>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2"/>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82"/>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82"/>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2"/>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2"/>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2"/>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1" name="Google Shape;17371;p82"/>
          <p:cNvGrpSpPr/>
          <p:nvPr/>
        </p:nvGrpSpPr>
        <p:grpSpPr>
          <a:xfrm>
            <a:off x="4271719" y="7687960"/>
            <a:ext cx="363381" cy="368439"/>
            <a:chOff x="7980773" y="2428802"/>
            <a:chExt cx="353381" cy="358160"/>
          </a:xfrm>
        </p:grpSpPr>
        <p:sp>
          <p:nvSpPr>
            <p:cNvPr id="17372" name="Google Shape;17372;p82"/>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2"/>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2"/>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2"/>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2"/>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2"/>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2"/>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2"/>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82"/>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82"/>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2"/>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2"/>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2"/>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2"/>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2"/>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2"/>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2"/>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2"/>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2"/>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2"/>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2"/>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2"/>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2"/>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82"/>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82"/>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2"/>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2"/>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2"/>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2"/>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2"/>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2" name="Google Shape;17402;p82"/>
          <p:cNvGrpSpPr/>
          <p:nvPr/>
        </p:nvGrpSpPr>
        <p:grpSpPr>
          <a:xfrm>
            <a:off x="1978796" y="8696597"/>
            <a:ext cx="356145" cy="353825"/>
            <a:chOff x="4886058" y="4291240"/>
            <a:chExt cx="346343" cy="343953"/>
          </a:xfrm>
        </p:grpSpPr>
        <p:sp>
          <p:nvSpPr>
            <p:cNvPr id="17403" name="Google Shape;17403;p82"/>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2"/>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2"/>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2"/>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2"/>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2"/>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2"/>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2"/>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2"/>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2"/>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2"/>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2"/>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2"/>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6" name="Google Shape;17416;p82"/>
          <p:cNvGrpSpPr/>
          <p:nvPr/>
        </p:nvGrpSpPr>
        <p:grpSpPr>
          <a:xfrm>
            <a:off x="2449920" y="8696408"/>
            <a:ext cx="313237" cy="353420"/>
            <a:chOff x="5344216" y="4291056"/>
            <a:chExt cx="304616" cy="343560"/>
          </a:xfrm>
        </p:grpSpPr>
        <p:sp>
          <p:nvSpPr>
            <p:cNvPr id="17417" name="Google Shape;17417;p82"/>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82"/>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2"/>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2"/>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2"/>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2"/>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2"/>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2"/>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2"/>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2"/>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2"/>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8" name="Google Shape;17428;p82"/>
          <p:cNvGrpSpPr/>
          <p:nvPr/>
        </p:nvGrpSpPr>
        <p:grpSpPr>
          <a:xfrm>
            <a:off x="3412185" y="8669010"/>
            <a:ext cx="209869" cy="353609"/>
            <a:chOff x="6271562" y="4290872"/>
            <a:chExt cx="204093" cy="343743"/>
          </a:xfrm>
        </p:grpSpPr>
        <p:sp>
          <p:nvSpPr>
            <p:cNvPr id="17429" name="Google Shape;17429;p82"/>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2"/>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2"/>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2"/>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2"/>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2"/>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2"/>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2"/>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82"/>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82"/>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2"/>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2"/>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1" name="Google Shape;17441;p82"/>
          <p:cNvGrpSpPr/>
          <p:nvPr/>
        </p:nvGrpSpPr>
        <p:grpSpPr>
          <a:xfrm>
            <a:off x="3816602" y="8735686"/>
            <a:ext cx="353822" cy="274864"/>
            <a:chOff x="6639491" y="4329238"/>
            <a:chExt cx="344085" cy="267195"/>
          </a:xfrm>
        </p:grpSpPr>
        <p:sp>
          <p:nvSpPr>
            <p:cNvPr id="17442" name="Google Shape;17442;p82"/>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2"/>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2"/>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2"/>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2"/>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2"/>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2"/>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2"/>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2"/>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2"/>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2"/>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2"/>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2"/>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2"/>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2"/>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2"/>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2"/>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2"/>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0" name="Google Shape;17460;p82"/>
          <p:cNvGrpSpPr/>
          <p:nvPr/>
        </p:nvGrpSpPr>
        <p:grpSpPr>
          <a:xfrm>
            <a:off x="4333603" y="8696408"/>
            <a:ext cx="239572" cy="353420"/>
            <a:chOff x="7133336" y="4291056"/>
            <a:chExt cx="232979" cy="343560"/>
          </a:xfrm>
        </p:grpSpPr>
        <p:sp>
          <p:nvSpPr>
            <p:cNvPr id="17461" name="Google Shape;17461;p82"/>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2"/>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2"/>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82"/>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82"/>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2"/>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2"/>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2"/>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2"/>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2"/>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2"/>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2"/>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2"/>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2"/>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2"/>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2"/>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2"/>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8" name="Google Shape;17478;p82"/>
          <p:cNvGrpSpPr/>
          <p:nvPr/>
        </p:nvGrpSpPr>
        <p:grpSpPr>
          <a:xfrm>
            <a:off x="4796553" y="8696408"/>
            <a:ext cx="239572" cy="353420"/>
            <a:chOff x="7571379" y="4291056"/>
            <a:chExt cx="232979" cy="343560"/>
          </a:xfrm>
        </p:grpSpPr>
        <p:sp>
          <p:nvSpPr>
            <p:cNvPr id="17479" name="Google Shape;17479;p82"/>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2"/>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2"/>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2"/>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2"/>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2"/>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2"/>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82"/>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82"/>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2"/>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2"/>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2"/>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2"/>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2"/>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2"/>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2"/>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95" name="Google Shape;17495;p82"/>
          <p:cNvGrpSpPr/>
          <p:nvPr/>
        </p:nvGrpSpPr>
        <p:grpSpPr>
          <a:xfrm>
            <a:off x="4764224" y="7219840"/>
            <a:ext cx="304191" cy="381352"/>
            <a:chOff x="6666381" y="3347875"/>
            <a:chExt cx="295819" cy="370712"/>
          </a:xfrm>
        </p:grpSpPr>
        <p:sp>
          <p:nvSpPr>
            <p:cNvPr id="17496" name="Google Shape;17496;p82"/>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2"/>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2"/>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2"/>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2"/>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2"/>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2"/>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2"/>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2"/>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2"/>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82"/>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82"/>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2"/>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2"/>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2"/>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2"/>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2"/>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2"/>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2"/>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2"/>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2"/>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2"/>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2"/>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2"/>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2"/>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2"/>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2"/>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2"/>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2"/>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2"/>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2"/>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2"/>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2"/>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2"/>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2"/>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2"/>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2"/>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2"/>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2"/>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2"/>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6" name="Google Shape;17536;p82"/>
          <p:cNvGrpSpPr/>
          <p:nvPr/>
        </p:nvGrpSpPr>
        <p:grpSpPr>
          <a:xfrm>
            <a:off x="1096148" y="8159781"/>
            <a:ext cx="400592" cy="401531"/>
            <a:chOff x="4877760" y="2887459"/>
            <a:chExt cx="389567" cy="390329"/>
          </a:xfrm>
        </p:grpSpPr>
        <p:sp>
          <p:nvSpPr>
            <p:cNvPr id="17537" name="Google Shape;17537;p82"/>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82"/>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82"/>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82"/>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82"/>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82"/>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82"/>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2"/>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2"/>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2"/>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2"/>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2"/>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2"/>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2"/>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2"/>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2"/>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2"/>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2"/>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2"/>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2"/>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2"/>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2"/>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2"/>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2"/>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2"/>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2"/>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2"/>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2"/>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2"/>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2"/>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2"/>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2"/>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2"/>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2"/>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2"/>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2"/>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2"/>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82"/>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82"/>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2"/>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2"/>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2"/>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2"/>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2"/>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81" name="Google Shape;17581;p82"/>
          <p:cNvSpPr/>
          <p:nvPr/>
        </p:nvSpPr>
        <p:spPr>
          <a:xfrm>
            <a:off x="2153630" y="8159996"/>
            <a:ext cx="51710" cy="25880"/>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2"/>
          <p:cNvSpPr/>
          <p:nvPr/>
        </p:nvSpPr>
        <p:spPr>
          <a:xfrm>
            <a:off x="2153630" y="8159996"/>
            <a:ext cx="35697" cy="23557"/>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2"/>
          <p:cNvSpPr/>
          <p:nvPr/>
        </p:nvSpPr>
        <p:spPr>
          <a:xfrm>
            <a:off x="2037357" y="8424997"/>
            <a:ext cx="28974" cy="77857"/>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2"/>
          <p:cNvSpPr/>
          <p:nvPr/>
        </p:nvSpPr>
        <p:spPr>
          <a:xfrm>
            <a:off x="2037087" y="8425267"/>
            <a:ext cx="29244" cy="57677"/>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2"/>
          <p:cNvSpPr/>
          <p:nvPr/>
        </p:nvSpPr>
        <p:spPr>
          <a:xfrm>
            <a:off x="2017970" y="8511089"/>
            <a:ext cx="19415" cy="49924"/>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86" name="Google Shape;17586;p82"/>
          <p:cNvGrpSpPr/>
          <p:nvPr/>
        </p:nvGrpSpPr>
        <p:grpSpPr>
          <a:xfrm>
            <a:off x="2018103" y="8160024"/>
            <a:ext cx="323309" cy="401018"/>
            <a:chOff x="5779239" y="2887695"/>
            <a:chExt cx="314411" cy="389830"/>
          </a:xfrm>
        </p:grpSpPr>
        <p:sp>
          <p:nvSpPr>
            <p:cNvPr id="17587" name="Google Shape;17587;p82"/>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2"/>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2"/>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2"/>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2"/>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2"/>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2"/>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2"/>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2"/>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2"/>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2"/>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2"/>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2"/>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2"/>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2"/>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2"/>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2"/>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2"/>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2"/>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2"/>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2"/>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2"/>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2"/>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2"/>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2"/>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2"/>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2"/>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2"/>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2"/>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2"/>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2"/>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2"/>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2"/>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82"/>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2"/>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2"/>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2"/>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2"/>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2"/>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2"/>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2"/>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2"/>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2"/>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2"/>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1" name="Google Shape;17631;p82"/>
          <p:cNvGrpSpPr/>
          <p:nvPr/>
        </p:nvGrpSpPr>
        <p:grpSpPr>
          <a:xfrm>
            <a:off x="2440621" y="8214835"/>
            <a:ext cx="400862" cy="291126"/>
            <a:chOff x="6190130" y="2940977"/>
            <a:chExt cx="389830" cy="283004"/>
          </a:xfrm>
        </p:grpSpPr>
        <p:sp>
          <p:nvSpPr>
            <p:cNvPr id="17632" name="Google Shape;17632;p82"/>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2"/>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2"/>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2"/>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2"/>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2"/>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2"/>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2"/>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2"/>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2"/>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2"/>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2"/>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2"/>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82"/>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2"/>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2"/>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2"/>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2"/>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82"/>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82"/>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2"/>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2"/>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2"/>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2"/>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2"/>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2"/>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2"/>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2"/>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2"/>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2"/>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2" name="Google Shape;17662;p82"/>
          <p:cNvGrpSpPr/>
          <p:nvPr/>
        </p:nvGrpSpPr>
        <p:grpSpPr>
          <a:xfrm>
            <a:off x="2897029" y="8172964"/>
            <a:ext cx="400835" cy="375139"/>
            <a:chOff x="6633976" y="2900274"/>
            <a:chExt cx="389803" cy="364673"/>
          </a:xfrm>
        </p:grpSpPr>
        <p:sp>
          <p:nvSpPr>
            <p:cNvPr id="17663" name="Google Shape;17663;p82"/>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2"/>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2"/>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2"/>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82"/>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82"/>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2"/>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2"/>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2"/>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2"/>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2"/>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2"/>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2"/>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2"/>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2"/>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2"/>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2"/>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0" name="Google Shape;17680;p82"/>
          <p:cNvGrpSpPr/>
          <p:nvPr/>
        </p:nvGrpSpPr>
        <p:grpSpPr>
          <a:xfrm>
            <a:off x="3805902" y="8157701"/>
            <a:ext cx="375263" cy="393508"/>
            <a:chOff x="7517835" y="2885437"/>
            <a:chExt cx="364935" cy="382529"/>
          </a:xfrm>
        </p:grpSpPr>
        <p:sp>
          <p:nvSpPr>
            <p:cNvPr id="17681" name="Google Shape;17681;p82"/>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2"/>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2"/>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2"/>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2"/>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2"/>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2"/>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2"/>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2"/>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2"/>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2"/>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2"/>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82"/>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82"/>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2"/>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2"/>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2"/>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2"/>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2"/>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2"/>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2"/>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2"/>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2"/>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2"/>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2"/>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2"/>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82"/>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82"/>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82"/>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2"/>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2"/>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2"/>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2"/>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2"/>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2"/>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2"/>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2"/>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8" name="Google Shape;17718;p82"/>
          <p:cNvGrpSpPr/>
          <p:nvPr/>
        </p:nvGrpSpPr>
        <p:grpSpPr>
          <a:xfrm>
            <a:off x="3363481" y="8159457"/>
            <a:ext cx="368296" cy="396669"/>
            <a:chOff x="7087591" y="2887144"/>
            <a:chExt cx="358160" cy="385602"/>
          </a:xfrm>
        </p:grpSpPr>
        <p:sp>
          <p:nvSpPr>
            <p:cNvPr id="17719" name="Google Shape;17719;p82"/>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2"/>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2"/>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2"/>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2"/>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2"/>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2"/>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82"/>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82"/>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2"/>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2"/>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2"/>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2"/>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2"/>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2"/>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2"/>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2"/>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2"/>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2"/>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8" name="Google Shape;17738;p82"/>
          <p:cNvGrpSpPr/>
          <p:nvPr/>
        </p:nvGrpSpPr>
        <p:grpSpPr>
          <a:xfrm>
            <a:off x="4256732" y="8157701"/>
            <a:ext cx="393355" cy="393508"/>
            <a:chOff x="7951362" y="2885437"/>
            <a:chExt cx="382529" cy="382529"/>
          </a:xfrm>
        </p:grpSpPr>
        <p:sp>
          <p:nvSpPr>
            <p:cNvPr id="17739" name="Google Shape;17739;p82"/>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2"/>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2"/>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2"/>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2"/>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2"/>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2"/>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2"/>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82"/>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82"/>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2"/>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2"/>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2"/>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2"/>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2"/>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2"/>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2"/>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2"/>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2"/>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2"/>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2"/>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2"/>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2"/>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2"/>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82"/>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2"/>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2"/>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2"/>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2"/>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2"/>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2"/>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82"/>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82"/>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2"/>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2"/>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2"/>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2"/>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2"/>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2"/>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2"/>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2"/>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2"/>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2"/>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2"/>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2"/>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2"/>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2"/>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2"/>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2"/>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8" name="Google Shape;17788;p82"/>
          <p:cNvGrpSpPr/>
          <p:nvPr/>
        </p:nvGrpSpPr>
        <p:grpSpPr>
          <a:xfrm>
            <a:off x="6118870" y="7731089"/>
            <a:ext cx="284802" cy="346261"/>
            <a:chOff x="8054406" y="3814489"/>
            <a:chExt cx="276964" cy="336601"/>
          </a:xfrm>
        </p:grpSpPr>
        <p:sp>
          <p:nvSpPr>
            <p:cNvPr id="17789" name="Google Shape;17789;p82"/>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2"/>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2"/>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2"/>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2"/>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2"/>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82"/>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82"/>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2"/>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8" name="Google Shape;17798;p82"/>
          <p:cNvGrpSpPr/>
          <p:nvPr/>
        </p:nvGrpSpPr>
        <p:grpSpPr>
          <a:xfrm>
            <a:off x="5164398" y="8700541"/>
            <a:ext cx="388953" cy="345154"/>
            <a:chOff x="7936787" y="4295074"/>
            <a:chExt cx="378249" cy="335524"/>
          </a:xfrm>
        </p:grpSpPr>
        <p:sp>
          <p:nvSpPr>
            <p:cNvPr id="17799" name="Google Shape;17799;p82"/>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2"/>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2"/>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2"/>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2"/>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82"/>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82"/>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2"/>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2"/>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82"/>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2"/>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2"/>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2"/>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2"/>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2"/>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2"/>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82"/>
          <p:cNvGrpSpPr/>
          <p:nvPr/>
        </p:nvGrpSpPr>
        <p:grpSpPr>
          <a:xfrm>
            <a:off x="1096661" y="7211764"/>
            <a:ext cx="399566" cy="399451"/>
            <a:chOff x="4886058" y="1965890"/>
            <a:chExt cx="388569" cy="388307"/>
          </a:xfrm>
        </p:grpSpPr>
        <p:sp>
          <p:nvSpPr>
            <p:cNvPr id="17816" name="Google Shape;17816;p82"/>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2"/>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2"/>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2"/>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2"/>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2"/>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2"/>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2"/>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2"/>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2"/>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2"/>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1" name="Shape 641"/>
        <p:cNvGrpSpPr/>
        <p:nvPr/>
      </p:nvGrpSpPr>
      <p:grpSpPr>
        <a:xfrm>
          <a:off x="0" y="0"/>
          <a:ext cx="0" cy="0"/>
          <a:chOff x="0" y="0"/>
          <a:chExt cx="0" cy="0"/>
        </a:xfrm>
      </p:grpSpPr>
      <p:sp>
        <p:nvSpPr>
          <p:cNvPr id="642" name="Google Shape;642;p38"/>
          <p:cNvSpPr/>
          <p:nvPr/>
        </p:nvSpPr>
        <p:spPr>
          <a:xfrm>
            <a:off x="2922750" y="2248115"/>
            <a:ext cx="1714500" cy="16398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8"/>
          <p:cNvSpPr txBox="1"/>
          <p:nvPr>
            <p:ph type="title"/>
          </p:nvPr>
        </p:nvSpPr>
        <p:spPr>
          <a:xfrm>
            <a:off x="1939800" y="4249600"/>
            <a:ext cx="3680400" cy="861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Animals</a:t>
            </a:r>
            <a:endParaRPr/>
          </a:p>
        </p:txBody>
      </p:sp>
      <p:sp>
        <p:nvSpPr>
          <p:cNvPr id="644" name="Google Shape;644;p38"/>
          <p:cNvSpPr txBox="1"/>
          <p:nvPr>
            <p:ph idx="2" type="title"/>
          </p:nvPr>
        </p:nvSpPr>
        <p:spPr>
          <a:xfrm>
            <a:off x="2922750" y="2382825"/>
            <a:ext cx="1714500" cy="1215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645" name="Google Shape;645;p38"/>
          <p:cNvSpPr txBox="1"/>
          <p:nvPr>
            <p:ph idx="1" type="subTitle"/>
          </p:nvPr>
        </p:nvSpPr>
        <p:spPr>
          <a:xfrm>
            <a:off x="1939800" y="5111500"/>
            <a:ext cx="3680400" cy="769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grpSp>
        <p:nvGrpSpPr>
          <p:cNvPr id="646" name="Google Shape;646;p38"/>
          <p:cNvGrpSpPr/>
          <p:nvPr/>
        </p:nvGrpSpPr>
        <p:grpSpPr>
          <a:xfrm>
            <a:off x="4594702" y="8347925"/>
            <a:ext cx="1187174" cy="1825200"/>
            <a:chOff x="4631075" y="8313650"/>
            <a:chExt cx="1187174" cy="1825200"/>
          </a:xfrm>
        </p:grpSpPr>
        <p:sp>
          <p:nvSpPr>
            <p:cNvPr id="647" name="Google Shape;647;p38"/>
            <p:cNvSpPr/>
            <p:nvPr/>
          </p:nvSpPr>
          <p:spPr>
            <a:xfrm>
              <a:off x="4648064" y="8913782"/>
              <a:ext cx="274470" cy="445325"/>
            </a:xfrm>
            <a:custGeom>
              <a:rect b="b" l="l" r="r" t="t"/>
              <a:pathLst>
                <a:path extrusionOk="0" h="6553" w="4039">
                  <a:moveTo>
                    <a:pt x="4022" y="1"/>
                  </a:moveTo>
                  <a:lnTo>
                    <a:pt x="4022" y="1"/>
                  </a:lnTo>
                  <a:cubicBezTo>
                    <a:pt x="4021" y="1"/>
                    <a:pt x="1" y="4318"/>
                    <a:pt x="4039" y="6553"/>
                  </a:cubicBezTo>
                  <a:lnTo>
                    <a:pt x="402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8"/>
            <p:cNvSpPr/>
            <p:nvPr/>
          </p:nvSpPr>
          <p:spPr>
            <a:xfrm>
              <a:off x="4742729" y="9000360"/>
              <a:ext cx="180081" cy="358748"/>
            </a:xfrm>
            <a:custGeom>
              <a:rect b="b" l="l" r="r" t="t"/>
              <a:pathLst>
                <a:path extrusionOk="0" h="5279" w="2650">
                  <a:moveTo>
                    <a:pt x="1693" y="1"/>
                  </a:moveTo>
                  <a:lnTo>
                    <a:pt x="1693" y="1"/>
                  </a:lnTo>
                  <a:cubicBezTo>
                    <a:pt x="817" y="1453"/>
                    <a:pt x="0" y="3810"/>
                    <a:pt x="2650" y="5279"/>
                  </a:cubicBezTo>
                  <a:lnTo>
                    <a:pt x="2650" y="4944"/>
                  </a:lnTo>
                  <a:cubicBezTo>
                    <a:pt x="314" y="3556"/>
                    <a:pt x="898" y="1431"/>
                    <a:pt x="169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8"/>
            <p:cNvSpPr/>
            <p:nvPr/>
          </p:nvSpPr>
          <p:spPr>
            <a:xfrm>
              <a:off x="4648064" y="8913782"/>
              <a:ext cx="274470" cy="445325"/>
            </a:xfrm>
            <a:custGeom>
              <a:rect b="b" l="l" r="r" t="t"/>
              <a:pathLst>
                <a:path extrusionOk="0" h="6553" w="4039">
                  <a:moveTo>
                    <a:pt x="4022" y="1"/>
                  </a:moveTo>
                  <a:lnTo>
                    <a:pt x="4022" y="1"/>
                  </a:lnTo>
                  <a:cubicBezTo>
                    <a:pt x="4021" y="1"/>
                    <a:pt x="1" y="4318"/>
                    <a:pt x="4039" y="6553"/>
                  </a:cubicBezTo>
                  <a:lnTo>
                    <a:pt x="4022"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8"/>
            <p:cNvSpPr/>
            <p:nvPr/>
          </p:nvSpPr>
          <p:spPr>
            <a:xfrm>
              <a:off x="4631075" y="8403626"/>
              <a:ext cx="1187174" cy="1234856"/>
            </a:xfrm>
            <a:custGeom>
              <a:rect b="b" l="l" r="r" t="t"/>
              <a:pathLst>
                <a:path extrusionOk="0" h="18171" w="17470">
                  <a:moveTo>
                    <a:pt x="9283" y="0"/>
                  </a:moveTo>
                  <a:cubicBezTo>
                    <a:pt x="2844" y="0"/>
                    <a:pt x="0" y="17218"/>
                    <a:pt x="9605" y="18131"/>
                  </a:cubicBezTo>
                  <a:cubicBezTo>
                    <a:pt x="9884" y="18158"/>
                    <a:pt x="10154" y="18171"/>
                    <a:pt x="10414" y="18171"/>
                  </a:cubicBezTo>
                  <a:cubicBezTo>
                    <a:pt x="17324" y="18171"/>
                    <a:pt x="17469" y="9046"/>
                    <a:pt x="16580" y="7173"/>
                  </a:cubicBezTo>
                  <a:cubicBezTo>
                    <a:pt x="16521" y="7051"/>
                    <a:pt x="16477" y="7001"/>
                    <a:pt x="16445" y="7001"/>
                  </a:cubicBezTo>
                  <a:cubicBezTo>
                    <a:pt x="16304" y="7001"/>
                    <a:pt x="16368" y="7910"/>
                    <a:pt x="16368" y="7910"/>
                  </a:cubicBezTo>
                  <a:cubicBezTo>
                    <a:pt x="16368" y="7910"/>
                    <a:pt x="15695" y="7505"/>
                    <a:pt x="15346" y="7505"/>
                  </a:cubicBezTo>
                  <a:cubicBezTo>
                    <a:pt x="15260" y="7505"/>
                    <a:pt x="15193" y="7530"/>
                    <a:pt x="15162" y="7592"/>
                  </a:cubicBezTo>
                  <a:cubicBezTo>
                    <a:pt x="15005" y="7910"/>
                    <a:pt x="16106" y="8430"/>
                    <a:pt x="16106" y="8430"/>
                  </a:cubicBezTo>
                  <a:lnTo>
                    <a:pt x="11018" y="7906"/>
                  </a:lnTo>
                  <a:cubicBezTo>
                    <a:pt x="11018" y="7906"/>
                    <a:pt x="15094" y="1684"/>
                    <a:pt x="10493" y="198"/>
                  </a:cubicBezTo>
                  <a:cubicBezTo>
                    <a:pt x="10078" y="64"/>
                    <a:pt x="9674" y="0"/>
                    <a:pt x="928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8"/>
            <p:cNvSpPr/>
            <p:nvPr/>
          </p:nvSpPr>
          <p:spPr>
            <a:xfrm>
              <a:off x="5355636" y="8940829"/>
              <a:ext cx="55315" cy="33435"/>
            </a:xfrm>
            <a:custGeom>
              <a:rect b="b" l="l" r="r" t="t"/>
              <a:pathLst>
                <a:path extrusionOk="0" h="492" w="814">
                  <a:moveTo>
                    <a:pt x="356" y="1"/>
                  </a:moveTo>
                  <a:lnTo>
                    <a:pt x="1" y="492"/>
                  </a:lnTo>
                  <a:lnTo>
                    <a:pt x="813" y="47"/>
                  </a:lnTo>
                  <a:lnTo>
                    <a:pt x="356" y="1"/>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8"/>
            <p:cNvSpPr/>
            <p:nvPr/>
          </p:nvSpPr>
          <p:spPr>
            <a:xfrm>
              <a:off x="5344151" y="8456157"/>
              <a:ext cx="458289" cy="753377"/>
            </a:xfrm>
            <a:custGeom>
              <a:rect b="b" l="l" r="r" t="t"/>
              <a:pathLst>
                <a:path extrusionOk="0" h="11086" w="6744">
                  <a:moveTo>
                    <a:pt x="1131" y="1"/>
                  </a:moveTo>
                  <a:cubicBezTo>
                    <a:pt x="1131" y="1"/>
                    <a:pt x="1131" y="1"/>
                    <a:pt x="1131" y="1"/>
                  </a:cubicBezTo>
                  <a:lnTo>
                    <a:pt x="1131" y="1"/>
                  </a:lnTo>
                  <a:cubicBezTo>
                    <a:pt x="1131" y="1"/>
                    <a:pt x="1131" y="1"/>
                    <a:pt x="1131" y="1"/>
                  </a:cubicBezTo>
                  <a:close/>
                  <a:moveTo>
                    <a:pt x="69" y="7752"/>
                  </a:moveTo>
                  <a:lnTo>
                    <a:pt x="0" y="7839"/>
                  </a:lnTo>
                  <a:cubicBezTo>
                    <a:pt x="0" y="7839"/>
                    <a:pt x="25" y="7811"/>
                    <a:pt x="69" y="7752"/>
                  </a:cubicBezTo>
                  <a:close/>
                  <a:moveTo>
                    <a:pt x="1131" y="1"/>
                  </a:moveTo>
                  <a:cubicBezTo>
                    <a:pt x="1183" y="43"/>
                    <a:pt x="2666" y="1342"/>
                    <a:pt x="1812" y="4013"/>
                  </a:cubicBezTo>
                  <a:cubicBezTo>
                    <a:pt x="1080" y="6296"/>
                    <a:pt x="299" y="7443"/>
                    <a:pt x="69" y="7752"/>
                  </a:cubicBezTo>
                  <a:lnTo>
                    <a:pt x="69" y="7752"/>
                  </a:lnTo>
                  <a:lnTo>
                    <a:pt x="466" y="7243"/>
                  </a:lnTo>
                  <a:lnTo>
                    <a:pt x="6045" y="7789"/>
                  </a:lnTo>
                  <a:cubicBezTo>
                    <a:pt x="6045" y="7789"/>
                    <a:pt x="5050" y="7382"/>
                    <a:pt x="5067" y="7133"/>
                  </a:cubicBezTo>
                  <a:cubicBezTo>
                    <a:pt x="5069" y="7091"/>
                    <a:pt x="5100" y="7073"/>
                    <a:pt x="5150" y="7073"/>
                  </a:cubicBezTo>
                  <a:cubicBezTo>
                    <a:pt x="5398" y="7073"/>
                    <a:pt x="6112" y="7501"/>
                    <a:pt x="6112" y="7501"/>
                  </a:cubicBezTo>
                  <a:cubicBezTo>
                    <a:pt x="6112" y="7501"/>
                    <a:pt x="5824" y="6532"/>
                    <a:pt x="5956" y="6464"/>
                  </a:cubicBezTo>
                  <a:cubicBezTo>
                    <a:pt x="5958" y="6463"/>
                    <a:pt x="5960" y="6462"/>
                    <a:pt x="5963" y="6462"/>
                  </a:cubicBezTo>
                  <a:cubicBezTo>
                    <a:pt x="6105" y="6462"/>
                    <a:pt x="6743" y="8261"/>
                    <a:pt x="6286" y="11086"/>
                  </a:cubicBezTo>
                  <a:cubicBezTo>
                    <a:pt x="6633" y="9063"/>
                    <a:pt x="6442" y="7150"/>
                    <a:pt x="6087" y="6396"/>
                  </a:cubicBezTo>
                  <a:cubicBezTo>
                    <a:pt x="6028" y="6273"/>
                    <a:pt x="5984" y="6224"/>
                    <a:pt x="5952" y="6224"/>
                  </a:cubicBezTo>
                  <a:cubicBezTo>
                    <a:pt x="5811" y="6224"/>
                    <a:pt x="5875" y="7133"/>
                    <a:pt x="5875" y="7133"/>
                  </a:cubicBezTo>
                  <a:cubicBezTo>
                    <a:pt x="5875" y="7133"/>
                    <a:pt x="5202" y="6728"/>
                    <a:pt x="4853" y="6728"/>
                  </a:cubicBezTo>
                  <a:cubicBezTo>
                    <a:pt x="4767" y="6728"/>
                    <a:pt x="4700" y="6753"/>
                    <a:pt x="4669" y="6815"/>
                  </a:cubicBezTo>
                  <a:cubicBezTo>
                    <a:pt x="4512" y="7133"/>
                    <a:pt x="5613" y="7657"/>
                    <a:pt x="5613" y="7657"/>
                  </a:cubicBezTo>
                  <a:lnTo>
                    <a:pt x="525" y="7133"/>
                  </a:lnTo>
                  <a:cubicBezTo>
                    <a:pt x="525" y="7133"/>
                    <a:pt x="3826" y="2089"/>
                    <a:pt x="1131"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8"/>
            <p:cNvSpPr/>
            <p:nvPr/>
          </p:nvSpPr>
          <p:spPr>
            <a:xfrm>
              <a:off x="4655268" y="8408451"/>
              <a:ext cx="1099376" cy="1230031"/>
            </a:xfrm>
            <a:custGeom>
              <a:rect b="b" l="l" r="r" t="t"/>
              <a:pathLst>
                <a:path extrusionOk="0" h="18100" w="16178">
                  <a:moveTo>
                    <a:pt x="8224" y="0"/>
                  </a:moveTo>
                  <a:lnTo>
                    <a:pt x="8224" y="0"/>
                  </a:lnTo>
                  <a:cubicBezTo>
                    <a:pt x="2290" y="1190"/>
                    <a:pt x="1" y="17180"/>
                    <a:pt x="9249" y="18060"/>
                  </a:cubicBezTo>
                  <a:cubicBezTo>
                    <a:pt x="9527" y="18087"/>
                    <a:pt x="9795" y="18100"/>
                    <a:pt x="10053" y="18100"/>
                  </a:cubicBezTo>
                  <a:cubicBezTo>
                    <a:pt x="13691" y="18100"/>
                    <a:pt x="15454" y="15572"/>
                    <a:pt x="16177" y="12905"/>
                  </a:cubicBezTo>
                  <a:lnTo>
                    <a:pt x="16177" y="12905"/>
                  </a:lnTo>
                  <a:cubicBezTo>
                    <a:pt x="14929" y="14784"/>
                    <a:pt x="13024" y="15986"/>
                    <a:pt x="10887" y="15986"/>
                  </a:cubicBezTo>
                  <a:cubicBezTo>
                    <a:pt x="7120" y="15986"/>
                    <a:pt x="4068" y="12258"/>
                    <a:pt x="4068" y="7661"/>
                  </a:cubicBezTo>
                  <a:cubicBezTo>
                    <a:pt x="4068" y="4220"/>
                    <a:pt x="5782" y="1266"/>
                    <a:pt x="8224"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8"/>
            <p:cNvSpPr/>
            <p:nvPr/>
          </p:nvSpPr>
          <p:spPr>
            <a:xfrm>
              <a:off x="5017684" y="8742393"/>
              <a:ext cx="113417" cy="125314"/>
            </a:xfrm>
            <a:custGeom>
              <a:rect b="b" l="l" r="r" t="t"/>
              <a:pathLst>
                <a:path extrusionOk="0" h="1844" w="1669">
                  <a:moveTo>
                    <a:pt x="1668" y="0"/>
                  </a:moveTo>
                  <a:lnTo>
                    <a:pt x="212" y="567"/>
                  </a:lnTo>
                  <a:cubicBezTo>
                    <a:pt x="212" y="567"/>
                    <a:pt x="1" y="1774"/>
                    <a:pt x="212" y="1841"/>
                  </a:cubicBezTo>
                  <a:cubicBezTo>
                    <a:pt x="218" y="1843"/>
                    <a:pt x="224" y="1844"/>
                    <a:pt x="231" y="1844"/>
                  </a:cubicBezTo>
                  <a:cubicBezTo>
                    <a:pt x="481" y="1844"/>
                    <a:pt x="1508" y="750"/>
                    <a:pt x="1668"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8"/>
            <p:cNvSpPr/>
            <p:nvPr/>
          </p:nvSpPr>
          <p:spPr>
            <a:xfrm>
              <a:off x="5259612" y="9124926"/>
              <a:ext cx="449862" cy="307780"/>
            </a:xfrm>
            <a:custGeom>
              <a:rect b="b" l="l" r="r" t="t"/>
              <a:pathLst>
                <a:path extrusionOk="0" h="4529" w="6620">
                  <a:moveTo>
                    <a:pt x="0" y="0"/>
                  </a:moveTo>
                  <a:cubicBezTo>
                    <a:pt x="0" y="1"/>
                    <a:pt x="534" y="4364"/>
                    <a:pt x="3048" y="4521"/>
                  </a:cubicBezTo>
                  <a:cubicBezTo>
                    <a:pt x="3133" y="4526"/>
                    <a:pt x="3215" y="4529"/>
                    <a:pt x="3294" y="4529"/>
                  </a:cubicBezTo>
                  <a:cubicBezTo>
                    <a:pt x="5568" y="4529"/>
                    <a:pt x="5604" y="2438"/>
                    <a:pt x="5604" y="2438"/>
                  </a:cubicBezTo>
                  <a:cubicBezTo>
                    <a:pt x="5604" y="2438"/>
                    <a:pt x="5665" y="2448"/>
                    <a:pt x="5758" y="2448"/>
                  </a:cubicBezTo>
                  <a:cubicBezTo>
                    <a:pt x="6010" y="2448"/>
                    <a:pt x="6496" y="2376"/>
                    <a:pt x="6620" y="1837"/>
                  </a:cubicBezTo>
                  <a:lnTo>
                    <a:pt x="6620" y="1837"/>
                  </a:lnTo>
                  <a:cubicBezTo>
                    <a:pt x="6620" y="1837"/>
                    <a:pt x="6263" y="2034"/>
                    <a:pt x="5779" y="2034"/>
                  </a:cubicBezTo>
                  <a:cubicBezTo>
                    <a:pt x="5522" y="2034"/>
                    <a:pt x="5229" y="1978"/>
                    <a:pt x="4935" y="1808"/>
                  </a:cubicBezTo>
                  <a:lnTo>
                    <a:pt x="4935" y="1808"/>
                  </a:lnTo>
                  <a:cubicBezTo>
                    <a:pt x="4935" y="1808"/>
                    <a:pt x="5231" y="3560"/>
                    <a:pt x="3318" y="3598"/>
                  </a:cubicBezTo>
                  <a:cubicBezTo>
                    <a:pt x="3302" y="3598"/>
                    <a:pt x="3285" y="3599"/>
                    <a:pt x="3269" y="3599"/>
                  </a:cubicBezTo>
                  <a:cubicBezTo>
                    <a:pt x="1389" y="3599"/>
                    <a:pt x="466" y="1696"/>
                    <a:pt x="0"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8"/>
            <p:cNvSpPr/>
            <p:nvPr/>
          </p:nvSpPr>
          <p:spPr>
            <a:xfrm>
              <a:off x="4959037" y="8718472"/>
              <a:ext cx="169140" cy="131702"/>
            </a:xfrm>
            <a:custGeom>
              <a:rect b="b" l="l" r="r" t="t"/>
              <a:pathLst>
                <a:path extrusionOk="0" h="1938" w="2489">
                  <a:moveTo>
                    <a:pt x="923" y="1"/>
                  </a:moveTo>
                  <a:cubicBezTo>
                    <a:pt x="923" y="1"/>
                    <a:pt x="0" y="1808"/>
                    <a:pt x="335" y="1927"/>
                  </a:cubicBezTo>
                  <a:cubicBezTo>
                    <a:pt x="355" y="1934"/>
                    <a:pt x="380" y="1937"/>
                    <a:pt x="408" y="1937"/>
                  </a:cubicBezTo>
                  <a:cubicBezTo>
                    <a:pt x="855" y="1937"/>
                    <a:pt x="2258" y="1109"/>
                    <a:pt x="2489" y="505"/>
                  </a:cubicBezTo>
                  <a:lnTo>
                    <a:pt x="923" y="1"/>
                  </a:ln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8"/>
            <p:cNvSpPr/>
            <p:nvPr/>
          </p:nvSpPr>
          <p:spPr>
            <a:xfrm>
              <a:off x="4902089" y="8661864"/>
              <a:ext cx="237299" cy="104519"/>
            </a:xfrm>
            <a:custGeom>
              <a:rect b="b" l="l" r="r" t="t"/>
              <a:pathLst>
                <a:path extrusionOk="0" h="1538" w="3492">
                  <a:moveTo>
                    <a:pt x="0" y="0"/>
                  </a:moveTo>
                  <a:lnTo>
                    <a:pt x="0" y="0"/>
                  </a:lnTo>
                  <a:cubicBezTo>
                    <a:pt x="494" y="506"/>
                    <a:pt x="2477" y="1538"/>
                    <a:pt x="3053" y="1538"/>
                  </a:cubicBezTo>
                  <a:cubicBezTo>
                    <a:pt x="3064" y="1538"/>
                    <a:pt x="3075" y="1537"/>
                    <a:pt x="3086" y="1537"/>
                  </a:cubicBezTo>
                  <a:cubicBezTo>
                    <a:pt x="3428" y="1507"/>
                    <a:pt x="3492" y="868"/>
                    <a:pt x="3196" y="284"/>
                  </a:cubicBezTo>
                  <a:lnTo>
                    <a:pt x="3196" y="284"/>
                  </a:lnTo>
                  <a:cubicBezTo>
                    <a:pt x="3175" y="732"/>
                    <a:pt x="3014" y="1105"/>
                    <a:pt x="2772" y="1164"/>
                  </a:cubicBezTo>
                  <a:cubicBezTo>
                    <a:pt x="2734" y="1174"/>
                    <a:pt x="2690" y="1178"/>
                    <a:pt x="2641" y="1178"/>
                  </a:cubicBezTo>
                  <a:cubicBezTo>
                    <a:pt x="2050" y="1178"/>
                    <a:pt x="699" y="535"/>
                    <a:pt x="0"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8"/>
            <p:cNvSpPr/>
            <p:nvPr/>
          </p:nvSpPr>
          <p:spPr>
            <a:xfrm>
              <a:off x="4951222" y="8980788"/>
              <a:ext cx="55451" cy="74142"/>
            </a:xfrm>
            <a:custGeom>
              <a:rect b="b" l="l" r="r" t="t"/>
              <a:pathLst>
                <a:path extrusionOk="0" h="1091" w="816">
                  <a:moveTo>
                    <a:pt x="1" y="1"/>
                  </a:moveTo>
                  <a:lnTo>
                    <a:pt x="1" y="1"/>
                  </a:lnTo>
                  <a:cubicBezTo>
                    <a:pt x="140" y="851"/>
                    <a:pt x="314" y="1090"/>
                    <a:pt x="465" y="1090"/>
                  </a:cubicBezTo>
                  <a:cubicBezTo>
                    <a:pt x="659" y="1090"/>
                    <a:pt x="816" y="695"/>
                    <a:pt x="814" y="695"/>
                  </a:cubicBezTo>
                  <a:cubicBezTo>
                    <a:pt x="238" y="632"/>
                    <a:pt x="1" y="1"/>
                    <a:pt x="1"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8"/>
            <p:cNvSpPr/>
            <p:nvPr/>
          </p:nvSpPr>
          <p:spPr>
            <a:xfrm>
              <a:off x="5143949" y="9607287"/>
              <a:ext cx="133803" cy="486440"/>
            </a:xfrm>
            <a:custGeom>
              <a:rect b="b" l="l" r="r" t="t"/>
              <a:pathLst>
                <a:path extrusionOk="0" h="7158" w="1969">
                  <a:moveTo>
                    <a:pt x="1419" y="0"/>
                  </a:moveTo>
                  <a:cubicBezTo>
                    <a:pt x="1419" y="0"/>
                    <a:pt x="1571" y="3255"/>
                    <a:pt x="1575" y="6387"/>
                  </a:cubicBezTo>
                  <a:cubicBezTo>
                    <a:pt x="1575" y="6387"/>
                    <a:pt x="1135" y="6912"/>
                    <a:pt x="1" y="7014"/>
                  </a:cubicBezTo>
                  <a:lnTo>
                    <a:pt x="98" y="7158"/>
                  </a:lnTo>
                  <a:lnTo>
                    <a:pt x="1922" y="7158"/>
                  </a:lnTo>
                  <a:lnTo>
                    <a:pt x="1969" y="7069"/>
                  </a:lnTo>
                  <a:cubicBezTo>
                    <a:pt x="1880" y="6849"/>
                    <a:pt x="1833" y="6612"/>
                    <a:pt x="1833" y="6375"/>
                  </a:cubicBezTo>
                  <a:cubicBezTo>
                    <a:pt x="1833" y="5964"/>
                    <a:pt x="1914" y="0"/>
                    <a:pt x="19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8"/>
            <p:cNvSpPr/>
            <p:nvPr/>
          </p:nvSpPr>
          <p:spPr>
            <a:xfrm>
              <a:off x="5143949" y="9607287"/>
              <a:ext cx="133803" cy="486440"/>
            </a:xfrm>
            <a:custGeom>
              <a:rect b="b" l="l" r="r" t="t"/>
              <a:pathLst>
                <a:path extrusionOk="0" h="7158" w="1969">
                  <a:moveTo>
                    <a:pt x="1419" y="0"/>
                  </a:moveTo>
                  <a:cubicBezTo>
                    <a:pt x="1419" y="0"/>
                    <a:pt x="1571" y="3255"/>
                    <a:pt x="1575" y="6387"/>
                  </a:cubicBezTo>
                  <a:cubicBezTo>
                    <a:pt x="1575" y="6387"/>
                    <a:pt x="1135" y="6912"/>
                    <a:pt x="1" y="7014"/>
                  </a:cubicBezTo>
                  <a:lnTo>
                    <a:pt x="98" y="7158"/>
                  </a:lnTo>
                  <a:lnTo>
                    <a:pt x="1922" y="7158"/>
                  </a:lnTo>
                  <a:lnTo>
                    <a:pt x="1969" y="7069"/>
                  </a:lnTo>
                  <a:cubicBezTo>
                    <a:pt x="1880" y="6849"/>
                    <a:pt x="1833" y="6612"/>
                    <a:pt x="1833" y="6375"/>
                  </a:cubicBezTo>
                  <a:cubicBezTo>
                    <a:pt x="1833" y="5964"/>
                    <a:pt x="1914" y="0"/>
                    <a:pt x="19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8"/>
            <p:cNvSpPr/>
            <p:nvPr/>
          </p:nvSpPr>
          <p:spPr>
            <a:xfrm>
              <a:off x="5231410" y="8313650"/>
              <a:ext cx="196934" cy="149235"/>
            </a:xfrm>
            <a:custGeom>
              <a:rect b="b" l="l" r="r" t="t"/>
              <a:pathLst>
                <a:path extrusionOk="0" h="2196" w="2898">
                  <a:moveTo>
                    <a:pt x="1479" y="0"/>
                  </a:moveTo>
                  <a:cubicBezTo>
                    <a:pt x="1406" y="0"/>
                    <a:pt x="1329" y="19"/>
                    <a:pt x="1249" y="62"/>
                  </a:cubicBezTo>
                  <a:cubicBezTo>
                    <a:pt x="817" y="291"/>
                    <a:pt x="1317" y="1277"/>
                    <a:pt x="1317" y="1277"/>
                  </a:cubicBezTo>
                  <a:cubicBezTo>
                    <a:pt x="1317" y="1277"/>
                    <a:pt x="720" y="701"/>
                    <a:pt x="405" y="701"/>
                  </a:cubicBezTo>
                  <a:cubicBezTo>
                    <a:pt x="343" y="701"/>
                    <a:pt x="292" y="724"/>
                    <a:pt x="259" y="777"/>
                  </a:cubicBezTo>
                  <a:cubicBezTo>
                    <a:pt x="0" y="1192"/>
                    <a:pt x="965" y="1493"/>
                    <a:pt x="965" y="1493"/>
                  </a:cubicBezTo>
                  <a:lnTo>
                    <a:pt x="2616" y="2195"/>
                  </a:lnTo>
                  <a:cubicBezTo>
                    <a:pt x="2898" y="1574"/>
                    <a:pt x="2433" y="1476"/>
                    <a:pt x="2113" y="1476"/>
                  </a:cubicBezTo>
                  <a:cubicBezTo>
                    <a:pt x="1966" y="1476"/>
                    <a:pt x="1850" y="1497"/>
                    <a:pt x="1850" y="1497"/>
                  </a:cubicBezTo>
                  <a:cubicBezTo>
                    <a:pt x="2342" y="1039"/>
                    <a:pt x="2017" y="0"/>
                    <a:pt x="147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8"/>
            <p:cNvSpPr/>
            <p:nvPr/>
          </p:nvSpPr>
          <p:spPr>
            <a:xfrm>
              <a:off x="5254719" y="9066550"/>
              <a:ext cx="500217" cy="330885"/>
            </a:xfrm>
            <a:custGeom>
              <a:rect b="b" l="l" r="r" t="t"/>
              <a:pathLst>
                <a:path extrusionOk="0" h="4869" w="7361">
                  <a:moveTo>
                    <a:pt x="7361" y="0"/>
                  </a:moveTo>
                  <a:cubicBezTo>
                    <a:pt x="7335" y="182"/>
                    <a:pt x="7289" y="364"/>
                    <a:pt x="7212" y="534"/>
                  </a:cubicBezTo>
                  <a:cubicBezTo>
                    <a:pt x="7140" y="703"/>
                    <a:pt x="7035" y="855"/>
                    <a:pt x="6908" y="986"/>
                  </a:cubicBezTo>
                  <a:cubicBezTo>
                    <a:pt x="6781" y="1122"/>
                    <a:pt x="6637" y="1232"/>
                    <a:pt x="6476" y="1325"/>
                  </a:cubicBezTo>
                  <a:cubicBezTo>
                    <a:pt x="6319" y="1418"/>
                    <a:pt x="6150" y="1486"/>
                    <a:pt x="5977" y="1537"/>
                  </a:cubicBezTo>
                  <a:lnTo>
                    <a:pt x="5875" y="1562"/>
                  </a:lnTo>
                  <a:lnTo>
                    <a:pt x="5964" y="1626"/>
                  </a:lnTo>
                  <a:cubicBezTo>
                    <a:pt x="6146" y="1748"/>
                    <a:pt x="6315" y="1896"/>
                    <a:pt x="6463" y="2066"/>
                  </a:cubicBezTo>
                  <a:cubicBezTo>
                    <a:pt x="6535" y="2146"/>
                    <a:pt x="6594" y="2239"/>
                    <a:pt x="6637" y="2337"/>
                  </a:cubicBezTo>
                  <a:cubicBezTo>
                    <a:pt x="6679" y="2425"/>
                    <a:pt x="6683" y="2527"/>
                    <a:pt x="6649" y="2620"/>
                  </a:cubicBezTo>
                  <a:cubicBezTo>
                    <a:pt x="6578" y="2802"/>
                    <a:pt x="6366" y="2904"/>
                    <a:pt x="6163" y="2959"/>
                  </a:cubicBezTo>
                  <a:cubicBezTo>
                    <a:pt x="6014" y="2991"/>
                    <a:pt x="5864" y="3007"/>
                    <a:pt x="5714" y="3007"/>
                  </a:cubicBezTo>
                  <a:cubicBezTo>
                    <a:pt x="5646" y="3007"/>
                    <a:pt x="5578" y="3003"/>
                    <a:pt x="5511" y="2997"/>
                  </a:cubicBezTo>
                  <a:lnTo>
                    <a:pt x="5435" y="2988"/>
                  </a:lnTo>
                  <a:lnTo>
                    <a:pt x="5426" y="3065"/>
                  </a:lnTo>
                  <a:cubicBezTo>
                    <a:pt x="5375" y="3420"/>
                    <a:pt x="5236" y="3763"/>
                    <a:pt x="5020" y="4051"/>
                  </a:cubicBezTo>
                  <a:cubicBezTo>
                    <a:pt x="4800" y="4330"/>
                    <a:pt x="4491" y="4533"/>
                    <a:pt x="4148" y="4626"/>
                  </a:cubicBezTo>
                  <a:cubicBezTo>
                    <a:pt x="4101" y="4643"/>
                    <a:pt x="4059" y="4656"/>
                    <a:pt x="4017" y="4664"/>
                  </a:cubicBezTo>
                  <a:lnTo>
                    <a:pt x="3881" y="4681"/>
                  </a:lnTo>
                  <a:cubicBezTo>
                    <a:pt x="3793" y="4703"/>
                    <a:pt x="3704" y="4707"/>
                    <a:pt x="3615" y="4707"/>
                  </a:cubicBezTo>
                  <a:cubicBezTo>
                    <a:pt x="3553" y="4707"/>
                    <a:pt x="3492" y="4709"/>
                    <a:pt x="3432" y="4709"/>
                  </a:cubicBezTo>
                  <a:cubicBezTo>
                    <a:pt x="3401" y="4709"/>
                    <a:pt x="3371" y="4708"/>
                    <a:pt x="3340" y="4707"/>
                  </a:cubicBezTo>
                  <a:lnTo>
                    <a:pt x="3069" y="4673"/>
                  </a:lnTo>
                  <a:cubicBezTo>
                    <a:pt x="2705" y="4631"/>
                    <a:pt x="2362" y="4504"/>
                    <a:pt x="2057" y="4300"/>
                  </a:cubicBezTo>
                  <a:cubicBezTo>
                    <a:pt x="1452" y="3894"/>
                    <a:pt x="1012" y="3264"/>
                    <a:pt x="694" y="2599"/>
                  </a:cubicBezTo>
                  <a:cubicBezTo>
                    <a:pt x="377" y="1922"/>
                    <a:pt x="144" y="1211"/>
                    <a:pt x="0" y="479"/>
                  </a:cubicBezTo>
                  <a:lnTo>
                    <a:pt x="0" y="479"/>
                  </a:lnTo>
                  <a:cubicBezTo>
                    <a:pt x="51" y="851"/>
                    <a:pt x="127" y="1215"/>
                    <a:pt x="229" y="1575"/>
                  </a:cubicBezTo>
                  <a:cubicBezTo>
                    <a:pt x="326" y="1939"/>
                    <a:pt x="453" y="2294"/>
                    <a:pt x="605" y="2637"/>
                  </a:cubicBezTo>
                  <a:cubicBezTo>
                    <a:pt x="758" y="2984"/>
                    <a:pt x="948" y="3310"/>
                    <a:pt x="1168" y="3619"/>
                  </a:cubicBezTo>
                  <a:cubicBezTo>
                    <a:pt x="1388" y="3932"/>
                    <a:pt x="1664" y="4203"/>
                    <a:pt x="1977" y="4419"/>
                  </a:cubicBezTo>
                  <a:cubicBezTo>
                    <a:pt x="2138" y="4529"/>
                    <a:pt x="2307" y="4618"/>
                    <a:pt x="2489" y="4690"/>
                  </a:cubicBezTo>
                  <a:cubicBezTo>
                    <a:pt x="2667" y="4758"/>
                    <a:pt x="2853" y="4804"/>
                    <a:pt x="3048" y="4825"/>
                  </a:cubicBezTo>
                  <a:lnTo>
                    <a:pt x="3331" y="4863"/>
                  </a:lnTo>
                  <a:cubicBezTo>
                    <a:pt x="3424" y="4868"/>
                    <a:pt x="3522" y="4868"/>
                    <a:pt x="3619" y="4868"/>
                  </a:cubicBezTo>
                  <a:cubicBezTo>
                    <a:pt x="3636" y="4868"/>
                    <a:pt x="3652" y="4869"/>
                    <a:pt x="3669" y="4869"/>
                  </a:cubicBezTo>
                  <a:cubicBezTo>
                    <a:pt x="3748" y="4869"/>
                    <a:pt x="3826" y="4860"/>
                    <a:pt x="3907" y="4846"/>
                  </a:cubicBezTo>
                  <a:lnTo>
                    <a:pt x="4051" y="4825"/>
                  </a:lnTo>
                  <a:cubicBezTo>
                    <a:pt x="4097" y="4817"/>
                    <a:pt x="4144" y="4804"/>
                    <a:pt x="4190" y="4787"/>
                  </a:cubicBezTo>
                  <a:cubicBezTo>
                    <a:pt x="4571" y="4686"/>
                    <a:pt x="4910" y="4461"/>
                    <a:pt x="5147" y="4148"/>
                  </a:cubicBezTo>
                  <a:cubicBezTo>
                    <a:pt x="5265" y="3992"/>
                    <a:pt x="5359" y="3822"/>
                    <a:pt x="5431" y="3640"/>
                  </a:cubicBezTo>
                  <a:cubicBezTo>
                    <a:pt x="5493" y="3481"/>
                    <a:pt x="5540" y="3319"/>
                    <a:pt x="5565" y="3151"/>
                  </a:cubicBezTo>
                  <a:lnTo>
                    <a:pt x="5565" y="3151"/>
                  </a:lnTo>
                  <a:cubicBezTo>
                    <a:pt x="5611" y="3153"/>
                    <a:pt x="5658" y="3155"/>
                    <a:pt x="5705" y="3155"/>
                  </a:cubicBezTo>
                  <a:cubicBezTo>
                    <a:pt x="5871" y="3155"/>
                    <a:pt x="6037" y="3137"/>
                    <a:pt x="6197" y="3098"/>
                  </a:cubicBezTo>
                  <a:cubicBezTo>
                    <a:pt x="6315" y="3069"/>
                    <a:pt x="6429" y="3022"/>
                    <a:pt x="6535" y="2955"/>
                  </a:cubicBezTo>
                  <a:cubicBezTo>
                    <a:pt x="6641" y="2887"/>
                    <a:pt x="6726" y="2785"/>
                    <a:pt x="6776" y="2667"/>
                  </a:cubicBezTo>
                  <a:cubicBezTo>
                    <a:pt x="6819" y="2540"/>
                    <a:pt x="6810" y="2404"/>
                    <a:pt x="6751" y="2286"/>
                  </a:cubicBezTo>
                  <a:cubicBezTo>
                    <a:pt x="6700" y="2180"/>
                    <a:pt x="6633" y="2078"/>
                    <a:pt x="6548" y="1990"/>
                  </a:cubicBezTo>
                  <a:cubicBezTo>
                    <a:pt x="6414" y="1845"/>
                    <a:pt x="6262" y="1713"/>
                    <a:pt x="6099" y="1598"/>
                  </a:cubicBezTo>
                  <a:lnTo>
                    <a:pt x="6099" y="1598"/>
                  </a:lnTo>
                  <a:cubicBezTo>
                    <a:pt x="6246" y="1545"/>
                    <a:pt x="6386" y="1476"/>
                    <a:pt x="6518" y="1393"/>
                  </a:cubicBezTo>
                  <a:cubicBezTo>
                    <a:pt x="6679" y="1291"/>
                    <a:pt x="6823" y="1168"/>
                    <a:pt x="6950" y="1025"/>
                  </a:cubicBezTo>
                  <a:cubicBezTo>
                    <a:pt x="7073" y="885"/>
                    <a:pt x="7174" y="720"/>
                    <a:pt x="7242" y="546"/>
                  </a:cubicBezTo>
                  <a:cubicBezTo>
                    <a:pt x="7310" y="368"/>
                    <a:pt x="7348" y="186"/>
                    <a:pt x="736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8"/>
            <p:cNvSpPr/>
            <p:nvPr/>
          </p:nvSpPr>
          <p:spPr>
            <a:xfrm>
              <a:off x="4959037" y="8718472"/>
              <a:ext cx="169140" cy="131702"/>
            </a:xfrm>
            <a:custGeom>
              <a:rect b="b" l="l" r="r" t="t"/>
              <a:pathLst>
                <a:path extrusionOk="0" h="1938" w="2489">
                  <a:moveTo>
                    <a:pt x="923" y="1"/>
                  </a:moveTo>
                  <a:cubicBezTo>
                    <a:pt x="923" y="1"/>
                    <a:pt x="0" y="1808"/>
                    <a:pt x="335" y="1927"/>
                  </a:cubicBezTo>
                  <a:cubicBezTo>
                    <a:pt x="355" y="1934"/>
                    <a:pt x="380" y="1937"/>
                    <a:pt x="408" y="1937"/>
                  </a:cubicBezTo>
                  <a:cubicBezTo>
                    <a:pt x="855" y="1937"/>
                    <a:pt x="2258" y="1109"/>
                    <a:pt x="2489" y="505"/>
                  </a:cubicBezTo>
                  <a:lnTo>
                    <a:pt x="92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8"/>
            <p:cNvSpPr/>
            <p:nvPr/>
          </p:nvSpPr>
          <p:spPr>
            <a:xfrm>
              <a:off x="4983434" y="8720239"/>
              <a:ext cx="117766" cy="91743"/>
            </a:xfrm>
            <a:custGeom>
              <a:rect b="b" l="l" r="r" t="t"/>
              <a:pathLst>
                <a:path extrusionOk="0" h="1350" w="1733">
                  <a:moveTo>
                    <a:pt x="644" y="0"/>
                  </a:moveTo>
                  <a:cubicBezTo>
                    <a:pt x="644" y="0"/>
                    <a:pt x="1" y="1262"/>
                    <a:pt x="234" y="1342"/>
                  </a:cubicBezTo>
                  <a:cubicBezTo>
                    <a:pt x="248" y="1347"/>
                    <a:pt x="266" y="1350"/>
                    <a:pt x="286" y="1350"/>
                  </a:cubicBezTo>
                  <a:cubicBezTo>
                    <a:pt x="599" y="1350"/>
                    <a:pt x="1573" y="772"/>
                    <a:pt x="1732" y="352"/>
                  </a:cubicBezTo>
                  <a:lnTo>
                    <a:pt x="6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8"/>
            <p:cNvSpPr/>
            <p:nvPr/>
          </p:nvSpPr>
          <p:spPr>
            <a:xfrm>
              <a:off x="4983434" y="8720239"/>
              <a:ext cx="117766" cy="91267"/>
            </a:xfrm>
            <a:custGeom>
              <a:rect b="b" l="l" r="r" t="t"/>
              <a:pathLst>
                <a:path extrusionOk="0" h="1343" w="1733">
                  <a:moveTo>
                    <a:pt x="644" y="0"/>
                  </a:moveTo>
                  <a:cubicBezTo>
                    <a:pt x="644" y="0"/>
                    <a:pt x="1" y="1262"/>
                    <a:pt x="234" y="1342"/>
                  </a:cubicBezTo>
                  <a:lnTo>
                    <a:pt x="251" y="1342"/>
                  </a:lnTo>
                  <a:cubicBezTo>
                    <a:pt x="179" y="1088"/>
                    <a:pt x="704" y="60"/>
                    <a:pt x="704" y="60"/>
                  </a:cubicBezTo>
                  <a:lnTo>
                    <a:pt x="1715" y="385"/>
                  </a:lnTo>
                  <a:cubicBezTo>
                    <a:pt x="1719" y="377"/>
                    <a:pt x="1728" y="364"/>
                    <a:pt x="1732" y="352"/>
                  </a:cubicBezTo>
                  <a:lnTo>
                    <a:pt x="644" y="0"/>
                  </a:lnTo>
                  <a:close/>
                </a:path>
              </a:pathLst>
            </a:custGeom>
            <a:solidFill>
              <a:srgbClr val="9A591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8"/>
            <p:cNvSpPr/>
            <p:nvPr/>
          </p:nvSpPr>
          <p:spPr>
            <a:xfrm>
              <a:off x="4877352" y="8616332"/>
              <a:ext cx="277256" cy="149778"/>
            </a:xfrm>
            <a:custGeom>
              <a:rect b="b" l="l" r="r" t="t"/>
              <a:pathLst>
                <a:path extrusionOk="0" h="2204" w="4080">
                  <a:moveTo>
                    <a:pt x="1947" y="1"/>
                  </a:moveTo>
                  <a:cubicBezTo>
                    <a:pt x="1933" y="1"/>
                    <a:pt x="1919" y="1"/>
                    <a:pt x="1905" y="1"/>
                  </a:cubicBezTo>
                  <a:cubicBezTo>
                    <a:pt x="1905" y="1"/>
                    <a:pt x="533" y="166"/>
                    <a:pt x="263" y="446"/>
                  </a:cubicBezTo>
                  <a:cubicBezTo>
                    <a:pt x="1" y="720"/>
                    <a:pt x="2712" y="2204"/>
                    <a:pt x="3414" y="2204"/>
                  </a:cubicBezTo>
                  <a:cubicBezTo>
                    <a:pt x="3426" y="2204"/>
                    <a:pt x="3438" y="2203"/>
                    <a:pt x="3450" y="2202"/>
                  </a:cubicBezTo>
                  <a:cubicBezTo>
                    <a:pt x="4080" y="2152"/>
                    <a:pt x="3772" y="1"/>
                    <a:pt x="19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8"/>
            <p:cNvSpPr/>
            <p:nvPr/>
          </p:nvSpPr>
          <p:spPr>
            <a:xfrm>
              <a:off x="4894002" y="8616332"/>
              <a:ext cx="239066" cy="116343"/>
            </a:xfrm>
            <a:custGeom>
              <a:rect b="b" l="l" r="r" t="t"/>
              <a:pathLst>
                <a:path extrusionOk="0" h="1712" w="3518">
                  <a:moveTo>
                    <a:pt x="1705" y="1"/>
                  </a:moveTo>
                  <a:cubicBezTo>
                    <a:pt x="1690" y="1"/>
                    <a:pt x="1675" y="1"/>
                    <a:pt x="1660" y="1"/>
                  </a:cubicBezTo>
                  <a:cubicBezTo>
                    <a:pt x="1660" y="1"/>
                    <a:pt x="288" y="166"/>
                    <a:pt x="22" y="446"/>
                  </a:cubicBezTo>
                  <a:cubicBezTo>
                    <a:pt x="1" y="467"/>
                    <a:pt x="1" y="501"/>
                    <a:pt x="13" y="526"/>
                  </a:cubicBezTo>
                  <a:cubicBezTo>
                    <a:pt x="13" y="518"/>
                    <a:pt x="18" y="514"/>
                    <a:pt x="22" y="509"/>
                  </a:cubicBezTo>
                  <a:cubicBezTo>
                    <a:pt x="284" y="230"/>
                    <a:pt x="1660" y="65"/>
                    <a:pt x="1660" y="65"/>
                  </a:cubicBezTo>
                  <a:cubicBezTo>
                    <a:pt x="1675" y="65"/>
                    <a:pt x="1691" y="64"/>
                    <a:pt x="1706" y="64"/>
                  </a:cubicBezTo>
                  <a:cubicBezTo>
                    <a:pt x="2943" y="64"/>
                    <a:pt x="3484" y="1059"/>
                    <a:pt x="3505" y="1711"/>
                  </a:cubicBezTo>
                  <a:cubicBezTo>
                    <a:pt x="3518" y="1063"/>
                    <a:pt x="2989" y="1"/>
                    <a:pt x="1705" y="1"/>
                  </a:cubicBezTo>
                  <a:close/>
                </a:path>
              </a:pathLst>
            </a:custGeom>
            <a:solidFill>
              <a:srgbClr val="E1A05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8"/>
            <p:cNvSpPr/>
            <p:nvPr/>
          </p:nvSpPr>
          <p:spPr>
            <a:xfrm>
              <a:off x="5067769" y="8656359"/>
              <a:ext cx="11824" cy="5573"/>
            </a:xfrm>
            <a:custGeom>
              <a:rect b="b" l="l" r="r" t="t"/>
              <a:pathLst>
                <a:path extrusionOk="0" h="82" w="174">
                  <a:moveTo>
                    <a:pt x="89" y="1"/>
                  </a:moveTo>
                  <a:cubicBezTo>
                    <a:pt x="42" y="1"/>
                    <a:pt x="0" y="18"/>
                    <a:pt x="0" y="43"/>
                  </a:cubicBezTo>
                  <a:cubicBezTo>
                    <a:pt x="0" y="64"/>
                    <a:pt x="42" y="81"/>
                    <a:pt x="89" y="81"/>
                  </a:cubicBezTo>
                  <a:cubicBezTo>
                    <a:pt x="135" y="81"/>
                    <a:pt x="174" y="64"/>
                    <a:pt x="174" y="43"/>
                  </a:cubicBezTo>
                  <a:cubicBezTo>
                    <a:pt x="174" y="18"/>
                    <a:pt x="135" y="1"/>
                    <a:pt x="89" y="1"/>
                  </a:cubicBezTo>
                  <a:close/>
                </a:path>
              </a:pathLst>
            </a:custGeom>
            <a:solidFill>
              <a:srgbClr val="3E3A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8"/>
            <p:cNvSpPr/>
            <p:nvPr/>
          </p:nvSpPr>
          <p:spPr>
            <a:xfrm>
              <a:off x="5495764" y="9183913"/>
              <a:ext cx="50626" cy="32280"/>
            </a:xfrm>
            <a:custGeom>
              <a:rect b="b" l="l" r="r" t="t"/>
              <a:pathLst>
                <a:path extrusionOk="0" h="475" w="745">
                  <a:moveTo>
                    <a:pt x="0" y="0"/>
                  </a:moveTo>
                  <a:lnTo>
                    <a:pt x="0" y="0"/>
                  </a:lnTo>
                  <a:cubicBezTo>
                    <a:pt x="178" y="250"/>
                    <a:pt x="444" y="419"/>
                    <a:pt x="745" y="474"/>
                  </a:cubicBezTo>
                  <a:cubicBezTo>
                    <a:pt x="660" y="347"/>
                    <a:pt x="546" y="246"/>
                    <a:pt x="419" y="165"/>
                  </a:cubicBezTo>
                  <a:cubicBezTo>
                    <a:pt x="292" y="85"/>
                    <a:pt x="148" y="26"/>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8"/>
            <p:cNvSpPr/>
            <p:nvPr/>
          </p:nvSpPr>
          <p:spPr>
            <a:xfrm>
              <a:off x="5477891" y="9124926"/>
              <a:ext cx="107097" cy="29765"/>
            </a:xfrm>
            <a:custGeom>
              <a:rect b="b" l="l" r="r" t="t"/>
              <a:pathLst>
                <a:path extrusionOk="0" h="438" w="1576">
                  <a:moveTo>
                    <a:pt x="1" y="0"/>
                  </a:moveTo>
                  <a:cubicBezTo>
                    <a:pt x="115" y="77"/>
                    <a:pt x="238" y="144"/>
                    <a:pt x="365" y="195"/>
                  </a:cubicBezTo>
                  <a:cubicBezTo>
                    <a:pt x="492" y="250"/>
                    <a:pt x="623" y="292"/>
                    <a:pt x="754" y="331"/>
                  </a:cubicBezTo>
                  <a:cubicBezTo>
                    <a:pt x="996" y="400"/>
                    <a:pt x="1245" y="438"/>
                    <a:pt x="1498" y="438"/>
                  </a:cubicBezTo>
                  <a:cubicBezTo>
                    <a:pt x="1524" y="438"/>
                    <a:pt x="1550" y="437"/>
                    <a:pt x="1575" y="436"/>
                  </a:cubicBezTo>
                  <a:cubicBezTo>
                    <a:pt x="1448" y="377"/>
                    <a:pt x="1321" y="326"/>
                    <a:pt x="1190" y="288"/>
                  </a:cubicBezTo>
                  <a:cubicBezTo>
                    <a:pt x="1059" y="242"/>
                    <a:pt x="932" y="208"/>
                    <a:pt x="801" y="170"/>
                  </a:cubicBezTo>
                  <a:cubicBezTo>
                    <a:pt x="538" y="98"/>
                    <a:pt x="272" y="39"/>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8"/>
            <p:cNvSpPr/>
            <p:nvPr/>
          </p:nvSpPr>
          <p:spPr>
            <a:xfrm>
              <a:off x="5332055" y="9607287"/>
              <a:ext cx="162277" cy="486440"/>
            </a:xfrm>
            <a:custGeom>
              <a:rect b="b" l="l" r="r" t="t"/>
              <a:pathLst>
                <a:path extrusionOk="0" h="7158" w="2388">
                  <a:moveTo>
                    <a:pt x="1004" y="0"/>
                  </a:moveTo>
                  <a:cubicBezTo>
                    <a:pt x="1004" y="0"/>
                    <a:pt x="1152" y="3255"/>
                    <a:pt x="1156" y="6387"/>
                  </a:cubicBezTo>
                  <a:cubicBezTo>
                    <a:pt x="1156" y="6387"/>
                    <a:pt x="394" y="7001"/>
                    <a:pt x="1" y="7014"/>
                  </a:cubicBezTo>
                  <a:lnTo>
                    <a:pt x="98" y="7158"/>
                  </a:lnTo>
                  <a:lnTo>
                    <a:pt x="2341" y="7158"/>
                  </a:lnTo>
                  <a:lnTo>
                    <a:pt x="2388" y="7069"/>
                  </a:lnTo>
                  <a:cubicBezTo>
                    <a:pt x="2388" y="7069"/>
                    <a:pt x="1414" y="6781"/>
                    <a:pt x="1414" y="6375"/>
                  </a:cubicBezTo>
                  <a:cubicBezTo>
                    <a:pt x="1414" y="5968"/>
                    <a:pt x="1495" y="0"/>
                    <a:pt x="14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8"/>
            <p:cNvSpPr/>
            <p:nvPr/>
          </p:nvSpPr>
          <p:spPr>
            <a:xfrm>
              <a:off x="5182141" y="8674504"/>
              <a:ext cx="127212" cy="91675"/>
            </a:xfrm>
            <a:custGeom>
              <a:rect b="b" l="l" r="r" t="t"/>
              <a:pathLst>
                <a:path extrusionOk="0" h="1349" w="1872">
                  <a:moveTo>
                    <a:pt x="943" y="1"/>
                  </a:moveTo>
                  <a:cubicBezTo>
                    <a:pt x="459" y="1"/>
                    <a:pt x="1" y="570"/>
                    <a:pt x="488" y="1109"/>
                  </a:cubicBezTo>
                  <a:cubicBezTo>
                    <a:pt x="639" y="1278"/>
                    <a:pt x="807" y="1348"/>
                    <a:pt x="966" y="1348"/>
                  </a:cubicBezTo>
                  <a:cubicBezTo>
                    <a:pt x="1464" y="1348"/>
                    <a:pt x="1871" y="661"/>
                    <a:pt x="1364" y="174"/>
                  </a:cubicBezTo>
                  <a:cubicBezTo>
                    <a:pt x="1239" y="53"/>
                    <a:pt x="1090" y="1"/>
                    <a:pt x="94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8"/>
            <p:cNvSpPr/>
            <p:nvPr/>
          </p:nvSpPr>
          <p:spPr>
            <a:xfrm rot="-10757125">
              <a:off x="5168753" y="8569318"/>
              <a:ext cx="79236" cy="69929"/>
            </a:xfrm>
            <a:custGeom>
              <a:rect b="b" l="l" r="r" t="t"/>
              <a:pathLst>
                <a:path extrusionOk="0" h="1029" w="1166">
                  <a:moveTo>
                    <a:pt x="215" y="1"/>
                  </a:moveTo>
                  <a:cubicBezTo>
                    <a:pt x="157" y="1"/>
                    <a:pt x="102" y="40"/>
                    <a:pt x="85" y="101"/>
                  </a:cubicBezTo>
                  <a:cubicBezTo>
                    <a:pt x="26" y="283"/>
                    <a:pt x="0" y="584"/>
                    <a:pt x="131" y="796"/>
                  </a:cubicBezTo>
                  <a:cubicBezTo>
                    <a:pt x="191" y="884"/>
                    <a:pt x="271" y="952"/>
                    <a:pt x="373" y="990"/>
                  </a:cubicBezTo>
                  <a:cubicBezTo>
                    <a:pt x="432" y="1016"/>
                    <a:pt x="495" y="1028"/>
                    <a:pt x="559" y="1028"/>
                  </a:cubicBezTo>
                  <a:cubicBezTo>
                    <a:pt x="622" y="1028"/>
                    <a:pt x="686" y="1016"/>
                    <a:pt x="745" y="990"/>
                  </a:cubicBezTo>
                  <a:cubicBezTo>
                    <a:pt x="995" y="880"/>
                    <a:pt x="1113" y="575"/>
                    <a:pt x="1126" y="542"/>
                  </a:cubicBezTo>
                  <a:cubicBezTo>
                    <a:pt x="1166" y="430"/>
                    <a:pt x="1076" y="352"/>
                    <a:pt x="987" y="352"/>
                  </a:cubicBezTo>
                  <a:cubicBezTo>
                    <a:pt x="935" y="352"/>
                    <a:pt x="883" y="380"/>
                    <a:pt x="859" y="444"/>
                  </a:cubicBezTo>
                  <a:cubicBezTo>
                    <a:pt x="838" y="503"/>
                    <a:pt x="754" y="681"/>
                    <a:pt x="631" y="732"/>
                  </a:cubicBezTo>
                  <a:cubicBezTo>
                    <a:pt x="607" y="742"/>
                    <a:pt x="581" y="747"/>
                    <a:pt x="557" y="747"/>
                  </a:cubicBezTo>
                  <a:cubicBezTo>
                    <a:pt x="529" y="747"/>
                    <a:pt x="503" y="741"/>
                    <a:pt x="478" y="728"/>
                  </a:cubicBezTo>
                  <a:cubicBezTo>
                    <a:pt x="225" y="626"/>
                    <a:pt x="356" y="186"/>
                    <a:pt x="356" y="182"/>
                  </a:cubicBezTo>
                  <a:cubicBezTo>
                    <a:pt x="377" y="110"/>
                    <a:pt x="335" y="29"/>
                    <a:pt x="258" y="8"/>
                  </a:cubicBezTo>
                  <a:cubicBezTo>
                    <a:pt x="244" y="3"/>
                    <a:pt x="230" y="1"/>
                    <a:pt x="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8"/>
            <p:cNvSpPr/>
            <p:nvPr/>
          </p:nvSpPr>
          <p:spPr>
            <a:xfrm rot="-10757125">
              <a:off x="5041244" y="8506534"/>
              <a:ext cx="85284" cy="66327"/>
            </a:xfrm>
            <a:custGeom>
              <a:rect b="b" l="l" r="r" t="t"/>
              <a:pathLst>
                <a:path extrusionOk="0" h="976" w="1255">
                  <a:moveTo>
                    <a:pt x="266" y="1"/>
                  </a:moveTo>
                  <a:cubicBezTo>
                    <a:pt x="217" y="1"/>
                    <a:pt x="169" y="26"/>
                    <a:pt x="144" y="87"/>
                  </a:cubicBezTo>
                  <a:cubicBezTo>
                    <a:pt x="127" y="121"/>
                    <a:pt x="0" y="421"/>
                    <a:pt x="102" y="675"/>
                  </a:cubicBezTo>
                  <a:cubicBezTo>
                    <a:pt x="114" y="701"/>
                    <a:pt x="123" y="722"/>
                    <a:pt x="140" y="747"/>
                  </a:cubicBezTo>
                  <a:cubicBezTo>
                    <a:pt x="195" y="832"/>
                    <a:pt x="275" y="900"/>
                    <a:pt x="372" y="938"/>
                  </a:cubicBezTo>
                  <a:cubicBezTo>
                    <a:pt x="439" y="964"/>
                    <a:pt x="503" y="976"/>
                    <a:pt x="565" y="976"/>
                  </a:cubicBezTo>
                  <a:cubicBezTo>
                    <a:pt x="865" y="976"/>
                    <a:pt x="1096" y="694"/>
                    <a:pt x="1198" y="498"/>
                  </a:cubicBezTo>
                  <a:cubicBezTo>
                    <a:pt x="1254" y="385"/>
                    <a:pt x="1162" y="291"/>
                    <a:pt x="1068" y="291"/>
                  </a:cubicBezTo>
                  <a:cubicBezTo>
                    <a:pt x="1021" y="291"/>
                    <a:pt x="973" y="314"/>
                    <a:pt x="944" y="371"/>
                  </a:cubicBezTo>
                  <a:cubicBezTo>
                    <a:pt x="944" y="374"/>
                    <a:pt x="774" y="692"/>
                    <a:pt x="558" y="692"/>
                  </a:cubicBezTo>
                  <a:cubicBezTo>
                    <a:pt x="531" y="692"/>
                    <a:pt x="503" y="687"/>
                    <a:pt x="474" y="675"/>
                  </a:cubicBezTo>
                  <a:cubicBezTo>
                    <a:pt x="423" y="658"/>
                    <a:pt x="385" y="616"/>
                    <a:pt x="364" y="569"/>
                  </a:cubicBezTo>
                  <a:cubicBezTo>
                    <a:pt x="313" y="447"/>
                    <a:pt x="372" y="261"/>
                    <a:pt x="398" y="201"/>
                  </a:cubicBezTo>
                  <a:cubicBezTo>
                    <a:pt x="447" y="88"/>
                    <a:pt x="356" y="1"/>
                    <a:pt x="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8"/>
            <p:cNvSpPr/>
            <p:nvPr/>
          </p:nvSpPr>
          <p:spPr>
            <a:xfrm>
              <a:off x="4764271" y="10091076"/>
              <a:ext cx="892861" cy="47774"/>
            </a:xfrm>
            <a:custGeom>
              <a:rect b="b" l="l" r="r" t="t"/>
              <a:pathLst>
                <a:path extrusionOk="0" h="703" w="13139">
                  <a:moveTo>
                    <a:pt x="1" y="0"/>
                  </a:moveTo>
                  <a:cubicBezTo>
                    <a:pt x="3536" y="527"/>
                    <a:pt x="6175" y="702"/>
                    <a:pt x="8121" y="702"/>
                  </a:cubicBezTo>
                  <a:cubicBezTo>
                    <a:pt x="12014" y="702"/>
                    <a:pt x="13138" y="0"/>
                    <a:pt x="13138"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 name="Google Shape;676;p38"/>
          <p:cNvGrpSpPr/>
          <p:nvPr/>
        </p:nvGrpSpPr>
        <p:grpSpPr>
          <a:xfrm>
            <a:off x="1778124" y="6501658"/>
            <a:ext cx="2915129" cy="3666466"/>
            <a:chOff x="1246646" y="6501658"/>
            <a:chExt cx="2915129" cy="3666466"/>
          </a:xfrm>
        </p:grpSpPr>
        <p:sp>
          <p:nvSpPr>
            <p:cNvPr id="677" name="Google Shape;677;p38"/>
            <p:cNvSpPr/>
            <p:nvPr/>
          </p:nvSpPr>
          <p:spPr>
            <a:xfrm flipH="1">
              <a:off x="3385869" y="8038759"/>
              <a:ext cx="596550" cy="821877"/>
            </a:xfrm>
            <a:custGeom>
              <a:rect b="b" l="l" r="r" t="t"/>
              <a:pathLst>
                <a:path extrusionOk="0" h="7098" w="5152">
                  <a:moveTo>
                    <a:pt x="4741" y="0"/>
                  </a:moveTo>
                  <a:lnTo>
                    <a:pt x="4741" y="0"/>
                  </a:lnTo>
                  <a:cubicBezTo>
                    <a:pt x="4740" y="0"/>
                    <a:pt x="0" y="6285"/>
                    <a:pt x="5151" y="7098"/>
                  </a:cubicBezTo>
                  <a:lnTo>
                    <a:pt x="47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8"/>
            <p:cNvSpPr/>
            <p:nvPr/>
          </p:nvSpPr>
          <p:spPr>
            <a:xfrm flipH="1">
              <a:off x="3385869" y="8038759"/>
              <a:ext cx="596550" cy="821877"/>
            </a:xfrm>
            <a:custGeom>
              <a:rect b="b" l="l" r="r" t="t"/>
              <a:pathLst>
                <a:path extrusionOk="0" h="7098" w="5152">
                  <a:moveTo>
                    <a:pt x="4741" y="0"/>
                  </a:moveTo>
                  <a:lnTo>
                    <a:pt x="4741" y="0"/>
                  </a:lnTo>
                  <a:cubicBezTo>
                    <a:pt x="4740" y="0"/>
                    <a:pt x="0" y="6285"/>
                    <a:pt x="5151" y="7098"/>
                  </a:cubicBezTo>
                  <a:lnTo>
                    <a:pt x="4741"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8"/>
            <p:cNvSpPr/>
            <p:nvPr/>
          </p:nvSpPr>
          <p:spPr>
            <a:xfrm flipH="1">
              <a:off x="2684074" y="9293336"/>
              <a:ext cx="267243" cy="793509"/>
            </a:xfrm>
            <a:custGeom>
              <a:rect b="b" l="l" r="r" t="t"/>
              <a:pathLst>
                <a:path extrusionOk="0" h="6853" w="2308">
                  <a:moveTo>
                    <a:pt x="1664" y="0"/>
                  </a:moveTo>
                  <a:cubicBezTo>
                    <a:pt x="1664" y="0"/>
                    <a:pt x="1842" y="2290"/>
                    <a:pt x="1846" y="5955"/>
                  </a:cubicBezTo>
                  <a:cubicBezTo>
                    <a:pt x="1846" y="5955"/>
                    <a:pt x="1329" y="6565"/>
                    <a:pt x="0" y="6688"/>
                  </a:cubicBezTo>
                  <a:lnTo>
                    <a:pt x="115" y="6853"/>
                  </a:lnTo>
                  <a:lnTo>
                    <a:pt x="2248" y="6853"/>
                  </a:lnTo>
                  <a:lnTo>
                    <a:pt x="2307" y="6751"/>
                  </a:lnTo>
                  <a:cubicBezTo>
                    <a:pt x="2197" y="6493"/>
                    <a:pt x="2146" y="6218"/>
                    <a:pt x="2146" y="5938"/>
                  </a:cubicBezTo>
                  <a:cubicBezTo>
                    <a:pt x="2146" y="5460"/>
                    <a:pt x="2239" y="0"/>
                    <a:pt x="2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8"/>
            <p:cNvSpPr/>
            <p:nvPr/>
          </p:nvSpPr>
          <p:spPr>
            <a:xfrm flipH="1">
              <a:off x="2684074" y="9293336"/>
              <a:ext cx="267243" cy="793509"/>
            </a:xfrm>
            <a:custGeom>
              <a:rect b="b" l="l" r="r" t="t"/>
              <a:pathLst>
                <a:path extrusionOk="0" h="6853" w="2308">
                  <a:moveTo>
                    <a:pt x="1664" y="0"/>
                  </a:moveTo>
                  <a:cubicBezTo>
                    <a:pt x="1664" y="0"/>
                    <a:pt x="1842" y="2290"/>
                    <a:pt x="1846" y="5955"/>
                  </a:cubicBezTo>
                  <a:cubicBezTo>
                    <a:pt x="1846" y="5955"/>
                    <a:pt x="1329" y="6565"/>
                    <a:pt x="0" y="6688"/>
                  </a:cubicBezTo>
                  <a:lnTo>
                    <a:pt x="115" y="6853"/>
                  </a:lnTo>
                  <a:lnTo>
                    <a:pt x="2248" y="6853"/>
                  </a:lnTo>
                  <a:lnTo>
                    <a:pt x="2307" y="6751"/>
                  </a:lnTo>
                  <a:cubicBezTo>
                    <a:pt x="2197" y="6493"/>
                    <a:pt x="2146" y="6218"/>
                    <a:pt x="2146" y="5938"/>
                  </a:cubicBezTo>
                  <a:cubicBezTo>
                    <a:pt x="2146" y="5460"/>
                    <a:pt x="2239" y="0"/>
                    <a:pt x="2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8"/>
            <p:cNvSpPr/>
            <p:nvPr/>
          </p:nvSpPr>
          <p:spPr>
            <a:xfrm flipH="1">
              <a:off x="1246646" y="6804230"/>
              <a:ext cx="2915129" cy="2575633"/>
            </a:xfrm>
            <a:custGeom>
              <a:rect b="b" l="l" r="r" t="t"/>
              <a:pathLst>
                <a:path extrusionOk="0" h="22244" w="25176">
                  <a:moveTo>
                    <a:pt x="12059" y="0"/>
                  </a:moveTo>
                  <a:cubicBezTo>
                    <a:pt x="7230" y="0"/>
                    <a:pt x="0" y="22244"/>
                    <a:pt x="14112" y="22244"/>
                  </a:cubicBezTo>
                  <a:cubicBezTo>
                    <a:pt x="14492" y="22244"/>
                    <a:pt x="14889" y="22227"/>
                    <a:pt x="15301" y="22194"/>
                  </a:cubicBezTo>
                  <a:cubicBezTo>
                    <a:pt x="15301" y="22194"/>
                    <a:pt x="25175" y="21479"/>
                    <a:pt x="21493" y="10398"/>
                  </a:cubicBezTo>
                  <a:cubicBezTo>
                    <a:pt x="20303" y="6815"/>
                    <a:pt x="19701" y="5602"/>
                    <a:pt x="19432" y="5602"/>
                  </a:cubicBezTo>
                  <a:cubicBezTo>
                    <a:pt x="18869" y="5602"/>
                    <a:pt x="19762" y="10915"/>
                    <a:pt x="19762" y="10915"/>
                  </a:cubicBezTo>
                  <a:cubicBezTo>
                    <a:pt x="19762" y="10915"/>
                    <a:pt x="18377" y="9661"/>
                    <a:pt x="17962" y="9661"/>
                  </a:cubicBezTo>
                  <a:cubicBezTo>
                    <a:pt x="17955" y="9661"/>
                    <a:pt x="17948" y="9661"/>
                    <a:pt x="17942" y="9662"/>
                  </a:cubicBezTo>
                  <a:cubicBezTo>
                    <a:pt x="17553" y="9704"/>
                    <a:pt x="19457" y="11435"/>
                    <a:pt x="19457" y="11435"/>
                  </a:cubicBezTo>
                  <a:lnTo>
                    <a:pt x="13028" y="10813"/>
                  </a:lnTo>
                  <a:cubicBezTo>
                    <a:pt x="13028" y="10813"/>
                    <a:pt x="15678" y="900"/>
                    <a:pt x="12444" y="50"/>
                  </a:cubicBezTo>
                  <a:cubicBezTo>
                    <a:pt x="12318" y="16"/>
                    <a:pt x="12189" y="0"/>
                    <a:pt x="12059" y="0"/>
                  </a:cubicBezTo>
                  <a:close/>
                </a:path>
              </a:pathLst>
            </a:custGeom>
            <a:solidFill>
              <a:srgbClr val="F7F7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8"/>
            <p:cNvSpPr/>
            <p:nvPr/>
          </p:nvSpPr>
          <p:spPr>
            <a:xfrm flipH="1">
              <a:off x="1635014" y="7171861"/>
              <a:ext cx="2138410" cy="2205799"/>
            </a:xfrm>
            <a:custGeom>
              <a:rect b="b" l="l" r="r" t="t"/>
              <a:pathLst>
                <a:path extrusionOk="0" h="19050" w="18468">
                  <a:moveTo>
                    <a:pt x="5148" y="0"/>
                  </a:moveTo>
                  <a:lnTo>
                    <a:pt x="5148" y="0"/>
                  </a:lnTo>
                  <a:cubicBezTo>
                    <a:pt x="1629" y="6152"/>
                    <a:pt x="0" y="19050"/>
                    <a:pt x="10746" y="19050"/>
                  </a:cubicBezTo>
                  <a:cubicBezTo>
                    <a:pt x="11127" y="19050"/>
                    <a:pt x="11524" y="19034"/>
                    <a:pt x="11937" y="19000"/>
                  </a:cubicBezTo>
                  <a:cubicBezTo>
                    <a:pt x="11937" y="19000"/>
                    <a:pt x="16881" y="18640"/>
                    <a:pt x="18468" y="14505"/>
                  </a:cubicBezTo>
                  <a:lnTo>
                    <a:pt x="18468" y="14505"/>
                  </a:lnTo>
                  <a:cubicBezTo>
                    <a:pt x="16483" y="17460"/>
                    <a:pt x="12585" y="17743"/>
                    <a:pt x="12585" y="17743"/>
                  </a:cubicBezTo>
                  <a:cubicBezTo>
                    <a:pt x="12173" y="17776"/>
                    <a:pt x="11778" y="17792"/>
                    <a:pt x="11398" y="17792"/>
                  </a:cubicBezTo>
                  <a:cubicBezTo>
                    <a:pt x="1339" y="17792"/>
                    <a:pt x="2118" y="6493"/>
                    <a:pt x="5148"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8"/>
            <p:cNvSpPr/>
            <p:nvPr/>
          </p:nvSpPr>
          <p:spPr>
            <a:xfrm flipH="1">
              <a:off x="3124652" y="7375634"/>
              <a:ext cx="205527" cy="352465"/>
            </a:xfrm>
            <a:custGeom>
              <a:rect b="b" l="l" r="r" t="t"/>
              <a:pathLst>
                <a:path extrusionOk="0" h="3044" w="1775">
                  <a:moveTo>
                    <a:pt x="906" y="0"/>
                  </a:moveTo>
                  <a:cubicBezTo>
                    <a:pt x="238" y="1355"/>
                    <a:pt x="1" y="3044"/>
                    <a:pt x="572" y="3044"/>
                  </a:cubicBezTo>
                  <a:cubicBezTo>
                    <a:pt x="1562" y="3044"/>
                    <a:pt x="1668" y="542"/>
                    <a:pt x="1668" y="542"/>
                  </a:cubicBezTo>
                  <a:lnTo>
                    <a:pt x="1774" y="386"/>
                  </a:lnTo>
                  <a:cubicBezTo>
                    <a:pt x="1478" y="259"/>
                    <a:pt x="1177" y="127"/>
                    <a:pt x="90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8"/>
            <p:cNvSpPr/>
            <p:nvPr/>
          </p:nvSpPr>
          <p:spPr>
            <a:xfrm flipH="1">
              <a:off x="2725294" y="7181687"/>
              <a:ext cx="384770" cy="619592"/>
            </a:xfrm>
            <a:custGeom>
              <a:rect b="b" l="l" r="r" t="t"/>
              <a:pathLst>
                <a:path extrusionOk="0" h="5351" w="3323">
                  <a:moveTo>
                    <a:pt x="833" y="1"/>
                  </a:moveTo>
                  <a:cubicBezTo>
                    <a:pt x="538" y="1"/>
                    <a:pt x="257" y="124"/>
                    <a:pt x="0" y="334"/>
                  </a:cubicBezTo>
                  <a:cubicBezTo>
                    <a:pt x="262" y="273"/>
                    <a:pt x="508" y="235"/>
                    <a:pt x="706" y="235"/>
                  </a:cubicBezTo>
                  <a:cubicBezTo>
                    <a:pt x="851" y="235"/>
                    <a:pt x="969" y="255"/>
                    <a:pt x="1050" y="300"/>
                  </a:cubicBezTo>
                  <a:cubicBezTo>
                    <a:pt x="1625" y="592"/>
                    <a:pt x="1536" y="2755"/>
                    <a:pt x="1536" y="2755"/>
                  </a:cubicBezTo>
                  <a:cubicBezTo>
                    <a:pt x="840" y="3606"/>
                    <a:pt x="344" y="5350"/>
                    <a:pt x="1588" y="5350"/>
                  </a:cubicBezTo>
                  <a:cubicBezTo>
                    <a:pt x="1606" y="5350"/>
                    <a:pt x="1624" y="5350"/>
                    <a:pt x="1642" y="5349"/>
                  </a:cubicBezTo>
                  <a:cubicBezTo>
                    <a:pt x="3323" y="5286"/>
                    <a:pt x="2988" y="448"/>
                    <a:pt x="1058" y="25"/>
                  </a:cubicBezTo>
                  <a:cubicBezTo>
                    <a:pt x="983" y="9"/>
                    <a:pt x="908" y="1"/>
                    <a:pt x="83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8"/>
            <p:cNvSpPr/>
            <p:nvPr/>
          </p:nvSpPr>
          <p:spPr>
            <a:xfrm flipH="1">
              <a:off x="2926189" y="7279529"/>
              <a:ext cx="230538" cy="316801"/>
            </a:xfrm>
            <a:custGeom>
              <a:rect b="b" l="l" r="r" t="t"/>
              <a:pathLst>
                <a:path extrusionOk="0" h="2736" w="1991">
                  <a:moveTo>
                    <a:pt x="217" y="1"/>
                  </a:moveTo>
                  <a:cubicBezTo>
                    <a:pt x="217" y="1"/>
                    <a:pt x="1" y="2591"/>
                    <a:pt x="234" y="2727"/>
                  </a:cubicBezTo>
                  <a:cubicBezTo>
                    <a:pt x="244" y="2732"/>
                    <a:pt x="257" y="2735"/>
                    <a:pt x="273" y="2735"/>
                  </a:cubicBezTo>
                  <a:cubicBezTo>
                    <a:pt x="603" y="2735"/>
                    <a:pt x="1990" y="1444"/>
                    <a:pt x="1990" y="1444"/>
                  </a:cubicBezTo>
                  <a:lnTo>
                    <a:pt x="217"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8"/>
            <p:cNvSpPr/>
            <p:nvPr/>
          </p:nvSpPr>
          <p:spPr>
            <a:xfrm flipH="1">
              <a:off x="3121296" y="7279529"/>
              <a:ext cx="33926" cy="286349"/>
            </a:xfrm>
            <a:custGeom>
              <a:rect b="b" l="l" r="r" t="t"/>
              <a:pathLst>
                <a:path extrusionOk="0" h="2473" w="293">
                  <a:moveTo>
                    <a:pt x="246" y="1"/>
                  </a:moveTo>
                  <a:cubicBezTo>
                    <a:pt x="246" y="1"/>
                    <a:pt x="1" y="2333"/>
                    <a:pt x="238" y="2468"/>
                  </a:cubicBezTo>
                  <a:cubicBezTo>
                    <a:pt x="246" y="2468"/>
                    <a:pt x="259" y="2473"/>
                    <a:pt x="267" y="2473"/>
                  </a:cubicBezTo>
                  <a:cubicBezTo>
                    <a:pt x="73" y="2253"/>
                    <a:pt x="272" y="251"/>
                    <a:pt x="293" y="39"/>
                  </a:cubicBezTo>
                  <a:lnTo>
                    <a:pt x="246"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8"/>
            <p:cNvSpPr/>
            <p:nvPr/>
          </p:nvSpPr>
          <p:spPr>
            <a:xfrm flipH="1">
              <a:off x="2923293" y="7154940"/>
              <a:ext cx="430855" cy="291907"/>
            </a:xfrm>
            <a:custGeom>
              <a:rect b="b" l="l" r="r" t="t"/>
              <a:pathLst>
                <a:path extrusionOk="0" h="2521" w="3721">
                  <a:moveTo>
                    <a:pt x="2817" y="1"/>
                  </a:moveTo>
                  <a:cubicBezTo>
                    <a:pt x="1960" y="1"/>
                    <a:pt x="197" y="702"/>
                    <a:pt x="106" y="865"/>
                  </a:cubicBezTo>
                  <a:cubicBezTo>
                    <a:pt x="0" y="1051"/>
                    <a:pt x="3644" y="2520"/>
                    <a:pt x="3644" y="2520"/>
                  </a:cubicBezTo>
                  <a:cubicBezTo>
                    <a:pt x="3644" y="2520"/>
                    <a:pt x="3721" y="378"/>
                    <a:pt x="3158" y="65"/>
                  </a:cubicBezTo>
                  <a:cubicBezTo>
                    <a:pt x="3077" y="21"/>
                    <a:pt x="2960" y="1"/>
                    <a:pt x="2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8"/>
            <p:cNvSpPr/>
            <p:nvPr/>
          </p:nvSpPr>
          <p:spPr>
            <a:xfrm flipH="1">
              <a:off x="2972736" y="7154940"/>
              <a:ext cx="370644" cy="113474"/>
            </a:xfrm>
            <a:custGeom>
              <a:rect b="b" l="l" r="r" t="t"/>
              <a:pathLst>
                <a:path extrusionOk="0" h="980" w="3201">
                  <a:moveTo>
                    <a:pt x="2724" y="1"/>
                  </a:moveTo>
                  <a:cubicBezTo>
                    <a:pt x="1867" y="1"/>
                    <a:pt x="104" y="702"/>
                    <a:pt x="13" y="865"/>
                  </a:cubicBezTo>
                  <a:cubicBezTo>
                    <a:pt x="0" y="886"/>
                    <a:pt x="43" y="924"/>
                    <a:pt x="119" y="980"/>
                  </a:cubicBezTo>
                  <a:cubicBezTo>
                    <a:pt x="119" y="975"/>
                    <a:pt x="119" y="971"/>
                    <a:pt x="119" y="971"/>
                  </a:cubicBezTo>
                  <a:cubicBezTo>
                    <a:pt x="210" y="808"/>
                    <a:pt x="1970" y="107"/>
                    <a:pt x="2828" y="107"/>
                  </a:cubicBezTo>
                  <a:cubicBezTo>
                    <a:pt x="2971" y="107"/>
                    <a:pt x="3089" y="126"/>
                    <a:pt x="3171" y="171"/>
                  </a:cubicBezTo>
                  <a:cubicBezTo>
                    <a:pt x="3179" y="180"/>
                    <a:pt x="3187" y="188"/>
                    <a:pt x="3200" y="196"/>
                  </a:cubicBezTo>
                  <a:cubicBezTo>
                    <a:pt x="3162" y="141"/>
                    <a:pt x="3120" y="99"/>
                    <a:pt x="3065" y="65"/>
                  </a:cubicBezTo>
                  <a:cubicBezTo>
                    <a:pt x="2984" y="21"/>
                    <a:pt x="2867" y="1"/>
                    <a:pt x="2724"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8"/>
            <p:cNvSpPr/>
            <p:nvPr/>
          </p:nvSpPr>
          <p:spPr>
            <a:xfrm flipH="1">
              <a:off x="3134031" y="7321676"/>
              <a:ext cx="196148" cy="352581"/>
            </a:xfrm>
            <a:custGeom>
              <a:rect b="b" l="l" r="r" t="t"/>
              <a:pathLst>
                <a:path extrusionOk="0" h="3045" w="1694">
                  <a:moveTo>
                    <a:pt x="906" y="1"/>
                  </a:moveTo>
                  <a:cubicBezTo>
                    <a:pt x="238" y="1359"/>
                    <a:pt x="1" y="3044"/>
                    <a:pt x="572" y="3044"/>
                  </a:cubicBezTo>
                  <a:cubicBezTo>
                    <a:pt x="1562" y="3044"/>
                    <a:pt x="1668" y="543"/>
                    <a:pt x="1668" y="543"/>
                  </a:cubicBezTo>
                  <a:lnTo>
                    <a:pt x="1681" y="526"/>
                  </a:lnTo>
                  <a:cubicBezTo>
                    <a:pt x="1685" y="466"/>
                    <a:pt x="1689" y="407"/>
                    <a:pt x="1694" y="352"/>
                  </a:cubicBezTo>
                  <a:cubicBezTo>
                    <a:pt x="1423" y="234"/>
                    <a:pt x="1152" y="115"/>
                    <a:pt x="9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8"/>
            <p:cNvSpPr/>
            <p:nvPr/>
          </p:nvSpPr>
          <p:spPr>
            <a:xfrm flipH="1">
              <a:off x="3134031" y="7360929"/>
              <a:ext cx="170211" cy="313328"/>
            </a:xfrm>
            <a:custGeom>
              <a:rect b="b" l="l" r="r" t="t"/>
              <a:pathLst>
                <a:path extrusionOk="0" h="2706" w="1470">
                  <a:moveTo>
                    <a:pt x="1440" y="0"/>
                  </a:moveTo>
                  <a:cubicBezTo>
                    <a:pt x="1419" y="381"/>
                    <a:pt x="1245" y="2438"/>
                    <a:pt x="348" y="2438"/>
                  </a:cubicBezTo>
                  <a:cubicBezTo>
                    <a:pt x="149" y="2438"/>
                    <a:pt x="52" y="2227"/>
                    <a:pt x="31" y="1905"/>
                  </a:cubicBezTo>
                  <a:lnTo>
                    <a:pt x="31" y="1905"/>
                  </a:lnTo>
                  <a:cubicBezTo>
                    <a:pt x="1" y="2379"/>
                    <a:pt x="98" y="2705"/>
                    <a:pt x="348" y="2705"/>
                  </a:cubicBezTo>
                  <a:cubicBezTo>
                    <a:pt x="1338" y="2705"/>
                    <a:pt x="1444" y="204"/>
                    <a:pt x="1444" y="204"/>
                  </a:cubicBezTo>
                  <a:lnTo>
                    <a:pt x="1457" y="187"/>
                  </a:lnTo>
                  <a:cubicBezTo>
                    <a:pt x="1461" y="127"/>
                    <a:pt x="1465" y="68"/>
                    <a:pt x="1470" y="13"/>
                  </a:cubicBezTo>
                  <a:lnTo>
                    <a:pt x="144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8"/>
            <p:cNvSpPr/>
            <p:nvPr/>
          </p:nvSpPr>
          <p:spPr>
            <a:xfrm flipH="1">
              <a:off x="2725294" y="7127845"/>
              <a:ext cx="384770" cy="619476"/>
            </a:xfrm>
            <a:custGeom>
              <a:rect b="b" l="l" r="r" t="t"/>
              <a:pathLst>
                <a:path extrusionOk="0" h="5350" w="3323">
                  <a:moveTo>
                    <a:pt x="837" y="1"/>
                  </a:moveTo>
                  <a:cubicBezTo>
                    <a:pt x="541" y="1"/>
                    <a:pt x="258" y="126"/>
                    <a:pt x="0" y="333"/>
                  </a:cubicBezTo>
                  <a:cubicBezTo>
                    <a:pt x="265" y="274"/>
                    <a:pt x="513" y="236"/>
                    <a:pt x="712" y="236"/>
                  </a:cubicBezTo>
                  <a:cubicBezTo>
                    <a:pt x="854" y="236"/>
                    <a:pt x="970" y="255"/>
                    <a:pt x="1050" y="299"/>
                  </a:cubicBezTo>
                  <a:cubicBezTo>
                    <a:pt x="1625" y="596"/>
                    <a:pt x="1536" y="2754"/>
                    <a:pt x="1536" y="2754"/>
                  </a:cubicBezTo>
                  <a:cubicBezTo>
                    <a:pt x="840" y="3605"/>
                    <a:pt x="344" y="5350"/>
                    <a:pt x="1588" y="5350"/>
                  </a:cubicBezTo>
                  <a:cubicBezTo>
                    <a:pt x="1606" y="5350"/>
                    <a:pt x="1624" y="5349"/>
                    <a:pt x="1642" y="5349"/>
                  </a:cubicBezTo>
                  <a:cubicBezTo>
                    <a:pt x="3323" y="5285"/>
                    <a:pt x="2988" y="447"/>
                    <a:pt x="1058" y="24"/>
                  </a:cubicBezTo>
                  <a:cubicBezTo>
                    <a:pt x="984" y="8"/>
                    <a:pt x="910" y="1"/>
                    <a:pt x="8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8"/>
            <p:cNvSpPr/>
            <p:nvPr/>
          </p:nvSpPr>
          <p:spPr>
            <a:xfrm flipH="1">
              <a:off x="2765937" y="7327582"/>
              <a:ext cx="248601" cy="420202"/>
            </a:xfrm>
            <a:custGeom>
              <a:rect b="b" l="l" r="r" t="t"/>
              <a:pathLst>
                <a:path extrusionOk="0" h="3629" w="2147">
                  <a:moveTo>
                    <a:pt x="1664" y="1"/>
                  </a:moveTo>
                  <a:lnTo>
                    <a:pt x="1664" y="1"/>
                  </a:lnTo>
                  <a:cubicBezTo>
                    <a:pt x="1960" y="1457"/>
                    <a:pt x="1664" y="3103"/>
                    <a:pt x="690" y="3141"/>
                  </a:cubicBezTo>
                  <a:cubicBezTo>
                    <a:pt x="673" y="3142"/>
                    <a:pt x="657" y="3142"/>
                    <a:pt x="640" y="3142"/>
                  </a:cubicBezTo>
                  <a:cubicBezTo>
                    <a:pt x="322" y="3142"/>
                    <a:pt x="117" y="3026"/>
                    <a:pt x="0" y="2841"/>
                  </a:cubicBezTo>
                  <a:lnTo>
                    <a:pt x="0" y="2841"/>
                  </a:lnTo>
                  <a:cubicBezTo>
                    <a:pt x="4" y="3289"/>
                    <a:pt x="216" y="3629"/>
                    <a:pt x="767" y="3629"/>
                  </a:cubicBezTo>
                  <a:cubicBezTo>
                    <a:pt x="783" y="3629"/>
                    <a:pt x="800" y="3629"/>
                    <a:pt x="817" y="3628"/>
                  </a:cubicBezTo>
                  <a:cubicBezTo>
                    <a:pt x="1901" y="3586"/>
                    <a:pt x="2146" y="1550"/>
                    <a:pt x="16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8"/>
            <p:cNvSpPr/>
            <p:nvPr/>
          </p:nvSpPr>
          <p:spPr>
            <a:xfrm flipH="1">
              <a:off x="2923293" y="7160035"/>
              <a:ext cx="430855" cy="286812"/>
            </a:xfrm>
            <a:custGeom>
              <a:rect b="b" l="l" r="r" t="t"/>
              <a:pathLst>
                <a:path extrusionOk="0" h="2477" w="3721">
                  <a:moveTo>
                    <a:pt x="3107" y="0"/>
                  </a:moveTo>
                  <a:lnTo>
                    <a:pt x="3107" y="0"/>
                  </a:lnTo>
                  <a:cubicBezTo>
                    <a:pt x="3505" y="466"/>
                    <a:pt x="3564" y="1418"/>
                    <a:pt x="2751" y="1566"/>
                  </a:cubicBezTo>
                  <a:cubicBezTo>
                    <a:pt x="2637" y="1587"/>
                    <a:pt x="2519" y="1597"/>
                    <a:pt x="2400" y="1597"/>
                  </a:cubicBezTo>
                  <a:cubicBezTo>
                    <a:pt x="1321" y="1597"/>
                    <a:pt x="106" y="821"/>
                    <a:pt x="106" y="821"/>
                  </a:cubicBezTo>
                  <a:lnTo>
                    <a:pt x="106" y="821"/>
                  </a:lnTo>
                  <a:cubicBezTo>
                    <a:pt x="0" y="1007"/>
                    <a:pt x="3644" y="2476"/>
                    <a:pt x="3644" y="2476"/>
                  </a:cubicBezTo>
                  <a:cubicBezTo>
                    <a:pt x="3644" y="2476"/>
                    <a:pt x="3721" y="334"/>
                    <a:pt x="3158" y="21"/>
                  </a:cubicBezTo>
                  <a:cubicBezTo>
                    <a:pt x="3141" y="13"/>
                    <a:pt x="3124" y="4"/>
                    <a:pt x="310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8"/>
            <p:cNvSpPr/>
            <p:nvPr/>
          </p:nvSpPr>
          <p:spPr>
            <a:xfrm flipH="1">
              <a:off x="2472751" y="6501658"/>
              <a:ext cx="586708" cy="461192"/>
            </a:xfrm>
            <a:custGeom>
              <a:rect b="b" l="l" r="r" t="t"/>
              <a:pathLst>
                <a:path extrusionOk="0" h="3983" w="5067">
                  <a:moveTo>
                    <a:pt x="1022" y="1"/>
                  </a:moveTo>
                  <a:cubicBezTo>
                    <a:pt x="965" y="1"/>
                    <a:pt x="908" y="17"/>
                    <a:pt x="852" y="50"/>
                  </a:cubicBezTo>
                  <a:cubicBezTo>
                    <a:pt x="98" y="508"/>
                    <a:pt x="2011" y="2328"/>
                    <a:pt x="2011" y="2328"/>
                  </a:cubicBezTo>
                  <a:cubicBezTo>
                    <a:pt x="2011" y="2328"/>
                    <a:pt x="1268" y="1987"/>
                    <a:pt x="712" y="1987"/>
                  </a:cubicBezTo>
                  <a:cubicBezTo>
                    <a:pt x="433" y="1987"/>
                    <a:pt x="201" y="2072"/>
                    <a:pt x="132" y="2328"/>
                  </a:cubicBezTo>
                  <a:cubicBezTo>
                    <a:pt x="1" y="2814"/>
                    <a:pt x="720" y="2996"/>
                    <a:pt x="1254" y="3068"/>
                  </a:cubicBezTo>
                  <a:cubicBezTo>
                    <a:pt x="1254" y="3068"/>
                    <a:pt x="403" y="3424"/>
                    <a:pt x="898" y="3813"/>
                  </a:cubicBezTo>
                  <a:cubicBezTo>
                    <a:pt x="989" y="3885"/>
                    <a:pt x="1086" y="3916"/>
                    <a:pt x="1183" y="3916"/>
                  </a:cubicBezTo>
                  <a:cubicBezTo>
                    <a:pt x="1612" y="3916"/>
                    <a:pt x="2055" y="3298"/>
                    <a:pt x="2134" y="2814"/>
                  </a:cubicBezTo>
                  <a:cubicBezTo>
                    <a:pt x="2134" y="2814"/>
                    <a:pt x="2240" y="3284"/>
                    <a:pt x="2549" y="3284"/>
                  </a:cubicBezTo>
                  <a:cubicBezTo>
                    <a:pt x="2777" y="3284"/>
                    <a:pt x="2566" y="2874"/>
                    <a:pt x="2447" y="2670"/>
                  </a:cubicBezTo>
                  <a:cubicBezTo>
                    <a:pt x="2574" y="2670"/>
                    <a:pt x="2701" y="2683"/>
                    <a:pt x="2824" y="2717"/>
                  </a:cubicBezTo>
                  <a:cubicBezTo>
                    <a:pt x="3417" y="2878"/>
                    <a:pt x="3810" y="3335"/>
                    <a:pt x="4060" y="3982"/>
                  </a:cubicBezTo>
                  <a:cubicBezTo>
                    <a:pt x="5066" y="2650"/>
                    <a:pt x="4090" y="2434"/>
                    <a:pt x="3350" y="2434"/>
                  </a:cubicBezTo>
                  <a:cubicBezTo>
                    <a:pt x="2994" y="2434"/>
                    <a:pt x="2693" y="2484"/>
                    <a:pt x="2693" y="2484"/>
                  </a:cubicBezTo>
                  <a:cubicBezTo>
                    <a:pt x="2693" y="2484"/>
                    <a:pt x="4983" y="67"/>
                    <a:pt x="3882" y="67"/>
                  </a:cubicBezTo>
                  <a:cubicBezTo>
                    <a:pt x="2782" y="67"/>
                    <a:pt x="2401" y="2391"/>
                    <a:pt x="2401" y="2391"/>
                  </a:cubicBezTo>
                  <a:cubicBezTo>
                    <a:pt x="2401" y="2391"/>
                    <a:pt x="1720"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8"/>
            <p:cNvSpPr/>
            <p:nvPr/>
          </p:nvSpPr>
          <p:spPr>
            <a:xfrm flipH="1">
              <a:off x="2472752" y="6510921"/>
              <a:ext cx="540045" cy="451465"/>
            </a:xfrm>
            <a:custGeom>
              <a:rect b="b" l="l" r="r" t="t"/>
              <a:pathLst>
                <a:path extrusionOk="0" h="3899" w="4664">
                  <a:moveTo>
                    <a:pt x="3606" y="0"/>
                  </a:moveTo>
                  <a:lnTo>
                    <a:pt x="3606" y="0"/>
                  </a:lnTo>
                  <a:cubicBezTo>
                    <a:pt x="4237" y="191"/>
                    <a:pt x="2108" y="2459"/>
                    <a:pt x="2108" y="2459"/>
                  </a:cubicBezTo>
                  <a:lnTo>
                    <a:pt x="2222" y="2125"/>
                  </a:lnTo>
                  <a:lnTo>
                    <a:pt x="1981" y="2531"/>
                  </a:lnTo>
                  <a:lnTo>
                    <a:pt x="1867" y="2459"/>
                  </a:lnTo>
                  <a:lnTo>
                    <a:pt x="1867" y="2459"/>
                  </a:lnTo>
                  <a:cubicBezTo>
                    <a:pt x="1867" y="2459"/>
                    <a:pt x="2137" y="2912"/>
                    <a:pt x="2010" y="2929"/>
                  </a:cubicBezTo>
                  <a:cubicBezTo>
                    <a:pt x="2009" y="2929"/>
                    <a:pt x="2007" y="2929"/>
                    <a:pt x="2005" y="2929"/>
                  </a:cubicBezTo>
                  <a:cubicBezTo>
                    <a:pt x="1872" y="2929"/>
                    <a:pt x="1634" y="2388"/>
                    <a:pt x="1634" y="2387"/>
                  </a:cubicBezTo>
                  <a:lnTo>
                    <a:pt x="1634" y="2387"/>
                  </a:lnTo>
                  <a:cubicBezTo>
                    <a:pt x="1634" y="2387"/>
                    <a:pt x="1731" y="2730"/>
                    <a:pt x="1439" y="3153"/>
                  </a:cubicBezTo>
                  <a:cubicBezTo>
                    <a:pt x="1252" y="3426"/>
                    <a:pt x="960" y="3616"/>
                    <a:pt x="770" y="3616"/>
                  </a:cubicBezTo>
                  <a:cubicBezTo>
                    <a:pt x="667" y="3616"/>
                    <a:pt x="595" y="3560"/>
                    <a:pt x="584" y="3433"/>
                  </a:cubicBezTo>
                  <a:cubicBezTo>
                    <a:pt x="567" y="3175"/>
                    <a:pt x="974" y="2933"/>
                    <a:pt x="1215" y="2815"/>
                  </a:cubicBezTo>
                  <a:lnTo>
                    <a:pt x="1215" y="2815"/>
                  </a:lnTo>
                  <a:lnTo>
                    <a:pt x="851" y="2980"/>
                  </a:lnTo>
                  <a:cubicBezTo>
                    <a:pt x="851" y="2980"/>
                    <a:pt x="0" y="3340"/>
                    <a:pt x="495" y="3729"/>
                  </a:cubicBezTo>
                  <a:cubicBezTo>
                    <a:pt x="586" y="3801"/>
                    <a:pt x="683" y="3832"/>
                    <a:pt x="780" y="3832"/>
                  </a:cubicBezTo>
                  <a:cubicBezTo>
                    <a:pt x="1209" y="3832"/>
                    <a:pt x="1652" y="3214"/>
                    <a:pt x="1731" y="2730"/>
                  </a:cubicBezTo>
                  <a:cubicBezTo>
                    <a:pt x="1731" y="2730"/>
                    <a:pt x="1837" y="3200"/>
                    <a:pt x="2146" y="3200"/>
                  </a:cubicBezTo>
                  <a:cubicBezTo>
                    <a:pt x="2379" y="3200"/>
                    <a:pt x="2163" y="2789"/>
                    <a:pt x="2044" y="2582"/>
                  </a:cubicBezTo>
                  <a:cubicBezTo>
                    <a:pt x="2171" y="2582"/>
                    <a:pt x="2298" y="2599"/>
                    <a:pt x="2421" y="2633"/>
                  </a:cubicBezTo>
                  <a:cubicBezTo>
                    <a:pt x="3014" y="2789"/>
                    <a:pt x="3407" y="3251"/>
                    <a:pt x="3661" y="3898"/>
                  </a:cubicBezTo>
                  <a:cubicBezTo>
                    <a:pt x="4664" y="2570"/>
                    <a:pt x="3688" y="2354"/>
                    <a:pt x="2948" y="2354"/>
                  </a:cubicBezTo>
                  <a:cubicBezTo>
                    <a:pt x="2592" y="2354"/>
                    <a:pt x="2290" y="2404"/>
                    <a:pt x="2290" y="2404"/>
                  </a:cubicBezTo>
                  <a:cubicBezTo>
                    <a:pt x="2290" y="2404"/>
                    <a:pt x="4376" y="203"/>
                    <a:pt x="360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8"/>
            <p:cNvSpPr/>
            <p:nvPr/>
          </p:nvSpPr>
          <p:spPr>
            <a:xfrm flipH="1">
              <a:off x="2844907" y="6804214"/>
              <a:ext cx="19221" cy="9379"/>
            </a:xfrm>
            <a:custGeom>
              <a:rect b="b" l="l" r="r" t="t"/>
              <a:pathLst>
                <a:path extrusionOk="0" h="81" w="166">
                  <a:moveTo>
                    <a:pt x="166" y="0"/>
                  </a:moveTo>
                  <a:cubicBezTo>
                    <a:pt x="166" y="0"/>
                    <a:pt x="98" y="30"/>
                    <a:pt x="1" y="81"/>
                  </a:cubicBezTo>
                  <a:lnTo>
                    <a:pt x="166" y="0"/>
                  </a:lnTo>
                  <a:close/>
                </a:path>
              </a:pathLst>
            </a:custGeom>
            <a:solidFill>
              <a:srgbClr val="B53E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8"/>
            <p:cNvSpPr/>
            <p:nvPr/>
          </p:nvSpPr>
          <p:spPr>
            <a:xfrm flipH="1">
              <a:off x="1856872" y="8313643"/>
              <a:ext cx="874909" cy="648308"/>
            </a:xfrm>
            <a:custGeom>
              <a:rect b="b" l="l" r="r" t="t"/>
              <a:pathLst>
                <a:path extrusionOk="0" h="5599" w="7556">
                  <a:moveTo>
                    <a:pt x="1" y="0"/>
                  </a:moveTo>
                  <a:lnTo>
                    <a:pt x="1" y="0"/>
                  </a:lnTo>
                  <a:cubicBezTo>
                    <a:pt x="1" y="1"/>
                    <a:pt x="221" y="5139"/>
                    <a:pt x="3141" y="5553"/>
                  </a:cubicBezTo>
                  <a:cubicBezTo>
                    <a:pt x="3356" y="5584"/>
                    <a:pt x="3557" y="5598"/>
                    <a:pt x="3744" y="5598"/>
                  </a:cubicBezTo>
                  <a:cubicBezTo>
                    <a:pt x="6098" y="5598"/>
                    <a:pt x="6315" y="3361"/>
                    <a:pt x="6315" y="3361"/>
                  </a:cubicBezTo>
                  <a:cubicBezTo>
                    <a:pt x="6315" y="3361"/>
                    <a:pt x="6442" y="3392"/>
                    <a:pt x="6616" y="3392"/>
                  </a:cubicBezTo>
                  <a:cubicBezTo>
                    <a:pt x="6925" y="3392"/>
                    <a:pt x="7385" y="3295"/>
                    <a:pt x="7556" y="2756"/>
                  </a:cubicBezTo>
                  <a:lnTo>
                    <a:pt x="7556" y="2756"/>
                  </a:lnTo>
                  <a:cubicBezTo>
                    <a:pt x="7556" y="2756"/>
                    <a:pt x="7205" y="2914"/>
                    <a:pt x="6725" y="2914"/>
                  </a:cubicBezTo>
                  <a:cubicBezTo>
                    <a:pt x="6386" y="2914"/>
                    <a:pt x="5982" y="2835"/>
                    <a:pt x="5592" y="2565"/>
                  </a:cubicBezTo>
                  <a:lnTo>
                    <a:pt x="5592" y="2565"/>
                  </a:lnTo>
                  <a:cubicBezTo>
                    <a:pt x="5592" y="2566"/>
                    <a:pt x="5766" y="4506"/>
                    <a:pt x="3748" y="4506"/>
                  </a:cubicBezTo>
                  <a:cubicBezTo>
                    <a:pt x="3682" y="4506"/>
                    <a:pt x="3614" y="4504"/>
                    <a:pt x="3543" y="4500"/>
                  </a:cubicBezTo>
                  <a:cubicBezTo>
                    <a:pt x="1308" y="4368"/>
                    <a:pt x="394" y="2036"/>
                    <a:pt x="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8"/>
            <p:cNvSpPr/>
            <p:nvPr/>
          </p:nvSpPr>
          <p:spPr>
            <a:xfrm flipH="1">
              <a:off x="2252875" y="9293336"/>
              <a:ext cx="323517" cy="793509"/>
            </a:xfrm>
            <a:custGeom>
              <a:rect b="b" l="l" r="r" t="t"/>
              <a:pathLst>
                <a:path extrusionOk="0" h="6853" w="2794">
                  <a:moveTo>
                    <a:pt x="1173" y="0"/>
                  </a:moveTo>
                  <a:cubicBezTo>
                    <a:pt x="1173" y="0"/>
                    <a:pt x="1350" y="2290"/>
                    <a:pt x="1355" y="5955"/>
                  </a:cubicBezTo>
                  <a:cubicBezTo>
                    <a:pt x="1355" y="5955"/>
                    <a:pt x="462" y="6671"/>
                    <a:pt x="0" y="6688"/>
                  </a:cubicBezTo>
                  <a:lnTo>
                    <a:pt x="119" y="6853"/>
                  </a:lnTo>
                  <a:lnTo>
                    <a:pt x="2739" y="6853"/>
                  </a:lnTo>
                  <a:lnTo>
                    <a:pt x="2794" y="6751"/>
                  </a:lnTo>
                  <a:cubicBezTo>
                    <a:pt x="2794" y="6751"/>
                    <a:pt x="1659" y="6412"/>
                    <a:pt x="1659" y="5938"/>
                  </a:cubicBezTo>
                  <a:cubicBezTo>
                    <a:pt x="1659" y="5460"/>
                    <a:pt x="1748" y="0"/>
                    <a:pt x="1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8"/>
            <p:cNvSpPr/>
            <p:nvPr/>
          </p:nvSpPr>
          <p:spPr>
            <a:xfrm flipH="1">
              <a:off x="1736692" y="7307059"/>
              <a:ext cx="947394" cy="850478"/>
            </a:xfrm>
            <a:custGeom>
              <a:rect b="b" l="l" r="r" t="t"/>
              <a:pathLst>
                <a:path extrusionOk="0" h="7345" w="8182">
                  <a:moveTo>
                    <a:pt x="1270" y="1"/>
                  </a:moveTo>
                  <a:cubicBezTo>
                    <a:pt x="1266" y="43"/>
                    <a:pt x="1033" y="3514"/>
                    <a:pt x="0" y="6773"/>
                  </a:cubicBezTo>
                  <a:lnTo>
                    <a:pt x="7162" y="7344"/>
                  </a:lnTo>
                  <a:cubicBezTo>
                    <a:pt x="7162" y="7344"/>
                    <a:pt x="6222" y="6667"/>
                    <a:pt x="6302" y="6464"/>
                  </a:cubicBezTo>
                  <a:cubicBezTo>
                    <a:pt x="6312" y="6441"/>
                    <a:pt x="6333" y="6430"/>
                    <a:pt x="6363" y="6430"/>
                  </a:cubicBezTo>
                  <a:cubicBezTo>
                    <a:pt x="6588" y="6430"/>
                    <a:pt x="7301" y="7018"/>
                    <a:pt x="7301" y="7018"/>
                  </a:cubicBezTo>
                  <a:cubicBezTo>
                    <a:pt x="7301" y="7018"/>
                    <a:pt x="6484" y="2070"/>
                    <a:pt x="6713" y="1795"/>
                  </a:cubicBezTo>
                  <a:cubicBezTo>
                    <a:pt x="6723" y="1783"/>
                    <a:pt x="6736" y="1777"/>
                    <a:pt x="6750" y="1777"/>
                  </a:cubicBezTo>
                  <a:cubicBezTo>
                    <a:pt x="7049" y="1777"/>
                    <a:pt x="8141" y="4390"/>
                    <a:pt x="8182" y="4487"/>
                  </a:cubicBezTo>
                  <a:cubicBezTo>
                    <a:pt x="7341" y="2108"/>
                    <a:pt x="6883" y="1258"/>
                    <a:pt x="6658" y="1258"/>
                  </a:cubicBezTo>
                  <a:cubicBezTo>
                    <a:pt x="6096" y="1258"/>
                    <a:pt x="6988" y="6565"/>
                    <a:pt x="6988" y="6565"/>
                  </a:cubicBezTo>
                  <a:cubicBezTo>
                    <a:pt x="6988" y="6565"/>
                    <a:pt x="5603" y="5312"/>
                    <a:pt x="5188" y="5312"/>
                  </a:cubicBezTo>
                  <a:cubicBezTo>
                    <a:pt x="5181" y="5312"/>
                    <a:pt x="5174" y="5312"/>
                    <a:pt x="5168" y="5313"/>
                  </a:cubicBezTo>
                  <a:cubicBezTo>
                    <a:pt x="4779" y="5359"/>
                    <a:pt x="6683" y="7090"/>
                    <a:pt x="6683" y="7090"/>
                  </a:cubicBezTo>
                  <a:lnTo>
                    <a:pt x="254" y="6464"/>
                  </a:lnTo>
                  <a:cubicBezTo>
                    <a:pt x="254" y="6464"/>
                    <a:pt x="1177" y="3010"/>
                    <a:pt x="127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8"/>
            <p:cNvSpPr/>
            <p:nvPr/>
          </p:nvSpPr>
          <p:spPr>
            <a:xfrm flipH="1">
              <a:off x="2946337" y="7362434"/>
              <a:ext cx="188738" cy="78969"/>
            </a:xfrm>
            <a:custGeom>
              <a:rect b="b" l="l" r="r" t="t"/>
              <a:pathLst>
                <a:path extrusionOk="0" h="682" w="1630">
                  <a:moveTo>
                    <a:pt x="9" y="0"/>
                  </a:moveTo>
                  <a:lnTo>
                    <a:pt x="0" y="114"/>
                  </a:lnTo>
                  <a:lnTo>
                    <a:pt x="1630" y="682"/>
                  </a:lnTo>
                  <a:lnTo>
                    <a:pt x="9" y="0"/>
                  </a:lnTo>
                  <a:close/>
                </a:path>
              </a:pathLst>
            </a:custGeom>
            <a:solidFill>
              <a:srgbClr val="F5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8"/>
            <p:cNvSpPr/>
            <p:nvPr/>
          </p:nvSpPr>
          <p:spPr>
            <a:xfrm flipH="1">
              <a:off x="2946337" y="7362434"/>
              <a:ext cx="188738" cy="78969"/>
            </a:xfrm>
            <a:custGeom>
              <a:rect b="b" l="l" r="r" t="t"/>
              <a:pathLst>
                <a:path extrusionOk="0" h="682" w="1630">
                  <a:moveTo>
                    <a:pt x="9" y="0"/>
                  </a:moveTo>
                  <a:lnTo>
                    <a:pt x="0" y="114"/>
                  </a:lnTo>
                  <a:lnTo>
                    <a:pt x="1630" y="682"/>
                  </a:lnTo>
                  <a:lnTo>
                    <a:pt x="9"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8"/>
            <p:cNvSpPr/>
            <p:nvPr/>
          </p:nvSpPr>
          <p:spPr>
            <a:xfrm flipH="1">
              <a:off x="2599085" y="7168024"/>
              <a:ext cx="210275" cy="147169"/>
            </a:xfrm>
            <a:custGeom>
              <a:rect b="b" l="l" r="r" t="t"/>
              <a:pathLst>
                <a:path extrusionOk="0" h="1271" w="1816">
                  <a:moveTo>
                    <a:pt x="916" y="1"/>
                  </a:moveTo>
                  <a:cubicBezTo>
                    <a:pt x="432" y="1"/>
                    <a:pt x="1" y="627"/>
                    <a:pt x="548" y="1099"/>
                  </a:cubicBezTo>
                  <a:cubicBezTo>
                    <a:pt x="686" y="1220"/>
                    <a:pt x="828" y="1270"/>
                    <a:pt x="959" y="1270"/>
                  </a:cubicBezTo>
                  <a:cubicBezTo>
                    <a:pt x="1461" y="1270"/>
                    <a:pt x="1816" y="533"/>
                    <a:pt x="1259" y="117"/>
                  </a:cubicBezTo>
                  <a:cubicBezTo>
                    <a:pt x="1150" y="36"/>
                    <a:pt x="1032" y="1"/>
                    <a:pt x="916"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8"/>
            <p:cNvSpPr/>
            <p:nvPr/>
          </p:nvSpPr>
          <p:spPr>
            <a:xfrm flipH="1">
              <a:off x="2975169" y="6991445"/>
              <a:ext cx="125169" cy="107800"/>
            </a:xfrm>
            <a:custGeom>
              <a:rect b="b" l="l" r="r" t="t"/>
              <a:pathLst>
                <a:path extrusionOk="0" h="931" w="1081">
                  <a:moveTo>
                    <a:pt x="165" y="0"/>
                  </a:moveTo>
                  <a:cubicBezTo>
                    <a:pt x="106" y="0"/>
                    <a:pt x="48" y="36"/>
                    <a:pt x="35" y="114"/>
                  </a:cubicBezTo>
                  <a:cubicBezTo>
                    <a:pt x="1" y="292"/>
                    <a:pt x="9" y="572"/>
                    <a:pt x="162" y="758"/>
                  </a:cubicBezTo>
                  <a:cubicBezTo>
                    <a:pt x="225" y="834"/>
                    <a:pt x="310" y="889"/>
                    <a:pt x="407" y="910"/>
                  </a:cubicBezTo>
                  <a:cubicBezTo>
                    <a:pt x="449" y="924"/>
                    <a:pt x="492" y="930"/>
                    <a:pt x="535" y="930"/>
                  </a:cubicBezTo>
                  <a:cubicBezTo>
                    <a:pt x="613" y="930"/>
                    <a:pt x="690" y="909"/>
                    <a:pt x="758" y="868"/>
                  </a:cubicBezTo>
                  <a:cubicBezTo>
                    <a:pt x="983" y="737"/>
                    <a:pt x="1055" y="436"/>
                    <a:pt x="1063" y="402"/>
                  </a:cubicBezTo>
                  <a:cubicBezTo>
                    <a:pt x="1080" y="303"/>
                    <a:pt x="1004" y="244"/>
                    <a:pt x="929" y="244"/>
                  </a:cubicBezTo>
                  <a:cubicBezTo>
                    <a:pt x="875" y="244"/>
                    <a:pt x="823" y="274"/>
                    <a:pt x="805" y="343"/>
                  </a:cubicBezTo>
                  <a:cubicBezTo>
                    <a:pt x="788" y="402"/>
                    <a:pt x="729" y="576"/>
                    <a:pt x="623" y="639"/>
                  </a:cubicBezTo>
                  <a:cubicBezTo>
                    <a:pt x="596" y="656"/>
                    <a:pt x="563" y="663"/>
                    <a:pt x="531" y="663"/>
                  </a:cubicBezTo>
                  <a:cubicBezTo>
                    <a:pt x="513" y="663"/>
                    <a:pt x="496" y="661"/>
                    <a:pt x="479" y="656"/>
                  </a:cubicBezTo>
                  <a:cubicBezTo>
                    <a:pt x="229" y="588"/>
                    <a:pt x="297" y="161"/>
                    <a:pt x="297" y="157"/>
                  </a:cubicBezTo>
                  <a:cubicBezTo>
                    <a:pt x="314" y="57"/>
                    <a:pt x="239"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8"/>
            <p:cNvSpPr/>
            <p:nvPr/>
          </p:nvSpPr>
          <p:spPr>
            <a:xfrm flipH="1">
              <a:off x="2759106" y="7070645"/>
              <a:ext cx="133853" cy="101200"/>
            </a:xfrm>
            <a:custGeom>
              <a:rect b="b" l="l" r="r" t="t"/>
              <a:pathLst>
                <a:path extrusionOk="0" h="874" w="1156">
                  <a:moveTo>
                    <a:pt x="215" y="0"/>
                  </a:moveTo>
                  <a:cubicBezTo>
                    <a:pt x="165" y="0"/>
                    <a:pt x="115" y="28"/>
                    <a:pt x="93" y="91"/>
                  </a:cubicBezTo>
                  <a:cubicBezTo>
                    <a:pt x="80" y="125"/>
                    <a:pt x="0" y="421"/>
                    <a:pt x="123" y="645"/>
                  </a:cubicBezTo>
                  <a:cubicBezTo>
                    <a:pt x="135" y="666"/>
                    <a:pt x="152" y="687"/>
                    <a:pt x="169" y="709"/>
                  </a:cubicBezTo>
                  <a:cubicBezTo>
                    <a:pt x="229" y="781"/>
                    <a:pt x="313" y="836"/>
                    <a:pt x="406" y="857"/>
                  </a:cubicBezTo>
                  <a:cubicBezTo>
                    <a:pt x="451" y="869"/>
                    <a:pt x="494" y="874"/>
                    <a:pt x="535" y="874"/>
                  </a:cubicBezTo>
                  <a:cubicBezTo>
                    <a:pt x="847" y="874"/>
                    <a:pt x="1052" y="558"/>
                    <a:pt x="1130" y="349"/>
                  </a:cubicBezTo>
                  <a:cubicBezTo>
                    <a:pt x="1156" y="281"/>
                    <a:pt x="1117" y="201"/>
                    <a:pt x="1050" y="180"/>
                  </a:cubicBezTo>
                  <a:cubicBezTo>
                    <a:pt x="1034" y="174"/>
                    <a:pt x="1019" y="171"/>
                    <a:pt x="1003" y="171"/>
                  </a:cubicBezTo>
                  <a:cubicBezTo>
                    <a:pt x="950" y="171"/>
                    <a:pt x="900" y="203"/>
                    <a:pt x="880" y="256"/>
                  </a:cubicBezTo>
                  <a:cubicBezTo>
                    <a:pt x="876" y="260"/>
                    <a:pt x="745" y="605"/>
                    <a:pt x="527" y="605"/>
                  </a:cubicBezTo>
                  <a:cubicBezTo>
                    <a:pt x="510" y="605"/>
                    <a:pt x="492" y="603"/>
                    <a:pt x="474" y="599"/>
                  </a:cubicBezTo>
                  <a:cubicBezTo>
                    <a:pt x="423" y="590"/>
                    <a:pt x="381" y="556"/>
                    <a:pt x="356" y="514"/>
                  </a:cubicBezTo>
                  <a:cubicBezTo>
                    <a:pt x="296" y="408"/>
                    <a:pt x="330" y="226"/>
                    <a:pt x="347" y="167"/>
                  </a:cubicBezTo>
                  <a:cubicBezTo>
                    <a:pt x="373" y="66"/>
                    <a:pt x="294"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8"/>
            <p:cNvSpPr/>
            <p:nvPr/>
          </p:nvSpPr>
          <p:spPr>
            <a:xfrm flipH="1">
              <a:off x="1965709" y="10086724"/>
              <a:ext cx="1521712" cy="81400"/>
            </a:xfrm>
            <a:custGeom>
              <a:rect b="b" l="l" r="r" t="t"/>
              <a:pathLst>
                <a:path extrusionOk="0" h="703" w="13142">
                  <a:moveTo>
                    <a:pt x="0" y="1"/>
                  </a:moveTo>
                  <a:cubicBezTo>
                    <a:pt x="3536" y="527"/>
                    <a:pt x="6174" y="702"/>
                    <a:pt x="8121" y="702"/>
                  </a:cubicBezTo>
                  <a:cubicBezTo>
                    <a:pt x="12015" y="702"/>
                    <a:pt x="13142" y="1"/>
                    <a:pt x="1314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8"/>
            <p:cNvSpPr/>
            <p:nvPr/>
          </p:nvSpPr>
          <p:spPr>
            <a:xfrm flipH="1">
              <a:off x="1737724" y="8261654"/>
              <a:ext cx="999499" cy="631055"/>
            </a:xfrm>
            <a:custGeom>
              <a:rect b="b" l="l" r="r" t="t"/>
              <a:pathLst>
                <a:path extrusionOk="0" h="5450" w="8632">
                  <a:moveTo>
                    <a:pt x="1" y="1"/>
                  </a:moveTo>
                  <a:cubicBezTo>
                    <a:pt x="26" y="437"/>
                    <a:pt x="86" y="873"/>
                    <a:pt x="170" y="1300"/>
                  </a:cubicBezTo>
                  <a:cubicBezTo>
                    <a:pt x="255" y="1732"/>
                    <a:pt x="369" y="2155"/>
                    <a:pt x="517" y="2570"/>
                  </a:cubicBezTo>
                  <a:cubicBezTo>
                    <a:pt x="666" y="2989"/>
                    <a:pt x="852" y="3387"/>
                    <a:pt x="1080" y="3768"/>
                  </a:cubicBezTo>
                  <a:cubicBezTo>
                    <a:pt x="1317" y="4140"/>
                    <a:pt x="1597" y="4496"/>
                    <a:pt x="1952" y="4771"/>
                  </a:cubicBezTo>
                  <a:cubicBezTo>
                    <a:pt x="2130" y="4911"/>
                    <a:pt x="2325" y="5033"/>
                    <a:pt x="2528" y="5131"/>
                  </a:cubicBezTo>
                  <a:cubicBezTo>
                    <a:pt x="2731" y="5228"/>
                    <a:pt x="2943" y="5296"/>
                    <a:pt x="3163" y="5342"/>
                  </a:cubicBezTo>
                  <a:lnTo>
                    <a:pt x="3489" y="5410"/>
                  </a:lnTo>
                  <a:cubicBezTo>
                    <a:pt x="3599" y="5427"/>
                    <a:pt x="3713" y="5431"/>
                    <a:pt x="3823" y="5440"/>
                  </a:cubicBezTo>
                  <a:cubicBezTo>
                    <a:pt x="3878" y="5446"/>
                    <a:pt x="3934" y="5449"/>
                    <a:pt x="3990" y="5449"/>
                  </a:cubicBezTo>
                  <a:cubicBezTo>
                    <a:pt x="4046" y="5449"/>
                    <a:pt x="4102" y="5446"/>
                    <a:pt x="4157" y="5440"/>
                  </a:cubicBezTo>
                  <a:lnTo>
                    <a:pt x="4327" y="5431"/>
                  </a:lnTo>
                  <a:cubicBezTo>
                    <a:pt x="4386" y="5427"/>
                    <a:pt x="4441" y="5414"/>
                    <a:pt x="4496" y="5401"/>
                  </a:cubicBezTo>
                  <a:cubicBezTo>
                    <a:pt x="4945" y="5317"/>
                    <a:pt x="5355" y="5088"/>
                    <a:pt x="5664" y="4745"/>
                  </a:cubicBezTo>
                  <a:cubicBezTo>
                    <a:pt x="5812" y="4576"/>
                    <a:pt x="5939" y="4390"/>
                    <a:pt x="6037" y="4183"/>
                  </a:cubicBezTo>
                  <a:cubicBezTo>
                    <a:pt x="6127" y="4006"/>
                    <a:pt x="6194" y="3816"/>
                    <a:pt x="6240" y="3618"/>
                  </a:cubicBezTo>
                  <a:lnTo>
                    <a:pt x="6240" y="3618"/>
                  </a:lnTo>
                  <a:cubicBezTo>
                    <a:pt x="6366" y="3636"/>
                    <a:pt x="6493" y="3645"/>
                    <a:pt x="6620" y="3645"/>
                  </a:cubicBezTo>
                  <a:cubicBezTo>
                    <a:pt x="6743" y="3645"/>
                    <a:pt x="6867" y="3637"/>
                    <a:pt x="6989" y="3620"/>
                  </a:cubicBezTo>
                  <a:cubicBezTo>
                    <a:pt x="7129" y="3594"/>
                    <a:pt x="7264" y="3552"/>
                    <a:pt x="7391" y="3484"/>
                  </a:cubicBezTo>
                  <a:cubicBezTo>
                    <a:pt x="7522" y="3416"/>
                    <a:pt x="7628" y="3306"/>
                    <a:pt x="7696" y="3175"/>
                  </a:cubicBezTo>
                  <a:cubicBezTo>
                    <a:pt x="7755" y="3036"/>
                    <a:pt x="7759" y="2879"/>
                    <a:pt x="7704" y="2735"/>
                  </a:cubicBezTo>
                  <a:cubicBezTo>
                    <a:pt x="7653" y="2608"/>
                    <a:pt x="7586" y="2485"/>
                    <a:pt x="7497" y="2375"/>
                  </a:cubicBezTo>
                  <a:cubicBezTo>
                    <a:pt x="7349" y="2187"/>
                    <a:pt x="7182" y="2018"/>
                    <a:pt x="6998" y="1868"/>
                  </a:cubicBezTo>
                  <a:lnTo>
                    <a:pt x="6998" y="1868"/>
                  </a:lnTo>
                  <a:cubicBezTo>
                    <a:pt x="7179" y="1821"/>
                    <a:pt x="7354" y="1753"/>
                    <a:pt x="7518" y="1664"/>
                  </a:cubicBezTo>
                  <a:cubicBezTo>
                    <a:pt x="7717" y="1563"/>
                    <a:pt x="7895" y="1431"/>
                    <a:pt x="8055" y="1279"/>
                  </a:cubicBezTo>
                  <a:cubicBezTo>
                    <a:pt x="8136" y="1203"/>
                    <a:pt x="8208" y="1118"/>
                    <a:pt x="8276" y="1029"/>
                  </a:cubicBezTo>
                  <a:cubicBezTo>
                    <a:pt x="8335" y="940"/>
                    <a:pt x="8394" y="847"/>
                    <a:pt x="8441" y="750"/>
                  </a:cubicBezTo>
                  <a:cubicBezTo>
                    <a:pt x="8538" y="551"/>
                    <a:pt x="8601" y="339"/>
                    <a:pt x="8631" y="124"/>
                  </a:cubicBezTo>
                  <a:lnTo>
                    <a:pt x="8631" y="124"/>
                  </a:lnTo>
                  <a:cubicBezTo>
                    <a:pt x="8589" y="335"/>
                    <a:pt x="8517" y="543"/>
                    <a:pt x="8415" y="733"/>
                  </a:cubicBezTo>
                  <a:cubicBezTo>
                    <a:pt x="8364" y="830"/>
                    <a:pt x="8305" y="919"/>
                    <a:pt x="8237" y="1004"/>
                  </a:cubicBezTo>
                  <a:cubicBezTo>
                    <a:pt x="8034" y="1254"/>
                    <a:pt x="7776" y="1457"/>
                    <a:pt x="7484" y="1592"/>
                  </a:cubicBezTo>
                  <a:cubicBezTo>
                    <a:pt x="7289" y="1685"/>
                    <a:pt x="7086" y="1753"/>
                    <a:pt x="6879" y="1795"/>
                  </a:cubicBezTo>
                  <a:lnTo>
                    <a:pt x="6773" y="1817"/>
                  </a:lnTo>
                  <a:lnTo>
                    <a:pt x="6853" y="1880"/>
                  </a:lnTo>
                  <a:cubicBezTo>
                    <a:pt x="7061" y="2045"/>
                    <a:pt x="7243" y="2236"/>
                    <a:pt x="7404" y="2443"/>
                  </a:cubicBezTo>
                  <a:cubicBezTo>
                    <a:pt x="7476" y="2545"/>
                    <a:pt x="7539" y="2659"/>
                    <a:pt x="7581" y="2777"/>
                  </a:cubicBezTo>
                  <a:cubicBezTo>
                    <a:pt x="7624" y="2887"/>
                    <a:pt x="7620" y="3010"/>
                    <a:pt x="7569" y="3120"/>
                  </a:cubicBezTo>
                  <a:cubicBezTo>
                    <a:pt x="7463" y="3332"/>
                    <a:pt x="7209" y="3438"/>
                    <a:pt x="6959" y="3476"/>
                  </a:cubicBezTo>
                  <a:cubicBezTo>
                    <a:pt x="6851" y="3492"/>
                    <a:pt x="6742" y="3500"/>
                    <a:pt x="6633" y="3500"/>
                  </a:cubicBezTo>
                  <a:cubicBezTo>
                    <a:pt x="6486" y="3500"/>
                    <a:pt x="6339" y="3485"/>
                    <a:pt x="6193" y="3459"/>
                  </a:cubicBezTo>
                  <a:lnTo>
                    <a:pt x="6117" y="3450"/>
                  </a:lnTo>
                  <a:lnTo>
                    <a:pt x="6104" y="3522"/>
                  </a:lnTo>
                  <a:cubicBezTo>
                    <a:pt x="6011" y="3937"/>
                    <a:pt x="5816" y="4322"/>
                    <a:pt x="5537" y="4640"/>
                  </a:cubicBezTo>
                  <a:cubicBezTo>
                    <a:pt x="5249" y="4953"/>
                    <a:pt x="4873" y="5160"/>
                    <a:pt x="4458" y="5241"/>
                  </a:cubicBezTo>
                  <a:cubicBezTo>
                    <a:pt x="4407" y="5253"/>
                    <a:pt x="4356" y="5262"/>
                    <a:pt x="4301" y="5270"/>
                  </a:cubicBezTo>
                  <a:lnTo>
                    <a:pt x="4145" y="5279"/>
                  </a:lnTo>
                  <a:cubicBezTo>
                    <a:pt x="4086" y="5286"/>
                    <a:pt x="4028" y="5289"/>
                    <a:pt x="3970" y="5289"/>
                  </a:cubicBezTo>
                  <a:cubicBezTo>
                    <a:pt x="3922" y="5289"/>
                    <a:pt x="3875" y="5287"/>
                    <a:pt x="3827" y="5283"/>
                  </a:cubicBezTo>
                  <a:cubicBezTo>
                    <a:pt x="3721" y="5274"/>
                    <a:pt x="3616" y="5270"/>
                    <a:pt x="3510" y="5253"/>
                  </a:cubicBezTo>
                  <a:lnTo>
                    <a:pt x="3192" y="5190"/>
                  </a:lnTo>
                  <a:cubicBezTo>
                    <a:pt x="2981" y="5152"/>
                    <a:pt x="2778" y="5084"/>
                    <a:pt x="2583" y="4995"/>
                  </a:cubicBezTo>
                  <a:cubicBezTo>
                    <a:pt x="2392" y="4902"/>
                    <a:pt x="2210" y="4788"/>
                    <a:pt x="2041" y="4657"/>
                  </a:cubicBezTo>
                  <a:cubicBezTo>
                    <a:pt x="1368" y="4127"/>
                    <a:pt x="919" y="3349"/>
                    <a:pt x="610" y="2540"/>
                  </a:cubicBezTo>
                  <a:cubicBezTo>
                    <a:pt x="302" y="1723"/>
                    <a:pt x="98" y="8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8"/>
            <p:cNvSpPr/>
            <p:nvPr/>
          </p:nvSpPr>
          <p:spPr>
            <a:xfrm flipH="1">
              <a:off x="2175414" y="8467990"/>
              <a:ext cx="96221" cy="72137"/>
            </a:xfrm>
            <a:custGeom>
              <a:rect b="b" l="l" r="r" t="t"/>
              <a:pathLst>
                <a:path extrusionOk="0" h="623" w="831">
                  <a:moveTo>
                    <a:pt x="1" y="1"/>
                  </a:moveTo>
                  <a:cubicBezTo>
                    <a:pt x="111" y="140"/>
                    <a:pt x="238" y="259"/>
                    <a:pt x="378" y="360"/>
                  </a:cubicBezTo>
                  <a:cubicBezTo>
                    <a:pt x="517" y="470"/>
                    <a:pt x="670" y="555"/>
                    <a:pt x="830" y="623"/>
                  </a:cubicBezTo>
                  <a:cubicBezTo>
                    <a:pt x="606" y="352"/>
                    <a:pt x="323" y="136"/>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8"/>
            <p:cNvSpPr/>
            <p:nvPr/>
          </p:nvSpPr>
          <p:spPr>
            <a:xfrm flipH="1">
              <a:off x="2089613" y="8347917"/>
              <a:ext cx="207959" cy="76074"/>
            </a:xfrm>
            <a:custGeom>
              <a:rect b="b" l="l" r="r" t="t"/>
              <a:pathLst>
                <a:path extrusionOk="0" h="657" w="1796">
                  <a:moveTo>
                    <a:pt x="1" y="1"/>
                  </a:moveTo>
                  <a:lnTo>
                    <a:pt x="1" y="1"/>
                  </a:lnTo>
                  <a:cubicBezTo>
                    <a:pt x="267" y="178"/>
                    <a:pt x="559" y="318"/>
                    <a:pt x="864" y="424"/>
                  </a:cubicBezTo>
                  <a:cubicBezTo>
                    <a:pt x="1165" y="534"/>
                    <a:pt x="1478" y="614"/>
                    <a:pt x="1795" y="657"/>
                  </a:cubicBezTo>
                  <a:cubicBezTo>
                    <a:pt x="1499" y="521"/>
                    <a:pt x="1203" y="411"/>
                    <a:pt x="906" y="305"/>
                  </a:cubicBezTo>
                  <a:cubicBezTo>
                    <a:pt x="606" y="200"/>
                    <a:pt x="310" y="9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38"/>
          <p:cNvGrpSpPr/>
          <p:nvPr/>
        </p:nvGrpSpPr>
        <p:grpSpPr>
          <a:xfrm>
            <a:off x="5974193" y="3424002"/>
            <a:ext cx="2151657" cy="1136844"/>
            <a:chOff x="-4253125" y="5346992"/>
            <a:chExt cx="4253127" cy="2247172"/>
          </a:xfrm>
        </p:grpSpPr>
        <p:sp>
          <p:nvSpPr>
            <p:cNvPr id="710" name="Google Shape;710;p38"/>
            <p:cNvSpPr/>
            <p:nvPr/>
          </p:nvSpPr>
          <p:spPr>
            <a:xfrm>
              <a:off x="-4253125" y="5346992"/>
              <a:ext cx="4253127" cy="2247172"/>
            </a:xfrm>
            <a:custGeom>
              <a:rect b="b" l="l" r="r" t="t"/>
              <a:pathLst>
                <a:path extrusionOk="0" h="16480" w="31191">
                  <a:moveTo>
                    <a:pt x="14964" y="0"/>
                  </a:moveTo>
                  <a:cubicBezTo>
                    <a:pt x="14732" y="0"/>
                    <a:pt x="14493" y="18"/>
                    <a:pt x="14246" y="55"/>
                  </a:cubicBezTo>
                  <a:cubicBezTo>
                    <a:pt x="9285" y="803"/>
                    <a:pt x="10320" y="6350"/>
                    <a:pt x="10320" y="6350"/>
                  </a:cubicBezTo>
                  <a:cubicBezTo>
                    <a:pt x="10320" y="6350"/>
                    <a:pt x="9122" y="4475"/>
                    <a:pt x="7334" y="4475"/>
                  </a:cubicBezTo>
                  <a:cubicBezTo>
                    <a:pt x="6943" y="4475"/>
                    <a:pt x="6525" y="4564"/>
                    <a:pt x="6084" y="4782"/>
                  </a:cubicBezTo>
                  <a:cubicBezTo>
                    <a:pt x="3627" y="6001"/>
                    <a:pt x="5398" y="8980"/>
                    <a:pt x="5398" y="8980"/>
                  </a:cubicBezTo>
                  <a:cubicBezTo>
                    <a:pt x="4989" y="8788"/>
                    <a:pt x="4536" y="8697"/>
                    <a:pt x="4089" y="8697"/>
                  </a:cubicBezTo>
                  <a:cubicBezTo>
                    <a:pt x="1982" y="8697"/>
                    <a:pt x="1" y="10704"/>
                    <a:pt x="3362" y="13477"/>
                  </a:cubicBezTo>
                  <a:cubicBezTo>
                    <a:pt x="6699" y="16230"/>
                    <a:pt x="13291" y="16480"/>
                    <a:pt x="15569" y="16480"/>
                  </a:cubicBezTo>
                  <a:cubicBezTo>
                    <a:pt x="16073" y="16480"/>
                    <a:pt x="16366" y="16467"/>
                    <a:pt x="16366" y="16467"/>
                  </a:cubicBezTo>
                  <a:cubicBezTo>
                    <a:pt x="16478" y="16469"/>
                    <a:pt x="16591" y="16470"/>
                    <a:pt x="16703" y="16470"/>
                  </a:cubicBezTo>
                  <a:cubicBezTo>
                    <a:pt x="23591" y="16470"/>
                    <a:pt x="31190" y="12683"/>
                    <a:pt x="28791" y="7750"/>
                  </a:cubicBezTo>
                  <a:cubicBezTo>
                    <a:pt x="27835" y="5779"/>
                    <a:pt x="26369" y="5194"/>
                    <a:pt x="24968" y="5194"/>
                  </a:cubicBezTo>
                  <a:cubicBezTo>
                    <a:pt x="22926" y="5194"/>
                    <a:pt x="21020" y="6435"/>
                    <a:pt x="21020" y="6435"/>
                  </a:cubicBezTo>
                  <a:cubicBezTo>
                    <a:pt x="21020" y="6435"/>
                    <a:pt x="19380" y="0"/>
                    <a:pt x="14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8"/>
            <p:cNvSpPr/>
            <p:nvPr/>
          </p:nvSpPr>
          <p:spPr>
            <a:xfrm>
              <a:off x="-3652466" y="6589082"/>
              <a:ext cx="3223900" cy="819781"/>
            </a:xfrm>
            <a:custGeom>
              <a:rect b="b" l="l" r="r" t="t"/>
              <a:pathLst>
                <a:path extrusionOk="0" h="6012" w="23643">
                  <a:moveTo>
                    <a:pt x="21625" y="0"/>
                  </a:moveTo>
                  <a:cubicBezTo>
                    <a:pt x="21437" y="0"/>
                    <a:pt x="21257" y="18"/>
                    <a:pt x="21093" y="55"/>
                  </a:cubicBezTo>
                  <a:cubicBezTo>
                    <a:pt x="20276" y="243"/>
                    <a:pt x="19598" y="753"/>
                    <a:pt x="18958" y="1263"/>
                  </a:cubicBezTo>
                  <a:cubicBezTo>
                    <a:pt x="18317" y="1773"/>
                    <a:pt x="17666" y="2306"/>
                    <a:pt x="16872" y="2555"/>
                  </a:cubicBezTo>
                  <a:cubicBezTo>
                    <a:pt x="16473" y="2681"/>
                    <a:pt x="16063" y="2730"/>
                    <a:pt x="15645" y="2730"/>
                  </a:cubicBezTo>
                  <a:cubicBezTo>
                    <a:pt x="14186" y="2730"/>
                    <a:pt x="12638" y="2131"/>
                    <a:pt x="11160" y="2131"/>
                  </a:cubicBezTo>
                  <a:cubicBezTo>
                    <a:pt x="10876" y="2131"/>
                    <a:pt x="10594" y="2153"/>
                    <a:pt x="10317" y="2206"/>
                  </a:cubicBezTo>
                  <a:cubicBezTo>
                    <a:pt x="9109" y="2436"/>
                    <a:pt x="8074" y="3237"/>
                    <a:pt x="6836" y="3302"/>
                  </a:cubicBezTo>
                  <a:cubicBezTo>
                    <a:pt x="6781" y="3305"/>
                    <a:pt x="6727" y="3306"/>
                    <a:pt x="6672" y="3306"/>
                  </a:cubicBezTo>
                  <a:cubicBezTo>
                    <a:pt x="5523" y="3306"/>
                    <a:pt x="4413" y="2708"/>
                    <a:pt x="3278" y="2386"/>
                  </a:cubicBezTo>
                  <a:cubicBezTo>
                    <a:pt x="2916" y="2282"/>
                    <a:pt x="2514" y="2224"/>
                    <a:pt x="2117" y="2224"/>
                  </a:cubicBezTo>
                  <a:cubicBezTo>
                    <a:pt x="1215" y="2224"/>
                    <a:pt x="338" y="2523"/>
                    <a:pt x="0" y="3260"/>
                  </a:cubicBezTo>
                  <a:cubicBezTo>
                    <a:pt x="0" y="3260"/>
                    <a:pt x="4432" y="5879"/>
                    <a:pt x="11858" y="6009"/>
                  </a:cubicBezTo>
                  <a:cubicBezTo>
                    <a:pt x="11969" y="6011"/>
                    <a:pt x="12079" y="6012"/>
                    <a:pt x="12189" y="6012"/>
                  </a:cubicBezTo>
                  <a:cubicBezTo>
                    <a:pt x="19397" y="6012"/>
                    <a:pt x="23110" y="1725"/>
                    <a:pt x="23642" y="853"/>
                  </a:cubicBezTo>
                  <a:cubicBezTo>
                    <a:pt x="23235" y="291"/>
                    <a:pt x="22373" y="0"/>
                    <a:pt x="21625" y="0"/>
                  </a:cubicBezTo>
                  <a:close/>
                </a:path>
              </a:pathLst>
            </a:custGeom>
            <a:solidFill>
              <a:srgbClr val="42C0C8">
                <a:alpha val="74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 name="Google Shape;712;p38"/>
          <p:cNvGrpSpPr/>
          <p:nvPr/>
        </p:nvGrpSpPr>
        <p:grpSpPr>
          <a:xfrm>
            <a:off x="774712" y="599645"/>
            <a:ext cx="1420536" cy="1425236"/>
            <a:chOff x="-721150" y="1037700"/>
            <a:chExt cx="1959090" cy="1965572"/>
          </a:xfrm>
        </p:grpSpPr>
        <p:sp>
          <p:nvSpPr>
            <p:cNvPr id="713" name="Google Shape;713;p38"/>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8"/>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8"/>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8"/>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8"/>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8"/>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8"/>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8"/>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8"/>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8"/>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8"/>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8"/>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8"/>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8"/>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8"/>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8"/>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8"/>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8"/>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8"/>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8"/>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8"/>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8"/>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8"/>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8"/>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8"/>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8"/>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8"/>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8"/>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830" name="Shape 17830"/>
        <p:cNvGrpSpPr/>
        <p:nvPr/>
      </p:nvGrpSpPr>
      <p:grpSpPr>
        <a:xfrm>
          <a:off x="0" y="0"/>
          <a:ext cx="0" cy="0"/>
          <a:chOff x="0" y="0"/>
          <a:chExt cx="0" cy="0"/>
        </a:xfrm>
      </p:grpSpPr>
      <p:sp>
        <p:nvSpPr>
          <p:cNvPr id="17831" name="Google Shape;17831;p83"/>
          <p:cNvSpPr txBox="1"/>
          <p:nvPr/>
        </p:nvSpPr>
        <p:spPr>
          <a:xfrm>
            <a:off x="1784118" y="1741020"/>
            <a:ext cx="3999600" cy="5679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7832" name="Google Shape;17832;p83"/>
          <p:cNvSpPr txBox="1"/>
          <p:nvPr/>
        </p:nvSpPr>
        <p:spPr>
          <a:xfrm>
            <a:off x="2189920" y="5958765"/>
            <a:ext cx="3132900" cy="5679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grpSp>
        <p:nvGrpSpPr>
          <p:cNvPr id="17833" name="Google Shape;17833;p83"/>
          <p:cNvGrpSpPr/>
          <p:nvPr/>
        </p:nvGrpSpPr>
        <p:grpSpPr>
          <a:xfrm>
            <a:off x="5736787" y="2543263"/>
            <a:ext cx="304366" cy="374922"/>
            <a:chOff x="1765162" y="3346789"/>
            <a:chExt cx="292801" cy="359258"/>
          </a:xfrm>
        </p:grpSpPr>
        <p:sp>
          <p:nvSpPr>
            <p:cNvPr id="17834" name="Google Shape;17834;p83"/>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3"/>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3"/>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3"/>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3"/>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3"/>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3"/>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3"/>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83"/>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83"/>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3"/>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83"/>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83"/>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3"/>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3"/>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9" name="Google Shape;17849;p83"/>
          <p:cNvGrpSpPr/>
          <p:nvPr/>
        </p:nvGrpSpPr>
        <p:grpSpPr>
          <a:xfrm>
            <a:off x="3434076" y="3528735"/>
            <a:ext cx="373177" cy="309229"/>
            <a:chOff x="3077632" y="2445004"/>
            <a:chExt cx="358996" cy="296309"/>
          </a:xfrm>
        </p:grpSpPr>
        <p:sp>
          <p:nvSpPr>
            <p:cNvPr id="17850" name="Google Shape;17850;p83"/>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3"/>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3"/>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3"/>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3"/>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3"/>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83"/>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83"/>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3"/>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3"/>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3"/>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3"/>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3"/>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3"/>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3"/>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83"/>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3"/>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3"/>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3"/>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3"/>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3"/>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3"/>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3"/>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3"/>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3"/>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3"/>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6" name="Google Shape;17876;p83"/>
          <p:cNvGrpSpPr/>
          <p:nvPr/>
        </p:nvGrpSpPr>
        <p:grpSpPr>
          <a:xfrm>
            <a:off x="2974205" y="3514935"/>
            <a:ext cx="373422" cy="337102"/>
            <a:chOff x="2635237" y="2431780"/>
            <a:chExt cx="359232" cy="323018"/>
          </a:xfrm>
        </p:grpSpPr>
        <p:sp>
          <p:nvSpPr>
            <p:cNvPr id="17877" name="Google Shape;17877;p83"/>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83"/>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83"/>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3"/>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3"/>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3"/>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3"/>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3"/>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3"/>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3"/>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3"/>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3"/>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3"/>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3"/>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3"/>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2" name="Google Shape;17892;p83"/>
          <p:cNvGrpSpPr/>
          <p:nvPr/>
        </p:nvGrpSpPr>
        <p:grpSpPr>
          <a:xfrm>
            <a:off x="6091218" y="3483920"/>
            <a:ext cx="387930" cy="374594"/>
            <a:chOff x="4011651" y="3768132"/>
            <a:chExt cx="373189" cy="358944"/>
          </a:xfrm>
        </p:grpSpPr>
        <p:sp>
          <p:nvSpPr>
            <p:cNvPr id="17893" name="Google Shape;17893;p83"/>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3"/>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3"/>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3"/>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83"/>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83"/>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3"/>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3"/>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3"/>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3"/>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03" name="Google Shape;17903;p83"/>
          <p:cNvGrpSpPr/>
          <p:nvPr/>
        </p:nvGrpSpPr>
        <p:grpSpPr>
          <a:xfrm>
            <a:off x="2510933" y="3024257"/>
            <a:ext cx="379410" cy="374703"/>
            <a:chOff x="2189568" y="1961603"/>
            <a:chExt cx="364993" cy="359049"/>
          </a:xfrm>
        </p:grpSpPr>
        <p:sp>
          <p:nvSpPr>
            <p:cNvPr id="17904" name="Google Shape;17904;p83"/>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3"/>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3"/>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3"/>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83"/>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3"/>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3"/>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3"/>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3"/>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83"/>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83"/>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3"/>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3"/>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3"/>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3"/>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3"/>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0" name="Google Shape;17920;p83"/>
          <p:cNvGrpSpPr/>
          <p:nvPr/>
        </p:nvGrpSpPr>
        <p:grpSpPr>
          <a:xfrm>
            <a:off x="2514580" y="3502611"/>
            <a:ext cx="393373" cy="361422"/>
            <a:chOff x="2193077" y="2419971"/>
            <a:chExt cx="378426" cy="346323"/>
          </a:xfrm>
        </p:grpSpPr>
        <p:sp>
          <p:nvSpPr>
            <p:cNvPr id="17921" name="Google Shape;17921;p83"/>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3"/>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3"/>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3"/>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3"/>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3"/>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3"/>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3"/>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3"/>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3"/>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3"/>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3"/>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83"/>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83"/>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3"/>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3"/>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3"/>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3"/>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3"/>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3"/>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3"/>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2" name="Google Shape;17942;p83"/>
          <p:cNvGrpSpPr/>
          <p:nvPr/>
        </p:nvGrpSpPr>
        <p:grpSpPr>
          <a:xfrm>
            <a:off x="1130533" y="3984544"/>
            <a:ext cx="287735" cy="383147"/>
            <a:chOff x="861622" y="2881770"/>
            <a:chExt cx="276802" cy="367140"/>
          </a:xfrm>
        </p:grpSpPr>
        <p:sp>
          <p:nvSpPr>
            <p:cNvPr id="17943" name="Google Shape;17943;p83"/>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83"/>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3"/>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3"/>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3"/>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3"/>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3"/>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3"/>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3"/>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3"/>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3"/>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3"/>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3"/>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3"/>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3"/>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3"/>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3"/>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3"/>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83"/>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83"/>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3"/>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3"/>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5" name="Google Shape;17965;p83"/>
          <p:cNvGrpSpPr/>
          <p:nvPr/>
        </p:nvGrpSpPr>
        <p:grpSpPr>
          <a:xfrm>
            <a:off x="4359804" y="3984462"/>
            <a:ext cx="384037" cy="383147"/>
            <a:chOff x="3968184" y="2881691"/>
            <a:chExt cx="369444" cy="367140"/>
          </a:xfrm>
        </p:grpSpPr>
        <p:sp>
          <p:nvSpPr>
            <p:cNvPr id="17966" name="Google Shape;17966;p83"/>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83"/>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3"/>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3"/>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3"/>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3"/>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3"/>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3"/>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3"/>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3"/>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83"/>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83"/>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3"/>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3"/>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3"/>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3"/>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83"/>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83"/>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3"/>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3"/>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3"/>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3"/>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3"/>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3"/>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0" name="Google Shape;17990;p83"/>
          <p:cNvGrpSpPr/>
          <p:nvPr/>
        </p:nvGrpSpPr>
        <p:grpSpPr>
          <a:xfrm>
            <a:off x="3887468" y="3984872"/>
            <a:ext cx="386160" cy="382819"/>
            <a:chOff x="3513796" y="2882084"/>
            <a:chExt cx="371487" cy="366826"/>
          </a:xfrm>
        </p:grpSpPr>
        <p:sp>
          <p:nvSpPr>
            <p:cNvPr id="17991" name="Google Shape;17991;p83"/>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3"/>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3"/>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3"/>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83"/>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83"/>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3"/>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3"/>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3"/>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3"/>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3"/>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3"/>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3"/>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3"/>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83"/>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83"/>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83"/>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3"/>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3"/>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3"/>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3"/>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3"/>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3"/>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3"/>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83"/>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83"/>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3"/>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3"/>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3"/>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3"/>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3"/>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3"/>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3"/>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3"/>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3"/>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3"/>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3"/>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3"/>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83"/>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83"/>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3"/>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3"/>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3"/>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83"/>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83"/>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3"/>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3"/>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3"/>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83"/>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40" name="Google Shape;18040;p83"/>
          <p:cNvGrpSpPr/>
          <p:nvPr/>
        </p:nvGrpSpPr>
        <p:grpSpPr>
          <a:xfrm>
            <a:off x="1142999" y="2542816"/>
            <a:ext cx="348244" cy="374895"/>
            <a:chOff x="873615" y="1500275"/>
            <a:chExt cx="335011" cy="359232"/>
          </a:xfrm>
        </p:grpSpPr>
        <p:sp>
          <p:nvSpPr>
            <p:cNvPr id="18041" name="Google Shape;18041;p83"/>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3"/>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3"/>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3"/>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3"/>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3"/>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3"/>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3"/>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3"/>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3"/>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3"/>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2" name="Google Shape;18052;p83"/>
          <p:cNvGrpSpPr/>
          <p:nvPr/>
        </p:nvGrpSpPr>
        <p:grpSpPr>
          <a:xfrm>
            <a:off x="6109975" y="2543208"/>
            <a:ext cx="350476" cy="374977"/>
            <a:chOff x="2202058" y="3346737"/>
            <a:chExt cx="337158" cy="359311"/>
          </a:xfrm>
        </p:grpSpPr>
        <p:sp>
          <p:nvSpPr>
            <p:cNvPr id="18053" name="Google Shape;18053;p83"/>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3"/>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3"/>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3"/>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83"/>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83"/>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3"/>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3"/>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3"/>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2" name="Google Shape;18062;p83"/>
          <p:cNvGrpSpPr/>
          <p:nvPr/>
        </p:nvGrpSpPr>
        <p:grpSpPr>
          <a:xfrm>
            <a:off x="6098502" y="4044650"/>
            <a:ext cx="373422" cy="319394"/>
            <a:chOff x="2223059" y="3818172"/>
            <a:chExt cx="359232" cy="306050"/>
          </a:xfrm>
        </p:grpSpPr>
        <p:sp>
          <p:nvSpPr>
            <p:cNvPr id="18063" name="Google Shape;18063;p83"/>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3"/>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3"/>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3"/>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3"/>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3"/>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3"/>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3"/>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3"/>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2" name="Google Shape;18072;p83"/>
          <p:cNvGrpSpPr/>
          <p:nvPr/>
        </p:nvGrpSpPr>
        <p:grpSpPr>
          <a:xfrm>
            <a:off x="2029042" y="3055792"/>
            <a:ext cx="393373" cy="311524"/>
            <a:chOff x="1725989" y="1991820"/>
            <a:chExt cx="378426" cy="298509"/>
          </a:xfrm>
        </p:grpSpPr>
        <p:sp>
          <p:nvSpPr>
            <p:cNvPr id="18073" name="Google Shape;18073;p83"/>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3"/>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3"/>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83"/>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83"/>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3"/>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3"/>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3"/>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3"/>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3"/>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3"/>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3"/>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5" name="Google Shape;18085;p83"/>
          <p:cNvGrpSpPr/>
          <p:nvPr/>
        </p:nvGrpSpPr>
        <p:grpSpPr>
          <a:xfrm>
            <a:off x="5687394" y="4017078"/>
            <a:ext cx="382513" cy="374731"/>
            <a:chOff x="1768409" y="3791751"/>
            <a:chExt cx="367978" cy="359075"/>
          </a:xfrm>
        </p:grpSpPr>
        <p:sp>
          <p:nvSpPr>
            <p:cNvPr id="18086" name="Google Shape;18086;p83"/>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3"/>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3"/>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3"/>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83"/>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83"/>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3"/>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3"/>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3"/>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3"/>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3"/>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3"/>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3"/>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9" name="Google Shape;18099;p83"/>
          <p:cNvGrpSpPr/>
          <p:nvPr/>
        </p:nvGrpSpPr>
        <p:grpSpPr>
          <a:xfrm>
            <a:off x="4811675" y="3508104"/>
            <a:ext cx="372905" cy="374977"/>
            <a:chOff x="2668963" y="3791306"/>
            <a:chExt cx="358735" cy="359311"/>
          </a:xfrm>
        </p:grpSpPr>
        <p:sp>
          <p:nvSpPr>
            <p:cNvPr id="18100" name="Google Shape;18100;p83"/>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3"/>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3"/>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3"/>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3"/>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3"/>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83"/>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3"/>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3"/>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3"/>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3"/>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3"/>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83"/>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83"/>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3"/>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3"/>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6" name="Google Shape;18116;p83"/>
          <p:cNvGrpSpPr/>
          <p:nvPr/>
        </p:nvGrpSpPr>
        <p:grpSpPr>
          <a:xfrm>
            <a:off x="1118121" y="3059318"/>
            <a:ext cx="378267" cy="304446"/>
            <a:chOff x="849682" y="1995198"/>
            <a:chExt cx="363893" cy="291727"/>
          </a:xfrm>
        </p:grpSpPr>
        <p:sp>
          <p:nvSpPr>
            <p:cNvPr id="18117" name="Google Shape;18117;p83"/>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3"/>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3"/>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3"/>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3"/>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3"/>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3"/>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3"/>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3"/>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3"/>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3"/>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3"/>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3"/>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3"/>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3"/>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83"/>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83"/>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3"/>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5" name="Google Shape;18135;p83"/>
          <p:cNvGrpSpPr/>
          <p:nvPr/>
        </p:nvGrpSpPr>
        <p:grpSpPr>
          <a:xfrm>
            <a:off x="3421391" y="3053962"/>
            <a:ext cx="393128" cy="315213"/>
            <a:chOff x="3065430" y="1990066"/>
            <a:chExt cx="378190" cy="302044"/>
          </a:xfrm>
        </p:grpSpPr>
        <p:sp>
          <p:nvSpPr>
            <p:cNvPr id="18136" name="Google Shape;18136;p83"/>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3"/>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3"/>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3"/>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3"/>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3"/>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3"/>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3"/>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3"/>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3"/>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3"/>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7" name="Google Shape;18147;p83"/>
          <p:cNvGrpSpPr/>
          <p:nvPr/>
        </p:nvGrpSpPr>
        <p:grpSpPr>
          <a:xfrm>
            <a:off x="5719954" y="3508213"/>
            <a:ext cx="361227" cy="374949"/>
            <a:chOff x="3568234" y="3791410"/>
            <a:chExt cx="347501" cy="359284"/>
          </a:xfrm>
        </p:grpSpPr>
        <p:sp>
          <p:nvSpPr>
            <p:cNvPr id="18148" name="Google Shape;18148;p83"/>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83"/>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3"/>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3"/>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83"/>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3"/>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3"/>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3"/>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3"/>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3"/>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3"/>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9" name="Google Shape;18159;p83"/>
          <p:cNvGrpSpPr/>
          <p:nvPr/>
        </p:nvGrpSpPr>
        <p:grpSpPr>
          <a:xfrm>
            <a:off x="2064318" y="2543663"/>
            <a:ext cx="360710" cy="374047"/>
            <a:chOff x="1759925" y="1501087"/>
            <a:chExt cx="347004" cy="358420"/>
          </a:xfrm>
        </p:grpSpPr>
        <p:sp>
          <p:nvSpPr>
            <p:cNvPr id="18160" name="Google Shape;18160;p83"/>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3"/>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83"/>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3"/>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3"/>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3"/>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3"/>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3"/>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3"/>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83"/>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83"/>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3"/>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83"/>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83"/>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3"/>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3"/>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3"/>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3"/>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3"/>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3"/>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3"/>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83"/>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83"/>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3"/>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3"/>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3"/>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3"/>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7" name="Google Shape;18187;p83"/>
          <p:cNvGrpSpPr/>
          <p:nvPr/>
        </p:nvGrpSpPr>
        <p:grpSpPr>
          <a:xfrm>
            <a:off x="3893184" y="3496025"/>
            <a:ext cx="374456" cy="374977"/>
            <a:chOff x="3519295" y="2413660"/>
            <a:chExt cx="360227" cy="359311"/>
          </a:xfrm>
        </p:grpSpPr>
        <p:sp>
          <p:nvSpPr>
            <p:cNvPr id="18188" name="Google Shape;18188;p83"/>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3"/>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3"/>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3"/>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3"/>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83"/>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83"/>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3"/>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3"/>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3"/>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83"/>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3"/>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3"/>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83"/>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83"/>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3"/>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3"/>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83"/>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3"/>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3"/>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3"/>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3"/>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3"/>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3"/>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3"/>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3"/>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83"/>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83"/>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3"/>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3"/>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3"/>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3"/>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3"/>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83"/>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83"/>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3" name="Google Shape;18223;p83"/>
          <p:cNvGrpSpPr/>
          <p:nvPr/>
        </p:nvGrpSpPr>
        <p:grpSpPr>
          <a:xfrm>
            <a:off x="5231933" y="4073398"/>
            <a:ext cx="373177" cy="261707"/>
            <a:chOff x="1330255" y="3845718"/>
            <a:chExt cx="358996" cy="250774"/>
          </a:xfrm>
        </p:grpSpPr>
        <p:sp>
          <p:nvSpPr>
            <p:cNvPr id="18224" name="Google Shape;18224;p83"/>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3"/>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3"/>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3"/>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3"/>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83"/>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83"/>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3"/>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3"/>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3"/>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4" name="Google Shape;18234;p83"/>
          <p:cNvGrpSpPr/>
          <p:nvPr/>
        </p:nvGrpSpPr>
        <p:grpSpPr>
          <a:xfrm>
            <a:off x="5248924" y="3508186"/>
            <a:ext cx="388175" cy="374977"/>
            <a:chOff x="3115103" y="3791384"/>
            <a:chExt cx="373424" cy="359311"/>
          </a:xfrm>
        </p:grpSpPr>
        <p:sp>
          <p:nvSpPr>
            <p:cNvPr id="18235" name="Google Shape;18235;p83"/>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83"/>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3"/>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3"/>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3"/>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3"/>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83"/>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83"/>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83"/>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3"/>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3"/>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3"/>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3"/>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83"/>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9" name="Google Shape;18249;p83"/>
          <p:cNvGrpSpPr/>
          <p:nvPr/>
        </p:nvGrpSpPr>
        <p:grpSpPr>
          <a:xfrm>
            <a:off x="4794413" y="4018007"/>
            <a:ext cx="393128" cy="372626"/>
            <a:chOff x="883853" y="3792641"/>
            <a:chExt cx="378190" cy="357059"/>
          </a:xfrm>
        </p:grpSpPr>
        <p:sp>
          <p:nvSpPr>
            <p:cNvPr id="18250" name="Google Shape;18250;p83"/>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3"/>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3"/>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83"/>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83"/>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83"/>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3"/>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3"/>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3"/>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83"/>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83"/>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3"/>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83"/>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83"/>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3"/>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3"/>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3"/>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3"/>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3"/>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3"/>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83"/>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83"/>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83"/>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83"/>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3"/>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3"/>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6" name="Google Shape;18276;p83"/>
          <p:cNvGrpSpPr/>
          <p:nvPr/>
        </p:nvGrpSpPr>
        <p:grpSpPr>
          <a:xfrm>
            <a:off x="4324474" y="3570272"/>
            <a:ext cx="417054" cy="223368"/>
            <a:chOff x="3934196" y="2484805"/>
            <a:chExt cx="401207" cy="214036"/>
          </a:xfrm>
        </p:grpSpPr>
        <p:sp>
          <p:nvSpPr>
            <p:cNvPr id="18277" name="Google Shape;18277;p83"/>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83"/>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3"/>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3"/>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3"/>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2" name="Google Shape;18282;p83"/>
          <p:cNvGrpSpPr/>
          <p:nvPr/>
        </p:nvGrpSpPr>
        <p:grpSpPr>
          <a:xfrm>
            <a:off x="4392767" y="2542734"/>
            <a:ext cx="356001" cy="374895"/>
            <a:chOff x="3999894" y="1500197"/>
            <a:chExt cx="342474" cy="359232"/>
          </a:xfrm>
        </p:grpSpPr>
        <p:sp>
          <p:nvSpPr>
            <p:cNvPr id="18283" name="Google Shape;18283;p83"/>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83"/>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3"/>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83"/>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83"/>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83"/>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3"/>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3"/>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83"/>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83"/>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3" name="Google Shape;18293;p83"/>
          <p:cNvGrpSpPr/>
          <p:nvPr/>
        </p:nvGrpSpPr>
        <p:grpSpPr>
          <a:xfrm>
            <a:off x="2556906" y="3984954"/>
            <a:ext cx="241789" cy="382737"/>
            <a:chOff x="2233795" y="2882162"/>
            <a:chExt cx="232601" cy="366747"/>
          </a:xfrm>
        </p:grpSpPr>
        <p:sp>
          <p:nvSpPr>
            <p:cNvPr id="18294" name="Google Shape;18294;p83"/>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83"/>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83"/>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83"/>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3"/>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3"/>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83"/>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83"/>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3"/>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3"/>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83"/>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83"/>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83"/>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83"/>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3"/>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3"/>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3"/>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3"/>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2" name="Google Shape;18312;p83"/>
          <p:cNvGrpSpPr/>
          <p:nvPr/>
        </p:nvGrpSpPr>
        <p:grpSpPr>
          <a:xfrm>
            <a:off x="5697384" y="3119458"/>
            <a:ext cx="376307" cy="254821"/>
            <a:chOff x="3523772" y="3404422"/>
            <a:chExt cx="362008" cy="244175"/>
          </a:xfrm>
        </p:grpSpPr>
        <p:sp>
          <p:nvSpPr>
            <p:cNvPr id="18313" name="Google Shape;18313;p83"/>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83"/>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83"/>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3"/>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3"/>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83"/>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83"/>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83"/>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83"/>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83"/>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83"/>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83"/>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83"/>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83"/>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83"/>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8" name="Google Shape;18328;p83"/>
          <p:cNvGrpSpPr/>
          <p:nvPr/>
        </p:nvGrpSpPr>
        <p:grpSpPr>
          <a:xfrm>
            <a:off x="3905378" y="3040653"/>
            <a:ext cx="373422" cy="342130"/>
            <a:chOff x="3531026" y="1977314"/>
            <a:chExt cx="359232" cy="327836"/>
          </a:xfrm>
        </p:grpSpPr>
        <p:sp>
          <p:nvSpPr>
            <p:cNvPr id="18329" name="Google Shape;18329;p83"/>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3"/>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83"/>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83"/>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83"/>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83"/>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83"/>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83"/>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83"/>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83"/>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9" name="Google Shape;18339;p83"/>
          <p:cNvGrpSpPr/>
          <p:nvPr/>
        </p:nvGrpSpPr>
        <p:grpSpPr>
          <a:xfrm>
            <a:off x="3481601" y="2542816"/>
            <a:ext cx="308504" cy="374895"/>
            <a:chOff x="3123351" y="1500275"/>
            <a:chExt cx="296781" cy="359232"/>
          </a:xfrm>
        </p:grpSpPr>
        <p:sp>
          <p:nvSpPr>
            <p:cNvPr id="18340" name="Google Shape;18340;p83"/>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83"/>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83"/>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83"/>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83"/>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83"/>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83"/>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83"/>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83"/>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83"/>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83"/>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1" name="Google Shape;18351;p83"/>
          <p:cNvGrpSpPr/>
          <p:nvPr/>
        </p:nvGrpSpPr>
        <p:grpSpPr>
          <a:xfrm>
            <a:off x="2999383" y="2542816"/>
            <a:ext cx="345386" cy="374895"/>
            <a:chOff x="2659458" y="1500275"/>
            <a:chExt cx="332261" cy="359232"/>
          </a:xfrm>
        </p:grpSpPr>
        <p:sp>
          <p:nvSpPr>
            <p:cNvPr id="18352" name="Google Shape;18352;p83"/>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83"/>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83"/>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83"/>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83"/>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83"/>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3"/>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83"/>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83"/>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83"/>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83"/>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83"/>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83"/>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83"/>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83"/>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83"/>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83"/>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83"/>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83"/>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83"/>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2" name="Google Shape;18372;p83"/>
          <p:cNvGrpSpPr/>
          <p:nvPr/>
        </p:nvGrpSpPr>
        <p:grpSpPr>
          <a:xfrm>
            <a:off x="2054193" y="3495888"/>
            <a:ext cx="373939" cy="375113"/>
            <a:chOff x="1750184" y="2413530"/>
            <a:chExt cx="359730" cy="359441"/>
          </a:xfrm>
        </p:grpSpPr>
        <p:sp>
          <p:nvSpPr>
            <p:cNvPr id="18373" name="Google Shape;18373;p83"/>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83"/>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83"/>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83"/>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83"/>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83"/>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83"/>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83"/>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83"/>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83"/>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83"/>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84" name="Google Shape;18384;p83"/>
          <p:cNvGrpSpPr/>
          <p:nvPr/>
        </p:nvGrpSpPr>
        <p:grpSpPr>
          <a:xfrm>
            <a:off x="2553014" y="2542762"/>
            <a:ext cx="329027" cy="374949"/>
            <a:chOff x="2230050" y="1500223"/>
            <a:chExt cx="316524" cy="359284"/>
          </a:xfrm>
        </p:grpSpPr>
        <p:sp>
          <p:nvSpPr>
            <p:cNvPr id="18385" name="Google Shape;18385;p83"/>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83"/>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83"/>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83"/>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83"/>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83"/>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83"/>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83"/>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3"/>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3"/>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83"/>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83"/>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83"/>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83"/>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83"/>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83"/>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83"/>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83"/>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83"/>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83"/>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05" name="Google Shape;18405;p83"/>
          <p:cNvGrpSpPr/>
          <p:nvPr/>
        </p:nvGrpSpPr>
        <p:grpSpPr>
          <a:xfrm>
            <a:off x="3908917" y="4481549"/>
            <a:ext cx="373585" cy="374895"/>
            <a:chOff x="2690042" y="4262767"/>
            <a:chExt cx="359389" cy="359232"/>
          </a:xfrm>
        </p:grpSpPr>
        <p:sp>
          <p:nvSpPr>
            <p:cNvPr id="18406" name="Google Shape;18406;p83"/>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83"/>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83"/>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83"/>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83"/>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83"/>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83"/>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3" name="Google Shape;18413;p83"/>
          <p:cNvGrpSpPr/>
          <p:nvPr/>
        </p:nvGrpSpPr>
        <p:grpSpPr>
          <a:xfrm>
            <a:off x="3030549" y="3984954"/>
            <a:ext cx="231119" cy="382710"/>
            <a:chOff x="2689440" y="2882162"/>
            <a:chExt cx="222337" cy="366721"/>
          </a:xfrm>
        </p:grpSpPr>
        <p:sp>
          <p:nvSpPr>
            <p:cNvPr id="18414" name="Google Shape;18414;p83"/>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83"/>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83"/>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83"/>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83"/>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83"/>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83"/>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83"/>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83"/>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423" name="Google Shape;18423;p83"/>
          <p:cNvSpPr/>
          <p:nvPr/>
        </p:nvSpPr>
        <p:spPr>
          <a:xfrm>
            <a:off x="2977107" y="3357429"/>
            <a:ext cx="315017" cy="21917"/>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424" name="Google Shape;18424;p83"/>
          <p:cNvGrpSpPr/>
          <p:nvPr/>
        </p:nvGrpSpPr>
        <p:grpSpPr>
          <a:xfrm>
            <a:off x="2977063" y="3043605"/>
            <a:ext cx="373422" cy="336063"/>
            <a:chOff x="2637986" y="1980142"/>
            <a:chExt cx="359232" cy="322023"/>
          </a:xfrm>
        </p:grpSpPr>
        <p:sp>
          <p:nvSpPr>
            <p:cNvPr id="18425" name="Google Shape;18425;p83"/>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83"/>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83"/>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83"/>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83"/>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83"/>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83"/>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83"/>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83"/>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83"/>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83"/>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83"/>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83"/>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8" name="Google Shape;18438;p83"/>
          <p:cNvGrpSpPr/>
          <p:nvPr/>
        </p:nvGrpSpPr>
        <p:grpSpPr>
          <a:xfrm>
            <a:off x="5260041" y="2543454"/>
            <a:ext cx="335777" cy="374731"/>
            <a:chOff x="1306531" y="3346972"/>
            <a:chExt cx="323018" cy="359075"/>
          </a:xfrm>
        </p:grpSpPr>
        <p:sp>
          <p:nvSpPr>
            <p:cNvPr id="18439" name="Google Shape;18439;p83"/>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83"/>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83"/>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83"/>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83"/>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83"/>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83"/>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83"/>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83"/>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8" name="Google Shape;18448;p83"/>
          <p:cNvGrpSpPr/>
          <p:nvPr/>
        </p:nvGrpSpPr>
        <p:grpSpPr>
          <a:xfrm>
            <a:off x="1594568" y="3496353"/>
            <a:ext cx="374483" cy="372681"/>
            <a:chOff x="1308024" y="2413975"/>
            <a:chExt cx="360253" cy="357111"/>
          </a:xfrm>
        </p:grpSpPr>
        <p:sp>
          <p:nvSpPr>
            <p:cNvPr id="18449" name="Google Shape;18449;p83"/>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83"/>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83"/>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83"/>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83"/>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83"/>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83"/>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83"/>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83"/>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83"/>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83"/>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83"/>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83"/>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83"/>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83"/>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83"/>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83"/>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83"/>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83"/>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83"/>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83"/>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83"/>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83"/>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83"/>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83"/>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83"/>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83"/>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83"/>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83"/>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83"/>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79" name="Google Shape;18479;p83"/>
          <p:cNvGrpSpPr/>
          <p:nvPr/>
        </p:nvGrpSpPr>
        <p:grpSpPr>
          <a:xfrm>
            <a:off x="1584687" y="3033357"/>
            <a:ext cx="393401" cy="356203"/>
            <a:chOff x="1298519" y="1970322"/>
            <a:chExt cx="378452" cy="341321"/>
          </a:xfrm>
        </p:grpSpPr>
        <p:sp>
          <p:nvSpPr>
            <p:cNvPr id="18480" name="Google Shape;18480;p83"/>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83"/>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83"/>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83"/>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83"/>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83"/>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83"/>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83"/>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83"/>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83"/>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83"/>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83"/>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83"/>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83"/>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83"/>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83"/>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83"/>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83"/>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83"/>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83"/>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0" name="Google Shape;18500;p83"/>
          <p:cNvGrpSpPr/>
          <p:nvPr/>
        </p:nvGrpSpPr>
        <p:grpSpPr>
          <a:xfrm>
            <a:off x="5272273" y="3059394"/>
            <a:ext cx="294404" cy="374840"/>
            <a:chOff x="3114815" y="3346868"/>
            <a:chExt cx="283217" cy="359180"/>
          </a:xfrm>
        </p:grpSpPr>
        <p:sp>
          <p:nvSpPr>
            <p:cNvPr id="18501" name="Google Shape;18501;p83"/>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83"/>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83"/>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83"/>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83"/>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83"/>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83"/>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83"/>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83"/>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83"/>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83"/>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83"/>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83"/>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4" name="Google Shape;18514;p83"/>
          <p:cNvGrpSpPr/>
          <p:nvPr/>
        </p:nvGrpSpPr>
        <p:grpSpPr>
          <a:xfrm>
            <a:off x="6088374" y="3066034"/>
            <a:ext cx="393618" cy="361668"/>
            <a:chOff x="3973186" y="3353231"/>
            <a:chExt cx="378661" cy="346558"/>
          </a:xfrm>
        </p:grpSpPr>
        <p:sp>
          <p:nvSpPr>
            <p:cNvPr id="18515" name="Google Shape;18515;p83"/>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83"/>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83"/>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83"/>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83"/>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83"/>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83"/>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83"/>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83"/>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83"/>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83"/>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83"/>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83"/>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83"/>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83"/>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83"/>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83"/>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83"/>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3" name="Google Shape;18533;p83"/>
          <p:cNvGrpSpPr/>
          <p:nvPr/>
        </p:nvGrpSpPr>
        <p:grpSpPr>
          <a:xfrm>
            <a:off x="3350513" y="4481795"/>
            <a:ext cx="387984" cy="374785"/>
            <a:chOff x="2152857" y="4263002"/>
            <a:chExt cx="373241" cy="359127"/>
          </a:xfrm>
        </p:grpSpPr>
        <p:sp>
          <p:nvSpPr>
            <p:cNvPr id="18534" name="Google Shape;18534;p83"/>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83"/>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83"/>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83"/>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83"/>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83"/>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83"/>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83"/>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2" name="Google Shape;18542;p83"/>
          <p:cNvGrpSpPr/>
          <p:nvPr/>
        </p:nvGrpSpPr>
        <p:grpSpPr>
          <a:xfrm>
            <a:off x="4822003" y="2543454"/>
            <a:ext cx="315526" cy="374785"/>
            <a:chOff x="859632" y="3346972"/>
            <a:chExt cx="303537" cy="359127"/>
          </a:xfrm>
        </p:grpSpPr>
        <p:sp>
          <p:nvSpPr>
            <p:cNvPr id="18543" name="Google Shape;18543;p83"/>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83"/>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83"/>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83"/>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83"/>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83"/>
          <p:cNvGrpSpPr/>
          <p:nvPr/>
        </p:nvGrpSpPr>
        <p:grpSpPr>
          <a:xfrm>
            <a:off x="2072620" y="3985036"/>
            <a:ext cx="275786" cy="382792"/>
            <a:chOff x="1767911" y="2882241"/>
            <a:chExt cx="265306" cy="366799"/>
          </a:xfrm>
        </p:grpSpPr>
        <p:sp>
          <p:nvSpPr>
            <p:cNvPr id="18549" name="Google Shape;18549;p83"/>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83"/>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83"/>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83"/>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83"/>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83"/>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83"/>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83"/>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83"/>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83"/>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83"/>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83"/>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83"/>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83"/>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4" name="Google Shape;18564;p83"/>
          <p:cNvGrpSpPr/>
          <p:nvPr/>
        </p:nvGrpSpPr>
        <p:grpSpPr>
          <a:xfrm>
            <a:off x="1619500" y="2542461"/>
            <a:ext cx="345005" cy="374977"/>
            <a:chOff x="1332009" y="1499935"/>
            <a:chExt cx="331895" cy="359311"/>
          </a:xfrm>
        </p:grpSpPr>
        <p:sp>
          <p:nvSpPr>
            <p:cNvPr id="18565" name="Google Shape;18565;p83"/>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83"/>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83"/>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83"/>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83"/>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83"/>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83"/>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83"/>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83"/>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83"/>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83"/>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83"/>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83"/>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83"/>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83"/>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83"/>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83"/>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2" name="Google Shape;18582;p83"/>
          <p:cNvGrpSpPr/>
          <p:nvPr/>
        </p:nvGrpSpPr>
        <p:grpSpPr>
          <a:xfrm>
            <a:off x="4829608" y="3059339"/>
            <a:ext cx="300964" cy="374895"/>
            <a:chOff x="2663464" y="3346815"/>
            <a:chExt cx="289528" cy="359232"/>
          </a:xfrm>
        </p:grpSpPr>
        <p:sp>
          <p:nvSpPr>
            <p:cNvPr id="18583" name="Google Shape;18583;p83"/>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83"/>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83"/>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83"/>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83"/>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83"/>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83"/>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83"/>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83"/>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83"/>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83"/>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94" name="Google Shape;18594;p83"/>
          <p:cNvGrpSpPr/>
          <p:nvPr/>
        </p:nvGrpSpPr>
        <p:grpSpPr>
          <a:xfrm>
            <a:off x="1602625" y="3984708"/>
            <a:ext cx="279678" cy="382983"/>
            <a:chOff x="1315775" y="2881927"/>
            <a:chExt cx="269051" cy="366983"/>
          </a:xfrm>
        </p:grpSpPr>
        <p:sp>
          <p:nvSpPr>
            <p:cNvPr id="18595" name="Google Shape;18595;p83"/>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83"/>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83"/>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83"/>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83"/>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83"/>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83"/>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83"/>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83"/>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83"/>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83"/>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83"/>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83"/>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83"/>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83"/>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10" name="Google Shape;18610;p83"/>
          <p:cNvGrpSpPr/>
          <p:nvPr/>
        </p:nvGrpSpPr>
        <p:grpSpPr>
          <a:xfrm>
            <a:off x="4369413" y="3043605"/>
            <a:ext cx="373422" cy="336063"/>
            <a:chOff x="3977427" y="1980142"/>
            <a:chExt cx="359232" cy="322023"/>
          </a:xfrm>
        </p:grpSpPr>
        <p:sp>
          <p:nvSpPr>
            <p:cNvPr id="18611" name="Google Shape;18611;p83"/>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83"/>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83"/>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83"/>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83"/>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83"/>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83"/>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83"/>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83"/>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83"/>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83"/>
          <p:cNvGrpSpPr/>
          <p:nvPr/>
        </p:nvGrpSpPr>
        <p:grpSpPr>
          <a:xfrm>
            <a:off x="1134697" y="3495970"/>
            <a:ext cx="376008" cy="374840"/>
            <a:chOff x="865628" y="2413608"/>
            <a:chExt cx="361720" cy="359180"/>
          </a:xfrm>
        </p:grpSpPr>
        <p:sp>
          <p:nvSpPr>
            <p:cNvPr id="18622" name="Google Shape;18622;p83"/>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83"/>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83"/>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83"/>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83"/>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83"/>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83"/>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83"/>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83"/>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83"/>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83"/>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83"/>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83"/>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5" name="Google Shape;18635;p83"/>
          <p:cNvGrpSpPr/>
          <p:nvPr/>
        </p:nvGrpSpPr>
        <p:grpSpPr>
          <a:xfrm>
            <a:off x="3475095" y="3984708"/>
            <a:ext cx="279433" cy="382983"/>
            <a:chOff x="3117093" y="2881927"/>
            <a:chExt cx="268815" cy="366983"/>
          </a:xfrm>
        </p:grpSpPr>
        <p:sp>
          <p:nvSpPr>
            <p:cNvPr id="18636" name="Google Shape;18636;p83"/>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83"/>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83"/>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83"/>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83"/>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83"/>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83"/>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83"/>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83"/>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83"/>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83"/>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83"/>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83"/>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83"/>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83"/>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1" name="Google Shape;18651;p83"/>
          <p:cNvGrpSpPr/>
          <p:nvPr/>
        </p:nvGrpSpPr>
        <p:grpSpPr>
          <a:xfrm>
            <a:off x="3908998" y="2550878"/>
            <a:ext cx="383057" cy="358499"/>
            <a:chOff x="3534508" y="1508000"/>
            <a:chExt cx="368502" cy="343521"/>
          </a:xfrm>
        </p:grpSpPr>
        <p:sp>
          <p:nvSpPr>
            <p:cNvPr id="18652" name="Google Shape;18652;p83"/>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83"/>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83"/>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83"/>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83"/>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83"/>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83"/>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83"/>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83"/>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83"/>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83"/>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83"/>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83"/>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83"/>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83"/>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7" name="Google Shape;18667;p83"/>
          <p:cNvGrpSpPr/>
          <p:nvPr/>
        </p:nvGrpSpPr>
        <p:grpSpPr>
          <a:xfrm>
            <a:off x="3400202" y="6679697"/>
            <a:ext cx="287955" cy="367490"/>
            <a:chOff x="7147436" y="1502999"/>
            <a:chExt cx="279054" cy="354754"/>
          </a:xfrm>
        </p:grpSpPr>
        <p:sp>
          <p:nvSpPr>
            <p:cNvPr id="18668" name="Google Shape;18668;p83"/>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83"/>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83"/>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83"/>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83"/>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83"/>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83"/>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83"/>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83"/>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83"/>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83"/>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83"/>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83"/>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83"/>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2" name="Google Shape;18682;p83"/>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83"/>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4" name="Google Shape;18684;p83"/>
          <p:cNvGrpSpPr/>
          <p:nvPr/>
        </p:nvGrpSpPr>
        <p:grpSpPr>
          <a:xfrm>
            <a:off x="3870382" y="7166646"/>
            <a:ext cx="285632" cy="367544"/>
            <a:chOff x="7603081" y="1973072"/>
            <a:chExt cx="276802" cy="354807"/>
          </a:xfrm>
        </p:grpSpPr>
        <p:sp>
          <p:nvSpPr>
            <p:cNvPr id="18685" name="Google Shape;18685;p83"/>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83"/>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83"/>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83"/>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83"/>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83"/>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83"/>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83"/>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83"/>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83"/>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83"/>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83"/>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83"/>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83"/>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9" name="Google Shape;18699;p83"/>
          <p:cNvGrpSpPr/>
          <p:nvPr/>
        </p:nvGrpSpPr>
        <p:grpSpPr>
          <a:xfrm>
            <a:off x="2935182" y="6679697"/>
            <a:ext cx="285632" cy="367490"/>
            <a:chOff x="6696792" y="1502999"/>
            <a:chExt cx="276802" cy="354754"/>
          </a:xfrm>
        </p:grpSpPr>
        <p:sp>
          <p:nvSpPr>
            <p:cNvPr id="18700" name="Google Shape;18700;p83"/>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83"/>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83"/>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83"/>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83"/>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83"/>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83"/>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83"/>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83"/>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83"/>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83"/>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83"/>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83"/>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83"/>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83"/>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15" name="Google Shape;18715;p83"/>
          <p:cNvSpPr/>
          <p:nvPr/>
        </p:nvSpPr>
        <p:spPr>
          <a:xfrm>
            <a:off x="2588340" y="6837575"/>
            <a:ext cx="23751" cy="27209"/>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6" name="Google Shape;18716;p83"/>
          <p:cNvGrpSpPr/>
          <p:nvPr/>
        </p:nvGrpSpPr>
        <p:grpSpPr>
          <a:xfrm>
            <a:off x="2446682" y="6679697"/>
            <a:ext cx="330512" cy="367490"/>
            <a:chOff x="6223393" y="1502999"/>
            <a:chExt cx="320295" cy="354754"/>
          </a:xfrm>
        </p:grpSpPr>
        <p:sp>
          <p:nvSpPr>
            <p:cNvPr id="18717" name="Google Shape;18717;p83"/>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8" name="Google Shape;18718;p83"/>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83"/>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83"/>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83"/>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83"/>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83"/>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83"/>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83"/>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83"/>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83"/>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83"/>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83"/>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83"/>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83"/>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83"/>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83"/>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83"/>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83"/>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83"/>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83"/>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83"/>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83"/>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0" name="Google Shape;18740;p83"/>
          <p:cNvGrpSpPr/>
          <p:nvPr/>
        </p:nvGrpSpPr>
        <p:grpSpPr>
          <a:xfrm>
            <a:off x="1504782" y="6679670"/>
            <a:ext cx="350345" cy="367517"/>
            <a:chOff x="5310611" y="1502972"/>
            <a:chExt cx="339515" cy="354781"/>
          </a:xfrm>
        </p:grpSpPr>
        <p:sp>
          <p:nvSpPr>
            <p:cNvPr id="18741" name="Google Shape;18741;p83"/>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83"/>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83"/>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83"/>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83"/>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83"/>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83"/>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3"/>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3"/>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3"/>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3"/>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3"/>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3"/>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3"/>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3"/>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3"/>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7" name="Google Shape;18757;p83"/>
          <p:cNvGrpSpPr/>
          <p:nvPr/>
        </p:nvGrpSpPr>
        <p:grpSpPr>
          <a:xfrm>
            <a:off x="6199036" y="7636425"/>
            <a:ext cx="283308" cy="367571"/>
            <a:chOff x="6253637" y="3790101"/>
            <a:chExt cx="274550" cy="354833"/>
          </a:xfrm>
        </p:grpSpPr>
        <p:sp>
          <p:nvSpPr>
            <p:cNvPr id="18758" name="Google Shape;18758;p83"/>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3"/>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83"/>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83"/>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83"/>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3"/>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3"/>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3"/>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3"/>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3"/>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3"/>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3"/>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3"/>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3"/>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3"/>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3"/>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3"/>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5" name="Google Shape;18775;p83"/>
          <p:cNvGrpSpPr/>
          <p:nvPr/>
        </p:nvGrpSpPr>
        <p:grpSpPr>
          <a:xfrm>
            <a:off x="5733746" y="7636507"/>
            <a:ext cx="283335" cy="367490"/>
            <a:chOff x="5802731" y="3790180"/>
            <a:chExt cx="274576" cy="354754"/>
          </a:xfrm>
        </p:grpSpPr>
        <p:sp>
          <p:nvSpPr>
            <p:cNvPr id="18776" name="Google Shape;18776;p83"/>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3"/>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3"/>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3"/>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3"/>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3"/>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3"/>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3"/>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3"/>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3"/>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3"/>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3"/>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3"/>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3"/>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3"/>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3"/>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3"/>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3"/>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3"/>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3"/>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3"/>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7" name="Google Shape;18797;p83"/>
          <p:cNvGrpSpPr/>
          <p:nvPr/>
        </p:nvGrpSpPr>
        <p:grpSpPr>
          <a:xfrm>
            <a:off x="5268727" y="7636534"/>
            <a:ext cx="283308" cy="367463"/>
            <a:chOff x="5352088" y="3790206"/>
            <a:chExt cx="274550" cy="354728"/>
          </a:xfrm>
        </p:grpSpPr>
        <p:sp>
          <p:nvSpPr>
            <p:cNvPr id="18798" name="Google Shape;18798;p83"/>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83"/>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83"/>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3"/>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3"/>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3"/>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3"/>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3"/>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3"/>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3"/>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3"/>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3"/>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3"/>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3"/>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83"/>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83"/>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83"/>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83"/>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3"/>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3"/>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3"/>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3"/>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3"/>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83"/>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2" name="Google Shape;18822;p83"/>
          <p:cNvGrpSpPr/>
          <p:nvPr/>
        </p:nvGrpSpPr>
        <p:grpSpPr>
          <a:xfrm>
            <a:off x="4803978" y="7636398"/>
            <a:ext cx="283308" cy="367599"/>
            <a:chOff x="4901706" y="3790075"/>
            <a:chExt cx="274550" cy="354859"/>
          </a:xfrm>
        </p:grpSpPr>
        <p:sp>
          <p:nvSpPr>
            <p:cNvPr id="18823" name="Google Shape;18823;p83"/>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3"/>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3"/>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3"/>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3"/>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3"/>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3"/>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3"/>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3"/>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3"/>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83"/>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83"/>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3"/>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3"/>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3"/>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3"/>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3"/>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0" name="Google Shape;18840;p83"/>
          <p:cNvGrpSpPr/>
          <p:nvPr/>
        </p:nvGrpSpPr>
        <p:grpSpPr>
          <a:xfrm>
            <a:off x="4334347" y="6679914"/>
            <a:ext cx="283848" cy="367273"/>
            <a:chOff x="8052704" y="1503208"/>
            <a:chExt cx="275073" cy="354545"/>
          </a:xfrm>
        </p:grpSpPr>
        <p:sp>
          <p:nvSpPr>
            <p:cNvPr id="18841" name="Google Shape;18841;p83"/>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3"/>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83"/>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83"/>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3"/>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3"/>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3"/>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3"/>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83"/>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83"/>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83"/>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83"/>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3"/>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3"/>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3"/>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83"/>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83"/>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8" name="Google Shape;18858;p83"/>
          <p:cNvGrpSpPr/>
          <p:nvPr/>
        </p:nvGrpSpPr>
        <p:grpSpPr>
          <a:xfrm>
            <a:off x="2004360" y="6679697"/>
            <a:ext cx="283308" cy="367490"/>
            <a:chOff x="5794745" y="1502999"/>
            <a:chExt cx="274550" cy="354754"/>
          </a:xfrm>
        </p:grpSpPr>
        <p:sp>
          <p:nvSpPr>
            <p:cNvPr id="18859" name="Google Shape;18859;p83"/>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3"/>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3"/>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3"/>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3"/>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3"/>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83"/>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83"/>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83"/>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83"/>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3"/>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3"/>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3"/>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3"/>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3"/>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3"/>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3"/>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3"/>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3"/>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3"/>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83"/>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83"/>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83"/>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2" name="Google Shape;18882;p83"/>
          <p:cNvGrpSpPr/>
          <p:nvPr/>
        </p:nvGrpSpPr>
        <p:grpSpPr>
          <a:xfrm>
            <a:off x="1077915" y="6679697"/>
            <a:ext cx="271716" cy="367490"/>
            <a:chOff x="4896940" y="1502999"/>
            <a:chExt cx="263316" cy="354754"/>
          </a:xfrm>
        </p:grpSpPr>
        <p:sp>
          <p:nvSpPr>
            <p:cNvPr id="18883" name="Google Shape;18883;p83"/>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3"/>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3"/>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3"/>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3"/>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83"/>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83"/>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3"/>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3"/>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3"/>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3"/>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3"/>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3"/>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3"/>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3"/>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3"/>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3"/>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83"/>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83"/>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3"/>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83"/>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4" name="Google Shape;18904;p83"/>
          <p:cNvGrpSpPr/>
          <p:nvPr/>
        </p:nvGrpSpPr>
        <p:grpSpPr>
          <a:xfrm>
            <a:off x="3417733" y="8583505"/>
            <a:ext cx="283308" cy="367463"/>
            <a:chOff x="6255392" y="4268082"/>
            <a:chExt cx="274550" cy="354728"/>
          </a:xfrm>
        </p:grpSpPr>
        <p:sp>
          <p:nvSpPr>
            <p:cNvPr id="18905" name="Google Shape;18905;p83"/>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3"/>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3"/>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3"/>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3"/>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3"/>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3"/>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3"/>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3"/>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83"/>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83"/>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3"/>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3"/>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3"/>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3"/>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3"/>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3"/>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3"/>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83"/>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83"/>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5" name="Google Shape;18925;p83"/>
          <p:cNvGrpSpPr/>
          <p:nvPr/>
        </p:nvGrpSpPr>
        <p:grpSpPr>
          <a:xfrm>
            <a:off x="5736870" y="8106168"/>
            <a:ext cx="284605" cy="367599"/>
            <a:chOff x="7604076" y="3790075"/>
            <a:chExt cx="275807" cy="354859"/>
          </a:xfrm>
        </p:grpSpPr>
        <p:sp>
          <p:nvSpPr>
            <p:cNvPr id="18926" name="Google Shape;18926;p83"/>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83"/>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83"/>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3"/>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3"/>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3"/>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3"/>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83"/>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83"/>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3"/>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3"/>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3"/>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3"/>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83"/>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83"/>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3"/>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3"/>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3"/>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3"/>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3"/>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3"/>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3"/>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8" name="Google Shape;18948;p83"/>
          <p:cNvGrpSpPr/>
          <p:nvPr/>
        </p:nvGrpSpPr>
        <p:grpSpPr>
          <a:xfrm>
            <a:off x="5272877" y="8106303"/>
            <a:ext cx="283308" cy="367219"/>
            <a:chOff x="7154427" y="3790206"/>
            <a:chExt cx="274550" cy="354493"/>
          </a:xfrm>
        </p:grpSpPr>
        <p:sp>
          <p:nvSpPr>
            <p:cNvPr id="18949" name="Google Shape;18949;p83"/>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83"/>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3"/>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3"/>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3"/>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83"/>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83"/>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3"/>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3"/>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3"/>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3"/>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3"/>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3"/>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3"/>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3"/>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3"/>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3"/>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3"/>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3"/>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3"/>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9" name="Google Shape;18969;p83"/>
          <p:cNvGrpSpPr/>
          <p:nvPr/>
        </p:nvGrpSpPr>
        <p:grpSpPr>
          <a:xfrm>
            <a:off x="4336158" y="7166727"/>
            <a:ext cx="283335" cy="367463"/>
            <a:chOff x="8054458" y="1973150"/>
            <a:chExt cx="274576" cy="354728"/>
          </a:xfrm>
        </p:grpSpPr>
        <p:sp>
          <p:nvSpPr>
            <p:cNvPr id="18970" name="Google Shape;18970;p83"/>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3"/>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3"/>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3"/>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83"/>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83"/>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83"/>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83"/>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3"/>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3"/>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83"/>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83"/>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3"/>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3"/>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3"/>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3"/>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3"/>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3"/>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3"/>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83"/>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83"/>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83"/>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2" name="Google Shape;18992;p83"/>
          <p:cNvGrpSpPr/>
          <p:nvPr/>
        </p:nvGrpSpPr>
        <p:grpSpPr>
          <a:xfrm>
            <a:off x="3406903" y="7166727"/>
            <a:ext cx="283578" cy="367463"/>
            <a:chOff x="7153930" y="1973150"/>
            <a:chExt cx="274812" cy="354728"/>
          </a:xfrm>
        </p:grpSpPr>
        <p:sp>
          <p:nvSpPr>
            <p:cNvPr id="18993" name="Google Shape;18993;p83"/>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3"/>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3"/>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3"/>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83"/>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83"/>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3"/>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3"/>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3"/>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3"/>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3"/>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83"/>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83"/>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3"/>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3"/>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83"/>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9" name="Google Shape;19009;p83"/>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3"/>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3"/>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2" name="Google Shape;19012;p83"/>
          <p:cNvGrpSpPr/>
          <p:nvPr/>
        </p:nvGrpSpPr>
        <p:grpSpPr>
          <a:xfrm>
            <a:off x="2942126" y="7166673"/>
            <a:ext cx="283578" cy="367517"/>
            <a:chOff x="6703522" y="1973098"/>
            <a:chExt cx="274812" cy="354781"/>
          </a:xfrm>
        </p:grpSpPr>
        <p:sp>
          <p:nvSpPr>
            <p:cNvPr id="19013" name="Google Shape;19013;p83"/>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3"/>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83"/>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83"/>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3"/>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3"/>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3"/>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3"/>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3"/>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3"/>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3"/>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3"/>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3"/>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3"/>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3"/>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3"/>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3"/>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3"/>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3"/>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3"/>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3"/>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3"/>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83"/>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83"/>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83"/>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8" name="Google Shape;19038;p83"/>
          <p:cNvGrpSpPr/>
          <p:nvPr/>
        </p:nvGrpSpPr>
        <p:grpSpPr>
          <a:xfrm>
            <a:off x="2477620" y="7166727"/>
            <a:ext cx="283578" cy="367463"/>
            <a:chOff x="6253375" y="1973150"/>
            <a:chExt cx="274812" cy="354728"/>
          </a:xfrm>
        </p:grpSpPr>
        <p:sp>
          <p:nvSpPr>
            <p:cNvPr id="19039" name="Google Shape;19039;p83"/>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3"/>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3"/>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3"/>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3"/>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3"/>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3"/>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3"/>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3"/>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3"/>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3"/>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3"/>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3"/>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83"/>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83"/>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3"/>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3"/>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3"/>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3"/>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3"/>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3"/>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3"/>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3"/>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3"/>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3"/>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3"/>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3"/>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3"/>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83"/>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83"/>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3"/>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3"/>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3"/>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3"/>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3"/>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3"/>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3"/>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3"/>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77" name="Google Shape;19077;p83"/>
          <p:cNvGrpSpPr/>
          <p:nvPr/>
        </p:nvGrpSpPr>
        <p:grpSpPr>
          <a:xfrm>
            <a:off x="2012358" y="7166727"/>
            <a:ext cx="284091" cy="367463"/>
            <a:chOff x="5802496" y="1973150"/>
            <a:chExt cx="275309" cy="354728"/>
          </a:xfrm>
        </p:grpSpPr>
        <p:sp>
          <p:nvSpPr>
            <p:cNvPr id="19078" name="Google Shape;19078;p83"/>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3"/>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3"/>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3"/>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3"/>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83"/>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83"/>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3"/>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83"/>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7" name="Google Shape;19087;p83"/>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3"/>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3"/>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3"/>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3"/>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3"/>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3"/>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3"/>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83"/>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83"/>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3"/>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3"/>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3"/>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3"/>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3"/>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3"/>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3"/>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4" name="Google Shape;19104;p83"/>
          <p:cNvGrpSpPr/>
          <p:nvPr/>
        </p:nvGrpSpPr>
        <p:grpSpPr>
          <a:xfrm>
            <a:off x="1548608" y="7166727"/>
            <a:ext cx="283335" cy="367463"/>
            <a:chOff x="5353083" y="1973150"/>
            <a:chExt cx="274576" cy="354728"/>
          </a:xfrm>
        </p:grpSpPr>
        <p:sp>
          <p:nvSpPr>
            <p:cNvPr id="19105" name="Google Shape;19105;p83"/>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3"/>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3"/>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3"/>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3"/>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3"/>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3"/>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3"/>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3"/>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3"/>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3"/>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3"/>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3"/>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83"/>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83"/>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83"/>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83"/>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3"/>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3"/>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3"/>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3"/>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6" name="Google Shape;19126;p83"/>
          <p:cNvGrpSpPr/>
          <p:nvPr/>
        </p:nvGrpSpPr>
        <p:grpSpPr>
          <a:xfrm>
            <a:off x="1083859" y="7166727"/>
            <a:ext cx="283578" cy="367463"/>
            <a:chOff x="4902701" y="1973150"/>
            <a:chExt cx="274812" cy="354728"/>
          </a:xfrm>
        </p:grpSpPr>
        <p:sp>
          <p:nvSpPr>
            <p:cNvPr id="19127" name="Google Shape;19127;p83"/>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3"/>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3"/>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3"/>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3"/>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3"/>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3"/>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3"/>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3"/>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3"/>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3"/>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3"/>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3"/>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3"/>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3"/>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83"/>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3"/>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83"/>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83"/>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83"/>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3"/>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3"/>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3"/>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3"/>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3"/>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52" name="Google Shape;19152;p83"/>
          <p:cNvGrpSpPr/>
          <p:nvPr/>
        </p:nvGrpSpPr>
        <p:grpSpPr>
          <a:xfrm>
            <a:off x="1083859" y="8106121"/>
            <a:ext cx="281254" cy="367409"/>
            <a:chOff x="4902701" y="2879989"/>
            <a:chExt cx="272560" cy="354676"/>
          </a:xfrm>
        </p:grpSpPr>
        <p:sp>
          <p:nvSpPr>
            <p:cNvPr id="19153" name="Google Shape;19153;p83"/>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3"/>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3"/>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3"/>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3"/>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3"/>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83"/>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83"/>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3"/>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3"/>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3"/>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3"/>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3"/>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3"/>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3"/>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3"/>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83"/>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83"/>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83"/>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3"/>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3"/>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3"/>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3"/>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3"/>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7" name="Google Shape;19177;p83"/>
          <p:cNvGrpSpPr/>
          <p:nvPr/>
        </p:nvGrpSpPr>
        <p:grpSpPr>
          <a:xfrm>
            <a:off x="2951930" y="8583505"/>
            <a:ext cx="283308" cy="367463"/>
            <a:chOff x="5803988" y="4268082"/>
            <a:chExt cx="274550" cy="354728"/>
          </a:xfrm>
        </p:grpSpPr>
        <p:sp>
          <p:nvSpPr>
            <p:cNvPr id="19178" name="Google Shape;19178;p83"/>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83"/>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83"/>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3"/>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3"/>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3"/>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83"/>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83"/>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3"/>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3"/>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3"/>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3"/>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3"/>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3"/>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3"/>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3"/>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3"/>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3"/>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3"/>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3"/>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3"/>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3"/>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00" name="Google Shape;19200;p83"/>
          <p:cNvGrpSpPr/>
          <p:nvPr/>
        </p:nvGrpSpPr>
        <p:grpSpPr>
          <a:xfrm>
            <a:off x="2485884" y="8583505"/>
            <a:ext cx="283308" cy="367463"/>
            <a:chOff x="5352349" y="4268082"/>
            <a:chExt cx="274550" cy="354728"/>
          </a:xfrm>
        </p:grpSpPr>
        <p:sp>
          <p:nvSpPr>
            <p:cNvPr id="19201" name="Google Shape;19201;p83"/>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83"/>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3"/>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3"/>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3"/>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3"/>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83"/>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3"/>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3"/>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3"/>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3"/>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3"/>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3"/>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3"/>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3"/>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3"/>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3"/>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3"/>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3"/>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3"/>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83"/>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83"/>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3" name="Google Shape;19223;p83"/>
          <p:cNvGrpSpPr/>
          <p:nvPr/>
        </p:nvGrpSpPr>
        <p:grpSpPr>
          <a:xfrm>
            <a:off x="3874246" y="7628883"/>
            <a:ext cx="283308" cy="367463"/>
            <a:chOff x="7606826" y="2419290"/>
            <a:chExt cx="274550" cy="354728"/>
          </a:xfrm>
        </p:grpSpPr>
        <p:sp>
          <p:nvSpPr>
            <p:cNvPr id="19224" name="Google Shape;19224;p83"/>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3"/>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3"/>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3"/>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83"/>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83"/>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3"/>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3"/>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3"/>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3"/>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83"/>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3"/>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3"/>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3"/>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83"/>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39" name="Google Shape;19239;p83"/>
          <p:cNvGrpSpPr/>
          <p:nvPr/>
        </p:nvGrpSpPr>
        <p:grpSpPr>
          <a:xfrm>
            <a:off x="3409226" y="7628883"/>
            <a:ext cx="283308" cy="367463"/>
            <a:chOff x="7156182" y="2419290"/>
            <a:chExt cx="274550" cy="354728"/>
          </a:xfrm>
        </p:grpSpPr>
        <p:sp>
          <p:nvSpPr>
            <p:cNvPr id="19240" name="Google Shape;19240;p83"/>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83"/>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3"/>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3"/>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3"/>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3"/>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3"/>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7" name="Google Shape;19247;p83"/>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83"/>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3"/>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83"/>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83"/>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3"/>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3"/>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83"/>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5" name="Google Shape;19255;p83"/>
          <p:cNvGrpSpPr/>
          <p:nvPr/>
        </p:nvGrpSpPr>
        <p:grpSpPr>
          <a:xfrm>
            <a:off x="2943937" y="7628883"/>
            <a:ext cx="283578" cy="367463"/>
            <a:chOff x="6705276" y="2419290"/>
            <a:chExt cx="274812" cy="354728"/>
          </a:xfrm>
        </p:grpSpPr>
        <p:sp>
          <p:nvSpPr>
            <p:cNvPr id="19256" name="Google Shape;19256;p83"/>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83"/>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83"/>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83"/>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83"/>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83"/>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83"/>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83"/>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83"/>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3"/>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3"/>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3"/>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3"/>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3"/>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3"/>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83"/>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3"/>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83"/>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83"/>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83"/>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83"/>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3"/>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3"/>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3"/>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3"/>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3"/>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83"/>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83"/>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84" name="Google Shape;19284;p83"/>
          <p:cNvGrpSpPr/>
          <p:nvPr/>
        </p:nvGrpSpPr>
        <p:grpSpPr>
          <a:xfrm>
            <a:off x="1084102" y="7628883"/>
            <a:ext cx="283335" cy="367463"/>
            <a:chOff x="4902936" y="2419290"/>
            <a:chExt cx="274576" cy="354728"/>
          </a:xfrm>
        </p:grpSpPr>
        <p:sp>
          <p:nvSpPr>
            <p:cNvPr id="19285" name="Google Shape;19285;p83"/>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3"/>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83"/>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83"/>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3"/>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83"/>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3"/>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3"/>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83"/>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83"/>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83"/>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83"/>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83"/>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83"/>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83"/>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83"/>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83"/>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83"/>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83"/>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83"/>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05" name="Google Shape;19305;p83"/>
          <p:cNvGrpSpPr/>
          <p:nvPr/>
        </p:nvGrpSpPr>
        <p:grpSpPr>
          <a:xfrm>
            <a:off x="5724467" y="7166728"/>
            <a:ext cx="278958" cy="367490"/>
            <a:chOff x="7608056" y="3345794"/>
            <a:chExt cx="270334" cy="354754"/>
          </a:xfrm>
        </p:grpSpPr>
        <p:sp>
          <p:nvSpPr>
            <p:cNvPr id="19306" name="Google Shape;19306;p83"/>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83"/>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83"/>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83"/>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83"/>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83"/>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83"/>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83"/>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83"/>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83"/>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83"/>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83"/>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83"/>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83"/>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83"/>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83"/>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83"/>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83"/>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83"/>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25" name="Google Shape;19325;p83"/>
          <p:cNvGrpSpPr/>
          <p:nvPr/>
        </p:nvGrpSpPr>
        <p:grpSpPr>
          <a:xfrm>
            <a:off x="3889696" y="8583505"/>
            <a:ext cx="271716" cy="367463"/>
            <a:chOff x="6712765" y="4268082"/>
            <a:chExt cx="263316" cy="354728"/>
          </a:xfrm>
        </p:grpSpPr>
        <p:sp>
          <p:nvSpPr>
            <p:cNvPr id="19326" name="Google Shape;19326;p83"/>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83"/>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83"/>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83"/>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83"/>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1" name="Google Shape;19331;p83"/>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2" name="Google Shape;19332;p83"/>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83"/>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83"/>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3"/>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3"/>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3"/>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3"/>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3"/>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3"/>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3"/>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2" name="Google Shape;19342;p83"/>
          <p:cNvGrpSpPr/>
          <p:nvPr/>
        </p:nvGrpSpPr>
        <p:grpSpPr>
          <a:xfrm>
            <a:off x="1555066" y="7628748"/>
            <a:ext cx="271203" cy="367599"/>
            <a:chOff x="5359341" y="2419159"/>
            <a:chExt cx="262819" cy="354859"/>
          </a:xfrm>
        </p:grpSpPr>
        <p:sp>
          <p:nvSpPr>
            <p:cNvPr id="19343" name="Google Shape;19343;p83"/>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83"/>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83"/>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83"/>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83"/>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83"/>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83"/>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83"/>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3"/>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3"/>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3"/>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3"/>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3"/>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3"/>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3"/>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3"/>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3"/>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3"/>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3"/>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83"/>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83"/>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64" name="Google Shape;19364;p83"/>
          <p:cNvGrpSpPr/>
          <p:nvPr/>
        </p:nvGrpSpPr>
        <p:grpSpPr>
          <a:xfrm>
            <a:off x="4813532" y="8106303"/>
            <a:ext cx="271716" cy="367219"/>
            <a:chOff x="6709282" y="3790206"/>
            <a:chExt cx="263316" cy="354493"/>
          </a:xfrm>
        </p:grpSpPr>
        <p:sp>
          <p:nvSpPr>
            <p:cNvPr id="19365" name="Google Shape;19365;p83"/>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83"/>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83"/>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83"/>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3"/>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3"/>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83"/>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83"/>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83"/>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3"/>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3"/>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3"/>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3"/>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3"/>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3"/>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83"/>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1" name="Google Shape;19381;p83"/>
          <p:cNvGrpSpPr/>
          <p:nvPr/>
        </p:nvGrpSpPr>
        <p:grpSpPr>
          <a:xfrm>
            <a:off x="2485105" y="7628883"/>
            <a:ext cx="271446" cy="367219"/>
            <a:chOff x="6260629" y="2419290"/>
            <a:chExt cx="263055" cy="354493"/>
          </a:xfrm>
        </p:grpSpPr>
        <p:sp>
          <p:nvSpPr>
            <p:cNvPr id="19382" name="Google Shape;19382;p83"/>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3"/>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3"/>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83"/>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83"/>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83"/>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83"/>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83"/>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83"/>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83"/>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83"/>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83"/>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83"/>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83"/>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3"/>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7" name="Google Shape;19397;p83"/>
          <p:cNvGrpSpPr/>
          <p:nvPr/>
        </p:nvGrpSpPr>
        <p:grpSpPr>
          <a:xfrm>
            <a:off x="2485348" y="8106040"/>
            <a:ext cx="271743" cy="367490"/>
            <a:chOff x="6260864" y="2879911"/>
            <a:chExt cx="263343" cy="354754"/>
          </a:xfrm>
        </p:grpSpPr>
        <p:sp>
          <p:nvSpPr>
            <p:cNvPr id="19398" name="Google Shape;19398;p83"/>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83"/>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83"/>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83"/>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83"/>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83"/>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3"/>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3"/>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3"/>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3"/>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3"/>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3"/>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83"/>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83"/>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83"/>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83"/>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83"/>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83"/>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6" name="Google Shape;19416;p83"/>
          <p:cNvGrpSpPr/>
          <p:nvPr/>
        </p:nvGrpSpPr>
        <p:grpSpPr>
          <a:xfrm>
            <a:off x="4344939" y="7628883"/>
            <a:ext cx="271716" cy="367463"/>
            <a:chOff x="8062968" y="2419290"/>
            <a:chExt cx="263316" cy="354728"/>
          </a:xfrm>
        </p:grpSpPr>
        <p:sp>
          <p:nvSpPr>
            <p:cNvPr id="19417" name="Google Shape;19417;p83"/>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83"/>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3"/>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0" name="Google Shape;19420;p83"/>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83"/>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83"/>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83"/>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83"/>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83"/>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83"/>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83"/>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83"/>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3"/>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83"/>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83"/>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3"/>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3" name="Google Shape;19433;p83"/>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4" name="Google Shape;19434;p83"/>
          <p:cNvGrpSpPr/>
          <p:nvPr/>
        </p:nvGrpSpPr>
        <p:grpSpPr>
          <a:xfrm>
            <a:off x="2019815" y="7628883"/>
            <a:ext cx="271716" cy="367463"/>
            <a:chOff x="5809723" y="2419290"/>
            <a:chExt cx="263316" cy="354728"/>
          </a:xfrm>
        </p:grpSpPr>
        <p:sp>
          <p:nvSpPr>
            <p:cNvPr id="19435" name="Google Shape;19435;p83"/>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83"/>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83"/>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83"/>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83"/>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83"/>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83"/>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83"/>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83"/>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83"/>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3"/>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83"/>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83"/>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3"/>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3"/>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83"/>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83"/>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2" name="Google Shape;19452;p83"/>
          <p:cNvGrpSpPr/>
          <p:nvPr/>
        </p:nvGrpSpPr>
        <p:grpSpPr>
          <a:xfrm>
            <a:off x="3874246" y="6679697"/>
            <a:ext cx="271959" cy="367490"/>
            <a:chOff x="7606826" y="1502999"/>
            <a:chExt cx="263552" cy="354754"/>
          </a:xfrm>
        </p:grpSpPr>
        <p:sp>
          <p:nvSpPr>
            <p:cNvPr id="19453" name="Google Shape;19453;p83"/>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83"/>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83"/>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83"/>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83"/>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8" name="Google Shape;19458;p83"/>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9" name="Google Shape;19459;p83"/>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3"/>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83"/>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83"/>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3"/>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3"/>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3"/>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3"/>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3"/>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83"/>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3"/>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3"/>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1" name="Google Shape;19471;p83"/>
          <p:cNvGrpSpPr/>
          <p:nvPr/>
        </p:nvGrpSpPr>
        <p:grpSpPr>
          <a:xfrm>
            <a:off x="6207807" y="8106168"/>
            <a:ext cx="272500" cy="367354"/>
            <a:chOff x="8060455" y="3790075"/>
            <a:chExt cx="264076" cy="354623"/>
          </a:xfrm>
        </p:grpSpPr>
        <p:sp>
          <p:nvSpPr>
            <p:cNvPr id="19472" name="Google Shape;19472;p83"/>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3"/>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3"/>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3"/>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83"/>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83"/>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3"/>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3"/>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3"/>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83"/>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3"/>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3"/>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3"/>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3"/>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3"/>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83"/>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3"/>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83"/>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3"/>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3"/>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3"/>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3"/>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3"/>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5" name="Google Shape;19495;p83"/>
          <p:cNvGrpSpPr/>
          <p:nvPr/>
        </p:nvGrpSpPr>
        <p:grpSpPr>
          <a:xfrm>
            <a:off x="3882217" y="8106040"/>
            <a:ext cx="271716" cy="367490"/>
            <a:chOff x="7614550" y="2879911"/>
            <a:chExt cx="263316" cy="354754"/>
          </a:xfrm>
        </p:grpSpPr>
        <p:sp>
          <p:nvSpPr>
            <p:cNvPr id="19496" name="Google Shape;19496;p83"/>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83"/>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3"/>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3"/>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3"/>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3"/>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3"/>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83"/>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83"/>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3"/>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3"/>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3"/>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83"/>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83"/>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3"/>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3"/>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3"/>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3"/>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83"/>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5" name="Google Shape;19515;p83"/>
          <p:cNvGrpSpPr/>
          <p:nvPr/>
        </p:nvGrpSpPr>
        <p:grpSpPr>
          <a:xfrm>
            <a:off x="2019811" y="8583613"/>
            <a:ext cx="283335" cy="367354"/>
            <a:chOff x="4900684" y="4268187"/>
            <a:chExt cx="274576" cy="354623"/>
          </a:xfrm>
        </p:grpSpPr>
        <p:sp>
          <p:nvSpPr>
            <p:cNvPr id="19516" name="Google Shape;19516;p83"/>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3"/>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3"/>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3"/>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3"/>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3"/>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3"/>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3"/>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3"/>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3"/>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3"/>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3"/>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3"/>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3"/>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3"/>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1" name="Google Shape;19531;p83"/>
          <p:cNvGrpSpPr/>
          <p:nvPr/>
        </p:nvGrpSpPr>
        <p:grpSpPr>
          <a:xfrm>
            <a:off x="5263825" y="7166728"/>
            <a:ext cx="271743" cy="367490"/>
            <a:chOff x="7161654" y="3345794"/>
            <a:chExt cx="263343" cy="354754"/>
          </a:xfrm>
        </p:grpSpPr>
        <p:sp>
          <p:nvSpPr>
            <p:cNvPr id="19532" name="Google Shape;19532;p83"/>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3"/>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3"/>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3"/>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3"/>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3"/>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3"/>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83"/>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83"/>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3"/>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3"/>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3"/>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3"/>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3"/>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3"/>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3"/>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83"/>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83"/>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3"/>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1" name="Google Shape;19551;p83"/>
          <p:cNvGrpSpPr/>
          <p:nvPr/>
        </p:nvGrpSpPr>
        <p:grpSpPr>
          <a:xfrm>
            <a:off x="4799589" y="7166728"/>
            <a:ext cx="271473" cy="367490"/>
            <a:chOff x="6711770" y="3345794"/>
            <a:chExt cx="263081" cy="354754"/>
          </a:xfrm>
        </p:grpSpPr>
        <p:sp>
          <p:nvSpPr>
            <p:cNvPr id="19552" name="Google Shape;19552;p83"/>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3"/>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3"/>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3"/>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3"/>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3"/>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3"/>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3"/>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3"/>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3"/>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83"/>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3"/>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3"/>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3"/>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3"/>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3"/>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3"/>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9" name="Google Shape;19569;p83"/>
          <p:cNvGrpSpPr/>
          <p:nvPr/>
        </p:nvGrpSpPr>
        <p:grpSpPr>
          <a:xfrm>
            <a:off x="3416684" y="8106393"/>
            <a:ext cx="271716" cy="367137"/>
            <a:chOff x="7163409" y="2880251"/>
            <a:chExt cx="263316" cy="354414"/>
          </a:xfrm>
        </p:grpSpPr>
        <p:sp>
          <p:nvSpPr>
            <p:cNvPr id="19570" name="Google Shape;19570;p83"/>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3"/>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3"/>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3"/>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3"/>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3"/>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3"/>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3"/>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3"/>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3"/>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3"/>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3"/>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2" name="Google Shape;19582;p83"/>
          <p:cNvGrpSpPr/>
          <p:nvPr/>
        </p:nvGrpSpPr>
        <p:grpSpPr>
          <a:xfrm>
            <a:off x="2950908" y="8106311"/>
            <a:ext cx="271716" cy="367219"/>
            <a:chOff x="6712032" y="2880172"/>
            <a:chExt cx="263316" cy="354493"/>
          </a:xfrm>
        </p:grpSpPr>
        <p:sp>
          <p:nvSpPr>
            <p:cNvPr id="19583" name="Google Shape;19583;p83"/>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3"/>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3"/>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3"/>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3"/>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3"/>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3"/>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3"/>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3"/>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3"/>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3"/>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3"/>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3"/>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3"/>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83"/>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3"/>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3"/>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3"/>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3"/>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3"/>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3"/>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4" name="Google Shape;19604;p83"/>
          <p:cNvGrpSpPr/>
          <p:nvPr/>
        </p:nvGrpSpPr>
        <p:grpSpPr>
          <a:xfrm>
            <a:off x="6191257" y="6679853"/>
            <a:ext cx="271716" cy="367490"/>
            <a:chOff x="6261624" y="3345794"/>
            <a:chExt cx="263316" cy="354754"/>
          </a:xfrm>
        </p:grpSpPr>
        <p:sp>
          <p:nvSpPr>
            <p:cNvPr id="19605" name="Google Shape;19605;p83"/>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3"/>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3"/>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3"/>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3"/>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3"/>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3"/>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3"/>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3"/>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3"/>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3"/>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3"/>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3"/>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3"/>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3"/>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3"/>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3"/>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3"/>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3"/>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83"/>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3"/>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3"/>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3"/>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3"/>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3"/>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3"/>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3"/>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3"/>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33" name="Google Shape;19633;p83"/>
          <p:cNvSpPr/>
          <p:nvPr/>
        </p:nvSpPr>
        <p:spPr>
          <a:xfrm>
            <a:off x="2092661" y="8606538"/>
            <a:ext cx="129939" cy="11665"/>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34" name="Google Shape;19634;p83"/>
          <p:cNvGrpSpPr/>
          <p:nvPr/>
        </p:nvGrpSpPr>
        <p:grpSpPr>
          <a:xfrm>
            <a:off x="5727021" y="6679853"/>
            <a:ext cx="271716" cy="367490"/>
            <a:chOff x="5811739" y="3345794"/>
            <a:chExt cx="263316" cy="354754"/>
          </a:xfrm>
        </p:grpSpPr>
        <p:sp>
          <p:nvSpPr>
            <p:cNvPr id="19635" name="Google Shape;19635;p83"/>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83"/>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83"/>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3"/>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3"/>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3"/>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3"/>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3"/>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3"/>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3"/>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83"/>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83"/>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3"/>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3"/>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3"/>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3"/>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3"/>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3"/>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3"/>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3"/>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3"/>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6" name="Google Shape;19656;p83"/>
          <p:cNvGrpSpPr/>
          <p:nvPr/>
        </p:nvGrpSpPr>
        <p:grpSpPr>
          <a:xfrm>
            <a:off x="5264812" y="6679853"/>
            <a:ext cx="267339" cy="367219"/>
            <a:chOff x="5363818" y="3345794"/>
            <a:chExt cx="259074" cy="354493"/>
          </a:xfrm>
        </p:grpSpPr>
        <p:sp>
          <p:nvSpPr>
            <p:cNvPr id="19657" name="Google Shape;19657;p83"/>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3"/>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3"/>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3"/>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3"/>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3"/>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3"/>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3"/>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83"/>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3"/>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3"/>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3"/>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3"/>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3"/>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3"/>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3"/>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3"/>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3"/>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3"/>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3"/>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3"/>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3"/>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3"/>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3"/>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3"/>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2" name="Google Shape;19682;p83"/>
          <p:cNvGrpSpPr/>
          <p:nvPr/>
        </p:nvGrpSpPr>
        <p:grpSpPr>
          <a:xfrm>
            <a:off x="4799549" y="6679717"/>
            <a:ext cx="269663" cy="367626"/>
            <a:chOff x="4912939" y="3345663"/>
            <a:chExt cx="261326" cy="354885"/>
          </a:xfrm>
        </p:grpSpPr>
        <p:sp>
          <p:nvSpPr>
            <p:cNvPr id="19683" name="Google Shape;19683;p83"/>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3"/>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3"/>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3"/>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3"/>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3"/>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83"/>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83"/>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3"/>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3"/>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3"/>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3"/>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3"/>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3"/>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3"/>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3"/>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3"/>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3"/>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3"/>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3"/>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3"/>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04" name="Google Shape;19704;p83"/>
          <p:cNvGrpSpPr/>
          <p:nvPr/>
        </p:nvGrpSpPr>
        <p:grpSpPr>
          <a:xfrm>
            <a:off x="2019815" y="8106040"/>
            <a:ext cx="271473" cy="367761"/>
            <a:chOff x="5809723" y="2879911"/>
            <a:chExt cx="263081" cy="355016"/>
          </a:xfrm>
        </p:grpSpPr>
        <p:sp>
          <p:nvSpPr>
            <p:cNvPr id="19705" name="Google Shape;19705;p83"/>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83"/>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3"/>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3"/>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3"/>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3"/>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3"/>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3"/>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3"/>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3"/>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3"/>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3"/>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3"/>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3"/>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3"/>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3"/>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3"/>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3"/>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3"/>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3"/>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3"/>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3"/>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7" name="Google Shape;19727;p83"/>
          <p:cNvGrpSpPr/>
          <p:nvPr/>
        </p:nvGrpSpPr>
        <p:grpSpPr>
          <a:xfrm>
            <a:off x="4821816" y="8583478"/>
            <a:ext cx="271716" cy="367490"/>
            <a:chOff x="7616069" y="4268056"/>
            <a:chExt cx="263316" cy="354754"/>
          </a:xfrm>
        </p:grpSpPr>
        <p:sp>
          <p:nvSpPr>
            <p:cNvPr id="19728" name="Google Shape;19728;p83"/>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3"/>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3"/>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3"/>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3"/>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83"/>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3"/>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3"/>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3"/>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3"/>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3"/>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3"/>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3"/>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3"/>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3"/>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3"/>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3"/>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3"/>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3"/>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3"/>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3"/>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9" name="Google Shape;19749;p83"/>
          <p:cNvGrpSpPr/>
          <p:nvPr/>
        </p:nvGrpSpPr>
        <p:grpSpPr>
          <a:xfrm>
            <a:off x="4355743" y="8583749"/>
            <a:ext cx="271716" cy="367219"/>
            <a:chOff x="7164404" y="4268318"/>
            <a:chExt cx="263316" cy="354493"/>
          </a:xfrm>
        </p:grpSpPr>
        <p:sp>
          <p:nvSpPr>
            <p:cNvPr id="19750" name="Google Shape;19750;p83"/>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3"/>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3"/>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3"/>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3"/>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83"/>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3"/>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3"/>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3"/>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3"/>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3"/>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3"/>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3"/>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3"/>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3"/>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3"/>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6" name="Google Shape;19766;p83"/>
          <p:cNvGrpSpPr/>
          <p:nvPr/>
        </p:nvGrpSpPr>
        <p:grpSpPr>
          <a:xfrm>
            <a:off x="1554040" y="8106040"/>
            <a:ext cx="271716" cy="367490"/>
            <a:chOff x="5358346" y="2879911"/>
            <a:chExt cx="263316" cy="354754"/>
          </a:xfrm>
        </p:grpSpPr>
        <p:sp>
          <p:nvSpPr>
            <p:cNvPr id="19767" name="Google Shape;19767;p83"/>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3"/>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3"/>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3"/>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3"/>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3"/>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3"/>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3"/>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3"/>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3"/>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3"/>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3"/>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3"/>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3"/>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3"/>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3"/>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3"/>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3"/>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3"/>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3"/>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3"/>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8" name="Google Shape;19788;p83"/>
          <p:cNvGrpSpPr/>
          <p:nvPr/>
        </p:nvGrpSpPr>
        <p:grpSpPr>
          <a:xfrm>
            <a:off x="6192323" y="7166674"/>
            <a:ext cx="271716" cy="367544"/>
            <a:chOff x="8061450" y="3345742"/>
            <a:chExt cx="263316" cy="354807"/>
          </a:xfrm>
        </p:grpSpPr>
        <p:sp>
          <p:nvSpPr>
            <p:cNvPr id="19789" name="Google Shape;19789;p83"/>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3"/>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3"/>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83"/>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3"/>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3"/>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3"/>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3"/>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83"/>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83"/>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3"/>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3"/>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3"/>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3"/>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3"/>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3"/>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5" name="Google Shape;19805;p83"/>
          <p:cNvGrpSpPr/>
          <p:nvPr/>
        </p:nvGrpSpPr>
        <p:grpSpPr>
          <a:xfrm>
            <a:off x="4348020" y="8106040"/>
            <a:ext cx="271473" cy="367490"/>
            <a:chOff x="8065953" y="2879911"/>
            <a:chExt cx="263081" cy="354754"/>
          </a:xfrm>
        </p:grpSpPr>
        <p:sp>
          <p:nvSpPr>
            <p:cNvPr id="19806" name="Google Shape;19806;p83"/>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3"/>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3"/>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3"/>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3"/>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3"/>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3"/>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3"/>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3"/>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3"/>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83"/>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83"/>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3"/>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3"/>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3"/>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3"/>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2" name="Google Shape;19822;p83"/>
          <p:cNvGrpSpPr/>
          <p:nvPr/>
        </p:nvGrpSpPr>
        <p:grpSpPr>
          <a:xfrm>
            <a:off x="5284241" y="8583749"/>
            <a:ext cx="278931" cy="367219"/>
            <a:chOff x="8064199" y="4268318"/>
            <a:chExt cx="270308" cy="354493"/>
          </a:xfrm>
        </p:grpSpPr>
        <p:sp>
          <p:nvSpPr>
            <p:cNvPr id="19823" name="Google Shape;19823;p83"/>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3"/>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3"/>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7" name="Google Shape;19827;p83"/>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83"/>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3"/>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3"/>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3"/>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3"/>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3"/>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3"/>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3"/>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3"/>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3"/>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3"/>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3"/>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3"/>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44" name="Shape 19844"/>
        <p:cNvGrpSpPr/>
        <p:nvPr/>
      </p:nvGrpSpPr>
      <p:grpSpPr>
        <a:xfrm>
          <a:off x="0" y="0"/>
          <a:ext cx="0" cy="0"/>
          <a:chOff x="0" y="0"/>
          <a:chExt cx="0" cy="0"/>
        </a:xfrm>
      </p:grpSpPr>
      <p:sp>
        <p:nvSpPr>
          <p:cNvPr id="19845" name="Google Shape;19845;p84"/>
          <p:cNvSpPr txBox="1"/>
          <p:nvPr/>
        </p:nvSpPr>
        <p:spPr>
          <a:xfrm>
            <a:off x="896301" y="1827693"/>
            <a:ext cx="5767500" cy="5682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9846" name="Google Shape;19846;p84"/>
          <p:cNvSpPr txBox="1"/>
          <p:nvPr/>
        </p:nvSpPr>
        <p:spPr>
          <a:xfrm>
            <a:off x="896301" y="6271414"/>
            <a:ext cx="5767500" cy="5682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grpSp>
        <p:nvGrpSpPr>
          <p:cNvPr id="19847" name="Google Shape;19847;p84"/>
          <p:cNvGrpSpPr/>
          <p:nvPr/>
        </p:nvGrpSpPr>
        <p:grpSpPr>
          <a:xfrm>
            <a:off x="5705710" y="2660600"/>
            <a:ext cx="389722" cy="376540"/>
            <a:chOff x="3511608" y="3348218"/>
            <a:chExt cx="381482" cy="366926"/>
          </a:xfrm>
        </p:grpSpPr>
        <p:sp>
          <p:nvSpPr>
            <p:cNvPr id="19848" name="Google Shape;19848;p84"/>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4"/>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4"/>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4"/>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4"/>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4"/>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4"/>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4"/>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4"/>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4"/>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4"/>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4"/>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4"/>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4"/>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2" name="Google Shape;19862;p84"/>
          <p:cNvGrpSpPr/>
          <p:nvPr/>
        </p:nvGrpSpPr>
        <p:grpSpPr>
          <a:xfrm>
            <a:off x="5817071" y="4077711"/>
            <a:ext cx="167150" cy="376272"/>
            <a:chOff x="1849816" y="3807339"/>
            <a:chExt cx="163616" cy="366665"/>
          </a:xfrm>
        </p:grpSpPr>
        <p:sp>
          <p:nvSpPr>
            <p:cNvPr id="19863" name="Google Shape;19863;p84"/>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4"/>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4"/>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4"/>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4"/>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4"/>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4"/>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4"/>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84"/>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4"/>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4"/>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4"/>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4"/>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4"/>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7" name="Google Shape;19877;p84"/>
          <p:cNvGrpSpPr/>
          <p:nvPr/>
        </p:nvGrpSpPr>
        <p:grpSpPr>
          <a:xfrm>
            <a:off x="6259400" y="4077832"/>
            <a:ext cx="206661" cy="376030"/>
            <a:chOff x="2274757" y="3807313"/>
            <a:chExt cx="202292" cy="366430"/>
          </a:xfrm>
        </p:grpSpPr>
        <p:sp>
          <p:nvSpPr>
            <p:cNvPr id="19878" name="Google Shape;19878;p84"/>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4"/>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4"/>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4"/>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4"/>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4"/>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84"/>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84"/>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4"/>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4"/>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8" name="Google Shape;19888;p84"/>
          <p:cNvGrpSpPr/>
          <p:nvPr/>
        </p:nvGrpSpPr>
        <p:grpSpPr>
          <a:xfrm>
            <a:off x="6175497" y="2660734"/>
            <a:ext cx="374318" cy="376272"/>
            <a:chOff x="3972716" y="3348218"/>
            <a:chExt cx="366404" cy="366665"/>
          </a:xfrm>
        </p:grpSpPr>
        <p:sp>
          <p:nvSpPr>
            <p:cNvPr id="19889" name="Google Shape;19889;p84"/>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4"/>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4"/>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4"/>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4"/>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4"/>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4"/>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4"/>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4"/>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4"/>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4"/>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4"/>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1" name="Google Shape;19901;p84"/>
          <p:cNvGrpSpPr/>
          <p:nvPr/>
        </p:nvGrpSpPr>
        <p:grpSpPr>
          <a:xfrm>
            <a:off x="4893280" y="3127369"/>
            <a:ext cx="324261" cy="376138"/>
            <a:chOff x="866528" y="3348348"/>
            <a:chExt cx="317405" cy="366534"/>
          </a:xfrm>
        </p:grpSpPr>
        <p:sp>
          <p:nvSpPr>
            <p:cNvPr id="19902" name="Google Shape;19902;p84"/>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4"/>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4"/>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4"/>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84"/>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84"/>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4"/>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4"/>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0" name="Google Shape;19910;p84"/>
          <p:cNvGrpSpPr/>
          <p:nvPr/>
        </p:nvGrpSpPr>
        <p:grpSpPr>
          <a:xfrm>
            <a:off x="5349525" y="3127208"/>
            <a:ext cx="317587" cy="376459"/>
            <a:chOff x="1316818" y="3348296"/>
            <a:chExt cx="310872" cy="366848"/>
          </a:xfrm>
        </p:grpSpPr>
        <p:sp>
          <p:nvSpPr>
            <p:cNvPr id="19911" name="Google Shape;19911;p84"/>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4"/>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4"/>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4"/>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4"/>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4"/>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4"/>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4"/>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84"/>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4"/>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4"/>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4"/>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4"/>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4"/>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4"/>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4"/>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4"/>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4"/>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4"/>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4"/>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4"/>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4"/>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4"/>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4"/>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5" name="Google Shape;19935;p84"/>
          <p:cNvGrpSpPr/>
          <p:nvPr/>
        </p:nvGrpSpPr>
        <p:grpSpPr>
          <a:xfrm>
            <a:off x="5352132" y="2660854"/>
            <a:ext cx="312221" cy="376030"/>
            <a:chOff x="3105248" y="3348244"/>
            <a:chExt cx="305620" cy="366430"/>
          </a:xfrm>
        </p:grpSpPr>
        <p:sp>
          <p:nvSpPr>
            <p:cNvPr id="19936" name="Google Shape;19936;p84"/>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4"/>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4"/>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4"/>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4"/>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4"/>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4"/>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3" name="Google Shape;19943;p84"/>
          <p:cNvGrpSpPr/>
          <p:nvPr/>
        </p:nvGrpSpPr>
        <p:grpSpPr>
          <a:xfrm>
            <a:off x="4900012" y="2660734"/>
            <a:ext cx="310646" cy="376272"/>
            <a:chOff x="2661988" y="3348218"/>
            <a:chExt cx="304078" cy="366665"/>
          </a:xfrm>
        </p:grpSpPr>
        <p:sp>
          <p:nvSpPr>
            <p:cNvPr id="19944" name="Google Shape;19944;p84"/>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4"/>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4"/>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4"/>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4"/>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4"/>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4"/>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4"/>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4"/>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4"/>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4"/>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4"/>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4"/>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4"/>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4"/>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4"/>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4"/>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4"/>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4"/>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3" name="Google Shape;19963;p84"/>
          <p:cNvGrpSpPr/>
          <p:nvPr/>
        </p:nvGrpSpPr>
        <p:grpSpPr>
          <a:xfrm>
            <a:off x="6205606" y="3127396"/>
            <a:ext cx="314250" cy="376084"/>
            <a:chOff x="2212927" y="3348897"/>
            <a:chExt cx="307606" cy="366482"/>
          </a:xfrm>
        </p:grpSpPr>
        <p:sp>
          <p:nvSpPr>
            <p:cNvPr id="19964" name="Google Shape;19964;p84"/>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4"/>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84"/>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84"/>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4"/>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4"/>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4"/>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4"/>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4"/>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4"/>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74" name="Google Shape;19974;p84"/>
          <p:cNvGrpSpPr/>
          <p:nvPr/>
        </p:nvGrpSpPr>
        <p:grpSpPr>
          <a:xfrm>
            <a:off x="5742240" y="3127302"/>
            <a:ext cx="316813" cy="376272"/>
            <a:chOff x="1764389" y="3348218"/>
            <a:chExt cx="310114" cy="366665"/>
          </a:xfrm>
        </p:grpSpPr>
        <p:sp>
          <p:nvSpPr>
            <p:cNvPr id="19975" name="Google Shape;19975;p84"/>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4"/>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4"/>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4"/>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4"/>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4"/>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4"/>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4"/>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84"/>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4"/>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4"/>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4"/>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4"/>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4"/>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4"/>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4"/>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4"/>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4"/>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4"/>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4"/>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5" name="Google Shape;19995;p84"/>
          <p:cNvGrpSpPr/>
          <p:nvPr/>
        </p:nvGrpSpPr>
        <p:grpSpPr>
          <a:xfrm>
            <a:off x="5008807" y="3592102"/>
            <a:ext cx="83481" cy="376325"/>
            <a:chOff x="2777572" y="3807287"/>
            <a:chExt cx="81716" cy="366717"/>
          </a:xfrm>
        </p:grpSpPr>
        <p:sp>
          <p:nvSpPr>
            <p:cNvPr id="19996" name="Google Shape;19996;p84"/>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4"/>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4"/>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4"/>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4"/>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4"/>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4"/>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4"/>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4"/>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4"/>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4"/>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07" name="Google Shape;20007;p84"/>
          <p:cNvGrpSpPr/>
          <p:nvPr/>
        </p:nvGrpSpPr>
        <p:grpSpPr>
          <a:xfrm>
            <a:off x="5320914" y="4612055"/>
            <a:ext cx="374585" cy="263050"/>
            <a:chOff x="3934014" y="4329780"/>
            <a:chExt cx="366665" cy="256334"/>
          </a:xfrm>
        </p:grpSpPr>
        <p:sp>
          <p:nvSpPr>
            <p:cNvPr id="20008" name="Google Shape;20008;p84"/>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4"/>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4"/>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4"/>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4"/>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4"/>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4"/>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4"/>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4"/>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4"/>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4"/>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4"/>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4"/>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1" name="Google Shape;20021;p84"/>
          <p:cNvGrpSpPr/>
          <p:nvPr/>
        </p:nvGrpSpPr>
        <p:grpSpPr>
          <a:xfrm>
            <a:off x="4956164" y="4077845"/>
            <a:ext cx="198492" cy="376004"/>
            <a:chOff x="947670" y="3807339"/>
            <a:chExt cx="194295" cy="366404"/>
          </a:xfrm>
        </p:grpSpPr>
        <p:sp>
          <p:nvSpPr>
            <p:cNvPr id="20022" name="Google Shape;20022;p84"/>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4"/>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4"/>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4"/>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4"/>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84"/>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4"/>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4"/>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4"/>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4"/>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2" name="Google Shape;20032;p84"/>
          <p:cNvGrpSpPr/>
          <p:nvPr/>
        </p:nvGrpSpPr>
        <p:grpSpPr>
          <a:xfrm>
            <a:off x="4866848" y="4567699"/>
            <a:ext cx="376908" cy="351251"/>
            <a:chOff x="3420379" y="4286557"/>
            <a:chExt cx="368939" cy="342283"/>
          </a:xfrm>
        </p:grpSpPr>
        <p:sp>
          <p:nvSpPr>
            <p:cNvPr id="20033" name="Google Shape;20033;p84"/>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4"/>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4"/>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4"/>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4"/>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4"/>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4"/>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4"/>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4"/>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4"/>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4"/>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4"/>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4"/>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4"/>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4"/>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4"/>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9" name="Google Shape;20049;p84"/>
          <p:cNvGrpSpPr/>
          <p:nvPr/>
        </p:nvGrpSpPr>
        <p:grpSpPr>
          <a:xfrm>
            <a:off x="6173762" y="3627970"/>
            <a:ext cx="377789" cy="304589"/>
            <a:chOff x="3965190" y="3842252"/>
            <a:chExt cx="369801" cy="296813"/>
          </a:xfrm>
        </p:grpSpPr>
        <p:sp>
          <p:nvSpPr>
            <p:cNvPr id="20050" name="Google Shape;20050;p84"/>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84"/>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4"/>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4"/>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4"/>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4"/>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84"/>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84"/>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4"/>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4"/>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4"/>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4"/>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4"/>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4"/>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4"/>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4"/>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4"/>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4"/>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4"/>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4"/>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1" name="Google Shape;20071;p84"/>
          <p:cNvGrpSpPr/>
          <p:nvPr/>
        </p:nvGrpSpPr>
        <p:grpSpPr>
          <a:xfrm>
            <a:off x="5697888" y="3619456"/>
            <a:ext cx="405367" cy="321618"/>
            <a:chOff x="3506590" y="3833812"/>
            <a:chExt cx="396796" cy="313407"/>
          </a:xfrm>
        </p:grpSpPr>
        <p:sp>
          <p:nvSpPr>
            <p:cNvPr id="20072" name="Google Shape;20072;p84"/>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4"/>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4"/>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75" name="Google Shape;20075;p84"/>
          <p:cNvGrpSpPr/>
          <p:nvPr/>
        </p:nvGrpSpPr>
        <p:grpSpPr>
          <a:xfrm>
            <a:off x="3110037" y="3127226"/>
            <a:ext cx="106815" cy="376272"/>
            <a:chOff x="2769288" y="1965364"/>
            <a:chExt cx="104556" cy="366665"/>
          </a:xfrm>
        </p:grpSpPr>
        <p:sp>
          <p:nvSpPr>
            <p:cNvPr id="20076" name="Google Shape;20076;p84"/>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4"/>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4"/>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4"/>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4"/>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4"/>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4"/>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84"/>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84"/>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4"/>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4"/>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4"/>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8" name="Google Shape;20088;p84"/>
          <p:cNvGrpSpPr/>
          <p:nvPr/>
        </p:nvGrpSpPr>
        <p:grpSpPr>
          <a:xfrm>
            <a:off x="4333292" y="3173901"/>
            <a:ext cx="375092" cy="282921"/>
            <a:chOff x="3966679" y="2010861"/>
            <a:chExt cx="367162" cy="275698"/>
          </a:xfrm>
        </p:grpSpPr>
        <p:sp>
          <p:nvSpPr>
            <p:cNvPr id="20089" name="Google Shape;20089;p84"/>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4"/>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4"/>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4"/>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3" name="Google Shape;20093;p84"/>
          <p:cNvGrpSpPr/>
          <p:nvPr/>
        </p:nvGrpSpPr>
        <p:grpSpPr>
          <a:xfrm>
            <a:off x="2071365" y="3189026"/>
            <a:ext cx="374318" cy="252671"/>
            <a:chOff x="1752577" y="2025495"/>
            <a:chExt cx="366404" cy="246220"/>
          </a:xfrm>
        </p:grpSpPr>
        <p:sp>
          <p:nvSpPr>
            <p:cNvPr id="20094" name="Google Shape;20094;p84"/>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4"/>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4"/>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4"/>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4"/>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84"/>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84"/>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4"/>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4"/>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4"/>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4"/>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4"/>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4"/>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4"/>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4"/>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4"/>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0" name="Google Shape;20110;p84"/>
          <p:cNvGrpSpPr/>
          <p:nvPr/>
        </p:nvGrpSpPr>
        <p:grpSpPr>
          <a:xfrm>
            <a:off x="1618772" y="3234106"/>
            <a:ext cx="374318" cy="162512"/>
            <a:chOff x="1309553" y="2069580"/>
            <a:chExt cx="366404" cy="158363"/>
          </a:xfrm>
        </p:grpSpPr>
        <p:sp>
          <p:nvSpPr>
            <p:cNvPr id="20111" name="Google Shape;20111;p84"/>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4"/>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4"/>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4"/>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4"/>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4"/>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4"/>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84"/>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84"/>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4"/>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4"/>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4"/>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84"/>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84"/>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84"/>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4"/>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4"/>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4"/>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4"/>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4"/>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4"/>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4"/>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4"/>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4"/>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4"/>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37" name="Google Shape;20137;p84"/>
          <p:cNvGrpSpPr/>
          <p:nvPr/>
        </p:nvGrpSpPr>
        <p:grpSpPr>
          <a:xfrm>
            <a:off x="1166178" y="3253977"/>
            <a:ext cx="374558" cy="122769"/>
            <a:chOff x="866528" y="2088762"/>
            <a:chExt cx="366639" cy="119635"/>
          </a:xfrm>
        </p:grpSpPr>
        <p:sp>
          <p:nvSpPr>
            <p:cNvPr id="20138" name="Google Shape;20138;p84"/>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4"/>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4"/>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84"/>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84"/>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4"/>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4"/>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4"/>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4"/>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4"/>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4"/>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4"/>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4"/>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4"/>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2" name="Google Shape;20152;p84"/>
          <p:cNvGrpSpPr/>
          <p:nvPr/>
        </p:nvGrpSpPr>
        <p:grpSpPr>
          <a:xfrm>
            <a:off x="2660514" y="3127427"/>
            <a:ext cx="100941" cy="375869"/>
            <a:chOff x="2329269" y="1965312"/>
            <a:chExt cx="98807" cy="366273"/>
          </a:xfrm>
        </p:grpSpPr>
        <p:sp>
          <p:nvSpPr>
            <p:cNvPr id="20153" name="Google Shape;20153;p84"/>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84"/>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84"/>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56" name="Google Shape;20156;p84"/>
          <p:cNvGrpSpPr/>
          <p:nvPr/>
        </p:nvGrpSpPr>
        <p:grpSpPr>
          <a:xfrm>
            <a:off x="3517901" y="3127092"/>
            <a:ext cx="114770" cy="376540"/>
            <a:chOff x="3208053" y="1964972"/>
            <a:chExt cx="112344" cy="366926"/>
          </a:xfrm>
        </p:grpSpPr>
        <p:sp>
          <p:nvSpPr>
            <p:cNvPr id="20157" name="Google Shape;20157;p84"/>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84"/>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84"/>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84"/>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84"/>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4"/>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3" name="Google Shape;20163;p84"/>
          <p:cNvGrpSpPr/>
          <p:nvPr/>
        </p:nvGrpSpPr>
        <p:grpSpPr>
          <a:xfrm>
            <a:off x="5360405" y="3592263"/>
            <a:ext cx="73977" cy="376004"/>
            <a:chOff x="3225379" y="3807339"/>
            <a:chExt cx="72413" cy="366404"/>
          </a:xfrm>
        </p:grpSpPr>
        <p:sp>
          <p:nvSpPr>
            <p:cNvPr id="20164" name="Google Shape;20164;p84"/>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84"/>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4"/>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4"/>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4"/>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4"/>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4"/>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4"/>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72" name="Google Shape;20172;p84"/>
          <p:cNvGrpSpPr/>
          <p:nvPr/>
        </p:nvGrpSpPr>
        <p:grpSpPr>
          <a:xfrm>
            <a:off x="3880965" y="3174156"/>
            <a:ext cx="374585" cy="282412"/>
            <a:chOff x="3523916" y="2011096"/>
            <a:chExt cx="366665" cy="275201"/>
          </a:xfrm>
        </p:grpSpPr>
        <p:sp>
          <p:nvSpPr>
            <p:cNvPr id="20173" name="Google Shape;20173;p84"/>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4"/>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4"/>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4"/>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4"/>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4"/>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4"/>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4"/>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4"/>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4"/>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4"/>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4"/>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84"/>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84"/>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4"/>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4"/>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4"/>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4"/>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4"/>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84"/>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3" name="Google Shape;20193;p84"/>
          <p:cNvGrpSpPr/>
          <p:nvPr/>
        </p:nvGrpSpPr>
        <p:grpSpPr>
          <a:xfrm>
            <a:off x="2061354" y="2660592"/>
            <a:ext cx="402297" cy="376352"/>
            <a:chOff x="1742777" y="1499997"/>
            <a:chExt cx="393791" cy="366744"/>
          </a:xfrm>
        </p:grpSpPr>
        <p:sp>
          <p:nvSpPr>
            <p:cNvPr id="20194" name="Google Shape;20194;p84"/>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84"/>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4"/>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4"/>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4"/>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4"/>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84"/>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84"/>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4"/>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4"/>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4"/>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4"/>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84"/>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84"/>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08" name="Google Shape;20208;p84"/>
          <p:cNvGrpSpPr/>
          <p:nvPr/>
        </p:nvGrpSpPr>
        <p:grpSpPr>
          <a:xfrm>
            <a:off x="4382094" y="2660646"/>
            <a:ext cx="326824" cy="376245"/>
            <a:chOff x="4014449" y="1499997"/>
            <a:chExt cx="319914" cy="366639"/>
          </a:xfrm>
        </p:grpSpPr>
        <p:sp>
          <p:nvSpPr>
            <p:cNvPr id="20209" name="Google Shape;20209;p84"/>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84"/>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4"/>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4"/>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84"/>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4" name="Google Shape;20214;p84"/>
          <p:cNvGrpSpPr/>
          <p:nvPr/>
        </p:nvGrpSpPr>
        <p:grpSpPr>
          <a:xfrm>
            <a:off x="1165911" y="2754506"/>
            <a:ext cx="375333" cy="188525"/>
            <a:chOff x="866267" y="1591460"/>
            <a:chExt cx="367397" cy="183711"/>
          </a:xfrm>
        </p:grpSpPr>
        <p:sp>
          <p:nvSpPr>
            <p:cNvPr id="20215" name="Google Shape;20215;p84"/>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4"/>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4"/>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4"/>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84"/>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84"/>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4"/>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4"/>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4"/>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84"/>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84"/>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4"/>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4"/>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84"/>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84"/>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84"/>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4"/>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4"/>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33" name="Google Shape;20233;p84"/>
          <p:cNvGrpSpPr/>
          <p:nvPr/>
        </p:nvGrpSpPr>
        <p:grpSpPr>
          <a:xfrm>
            <a:off x="3408029" y="2660592"/>
            <a:ext cx="334513" cy="376352"/>
            <a:chOff x="3117843" y="1499892"/>
            <a:chExt cx="327440" cy="366744"/>
          </a:xfrm>
        </p:grpSpPr>
        <p:sp>
          <p:nvSpPr>
            <p:cNvPr id="20234" name="Google Shape;20234;p84"/>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4"/>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4"/>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84"/>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84"/>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4"/>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4"/>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1" name="Google Shape;20241;p84"/>
          <p:cNvGrpSpPr/>
          <p:nvPr/>
        </p:nvGrpSpPr>
        <p:grpSpPr>
          <a:xfrm>
            <a:off x="3005545" y="2660646"/>
            <a:ext cx="344044" cy="376245"/>
            <a:chOff x="2667005" y="1499997"/>
            <a:chExt cx="336770" cy="366639"/>
          </a:xfrm>
        </p:grpSpPr>
        <p:sp>
          <p:nvSpPr>
            <p:cNvPr id="20242" name="Google Shape;20242;p84"/>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84"/>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84"/>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4"/>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4"/>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84"/>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84"/>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84"/>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84"/>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84"/>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84"/>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84"/>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84"/>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84"/>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84"/>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4"/>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4"/>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84"/>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84"/>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1" name="Google Shape;20261;p84"/>
          <p:cNvGrpSpPr/>
          <p:nvPr/>
        </p:nvGrpSpPr>
        <p:grpSpPr>
          <a:xfrm>
            <a:off x="3922800" y="2660646"/>
            <a:ext cx="333525" cy="376245"/>
            <a:chOff x="3564866" y="1499997"/>
            <a:chExt cx="326473" cy="366639"/>
          </a:xfrm>
        </p:grpSpPr>
        <p:sp>
          <p:nvSpPr>
            <p:cNvPr id="20262" name="Google Shape;20262;p84"/>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84"/>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84"/>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4"/>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4"/>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4"/>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4"/>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4"/>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4"/>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71" name="Google Shape;20271;p84"/>
          <p:cNvGrpSpPr/>
          <p:nvPr/>
        </p:nvGrpSpPr>
        <p:grpSpPr>
          <a:xfrm>
            <a:off x="1623390" y="2660646"/>
            <a:ext cx="372262" cy="376245"/>
            <a:chOff x="1314074" y="1499997"/>
            <a:chExt cx="364392" cy="366639"/>
          </a:xfrm>
        </p:grpSpPr>
        <p:sp>
          <p:nvSpPr>
            <p:cNvPr id="20272" name="Google Shape;20272;p84"/>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4"/>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4"/>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4"/>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84"/>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84"/>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84"/>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84"/>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84"/>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84"/>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4"/>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4"/>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4" name="Google Shape;20284;p84"/>
          <p:cNvGrpSpPr/>
          <p:nvPr/>
        </p:nvGrpSpPr>
        <p:grpSpPr>
          <a:xfrm>
            <a:off x="2549374" y="2660646"/>
            <a:ext cx="344284" cy="376245"/>
            <a:chOff x="2220479" y="1499997"/>
            <a:chExt cx="337005" cy="366639"/>
          </a:xfrm>
        </p:grpSpPr>
        <p:sp>
          <p:nvSpPr>
            <p:cNvPr id="20285" name="Google Shape;20285;p84"/>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84"/>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4"/>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4"/>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4"/>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84"/>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4"/>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4"/>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4"/>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4"/>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4"/>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96" name="Google Shape;20296;p84"/>
          <p:cNvGrpSpPr/>
          <p:nvPr/>
        </p:nvGrpSpPr>
        <p:grpSpPr>
          <a:xfrm>
            <a:off x="4474759" y="3592174"/>
            <a:ext cx="89114" cy="376030"/>
            <a:chOff x="4105155" y="2425976"/>
            <a:chExt cx="87230" cy="366430"/>
          </a:xfrm>
        </p:grpSpPr>
        <p:sp>
          <p:nvSpPr>
            <p:cNvPr id="20297" name="Google Shape;20297;p84"/>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84"/>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84"/>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84"/>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84"/>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84"/>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03" name="Google Shape;20303;p84"/>
          <p:cNvGrpSpPr/>
          <p:nvPr/>
        </p:nvGrpSpPr>
        <p:grpSpPr>
          <a:xfrm>
            <a:off x="2128096" y="3592067"/>
            <a:ext cx="273671" cy="376245"/>
            <a:chOff x="1808109" y="2426002"/>
            <a:chExt cx="267884" cy="366639"/>
          </a:xfrm>
        </p:grpSpPr>
        <p:sp>
          <p:nvSpPr>
            <p:cNvPr id="20304" name="Google Shape;20304;p84"/>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84"/>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84"/>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84"/>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84"/>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84"/>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84"/>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84"/>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84"/>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84"/>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84"/>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84"/>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84"/>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84"/>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84"/>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84"/>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84"/>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84"/>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84"/>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4"/>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4"/>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25" name="Google Shape;20325;p84"/>
          <p:cNvGrpSpPr/>
          <p:nvPr/>
        </p:nvGrpSpPr>
        <p:grpSpPr>
          <a:xfrm>
            <a:off x="3962338" y="3592067"/>
            <a:ext cx="212081" cy="376245"/>
            <a:chOff x="3603568" y="2426002"/>
            <a:chExt cx="207597" cy="366639"/>
          </a:xfrm>
        </p:grpSpPr>
        <p:sp>
          <p:nvSpPr>
            <p:cNvPr id="20326" name="Google Shape;20326;p84"/>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4"/>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4"/>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4"/>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4"/>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4"/>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32" name="Google Shape;20332;p84"/>
          <p:cNvGrpSpPr/>
          <p:nvPr/>
        </p:nvGrpSpPr>
        <p:grpSpPr>
          <a:xfrm>
            <a:off x="2575564" y="3592187"/>
            <a:ext cx="280345" cy="376004"/>
            <a:chOff x="2246115" y="2426002"/>
            <a:chExt cx="274417" cy="366404"/>
          </a:xfrm>
        </p:grpSpPr>
        <p:sp>
          <p:nvSpPr>
            <p:cNvPr id="20333" name="Google Shape;20333;p84"/>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84"/>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84"/>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84"/>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84"/>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84"/>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84"/>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4"/>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1" name="Google Shape;20341;p84"/>
          <p:cNvGrpSpPr/>
          <p:nvPr/>
        </p:nvGrpSpPr>
        <p:grpSpPr>
          <a:xfrm>
            <a:off x="3035846" y="3592067"/>
            <a:ext cx="261630" cy="376245"/>
            <a:chOff x="2696666" y="2426002"/>
            <a:chExt cx="256099" cy="366639"/>
          </a:xfrm>
        </p:grpSpPr>
        <p:sp>
          <p:nvSpPr>
            <p:cNvPr id="20342" name="Google Shape;20342;p84"/>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84"/>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84"/>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4"/>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4"/>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4"/>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8" name="Google Shape;20348;p84"/>
          <p:cNvGrpSpPr/>
          <p:nvPr/>
        </p:nvGrpSpPr>
        <p:grpSpPr>
          <a:xfrm>
            <a:off x="3459915" y="3592174"/>
            <a:ext cx="230742" cy="376030"/>
            <a:chOff x="3149072" y="2426002"/>
            <a:chExt cx="225863" cy="366430"/>
          </a:xfrm>
        </p:grpSpPr>
        <p:sp>
          <p:nvSpPr>
            <p:cNvPr id="20349" name="Google Shape;20349;p84"/>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4"/>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4"/>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4"/>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4"/>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4"/>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84"/>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4"/>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4"/>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4"/>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4"/>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0" name="Google Shape;20360;p84"/>
          <p:cNvGrpSpPr/>
          <p:nvPr/>
        </p:nvGrpSpPr>
        <p:grpSpPr>
          <a:xfrm>
            <a:off x="1671899" y="3592147"/>
            <a:ext cx="289342" cy="376084"/>
            <a:chOff x="1361556" y="2425923"/>
            <a:chExt cx="283224" cy="366482"/>
          </a:xfrm>
        </p:grpSpPr>
        <p:sp>
          <p:nvSpPr>
            <p:cNvPr id="20361" name="Google Shape;20361;p84"/>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84"/>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84"/>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84"/>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4"/>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4"/>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4"/>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84"/>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84"/>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4"/>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4"/>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4"/>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84"/>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4"/>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4"/>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84"/>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4"/>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4"/>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4"/>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4"/>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1" name="Google Shape;20381;p84"/>
          <p:cNvGrpSpPr/>
          <p:nvPr/>
        </p:nvGrpSpPr>
        <p:grpSpPr>
          <a:xfrm>
            <a:off x="4340500" y="4077500"/>
            <a:ext cx="369700" cy="376594"/>
            <a:chOff x="3973735" y="2891056"/>
            <a:chExt cx="361883" cy="366979"/>
          </a:xfrm>
        </p:grpSpPr>
        <p:sp>
          <p:nvSpPr>
            <p:cNvPr id="20382" name="Google Shape;20382;p84"/>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4"/>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4"/>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84"/>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84"/>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84"/>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4"/>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84"/>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4"/>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84"/>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84"/>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4"/>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4"/>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4"/>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4"/>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84"/>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99" name="Google Shape;20399;p84"/>
          <p:cNvGrpSpPr/>
          <p:nvPr/>
        </p:nvGrpSpPr>
        <p:grpSpPr>
          <a:xfrm>
            <a:off x="3885077" y="4103834"/>
            <a:ext cx="374585" cy="323925"/>
            <a:chOff x="3527941" y="2916744"/>
            <a:chExt cx="366665" cy="315654"/>
          </a:xfrm>
        </p:grpSpPr>
        <p:sp>
          <p:nvSpPr>
            <p:cNvPr id="20400" name="Google Shape;20400;p84"/>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4"/>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4"/>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84"/>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4"/>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84"/>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84"/>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4"/>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84"/>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84"/>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4"/>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84"/>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84"/>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84"/>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4"/>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84"/>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84"/>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84"/>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84"/>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4"/>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84"/>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84"/>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84"/>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4"/>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4"/>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4"/>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84"/>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4"/>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4"/>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84"/>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30" name="Google Shape;20430;p84"/>
          <p:cNvGrpSpPr/>
          <p:nvPr/>
        </p:nvGrpSpPr>
        <p:grpSpPr>
          <a:xfrm>
            <a:off x="2978848" y="4077795"/>
            <a:ext cx="374318" cy="376004"/>
            <a:chOff x="2640873" y="2891631"/>
            <a:chExt cx="366404" cy="366404"/>
          </a:xfrm>
        </p:grpSpPr>
        <p:sp>
          <p:nvSpPr>
            <p:cNvPr id="20431" name="Google Shape;20431;p84"/>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84"/>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4"/>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84"/>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84"/>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84"/>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4"/>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4"/>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4"/>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84"/>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4"/>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4"/>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4"/>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84"/>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5" name="Google Shape;20445;p84"/>
          <p:cNvGrpSpPr/>
          <p:nvPr/>
        </p:nvGrpSpPr>
        <p:grpSpPr>
          <a:xfrm>
            <a:off x="2525481" y="4125623"/>
            <a:ext cx="374585" cy="280347"/>
            <a:chOff x="2197091" y="2938120"/>
            <a:chExt cx="366665" cy="273189"/>
          </a:xfrm>
        </p:grpSpPr>
        <p:sp>
          <p:nvSpPr>
            <p:cNvPr id="20446" name="Google Shape;20446;p84"/>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4"/>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4"/>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4"/>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4"/>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4"/>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4"/>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4"/>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4"/>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4"/>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4"/>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4"/>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4"/>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4"/>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4"/>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4"/>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4"/>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84"/>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84"/>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4"/>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4"/>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84"/>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84"/>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70" name="Google Shape;20470;p84"/>
          <p:cNvGrpSpPr/>
          <p:nvPr/>
        </p:nvGrpSpPr>
        <p:grpSpPr>
          <a:xfrm>
            <a:off x="2072380" y="4078412"/>
            <a:ext cx="374585" cy="374770"/>
            <a:chOff x="1753570" y="2892127"/>
            <a:chExt cx="366665" cy="365202"/>
          </a:xfrm>
        </p:grpSpPr>
        <p:sp>
          <p:nvSpPr>
            <p:cNvPr id="20471" name="Google Shape;20471;p84"/>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84"/>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4"/>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4"/>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4"/>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4"/>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4"/>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4"/>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4"/>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84"/>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84"/>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4"/>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4"/>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4"/>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4"/>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4"/>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4"/>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4"/>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9" name="Google Shape;20489;p84"/>
          <p:cNvGrpSpPr/>
          <p:nvPr/>
        </p:nvGrpSpPr>
        <p:grpSpPr>
          <a:xfrm>
            <a:off x="5320504" y="4077765"/>
            <a:ext cx="375626" cy="376164"/>
            <a:chOff x="1303751" y="3807339"/>
            <a:chExt cx="367684" cy="366561"/>
          </a:xfrm>
        </p:grpSpPr>
        <p:sp>
          <p:nvSpPr>
            <p:cNvPr id="20490" name="Google Shape;20490;p84"/>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4"/>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4"/>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4"/>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4"/>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4"/>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4"/>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4"/>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4"/>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4"/>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4"/>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84"/>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84"/>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4"/>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4"/>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4"/>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4"/>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4"/>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4"/>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84"/>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4"/>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4"/>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4"/>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4"/>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4"/>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4"/>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4"/>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4"/>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4"/>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4"/>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4"/>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4"/>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4"/>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4"/>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4"/>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84"/>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84"/>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4"/>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4"/>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4"/>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4"/>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31" name="Google Shape;20531;p84"/>
          <p:cNvSpPr/>
          <p:nvPr/>
        </p:nvSpPr>
        <p:spPr>
          <a:xfrm>
            <a:off x="1630895" y="4092558"/>
            <a:ext cx="30809" cy="29419"/>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532" name="Google Shape;20532;p84"/>
          <p:cNvGrpSpPr/>
          <p:nvPr/>
        </p:nvGrpSpPr>
        <p:grpSpPr>
          <a:xfrm>
            <a:off x="1619279" y="4077688"/>
            <a:ext cx="393059" cy="376218"/>
            <a:chOff x="1310049" y="2891421"/>
            <a:chExt cx="384749" cy="366613"/>
          </a:xfrm>
        </p:grpSpPr>
        <p:sp>
          <p:nvSpPr>
            <p:cNvPr id="20533" name="Google Shape;20533;p84"/>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4"/>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4"/>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4"/>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4"/>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4"/>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4"/>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4"/>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4"/>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4"/>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4"/>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4"/>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4"/>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4"/>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47" name="Google Shape;20547;p84"/>
          <p:cNvGrpSpPr/>
          <p:nvPr/>
        </p:nvGrpSpPr>
        <p:grpSpPr>
          <a:xfrm>
            <a:off x="1148959" y="4077661"/>
            <a:ext cx="391751" cy="376272"/>
            <a:chOff x="849673" y="2891343"/>
            <a:chExt cx="383468" cy="366665"/>
          </a:xfrm>
        </p:grpSpPr>
        <p:sp>
          <p:nvSpPr>
            <p:cNvPr id="20548" name="Google Shape;20548;p84"/>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4"/>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4"/>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4"/>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4"/>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4"/>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4"/>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4"/>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4"/>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4"/>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4"/>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4"/>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0" name="Google Shape;20560;p84"/>
          <p:cNvGrpSpPr/>
          <p:nvPr/>
        </p:nvGrpSpPr>
        <p:grpSpPr>
          <a:xfrm>
            <a:off x="1221067" y="3592134"/>
            <a:ext cx="284029" cy="376111"/>
            <a:chOff x="920257" y="2426002"/>
            <a:chExt cx="278024" cy="366508"/>
          </a:xfrm>
        </p:grpSpPr>
        <p:sp>
          <p:nvSpPr>
            <p:cNvPr id="20561" name="Google Shape;20561;p84"/>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4"/>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4"/>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84"/>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4"/>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4"/>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4"/>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4"/>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4"/>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4"/>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4"/>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4"/>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4"/>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4" name="Google Shape;20574;p84"/>
          <p:cNvGrpSpPr/>
          <p:nvPr/>
        </p:nvGrpSpPr>
        <p:grpSpPr>
          <a:xfrm>
            <a:off x="2314146" y="4555310"/>
            <a:ext cx="357366" cy="376272"/>
            <a:chOff x="866528" y="4274484"/>
            <a:chExt cx="349810" cy="366665"/>
          </a:xfrm>
        </p:grpSpPr>
        <p:sp>
          <p:nvSpPr>
            <p:cNvPr id="20575" name="Google Shape;20575;p84"/>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4"/>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84"/>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84"/>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4"/>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4"/>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4"/>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4"/>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4"/>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84"/>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4"/>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86" name="Google Shape;20586;p84"/>
          <p:cNvGrpSpPr/>
          <p:nvPr/>
        </p:nvGrpSpPr>
        <p:grpSpPr>
          <a:xfrm>
            <a:off x="2847605" y="4555310"/>
            <a:ext cx="337343" cy="376272"/>
            <a:chOff x="1388708" y="4274484"/>
            <a:chExt cx="330210" cy="366665"/>
          </a:xfrm>
        </p:grpSpPr>
        <p:sp>
          <p:nvSpPr>
            <p:cNvPr id="20587" name="Google Shape;20587;p84"/>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4"/>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4"/>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84"/>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84"/>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4"/>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4"/>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4"/>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84"/>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84"/>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84"/>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4"/>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4"/>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4"/>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4"/>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4"/>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4"/>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4"/>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4"/>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4"/>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7" name="Google Shape;20607;p84"/>
          <p:cNvGrpSpPr/>
          <p:nvPr/>
        </p:nvGrpSpPr>
        <p:grpSpPr>
          <a:xfrm>
            <a:off x="3383559" y="4574645"/>
            <a:ext cx="383555" cy="337601"/>
            <a:chOff x="1874694" y="4293326"/>
            <a:chExt cx="375446" cy="328982"/>
          </a:xfrm>
        </p:grpSpPr>
        <p:sp>
          <p:nvSpPr>
            <p:cNvPr id="20608" name="Google Shape;20608;p84"/>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4"/>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4"/>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4"/>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4"/>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84"/>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4"/>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84"/>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4"/>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4"/>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4"/>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4"/>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4"/>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4"/>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4"/>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84"/>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84"/>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4"/>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4"/>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84"/>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84"/>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4"/>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30" name="Google Shape;20630;p84"/>
          <p:cNvGrpSpPr/>
          <p:nvPr/>
        </p:nvGrpSpPr>
        <p:grpSpPr>
          <a:xfrm>
            <a:off x="3876773" y="4574404"/>
            <a:ext cx="374585" cy="338352"/>
            <a:chOff x="2396116" y="4293090"/>
            <a:chExt cx="366665" cy="329714"/>
          </a:xfrm>
        </p:grpSpPr>
        <p:sp>
          <p:nvSpPr>
            <p:cNvPr id="20631" name="Google Shape;20631;p84"/>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84"/>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4"/>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4"/>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4"/>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4"/>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4"/>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4"/>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4"/>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4"/>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4"/>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4"/>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84"/>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4" name="Google Shape;20644;p84"/>
          <p:cNvGrpSpPr/>
          <p:nvPr/>
        </p:nvGrpSpPr>
        <p:grpSpPr>
          <a:xfrm>
            <a:off x="4400487" y="4571052"/>
            <a:ext cx="375092" cy="344922"/>
            <a:chOff x="2908757" y="4289824"/>
            <a:chExt cx="367162" cy="336116"/>
          </a:xfrm>
        </p:grpSpPr>
        <p:sp>
          <p:nvSpPr>
            <p:cNvPr id="20645" name="Google Shape;20645;p84"/>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84"/>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84"/>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4"/>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4"/>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4"/>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84"/>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84"/>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4"/>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4"/>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4"/>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84"/>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4"/>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84"/>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84"/>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4"/>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4"/>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4"/>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4"/>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4"/>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4"/>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84"/>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84"/>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4"/>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4"/>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4"/>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4"/>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72" name="Google Shape;20672;p84"/>
          <p:cNvGrpSpPr/>
          <p:nvPr/>
        </p:nvGrpSpPr>
        <p:grpSpPr>
          <a:xfrm>
            <a:off x="3386979" y="4106556"/>
            <a:ext cx="376614" cy="318481"/>
            <a:chOff x="3082408" y="2919540"/>
            <a:chExt cx="368651" cy="310350"/>
          </a:xfrm>
        </p:grpSpPr>
        <p:sp>
          <p:nvSpPr>
            <p:cNvPr id="20673" name="Google Shape;20673;p84"/>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4"/>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84"/>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4"/>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84"/>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4"/>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84"/>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84"/>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4"/>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84"/>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84"/>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4"/>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5" name="Google Shape;20685;p84"/>
          <p:cNvGrpSpPr/>
          <p:nvPr/>
        </p:nvGrpSpPr>
        <p:grpSpPr>
          <a:xfrm>
            <a:off x="3360994" y="8037391"/>
            <a:ext cx="365143" cy="361111"/>
            <a:chOff x="7069130" y="2424800"/>
            <a:chExt cx="366169" cy="360498"/>
          </a:xfrm>
        </p:grpSpPr>
        <p:sp>
          <p:nvSpPr>
            <p:cNvPr id="20686" name="Google Shape;20686;p84"/>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4"/>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84"/>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84"/>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84"/>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4"/>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4"/>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4"/>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4"/>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4"/>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4"/>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4"/>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4"/>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4"/>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4"/>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4"/>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4"/>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84"/>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84"/>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84"/>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6" name="Google Shape;20706;p84"/>
          <p:cNvGrpSpPr/>
          <p:nvPr/>
        </p:nvGrpSpPr>
        <p:grpSpPr>
          <a:xfrm>
            <a:off x="1219751" y="8037312"/>
            <a:ext cx="280685" cy="361242"/>
            <a:chOff x="4885655" y="2424721"/>
            <a:chExt cx="281473" cy="360629"/>
          </a:xfrm>
        </p:grpSpPr>
        <p:sp>
          <p:nvSpPr>
            <p:cNvPr id="20707" name="Google Shape;20707;p84"/>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4"/>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4"/>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4"/>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4"/>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4"/>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4"/>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4"/>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84"/>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84"/>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4"/>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18" name="Google Shape;20718;p84"/>
          <p:cNvGrpSpPr/>
          <p:nvPr/>
        </p:nvGrpSpPr>
        <p:grpSpPr>
          <a:xfrm>
            <a:off x="2917830" y="8059406"/>
            <a:ext cx="363111" cy="317264"/>
            <a:chOff x="6625609" y="2446777"/>
            <a:chExt cx="364130" cy="316726"/>
          </a:xfrm>
        </p:grpSpPr>
        <p:sp>
          <p:nvSpPr>
            <p:cNvPr id="20719" name="Google Shape;20719;p84"/>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84"/>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4"/>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4"/>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4"/>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84"/>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4"/>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4"/>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84"/>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84"/>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84"/>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4"/>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31" name="Google Shape;20731;p84"/>
          <p:cNvGrpSpPr/>
          <p:nvPr/>
        </p:nvGrpSpPr>
        <p:grpSpPr>
          <a:xfrm>
            <a:off x="2030483" y="7624240"/>
            <a:ext cx="359619" cy="299333"/>
            <a:chOff x="5757644" y="2012350"/>
            <a:chExt cx="360628" cy="298825"/>
          </a:xfrm>
        </p:grpSpPr>
        <p:sp>
          <p:nvSpPr>
            <p:cNvPr id="20732" name="Google Shape;20732;p84"/>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4"/>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4"/>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84"/>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84"/>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4"/>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4"/>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4"/>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84"/>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4"/>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84"/>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4"/>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84"/>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84"/>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4"/>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4"/>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84"/>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84"/>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4"/>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4"/>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4"/>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4"/>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4" name="Google Shape;20754;p84"/>
          <p:cNvGrpSpPr/>
          <p:nvPr/>
        </p:nvGrpSpPr>
        <p:grpSpPr>
          <a:xfrm>
            <a:off x="1584555" y="7595315"/>
            <a:ext cx="359619" cy="357446"/>
            <a:chOff x="5317625" y="1983474"/>
            <a:chExt cx="360628" cy="356839"/>
          </a:xfrm>
        </p:grpSpPr>
        <p:sp>
          <p:nvSpPr>
            <p:cNvPr id="20755" name="Google Shape;20755;p84"/>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84"/>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84"/>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4"/>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4"/>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4"/>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4"/>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84"/>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84"/>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4"/>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84"/>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84"/>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4"/>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4"/>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84"/>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84"/>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4"/>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4"/>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84"/>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74" name="Google Shape;20774;p84"/>
          <p:cNvGrpSpPr/>
          <p:nvPr/>
        </p:nvGrpSpPr>
        <p:grpSpPr>
          <a:xfrm>
            <a:off x="2472268" y="8076342"/>
            <a:ext cx="359619" cy="283470"/>
            <a:chOff x="6181827" y="2463685"/>
            <a:chExt cx="360629" cy="282989"/>
          </a:xfrm>
        </p:grpSpPr>
        <p:sp>
          <p:nvSpPr>
            <p:cNvPr id="20775" name="Google Shape;20775;p84"/>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4"/>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4"/>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4"/>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4"/>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84"/>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84"/>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4"/>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4"/>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4"/>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4"/>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6" name="Google Shape;20786;p84"/>
          <p:cNvGrpSpPr/>
          <p:nvPr/>
        </p:nvGrpSpPr>
        <p:grpSpPr>
          <a:xfrm>
            <a:off x="5253120" y="8037257"/>
            <a:ext cx="290431" cy="361242"/>
            <a:chOff x="5346292" y="3340691"/>
            <a:chExt cx="291247" cy="360628"/>
          </a:xfrm>
        </p:grpSpPr>
        <p:sp>
          <p:nvSpPr>
            <p:cNvPr id="20787" name="Google Shape;20787;p84"/>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84"/>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4"/>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4"/>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4"/>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4"/>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4"/>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4"/>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4"/>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4"/>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84"/>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84"/>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4"/>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4"/>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84"/>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84"/>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84"/>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84"/>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84"/>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4"/>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4"/>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4"/>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4"/>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84"/>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84"/>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12" name="Google Shape;20812;p84"/>
          <p:cNvGrpSpPr/>
          <p:nvPr/>
        </p:nvGrpSpPr>
        <p:grpSpPr>
          <a:xfrm>
            <a:off x="4310327" y="7593535"/>
            <a:ext cx="336817" cy="361006"/>
            <a:chOff x="7969264" y="1981697"/>
            <a:chExt cx="337763" cy="360393"/>
          </a:xfrm>
        </p:grpSpPr>
        <p:sp>
          <p:nvSpPr>
            <p:cNvPr id="20813" name="Google Shape;20813;p84"/>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84"/>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84"/>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84"/>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4"/>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4"/>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4"/>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4"/>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4"/>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4"/>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4"/>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4"/>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4"/>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4"/>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4"/>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4"/>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4"/>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4"/>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1" name="Google Shape;20831;p84"/>
          <p:cNvGrpSpPr/>
          <p:nvPr/>
        </p:nvGrpSpPr>
        <p:grpSpPr>
          <a:xfrm>
            <a:off x="2030354" y="8042600"/>
            <a:ext cx="359879" cy="350928"/>
            <a:chOff x="5736032" y="2430000"/>
            <a:chExt cx="360890" cy="350332"/>
          </a:xfrm>
        </p:grpSpPr>
        <p:sp>
          <p:nvSpPr>
            <p:cNvPr id="20832" name="Google Shape;20832;p84"/>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4"/>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4"/>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4"/>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4"/>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84"/>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84"/>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4"/>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4"/>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4"/>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4"/>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4"/>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4"/>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4"/>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4"/>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4"/>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4"/>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49" name="Google Shape;20849;p84"/>
          <p:cNvGrpSpPr/>
          <p:nvPr/>
        </p:nvGrpSpPr>
        <p:grpSpPr>
          <a:xfrm>
            <a:off x="1180282" y="7607854"/>
            <a:ext cx="359619" cy="332342"/>
            <a:chOff x="4877867" y="1995991"/>
            <a:chExt cx="360628" cy="331778"/>
          </a:xfrm>
        </p:grpSpPr>
        <p:sp>
          <p:nvSpPr>
            <p:cNvPr id="20850" name="Google Shape;20850;p84"/>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4"/>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4"/>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4"/>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4"/>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4"/>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4"/>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4"/>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4"/>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4"/>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4"/>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4"/>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4"/>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4"/>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4" name="Google Shape;20864;p84"/>
          <p:cNvGrpSpPr/>
          <p:nvPr/>
        </p:nvGrpSpPr>
        <p:grpSpPr>
          <a:xfrm>
            <a:off x="5216946" y="7122880"/>
            <a:ext cx="362511" cy="340091"/>
            <a:chOff x="7050889" y="2913503"/>
            <a:chExt cx="363529" cy="339513"/>
          </a:xfrm>
        </p:grpSpPr>
        <p:sp>
          <p:nvSpPr>
            <p:cNvPr id="20865" name="Google Shape;20865;p84"/>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84"/>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4"/>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84"/>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84"/>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84"/>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84"/>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4"/>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4"/>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4" name="Google Shape;20874;p84"/>
          <p:cNvGrpSpPr/>
          <p:nvPr/>
        </p:nvGrpSpPr>
        <p:grpSpPr>
          <a:xfrm>
            <a:off x="3785058" y="7593299"/>
            <a:ext cx="371893" cy="361242"/>
            <a:chOff x="7510900" y="1981462"/>
            <a:chExt cx="372937" cy="360629"/>
          </a:xfrm>
        </p:grpSpPr>
        <p:sp>
          <p:nvSpPr>
            <p:cNvPr id="20875" name="Google Shape;20875;p84"/>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84"/>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4"/>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4"/>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4"/>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4"/>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4"/>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4"/>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4"/>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4"/>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4"/>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4"/>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4"/>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4"/>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84"/>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84"/>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91" name="Google Shape;20891;p84"/>
          <p:cNvGrpSpPr/>
          <p:nvPr/>
        </p:nvGrpSpPr>
        <p:grpSpPr>
          <a:xfrm>
            <a:off x="4760059" y="7127644"/>
            <a:ext cx="359619" cy="330536"/>
            <a:chOff x="6599476" y="2918260"/>
            <a:chExt cx="360629" cy="329975"/>
          </a:xfrm>
        </p:grpSpPr>
        <p:sp>
          <p:nvSpPr>
            <p:cNvPr id="20892" name="Google Shape;20892;p84"/>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4"/>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4"/>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4"/>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4"/>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4"/>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4"/>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4"/>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4"/>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4"/>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84"/>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84"/>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4"/>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4"/>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4"/>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4"/>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4"/>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4"/>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4"/>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4"/>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4"/>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4"/>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4"/>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4"/>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4"/>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17" name="Google Shape;20917;p84"/>
          <p:cNvGrpSpPr/>
          <p:nvPr/>
        </p:nvGrpSpPr>
        <p:grpSpPr>
          <a:xfrm>
            <a:off x="1584557" y="8094221"/>
            <a:ext cx="359619" cy="247712"/>
            <a:chOff x="5290499" y="2481533"/>
            <a:chExt cx="360628" cy="247292"/>
          </a:xfrm>
        </p:grpSpPr>
        <p:sp>
          <p:nvSpPr>
            <p:cNvPr id="20918" name="Google Shape;20918;p84"/>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4"/>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4"/>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4"/>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4"/>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4"/>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4"/>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4"/>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84"/>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84"/>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4"/>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4"/>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84"/>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84"/>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4"/>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4"/>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4"/>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4"/>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84"/>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84"/>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4"/>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4"/>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4"/>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4"/>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4"/>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84"/>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84"/>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45" name="Google Shape;20945;p84"/>
          <p:cNvGrpSpPr/>
          <p:nvPr/>
        </p:nvGrpSpPr>
        <p:grpSpPr>
          <a:xfrm>
            <a:off x="2476906" y="7593352"/>
            <a:ext cx="350342" cy="361189"/>
            <a:chOff x="6201923" y="1981514"/>
            <a:chExt cx="351325" cy="360576"/>
          </a:xfrm>
        </p:grpSpPr>
        <p:sp>
          <p:nvSpPr>
            <p:cNvPr id="20946" name="Google Shape;20946;p84"/>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4"/>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4"/>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4"/>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4"/>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84"/>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84"/>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3" name="Google Shape;20953;p84"/>
          <p:cNvGrpSpPr/>
          <p:nvPr/>
        </p:nvGrpSpPr>
        <p:grpSpPr>
          <a:xfrm>
            <a:off x="4783997" y="8037257"/>
            <a:ext cx="312008" cy="361399"/>
            <a:chOff x="4894461" y="3340691"/>
            <a:chExt cx="312884" cy="360785"/>
          </a:xfrm>
        </p:grpSpPr>
        <p:sp>
          <p:nvSpPr>
            <p:cNvPr id="20954" name="Google Shape;20954;p84"/>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4"/>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84"/>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4"/>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4"/>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4"/>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4"/>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84"/>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84"/>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84"/>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4"/>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4"/>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4"/>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4"/>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4"/>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70" name="Google Shape;20970;p84"/>
          <p:cNvGrpSpPr/>
          <p:nvPr/>
        </p:nvGrpSpPr>
        <p:grpSpPr>
          <a:xfrm>
            <a:off x="1641941" y="7112272"/>
            <a:ext cx="244853" cy="361242"/>
            <a:chOff x="5339237" y="1501251"/>
            <a:chExt cx="245541" cy="360628"/>
          </a:xfrm>
        </p:grpSpPr>
        <p:sp>
          <p:nvSpPr>
            <p:cNvPr id="20971" name="Google Shape;20971;p84"/>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4"/>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4"/>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4"/>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4"/>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4"/>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4"/>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84"/>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84"/>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4"/>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4"/>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4"/>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4"/>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4"/>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4"/>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84"/>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84"/>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4"/>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84"/>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84"/>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4"/>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4"/>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84"/>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84"/>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4"/>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84"/>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4"/>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4"/>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4"/>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4"/>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4"/>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4"/>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4"/>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4"/>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4"/>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4"/>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84"/>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84"/>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4"/>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4"/>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4"/>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3" name="Google Shape;21013;p84"/>
          <p:cNvGrpSpPr/>
          <p:nvPr/>
        </p:nvGrpSpPr>
        <p:grpSpPr>
          <a:xfrm>
            <a:off x="4294039" y="8086891"/>
            <a:ext cx="369391" cy="262371"/>
            <a:chOff x="7959464" y="2474216"/>
            <a:chExt cx="370428" cy="261926"/>
          </a:xfrm>
        </p:grpSpPr>
        <p:sp>
          <p:nvSpPr>
            <p:cNvPr id="21014" name="Google Shape;21014;p84"/>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84"/>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4"/>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84"/>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84"/>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84"/>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84"/>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4"/>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4"/>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4"/>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4"/>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4"/>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26" name="Google Shape;21026;p84"/>
          <p:cNvGrpSpPr/>
          <p:nvPr/>
        </p:nvGrpSpPr>
        <p:grpSpPr>
          <a:xfrm>
            <a:off x="3791195" y="8070557"/>
            <a:ext cx="359619" cy="294962"/>
            <a:chOff x="7518687" y="2457909"/>
            <a:chExt cx="360629" cy="294461"/>
          </a:xfrm>
        </p:grpSpPr>
        <p:sp>
          <p:nvSpPr>
            <p:cNvPr id="21027" name="Google Shape;21027;p84"/>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4"/>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4"/>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4"/>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4"/>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4"/>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4"/>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4"/>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84"/>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84"/>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84"/>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4"/>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4"/>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4"/>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4"/>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4"/>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4"/>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4"/>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4"/>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46" name="Google Shape;21046;p84"/>
          <p:cNvGrpSpPr/>
          <p:nvPr/>
        </p:nvGrpSpPr>
        <p:grpSpPr>
          <a:xfrm>
            <a:off x="3372147" y="7593404"/>
            <a:ext cx="342837" cy="361137"/>
            <a:chOff x="7086220" y="1981566"/>
            <a:chExt cx="343799" cy="360524"/>
          </a:xfrm>
        </p:grpSpPr>
        <p:sp>
          <p:nvSpPr>
            <p:cNvPr id="21047" name="Google Shape;21047;p84"/>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4"/>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4"/>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4"/>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4"/>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84"/>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84"/>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84"/>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84"/>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4"/>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4"/>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4"/>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4"/>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4"/>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4"/>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4"/>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3" name="Google Shape;21063;p84"/>
          <p:cNvGrpSpPr/>
          <p:nvPr/>
        </p:nvGrpSpPr>
        <p:grpSpPr>
          <a:xfrm>
            <a:off x="2468388" y="8515178"/>
            <a:ext cx="367384" cy="311898"/>
            <a:chOff x="6141112" y="2927563"/>
            <a:chExt cx="368416" cy="311369"/>
          </a:xfrm>
        </p:grpSpPr>
        <p:sp>
          <p:nvSpPr>
            <p:cNvPr id="21064" name="Google Shape;21064;p84"/>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4"/>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4"/>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84"/>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84"/>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84"/>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84"/>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71" name="Google Shape;21071;p84"/>
          <p:cNvGrpSpPr/>
          <p:nvPr/>
        </p:nvGrpSpPr>
        <p:grpSpPr>
          <a:xfrm>
            <a:off x="5666968" y="7112305"/>
            <a:ext cx="334550" cy="361242"/>
            <a:chOff x="7520699" y="2902946"/>
            <a:chExt cx="335489" cy="360629"/>
          </a:xfrm>
        </p:grpSpPr>
        <p:sp>
          <p:nvSpPr>
            <p:cNvPr id="21072" name="Google Shape;21072;p84"/>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84"/>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84"/>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84"/>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84"/>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84"/>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84"/>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84"/>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84"/>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84"/>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84"/>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84"/>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84"/>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84"/>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84"/>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87" name="Google Shape;21087;p84"/>
          <p:cNvGrpSpPr/>
          <p:nvPr/>
        </p:nvGrpSpPr>
        <p:grpSpPr>
          <a:xfrm>
            <a:off x="6131767" y="7088315"/>
            <a:ext cx="308021" cy="361242"/>
            <a:chOff x="7988340" y="2902946"/>
            <a:chExt cx="308886" cy="360628"/>
          </a:xfrm>
        </p:grpSpPr>
        <p:sp>
          <p:nvSpPr>
            <p:cNvPr id="21088" name="Google Shape;21088;p84"/>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84"/>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84"/>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84"/>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84"/>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84"/>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84"/>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84"/>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84"/>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84"/>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84"/>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84"/>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84"/>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84"/>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84"/>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84"/>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84"/>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84"/>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84"/>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84"/>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84"/>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84"/>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84"/>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1" name="Google Shape;21111;p84"/>
          <p:cNvGrpSpPr/>
          <p:nvPr/>
        </p:nvGrpSpPr>
        <p:grpSpPr>
          <a:xfrm>
            <a:off x="2029355" y="8490572"/>
            <a:ext cx="361886" cy="361111"/>
            <a:chOff x="5690039" y="2902998"/>
            <a:chExt cx="362902" cy="360498"/>
          </a:xfrm>
        </p:grpSpPr>
        <p:sp>
          <p:nvSpPr>
            <p:cNvPr id="21112" name="Google Shape;21112;p84"/>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84"/>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84"/>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84"/>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84"/>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84"/>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84"/>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9" name="Google Shape;21119;p84"/>
          <p:cNvGrpSpPr/>
          <p:nvPr/>
        </p:nvGrpSpPr>
        <p:grpSpPr>
          <a:xfrm>
            <a:off x="1231206" y="7112010"/>
            <a:ext cx="257779" cy="361503"/>
            <a:chOff x="4871935" y="1500990"/>
            <a:chExt cx="258503" cy="360890"/>
          </a:xfrm>
        </p:grpSpPr>
        <p:sp>
          <p:nvSpPr>
            <p:cNvPr id="21120" name="Google Shape;21120;p84"/>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84"/>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84"/>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84"/>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84"/>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84"/>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84"/>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84"/>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84"/>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84"/>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84"/>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84"/>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34" name="Google Shape;21134;p84"/>
          <p:cNvSpPr/>
          <p:nvPr/>
        </p:nvSpPr>
        <p:spPr>
          <a:xfrm>
            <a:off x="2638898" y="7460585"/>
            <a:ext cx="27337" cy="12879"/>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35" name="Google Shape;21135;p84"/>
          <p:cNvGrpSpPr/>
          <p:nvPr/>
        </p:nvGrpSpPr>
        <p:grpSpPr>
          <a:xfrm>
            <a:off x="2534913" y="7112272"/>
            <a:ext cx="234325" cy="361242"/>
            <a:chOff x="6265764" y="1501251"/>
            <a:chExt cx="234983" cy="360628"/>
          </a:xfrm>
        </p:grpSpPr>
        <p:sp>
          <p:nvSpPr>
            <p:cNvPr id="21136" name="Google Shape;21136;p84"/>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84"/>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84"/>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84"/>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84"/>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84"/>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84"/>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84"/>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84"/>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84"/>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84"/>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48" name="Google Shape;21148;p84"/>
          <p:cNvGrpSpPr/>
          <p:nvPr/>
        </p:nvGrpSpPr>
        <p:grpSpPr>
          <a:xfrm>
            <a:off x="6106104" y="8098668"/>
            <a:ext cx="359619" cy="238655"/>
            <a:chOff x="6193639" y="3401998"/>
            <a:chExt cx="360628" cy="238250"/>
          </a:xfrm>
        </p:grpSpPr>
        <p:sp>
          <p:nvSpPr>
            <p:cNvPr id="21149" name="Google Shape;21149;p84"/>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84"/>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84"/>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84"/>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84"/>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84"/>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84"/>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84"/>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84"/>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84"/>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84"/>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0" name="Google Shape;21160;p84"/>
          <p:cNvGrpSpPr/>
          <p:nvPr/>
        </p:nvGrpSpPr>
        <p:grpSpPr>
          <a:xfrm>
            <a:off x="2087619" y="7112272"/>
            <a:ext cx="245349" cy="361242"/>
            <a:chOff x="5801625" y="1501251"/>
            <a:chExt cx="246037" cy="360629"/>
          </a:xfrm>
        </p:grpSpPr>
        <p:sp>
          <p:nvSpPr>
            <p:cNvPr id="21161" name="Google Shape;21161;p84"/>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84"/>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84"/>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84"/>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84"/>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84"/>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84"/>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84"/>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84"/>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84"/>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84"/>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84"/>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84"/>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84"/>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84"/>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84"/>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84"/>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84"/>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84"/>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80" name="Google Shape;21180;p84"/>
          <p:cNvGrpSpPr/>
          <p:nvPr/>
        </p:nvGrpSpPr>
        <p:grpSpPr>
          <a:xfrm>
            <a:off x="2923836" y="7593299"/>
            <a:ext cx="351097" cy="361477"/>
            <a:chOff x="6641680" y="1981462"/>
            <a:chExt cx="352083" cy="360864"/>
          </a:xfrm>
        </p:grpSpPr>
        <p:sp>
          <p:nvSpPr>
            <p:cNvPr id="21181" name="Google Shape;21181;p84"/>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84"/>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84"/>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84"/>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84"/>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84"/>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84"/>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84"/>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84"/>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84"/>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84"/>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84"/>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84"/>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84"/>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84"/>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84"/>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84"/>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84"/>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84"/>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84"/>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84"/>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84"/>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84"/>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84"/>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84"/>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84"/>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84"/>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84"/>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09" name="Google Shape;21209;p84"/>
          <p:cNvGrpSpPr/>
          <p:nvPr/>
        </p:nvGrpSpPr>
        <p:grpSpPr>
          <a:xfrm>
            <a:off x="3444823" y="7112272"/>
            <a:ext cx="197478" cy="361242"/>
            <a:chOff x="7205332" y="1501251"/>
            <a:chExt cx="198032" cy="360629"/>
          </a:xfrm>
        </p:grpSpPr>
        <p:sp>
          <p:nvSpPr>
            <p:cNvPr id="21210" name="Google Shape;21210;p84"/>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84"/>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84"/>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84"/>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84"/>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84"/>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84"/>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84"/>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84"/>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84"/>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84"/>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84"/>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84"/>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84"/>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84"/>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84"/>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84"/>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84"/>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84"/>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84"/>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0" name="Google Shape;21230;p84"/>
          <p:cNvGrpSpPr/>
          <p:nvPr/>
        </p:nvGrpSpPr>
        <p:grpSpPr>
          <a:xfrm>
            <a:off x="3894684" y="7112272"/>
            <a:ext cx="152629" cy="361242"/>
            <a:chOff x="7688313" y="1501251"/>
            <a:chExt cx="153058" cy="360628"/>
          </a:xfrm>
        </p:grpSpPr>
        <p:sp>
          <p:nvSpPr>
            <p:cNvPr id="21231" name="Google Shape;21231;p84"/>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84"/>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84"/>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84"/>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84"/>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84"/>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84"/>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84"/>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84"/>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84"/>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84"/>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84"/>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84"/>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84"/>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84"/>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84"/>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7" name="Google Shape;21247;p84"/>
          <p:cNvGrpSpPr/>
          <p:nvPr/>
        </p:nvGrpSpPr>
        <p:grpSpPr>
          <a:xfrm>
            <a:off x="4403534" y="7112272"/>
            <a:ext cx="150388" cy="361242"/>
            <a:chOff x="8150179" y="1501251"/>
            <a:chExt cx="150811" cy="360628"/>
          </a:xfrm>
        </p:grpSpPr>
        <p:sp>
          <p:nvSpPr>
            <p:cNvPr id="21248" name="Google Shape;21248;p84"/>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84"/>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84"/>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84"/>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84"/>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84"/>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84"/>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84"/>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84"/>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57" name="Google Shape;21257;p84"/>
          <p:cNvGrpSpPr/>
          <p:nvPr/>
        </p:nvGrpSpPr>
        <p:grpSpPr>
          <a:xfrm>
            <a:off x="2995693" y="7111696"/>
            <a:ext cx="207380" cy="361817"/>
            <a:chOff x="6741689" y="1500676"/>
            <a:chExt cx="207962" cy="361203"/>
          </a:xfrm>
        </p:grpSpPr>
        <p:sp>
          <p:nvSpPr>
            <p:cNvPr id="21258" name="Google Shape;21258;p84"/>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84"/>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84"/>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84"/>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84"/>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84"/>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84"/>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84"/>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84"/>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84"/>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84"/>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84"/>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84"/>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84"/>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84"/>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84"/>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84"/>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84"/>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84"/>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77" name="Google Shape;21277;p84"/>
          <p:cNvGrpSpPr/>
          <p:nvPr/>
        </p:nvGrpSpPr>
        <p:grpSpPr>
          <a:xfrm>
            <a:off x="5654568" y="8127122"/>
            <a:ext cx="359619" cy="181773"/>
            <a:chOff x="5752627" y="3430404"/>
            <a:chExt cx="360628" cy="181464"/>
          </a:xfrm>
        </p:grpSpPr>
        <p:sp>
          <p:nvSpPr>
            <p:cNvPr id="21278" name="Google Shape;21278;p84"/>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84"/>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84"/>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84"/>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84"/>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84"/>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84"/>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84"/>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84"/>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84"/>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84"/>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84"/>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84"/>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84"/>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84"/>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84"/>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84"/>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84"/>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84"/>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84"/>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84"/>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84"/>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84"/>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84"/>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84"/>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84"/>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84"/>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84"/>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6" name="Google Shape;21306;p84"/>
          <p:cNvGrpSpPr/>
          <p:nvPr/>
        </p:nvGrpSpPr>
        <p:grpSpPr>
          <a:xfrm>
            <a:off x="1583923" y="8490572"/>
            <a:ext cx="360896" cy="361372"/>
            <a:chOff x="5235700" y="2902998"/>
            <a:chExt cx="361909" cy="360759"/>
          </a:xfrm>
        </p:grpSpPr>
        <p:sp>
          <p:nvSpPr>
            <p:cNvPr id="21307" name="Google Shape;21307;p84"/>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84"/>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84"/>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84"/>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84"/>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84"/>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84"/>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14" name="Google Shape;21314;p84"/>
          <p:cNvGrpSpPr/>
          <p:nvPr/>
        </p:nvGrpSpPr>
        <p:grpSpPr>
          <a:xfrm>
            <a:off x="4760187" y="7647735"/>
            <a:ext cx="359358" cy="252738"/>
            <a:chOff x="6634912" y="3394969"/>
            <a:chExt cx="360367" cy="252309"/>
          </a:xfrm>
        </p:grpSpPr>
        <p:sp>
          <p:nvSpPr>
            <p:cNvPr id="21315" name="Google Shape;21315;p84"/>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84"/>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84"/>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84"/>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84"/>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84"/>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84"/>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84"/>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84"/>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84"/>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84"/>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84"/>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84"/>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8" name="Google Shape;21328;p84"/>
          <p:cNvGrpSpPr/>
          <p:nvPr/>
        </p:nvGrpSpPr>
        <p:grpSpPr>
          <a:xfrm>
            <a:off x="5210144" y="7593470"/>
            <a:ext cx="376114" cy="361268"/>
            <a:chOff x="7059330" y="3340796"/>
            <a:chExt cx="377170" cy="360655"/>
          </a:xfrm>
        </p:grpSpPr>
        <p:sp>
          <p:nvSpPr>
            <p:cNvPr id="21329" name="Google Shape;21329;p84"/>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84"/>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84"/>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84"/>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84"/>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84"/>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84"/>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84"/>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84"/>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84"/>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84"/>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84"/>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41" name="Google Shape;21341;p84"/>
          <p:cNvGrpSpPr/>
          <p:nvPr/>
        </p:nvGrpSpPr>
        <p:grpSpPr>
          <a:xfrm>
            <a:off x="6105968" y="7628364"/>
            <a:ext cx="359619" cy="291506"/>
            <a:chOff x="7957948" y="3375631"/>
            <a:chExt cx="360629" cy="291012"/>
          </a:xfrm>
        </p:grpSpPr>
        <p:sp>
          <p:nvSpPr>
            <p:cNvPr id="21342" name="Google Shape;21342;p84"/>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84"/>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84"/>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84"/>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84"/>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84"/>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84"/>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84"/>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84"/>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84"/>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84"/>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84"/>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84"/>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84"/>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84"/>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84"/>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84"/>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84"/>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0" name="Google Shape;21360;p84"/>
          <p:cNvGrpSpPr/>
          <p:nvPr/>
        </p:nvGrpSpPr>
        <p:grpSpPr>
          <a:xfrm>
            <a:off x="3797811" y="8558714"/>
            <a:ext cx="346589" cy="228341"/>
            <a:chOff x="6198656" y="3867888"/>
            <a:chExt cx="347562" cy="227954"/>
          </a:xfrm>
        </p:grpSpPr>
        <p:sp>
          <p:nvSpPr>
            <p:cNvPr id="21361" name="Google Shape;21361;p84"/>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84"/>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84"/>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84"/>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84"/>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84"/>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84"/>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84"/>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84"/>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84"/>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84"/>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72" name="Google Shape;21372;p84"/>
          <p:cNvGrpSpPr/>
          <p:nvPr/>
        </p:nvGrpSpPr>
        <p:grpSpPr>
          <a:xfrm>
            <a:off x="3369465" y="8509894"/>
            <a:ext cx="348413" cy="326007"/>
            <a:chOff x="5706895" y="3819151"/>
            <a:chExt cx="349392" cy="325454"/>
          </a:xfrm>
        </p:grpSpPr>
        <p:sp>
          <p:nvSpPr>
            <p:cNvPr id="21373" name="Google Shape;21373;p84"/>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84"/>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84"/>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84"/>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84"/>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84"/>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84"/>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84"/>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84"/>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84"/>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84"/>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84"/>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84"/>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84"/>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84"/>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88" name="Google Shape;21388;p84"/>
          <p:cNvGrpSpPr/>
          <p:nvPr/>
        </p:nvGrpSpPr>
        <p:grpSpPr>
          <a:xfrm>
            <a:off x="5785745" y="7593418"/>
            <a:ext cx="96993" cy="361006"/>
            <a:chOff x="7648618" y="3340744"/>
            <a:chExt cx="97265" cy="360393"/>
          </a:xfrm>
        </p:grpSpPr>
        <p:sp>
          <p:nvSpPr>
            <p:cNvPr id="21389" name="Google Shape;21389;p84"/>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84"/>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84"/>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2" name="Google Shape;21392;p84"/>
          <p:cNvGrpSpPr/>
          <p:nvPr/>
        </p:nvGrpSpPr>
        <p:grpSpPr>
          <a:xfrm>
            <a:off x="4747610" y="8481361"/>
            <a:ext cx="384427" cy="383152"/>
            <a:chOff x="7164356" y="3790667"/>
            <a:chExt cx="385507" cy="382501"/>
          </a:xfrm>
        </p:grpSpPr>
        <p:sp>
          <p:nvSpPr>
            <p:cNvPr id="21393" name="Google Shape;21393;p84"/>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84"/>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84"/>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84"/>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84"/>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84"/>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84"/>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84"/>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84"/>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84"/>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84"/>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84"/>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84"/>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84"/>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84"/>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84"/>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84"/>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84"/>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84"/>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84"/>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84"/>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84"/>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84"/>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84"/>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7" name="Google Shape;21417;p84"/>
          <p:cNvGrpSpPr/>
          <p:nvPr/>
        </p:nvGrpSpPr>
        <p:grpSpPr>
          <a:xfrm>
            <a:off x="4285421" y="8517224"/>
            <a:ext cx="386825" cy="311375"/>
            <a:chOff x="6670400" y="3826468"/>
            <a:chExt cx="387911" cy="310846"/>
          </a:xfrm>
        </p:grpSpPr>
        <p:sp>
          <p:nvSpPr>
            <p:cNvPr id="21418" name="Google Shape;21418;p84"/>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84"/>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84"/>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84"/>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84"/>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84"/>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84"/>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84"/>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84"/>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84"/>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84"/>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84"/>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84"/>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84"/>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84"/>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84"/>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84"/>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84"/>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36" name="Google Shape;21436;p84"/>
          <p:cNvGrpSpPr/>
          <p:nvPr/>
        </p:nvGrpSpPr>
        <p:grpSpPr>
          <a:xfrm>
            <a:off x="5247170" y="8494162"/>
            <a:ext cx="301976" cy="361111"/>
            <a:chOff x="7662181" y="3803446"/>
            <a:chExt cx="302823" cy="360498"/>
          </a:xfrm>
        </p:grpSpPr>
        <p:sp>
          <p:nvSpPr>
            <p:cNvPr id="21437" name="Google Shape;21437;p84"/>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84"/>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84"/>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84"/>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84"/>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84"/>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84"/>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84"/>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84"/>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84"/>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7" name="Google Shape;21447;p84"/>
          <p:cNvGrpSpPr/>
          <p:nvPr/>
        </p:nvGrpSpPr>
        <p:grpSpPr>
          <a:xfrm>
            <a:off x="2918057" y="8494712"/>
            <a:ext cx="362876" cy="356268"/>
            <a:chOff x="5206562" y="3803994"/>
            <a:chExt cx="363895" cy="355663"/>
          </a:xfrm>
        </p:grpSpPr>
        <p:sp>
          <p:nvSpPr>
            <p:cNvPr id="21448" name="Google Shape;21448;p84"/>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84"/>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84"/>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84"/>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84"/>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84"/>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84"/>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84"/>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84"/>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84"/>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84"/>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84"/>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84"/>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84"/>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65" name="Shape 21465"/>
        <p:cNvGrpSpPr/>
        <p:nvPr/>
      </p:nvGrpSpPr>
      <p:grpSpPr>
        <a:xfrm>
          <a:off x="0" y="0"/>
          <a:ext cx="0" cy="0"/>
          <a:chOff x="0" y="0"/>
          <a:chExt cx="0" cy="0"/>
        </a:xfrm>
      </p:grpSpPr>
      <p:sp>
        <p:nvSpPr>
          <p:cNvPr id="21466" name="Google Shape;21466;p85"/>
          <p:cNvSpPr txBox="1"/>
          <p:nvPr/>
        </p:nvSpPr>
        <p:spPr>
          <a:xfrm>
            <a:off x="2168062" y="3832428"/>
            <a:ext cx="3132900" cy="565200"/>
          </a:xfrm>
          <a:prstGeom prst="rect">
            <a:avLst/>
          </a:prstGeom>
          <a:noFill/>
          <a:ln>
            <a:noFill/>
          </a:ln>
        </p:spPr>
        <p:txBody>
          <a:bodyPr anchorCtr="0" anchor="ctr"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grpSp>
        <p:nvGrpSpPr>
          <p:cNvPr id="21467" name="Google Shape;21467;p85"/>
          <p:cNvGrpSpPr/>
          <p:nvPr/>
        </p:nvGrpSpPr>
        <p:grpSpPr>
          <a:xfrm>
            <a:off x="4311271" y="4564136"/>
            <a:ext cx="312014" cy="311910"/>
            <a:chOff x="4682526" y="1512217"/>
            <a:chExt cx="369948" cy="370132"/>
          </a:xfrm>
        </p:grpSpPr>
        <p:sp>
          <p:nvSpPr>
            <p:cNvPr id="21468" name="Google Shape;21468;p85"/>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85"/>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85"/>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85"/>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85"/>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85"/>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85"/>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85"/>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85"/>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85"/>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85"/>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85"/>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85"/>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85"/>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85"/>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3" name="Google Shape;21483;p85"/>
          <p:cNvGrpSpPr/>
          <p:nvPr/>
        </p:nvGrpSpPr>
        <p:grpSpPr>
          <a:xfrm>
            <a:off x="3391887" y="4958516"/>
            <a:ext cx="321792" cy="311866"/>
            <a:chOff x="3592433" y="1980212"/>
            <a:chExt cx="381542" cy="370079"/>
          </a:xfrm>
        </p:grpSpPr>
        <p:sp>
          <p:nvSpPr>
            <p:cNvPr id="21484" name="Google Shape;21484;p85"/>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85"/>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85"/>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85"/>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85"/>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85"/>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85"/>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85"/>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85"/>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85"/>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85"/>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85"/>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6" name="Google Shape;21496;p85"/>
          <p:cNvGrpSpPr/>
          <p:nvPr/>
        </p:nvGrpSpPr>
        <p:grpSpPr>
          <a:xfrm>
            <a:off x="1541593" y="5795551"/>
            <a:ext cx="313231" cy="198140"/>
            <a:chOff x="1398582" y="2973490"/>
            <a:chExt cx="371391" cy="235126"/>
          </a:xfrm>
        </p:grpSpPr>
        <p:sp>
          <p:nvSpPr>
            <p:cNvPr id="21497" name="Google Shape;21497;p85"/>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85"/>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85"/>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85"/>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85"/>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85"/>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85"/>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85"/>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85"/>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85"/>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85"/>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85"/>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85"/>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85"/>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85"/>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2" name="Google Shape;21512;p85"/>
          <p:cNvGrpSpPr/>
          <p:nvPr/>
        </p:nvGrpSpPr>
        <p:grpSpPr>
          <a:xfrm>
            <a:off x="1079589" y="4564136"/>
            <a:ext cx="312169" cy="311910"/>
            <a:chOff x="850795" y="1512217"/>
            <a:chExt cx="370132" cy="370132"/>
          </a:xfrm>
        </p:grpSpPr>
        <p:sp>
          <p:nvSpPr>
            <p:cNvPr id="21513" name="Google Shape;21513;p85"/>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85"/>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85"/>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85"/>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85"/>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85"/>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85"/>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85"/>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85"/>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85"/>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85"/>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85"/>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85"/>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85"/>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85"/>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85"/>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85"/>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85"/>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1" name="Google Shape;21531;p85"/>
          <p:cNvGrpSpPr/>
          <p:nvPr/>
        </p:nvGrpSpPr>
        <p:grpSpPr>
          <a:xfrm>
            <a:off x="2091704" y="6547500"/>
            <a:ext cx="199522" cy="311888"/>
            <a:chOff x="8038497" y="2906079"/>
            <a:chExt cx="236568" cy="370105"/>
          </a:xfrm>
        </p:grpSpPr>
        <p:sp>
          <p:nvSpPr>
            <p:cNvPr id="21532" name="Google Shape;21532;p85"/>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85"/>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85"/>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85"/>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85"/>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85"/>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85"/>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9" name="Google Shape;21539;p85"/>
          <p:cNvGrpSpPr/>
          <p:nvPr/>
        </p:nvGrpSpPr>
        <p:grpSpPr>
          <a:xfrm>
            <a:off x="5695800" y="4609715"/>
            <a:ext cx="312589" cy="220620"/>
            <a:chOff x="6324130" y="1566303"/>
            <a:chExt cx="370630" cy="261802"/>
          </a:xfrm>
        </p:grpSpPr>
        <p:sp>
          <p:nvSpPr>
            <p:cNvPr id="21540" name="Google Shape;21540;p85"/>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85"/>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85"/>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85"/>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85"/>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85"/>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85"/>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85"/>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85"/>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85"/>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85"/>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85"/>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85"/>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85"/>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85"/>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85"/>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85"/>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7" name="Google Shape;21557;p85"/>
          <p:cNvGrpSpPr/>
          <p:nvPr/>
        </p:nvGrpSpPr>
        <p:grpSpPr>
          <a:xfrm>
            <a:off x="4774934" y="4997596"/>
            <a:ext cx="312766" cy="297653"/>
            <a:chOff x="5232280" y="2026587"/>
            <a:chExt cx="370840" cy="353213"/>
          </a:xfrm>
        </p:grpSpPr>
        <p:sp>
          <p:nvSpPr>
            <p:cNvPr id="21558" name="Google Shape;21558;p85"/>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85"/>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85"/>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85"/>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85"/>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85"/>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85"/>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85"/>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85"/>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85"/>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68" name="Google Shape;21568;p85"/>
          <p:cNvGrpSpPr/>
          <p:nvPr/>
        </p:nvGrpSpPr>
        <p:grpSpPr>
          <a:xfrm>
            <a:off x="2536057" y="6549533"/>
            <a:ext cx="320111" cy="307865"/>
            <a:chOff x="7968961" y="2435329"/>
            <a:chExt cx="379548" cy="365331"/>
          </a:xfrm>
        </p:grpSpPr>
        <p:sp>
          <p:nvSpPr>
            <p:cNvPr id="21569" name="Google Shape;21569;p85"/>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85"/>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85"/>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85"/>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85"/>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85"/>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5" name="Google Shape;21575;p85"/>
          <p:cNvGrpSpPr/>
          <p:nvPr/>
        </p:nvGrpSpPr>
        <p:grpSpPr>
          <a:xfrm>
            <a:off x="3850904" y="5072374"/>
            <a:ext cx="314846" cy="188105"/>
            <a:chOff x="4136679" y="2115323"/>
            <a:chExt cx="373305" cy="223217"/>
          </a:xfrm>
        </p:grpSpPr>
        <p:sp>
          <p:nvSpPr>
            <p:cNvPr id="21576" name="Google Shape;21576;p85"/>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85"/>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85"/>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85"/>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85"/>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85"/>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85"/>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85"/>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85"/>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85"/>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6" name="Google Shape;21586;p85"/>
          <p:cNvGrpSpPr/>
          <p:nvPr/>
        </p:nvGrpSpPr>
        <p:grpSpPr>
          <a:xfrm>
            <a:off x="3419239" y="6573803"/>
            <a:ext cx="313784" cy="259324"/>
            <a:chOff x="7423823" y="2464077"/>
            <a:chExt cx="372046" cy="307730"/>
          </a:xfrm>
        </p:grpSpPr>
        <p:sp>
          <p:nvSpPr>
            <p:cNvPr id="21587" name="Google Shape;21587;p85"/>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85"/>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85"/>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85"/>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85"/>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85"/>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85"/>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85"/>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85"/>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85"/>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85"/>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85"/>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85"/>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0" name="Google Shape;21600;p85"/>
          <p:cNvGrpSpPr/>
          <p:nvPr/>
        </p:nvGrpSpPr>
        <p:grpSpPr>
          <a:xfrm>
            <a:off x="3422769" y="6146036"/>
            <a:ext cx="248855" cy="312020"/>
            <a:chOff x="3882511" y="3365156"/>
            <a:chExt cx="295061" cy="370263"/>
          </a:xfrm>
        </p:grpSpPr>
        <p:sp>
          <p:nvSpPr>
            <p:cNvPr id="21601" name="Google Shape;21601;p85"/>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85"/>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85"/>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85"/>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85"/>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6" name="Google Shape;21606;p85"/>
          <p:cNvGrpSpPr/>
          <p:nvPr/>
        </p:nvGrpSpPr>
        <p:grpSpPr>
          <a:xfrm>
            <a:off x="4772833" y="4564136"/>
            <a:ext cx="312169" cy="311910"/>
            <a:chOff x="5229788" y="1512217"/>
            <a:chExt cx="370132" cy="370132"/>
          </a:xfrm>
        </p:grpSpPr>
        <p:sp>
          <p:nvSpPr>
            <p:cNvPr id="21607" name="Google Shape;21607;p85"/>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85"/>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85"/>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85"/>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85"/>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85"/>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85"/>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85"/>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85"/>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85"/>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85"/>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85"/>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85"/>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85"/>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85"/>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85"/>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85"/>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4" name="Google Shape;21624;p85"/>
          <p:cNvGrpSpPr/>
          <p:nvPr/>
        </p:nvGrpSpPr>
        <p:grpSpPr>
          <a:xfrm>
            <a:off x="1531469" y="6547502"/>
            <a:ext cx="315332" cy="311844"/>
            <a:chOff x="6041869" y="3365392"/>
            <a:chExt cx="373882" cy="370053"/>
          </a:xfrm>
        </p:grpSpPr>
        <p:sp>
          <p:nvSpPr>
            <p:cNvPr id="21625" name="Google Shape;21625;p85"/>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85"/>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85"/>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85"/>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85"/>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85"/>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85"/>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85"/>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85"/>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85"/>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5" name="Google Shape;21635;p85"/>
          <p:cNvGrpSpPr/>
          <p:nvPr/>
        </p:nvGrpSpPr>
        <p:grpSpPr>
          <a:xfrm>
            <a:off x="4312775" y="5048922"/>
            <a:ext cx="316062" cy="235231"/>
            <a:chOff x="4684309" y="2087493"/>
            <a:chExt cx="374748" cy="279140"/>
          </a:xfrm>
        </p:grpSpPr>
        <p:sp>
          <p:nvSpPr>
            <p:cNvPr id="21636" name="Google Shape;21636;p85"/>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85"/>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85"/>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85"/>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85"/>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85"/>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85"/>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85"/>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85"/>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85"/>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85"/>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85"/>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48" name="Google Shape;21648;p85"/>
          <p:cNvGrpSpPr/>
          <p:nvPr/>
        </p:nvGrpSpPr>
        <p:grpSpPr>
          <a:xfrm>
            <a:off x="3041450" y="6547522"/>
            <a:ext cx="147932" cy="311844"/>
            <a:chOff x="7521110" y="2906131"/>
            <a:chExt cx="175400" cy="370053"/>
          </a:xfrm>
        </p:grpSpPr>
        <p:sp>
          <p:nvSpPr>
            <p:cNvPr id="21649" name="Google Shape;21649;p85"/>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85"/>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85"/>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85"/>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85"/>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85"/>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85"/>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85"/>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85"/>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8" name="Google Shape;21658;p85"/>
          <p:cNvGrpSpPr/>
          <p:nvPr/>
        </p:nvGrpSpPr>
        <p:grpSpPr>
          <a:xfrm>
            <a:off x="3387241" y="4573464"/>
            <a:ext cx="312921" cy="293188"/>
            <a:chOff x="3586925" y="1523286"/>
            <a:chExt cx="371023" cy="347915"/>
          </a:xfrm>
        </p:grpSpPr>
        <p:sp>
          <p:nvSpPr>
            <p:cNvPr id="21659" name="Google Shape;21659;p85"/>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85"/>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85"/>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85"/>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85"/>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85"/>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85"/>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85"/>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85"/>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85"/>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85"/>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85"/>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85"/>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85"/>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85"/>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85"/>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85"/>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85"/>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85"/>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8" name="Google Shape;21678;p85"/>
          <p:cNvGrpSpPr/>
          <p:nvPr/>
        </p:nvGrpSpPr>
        <p:grpSpPr>
          <a:xfrm>
            <a:off x="6161255" y="5375862"/>
            <a:ext cx="312191" cy="240271"/>
            <a:chOff x="6876009" y="2475461"/>
            <a:chExt cx="370158" cy="285120"/>
          </a:xfrm>
        </p:grpSpPr>
        <p:sp>
          <p:nvSpPr>
            <p:cNvPr id="21679" name="Google Shape;21679;p85"/>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85"/>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85"/>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85"/>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85"/>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85"/>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85"/>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85"/>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85"/>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88" name="Google Shape;21688;p85"/>
          <p:cNvGrpSpPr/>
          <p:nvPr/>
        </p:nvGrpSpPr>
        <p:grpSpPr>
          <a:xfrm>
            <a:off x="5699252" y="5350907"/>
            <a:ext cx="312191" cy="290115"/>
            <a:chOff x="6328222" y="2445847"/>
            <a:chExt cx="370158" cy="344269"/>
          </a:xfrm>
        </p:grpSpPr>
        <p:sp>
          <p:nvSpPr>
            <p:cNvPr id="21689" name="Google Shape;21689;p85"/>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85"/>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85"/>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85"/>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85"/>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85"/>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85"/>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85"/>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7" name="Google Shape;21697;p85"/>
          <p:cNvGrpSpPr/>
          <p:nvPr/>
        </p:nvGrpSpPr>
        <p:grpSpPr>
          <a:xfrm>
            <a:off x="4789491" y="5340032"/>
            <a:ext cx="296573" cy="311954"/>
            <a:chOff x="5249540" y="2432942"/>
            <a:chExt cx="351639" cy="370184"/>
          </a:xfrm>
        </p:grpSpPr>
        <p:sp>
          <p:nvSpPr>
            <p:cNvPr id="21698" name="Google Shape;21698;p85"/>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85"/>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85"/>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85"/>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85"/>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85"/>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85"/>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05" name="Google Shape;21705;p85"/>
          <p:cNvGrpSpPr/>
          <p:nvPr/>
        </p:nvGrpSpPr>
        <p:grpSpPr>
          <a:xfrm>
            <a:off x="3851214" y="5381521"/>
            <a:ext cx="312987" cy="228865"/>
            <a:chOff x="4137047" y="2482176"/>
            <a:chExt cx="371102" cy="271585"/>
          </a:xfrm>
        </p:grpSpPr>
        <p:sp>
          <p:nvSpPr>
            <p:cNvPr id="21706" name="Google Shape;21706;p85"/>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85"/>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85"/>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85"/>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85"/>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85"/>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85"/>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85"/>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85"/>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85"/>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85"/>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7" name="Google Shape;21717;p85"/>
          <p:cNvGrpSpPr/>
          <p:nvPr/>
        </p:nvGrpSpPr>
        <p:grpSpPr>
          <a:xfrm>
            <a:off x="4314567" y="5340010"/>
            <a:ext cx="309846" cy="311866"/>
            <a:chOff x="4686434" y="2432916"/>
            <a:chExt cx="367377" cy="370079"/>
          </a:xfrm>
        </p:grpSpPr>
        <p:sp>
          <p:nvSpPr>
            <p:cNvPr id="21718" name="Google Shape;21718;p85"/>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85"/>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85"/>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85"/>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85"/>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85"/>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85"/>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85"/>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85"/>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85"/>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85"/>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29" name="Google Shape;21729;p85"/>
          <p:cNvGrpSpPr/>
          <p:nvPr/>
        </p:nvGrpSpPr>
        <p:grpSpPr>
          <a:xfrm>
            <a:off x="5699252" y="5022640"/>
            <a:ext cx="313828" cy="247742"/>
            <a:chOff x="6328222" y="2056306"/>
            <a:chExt cx="372099" cy="293986"/>
          </a:xfrm>
        </p:grpSpPr>
        <p:sp>
          <p:nvSpPr>
            <p:cNvPr id="21730" name="Google Shape;21730;p85"/>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85"/>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85"/>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85"/>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85"/>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85"/>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85"/>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85"/>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85"/>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9" name="Google Shape;21739;p85"/>
          <p:cNvGrpSpPr/>
          <p:nvPr/>
        </p:nvGrpSpPr>
        <p:grpSpPr>
          <a:xfrm>
            <a:off x="5244747" y="5340054"/>
            <a:ext cx="297325" cy="311910"/>
            <a:chOff x="5789327" y="2432968"/>
            <a:chExt cx="352531" cy="370132"/>
          </a:xfrm>
        </p:grpSpPr>
        <p:sp>
          <p:nvSpPr>
            <p:cNvPr id="21740" name="Google Shape;21740;p85"/>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85"/>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85"/>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85"/>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85"/>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85"/>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85"/>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85"/>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85"/>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85"/>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0" name="Google Shape;21750;p85"/>
          <p:cNvGrpSpPr/>
          <p:nvPr/>
        </p:nvGrpSpPr>
        <p:grpSpPr>
          <a:xfrm>
            <a:off x="1099676" y="4958450"/>
            <a:ext cx="271840" cy="311932"/>
            <a:chOff x="874612" y="1980134"/>
            <a:chExt cx="322314" cy="370158"/>
          </a:xfrm>
        </p:grpSpPr>
        <p:sp>
          <p:nvSpPr>
            <p:cNvPr id="21751" name="Google Shape;21751;p85"/>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85"/>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85"/>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85"/>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85"/>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85"/>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85"/>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85"/>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85"/>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85"/>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85"/>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85"/>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85"/>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85"/>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85"/>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85"/>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85"/>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68" name="Google Shape;21768;p85"/>
          <p:cNvGrpSpPr/>
          <p:nvPr/>
        </p:nvGrpSpPr>
        <p:grpSpPr>
          <a:xfrm>
            <a:off x="2925680" y="5408996"/>
            <a:ext cx="315620" cy="277892"/>
            <a:chOff x="3039662" y="2514780"/>
            <a:chExt cx="374223" cy="329764"/>
          </a:xfrm>
        </p:grpSpPr>
        <p:sp>
          <p:nvSpPr>
            <p:cNvPr id="21769" name="Google Shape;21769;p85"/>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85"/>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85"/>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85"/>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85"/>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85"/>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85"/>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85"/>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85"/>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85"/>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85"/>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85"/>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85"/>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85"/>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85"/>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85"/>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85"/>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85"/>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7" name="Google Shape;21787;p85"/>
          <p:cNvGrpSpPr/>
          <p:nvPr/>
        </p:nvGrpSpPr>
        <p:grpSpPr>
          <a:xfrm>
            <a:off x="2003597" y="5449734"/>
            <a:ext cx="315487" cy="196682"/>
            <a:chOff x="1946369" y="2563122"/>
            <a:chExt cx="374066" cy="233395"/>
          </a:xfrm>
        </p:grpSpPr>
        <p:sp>
          <p:nvSpPr>
            <p:cNvPr id="21788" name="Google Shape;21788;p85"/>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85"/>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85"/>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85"/>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85"/>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85"/>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85"/>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85"/>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96" name="Google Shape;21796;p85"/>
          <p:cNvGrpSpPr/>
          <p:nvPr/>
        </p:nvGrpSpPr>
        <p:grpSpPr>
          <a:xfrm>
            <a:off x="3849710" y="5738832"/>
            <a:ext cx="315465" cy="311954"/>
            <a:chOff x="4135263" y="2906184"/>
            <a:chExt cx="374040" cy="370184"/>
          </a:xfrm>
        </p:grpSpPr>
        <p:sp>
          <p:nvSpPr>
            <p:cNvPr id="21797" name="Google Shape;21797;p85"/>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85"/>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85"/>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0" name="Google Shape;21800;p85"/>
          <p:cNvGrpSpPr/>
          <p:nvPr/>
        </p:nvGrpSpPr>
        <p:grpSpPr>
          <a:xfrm>
            <a:off x="4312178" y="5738832"/>
            <a:ext cx="314315" cy="311954"/>
            <a:chOff x="4683601" y="2906184"/>
            <a:chExt cx="372676" cy="370184"/>
          </a:xfrm>
        </p:grpSpPr>
        <p:sp>
          <p:nvSpPr>
            <p:cNvPr id="21801" name="Google Shape;21801;p85"/>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85"/>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85"/>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85"/>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85"/>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85"/>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07" name="Google Shape;21807;p85"/>
          <p:cNvGrpSpPr/>
          <p:nvPr/>
        </p:nvGrpSpPr>
        <p:grpSpPr>
          <a:xfrm>
            <a:off x="1096469" y="5738722"/>
            <a:ext cx="277592" cy="311910"/>
            <a:chOff x="870808" y="2906053"/>
            <a:chExt cx="329134" cy="370132"/>
          </a:xfrm>
        </p:grpSpPr>
        <p:sp>
          <p:nvSpPr>
            <p:cNvPr id="21808" name="Google Shape;21808;p85"/>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85"/>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85"/>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85"/>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85"/>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85"/>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85"/>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85"/>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85"/>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85"/>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85"/>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85"/>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85"/>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85"/>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85"/>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85"/>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85"/>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85"/>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85"/>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7" name="Google Shape;21827;p85"/>
          <p:cNvGrpSpPr/>
          <p:nvPr/>
        </p:nvGrpSpPr>
        <p:grpSpPr>
          <a:xfrm>
            <a:off x="2001495" y="5741264"/>
            <a:ext cx="316085" cy="306981"/>
            <a:chOff x="1943878" y="2909069"/>
            <a:chExt cx="374774" cy="364282"/>
          </a:xfrm>
        </p:grpSpPr>
        <p:sp>
          <p:nvSpPr>
            <p:cNvPr id="21828" name="Google Shape;21828;p85"/>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85"/>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85"/>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85"/>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85"/>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85"/>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85"/>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85"/>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85"/>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85"/>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85"/>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85"/>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85"/>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85"/>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85"/>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85"/>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85"/>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85"/>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85"/>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85"/>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85"/>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9" name="Google Shape;21849;p85"/>
          <p:cNvGrpSpPr/>
          <p:nvPr/>
        </p:nvGrpSpPr>
        <p:grpSpPr>
          <a:xfrm>
            <a:off x="1099675" y="6146081"/>
            <a:ext cx="277370" cy="311932"/>
            <a:chOff x="1128072" y="3365261"/>
            <a:chExt cx="328872" cy="370158"/>
          </a:xfrm>
        </p:grpSpPr>
        <p:sp>
          <p:nvSpPr>
            <p:cNvPr id="21850" name="Google Shape;21850;p85"/>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85"/>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85"/>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85"/>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85"/>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85"/>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85"/>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85"/>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85"/>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85"/>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85"/>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85"/>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85"/>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85"/>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85"/>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85"/>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85"/>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85"/>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85"/>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85"/>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85"/>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85"/>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85"/>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85"/>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85"/>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85"/>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85"/>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85"/>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85"/>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85"/>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85"/>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85"/>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85"/>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85"/>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85"/>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85"/>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85"/>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85"/>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85"/>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85"/>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85"/>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85"/>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85"/>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85"/>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94" name="Google Shape;21894;p85"/>
          <p:cNvGrpSpPr/>
          <p:nvPr/>
        </p:nvGrpSpPr>
        <p:grpSpPr>
          <a:xfrm>
            <a:off x="5234239" y="4566634"/>
            <a:ext cx="312788" cy="306870"/>
            <a:chOff x="5776868" y="1515181"/>
            <a:chExt cx="370866" cy="364151"/>
          </a:xfrm>
        </p:grpSpPr>
        <p:sp>
          <p:nvSpPr>
            <p:cNvPr id="21895" name="Google Shape;21895;p85"/>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85"/>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85"/>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85"/>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85"/>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85"/>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85"/>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85"/>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85"/>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85"/>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85"/>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85"/>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85"/>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85"/>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85"/>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85"/>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85"/>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12" name="Google Shape;21912;p85"/>
          <p:cNvGrpSpPr/>
          <p:nvPr/>
        </p:nvGrpSpPr>
        <p:grpSpPr>
          <a:xfrm>
            <a:off x="3379587" y="5340032"/>
            <a:ext cx="332013" cy="311866"/>
            <a:chOff x="3577849" y="2432942"/>
            <a:chExt cx="393660" cy="370079"/>
          </a:xfrm>
        </p:grpSpPr>
        <p:sp>
          <p:nvSpPr>
            <p:cNvPr id="21913" name="Google Shape;21913;p85"/>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85"/>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85"/>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85"/>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85"/>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85"/>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85"/>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85"/>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85"/>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85"/>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3" name="Google Shape;21923;p85"/>
          <p:cNvGrpSpPr/>
          <p:nvPr/>
        </p:nvGrpSpPr>
        <p:grpSpPr>
          <a:xfrm>
            <a:off x="2465468" y="5756405"/>
            <a:ext cx="312169" cy="276543"/>
            <a:chOff x="2493999" y="2927037"/>
            <a:chExt cx="370132" cy="328164"/>
          </a:xfrm>
        </p:grpSpPr>
        <p:sp>
          <p:nvSpPr>
            <p:cNvPr id="21924" name="Google Shape;21924;p85"/>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85"/>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85"/>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85"/>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85"/>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85"/>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85"/>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85"/>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85"/>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85"/>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85"/>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85"/>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6" name="Google Shape;21936;p85"/>
          <p:cNvGrpSpPr/>
          <p:nvPr/>
        </p:nvGrpSpPr>
        <p:grpSpPr>
          <a:xfrm>
            <a:off x="3389343" y="5776343"/>
            <a:ext cx="312324" cy="236822"/>
            <a:chOff x="3589417" y="2950696"/>
            <a:chExt cx="370315" cy="281028"/>
          </a:xfrm>
        </p:grpSpPr>
        <p:sp>
          <p:nvSpPr>
            <p:cNvPr id="21937" name="Google Shape;21937;p85"/>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85"/>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85"/>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85"/>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85"/>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85"/>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85"/>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85"/>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85"/>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85"/>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85"/>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85"/>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85"/>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85"/>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85"/>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85"/>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85"/>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85"/>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85"/>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85"/>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57" name="Google Shape;21957;p85"/>
          <p:cNvGrpSpPr/>
          <p:nvPr/>
        </p:nvGrpSpPr>
        <p:grpSpPr>
          <a:xfrm>
            <a:off x="2919818" y="5743496"/>
            <a:ext cx="334092" cy="302582"/>
            <a:chOff x="3032711" y="2911718"/>
            <a:chExt cx="396125" cy="359062"/>
          </a:xfrm>
        </p:grpSpPr>
        <p:sp>
          <p:nvSpPr>
            <p:cNvPr id="21958" name="Google Shape;21958;p85"/>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85"/>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85"/>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85"/>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85"/>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85"/>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85"/>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85"/>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85"/>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85"/>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85"/>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85"/>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70" name="Google Shape;21970;p85"/>
          <p:cNvGrpSpPr/>
          <p:nvPr/>
        </p:nvGrpSpPr>
        <p:grpSpPr>
          <a:xfrm>
            <a:off x="4343055" y="6548579"/>
            <a:ext cx="314735" cy="309854"/>
            <a:chOff x="7417764" y="1513397"/>
            <a:chExt cx="373174" cy="367692"/>
          </a:xfrm>
        </p:grpSpPr>
        <p:sp>
          <p:nvSpPr>
            <p:cNvPr id="21971" name="Google Shape;21971;p85"/>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85"/>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85"/>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85"/>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85"/>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85"/>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85"/>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85"/>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85"/>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85"/>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85"/>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85"/>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85"/>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85"/>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85"/>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85"/>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85"/>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85"/>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85"/>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90" name="Google Shape;21990;p85"/>
          <p:cNvGrpSpPr/>
          <p:nvPr/>
        </p:nvGrpSpPr>
        <p:grpSpPr>
          <a:xfrm>
            <a:off x="6157826" y="4565949"/>
            <a:ext cx="312169" cy="308152"/>
            <a:chOff x="6871944" y="1514368"/>
            <a:chExt cx="370132" cy="365672"/>
          </a:xfrm>
        </p:grpSpPr>
        <p:sp>
          <p:nvSpPr>
            <p:cNvPr id="21991" name="Google Shape;21991;p85"/>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85"/>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85"/>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85"/>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85"/>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85"/>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85"/>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85"/>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85"/>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85"/>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85"/>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85"/>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85"/>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85"/>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85"/>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85"/>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85"/>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85"/>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9" name="Google Shape;22009;p85"/>
          <p:cNvGrpSpPr/>
          <p:nvPr/>
        </p:nvGrpSpPr>
        <p:grpSpPr>
          <a:xfrm>
            <a:off x="5682592" y="6146070"/>
            <a:ext cx="337676" cy="311954"/>
            <a:chOff x="6561931" y="3365261"/>
            <a:chExt cx="400375" cy="370184"/>
          </a:xfrm>
        </p:grpSpPr>
        <p:sp>
          <p:nvSpPr>
            <p:cNvPr id="22010" name="Google Shape;22010;p85"/>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85"/>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85"/>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85"/>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85"/>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85"/>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85"/>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85"/>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85"/>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85"/>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85"/>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85"/>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2" name="Google Shape;22022;p85"/>
          <p:cNvGrpSpPr/>
          <p:nvPr/>
        </p:nvGrpSpPr>
        <p:grpSpPr>
          <a:xfrm>
            <a:off x="2000013" y="4963269"/>
            <a:ext cx="319071" cy="302272"/>
            <a:chOff x="1942120" y="1985852"/>
            <a:chExt cx="378315" cy="358695"/>
          </a:xfrm>
        </p:grpSpPr>
        <p:sp>
          <p:nvSpPr>
            <p:cNvPr id="22023" name="Google Shape;22023;p85"/>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85"/>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85"/>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85"/>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85"/>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85"/>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85"/>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85"/>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85"/>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85"/>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85"/>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85"/>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85"/>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85"/>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85"/>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85"/>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85"/>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85"/>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85"/>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85"/>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3" name="Google Shape;22043;p85"/>
          <p:cNvGrpSpPr/>
          <p:nvPr/>
        </p:nvGrpSpPr>
        <p:grpSpPr>
          <a:xfrm>
            <a:off x="1543982" y="5336893"/>
            <a:ext cx="307236" cy="315336"/>
            <a:chOff x="1401415" y="2429218"/>
            <a:chExt cx="364282" cy="374197"/>
          </a:xfrm>
        </p:grpSpPr>
        <p:sp>
          <p:nvSpPr>
            <p:cNvPr id="22044" name="Google Shape;22044;p85"/>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85"/>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85"/>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85"/>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85"/>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85"/>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85"/>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85"/>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85"/>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85"/>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85"/>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85"/>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85"/>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85"/>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85"/>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59" name="Google Shape;22059;p85"/>
          <p:cNvGrpSpPr/>
          <p:nvPr/>
        </p:nvGrpSpPr>
        <p:grpSpPr>
          <a:xfrm>
            <a:off x="5221222" y="6146070"/>
            <a:ext cx="337698" cy="311954"/>
            <a:chOff x="7110427" y="3365261"/>
            <a:chExt cx="400401" cy="370184"/>
          </a:xfrm>
        </p:grpSpPr>
        <p:sp>
          <p:nvSpPr>
            <p:cNvPr id="22060" name="Google Shape;22060;p85"/>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85"/>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85"/>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85"/>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85"/>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85"/>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85"/>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7" name="Google Shape;22067;p85"/>
          <p:cNvGrpSpPr/>
          <p:nvPr/>
        </p:nvGrpSpPr>
        <p:grpSpPr>
          <a:xfrm>
            <a:off x="6143991" y="6146092"/>
            <a:ext cx="337676" cy="311910"/>
            <a:chOff x="7658949" y="3363137"/>
            <a:chExt cx="400375" cy="370132"/>
          </a:xfrm>
        </p:grpSpPr>
        <p:sp>
          <p:nvSpPr>
            <p:cNvPr id="22068" name="Google Shape;22068;p85"/>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85"/>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85"/>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85"/>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85"/>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3" name="Google Shape;22073;p85"/>
          <p:cNvGrpSpPr/>
          <p:nvPr/>
        </p:nvGrpSpPr>
        <p:grpSpPr>
          <a:xfrm>
            <a:off x="2935258" y="6146103"/>
            <a:ext cx="300776" cy="311888"/>
            <a:chOff x="3307156" y="3365314"/>
            <a:chExt cx="356623" cy="370105"/>
          </a:xfrm>
        </p:grpSpPr>
        <p:sp>
          <p:nvSpPr>
            <p:cNvPr id="22074" name="Google Shape;22074;p85"/>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85"/>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85"/>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85"/>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85"/>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85"/>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85"/>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85"/>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85"/>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85"/>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85"/>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85"/>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85"/>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85"/>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85"/>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9" name="Google Shape;22089;p85"/>
          <p:cNvGrpSpPr/>
          <p:nvPr/>
        </p:nvGrpSpPr>
        <p:grpSpPr>
          <a:xfrm>
            <a:off x="3880826" y="6547552"/>
            <a:ext cx="314425" cy="311866"/>
            <a:chOff x="7422407" y="1980107"/>
            <a:chExt cx="372807" cy="370079"/>
          </a:xfrm>
        </p:grpSpPr>
        <p:sp>
          <p:nvSpPr>
            <p:cNvPr id="22090" name="Google Shape;22090;p85"/>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85"/>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85"/>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85"/>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85"/>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85"/>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85"/>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85"/>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85"/>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85"/>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85"/>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85"/>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85"/>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3" name="Google Shape;22103;p85"/>
          <p:cNvGrpSpPr/>
          <p:nvPr/>
        </p:nvGrpSpPr>
        <p:grpSpPr>
          <a:xfrm>
            <a:off x="6195103" y="5738832"/>
            <a:ext cx="244364" cy="312131"/>
            <a:chOff x="6916141" y="2906184"/>
            <a:chExt cx="289737" cy="370394"/>
          </a:xfrm>
        </p:grpSpPr>
        <p:sp>
          <p:nvSpPr>
            <p:cNvPr id="22104" name="Google Shape;22104;p85"/>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85"/>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85"/>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85"/>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85"/>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85"/>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85"/>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85"/>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85"/>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85"/>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85"/>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85"/>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85"/>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85"/>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85"/>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85"/>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85"/>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85"/>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85"/>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85"/>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85"/>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5" name="Google Shape;22125;p85"/>
          <p:cNvGrpSpPr/>
          <p:nvPr/>
        </p:nvGrpSpPr>
        <p:grpSpPr>
          <a:xfrm>
            <a:off x="5265462" y="6563710"/>
            <a:ext cx="314315" cy="279550"/>
            <a:chOff x="7970194" y="2013577"/>
            <a:chExt cx="372676" cy="331731"/>
          </a:xfrm>
        </p:grpSpPr>
        <p:sp>
          <p:nvSpPr>
            <p:cNvPr id="22126" name="Google Shape;22126;p85"/>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85"/>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85"/>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85"/>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85"/>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85"/>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85"/>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85"/>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85"/>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85"/>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6" name="Google Shape;22136;p85"/>
          <p:cNvGrpSpPr/>
          <p:nvPr/>
        </p:nvGrpSpPr>
        <p:grpSpPr>
          <a:xfrm>
            <a:off x="1556902" y="4564114"/>
            <a:ext cx="280822" cy="311932"/>
            <a:chOff x="1416733" y="1512190"/>
            <a:chExt cx="332964" cy="370158"/>
          </a:xfrm>
        </p:grpSpPr>
        <p:sp>
          <p:nvSpPr>
            <p:cNvPr id="22137" name="Google Shape;22137;p85"/>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85"/>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85"/>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85"/>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85"/>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85"/>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85"/>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85"/>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85"/>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85"/>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85"/>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85"/>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85"/>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85"/>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85"/>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85"/>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85"/>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85"/>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85"/>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6" name="Google Shape;22156;p85"/>
          <p:cNvGrpSpPr/>
          <p:nvPr/>
        </p:nvGrpSpPr>
        <p:grpSpPr>
          <a:xfrm>
            <a:off x="4786814" y="5738766"/>
            <a:ext cx="289162" cy="311866"/>
            <a:chOff x="5246366" y="2906105"/>
            <a:chExt cx="342852" cy="370079"/>
          </a:xfrm>
        </p:grpSpPr>
        <p:sp>
          <p:nvSpPr>
            <p:cNvPr id="22157" name="Google Shape;22157;p85"/>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85"/>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85"/>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85"/>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85"/>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85"/>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63" name="Google Shape;22163;p85"/>
          <p:cNvGrpSpPr/>
          <p:nvPr/>
        </p:nvGrpSpPr>
        <p:grpSpPr>
          <a:xfrm>
            <a:off x="1078638" y="5341667"/>
            <a:ext cx="313120" cy="308638"/>
            <a:chOff x="849667" y="2434883"/>
            <a:chExt cx="371259" cy="366249"/>
          </a:xfrm>
        </p:grpSpPr>
        <p:sp>
          <p:nvSpPr>
            <p:cNvPr id="22164" name="Google Shape;22164;p85"/>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85"/>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85"/>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85"/>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85"/>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85"/>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85"/>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85"/>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85"/>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85"/>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85"/>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85"/>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85"/>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7" name="Google Shape;22177;p85"/>
          <p:cNvGrpSpPr/>
          <p:nvPr/>
        </p:nvGrpSpPr>
        <p:grpSpPr>
          <a:xfrm>
            <a:off x="3873579" y="6146125"/>
            <a:ext cx="280622" cy="311844"/>
            <a:chOff x="4417026" y="3365366"/>
            <a:chExt cx="332728" cy="370053"/>
          </a:xfrm>
        </p:grpSpPr>
        <p:sp>
          <p:nvSpPr>
            <p:cNvPr id="22178" name="Google Shape;22178;p85"/>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85"/>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85"/>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85"/>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85"/>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85"/>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85"/>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85"/>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85"/>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85"/>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85"/>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85"/>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85"/>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85"/>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85"/>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85"/>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85"/>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85"/>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96" name="Google Shape;22196;p85"/>
          <p:cNvGrpSpPr/>
          <p:nvPr/>
        </p:nvGrpSpPr>
        <p:grpSpPr>
          <a:xfrm>
            <a:off x="2468056" y="4958494"/>
            <a:ext cx="306992" cy="311888"/>
            <a:chOff x="2497068" y="1980186"/>
            <a:chExt cx="363994" cy="370105"/>
          </a:xfrm>
        </p:grpSpPr>
        <p:sp>
          <p:nvSpPr>
            <p:cNvPr id="22197" name="Google Shape;22197;p85"/>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85"/>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85"/>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85"/>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85"/>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85"/>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85"/>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85"/>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85"/>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85"/>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85"/>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85"/>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85"/>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85"/>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85"/>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85"/>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85"/>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85"/>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85"/>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85"/>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85"/>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8" name="Google Shape;22218;p85"/>
          <p:cNvGrpSpPr/>
          <p:nvPr/>
        </p:nvGrpSpPr>
        <p:grpSpPr>
          <a:xfrm>
            <a:off x="5270852" y="5738810"/>
            <a:ext cx="248722" cy="311821"/>
            <a:chOff x="5820278" y="2906158"/>
            <a:chExt cx="294904" cy="370027"/>
          </a:xfrm>
        </p:grpSpPr>
        <p:sp>
          <p:nvSpPr>
            <p:cNvPr id="22219" name="Google Shape;22219;p85"/>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85"/>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85"/>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85"/>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85"/>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85"/>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85"/>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26" name="Google Shape;22226;p85"/>
          <p:cNvGrpSpPr/>
          <p:nvPr/>
        </p:nvGrpSpPr>
        <p:grpSpPr>
          <a:xfrm>
            <a:off x="4320406" y="6161222"/>
            <a:ext cx="312169" cy="281649"/>
            <a:chOff x="4946819" y="3383229"/>
            <a:chExt cx="370132" cy="334223"/>
          </a:xfrm>
        </p:grpSpPr>
        <p:sp>
          <p:nvSpPr>
            <p:cNvPr id="22227" name="Google Shape;22227;p85"/>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85"/>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85"/>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85"/>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85"/>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85"/>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85"/>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85"/>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85"/>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36" name="Google Shape;22236;p85"/>
          <p:cNvGrpSpPr/>
          <p:nvPr/>
        </p:nvGrpSpPr>
        <p:grpSpPr>
          <a:xfrm>
            <a:off x="2924618" y="4586904"/>
            <a:ext cx="316682" cy="266353"/>
            <a:chOff x="3038403" y="1539234"/>
            <a:chExt cx="375482" cy="316072"/>
          </a:xfrm>
        </p:grpSpPr>
        <p:sp>
          <p:nvSpPr>
            <p:cNvPr id="22237" name="Google Shape;22237;p8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238" name="Google Shape;22238;p85"/>
            <p:cNvGrpSpPr/>
            <p:nvPr/>
          </p:nvGrpSpPr>
          <p:grpSpPr>
            <a:xfrm>
              <a:off x="3038403" y="1539234"/>
              <a:ext cx="375482" cy="316072"/>
              <a:chOff x="3038403" y="1539234"/>
              <a:chExt cx="375482" cy="316072"/>
            </a:xfrm>
          </p:grpSpPr>
          <p:sp>
            <p:nvSpPr>
              <p:cNvPr id="22239" name="Google Shape;22239;p85"/>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85"/>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85"/>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85"/>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85"/>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85"/>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85"/>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85"/>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85"/>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2248" name="Google Shape;22248;p85"/>
          <p:cNvGrpSpPr/>
          <p:nvPr/>
        </p:nvGrpSpPr>
        <p:grpSpPr>
          <a:xfrm>
            <a:off x="5703167" y="5738788"/>
            <a:ext cx="304338" cy="311954"/>
            <a:chOff x="6332865" y="2906131"/>
            <a:chExt cx="360846" cy="370184"/>
          </a:xfrm>
        </p:grpSpPr>
        <p:sp>
          <p:nvSpPr>
            <p:cNvPr id="22249" name="Google Shape;22249;p85"/>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85"/>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85"/>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85"/>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85"/>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85"/>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85"/>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85"/>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85"/>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85"/>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85"/>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0" name="Google Shape;22260;p85"/>
          <p:cNvGrpSpPr/>
          <p:nvPr/>
        </p:nvGrpSpPr>
        <p:grpSpPr>
          <a:xfrm>
            <a:off x="3849555" y="4569066"/>
            <a:ext cx="312169" cy="301875"/>
            <a:chOff x="4135079" y="1518066"/>
            <a:chExt cx="370132" cy="358223"/>
          </a:xfrm>
        </p:grpSpPr>
        <p:sp>
          <p:nvSpPr>
            <p:cNvPr id="22261" name="Google Shape;22261;p85"/>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85"/>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85"/>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85"/>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85"/>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85"/>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85"/>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85"/>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85"/>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85"/>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85"/>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85"/>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85"/>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85"/>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85"/>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85"/>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85"/>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85"/>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85"/>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0" name="Google Shape;22280;p85"/>
          <p:cNvGrpSpPr/>
          <p:nvPr/>
        </p:nvGrpSpPr>
        <p:grpSpPr>
          <a:xfrm>
            <a:off x="6163667" y="4958450"/>
            <a:ext cx="304669" cy="311932"/>
            <a:chOff x="6878869" y="1980134"/>
            <a:chExt cx="361240" cy="370158"/>
          </a:xfrm>
        </p:grpSpPr>
        <p:sp>
          <p:nvSpPr>
            <p:cNvPr id="22281" name="Google Shape;22281;p85"/>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85"/>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85"/>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85"/>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85"/>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85"/>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85"/>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85"/>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85"/>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85"/>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85"/>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85"/>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85"/>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94" name="Google Shape;22294;p85"/>
          <p:cNvGrpSpPr/>
          <p:nvPr/>
        </p:nvGrpSpPr>
        <p:grpSpPr>
          <a:xfrm>
            <a:off x="2465468" y="5438704"/>
            <a:ext cx="312169" cy="218653"/>
            <a:chOff x="2493999" y="2550033"/>
            <a:chExt cx="370132" cy="259467"/>
          </a:xfrm>
        </p:grpSpPr>
        <p:sp>
          <p:nvSpPr>
            <p:cNvPr id="22295" name="Google Shape;22295;p85"/>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85"/>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85"/>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85"/>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85"/>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85"/>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85"/>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85"/>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85"/>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85"/>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85"/>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85"/>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85"/>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85"/>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85"/>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85"/>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85"/>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85"/>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85"/>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4" name="Google Shape;22314;p85"/>
          <p:cNvGrpSpPr/>
          <p:nvPr/>
        </p:nvGrpSpPr>
        <p:grpSpPr>
          <a:xfrm>
            <a:off x="1581788" y="6146081"/>
            <a:ext cx="237041" cy="311932"/>
            <a:chOff x="1699703" y="3365261"/>
            <a:chExt cx="281054" cy="370158"/>
          </a:xfrm>
        </p:grpSpPr>
        <p:sp>
          <p:nvSpPr>
            <p:cNvPr id="22315" name="Google Shape;22315;p85"/>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85"/>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85"/>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85"/>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85"/>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85"/>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85"/>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85"/>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85"/>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85"/>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85"/>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85"/>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85"/>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28" name="Google Shape;22328;p85"/>
          <p:cNvGrpSpPr/>
          <p:nvPr/>
        </p:nvGrpSpPr>
        <p:grpSpPr>
          <a:xfrm>
            <a:off x="4805636" y="6553663"/>
            <a:ext cx="312036" cy="299686"/>
            <a:chOff x="7966810" y="1519430"/>
            <a:chExt cx="369974" cy="355626"/>
          </a:xfrm>
        </p:grpSpPr>
        <p:sp>
          <p:nvSpPr>
            <p:cNvPr id="22329" name="Google Shape;22329;p85"/>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85"/>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85"/>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85"/>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85"/>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85"/>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85"/>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85"/>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85"/>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85"/>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85"/>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85"/>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85"/>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85"/>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85"/>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85"/>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5" name="Google Shape;22345;p85"/>
          <p:cNvGrpSpPr/>
          <p:nvPr/>
        </p:nvGrpSpPr>
        <p:grpSpPr>
          <a:xfrm>
            <a:off x="2503562" y="6146114"/>
            <a:ext cx="244961" cy="311866"/>
            <a:chOff x="2792628" y="3365340"/>
            <a:chExt cx="290445" cy="370079"/>
          </a:xfrm>
        </p:grpSpPr>
        <p:sp>
          <p:nvSpPr>
            <p:cNvPr id="22346" name="Google Shape;22346;p85"/>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85"/>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85"/>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85"/>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85"/>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85"/>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85"/>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85"/>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85"/>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85"/>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85"/>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85"/>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85"/>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85"/>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0" name="Google Shape;22360;p85"/>
          <p:cNvGrpSpPr/>
          <p:nvPr/>
        </p:nvGrpSpPr>
        <p:grpSpPr>
          <a:xfrm>
            <a:off x="1534005" y="4965346"/>
            <a:ext cx="327345" cy="298139"/>
            <a:chOff x="1389585" y="1988317"/>
            <a:chExt cx="388125" cy="353790"/>
          </a:xfrm>
        </p:grpSpPr>
        <p:sp>
          <p:nvSpPr>
            <p:cNvPr id="22361" name="Google Shape;22361;p85"/>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85"/>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85"/>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85"/>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85"/>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85"/>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85"/>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85"/>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85"/>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85"/>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85"/>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85"/>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85"/>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85"/>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85"/>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85"/>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85"/>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85"/>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85"/>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85"/>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85"/>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85"/>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83" name="Google Shape;22383;p85"/>
          <p:cNvGrpSpPr/>
          <p:nvPr/>
        </p:nvGrpSpPr>
        <p:grpSpPr>
          <a:xfrm>
            <a:off x="2464561" y="4564114"/>
            <a:ext cx="312191" cy="311932"/>
            <a:chOff x="2492924" y="1512190"/>
            <a:chExt cx="370158" cy="370158"/>
          </a:xfrm>
        </p:grpSpPr>
        <p:sp>
          <p:nvSpPr>
            <p:cNvPr id="22384" name="Google Shape;22384;p85"/>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85"/>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85"/>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85"/>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85"/>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85"/>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85"/>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85"/>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85"/>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85"/>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85"/>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85"/>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85"/>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85"/>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85"/>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85"/>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85"/>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85"/>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85"/>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85"/>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85"/>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85"/>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6" name="Google Shape;22406;p85"/>
          <p:cNvGrpSpPr/>
          <p:nvPr/>
        </p:nvGrpSpPr>
        <p:grpSpPr>
          <a:xfrm>
            <a:off x="1992801" y="4564158"/>
            <a:ext cx="332278" cy="311888"/>
            <a:chOff x="1933569" y="1512243"/>
            <a:chExt cx="393975" cy="370105"/>
          </a:xfrm>
        </p:grpSpPr>
        <p:sp>
          <p:nvSpPr>
            <p:cNvPr id="22407" name="Google Shape;22407;p85"/>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85"/>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85"/>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85"/>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85"/>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85"/>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85"/>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85"/>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85"/>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85"/>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85"/>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85"/>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85"/>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85"/>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85"/>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85"/>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85"/>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85"/>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85"/>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85"/>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85"/>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85"/>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85"/>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85"/>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85"/>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85"/>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85"/>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85"/>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5" name="Google Shape;22435;p85"/>
          <p:cNvGrpSpPr/>
          <p:nvPr/>
        </p:nvGrpSpPr>
        <p:grpSpPr>
          <a:xfrm>
            <a:off x="2034191" y="6146147"/>
            <a:ext cx="258478" cy="311799"/>
            <a:chOff x="2236106" y="3365392"/>
            <a:chExt cx="306471" cy="370000"/>
          </a:xfrm>
        </p:grpSpPr>
        <p:sp>
          <p:nvSpPr>
            <p:cNvPr id="22436" name="Google Shape;22436;p85"/>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85"/>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85"/>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85"/>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85"/>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85"/>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85"/>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85"/>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85"/>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85"/>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85"/>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85"/>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85"/>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85"/>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0" name="Google Shape;22450;p85"/>
          <p:cNvGrpSpPr/>
          <p:nvPr/>
        </p:nvGrpSpPr>
        <p:grpSpPr>
          <a:xfrm>
            <a:off x="4780906" y="6163167"/>
            <a:ext cx="316549" cy="277759"/>
            <a:chOff x="5492823" y="3385563"/>
            <a:chExt cx="375325" cy="329606"/>
          </a:xfrm>
        </p:grpSpPr>
        <p:sp>
          <p:nvSpPr>
            <p:cNvPr id="22451" name="Google Shape;22451;p85"/>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85"/>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85"/>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85"/>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85"/>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85"/>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85"/>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85"/>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85"/>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85"/>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85"/>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85"/>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85"/>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85"/>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85"/>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85"/>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85"/>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85"/>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85"/>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85"/>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1" name="Google Shape;22471;p85"/>
          <p:cNvGrpSpPr/>
          <p:nvPr/>
        </p:nvGrpSpPr>
        <p:grpSpPr>
          <a:xfrm>
            <a:off x="2927472" y="4976133"/>
            <a:ext cx="312191" cy="276543"/>
            <a:chOff x="3041787" y="2001118"/>
            <a:chExt cx="370158" cy="328164"/>
          </a:xfrm>
        </p:grpSpPr>
        <p:sp>
          <p:nvSpPr>
            <p:cNvPr id="22472" name="Google Shape;22472;p85"/>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85"/>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85"/>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85"/>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85"/>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85"/>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85"/>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85"/>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85"/>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85"/>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85"/>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85"/>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85"/>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85"/>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85"/>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85"/>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85"/>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85"/>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90" name="Google Shape;22490;p85"/>
          <p:cNvGrpSpPr/>
          <p:nvPr/>
        </p:nvGrpSpPr>
        <p:grpSpPr>
          <a:xfrm>
            <a:off x="5236783" y="5008162"/>
            <a:ext cx="314005" cy="276588"/>
            <a:chOff x="5779884" y="2039125"/>
            <a:chExt cx="372309" cy="328216"/>
          </a:xfrm>
        </p:grpSpPr>
        <p:sp>
          <p:nvSpPr>
            <p:cNvPr id="22491" name="Google Shape;22491;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85"/>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85"/>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85"/>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85"/>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85"/>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85"/>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85"/>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85"/>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85"/>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85"/>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85"/>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2507" name="Shape 22507"/>
        <p:cNvGrpSpPr/>
        <p:nvPr/>
      </p:nvGrpSpPr>
      <p:grpSpPr>
        <a:xfrm>
          <a:off x="0" y="0"/>
          <a:ext cx="0" cy="0"/>
          <a:chOff x="0" y="0"/>
          <a:chExt cx="0" cy="0"/>
        </a:xfrm>
      </p:grpSpPr>
      <p:sp>
        <p:nvSpPr>
          <p:cNvPr id="22508" name="Google Shape;22508;p86"/>
          <p:cNvSpPr txBox="1"/>
          <p:nvPr/>
        </p:nvSpPr>
        <p:spPr>
          <a:xfrm>
            <a:off x="1672485" y="2425608"/>
            <a:ext cx="4215000" cy="552300"/>
          </a:xfrm>
          <a:prstGeom prst="rect">
            <a:avLst/>
          </a:prstGeom>
          <a:noFill/>
          <a:ln>
            <a:noFill/>
          </a:ln>
        </p:spPr>
        <p:txBody>
          <a:bodyPr anchorCtr="0" anchor="t" bIns="136325" lIns="136325" spcFirstLastPara="1" rIns="136325" wrap="square" tIns="1363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22509" name="Google Shape;22509;p86"/>
          <p:cNvGrpSpPr/>
          <p:nvPr/>
        </p:nvGrpSpPr>
        <p:grpSpPr>
          <a:xfrm>
            <a:off x="1129876" y="5123847"/>
            <a:ext cx="412837" cy="433946"/>
            <a:chOff x="878066" y="1981993"/>
            <a:chExt cx="354610" cy="372358"/>
          </a:xfrm>
        </p:grpSpPr>
        <p:sp>
          <p:nvSpPr>
            <p:cNvPr id="22510" name="Google Shape;22510;p86"/>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86"/>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86"/>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86"/>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86"/>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86"/>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86"/>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86"/>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86"/>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86"/>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86"/>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86"/>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86"/>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86"/>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4" name="Google Shape;22524;p86"/>
          <p:cNvGrpSpPr/>
          <p:nvPr/>
        </p:nvGrpSpPr>
        <p:grpSpPr>
          <a:xfrm>
            <a:off x="1663669" y="5124306"/>
            <a:ext cx="432675" cy="433090"/>
            <a:chOff x="1345794" y="1982386"/>
            <a:chExt cx="371650" cy="371624"/>
          </a:xfrm>
        </p:grpSpPr>
        <p:sp>
          <p:nvSpPr>
            <p:cNvPr id="22525" name="Google Shape;22525;p86"/>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86"/>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86"/>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86"/>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86"/>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86"/>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86"/>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86"/>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86"/>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86"/>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86"/>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86"/>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86"/>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86"/>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86"/>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86"/>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86"/>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86"/>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86"/>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86"/>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86"/>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86"/>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86"/>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86"/>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86"/>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86"/>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86"/>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86"/>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86"/>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86"/>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86"/>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86"/>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86"/>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86"/>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86"/>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86"/>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86"/>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2" name="Google Shape;22562;p86"/>
          <p:cNvGrpSpPr/>
          <p:nvPr/>
        </p:nvGrpSpPr>
        <p:grpSpPr>
          <a:xfrm>
            <a:off x="2201216" y="5123847"/>
            <a:ext cx="433560" cy="434007"/>
            <a:chOff x="1821465" y="1981993"/>
            <a:chExt cx="372410" cy="372410"/>
          </a:xfrm>
        </p:grpSpPr>
        <p:sp>
          <p:nvSpPr>
            <p:cNvPr id="22563" name="Google Shape;22563;p86"/>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86"/>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86"/>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86"/>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86"/>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86"/>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86"/>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86"/>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86"/>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86"/>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86"/>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86"/>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86"/>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86"/>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7" name="Google Shape;22577;p86"/>
          <p:cNvGrpSpPr/>
          <p:nvPr/>
        </p:nvGrpSpPr>
        <p:grpSpPr>
          <a:xfrm>
            <a:off x="2719108" y="5123634"/>
            <a:ext cx="484192" cy="434343"/>
            <a:chOff x="2276348" y="1981809"/>
            <a:chExt cx="415901" cy="372699"/>
          </a:xfrm>
        </p:grpSpPr>
        <p:sp>
          <p:nvSpPr>
            <p:cNvPr id="22578" name="Google Shape;22578;p86"/>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86"/>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86"/>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86"/>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86"/>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86"/>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86"/>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5" name="Google Shape;22585;p86"/>
          <p:cNvGrpSpPr/>
          <p:nvPr/>
        </p:nvGrpSpPr>
        <p:grpSpPr>
          <a:xfrm>
            <a:off x="3289197" y="5156476"/>
            <a:ext cx="433102" cy="368628"/>
            <a:chOff x="2774354" y="2009990"/>
            <a:chExt cx="372017" cy="316310"/>
          </a:xfrm>
        </p:grpSpPr>
        <p:sp>
          <p:nvSpPr>
            <p:cNvPr id="22586" name="Google Shape;22586;p86"/>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86"/>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86"/>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86"/>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86"/>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86"/>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86"/>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86"/>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86"/>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86"/>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86"/>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86"/>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86"/>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86"/>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86"/>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86"/>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86"/>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86"/>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86"/>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86"/>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86"/>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86"/>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86"/>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86"/>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86"/>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86"/>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2" name="Google Shape;22612;p86"/>
          <p:cNvGrpSpPr/>
          <p:nvPr/>
        </p:nvGrpSpPr>
        <p:grpSpPr>
          <a:xfrm>
            <a:off x="4387322" y="5123847"/>
            <a:ext cx="437528" cy="433579"/>
            <a:chOff x="3722682" y="1981993"/>
            <a:chExt cx="375818" cy="372043"/>
          </a:xfrm>
        </p:grpSpPr>
        <p:sp>
          <p:nvSpPr>
            <p:cNvPr id="22613" name="Google Shape;22613;p86"/>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86"/>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86"/>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86"/>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86"/>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86"/>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86"/>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86"/>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86"/>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86"/>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86"/>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86"/>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86"/>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86"/>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86"/>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8" name="Google Shape;22628;p86"/>
          <p:cNvGrpSpPr/>
          <p:nvPr/>
        </p:nvGrpSpPr>
        <p:grpSpPr>
          <a:xfrm>
            <a:off x="4907591" y="5123634"/>
            <a:ext cx="434872" cy="433885"/>
            <a:chOff x="4201394" y="1981809"/>
            <a:chExt cx="373538" cy="372305"/>
          </a:xfrm>
        </p:grpSpPr>
        <p:sp>
          <p:nvSpPr>
            <p:cNvPr id="22629" name="Google Shape;22629;p86"/>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86"/>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86"/>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86"/>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86"/>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86"/>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86"/>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86"/>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86"/>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86"/>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86"/>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86"/>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86"/>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86"/>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86"/>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86"/>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5" name="Google Shape;22645;p86"/>
          <p:cNvGrpSpPr/>
          <p:nvPr/>
        </p:nvGrpSpPr>
        <p:grpSpPr>
          <a:xfrm>
            <a:off x="5442301" y="4562443"/>
            <a:ext cx="492158" cy="440270"/>
            <a:chOff x="4659658" y="1500266"/>
            <a:chExt cx="422743" cy="377784"/>
          </a:xfrm>
        </p:grpSpPr>
        <p:sp>
          <p:nvSpPr>
            <p:cNvPr id="22646" name="Google Shape;22646;p86"/>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86"/>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86"/>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86"/>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86"/>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86"/>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86"/>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86"/>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86"/>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86"/>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86"/>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86"/>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86"/>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86"/>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86"/>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86"/>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86"/>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3" name="Google Shape;22663;p86"/>
          <p:cNvGrpSpPr/>
          <p:nvPr/>
        </p:nvGrpSpPr>
        <p:grpSpPr>
          <a:xfrm>
            <a:off x="6087763" y="4577871"/>
            <a:ext cx="303150" cy="409291"/>
            <a:chOff x="5211406" y="1513504"/>
            <a:chExt cx="260394" cy="351202"/>
          </a:xfrm>
        </p:grpSpPr>
        <p:sp>
          <p:nvSpPr>
            <p:cNvPr id="22664" name="Google Shape;22664;p86"/>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86"/>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86"/>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86"/>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86"/>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86"/>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86"/>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86"/>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86"/>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86"/>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86"/>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86"/>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86"/>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77" name="Google Shape;22677;p86"/>
          <p:cNvGrpSpPr/>
          <p:nvPr/>
        </p:nvGrpSpPr>
        <p:grpSpPr>
          <a:xfrm>
            <a:off x="6025880" y="6775362"/>
            <a:ext cx="426937" cy="409963"/>
            <a:chOff x="5632602" y="1513216"/>
            <a:chExt cx="366722" cy="351779"/>
          </a:xfrm>
        </p:grpSpPr>
        <p:sp>
          <p:nvSpPr>
            <p:cNvPr id="22678" name="Google Shape;22678;p86"/>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86"/>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86"/>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86"/>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86"/>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86"/>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86"/>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86"/>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86" name="Google Shape;22686;p86"/>
          <p:cNvGrpSpPr/>
          <p:nvPr/>
        </p:nvGrpSpPr>
        <p:grpSpPr>
          <a:xfrm>
            <a:off x="1102462" y="4023713"/>
            <a:ext cx="467895" cy="377549"/>
            <a:chOff x="6089372" y="1527136"/>
            <a:chExt cx="401902" cy="323965"/>
          </a:xfrm>
        </p:grpSpPr>
        <p:sp>
          <p:nvSpPr>
            <p:cNvPr id="22687" name="Google Shape;22687;p86"/>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86"/>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86"/>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86"/>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86"/>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86"/>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86"/>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86"/>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86"/>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86"/>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86"/>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86"/>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86"/>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86"/>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86"/>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86"/>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86"/>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86"/>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86"/>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86"/>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86"/>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86"/>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86"/>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86"/>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86"/>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86"/>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86"/>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86"/>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86"/>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86"/>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7" name="Google Shape;22717;p86"/>
          <p:cNvGrpSpPr/>
          <p:nvPr/>
        </p:nvGrpSpPr>
        <p:grpSpPr>
          <a:xfrm>
            <a:off x="1664684" y="4024599"/>
            <a:ext cx="430874" cy="375777"/>
            <a:chOff x="6579435" y="1527897"/>
            <a:chExt cx="370103" cy="322445"/>
          </a:xfrm>
        </p:grpSpPr>
        <p:sp>
          <p:nvSpPr>
            <p:cNvPr id="22718" name="Google Shape;22718;p86"/>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86"/>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86"/>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86"/>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86"/>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86"/>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86"/>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86"/>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86"/>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86"/>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86"/>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86"/>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86"/>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86"/>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86"/>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86"/>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86"/>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86"/>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86"/>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86"/>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86"/>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9" name="Google Shape;22739;p86"/>
          <p:cNvGrpSpPr/>
          <p:nvPr/>
        </p:nvGrpSpPr>
        <p:grpSpPr>
          <a:xfrm>
            <a:off x="2127107" y="4037369"/>
            <a:ext cx="582007" cy="349778"/>
            <a:chOff x="6988887" y="1538854"/>
            <a:chExt cx="499920" cy="300136"/>
          </a:xfrm>
        </p:grpSpPr>
        <p:sp>
          <p:nvSpPr>
            <p:cNvPr id="22740" name="Google Shape;22740;p86"/>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86"/>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86"/>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86"/>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86"/>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86"/>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86"/>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86"/>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86"/>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86"/>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86"/>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86"/>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86"/>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53" name="Google Shape;22753;p86"/>
          <p:cNvGrpSpPr/>
          <p:nvPr/>
        </p:nvGrpSpPr>
        <p:grpSpPr>
          <a:xfrm>
            <a:off x="3343270" y="4016197"/>
            <a:ext cx="325185" cy="392549"/>
            <a:chOff x="8050359" y="1520687"/>
            <a:chExt cx="279321" cy="336837"/>
          </a:xfrm>
        </p:grpSpPr>
        <p:sp>
          <p:nvSpPr>
            <p:cNvPr id="22754" name="Google Shape;22754;p86"/>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86"/>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86"/>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86"/>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86"/>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86"/>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86"/>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86"/>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86"/>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86"/>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86"/>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86"/>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86"/>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7" name="Google Shape;22767;p86"/>
          <p:cNvGrpSpPr/>
          <p:nvPr/>
        </p:nvGrpSpPr>
        <p:grpSpPr>
          <a:xfrm>
            <a:off x="1124268" y="3453246"/>
            <a:ext cx="424282" cy="395177"/>
            <a:chOff x="6093907" y="2461832"/>
            <a:chExt cx="364441" cy="339091"/>
          </a:xfrm>
        </p:grpSpPr>
        <p:sp>
          <p:nvSpPr>
            <p:cNvPr id="22768" name="Google Shape;22768;p86"/>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86"/>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86"/>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86"/>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86"/>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86"/>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86"/>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86"/>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86"/>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86"/>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8" name="Google Shape;22778;p86"/>
          <p:cNvGrpSpPr/>
          <p:nvPr/>
        </p:nvGrpSpPr>
        <p:grpSpPr>
          <a:xfrm>
            <a:off x="5468533" y="5122534"/>
            <a:ext cx="439694" cy="440148"/>
            <a:chOff x="4676331" y="1980866"/>
            <a:chExt cx="377680" cy="377680"/>
          </a:xfrm>
        </p:grpSpPr>
        <p:sp>
          <p:nvSpPr>
            <p:cNvPr id="22779" name="Google Shape;22779;p86"/>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86"/>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86"/>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86"/>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86"/>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86"/>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86"/>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86"/>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86"/>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86"/>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86"/>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86"/>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86"/>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86"/>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86"/>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86"/>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86"/>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86"/>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86"/>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98" name="Google Shape;22798;p86"/>
          <p:cNvGrpSpPr/>
          <p:nvPr/>
        </p:nvGrpSpPr>
        <p:grpSpPr>
          <a:xfrm>
            <a:off x="2753129" y="4018855"/>
            <a:ext cx="416378" cy="387233"/>
            <a:chOff x="7526242" y="1522968"/>
            <a:chExt cx="357651" cy="332275"/>
          </a:xfrm>
        </p:grpSpPr>
        <p:sp>
          <p:nvSpPr>
            <p:cNvPr id="22799" name="Google Shape;22799;p86"/>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86"/>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86"/>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86"/>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86"/>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86"/>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86"/>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86"/>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86"/>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86"/>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86"/>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86"/>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86"/>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86"/>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86"/>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86"/>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5" name="Google Shape;22815;p86"/>
          <p:cNvGrpSpPr/>
          <p:nvPr/>
        </p:nvGrpSpPr>
        <p:grpSpPr>
          <a:xfrm>
            <a:off x="3834382" y="5124306"/>
            <a:ext cx="432675" cy="433090"/>
            <a:chOff x="3250786" y="1982386"/>
            <a:chExt cx="371650" cy="371624"/>
          </a:xfrm>
        </p:grpSpPr>
        <p:sp>
          <p:nvSpPr>
            <p:cNvPr id="22816" name="Google Shape;22816;p86"/>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86"/>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86"/>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86"/>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86"/>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86"/>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86"/>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86"/>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86"/>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86"/>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86"/>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86"/>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86"/>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86"/>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86"/>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86"/>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86"/>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86"/>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86"/>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86"/>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86"/>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86"/>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86"/>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86"/>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86"/>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86"/>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86"/>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86"/>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86"/>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86"/>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6" name="Google Shape;22846;p86"/>
          <p:cNvGrpSpPr/>
          <p:nvPr/>
        </p:nvGrpSpPr>
        <p:grpSpPr>
          <a:xfrm>
            <a:off x="1662571" y="6212714"/>
            <a:ext cx="434872" cy="386347"/>
            <a:chOff x="1342386" y="2916322"/>
            <a:chExt cx="373538" cy="331515"/>
          </a:xfrm>
        </p:grpSpPr>
        <p:sp>
          <p:nvSpPr>
            <p:cNvPr id="22847" name="Google Shape;22847;p86"/>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86"/>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86"/>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86"/>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86"/>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86"/>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86"/>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86"/>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86"/>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86"/>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86"/>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8" name="Google Shape;22858;p86"/>
          <p:cNvGrpSpPr/>
          <p:nvPr/>
        </p:nvGrpSpPr>
        <p:grpSpPr>
          <a:xfrm>
            <a:off x="2743539" y="6248001"/>
            <a:ext cx="435330" cy="316233"/>
            <a:chOff x="2294122" y="2946600"/>
            <a:chExt cx="373931" cy="271351"/>
          </a:xfrm>
        </p:grpSpPr>
        <p:sp>
          <p:nvSpPr>
            <p:cNvPr id="22859" name="Google Shape;22859;p86"/>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86"/>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86"/>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86"/>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86"/>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86"/>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86"/>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86"/>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86"/>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86"/>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86"/>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86"/>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86"/>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86"/>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86"/>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86"/>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86"/>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86"/>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86"/>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86"/>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86"/>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86"/>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86"/>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86"/>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86"/>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86"/>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86"/>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86"/>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86"/>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86"/>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89" name="Google Shape;22889;p86"/>
          <p:cNvGrpSpPr/>
          <p:nvPr/>
        </p:nvGrpSpPr>
        <p:grpSpPr>
          <a:xfrm>
            <a:off x="3288098" y="6202144"/>
            <a:ext cx="435300" cy="407519"/>
            <a:chOff x="2769819" y="2907251"/>
            <a:chExt cx="373905" cy="349682"/>
          </a:xfrm>
        </p:grpSpPr>
        <p:sp>
          <p:nvSpPr>
            <p:cNvPr id="22890" name="Google Shape;22890;p86"/>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86"/>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86"/>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86"/>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86"/>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86"/>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86"/>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86"/>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86"/>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86"/>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86"/>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86"/>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86"/>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86"/>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86"/>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86"/>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86"/>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07" name="Google Shape;22907;p86"/>
          <p:cNvGrpSpPr/>
          <p:nvPr/>
        </p:nvGrpSpPr>
        <p:grpSpPr>
          <a:xfrm>
            <a:off x="3831971" y="6188151"/>
            <a:ext cx="437497" cy="435626"/>
            <a:chOff x="3246251" y="2895245"/>
            <a:chExt cx="375792" cy="373800"/>
          </a:xfrm>
        </p:grpSpPr>
        <p:sp>
          <p:nvSpPr>
            <p:cNvPr id="22908" name="Google Shape;22908;p86"/>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86"/>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86"/>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86"/>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86"/>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86"/>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86"/>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86"/>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86"/>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86"/>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86"/>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86"/>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86"/>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86"/>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2" name="Google Shape;22922;p86"/>
          <p:cNvGrpSpPr/>
          <p:nvPr/>
        </p:nvGrpSpPr>
        <p:grpSpPr>
          <a:xfrm>
            <a:off x="4469495" y="6188396"/>
            <a:ext cx="273180" cy="435382"/>
            <a:chOff x="3791182" y="2895454"/>
            <a:chExt cx="234650" cy="373590"/>
          </a:xfrm>
        </p:grpSpPr>
        <p:sp>
          <p:nvSpPr>
            <p:cNvPr id="22923" name="Google Shape;22923;p86"/>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86"/>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86"/>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86"/>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86"/>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86"/>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86"/>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86"/>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86"/>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32" name="Google Shape;22932;p86"/>
          <p:cNvGrpSpPr/>
          <p:nvPr/>
        </p:nvGrpSpPr>
        <p:grpSpPr>
          <a:xfrm>
            <a:off x="2205969" y="3485446"/>
            <a:ext cx="424282" cy="298605"/>
            <a:chOff x="7042995" y="2489463"/>
            <a:chExt cx="364441" cy="256225"/>
          </a:xfrm>
        </p:grpSpPr>
        <p:sp>
          <p:nvSpPr>
            <p:cNvPr id="22933" name="Google Shape;22933;p86"/>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86"/>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86"/>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86"/>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86"/>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86"/>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86"/>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86"/>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86"/>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2" name="Google Shape;22942;p86"/>
          <p:cNvGrpSpPr/>
          <p:nvPr/>
        </p:nvGrpSpPr>
        <p:grpSpPr>
          <a:xfrm>
            <a:off x="2749268" y="3424314"/>
            <a:ext cx="424099" cy="420992"/>
            <a:chOff x="7517172" y="2437007"/>
            <a:chExt cx="364284" cy="361243"/>
          </a:xfrm>
        </p:grpSpPr>
        <p:sp>
          <p:nvSpPr>
            <p:cNvPr id="22943" name="Google Shape;22943;p86"/>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86"/>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86"/>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86"/>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86"/>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86"/>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86"/>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86"/>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86"/>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86"/>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86"/>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86"/>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86"/>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86"/>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86"/>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86"/>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86"/>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86"/>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86"/>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86"/>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4" name="Google Shape;22964;p86"/>
          <p:cNvGrpSpPr/>
          <p:nvPr/>
        </p:nvGrpSpPr>
        <p:grpSpPr>
          <a:xfrm>
            <a:off x="3310690" y="3424253"/>
            <a:ext cx="390344" cy="421084"/>
            <a:chOff x="8006475" y="2436954"/>
            <a:chExt cx="335290" cy="361321"/>
          </a:xfrm>
        </p:grpSpPr>
        <p:sp>
          <p:nvSpPr>
            <p:cNvPr id="22965" name="Google Shape;22965;p86"/>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86"/>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86"/>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86"/>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86"/>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86"/>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86"/>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86"/>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86"/>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86"/>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86"/>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86"/>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86"/>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86"/>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86"/>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86"/>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86"/>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86"/>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86"/>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84" name="Google Shape;22984;p86"/>
          <p:cNvGrpSpPr/>
          <p:nvPr/>
        </p:nvGrpSpPr>
        <p:grpSpPr>
          <a:xfrm>
            <a:off x="1106861" y="7321054"/>
            <a:ext cx="459074" cy="407519"/>
            <a:chOff x="5596661" y="2909139"/>
            <a:chExt cx="394326" cy="349682"/>
          </a:xfrm>
        </p:grpSpPr>
        <p:sp>
          <p:nvSpPr>
            <p:cNvPr id="22985" name="Google Shape;22985;p86"/>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86"/>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86"/>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86"/>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86"/>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86"/>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86"/>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86"/>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86"/>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86"/>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86"/>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86"/>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86"/>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86"/>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86"/>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86"/>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1" name="Google Shape;23001;p86"/>
          <p:cNvGrpSpPr/>
          <p:nvPr/>
        </p:nvGrpSpPr>
        <p:grpSpPr>
          <a:xfrm>
            <a:off x="1128549" y="6210484"/>
            <a:ext cx="415493" cy="391236"/>
            <a:chOff x="874658" y="2914408"/>
            <a:chExt cx="356891" cy="335709"/>
          </a:xfrm>
        </p:grpSpPr>
        <p:sp>
          <p:nvSpPr>
            <p:cNvPr id="23002" name="Google Shape;23002;p86"/>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86"/>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86"/>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86"/>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86"/>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86"/>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86"/>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86"/>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86"/>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86"/>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86"/>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86"/>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86"/>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86"/>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86"/>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86"/>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86"/>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86"/>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86"/>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86"/>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2" name="Google Shape;23022;p86"/>
          <p:cNvGrpSpPr/>
          <p:nvPr/>
        </p:nvGrpSpPr>
        <p:grpSpPr>
          <a:xfrm>
            <a:off x="4945267" y="6227715"/>
            <a:ext cx="359520" cy="356805"/>
            <a:chOff x="4230912" y="2929193"/>
            <a:chExt cx="308813" cy="306165"/>
          </a:xfrm>
        </p:grpSpPr>
        <p:sp>
          <p:nvSpPr>
            <p:cNvPr id="23023" name="Google Shape;23023;p86"/>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86"/>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86"/>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86"/>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86"/>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86"/>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86"/>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86"/>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86"/>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86"/>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86"/>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86"/>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86"/>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86"/>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86"/>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38" name="Google Shape;23038;p86"/>
          <p:cNvGrpSpPr/>
          <p:nvPr/>
        </p:nvGrpSpPr>
        <p:grpSpPr>
          <a:xfrm>
            <a:off x="5450235" y="6824252"/>
            <a:ext cx="476287" cy="312261"/>
            <a:chOff x="4627886" y="3401089"/>
            <a:chExt cx="409111" cy="267944"/>
          </a:xfrm>
        </p:grpSpPr>
        <p:sp>
          <p:nvSpPr>
            <p:cNvPr id="23039" name="Google Shape;23039;p86"/>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86"/>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86"/>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86"/>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86"/>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86"/>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86"/>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86"/>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86"/>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86"/>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86"/>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0" name="Google Shape;23050;p86"/>
          <p:cNvGrpSpPr/>
          <p:nvPr/>
        </p:nvGrpSpPr>
        <p:grpSpPr>
          <a:xfrm>
            <a:off x="5463679" y="6192428"/>
            <a:ext cx="449400" cy="448091"/>
            <a:chOff x="4652476" y="2898915"/>
            <a:chExt cx="386016" cy="384495"/>
          </a:xfrm>
        </p:grpSpPr>
        <p:sp>
          <p:nvSpPr>
            <p:cNvPr id="23051" name="Google Shape;23051;p86"/>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86"/>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86"/>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86"/>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86"/>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86"/>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86"/>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86"/>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86"/>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0" name="Google Shape;23060;p86"/>
          <p:cNvGrpSpPr/>
          <p:nvPr/>
        </p:nvGrpSpPr>
        <p:grpSpPr>
          <a:xfrm>
            <a:off x="6050331" y="6219558"/>
            <a:ext cx="378015" cy="405106"/>
            <a:chOff x="5156931" y="2922194"/>
            <a:chExt cx="324699" cy="347611"/>
          </a:xfrm>
        </p:grpSpPr>
        <p:sp>
          <p:nvSpPr>
            <p:cNvPr id="23061" name="Google Shape;23061;p86"/>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86"/>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86"/>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86"/>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86"/>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86"/>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86"/>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86"/>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86"/>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86"/>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86"/>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86"/>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86"/>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86"/>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86"/>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86"/>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77" name="Google Shape;23077;p86"/>
          <p:cNvGrpSpPr/>
          <p:nvPr/>
        </p:nvGrpSpPr>
        <p:grpSpPr>
          <a:xfrm>
            <a:off x="3838641" y="3417921"/>
            <a:ext cx="424282" cy="425178"/>
            <a:chOff x="6086331" y="2905337"/>
            <a:chExt cx="364441" cy="364834"/>
          </a:xfrm>
        </p:grpSpPr>
        <p:sp>
          <p:nvSpPr>
            <p:cNvPr id="23078" name="Google Shape;23078;p86"/>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86"/>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86"/>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86"/>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86"/>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86"/>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4" name="Google Shape;23084;p86"/>
          <p:cNvGrpSpPr/>
          <p:nvPr/>
        </p:nvGrpSpPr>
        <p:grpSpPr>
          <a:xfrm>
            <a:off x="4386285" y="3420151"/>
            <a:ext cx="439725" cy="440148"/>
            <a:chOff x="6554059" y="2907251"/>
            <a:chExt cx="377706" cy="377680"/>
          </a:xfrm>
        </p:grpSpPr>
        <p:sp>
          <p:nvSpPr>
            <p:cNvPr id="23085" name="Google Shape;23085;p86"/>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86"/>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86"/>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86"/>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86"/>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86"/>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86"/>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86"/>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86"/>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86"/>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86"/>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86"/>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86"/>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86"/>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86"/>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86"/>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86"/>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86"/>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86"/>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86"/>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86"/>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06" name="Google Shape;23106;p86"/>
          <p:cNvGrpSpPr/>
          <p:nvPr/>
        </p:nvGrpSpPr>
        <p:grpSpPr>
          <a:xfrm>
            <a:off x="5455135" y="3464664"/>
            <a:ext cx="466613" cy="370064"/>
            <a:chOff x="7491796" y="2945446"/>
            <a:chExt cx="400801" cy="317542"/>
          </a:xfrm>
        </p:grpSpPr>
        <p:sp>
          <p:nvSpPr>
            <p:cNvPr id="23107" name="Google Shape;23107;p86"/>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86"/>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86"/>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86"/>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86"/>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86"/>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86"/>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86"/>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86"/>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86"/>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86"/>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86"/>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86"/>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86"/>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86"/>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86"/>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86"/>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86"/>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86"/>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86"/>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86"/>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86"/>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29" name="Google Shape;23129;p86"/>
          <p:cNvGrpSpPr/>
          <p:nvPr/>
        </p:nvGrpSpPr>
        <p:grpSpPr>
          <a:xfrm>
            <a:off x="4924087" y="3420701"/>
            <a:ext cx="402003" cy="426369"/>
            <a:chOff x="7045643" y="2907723"/>
            <a:chExt cx="345304" cy="365857"/>
          </a:xfrm>
        </p:grpSpPr>
        <p:sp>
          <p:nvSpPr>
            <p:cNvPr id="23130" name="Google Shape;23130;p86"/>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86"/>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86"/>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86"/>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86"/>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86"/>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86"/>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86"/>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86"/>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86"/>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86"/>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86"/>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86"/>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86"/>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86"/>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86"/>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86"/>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86"/>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86"/>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9" name="Google Shape;23149;p86"/>
          <p:cNvGrpSpPr/>
          <p:nvPr/>
        </p:nvGrpSpPr>
        <p:grpSpPr>
          <a:xfrm>
            <a:off x="6036949" y="3420151"/>
            <a:ext cx="404902" cy="426919"/>
            <a:chOff x="7992843" y="2907251"/>
            <a:chExt cx="347794" cy="366328"/>
          </a:xfrm>
        </p:grpSpPr>
        <p:sp>
          <p:nvSpPr>
            <p:cNvPr id="23150" name="Google Shape;23150;p86"/>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86"/>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86"/>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86"/>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86"/>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86"/>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86"/>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86"/>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86"/>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86"/>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86"/>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86"/>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86"/>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86"/>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86"/>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86"/>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86"/>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86"/>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86"/>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86"/>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86"/>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86"/>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86"/>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86"/>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86"/>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86"/>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86"/>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86"/>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86"/>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86"/>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86"/>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86"/>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86"/>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83" name="Google Shape;23183;p86"/>
          <p:cNvGrpSpPr/>
          <p:nvPr/>
        </p:nvGrpSpPr>
        <p:grpSpPr>
          <a:xfrm>
            <a:off x="1104546" y="4576557"/>
            <a:ext cx="463500" cy="411919"/>
            <a:chOff x="873898" y="1512377"/>
            <a:chExt cx="398127" cy="353457"/>
          </a:xfrm>
        </p:grpSpPr>
        <p:sp>
          <p:nvSpPr>
            <p:cNvPr id="23184" name="Google Shape;23184;p86"/>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86"/>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86"/>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86"/>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86"/>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86"/>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86"/>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86"/>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86"/>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86"/>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86"/>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86"/>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86"/>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86"/>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86"/>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86"/>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86"/>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86"/>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86"/>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3" name="Google Shape;23203;p86"/>
          <p:cNvGrpSpPr/>
          <p:nvPr/>
        </p:nvGrpSpPr>
        <p:grpSpPr>
          <a:xfrm>
            <a:off x="1736367" y="4580407"/>
            <a:ext cx="287280" cy="404556"/>
            <a:chOff x="1424125" y="1515680"/>
            <a:chExt cx="246762" cy="347139"/>
          </a:xfrm>
        </p:grpSpPr>
        <p:sp>
          <p:nvSpPr>
            <p:cNvPr id="23204" name="Google Shape;23204;p86"/>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86"/>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86"/>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86"/>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86"/>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86"/>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86"/>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86"/>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86"/>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86"/>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86"/>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86"/>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86"/>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86"/>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86"/>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86"/>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86"/>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86"/>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86"/>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86"/>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24" name="Google Shape;23224;p86"/>
          <p:cNvGrpSpPr/>
          <p:nvPr/>
        </p:nvGrpSpPr>
        <p:grpSpPr>
          <a:xfrm>
            <a:off x="2755899" y="4576985"/>
            <a:ext cx="410609" cy="411063"/>
            <a:chOff x="2319498" y="1512744"/>
            <a:chExt cx="352697" cy="352723"/>
          </a:xfrm>
        </p:grpSpPr>
        <p:sp>
          <p:nvSpPr>
            <p:cNvPr id="23225" name="Google Shape;23225;p86"/>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86"/>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86"/>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86"/>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86"/>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86"/>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86"/>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86"/>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86"/>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86"/>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86"/>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86"/>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86"/>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86"/>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86"/>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86"/>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86"/>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86"/>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86"/>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44" name="Google Shape;23244;p86"/>
          <p:cNvGrpSpPr/>
          <p:nvPr/>
        </p:nvGrpSpPr>
        <p:grpSpPr>
          <a:xfrm>
            <a:off x="4942841" y="4576894"/>
            <a:ext cx="364372" cy="411033"/>
            <a:chOff x="4236601" y="1512666"/>
            <a:chExt cx="312981" cy="352697"/>
          </a:xfrm>
        </p:grpSpPr>
        <p:sp>
          <p:nvSpPr>
            <p:cNvPr id="23245" name="Google Shape;23245;p86"/>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86"/>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86"/>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86"/>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86"/>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86"/>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86"/>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86"/>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86"/>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86"/>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86"/>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86"/>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86"/>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86"/>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9" name="Google Shape;23259;p86"/>
          <p:cNvGrpSpPr/>
          <p:nvPr/>
        </p:nvGrpSpPr>
        <p:grpSpPr>
          <a:xfrm>
            <a:off x="1134713" y="6761393"/>
            <a:ext cx="403163" cy="437979"/>
            <a:chOff x="849675" y="3347716"/>
            <a:chExt cx="346300" cy="375818"/>
          </a:xfrm>
        </p:grpSpPr>
        <p:sp>
          <p:nvSpPr>
            <p:cNvPr id="23260" name="Google Shape;23260;p86"/>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86"/>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86"/>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86"/>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86"/>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86"/>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86"/>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86"/>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86"/>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86"/>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86"/>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86"/>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86"/>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86"/>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86"/>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86"/>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86"/>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77" name="Google Shape;23277;p86"/>
          <p:cNvGrpSpPr/>
          <p:nvPr/>
        </p:nvGrpSpPr>
        <p:grpSpPr>
          <a:xfrm>
            <a:off x="1660800" y="6821395"/>
            <a:ext cx="438413" cy="317974"/>
            <a:chOff x="1324219" y="3399202"/>
            <a:chExt cx="376578" cy="272846"/>
          </a:xfrm>
        </p:grpSpPr>
        <p:sp>
          <p:nvSpPr>
            <p:cNvPr id="23278" name="Google Shape;23278;p86"/>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86"/>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86"/>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86"/>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86"/>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86"/>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86"/>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86"/>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86"/>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86"/>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86"/>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86"/>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86"/>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86"/>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86"/>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86"/>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86"/>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86"/>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86"/>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86"/>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86"/>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86"/>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86"/>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86"/>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86"/>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86"/>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86"/>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86"/>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86"/>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86"/>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86"/>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86"/>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86"/>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11" name="Google Shape;23311;p86"/>
          <p:cNvGrpSpPr/>
          <p:nvPr/>
        </p:nvGrpSpPr>
        <p:grpSpPr>
          <a:xfrm>
            <a:off x="2199018" y="6816966"/>
            <a:ext cx="437955" cy="326834"/>
            <a:chOff x="1798763" y="3395401"/>
            <a:chExt cx="376185" cy="280448"/>
          </a:xfrm>
        </p:grpSpPr>
        <p:sp>
          <p:nvSpPr>
            <p:cNvPr id="23312" name="Google Shape;23312;p86"/>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86"/>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86"/>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86"/>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86"/>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86"/>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86"/>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86"/>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86"/>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86"/>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86"/>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86"/>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86"/>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86"/>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86"/>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86"/>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86"/>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86"/>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86"/>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86"/>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86"/>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86"/>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86"/>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86"/>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86"/>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86"/>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86"/>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86"/>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86"/>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86"/>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86"/>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3" name="Google Shape;23343;p86"/>
          <p:cNvGrpSpPr/>
          <p:nvPr/>
        </p:nvGrpSpPr>
        <p:grpSpPr>
          <a:xfrm>
            <a:off x="2742439" y="6797780"/>
            <a:ext cx="437528" cy="365206"/>
            <a:chOff x="2273307" y="3378754"/>
            <a:chExt cx="375818" cy="313374"/>
          </a:xfrm>
        </p:grpSpPr>
        <p:sp>
          <p:nvSpPr>
            <p:cNvPr id="23344" name="Google Shape;23344;p86"/>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86"/>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86"/>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86"/>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86"/>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86"/>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86"/>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86"/>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86"/>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86"/>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86"/>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86"/>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86"/>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86"/>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86"/>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86"/>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86"/>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86"/>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86"/>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86"/>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86"/>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86"/>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86"/>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86"/>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86"/>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86"/>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86"/>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86"/>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86"/>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86"/>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86"/>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86"/>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86"/>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86"/>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86"/>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86"/>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86"/>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86"/>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86"/>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86"/>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86"/>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86"/>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86"/>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86"/>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86"/>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86"/>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86"/>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86"/>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86"/>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86"/>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86"/>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86"/>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86"/>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86"/>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86"/>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86"/>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86"/>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86"/>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86"/>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86"/>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86"/>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86"/>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86"/>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86"/>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86"/>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86"/>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86"/>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86"/>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86"/>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86"/>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86"/>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86"/>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86"/>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86"/>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86"/>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86"/>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86"/>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86"/>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86"/>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86"/>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86"/>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86"/>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86"/>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86"/>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8" name="Google Shape;23428;p86"/>
          <p:cNvGrpSpPr/>
          <p:nvPr/>
        </p:nvGrpSpPr>
        <p:grpSpPr>
          <a:xfrm>
            <a:off x="3285885" y="6775080"/>
            <a:ext cx="439725" cy="410605"/>
            <a:chOff x="2747484" y="3359460"/>
            <a:chExt cx="377706" cy="352330"/>
          </a:xfrm>
        </p:grpSpPr>
        <p:sp>
          <p:nvSpPr>
            <p:cNvPr id="23429" name="Google Shape;23429;p86"/>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86"/>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86"/>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86"/>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86"/>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86"/>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86"/>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86"/>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86"/>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86"/>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86"/>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86"/>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86"/>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86"/>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86"/>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44" name="Google Shape;23444;p86"/>
          <p:cNvGrpSpPr/>
          <p:nvPr/>
        </p:nvGrpSpPr>
        <p:grpSpPr>
          <a:xfrm>
            <a:off x="4387336" y="6789622"/>
            <a:ext cx="437497" cy="381520"/>
            <a:chOff x="3696205" y="3371938"/>
            <a:chExt cx="375792" cy="327373"/>
          </a:xfrm>
        </p:grpSpPr>
        <p:sp>
          <p:nvSpPr>
            <p:cNvPr id="23445" name="Google Shape;23445;p86"/>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86"/>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86"/>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86"/>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86"/>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86"/>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86"/>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86"/>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86"/>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86"/>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86"/>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86"/>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86"/>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86"/>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86"/>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86"/>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86"/>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86"/>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86"/>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86"/>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86"/>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86"/>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86"/>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8" name="Google Shape;23468;p86"/>
          <p:cNvGrpSpPr/>
          <p:nvPr/>
        </p:nvGrpSpPr>
        <p:grpSpPr>
          <a:xfrm>
            <a:off x="1666652" y="3424131"/>
            <a:ext cx="426937" cy="399607"/>
            <a:chOff x="6567324" y="2436849"/>
            <a:chExt cx="366722" cy="342892"/>
          </a:xfrm>
        </p:grpSpPr>
        <p:sp>
          <p:nvSpPr>
            <p:cNvPr id="23469" name="Google Shape;23469;p86"/>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86"/>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86"/>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86"/>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86"/>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86"/>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86"/>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86"/>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86"/>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86"/>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86"/>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86"/>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1" name="Google Shape;23481;p86"/>
          <p:cNvGrpSpPr/>
          <p:nvPr/>
        </p:nvGrpSpPr>
        <p:grpSpPr>
          <a:xfrm>
            <a:off x="4950775" y="6777494"/>
            <a:ext cx="348502" cy="405778"/>
            <a:chOff x="4208970" y="3361347"/>
            <a:chExt cx="299349" cy="348188"/>
          </a:xfrm>
        </p:grpSpPr>
        <p:sp>
          <p:nvSpPr>
            <p:cNvPr id="23482" name="Google Shape;23482;p86"/>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86"/>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86"/>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86"/>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86"/>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86"/>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86"/>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86"/>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86"/>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86"/>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86"/>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86"/>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86"/>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86"/>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6" name="Google Shape;23496;p86"/>
          <p:cNvGrpSpPr/>
          <p:nvPr/>
        </p:nvGrpSpPr>
        <p:grpSpPr>
          <a:xfrm>
            <a:off x="3292280" y="4576527"/>
            <a:ext cx="426937" cy="412163"/>
            <a:chOff x="2786833" y="1512351"/>
            <a:chExt cx="366722" cy="353667"/>
          </a:xfrm>
        </p:grpSpPr>
        <p:sp>
          <p:nvSpPr>
            <p:cNvPr id="23497" name="Google Shape;23497;p86"/>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86"/>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86"/>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86"/>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86"/>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86"/>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86"/>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86"/>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86"/>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86"/>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86"/>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86"/>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86"/>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86"/>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86"/>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86"/>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86"/>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86"/>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86"/>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86"/>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7" name="Google Shape;23517;p86"/>
          <p:cNvGrpSpPr/>
          <p:nvPr/>
        </p:nvGrpSpPr>
        <p:grpSpPr>
          <a:xfrm>
            <a:off x="2212676" y="4576985"/>
            <a:ext cx="410640" cy="411491"/>
            <a:chOff x="1845321" y="1512744"/>
            <a:chExt cx="352723" cy="353090"/>
          </a:xfrm>
        </p:grpSpPr>
        <p:sp>
          <p:nvSpPr>
            <p:cNvPr id="23518" name="Google Shape;23518;p86"/>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86"/>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86"/>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86"/>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86"/>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86"/>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86"/>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86"/>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86"/>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86"/>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86"/>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9" name="Google Shape;23529;p86"/>
          <p:cNvGrpSpPr/>
          <p:nvPr/>
        </p:nvGrpSpPr>
        <p:grpSpPr>
          <a:xfrm>
            <a:off x="3822266" y="6753190"/>
            <a:ext cx="456907" cy="454384"/>
            <a:chOff x="3214452" y="3340533"/>
            <a:chExt cx="392465" cy="389896"/>
          </a:xfrm>
        </p:grpSpPr>
        <p:sp>
          <p:nvSpPr>
            <p:cNvPr id="23530" name="Google Shape;23530;p86"/>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86"/>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86"/>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86"/>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86"/>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86"/>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86"/>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86"/>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86"/>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86"/>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86"/>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86"/>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86"/>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86"/>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86"/>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86"/>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86"/>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86"/>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86"/>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86"/>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86"/>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86"/>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86"/>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86"/>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86"/>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5" name="Google Shape;23555;p86"/>
          <p:cNvGrpSpPr/>
          <p:nvPr/>
        </p:nvGrpSpPr>
        <p:grpSpPr>
          <a:xfrm>
            <a:off x="3914130" y="4562015"/>
            <a:ext cx="273180" cy="441034"/>
            <a:chOff x="3327229" y="1499899"/>
            <a:chExt cx="234650" cy="378440"/>
          </a:xfrm>
        </p:grpSpPr>
        <p:sp>
          <p:nvSpPr>
            <p:cNvPr id="23556" name="Google Shape;23556;p86"/>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86"/>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86"/>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86"/>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86"/>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86"/>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86"/>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86"/>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86"/>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86"/>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86"/>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86"/>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86"/>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86"/>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86"/>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86"/>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86"/>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86"/>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86"/>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86"/>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86"/>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7" name="Google Shape;23577;p86"/>
          <p:cNvGrpSpPr/>
          <p:nvPr/>
        </p:nvGrpSpPr>
        <p:grpSpPr>
          <a:xfrm>
            <a:off x="4392617" y="4597271"/>
            <a:ext cx="426937" cy="370553"/>
            <a:chOff x="3735553" y="1530151"/>
            <a:chExt cx="366722" cy="317962"/>
          </a:xfrm>
        </p:grpSpPr>
        <p:sp>
          <p:nvSpPr>
            <p:cNvPr id="23578" name="Google Shape;23578;p86"/>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86"/>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86"/>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86"/>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86"/>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86"/>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86"/>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86"/>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86"/>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86"/>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86"/>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86"/>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0" name="Google Shape;23590;p86"/>
          <p:cNvGrpSpPr/>
          <p:nvPr/>
        </p:nvGrpSpPr>
        <p:grpSpPr>
          <a:xfrm>
            <a:off x="1115548" y="5692309"/>
            <a:ext cx="441495" cy="376113"/>
            <a:chOff x="866322" y="2469775"/>
            <a:chExt cx="379226" cy="322733"/>
          </a:xfrm>
        </p:grpSpPr>
        <p:sp>
          <p:nvSpPr>
            <p:cNvPr id="23591" name="Google Shape;23591;p86"/>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86"/>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86"/>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86"/>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86"/>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86"/>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86"/>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86"/>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86"/>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86"/>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86"/>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86"/>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86"/>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86"/>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86"/>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86"/>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86"/>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86"/>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86"/>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86"/>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86"/>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86"/>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86"/>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86"/>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86"/>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86"/>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17" name="Google Shape;23617;p86"/>
          <p:cNvGrpSpPr/>
          <p:nvPr/>
        </p:nvGrpSpPr>
        <p:grpSpPr>
          <a:xfrm>
            <a:off x="1644732" y="5728481"/>
            <a:ext cx="470550" cy="336977"/>
            <a:chOff x="1328387" y="2500814"/>
            <a:chExt cx="404183" cy="289151"/>
          </a:xfrm>
        </p:grpSpPr>
        <p:sp>
          <p:nvSpPr>
            <p:cNvPr id="23618" name="Google Shape;23618;p86"/>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86"/>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86"/>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86"/>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86"/>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86"/>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86"/>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86"/>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86"/>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86"/>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86"/>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86"/>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86"/>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86"/>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86"/>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86"/>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86"/>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86"/>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86"/>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86"/>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86"/>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86"/>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86"/>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86"/>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86"/>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86"/>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86"/>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86"/>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86"/>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7" name="Google Shape;23647;p86"/>
          <p:cNvGrpSpPr/>
          <p:nvPr/>
        </p:nvGrpSpPr>
        <p:grpSpPr>
          <a:xfrm>
            <a:off x="2204954" y="5722524"/>
            <a:ext cx="426083" cy="315591"/>
            <a:chOff x="1821465" y="2495702"/>
            <a:chExt cx="365988" cy="270801"/>
          </a:xfrm>
        </p:grpSpPr>
        <p:sp>
          <p:nvSpPr>
            <p:cNvPr id="23648" name="Google Shape;23648;p86"/>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86"/>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86"/>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86"/>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86"/>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86"/>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86"/>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55" name="Google Shape;23655;p86"/>
          <p:cNvGrpSpPr/>
          <p:nvPr/>
        </p:nvGrpSpPr>
        <p:grpSpPr>
          <a:xfrm>
            <a:off x="4399453" y="5675995"/>
            <a:ext cx="413265" cy="409291"/>
            <a:chOff x="3725723" y="2455776"/>
            <a:chExt cx="354977" cy="351202"/>
          </a:xfrm>
        </p:grpSpPr>
        <p:sp>
          <p:nvSpPr>
            <p:cNvPr id="23656" name="Google Shape;23656;p86"/>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86"/>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86"/>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86"/>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86"/>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86"/>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86"/>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86"/>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86"/>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86"/>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86"/>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86"/>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86"/>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9" name="Google Shape;23669;p86"/>
          <p:cNvGrpSpPr/>
          <p:nvPr/>
        </p:nvGrpSpPr>
        <p:grpSpPr>
          <a:xfrm>
            <a:off x="6105175" y="5118776"/>
            <a:ext cx="268327" cy="453162"/>
            <a:chOff x="5226165" y="1977641"/>
            <a:chExt cx="230482" cy="388847"/>
          </a:xfrm>
        </p:grpSpPr>
        <p:sp>
          <p:nvSpPr>
            <p:cNvPr id="23670" name="Google Shape;23670;p86"/>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86"/>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86"/>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86"/>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86"/>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86"/>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86"/>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86"/>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86"/>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86"/>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86"/>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86"/>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82" name="Google Shape;23682;p86"/>
          <p:cNvGrpSpPr/>
          <p:nvPr/>
        </p:nvGrpSpPr>
        <p:grpSpPr>
          <a:xfrm>
            <a:off x="1664648" y="7357405"/>
            <a:ext cx="430905" cy="334777"/>
            <a:chOff x="5632602" y="2025510"/>
            <a:chExt cx="370130" cy="287264"/>
          </a:xfrm>
        </p:grpSpPr>
        <p:sp>
          <p:nvSpPr>
            <p:cNvPr id="23683" name="Google Shape;23683;p86"/>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86"/>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86"/>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86"/>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86"/>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86"/>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86"/>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86"/>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86"/>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86"/>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86"/>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86"/>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86"/>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86"/>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86"/>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86"/>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86"/>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86"/>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01" name="Google Shape;23701;p86"/>
          <p:cNvGrpSpPr/>
          <p:nvPr/>
        </p:nvGrpSpPr>
        <p:grpSpPr>
          <a:xfrm>
            <a:off x="4932052" y="5676881"/>
            <a:ext cx="385950" cy="384606"/>
            <a:chOff x="4212378" y="2456537"/>
            <a:chExt cx="331515" cy="330021"/>
          </a:xfrm>
        </p:grpSpPr>
        <p:sp>
          <p:nvSpPr>
            <p:cNvPr id="23702" name="Google Shape;23702;p86"/>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86"/>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86"/>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86"/>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86"/>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86"/>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86"/>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86"/>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86"/>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1" name="Google Shape;23711;p86"/>
          <p:cNvGrpSpPr/>
          <p:nvPr/>
        </p:nvGrpSpPr>
        <p:grpSpPr>
          <a:xfrm>
            <a:off x="3913750" y="4035887"/>
            <a:ext cx="274065" cy="404892"/>
            <a:chOff x="6176013" y="1977825"/>
            <a:chExt cx="235411" cy="347427"/>
          </a:xfrm>
        </p:grpSpPr>
        <p:sp>
          <p:nvSpPr>
            <p:cNvPr id="23712" name="Google Shape;23712;p86"/>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86"/>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86"/>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86"/>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86"/>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86"/>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86"/>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86"/>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86"/>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86"/>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86"/>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86"/>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86"/>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86"/>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86"/>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86"/>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86"/>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9" name="Google Shape;23729;p86"/>
          <p:cNvGrpSpPr/>
          <p:nvPr/>
        </p:nvGrpSpPr>
        <p:grpSpPr>
          <a:xfrm>
            <a:off x="4468902" y="4035459"/>
            <a:ext cx="274492" cy="405320"/>
            <a:chOff x="6652077" y="1977458"/>
            <a:chExt cx="235778" cy="347794"/>
          </a:xfrm>
        </p:grpSpPr>
        <p:sp>
          <p:nvSpPr>
            <p:cNvPr id="23730" name="Google Shape;23730;p86"/>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86"/>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86"/>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86"/>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86"/>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86"/>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86"/>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86"/>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86"/>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86"/>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86"/>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86"/>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86"/>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86"/>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86"/>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86"/>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6" name="Google Shape;23746;p86"/>
          <p:cNvGrpSpPr/>
          <p:nvPr/>
        </p:nvGrpSpPr>
        <p:grpSpPr>
          <a:xfrm>
            <a:off x="4895538" y="4058831"/>
            <a:ext cx="459105" cy="359004"/>
            <a:chOff x="7072513" y="1997512"/>
            <a:chExt cx="394352" cy="308052"/>
          </a:xfrm>
        </p:grpSpPr>
        <p:sp>
          <p:nvSpPr>
            <p:cNvPr id="23747" name="Google Shape;23747;p86"/>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86"/>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86"/>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86"/>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86"/>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86"/>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86"/>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86"/>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86"/>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86"/>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86"/>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58" name="Google Shape;23758;p86"/>
          <p:cNvGrpSpPr/>
          <p:nvPr/>
        </p:nvGrpSpPr>
        <p:grpSpPr>
          <a:xfrm>
            <a:off x="5518159" y="4035887"/>
            <a:ext cx="340567" cy="404922"/>
            <a:chOff x="7576208" y="1977825"/>
            <a:chExt cx="292533" cy="347454"/>
          </a:xfrm>
        </p:grpSpPr>
        <p:sp>
          <p:nvSpPr>
            <p:cNvPr id="23759" name="Google Shape;23759;p86"/>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86"/>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86"/>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86"/>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86"/>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86"/>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86"/>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86"/>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86"/>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86"/>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86"/>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86"/>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86"/>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72" name="Google Shape;23772;p86"/>
          <p:cNvGrpSpPr/>
          <p:nvPr/>
        </p:nvGrpSpPr>
        <p:grpSpPr>
          <a:xfrm>
            <a:off x="6052804" y="4035459"/>
            <a:ext cx="373192" cy="405320"/>
            <a:chOff x="8023882" y="1977458"/>
            <a:chExt cx="320557" cy="347794"/>
          </a:xfrm>
        </p:grpSpPr>
        <p:sp>
          <p:nvSpPr>
            <p:cNvPr id="23773" name="Google Shape;23773;p86"/>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86"/>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86"/>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86"/>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86"/>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86"/>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86"/>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86"/>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86"/>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86"/>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86"/>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86"/>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86"/>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86"/>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86"/>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86"/>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86"/>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86"/>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86"/>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86"/>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86"/>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86"/>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86"/>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86"/>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86"/>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86"/>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86"/>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86"/>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86"/>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86"/>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86"/>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86"/>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86"/>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86"/>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86"/>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86"/>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86"/>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86"/>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86"/>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86"/>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3" name="Google Shape;23813;p86"/>
          <p:cNvGrpSpPr/>
          <p:nvPr/>
        </p:nvGrpSpPr>
        <p:grpSpPr>
          <a:xfrm>
            <a:off x="2217169" y="7325153"/>
            <a:ext cx="401820" cy="399301"/>
            <a:chOff x="5627674" y="2444819"/>
            <a:chExt cx="345147" cy="342630"/>
          </a:xfrm>
        </p:grpSpPr>
        <p:sp>
          <p:nvSpPr>
            <p:cNvPr id="23814" name="Google Shape;23814;p86"/>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86"/>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86"/>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86"/>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86"/>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9" name="Google Shape;23819;p86"/>
          <p:cNvGrpSpPr/>
          <p:nvPr/>
        </p:nvGrpSpPr>
        <p:grpSpPr>
          <a:xfrm>
            <a:off x="5457515" y="5657909"/>
            <a:ext cx="461730" cy="406206"/>
            <a:chOff x="4653996" y="2440257"/>
            <a:chExt cx="396607" cy="348555"/>
          </a:xfrm>
        </p:grpSpPr>
        <p:sp>
          <p:nvSpPr>
            <p:cNvPr id="23820" name="Google Shape;23820;p86"/>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86"/>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86"/>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86"/>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86"/>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86"/>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86"/>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86"/>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86"/>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86"/>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86"/>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86"/>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86"/>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86"/>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86"/>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86"/>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86"/>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86"/>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8" name="Google Shape;23838;p86"/>
          <p:cNvGrpSpPr/>
          <p:nvPr/>
        </p:nvGrpSpPr>
        <p:grpSpPr>
          <a:xfrm>
            <a:off x="2242417" y="6188029"/>
            <a:ext cx="351157" cy="436176"/>
            <a:chOff x="1854391" y="2895140"/>
            <a:chExt cx="301630" cy="374272"/>
          </a:xfrm>
        </p:grpSpPr>
        <p:sp>
          <p:nvSpPr>
            <p:cNvPr id="23839" name="Google Shape;23839;p86"/>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86"/>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86"/>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86"/>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86"/>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86"/>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86"/>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86"/>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86"/>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86"/>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86"/>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86"/>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86"/>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2" name="Google Shape;23852;p86"/>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3" name="Google Shape;23853;p86"/>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86"/>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86"/>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86"/>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86"/>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86"/>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86"/>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86"/>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86"/>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86"/>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86"/>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86"/>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86"/>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86"/>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86"/>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86"/>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86"/>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0" name="Google Shape;23870;p86"/>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1" name="Google Shape;23871;p86"/>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86"/>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86"/>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86"/>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86"/>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86"/>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86"/>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86"/>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86"/>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86"/>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86"/>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86"/>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86"/>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86"/>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86"/>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86"/>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86"/>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8" name="Google Shape;23888;p86"/>
          <p:cNvGrpSpPr/>
          <p:nvPr/>
        </p:nvGrpSpPr>
        <p:grpSpPr>
          <a:xfrm>
            <a:off x="6070809" y="5655709"/>
            <a:ext cx="337057" cy="416807"/>
            <a:chOff x="5172817" y="2438370"/>
            <a:chExt cx="289518" cy="357651"/>
          </a:xfrm>
        </p:grpSpPr>
        <p:sp>
          <p:nvSpPr>
            <p:cNvPr id="23889" name="Google Shape;23889;p86"/>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86"/>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86"/>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86"/>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86"/>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86"/>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86"/>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86"/>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86"/>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86"/>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86"/>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0" name="Google Shape;23900;p86"/>
          <p:cNvGrpSpPr/>
          <p:nvPr/>
        </p:nvGrpSpPr>
        <p:grpSpPr>
          <a:xfrm>
            <a:off x="3824692" y="5709509"/>
            <a:ext cx="452055" cy="341835"/>
            <a:chOff x="3234506" y="2484534"/>
            <a:chExt cx="388297" cy="293320"/>
          </a:xfrm>
        </p:grpSpPr>
        <p:sp>
          <p:nvSpPr>
            <p:cNvPr id="23901" name="Google Shape;23901;p86"/>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86"/>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86"/>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86"/>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86"/>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86"/>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86"/>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86"/>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86"/>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86"/>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86"/>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86"/>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86"/>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86"/>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86"/>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86"/>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17" name="Google Shape;23917;p86"/>
          <p:cNvGrpSpPr/>
          <p:nvPr/>
        </p:nvGrpSpPr>
        <p:grpSpPr>
          <a:xfrm>
            <a:off x="3839739" y="7317092"/>
            <a:ext cx="422085" cy="415463"/>
            <a:chOff x="6065149" y="3367036"/>
            <a:chExt cx="362553" cy="356498"/>
          </a:xfrm>
        </p:grpSpPr>
        <p:sp>
          <p:nvSpPr>
            <p:cNvPr id="23918" name="Google Shape;23918;p86"/>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86"/>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86"/>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86"/>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86"/>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23" name="Google Shape;23923;p86"/>
          <p:cNvGrpSpPr/>
          <p:nvPr/>
        </p:nvGrpSpPr>
        <p:grpSpPr>
          <a:xfrm>
            <a:off x="4395104" y="7317092"/>
            <a:ext cx="422085" cy="415463"/>
            <a:chOff x="6540821" y="3367036"/>
            <a:chExt cx="362553" cy="356498"/>
          </a:xfrm>
        </p:grpSpPr>
        <p:sp>
          <p:nvSpPr>
            <p:cNvPr id="23924" name="Google Shape;23924;p86"/>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86"/>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86"/>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86"/>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86"/>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86"/>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86"/>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31" name="Google Shape;23931;p86"/>
          <p:cNvGrpSpPr/>
          <p:nvPr/>
        </p:nvGrpSpPr>
        <p:grpSpPr>
          <a:xfrm>
            <a:off x="2754861" y="5698053"/>
            <a:ext cx="412685" cy="364259"/>
            <a:chOff x="2302458" y="2474704"/>
            <a:chExt cx="354479" cy="312561"/>
          </a:xfrm>
        </p:grpSpPr>
        <p:sp>
          <p:nvSpPr>
            <p:cNvPr id="23932" name="Google Shape;23932;p86"/>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86"/>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86"/>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86"/>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86"/>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86"/>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86"/>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86"/>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86"/>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86"/>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86"/>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86"/>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44" name="Google Shape;23944;p86"/>
          <p:cNvGrpSpPr/>
          <p:nvPr/>
        </p:nvGrpSpPr>
        <p:grpSpPr>
          <a:xfrm>
            <a:off x="3362550" y="5660567"/>
            <a:ext cx="286395" cy="406633"/>
            <a:chOff x="2831110" y="2442538"/>
            <a:chExt cx="246002" cy="348922"/>
          </a:xfrm>
        </p:grpSpPr>
        <p:sp>
          <p:nvSpPr>
            <p:cNvPr id="23945" name="Google Shape;23945;p86"/>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86"/>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86"/>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86"/>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86"/>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86"/>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86"/>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86"/>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86"/>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86"/>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86"/>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86"/>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86"/>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86"/>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59" name="Google Shape;23959;p86"/>
          <p:cNvGrpSpPr/>
          <p:nvPr/>
        </p:nvGrpSpPr>
        <p:grpSpPr>
          <a:xfrm>
            <a:off x="4913817" y="7317092"/>
            <a:ext cx="422543" cy="415463"/>
            <a:chOff x="7016492" y="3367036"/>
            <a:chExt cx="362947" cy="356498"/>
          </a:xfrm>
        </p:grpSpPr>
        <p:sp>
          <p:nvSpPr>
            <p:cNvPr id="23960" name="Google Shape;23960;p86"/>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86"/>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86"/>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86"/>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86"/>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86"/>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6" name="Google Shape;23966;p86"/>
          <p:cNvGrpSpPr/>
          <p:nvPr/>
        </p:nvGrpSpPr>
        <p:grpSpPr>
          <a:xfrm>
            <a:off x="3839489" y="7846624"/>
            <a:ext cx="422543" cy="415554"/>
            <a:chOff x="5108852" y="3817357"/>
            <a:chExt cx="362947" cy="356576"/>
          </a:xfrm>
        </p:grpSpPr>
        <p:sp>
          <p:nvSpPr>
            <p:cNvPr id="23967" name="Google Shape;23967;p86"/>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86"/>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86"/>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86"/>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1" name="Google Shape;23971;p86"/>
          <p:cNvGrpSpPr/>
          <p:nvPr/>
        </p:nvGrpSpPr>
        <p:grpSpPr>
          <a:xfrm>
            <a:off x="4913795" y="7846624"/>
            <a:ext cx="422543" cy="415554"/>
            <a:chOff x="6005720" y="3817357"/>
            <a:chExt cx="362947" cy="356576"/>
          </a:xfrm>
        </p:grpSpPr>
        <p:sp>
          <p:nvSpPr>
            <p:cNvPr id="23972" name="Google Shape;23972;p86"/>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86"/>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86"/>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86"/>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76" name="Google Shape;23976;p86"/>
          <p:cNvGrpSpPr/>
          <p:nvPr/>
        </p:nvGrpSpPr>
        <p:grpSpPr>
          <a:xfrm>
            <a:off x="3294752" y="7317092"/>
            <a:ext cx="422115" cy="415463"/>
            <a:chOff x="5589452" y="3367036"/>
            <a:chExt cx="362580" cy="356498"/>
          </a:xfrm>
        </p:grpSpPr>
        <p:sp>
          <p:nvSpPr>
            <p:cNvPr id="23977" name="Google Shape;23977;p86"/>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86"/>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9" name="Google Shape;23979;p86"/>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80" name="Google Shape;23980;p86"/>
          <p:cNvGrpSpPr/>
          <p:nvPr/>
        </p:nvGrpSpPr>
        <p:grpSpPr>
          <a:xfrm>
            <a:off x="5471890" y="7311776"/>
            <a:ext cx="433102" cy="426094"/>
            <a:chOff x="7488021" y="3362475"/>
            <a:chExt cx="372017" cy="365621"/>
          </a:xfrm>
        </p:grpSpPr>
        <p:sp>
          <p:nvSpPr>
            <p:cNvPr id="23981" name="Google Shape;23981;p86"/>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86"/>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86"/>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86"/>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86"/>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86"/>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86"/>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86"/>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86"/>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86"/>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91" name="Google Shape;23991;p86"/>
          <p:cNvGrpSpPr/>
          <p:nvPr/>
        </p:nvGrpSpPr>
        <p:grpSpPr>
          <a:xfrm>
            <a:off x="2750223" y="7317092"/>
            <a:ext cx="422085" cy="415463"/>
            <a:chOff x="5113781" y="3367036"/>
            <a:chExt cx="362553" cy="356498"/>
          </a:xfrm>
        </p:grpSpPr>
        <p:sp>
          <p:nvSpPr>
            <p:cNvPr id="23992" name="Google Shape;23992;p86"/>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86"/>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94" name="Google Shape;23994;p86"/>
          <p:cNvSpPr/>
          <p:nvPr/>
        </p:nvSpPr>
        <p:spPr>
          <a:xfrm>
            <a:off x="2822578" y="7248656"/>
            <a:ext cx="277152" cy="267282"/>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995" name="Google Shape;23995;p86"/>
          <p:cNvGrpSpPr/>
          <p:nvPr/>
        </p:nvGrpSpPr>
        <p:grpSpPr>
          <a:xfrm>
            <a:off x="6020636" y="7316420"/>
            <a:ext cx="437528" cy="416807"/>
            <a:chOff x="7968621" y="3365489"/>
            <a:chExt cx="375818" cy="357651"/>
          </a:xfrm>
        </p:grpSpPr>
        <p:sp>
          <p:nvSpPr>
            <p:cNvPr id="23996" name="Google Shape;23996;p86"/>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86"/>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86"/>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86"/>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86"/>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1" name="Google Shape;24001;p86"/>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2" name="Google Shape;24002;p86"/>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86"/>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86"/>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86"/>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86"/>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86"/>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8" name="Google Shape;24008;p86"/>
          <p:cNvGrpSpPr/>
          <p:nvPr/>
        </p:nvGrpSpPr>
        <p:grpSpPr>
          <a:xfrm>
            <a:off x="4394854" y="7846624"/>
            <a:ext cx="422543" cy="415554"/>
            <a:chOff x="5557286" y="3817357"/>
            <a:chExt cx="362947" cy="356576"/>
          </a:xfrm>
        </p:grpSpPr>
        <p:grpSp>
          <p:nvGrpSpPr>
            <p:cNvPr id="24009" name="Google Shape;24009;p86"/>
            <p:cNvGrpSpPr/>
            <p:nvPr/>
          </p:nvGrpSpPr>
          <p:grpSpPr>
            <a:xfrm>
              <a:off x="5557286" y="3817357"/>
              <a:ext cx="362947" cy="356576"/>
              <a:chOff x="5557286" y="3817357"/>
              <a:chExt cx="362947" cy="356576"/>
            </a:xfrm>
          </p:grpSpPr>
          <p:sp>
            <p:nvSpPr>
              <p:cNvPr id="24010" name="Google Shape;24010;p86"/>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1" name="Google Shape;24011;p86"/>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86"/>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13" name="Google Shape;24013;p86"/>
            <p:cNvSpPr/>
            <p:nvPr/>
          </p:nvSpPr>
          <p:spPr>
            <a:xfrm>
              <a:off x="5621675" y="3914200"/>
              <a:ext cx="234165" cy="163176"/>
            </a:xfrm>
            <a:custGeom>
              <a:rect b="b" l="l" r="r" t="t"/>
              <a:pathLst>
                <a:path extrusionOk="0" h="8740" w="12544">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4" name="Google Shape;24014;p86"/>
          <p:cNvGrpSpPr/>
          <p:nvPr/>
        </p:nvGrpSpPr>
        <p:grpSpPr>
          <a:xfrm>
            <a:off x="3294518" y="7846624"/>
            <a:ext cx="422543" cy="415554"/>
            <a:chOff x="4660419" y="3817357"/>
            <a:chExt cx="362947" cy="356576"/>
          </a:xfrm>
        </p:grpSpPr>
        <p:grpSp>
          <p:nvGrpSpPr>
            <p:cNvPr id="24015" name="Google Shape;24015;p86"/>
            <p:cNvGrpSpPr/>
            <p:nvPr/>
          </p:nvGrpSpPr>
          <p:grpSpPr>
            <a:xfrm>
              <a:off x="4660419" y="3817357"/>
              <a:ext cx="362947" cy="356576"/>
              <a:chOff x="4660419" y="3817357"/>
              <a:chExt cx="362947" cy="356576"/>
            </a:xfrm>
          </p:grpSpPr>
          <p:sp>
            <p:nvSpPr>
              <p:cNvPr id="24016" name="Google Shape;24016;p86"/>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86"/>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18" name="Google Shape;24018;p86"/>
            <p:cNvGrpSpPr/>
            <p:nvPr/>
          </p:nvGrpSpPr>
          <p:grpSpPr>
            <a:xfrm>
              <a:off x="4694459" y="3856408"/>
              <a:ext cx="282308" cy="265356"/>
              <a:chOff x="4690600" y="3853050"/>
              <a:chExt cx="289488" cy="272132"/>
            </a:xfrm>
          </p:grpSpPr>
          <p:sp>
            <p:nvSpPr>
              <p:cNvPr id="24019" name="Google Shape;24019;p86"/>
              <p:cNvSpPr/>
              <p:nvPr/>
            </p:nvSpPr>
            <p:spPr>
              <a:xfrm>
                <a:off x="4690600" y="3853050"/>
                <a:ext cx="289488" cy="272132"/>
              </a:xfrm>
              <a:custGeom>
                <a:rect b="b" l="l" r="r" t="t"/>
                <a:pathLst>
                  <a:path extrusionOk="0" h="13610" w="14478">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86"/>
              <p:cNvSpPr/>
              <p:nvPr/>
            </p:nvSpPr>
            <p:spPr>
              <a:xfrm>
                <a:off x="4773984" y="3934408"/>
                <a:ext cx="133407" cy="122069"/>
              </a:xfrm>
              <a:custGeom>
                <a:rect b="b" l="l" r="r" t="t"/>
                <a:pathLst>
                  <a:path extrusionOk="0" h="6105" w="6672">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21" name="Google Shape;24021;p86"/>
          <p:cNvGrpSpPr/>
          <p:nvPr/>
        </p:nvGrpSpPr>
        <p:grpSpPr>
          <a:xfrm>
            <a:off x="5473037" y="7842014"/>
            <a:ext cx="430909" cy="424264"/>
            <a:chOff x="1190200" y="238125"/>
            <a:chExt cx="5306767" cy="5212083"/>
          </a:xfrm>
        </p:grpSpPr>
        <p:grpSp>
          <p:nvGrpSpPr>
            <p:cNvPr id="24022" name="Google Shape;24022;p86"/>
            <p:cNvGrpSpPr/>
            <p:nvPr/>
          </p:nvGrpSpPr>
          <p:grpSpPr>
            <a:xfrm>
              <a:off x="1190200" y="238125"/>
              <a:ext cx="5212075" cy="5212075"/>
              <a:chOff x="1190200" y="238125"/>
              <a:chExt cx="5212075" cy="5212075"/>
            </a:xfrm>
          </p:grpSpPr>
          <p:sp>
            <p:nvSpPr>
              <p:cNvPr id="24023" name="Google Shape;24023;p86"/>
              <p:cNvSpPr/>
              <p:nvPr/>
            </p:nvSpPr>
            <p:spPr>
              <a:xfrm>
                <a:off x="1190200" y="238125"/>
                <a:ext cx="5212075" cy="5212075"/>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86"/>
              <p:cNvSpPr/>
              <p:nvPr/>
            </p:nvSpPr>
            <p:spPr>
              <a:xfrm>
                <a:off x="2368338" y="1220419"/>
                <a:ext cx="2856522" cy="3247339"/>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25" name="Google Shape;24025;p86"/>
            <p:cNvSpPr/>
            <p:nvPr/>
          </p:nvSpPr>
          <p:spPr>
            <a:xfrm>
              <a:off x="3459822" y="238126"/>
              <a:ext cx="3037144" cy="5212082"/>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26" name="Google Shape;24026;p86"/>
          <p:cNvGrpSpPr/>
          <p:nvPr/>
        </p:nvGrpSpPr>
        <p:grpSpPr>
          <a:xfrm>
            <a:off x="2206553" y="7846624"/>
            <a:ext cx="422970" cy="415554"/>
            <a:chOff x="3763184" y="3817357"/>
            <a:chExt cx="363314" cy="356576"/>
          </a:xfrm>
        </p:grpSpPr>
        <p:sp>
          <p:nvSpPr>
            <p:cNvPr id="24027" name="Google Shape;24027;p86"/>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86"/>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86"/>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0" name="Google Shape;24030;p86"/>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1" name="Google Shape;24031;p86"/>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2" name="Google Shape;24032;p86"/>
          <p:cNvGrpSpPr/>
          <p:nvPr/>
        </p:nvGrpSpPr>
        <p:grpSpPr>
          <a:xfrm>
            <a:off x="2749974" y="7846624"/>
            <a:ext cx="422543" cy="415554"/>
            <a:chOff x="4211985" y="3817357"/>
            <a:chExt cx="362947" cy="356576"/>
          </a:xfrm>
        </p:grpSpPr>
        <p:sp>
          <p:nvSpPr>
            <p:cNvPr id="24033" name="Google Shape;24033;p86"/>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86"/>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86"/>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6" name="Google Shape;24036;p86"/>
          <p:cNvGrpSpPr/>
          <p:nvPr/>
        </p:nvGrpSpPr>
        <p:grpSpPr>
          <a:xfrm>
            <a:off x="1668794" y="7846456"/>
            <a:ext cx="422512" cy="415890"/>
            <a:chOff x="3314750" y="3817357"/>
            <a:chExt cx="362920" cy="356865"/>
          </a:xfrm>
        </p:grpSpPr>
        <p:grpSp>
          <p:nvGrpSpPr>
            <p:cNvPr id="24037" name="Google Shape;24037;p86"/>
            <p:cNvGrpSpPr/>
            <p:nvPr/>
          </p:nvGrpSpPr>
          <p:grpSpPr>
            <a:xfrm>
              <a:off x="3314750" y="3817357"/>
              <a:ext cx="362920" cy="356865"/>
              <a:chOff x="3314750" y="3817357"/>
              <a:chExt cx="362920" cy="356865"/>
            </a:xfrm>
          </p:grpSpPr>
          <p:sp>
            <p:nvSpPr>
              <p:cNvPr id="24038" name="Google Shape;24038;p86"/>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86"/>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40" name="Google Shape;24040;p86"/>
            <p:cNvGrpSpPr/>
            <p:nvPr/>
          </p:nvGrpSpPr>
          <p:grpSpPr>
            <a:xfrm>
              <a:off x="3394986" y="3894612"/>
              <a:ext cx="202339" cy="202323"/>
              <a:chOff x="935197" y="1793977"/>
              <a:chExt cx="256451" cy="256430"/>
            </a:xfrm>
          </p:grpSpPr>
          <p:sp>
            <p:nvSpPr>
              <p:cNvPr id="24041" name="Google Shape;24041;p86"/>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2" name="Google Shape;24042;p86"/>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4043" name="Google Shape;24043;p86"/>
          <p:cNvGrpSpPr/>
          <p:nvPr/>
        </p:nvGrpSpPr>
        <p:grpSpPr>
          <a:xfrm>
            <a:off x="1125083" y="7846456"/>
            <a:ext cx="422512" cy="415890"/>
            <a:chOff x="2866317" y="3817357"/>
            <a:chExt cx="362920" cy="356865"/>
          </a:xfrm>
        </p:grpSpPr>
        <p:sp>
          <p:nvSpPr>
            <p:cNvPr id="24044" name="Google Shape;24044;p86"/>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86"/>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86"/>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4050" name="Shape 24050"/>
        <p:cNvGrpSpPr/>
        <p:nvPr/>
      </p:nvGrpSpPr>
      <p:grpSpPr>
        <a:xfrm>
          <a:off x="0" y="0"/>
          <a:ext cx="0" cy="0"/>
          <a:chOff x="0" y="0"/>
          <a:chExt cx="0" cy="0"/>
        </a:xfrm>
      </p:grpSpPr>
      <p:pic>
        <p:nvPicPr>
          <p:cNvPr id="24051" name="Google Shape;24051;p87">
            <a:hlinkClick r:id="rId3"/>
          </p:cNvPr>
          <p:cNvPicPr preferRelativeResize="0"/>
          <p:nvPr/>
        </p:nvPicPr>
        <p:blipFill>
          <a:blip r:embed="rId4">
            <a:alphaModFix/>
          </a:blip>
          <a:stretch>
            <a:fillRect/>
          </a:stretch>
        </p:blipFill>
        <p:spPr>
          <a:xfrm>
            <a:off x="2853241" y="4413322"/>
            <a:ext cx="1853517" cy="741903"/>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4" name="Shape 744"/>
        <p:cNvGrpSpPr/>
        <p:nvPr/>
      </p:nvGrpSpPr>
      <p:grpSpPr>
        <a:xfrm>
          <a:off x="0" y="0"/>
          <a:ext cx="0" cy="0"/>
          <a:chOff x="0" y="0"/>
          <a:chExt cx="0" cy="0"/>
        </a:xfrm>
      </p:grpSpPr>
      <p:sp>
        <p:nvSpPr>
          <p:cNvPr id="745" name="Google Shape;745;p39"/>
          <p:cNvSpPr/>
          <p:nvPr/>
        </p:nvSpPr>
        <p:spPr>
          <a:xfrm>
            <a:off x="829500" y="1917825"/>
            <a:ext cx="5901000" cy="346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Place the rectangle on the corresponding animal</a:t>
            </a:r>
            <a:endParaRPr/>
          </a:p>
        </p:txBody>
      </p:sp>
      <p:sp>
        <p:nvSpPr>
          <p:cNvPr id="746" name="Google Shape;746;p39"/>
          <p:cNvSpPr txBox="1"/>
          <p:nvPr/>
        </p:nvSpPr>
        <p:spPr>
          <a:xfrm>
            <a:off x="1334700" y="2824125"/>
            <a:ext cx="48906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747" name="Google Shape;747;p39"/>
          <p:cNvSpPr txBox="1"/>
          <p:nvPr/>
        </p:nvSpPr>
        <p:spPr>
          <a:xfrm>
            <a:off x="1334700" y="4232294"/>
            <a:ext cx="48906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748" name="Google Shape;748;p39"/>
          <p:cNvSpPr txBox="1"/>
          <p:nvPr/>
        </p:nvSpPr>
        <p:spPr>
          <a:xfrm>
            <a:off x="1334700" y="5640462"/>
            <a:ext cx="48906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an</a:t>
            </a:r>
            <a:endParaRPr sz="1600">
              <a:solidFill>
                <a:schemeClr val="dk2"/>
              </a:solidFill>
              <a:latin typeface="Roboto"/>
              <a:ea typeface="Roboto"/>
              <a:cs typeface="Roboto"/>
              <a:sym typeface="Roboto"/>
            </a:endParaRPr>
          </a:p>
        </p:txBody>
      </p:sp>
      <p:sp>
        <p:nvSpPr>
          <p:cNvPr id="749" name="Google Shape;749;p39"/>
          <p:cNvSpPr txBox="1"/>
          <p:nvPr/>
        </p:nvSpPr>
        <p:spPr>
          <a:xfrm>
            <a:off x="1334700" y="7048631"/>
            <a:ext cx="48906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750" name="Google Shape;750;p39"/>
          <p:cNvSpPr txBox="1"/>
          <p:nvPr/>
        </p:nvSpPr>
        <p:spPr>
          <a:xfrm>
            <a:off x="1334700" y="8456799"/>
            <a:ext cx="4890600" cy="431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600">
                <a:solidFill>
                  <a:schemeClr val="dk2"/>
                </a:solidFill>
                <a:latin typeface="Roboto"/>
                <a:ea typeface="Roboto"/>
                <a:cs typeface="Roboto"/>
                <a:sym typeface="Roboto"/>
              </a:rPr>
              <a:t>I spy with my little eye something that starts with a</a:t>
            </a:r>
            <a:endParaRPr sz="1600">
              <a:solidFill>
                <a:schemeClr val="dk2"/>
              </a:solidFill>
              <a:latin typeface="Roboto"/>
              <a:ea typeface="Roboto"/>
              <a:cs typeface="Roboto"/>
              <a:sym typeface="Roboto"/>
            </a:endParaRPr>
          </a:p>
        </p:txBody>
      </p:sp>
      <p:sp>
        <p:nvSpPr>
          <p:cNvPr id="751" name="Google Shape;751;p39"/>
          <p:cNvSpPr txBox="1"/>
          <p:nvPr/>
        </p:nvSpPr>
        <p:spPr>
          <a:xfrm>
            <a:off x="767200" y="2824125"/>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1.</a:t>
            </a:r>
            <a:endParaRPr sz="2400">
              <a:solidFill>
                <a:schemeClr val="lt1"/>
              </a:solidFill>
              <a:latin typeface="Titan One"/>
              <a:ea typeface="Titan One"/>
              <a:cs typeface="Titan One"/>
              <a:sym typeface="Titan One"/>
            </a:endParaRPr>
          </a:p>
        </p:txBody>
      </p:sp>
      <p:sp>
        <p:nvSpPr>
          <p:cNvPr id="752" name="Google Shape;752;p39"/>
          <p:cNvSpPr txBox="1"/>
          <p:nvPr/>
        </p:nvSpPr>
        <p:spPr>
          <a:xfrm>
            <a:off x="767200" y="4232294"/>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2</a:t>
            </a:r>
            <a:r>
              <a:rPr lang="en" sz="2400">
                <a:solidFill>
                  <a:schemeClr val="lt1"/>
                </a:solidFill>
                <a:latin typeface="Titan One"/>
                <a:ea typeface="Titan One"/>
                <a:cs typeface="Titan One"/>
                <a:sym typeface="Titan One"/>
              </a:rPr>
              <a:t>.</a:t>
            </a:r>
            <a:endParaRPr sz="1600">
              <a:solidFill>
                <a:schemeClr val="dk2"/>
              </a:solidFill>
              <a:latin typeface="Calibri"/>
              <a:ea typeface="Calibri"/>
              <a:cs typeface="Calibri"/>
              <a:sym typeface="Calibri"/>
            </a:endParaRPr>
          </a:p>
        </p:txBody>
      </p:sp>
      <p:sp>
        <p:nvSpPr>
          <p:cNvPr id="753" name="Google Shape;753;p39"/>
          <p:cNvSpPr txBox="1"/>
          <p:nvPr/>
        </p:nvSpPr>
        <p:spPr>
          <a:xfrm>
            <a:off x="767200" y="5640463"/>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3</a:t>
            </a:r>
            <a:r>
              <a:rPr lang="en" sz="2400">
                <a:solidFill>
                  <a:schemeClr val="lt1"/>
                </a:solidFill>
                <a:latin typeface="Titan One"/>
                <a:ea typeface="Titan One"/>
                <a:cs typeface="Titan One"/>
                <a:sym typeface="Titan One"/>
              </a:rPr>
              <a:t>.</a:t>
            </a:r>
            <a:endParaRPr sz="1600">
              <a:solidFill>
                <a:schemeClr val="dk2"/>
              </a:solidFill>
              <a:latin typeface="Calibri"/>
              <a:ea typeface="Calibri"/>
              <a:cs typeface="Calibri"/>
              <a:sym typeface="Calibri"/>
            </a:endParaRPr>
          </a:p>
        </p:txBody>
      </p:sp>
      <p:sp>
        <p:nvSpPr>
          <p:cNvPr id="754" name="Google Shape;754;p39"/>
          <p:cNvSpPr txBox="1"/>
          <p:nvPr/>
        </p:nvSpPr>
        <p:spPr>
          <a:xfrm>
            <a:off x="767200" y="7048631"/>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4</a:t>
            </a:r>
            <a:r>
              <a:rPr lang="en" sz="2400">
                <a:solidFill>
                  <a:schemeClr val="lt1"/>
                </a:solidFill>
                <a:latin typeface="Titan One"/>
                <a:ea typeface="Titan One"/>
                <a:cs typeface="Titan One"/>
                <a:sym typeface="Titan One"/>
              </a:rPr>
              <a:t>.</a:t>
            </a:r>
            <a:endParaRPr sz="1600">
              <a:solidFill>
                <a:schemeClr val="dk2"/>
              </a:solidFill>
              <a:latin typeface="Calibri"/>
              <a:ea typeface="Calibri"/>
              <a:cs typeface="Calibri"/>
              <a:sym typeface="Calibri"/>
            </a:endParaRPr>
          </a:p>
        </p:txBody>
      </p:sp>
      <p:sp>
        <p:nvSpPr>
          <p:cNvPr id="755" name="Google Shape;755;p39"/>
          <p:cNvSpPr txBox="1"/>
          <p:nvPr/>
        </p:nvSpPr>
        <p:spPr>
          <a:xfrm>
            <a:off x="767200" y="8456800"/>
            <a:ext cx="632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lt1"/>
                </a:solidFill>
                <a:latin typeface="Titan One"/>
                <a:ea typeface="Titan One"/>
                <a:cs typeface="Titan One"/>
                <a:sym typeface="Titan One"/>
              </a:rPr>
              <a:t>5</a:t>
            </a:r>
            <a:r>
              <a:rPr lang="en" sz="2400">
                <a:solidFill>
                  <a:schemeClr val="lt1"/>
                </a:solidFill>
                <a:latin typeface="Titan One"/>
                <a:ea typeface="Titan One"/>
                <a:cs typeface="Titan One"/>
                <a:sym typeface="Titan One"/>
              </a:rPr>
              <a:t>.</a:t>
            </a:r>
            <a:endParaRPr sz="1600">
              <a:solidFill>
                <a:schemeClr val="dk2"/>
              </a:solidFill>
              <a:latin typeface="Calibri"/>
              <a:ea typeface="Calibri"/>
              <a:cs typeface="Calibri"/>
              <a:sym typeface="Calibri"/>
            </a:endParaRPr>
          </a:p>
        </p:txBody>
      </p:sp>
      <p:sp>
        <p:nvSpPr>
          <p:cNvPr id="756" name="Google Shape;756;p39"/>
          <p:cNvSpPr txBox="1"/>
          <p:nvPr/>
        </p:nvSpPr>
        <p:spPr>
          <a:xfrm>
            <a:off x="6164600" y="2824138"/>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D</a:t>
            </a:r>
            <a:endParaRPr sz="2400">
              <a:solidFill>
                <a:schemeClr val="dk1"/>
              </a:solidFill>
              <a:latin typeface="Titan One"/>
              <a:ea typeface="Titan One"/>
              <a:cs typeface="Titan One"/>
              <a:sym typeface="Titan One"/>
            </a:endParaRPr>
          </a:p>
        </p:txBody>
      </p:sp>
      <p:sp>
        <p:nvSpPr>
          <p:cNvPr id="757" name="Google Shape;757;p39"/>
          <p:cNvSpPr txBox="1"/>
          <p:nvPr/>
        </p:nvSpPr>
        <p:spPr>
          <a:xfrm>
            <a:off x="6164600" y="4232306"/>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P</a:t>
            </a:r>
            <a:endParaRPr sz="1600">
              <a:solidFill>
                <a:schemeClr val="dk1"/>
              </a:solidFill>
              <a:latin typeface="Calibri"/>
              <a:ea typeface="Calibri"/>
              <a:cs typeface="Calibri"/>
              <a:sym typeface="Calibri"/>
            </a:endParaRPr>
          </a:p>
        </p:txBody>
      </p:sp>
      <p:sp>
        <p:nvSpPr>
          <p:cNvPr id="758" name="Google Shape;758;p39"/>
          <p:cNvSpPr txBox="1"/>
          <p:nvPr/>
        </p:nvSpPr>
        <p:spPr>
          <a:xfrm>
            <a:off x="6164600" y="5640475"/>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L</a:t>
            </a:r>
            <a:endParaRPr sz="1600">
              <a:solidFill>
                <a:schemeClr val="dk1"/>
              </a:solidFill>
              <a:latin typeface="Calibri"/>
              <a:ea typeface="Calibri"/>
              <a:cs typeface="Calibri"/>
              <a:sym typeface="Calibri"/>
            </a:endParaRPr>
          </a:p>
        </p:txBody>
      </p:sp>
      <p:sp>
        <p:nvSpPr>
          <p:cNvPr id="759" name="Google Shape;759;p39"/>
          <p:cNvSpPr txBox="1"/>
          <p:nvPr/>
        </p:nvSpPr>
        <p:spPr>
          <a:xfrm>
            <a:off x="6164600" y="7048644"/>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Z</a:t>
            </a:r>
            <a:endParaRPr sz="1600">
              <a:solidFill>
                <a:schemeClr val="dk1"/>
              </a:solidFill>
              <a:latin typeface="Calibri"/>
              <a:ea typeface="Calibri"/>
              <a:cs typeface="Calibri"/>
              <a:sym typeface="Calibri"/>
            </a:endParaRPr>
          </a:p>
        </p:txBody>
      </p:sp>
      <p:sp>
        <p:nvSpPr>
          <p:cNvPr id="760" name="Google Shape;760;p39"/>
          <p:cNvSpPr txBox="1"/>
          <p:nvPr/>
        </p:nvSpPr>
        <p:spPr>
          <a:xfrm>
            <a:off x="6164600" y="8456813"/>
            <a:ext cx="704400" cy="431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Titan One"/>
                <a:ea typeface="Titan One"/>
                <a:cs typeface="Titan One"/>
                <a:sym typeface="Titan One"/>
              </a:rPr>
              <a:t>K</a:t>
            </a:r>
            <a:endParaRPr sz="1600">
              <a:solidFill>
                <a:schemeClr val="dk1"/>
              </a:solidFill>
              <a:latin typeface="Calibri"/>
              <a:ea typeface="Calibri"/>
              <a:cs typeface="Calibri"/>
              <a:sym typeface="Calibri"/>
            </a:endParaRPr>
          </a:p>
        </p:txBody>
      </p:sp>
      <p:sp>
        <p:nvSpPr>
          <p:cNvPr id="761" name="Google Shape;761;p39"/>
          <p:cNvSpPr/>
          <p:nvPr/>
        </p:nvSpPr>
        <p:spPr>
          <a:xfrm>
            <a:off x="1107475" y="3283274"/>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2" name="Google Shape;762;p39"/>
          <p:cNvGrpSpPr/>
          <p:nvPr/>
        </p:nvGrpSpPr>
        <p:grpSpPr>
          <a:xfrm>
            <a:off x="3446224" y="3388660"/>
            <a:ext cx="667553" cy="710058"/>
            <a:chOff x="2345015" y="1319723"/>
            <a:chExt cx="1474929" cy="1568842"/>
          </a:xfrm>
        </p:grpSpPr>
        <p:sp>
          <p:nvSpPr>
            <p:cNvPr id="763" name="Google Shape;763;p39"/>
            <p:cNvSpPr/>
            <p:nvPr/>
          </p:nvSpPr>
          <p:spPr>
            <a:xfrm>
              <a:off x="2345015" y="1484470"/>
              <a:ext cx="546002" cy="826147"/>
            </a:xfrm>
            <a:custGeom>
              <a:rect b="b" l="l" r="r" t="t"/>
              <a:pathLst>
                <a:path extrusionOk="0" h="10870" w="7184">
                  <a:moveTo>
                    <a:pt x="6309" y="1"/>
                  </a:moveTo>
                  <a:cubicBezTo>
                    <a:pt x="6003" y="1"/>
                    <a:pt x="5680" y="142"/>
                    <a:pt x="5473" y="326"/>
                  </a:cubicBezTo>
                  <a:cubicBezTo>
                    <a:pt x="5075" y="677"/>
                    <a:pt x="4876" y="1198"/>
                    <a:pt x="4686" y="1693"/>
                  </a:cubicBezTo>
                  <a:cubicBezTo>
                    <a:pt x="4119" y="3136"/>
                    <a:pt x="3446" y="4588"/>
                    <a:pt x="2341" y="5680"/>
                  </a:cubicBezTo>
                  <a:cubicBezTo>
                    <a:pt x="1871" y="6145"/>
                    <a:pt x="1330" y="6535"/>
                    <a:pt x="877" y="7017"/>
                  </a:cubicBezTo>
                  <a:cubicBezTo>
                    <a:pt x="424" y="7500"/>
                    <a:pt x="51" y="8105"/>
                    <a:pt x="26" y="8765"/>
                  </a:cubicBezTo>
                  <a:cubicBezTo>
                    <a:pt x="1" y="9426"/>
                    <a:pt x="343" y="10077"/>
                    <a:pt x="877" y="10458"/>
                  </a:cubicBezTo>
                  <a:cubicBezTo>
                    <a:pt x="1259" y="10732"/>
                    <a:pt x="1729" y="10869"/>
                    <a:pt x="2198" y="10869"/>
                  </a:cubicBezTo>
                  <a:cubicBezTo>
                    <a:pt x="2389" y="10869"/>
                    <a:pt x="2580" y="10846"/>
                    <a:pt x="2764" y="10801"/>
                  </a:cubicBezTo>
                  <a:cubicBezTo>
                    <a:pt x="3903" y="10522"/>
                    <a:pt x="4686" y="9489"/>
                    <a:pt x="5211" y="8444"/>
                  </a:cubicBezTo>
                  <a:cubicBezTo>
                    <a:pt x="5846" y="7166"/>
                    <a:pt x="6231" y="5781"/>
                    <a:pt x="6616" y="4410"/>
                  </a:cubicBezTo>
                  <a:cubicBezTo>
                    <a:pt x="6895" y="3390"/>
                    <a:pt x="7183" y="2328"/>
                    <a:pt x="7103" y="1261"/>
                  </a:cubicBezTo>
                  <a:cubicBezTo>
                    <a:pt x="7073" y="884"/>
                    <a:pt x="7060" y="296"/>
                    <a:pt x="6701" y="97"/>
                  </a:cubicBezTo>
                  <a:cubicBezTo>
                    <a:pt x="6582" y="30"/>
                    <a:pt x="6447" y="1"/>
                    <a:pt x="6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9"/>
            <p:cNvSpPr/>
            <p:nvPr/>
          </p:nvSpPr>
          <p:spPr>
            <a:xfrm>
              <a:off x="3273638" y="1484470"/>
              <a:ext cx="546306" cy="826147"/>
            </a:xfrm>
            <a:custGeom>
              <a:rect b="b" l="l" r="r" t="t"/>
              <a:pathLst>
                <a:path extrusionOk="0" h="10870" w="7188">
                  <a:moveTo>
                    <a:pt x="878" y="1"/>
                  </a:moveTo>
                  <a:cubicBezTo>
                    <a:pt x="739" y="1"/>
                    <a:pt x="605" y="30"/>
                    <a:pt x="488" y="97"/>
                  </a:cubicBezTo>
                  <a:cubicBezTo>
                    <a:pt x="128" y="296"/>
                    <a:pt x="115" y="884"/>
                    <a:pt x="86" y="1261"/>
                  </a:cubicBezTo>
                  <a:cubicBezTo>
                    <a:pt x="1" y="2328"/>
                    <a:pt x="289" y="3390"/>
                    <a:pt x="572" y="4410"/>
                  </a:cubicBezTo>
                  <a:cubicBezTo>
                    <a:pt x="953" y="5781"/>
                    <a:pt x="1338" y="7166"/>
                    <a:pt x="1977" y="8444"/>
                  </a:cubicBezTo>
                  <a:cubicBezTo>
                    <a:pt x="2498" y="9489"/>
                    <a:pt x="3285" y="10522"/>
                    <a:pt x="4420" y="10801"/>
                  </a:cubicBezTo>
                  <a:cubicBezTo>
                    <a:pt x="4606" y="10846"/>
                    <a:pt x="4797" y="10869"/>
                    <a:pt x="4988" y="10869"/>
                  </a:cubicBezTo>
                  <a:cubicBezTo>
                    <a:pt x="5457" y="10869"/>
                    <a:pt x="5925" y="10732"/>
                    <a:pt x="6307" y="10458"/>
                  </a:cubicBezTo>
                  <a:cubicBezTo>
                    <a:pt x="6845" y="10077"/>
                    <a:pt x="7188" y="9426"/>
                    <a:pt x="7162" y="8765"/>
                  </a:cubicBezTo>
                  <a:cubicBezTo>
                    <a:pt x="7137" y="8105"/>
                    <a:pt x="6764" y="7500"/>
                    <a:pt x="6312" y="7017"/>
                  </a:cubicBezTo>
                  <a:cubicBezTo>
                    <a:pt x="5859" y="6535"/>
                    <a:pt x="5317" y="6145"/>
                    <a:pt x="4847" y="5680"/>
                  </a:cubicBezTo>
                  <a:cubicBezTo>
                    <a:pt x="3742" y="4588"/>
                    <a:pt x="3065" y="3136"/>
                    <a:pt x="2502" y="1693"/>
                  </a:cubicBezTo>
                  <a:cubicBezTo>
                    <a:pt x="2308" y="1198"/>
                    <a:pt x="2113" y="677"/>
                    <a:pt x="1715" y="326"/>
                  </a:cubicBezTo>
                  <a:cubicBezTo>
                    <a:pt x="1508" y="142"/>
                    <a:pt x="1183" y="1"/>
                    <a:pt x="8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9"/>
            <p:cNvSpPr/>
            <p:nvPr/>
          </p:nvSpPr>
          <p:spPr>
            <a:xfrm>
              <a:off x="2537183" y="1436005"/>
              <a:ext cx="1061299" cy="1452560"/>
            </a:xfrm>
            <a:custGeom>
              <a:rect b="b" l="l" r="r" t="t"/>
              <a:pathLst>
                <a:path extrusionOk="0" h="19112" w="13964">
                  <a:moveTo>
                    <a:pt x="7399" y="1"/>
                  </a:moveTo>
                  <a:cubicBezTo>
                    <a:pt x="7121" y="1"/>
                    <a:pt x="6848" y="21"/>
                    <a:pt x="6591" y="55"/>
                  </a:cubicBezTo>
                  <a:cubicBezTo>
                    <a:pt x="5359" y="212"/>
                    <a:pt x="4237" y="953"/>
                    <a:pt x="3471" y="1909"/>
                  </a:cubicBezTo>
                  <a:cubicBezTo>
                    <a:pt x="2519" y="3098"/>
                    <a:pt x="2041" y="4601"/>
                    <a:pt x="1753" y="6099"/>
                  </a:cubicBezTo>
                  <a:cubicBezTo>
                    <a:pt x="1469" y="7598"/>
                    <a:pt x="1355" y="9125"/>
                    <a:pt x="1033" y="10615"/>
                  </a:cubicBezTo>
                  <a:cubicBezTo>
                    <a:pt x="657" y="12363"/>
                    <a:pt x="0" y="14209"/>
                    <a:pt x="652" y="15872"/>
                  </a:cubicBezTo>
                  <a:cubicBezTo>
                    <a:pt x="1067" y="16918"/>
                    <a:pt x="1960" y="17722"/>
                    <a:pt x="2972" y="18208"/>
                  </a:cubicBezTo>
                  <a:cubicBezTo>
                    <a:pt x="3983" y="18699"/>
                    <a:pt x="5109" y="18903"/>
                    <a:pt x="6227" y="19021"/>
                  </a:cubicBezTo>
                  <a:cubicBezTo>
                    <a:pt x="6753" y="19076"/>
                    <a:pt x="7285" y="19112"/>
                    <a:pt x="7815" y="19112"/>
                  </a:cubicBezTo>
                  <a:cubicBezTo>
                    <a:pt x="8480" y="19112"/>
                    <a:pt x="9141" y="19055"/>
                    <a:pt x="9786" y="18907"/>
                  </a:cubicBezTo>
                  <a:cubicBezTo>
                    <a:pt x="10950" y="18644"/>
                    <a:pt x="12067" y="18060"/>
                    <a:pt x="12817" y="17129"/>
                  </a:cubicBezTo>
                  <a:cubicBezTo>
                    <a:pt x="13676" y="16058"/>
                    <a:pt x="13964" y="14611"/>
                    <a:pt x="13866" y="13239"/>
                  </a:cubicBezTo>
                  <a:cubicBezTo>
                    <a:pt x="13765" y="11868"/>
                    <a:pt x="13308" y="10548"/>
                    <a:pt x="12808" y="9269"/>
                  </a:cubicBezTo>
                  <a:cubicBezTo>
                    <a:pt x="12304" y="7987"/>
                    <a:pt x="11758" y="6717"/>
                    <a:pt x="11454" y="5375"/>
                  </a:cubicBezTo>
                  <a:cubicBezTo>
                    <a:pt x="11272" y="4571"/>
                    <a:pt x="11183" y="3746"/>
                    <a:pt x="10975" y="2950"/>
                  </a:cubicBezTo>
                  <a:cubicBezTo>
                    <a:pt x="10764" y="2150"/>
                    <a:pt x="10425" y="1363"/>
                    <a:pt x="9828" y="796"/>
                  </a:cubicBezTo>
                  <a:cubicBezTo>
                    <a:pt x="9210" y="204"/>
                    <a:pt x="8282" y="1"/>
                    <a:pt x="7399" y="1"/>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9"/>
            <p:cNvSpPr/>
            <p:nvPr/>
          </p:nvSpPr>
          <p:spPr>
            <a:xfrm>
              <a:off x="2727110" y="1726459"/>
              <a:ext cx="394453" cy="471520"/>
            </a:xfrm>
            <a:custGeom>
              <a:rect b="b" l="l" r="r" t="t"/>
              <a:pathLst>
                <a:path extrusionOk="0" h="6204" w="5190">
                  <a:moveTo>
                    <a:pt x="3042" y="1"/>
                  </a:moveTo>
                  <a:cubicBezTo>
                    <a:pt x="2608" y="1"/>
                    <a:pt x="2168" y="206"/>
                    <a:pt x="1850" y="511"/>
                  </a:cubicBezTo>
                  <a:cubicBezTo>
                    <a:pt x="1427" y="913"/>
                    <a:pt x="1186" y="1467"/>
                    <a:pt x="1012" y="2022"/>
                  </a:cubicBezTo>
                  <a:cubicBezTo>
                    <a:pt x="835" y="2576"/>
                    <a:pt x="716" y="3152"/>
                    <a:pt x="496" y="3689"/>
                  </a:cubicBezTo>
                  <a:cubicBezTo>
                    <a:pt x="293" y="4185"/>
                    <a:pt x="1" y="4693"/>
                    <a:pt x="102" y="5213"/>
                  </a:cubicBezTo>
                  <a:cubicBezTo>
                    <a:pt x="195" y="5696"/>
                    <a:pt x="636" y="6060"/>
                    <a:pt x="1114" y="6165"/>
                  </a:cubicBezTo>
                  <a:cubicBezTo>
                    <a:pt x="1233" y="6192"/>
                    <a:pt x="1353" y="6204"/>
                    <a:pt x="1474" y="6204"/>
                  </a:cubicBezTo>
                  <a:cubicBezTo>
                    <a:pt x="1840" y="6204"/>
                    <a:pt x="2208" y="6092"/>
                    <a:pt x="2536" y="5920"/>
                  </a:cubicBezTo>
                  <a:cubicBezTo>
                    <a:pt x="4178" y="5061"/>
                    <a:pt x="5190" y="3072"/>
                    <a:pt x="4525" y="1268"/>
                  </a:cubicBezTo>
                  <a:cubicBezTo>
                    <a:pt x="4335" y="748"/>
                    <a:pt x="3979" y="240"/>
                    <a:pt x="3450" y="66"/>
                  </a:cubicBezTo>
                  <a:cubicBezTo>
                    <a:pt x="3317" y="21"/>
                    <a:pt x="3180" y="1"/>
                    <a:pt x="30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9"/>
            <p:cNvSpPr/>
            <p:nvPr/>
          </p:nvSpPr>
          <p:spPr>
            <a:xfrm>
              <a:off x="2716699" y="2083768"/>
              <a:ext cx="737680" cy="662970"/>
            </a:xfrm>
            <a:custGeom>
              <a:rect b="b" l="l" r="r" t="t"/>
              <a:pathLst>
                <a:path extrusionOk="0" h="8723" w="9706">
                  <a:moveTo>
                    <a:pt x="4685" y="1"/>
                  </a:moveTo>
                  <a:cubicBezTo>
                    <a:pt x="3931" y="1"/>
                    <a:pt x="3177" y="147"/>
                    <a:pt x="2497" y="442"/>
                  </a:cubicBezTo>
                  <a:cubicBezTo>
                    <a:pt x="1977" y="662"/>
                    <a:pt x="1499" y="983"/>
                    <a:pt x="1096" y="1386"/>
                  </a:cubicBezTo>
                  <a:cubicBezTo>
                    <a:pt x="838" y="1648"/>
                    <a:pt x="618" y="1948"/>
                    <a:pt x="453" y="2279"/>
                  </a:cubicBezTo>
                  <a:cubicBezTo>
                    <a:pt x="76" y="3036"/>
                    <a:pt x="0" y="3925"/>
                    <a:pt x="148" y="4755"/>
                  </a:cubicBezTo>
                  <a:cubicBezTo>
                    <a:pt x="445" y="6418"/>
                    <a:pt x="1664" y="7891"/>
                    <a:pt x="3251" y="8458"/>
                  </a:cubicBezTo>
                  <a:cubicBezTo>
                    <a:pt x="3746" y="8636"/>
                    <a:pt x="4270" y="8722"/>
                    <a:pt x="4795" y="8722"/>
                  </a:cubicBezTo>
                  <a:cubicBezTo>
                    <a:pt x="5956" y="8722"/>
                    <a:pt x="7119" y="8299"/>
                    <a:pt x="7970" y="7506"/>
                  </a:cubicBezTo>
                  <a:cubicBezTo>
                    <a:pt x="9202" y="6354"/>
                    <a:pt x="9705" y="4471"/>
                    <a:pt x="9176" y="2871"/>
                  </a:cubicBezTo>
                  <a:cubicBezTo>
                    <a:pt x="8546" y="965"/>
                    <a:pt x="6619" y="1"/>
                    <a:pt x="4685" y="1"/>
                  </a:cubicBezTo>
                  <a:close/>
                </a:path>
              </a:pathLst>
            </a:custGeom>
            <a:solidFill>
              <a:srgbClr val="F8E6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9"/>
            <p:cNvSpPr/>
            <p:nvPr/>
          </p:nvSpPr>
          <p:spPr>
            <a:xfrm>
              <a:off x="2928971" y="1319723"/>
              <a:ext cx="300894" cy="188410"/>
            </a:xfrm>
            <a:custGeom>
              <a:rect b="b" l="l" r="r" t="t"/>
              <a:pathLst>
                <a:path extrusionOk="0" h="2479" w="3959">
                  <a:moveTo>
                    <a:pt x="1877" y="1"/>
                  </a:moveTo>
                  <a:cubicBezTo>
                    <a:pt x="1776" y="1"/>
                    <a:pt x="1677" y="95"/>
                    <a:pt x="1618" y="189"/>
                  </a:cubicBezTo>
                  <a:cubicBezTo>
                    <a:pt x="1444" y="459"/>
                    <a:pt x="1347" y="768"/>
                    <a:pt x="1338" y="1090"/>
                  </a:cubicBezTo>
                  <a:cubicBezTo>
                    <a:pt x="1122" y="886"/>
                    <a:pt x="837" y="777"/>
                    <a:pt x="538" y="777"/>
                  </a:cubicBezTo>
                  <a:cubicBezTo>
                    <a:pt x="533" y="777"/>
                    <a:pt x="527" y="777"/>
                    <a:pt x="521" y="777"/>
                  </a:cubicBezTo>
                  <a:cubicBezTo>
                    <a:pt x="564" y="1141"/>
                    <a:pt x="754" y="1467"/>
                    <a:pt x="1046" y="1687"/>
                  </a:cubicBezTo>
                  <a:cubicBezTo>
                    <a:pt x="914" y="1651"/>
                    <a:pt x="774" y="1614"/>
                    <a:pt x="638" y="1614"/>
                  </a:cubicBezTo>
                  <a:cubicBezTo>
                    <a:pt x="565" y="1614"/>
                    <a:pt x="492" y="1625"/>
                    <a:pt x="424" y="1653"/>
                  </a:cubicBezTo>
                  <a:cubicBezTo>
                    <a:pt x="369" y="1674"/>
                    <a:pt x="318" y="1712"/>
                    <a:pt x="284" y="1763"/>
                  </a:cubicBezTo>
                  <a:cubicBezTo>
                    <a:pt x="1" y="2216"/>
                    <a:pt x="1287" y="2326"/>
                    <a:pt x="1524" y="2389"/>
                  </a:cubicBezTo>
                  <a:cubicBezTo>
                    <a:pt x="1751" y="2448"/>
                    <a:pt x="1984" y="2479"/>
                    <a:pt x="2215" y="2479"/>
                  </a:cubicBezTo>
                  <a:cubicBezTo>
                    <a:pt x="2632" y="2479"/>
                    <a:pt x="3046" y="2380"/>
                    <a:pt x="3416" y="2174"/>
                  </a:cubicBezTo>
                  <a:cubicBezTo>
                    <a:pt x="3687" y="2025"/>
                    <a:pt x="3958" y="1742"/>
                    <a:pt x="3878" y="1441"/>
                  </a:cubicBezTo>
                  <a:cubicBezTo>
                    <a:pt x="3814" y="1209"/>
                    <a:pt x="3552" y="1077"/>
                    <a:pt x="3311" y="1077"/>
                  </a:cubicBezTo>
                  <a:cubicBezTo>
                    <a:pt x="3074" y="1082"/>
                    <a:pt x="2845" y="1187"/>
                    <a:pt x="2629" y="1293"/>
                  </a:cubicBezTo>
                  <a:cubicBezTo>
                    <a:pt x="2718" y="1200"/>
                    <a:pt x="2811" y="1098"/>
                    <a:pt x="2841" y="972"/>
                  </a:cubicBezTo>
                  <a:cubicBezTo>
                    <a:pt x="2870" y="845"/>
                    <a:pt x="2798" y="688"/>
                    <a:pt x="2667" y="671"/>
                  </a:cubicBezTo>
                  <a:cubicBezTo>
                    <a:pt x="2662" y="671"/>
                    <a:pt x="2656" y="670"/>
                    <a:pt x="2650" y="670"/>
                  </a:cubicBezTo>
                  <a:cubicBezTo>
                    <a:pt x="2588" y="670"/>
                    <a:pt x="2523" y="692"/>
                    <a:pt x="2472" y="735"/>
                  </a:cubicBezTo>
                  <a:cubicBezTo>
                    <a:pt x="2286" y="849"/>
                    <a:pt x="2138" y="1014"/>
                    <a:pt x="2045" y="1213"/>
                  </a:cubicBezTo>
                  <a:cubicBezTo>
                    <a:pt x="2104" y="900"/>
                    <a:pt x="2117" y="582"/>
                    <a:pt x="2075" y="269"/>
                  </a:cubicBezTo>
                  <a:cubicBezTo>
                    <a:pt x="2062" y="167"/>
                    <a:pt x="2032" y="57"/>
                    <a:pt x="1943" y="15"/>
                  </a:cubicBezTo>
                  <a:cubicBezTo>
                    <a:pt x="1922" y="5"/>
                    <a:pt x="1899" y="1"/>
                    <a:pt x="1877" y="1"/>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9"/>
            <p:cNvSpPr/>
            <p:nvPr/>
          </p:nvSpPr>
          <p:spPr>
            <a:xfrm>
              <a:off x="2941345" y="2166906"/>
              <a:ext cx="303402" cy="189702"/>
            </a:xfrm>
            <a:custGeom>
              <a:rect b="b" l="l" r="r" t="t"/>
              <a:pathLst>
                <a:path extrusionOk="0" h="2496" w="3992">
                  <a:moveTo>
                    <a:pt x="1997" y="1"/>
                  </a:moveTo>
                  <a:cubicBezTo>
                    <a:pt x="1864" y="1"/>
                    <a:pt x="1739" y="5"/>
                    <a:pt x="1630" y="12"/>
                  </a:cubicBezTo>
                  <a:cubicBezTo>
                    <a:pt x="1152" y="42"/>
                    <a:pt x="669" y="216"/>
                    <a:pt x="369" y="584"/>
                  </a:cubicBezTo>
                  <a:cubicBezTo>
                    <a:pt x="64" y="952"/>
                    <a:pt x="0" y="1532"/>
                    <a:pt x="297" y="1900"/>
                  </a:cubicBezTo>
                  <a:cubicBezTo>
                    <a:pt x="517" y="2167"/>
                    <a:pt x="868" y="2281"/>
                    <a:pt x="1202" y="2362"/>
                  </a:cubicBezTo>
                  <a:cubicBezTo>
                    <a:pt x="1520" y="2437"/>
                    <a:pt x="1848" y="2495"/>
                    <a:pt x="2174" y="2495"/>
                  </a:cubicBezTo>
                  <a:cubicBezTo>
                    <a:pt x="2252" y="2495"/>
                    <a:pt x="2331" y="2492"/>
                    <a:pt x="2409" y="2484"/>
                  </a:cubicBezTo>
                  <a:cubicBezTo>
                    <a:pt x="2815" y="2446"/>
                    <a:pt x="3217" y="2307"/>
                    <a:pt x="3518" y="2027"/>
                  </a:cubicBezTo>
                  <a:cubicBezTo>
                    <a:pt x="3814" y="1752"/>
                    <a:pt x="3992" y="1333"/>
                    <a:pt x="3920" y="931"/>
                  </a:cubicBezTo>
                  <a:cubicBezTo>
                    <a:pt x="3779" y="154"/>
                    <a:pt x="2750" y="1"/>
                    <a:pt x="19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9"/>
            <p:cNvSpPr/>
            <p:nvPr/>
          </p:nvSpPr>
          <p:spPr>
            <a:xfrm>
              <a:off x="3313768" y="2170106"/>
              <a:ext cx="225499" cy="152309"/>
            </a:xfrm>
            <a:custGeom>
              <a:rect b="b" l="l" r="r" t="t"/>
              <a:pathLst>
                <a:path extrusionOk="0" h="2004" w="2967">
                  <a:moveTo>
                    <a:pt x="1488" y="0"/>
                  </a:moveTo>
                  <a:cubicBezTo>
                    <a:pt x="570" y="0"/>
                    <a:pt x="0" y="1407"/>
                    <a:pt x="1202" y="1909"/>
                  </a:cubicBezTo>
                  <a:cubicBezTo>
                    <a:pt x="1360" y="1975"/>
                    <a:pt x="1508" y="2004"/>
                    <a:pt x="1644" y="2004"/>
                  </a:cubicBezTo>
                  <a:cubicBezTo>
                    <a:pt x="2634" y="2004"/>
                    <a:pt x="2966" y="441"/>
                    <a:pt x="1790" y="51"/>
                  </a:cubicBezTo>
                  <a:cubicBezTo>
                    <a:pt x="1686" y="16"/>
                    <a:pt x="1585" y="0"/>
                    <a:pt x="14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9"/>
            <p:cNvSpPr/>
            <p:nvPr/>
          </p:nvSpPr>
          <p:spPr>
            <a:xfrm>
              <a:off x="2594488" y="2170106"/>
              <a:ext cx="225499" cy="152309"/>
            </a:xfrm>
            <a:custGeom>
              <a:rect b="b" l="l" r="r" t="t"/>
              <a:pathLst>
                <a:path extrusionOk="0" h="2004" w="2967">
                  <a:moveTo>
                    <a:pt x="1488" y="0"/>
                  </a:moveTo>
                  <a:cubicBezTo>
                    <a:pt x="570" y="0"/>
                    <a:pt x="1" y="1407"/>
                    <a:pt x="1202" y="1909"/>
                  </a:cubicBezTo>
                  <a:cubicBezTo>
                    <a:pt x="1360" y="1975"/>
                    <a:pt x="1508" y="2004"/>
                    <a:pt x="1644" y="2004"/>
                  </a:cubicBezTo>
                  <a:cubicBezTo>
                    <a:pt x="2634" y="2004"/>
                    <a:pt x="2966" y="441"/>
                    <a:pt x="1790" y="51"/>
                  </a:cubicBezTo>
                  <a:cubicBezTo>
                    <a:pt x="1687" y="16"/>
                    <a:pt x="1585" y="0"/>
                    <a:pt x="14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9"/>
            <p:cNvSpPr/>
            <p:nvPr/>
          </p:nvSpPr>
          <p:spPr>
            <a:xfrm>
              <a:off x="2951468" y="2478521"/>
              <a:ext cx="255976" cy="66426"/>
            </a:xfrm>
            <a:custGeom>
              <a:rect b="b" l="l" r="r" t="t"/>
              <a:pathLst>
                <a:path extrusionOk="0" h="874" w="3368">
                  <a:moveTo>
                    <a:pt x="283" y="1"/>
                  </a:moveTo>
                  <a:cubicBezTo>
                    <a:pt x="121" y="1"/>
                    <a:pt x="1" y="219"/>
                    <a:pt x="158" y="352"/>
                  </a:cubicBezTo>
                  <a:cubicBezTo>
                    <a:pt x="348" y="492"/>
                    <a:pt x="560" y="606"/>
                    <a:pt x="784" y="686"/>
                  </a:cubicBezTo>
                  <a:cubicBezTo>
                    <a:pt x="1047" y="788"/>
                    <a:pt x="1382" y="873"/>
                    <a:pt x="1762" y="873"/>
                  </a:cubicBezTo>
                  <a:cubicBezTo>
                    <a:pt x="2188" y="873"/>
                    <a:pt x="2672" y="767"/>
                    <a:pt x="3180" y="458"/>
                  </a:cubicBezTo>
                  <a:cubicBezTo>
                    <a:pt x="3368" y="341"/>
                    <a:pt x="3255" y="89"/>
                    <a:pt x="3081" y="89"/>
                  </a:cubicBezTo>
                  <a:cubicBezTo>
                    <a:pt x="3048" y="89"/>
                    <a:pt x="3012" y="98"/>
                    <a:pt x="2976" y="119"/>
                  </a:cubicBezTo>
                  <a:cubicBezTo>
                    <a:pt x="2532" y="390"/>
                    <a:pt x="2112" y="483"/>
                    <a:pt x="1745" y="483"/>
                  </a:cubicBezTo>
                  <a:cubicBezTo>
                    <a:pt x="971" y="483"/>
                    <a:pt x="435" y="69"/>
                    <a:pt x="403" y="43"/>
                  </a:cubicBezTo>
                  <a:cubicBezTo>
                    <a:pt x="363" y="14"/>
                    <a:pt x="322" y="1"/>
                    <a:pt x="2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9"/>
            <p:cNvSpPr/>
            <p:nvPr/>
          </p:nvSpPr>
          <p:spPr>
            <a:xfrm>
              <a:off x="3169122" y="1899836"/>
              <a:ext cx="128900" cy="97663"/>
            </a:xfrm>
            <a:custGeom>
              <a:rect b="b" l="l" r="r" t="t"/>
              <a:pathLst>
                <a:path extrusionOk="0" h="1285" w="1696">
                  <a:moveTo>
                    <a:pt x="771" y="0"/>
                  </a:moveTo>
                  <a:cubicBezTo>
                    <a:pt x="590" y="0"/>
                    <a:pt x="412" y="75"/>
                    <a:pt x="284" y="204"/>
                  </a:cubicBezTo>
                  <a:cubicBezTo>
                    <a:pt x="0" y="496"/>
                    <a:pt x="9" y="983"/>
                    <a:pt x="9" y="1038"/>
                  </a:cubicBezTo>
                  <a:cubicBezTo>
                    <a:pt x="9" y="1118"/>
                    <a:pt x="59" y="1186"/>
                    <a:pt x="135" y="1216"/>
                  </a:cubicBezTo>
                  <a:cubicBezTo>
                    <a:pt x="157" y="1224"/>
                    <a:pt x="182" y="1228"/>
                    <a:pt x="207" y="1228"/>
                  </a:cubicBezTo>
                  <a:cubicBezTo>
                    <a:pt x="317" y="1224"/>
                    <a:pt x="402" y="1135"/>
                    <a:pt x="402" y="1025"/>
                  </a:cubicBezTo>
                  <a:cubicBezTo>
                    <a:pt x="398" y="923"/>
                    <a:pt x="423" y="623"/>
                    <a:pt x="567" y="479"/>
                  </a:cubicBezTo>
                  <a:cubicBezTo>
                    <a:pt x="620" y="426"/>
                    <a:pt x="694" y="393"/>
                    <a:pt x="770" y="393"/>
                  </a:cubicBezTo>
                  <a:cubicBezTo>
                    <a:pt x="778" y="393"/>
                    <a:pt x="787" y="394"/>
                    <a:pt x="796" y="394"/>
                  </a:cubicBezTo>
                  <a:cubicBezTo>
                    <a:pt x="1227" y="399"/>
                    <a:pt x="1295" y="1101"/>
                    <a:pt x="1295" y="1110"/>
                  </a:cubicBezTo>
                  <a:cubicBezTo>
                    <a:pt x="1309" y="1228"/>
                    <a:pt x="1398" y="1284"/>
                    <a:pt x="1489" y="1284"/>
                  </a:cubicBezTo>
                  <a:cubicBezTo>
                    <a:pt x="1592" y="1284"/>
                    <a:pt x="1696" y="1211"/>
                    <a:pt x="1689" y="1076"/>
                  </a:cubicBezTo>
                  <a:cubicBezTo>
                    <a:pt x="1655" y="678"/>
                    <a:pt x="1431" y="5"/>
                    <a:pt x="800" y="1"/>
                  </a:cubicBezTo>
                  <a:cubicBezTo>
                    <a:pt x="790" y="0"/>
                    <a:pt x="781" y="0"/>
                    <a:pt x="7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9"/>
            <p:cNvSpPr/>
            <p:nvPr/>
          </p:nvSpPr>
          <p:spPr>
            <a:xfrm>
              <a:off x="2906800" y="1883875"/>
              <a:ext cx="127456" cy="101007"/>
            </a:xfrm>
            <a:custGeom>
              <a:rect b="b" l="l" r="r" t="t"/>
              <a:pathLst>
                <a:path extrusionOk="0" h="1329" w="1677">
                  <a:moveTo>
                    <a:pt x="888" y="1"/>
                  </a:moveTo>
                  <a:cubicBezTo>
                    <a:pt x="867" y="1"/>
                    <a:pt x="847" y="2"/>
                    <a:pt x="826" y="3"/>
                  </a:cubicBezTo>
                  <a:cubicBezTo>
                    <a:pt x="200" y="46"/>
                    <a:pt x="13" y="731"/>
                    <a:pt x="1" y="1129"/>
                  </a:cubicBezTo>
                  <a:cubicBezTo>
                    <a:pt x="1" y="1214"/>
                    <a:pt x="51" y="1286"/>
                    <a:pt x="128" y="1315"/>
                  </a:cubicBezTo>
                  <a:cubicBezTo>
                    <a:pt x="149" y="1324"/>
                    <a:pt x="170" y="1328"/>
                    <a:pt x="191" y="1328"/>
                  </a:cubicBezTo>
                  <a:cubicBezTo>
                    <a:pt x="194" y="1328"/>
                    <a:pt x="196" y="1328"/>
                    <a:pt x="199" y="1328"/>
                  </a:cubicBezTo>
                  <a:cubicBezTo>
                    <a:pt x="305" y="1328"/>
                    <a:pt x="390" y="1245"/>
                    <a:pt x="394" y="1138"/>
                  </a:cubicBezTo>
                  <a:cubicBezTo>
                    <a:pt x="394" y="1133"/>
                    <a:pt x="424" y="427"/>
                    <a:pt x="856" y="397"/>
                  </a:cubicBezTo>
                  <a:cubicBezTo>
                    <a:pt x="869" y="395"/>
                    <a:pt x="882" y="394"/>
                    <a:pt x="895" y="394"/>
                  </a:cubicBezTo>
                  <a:cubicBezTo>
                    <a:pt x="966" y="394"/>
                    <a:pt x="1035" y="422"/>
                    <a:pt x="1088" y="469"/>
                  </a:cubicBezTo>
                  <a:cubicBezTo>
                    <a:pt x="1241" y="604"/>
                    <a:pt x="1283" y="905"/>
                    <a:pt x="1283" y="1007"/>
                  </a:cubicBezTo>
                  <a:cubicBezTo>
                    <a:pt x="1293" y="1129"/>
                    <a:pt x="1387" y="1189"/>
                    <a:pt x="1480" y="1189"/>
                  </a:cubicBezTo>
                  <a:cubicBezTo>
                    <a:pt x="1578" y="1189"/>
                    <a:pt x="1675" y="1123"/>
                    <a:pt x="1677" y="994"/>
                  </a:cubicBezTo>
                  <a:cubicBezTo>
                    <a:pt x="1677" y="939"/>
                    <a:pt x="1656" y="452"/>
                    <a:pt x="1355" y="177"/>
                  </a:cubicBezTo>
                  <a:cubicBezTo>
                    <a:pt x="1227" y="63"/>
                    <a:pt x="1061" y="1"/>
                    <a:pt x="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 name="Google Shape;775;p39"/>
          <p:cNvGrpSpPr/>
          <p:nvPr/>
        </p:nvGrpSpPr>
        <p:grpSpPr>
          <a:xfrm>
            <a:off x="4496121" y="3357331"/>
            <a:ext cx="609473" cy="772865"/>
            <a:chOff x="2351890" y="3133807"/>
            <a:chExt cx="1346604" cy="1707612"/>
          </a:xfrm>
        </p:grpSpPr>
        <p:sp>
          <p:nvSpPr>
            <p:cNvPr id="776" name="Google Shape;776;p39"/>
            <p:cNvSpPr/>
            <p:nvPr/>
          </p:nvSpPr>
          <p:spPr>
            <a:xfrm>
              <a:off x="3120420" y="3293335"/>
              <a:ext cx="578075" cy="336919"/>
            </a:xfrm>
            <a:custGeom>
              <a:rect b="b" l="l" r="r" t="t"/>
              <a:pathLst>
                <a:path extrusionOk="0" h="4433" w="7606">
                  <a:moveTo>
                    <a:pt x="7606" y="1"/>
                  </a:moveTo>
                  <a:lnTo>
                    <a:pt x="7606" y="1"/>
                  </a:lnTo>
                  <a:cubicBezTo>
                    <a:pt x="6552" y="530"/>
                    <a:pt x="5295" y="403"/>
                    <a:pt x="4156" y="708"/>
                  </a:cubicBezTo>
                  <a:cubicBezTo>
                    <a:pt x="3754" y="818"/>
                    <a:pt x="3373" y="983"/>
                    <a:pt x="3018" y="1194"/>
                  </a:cubicBezTo>
                  <a:cubicBezTo>
                    <a:pt x="2264" y="1647"/>
                    <a:pt x="0" y="3721"/>
                    <a:pt x="1676" y="4335"/>
                  </a:cubicBezTo>
                  <a:cubicBezTo>
                    <a:pt x="1870" y="4409"/>
                    <a:pt x="2079" y="4433"/>
                    <a:pt x="2289" y="4433"/>
                  </a:cubicBezTo>
                  <a:cubicBezTo>
                    <a:pt x="2403" y="4433"/>
                    <a:pt x="2519" y="4426"/>
                    <a:pt x="2633" y="4415"/>
                  </a:cubicBezTo>
                  <a:cubicBezTo>
                    <a:pt x="5075" y="4182"/>
                    <a:pt x="7085" y="2396"/>
                    <a:pt x="76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9"/>
            <p:cNvSpPr/>
            <p:nvPr/>
          </p:nvSpPr>
          <p:spPr>
            <a:xfrm>
              <a:off x="3291803" y="3384993"/>
              <a:ext cx="299906" cy="172450"/>
            </a:xfrm>
            <a:custGeom>
              <a:rect b="b" l="l" r="r" t="t"/>
              <a:pathLst>
                <a:path extrusionOk="0" h="2269" w="3946">
                  <a:moveTo>
                    <a:pt x="3946" y="1"/>
                  </a:moveTo>
                  <a:lnTo>
                    <a:pt x="3946" y="1"/>
                  </a:lnTo>
                  <a:cubicBezTo>
                    <a:pt x="3175" y="69"/>
                    <a:pt x="2392" y="158"/>
                    <a:pt x="1681" y="462"/>
                  </a:cubicBezTo>
                  <a:cubicBezTo>
                    <a:pt x="1178" y="674"/>
                    <a:pt x="708" y="1000"/>
                    <a:pt x="382" y="1444"/>
                  </a:cubicBezTo>
                  <a:cubicBezTo>
                    <a:pt x="251" y="1618"/>
                    <a:pt x="1" y="1918"/>
                    <a:pt x="153" y="2109"/>
                  </a:cubicBezTo>
                  <a:cubicBezTo>
                    <a:pt x="261" y="2238"/>
                    <a:pt x="475" y="2269"/>
                    <a:pt x="659" y="2269"/>
                  </a:cubicBezTo>
                  <a:cubicBezTo>
                    <a:pt x="721" y="2269"/>
                    <a:pt x="780" y="2265"/>
                    <a:pt x="831" y="2261"/>
                  </a:cubicBezTo>
                  <a:cubicBezTo>
                    <a:pt x="2172" y="2138"/>
                    <a:pt x="3417" y="1237"/>
                    <a:pt x="394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9"/>
            <p:cNvSpPr/>
            <p:nvPr/>
          </p:nvSpPr>
          <p:spPr>
            <a:xfrm>
              <a:off x="2351890" y="3293335"/>
              <a:ext cx="577847" cy="336919"/>
            </a:xfrm>
            <a:custGeom>
              <a:rect b="b" l="l" r="r" t="t"/>
              <a:pathLst>
                <a:path extrusionOk="0" h="4433" w="7603">
                  <a:moveTo>
                    <a:pt x="1" y="1"/>
                  </a:moveTo>
                  <a:cubicBezTo>
                    <a:pt x="521" y="2396"/>
                    <a:pt x="2532" y="4182"/>
                    <a:pt x="4974" y="4415"/>
                  </a:cubicBezTo>
                  <a:cubicBezTo>
                    <a:pt x="5088" y="4426"/>
                    <a:pt x="5202" y="4433"/>
                    <a:pt x="5317" y="4433"/>
                  </a:cubicBezTo>
                  <a:cubicBezTo>
                    <a:pt x="5526" y="4433"/>
                    <a:pt x="5733" y="4409"/>
                    <a:pt x="5930" y="4335"/>
                  </a:cubicBezTo>
                  <a:cubicBezTo>
                    <a:pt x="7602" y="3721"/>
                    <a:pt x="5342" y="1647"/>
                    <a:pt x="4589" y="1194"/>
                  </a:cubicBezTo>
                  <a:cubicBezTo>
                    <a:pt x="4233" y="983"/>
                    <a:pt x="3848" y="818"/>
                    <a:pt x="3450" y="708"/>
                  </a:cubicBezTo>
                  <a:cubicBezTo>
                    <a:pt x="2312" y="403"/>
                    <a:pt x="1054" y="5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9"/>
            <p:cNvSpPr/>
            <p:nvPr/>
          </p:nvSpPr>
          <p:spPr>
            <a:xfrm>
              <a:off x="2458673" y="3384993"/>
              <a:ext cx="299906" cy="172450"/>
            </a:xfrm>
            <a:custGeom>
              <a:rect b="b" l="l" r="r" t="t"/>
              <a:pathLst>
                <a:path extrusionOk="0" h="2269" w="3946">
                  <a:moveTo>
                    <a:pt x="1" y="1"/>
                  </a:moveTo>
                  <a:lnTo>
                    <a:pt x="1" y="1"/>
                  </a:lnTo>
                  <a:cubicBezTo>
                    <a:pt x="530" y="1237"/>
                    <a:pt x="1774" y="2138"/>
                    <a:pt x="3112" y="2261"/>
                  </a:cubicBezTo>
                  <a:cubicBezTo>
                    <a:pt x="3163" y="2265"/>
                    <a:pt x="3222" y="2269"/>
                    <a:pt x="3285" y="2269"/>
                  </a:cubicBezTo>
                  <a:cubicBezTo>
                    <a:pt x="3470" y="2269"/>
                    <a:pt x="3681" y="2238"/>
                    <a:pt x="3789" y="2109"/>
                  </a:cubicBezTo>
                  <a:cubicBezTo>
                    <a:pt x="3945" y="1918"/>
                    <a:pt x="3692" y="1618"/>
                    <a:pt x="3565" y="1444"/>
                  </a:cubicBezTo>
                  <a:cubicBezTo>
                    <a:pt x="3234" y="1000"/>
                    <a:pt x="2765" y="674"/>
                    <a:pt x="2261" y="462"/>
                  </a:cubicBezTo>
                  <a:cubicBezTo>
                    <a:pt x="1550" y="158"/>
                    <a:pt x="771" y="6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9"/>
            <p:cNvSpPr/>
            <p:nvPr/>
          </p:nvSpPr>
          <p:spPr>
            <a:xfrm>
              <a:off x="2624053" y="3204945"/>
              <a:ext cx="771121" cy="1495729"/>
            </a:xfrm>
            <a:custGeom>
              <a:rect b="b" l="l" r="r" t="t"/>
              <a:pathLst>
                <a:path extrusionOk="0" h="19680" w="10146">
                  <a:moveTo>
                    <a:pt x="6829" y="0"/>
                  </a:moveTo>
                  <a:cubicBezTo>
                    <a:pt x="6719" y="0"/>
                    <a:pt x="6610" y="24"/>
                    <a:pt x="6510" y="76"/>
                  </a:cubicBezTo>
                  <a:cubicBezTo>
                    <a:pt x="6188" y="237"/>
                    <a:pt x="6044" y="626"/>
                    <a:pt x="6023" y="986"/>
                  </a:cubicBezTo>
                  <a:cubicBezTo>
                    <a:pt x="6006" y="1346"/>
                    <a:pt x="6078" y="1705"/>
                    <a:pt x="6061" y="2065"/>
                  </a:cubicBezTo>
                  <a:cubicBezTo>
                    <a:pt x="6040" y="2412"/>
                    <a:pt x="5926" y="2772"/>
                    <a:pt x="5668" y="3005"/>
                  </a:cubicBezTo>
                  <a:cubicBezTo>
                    <a:pt x="5511" y="3146"/>
                    <a:pt x="5300" y="3229"/>
                    <a:pt x="5094" y="3229"/>
                  </a:cubicBezTo>
                  <a:cubicBezTo>
                    <a:pt x="4954" y="3229"/>
                    <a:pt x="4817" y="3190"/>
                    <a:pt x="4703" y="3106"/>
                  </a:cubicBezTo>
                  <a:cubicBezTo>
                    <a:pt x="4271" y="2797"/>
                    <a:pt x="4385" y="2150"/>
                    <a:pt x="4419" y="1621"/>
                  </a:cubicBezTo>
                  <a:cubicBezTo>
                    <a:pt x="4444" y="1193"/>
                    <a:pt x="4381" y="740"/>
                    <a:pt x="4114" y="402"/>
                  </a:cubicBezTo>
                  <a:cubicBezTo>
                    <a:pt x="3928" y="162"/>
                    <a:pt x="3623" y="4"/>
                    <a:pt x="3326" y="4"/>
                  </a:cubicBezTo>
                  <a:cubicBezTo>
                    <a:pt x="3205" y="4"/>
                    <a:pt x="3085" y="31"/>
                    <a:pt x="2976" y="89"/>
                  </a:cubicBezTo>
                  <a:cubicBezTo>
                    <a:pt x="2633" y="271"/>
                    <a:pt x="2485" y="698"/>
                    <a:pt x="2493" y="1088"/>
                  </a:cubicBezTo>
                  <a:cubicBezTo>
                    <a:pt x="2502" y="1477"/>
                    <a:pt x="2629" y="1854"/>
                    <a:pt x="2701" y="2235"/>
                  </a:cubicBezTo>
                  <a:cubicBezTo>
                    <a:pt x="2883" y="3246"/>
                    <a:pt x="2586" y="4110"/>
                    <a:pt x="2146" y="4969"/>
                  </a:cubicBezTo>
                  <a:cubicBezTo>
                    <a:pt x="2091" y="5079"/>
                    <a:pt x="2032" y="5189"/>
                    <a:pt x="1968" y="5299"/>
                  </a:cubicBezTo>
                  <a:cubicBezTo>
                    <a:pt x="1418" y="6302"/>
                    <a:pt x="1101" y="7330"/>
                    <a:pt x="889" y="8452"/>
                  </a:cubicBezTo>
                  <a:cubicBezTo>
                    <a:pt x="483" y="10589"/>
                    <a:pt x="305" y="12769"/>
                    <a:pt x="127" y="14941"/>
                  </a:cubicBezTo>
                  <a:cubicBezTo>
                    <a:pt x="64" y="15745"/>
                    <a:pt x="0" y="16587"/>
                    <a:pt x="330" y="17323"/>
                  </a:cubicBezTo>
                  <a:cubicBezTo>
                    <a:pt x="631" y="18009"/>
                    <a:pt x="1240" y="18521"/>
                    <a:pt x="1918" y="18843"/>
                  </a:cubicBezTo>
                  <a:cubicBezTo>
                    <a:pt x="2591" y="19165"/>
                    <a:pt x="3331" y="19317"/>
                    <a:pt x="4068" y="19452"/>
                  </a:cubicBezTo>
                  <a:cubicBezTo>
                    <a:pt x="4730" y="19573"/>
                    <a:pt x="5403" y="19680"/>
                    <a:pt x="6076" y="19680"/>
                  </a:cubicBezTo>
                  <a:cubicBezTo>
                    <a:pt x="6254" y="19680"/>
                    <a:pt x="6433" y="19672"/>
                    <a:pt x="6611" y="19656"/>
                  </a:cubicBezTo>
                  <a:cubicBezTo>
                    <a:pt x="7462" y="19579"/>
                    <a:pt x="8317" y="19275"/>
                    <a:pt x="8914" y="18669"/>
                  </a:cubicBezTo>
                  <a:cubicBezTo>
                    <a:pt x="9748" y="17827"/>
                    <a:pt x="9964" y="16557"/>
                    <a:pt x="10023" y="15372"/>
                  </a:cubicBezTo>
                  <a:cubicBezTo>
                    <a:pt x="10146" y="12909"/>
                    <a:pt x="9773" y="10454"/>
                    <a:pt x="9392" y="8016"/>
                  </a:cubicBezTo>
                  <a:cubicBezTo>
                    <a:pt x="9219" y="6911"/>
                    <a:pt x="9032" y="5777"/>
                    <a:pt x="8448" y="4829"/>
                  </a:cubicBezTo>
                  <a:cubicBezTo>
                    <a:pt x="8046" y="4177"/>
                    <a:pt x="7670" y="3771"/>
                    <a:pt x="7712" y="2946"/>
                  </a:cubicBezTo>
                  <a:cubicBezTo>
                    <a:pt x="7733" y="2493"/>
                    <a:pt x="7835" y="2048"/>
                    <a:pt x="7860" y="1600"/>
                  </a:cubicBezTo>
                  <a:cubicBezTo>
                    <a:pt x="7881" y="1185"/>
                    <a:pt x="7835" y="749"/>
                    <a:pt x="7593" y="415"/>
                  </a:cubicBezTo>
                  <a:cubicBezTo>
                    <a:pt x="7421" y="168"/>
                    <a:pt x="7121" y="0"/>
                    <a:pt x="68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9"/>
            <p:cNvSpPr/>
            <p:nvPr/>
          </p:nvSpPr>
          <p:spPr>
            <a:xfrm>
              <a:off x="2784264" y="3138975"/>
              <a:ext cx="194946" cy="196086"/>
            </a:xfrm>
            <a:custGeom>
              <a:rect b="b" l="l" r="r" t="t"/>
              <a:pathLst>
                <a:path extrusionOk="0" h="2580" w="2565">
                  <a:moveTo>
                    <a:pt x="1159" y="1"/>
                  </a:moveTo>
                  <a:cubicBezTo>
                    <a:pt x="968" y="1"/>
                    <a:pt x="775" y="189"/>
                    <a:pt x="851" y="364"/>
                  </a:cubicBezTo>
                  <a:cubicBezTo>
                    <a:pt x="715" y="225"/>
                    <a:pt x="529" y="78"/>
                    <a:pt x="352" y="78"/>
                  </a:cubicBezTo>
                  <a:cubicBezTo>
                    <a:pt x="303" y="78"/>
                    <a:pt x="254" y="89"/>
                    <a:pt x="207" y="114"/>
                  </a:cubicBezTo>
                  <a:cubicBezTo>
                    <a:pt x="4" y="224"/>
                    <a:pt x="0" y="512"/>
                    <a:pt x="38" y="741"/>
                  </a:cubicBezTo>
                  <a:cubicBezTo>
                    <a:pt x="106" y="1151"/>
                    <a:pt x="191" y="2027"/>
                    <a:pt x="500" y="2341"/>
                  </a:cubicBezTo>
                  <a:cubicBezTo>
                    <a:pt x="684" y="2530"/>
                    <a:pt x="1047" y="2579"/>
                    <a:pt x="1397" y="2579"/>
                  </a:cubicBezTo>
                  <a:cubicBezTo>
                    <a:pt x="1635" y="2579"/>
                    <a:pt x="1866" y="2557"/>
                    <a:pt x="2032" y="2540"/>
                  </a:cubicBezTo>
                  <a:cubicBezTo>
                    <a:pt x="2193" y="2523"/>
                    <a:pt x="2370" y="2485"/>
                    <a:pt x="2468" y="2362"/>
                  </a:cubicBezTo>
                  <a:cubicBezTo>
                    <a:pt x="2565" y="2239"/>
                    <a:pt x="2561" y="2070"/>
                    <a:pt x="2552" y="1913"/>
                  </a:cubicBezTo>
                  <a:cubicBezTo>
                    <a:pt x="2531" y="1507"/>
                    <a:pt x="2510" y="1096"/>
                    <a:pt x="2430" y="698"/>
                  </a:cubicBezTo>
                  <a:cubicBezTo>
                    <a:pt x="2400" y="538"/>
                    <a:pt x="2353" y="373"/>
                    <a:pt x="2252" y="241"/>
                  </a:cubicBezTo>
                  <a:cubicBezTo>
                    <a:pt x="2168" y="133"/>
                    <a:pt x="2036" y="57"/>
                    <a:pt x="1902" y="57"/>
                  </a:cubicBezTo>
                  <a:cubicBezTo>
                    <a:pt x="1873" y="57"/>
                    <a:pt x="1844" y="60"/>
                    <a:pt x="1816" y="68"/>
                  </a:cubicBezTo>
                  <a:cubicBezTo>
                    <a:pt x="1681" y="104"/>
                    <a:pt x="1581" y="259"/>
                    <a:pt x="1612" y="391"/>
                  </a:cubicBezTo>
                  <a:lnTo>
                    <a:pt x="1612" y="391"/>
                  </a:lnTo>
                  <a:cubicBezTo>
                    <a:pt x="1533" y="217"/>
                    <a:pt x="1409" y="50"/>
                    <a:pt x="1223" y="9"/>
                  </a:cubicBezTo>
                  <a:cubicBezTo>
                    <a:pt x="1202" y="3"/>
                    <a:pt x="1180" y="1"/>
                    <a:pt x="11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9"/>
            <p:cNvSpPr/>
            <p:nvPr/>
          </p:nvSpPr>
          <p:spPr>
            <a:xfrm>
              <a:off x="3064102" y="3133807"/>
              <a:ext cx="185674" cy="206271"/>
            </a:xfrm>
            <a:custGeom>
              <a:rect b="b" l="l" r="r" t="t"/>
              <a:pathLst>
                <a:path extrusionOk="0" h="2714" w="2443">
                  <a:moveTo>
                    <a:pt x="425" y="1"/>
                  </a:moveTo>
                  <a:cubicBezTo>
                    <a:pt x="393" y="1"/>
                    <a:pt x="360" y="6"/>
                    <a:pt x="326" y="17"/>
                  </a:cubicBezTo>
                  <a:cubicBezTo>
                    <a:pt x="110" y="93"/>
                    <a:pt x="64" y="377"/>
                    <a:pt x="64" y="610"/>
                  </a:cubicBezTo>
                  <a:cubicBezTo>
                    <a:pt x="64" y="1025"/>
                    <a:pt x="0" y="1905"/>
                    <a:pt x="254" y="2265"/>
                  </a:cubicBezTo>
                  <a:cubicBezTo>
                    <a:pt x="508" y="2629"/>
                    <a:pt x="1321" y="2684"/>
                    <a:pt x="1731" y="2709"/>
                  </a:cubicBezTo>
                  <a:cubicBezTo>
                    <a:pt x="1763" y="2712"/>
                    <a:pt x="1796" y="2713"/>
                    <a:pt x="1829" y="2713"/>
                  </a:cubicBezTo>
                  <a:cubicBezTo>
                    <a:pt x="1962" y="2713"/>
                    <a:pt x="2098" y="2688"/>
                    <a:pt x="2193" y="2603"/>
                  </a:cubicBezTo>
                  <a:cubicBezTo>
                    <a:pt x="2311" y="2502"/>
                    <a:pt x="2332" y="2332"/>
                    <a:pt x="2349" y="2176"/>
                  </a:cubicBezTo>
                  <a:cubicBezTo>
                    <a:pt x="2396" y="1770"/>
                    <a:pt x="2443" y="1363"/>
                    <a:pt x="2430" y="957"/>
                  </a:cubicBezTo>
                  <a:cubicBezTo>
                    <a:pt x="2421" y="792"/>
                    <a:pt x="2404" y="618"/>
                    <a:pt x="2324" y="474"/>
                  </a:cubicBezTo>
                  <a:cubicBezTo>
                    <a:pt x="2249" y="340"/>
                    <a:pt x="2107" y="231"/>
                    <a:pt x="1958" y="231"/>
                  </a:cubicBezTo>
                  <a:cubicBezTo>
                    <a:pt x="1947" y="231"/>
                    <a:pt x="1937" y="232"/>
                    <a:pt x="1926" y="233"/>
                  </a:cubicBezTo>
                  <a:cubicBezTo>
                    <a:pt x="1784" y="248"/>
                    <a:pt x="1661" y="387"/>
                    <a:pt x="1670" y="523"/>
                  </a:cubicBezTo>
                  <a:lnTo>
                    <a:pt x="1670" y="523"/>
                  </a:lnTo>
                  <a:cubicBezTo>
                    <a:pt x="1621" y="336"/>
                    <a:pt x="1524" y="149"/>
                    <a:pt x="1346" y="77"/>
                  </a:cubicBezTo>
                  <a:cubicBezTo>
                    <a:pt x="1312" y="63"/>
                    <a:pt x="1276" y="56"/>
                    <a:pt x="1239" y="56"/>
                  </a:cubicBezTo>
                  <a:cubicBezTo>
                    <a:pt x="1064" y="56"/>
                    <a:pt x="881" y="201"/>
                    <a:pt x="923" y="369"/>
                  </a:cubicBezTo>
                  <a:cubicBezTo>
                    <a:pt x="799" y="194"/>
                    <a:pt x="623" y="1"/>
                    <a:pt x="4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9"/>
            <p:cNvSpPr/>
            <p:nvPr/>
          </p:nvSpPr>
          <p:spPr>
            <a:xfrm>
              <a:off x="2796424" y="3616342"/>
              <a:ext cx="203383" cy="188030"/>
            </a:xfrm>
            <a:custGeom>
              <a:rect b="b" l="l" r="r" t="t"/>
              <a:pathLst>
                <a:path extrusionOk="0" h="2474" w="2676">
                  <a:moveTo>
                    <a:pt x="1790" y="0"/>
                  </a:moveTo>
                  <a:cubicBezTo>
                    <a:pt x="1675" y="0"/>
                    <a:pt x="1552" y="32"/>
                    <a:pt x="1423" y="102"/>
                  </a:cubicBezTo>
                  <a:cubicBezTo>
                    <a:pt x="945" y="356"/>
                    <a:pt x="1" y="885"/>
                    <a:pt x="213" y="1558"/>
                  </a:cubicBezTo>
                  <a:cubicBezTo>
                    <a:pt x="272" y="1761"/>
                    <a:pt x="441" y="1909"/>
                    <a:pt x="606" y="2036"/>
                  </a:cubicBezTo>
                  <a:cubicBezTo>
                    <a:pt x="896" y="2264"/>
                    <a:pt x="1241" y="2474"/>
                    <a:pt x="1605" y="2474"/>
                  </a:cubicBezTo>
                  <a:cubicBezTo>
                    <a:pt x="1640" y="2474"/>
                    <a:pt x="1675" y="2472"/>
                    <a:pt x="1711" y="2468"/>
                  </a:cubicBezTo>
                  <a:cubicBezTo>
                    <a:pt x="2054" y="2425"/>
                    <a:pt x="2354" y="2180"/>
                    <a:pt x="2507" y="1871"/>
                  </a:cubicBezTo>
                  <a:cubicBezTo>
                    <a:pt x="2659" y="1558"/>
                    <a:pt x="2676" y="1194"/>
                    <a:pt x="2604" y="855"/>
                  </a:cubicBezTo>
                  <a:cubicBezTo>
                    <a:pt x="2505" y="402"/>
                    <a:pt x="2201" y="0"/>
                    <a:pt x="1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9"/>
            <p:cNvSpPr/>
            <p:nvPr/>
          </p:nvSpPr>
          <p:spPr>
            <a:xfrm>
              <a:off x="3008165" y="3509332"/>
              <a:ext cx="153145" cy="163481"/>
            </a:xfrm>
            <a:custGeom>
              <a:rect b="b" l="l" r="r" t="t"/>
              <a:pathLst>
                <a:path extrusionOk="0" h="2151" w="2015">
                  <a:moveTo>
                    <a:pt x="1025" y="1"/>
                  </a:moveTo>
                  <a:cubicBezTo>
                    <a:pt x="363" y="1"/>
                    <a:pt x="0" y="790"/>
                    <a:pt x="250" y="1366"/>
                  </a:cubicBezTo>
                  <a:cubicBezTo>
                    <a:pt x="389" y="1666"/>
                    <a:pt x="631" y="1908"/>
                    <a:pt x="931" y="2047"/>
                  </a:cubicBezTo>
                  <a:cubicBezTo>
                    <a:pt x="1055" y="2108"/>
                    <a:pt x="1194" y="2150"/>
                    <a:pt x="1327" y="2150"/>
                  </a:cubicBezTo>
                  <a:cubicBezTo>
                    <a:pt x="1409" y="2150"/>
                    <a:pt x="1488" y="2135"/>
                    <a:pt x="1562" y="2098"/>
                  </a:cubicBezTo>
                  <a:cubicBezTo>
                    <a:pt x="1739" y="2005"/>
                    <a:pt x="1837" y="1798"/>
                    <a:pt x="1883" y="1599"/>
                  </a:cubicBezTo>
                  <a:cubicBezTo>
                    <a:pt x="2015" y="1023"/>
                    <a:pt x="1850" y="92"/>
                    <a:pt x="1130" y="7"/>
                  </a:cubicBezTo>
                  <a:cubicBezTo>
                    <a:pt x="1094" y="3"/>
                    <a:pt x="1059" y="1"/>
                    <a:pt x="10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9"/>
            <p:cNvSpPr/>
            <p:nvPr/>
          </p:nvSpPr>
          <p:spPr>
            <a:xfrm>
              <a:off x="3036742" y="3734677"/>
              <a:ext cx="166065" cy="130192"/>
            </a:xfrm>
            <a:custGeom>
              <a:rect b="b" l="l" r="r" t="t"/>
              <a:pathLst>
                <a:path extrusionOk="0" h="1713" w="2185">
                  <a:moveTo>
                    <a:pt x="707" y="1"/>
                  </a:moveTo>
                  <a:cubicBezTo>
                    <a:pt x="466" y="1"/>
                    <a:pt x="208" y="102"/>
                    <a:pt x="89" y="314"/>
                  </a:cubicBezTo>
                  <a:cubicBezTo>
                    <a:pt x="5" y="466"/>
                    <a:pt x="1" y="644"/>
                    <a:pt x="1" y="818"/>
                  </a:cubicBezTo>
                  <a:cubicBezTo>
                    <a:pt x="1" y="1000"/>
                    <a:pt x="1" y="1194"/>
                    <a:pt x="94" y="1347"/>
                  </a:cubicBezTo>
                  <a:cubicBezTo>
                    <a:pt x="233" y="1575"/>
                    <a:pt x="530" y="1647"/>
                    <a:pt x="792" y="1681"/>
                  </a:cubicBezTo>
                  <a:cubicBezTo>
                    <a:pt x="927" y="1698"/>
                    <a:pt x="1063" y="1712"/>
                    <a:pt x="1198" y="1712"/>
                  </a:cubicBezTo>
                  <a:cubicBezTo>
                    <a:pt x="1360" y="1712"/>
                    <a:pt x="1520" y="1692"/>
                    <a:pt x="1672" y="1634"/>
                  </a:cubicBezTo>
                  <a:cubicBezTo>
                    <a:pt x="1948" y="1529"/>
                    <a:pt x="2185" y="1266"/>
                    <a:pt x="2176" y="970"/>
                  </a:cubicBezTo>
                  <a:cubicBezTo>
                    <a:pt x="2172" y="779"/>
                    <a:pt x="2066" y="602"/>
                    <a:pt x="1926" y="466"/>
                  </a:cubicBezTo>
                  <a:cubicBezTo>
                    <a:pt x="1630" y="178"/>
                    <a:pt x="1122" y="1"/>
                    <a:pt x="70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9"/>
            <p:cNvSpPr/>
            <p:nvPr/>
          </p:nvSpPr>
          <p:spPr>
            <a:xfrm>
              <a:off x="2887474" y="3505076"/>
              <a:ext cx="117272" cy="72658"/>
            </a:xfrm>
            <a:custGeom>
              <a:rect b="b" l="l" r="r" t="t"/>
              <a:pathLst>
                <a:path extrusionOk="0" h="956" w="1543">
                  <a:moveTo>
                    <a:pt x="986" y="1"/>
                  </a:moveTo>
                  <a:cubicBezTo>
                    <a:pt x="970" y="1"/>
                    <a:pt x="953" y="2"/>
                    <a:pt x="936" y="4"/>
                  </a:cubicBezTo>
                  <a:cubicBezTo>
                    <a:pt x="653" y="46"/>
                    <a:pt x="1" y="520"/>
                    <a:pt x="415" y="757"/>
                  </a:cubicBezTo>
                  <a:cubicBezTo>
                    <a:pt x="547" y="842"/>
                    <a:pt x="686" y="905"/>
                    <a:pt x="839" y="944"/>
                  </a:cubicBezTo>
                  <a:cubicBezTo>
                    <a:pt x="880" y="951"/>
                    <a:pt x="922" y="956"/>
                    <a:pt x="963" y="956"/>
                  </a:cubicBezTo>
                  <a:cubicBezTo>
                    <a:pt x="1078" y="956"/>
                    <a:pt x="1191" y="924"/>
                    <a:pt x="1275" y="846"/>
                  </a:cubicBezTo>
                  <a:cubicBezTo>
                    <a:pt x="1542" y="591"/>
                    <a:pt x="1363" y="1"/>
                    <a:pt x="98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9"/>
            <p:cNvSpPr/>
            <p:nvPr/>
          </p:nvSpPr>
          <p:spPr>
            <a:xfrm>
              <a:off x="2915139" y="3829603"/>
              <a:ext cx="100475" cy="74558"/>
            </a:xfrm>
            <a:custGeom>
              <a:rect b="b" l="l" r="r" t="t"/>
              <a:pathLst>
                <a:path extrusionOk="0" h="981" w="1322">
                  <a:moveTo>
                    <a:pt x="833" y="1"/>
                  </a:moveTo>
                  <a:cubicBezTo>
                    <a:pt x="544" y="1"/>
                    <a:pt x="175" y="249"/>
                    <a:pt x="1" y="398"/>
                  </a:cubicBezTo>
                  <a:cubicBezTo>
                    <a:pt x="18" y="538"/>
                    <a:pt x="94" y="665"/>
                    <a:pt x="212" y="745"/>
                  </a:cubicBezTo>
                  <a:cubicBezTo>
                    <a:pt x="327" y="821"/>
                    <a:pt x="458" y="881"/>
                    <a:pt x="589" y="919"/>
                  </a:cubicBezTo>
                  <a:cubicBezTo>
                    <a:pt x="684" y="950"/>
                    <a:pt x="788" y="980"/>
                    <a:pt x="886" y="980"/>
                  </a:cubicBezTo>
                  <a:cubicBezTo>
                    <a:pt x="958" y="980"/>
                    <a:pt x="1027" y="964"/>
                    <a:pt x="1084" y="919"/>
                  </a:cubicBezTo>
                  <a:cubicBezTo>
                    <a:pt x="1321" y="733"/>
                    <a:pt x="1270" y="153"/>
                    <a:pt x="987" y="30"/>
                  </a:cubicBezTo>
                  <a:cubicBezTo>
                    <a:pt x="940" y="10"/>
                    <a:pt x="888" y="1"/>
                    <a:pt x="83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9"/>
            <p:cNvSpPr/>
            <p:nvPr/>
          </p:nvSpPr>
          <p:spPr>
            <a:xfrm>
              <a:off x="2663269" y="3821623"/>
              <a:ext cx="95307" cy="212047"/>
            </a:xfrm>
            <a:custGeom>
              <a:rect b="b" l="l" r="r" t="t"/>
              <a:pathLst>
                <a:path extrusionOk="0" h="2790" w="1254">
                  <a:moveTo>
                    <a:pt x="824" y="0"/>
                  </a:moveTo>
                  <a:cubicBezTo>
                    <a:pt x="707" y="0"/>
                    <a:pt x="590" y="89"/>
                    <a:pt x="500" y="173"/>
                  </a:cubicBezTo>
                  <a:cubicBezTo>
                    <a:pt x="458" y="211"/>
                    <a:pt x="420" y="249"/>
                    <a:pt x="382" y="292"/>
                  </a:cubicBezTo>
                  <a:cubicBezTo>
                    <a:pt x="377" y="304"/>
                    <a:pt x="377" y="321"/>
                    <a:pt x="373" y="334"/>
                  </a:cubicBezTo>
                  <a:cubicBezTo>
                    <a:pt x="221" y="1142"/>
                    <a:pt x="98" y="1955"/>
                    <a:pt x="1" y="2772"/>
                  </a:cubicBezTo>
                  <a:cubicBezTo>
                    <a:pt x="61" y="2784"/>
                    <a:pt x="122" y="2790"/>
                    <a:pt x="182" y="2790"/>
                  </a:cubicBezTo>
                  <a:cubicBezTo>
                    <a:pt x="460" y="2790"/>
                    <a:pt x="730" y="2664"/>
                    <a:pt x="915" y="2442"/>
                  </a:cubicBezTo>
                  <a:cubicBezTo>
                    <a:pt x="1148" y="2162"/>
                    <a:pt x="1245" y="1790"/>
                    <a:pt x="1249" y="1422"/>
                  </a:cubicBezTo>
                  <a:cubicBezTo>
                    <a:pt x="1253" y="1058"/>
                    <a:pt x="1177" y="694"/>
                    <a:pt x="1097" y="338"/>
                  </a:cubicBezTo>
                  <a:cubicBezTo>
                    <a:pt x="1071" y="215"/>
                    <a:pt x="1029" y="71"/>
                    <a:pt x="915" y="21"/>
                  </a:cubicBezTo>
                  <a:cubicBezTo>
                    <a:pt x="885" y="6"/>
                    <a:pt x="854" y="0"/>
                    <a:pt x="8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9"/>
            <p:cNvSpPr/>
            <p:nvPr/>
          </p:nvSpPr>
          <p:spPr>
            <a:xfrm>
              <a:off x="3273791" y="3803230"/>
              <a:ext cx="96295" cy="243360"/>
            </a:xfrm>
            <a:custGeom>
              <a:rect b="b" l="l" r="r" t="t"/>
              <a:pathLst>
                <a:path extrusionOk="0" h="3202" w="1267">
                  <a:moveTo>
                    <a:pt x="822" y="0"/>
                  </a:moveTo>
                  <a:cubicBezTo>
                    <a:pt x="695" y="38"/>
                    <a:pt x="572" y="89"/>
                    <a:pt x="454" y="153"/>
                  </a:cubicBezTo>
                  <a:cubicBezTo>
                    <a:pt x="200" y="296"/>
                    <a:pt x="1" y="584"/>
                    <a:pt x="56" y="872"/>
                  </a:cubicBezTo>
                  <a:cubicBezTo>
                    <a:pt x="90" y="1063"/>
                    <a:pt x="221" y="1215"/>
                    <a:pt x="280" y="1401"/>
                  </a:cubicBezTo>
                  <a:cubicBezTo>
                    <a:pt x="416" y="1854"/>
                    <a:pt x="56" y="2366"/>
                    <a:pt x="242" y="2802"/>
                  </a:cubicBezTo>
                  <a:cubicBezTo>
                    <a:pt x="347" y="3048"/>
                    <a:pt x="616" y="3201"/>
                    <a:pt x="882" y="3201"/>
                  </a:cubicBezTo>
                  <a:cubicBezTo>
                    <a:pt x="896" y="3201"/>
                    <a:pt x="910" y="3201"/>
                    <a:pt x="924" y="3200"/>
                  </a:cubicBezTo>
                  <a:cubicBezTo>
                    <a:pt x="1042" y="3196"/>
                    <a:pt x="1161" y="3162"/>
                    <a:pt x="1266" y="3111"/>
                  </a:cubicBezTo>
                  <a:cubicBezTo>
                    <a:pt x="1148" y="2116"/>
                    <a:pt x="996" y="1130"/>
                    <a:pt x="843" y="144"/>
                  </a:cubicBezTo>
                  <a:lnTo>
                    <a:pt x="82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9"/>
            <p:cNvSpPr/>
            <p:nvPr/>
          </p:nvSpPr>
          <p:spPr>
            <a:xfrm>
              <a:off x="2578071" y="4334254"/>
              <a:ext cx="871825" cy="507165"/>
            </a:xfrm>
            <a:custGeom>
              <a:rect b="b" l="l" r="r" t="t"/>
              <a:pathLst>
                <a:path extrusionOk="0" h="6673" w="11471">
                  <a:moveTo>
                    <a:pt x="5599" y="1"/>
                  </a:moveTo>
                  <a:cubicBezTo>
                    <a:pt x="4708" y="1"/>
                    <a:pt x="3820" y="130"/>
                    <a:pt x="2963" y="386"/>
                  </a:cubicBezTo>
                  <a:cubicBezTo>
                    <a:pt x="2374" y="564"/>
                    <a:pt x="1795" y="805"/>
                    <a:pt x="1304" y="1182"/>
                  </a:cubicBezTo>
                  <a:cubicBezTo>
                    <a:pt x="813" y="1554"/>
                    <a:pt x="415" y="2071"/>
                    <a:pt x="267" y="2672"/>
                  </a:cubicBezTo>
                  <a:cubicBezTo>
                    <a:pt x="0" y="3760"/>
                    <a:pt x="610" y="4923"/>
                    <a:pt x="1515" y="5580"/>
                  </a:cubicBezTo>
                  <a:cubicBezTo>
                    <a:pt x="2425" y="6240"/>
                    <a:pt x="3564" y="6485"/>
                    <a:pt x="4681" y="6600"/>
                  </a:cubicBezTo>
                  <a:cubicBezTo>
                    <a:pt x="5116" y="6645"/>
                    <a:pt x="5555" y="6673"/>
                    <a:pt x="5994" y="6673"/>
                  </a:cubicBezTo>
                  <a:cubicBezTo>
                    <a:pt x="6867" y="6673"/>
                    <a:pt x="7735" y="6562"/>
                    <a:pt x="8550" y="6261"/>
                  </a:cubicBezTo>
                  <a:cubicBezTo>
                    <a:pt x="9777" y="5812"/>
                    <a:pt x="10878" y="4877"/>
                    <a:pt x="11275" y="3633"/>
                  </a:cubicBezTo>
                  <a:cubicBezTo>
                    <a:pt x="11419" y="3192"/>
                    <a:pt x="11470" y="2710"/>
                    <a:pt x="11343" y="2261"/>
                  </a:cubicBezTo>
                  <a:cubicBezTo>
                    <a:pt x="11161" y="1652"/>
                    <a:pt x="10658" y="1178"/>
                    <a:pt x="10090" y="890"/>
                  </a:cubicBezTo>
                  <a:cubicBezTo>
                    <a:pt x="9163" y="424"/>
                    <a:pt x="7957" y="251"/>
                    <a:pt x="6937" y="98"/>
                  </a:cubicBezTo>
                  <a:cubicBezTo>
                    <a:pt x="6493" y="33"/>
                    <a:pt x="6046" y="1"/>
                    <a:pt x="5599" y="1"/>
                  </a:cubicBezTo>
                  <a:close/>
                </a:path>
              </a:pathLst>
            </a:custGeom>
            <a:solidFill>
              <a:srgbClr val="F8E6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9"/>
            <p:cNvSpPr/>
            <p:nvPr/>
          </p:nvSpPr>
          <p:spPr>
            <a:xfrm>
              <a:off x="2712138" y="4477745"/>
              <a:ext cx="180278" cy="248148"/>
            </a:xfrm>
            <a:custGeom>
              <a:rect b="b" l="l" r="r" t="t"/>
              <a:pathLst>
                <a:path extrusionOk="0" h="3265" w="2372">
                  <a:moveTo>
                    <a:pt x="1029" y="0"/>
                  </a:moveTo>
                  <a:cubicBezTo>
                    <a:pt x="862" y="0"/>
                    <a:pt x="698" y="48"/>
                    <a:pt x="555" y="140"/>
                  </a:cubicBezTo>
                  <a:cubicBezTo>
                    <a:pt x="149" y="424"/>
                    <a:pt x="1" y="1148"/>
                    <a:pt x="39" y="1605"/>
                  </a:cubicBezTo>
                  <a:cubicBezTo>
                    <a:pt x="86" y="2134"/>
                    <a:pt x="348" y="2621"/>
                    <a:pt x="767" y="2951"/>
                  </a:cubicBezTo>
                  <a:cubicBezTo>
                    <a:pt x="1004" y="3137"/>
                    <a:pt x="1300" y="3265"/>
                    <a:pt x="1593" y="3265"/>
                  </a:cubicBezTo>
                  <a:cubicBezTo>
                    <a:pt x="1692" y="3265"/>
                    <a:pt x="1792" y="3250"/>
                    <a:pt x="1889" y="3217"/>
                  </a:cubicBezTo>
                  <a:cubicBezTo>
                    <a:pt x="2083" y="3150"/>
                    <a:pt x="2248" y="3023"/>
                    <a:pt x="2371" y="2858"/>
                  </a:cubicBezTo>
                  <a:cubicBezTo>
                    <a:pt x="2342" y="2845"/>
                    <a:pt x="2316" y="2832"/>
                    <a:pt x="2291" y="2815"/>
                  </a:cubicBezTo>
                  <a:cubicBezTo>
                    <a:pt x="1245" y="2418"/>
                    <a:pt x="780" y="1072"/>
                    <a:pt x="1123" y="5"/>
                  </a:cubicBezTo>
                  <a:cubicBezTo>
                    <a:pt x="1091" y="2"/>
                    <a:pt x="1060" y="0"/>
                    <a:pt x="1029"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9"/>
            <p:cNvSpPr/>
            <p:nvPr/>
          </p:nvSpPr>
          <p:spPr>
            <a:xfrm>
              <a:off x="2771344" y="4478125"/>
              <a:ext cx="143265" cy="216835"/>
            </a:xfrm>
            <a:custGeom>
              <a:rect b="b" l="l" r="r" t="t"/>
              <a:pathLst>
                <a:path extrusionOk="0" h="2853" w="1885">
                  <a:moveTo>
                    <a:pt x="344" y="0"/>
                  </a:moveTo>
                  <a:lnTo>
                    <a:pt x="344" y="0"/>
                  </a:lnTo>
                  <a:cubicBezTo>
                    <a:pt x="1" y="1067"/>
                    <a:pt x="466" y="2413"/>
                    <a:pt x="1512" y="2810"/>
                  </a:cubicBezTo>
                  <a:cubicBezTo>
                    <a:pt x="1537" y="2827"/>
                    <a:pt x="1563" y="2844"/>
                    <a:pt x="1592" y="2853"/>
                  </a:cubicBezTo>
                  <a:cubicBezTo>
                    <a:pt x="1656" y="2768"/>
                    <a:pt x="1711" y="2675"/>
                    <a:pt x="1749" y="2578"/>
                  </a:cubicBezTo>
                  <a:cubicBezTo>
                    <a:pt x="1867" y="2290"/>
                    <a:pt x="1884" y="1968"/>
                    <a:pt x="1846" y="1663"/>
                  </a:cubicBezTo>
                  <a:cubicBezTo>
                    <a:pt x="1783" y="1151"/>
                    <a:pt x="1567" y="639"/>
                    <a:pt x="1165" y="317"/>
                  </a:cubicBezTo>
                  <a:cubicBezTo>
                    <a:pt x="928" y="135"/>
                    <a:pt x="644" y="25"/>
                    <a:pt x="34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9"/>
            <p:cNvSpPr/>
            <p:nvPr/>
          </p:nvSpPr>
          <p:spPr>
            <a:xfrm>
              <a:off x="3136456" y="4477745"/>
              <a:ext cx="180202" cy="248148"/>
            </a:xfrm>
            <a:custGeom>
              <a:rect b="b" l="l" r="r" t="t"/>
              <a:pathLst>
                <a:path extrusionOk="0" h="3265" w="2371">
                  <a:moveTo>
                    <a:pt x="1343" y="0"/>
                  </a:moveTo>
                  <a:cubicBezTo>
                    <a:pt x="1312" y="0"/>
                    <a:pt x="1281" y="2"/>
                    <a:pt x="1249" y="5"/>
                  </a:cubicBezTo>
                  <a:cubicBezTo>
                    <a:pt x="1596" y="1072"/>
                    <a:pt x="1127" y="2418"/>
                    <a:pt x="81" y="2815"/>
                  </a:cubicBezTo>
                  <a:cubicBezTo>
                    <a:pt x="56" y="2832"/>
                    <a:pt x="30" y="2845"/>
                    <a:pt x="1" y="2858"/>
                  </a:cubicBezTo>
                  <a:cubicBezTo>
                    <a:pt x="123" y="3023"/>
                    <a:pt x="288" y="3150"/>
                    <a:pt x="483" y="3217"/>
                  </a:cubicBezTo>
                  <a:cubicBezTo>
                    <a:pt x="580" y="3250"/>
                    <a:pt x="679" y="3265"/>
                    <a:pt x="779" y="3265"/>
                  </a:cubicBezTo>
                  <a:cubicBezTo>
                    <a:pt x="1072" y="3265"/>
                    <a:pt x="1368" y="3137"/>
                    <a:pt x="1605" y="2951"/>
                  </a:cubicBezTo>
                  <a:cubicBezTo>
                    <a:pt x="2024" y="2621"/>
                    <a:pt x="2286" y="2134"/>
                    <a:pt x="2333" y="1605"/>
                  </a:cubicBezTo>
                  <a:cubicBezTo>
                    <a:pt x="2371" y="1148"/>
                    <a:pt x="2223" y="424"/>
                    <a:pt x="1816" y="140"/>
                  </a:cubicBezTo>
                  <a:cubicBezTo>
                    <a:pt x="1674" y="48"/>
                    <a:pt x="1510" y="0"/>
                    <a:pt x="1343"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9"/>
            <p:cNvSpPr/>
            <p:nvPr/>
          </p:nvSpPr>
          <p:spPr>
            <a:xfrm>
              <a:off x="3114264" y="4478125"/>
              <a:ext cx="143569" cy="216835"/>
            </a:xfrm>
            <a:custGeom>
              <a:rect b="b" l="l" r="r" t="t"/>
              <a:pathLst>
                <a:path extrusionOk="0" h="2853" w="1889">
                  <a:moveTo>
                    <a:pt x="1541" y="0"/>
                  </a:moveTo>
                  <a:lnTo>
                    <a:pt x="1541" y="0"/>
                  </a:lnTo>
                  <a:cubicBezTo>
                    <a:pt x="1245" y="25"/>
                    <a:pt x="957" y="135"/>
                    <a:pt x="724" y="317"/>
                  </a:cubicBezTo>
                  <a:cubicBezTo>
                    <a:pt x="318" y="639"/>
                    <a:pt x="102" y="1151"/>
                    <a:pt x="39" y="1663"/>
                  </a:cubicBezTo>
                  <a:cubicBezTo>
                    <a:pt x="1" y="1968"/>
                    <a:pt x="18" y="2290"/>
                    <a:pt x="136" y="2578"/>
                  </a:cubicBezTo>
                  <a:cubicBezTo>
                    <a:pt x="174" y="2675"/>
                    <a:pt x="229" y="2768"/>
                    <a:pt x="293" y="2853"/>
                  </a:cubicBezTo>
                  <a:cubicBezTo>
                    <a:pt x="322" y="2844"/>
                    <a:pt x="348" y="2827"/>
                    <a:pt x="373" y="2810"/>
                  </a:cubicBezTo>
                  <a:cubicBezTo>
                    <a:pt x="1419" y="2413"/>
                    <a:pt x="1888" y="1067"/>
                    <a:pt x="1541"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9"/>
            <p:cNvSpPr/>
            <p:nvPr/>
          </p:nvSpPr>
          <p:spPr>
            <a:xfrm>
              <a:off x="2927375" y="4050920"/>
              <a:ext cx="133536" cy="108836"/>
            </a:xfrm>
            <a:custGeom>
              <a:rect b="b" l="l" r="r" t="t"/>
              <a:pathLst>
                <a:path extrusionOk="0" h="1432" w="1757">
                  <a:moveTo>
                    <a:pt x="974" y="0"/>
                  </a:moveTo>
                  <a:cubicBezTo>
                    <a:pt x="943" y="0"/>
                    <a:pt x="912" y="3"/>
                    <a:pt x="881" y="9"/>
                  </a:cubicBezTo>
                  <a:cubicBezTo>
                    <a:pt x="458" y="81"/>
                    <a:pt x="1" y="686"/>
                    <a:pt x="242" y="1105"/>
                  </a:cubicBezTo>
                  <a:cubicBezTo>
                    <a:pt x="322" y="1249"/>
                    <a:pt x="479" y="1338"/>
                    <a:pt x="635" y="1384"/>
                  </a:cubicBezTo>
                  <a:cubicBezTo>
                    <a:pt x="731" y="1416"/>
                    <a:pt x="830" y="1432"/>
                    <a:pt x="930" y="1432"/>
                  </a:cubicBezTo>
                  <a:cubicBezTo>
                    <a:pt x="1029" y="1432"/>
                    <a:pt x="1129" y="1416"/>
                    <a:pt x="1224" y="1384"/>
                  </a:cubicBezTo>
                  <a:cubicBezTo>
                    <a:pt x="1414" y="1317"/>
                    <a:pt x="1562" y="1168"/>
                    <a:pt x="1630" y="978"/>
                  </a:cubicBezTo>
                  <a:cubicBezTo>
                    <a:pt x="1757" y="574"/>
                    <a:pt x="1413" y="0"/>
                    <a:pt x="9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9"/>
            <p:cNvSpPr/>
            <p:nvPr/>
          </p:nvSpPr>
          <p:spPr>
            <a:xfrm>
              <a:off x="3076643" y="4117269"/>
              <a:ext cx="104579" cy="137641"/>
            </a:xfrm>
            <a:custGeom>
              <a:rect b="b" l="l" r="r" t="t"/>
              <a:pathLst>
                <a:path extrusionOk="0" h="1811" w="1376">
                  <a:moveTo>
                    <a:pt x="856" y="1"/>
                  </a:moveTo>
                  <a:cubicBezTo>
                    <a:pt x="813" y="1"/>
                    <a:pt x="766" y="10"/>
                    <a:pt x="716" y="29"/>
                  </a:cubicBezTo>
                  <a:cubicBezTo>
                    <a:pt x="373" y="160"/>
                    <a:pt x="178" y="744"/>
                    <a:pt x="85" y="1066"/>
                  </a:cubicBezTo>
                  <a:cubicBezTo>
                    <a:pt x="34" y="1227"/>
                    <a:pt x="0" y="1409"/>
                    <a:pt x="77" y="1561"/>
                  </a:cubicBezTo>
                  <a:cubicBezTo>
                    <a:pt x="151" y="1722"/>
                    <a:pt x="335" y="1811"/>
                    <a:pt x="513" y="1811"/>
                  </a:cubicBezTo>
                  <a:cubicBezTo>
                    <a:pt x="517" y="1811"/>
                    <a:pt x="521" y="1811"/>
                    <a:pt x="525" y="1811"/>
                  </a:cubicBezTo>
                  <a:cubicBezTo>
                    <a:pt x="703" y="1794"/>
                    <a:pt x="877" y="1713"/>
                    <a:pt x="1004" y="1586"/>
                  </a:cubicBezTo>
                  <a:cubicBezTo>
                    <a:pt x="1249" y="1349"/>
                    <a:pt x="1376" y="1011"/>
                    <a:pt x="1342" y="668"/>
                  </a:cubicBezTo>
                  <a:cubicBezTo>
                    <a:pt x="1309" y="395"/>
                    <a:pt x="1151" y="1"/>
                    <a:pt x="8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9"/>
            <p:cNvSpPr/>
            <p:nvPr/>
          </p:nvSpPr>
          <p:spPr>
            <a:xfrm>
              <a:off x="2825381" y="4163402"/>
              <a:ext cx="158389" cy="130496"/>
            </a:xfrm>
            <a:custGeom>
              <a:rect b="b" l="l" r="r" t="t"/>
              <a:pathLst>
                <a:path extrusionOk="0" h="1717" w="2084">
                  <a:moveTo>
                    <a:pt x="752" y="1"/>
                  </a:moveTo>
                  <a:cubicBezTo>
                    <a:pt x="671" y="1"/>
                    <a:pt x="592" y="13"/>
                    <a:pt x="517" y="40"/>
                  </a:cubicBezTo>
                  <a:cubicBezTo>
                    <a:pt x="77" y="196"/>
                    <a:pt x="1" y="763"/>
                    <a:pt x="242" y="1123"/>
                  </a:cubicBezTo>
                  <a:cubicBezTo>
                    <a:pt x="418" y="1389"/>
                    <a:pt x="1058" y="1716"/>
                    <a:pt x="1528" y="1716"/>
                  </a:cubicBezTo>
                  <a:cubicBezTo>
                    <a:pt x="1815" y="1716"/>
                    <a:pt x="2038" y="1595"/>
                    <a:pt x="2054" y="1263"/>
                  </a:cubicBezTo>
                  <a:cubicBezTo>
                    <a:pt x="2083" y="685"/>
                    <a:pt x="1357" y="1"/>
                    <a:pt x="75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9"/>
            <p:cNvSpPr/>
            <p:nvPr/>
          </p:nvSpPr>
          <p:spPr>
            <a:xfrm>
              <a:off x="3187909" y="4151014"/>
              <a:ext cx="225271" cy="152005"/>
            </a:xfrm>
            <a:custGeom>
              <a:rect b="b" l="l" r="r" t="t"/>
              <a:pathLst>
                <a:path extrusionOk="0" h="2000" w="2964">
                  <a:moveTo>
                    <a:pt x="1487" y="1"/>
                  </a:moveTo>
                  <a:cubicBezTo>
                    <a:pt x="568" y="1"/>
                    <a:pt x="0" y="1406"/>
                    <a:pt x="1199" y="1904"/>
                  </a:cubicBezTo>
                  <a:cubicBezTo>
                    <a:pt x="1357" y="1970"/>
                    <a:pt x="1505" y="1999"/>
                    <a:pt x="1641" y="1999"/>
                  </a:cubicBezTo>
                  <a:cubicBezTo>
                    <a:pt x="2630" y="1999"/>
                    <a:pt x="2963" y="437"/>
                    <a:pt x="1787" y="50"/>
                  </a:cubicBezTo>
                  <a:cubicBezTo>
                    <a:pt x="1684" y="16"/>
                    <a:pt x="1584" y="1"/>
                    <a:pt x="1487"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9"/>
            <p:cNvSpPr/>
            <p:nvPr/>
          </p:nvSpPr>
          <p:spPr>
            <a:xfrm>
              <a:off x="2622152" y="4136498"/>
              <a:ext cx="225119" cy="152081"/>
            </a:xfrm>
            <a:custGeom>
              <a:rect b="b" l="l" r="r" t="t"/>
              <a:pathLst>
                <a:path extrusionOk="0" h="2001" w="2962">
                  <a:moveTo>
                    <a:pt x="1483" y="0"/>
                  </a:moveTo>
                  <a:cubicBezTo>
                    <a:pt x="566" y="0"/>
                    <a:pt x="0" y="1407"/>
                    <a:pt x="1198" y="1905"/>
                  </a:cubicBezTo>
                  <a:cubicBezTo>
                    <a:pt x="1356" y="1971"/>
                    <a:pt x="1505" y="2000"/>
                    <a:pt x="1641" y="2000"/>
                  </a:cubicBezTo>
                  <a:cubicBezTo>
                    <a:pt x="2630" y="2000"/>
                    <a:pt x="2962" y="442"/>
                    <a:pt x="1786" y="51"/>
                  </a:cubicBezTo>
                  <a:cubicBezTo>
                    <a:pt x="1682" y="16"/>
                    <a:pt x="1581" y="0"/>
                    <a:pt x="148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9"/>
            <p:cNvSpPr/>
            <p:nvPr/>
          </p:nvSpPr>
          <p:spPr>
            <a:xfrm>
              <a:off x="3084015" y="3919893"/>
              <a:ext cx="129128" cy="97663"/>
            </a:xfrm>
            <a:custGeom>
              <a:rect b="b" l="l" r="r" t="t"/>
              <a:pathLst>
                <a:path extrusionOk="0" h="1285" w="1699">
                  <a:moveTo>
                    <a:pt x="776" y="1"/>
                  </a:moveTo>
                  <a:cubicBezTo>
                    <a:pt x="592" y="1"/>
                    <a:pt x="417" y="76"/>
                    <a:pt x="289" y="205"/>
                  </a:cubicBezTo>
                  <a:cubicBezTo>
                    <a:pt x="1" y="497"/>
                    <a:pt x="9" y="988"/>
                    <a:pt x="9" y="1039"/>
                  </a:cubicBezTo>
                  <a:cubicBezTo>
                    <a:pt x="13" y="1119"/>
                    <a:pt x="64" y="1191"/>
                    <a:pt x="136" y="1216"/>
                  </a:cubicBezTo>
                  <a:cubicBezTo>
                    <a:pt x="162" y="1225"/>
                    <a:pt x="187" y="1229"/>
                    <a:pt x="212" y="1229"/>
                  </a:cubicBezTo>
                  <a:cubicBezTo>
                    <a:pt x="322" y="1229"/>
                    <a:pt x="407" y="1136"/>
                    <a:pt x="403" y="1030"/>
                  </a:cubicBezTo>
                  <a:cubicBezTo>
                    <a:pt x="403" y="924"/>
                    <a:pt x="424" y="628"/>
                    <a:pt x="568" y="480"/>
                  </a:cubicBezTo>
                  <a:cubicBezTo>
                    <a:pt x="627" y="424"/>
                    <a:pt x="702" y="395"/>
                    <a:pt x="784" y="395"/>
                  </a:cubicBezTo>
                  <a:cubicBezTo>
                    <a:pt x="790" y="395"/>
                    <a:pt x="795" y="395"/>
                    <a:pt x="801" y="395"/>
                  </a:cubicBezTo>
                  <a:cubicBezTo>
                    <a:pt x="1232" y="404"/>
                    <a:pt x="1300" y="1102"/>
                    <a:pt x="1300" y="1111"/>
                  </a:cubicBezTo>
                  <a:cubicBezTo>
                    <a:pt x="1314" y="1229"/>
                    <a:pt x="1403" y="1285"/>
                    <a:pt x="1493" y="1285"/>
                  </a:cubicBezTo>
                  <a:cubicBezTo>
                    <a:pt x="1596" y="1285"/>
                    <a:pt x="1699" y="1212"/>
                    <a:pt x="1690" y="1077"/>
                  </a:cubicBezTo>
                  <a:cubicBezTo>
                    <a:pt x="1660" y="683"/>
                    <a:pt x="1431" y="10"/>
                    <a:pt x="805" y="2"/>
                  </a:cubicBezTo>
                  <a:cubicBezTo>
                    <a:pt x="795" y="1"/>
                    <a:pt x="785" y="1"/>
                    <a:pt x="7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9"/>
            <p:cNvSpPr/>
            <p:nvPr/>
          </p:nvSpPr>
          <p:spPr>
            <a:xfrm>
              <a:off x="2837009" y="3904009"/>
              <a:ext cx="127760" cy="101007"/>
            </a:xfrm>
            <a:custGeom>
              <a:rect b="b" l="l" r="r" t="t"/>
              <a:pathLst>
                <a:path extrusionOk="0" h="1329" w="1681">
                  <a:moveTo>
                    <a:pt x="890" y="1"/>
                  </a:moveTo>
                  <a:cubicBezTo>
                    <a:pt x="870" y="1"/>
                    <a:pt x="850" y="1"/>
                    <a:pt x="830" y="3"/>
                  </a:cubicBezTo>
                  <a:cubicBezTo>
                    <a:pt x="199" y="46"/>
                    <a:pt x="13" y="731"/>
                    <a:pt x="4" y="1129"/>
                  </a:cubicBezTo>
                  <a:cubicBezTo>
                    <a:pt x="0" y="1214"/>
                    <a:pt x="51" y="1290"/>
                    <a:pt x="131" y="1320"/>
                  </a:cubicBezTo>
                  <a:cubicBezTo>
                    <a:pt x="153" y="1328"/>
                    <a:pt x="174" y="1328"/>
                    <a:pt x="195" y="1328"/>
                  </a:cubicBezTo>
                  <a:cubicBezTo>
                    <a:pt x="198" y="1328"/>
                    <a:pt x="200" y="1328"/>
                    <a:pt x="203" y="1328"/>
                  </a:cubicBezTo>
                  <a:cubicBezTo>
                    <a:pt x="309" y="1328"/>
                    <a:pt x="394" y="1245"/>
                    <a:pt x="398" y="1138"/>
                  </a:cubicBezTo>
                  <a:cubicBezTo>
                    <a:pt x="398" y="1133"/>
                    <a:pt x="423" y="426"/>
                    <a:pt x="855" y="397"/>
                  </a:cubicBezTo>
                  <a:cubicBezTo>
                    <a:pt x="866" y="396"/>
                    <a:pt x="876" y="395"/>
                    <a:pt x="887" y="395"/>
                  </a:cubicBezTo>
                  <a:cubicBezTo>
                    <a:pt x="961" y="395"/>
                    <a:pt x="1033" y="421"/>
                    <a:pt x="1092" y="469"/>
                  </a:cubicBezTo>
                  <a:cubicBezTo>
                    <a:pt x="1240" y="608"/>
                    <a:pt x="1283" y="905"/>
                    <a:pt x="1287" y="1006"/>
                  </a:cubicBezTo>
                  <a:cubicBezTo>
                    <a:pt x="1295" y="1131"/>
                    <a:pt x="1389" y="1191"/>
                    <a:pt x="1482" y="1191"/>
                  </a:cubicBezTo>
                  <a:cubicBezTo>
                    <a:pt x="1580" y="1191"/>
                    <a:pt x="1678" y="1125"/>
                    <a:pt x="1681" y="998"/>
                  </a:cubicBezTo>
                  <a:cubicBezTo>
                    <a:pt x="1681" y="943"/>
                    <a:pt x="1655" y="456"/>
                    <a:pt x="1355" y="181"/>
                  </a:cubicBezTo>
                  <a:cubicBezTo>
                    <a:pt x="1226" y="64"/>
                    <a:pt x="1060" y="1"/>
                    <a:pt x="8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 name="Google Shape;802;p39"/>
          <p:cNvGrpSpPr/>
          <p:nvPr/>
        </p:nvGrpSpPr>
        <p:grpSpPr>
          <a:xfrm>
            <a:off x="2450194" y="3383949"/>
            <a:ext cx="654445" cy="719515"/>
            <a:chOff x="631575" y="4099900"/>
            <a:chExt cx="909710" cy="1000160"/>
          </a:xfrm>
        </p:grpSpPr>
        <p:sp>
          <p:nvSpPr>
            <p:cNvPr id="803" name="Google Shape;803;p39"/>
            <p:cNvSpPr/>
            <p:nvPr/>
          </p:nvSpPr>
          <p:spPr>
            <a:xfrm>
              <a:off x="631575" y="4099900"/>
              <a:ext cx="909710" cy="803364"/>
            </a:xfrm>
            <a:custGeom>
              <a:rect b="b" l="l" r="r" t="t"/>
              <a:pathLst>
                <a:path extrusionOk="0" h="21590" w="24448">
                  <a:moveTo>
                    <a:pt x="10997" y="1"/>
                  </a:moveTo>
                  <a:cubicBezTo>
                    <a:pt x="10815" y="1"/>
                    <a:pt x="10609" y="54"/>
                    <a:pt x="10374" y="175"/>
                  </a:cubicBezTo>
                  <a:cubicBezTo>
                    <a:pt x="9832" y="455"/>
                    <a:pt x="9536" y="1140"/>
                    <a:pt x="9701" y="1729"/>
                  </a:cubicBezTo>
                  <a:cubicBezTo>
                    <a:pt x="9332" y="1468"/>
                    <a:pt x="8879" y="1299"/>
                    <a:pt x="8434" y="1299"/>
                  </a:cubicBezTo>
                  <a:cubicBezTo>
                    <a:pt x="8235" y="1299"/>
                    <a:pt x="8038" y="1332"/>
                    <a:pt x="7851" y="1407"/>
                  </a:cubicBezTo>
                  <a:cubicBezTo>
                    <a:pt x="7242" y="1644"/>
                    <a:pt x="6840" y="2397"/>
                    <a:pt x="7115" y="2994"/>
                  </a:cubicBezTo>
                  <a:cubicBezTo>
                    <a:pt x="6701" y="2670"/>
                    <a:pt x="6181" y="2434"/>
                    <a:pt x="5668" y="2434"/>
                  </a:cubicBezTo>
                  <a:cubicBezTo>
                    <a:pt x="5503" y="2434"/>
                    <a:pt x="5340" y="2458"/>
                    <a:pt x="5181" y="2512"/>
                  </a:cubicBezTo>
                  <a:cubicBezTo>
                    <a:pt x="4529" y="2736"/>
                    <a:pt x="4110" y="3608"/>
                    <a:pt x="4520" y="4166"/>
                  </a:cubicBezTo>
                  <a:cubicBezTo>
                    <a:pt x="4449" y="4158"/>
                    <a:pt x="4377" y="4153"/>
                    <a:pt x="4307" y="4153"/>
                  </a:cubicBezTo>
                  <a:cubicBezTo>
                    <a:pt x="3670" y="4153"/>
                    <a:pt x="3078" y="4506"/>
                    <a:pt x="2777" y="5081"/>
                  </a:cubicBezTo>
                  <a:cubicBezTo>
                    <a:pt x="2442" y="5720"/>
                    <a:pt x="2544" y="6499"/>
                    <a:pt x="3026" y="7032"/>
                  </a:cubicBezTo>
                  <a:cubicBezTo>
                    <a:pt x="2328" y="7188"/>
                    <a:pt x="1790" y="7756"/>
                    <a:pt x="1676" y="8467"/>
                  </a:cubicBezTo>
                  <a:cubicBezTo>
                    <a:pt x="1558" y="9174"/>
                    <a:pt x="1884" y="9885"/>
                    <a:pt x="2497" y="10257"/>
                  </a:cubicBezTo>
                  <a:cubicBezTo>
                    <a:pt x="1964" y="10469"/>
                    <a:pt x="1481" y="10858"/>
                    <a:pt x="1270" y="11391"/>
                  </a:cubicBezTo>
                  <a:cubicBezTo>
                    <a:pt x="1054" y="11925"/>
                    <a:pt x="1168" y="12602"/>
                    <a:pt x="1617" y="12957"/>
                  </a:cubicBezTo>
                  <a:cubicBezTo>
                    <a:pt x="842" y="13067"/>
                    <a:pt x="186" y="13740"/>
                    <a:pt x="93" y="14519"/>
                  </a:cubicBezTo>
                  <a:cubicBezTo>
                    <a:pt x="0" y="15294"/>
                    <a:pt x="478" y="16106"/>
                    <a:pt x="1202" y="16390"/>
                  </a:cubicBezTo>
                  <a:cubicBezTo>
                    <a:pt x="783" y="16686"/>
                    <a:pt x="749" y="17338"/>
                    <a:pt x="1020" y="17770"/>
                  </a:cubicBezTo>
                  <a:cubicBezTo>
                    <a:pt x="1287" y="18206"/>
                    <a:pt x="1774" y="18460"/>
                    <a:pt x="2256" y="18625"/>
                  </a:cubicBezTo>
                  <a:cubicBezTo>
                    <a:pt x="2002" y="18921"/>
                    <a:pt x="2091" y="19399"/>
                    <a:pt x="2349" y="19696"/>
                  </a:cubicBezTo>
                  <a:cubicBezTo>
                    <a:pt x="2603" y="19992"/>
                    <a:pt x="2984" y="20144"/>
                    <a:pt x="3348" y="20284"/>
                  </a:cubicBezTo>
                  <a:cubicBezTo>
                    <a:pt x="3060" y="20639"/>
                    <a:pt x="3259" y="21219"/>
                    <a:pt x="3653" y="21444"/>
                  </a:cubicBezTo>
                  <a:cubicBezTo>
                    <a:pt x="3833" y="21546"/>
                    <a:pt x="4036" y="21590"/>
                    <a:pt x="4243" y="21590"/>
                  </a:cubicBezTo>
                  <a:cubicBezTo>
                    <a:pt x="4488" y="21590"/>
                    <a:pt x="4740" y="21529"/>
                    <a:pt x="4969" y="21435"/>
                  </a:cubicBezTo>
                  <a:cubicBezTo>
                    <a:pt x="5917" y="21050"/>
                    <a:pt x="6582" y="20161"/>
                    <a:pt x="6971" y="19209"/>
                  </a:cubicBezTo>
                  <a:cubicBezTo>
                    <a:pt x="7360" y="18261"/>
                    <a:pt x="7513" y="17236"/>
                    <a:pt x="7741" y="16238"/>
                  </a:cubicBezTo>
                  <a:cubicBezTo>
                    <a:pt x="8275" y="13897"/>
                    <a:pt x="9265" y="11586"/>
                    <a:pt x="11005" y="9935"/>
                  </a:cubicBezTo>
                  <a:cubicBezTo>
                    <a:pt x="11428" y="9538"/>
                    <a:pt x="11893" y="9174"/>
                    <a:pt x="12219" y="8691"/>
                  </a:cubicBezTo>
                  <a:cubicBezTo>
                    <a:pt x="12541" y="9174"/>
                    <a:pt x="13011" y="9538"/>
                    <a:pt x="13430" y="9935"/>
                  </a:cubicBezTo>
                  <a:cubicBezTo>
                    <a:pt x="15174" y="11586"/>
                    <a:pt x="16164" y="13897"/>
                    <a:pt x="16697" y="16238"/>
                  </a:cubicBezTo>
                  <a:cubicBezTo>
                    <a:pt x="16922" y="17236"/>
                    <a:pt x="17078" y="18261"/>
                    <a:pt x="17468" y="19209"/>
                  </a:cubicBezTo>
                  <a:cubicBezTo>
                    <a:pt x="17853" y="20161"/>
                    <a:pt x="18522" y="21050"/>
                    <a:pt x="19470" y="21435"/>
                  </a:cubicBezTo>
                  <a:cubicBezTo>
                    <a:pt x="19697" y="21529"/>
                    <a:pt x="19949" y="21590"/>
                    <a:pt x="20194" y="21590"/>
                  </a:cubicBezTo>
                  <a:cubicBezTo>
                    <a:pt x="20402" y="21590"/>
                    <a:pt x="20606" y="21546"/>
                    <a:pt x="20786" y="21444"/>
                  </a:cubicBezTo>
                  <a:cubicBezTo>
                    <a:pt x="21180" y="21219"/>
                    <a:pt x="21379" y="20639"/>
                    <a:pt x="21091" y="20284"/>
                  </a:cubicBezTo>
                  <a:cubicBezTo>
                    <a:pt x="21455" y="20144"/>
                    <a:pt x="21831" y="19992"/>
                    <a:pt x="22090" y="19696"/>
                  </a:cubicBezTo>
                  <a:cubicBezTo>
                    <a:pt x="22352" y="19399"/>
                    <a:pt x="22437" y="18921"/>
                    <a:pt x="22178" y="18625"/>
                  </a:cubicBezTo>
                  <a:cubicBezTo>
                    <a:pt x="22665" y="18460"/>
                    <a:pt x="23152" y="18206"/>
                    <a:pt x="23419" y="17770"/>
                  </a:cubicBezTo>
                  <a:cubicBezTo>
                    <a:pt x="23685" y="17334"/>
                    <a:pt x="23656" y="16686"/>
                    <a:pt x="23237" y="16390"/>
                  </a:cubicBezTo>
                  <a:cubicBezTo>
                    <a:pt x="23965" y="16102"/>
                    <a:pt x="24447" y="15294"/>
                    <a:pt x="24354" y="14519"/>
                  </a:cubicBezTo>
                  <a:cubicBezTo>
                    <a:pt x="24261" y="13740"/>
                    <a:pt x="23601" y="13072"/>
                    <a:pt x="22826" y="12962"/>
                  </a:cubicBezTo>
                  <a:cubicBezTo>
                    <a:pt x="23275" y="12602"/>
                    <a:pt x="23389" y="11925"/>
                    <a:pt x="23177" y="11391"/>
                  </a:cubicBezTo>
                  <a:cubicBezTo>
                    <a:pt x="22961" y="10858"/>
                    <a:pt x="22479" y="10469"/>
                    <a:pt x="21946" y="10257"/>
                  </a:cubicBezTo>
                  <a:cubicBezTo>
                    <a:pt x="22559" y="9885"/>
                    <a:pt x="22885" y="9174"/>
                    <a:pt x="22771" y="8467"/>
                  </a:cubicBezTo>
                  <a:cubicBezTo>
                    <a:pt x="22653" y="7756"/>
                    <a:pt x="22119" y="7188"/>
                    <a:pt x="21417" y="7032"/>
                  </a:cubicBezTo>
                  <a:cubicBezTo>
                    <a:pt x="21899" y="6499"/>
                    <a:pt x="22001" y="5720"/>
                    <a:pt x="21666" y="5081"/>
                  </a:cubicBezTo>
                  <a:cubicBezTo>
                    <a:pt x="21369" y="4506"/>
                    <a:pt x="20777" y="4153"/>
                    <a:pt x="20141" y="4153"/>
                  </a:cubicBezTo>
                  <a:cubicBezTo>
                    <a:pt x="20070" y="4153"/>
                    <a:pt x="19998" y="4158"/>
                    <a:pt x="19927" y="4166"/>
                  </a:cubicBezTo>
                  <a:cubicBezTo>
                    <a:pt x="20337" y="3608"/>
                    <a:pt x="19914" y="2740"/>
                    <a:pt x="19258" y="2512"/>
                  </a:cubicBezTo>
                  <a:cubicBezTo>
                    <a:pt x="19099" y="2457"/>
                    <a:pt x="18936" y="2432"/>
                    <a:pt x="18771" y="2432"/>
                  </a:cubicBezTo>
                  <a:cubicBezTo>
                    <a:pt x="18260" y="2432"/>
                    <a:pt x="17741" y="2671"/>
                    <a:pt x="17328" y="2994"/>
                  </a:cubicBezTo>
                  <a:cubicBezTo>
                    <a:pt x="17603" y="2402"/>
                    <a:pt x="17197" y="1648"/>
                    <a:pt x="16592" y="1407"/>
                  </a:cubicBezTo>
                  <a:cubicBezTo>
                    <a:pt x="16405" y="1331"/>
                    <a:pt x="16208" y="1297"/>
                    <a:pt x="16009" y="1297"/>
                  </a:cubicBezTo>
                  <a:cubicBezTo>
                    <a:pt x="15564" y="1297"/>
                    <a:pt x="15111" y="1468"/>
                    <a:pt x="14742" y="1729"/>
                  </a:cubicBezTo>
                  <a:cubicBezTo>
                    <a:pt x="14907" y="1140"/>
                    <a:pt x="14607" y="459"/>
                    <a:pt x="14065" y="175"/>
                  </a:cubicBezTo>
                  <a:cubicBezTo>
                    <a:pt x="13830" y="54"/>
                    <a:pt x="13624" y="1"/>
                    <a:pt x="13442" y="1"/>
                  </a:cubicBezTo>
                  <a:cubicBezTo>
                    <a:pt x="12785" y="1"/>
                    <a:pt x="12445" y="697"/>
                    <a:pt x="12219" y="1407"/>
                  </a:cubicBezTo>
                  <a:cubicBezTo>
                    <a:pt x="11997" y="697"/>
                    <a:pt x="11656" y="1"/>
                    <a:pt x="1099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9"/>
            <p:cNvSpPr/>
            <p:nvPr/>
          </p:nvSpPr>
          <p:spPr>
            <a:xfrm>
              <a:off x="738962" y="4201296"/>
              <a:ext cx="703083" cy="620737"/>
            </a:xfrm>
            <a:custGeom>
              <a:rect b="b" l="l" r="r" t="t"/>
              <a:pathLst>
                <a:path extrusionOk="0" h="16682" w="18895">
                  <a:moveTo>
                    <a:pt x="8274" y="0"/>
                  </a:moveTo>
                  <a:cubicBezTo>
                    <a:pt x="8171" y="0"/>
                    <a:pt x="8060" y="10"/>
                    <a:pt x="7941" y="32"/>
                  </a:cubicBezTo>
                  <a:cubicBezTo>
                    <a:pt x="7598" y="96"/>
                    <a:pt x="7268" y="282"/>
                    <a:pt x="7069" y="570"/>
                  </a:cubicBezTo>
                  <a:cubicBezTo>
                    <a:pt x="6870" y="862"/>
                    <a:pt x="6819" y="1259"/>
                    <a:pt x="6984" y="1573"/>
                  </a:cubicBezTo>
                  <a:cubicBezTo>
                    <a:pt x="6681" y="1393"/>
                    <a:pt x="6358" y="1212"/>
                    <a:pt x="6008" y="1212"/>
                  </a:cubicBezTo>
                  <a:cubicBezTo>
                    <a:pt x="5996" y="1212"/>
                    <a:pt x="5985" y="1213"/>
                    <a:pt x="5973" y="1213"/>
                  </a:cubicBezTo>
                  <a:cubicBezTo>
                    <a:pt x="5613" y="1226"/>
                    <a:pt x="5241" y="1547"/>
                    <a:pt x="5312" y="1903"/>
                  </a:cubicBezTo>
                  <a:cubicBezTo>
                    <a:pt x="4966" y="1768"/>
                    <a:pt x="4596" y="1683"/>
                    <a:pt x="4228" y="1683"/>
                  </a:cubicBezTo>
                  <a:cubicBezTo>
                    <a:pt x="4098" y="1683"/>
                    <a:pt x="3968" y="1693"/>
                    <a:pt x="3840" y="1717"/>
                  </a:cubicBezTo>
                  <a:cubicBezTo>
                    <a:pt x="3349" y="1810"/>
                    <a:pt x="2879" y="2110"/>
                    <a:pt x="2663" y="2563"/>
                  </a:cubicBezTo>
                  <a:cubicBezTo>
                    <a:pt x="2451" y="3020"/>
                    <a:pt x="2540" y="3617"/>
                    <a:pt x="2934" y="3930"/>
                  </a:cubicBezTo>
                  <a:cubicBezTo>
                    <a:pt x="2919" y="3928"/>
                    <a:pt x="2905" y="3927"/>
                    <a:pt x="2891" y="3927"/>
                  </a:cubicBezTo>
                  <a:cubicBezTo>
                    <a:pt x="2719" y="3927"/>
                    <a:pt x="2571" y="4087"/>
                    <a:pt x="2485" y="4243"/>
                  </a:cubicBezTo>
                  <a:cubicBezTo>
                    <a:pt x="2087" y="4963"/>
                    <a:pt x="2345" y="5966"/>
                    <a:pt x="3035" y="6410"/>
                  </a:cubicBezTo>
                  <a:cubicBezTo>
                    <a:pt x="2498" y="6542"/>
                    <a:pt x="1960" y="6800"/>
                    <a:pt x="1634" y="7248"/>
                  </a:cubicBezTo>
                  <a:cubicBezTo>
                    <a:pt x="1304" y="7697"/>
                    <a:pt x="1245" y="8370"/>
                    <a:pt x="1601" y="8798"/>
                  </a:cubicBezTo>
                  <a:cubicBezTo>
                    <a:pt x="1029" y="8831"/>
                    <a:pt x="441" y="9136"/>
                    <a:pt x="238" y="9669"/>
                  </a:cubicBezTo>
                  <a:cubicBezTo>
                    <a:pt x="39" y="10199"/>
                    <a:pt x="399" y="10918"/>
                    <a:pt x="966" y="10939"/>
                  </a:cubicBezTo>
                  <a:cubicBezTo>
                    <a:pt x="377" y="11087"/>
                    <a:pt x="1" y="11748"/>
                    <a:pt x="85" y="12349"/>
                  </a:cubicBezTo>
                  <a:cubicBezTo>
                    <a:pt x="170" y="12950"/>
                    <a:pt x="652" y="13453"/>
                    <a:pt x="1224" y="13648"/>
                  </a:cubicBezTo>
                  <a:cubicBezTo>
                    <a:pt x="657" y="13978"/>
                    <a:pt x="369" y="14706"/>
                    <a:pt x="517" y="15349"/>
                  </a:cubicBezTo>
                  <a:cubicBezTo>
                    <a:pt x="669" y="15989"/>
                    <a:pt x="1224" y="16501"/>
                    <a:pt x="1867" y="16640"/>
                  </a:cubicBezTo>
                  <a:cubicBezTo>
                    <a:pt x="1994" y="16668"/>
                    <a:pt x="2124" y="16682"/>
                    <a:pt x="2254" y="16682"/>
                  </a:cubicBezTo>
                  <a:cubicBezTo>
                    <a:pt x="2775" y="16682"/>
                    <a:pt x="3299" y="16465"/>
                    <a:pt x="3679" y="16099"/>
                  </a:cubicBezTo>
                  <a:cubicBezTo>
                    <a:pt x="4068" y="15722"/>
                    <a:pt x="4305" y="15210"/>
                    <a:pt x="4487" y="14693"/>
                  </a:cubicBezTo>
                  <a:cubicBezTo>
                    <a:pt x="4999" y="13284"/>
                    <a:pt x="5202" y="11786"/>
                    <a:pt x="5579" y="10334"/>
                  </a:cubicBezTo>
                  <a:cubicBezTo>
                    <a:pt x="5952" y="8878"/>
                    <a:pt x="6536" y="7422"/>
                    <a:pt x="7632" y="6398"/>
                  </a:cubicBezTo>
                  <a:cubicBezTo>
                    <a:pt x="8072" y="5983"/>
                    <a:pt x="8593" y="5649"/>
                    <a:pt x="8969" y="5175"/>
                  </a:cubicBezTo>
                  <a:cubicBezTo>
                    <a:pt x="9173" y="4921"/>
                    <a:pt x="9333" y="4633"/>
                    <a:pt x="9448" y="4324"/>
                  </a:cubicBezTo>
                  <a:cubicBezTo>
                    <a:pt x="9558" y="4633"/>
                    <a:pt x="9719" y="4921"/>
                    <a:pt x="9922" y="5175"/>
                  </a:cubicBezTo>
                  <a:cubicBezTo>
                    <a:pt x="10303" y="5649"/>
                    <a:pt x="10823" y="5983"/>
                    <a:pt x="11263" y="6398"/>
                  </a:cubicBezTo>
                  <a:cubicBezTo>
                    <a:pt x="12360" y="7422"/>
                    <a:pt x="12939" y="8882"/>
                    <a:pt x="13316" y="10334"/>
                  </a:cubicBezTo>
                  <a:cubicBezTo>
                    <a:pt x="13693" y="11786"/>
                    <a:pt x="13896" y="13284"/>
                    <a:pt x="14404" y="14693"/>
                  </a:cubicBezTo>
                  <a:cubicBezTo>
                    <a:pt x="14590" y="15210"/>
                    <a:pt x="14823" y="15722"/>
                    <a:pt x="15217" y="16099"/>
                  </a:cubicBezTo>
                  <a:cubicBezTo>
                    <a:pt x="15593" y="16465"/>
                    <a:pt x="16119" y="16682"/>
                    <a:pt x="16641" y="16682"/>
                  </a:cubicBezTo>
                  <a:cubicBezTo>
                    <a:pt x="16771" y="16682"/>
                    <a:pt x="16901" y="16668"/>
                    <a:pt x="17028" y="16640"/>
                  </a:cubicBezTo>
                  <a:cubicBezTo>
                    <a:pt x="17671" y="16501"/>
                    <a:pt x="18226" y="15989"/>
                    <a:pt x="18378" y="15349"/>
                  </a:cubicBezTo>
                  <a:cubicBezTo>
                    <a:pt x="18526" y="14706"/>
                    <a:pt x="18239" y="13982"/>
                    <a:pt x="17671" y="13648"/>
                  </a:cubicBezTo>
                  <a:cubicBezTo>
                    <a:pt x="18243" y="13453"/>
                    <a:pt x="18725" y="12950"/>
                    <a:pt x="18810" y="12349"/>
                  </a:cubicBezTo>
                  <a:cubicBezTo>
                    <a:pt x="18895" y="11748"/>
                    <a:pt x="18518" y="11087"/>
                    <a:pt x="17930" y="10939"/>
                  </a:cubicBezTo>
                  <a:cubicBezTo>
                    <a:pt x="18501" y="10918"/>
                    <a:pt x="18861" y="10203"/>
                    <a:pt x="18658" y="9669"/>
                  </a:cubicBezTo>
                  <a:cubicBezTo>
                    <a:pt x="18454" y="9132"/>
                    <a:pt x="17866" y="8831"/>
                    <a:pt x="17299" y="8798"/>
                  </a:cubicBezTo>
                  <a:cubicBezTo>
                    <a:pt x="17654" y="8370"/>
                    <a:pt x="17591" y="7697"/>
                    <a:pt x="17265" y="7248"/>
                  </a:cubicBezTo>
                  <a:cubicBezTo>
                    <a:pt x="16935" y="6800"/>
                    <a:pt x="16402" y="6542"/>
                    <a:pt x="15860" y="6410"/>
                  </a:cubicBezTo>
                  <a:cubicBezTo>
                    <a:pt x="16554" y="5966"/>
                    <a:pt x="16808" y="4963"/>
                    <a:pt x="16414" y="4243"/>
                  </a:cubicBezTo>
                  <a:cubicBezTo>
                    <a:pt x="16325" y="4083"/>
                    <a:pt x="16181" y="3927"/>
                    <a:pt x="16006" y="3927"/>
                  </a:cubicBezTo>
                  <a:cubicBezTo>
                    <a:pt x="15991" y="3927"/>
                    <a:pt x="15977" y="3928"/>
                    <a:pt x="15961" y="3930"/>
                  </a:cubicBezTo>
                  <a:cubicBezTo>
                    <a:pt x="16355" y="3617"/>
                    <a:pt x="16448" y="3016"/>
                    <a:pt x="16232" y="2563"/>
                  </a:cubicBezTo>
                  <a:cubicBezTo>
                    <a:pt x="16021" y="2110"/>
                    <a:pt x="15551" y="1810"/>
                    <a:pt x="15060" y="1717"/>
                  </a:cubicBezTo>
                  <a:cubicBezTo>
                    <a:pt x="14929" y="1692"/>
                    <a:pt x="14798" y="1681"/>
                    <a:pt x="14666" y="1681"/>
                  </a:cubicBezTo>
                  <a:cubicBezTo>
                    <a:pt x="14298" y="1681"/>
                    <a:pt x="13930" y="1769"/>
                    <a:pt x="13587" y="1903"/>
                  </a:cubicBezTo>
                  <a:cubicBezTo>
                    <a:pt x="13655" y="1547"/>
                    <a:pt x="13282" y="1230"/>
                    <a:pt x="12923" y="1213"/>
                  </a:cubicBezTo>
                  <a:cubicBezTo>
                    <a:pt x="12908" y="1212"/>
                    <a:pt x="12893" y="1212"/>
                    <a:pt x="12878" y="1212"/>
                  </a:cubicBezTo>
                  <a:cubicBezTo>
                    <a:pt x="12535" y="1212"/>
                    <a:pt x="12215" y="1394"/>
                    <a:pt x="11915" y="1573"/>
                  </a:cubicBezTo>
                  <a:cubicBezTo>
                    <a:pt x="12080" y="1259"/>
                    <a:pt x="12029" y="862"/>
                    <a:pt x="11831" y="570"/>
                  </a:cubicBezTo>
                  <a:cubicBezTo>
                    <a:pt x="11636" y="282"/>
                    <a:pt x="11301" y="96"/>
                    <a:pt x="10959" y="32"/>
                  </a:cubicBezTo>
                  <a:cubicBezTo>
                    <a:pt x="10840" y="10"/>
                    <a:pt x="10730" y="0"/>
                    <a:pt x="10626" y="0"/>
                  </a:cubicBezTo>
                  <a:cubicBezTo>
                    <a:pt x="10003" y="0"/>
                    <a:pt x="9648" y="376"/>
                    <a:pt x="9452" y="891"/>
                  </a:cubicBezTo>
                  <a:cubicBezTo>
                    <a:pt x="9252" y="376"/>
                    <a:pt x="8900" y="0"/>
                    <a:pt x="827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9"/>
            <p:cNvSpPr/>
            <p:nvPr/>
          </p:nvSpPr>
          <p:spPr>
            <a:xfrm>
              <a:off x="774571" y="4381465"/>
              <a:ext cx="632049" cy="621221"/>
            </a:xfrm>
            <a:custGeom>
              <a:rect b="b" l="l" r="r" t="t"/>
              <a:pathLst>
                <a:path extrusionOk="0" h="16695" w="16986">
                  <a:moveTo>
                    <a:pt x="8487" y="0"/>
                  </a:moveTo>
                  <a:cubicBezTo>
                    <a:pt x="7838" y="0"/>
                    <a:pt x="7187" y="154"/>
                    <a:pt x="6523" y="464"/>
                  </a:cubicBezTo>
                  <a:cubicBezTo>
                    <a:pt x="5574" y="908"/>
                    <a:pt x="4736" y="1573"/>
                    <a:pt x="4046" y="2351"/>
                  </a:cubicBezTo>
                  <a:cubicBezTo>
                    <a:pt x="2904" y="3638"/>
                    <a:pt x="2138" y="5204"/>
                    <a:pt x="1465" y="6783"/>
                  </a:cubicBezTo>
                  <a:cubicBezTo>
                    <a:pt x="749" y="8463"/>
                    <a:pt x="123" y="10215"/>
                    <a:pt x="38" y="12035"/>
                  </a:cubicBezTo>
                  <a:cubicBezTo>
                    <a:pt x="0" y="12933"/>
                    <a:pt x="102" y="13864"/>
                    <a:pt x="546" y="14638"/>
                  </a:cubicBezTo>
                  <a:cubicBezTo>
                    <a:pt x="1041" y="15493"/>
                    <a:pt x="1913" y="16082"/>
                    <a:pt x="2853" y="16382"/>
                  </a:cubicBezTo>
                  <a:cubicBezTo>
                    <a:pt x="3581" y="16619"/>
                    <a:pt x="4349" y="16695"/>
                    <a:pt x="5119" y="16695"/>
                  </a:cubicBezTo>
                  <a:cubicBezTo>
                    <a:pt x="5339" y="16695"/>
                    <a:pt x="5559" y="16689"/>
                    <a:pt x="5778" y="16678"/>
                  </a:cubicBezTo>
                  <a:cubicBezTo>
                    <a:pt x="6713" y="16636"/>
                    <a:pt x="7716" y="16471"/>
                    <a:pt x="8491" y="15997"/>
                  </a:cubicBezTo>
                  <a:cubicBezTo>
                    <a:pt x="9265" y="16471"/>
                    <a:pt x="10268" y="16636"/>
                    <a:pt x="11204" y="16678"/>
                  </a:cubicBezTo>
                  <a:cubicBezTo>
                    <a:pt x="11422" y="16689"/>
                    <a:pt x="11641" y="16695"/>
                    <a:pt x="11860" y="16695"/>
                  </a:cubicBezTo>
                  <a:cubicBezTo>
                    <a:pt x="12628" y="16695"/>
                    <a:pt x="13397" y="16619"/>
                    <a:pt x="14128" y="16382"/>
                  </a:cubicBezTo>
                  <a:cubicBezTo>
                    <a:pt x="15068" y="16082"/>
                    <a:pt x="15940" y="15493"/>
                    <a:pt x="16431" y="14638"/>
                  </a:cubicBezTo>
                  <a:cubicBezTo>
                    <a:pt x="16879" y="13864"/>
                    <a:pt x="16985" y="12933"/>
                    <a:pt x="16939" y="12035"/>
                  </a:cubicBezTo>
                  <a:cubicBezTo>
                    <a:pt x="16858" y="10215"/>
                    <a:pt x="16228" y="8463"/>
                    <a:pt x="15517" y="6787"/>
                  </a:cubicBezTo>
                  <a:cubicBezTo>
                    <a:pt x="14844" y="5204"/>
                    <a:pt x="14073" y="3638"/>
                    <a:pt x="12935" y="2351"/>
                  </a:cubicBezTo>
                  <a:cubicBezTo>
                    <a:pt x="12245" y="1573"/>
                    <a:pt x="11407" y="908"/>
                    <a:pt x="10459" y="464"/>
                  </a:cubicBezTo>
                  <a:cubicBezTo>
                    <a:pt x="9794" y="156"/>
                    <a:pt x="9141" y="0"/>
                    <a:pt x="8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9"/>
            <p:cNvSpPr/>
            <p:nvPr/>
          </p:nvSpPr>
          <p:spPr>
            <a:xfrm>
              <a:off x="847316" y="4799701"/>
              <a:ext cx="489684" cy="300359"/>
            </a:xfrm>
            <a:custGeom>
              <a:rect b="b" l="l" r="r" t="t"/>
              <a:pathLst>
                <a:path extrusionOk="0" h="8072" w="13160">
                  <a:moveTo>
                    <a:pt x="6455" y="0"/>
                  </a:moveTo>
                  <a:cubicBezTo>
                    <a:pt x="4465" y="0"/>
                    <a:pt x="2401" y="539"/>
                    <a:pt x="1156" y="1870"/>
                  </a:cubicBezTo>
                  <a:cubicBezTo>
                    <a:pt x="564" y="2505"/>
                    <a:pt x="178" y="3305"/>
                    <a:pt x="56" y="4165"/>
                  </a:cubicBezTo>
                  <a:cubicBezTo>
                    <a:pt x="1" y="4435"/>
                    <a:pt x="5" y="4715"/>
                    <a:pt x="56" y="4990"/>
                  </a:cubicBezTo>
                  <a:cubicBezTo>
                    <a:pt x="170" y="5489"/>
                    <a:pt x="542" y="5887"/>
                    <a:pt x="923" y="6230"/>
                  </a:cubicBezTo>
                  <a:cubicBezTo>
                    <a:pt x="2406" y="7566"/>
                    <a:pt x="4479" y="8071"/>
                    <a:pt x="6533" y="8071"/>
                  </a:cubicBezTo>
                  <a:cubicBezTo>
                    <a:pt x="7680" y="8071"/>
                    <a:pt x="8820" y="7914"/>
                    <a:pt x="9850" y="7656"/>
                  </a:cubicBezTo>
                  <a:cubicBezTo>
                    <a:pt x="10802" y="7415"/>
                    <a:pt x="11776" y="7034"/>
                    <a:pt x="12381" y="6264"/>
                  </a:cubicBezTo>
                  <a:cubicBezTo>
                    <a:pt x="13160" y="5273"/>
                    <a:pt x="13143" y="3805"/>
                    <a:pt x="12529" y="2704"/>
                  </a:cubicBezTo>
                  <a:cubicBezTo>
                    <a:pt x="11911" y="1608"/>
                    <a:pt x="10789" y="859"/>
                    <a:pt x="9592" y="470"/>
                  </a:cubicBezTo>
                  <a:cubicBezTo>
                    <a:pt x="8677" y="172"/>
                    <a:pt x="7578" y="0"/>
                    <a:pt x="64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9"/>
            <p:cNvSpPr/>
            <p:nvPr/>
          </p:nvSpPr>
          <p:spPr>
            <a:xfrm>
              <a:off x="672654" y="4280701"/>
              <a:ext cx="846714" cy="203985"/>
            </a:xfrm>
            <a:custGeom>
              <a:rect b="b" l="l" r="r" t="t"/>
              <a:pathLst>
                <a:path extrusionOk="0" h="5482" w="22755">
                  <a:moveTo>
                    <a:pt x="8294" y="0"/>
                  </a:moveTo>
                  <a:cubicBezTo>
                    <a:pt x="6833" y="0"/>
                    <a:pt x="5653" y="971"/>
                    <a:pt x="4470" y="1750"/>
                  </a:cubicBezTo>
                  <a:cubicBezTo>
                    <a:pt x="3991" y="2063"/>
                    <a:pt x="3423" y="2311"/>
                    <a:pt x="2860" y="2311"/>
                  </a:cubicBezTo>
                  <a:cubicBezTo>
                    <a:pt x="2693" y="2311"/>
                    <a:pt x="2526" y="2289"/>
                    <a:pt x="2363" y="2241"/>
                  </a:cubicBezTo>
                  <a:cubicBezTo>
                    <a:pt x="1491" y="1987"/>
                    <a:pt x="995" y="1094"/>
                    <a:pt x="593" y="281"/>
                  </a:cubicBezTo>
                  <a:lnTo>
                    <a:pt x="593" y="281"/>
                  </a:lnTo>
                  <a:cubicBezTo>
                    <a:pt x="1" y="1491"/>
                    <a:pt x="225" y="3041"/>
                    <a:pt x="1080" y="4082"/>
                  </a:cubicBezTo>
                  <a:cubicBezTo>
                    <a:pt x="1819" y="4977"/>
                    <a:pt x="2983" y="5481"/>
                    <a:pt x="4142" y="5481"/>
                  </a:cubicBezTo>
                  <a:cubicBezTo>
                    <a:pt x="4332" y="5481"/>
                    <a:pt x="4520" y="5468"/>
                    <a:pt x="4707" y="5440"/>
                  </a:cubicBezTo>
                  <a:cubicBezTo>
                    <a:pt x="5338" y="5347"/>
                    <a:pt x="5947" y="5110"/>
                    <a:pt x="6582" y="5059"/>
                  </a:cubicBezTo>
                  <a:cubicBezTo>
                    <a:pt x="6679" y="5052"/>
                    <a:pt x="6775" y="5048"/>
                    <a:pt x="6872" y="5048"/>
                  </a:cubicBezTo>
                  <a:cubicBezTo>
                    <a:pt x="7410" y="5048"/>
                    <a:pt x="7949" y="5152"/>
                    <a:pt x="8487" y="5170"/>
                  </a:cubicBezTo>
                  <a:cubicBezTo>
                    <a:pt x="8529" y="5171"/>
                    <a:pt x="8572" y="5172"/>
                    <a:pt x="8614" y="5172"/>
                  </a:cubicBezTo>
                  <a:cubicBezTo>
                    <a:pt x="9706" y="5172"/>
                    <a:pt x="10885" y="4702"/>
                    <a:pt x="11382" y="3777"/>
                  </a:cubicBezTo>
                  <a:cubicBezTo>
                    <a:pt x="11875" y="4702"/>
                    <a:pt x="13054" y="5172"/>
                    <a:pt x="14146" y="5172"/>
                  </a:cubicBezTo>
                  <a:cubicBezTo>
                    <a:pt x="14188" y="5172"/>
                    <a:pt x="14231" y="5171"/>
                    <a:pt x="14273" y="5170"/>
                  </a:cubicBezTo>
                  <a:cubicBezTo>
                    <a:pt x="14816" y="5151"/>
                    <a:pt x="15358" y="5050"/>
                    <a:pt x="15901" y="5050"/>
                  </a:cubicBezTo>
                  <a:cubicBezTo>
                    <a:pt x="15993" y="5050"/>
                    <a:pt x="16085" y="5053"/>
                    <a:pt x="16177" y="5059"/>
                  </a:cubicBezTo>
                  <a:cubicBezTo>
                    <a:pt x="16812" y="5110"/>
                    <a:pt x="17422" y="5347"/>
                    <a:pt x="18052" y="5440"/>
                  </a:cubicBezTo>
                  <a:cubicBezTo>
                    <a:pt x="18239" y="5468"/>
                    <a:pt x="18428" y="5481"/>
                    <a:pt x="18617" y="5481"/>
                  </a:cubicBezTo>
                  <a:cubicBezTo>
                    <a:pt x="19777" y="5481"/>
                    <a:pt x="20941" y="4977"/>
                    <a:pt x="21680" y="4082"/>
                  </a:cubicBezTo>
                  <a:cubicBezTo>
                    <a:pt x="22535" y="3041"/>
                    <a:pt x="22755" y="1491"/>
                    <a:pt x="22166" y="281"/>
                  </a:cubicBezTo>
                  <a:lnTo>
                    <a:pt x="22166" y="281"/>
                  </a:lnTo>
                  <a:cubicBezTo>
                    <a:pt x="21760" y="1094"/>
                    <a:pt x="21265" y="1987"/>
                    <a:pt x="20397" y="2241"/>
                  </a:cubicBezTo>
                  <a:cubicBezTo>
                    <a:pt x="20234" y="2289"/>
                    <a:pt x="20067" y="2311"/>
                    <a:pt x="19900" y="2311"/>
                  </a:cubicBezTo>
                  <a:cubicBezTo>
                    <a:pt x="19337" y="2311"/>
                    <a:pt x="18769" y="2063"/>
                    <a:pt x="18289" y="1750"/>
                  </a:cubicBezTo>
                  <a:cubicBezTo>
                    <a:pt x="17106" y="971"/>
                    <a:pt x="15927" y="0"/>
                    <a:pt x="14463" y="0"/>
                  </a:cubicBezTo>
                  <a:cubicBezTo>
                    <a:pt x="14272" y="0"/>
                    <a:pt x="14076" y="17"/>
                    <a:pt x="13875" y="52"/>
                  </a:cubicBezTo>
                  <a:cubicBezTo>
                    <a:pt x="12893" y="226"/>
                    <a:pt x="11839" y="912"/>
                    <a:pt x="11378" y="1830"/>
                  </a:cubicBezTo>
                  <a:cubicBezTo>
                    <a:pt x="10916" y="912"/>
                    <a:pt x="9867" y="226"/>
                    <a:pt x="8881" y="52"/>
                  </a:cubicBezTo>
                  <a:cubicBezTo>
                    <a:pt x="8680" y="17"/>
                    <a:pt x="8484" y="0"/>
                    <a:pt x="8294" y="0"/>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9"/>
            <p:cNvSpPr/>
            <p:nvPr/>
          </p:nvSpPr>
          <p:spPr>
            <a:xfrm>
              <a:off x="875521" y="4571420"/>
              <a:ext cx="438631" cy="170571"/>
            </a:xfrm>
            <a:custGeom>
              <a:rect b="b" l="l" r="r" t="t"/>
              <a:pathLst>
                <a:path extrusionOk="0" h="4584" w="11788">
                  <a:moveTo>
                    <a:pt x="5038" y="0"/>
                  </a:moveTo>
                  <a:cubicBezTo>
                    <a:pt x="4502" y="0"/>
                    <a:pt x="3963" y="31"/>
                    <a:pt x="3420" y="108"/>
                  </a:cubicBezTo>
                  <a:cubicBezTo>
                    <a:pt x="2946" y="171"/>
                    <a:pt x="2485" y="290"/>
                    <a:pt x="2040" y="472"/>
                  </a:cubicBezTo>
                  <a:cubicBezTo>
                    <a:pt x="1753" y="586"/>
                    <a:pt x="1477" y="738"/>
                    <a:pt x="1223" y="920"/>
                  </a:cubicBezTo>
                  <a:cubicBezTo>
                    <a:pt x="51" y="1758"/>
                    <a:pt x="0" y="3252"/>
                    <a:pt x="1317" y="3963"/>
                  </a:cubicBezTo>
                  <a:cubicBezTo>
                    <a:pt x="1968" y="4319"/>
                    <a:pt x="2734" y="4387"/>
                    <a:pt x="3471" y="4442"/>
                  </a:cubicBezTo>
                  <a:cubicBezTo>
                    <a:pt x="4475" y="4517"/>
                    <a:pt x="5485" y="4584"/>
                    <a:pt x="6492" y="4584"/>
                  </a:cubicBezTo>
                  <a:cubicBezTo>
                    <a:pt x="7306" y="4584"/>
                    <a:pt x="8118" y="4540"/>
                    <a:pt x="8922" y="4421"/>
                  </a:cubicBezTo>
                  <a:cubicBezTo>
                    <a:pt x="9782" y="4294"/>
                    <a:pt x="10709" y="4027"/>
                    <a:pt x="11204" y="3312"/>
                  </a:cubicBezTo>
                  <a:cubicBezTo>
                    <a:pt x="11788" y="2478"/>
                    <a:pt x="11475" y="1162"/>
                    <a:pt x="10582" y="675"/>
                  </a:cubicBezTo>
                  <a:cubicBezTo>
                    <a:pt x="10154" y="442"/>
                    <a:pt x="9655" y="387"/>
                    <a:pt x="9172" y="340"/>
                  </a:cubicBezTo>
                  <a:cubicBezTo>
                    <a:pt x="7785" y="203"/>
                    <a:pt x="6419" y="0"/>
                    <a:pt x="5038"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9"/>
            <p:cNvSpPr/>
            <p:nvPr/>
          </p:nvSpPr>
          <p:spPr>
            <a:xfrm>
              <a:off x="1220566" y="4677244"/>
              <a:ext cx="154422" cy="104300"/>
            </a:xfrm>
            <a:custGeom>
              <a:rect b="b" l="l" r="r" t="t"/>
              <a:pathLst>
                <a:path extrusionOk="0" h="2803" w="4150">
                  <a:moveTo>
                    <a:pt x="2081" y="1"/>
                  </a:moveTo>
                  <a:cubicBezTo>
                    <a:pt x="824" y="1"/>
                    <a:pt x="0" y="1902"/>
                    <a:pt x="1634" y="2647"/>
                  </a:cubicBezTo>
                  <a:cubicBezTo>
                    <a:pt x="1869" y="2755"/>
                    <a:pt x="2090" y="2802"/>
                    <a:pt x="2291" y="2802"/>
                  </a:cubicBezTo>
                  <a:cubicBezTo>
                    <a:pt x="3638" y="2802"/>
                    <a:pt x="4149" y="679"/>
                    <a:pt x="2544" y="87"/>
                  </a:cubicBezTo>
                  <a:cubicBezTo>
                    <a:pt x="2386" y="28"/>
                    <a:pt x="2230" y="1"/>
                    <a:pt x="2081"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9"/>
            <p:cNvSpPr/>
            <p:nvPr/>
          </p:nvSpPr>
          <p:spPr>
            <a:xfrm>
              <a:off x="812897" y="4667607"/>
              <a:ext cx="153566" cy="103741"/>
            </a:xfrm>
            <a:custGeom>
              <a:rect b="b" l="l" r="r" t="t"/>
              <a:pathLst>
                <a:path extrusionOk="0" h="2788" w="4127">
                  <a:moveTo>
                    <a:pt x="2069" y="1"/>
                  </a:moveTo>
                  <a:cubicBezTo>
                    <a:pt x="763" y="1"/>
                    <a:pt x="0" y="2024"/>
                    <a:pt x="1713" y="2674"/>
                  </a:cubicBezTo>
                  <a:cubicBezTo>
                    <a:pt x="1920" y="2752"/>
                    <a:pt x="2114" y="2787"/>
                    <a:pt x="2292" y="2787"/>
                  </a:cubicBezTo>
                  <a:cubicBezTo>
                    <a:pt x="3709" y="2787"/>
                    <a:pt x="4127" y="551"/>
                    <a:pt x="2454" y="58"/>
                  </a:cubicBezTo>
                  <a:cubicBezTo>
                    <a:pt x="2322" y="19"/>
                    <a:pt x="2193" y="1"/>
                    <a:pt x="206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9"/>
            <p:cNvSpPr/>
            <p:nvPr/>
          </p:nvSpPr>
          <p:spPr>
            <a:xfrm>
              <a:off x="979299" y="4633597"/>
              <a:ext cx="91053" cy="67722"/>
            </a:xfrm>
            <a:custGeom>
              <a:rect b="b" l="l" r="r" t="t"/>
              <a:pathLst>
                <a:path extrusionOk="0" h="1820" w="2447">
                  <a:moveTo>
                    <a:pt x="318" y="0"/>
                  </a:moveTo>
                  <a:cubicBezTo>
                    <a:pt x="305" y="0"/>
                    <a:pt x="293" y="1"/>
                    <a:pt x="280" y="3"/>
                  </a:cubicBezTo>
                  <a:cubicBezTo>
                    <a:pt x="115" y="20"/>
                    <a:pt x="0" y="168"/>
                    <a:pt x="17" y="333"/>
                  </a:cubicBezTo>
                  <a:cubicBezTo>
                    <a:pt x="64" y="735"/>
                    <a:pt x="259" y="1340"/>
                    <a:pt x="699" y="1636"/>
                  </a:cubicBezTo>
                  <a:cubicBezTo>
                    <a:pt x="874" y="1756"/>
                    <a:pt x="1079" y="1819"/>
                    <a:pt x="1290" y="1819"/>
                  </a:cubicBezTo>
                  <a:cubicBezTo>
                    <a:pt x="1303" y="1819"/>
                    <a:pt x="1316" y="1819"/>
                    <a:pt x="1329" y="1818"/>
                  </a:cubicBezTo>
                  <a:cubicBezTo>
                    <a:pt x="1605" y="1818"/>
                    <a:pt x="1867" y="1704"/>
                    <a:pt x="2057" y="1501"/>
                  </a:cubicBezTo>
                  <a:cubicBezTo>
                    <a:pt x="2447" y="1073"/>
                    <a:pt x="2417" y="384"/>
                    <a:pt x="2413" y="307"/>
                  </a:cubicBezTo>
                  <a:cubicBezTo>
                    <a:pt x="2405" y="150"/>
                    <a:pt x="2274" y="27"/>
                    <a:pt x="2118" y="27"/>
                  </a:cubicBezTo>
                  <a:cubicBezTo>
                    <a:pt x="2111" y="27"/>
                    <a:pt x="2103" y="27"/>
                    <a:pt x="2096" y="28"/>
                  </a:cubicBezTo>
                  <a:cubicBezTo>
                    <a:pt x="1935" y="37"/>
                    <a:pt x="1808" y="180"/>
                    <a:pt x="1816" y="345"/>
                  </a:cubicBezTo>
                  <a:cubicBezTo>
                    <a:pt x="1825" y="472"/>
                    <a:pt x="1808" y="891"/>
                    <a:pt x="1617" y="1095"/>
                  </a:cubicBezTo>
                  <a:cubicBezTo>
                    <a:pt x="1545" y="1175"/>
                    <a:pt x="1441" y="1218"/>
                    <a:pt x="1332" y="1218"/>
                  </a:cubicBezTo>
                  <a:cubicBezTo>
                    <a:pt x="1327" y="1218"/>
                    <a:pt x="1322" y="1218"/>
                    <a:pt x="1317" y="1217"/>
                  </a:cubicBezTo>
                  <a:cubicBezTo>
                    <a:pt x="1312" y="1218"/>
                    <a:pt x="1307" y="1218"/>
                    <a:pt x="1302" y="1218"/>
                  </a:cubicBezTo>
                  <a:cubicBezTo>
                    <a:pt x="731" y="1218"/>
                    <a:pt x="610" y="273"/>
                    <a:pt x="610" y="261"/>
                  </a:cubicBezTo>
                  <a:cubicBezTo>
                    <a:pt x="594" y="113"/>
                    <a:pt x="467" y="0"/>
                    <a:pt x="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9"/>
            <p:cNvSpPr/>
            <p:nvPr/>
          </p:nvSpPr>
          <p:spPr>
            <a:xfrm>
              <a:off x="1143728" y="4639662"/>
              <a:ext cx="89490" cy="69694"/>
            </a:xfrm>
            <a:custGeom>
              <a:rect b="b" l="l" r="r" t="t"/>
              <a:pathLst>
                <a:path extrusionOk="0" h="1873" w="2405">
                  <a:moveTo>
                    <a:pt x="2097" y="0"/>
                  </a:moveTo>
                  <a:cubicBezTo>
                    <a:pt x="1942" y="0"/>
                    <a:pt x="1807" y="124"/>
                    <a:pt x="1799" y="280"/>
                  </a:cubicBezTo>
                  <a:cubicBezTo>
                    <a:pt x="1795" y="293"/>
                    <a:pt x="1719" y="1253"/>
                    <a:pt x="1143" y="1274"/>
                  </a:cubicBezTo>
                  <a:cubicBezTo>
                    <a:pt x="1133" y="1275"/>
                    <a:pt x="1122" y="1276"/>
                    <a:pt x="1112" y="1276"/>
                  </a:cubicBezTo>
                  <a:cubicBezTo>
                    <a:pt x="1009" y="1276"/>
                    <a:pt x="911" y="1238"/>
                    <a:pt x="838" y="1169"/>
                  </a:cubicBezTo>
                  <a:cubicBezTo>
                    <a:pt x="639" y="974"/>
                    <a:pt x="597" y="568"/>
                    <a:pt x="597" y="428"/>
                  </a:cubicBezTo>
                  <a:cubicBezTo>
                    <a:pt x="597" y="263"/>
                    <a:pt x="466" y="127"/>
                    <a:pt x="301" y="127"/>
                  </a:cubicBezTo>
                  <a:cubicBezTo>
                    <a:pt x="298" y="127"/>
                    <a:pt x="296" y="127"/>
                    <a:pt x="293" y="127"/>
                  </a:cubicBezTo>
                  <a:cubicBezTo>
                    <a:pt x="132" y="127"/>
                    <a:pt x="0" y="261"/>
                    <a:pt x="0" y="424"/>
                  </a:cubicBezTo>
                  <a:cubicBezTo>
                    <a:pt x="0" y="500"/>
                    <a:pt x="4" y="1190"/>
                    <a:pt x="419" y="1596"/>
                  </a:cubicBezTo>
                  <a:cubicBezTo>
                    <a:pt x="462" y="1634"/>
                    <a:pt x="508" y="1672"/>
                    <a:pt x="555" y="1706"/>
                  </a:cubicBezTo>
                  <a:cubicBezTo>
                    <a:pt x="725" y="1817"/>
                    <a:pt x="920" y="1872"/>
                    <a:pt x="1118" y="1872"/>
                  </a:cubicBezTo>
                  <a:cubicBezTo>
                    <a:pt x="1132" y="1872"/>
                    <a:pt x="1146" y="1872"/>
                    <a:pt x="1160" y="1871"/>
                  </a:cubicBezTo>
                  <a:cubicBezTo>
                    <a:pt x="2057" y="1842"/>
                    <a:pt x="2358" y="881"/>
                    <a:pt x="2392" y="318"/>
                  </a:cubicBezTo>
                  <a:cubicBezTo>
                    <a:pt x="2404" y="153"/>
                    <a:pt x="2277" y="13"/>
                    <a:pt x="2112" y="0"/>
                  </a:cubicBezTo>
                  <a:cubicBezTo>
                    <a:pt x="2107" y="0"/>
                    <a:pt x="2102" y="0"/>
                    <a:pt x="20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9"/>
            <p:cNvSpPr/>
            <p:nvPr/>
          </p:nvSpPr>
          <p:spPr>
            <a:xfrm>
              <a:off x="847316" y="4799701"/>
              <a:ext cx="489684" cy="300359"/>
            </a:xfrm>
            <a:custGeom>
              <a:rect b="b" l="l" r="r" t="t"/>
              <a:pathLst>
                <a:path extrusionOk="0" h="8072" w="13160">
                  <a:moveTo>
                    <a:pt x="6455" y="0"/>
                  </a:moveTo>
                  <a:cubicBezTo>
                    <a:pt x="4465" y="0"/>
                    <a:pt x="2401" y="539"/>
                    <a:pt x="1156" y="1870"/>
                  </a:cubicBezTo>
                  <a:cubicBezTo>
                    <a:pt x="564" y="2505"/>
                    <a:pt x="178" y="3305"/>
                    <a:pt x="56" y="4165"/>
                  </a:cubicBezTo>
                  <a:cubicBezTo>
                    <a:pt x="1" y="4435"/>
                    <a:pt x="5" y="4715"/>
                    <a:pt x="56" y="4990"/>
                  </a:cubicBezTo>
                  <a:cubicBezTo>
                    <a:pt x="170" y="5489"/>
                    <a:pt x="542" y="5887"/>
                    <a:pt x="923" y="6230"/>
                  </a:cubicBezTo>
                  <a:cubicBezTo>
                    <a:pt x="2406" y="7566"/>
                    <a:pt x="4479" y="8071"/>
                    <a:pt x="6533" y="8071"/>
                  </a:cubicBezTo>
                  <a:cubicBezTo>
                    <a:pt x="7680" y="8071"/>
                    <a:pt x="8820" y="7914"/>
                    <a:pt x="9850" y="7656"/>
                  </a:cubicBezTo>
                  <a:cubicBezTo>
                    <a:pt x="10802" y="7415"/>
                    <a:pt x="11776" y="7034"/>
                    <a:pt x="12381" y="6264"/>
                  </a:cubicBezTo>
                  <a:cubicBezTo>
                    <a:pt x="13160" y="5273"/>
                    <a:pt x="13143" y="3805"/>
                    <a:pt x="12529" y="2704"/>
                  </a:cubicBezTo>
                  <a:cubicBezTo>
                    <a:pt x="11911" y="1608"/>
                    <a:pt x="10789" y="859"/>
                    <a:pt x="9592" y="470"/>
                  </a:cubicBezTo>
                  <a:cubicBezTo>
                    <a:pt x="8677" y="172"/>
                    <a:pt x="7578" y="0"/>
                    <a:pt x="6455"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9"/>
            <p:cNvSpPr/>
            <p:nvPr/>
          </p:nvSpPr>
          <p:spPr>
            <a:xfrm>
              <a:off x="905586" y="4867199"/>
              <a:ext cx="92504" cy="161864"/>
            </a:xfrm>
            <a:custGeom>
              <a:rect b="b" l="l" r="r" t="t"/>
              <a:pathLst>
                <a:path extrusionOk="0" h="4350" w="2486">
                  <a:moveTo>
                    <a:pt x="2113" y="1"/>
                  </a:moveTo>
                  <a:cubicBezTo>
                    <a:pt x="1924" y="1"/>
                    <a:pt x="1736" y="52"/>
                    <a:pt x="1571" y="154"/>
                  </a:cubicBezTo>
                  <a:cubicBezTo>
                    <a:pt x="919" y="556"/>
                    <a:pt x="373" y="1220"/>
                    <a:pt x="200" y="1974"/>
                  </a:cubicBezTo>
                  <a:cubicBezTo>
                    <a:pt x="1" y="2867"/>
                    <a:pt x="424" y="3921"/>
                    <a:pt x="1275" y="4247"/>
                  </a:cubicBezTo>
                  <a:cubicBezTo>
                    <a:pt x="1455" y="4315"/>
                    <a:pt x="1645" y="4350"/>
                    <a:pt x="1835" y="4350"/>
                  </a:cubicBezTo>
                  <a:cubicBezTo>
                    <a:pt x="1939" y="4350"/>
                    <a:pt x="2043" y="4340"/>
                    <a:pt x="2147" y="4319"/>
                  </a:cubicBezTo>
                  <a:cubicBezTo>
                    <a:pt x="1393" y="2998"/>
                    <a:pt x="1554" y="1259"/>
                    <a:pt x="2485" y="69"/>
                  </a:cubicBezTo>
                  <a:cubicBezTo>
                    <a:pt x="2365" y="24"/>
                    <a:pt x="2239"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9"/>
            <p:cNvSpPr/>
            <p:nvPr/>
          </p:nvSpPr>
          <p:spPr>
            <a:xfrm>
              <a:off x="957568" y="4869766"/>
              <a:ext cx="87592" cy="158291"/>
            </a:xfrm>
            <a:custGeom>
              <a:rect b="b" l="l" r="r" t="t"/>
              <a:pathLst>
                <a:path extrusionOk="0" h="4254" w="2354">
                  <a:moveTo>
                    <a:pt x="1088" y="0"/>
                  </a:moveTo>
                  <a:cubicBezTo>
                    <a:pt x="157" y="1190"/>
                    <a:pt x="0" y="2929"/>
                    <a:pt x="750" y="4254"/>
                  </a:cubicBezTo>
                  <a:cubicBezTo>
                    <a:pt x="1329" y="4144"/>
                    <a:pt x="1867" y="3750"/>
                    <a:pt x="2121" y="3204"/>
                  </a:cubicBezTo>
                  <a:cubicBezTo>
                    <a:pt x="2252" y="2899"/>
                    <a:pt x="2324" y="2569"/>
                    <a:pt x="2333" y="2235"/>
                  </a:cubicBezTo>
                  <a:cubicBezTo>
                    <a:pt x="2354" y="1706"/>
                    <a:pt x="2248" y="1156"/>
                    <a:pt x="1960" y="711"/>
                  </a:cubicBezTo>
                  <a:cubicBezTo>
                    <a:pt x="1753" y="394"/>
                    <a:pt x="1439" y="123"/>
                    <a:pt x="1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9"/>
            <p:cNvSpPr/>
            <p:nvPr/>
          </p:nvSpPr>
          <p:spPr>
            <a:xfrm>
              <a:off x="1199319" y="4867199"/>
              <a:ext cx="92467" cy="161864"/>
            </a:xfrm>
            <a:custGeom>
              <a:rect b="b" l="l" r="r" t="t"/>
              <a:pathLst>
                <a:path extrusionOk="0" h="4350" w="2485">
                  <a:moveTo>
                    <a:pt x="372" y="1"/>
                  </a:moveTo>
                  <a:cubicBezTo>
                    <a:pt x="246" y="1"/>
                    <a:pt x="120" y="24"/>
                    <a:pt x="0" y="69"/>
                  </a:cubicBezTo>
                  <a:cubicBezTo>
                    <a:pt x="931" y="1259"/>
                    <a:pt x="1088" y="2998"/>
                    <a:pt x="339" y="4319"/>
                  </a:cubicBezTo>
                  <a:cubicBezTo>
                    <a:pt x="441" y="4340"/>
                    <a:pt x="544" y="4350"/>
                    <a:pt x="648" y="4350"/>
                  </a:cubicBezTo>
                  <a:cubicBezTo>
                    <a:pt x="839" y="4350"/>
                    <a:pt x="1030" y="4315"/>
                    <a:pt x="1211" y="4247"/>
                  </a:cubicBezTo>
                  <a:cubicBezTo>
                    <a:pt x="2062" y="3921"/>
                    <a:pt x="2485" y="2867"/>
                    <a:pt x="2282" y="1974"/>
                  </a:cubicBezTo>
                  <a:cubicBezTo>
                    <a:pt x="2112" y="1220"/>
                    <a:pt x="1562" y="556"/>
                    <a:pt x="915" y="154"/>
                  </a:cubicBezTo>
                  <a:cubicBezTo>
                    <a:pt x="749" y="52"/>
                    <a:pt x="561" y="1"/>
                    <a:pt x="3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9"/>
            <p:cNvSpPr/>
            <p:nvPr/>
          </p:nvSpPr>
          <p:spPr>
            <a:xfrm>
              <a:off x="1152212" y="4869766"/>
              <a:ext cx="87630" cy="158291"/>
            </a:xfrm>
            <a:custGeom>
              <a:rect b="b" l="l" r="r" t="t"/>
              <a:pathLst>
                <a:path extrusionOk="0" h="4254" w="2355">
                  <a:moveTo>
                    <a:pt x="1266" y="0"/>
                  </a:moveTo>
                  <a:cubicBezTo>
                    <a:pt x="915" y="123"/>
                    <a:pt x="602" y="394"/>
                    <a:pt x="394" y="711"/>
                  </a:cubicBezTo>
                  <a:cubicBezTo>
                    <a:pt x="102" y="1156"/>
                    <a:pt x="1" y="1706"/>
                    <a:pt x="22" y="2235"/>
                  </a:cubicBezTo>
                  <a:cubicBezTo>
                    <a:pt x="30" y="2569"/>
                    <a:pt x="102" y="2899"/>
                    <a:pt x="234" y="3204"/>
                  </a:cubicBezTo>
                  <a:cubicBezTo>
                    <a:pt x="488" y="3750"/>
                    <a:pt x="1025" y="4144"/>
                    <a:pt x="1601" y="4254"/>
                  </a:cubicBezTo>
                  <a:cubicBezTo>
                    <a:pt x="2354" y="2929"/>
                    <a:pt x="2197" y="1190"/>
                    <a:pt x="1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 name="Google Shape;818;p39"/>
          <p:cNvGrpSpPr/>
          <p:nvPr/>
        </p:nvGrpSpPr>
        <p:grpSpPr>
          <a:xfrm>
            <a:off x="3408091" y="4872229"/>
            <a:ext cx="743819" cy="639469"/>
            <a:chOff x="3908177" y="1402508"/>
            <a:chExt cx="1682467" cy="1446762"/>
          </a:xfrm>
        </p:grpSpPr>
        <p:sp>
          <p:nvSpPr>
            <p:cNvPr id="819" name="Google Shape;819;p39"/>
            <p:cNvSpPr/>
            <p:nvPr/>
          </p:nvSpPr>
          <p:spPr>
            <a:xfrm>
              <a:off x="4865276" y="1402508"/>
              <a:ext cx="525612" cy="533950"/>
            </a:xfrm>
            <a:custGeom>
              <a:rect b="b" l="l" r="r" t="t"/>
              <a:pathLst>
                <a:path extrusionOk="0" h="8561" w="8428">
                  <a:moveTo>
                    <a:pt x="7989" y="1"/>
                  </a:moveTo>
                  <a:cubicBezTo>
                    <a:pt x="7832" y="1"/>
                    <a:pt x="7660" y="64"/>
                    <a:pt x="7514" y="132"/>
                  </a:cubicBezTo>
                  <a:cubicBezTo>
                    <a:pt x="6328" y="678"/>
                    <a:pt x="5105" y="1279"/>
                    <a:pt x="4115" y="2121"/>
                  </a:cubicBezTo>
                  <a:cubicBezTo>
                    <a:pt x="3137" y="2951"/>
                    <a:pt x="2032" y="3543"/>
                    <a:pt x="1216" y="4568"/>
                  </a:cubicBezTo>
                  <a:cubicBezTo>
                    <a:pt x="1" y="6100"/>
                    <a:pt x="2185" y="7412"/>
                    <a:pt x="3336" y="8072"/>
                  </a:cubicBezTo>
                  <a:cubicBezTo>
                    <a:pt x="3759" y="8314"/>
                    <a:pt x="4244" y="8560"/>
                    <a:pt x="4714" y="8560"/>
                  </a:cubicBezTo>
                  <a:cubicBezTo>
                    <a:pt x="4870" y="8560"/>
                    <a:pt x="5023" y="8533"/>
                    <a:pt x="5173" y="8470"/>
                  </a:cubicBezTo>
                  <a:cubicBezTo>
                    <a:pt x="5672" y="8258"/>
                    <a:pt x="5931" y="7716"/>
                    <a:pt x="6130" y="7213"/>
                  </a:cubicBezTo>
                  <a:cubicBezTo>
                    <a:pt x="6650" y="5905"/>
                    <a:pt x="7099" y="4572"/>
                    <a:pt x="7467" y="3217"/>
                  </a:cubicBezTo>
                  <a:cubicBezTo>
                    <a:pt x="7607" y="2705"/>
                    <a:pt x="7666" y="2240"/>
                    <a:pt x="7924" y="1761"/>
                  </a:cubicBezTo>
                  <a:cubicBezTo>
                    <a:pt x="8144" y="1368"/>
                    <a:pt x="8428" y="974"/>
                    <a:pt x="8419" y="500"/>
                  </a:cubicBezTo>
                  <a:cubicBezTo>
                    <a:pt x="8419" y="348"/>
                    <a:pt x="8377" y="187"/>
                    <a:pt x="8259" y="90"/>
                  </a:cubicBezTo>
                  <a:cubicBezTo>
                    <a:pt x="8237" y="73"/>
                    <a:pt x="8212" y="56"/>
                    <a:pt x="8187" y="43"/>
                  </a:cubicBezTo>
                  <a:cubicBezTo>
                    <a:pt x="8126" y="13"/>
                    <a:pt x="8059" y="1"/>
                    <a:pt x="79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9"/>
            <p:cNvSpPr/>
            <p:nvPr/>
          </p:nvSpPr>
          <p:spPr>
            <a:xfrm>
              <a:off x="5070643" y="1537663"/>
              <a:ext cx="158220" cy="230021"/>
            </a:xfrm>
            <a:custGeom>
              <a:rect b="b" l="l" r="r" t="t"/>
              <a:pathLst>
                <a:path extrusionOk="0" h="3688" w="2537">
                  <a:moveTo>
                    <a:pt x="2189" y="1"/>
                  </a:moveTo>
                  <a:cubicBezTo>
                    <a:pt x="1558" y="458"/>
                    <a:pt x="987" y="995"/>
                    <a:pt x="496" y="1605"/>
                  </a:cubicBezTo>
                  <a:cubicBezTo>
                    <a:pt x="98" y="2096"/>
                    <a:pt x="1" y="2312"/>
                    <a:pt x="386" y="2841"/>
                  </a:cubicBezTo>
                  <a:cubicBezTo>
                    <a:pt x="627" y="3171"/>
                    <a:pt x="923" y="3459"/>
                    <a:pt x="1266" y="3687"/>
                  </a:cubicBezTo>
                  <a:cubicBezTo>
                    <a:pt x="1503" y="3399"/>
                    <a:pt x="1685" y="3078"/>
                    <a:pt x="1575" y="2709"/>
                  </a:cubicBezTo>
                  <a:cubicBezTo>
                    <a:pt x="1575" y="2591"/>
                    <a:pt x="1334" y="2591"/>
                    <a:pt x="1152" y="2591"/>
                  </a:cubicBezTo>
                  <a:cubicBezTo>
                    <a:pt x="1453" y="2409"/>
                    <a:pt x="1876" y="2227"/>
                    <a:pt x="1694" y="1867"/>
                  </a:cubicBezTo>
                  <a:cubicBezTo>
                    <a:pt x="1690" y="1770"/>
                    <a:pt x="1609" y="1694"/>
                    <a:pt x="1512" y="1685"/>
                  </a:cubicBezTo>
                  <a:cubicBezTo>
                    <a:pt x="1416" y="1685"/>
                    <a:pt x="1318" y="1765"/>
                    <a:pt x="1222" y="1765"/>
                  </a:cubicBezTo>
                  <a:cubicBezTo>
                    <a:pt x="1198" y="1765"/>
                    <a:pt x="1175" y="1760"/>
                    <a:pt x="1152" y="1749"/>
                  </a:cubicBezTo>
                  <a:cubicBezTo>
                    <a:pt x="1694" y="1325"/>
                    <a:pt x="2536" y="902"/>
                    <a:pt x="2358" y="301"/>
                  </a:cubicBezTo>
                  <a:cubicBezTo>
                    <a:pt x="2329" y="187"/>
                    <a:pt x="2274" y="81"/>
                    <a:pt x="2189"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9"/>
            <p:cNvSpPr/>
            <p:nvPr/>
          </p:nvSpPr>
          <p:spPr>
            <a:xfrm>
              <a:off x="5142737" y="1498370"/>
              <a:ext cx="156599" cy="283783"/>
            </a:xfrm>
            <a:custGeom>
              <a:rect b="b" l="l" r="r" t="t"/>
              <a:pathLst>
                <a:path extrusionOk="0" h="4550" w="2511">
                  <a:moveTo>
                    <a:pt x="2184" y="0"/>
                  </a:moveTo>
                  <a:cubicBezTo>
                    <a:pt x="2045" y="4"/>
                    <a:pt x="1913" y="72"/>
                    <a:pt x="1791" y="144"/>
                  </a:cubicBezTo>
                  <a:cubicBezTo>
                    <a:pt x="1532" y="292"/>
                    <a:pt x="1278" y="457"/>
                    <a:pt x="1037" y="631"/>
                  </a:cubicBezTo>
                  <a:cubicBezTo>
                    <a:pt x="1122" y="711"/>
                    <a:pt x="1177" y="817"/>
                    <a:pt x="1202" y="931"/>
                  </a:cubicBezTo>
                  <a:cubicBezTo>
                    <a:pt x="1384" y="1532"/>
                    <a:pt x="542" y="1955"/>
                    <a:pt x="0" y="2379"/>
                  </a:cubicBezTo>
                  <a:cubicBezTo>
                    <a:pt x="23" y="2390"/>
                    <a:pt x="47" y="2395"/>
                    <a:pt x="70" y="2395"/>
                  </a:cubicBezTo>
                  <a:cubicBezTo>
                    <a:pt x="166" y="2395"/>
                    <a:pt x="265" y="2315"/>
                    <a:pt x="360" y="2315"/>
                  </a:cubicBezTo>
                  <a:cubicBezTo>
                    <a:pt x="457" y="2324"/>
                    <a:pt x="534" y="2400"/>
                    <a:pt x="542" y="2497"/>
                  </a:cubicBezTo>
                  <a:cubicBezTo>
                    <a:pt x="720" y="2857"/>
                    <a:pt x="301" y="3039"/>
                    <a:pt x="0" y="3221"/>
                  </a:cubicBezTo>
                  <a:cubicBezTo>
                    <a:pt x="178" y="3221"/>
                    <a:pt x="424" y="3221"/>
                    <a:pt x="424" y="3339"/>
                  </a:cubicBezTo>
                  <a:cubicBezTo>
                    <a:pt x="534" y="3708"/>
                    <a:pt x="352" y="4029"/>
                    <a:pt x="115" y="4317"/>
                  </a:cubicBezTo>
                  <a:cubicBezTo>
                    <a:pt x="174" y="4360"/>
                    <a:pt x="233" y="4398"/>
                    <a:pt x="292" y="4431"/>
                  </a:cubicBezTo>
                  <a:cubicBezTo>
                    <a:pt x="405" y="4492"/>
                    <a:pt x="533" y="4549"/>
                    <a:pt x="658" y="4549"/>
                  </a:cubicBezTo>
                  <a:cubicBezTo>
                    <a:pt x="706" y="4549"/>
                    <a:pt x="754" y="4540"/>
                    <a:pt x="800" y="4520"/>
                  </a:cubicBezTo>
                  <a:cubicBezTo>
                    <a:pt x="948" y="4453"/>
                    <a:pt x="1020" y="4283"/>
                    <a:pt x="1080" y="4131"/>
                  </a:cubicBezTo>
                  <a:cubicBezTo>
                    <a:pt x="1537" y="2908"/>
                    <a:pt x="1998" y="1685"/>
                    <a:pt x="2459" y="466"/>
                  </a:cubicBezTo>
                  <a:cubicBezTo>
                    <a:pt x="2497" y="389"/>
                    <a:pt x="2510" y="305"/>
                    <a:pt x="2502" y="220"/>
                  </a:cubicBezTo>
                  <a:cubicBezTo>
                    <a:pt x="2472" y="85"/>
                    <a:pt x="2320" y="0"/>
                    <a:pt x="218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9"/>
            <p:cNvSpPr/>
            <p:nvPr/>
          </p:nvSpPr>
          <p:spPr>
            <a:xfrm>
              <a:off x="4101955" y="1402551"/>
              <a:ext cx="525591" cy="533885"/>
            </a:xfrm>
            <a:custGeom>
              <a:rect b="b" l="l" r="r" t="t"/>
              <a:pathLst>
                <a:path extrusionOk="0" h="8561" w="8428">
                  <a:moveTo>
                    <a:pt x="440" y="1"/>
                  </a:moveTo>
                  <a:cubicBezTo>
                    <a:pt x="371" y="1"/>
                    <a:pt x="306" y="13"/>
                    <a:pt x="246" y="43"/>
                  </a:cubicBezTo>
                  <a:cubicBezTo>
                    <a:pt x="216" y="56"/>
                    <a:pt x="191" y="73"/>
                    <a:pt x="170" y="90"/>
                  </a:cubicBezTo>
                  <a:cubicBezTo>
                    <a:pt x="55" y="187"/>
                    <a:pt x="9" y="348"/>
                    <a:pt x="9" y="500"/>
                  </a:cubicBezTo>
                  <a:cubicBezTo>
                    <a:pt x="0" y="974"/>
                    <a:pt x="288" y="1368"/>
                    <a:pt x="504" y="1761"/>
                  </a:cubicBezTo>
                  <a:cubicBezTo>
                    <a:pt x="762" y="2240"/>
                    <a:pt x="822" y="2705"/>
                    <a:pt x="961" y="3217"/>
                  </a:cubicBezTo>
                  <a:cubicBezTo>
                    <a:pt x="1329" y="4572"/>
                    <a:pt x="1778" y="5905"/>
                    <a:pt x="2299" y="7213"/>
                  </a:cubicBezTo>
                  <a:cubicBezTo>
                    <a:pt x="2502" y="7716"/>
                    <a:pt x="2756" y="8258"/>
                    <a:pt x="3255" y="8470"/>
                  </a:cubicBezTo>
                  <a:cubicBezTo>
                    <a:pt x="3405" y="8533"/>
                    <a:pt x="3559" y="8560"/>
                    <a:pt x="3714" y="8560"/>
                  </a:cubicBezTo>
                  <a:cubicBezTo>
                    <a:pt x="4184" y="8560"/>
                    <a:pt x="4669" y="8314"/>
                    <a:pt x="5092" y="8072"/>
                  </a:cubicBezTo>
                  <a:cubicBezTo>
                    <a:pt x="6243" y="7412"/>
                    <a:pt x="8427" y="6100"/>
                    <a:pt x="7213" y="4568"/>
                  </a:cubicBezTo>
                  <a:cubicBezTo>
                    <a:pt x="6396" y="3543"/>
                    <a:pt x="5295" y="2951"/>
                    <a:pt x="4313" y="2121"/>
                  </a:cubicBezTo>
                  <a:cubicBezTo>
                    <a:pt x="3323" y="1279"/>
                    <a:pt x="2104" y="678"/>
                    <a:pt x="915" y="132"/>
                  </a:cubicBezTo>
                  <a:cubicBezTo>
                    <a:pt x="768" y="64"/>
                    <a:pt x="597" y="1"/>
                    <a:pt x="44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9"/>
            <p:cNvSpPr/>
            <p:nvPr/>
          </p:nvSpPr>
          <p:spPr>
            <a:xfrm>
              <a:off x="4264034" y="1537688"/>
              <a:ext cx="158151" cy="229993"/>
            </a:xfrm>
            <a:custGeom>
              <a:rect b="b" l="l" r="r" t="t"/>
              <a:pathLst>
                <a:path extrusionOk="0" h="3688" w="2536">
                  <a:moveTo>
                    <a:pt x="347" y="1"/>
                  </a:moveTo>
                  <a:cubicBezTo>
                    <a:pt x="263" y="81"/>
                    <a:pt x="208" y="187"/>
                    <a:pt x="182" y="301"/>
                  </a:cubicBezTo>
                  <a:cubicBezTo>
                    <a:pt x="0" y="902"/>
                    <a:pt x="842" y="1325"/>
                    <a:pt x="1384" y="1749"/>
                  </a:cubicBezTo>
                  <a:cubicBezTo>
                    <a:pt x="1361" y="1760"/>
                    <a:pt x="1338" y="1765"/>
                    <a:pt x="1315" y="1765"/>
                  </a:cubicBezTo>
                  <a:cubicBezTo>
                    <a:pt x="1218" y="1765"/>
                    <a:pt x="1120" y="1685"/>
                    <a:pt x="1024" y="1685"/>
                  </a:cubicBezTo>
                  <a:cubicBezTo>
                    <a:pt x="927" y="1694"/>
                    <a:pt x="851" y="1770"/>
                    <a:pt x="842" y="1867"/>
                  </a:cubicBezTo>
                  <a:cubicBezTo>
                    <a:pt x="665" y="2227"/>
                    <a:pt x="1084" y="2409"/>
                    <a:pt x="1384" y="2591"/>
                  </a:cubicBezTo>
                  <a:cubicBezTo>
                    <a:pt x="1202" y="2591"/>
                    <a:pt x="961" y="2591"/>
                    <a:pt x="961" y="2709"/>
                  </a:cubicBezTo>
                  <a:cubicBezTo>
                    <a:pt x="851" y="3078"/>
                    <a:pt x="1033" y="3399"/>
                    <a:pt x="1274" y="3687"/>
                  </a:cubicBezTo>
                  <a:cubicBezTo>
                    <a:pt x="1613" y="3459"/>
                    <a:pt x="1913" y="3171"/>
                    <a:pt x="2150" y="2841"/>
                  </a:cubicBezTo>
                  <a:cubicBezTo>
                    <a:pt x="2535" y="2312"/>
                    <a:pt x="2438" y="2096"/>
                    <a:pt x="2040" y="1605"/>
                  </a:cubicBezTo>
                  <a:cubicBezTo>
                    <a:pt x="1549" y="995"/>
                    <a:pt x="982" y="458"/>
                    <a:pt x="347"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9"/>
            <p:cNvSpPr/>
            <p:nvPr/>
          </p:nvSpPr>
          <p:spPr>
            <a:xfrm>
              <a:off x="4193814" y="1498400"/>
              <a:ext cx="156592" cy="283749"/>
            </a:xfrm>
            <a:custGeom>
              <a:rect b="b" l="l" r="r" t="t"/>
              <a:pathLst>
                <a:path extrusionOk="0" h="4550" w="2511">
                  <a:moveTo>
                    <a:pt x="326" y="0"/>
                  </a:moveTo>
                  <a:cubicBezTo>
                    <a:pt x="187" y="0"/>
                    <a:pt x="34" y="85"/>
                    <a:pt x="9" y="220"/>
                  </a:cubicBezTo>
                  <a:cubicBezTo>
                    <a:pt x="0" y="305"/>
                    <a:pt x="13" y="389"/>
                    <a:pt x="47" y="466"/>
                  </a:cubicBezTo>
                  <a:cubicBezTo>
                    <a:pt x="508" y="1685"/>
                    <a:pt x="970" y="2908"/>
                    <a:pt x="1431" y="4131"/>
                  </a:cubicBezTo>
                  <a:cubicBezTo>
                    <a:pt x="1490" y="4283"/>
                    <a:pt x="1562" y="4453"/>
                    <a:pt x="1710" y="4520"/>
                  </a:cubicBezTo>
                  <a:cubicBezTo>
                    <a:pt x="1755" y="4540"/>
                    <a:pt x="1803" y="4549"/>
                    <a:pt x="1851" y="4549"/>
                  </a:cubicBezTo>
                  <a:cubicBezTo>
                    <a:pt x="1975" y="4549"/>
                    <a:pt x="2104" y="4492"/>
                    <a:pt x="2214" y="4431"/>
                  </a:cubicBezTo>
                  <a:cubicBezTo>
                    <a:pt x="2277" y="4398"/>
                    <a:pt x="2337" y="4360"/>
                    <a:pt x="2396" y="4317"/>
                  </a:cubicBezTo>
                  <a:cubicBezTo>
                    <a:pt x="2155" y="4029"/>
                    <a:pt x="1977" y="3708"/>
                    <a:pt x="2087" y="3339"/>
                  </a:cubicBezTo>
                  <a:cubicBezTo>
                    <a:pt x="2087" y="3221"/>
                    <a:pt x="2328" y="3221"/>
                    <a:pt x="2510" y="3221"/>
                  </a:cubicBezTo>
                  <a:cubicBezTo>
                    <a:pt x="2210" y="3039"/>
                    <a:pt x="1786" y="2857"/>
                    <a:pt x="1968" y="2497"/>
                  </a:cubicBezTo>
                  <a:cubicBezTo>
                    <a:pt x="1973" y="2400"/>
                    <a:pt x="2049" y="2324"/>
                    <a:pt x="2146" y="2315"/>
                  </a:cubicBezTo>
                  <a:cubicBezTo>
                    <a:pt x="2245" y="2315"/>
                    <a:pt x="2341" y="2395"/>
                    <a:pt x="2439" y="2395"/>
                  </a:cubicBezTo>
                  <a:cubicBezTo>
                    <a:pt x="2463" y="2395"/>
                    <a:pt x="2486" y="2390"/>
                    <a:pt x="2510" y="2379"/>
                  </a:cubicBezTo>
                  <a:cubicBezTo>
                    <a:pt x="1968" y="1955"/>
                    <a:pt x="1126" y="1532"/>
                    <a:pt x="1304" y="931"/>
                  </a:cubicBezTo>
                  <a:cubicBezTo>
                    <a:pt x="1329" y="817"/>
                    <a:pt x="1389" y="711"/>
                    <a:pt x="1473" y="631"/>
                  </a:cubicBezTo>
                  <a:cubicBezTo>
                    <a:pt x="1228" y="457"/>
                    <a:pt x="978" y="292"/>
                    <a:pt x="720" y="144"/>
                  </a:cubicBezTo>
                  <a:cubicBezTo>
                    <a:pt x="597" y="72"/>
                    <a:pt x="470" y="4"/>
                    <a:pt x="326"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9"/>
            <p:cNvSpPr/>
            <p:nvPr/>
          </p:nvSpPr>
          <p:spPr>
            <a:xfrm>
              <a:off x="3908177" y="1603817"/>
              <a:ext cx="1682467" cy="1245453"/>
            </a:xfrm>
            <a:custGeom>
              <a:rect b="b" l="l" r="r" t="t"/>
              <a:pathLst>
                <a:path extrusionOk="0" h="16387" w="22137">
                  <a:moveTo>
                    <a:pt x="11069" y="1"/>
                  </a:moveTo>
                  <a:cubicBezTo>
                    <a:pt x="10099" y="1"/>
                    <a:pt x="9130" y="156"/>
                    <a:pt x="8245" y="467"/>
                  </a:cubicBezTo>
                  <a:cubicBezTo>
                    <a:pt x="6916" y="933"/>
                    <a:pt x="5719" y="1796"/>
                    <a:pt x="4889" y="2939"/>
                  </a:cubicBezTo>
                  <a:cubicBezTo>
                    <a:pt x="3958" y="4217"/>
                    <a:pt x="3492" y="5779"/>
                    <a:pt x="2637" y="7116"/>
                  </a:cubicBezTo>
                  <a:cubicBezTo>
                    <a:pt x="2091" y="7976"/>
                    <a:pt x="1393" y="8725"/>
                    <a:pt x="576" y="9334"/>
                  </a:cubicBezTo>
                  <a:cubicBezTo>
                    <a:pt x="403" y="9465"/>
                    <a:pt x="216" y="9592"/>
                    <a:pt x="111" y="9779"/>
                  </a:cubicBezTo>
                  <a:cubicBezTo>
                    <a:pt x="5" y="9969"/>
                    <a:pt x="0" y="10236"/>
                    <a:pt x="166" y="10375"/>
                  </a:cubicBezTo>
                  <a:cubicBezTo>
                    <a:pt x="265" y="10462"/>
                    <a:pt x="401" y="10480"/>
                    <a:pt x="534" y="10480"/>
                  </a:cubicBezTo>
                  <a:cubicBezTo>
                    <a:pt x="571" y="10480"/>
                    <a:pt x="608" y="10479"/>
                    <a:pt x="644" y="10477"/>
                  </a:cubicBezTo>
                  <a:cubicBezTo>
                    <a:pt x="1152" y="10447"/>
                    <a:pt x="1651" y="10371"/>
                    <a:pt x="2146" y="10244"/>
                  </a:cubicBezTo>
                  <a:lnTo>
                    <a:pt x="2146" y="10244"/>
                  </a:lnTo>
                  <a:cubicBezTo>
                    <a:pt x="1850" y="10591"/>
                    <a:pt x="1605" y="10972"/>
                    <a:pt x="1406" y="11379"/>
                  </a:cubicBezTo>
                  <a:cubicBezTo>
                    <a:pt x="1329" y="11535"/>
                    <a:pt x="1258" y="11717"/>
                    <a:pt x="1325" y="11878"/>
                  </a:cubicBezTo>
                  <a:cubicBezTo>
                    <a:pt x="1394" y="12037"/>
                    <a:pt x="1555" y="12098"/>
                    <a:pt x="1732" y="12098"/>
                  </a:cubicBezTo>
                  <a:cubicBezTo>
                    <a:pt x="1871" y="12098"/>
                    <a:pt x="2020" y="12061"/>
                    <a:pt x="2142" y="12005"/>
                  </a:cubicBezTo>
                  <a:cubicBezTo>
                    <a:pt x="2350" y="11910"/>
                    <a:pt x="2579" y="11785"/>
                    <a:pt x="2796" y="11785"/>
                  </a:cubicBezTo>
                  <a:cubicBezTo>
                    <a:pt x="2871" y="11785"/>
                    <a:pt x="2944" y="11800"/>
                    <a:pt x="3014" y="11836"/>
                  </a:cubicBezTo>
                  <a:cubicBezTo>
                    <a:pt x="2625" y="12047"/>
                    <a:pt x="2544" y="12669"/>
                    <a:pt x="2874" y="12974"/>
                  </a:cubicBezTo>
                  <a:cubicBezTo>
                    <a:pt x="2998" y="13090"/>
                    <a:pt x="3164" y="13144"/>
                    <a:pt x="3332" y="13144"/>
                  </a:cubicBezTo>
                  <a:cubicBezTo>
                    <a:pt x="3606" y="13144"/>
                    <a:pt x="3885" y="13001"/>
                    <a:pt x="4000" y="12750"/>
                  </a:cubicBezTo>
                  <a:lnTo>
                    <a:pt x="4000" y="12750"/>
                  </a:lnTo>
                  <a:cubicBezTo>
                    <a:pt x="3954" y="13131"/>
                    <a:pt x="3932" y="13554"/>
                    <a:pt x="4174" y="13855"/>
                  </a:cubicBezTo>
                  <a:cubicBezTo>
                    <a:pt x="4285" y="13996"/>
                    <a:pt x="4476" y="14070"/>
                    <a:pt x="4656" y="14070"/>
                  </a:cubicBezTo>
                  <a:cubicBezTo>
                    <a:pt x="4858" y="14070"/>
                    <a:pt x="5045" y="13977"/>
                    <a:pt x="5092" y="13783"/>
                  </a:cubicBezTo>
                  <a:cubicBezTo>
                    <a:pt x="5240" y="14138"/>
                    <a:pt x="5405" y="14515"/>
                    <a:pt x="5714" y="14748"/>
                  </a:cubicBezTo>
                  <a:cubicBezTo>
                    <a:pt x="5861" y="14858"/>
                    <a:pt x="6052" y="14919"/>
                    <a:pt x="6236" y="14919"/>
                  </a:cubicBezTo>
                  <a:cubicBezTo>
                    <a:pt x="6442" y="14919"/>
                    <a:pt x="6638" y="14843"/>
                    <a:pt x="6751" y="14676"/>
                  </a:cubicBezTo>
                  <a:cubicBezTo>
                    <a:pt x="6851" y="15189"/>
                    <a:pt x="7295" y="15509"/>
                    <a:pt x="7762" y="15509"/>
                  </a:cubicBezTo>
                  <a:cubicBezTo>
                    <a:pt x="7972" y="15509"/>
                    <a:pt x="8187" y="15444"/>
                    <a:pt x="8377" y="15302"/>
                  </a:cubicBezTo>
                  <a:cubicBezTo>
                    <a:pt x="8517" y="15733"/>
                    <a:pt x="8910" y="15984"/>
                    <a:pt x="9315" y="15984"/>
                  </a:cubicBezTo>
                  <a:cubicBezTo>
                    <a:pt x="9524" y="15984"/>
                    <a:pt x="9735" y="15918"/>
                    <a:pt x="9917" y="15776"/>
                  </a:cubicBezTo>
                  <a:cubicBezTo>
                    <a:pt x="10108" y="16047"/>
                    <a:pt x="10383" y="16250"/>
                    <a:pt x="10700" y="16352"/>
                  </a:cubicBezTo>
                  <a:cubicBezTo>
                    <a:pt x="10821" y="16375"/>
                    <a:pt x="10943" y="16387"/>
                    <a:pt x="11064" y="16387"/>
                  </a:cubicBezTo>
                  <a:cubicBezTo>
                    <a:pt x="11186" y="16387"/>
                    <a:pt x="11308" y="16375"/>
                    <a:pt x="11428" y="16352"/>
                  </a:cubicBezTo>
                  <a:cubicBezTo>
                    <a:pt x="11746" y="16250"/>
                    <a:pt x="12021" y="16047"/>
                    <a:pt x="12211" y="15776"/>
                  </a:cubicBezTo>
                  <a:cubicBezTo>
                    <a:pt x="12394" y="15918"/>
                    <a:pt x="12605" y="15984"/>
                    <a:pt x="12813" y="15984"/>
                  </a:cubicBezTo>
                  <a:cubicBezTo>
                    <a:pt x="13219" y="15984"/>
                    <a:pt x="13612" y="15733"/>
                    <a:pt x="13752" y="15302"/>
                  </a:cubicBezTo>
                  <a:cubicBezTo>
                    <a:pt x="13941" y="15444"/>
                    <a:pt x="14156" y="15509"/>
                    <a:pt x="14367" y="15509"/>
                  </a:cubicBezTo>
                  <a:cubicBezTo>
                    <a:pt x="14833" y="15509"/>
                    <a:pt x="15278" y="15189"/>
                    <a:pt x="15377" y="14676"/>
                  </a:cubicBezTo>
                  <a:cubicBezTo>
                    <a:pt x="15491" y="14843"/>
                    <a:pt x="15687" y="14919"/>
                    <a:pt x="15892" y="14919"/>
                  </a:cubicBezTo>
                  <a:cubicBezTo>
                    <a:pt x="16077" y="14919"/>
                    <a:pt x="16268" y="14858"/>
                    <a:pt x="16414" y="14748"/>
                  </a:cubicBezTo>
                  <a:cubicBezTo>
                    <a:pt x="16727" y="14515"/>
                    <a:pt x="16888" y="14138"/>
                    <a:pt x="17036" y="13783"/>
                  </a:cubicBezTo>
                  <a:cubicBezTo>
                    <a:pt x="17086" y="13977"/>
                    <a:pt x="17273" y="14070"/>
                    <a:pt x="17474" y="14070"/>
                  </a:cubicBezTo>
                  <a:cubicBezTo>
                    <a:pt x="17653" y="14070"/>
                    <a:pt x="17843" y="13996"/>
                    <a:pt x="17955" y="13855"/>
                  </a:cubicBezTo>
                  <a:cubicBezTo>
                    <a:pt x="18196" y="13558"/>
                    <a:pt x="18175" y="13131"/>
                    <a:pt x="18128" y="12750"/>
                  </a:cubicBezTo>
                  <a:lnTo>
                    <a:pt x="18128" y="12750"/>
                  </a:lnTo>
                  <a:cubicBezTo>
                    <a:pt x="18244" y="13001"/>
                    <a:pt x="18523" y="13144"/>
                    <a:pt x="18797" y="13144"/>
                  </a:cubicBezTo>
                  <a:cubicBezTo>
                    <a:pt x="18966" y="13144"/>
                    <a:pt x="19133" y="13090"/>
                    <a:pt x="19258" y="12974"/>
                  </a:cubicBezTo>
                  <a:cubicBezTo>
                    <a:pt x="19584" y="12665"/>
                    <a:pt x="19504" y="12047"/>
                    <a:pt x="19115" y="11836"/>
                  </a:cubicBezTo>
                  <a:cubicBezTo>
                    <a:pt x="19185" y="11800"/>
                    <a:pt x="19258" y="11785"/>
                    <a:pt x="19332" y="11785"/>
                  </a:cubicBezTo>
                  <a:cubicBezTo>
                    <a:pt x="19549" y="11785"/>
                    <a:pt x="19778" y="11910"/>
                    <a:pt x="19986" y="12005"/>
                  </a:cubicBezTo>
                  <a:cubicBezTo>
                    <a:pt x="20110" y="12061"/>
                    <a:pt x="20260" y="12099"/>
                    <a:pt x="20399" y="12099"/>
                  </a:cubicBezTo>
                  <a:cubicBezTo>
                    <a:pt x="20575" y="12099"/>
                    <a:pt x="20735" y="12039"/>
                    <a:pt x="20803" y="11878"/>
                  </a:cubicBezTo>
                  <a:cubicBezTo>
                    <a:pt x="20871" y="11721"/>
                    <a:pt x="20803" y="11535"/>
                    <a:pt x="20723" y="11379"/>
                  </a:cubicBezTo>
                  <a:cubicBezTo>
                    <a:pt x="20524" y="10972"/>
                    <a:pt x="20278" y="10591"/>
                    <a:pt x="19982" y="10244"/>
                  </a:cubicBezTo>
                  <a:lnTo>
                    <a:pt x="19982" y="10244"/>
                  </a:lnTo>
                  <a:cubicBezTo>
                    <a:pt x="20473" y="10371"/>
                    <a:pt x="20977" y="10447"/>
                    <a:pt x="21485" y="10477"/>
                  </a:cubicBezTo>
                  <a:cubicBezTo>
                    <a:pt x="21521" y="10479"/>
                    <a:pt x="21557" y="10480"/>
                    <a:pt x="21594" y="10480"/>
                  </a:cubicBezTo>
                  <a:cubicBezTo>
                    <a:pt x="21728" y="10480"/>
                    <a:pt x="21864" y="10462"/>
                    <a:pt x="21963" y="10375"/>
                  </a:cubicBezTo>
                  <a:cubicBezTo>
                    <a:pt x="22137" y="10236"/>
                    <a:pt x="22137" y="9969"/>
                    <a:pt x="22027" y="9779"/>
                  </a:cubicBezTo>
                  <a:cubicBezTo>
                    <a:pt x="21921" y="9592"/>
                    <a:pt x="21734" y="9461"/>
                    <a:pt x="21561" y="9334"/>
                  </a:cubicBezTo>
                  <a:cubicBezTo>
                    <a:pt x="20748" y="8725"/>
                    <a:pt x="20046" y="7976"/>
                    <a:pt x="19500" y="7116"/>
                  </a:cubicBezTo>
                  <a:cubicBezTo>
                    <a:pt x="18649" y="5783"/>
                    <a:pt x="18179" y="4221"/>
                    <a:pt x="17248" y="2939"/>
                  </a:cubicBezTo>
                  <a:cubicBezTo>
                    <a:pt x="16418" y="1796"/>
                    <a:pt x="15225" y="933"/>
                    <a:pt x="13892" y="467"/>
                  </a:cubicBezTo>
                  <a:cubicBezTo>
                    <a:pt x="13007" y="156"/>
                    <a:pt x="12038" y="1"/>
                    <a:pt x="11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9"/>
            <p:cNvSpPr/>
            <p:nvPr/>
          </p:nvSpPr>
          <p:spPr>
            <a:xfrm>
              <a:off x="4583072" y="1447254"/>
              <a:ext cx="343303" cy="223219"/>
            </a:xfrm>
            <a:custGeom>
              <a:rect b="b" l="l" r="r" t="t"/>
              <a:pathLst>
                <a:path extrusionOk="0" h="2937" w="4517">
                  <a:moveTo>
                    <a:pt x="2311" y="0"/>
                  </a:moveTo>
                  <a:cubicBezTo>
                    <a:pt x="1871" y="449"/>
                    <a:pt x="1681" y="1092"/>
                    <a:pt x="1812" y="1710"/>
                  </a:cubicBezTo>
                  <a:cubicBezTo>
                    <a:pt x="1651" y="1554"/>
                    <a:pt x="1630" y="1312"/>
                    <a:pt x="1545" y="1105"/>
                  </a:cubicBezTo>
                  <a:cubicBezTo>
                    <a:pt x="1477" y="943"/>
                    <a:pt x="1315" y="785"/>
                    <a:pt x="1155" y="785"/>
                  </a:cubicBezTo>
                  <a:cubicBezTo>
                    <a:pt x="1115" y="785"/>
                    <a:pt x="1075" y="795"/>
                    <a:pt x="1037" y="817"/>
                  </a:cubicBezTo>
                  <a:cubicBezTo>
                    <a:pt x="855" y="919"/>
                    <a:pt x="885" y="1190"/>
                    <a:pt x="978" y="1376"/>
                  </a:cubicBezTo>
                  <a:cubicBezTo>
                    <a:pt x="1075" y="1558"/>
                    <a:pt x="1219" y="1736"/>
                    <a:pt x="1207" y="1943"/>
                  </a:cubicBezTo>
                  <a:cubicBezTo>
                    <a:pt x="981" y="1714"/>
                    <a:pt x="674" y="1584"/>
                    <a:pt x="353" y="1584"/>
                  </a:cubicBezTo>
                  <a:cubicBezTo>
                    <a:pt x="324" y="1584"/>
                    <a:pt x="296" y="1585"/>
                    <a:pt x="267" y="1588"/>
                  </a:cubicBezTo>
                  <a:cubicBezTo>
                    <a:pt x="182" y="1592"/>
                    <a:pt x="81" y="1617"/>
                    <a:pt x="47" y="1698"/>
                  </a:cubicBezTo>
                  <a:cubicBezTo>
                    <a:pt x="0" y="1803"/>
                    <a:pt x="102" y="1913"/>
                    <a:pt x="195" y="1985"/>
                  </a:cubicBezTo>
                  <a:cubicBezTo>
                    <a:pt x="567" y="2286"/>
                    <a:pt x="944" y="2705"/>
                    <a:pt x="1414" y="2840"/>
                  </a:cubicBezTo>
                  <a:cubicBezTo>
                    <a:pt x="1649" y="2909"/>
                    <a:pt x="1909" y="2937"/>
                    <a:pt x="2175" y="2937"/>
                  </a:cubicBezTo>
                  <a:cubicBezTo>
                    <a:pt x="2632" y="2937"/>
                    <a:pt x="3106" y="2855"/>
                    <a:pt x="3505" y="2756"/>
                  </a:cubicBezTo>
                  <a:cubicBezTo>
                    <a:pt x="3814" y="2675"/>
                    <a:pt x="4135" y="2557"/>
                    <a:pt x="4326" y="2303"/>
                  </a:cubicBezTo>
                  <a:cubicBezTo>
                    <a:pt x="4516" y="2045"/>
                    <a:pt x="4504" y="1621"/>
                    <a:pt x="4233" y="1461"/>
                  </a:cubicBezTo>
                  <a:cubicBezTo>
                    <a:pt x="4155" y="1415"/>
                    <a:pt x="4068" y="1395"/>
                    <a:pt x="3980" y="1395"/>
                  </a:cubicBezTo>
                  <a:cubicBezTo>
                    <a:pt x="3880" y="1395"/>
                    <a:pt x="3779" y="1420"/>
                    <a:pt x="3687" y="1461"/>
                  </a:cubicBezTo>
                  <a:cubicBezTo>
                    <a:pt x="3518" y="1537"/>
                    <a:pt x="3378" y="1668"/>
                    <a:pt x="3242" y="1799"/>
                  </a:cubicBezTo>
                  <a:cubicBezTo>
                    <a:pt x="3416" y="1482"/>
                    <a:pt x="3522" y="1130"/>
                    <a:pt x="3551" y="771"/>
                  </a:cubicBezTo>
                  <a:cubicBezTo>
                    <a:pt x="3556" y="682"/>
                    <a:pt x="3551" y="576"/>
                    <a:pt x="3479" y="525"/>
                  </a:cubicBezTo>
                  <a:cubicBezTo>
                    <a:pt x="3452" y="505"/>
                    <a:pt x="3423" y="497"/>
                    <a:pt x="3393" y="497"/>
                  </a:cubicBezTo>
                  <a:cubicBezTo>
                    <a:pt x="3302" y="497"/>
                    <a:pt x="3204" y="576"/>
                    <a:pt x="3137" y="652"/>
                  </a:cubicBezTo>
                  <a:cubicBezTo>
                    <a:pt x="2861" y="974"/>
                    <a:pt x="2629" y="1325"/>
                    <a:pt x="2442" y="1702"/>
                  </a:cubicBezTo>
                  <a:cubicBezTo>
                    <a:pt x="2616" y="1139"/>
                    <a:pt x="2569" y="529"/>
                    <a:pt x="23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9"/>
            <p:cNvSpPr/>
            <p:nvPr/>
          </p:nvSpPr>
          <p:spPr>
            <a:xfrm>
              <a:off x="4277774" y="1802714"/>
              <a:ext cx="899186" cy="604676"/>
            </a:xfrm>
            <a:custGeom>
              <a:rect b="b" l="l" r="r" t="t"/>
              <a:pathLst>
                <a:path extrusionOk="0" h="7956" w="11831">
                  <a:moveTo>
                    <a:pt x="9446" y="0"/>
                  </a:moveTo>
                  <a:cubicBezTo>
                    <a:pt x="9009" y="0"/>
                    <a:pt x="8571" y="112"/>
                    <a:pt x="8182" y="313"/>
                  </a:cubicBezTo>
                  <a:cubicBezTo>
                    <a:pt x="7617" y="606"/>
                    <a:pt x="7007" y="1246"/>
                    <a:pt x="6325" y="1246"/>
                  </a:cubicBezTo>
                  <a:cubicBezTo>
                    <a:pt x="6277" y="1246"/>
                    <a:pt x="6229" y="1243"/>
                    <a:pt x="6180" y="1236"/>
                  </a:cubicBezTo>
                  <a:cubicBezTo>
                    <a:pt x="5444" y="1135"/>
                    <a:pt x="4745" y="576"/>
                    <a:pt x="4000" y="402"/>
                  </a:cubicBezTo>
                  <a:cubicBezTo>
                    <a:pt x="3682" y="328"/>
                    <a:pt x="3352" y="286"/>
                    <a:pt x="3023" y="286"/>
                  </a:cubicBezTo>
                  <a:cubicBezTo>
                    <a:pt x="2543" y="286"/>
                    <a:pt x="2068" y="377"/>
                    <a:pt x="1643" y="593"/>
                  </a:cubicBezTo>
                  <a:cubicBezTo>
                    <a:pt x="589" y="1122"/>
                    <a:pt x="1" y="2362"/>
                    <a:pt x="90" y="3539"/>
                  </a:cubicBezTo>
                  <a:cubicBezTo>
                    <a:pt x="178" y="4711"/>
                    <a:pt x="873" y="5790"/>
                    <a:pt x="1804" y="6510"/>
                  </a:cubicBezTo>
                  <a:cubicBezTo>
                    <a:pt x="2731" y="7234"/>
                    <a:pt x="3882" y="7627"/>
                    <a:pt x="5042" y="7826"/>
                  </a:cubicBezTo>
                  <a:cubicBezTo>
                    <a:pt x="5515" y="7908"/>
                    <a:pt x="6002" y="7955"/>
                    <a:pt x="6487" y="7955"/>
                  </a:cubicBezTo>
                  <a:cubicBezTo>
                    <a:pt x="7538" y="7955"/>
                    <a:pt x="8578" y="7731"/>
                    <a:pt x="9435" y="7141"/>
                  </a:cubicBezTo>
                  <a:cubicBezTo>
                    <a:pt x="10637" y="6307"/>
                    <a:pt x="11297" y="4876"/>
                    <a:pt x="11602" y="3441"/>
                  </a:cubicBezTo>
                  <a:cubicBezTo>
                    <a:pt x="11759" y="2713"/>
                    <a:pt x="11831" y="1926"/>
                    <a:pt x="11513" y="1253"/>
                  </a:cubicBezTo>
                  <a:cubicBezTo>
                    <a:pt x="11238" y="669"/>
                    <a:pt x="10679" y="237"/>
                    <a:pt x="10057" y="76"/>
                  </a:cubicBezTo>
                  <a:cubicBezTo>
                    <a:pt x="9857" y="25"/>
                    <a:pt x="9651" y="0"/>
                    <a:pt x="9446"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9"/>
            <p:cNvSpPr/>
            <p:nvPr/>
          </p:nvSpPr>
          <p:spPr>
            <a:xfrm>
              <a:off x="4639314" y="2272024"/>
              <a:ext cx="225955" cy="140985"/>
            </a:xfrm>
            <a:custGeom>
              <a:rect b="b" l="l" r="r" t="t"/>
              <a:pathLst>
                <a:path extrusionOk="0" h="1855" w="2973">
                  <a:moveTo>
                    <a:pt x="1485" y="1"/>
                  </a:moveTo>
                  <a:cubicBezTo>
                    <a:pt x="1387" y="1"/>
                    <a:pt x="1296" y="4"/>
                    <a:pt x="1216" y="9"/>
                  </a:cubicBezTo>
                  <a:cubicBezTo>
                    <a:pt x="860" y="30"/>
                    <a:pt x="500" y="161"/>
                    <a:pt x="276" y="436"/>
                  </a:cubicBezTo>
                  <a:cubicBezTo>
                    <a:pt x="52" y="707"/>
                    <a:pt x="1" y="1139"/>
                    <a:pt x="221" y="1414"/>
                  </a:cubicBezTo>
                  <a:cubicBezTo>
                    <a:pt x="382" y="1613"/>
                    <a:pt x="644" y="1702"/>
                    <a:pt x="894" y="1761"/>
                  </a:cubicBezTo>
                  <a:cubicBezTo>
                    <a:pt x="1133" y="1824"/>
                    <a:pt x="1380" y="1855"/>
                    <a:pt x="1629" y="1855"/>
                  </a:cubicBezTo>
                  <a:cubicBezTo>
                    <a:pt x="1685" y="1855"/>
                    <a:pt x="1740" y="1853"/>
                    <a:pt x="1796" y="1850"/>
                  </a:cubicBezTo>
                  <a:cubicBezTo>
                    <a:pt x="2096" y="1825"/>
                    <a:pt x="2397" y="1719"/>
                    <a:pt x="2621" y="1512"/>
                  </a:cubicBezTo>
                  <a:cubicBezTo>
                    <a:pt x="2841" y="1304"/>
                    <a:pt x="2972" y="991"/>
                    <a:pt x="2917" y="695"/>
                  </a:cubicBezTo>
                  <a:cubicBezTo>
                    <a:pt x="2816" y="114"/>
                    <a:pt x="2046" y="1"/>
                    <a:pt x="1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9"/>
            <p:cNvSpPr/>
            <p:nvPr/>
          </p:nvSpPr>
          <p:spPr>
            <a:xfrm>
              <a:off x="4915048" y="2122757"/>
              <a:ext cx="235152" cy="158769"/>
            </a:xfrm>
            <a:custGeom>
              <a:rect b="b" l="l" r="r" t="t"/>
              <a:pathLst>
                <a:path extrusionOk="0" h="2089" w="3094">
                  <a:moveTo>
                    <a:pt x="1553" y="1"/>
                  </a:moveTo>
                  <a:cubicBezTo>
                    <a:pt x="616" y="1"/>
                    <a:pt x="1" y="1417"/>
                    <a:pt x="1219" y="1973"/>
                  </a:cubicBezTo>
                  <a:cubicBezTo>
                    <a:pt x="1394" y="2053"/>
                    <a:pt x="1558" y="2088"/>
                    <a:pt x="1708" y="2088"/>
                  </a:cubicBezTo>
                  <a:cubicBezTo>
                    <a:pt x="2711" y="2088"/>
                    <a:pt x="3093" y="506"/>
                    <a:pt x="1896" y="64"/>
                  </a:cubicBezTo>
                  <a:cubicBezTo>
                    <a:pt x="1779" y="21"/>
                    <a:pt x="1664" y="1"/>
                    <a:pt x="155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9"/>
            <p:cNvSpPr/>
            <p:nvPr/>
          </p:nvSpPr>
          <p:spPr>
            <a:xfrm>
              <a:off x="4297230" y="2126025"/>
              <a:ext cx="234164" cy="157933"/>
            </a:xfrm>
            <a:custGeom>
              <a:rect b="b" l="l" r="r" t="t"/>
              <a:pathLst>
                <a:path extrusionOk="0" h="2078" w="3081">
                  <a:moveTo>
                    <a:pt x="1547" y="0"/>
                  </a:moveTo>
                  <a:cubicBezTo>
                    <a:pt x="570" y="0"/>
                    <a:pt x="0" y="1510"/>
                    <a:pt x="1281" y="1993"/>
                  </a:cubicBezTo>
                  <a:cubicBezTo>
                    <a:pt x="1434" y="2051"/>
                    <a:pt x="1578" y="2077"/>
                    <a:pt x="1710" y="2077"/>
                  </a:cubicBezTo>
                  <a:cubicBezTo>
                    <a:pt x="2764" y="2077"/>
                    <a:pt x="3080" y="411"/>
                    <a:pt x="1831" y="42"/>
                  </a:cubicBezTo>
                  <a:cubicBezTo>
                    <a:pt x="1734" y="14"/>
                    <a:pt x="1638" y="0"/>
                    <a:pt x="154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9"/>
            <p:cNvSpPr/>
            <p:nvPr/>
          </p:nvSpPr>
          <p:spPr>
            <a:xfrm>
              <a:off x="4609445" y="2458684"/>
              <a:ext cx="263881" cy="68022"/>
            </a:xfrm>
            <a:custGeom>
              <a:rect b="b" l="l" r="r" t="t"/>
              <a:pathLst>
                <a:path extrusionOk="0" h="895" w="3472">
                  <a:moveTo>
                    <a:pt x="254" y="0"/>
                  </a:moveTo>
                  <a:cubicBezTo>
                    <a:pt x="186" y="0"/>
                    <a:pt x="119" y="32"/>
                    <a:pt x="77" y="92"/>
                  </a:cubicBezTo>
                  <a:cubicBezTo>
                    <a:pt x="0" y="190"/>
                    <a:pt x="22" y="329"/>
                    <a:pt x="123" y="406"/>
                  </a:cubicBezTo>
                  <a:lnTo>
                    <a:pt x="149" y="423"/>
                  </a:lnTo>
                  <a:cubicBezTo>
                    <a:pt x="279" y="509"/>
                    <a:pt x="895" y="895"/>
                    <a:pt x="1729" y="895"/>
                  </a:cubicBezTo>
                  <a:cubicBezTo>
                    <a:pt x="2196" y="895"/>
                    <a:pt x="2732" y="773"/>
                    <a:pt x="3289" y="410"/>
                  </a:cubicBezTo>
                  <a:cubicBezTo>
                    <a:pt x="3471" y="267"/>
                    <a:pt x="3343" y="9"/>
                    <a:pt x="3155" y="9"/>
                  </a:cubicBezTo>
                  <a:cubicBezTo>
                    <a:pt x="3121" y="9"/>
                    <a:pt x="3085" y="18"/>
                    <a:pt x="3048" y="37"/>
                  </a:cubicBezTo>
                  <a:cubicBezTo>
                    <a:pt x="2567" y="351"/>
                    <a:pt x="2109" y="455"/>
                    <a:pt x="1713" y="455"/>
                  </a:cubicBezTo>
                  <a:cubicBezTo>
                    <a:pt x="954" y="455"/>
                    <a:pt x="422" y="71"/>
                    <a:pt x="386" y="46"/>
                  </a:cubicBezTo>
                  <a:cubicBezTo>
                    <a:pt x="346" y="15"/>
                    <a:pt x="300" y="0"/>
                    <a:pt x="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9"/>
            <p:cNvSpPr/>
            <p:nvPr/>
          </p:nvSpPr>
          <p:spPr>
            <a:xfrm>
              <a:off x="4508971" y="2016582"/>
              <a:ext cx="139161" cy="103059"/>
            </a:xfrm>
            <a:custGeom>
              <a:rect b="b" l="l" r="r" t="t"/>
              <a:pathLst>
                <a:path extrusionOk="0" h="1356" w="1831">
                  <a:moveTo>
                    <a:pt x="244" y="1"/>
                  </a:moveTo>
                  <a:cubicBezTo>
                    <a:pt x="122" y="1"/>
                    <a:pt x="0" y="89"/>
                    <a:pt x="19" y="251"/>
                  </a:cubicBezTo>
                  <a:cubicBezTo>
                    <a:pt x="57" y="551"/>
                    <a:pt x="201" y="1000"/>
                    <a:pt x="527" y="1220"/>
                  </a:cubicBezTo>
                  <a:cubicBezTo>
                    <a:pt x="661" y="1309"/>
                    <a:pt x="818" y="1356"/>
                    <a:pt x="976" y="1356"/>
                  </a:cubicBezTo>
                  <a:cubicBezTo>
                    <a:pt x="983" y="1356"/>
                    <a:pt x="990" y="1355"/>
                    <a:pt x="996" y="1355"/>
                  </a:cubicBezTo>
                  <a:cubicBezTo>
                    <a:pt x="1204" y="1355"/>
                    <a:pt x="1399" y="1271"/>
                    <a:pt x="1538" y="1118"/>
                  </a:cubicBezTo>
                  <a:cubicBezTo>
                    <a:pt x="1830" y="801"/>
                    <a:pt x="1809" y="289"/>
                    <a:pt x="1805" y="229"/>
                  </a:cubicBezTo>
                  <a:cubicBezTo>
                    <a:pt x="1801" y="83"/>
                    <a:pt x="1692" y="13"/>
                    <a:pt x="1583" y="13"/>
                  </a:cubicBezTo>
                  <a:cubicBezTo>
                    <a:pt x="1464" y="13"/>
                    <a:pt x="1345" y="96"/>
                    <a:pt x="1360" y="255"/>
                  </a:cubicBezTo>
                  <a:cubicBezTo>
                    <a:pt x="1365" y="352"/>
                    <a:pt x="1352" y="665"/>
                    <a:pt x="1212" y="818"/>
                  </a:cubicBezTo>
                  <a:cubicBezTo>
                    <a:pt x="1153" y="877"/>
                    <a:pt x="1073" y="911"/>
                    <a:pt x="988" y="911"/>
                  </a:cubicBezTo>
                  <a:cubicBezTo>
                    <a:pt x="985" y="911"/>
                    <a:pt x="983" y="911"/>
                    <a:pt x="980" y="911"/>
                  </a:cubicBezTo>
                  <a:cubicBezTo>
                    <a:pt x="551" y="911"/>
                    <a:pt x="463" y="204"/>
                    <a:pt x="463" y="196"/>
                  </a:cubicBezTo>
                  <a:cubicBezTo>
                    <a:pt x="446" y="63"/>
                    <a:pt x="345"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9"/>
            <p:cNvSpPr/>
            <p:nvPr/>
          </p:nvSpPr>
          <p:spPr>
            <a:xfrm>
              <a:off x="4820426" y="2020306"/>
              <a:ext cx="136576" cy="106175"/>
            </a:xfrm>
            <a:custGeom>
              <a:rect b="b" l="l" r="r" t="t"/>
              <a:pathLst>
                <a:path extrusionOk="0" h="1397" w="1797">
                  <a:moveTo>
                    <a:pt x="1558" y="0"/>
                  </a:moveTo>
                  <a:cubicBezTo>
                    <a:pt x="1451" y="0"/>
                    <a:pt x="1344" y="69"/>
                    <a:pt x="1338" y="214"/>
                  </a:cubicBezTo>
                  <a:cubicBezTo>
                    <a:pt x="1338" y="223"/>
                    <a:pt x="1283" y="942"/>
                    <a:pt x="852" y="955"/>
                  </a:cubicBezTo>
                  <a:cubicBezTo>
                    <a:pt x="842" y="956"/>
                    <a:pt x="833" y="956"/>
                    <a:pt x="823" y="956"/>
                  </a:cubicBezTo>
                  <a:cubicBezTo>
                    <a:pt x="748" y="956"/>
                    <a:pt x="676" y="927"/>
                    <a:pt x="623" y="875"/>
                  </a:cubicBezTo>
                  <a:cubicBezTo>
                    <a:pt x="475" y="731"/>
                    <a:pt x="445" y="430"/>
                    <a:pt x="445" y="324"/>
                  </a:cubicBezTo>
                  <a:cubicBezTo>
                    <a:pt x="445" y="175"/>
                    <a:pt x="333" y="100"/>
                    <a:pt x="221" y="100"/>
                  </a:cubicBezTo>
                  <a:cubicBezTo>
                    <a:pt x="110" y="100"/>
                    <a:pt x="1" y="173"/>
                    <a:pt x="1" y="320"/>
                  </a:cubicBezTo>
                  <a:cubicBezTo>
                    <a:pt x="1" y="375"/>
                    <a:pt x="5" y="891"/>
                    <a:pt x="314" y="1192"/>
                  </a:cubicBezTo>
                  <a:cubicBezTo>
                    <a:pt x="344" y="1222"/>
                    <a:pt x="378" y="1251"/>
                    <a:pt x="411" y="1277"/>
                  </a:cubicBezTo>
                  <a:cubicBezTo>
                    <a:pt x="536" y="1354"/>
                    <a:pt x="677" y="1396"/>
                    <a:pt x="824" y="1396"/>
                  </a:cubicBezTo>
                  <a:cubicBezTo>
                    <a:pt x="837" y="1396"/>
                    <a:pt x="851" y="1396"/>
                    <a:pt x="864" y="1395"/>
                  </a:cubicBezTo>
                  <a:cubicBezTo>
                    <a:pt x="1533" y="1374"/>
                    <a:pt x="1757" y="663"/>
                    <a:pt x="1783" y="244"/>
                  </a:cubicBezTo>
                  <a:cubicBezTo>
                    <a:pt x="1796" y="84"/>
                    <a:pt x="1677" y="0"/>
                    <a:pt x="1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 name="Google Shape;834;p39"/>
          <p:cNvGrpSpPr/>
          <p:nvPr/>
        </p:nvGrpSpPr>
        <p:grpSpPr>
          <a:xfrm>
            <a:off x="4481214" y="4792163"/>
            <a:ext cx="639287" cy="670619"/>
            <a:chOff x="4022408" y="3229189"/>
            <a:chExt cx="1446024" cy="1517237"/>
          </a:xfrm>
        </p:grpSpPr>
        <p:sp>
          <p:nvSpPr>
            <p:cNvPr id="835" name="Google Shape;835;p39"/>
            <p:cNvSpPr/>
            <p:nvPr/>
          </p:nvSpPr>
          <p:spPr>
            <a:xfrm>
              <a:off x="4042928" y="3229189"/>
              <a:ext cx="431770" cy="419838"/>
            </a:xfrm>
            <a:custGeom>
              <a:rect b="b" l="l" r="r" t="t"/>
              <a:pathLst>
                <a:path extrusionOk="0" h="5524" w="5681">
                  <a:moveTo>
                    <a:pt x="2404" y="1"/>
                  </a:moveTo>
                  <a:cubicBezTo>
                    <a:pt x="2233" y="1"/>
                    <a:pt x="2064" y="19"/>
                    <a:pt x="1897" y="57"/>
                  </a:cubicBezTo>
                  <a:cubicBezTo>
                    <a:pt x="1008" y="265"/>
                    <a:pt x="318" y="1073"/>
                    <a:pt x="162" y="1975"/>
                  </a:cubicBezTo>
                  <a:cubicBezTo>
                    <a:pt x="1" y="2872"/>
                    <a:pt x="335" y="3820"/>
                    <a:pt x="949" y="4497"/>
                  </a:cubicBezTo>
                  <a:cubicBezTo>
                    <a:pt x="1515" y="5121"/>
                    <a:pt x="2353" y="5524"/>
                    <a:pt x="3187" y="5524"/>
                  </a:cubicBezTo>
                  <a:cubicBezTo>
                    <a:pt x="3407" y="5524"/>
                    <a:pt x="3626" y="5496"/>
                    <a:pt x="3840" y="5437"/>
                  </a:cubicBezTo>
                  <a:cubicBezTo>
                    <a:pt x="4911" y="5141"/>
                    <a:pt x="5579" y="4061"/>
                    <a:pt x="5626" y="2982"/>
                  </a:cubicBezTo>
                  <a:cubicBezTo>
                    <a:pt x="5681" y="1877"/>
                    <a:pt x="4580" y="739"/>
                    <a:pt x="3649" y="299"/>
                  </a:cubicBezTo>
                  <a:cubicBezTo>
                    <a:pt x="3262" y="114"/>
                    <a:pt x="2831" y="1"/>
                    <a:pt x="2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9"/>
            <p:cNvSpPr/>
            <p:nvPr/>
          </p:nvSpPr>
          <p:spPr>
            <a:xfrm>
              <a:off x="4198656" y="3331640"/>
              <a:ext cx="196618" cy="243968"/>
            </a:xfrm>
            <a:custGeom>
              <a:rect b="b" l="l" r="r" t="t"/>
              <a:pathLst>
                <a:path extrusionOk="0" h="3210" w="2587">
                  <a:moveTo>
                    <a:pt x="136" y="0"/>
                  </a:moveTo>
                  <a:lnTo>
                    <a:pt x="136" y="0"/>
                  </a:lnTo>
                  <a:cubicBezTo>
                    <a:pt x="123" y="568"/>
                    <a:pt x="445" y="1092"/>
                    <a:pt x="957" y="1338"/>
                  </a:cubicBezTo>
                  <a:cubicBezTo>
                    <a:pt x="563" y="1363"/>
                    <a:pt x="204" y="1583"/>
                    <a:pt x="0" y="1926"/>
                  </a:cubicBezTo>
                  <a:cubicBezTo>
                    <a:pt x="242" y="2126"/>
                    <a:pt x="544" y="2232"/>
                    <a:pt x="854" y="2232"/>
                  </a:cubicBezTo>
                  <a:cubicBezTo>
                    <a:pt x="874" y="2232"/>
                    <a:pt x="895" y="2232"/>
                    <a:pt x="915" y="2231"/>
                  </a:cubicBezTo>
                  <a:lnTo>
                    <a:pt x="915" y="2231"/>
                  </a:lnTo>
                  <a:cubicBezTo>
                    <a:pt x="737" y="2284"/>
                    <a:pt x="599" y="2473"/>
                    <a:pt x="606" y="2667"/>
                  </a:cubicBezTo>
                  <a:cubicBezTo>
                    <a:pt x="610" y="2904"/>
                    <a:pt x="800" y="3111"/>
                    <a:pt x="1029" y="3179"/>
                  </a:cubicBezTo>
                  <a:cubicBezTo>
                    <a:pt x="1099" y="3200"/>
                    <a:pt x="1171" y="3209"/>
                    <a:pt x="1244" y="3209"/>
                  </a:cubicBezTo>
                  <a:cubicBezTo>
                    <a:pt x="1408" y="3209"/>
                    <a:pt x="1575" y="3160"/>
                    <a:pt x="1719" y="3077"/>
                  </a:cubicBezTo>
                  <a:cubicBezTo>
                    <a:pt x="2045" y="2895"/>
                    <a:pt x="2273" y="2582"/>
                    <a:pt x="2349" y="2214"/>
                  </a:cubicBezTo>
                  <a:cubicBezTo>
                    <a:pt x="2587" y="1003"/>
                    <a:pt x="1198" y="38"/>
                    <a:pt x="13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9"/>
            <p:cNvSpPr/>
            <p:nvPr/>
          </p:nvSpPr>
          <p:spPr>
            <a:xfrm>
              <a:off x="5024414" y="3229189"/>
              <a:ext cx="431466" cy="419838"/>
            </a:xfrm>
            <a:custGeom>
              <a:rect b="b" l="l" r="r" t="t"/>
              <a:pathLst>
                <a:path extrusionOk="0" h="5524" w="5677">
                  <a:moveTo>
                    <a:pt x="3277" y="1"/>
                  </a:moveTo>
                  <a:cubicBezTo>
                    <a:pt x="2850" y="1"/>
                    <a:pt x="2418" y="114"/>
                    <a:pt x="2028" y="299"/>
                  </a:cubicBezTo>
                  <a:cubicBezTo>
                    <a:pt x="1101" y="739"/>
                    <a:pt x="0" y="1877"/>
                    <a:pt x="51" y="2982"/>
                  </a:cubicBezTo>
                  <a:cubicBezTo>
                    <a:pt x="102" y="4061"/>
                    <a:pt x="766" y="5141"/>
                    <a:pt x="1837" y="5437"/>
                  </a:cubicBezTo>
                  <a:cubicBezTo>
                    <a:pt x="2051" y="5496"/>
                    <a:pt x="2271" y="5524"/>
                    <a:pt x="2490" y="5524"/>
                  </a:cubicBezTo>
                  <a:cubicBezTo>
                    <a:pt x="3325" y="5524"/>
                    <a:pt x="4163" y="5121"/>
                    <a:pt x="4732" y="4497"/>
                  </a:cubicBezTo>
                  <a:cubicBezTo>
                    <a:pt x="5346" y="3820"/>
                    <a:pt x="5676" y="2872"/>
                    <a:pt x="5520" y="1975"/>
                  </a:cubicBezTo>
                  <a:cubicBezTo>
                    <a:pt x="5359" y="1073"/>
                    <a:pt x="4673" y="265"/>
                    <a:pt x="3784" y="57"/>
                  </a:cubicBezTo>
                  <a:cubicBezTo>
                    <a:pt x="3618" y="19"/>
                    <a:pt x="3448" y="1"/>
                    <a:pt x="32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9"/>
            <p:cNvSpPr/>
            <p:nvPr/>
          </p:nvSpPr>
          <p:spPr>
            <a:xfrm>
              <a:off x="5103836" y="3331640"/>
              <a:ext cx="196314" cy="243968"/>
            </a:xfrm>
            <a:custGeom>
              <a:rect b="b" l="l" r="r" t="t"/>
              <a:pathLst>
                <a:path extrusionOk="0" h="3210" w="2583">
                  <a:moveTo>
                    <a:pt x="2451" y="0"/>
                  </a:moveTo>
                  <a:lnTo>
                    <a:pt x="2451" y="0"/>
                  </a:lnTo>
                  <a:cubicBezTo>
                    <a:pt x="1389" y="38"/>
                    <a:pt x="1" y="1003"/>
                    <a:pt x="238" y="2214"/>
                  </a:cubicBezTo>
                  <a:cubicBezTo>
                    <a:pt x="314" y="2582"/>
                    <a:pt x="543" y="2895"/>
                    <a:pt x="868" y="3077"/>
                  </a:cubicBezTo>
                  <a:cubicBezTo>
                    <a:pt x="1012" y="3160"/>
                    <a:pt x="1179" y="3209"/>
                    <a:pt x="1344" y="3209"/>
                  </a:cubicBezTo>
                  <a:cubicBezTo>
                    <a:pt x="1416" y="3209"/>
                    <a:pt x="1488" y="3200"/>
                    <a:pt x="1558" y="3179"/>
                  </a:cubicBezTo>
                  <a:cubicBezTo>
                    <a:pt x="1783" y="3111"/>
                    <a:pt x="1977" y="2904"/>
                    <a:pt x="1982" y="2667"/>
                  </a:cubicBezTo>
                  <a:cubicBezTo>
                    <a:pt x="1988" y="2473"/>
                    <a:pt x="1850" y="2284"/>
                    <a:pt x="1672" y="2231"/>
                  </a:cubicBezTo>
                  <a:lnTo>
                    <a:pt x="1672" y="2231"/>
                  </a:lnTo>
                  <a:cubicBezTo>
                    <a:pt x="1693" y="2232"/>
                    <a:pt x="1713" y="2232"/>
                    <a:pt x="1733" y="2232"/>
                  </a:cubicBezTo>
                  <a:cubicBezTo>
                    <a:pt x="2042" y="2232"/>
                    <a:pt x="2341" y="2126"/>
                    <a:pt x="2583" y="1926"/>
                  </a:cubicBezTo>
                  <a:cubicBezTo>
                    <a:pt x="2384" y="1583"/>
                    <a:pt x="2024" y="1363"/>
                    <a:pt x="1630" y="1338"/>
                  </a:cubicBezTo>
                  <a:cubicBezTo>
                    <a:pt x="2142" y="1092"/>
                    <a:pt x="2464" y="568"/>
                    <a:pt x="24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9"/>
            <p:cNvSpPr/>
            <p:nvPr/>
          </p:nvSpPr>
          <p:spPr>
            <a:xfrm>
              <a:off x="4022408" y="3337796"/>
              <a:ext cx="1446024" cy="1408630"/>
            </a:xfrm>
            <a:custGeom>
              <a:rect b="b" l="l" r="r" t="t"/>
              <a:pathLst>
                <a:path extrusionOk="0" h="18534" w="19026">
                  <a:moveTo>
                    <a:pt x="9904" y="1"/>
                  </a:moveTo>
                  <a:cubicBezTo>
                    <a:pt x="8329" y="1"/>
                    <a:pt x="6747" y="520"/>
                    <a:pt x="5371" y="1371"/>
                  </a:cubicBezTo>
                  <a:cubicBezTo>
                    <a:pt x="4097" y="2163"/>
                    <a:pt x="2997" y="3238"/>
                    <a:pt x="2243" y="4448"/>
                  </a:cubicBezTo>
                  <a:cubicBezTo>
                    <a:pt x="0" y="8058"/>
                    <a:pt x="466" y="12977"/>
                    <a:pt x="3475" y="15999"/>
                  </a:cubicBezTo>
                  <a:cubicBezTo>
                    <a:pt x="5094" y="17631"/>
                    <a:pt x="7394" y="18533"/>
                    <a:pt x="9689" y="18533"/>
                  </a:cubicBezTo>
                  <a:cubicBezTo>
                    <a:pt x="10299" y="18533"/>
                    <a:pt x="10908" y="18470"/>
                    <a:pt x="11504" y="18339"/>
                  </a:cubicBezTo>
                  <a:cubicBezTo>
                    <a:pt x="14344" y="17721"/>
                    <a:pt x="16812" y="15622"/>
                    <a:pt x="17916" y="12934"/>
                  </a:cubicBezTo>
                  <a:cubicBezTo>
                    <a:pt x="19025" y="10242"/>
                    <a:pt x="18759" y="7038"/>
                    <a:pt x="17264" y="4541"/>
                  </a:cubicBezTo>
                  <a:cubicBezTo>
                    <a:pt x="16113" y="2620"/>
                    <a:pt x="14259" y="1143"/>
                    <a:pt x="12156" y="385"/>
                  </a:cubicBezTo>
                  <a:cubicBezTo>
                    <a:pt x="11423" y="122"/>
                    <a:pt x="10664" y="1"/>
                    <a:pt x="9904"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9"/>
            <p:cNvSpPr/>
            <p:nvPr/>
          </p:nvSpPr>
          <p:spPr>
            <a:xfrm>
              <a:off x="4206712" y="3541480"/>
              <a:ext cx="552082" cy="688811"/>
            </a:xfrm>
            <a:custGeom>
              <a:rect b="b" l="l" r="r" t="t"/>
              <a:pathLst>
                <a:path extrusionOk="0" h="9063" w="7264">
                  <a:moveTo>
                    <a:pt x="5400" y="1"/>
                  </a:moveTo>
                  <a:cubicBezTo>
                    <a:pt x="5034" y="1"/>
                    <a:pt x="4660" y="114"/>
                    <a:pt x="4351" y="312"/>
                  </a:cubicBezTo>
                  <a:cubicBezTo>
                    <a:pt x="3755" y="689"/>
                    <a:pt x="3357" y="1307"/>
                    <a:pt x="3039" y="1933"/>
                  </a:cubicBezTo>
                  <a:cubicBezTo>
                    <a:pt x="2722" y="2564"/>
                    <a:pt x="2459" y="3224"/>
                    <a:pt x="2040" y="3791"/>
                  </a:cubicBezTo>
                  <a:cubicBezTo>
                    <a:pt x="1482" y="4545"/>
                    <a:pt x="644" y="5125"/>
                    <a:pt x="352" y="6013"/>
                  </a:cubicBezTo>
                  <a:cubicBezTo>
                    <a:pt x="0" y="7080"/>
                    <a:pt x="622" y="8329"/>
                    <a:pt x="1634" y="8811"/>
                  </a:cubicBezTo>
                  <a:cubicBezTo>
                    <a:pt x="1995" y="8982"/>
                    <a:pt x="2387" y="9062"/>
                    <a:pt x="2783" y="9062"/>
                  </a:cubicBezTo>
                  <a:cubicBezTo>
                    <a:pt x="3501" y="9062"/>
                    <a:pt x="4228" y="8798"/>
                    <a:pt x="4787" y="8337"/>
                  </a:cubicBezTo>
                  <a:cubicBezTo>
                    <a:pt x="5625" y="7643"/>
                    <a:pt x="6074" y="6504"/>
                    <a:pt x="6506" y="5527"/>
                  </a:cubicBezTo>
                  <a:cubicBezTo>
                    <a:pt x="7052" y="4295"/>
                    <a:pt x="7263" y="2898"/>
                    <a:pt x="6980" y="1578"/>
                  </a:cubicBezTo>
                  <a:cubicBezTo>
                    <a:pt x="6878" y="1104"/>
                    <a:pt x="6700" y="617"/>
                    <a:pt x="6328" y="312"/>
                  </a:cubicBezTo>
                  <a:cubicBezTo>
                    <a:pt x="6066" y="97"/>
                    <a:pt x="5737" y="1"/>
                    <a:pt x="5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9"/>
            <p:cNvSpPr/>
            <p:nvPr/>
          </p:nvSpPr>
          <p:spPr>
            <a:xfrm>
              <a:off x="4817234" y="3541480"/>
              <a:ext cx="552082" cy="688811"/>
            </a:xfrm>
            <a:custGeom>
              <a:rect b="b" l="l" r="r" t="t"/>
              <a:pathLst>
                <a:path extrusionOk="0" h="9063" w="7264">
                  <a:moveTo>
                    <a:pt x="1864" y="1"/>
                  </a:moveTo>
                  <a:cubicBezTo>
                    <a:pt x="1527" y="1"/>
                    <a:pt x="1198" y="97"/>
                    <a:pt x="936" y="312"/>
                  </a:cubicBezTo>
                  <a:cubicBezTo>
                    <a:pt x="564" y="617"/>
                    <a:pt x="386" y="1104"/>
                    <a:pt x="288" y="1578"/>
                  </a:cubicBezTo>
                  <a:cubicBezTo>
                    <a:pt x="1" y="2898"/>
                    <a:pt x="216" y="4295"/>
                    <a:pt x="758" y="5527"/>
                  </a:cubicBezTo>
                  <a:cubicBezTo>
                    <a:pt x="1190" y="6504"/>
                    <a:pt x="1643" y="7643"/>
                    <a:pt x="2477" y="8337"/>
                  </a:cubicBezTo>
                  <a:cubicBezTo>
                    <a:pt x="3036" y="8798"/>
                    <a:pt x="3763" y="9062"/>
                    <a:pt x="4481" y="9062"/>
                  </a:cubicBezTo>
                  <a:cubicBezTo>
                    <a:pt x="4876" y="9062"/>
                    <a:pt x="5269" y="8982"/>
                    <a:pt x="5630" y="8811"/>
                  </a:cubicBezTo>
                  <a:cubicBezTo>
                    <a:pt x="6641" y="8329"/>
                    <a:pt x="7264" y="7080"/>
                    <a:pt x="6912" y="6013"/>
                  </a:cubicBezTo>
                  <a:cubicBezTo>
                    <a:pt x="6620" y="5125"/>
                    <a:pt x="5782" y="4545"/>
                    <a:pt x="5224" y="3791"/>
                  </a:cubicBezTo>
                  <a:cubicBezTo>
                    <a:pt x="4804" y="3224"/>
                    <a:pt x="4542" y="2564"/>
                    <a:pt x="4225" y="1933"/>
                  </a:cubicBezTo>
                  <a:cubicBezTo>
                    <a:pt x="3907" y="1307"/>
                    <a:pt x="3509" y="689"/>
                    <a:pt x="2917" y="312"/>
                  </a:cubicBezTo>
                  <a:cubicBezTo>
                    <a:pt x="2606" y="114"/>
                    <a:pt x="2230" y="1"/>
                    <a:pt x="1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9"/>
            <p:cNvSpPr/>
            <p:nvPr/>
          </p:nvSpPr>
          <p:spPr>
            <a:xfrm>
              <a:off x="4426053" y="3912293"/>
              <a:ext cx="702035" cy="692915"/>
            </a:xfrm>
            <a:custGeom>
              <a:rect b="b" l="l" r="r" t="t"/>
              <a:pathLst>
                <a:path extrusionOk="0" h="9117" w="9237">
                  <a:moveTo>
                    <a:pt x="4561" y="1"/>
                  </a:moveTo>
                  <a:cubicBezTo>
                    <a:pt x="3367" y="1"/>
                    <a:pt x="2223" y="775"/>
                    <a:pt x="1448" y="1668"/>
                  </a:cubicBezTo>
                  <a:cubicBezTo>
                    <a:pt x="890" y="2307"/>
                    <a:pt x="509" y="3081"/>
                    <a:pt x="348" y="3915"/>
                  </a:cubicBezTo>
                  <a:cubicBezTo>
                    <a:pt x="1" y="5786"/>
                    <a:pt x="962" y="7860"/>
                    <a:pt x="2672" y="8702"/>
                  </a:cubicBezTo>
                  <a:cubicBezTo>
                    <a:pt x="3237" y="8982"/>
                    <a:pt x="3861" y="9116"/>
                    <a:pt x="4488" y="9116"/>
                  </a:cubicBezTo>
                  <a:cubicBezTo>
                    <a:pt x="5652" y="9116"/>
                    <a:pt x="6824" y="8656"/>
                    <a:pt x="7641" y="7817"/>
                  </a:cubicBezTo>
                  <a:cubicBezTo>
                    <a:pt x="8893" y="6531"/>
                    <a:pt x="9236" y="4453"/>
                    <a:pt x="8512" y="2806"/>
                  </a:cubicBezTo>
                  <a:cubicBezTo>
                    <a:pt x="7916" y="1452"/>
                    <a:pt x="6642" y="440"/>
                    <a:pt x="5211" y="80"/>
                  </a:cubicBezTo>
                  <a:cubicBezTo>
                    <a:pt x="4994" y="26"/>
                    <a:pt x="4777" y="1"/>
                    <a:pt x="4561"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9"/>
            <p:cNvSpPr/>
            <p:nvPr/>
          </p:nvSpPr>
          <p:spPr>
            <a:xfrm>
              <a:off x="4601389" y="3988218"/>
              <a:ext cx="315334" cy="195326"/>
            </a:xfrm>
            <a:custGeom>
              <a:rect b="b" l="l" r="r" t="t"/>
              <a:pathLst>
                <a:path extrusionOk="0" h="2570" w="4149">
                  <a:moveTo>
                    <a:pt x="2070" y="1"/>
                  </a:moveTo>
                  <a:cubicBezTo>
                    <a:pt x="1934" y="1"/>
                    <a:pt x="1806" y="6"/>
                    <a:pt x="1694" y="13"/>
                  </a:cubicBezTo>
                  <a:cubicBezTo>
                    <a:pt x="1203" y="46"/>
                    <a:pt x="695" y="224"/>
                    <a:pt x="381" y="609"/>
                  </a:cubicBezTo>
                  <a:cubicBezTo>
                    <a:pt x="68" y="990"/>
                    <a:pt x="1" y="1591"/>
                    <a:pt x="314" y="1976"/>
                  </a:cubicBezTo>
                  <a:cubicBezTo>
                    <a:pt x="538" y="2256"/>
                    <a:pt x="906" y="2374"/>
                    <a:pt x="1249" y="2455"/>
                  </a:cubicBezTo>
                  <a:cubicBezTo>
                    <a:pt x="1452" y="2506"/>
                    <a:pt x="1651" y="2544"/>
                    <a:pt x="1859" y="2569"/>
                  </a:cubicBezTo>
                  <a:cubicBezTo>
                    <a:pt x="1859" y="2569"/>
                    <a:pt x="1862" y="2569"/>
                    <a:pt x="1868" y="2569"/>
                  </a:cubicBezTo>
                  <a:cubicBezTo>
                    <a:pt x="1944" y="2569"/>
                    <a:pt x="2488" y="2544"/>
                    <a:pt x="2858" y="2497"/>
                  </a:cubicBezTo>
                  <a:cubicBezTo>
                    <a:pt x="3162" y="2459"/>
                    <a:pt x="3484" y="2269"/>
                    <a:pt x="3653" y="2108"/>
                  </a:cubicBezTo>
                  <a:cubicBezTo>
                    <a:pt x="3966" y="1824"/>
                    <a:pt x="4148" y="1384"/>
                    <a:pt x="4072" y="969"/>
                  </a:cubicBezTo>
                  <a:cubicBezTo>
                    <a:pt x="3928" y="158"/>
                    <a:pt x="2854" y="1"/>
                    <a:pt x="20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9"/>
            <p:cNvSpPr/>
            <p:nvPr/>
          </p:nvSpPr>
          <p:spPr>
            <a:xfrm>
              <a:off x="4990974" y="3909025"/>
              <a:ext cx="235076" cy="158769"/>
            </a:xfrm>
            <a:custGeom>
              <a:rect b="b" l="l" r="r" t="t"/>
              <a:pathLst>
                <a:path extrusionOk="0" h="2089" w="3093">
                  <a:moveTo>
                    <a:pt x="1553" y="1"/>
                  </a:moveTo>
                  <a:cubicBezTo>
                    <a:pt x="616" y="1"/>
                    <a:pt x="0" y="1417"/>
                    <a:pt x="1215" y="1973"/>
                  </a:cubicBezTo>
                  <a:cubicBezTo>
                    <a:pt x="1390" y="2053"/>
                    <a:pt x="1554" y="2088"/>
                    <a:pt x="1705" y="2088"/>
                  </a:cubicBezTo>
                  <a:cubicBezTo>
                    <a:pt x="2710" y="2088"/>
                    <a:pt x="3093" y="506"/>
                    <a:pt x="1896" y="64"/>
                  </a:cubicBezTo>
                  <a:cubicBezTo>
                    <a:pt x="1779" y="21"/>
                    <a:pt x="1664" y="1"/>
                    <a:pt x="155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9"/>
            <p:cNvSpPr/>
            <p:nvPr/>
          </p:nvSpPr>
          <p:spPr>
            <a:xfrm>
              <a:off x="4316230" y="3909405"/>
              <a:ext cx="233784" cy="157933"/>
            </a:xfrm>
            <a:custGeom>
              <a:rect b="b" l="l" r="r" t="t"/>
              <a:pathLst>
                <a:path extrusionOk="0" h="2078" w="3076">
                  <a:moveTo>
                    <a:pt x="1543" y="0"/>
                  </a:moveTo>
                  <a:cubicBezTo>
                    <a:pt x="569" y="0"/>
                    <a:pt x="0" y="1510"/>
                    <a:pt x="1281" y="1993"/>
                  </a:cubicBezTo>
                  <a:cubicBezTo>
                    <a:pt x="1434" y="2051"/>
                    <a:pt x="1578" y="2077"/>
                    <a:pt x="1710" y="2077"/>
                  </a:cubicBezTo>
                  <a:cubicBezTo>
                    <a:pt x="2763" y="2077"/>
                    <a:pt x="3076" y="415"/>
                    <a:pt x="1827" y="42"/>
                  </a:cubicBezTo>
                  <a:cubicBezTo>
                    <a:pt x="1729" y="14"/>
                    <a:pt x="1634" y="0"/>
                    <a:pt x="154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9"/>
            <p:cNvSpPr/>
            <p:nvPr/>
          </p:nvSpPr>
          <p:spPr>
            <a:xfrm>
              <a:off x="4624265" y="4296709"/>
              <a:ext cx="307202" cy="78967"/>
            </a:xfrm>
            <a:custGeom>
              <a:rect b="b" l="l" r="r" t="t"/>
              <a:pathLst>
                <a:path extrusionOk="0" h="1039" w="4042">
                  <a:moveTo>
                    <a:pt x="3667" y="0"/>
                  </a:moveTo>
                  <a:cubicBezTo>
                    <a:pt x="3620" y="0"/>
                    <a:pt x="3568" y="15"/>
                    <a:pt x="3517" y="51"/>
                  </a:cubicBezTo>
                  <a:cubicBezTo>
                    <a:pt x="2963" y="411"/>
                    <a:pt x="2435" y="531"/>
                    <a:pt x="1979" y="531"/>
                  </a:cubicBezTo>
                  <a:cubicBezTo>
                    <a:pt x="1099" y="531"/>
                    <a:pt x="482" y="87"/>
                    <a:pt x="440" y="59"/>
                  </a:cubicBezTo>
                  <a:cubicBezTo>
                    <a:pt x="396" y="23"/>
                    <a:pt x="342" y="6"/>
                    <a:pt x="289" y="6"/>
                  </a:cubicBezTo>
                  <a:cubicBezTo>
                    <a:pt x="211" y="6"/>
                    <a:pt x="133" y="44"/>
                    <a:pt x="85" y="114"/>
                  </a:cubicBezTo>
                  <a:cubicBezTo>
                    <a:pt x="0" y="224"/>
                    <a:pt x="21" y="385"/>
                    <a:pt x="136" y="470"/>
                  </a:cubicBezTo>
                  <a:cubicBezTo>
                    <a:pt x="136" y="470"/>
                    <a:pt x="148" y="478"/>
                    <a:pt x="165" y="491"/>
                  </a:cubicBezTo>
                  <a:cubicBezTo>
                    <a:pt x="317" y="594"/>
                    <a:pt x="1031" y="1039"/>
                    <a:pt x="1995" y="1039"/>
                  </a:cubicBezTo>
                  <a:cubicBezTo>
                    <a:pt x="2537" y="1039"/>
                    <a:pt x="3157" y="898"/>
                    <a:pt x="3801" y="478"/>
                  </a:cubicBezTo>
                  <a:cubicBezTo>
                    <a:pt x="4041" y="325"/>
                    <a:pt x="3889" y="0"/>
                    <a:pt x="36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9"/>
            <p:cNvSpPr/>
            <p:nvPr/>
          </p:nvSpPr>
          <p:spPr>
            <a:xfrm>
              <a:off x="4471654" y="3811818"/>
              <a:ext cx="139161" cy="102831"/>
            </a:xfrm>
            <a:custGeom>
              <a:rect b="b" l="l" r="r" t="t"/>
              <a:pathLst>
                <a:path extrusionOk="0" h="1353" w="1831">
                  <a:moveTo>
                    <a:pt x="240" y="1"/>
                  </a:moveTo>
                  <a:cubicBezTo>
                    <a:pt x="121" y="1"/>
                    <a:pt x="0" y="88"/>
                    <a:pt x="19" y="247"/>
                  </a:cubicBezTo>
                  <a:cubicBezTo>
                    <a:pt x="53" y="547"/>
                    <a:pt x="197" y="996"/>
                    <a:pt x="527" y="1220"/>
                  </a:cubicBezTo>
                  <a:cubicBezTo>
                    <a:pt x="656" y="1306"/>
                    <a:pt x="802" y="1353"/>
                    <a:pt x="957" y="1353"/>
                  </a:cubicBezTo>
                  <a:cubicBezTo>
                    <a:pt x="970" y="1353"/>
                    <a:pt x="983" y="1352"/>
                    <a:pt x="996" y="1352"/>
                  </a:cubicBezTo>
                  <a:cubicBezTo>
                    <a:pt x="1200" y="1352"/>
                    <a:pt x="1399" y="1267"/>
                    <a:pt x="1538" y="1119"/>
                  </a:cubicBezTo>
                  <a:cubicBezTo>
                    <a:pt x="1830" y="801"/>
                    <a:pt x="1805" y="285"/>
                    <a:pt x="1801" y="230"/>
                  </a:cubicBezTo>
                  <a:cubicBezTo>
                    <a:pt x="1793" y="88"/>
                    <a:pt x="1687" y="20"/>
                    <a:pt x="1581" y="20"/>
                  </a:cubicBezTo>
                  <a:cubicBezTo>
                    <a:pt x="1465" y="20"/>
                    <a:pt x="1349" y="101"/>
                    <a:pt x="1360" y="255"/>
                  </a:cubicBezTo>
                  <a:cubicBezTo>
                    <a:pt x="1365" y="353"/>
                    <a:pt x="1348" y="662"/>
                    <a:pt x="1208" y="818"/>
                  </a:cubicBezTo>
                  <a:cubicBezTo>
                    <a:pt x="1156" y="874"/>
                    <a:pt x="1078" y="908"/>
                    <a:pt x="998" y="908"/>
                  </a:cubicBezTo>
                  <a:cubicBezTo>
                    <a:pt x="993" y="908"/>
                    <a:pt x="989" y="907"/>
                    <a:pt x="984" y="907"/>
                  </a:cubicBezTo>
                  <a:cubicBezTo>
                    <a:pt x="980" y="907"/>
                    <a:pt x="976" y="907"/>
                    <a:pt x="972" y="907"/>
                  </a:cubicBezTo>
                  <a:cubicBezTo>
                    <a:pt x="550" y="907"/>
                    <a:pt x="459" y="205"/>
                    <a:pt x="459" y="196"/>
                  </a:cubicBezTo>
                  <a:cubicBezTo>
                    <a:pt x="442" y="63"/>
                    <a:pt x="341" y="1"/>
                    <a:pt x="2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9"/>
            <p:cNvSpPr/>
            <p:nvPr/>
          </p:nvSpPr>
          <p:spPr>
            <a:xfrm>
              <a:off x="4904712" y="3809766"/>
              <a:ext cx="136881" cy="106480"/>
            </a:xfrm>
            <a:custGeom>
              <a:rect b="b" l="l" r="r" t="t"/>
              <a:pathLst>
                <a:path extrusionOk="0" h="1401" w="1801">
                  <a:moveTo>
                    <a:pt x="1561" y="0"/>
                  </a:moveTo>
                  <a:cubicBezTo>
                    <a:pt x="1453" y="0"/>
                    <a:pt x="1347" y="70"/>
                    <a:pt x="1343" y="215"/>
                  </a:cubicBezTo>
                  <a:cubicBezTo>
                    <a:pt x="1343" y="223"/>
                    <a:pt x="1283" y="943"/>
                    <a:pt x="856" y="955"/>
                  </a:cubicBezTo>
                  <a:cubicBezTo>
                    <a:pt x="846" y="956"/>
                    <a:pt x="837" y="957"/>
                    <a:pt x="827" y="957"/>
                  </a:cubicBezTo>
                  <a:cubicBezTo>
                    <a:pt x="752" y="957"/>
                    <a:pt x="680" y="928"/>
                    <a:pt x="627" y="875"/>
                  </a:cubicBezTo>
                  <a:cubicBezTo>
                    <a:pt x="479" y="731"/>
                    <a:pt x="445" y="431"/>
                    <a:pt x="445" y="325"/>
                  </a:cubicBezTo>
                  <a:cubicBezTo>
                    <a:pt x="447" y="176"/>
                    <a:pt x="336" y="100"/>
                    <a:pt x="224" y="100"/>
                  </a:cubicBezTo>
                  <a:cubicBezTo>
                    <a:pt x="114" y="100"/>
                    <a:pt x="3" y="173"/>
                    <a:pt x="1" y="321"/>
                  </a:cubicBezTo>
                  <a:cubicBezTo>
                    <a:pt x="1" y="376"/>
                    <a:pt x="5" y="892"/>
                    <a:pt x="314" y="1192"/>
                  </a:cubicBezTo>
                  <a:cubicBezTo>
                    <a:pt x="344" y="1222"/>
                    <a:pt x="378" y="1252"/>
                    <a:pt x="416" y="1277"/>
                  </a:cubicBezTo>
                  <a:cubicBezTo>
                    <a:pt x="541" y="1355"/>
                    <a:pt x="683" y="1401"/>
                    <a:pt x="831" y="1401"/>
                  </a:cubicBezTo>
                  <a:cubicBezTo>
                    <a:pt x="843" y="1401"/>
                    <a:pt x="856" y="1400"/>
                    <a:pt x="868" y="1400"/>
                  </a:cubicBezTo>
                  <a:cubicBezTo>
                    <a:pt x="1537" y="1374"/>
                    <a:pt x="1757" y="663"/>
                    <a:pt x="1787" y="244"/>
                  </a:cubicBezTo>
                  <a:cubicBezTo>
                    <a:pt x="1800" y="85"/>
                    <a:pt x="1680" y="0"/>
                    <a:pt x="156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 name="Google Shape;849;p39"/>
          <p:cNvGrpSpPr/>
          <p:nvPr/>
        </p:nvGrpSpPr>
        <p:grpSpPr>
          <a:xfrm>
            <a:off x="2436254" y="4822498"/>
            <a:ext cx="682326" cy="609949"/>
            <a:chOff x="592375" y="3297971"/>
            <a:chExt cx="1543374" cy="1379974"/>
          </a:xfrm>
        </p:grpSpPr>
        <p:sp>
          <p:nvSpPr>
            <p:cNvPr id="850" name="Google Shape;850;p39"/>
            <p:cNvSpPr/>
            <p:nvPr/>
          </p:nvSpPr>
          <p:spPr>
            <a:xfrm>
              <a:off x="592375" y="3601902"/>
              <a:ext cx="698083" cy="1076043"/>
            </a:xfrm>
            <a:custGeom>
              <a:rect b="b" l="l" r="r" t="t"/>
              <a:pathLst>
                <a:path extrusionOk="0" h="14158" w="9185">
                  <a:moveTo>
                    <a:pt x="4746" y="0"/>
                  </a:moveTo>
                  <a:cubicBezTo>
                    <a:pt x="3921" y="0"/>
                    <a:pt x="2895" y="641"/>
                    <a:pt x="2306" y="1054"/>
                  </a:cubicBezTo>
                  <a:cubicBezTo>
                    <a:pt x="1803" y="1405"/>
                    <a:pt x="1337" y="1811"/>
                    <a:pt x="927" y="2268"/>
                  </a:cubicBezTo>
                  <a:cubicBezTo>
                    <a:pt x="800" y="2404"/>
                    <a:pt x="677" y="2548"/>
                    <a:pt x="613" y="2725"/>
                  </a:cubicBezTo>
                  <a:cubicBezTo>
                    <a:pt x="554" y="2899"/>
                    <a:pt x="571" y="3115"/>
                    <a:pt x="702" y="3246"/>
                  </a:cubicBezTo>
                  <a:cubicBezTo>
                    <a:pt x="766" y="3307"/>
                    <a:pt x="855" y="3339"/>
                    <a:pt x="941" y="3339"/>
                  </a:cubicBezTo>
                  <a:cubicBezTo>
                    <a:pt x="1007" y="3339"/>
                    <a:pt x="1071" y="3321"/>
                    <a:pt x="1121" y="3283"/>
                  </a:cubicBezTo>
                  <a:lnTo>
                    <a:pt x="1121" y="3283"/>
                  </a:lnTo>
                  <a:cubicBezTo>
                    <a:pt x="859" y="3578"/>
                    <a:pt x="601" y="3885"/>
                    <a:pt x="444" y="4249"/>
                  </a:cubicBezTo>
                  <a:cubicBezTo>
                    <a:pt x="275" y="4643"/>
                    <a:pt x="245" y="5121"/>
                    <a:pt x="474" y="5481"/>
                  </a:cubicBezTo>
                  <a:cubicBezTo>
                    <a:pt x="567" y="5625"/>
                    <a:pt x="694" y="5752"/>
                    <a:pt x="736" y="5921"/>
                  </a:cubicBezTo>
                  <a:cubicBezTo>
                    <a:pt x="850" y="6403"/>
                    <a:pt x="144" y="6784"/>
                    <a:pt x="228" y="7271"/>
                  </a:cubicBezTo>
                  <a:cubicBezTo>
                    <a:pt x="283" y="7584"/>
                    <a:pt x="635" y="7766"/>
                    <a:pt x="723" y="8067"/>
                  </a:cubicBezTo>
                  <a:cubicBezTo>
                    <a:pt x="838" y="8473"/>
                    <a:pt x="440" y="8829"/>
                    <a:pt x="279" y="9218"/>
                  </a:cubicBezTo>
                  <a:cubicBezTo>
                    <a:pt x="1" y="9918"/>
                    <a:pt x="517" y="10668"/>
                    <a:pt x="1255" y="10668"/>
                  </a:cubicBezTo>
                  <a:cubicBezTo>
                    <a:pt x="1281" y="10668"/>
                    <a:pt x="1307" y="10667"/>
                    <a:pt x="1333" y="10666"/>
                  </a:cubicBezTo>
                  <a:lnTo>
                    <a:pt x="1333" y="10666"/>
                  </a:lnTo>
                  <a:cubicBezTo>
                    <a:pt x="986" y="11063"/>
                    <a:pt x="1159" y="11787"/>
                    <a:pt x="1650" y="11982"/>
                  </a:cubicBezTo>
                  <a:cubicBezTo>
                    <a:pt x="1985" y="12113"/>
                    <a:pt x="2425" y="12041"/>
                    <a:pt x="2653" y="12320"/>
                  </a:cubicBezTo>
                  <a:cubicBezTo>
                    <a:pt x="2802" y="12494"/>
                    <a:pt x="2797" y="12748"/>
                    <a:pt x="2899" y="12955"/>
                  </a:cubicBezTo>
                  <a:cubicBezTo>
                    <a:pt x="3026" y="13226"/>
                    <a:pt x="3322" y="13387"/>
                    <a:pt x="3618" y="13438"/>
                  </a:cubicBezTo>
                  <a:cubicBezTo>
                    <a:pt x="3706" y="13451"/>
                    <a:pt x="3793" y="13457"/>
                    <a:pt x="3880" y="13457"/>
                  </a:cubicBezTo>
                  <a:cubicBezTo>
                    <a:pt x="4093" y="13457"/>
                    <a:pt x="4307" y="13423"/>
                    <a:pt x="4520" y="13387"/>
                  </a:cubicBezTo>
                  <a:cubicBezTo>
                    <a:pt x="4895" y="13900"/>
                    <a:pt x="5530" y="14157"/>
                    <a:pt x="6169" y="14157"/>
                  </a:cubicBezTo>
                  <a:cubicBezTo>
                    <a:pt x="6453" y="14157"/>
                    <a:pt x="6737" y="14107"/>
                    <a:pt x="7000" y="14005"/>
                  </a:cubicBezTo>
                  <a:cubicBezTo>
                    <a:pt x="7851" y="13675"/>
                    <a:pt x="8477" y="12896"/>
                    <a:pt x="8803" y="12041"/>
                  </a:cubicBezTo>
                  <a:cubicBezTo>
                    <a:pt x="9125" y="11186"/>
                    <a:pt x="9184" y="10251"/>
                    <a:pt x="9180" y="9337"/>
                  </a:cubicBezTo>
                  <a:cubicBezTo>
                    <a:pt x="9167" y="7961"/>
                    <a:pt x="9015" y="6585"/>
                    <a:pt x="8723" y="5240"/>
                  </a:cubicBezTo>
                  <a:cubicBezTo>
                    <a:pt x="8473" y="4097"/>
                    <a:pt x="8118" y="2962"/>
                    <a:pt x="7479" y="1989"/>
                  </a:cubicBezTo>
                  <a:cubicBezTo>
                    <a:pt x="6924" y="1151"/>
                    <a:pt x="6124" y="402"/>
                    <a:pt x="5168" y="67"/>
                  </a:cubicBezTo>
                  <a:cubicBezTo>
                    <a:pt x="5036" y="21"/>
                    <a:pt x="4894" y="0"/>
                    <a:pt x="474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9"/>
            <p:cNvSpPr/>
            <p:nvPr/>
          </p:nvSpPr>
          <p:spPr>
            <a:xfrm>
              <a:off x="1437666" y="3601902"/>
              <a:ext cx="698083" cy="1076043"/>
            </a:xfrm>
            <a:custGeom>
              <a:rect b="b" l="l" r="r" t="t"/>
              <a:pathLst>
                <a:path extrusionOk="0" h="14158" w="9185">
                  <a:moveTo>
                    <a:pt x="4439" y="0"/>
                  </a:moveTo>
                  <a:cubicBezTo>
                    <a:pt x="4291" y="0"/>
                    <a:pt x="4149" y="21"/>
                    <a:pt x="4017" y="67"/>
                  </a:cubicBezTo>
                  <a:cubicBezTo>
                    <a:pt x="3061" y="402"/>
                    <a:pt x="2261" y="1151"/>
                    <a:pt x="1711" y="1989"/>
                  </a:cubicBezTo>
                  <a:cubicBezTo>
                    <a:pt x="1067" y="2962"/>
                    <a:pt x="712" y="4097"/>
                    <a:pt x="462" y="5240"/>
                  </a:cubicBezTo>
                  <a:cubicBezTo>
                    <a:pt x="170" y="6585"/>
                    <a:pt x="18" y="7961"/>
                    <a:pt x="9" y="9337"/>
                  </a:cubicBezTo>
                  <a:cubicBezTo>
                    <a:pt x="1" y="10251"/>
                    <a:pt x="60" y="11186"/>
                    <a:pt x="386" y="12041"/>
                  </a:cubicBezTo>
                  <a:cubicBezTo>
                    <a:pt x="708" y="12896"/>
                    <a:pt x="1334" y="13675"/>
                    <a:pt x="2189" y="14005"/>
                  </a:cubicBezTo>
                  <a:cubicBezTo>
                    <a:pt x="2451" y="14107"/>
                    <a:pt x="2734" y="14157"/>
                    <a:pt x="3017" y="14157"/>
                  </a:cubicBezTo>
                  <a:cubicBezTo>
                    <a:pt x="3655" y="14157"/>
                    <a:pt x="4290" y="13900"/>
                    <a:pt x="4665" y="13387"/>
                  </a:cubicBezTo>
                  <a:cubicBezTo>
                    <a:pt x="4878" y="13423"/>
                    <a:pt x="5092" y="13457"/>
                    <a:pt x="5305" y="13457"/>
                  </a:cubicBezTo>
                  <a:cubicBezTo>
                    <a:pt x="5392" y="13457"/>
                    <a:pt x="5479" y="13451"/>
                    <a:pt x="5567" y="13438"/>
                  </a:cubicBezTo>
                  <a:cubicBezTo>
                    <a:pt x="5867" y="13387"/>
                    <a:pt x="6159" y="13226"/>
                    <a:pt x="6290" y="12955"/>
                  </a:cubicBezTo>
                  <a:cubicBezTo>
                    <a:pt x="6388" y="12748"/>
                    <a:pt x="6383" y="12494"/>
                    <a:pt x="6532" y="12320"/>
                  </a:cubicBezTo>
                  <a:cubicBezTo>
                    <a:pt x="6760" y="12041"/>
                    <a:pt x="7200" y="12113"/>
                    <a:pt x="7535" y="11982"/>
                  </a:cubicBezTo>
                  <a:cubicBezTo>
                    <a:pt x="8026" y="11787"/>
                    <a:pt x="8199" y="11063"/>
                    <a:pt x="7852" y="10666"/>
                  </a:cubicBezTo>
                  <a:lnTo>
                    <a:pt x="7852" y="10666"/>
                  </a:lnTo>
                  <a:cubicBezTo>
                    <a:pt x="7878" y="10667"/>
                    <a:pt x="7904" y="10668"/>
                    <a:pt x="7930" y="10668"/>
                  </a:cubicBezTo>
                  <a:cubicBezTo>
                    <a:pt x="8668" y="10668"/>
                    <a:pt x="9184" y="9918"/>
                    <a:pt x="8906" y="9218"/>
                  </a:cubicBezTo>
                  <a:cubicBezTo>
                    <a:pt x="8745" y="8829"/>
                    <a:pt x="8347" y="8473"/>
                    <a:pt x="8462" y="8067"/>
                  </a:cubicBezTo>
                  <a:cubicBezTo>
                    <a:pt x="8550" y="7766"/>
                    <a:pt x="8902" y="7584"/>
                    <a:pt x="8957" y="7271"/>
                  </a:cubicBezTo>
                  <a:cubicBezTo>
                    <a:pt x="9041" y="6784"/>
                    <a:pt x="8339" y="6403"/>
                    <a:pt x="8449" y="5921"/>
                  </a:cubicBezTo>
                  <a:cubicBezTo>
                    <a:pt x="8491" y="5752"/>
                    <a:pt x="8622" y="5625"/>
                    <a:pt x="8711" y="5481"/>
                  </a:cubicBezTo>
                  <a:cubicBezTo>
                    <a:pt x="8940" y="5121"/>
                    <a:pt x="8910" y="4643"/>
                    <a:pt x="8741" y="4249"/>
                  </a:cubicBezTo>
                  <a:cubicBezTo>
                    <a:pt x="8584" y="3884"/>
                    <a:pt x="8326" y="3578"/>
                    <a:pt x="8063" y="3282"/>
                  </a:cubicBezTo>
                  <a:lnTo>
                    <a:pt x="8063" y="3282"/>
                  </a:lnTo>
                  <a:cubicBezTo>
                    <a:pt x="8114" y="3321"/>
                    <a:pt x="8179" y="3339"/>
                    <a:pt x="8245" y="3339"/>
                  </a:cubicBezTo>
                  <a:cubicBezTo>
                    <a:pt x="8332" y="3339"/>
                    <a:pt x="8421" y="3307"/>
                    <a:pt x="8483" y="3246"/>
                  </a:cubicBezTo>
                  <a:cubicBezTo>
                    <a:pt x="8614" y="3115"/>
                    <a:pt x="8631" y="2899"/>
                    <a:pt x="8572" y="2725"/>
                  </a:cubicBezTo>
                  <a:cubicBezTo>
                    <a:pt x="8512" y="2548"/>
                    <a:pt x="8385" y="2404"/>
                    <a:pt x="8258" y="2268"/>
                  </a:cubicBezTo>
                  <a:cubicBezTo>
                    <a:pt x="7848" y="1811"/>
                    <a:pt x="7382" y="1405"/>
                    <a:pt x="6879" y="1054"/>
                  </a:cubicBezTo>
                  <a:cubicBezTo>
                    <a:pt x="6294" y="641"/>
                    <a:pt x="5265" y="0"/>
                    <a:pt x="443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9"/>
            <p:cNvSpPr/>
            <p:nvPr/>
          </p:nvSpPr>
          <p:spPr>
            <a:xfrm>
              <a:off x="1566641" y="3297971"/>
              <a:ext cx="397037" cy="352652"/>
            </a:xfrm>
            <a:custGeom>
              <a:rect b="b" l="l" r="r" t="t"/>
              <a:pathLst>
                <a:path extrusionOk="0" h="4640" w="5224">
                  <a:moveTo>
                    <a:pt x="3142" y="0"/>
                  </a:moveTo>
                  <a:cubicBezTo>
                    <a:pt x="2544" y="0"/>
                    <a:pt x="1945" y="231"/>
                    <a:pt x="1465" y="600"/>
                  </a:cubicBezTo>
                  <a:cubicBezTo>
                    <a:pt x="970" y="977"/>
                    <a:pt x="598" y="1480"/>
                    <a:pt x="306" y="2026"/>
                  </a:cubicBezTo>
                  <a:cubicBezTo>
                    <a:pt x="1" y="2593"/>
                    <a:pt x="293" y="3101"/>
                    <a:pt x="737" y="3520"/>
                  </a:cubicBezTo>
                  <a:cubicBezTo>
                    <a:pt x="1080" y="3846"/>
                    <a:pt x="1504" y="4071"/>
                    <a:pt x="1918" y="4295"/>
                  </a:cubicBezTo>
                  <a:cubicBezTo>
                    <a:pt x="2236" y="4464"/>
                    <a:pt x="2582" y="4639"/>
                    <a:pt x="2934" y="4639"/>
                  </a:cubicBezTo>
                  <a:cubicBezTo>
                    <a:pt x="3004" y="4639"/>
                    <a:pt x="3075" y="4632"/>
                    <a:pt x="3146" y="4617"/>
                  </a:cubicBezTo>
                  <a:cubicBezTo>
                    <a:pt x="3539" y="4528"/>
                    <a:pt x="3827" y="4206"/>
                    <a:pt x="4085" y="3893"/>
                  </a:cubicBezTo>
                  <a:cubicBezTo>
                    <a:pt x="4640" y="3228"/>
                    <a:pt x="5224" y="2445"/>
                    <a:pt x="5114" y="1582"/>
                  </a:cubicBezTo>
                  <a:cubicBezTo>
                    <a:pt x="5017" y="824"/>
                    <a:pt x="4360" y="206"/>
                    <a:pt x="3611" y="50"/>
                  </a:cubicBezTo>
                  <a:cubicBezTo>
                    <a:pt x="3457" y="16"/>
                    <a:pt x="3300" y="0"/>
                    <a:pt x="3142" y="0"/>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9"/>
            <p:cNvSpPr/>
            <p:nvPr/>
          </p:nvSpPr>
          <p:spPr>
            <a:xfrm>
              <a:off x="1734605" y="3366677"/>
              <a:ext cx="148053" cy="181874"/>
            </a:xfrm>
            <a:custGeom>
              <a:rect b="b" l="l" r="r" t="t"/>
              <a:pathLst>
                <a:path extrusionOk="0" h="2393" w="1948">
                  <a:moveTo>
                    <a:pt x="919" y="1"/>
                  </a:moveTo>
                  <a:cubicBezTo>
                    <a:pt x="944" y="73"/>
                    <a:pt x="944" y="174"/>
                    <a:pt x="906" y="305"/>
                  </a:cubicBezTo>
                  <a:cubicBezTo>
                    <a:pt x="843" y="487"/>
                    <a:pt x="606" y="665"/>
                    <a:pt x="424" y="788"/>
                  </a:cubicBezTo>
                  <a:cubicBezTo>
                    <a:pt x="324" y="836"/>
                    <a:pt x="228" y="923"/>
                    <a:pt x="98" y="923"/>
                  </a:cubicBezTo>
                  <a:cubicBezTo>
                    <a:pt x="68" y="923"/>
                    <a:pt x="35" y="918"/>
                    <a:pt x="0" y="906"/>
                  </a:cubicBezTo>
                  <a:lnTo>
                    <a:pt x="0" y="906"/>
                  </a:lnTo>
                  <a:cubicBezTo>
                    <a:pt x="40" y="967"/>
                    <a:pt x="107" y="981"/>
                    <a:pt x="182" y="981"/>
                  </a:cubicBezTo>
                  <a:cubicBezTo>
                    <a:pt x="240" y="981"/>
                    <a:pt x="303" y="973"/>
                    <a:pt x="359" y="973"/>
                  </a:cubicBezTo>
                  <a:cubicBezTo>
                    <a:pt x="446" y="973"/>
                    <a:pt x="518" y="992"/>
                    <a:pt x="542" y="1088"/>
                  </a:cubicBezTo>
                  <a:cubicBezTo>
                    <a:pt x="542" y="1389"/>
                    <a:pt x="242" y="1571"/>
                    <a:pt x="0" y="1630"/>
                  </a:cubicBezTo>
                  <a:cubicBezTo>
                    <a:pt x="48" y="1630"/>
                    <a:pt x="115" y="1621"/>
                    <a:pt x="182" y="1621"/>
                  </a:cubicBezTo>
                  <a:cubicBezTo>
                    <a:pt x="283" y="1621"/>
                    <a:pt x="386" y="1642"/>
                    <a:pt x="424" y="1749"/>
                  </a:cubicBezTo>
                  <a:cubicBezTo>
                    <a:pt x="483" y="1871"/>
                    <a:pt x="301" y="2049"/>
                    <a:pt x="301" y="2172"/>
                  </a:cubicBezTo>
                  <a:cubicBezTo>
                    <a:pt x="462" y="2172"/>
                    <a:pt x="623" y="1984"/>
                    <a:pt x="780" y="1984"/>
                  </a:cubicBezTo>
                  <a:cubicBezTo>
                    <a:pt x="801" y="1984"/>
                    <a:pt x="822" y="1987"/>
                    <a:pt x="843" y="1994"/>
                  </a:cubicBezTo>
                  <a:cubicBezTo>
                    <a:pt x="1025" y="2066"/>
                    <a:pt x="1164" y="2210"/>
                    <a:pt x="1236" y="2392"/>
                  </a:cubicBezTo>
                  <a:cubicBezTo>
                    <a:pt x="1617" y="2125"/>
                    <a:pt x="1867" y="1706"/>
                    <a:pt x="1918" y="1245"/>
                  </a:cubicBezTo>
                  <a:cubicBezTo>
                    <a:pt x="1947" y="881"/>
                    <a:pt x="1842" y="496"/>
                    <a:pt x="1575" y="255"/>
                  </a:cubicBezTo>
                  <a:cubicBezTo>
                    <a:pt x="1393" y="94"/>
                    <a:pt x="1160" y="5"/>
                    <a:pt x="91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9"/>
            <p:cNvSpPr/>
            <p:nvPr/>
          </p:nvSpPr>
          <p:spPr>
            <a:xfrm>
              <a:off x="1621666" y="3366297"/>
              <a:ext cx="206955" cy="201559"/>
            </a:xfrm>
            <a:custGeom>
              <a:rect b="b" l="l" r="r" t="t"/>
              <a:pathLst>
                <a:path extrusionOk="0" h="2652" w="2723">
                  <a:moveTo>
                    <a:pt x="2358" y="1"/>
                  </a:moveTo>
                  <a:cubicBezTo>
                    <a:pt x="2094" y="1"/>
                    <a:pt x="1833" y="68"/>
                    <a:pt x="1605" y="196"/>
                  </a:cubicBezTo>
                  <a:cubicBezTo>
                    <a:pt x="851" y="619"/>
                    <a:pt x="1" y="1563"/>
                    <a:pt x="877" y="2300"/>
                  </a:cubicBezTo>
                  <a:cubicBezTo>
                    <a:pt x="1162" y="2531"/>
                    <a:pt x="1514" y="2652"/>
                    <a:pt x="1870" y="2652"/>
                  </a:cubicBezTo>
                  <a:cubicBezTo>
                    <a:pt x="2069" y="2652"/>
                    <a:pt x="2269" y="2614"/>
                    <a:pt x="2460" y="2537"/>
                  </a:cubicBezTo>
                  <a:cubicBezTo>
                    <a:pt x="2553" y="2499"/>
                    <a:pt x="2642" y="2448"/>
                    <a:pt x="2722" y="2393"/>
                  </a:cubicBezTo>
                  <a:cubicBezTo>
                    <a:pt x="2655" y="2211"/>
                    <a:pt x="2511" y="2067"/>
                    <a:pt x="2329" y="1995"/>
                  </a:cubicBezTo>
                  <a:cubicBezTo>
                    <a:pt x="2309" y="1989"/>
                    <a:pt x="2290" y="1986"/>
                    <a:pt x="2270" y="1986"/>
                  </a:cubicBezTo>
                  <a:cubicBezTo>
                    <a:pt x="2111" y="1986"/>
                    <a:pt x="1949" y="2177"/>
                    <a:pt x="1787" y="2177"/>
                  </a:cubicBezTo>
                  <a:cubicBezTo>
                    <a:pt x="1787" y="2054"/>
                    <a:pt x="1969" y="1876"/>
                    <a:pt x="1910" y="1754"/>
                  </a:cubicBezTo>
                  <a:cubicBezTo>
                    <a:pt x="1874" y="1644"/>
                    <a:pt x="1771" y="1622"/>
                    <a:pt x="1668" y="1622"/>
                  </a:cubicBezTo>
                  <a:cubicBezTo>
                    <a:pt x="1602" y="1622"/>
                    <a:pt x="1535" y="1631"/>
                    <a:pt x="1486" y="1631"/>
                  </a:cubicBezTo>
                  <a:cubicBezTo>
                    <a:pt x="1728" y="1572"/>
                    <a:pt x="2028" y="1390"/>
                    <a:pt x="2028" y="1089"/>
                  </a:cubicBezTo>
                  <a:cubicBezTo>
                    <a:pt x="2005" y="993"/>
                    <a:pt x="1933" y="974"/>
                    <a:pt x="1847" y="974"/>
                  </a:cubicBezTo>
                  <a:cubicBezTo>
                    <a:pt x="1788" y="974"/>
                    <a:pt x="1723" y="983"/>
                    <a:pt x="1662" y="983"/>
                  </a:cubicBezTo>
                  <a:cubicBezTo>
                    <a:pt x="1590" y="983"/>
                    <a:pt x="1525" y="970"/>
                    <a:pt x="1486" y="911"/>
                  </a:cubicBezTo>
                  <a:lnTo>
                    <a:pt x="1486" y="911"/>
                  </a:lnTo>
                  <a:cubicBezTo>
                    <a:pt x="1520" y="922"/>
                    <a:pt x="1552" y="927"/>
                    <a:pt x="1582" y="927"/>
                  </a:cubicBezTo>
                  <a:cubicBezTo>
                    <a:pt x="1713" y="927"/>
                    <a:pt x="1810" y="837"/>
                    <a:pt x="1910" y="789"/>
                  </a:cubicBezTo>
                  <a:cubicBezTo>
                    <a:pt x="2092" y="670"/>
                    <a:pt x="2333" y="488"/>
                    <a:pt x="2392" y="306"/>
                  </a:cubicBezTo>
                  <a:cubicBezTo>
                    <a:pt x="2430" y="175"/>
                    <a:pt x="2430" y="78"/>
                    <a:pt x="2405" y="1"/>
                  </a:cubicBezTo>
                  <a:cubicBezTo>
                    <a:pt x="2389" y="1"/>
                    <a:pt x="2374" y="1"/>
                    <a:pt x="235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9"/>
            <p:cNvSpPr/>
            <p:nvPr/>
          </p:nvSpPr>
          <p:spPr>
            <a:xfrm>
              <a:off x="729634" y="3297971"/>
              <a:ext cx="396429" cy="352652"/>
            </a:xfrm>
            <a:custGeom>
              <a:rect b="b" l="l" r="r" t="t"/>
              <a:pathLst>
                <a:path extrusionOk="0" h="4640" w="5216">
                  <a:moveTo>
                    <a:pt x="2076" y="0"/>
                  </a:moveTo>
                  <a:cubicBezTo>
                    <a:pt x="1918" y="0"/>
                    <a:pt x="1761" y="16"/>
                    <a:pt x="1605" y="50"/>
                  </a:cubicBezTo>
                  <a:cubicBezTo>
                    <a:pt x="860" y="206"/>
                    <a:pt x="200" y="824"/>
                    <a:pt x="107" y="1582"/>
                  </a:cubicBezTo>
                  <a:cubicBezTo>
                    <a:pt x="1" y="2445"/>
                    <a:pt x="581" y="3228"/>
                    <a:pt x="1135" y="3893"/>
                  </a:cubicBezTo>
                  <a:cubicBezTo>
                    <a:pt x="1393" y="4206"/>
                    <a:pt x="1681" y="4528"/>
                    <a:pt x="2071" y="4617"/>
                  </a:cubicBezTo>
                  <a:cubicBezTo>
                    <a:pt x="2141" y="4632"/>
                    <a:pt x="2212" y="4639"/>
                    <a:pt x="2283" y="4639"/>
                  </a:cubicBezTo>
                  <a:cubicBezTo>
                    <a:pt x="2634" y="4639"/>
                    <a:pt x="2982" y="4464"/>
                    <a:pt x="3302" y="4295"/>
                  </a:cubicBezTo>
                  <a:cubicBezTo>
                    <a:pt x="3717" y="4071"/>
                    <a:pt x="4136" y="3846"/>
                    <a:pt x="4479" y="3520"/>
                  </a:cubicBezTo>
                  <a:cubicBezTo>
                    <a:pt x="4928" y="3101"/>
                    <a:pt x="5215" y="2593"/>
                    <a:pt x="4915" y="2026"/>
                  </a:cubicBezTo>
                  <a:cubicBezTo>
                    <a:pt x="4627" y="1480"/>
                    <a:pt x="4250" y="977"/>
                    <a:pt x="3755" y="600"/>
                  </a:cubicBezTo>
                  <a:cubicBezTo>
                    <a:pt x="3276" y="231"/>
                    <a:pt x="2677" y="0"/>
                    <a:pt x="2076" y="0"/>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9"/>
            <p:cNvSpPr/>
            <p:nvPr/>
          </p:nvSpPr>
          <p:spPr>
            <a:xfrm>
              <a:off x="810424" y="3366677"/>
              <a:ext cx="148053" cy="181874"/>
            </a:xfrm>
            <a:custGeom>
              <a:rect b="b" l="l" r="r" t="t"/>
              <a:pathLst>
                <a:path extrusionOk="0" h="2393" w="1948">
                  <a:moveTo>
                    <a:pt x="1029" y="1"/>
                  </a:moveTo>
                  <a:cubicBezTo>
                    <a:pt x="788" y="5"/>
                    <a:pt x="555" y="94"/>
                    <a:pt x="373" y="255"/>
                  </a:cubicBezTo>
                  <a:cubicBezTo>
                    <a:pt x="106" y="496"/>
                    <a:pt x="0" y="881"/>
                    <a:pt x="30" y="1245"/>
                  </a:cubicBezTo>
                  <a:cubicBezTo>
                    <a:pt x="81" y="1706"/>
                    <a:pt x="330" y="2125"/>
                    <a:pt x="716" y="2392"/>
                  </a:cubicBezTo>
                  <a:cubicBezTo>
                    <a:pt x="783" y="2210"/>
                    <a:pt x="923" y="2066"/>
                    <a:pt x="1105" y="1994"/>
                  </a:cubicBezTo>
                  <a:cubicBezTo>
                    <a:pt x="1126" y="1987"/>
                    <a:pt x="1146" y="1984"/>
                    <a:pt x="1167" y="1984"/>
                  </a:cubicBezTo>
                  <a:cubicBezTo>
                    <a:pt x="1325" y="1984"/>
                    <a:pt x="1486" y="2172"/>
                    <a:pt x="1647" y="2172"/>
                  </a:cubicBezTo>
                  <a:cubicBezTo>
                    <a:pt x="1647" y="2049"/>
                    <a:pt x="1465" y="1871"/>
                    <a:pt x="1524" y="1749"/>
                  </a:cubicBezTo>
                  <a:cubicBezTo>
                    <a:pt x="1562" y="1642"/>
                    <a:pt x="1664" y="1621"/>
                    <a:pt x="1765" y="1621"/>
                  </a:cubicBezTo>
                  <a:cubicBezTo>
                    <a:pt x="1833" y="1621"/>
                    <a:pt x="1900" y="1630"/>
                    <a:pt x="1947" y="1630"/>
                  </a:cubicBezTo>
                  <a:cubicBezTo>
                    <a:pt x="1706" y="1571"/>
                    <a:pt x="1406" y="1389"/>
                    <a:pt x="1406" y="1088"/>
                  </a:cubicBezTo>
                  <a:cubicBezTo>
                    <a:pt x="1429" y="992"/>
                    <a:pt x="1502" y="973"/>
                    <a:pt x="1588" y="973"/>
                  </a:cubicBezTo>
                  <a:cubicBezTo>
                    <a:pt x="1645" y="973"/>
                    <a:pt x="1708" y="981"/>
                    <a:pt x="1766" y="981"/>
                  </a:cubicBezTo>
                  <a:cubicBezTo>
                    <a:pt x="1840" y="981"/>
                    <a:pt x="1908" y="967"/>
                    <a:pt x="1947" y="906"/>
                  </a:cubicBezTo>
                  <a:lnTo>
                    <a:pt x="1947" y="906"/>
                  </a:lnTo>
                  <a:cubicBezTo>
                    <a:pt x="1913" y="918"/>
                    <a:pt x="1880" y="923"/>
                    <a:pt x="1849" y="923"/>
                  </a:cubicBezTo>
                  <a:cubicBezTo>
                    <a:pt x="1720" y="923"/>
                    <a:pt x="1623" y="836"/>
                    <a:pt x="1524" y="788"/>
                  </a:cubicBezTo>
                  <a:cubicBezTo>
                    <a:pt x="1346" y="665"/>
                    <a:pt x="1105" y="487"/>
                    <a:pt x="1042" y="305"/>
                  </a:cubicBezTo>
                  <a:cubicBezTo>
                    <a:pt x="1003" y="174"/>
                    <a:pt x="1003" y="73"/>
                    <a:pt x="1029"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9"/>
            <p:cNvSpPr/>
            <p:nvPr/>
          </p:nvSpPr>
          <p:spPr>
            <a:xfrm>
              <a:off x="864765" y="3366297"/>
              <a:ext cx="206955" cy="201559"/>
            </a:xfrm>
            <a:custGeom>
              <a:rect b="b" l="l" r="r" t="t"/>
              <a:pathLst>
                <a:path extrusionOk="0" h="2652" w="2723">
                  <a:moveTo>
                    <a:pt x="365" y="1"/>
                  </a:moveTo>
                  <a:cubicBezTo>
                    <a:pt x="349" y="1"/>
                    <a:pt x="334" y="1"/>
                    <a:pt x="318" y="1"/>
                  </a:cubicBezTo>
                  <a:cubicBezTo>
                    <a:pt x="288" y="78"/>
                    <a:pt x="288" y="175"/>
                    <a:pt x="331" y="306"/>
                  </a:cubicBezTo>
                  <a:cubicBezTo>
                    <a:pt x="390" y="488"/>
                    <a:pt x="631" y="670"/>
                    <a:pt x="813" y="789"/>
                  </a:cubicBezTo>
                  <a:cubicBezTo>
                    <a:pt x="913" y="837"/>
                    <a:pt x="1010" y="927"/>
                    <a:pt x="1141" y="927"/>
                  </a:cubicBezTo>
                  <a:cubicBezTo>
                    <a:pt x="1171" y="927"/>
                    <a:pt x="1203" y="922"/>
                    <a:pt x="1237" y="911"/>
                  </a:cubicBezTo>
                  <a:lnTo>
                    <a:pt x="1237" y="911"/>
                  </a:lnTo>
                  <a:cubicBezTo>
                    <a:pt x="1198" y="970"/>
                    <a:pt x="1133" y="983"/>
                    <a:pt x="1060" y="983"/>
                  </a:cubicBezTo>
                  <a:cubicBezTo>
                    <a:pt x="1000" y="983"/>
                    <a:pt x="935" y="974"/>
                    <a:pt x="876" y="974"/>
                  </a:cubicBezTo>
                  <a:cubicBezTo>
                    <a:pt x="790" y="974"/>
                    <a:pt x="718" y="993"/>
                    <a:pt x="695" y="1089"/>
                  </a:cubicBezTo>
                  <a:cubicBezTo>
                    <a:pt x="695" y="1390"/>
                    <a:pt x="995" y="1572"/>
                    <a:pt x="1237" y="1631"/>
                  </a:cubicBezTo>
                  <a:cubicBezTo>
                    <a:pt x="1188" y="1631"/>
                    <a:pt x="1121" y="1622"/>
                    <a:pt x="1054" y="1622"/>
                  </a:cubicBezTo>
                  <a:cubicBezTo>
                    <a:pt x="952" y="1622"/>
                    <a:pt x="849" y="1644"/>
                    <a:pt x="813" y="1754"/>
                  </a:cubicBezTo>
                  <a:cubicBezTo>
                    <a:pt x="750" y="1876"/>
                    <a:pt x="932" y="2054"/>
                    <a:pt x="932" y="2177"/>
                  </a:cubicBezTo>
                  <a:cubicBezTo>
                    <a:pt x="770" y="2177"/>
                    <a:pt x="611" y="1986"/>
                    <a:pt x="450" y="1986"/>
                  </a:cubicBezTo>
                  <a:cubicBezTo>
                    <a:pt x="430" y="1986"/>
                    <a:pt x="410" y="1989"/>
                    <a:pt x="390" y="1995"/>
                  </a:cubicBezTo>
                  <a:cubicBezTo>
                    <a:pt x="212" y="2067"/>
                    <a:pt x="68" y="2211"/>
                    <a:pt x="1" y="2393"/>
                  </a:cubicBezTo>
                  <a:cubicBezTo>
                    <a:pt x="81" y="2448"/>
                    <a:pt x="170" y="2499"/>
                    <a:pt x="263" y="2537"/>
                  </a:cubicBezTo>
                  <a:cubicBezTo>
                    <a:pt x="453" y="2614"/>
                    <a:pt x="652" y="2652"/>
                    <a:pt x="850" y="2652"/>
                  </a:cubicBezTo>
                  <a:cubicBezTo>
                    <a:pt x="1205" y="2652"/>
                    <a:pt x="1557" y="2531"/>
                    <a:pt x="1842" y="2300"/>
                  </a:cubicBezTo>
                  <a:cubicBezTo>
                    <a:pt x="2722" y="1563"/>
                    <a:pt x="1867" y="619"/>
                    <a:pt x="1118" y="196"/>
                  </a:cubicBezTo>
                  <a:cubicBezTo>
                    <a:pt x="886" y="68"/>
                    <a:pt x="628" y="1"/>
                    <a:pt x="36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9"/>
            <p:cNvSpPr/>
            <p:nvPr/>
          </p:nvSpPr>
          <p:spPr>
            <a:xfrm>
              <a:off x="735106" y="3408401"/>
              <a:ext cx="1229568" cy="1263162"/>
            </a:xfrm>
            <a:custGeom>
              <a:rect b="b" l="l" r="r" t="t"/>
              <a:pathLst>
                <a:path extrusionOk="0" h="16620" w="16178">
                  <a:moveTo>
                    <a:pt x="8210" y="1"/>
                  </a:moveTo>
                  <a:cubicBezTo>
                    <a:pt x="7202" y="1"/>
                    <a:pt x="6196" y="203"/>
                    <a:pt x="5253" y="607"/>
                  </a:cubicBezTo>
                  <a:cubicBezTo>
                    <a:pt x="4166" y="1069"/>
                    <a:pt x="3184" y="1750"/>
                    <a:pt x="2375" y="2613"/>
                  </a:cubicBezTo>
                  <a:cubicBezTo>
                    <a:pt x="847" y="4256"/>
                    <a:pt x="1" y="6507"/>
                    <a:pt x="18" y="8755"/>
                  </a:cubicBezTo>
                  <a:cubicBezTo>
                    <a:pt x="35" y="11045"/>
                    <a:pt x="979" y="13364"/>
                    <a:pt x="2748" y="14816"/>
                  </a:cubicBezTo>
                  <a:cubicBezTo>
                    <a:pt x="4030" y="15870"/>
                    <a:pt x="5677" y="16424"/>
                    <a:pt x="7327" y="16576"/>
                  </a:cubicBezTo>
                  <a:cubicBezTo>
                    <a:pt x="7630" y="16605"/>
                    <a:pt x="7935" y="16620"/>
                    <a:pt x="8241" y="16620"/>
                  </a:cubicBezTo>
                  <a:cubicBezTo>
                    <a:pt x="9520" y="16620"/>
                    <a:pt x="10803" y="16356"/>
                    <a:pt x="11903" y="15717"/>
                  </a:cubicBezTo>
                  <a:cubicBezTo>
                    <a:pt x="13295" y="14913"/>
                    <a:pt x="14311" y="13563"/>
                    <a:pt x="14963" y="12094"/>
                  </a:cubicBezTo>
                  <a:cubicBezTo>
                    <a:pt x="16068" y="9610"/>
                    <a:pt x="16178" y="6639"/>
                    <a:pt x="14976" y="4205"/>
                  </a:cubicBezTo>
                  <a:cubicBezTo>
                    <a:pt x="14133" y="2508"/>
                    <a:pt x="12627" y="1136"/>
                    <a:pt x="10853" y="480"/>
                  </a:cubicBezTo>
                  <a:cubicBezTo>
                    <a:pt x="10000" y="160"/>
                    <a:pt x="9104" y="1"/>
                    <a:pt x="8210" y="1"/>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9"/>
            <p:cNvSpPr/>
            <p:nvPr/>
          </p:nvSpPr>
          <p:spPr>
            <a:xfrm>
              <a:off x="769062" y="3754975"/>
              <a:ext cx="343157" cy="109900"/>
            </a:xfrm>
            <a:custGeom>
              <a:rect b="b" l="l" r="r" t="t"/>
              <a:pathLst>
                <a:path extrusionOk="0" h="1446" w="5211">
                  <a:moveTo>
                    <a:pt x="2400" y="0"/>
                  </a:moveTo>
                  <a:cubicBezTo>
                    <a:pt x="2009" y="0"/>
                    <a:pt x="1619" y="69"/>
                    <a:pt x="1249" y="208"/>
                  </a:cubicBezTo>
                  <a:cubicBezTo>
                    <a:pt x="927" y="326"/>
                    <a:pt x="0" y="673"/>
                    <a:pt x="296" y="1173"/>
                  </a:cubicBezTo>
                  <a:cubicBezTo>
                    <a:pt x="412" y="1366"/>
                    <a:pt x="658" y="1446"/>
                    <a:pt x="886" y="1446"/>
                  </a:cubicBezTo>
                  <a:cubicBezTo>
                    <a:pt x="908" y="1446"/>
                    <a:pt x="931" y="1445"/>
                    <a:pt x="953" y="1444"/>
                  </a:cubicBezTo>
                  <a:cubicBezTo>
                    <a:pt x="1202" y="1422"/>
                    <a:pt x="1439" y="1325"/>
                    <a:pt x="1681" y="1270"/>
                  </a:cubicBezTo>
                  <a:cubicBezTo>
                    <a:pt x="1878" y="1227"/>
                    <a:pt x="2077" y="1211"/>
                    <a:pt x="2277" y="1211"/>
                  </a:cubicBezTo>
                  <a:cubicBezTo>
                    <a:pt x="2661" y="1211"/>
                    <a:pt x="3049" y="1268"/>
                    <a:pt x="3433" y="1287"/>
                  </a:cubicBezTo>
                  <a:cubicBezTo>
                    <a:pt x="3499" y="1290"/>
                    <a:pt x="3566" y="1292"/>
                    <a:pt x="3633" y="1292"/>
                  </a:cubicBezTo>
                  <a:cubicBezTo>
                    <a:pt x="4160" y="1292"/>
                    <a:pt x="4710" y="1180"/>
                    <a:pt x="5067" y="805"/>
                  </a:cubicBezTo>
                  <a:cubicBezTo>
                    <a:pt x="5143" y="724"/>
                    <a:pt x="5210" y="584"/>
                    <a:pt x="5126" y="504"/>
                  </a:cubicBezTo>
                  <a:cubicBezTo>
                    <a:pt x="5092" y="473"/>
                    <a:pt x="5047" y="466"/>
                    <a:pt x="5001" y="466"/>
                  </a:cubicBezTo>
                  <a:cubicBezTo>
                    <a:pt x="4972" y="466"/>
                    <a:pt x="4942" y="469"/>
                    <a:pt x="4914" y="470"/>
                  </a:cubicBezTo>
                  <a:cubicBezTo>
                    <a:pt x="4862" y="475"/>
                    <a:pt x="4810" y="478"/>
                    <a:pt x="4758" y="478"/>
                  </a:cubicBezTo>
                  <a:cubicBezTo>
                    <a:pt x="4205" y="478"/>
                    <a:pt x="3674" y="208"/>
                    <a:pt x="3128" y="81"/>
                  </a:cubicBezTo>
                  <a:cubicBezTo>
                    <a:pt x="2888" y="27"/>
                    <a:pt x="2644" y="0"/>
                    <a:pt x="240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9"/>
            <p:cNvSpPr/>
            <p:nvPr/>
          </p:nvSpPr>
          <p:spPr>
            <a:xfrm>
              <a:off x="726126" y="3926890"/>
              <a:ext cx="299431" cy="133080"/>
            </a:xfrm>
            <a:custGeom>
              <a:rect b="b" l="l" r="r" t="t"/>
              <a:pathLst>
                <a:path extrusionOk="0" h="1751" w="4547">
                  <a:moveTo>
                    <a:pt x="3238" y="1"/>
                  </a:moveTo>
                  <a:cubicBezTo>
                    <a:pt x="2582" y="1"/>
                    <a:pt x="1928" y="95"/>
                    <a:pt x="1296" y="282"/>
                  </a:cubicBezTo>
                  <a:cubicBezTo>
                    <a:pt x="1016" y="367"/>
                    <a:pt x="458" y="468"/>
                    <a:pt x="259" y="705"/>
                  </a:cubicBezTo>
                  <a:cubicBezTo>
                    <a:pt x="0" y="1010"/>
                    <a:pt x="254" y="1323"/>
                    <a:pt x="546" y="1459"/>
                  </a:cubicBezTo>
                  <a:cubicBezTo>
                    <a:pt x="974" y="1656"/>
                    <a:pt x="1426" y="1751"/>
                    <a:pt x="1873" y="1751"/>
                  </a:cubicBezTo>
                  <a:cubicBezTo>
                    <a:pt x="2865" y="1751"/>
                    <a:pt x="3832" y="1285"/>
                    <a:pt x="4445" y="439"/>
                  </a:cubicBezTo>
                  <a:cubicBezTo>
                    <a:pt x="4495" y="371"/>
                    <a:pt x="4546" y="286"/>
                    <a:pt x="4512" y="206"/>
                  </a:cubicBezTo>
                  <a:cubicBezTo>
                    <a:pt x="4478" y="125"/>
                    <a:pt x="4381" y="100"/>
                    <a:pt x="4296" y="83"/>
                  </a:cubicBezTo>
                  <a:cubicBezTo>
                    <a:pt x="3945" y="28"/>
                    <a:pt x="3591" y="1"/>
                    <a:pt x="323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9"/>
            <p:cNvSpPr/>
            <p:nvPr/>
          </p:nvSpPr>
          <p:spPr>
            <a:xfrm>
              <a:off x="736728" y="4102606"/>
              <a:ext cx="229167" cy="117120"/>
            </a:xfrm>
            <a:custGeom>
              <a:rect b="b" l="l" r="r" t="t"/>
              <a:pathLst>
                <a:path extrusionOk="0" h="1541" w="3480">
                  <a:moveTo>
                    <a:pt x="3034" y="0"/>
                  </a:moveTo>
                  <a:cubicBezTo>
                    <a:pt x="2975" y="0"/>
                    <a:pt x="2915" y="7"/>
                    <a:pt x="2857" y="19"/>
                  </a:cubicBezTo>
                  <a:cubicBezTo>
                    <a:pt x="2260" y="107"/>
                    <a:pt x="1681" y="285"/>
                    <a:pt x="1130" y="539"/>
                  </a:cubicBezTo>
                  <a:cubicBezTo>
                    <a:pt x="732" y="730"/>
                    <a:pt x="0" y="1178"/>
                    <a:pt x="813" y="1483"/>
                  </a:cubicBezTo>
                  <a:cubicBezTo>
                    <a:pt x="917" y="1524"/>
                    <a:pt x="1026" y="1541"/>
                    <a:pt x="1137" y="1541"/>
                  </a:cubicBezTo>
                  <a:cubicBezTo>
                    <a:pt x="1286" y="1541"/>
                    <a:pt x="1437" y="1511"/>
                    <a:pt x="1583" y="1475"/>
                  </a:cubicBezTo>
                  <a:cubicBezTo>
                    <a:pt x="2167" y="1322"/>
                    <a:pt x="2713" y="1047"/>
                    <a:pt x="3183" y="670"/>
                  </a:cubicBezTo>
                  <a:cubicBezTo>
                    <a:pt x="3327" y="552"/>
                    <a:pt x="3479" y="383"/>
                    <a:pt x="3420" y="205"/>
                  </a:cubicBezTo>
                  <a:cubicBezTo>
                    <a:pt x="3378" y="107"/>
                    <a:pt x="3285" y="31"/>
                    <a:pt x="3179" y="14"/>
                  </a:cubicBezTo>
                  <a:cubicBezTo>
                    <a:pt x="3131" y="5"/>
                    <a:pt x="3083" y="0"/>
                    <a:pt x="303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9"/>
            <p:cNvSpPr/>
            <p:nvPr/>
          </p:nvSpPr>
          <p:spPr>
            <a:xfrm>
              <a:off x="1151368" y="3783470"/>
              <a:ext cx="179898" cy="105567"/>
            </a:xfrm>
            <a:custGeom>
              <a:rect b="b" l="l" r="r" t="t"/>
              <a:pathLst>
                <a:path extrusionOk="0" h="1389" w="2367">
                  <a:moveTo>
                    <a:pt x="881" y="0"/>
                  </a:moveTo>
                  <a:cubicBezTo>
                    <a:pt x="510" y="0"/>
                    <a:pt x="93" y="136"/>
                    <a:pt x="35" y="438"/>
                  </a:cubicBezTo>
                  <a:cubicBezTo>
                    <a:pt x="1" y="603"/>
                    <a:pt x="179" y="738"/>
                    <a:pt x="348" y="768"/>
                  </a:cubicBezTo>
                  <a:cubicBezTo>
                    <a:pt x="517" y="798"/>
                    <a:pt x="691" y="764"/>
                    <a:pt x="852" y="815"/>
                  </a:cubicBezTo>
                  <a:cubicBezTo>
                    <a:pt x="1067" y="878"/>
                    <a:pt x="1211" y="1077"/>
                    <a:pt x="1385" y="1225"/>
                  </a:cubicBezTo>
                  <a:cubicBezTo>
                    <a:pt x="1495" y="1317"/>
                    <a:pt x="1647" y="1388"/>
                    <a:pt x="1786" y="1388"/>
                  </a:cubicBezTo>
                  <a:cubicBezTo>
                    <a:pt x="1864" y="1388"/>
                    <a:pt x="1939" y="1365"/>
                    <a:pt x="1999" y="1310"/>
                  </a:cubicBezTo>
                  <a:cubicBezTo>
                    <a:pt x="2367" y="967"/>
                    <a:pt x="1647" y="281"/>
                    <a:pt x="1359" y="104"/>
                  </a:cubicBezTo>
                  <a:cubicBezTo>
                    <a:pt x="1249" y="36"/>
                    <a:pt x="1071" y="0"/>
                    <a:pt x="881"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9"/>
            <p:cNvSpPr/>
            <p:nvPr/>
          </p:nvSpPr>
          <p:spPr>
            <a:xfrm>
              <a:off x="968051" y="3606994"/>
              <a:ext cx="336539" cy="128824"/>
            </a:xfrm>
            <a:custGeom>
              <a:rect b="b" l="l" r="r" t="t"/>
              <a:pathLst>
                <a:path extrusionOk="0" h="1695" w="4428">
                  <a:moveTo>
                    <a:pt x="1842" y="0"/>
                  </a:moveTo>
                  <a:cubicBezTo>
                    <a:pt x="1438" y="0"/>
                    <a:pt x="1030" y="63"/>
                    <a:pt x="614" y="195"/>
                  </a:cubicBezTo>
                  <a:cubicBezTo>
                    <a:pt x="457" y="246"/>
                    <a:pt x="301" y="305"/>
                    <a:pt x="187" y="419"/>
                  </a:cubicBezTo>
                  <a:cubicBezTo>
                    <a:pt x="68" y="534"/>
                    <a:pt x="0" y="707"/>
                    <a:pt x="51" y="860"/>
                  </a:cubicBezTo>
                  <a:cubicBezTo>
                    <a:pt x="106" y="1016"/>
                    <a:pt x="275" y="1118"/>
                    <a:pt x="445" y="1135"/>
                  </a:cubicBezTo>
                  <a:cubicBezTo>
                    <a:pt x="469" y="1137"/>
                    <a:pt x="494" y="1138"/>
                    <a:pt x="518" y="1138"/>
                  </a:cubicBezTo>
                  <a:cubicBezTo>
                    <a:pt x="662" y="1138"/>
                    <a:pt x="803" y="1099"/>
                    <a:pt x="944" y="1063"/>
                  </a:cubicBezTo>
                  <a:cubicBezTo>
                    <a:pt x="1248" y="981"/>
                    <a:pt x="1571" y="905"/>
                    <a:pt x="1885" y="905"/>
                  </a:cubicBezTo>
                  <a:cubicBezTo>
                    <a:pt x="2077" y="905"/>
                    <a:pt x="2266" y="934"/>
                    <a:pt x="2447" y="1008"/>
                  </a:cubicBezTo>
                  <a:cubicBezTo>
                    <a:pt x="2675" y="1101"/>
                    <a:pt x="2870" y="1257"/>
                    <a:pt x="3073" y="1401"/>
                  </a:cubicBezTo>
                  <a:cubicBezTo>
                    <a:pt x="3280" y="1541"/>
                    <a:pt x="3501" y="1672"/>
                    <a:pt x="3746" y="1693"/>
                  </a:cubicBezTo>
                  <a:cubicBezTo>
                    <a:pt x="3762" y="1694"/>
                    <a:pt x="3778" y="1695"/>
                    <a:pt x="3793" y="1695"/>
                  </a:cubicBezTo>
                  <a:cubicBezTo>
                    <a:pt x="4029" y="1695"/>
                    <a:pt x="4272" y="1577"/>
                    <a:pt x="4356" y="1359"/>
                  </a:cubicBezTo>
                  <a:cubicBezTo>
                    <a:pt x="4427" y="1164"/>
                    <a:pt x="4356" y="936"/>
                    <a:pt x="4220" y="779"/>
                  </a:cubicBezTo>
                  <a:cubicBezTo>
                    <a:pt x="4085" y="618"/>
                    <a:pt x="3890" y="521"/>
                    <a:pt x="3704" y="432"/>
                  </a:cubicBezTo>
                  <a:cubicBezTo>
                    <a:pt x="3089" y="153"/>
                    <a:pt x="2472" y="0"/>
                    <a:pt x="184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9"/>
            <p:cNvSpPr/>
            <p:nvPr/>
          </p:nvSpPr>
          <p:spPr>
            <a:xfrm>
              <a:off x="1037517" y="3499832"/>
              <a:ext cx="153221" cy="73950"/>
            </a:xfrm>
            <a:custGeom>
              <a:rect b="b" l="l" r="r" t="t"/>
              <a:pathLst>
                <a:path extrusionOk="0" h="973" w="2016">
                  <a:moveTo>
                    <a:pt x="1638" y="0"/>
                  </a:moveTo>
                  <a:cubicBezTo>
                    <a:pt x="1429" y="0"/>
                    <a:pt x="1177" y="73"/>
                    <a:pt x="1088" y="107"/>
                  </a:cubicBezTo>
                  <a:cubicBezTo>
                    <a:pt x="982" y="145"/>
                    <a:pt x="0" y="742"/>
                    <a:pt x="153" y="881"/>
                  </a:cubicBezTo>
                  <a:cubicBezTo>
                    <a:pt x="222" y="946"/>
                    <a:pt x="309" y="973"/>
                    <a:pt x="403" y="973"/>
                  </a:cubicBezTo>
                  <a:cubicBezTo>
                    <a:pt x="534" y="973"/>
                    <a:pt x="676" y="921"/>
                    <a:pt x="792" y="852"/>
                  </a:cubicBezTo>
                  <a:cubicBezTo>
                    <a:pt x="987" y="729"/>
                    <a:pt x="1160" y="560"/>
                    <a:pt x="1389" y="522"/>
                  </a:cubicBezTo>
                  <a:cubicBezTo>
                    <a:pt x="1490" y="505"/>
                    <a:pt x="1592" y="517"/>
                    <a:pt x="1694" y="500"/>
                  </a:cubicBezTo>
                  <a:cubicBezTo>
                    <a:pt x="1791" y="483"/>
                    <a:pt x="1892" y="433"/>
                    <a:pt x="1926" y="335"/>
                  </a:cubicBezTo>
                  <a:cubicBezTo>
                    <a:pt x="2015" y="74"/>
                    <a:pt x="1849" y="0"/>
                    <a:pt x="163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9"/>
            <p:cNvSpPr/>
            <p:nvPr/>
          </p:nvSpPr>
          <p:spPr>
            <a:xfrm>
              <a:off x="1196741" y="3894888"/>
              <a:ext cx="101387" cy="108152"/>
            </a:xfrm>
            <a:custGeom>
              <a:rect b="b" l="l" r="r" t="t"/>
              <a:pathLst>
                <a:path extrusionOk="0" h="1423" w="1334">
                  <a:moveTo>
                    <a:pt x="466" y="1"/>
                  </a:moveTo>
                  <a:cubicBezTo>
                    <a:pt x="290" y="1"/>
                    <a:pt x="76" y="70"/>
                    <a:pt x="47" y="246"/>
                  </a:cubicBezTo>
                  <a:cubicBezTo>
                    <a:pt x="1" y="500"/>
                    <a:pt x="314" y="487"/>
                    <a:pt x="415" y="661"/>
                  </a:cubicBezTo>
                  <a:cubicBezTo>
                    <a:pt x="508" y="826"/>
                    <a:pt x="335" y="1037"/>
                    <a:pt x="386" y="1224"/>
                  </a:cubicBezTo>
                  <a:cubicBezTo>
                    <a:pt x="420" y="1334"/>
                    <a:pt x="521" y="1414"/>
                    <a:pt x="640" y="1423"/>
                  </a:cubicBezTo>
                  <a:cubicBezTo>
                    <a:pt x="645" y="1423"/>
                    <a:pt x="651" y="1423"/>
                    <a:pt x="656" y="1423"/>
                  </a:cubicBezTo>
                  <a:cubicBezTo>
                    <a:pt x="769" y="1423"/>
                    <a:pt x="876" y="1381"/>
                    <a:pt x="957" y="1304"/>
                  </a:cubicBezTo>
                  <a:cubicBezTo>
                    <a:pt x="1334" y="965"/>
                    <a:pt x="1067" y="178"/>
                    <a:pt x="619" y="22"/>
                  </a:cubicBezTo>
                  <a:cubicBezTo>
                    <a:pt x="577" y="8"/>
                    <a:pt x="524" y="1"/>
                    <a:pt x="46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9"/>
            <p:cNvSpPr/>
            <p:nvPr/>
          </p:nvSpPr>
          <p:spPr>
            <a:xfrm>
              <a:off x="971161" y="4074151"/>
              <a:ext cx="93407" cy="63082"/>
            </a:xfrm>
            <a:custGeom>
              <a:rect b="b" l="l" r="r" t="t"/>
              <a:pathLst>
                <a:path extrusionOk="0" h="830" w="1229">
                  <a:moveTo>
                    <a:pt x="707" y="0"/>
                  </a:moveTo>
                  <a:cubicBezTo>
                    <a:pt x="391" y="0"/>
                    <a:pt x="0" y="209"/>
                    <a:pt x="77" y="562"/>
                  </a:cubicBezTo>
                  <a:cubicBezTo>
                    <a:pt x="103" y="655"/>
                    <a:pt x="170" y="736"/>
                    <a:pt x="259" y="774"/>
                  </a:cubicBezTo>
                  <a:cubicBezTo>
                    <a:pt x="337" y="811"/>
                    <a:pt x="420" y="829"/>
                    <a:pt x="501" y="829"/>
                  </a:cubicBezTo>
                  <a:cubicBezTo>
                    <a:pt x="678" y="829"/>
                    <a:pt x="850" y="745"/>
                    <a:pt x="958" y="592"/>
                  </a:cubicBezTo>
                  <a:cubicBezTo>
                    <a:pt x="1229" y="180"/>
                    <a:pt x="1000" y="0"/>
                    <a:pt x="707"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9"/>
            <p:cNvSpPr/>
            <p:nvPr/>
          </p:nvSpPr>
          <p:spPr>
            <a:xfrm>
              <a:off x="942667" y="4181871"/>
              <a:ext cx="115220" cy="121680"/>
            </a:xfrm>
            <a:custGeom>
              <a:rect b="b" l="l" r="r" t="t"/>
              <a:pathLst>
                <a:path extrusionOk="0" h="1601" w="1516">
                  <a:moveTo>
                    <a:pt x="1053" y="0"/>
                  </a:moveTo>
                  <a:cubicBezTo>
                    <a:pt x="696" y="0"/>
                    <a:pt x="274" y="728"/>
                    <a:pt x="161" y="935"/>
                  </a:cubicBezTo>
                  <a:cubicBezTo>
                    <a:pt x="97" y="1028"/>
                    <a:pt x="59" y="1134"/>
                    <a:pt x="42" y="1244"/>
                  </a:cubicBezTo>
                  <a:cubicBezTo>
                    <a:pt x="0" y="1441"/>
                    <a:pt x="157" y="1600"/>
                    <a:pt x="331" y="1600"/>
                  </a:cubicBezTo>
                  <a:cubicBezTo>
                    <a:pt x="386" y="1600"/>
                    <a:pt x="442" y="1584"/>
                    <a:pt x="495" y="1549"/>
                  </a:cubicBezTo>
                  <a:cubicBezTo>
                    <a:pt x="597" y="1490"/>
                    <a:pt x="681" y="1405"/>
                    <a:pt x="749" y="1308"/>
                  </a:cubicBezTo>
                  <a:cubicBezTo>
                    <a:pt x="897" y="1105"/>
                    <a:pt x="1515" y="156"/>
                    <a:pt x="1143" y="17"/>
                  </a:cubicBezTo>
                  <a:cubicBezTo>
                    <a:pt x="1114" y="6"/>
                    <a:pt x="1084" y="0"/>
                    <a:pt x="10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9"/>
            <p:cNvSpPr/>
            <p:nvPr/>
          </p:nvSpPr>
          <p:spPr>
            <a:xfrm>
              <a:off x="1584049" y="3754975"/>
              <a:ext cx="299124" cy="109900"/>
            </a:xfrm>
            <a:custGeom>
              <a:rect b="b" l="l" r="r" t="t"/>
              <a:pathLst>
                <a:path extrusionOk="0" h="1446" w="5211">
                  <a:moveTo>
                    <a:pt x="2807" y="0"/>
                  </a:moveTo>
                  <a:cubicBezTo>
                    <a:pt x="2563" y="0"/>
                    <a:pt x="2319" y="27"/>
                    <a:pt x="2079" y="81"/>
                  </a:cubicBezTo>
                  <a:cubicBezTo>
                    <a:pt x="1533" y="208"/>
                    <a:pt x="1005" y="478"/>
                    <a:pt x="453" y="478"/>
                  </a:cubicBezTo>
                  <a:cubicBezTo>
                    <a:pt x="401" y="478"/>
                    <a:pt x="349" y="475"/>
                    <a:pt x="297" y="470"/>
                  </a:cubicBezTo>
                  <a:cubicBezTo>
                    <a:pt x="267" y="469"/>
                    <a:pt x="237" y="466"/>
                    <a:pt x="207" y="466"/>
                  </a:cubicBezTo>
                  <a:cubicBezTo>
                    <a:pt x="160" y="466"/>
                    <a:pt x="116" y="473"/>
                    <a:pt x="85" y="504"/>
                  </a:cubicBezTo>
                  <a:cubicBezTo>
                    <a:pt x="1" y="584"/>
                    <a:pt x="64" y="724"/>
                    <a:pt x="144" y="805"/>
                  </a:cubicBezTo>
                  <a:cubicBezTo>
                    <a:pt x="501" y="1180"/>
                    <a:pt x="1047" y="1292"/>
                    <a:pt x="1577" y="1292"/>
                  </a:cubicBezTo>
                  <a:cubicBezTo>
                    <a:pt x="1644" y="1292"/>
                    <a:pt x="1712" y="1290"/>
                    <a:pt x="1778" y="1287"/>
                  </a:cubicBezTo>
                  <a:cubicBezTo>
                    <a:pt x="2162" y="1268"/>
                    <a:pt x="2550" y="1211"/>
                    <a:pt x="2933" y="1211"/>
                  </a:cubicBezTo>
                  <a:cubicBezTo>
                    <a:pt x="3133" y="1211"/>
                    <a:pt x="3331" y="1227"/>
                    <a:pt x="3526" y="1270"/>
                  </a:cubicBezTo>
                  <a:cubicBezTo>
                    <a:pt x="3772" y="1325"/>
                    <a:pt x="4005" y="1422"/>
                    <a:pt x="4254" y="1444"/>
                  </a:cubicBezTo>
                  <a:cubicBezTo>
                    <a:pt x="4276" y="1445"/>
                    <a:pt x="4299" y="1446"/>
                    <a:pt x="4322" y="1446"/>
                  </a:cubicBezTo>
                  <a:cubicBezTo>
                    <a:pt x="4553" y="1446"/>
                    <a:pt x="4795" y="1366"/>
                    <a:pt x="4910" y="1173"/>
                  </a:cubicBezTo>
                  <a:cubicBezTo>
                    <a:pt x="5211" y="673"/>
                    <a:pt x="4280" y="326"/>
                    <a:pt x="3958" y="208"/>
                  </a:cubicBezTo>
                  <a:cubicBezTo>
                    <a:pt x="3588" y="69"/>
                    <a:pt x="3198" y="0"/>
                    <a:pt x="280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9"/>
            <p:cNvSpPr/>
            <p:nvPr/>
          </p:nvSpPr>
          <p:spPr>
            <a:xfrm>
              <a:off x="1659360" y="3926890"/>
              <a:ext cx="261239" cy="133080"/>
            </a:xfrm>
            <a:custGeom>
              <a:rect b="b" l="l" r="r" t="t"/>
              <a:pathLst>
                <a:path extrusionOk="0" h="1751" w="4551">
                  <a:moveTo>
                    <a:pt x="1312" y="1"/>
                  </a:moveTo>
                  <a:cubicBezTo>
                    <a:pt x="959" y="1"/>
                    <a:pt x="606" y="28"/>
                    <a:pt x="255" y="83"/>
                  </a:cubicBezTo>
                  <a:cubicBezTo>
                    <a:pt x="170" y="100"/>
                    <a:pt x="68" y="125"/>
                    <a:pt x="34" y="206"/>
                  </a:cubicBezTo>
                  <a:cubicBezTo>
                    <a:pt x="1" y="286"/>
                    <a:pt x="51" y="371"/>
                    <a:pt x="102" y="439"/>
                  </a:cubicBezTo>
                  <a:cubicBezTo>
                    <a:pt x="715" y="1285"/>
                    <a:pt x="1681" y="1751"/>
                    <a:pt x="2673" y="1751"/>
                  </a:cubicBezTo>
                  <a:cubicBezTo>
                    <a:pt x="3121" y="1751"/>
                    <a:pt x="3573" y="1656"/>
                    <a:pt x="4000" y="1459"/>
                  </a:cubicBezTo>
                  <a:cubicBezTo>
                    <a:pt x="4292" y="1323"/>
                    <a:pt x="4551" y="1010"/>
                    <a:pt x="4292" y="705"/>
                  </a:cubicBezTo>
                  <a:cubicBezTo>
                    <a:pt x="4089" y="468"/>
                    <a:pt x="3531" y="367"/>
                    <a:pt x="3251" y="282"/>
                  </a:cubicBezTo>
                  <a:cubicBezTo>
                    <a:pt x="2619" y="95"/>
                    <a:pt x="1966" y="1"/>
                    <a:pt x="1312"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9"/>
            <p:cNvSpPr/>
            <p:nvPr/>
          </p:nvSpPr>
          <p:spPr>
            <a:xfrm>
              <a:off x="1711596" y="4102606"/>
              <a:ext cx="199531" cy="117120"/>
            </a:xfrm>
            <a:custGeom>
              <a:rect b="b" l="l" r="r" t="t"/>
              <a:pathLst>
                <a:path extrusionOk="0" h="1541" w="3476">
                  <a:moveTo>
                    <a:pt x="444" y="0"/>
                  </a:moveTo>
                  <a:cubicBezTo>
                    <a:pt x="396" y="0"/>
                    <a:pt x="349" y="5"/>
                    <a:pt x="301" y="14"/>
                  </a:cubicBezTo>
                  <a:cubicBezTo>
                    <a:pt x="191" y="31"/>
                    <a:pt x="102" y="107"/>
                    <a:pt x="60" y="205"/>
                  </a:cubicBezTo>
                  <a:cubicBezTo>
                    <a:pt x="1" y="383"/>
                    <a:pt x="149" y="552"/>
                    <a:pt x="293" y="670"/>
                  </a:cubicBezTo>
                  <a:cubicBezTo>
                    <a:pt x="762" y="1047"/>
                    <a:pt x="1308" y="1322"/>
                    <a:pt x="1897" y="1475"/>
                  </a:cubicBezTo>
                  <a:cubicBezTo>
                    <a:pt x="2040" y="1511"/>
                    <a:pt x="2191" y="1541"/>
                    <a:pt x="2340" y="1541"/>
                  </a:cubicBezTo>
                  <a:cubicBezTo>
                    <a:pt x="2450" y="1541"/>
                    <a:pt x="2558" y="1524"/>
                    <a:pt x="2663" y="1483"/>
                  </a:cubicBezTo>
                  <a:cubicBezTo>
                    <a:pt x="3476" y="1178"/>
                    <a:pt x="2748" y="730"/>
                    <a:pt x="2350" y="539"/>
                  </a:cubicBezTo>
                  <a:cubicBezTo>
                    <a:pt x="1799" y="285"/>
                    <a:pt x="1220" y="107"/>
                    <a:pt x="619" y="19"/>
                  </a:cubicBezTo>
                  <a:cubicBezTo>
                    <a:pt x="560" y="7"/>
                    <a:pt x="502" y="0"/>
                    <a:pt x="44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9"/>
            <p:cNvSpPr/>
            <p:nvPr/>
          </p:nvSpPr>
          <p:spPr>
            <a:xfrm>
              <a:off x="1365008" y="3783470"/>
              <a:ext cx="179518" cy="105567"/>
            </a:xfrm>
            <a:custGeom>
              <a:rect b="b" l="l" r="r" t="t"/>
              <a:pathLst>
                <a:path extrusionOk="0" h="1389" w="2362">
                  <a:moveTo>
                    <a:pt x="1484" y="0"/>
                  </a:moveTo>
                  <a:cubicBezTo>
                    <a:pt x="1294" y="0"/>
                    <a:pt x="1117" y="36"/>
                    <a:pt x="1008" y="104"/>
                  </a:cubicBezTo>
                  <a:cubicBezTo>
                    <a:pt x="720" y="281"/>
                    <a:pt x="0" y="967"/>
                    <a:pt x="364" y="1310"/>
                  </a:cubicBezTo>
                  <a:cubicBezTo>
                    <a:pt x="426" y="1365"/>
                    <a:pt x="501" y="1388"/>
                    <a:pt x="580" y="1388"/>
                  </a:cubicBezTo>
                  <a:cubicBezTo>
                    <a:pt x="719" y="1388"/>
                    <a:pt x="870" y="1317"/>
                    <a:pt x="978" y="1225"/>
                  </a:cubicBezTo>
                  <a:cubicBezTo>
                    <a:pt x="1151" y="1077"/>
                    <a:pt x="1295" y="878"/>
                    <a:pt x="1511" y="815"/>
                  </a:cubicBezTo>
                  <a:cubicBezTo>
                    <a:pt x="1672" y="764"/>
                    <a:pt x="1850" y="798"/>
                    <a:pt x="2019" y="768"/>
                  </a:cubicBezTo>
                  <a:cubicBezTo>
                    <a:pt x="2184" y="738"/>
                    <a:pt x="2362" y="603"/>
                    <a:pt x="2328" y="438"/>
                  </a:cubicBezTo>
                  <a:cubicBezTo>
                    <a:pt x="2272" y="136"/>
                    <a:pt x="1854" y="0"/>
                    <a:pt x="148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9"/>
            <p:cNvSpPr/>
            <p:nvPr/>
          </p:nvSpPr>
          <p:spPr>
            <a:xfrm>
              <a:off x="1391381" y="3606994"/>
              <a:ext cx="336843" cy="128824"/>
            </a:xfrm>
            <a:custGeom>
              <a:rect b="b" l="l" r="r" t="t"/>
              <a:pathLst>
                <a:path extrusionOk="0" h="1695" w="4432">
                  <a:moveTo>
                    <a:pt x="2589" y="0"/>
                  </a:moveTo>
                  <a:cubicBezTo>
                    <a:pt x="1958" y="0"/>
                    <a:pt x="1340" y="153"/>
                    <a:pt x="728" y="432"/>
                  </a:cubicBezTo>
                  <a:cubicBezTo>
                    <a:pt x="538" y="521"/>
                    <a:pt x="347" y="618"/>
                    <a:pt x="212" y="779"/>
                  </a:cubicBezTo>
                  <a:cubicBezTo>
                    <a:pt x="76" y="936"/>
                    <a:pt x="0" y="1164"/>
                    <a:pt x="76" y="1359"/>
                  </a:cubicBezTo>
                  <a:cubicBezTo>
                    <a:pt x="160" y="1577"/>
                    <a:pt x="403" y="1695"/>
                    <a:pt x="635" y="1695"/>
                  </a:cubicBezTo>
                  <a:cubicBezTo>
                    <a:pt x="651" y="1695"/>
                    <a:pt x="666" y="1694"/>
                    <a:pt x="682" y="1693"/>
                  </a:cubicBezTo>
                  <a:cubicBezTo>
                    <a:pt x="927" y="1672"/>
                    <a:pt x="1152" y="1541"/>
                    <a:pt x="1355" y="1401"/>
                  </a:cubicBezTo>
                  <a:cubicBezTo>
                    <a:pt x="1558" y="1257"/>
                    <a:pt x="1753" y="1101"/>
                    <a:pt x="1981" y="1008"/>
                  </a:cubicBezTo>
                  <a:cubicBezTo>
                    <a:pt x="2161" y="934"/>
                    <a:pt x="2351" y="905"/>
                    <a:pt x="2543" y="905"/>
                  </a:cubicBezTo>
                  <a:cubicBezTo>
                    <a:pt x="2858" y="905"/>
                    <a:pt x="3181" y="981"/>
                    <a:pt x="3488" y="1063"/>
                  </a:cubicBezTo>
                  <a:cubicBezTo>
                    <a:pt x="3625" y="1099"/>
                    <a:pt x="3769" y="1138"/>
                    <a:pt x="3911" y="1138"/>
                  </a:cubicBezTo>
                  <a:cubicBezTo>
                    <a:pt x="3935" y="1138"/>
                    <a:pt x="3959" y="1137"/>
                    <a:pt x="3983" y="1135"/>
                  </a:cubicBezTo>
                  <a:cubicBezTo>
                    <a:pt x="4152" y="1118"/>
                    <a:pt x="4326" y="1016"/>
                    <a:pt x="4377" y="860"/>
                  </a:cubicBezTo>
                  <a:cubicBezTo>
                    <a:pt x="4432" y="707"/>
                    <a:pt x="4360" y="534"/>
                    <a:pt x="4245" y="419"/>
                  </a:cubicBezTo>
                  <a:cubicBezTo>
                    <a:pt x="4127" y="305"/>
                    <a:pt x="3970" y="246"/>
                    <a:pt x="3818" y="195"/>
                  </a:cubicBezTo>
                  <a:cubicBezTo>
                    <a:pt x="3402" y="63"/>
                    <a:pt x="2993" y="0"/>
                    <a:pt x="258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9"/>
            <p:cNvSpPr/>
            <p:nvPr/>
          </p:nvSpPr>
          <p:spPr>
            <a:xfrm>
              <a:off x="1198641" y="3537604"/>
              <a:ext cx="298614" cy="78891"/>
            </a:xfrm>
            <a:custGeom>
              <a:rect b="b" l="l" r="r" t="t"/>
              <a:pathLst>
                <a:path extrusionOk="0" h="1038" w="3929">
                  <a:moveTo>
                    <a:pt x="287" y="1"/>
                  </a:moveTo>
                  <a:cubicBezTo>
                    <a:pt x="199" y="1"/>
                    <a:pt x="114" y="18"/>
                    <a:pt x="60" y="84"/>
                  </a:cubicBezTo>
                  <a:cubicBezTo>
                    <a:pt x="9" y="156"/>
                    <a:pt x="1" y="253"/>
                    <a:pt x="43" y="334"/>
                  </a:cubicBezTo>
                  <a:cubicBezTo>
                    <a:pt x="86" y="410"/>
                    <a:pt x="145" y="477"/>
                    <a:pt x="217" y="528"/>
                  </a:cubicBezTo>
                  <a:cubicBezTo>
                    <a:pt x="534" y="791"/>
                    <a:pt x="919" y="960"/>
                    <a:pt x="1326" y="1023"/>
                  </a:cubicBezTo>
                  <a:cubicBezTo>
                    <a:pt x="1386" y="1032"/>
                    <a:pt x="1448" y="1038"/>
                    <a:pt x="1510" y="1038"/>
                  </a:cubicBezTo>
                  <a:cubicBezTo>
                    <a:pt x="1684" y="1038"/>
                    <a:pt x="1856" y="995"/>
                    <a:pt x="1965" y="867"/>
                  </a:cubicBezTo>
                  <a:cubicBezTo>
                    <a:pt x="2074" y="995"/>
                    <a:pt x="2248" y="1038"/>
                    <a:pt x="2422" y="1038"/>
                  </a:cubicBezTo>
                  <a:cubicBezTo>
                    <a:pt x="2484" y="1038"/>
                    <a:pt x="2545" y="1032"/>
                    <a:pt x="2604" y="1023"/>
                  </a:cubicBezTo>
                  <a:cubicBezTo>
                    <a:pt x="3015" y="960"/>
                    <a:pt x="3395" y="791"/>
                    <a:pt x="3717" y="528"/>
                  </a:cubicBezTo>
                  <a:cubicBezTo>
                    <a:pt x="3789" y="477"/>
                    <a:pt x="3844" y="410"/>
                    <a:pt x="3886" y="334"/>
                  </a:cubicBezTo>
                  <a:cubicBezTo>
                    <a:pt x="3929" y="253"/>
                    <a:pt x="3925" y="160"/>
                    <a:pt x="3874" y="84"/>
                  </a:cubicBezTo>
                  <a:cubicBezTo>
                    <a:pt x="3820" y="18"/>
                    <a:pt x="3735" y="1"/>
                    <a:pt x="3646" y="1"/>
                  </a:cubicBezTo>
                  <a:cubicBezTo>
                    <a:pt x="3609" y="1"/>
                    <a:pt x="3571" y="4"/>
                    <a:pt x="3535" y="8"/>
                  </a:cubicBezTo>
                  <a:cubicBezTo>
                    <a:pt x="3294" y="29"/>
                    <a:pt x="2350" y="12"/>
                    <a:pt x="1965" y="257"/>
                  </a:cubicBezTo>
                  <a:cubicBezTo>
                    <a:pt x="1580" y="12"/>
                    <a:pt x="640" y="29"/>
                    <a:pt x="395" y="8"/>
                  </a:cubicBezTo>
                  <a:cubicBezTo>
                    <a:pt x="360" y="4"/>
                    <a:pt x="323" y="1"/>
                    <a:pt x="287"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9"/>
            <p:cNvSpPr/>
            <p:nvPr/>
          </p:nvSpPr>
          <p:spPr>
            <a:xfrm>
              <a:off x="1505383" y="3499832"/>
              <a:ext cx="153069" cy="73950"/>
            </a:xfrm>
            <a:custGeom>
              <a:rect b="b" l="l" r="r" t="t"/>
              <a:pathLst>
                <a:path extrusionOk="0" h="973" w="2014">
                  <a:moveTo>
                    <a:pt x="378" y="0"/>
                  </a:moveTo>
                  <a:cubicBezTo>
                    <a:pt x="167" y="0"/>
                    <a:pt x="0" y="74"/>
                    <a:pt x="87" y="335"/>
                  </a:cubicBezTo>
                  <a:cubicBezTo>
                    <a:pt x="121" y="433"/>
                    <a:pt x="227" y="483"/>
                    <a:pt x="324" y="500"/>
                  </a:cubicBezTo>
                  <a:cubicBezTo>
                    <a:pt x="422" y="517"/>
                    <a:pt x="528" y="505"/>
                    <a:pt x="625" y="522"/>
                  </a:cubicBezTo>
                  <a:cubicBezTo>
                    <a:pt x="854" y="560"/>
                    <a:pt x="1027" y="729"/>
                    <a:pt x="1226" y="852"/>
                  </a:cubicBezTo>
                  <a:cubicBezTo>
                    <a:pt x="1340" y="921"/>
                    <a:pt x="1481" y="973"/>
                    <a:pt x="1612" y="973"/>
                  </a:cubicBezTo>
                  <a:cubicBezTo>
                    <a:pt x="1706" y="973"/>
                    <a:pt x="1795" y="946"/>
                    <a:pt x="1865" y="881"/>
                  </a:cubicBezTo>
                  <a:cubicBezTo>
                    <a:pt x="2013" y="742"/>
                    <a:pt x="1031" y="145"/>
                    <a:pt x="930" y="107"/>
                  </a:cubicBezTo>
                  <a:cubicBezTo>
                    <a:pt x="839" y="73"/>
                    <a:pt x="587" y="0"/>
                    <a:pt x="37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9"/>
            <p:cNvSpPr/>
            <p:nvPr/>
          </p:nvSpPr>
          <p:spPr>
            <a:xfrm>
              <a:off x="1397765" y="3894888"/>
              <a:ext cx="101463" cy="108152"/>
            </a:xfrm>
            <a:custGeom>
              <a:rect b="b" l="l" r="r" t="t"/>
              <a:pathLst>
                <a:path extrusionOk="0" h="1423" w="1335">
                  <a:moveTo>
                    <a:pt x="873" y="1"/>
                  </a:moveTo>
                  <a:cubicBezTo>
                    <a:pt x="815" y="1"/>
                    <a:pt x="762" y="8"/>
                    <a:pt x="720" y="22"/>
                  </a:cubicBezTo>
                  <a:cubicBezTo>
                    <a:pt x="268" y="178"/>
                    <a:pt x="1" y="965"/>
                    <a:pt x="378" y="1304"/>
                  </a:cubicBezTo>
                  <a:cubicBezTo>
                    <a:pt x="458" y="1381"/>
                    <a:pt x="566" y="1423"/>
                    <a:pt x="679" y="1423"/>
                  </a:cubicBezTo>
                  <a:cubicBezTo>
                    <a:pt x="684" y="1423"/>
                    <a:pt x="690" y="1423"/>
                    <a:pt x="695" y="1423"/>
                  </a:cubicBezTo>
                  <a:cubicBezTo>
                    <a:pt x="814" y="1414"/>
                    <a:pt x="915" y="1334"/>
                    <a:pt x="953" y="1224"/>
                  </a:cubicBezTo>
                  <a:cubicBezTo>
                    <a:pt x="1000" y="1037"/>
                    <a:pt x="826" y="826"/>
                    <a:pt x="924" y="661"/>
                  </a:cubicBezTo>
                  <a:cubicBezTo>
                    <a:pt x="1025" y="487"/>
                    <a:pt x="1334" y="500"/>
                    <a:pt x="1292" y="246"/>
                  </a:cubicBezTo>
                  <a:cubicBezTo>
                    <a:pt x="1263" y="70"/>
                    <a:pt x="1049" y="1"/>
                    <a:pt x="873"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9"/>
            <p:cNvSpPr/>
            <p:nvPr/>
          </p:nvSpPr>
          <p:spPr>
            <a:xfrm>
              <a:off x="1612280" y="4074926"/>
              <a:ext cx="93255" cy="63082"/>
            </a:xfrm>
            <a:custGeom>
              <a:rect b="b" l="l" r="r" t="t"/>
              <a:pathLst>
                <a:path extrusionOk="0" h="830" w="1227">
                  <a:moveTo>
                    <a:pt x="522" y="0"/>
                  </a:moveTo>
                  <a:cubicBezTo>
                    <a:pt x="229" y="0"/>
                    <a:pt x="0" y="180"/>
                    <a:pt x="271" y="592"/>
                  </a:cubicBezTo>
                  <a:cubicBezTo>
                    <a:pt x="379" y="745"/>
                    <a:pt x="549" y="829"/>
                    <a:pt x="724" y="829"/>
                  </a:cubicBezTo>
                  <a:cubicBezTo>
                    <a:pt x="806" y="829"/>
                    <a:pt x="888" y="811"/>
                    <a:pt x="966" y="774"/>
                  </a:cubicBezTo>
                  <a:cubicBezTo>
                    <a:pt x="1054" y="736"/>
                    <a:pt x="1122" y="655"/>
                    <a:pt x="1148" y="562"/>
                  </a:cubicBezTo>
                  <a:cubicBezTo>
                    <a:pt x="1227" y="209"/>
                    <a:pt x="837" y="0"/>
                    <a:pt x="522"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9"/>
            <p:cNvSpPr/>
            <p:nvPr/>
          </p:nvSpPr>
          <p:spPr>
            <a:xfrm>
              <a:off x="1638386" y="4181871"/>
              <a:ext cx="114916" cy="121680"/>
            </a:xfrm>
            <a:custGeom>
              <a:rect b="b" l="l" r="r" t="t"/>
              <a:pathLst>
                <a:path extrusionOk="0" h="1601" w="1512">
                  <a:moveTo>
                    <a:pt x="458" y="0"/>
                  </a:moveTo>
                  <a:cubicBezTo>
                    <a:pt x="428" y="0"/>
                    <a:pt x="398" y="6"/>
                    <a:pt x="369" y="17"/>
                  </a:cubicBezTo>
                  <a:cubicBezTo>
                    <a:pt x="1" y="156"/>
                    <a:pt x="615" y="1105"/>
                    <a:pt x="767" y="1308"/>
                  </a:cubicBezTo>
                  <a:cubicBezTo>
                    <a:pt x="830" y="1405"/>
                    <a:pt x="919" y="1490"/>
                    <a:pt x="1021" y="1549"/>
                  </a:cubicBezTo>
                  <a:cubicBezTo>
                    <a:pt x="1073" y="1584"/>
                    <a:pt x="1128" y="1600"/>
                    <a:pt x="1183" y="1600"/>
                  </a:cubicBezTo>
                  <a:cubicBezTo>
                    <a:pt x="1355" y="1600"/>
                    <a:pt x="1511" y="1441"/>
                    <a:pt x="1470" y="1244"/>
                  </a:cubicBezTo>
                  <a:cubicBezTo>
                    <a:pt x="1453" y="1134"/>
                    <a:pt x="1414" y="1028"/>
                    <a:pt x="1355" y="935"/>
                  </a:cubicBezTo>
                  <a:cubicBezTo>
                    <a:pt x="1238" y="728"/>
                    <a:pt x="816" y="0"/>
                    <a:pt x="458"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9"/>
            <p:cNvSpPr/>
            <p:nvPr/>
          </p:nvSpPr>
          <p:spPr>
            <a:xfrm>
              <a:off x="1236413" y="3449062"/>
              <a:ext cx="254076" cy="57306"/>
            </a:xfrm>
            <a:custGeom>
              <a:rect b="b" l="l" r="r" t="t"/>
              <a:pathLst>
                <a:path extrusionOk="0" h="754" w="3343">
                  <a:moveTo>
                    <a:pt x="1795" y="0"/>
                  </a:moveTo>
                  <a:cubicBezTo>
                    <a:pt x="1650" y="0"/>
                    <a:pt x="0" y="336"/>
                    <a:pt x="173" y="572"/>
                  </a:cubicBezTo>
                  <a:cubicBezTo>
                    <a:pt x="266" y="699"/>
                    <a:pt x="435" y="754"/>
                    <a:pt x="596" y="754"/>
                  </a:cubicBezTo>
                  <a:cubicBezTo>
                    <a:pt x="603" y="754"/>
                    <a:pt x="611" y="754"/>
                    <a:pt x="618" y="754"/>
                  </a:cubicBezTo>
                  <a:cubicBezTo>
                    <a:pt x="768" y="754"/>
                    <a:pt x="921" y="714"/>
                    <a:pt x="1066" y="682"/>
                  </a:cubicBezTo>
                  <a:cubicBezTo>
                    <a:pt x="1302" y="635"/>
                    <a:pt x="1542" y="612"/>
                    <a:pt x="1782" y="612"/>
                  </a:cubicBezTo>
                  <a:cubicBezTo>
                    <a:pt x="2067" y="612"/>
                    <a:pt x="2352" y="645"/>
                    <a:pt x="2632" y="711"/>
                  </a:cubicBezTo>
                  <a:cubicBezTo>
                    <a:pt x="2677" y="720"/>
                    <a:pt x="2725" y="730"/>
                    <a:pt x="2771" y="730"/>
                  </a:cubicBezTo>
                  <a:cubicBezTo>
                    <a:pt x="2813" y="730"/>
                    <a:pt x="2852" y="722"/>
                    <a:pt x="2886" y="699"/>
                  </a:cubicBezTo>
                  <a:cubicBezTo>
                    <a:pt x="3343" y="360"/>
                    <a:pt x="2001" y="4"/>
                    <a:pt x="1798" y="0"/>
                  </a:cubicBezTo>
                  <a:cubicBezTo>
                    <a:pt x="1797" y="0"/>
                    <a:pt x="1796" y="0"/>
                    <a:pt x="179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9"/>
            <p:cNvSpPr/>
            <p:nvPr/>
          </p:nvSpPr>
          <p:spPr>
            <a:xfrm>
              <a:off x="1043597" y="4012615"/>
              <a:ext cx="596164" cy="563635"/>
            </a:xfrm>
            <a:custGeom>
              <a:rect b="b" l="l" r="r" t="t"/>
              <a:pathLst>
                <a:path extrusionOk="0" h="7416" w="7844">
                  <a:moveTo>
                    <a:pt x="4139" y="1"/>
                  </a:moveTo>
                  <a:cubicBezTo>
                    <a:pt x="3273" y="1"/>
                    <a:pt x="2373" y="424"/>
                    <a:pt x="1719" y="944"/>
                  </a:cubicBezTo>
                  <a:cubicBezTo>
                    <a:pt x="1241" y="1321"/>
                    <a:pt x="860" y="1808"/>
                    <a:pt x="602" y="2362"/>
                  </a:cubicBezTo>
                  <a:cubicBezTo>
                    <a:pt x="1" y="3696"/>
                    <a:pt x="297" y="5422"/>
                    <a:pt x="1406" y="6383"/>
                  </a:cubicBezTo>
                  <a:cubicBezTo>
                    <a:pt x="2037" y="6929"/>
                    <a:pt x="2862" y="7200"/>
                    <a:pt x="3687" y="7336"/>
                  </a:cubicBezTo>
                  <a:cubicBezTo>
                    <a:pt x="3977" y="7384"/>
                    <a:pt x="4275" y="7415"/>
                    <a:pt x="4572" y="7415"/>
                  </a:cubicBezTo>
                  <a:cubicBezTo>
                    <a:pt x="4976" y="7415"/>
                    <a:pt x="5377" y="7356"/>
                    <a:pt x="5749" y="7200"/>
                  </a:cubicBezTo>
                  <a:cubicBezTo>
                    <a:pt x="6426" y="6912"/>
                    <a:pt x="6942" y="6328"/>
                    <a:pt x="7268" y="5664"/>
                  </a:cubicBezTo>
                  <a:cubicBezTo>
                    <a:pt x="7844" y="4483"/>
                    <a:pt x="7823" y="3018"/>
                    <a:pt x="7171" y="1876"/>
                  </a:cubicBezTo>
                  <a:cubicBezTo>
                    <a:pt x="6612" y="923"/>
                    <a:pt x="5677" y="259"/>
                    <a:pt x="4597" y="43"/>
                  </a:cubicBezTo>
                  <a:cubicBezTo>
                    <a:pt x="4447" y="14"/>
                    <a:pt x="4293" y="1"/>
                    <a:pt x="4139" y="1"/>
                  </a:cubicBezTo>
                  <a:close/>
                </a:path>
              </a:pathLst>
            </a:custGeom>
            <a:solidFill>
              <a:srgbClr val="F8E6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9"/>
            <p:cNvSpPr/>
            <p:nvPr/>
          </p:nvSpPr>
          <p:spPr>
            <a:xfrm>
              <a:off x="1236945" y="4113621"/>
              <a:ext cx="234240" cy="145165"/>
            </a:xfrm>
            <a:custGeom>
              <a:rect b="b" l="l" r="r" t="t"/>
              <a:pathLst>
                <a:path extrusionOk="0" h="1910" w="3082">
                  <a:moveTo>
                    <a:pt x="1534" y="1"/>
                  </a:moveTo>
                  <a:cubicBezTo>
                    <a:pt x="1434" y="1"/>
                    <a:pt x="1340" y="4"/>
                    <a:pt x="1258" y="9"/>
                  </a:cubicBezTo>
                  <a:cubicBezTo>
                    <a:pt x="894" y="30"/>
                    <a:pt x="517" y="166"/>
                    <a:pt x="284" y="449"/>
                  </a:cubicBezTo>
                  <a:cubicBezTo>
                    <a:pt x="47" y="733"/>
                    <a:pt x="1" y="1181"/>
                    <a:pt x="229" y="1465"/>
                  </a:cubicBezTo>
                  <a:cubicBezTo>
                    <a:pt x="399" y="1677"/>
                    <a:pt x="669" y="1766"/>
                    <a:pt x="928" y="1825"/>
                  </a:cubicBezTo>
                  <a:cubicBezTo>
                    <a:pt x="1076" y="1859"/>
                    <a:pt x="1228" y="1888"/>
                    <a:pt x="1380" y="1909"/>
                  </a:cubicBezTo>
                  <a:cubicBezTo>
                    <a:pt x="1380" y="1910"/>
                    <a:pt x="1384" y="1910"/>
                    <a:pt x="1390" y="1910"/>
                  </a:cubicBezTo>
                  <a:cubicBezTo>
                    <a:pt x="1455" y="1910"/>
                    <a:pt x="1854" y="1889"/>
                    <a:pt x="2125" y="1854"/>
                  </a:cubicBezTo>
                  <a:cubicBezTo>
                    <a:pt x="2345" y="1816"/>
                    <a:pt x="2553" y="1715"/>
                    <a:pt x="2718" y="1567"/>
                  </a:cubicBezTo>
                  <a:cubicBezTo>
                    <a:pt x="2946" y="1355"/>
                    <a:pt x="3082" y="1025"/>
                    <a:pt x="3027" y="720"/>
                  </a:cubicBezTo>
                  <a:cubicBezTo>
                    <a:pt x="2919" y="117"/>
                    <a:pt x="2116" y="1"/>
                    <a:pt x="15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9"/>
            <p:cNvSpPr/>
            <p:nvPr/>
          </p:nvSpPr>
          <p:spPr>
            <a:xfrm>
              <a:off x="1235349" y="4337902"/>
              <a:ext cx="263501" cy="67794"/>
            </a:xfrm>
            <a:custGeom>
              <a:rect b="b" l="l" r="r" t="t"/>
              <a:pathLst>
                <a:path extrusionOk="0" h="892" w="3467">
                  <a:moveTo>
                    <a:pt x="249" y="0"/>
                  </a:moveTo>
                  <a:cubicBezTo>
                    <a:pt x="182" y="0"/>
                    <a:pt x="115" y="32"/>
                    <a:pt x="72" y="93"/>
                  </a:cubicBezTo>
                  <a:cubicBezTo>
                    <a:pt x="0" y="190"/>
                    <a:pt x="17" y="330"/>
                    <a:pt x="119" y="402"/>
                  </a:cubicBezTo>
                  <a:lnTo>
                    <a:pt x="144" y="419"/>
                  </a:lnTo>
                  <a:cubicBezTo>
                    <a:pt x="274" y="508"/>
                    <a:pt x="891" y="892"/>
                    <a:pt x="1723" y="892"/>
                  </a:cubicBezTo>
                  <a:cubicBezTo>
                    <a:pt x="2192" y="892"/>
                    <a:pt x="2729" y="770"/>
                    <a:pt x="3285" y="406"/>
                  </a:cubicBezTo>
                  <a:cubicBezTo>
                    <a:pt x="3466" y="264"/>
                    <a:pt x="3340" y="8"/>
                    <a:pt x="3154" y="8"/>
                  </a:cubicBezTo>
                  <a:cubicBezTo>
                    <a:pt x="3119" y="8"/>
                    <a:pt x="3081" y="17"/>
                    <a:pt x="3044" y="38"/>
                  </a:cubicBezTo>
                  <a:cubicBezTo>
                    <a:pt x="2565" y="350"/>
                    <a:pt x="2109" y="454"/>
                    <a:pt x="1714" y="454"/>
                  </a:cubicBezTo>
                  <a:cubicBezTo>
                    <a:pt x="953" y="454"/>
                    <a:pt x="418" y="68"/>
                    <a:pt x="381" y="46"/>
                  </a:cubicBezTo>
                  <a:cubicBezTo>
                    <a:pt x="342" y="15"/>
                    <a:pt x="295" y="0"/>
                    <a:pt x="2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9"/>
            <p:cNvSpPr/>
            <p:nvPr/>
          </p:nvSpPr>
          <p:spPr>
            <a:xfrm>
              <a:off x="1059405" y="3926581"/>
              <a:ext cx="139009" cy="102907"/>
            </a:xfrm>
            <a:custGeom>
              <a:rect b="b" l="l" r="r" t="t"/>
              <a:pathLst>
                <a:path extrusionOk="0" h="1354" w="1829">
                  <a:moveTo>
                    <a:pt x="244" y="0"/>
                  </a:moveTo>
                  <a:cubicBezTo>
                    <a:pt x="123" y="0"/>
                    <a:pt x="1" y="89"/>
                    <a:pt x="21" y="248"/>
                  </a:cubicBezTo>
                  <a:cubicBezTo>
                    <a:pt x="55" y="548"/>
                    <a:pt x="199" y="1001"/>
                    <a:pt x="529" y="1221"/>
                  </a:cubicBezTo>
                  <a:cubicBezTo>
                    <a:pt x="654" y="1307"/>
                    <a:pt x="805" y="1354"/>
                    <a:pt x="960" y="1354"/>
                  </a:cubicBezTo>
                  <a:cubicBezTo>
                    <a:pt x="973" y="1354"/>
                    <a:pt x="986" y="1353"/>
                    <a:pt x="999" y="1353"/>
                  </a:cubicBezTo>
                  <a:cubicBezTo>
                    <a:pt x="1202" y="1353"/>
                    <a:pt x="1401" y="1268"/>
                    <a:pt x="1541" y="1120"/>
                  </a:cubicBezTo>
                  <a:cubicBezTo>
                    <a:pt x="1829" y="802"/>
                    <a:pt x="1808" y="286"/>
                    <a:pt x="1803" y="231"/>
                  </a:cubicBezTo>
                  <a:cubicBezTo>
                    <a:pt x="1795" y="89"/>
                    <a:pt x="1689" y="21"/>
                    <a:pt x="1583" y="21"/>
                  </a:cubicBezTo>
                  <a:cubicBezTo>
                    <a:pt x="1467" y="21"/>
                    <a:pt x="1350" y="102"/>
                    <a:pt x="1359" y="256"/>
                  </a:cubicBezTo>
                  <a:cubicBezTo>
                    <a:pt x="1367" y="354"/>
                    <a:pt x="1350" y="663"/>
                    <a:pt x="1211" y="819"/>
                  </a:cubicBezTo>
                  <a:cubicBezTo>
                    <a:pt x="1155" y="875"/>
                    <a:pt x="1080" y="909"/>
                    <a:pt x="1001" y="909"/>
                  </a:cubicBezTo>
                  <a:cubicBezTo>
                    <a:pt x="996" y="909"/>
                    <a:pt x="991" y="908"/>
                    <a:pt x="986" y="908"/>
                  </a:cubicBezTo>
                  <a:cubicBezTo>
                    <a:pt x="983" y="908"/>
                    <a:pt x="979" y="908"/>
                    <a:pt x="975" y="908"/>
                  </a:cubicBezTo>
                  <a:cubicBezTo>
                    <a:pt x="553" y="908"/>
                    <a:pt x="462" y="206"/>
                    <a:pt x="462" y="197"/>
                  </a:cubicBezTo>
                  <a:cubicBezTo>
                    <a:pt x="446" y="62"/>
                    <a:pt x="346" y="0"/>
                    <a:pt x="2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9"/>
            <p:cNvSpPr/>
            <p:nvPr/>
          </p:nvSpPr>
          <p:spPr>
            <a:xfrm>
              <a:off x="1492691" y="3925061"/>
              <a:ext cx="136348" cy="106023"/>
            </a:xfrm>
            <a:custGeom>
              <a:rect b="b" l="l" r="r" t="t"/>
              <a:pathLst>
                <a:path extrusionOk="0" h="1395" w="1794">
                  <a:moveTo>
                    <a:pt x="1559" y="1"/>
                  </a:moveTo>
                  <a:cubicBezTo>
                    <a:pt x="1454" y="1"/>
                    <a:pt x="1348" y="68"/>
                    <a:pt x="1338" y="209"/>
                  </a:cubicBezTo>
                  <a:cubicBezTo>
                    <a:pt x="1338" y="217"/>
                    <a:pt x="1283" y="937"/>
                    <a:pt x="851" y="949"/>
                  </a:cubicBezTo>
                  <a:cubicBezTo>
                    <a:pt x="842" y="950"/>
                    <a:pt x="832" y="951"/>
                    <a:pt x="823" y="951"/>
                  </a:cubicBezTo>
                  <a:cubicBezTo>
                    <a:pt x="749" y="951"/>
                    <a:pt x="679" y="922"/>
                    <a:pt x="623" y="869"/>
                  </a:cubicBezTo>
                  <a:cubicBezTo>
                    <a:pt x="475" y="725"/>
                    <a:pt x="445" y="425"/>
                    <a:pt x="445" y="319"/>
                  </a:cubicBezTo>
                  <a:cubicBezTo>
                    <a:pt x="445" y="170"/>
                    <a:pt x="332" y="94"/>
                    <a:pt x="220" y="94"/>
                  </a:cubicBezTo>
                  <a:cubicBezTo>
                    <a:pt x="110" y="94"/>
                    <a:pt x="1" y="167"/>
                    <a:pt x="1" y="315"/>
                  </a:cubicBezTo>
                  <a:cubicBezTo>
                    <a:pt x="1" y="370"/>
                    <a:pt x="5" y="886"/>
                    <a:pt x="314" y="1186"/>
                  </a:cubicBezTo>
                  <a:cubicBezTo>
                    <a:pt x="343" y="1216"/>
                    <a:pt x="377" y="1246"/>
                    <a:pt x="415" y="1271"/>
                  </a:cubicBezTo>
                  <a:cubicBezTo>
                    <a:pt x="541" y="1352"/>
                    <a:pt x="693" y="1394"/>
                    <a:pt x="843" y="1394"/>
                  </a:cubicBezTo>
                  <a:cubicBezTo>
                    <a:pt x="850" y="1394"/>
                    <a:pt x="857" y="1394"/>
                    <a:pt x="864" y="1394"/>
                  </a:cubicBezTo>
                  <a:cubicBezTo>
                    <a:pt x="1533" y="1368"/>
                    <a:pt x="1757" y="657"/>
                    <a:pt x="1782" y="238"/>
                  </a:cubicBezTo>
                  <a:cubicBezTo>
                    <a:pt x="1794" y="83"/>
                    <a:pt x="1676" y="1"/>
                    <a:pt x="15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9"/>
            <p:cNvSpPr/>
            <p:nvPr/>
          </p:nvSpPr>
          <p:spPr>
            <a:xfrm>
              <a:off x="811716" y="4364199"/>
              <a:ext cx="375756" cy="134296"/>
            </a:xfrm>
            <a:custGeom>
              <a:rect b="b" l="l" r="r" t="t"/>
              <a:pathLst>
                <a:path extrusionOk="0" h="1767" w="4944">
                  <a:moveTo>
                    <a:pt x="4608" y="1"/>
                  </a:moveTo>
                  <a:cubicBezTo>
                    <a:pt x="4066" y="1"/>
                    <a:pt x="3046" y="320"/>
                    <a:pt x="2798" y="377"/>
                  </a:cubicBezTo>
                  <a:cubicBezTo>
                    <a:pt x="1947" y="564"/>
                    <a:pt x="1122" y="839"/>
                    <a:pt x="330" y="1203"/>
                  </a:cubicBezTo>
                  <a:cubicBezTo>
                    <a:pt x="178" y="1270"/>
                    <a:pt x="0" y="1389"/>
                    <a:pt x="21" y="1554"/>
                  </a:cubicBezTo>
                  <a:cubicBezTo>
                    <a:pt x="37" y="1688"/>
                    <a:pt x="181" y="1767"/>
                    <a:pt x="317" y="1767"/>
                  </a:cubicBezTo>
                  <a:cubicBezTo>
                    <a:pt x="327" y="1767"/>
                    <a:pt x="337" y="1767"/>
                    <a:pt x="347" y="1766"/>
                  </a:cubicBezTo>
                  <a:cubicBezTo>
                    <a:pt x="491" y="1749"/>
                    <a:pt x="610" y="1660"/>
                    <a:pt x="728" y="1579"/>
                  </a:cubicBezTo>
                  <a:cubicBezTo>
                    <a:pt x="1706" y="915"/>
                    <a:pt x="2845" y="521"/>
                    <a:pt x="4025" y="441"/>
                  </a:cubicBezTo>
                  <a:cubicBezTo>
                    <a:pt x="4415" y="415"/>
                    <a:pt x="4694" y="449"/>
                    <a:pt x="4944" y="128"/>
                  </a:cubicBezTo>
                  <a:cubicBezTo>
                    <a:pt x="4915" y="36"/>
                    <a:pt x="4788" y="1"/>
                    <a:pt x="46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9"/>
            <p:cNvSpPr/>
            <p:nvPr/>
          </p:nvSpPr>
          <p:spPr>
            <a:xfrm>
              <a:off x="794008" y="4294277"/>
              <a:ext cx="386093" cy="87099"/>
            </a:xfrm>
            <a:custGeom>
              <a:rect b="b" l="l" r="r" t="t"/>
              <a:pathLst>
                <a:path extrusionOk="0" h="1146" w="5080">
                  <a:moveTo>
                    <a:pt x="4422" y="0"/>
                  </a:moveTo>
                  <a:cubicBezTo>
                    <a:pt x="3866" y="0"/>
                    <a:pt x="3128" y="114"/>
                    <a:pt x="2921" y="129"/>
                  </a:cubicBezTo>
                  <a:cubicBezTo>
                    <a:pt x="2053" y="188"/>
                    <a:pt x="1194" y="345"/>
                    <a:pt x="360" y="591"/>
                  </a:cubicBezTo>
                  <a:cubicBezTo>
                    <a:pt x="199" y="637"/>
                    <a:pt x="9" y="726"/>
                    <a:pt x="5" y="891"/>
                  </a:cubicBezTo>
                  <a:cubicBezTo>
                    <a:pt x="0" y="1035"/>
                    <a:pt x="153" y="1141"/>
                    <a:pt x="297" y="1145"/>
                  </a:cubicBezTo>
                  <a:cubicBezTo>
                    <a:pt x="301" y="1145"/>
                    <a:pt x="305" y="1145"/>
                    <a:pt x="309" y="1145"/>
                  </a:cubicBezTo>
                  <a:cubicBezTo>
                    <a:pt x="445" y="1145"/>
                    <a:pt x="576" y="1080"/>
                    <a:pt x="703" y="1018"/>
                  </a:cubicBezTo>
                  <a:cubicBezTo>
                    <a:pt x="1609" y="578"/>
                    <a:pt x="2600" y="350"/>
                    <a:pt x="3605" y="350"/>
                  </a:cubicBezTo>
                  <a:cubicBezTo>
                    <a:pt x="3779" y="350"/>
                    <a:pt x="3953" y="357"/>
                    <a:pt x="4127" y="370"/>
                  </a:cubicBezTo>
                  <a:cubicBezTo>
                    <a:pt x="4286" y="383"/>
                    <a:pt x="4425" y="402"/>
                    <a:pt x="4554" y="402"/>
                  </a:cubicBezTo>
                  <a:cubicBezTo>
                    <a:pt x="4741" y="402"/>
                    <a:pt x="4907" y="361"/>
                    <a:pt x="5079" y="193"/>
                  </a:cubicBezTo>
                  <a:cubicBezTo>
                    <a:pt x="5056" y="46"/>
                    <a:pt x="4776" y="0"/>
                    <a:pt x="44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9"/>
            <p:cNvSpPr/>
            <p:nvPr/>
          </p:nvSpPr>
          <p:spPr>
            <a:xfrm>
              <a:off x="791423" y="4189471"/>
              <a:ext cx="392553" cy="75166"/>
            </a:xfrm>
            <a:custGeom>
              <a:rect b="b" l="l" r="r" t="t"/>
              <a:pathLst>
                <a:path extrusionOk="0" h="989" w="5165">
                  <a:moveTo>
                    <a:pt x="637" y="0"/>
                  </a:moveTo>
                  <a:cubicBezTo>
                    <a:pt x="580" y="0"/>
                    <a:pt x="523" y="1"/>
                    <a:pt x="466" y="1"/>
                  </a:cubicBezTo>
                  <a:cubicBezTo>
                    <a:pt x="301" y="1"/>
                    <a:pt x="90" y="35"/>
                    <a:pt x="43" y="196"/>
                  </a:cubicBezTo>
                  <a:cubicBezTo>
                    <a:pt x="1" y="336"/>
                    <a:pt x="119" y="480"/>
                    <a:pt x="255" y="522"/>
                  </a:cubicBezTo>
                  <a:cubicBezTo>
                    <a:pt x="303" y="537"/>
                    <a:pt x="353" y="543"/>
                    <a:pt x="404" y="543"/>
                  </a:cubicBezTo>
                  <a:cubicBezTo>
                    <a:pt x="495" y="543"/>
                    <a:pt x="588" y="524"/>
                    <a:pt x="678" y="505"/>
                  </a:cubicBezTo>
                  <a:cubicBezTo>
                    <a:pt x="1069" y="435"/>
                    <a:pt x="1465" y="401"/>
                    <a:pt x="1859" y="401"/>
                  </a:cubicBezTo>
                  <a:cubicBezTo>
                    <a:pt x="2638" y="401"/>
                    <a:pt x="3413" y="536"/>
                    <a:pt x="4148" y="806"/>
                  </a:cubicBezTo>
                  <a:cubicBezTo>
                    <a:pt x="4392" y="894"/>
                    <a:pt x="4580" y="988"/>
                    <a:pt x="4780" y="988"/>
                  </a:cubicBezTo>
                  <a:cubicBezTo>
                    <a:pt x="4885" y="988"/>
                    <a:pt x="4995" y="962"/>
                    <a:pt x="5118" y="895"/>
                  </a:cubicBezTo>
                  <a:cubicBezTo>
                    <a:pt x="5164" y="514"/>
                    <a:pt x="3387" y="315"/>
                    <a:pt x="3056" y="247"/>
                  </a:cubicBezTo>
                  <a:cubicBezTo>
                    <a:pt x="2261" y="85"/>
                    <a:pt x="1452" y="0"/>
                    <a:pt x="6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9"/>
            <p:cNvSpPr/>
            <p:nvPr/>
          </p:nvSpPr>
          <p:spPr>
            <a:xfrm>
              <a:off x="1528108" y="4364199"/>
              <a:ext cx="375756" cy="134296"/>
            </a:xfrm>
            <a:custGeom>
              <a:rect b="b" l="l" r="r" t="t"/>
              <a:pathLst>
                <a:path extrusionOk="0" h="1767" w="4944">
                  <a:moveTo>
                    <a:pt x="336" y="1"/>
                  </a:moveTo>
                  <a:cubicBezTo>
                    <a:pt x="156" y="1"/>
                    <a:pt x="29" y="36"/>
                    <a:pt x="0" y="128"/>
                  </a:cubicBezTo>
                  <a:cubicBezTo>
                    <a:pt x="250" y="449"/>
                    <a:pt x="529" y="415"/>
                    <a:pt x="923" y="441"/>
                  </a:cubicBezTo>
                  <a:cubicBezTo>
                    <a:pt x="2099" y="521"/>
                    <a:pt x="3238" y="915"/>
                    <a:pt x="4216" y="1579"/>
                  </a:cubicBezTo>
                  <a:cubicBezTo>
                    <a:pt x="4334" y="1660"/>
                    <a:pt x="4457" y="1749"/>
                    <a:pt x="4601" y="1766"/>
                  </a:cubicBezTo>
                  <a:cubicBezTo>
                    <a:pt x="4610" y="1767"/>
                    <a:pt x="4620" y="1767"/>
                    <a:pt x="4630" y="1767"/>
                  </a:cubicBezTo>
                  <a:cubicBezTo>
                    <a:pt x="4763" y="1767"/>
                    <a:pt x="4907" y="1688"/>
                    <a:pt x="4923" y="1554"/>
                  </a:cubicBezTo>
                  <a:cubicBezTo>
                    <a:pt x="4944" y="1389"/>
                    <a:pt x="4766" y="1270"/>
                    <a:pt x="4618" y="1203"/>
                  </a:cubicBezTo>
                  <a:cubicBezTo>
                    <a:pt x="3826" y="839"/>
                    <a:pt x="2997" y="564"/>
                    <a:pt x="2146" y="377"/>
                  </a:cubicBezTo>
                  <a:cubicBezTo>
                    <a:pt x="1898" y="320"/>
                    <a:pt x="877"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9"/>
            <p:cNvSpPr/>
            <p:nvPr/>
          </p:nvSpPr>
          <p:spPr>
            <a:xfrm>
              <a:off x="1535480" y="4294277"/>
              <a:ext cx="386093" cy="87099"/>
            </a:xfrm>
            <a:custGeom>
              <a:rect b="b" l="l" r="r" t="t"/>
              <a:pathLst>
                <a:path extrusionOk="0" h="1146" w="5080">
                  <a:moveTo>
                    <a:pt x="658" y="0"/>
                  </a:moveTo>
                  <a:cubicBezTo>
                    <a:pt x="304" y="0"/>
                    <a:pt x="23" y="46"/>
                    <a:pt x="0" y="193"/>
                  </a:cubicBezTo>
                  <a:cubicBezTo>
                    <a:pt x="173" y="361"/>
                    <a:pt x="339" y="402"/>
                    <a:pt x="527" y="402"/>
                  </a:cubicBezTo>
                  <a:cubicBezTo>
                    <a:pt x="656" y="402"/>
                    <a:pt x="796" y="383"/>
                    <a:pt x="957" y="370"/>
                  </a:cubicBezTo>
                  <a:cubicBezTo>
                    <a:pt x="1131" y="357"/>
                    <a:pt x="1304" y="350"/>
                    <a:pt x="1478" y="350"/>
                  </a:cubicBezTo>
                  <a:cubicBezTo>
                    <a:pt x="2480" y="350"/>
                    <a:pt x="3472" y="578"/>
                    <a:pt x="4381" y="1018"/>
                  </a:cubicBezTo>
                  <a:cubicBezTo>
                    <a:pt x="4504" y="1080"/>
                    <a:pt x="4635" y="1145"/>
                    <a:pt x="4775" y="1145"/>
                  </a:cubicBezTo>
                  <a:cubicBezTo>
                    <a:pt x="4779" y="1145"/>
                    <a:pt x="4783" y="1145"/>
                    <a:pt x="4787" y="1145"/>
                  </a:cubicBezTo>
                  <a:cubicBezTo>
                    <a:pt x="4927" y="1141"/>
                    <a:pt x="5079" y="1035"/>
                    <a:pt x="5075" y="891"/>
                  </a:cubicBezTo>
                  <a:cubicBezTo>
                    <a:pt x="5071" y="726"/>
                    <a:pt x="4881" y="637"/>
                    <a:pt x="4720" y="591"/>
                  </a:cubicBezTo>
                  <a:cubicBezTo>
                    <a:pt x="3886" y="345"/>
                    <a:pt x="3027" y="188"/>
                    <a:pt x="2159" y="129"/>
                  </a:cubicBezTo>
                  <a:cubicBezTo>
                    <a:pt x="1952" y="114"/>
                    <a:pt x="1214" y="0"/>
                    <a:pt x="6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9"/>
            <p:cNvSpPr/>
            <p:nvPr/>
          </p:nvSpPr>
          <p:spPr>
            <a:xfrm>
              <a:off x="1531604" y="4189471"/>
              <a:ext cx="392553" cy="75166"/>
            </a:xfrm>
            <a:custGeom>
              <a:rect b="b" l="l" r="r" t="t"/>
              <a:pathLst>
                <a:path extrusionOk="0" h="989" w="5165">
                  <a:moveTo>
                    <a:pt x="4528" y="0"/>
                  </a:moveTo>
                  <a:cubicBezTo>
                    <a:pt x="3717" y="0"/>
                    <a:pt x="2904" y="85"/>
                    <a:pt x="2108" y="247"/>
                  </a:cubicBezTo>
                  <a:cubicBezTo>
                    <a:pt x="1774" y="315"/>
                    <a:pt x="1" y="514"/>
                    <a:pt x="47" y="895"/>
                  </a:cubicBezTo>
                  <a:cubicBezTo>
                    <a:pt x="170" y="962"/>
                    <a:pt x="280" y="988"/>
                    <a:pt x="385" y="988"/>
                  </a:cubicBezTo>
                  <a:cubicBezTo>
                    <a:pt x="585" y="988"/>
                    <a:pt x="771" y="894"/>
                    <a:pt x="1012" y="806"/>
                  </a:cubicBezTo>
                  <a:cubicBezTo>
                    <a:pt x="1748" y="536"/>
                    <a:pt x="2525" y="401"/>
                    <a:pt x="3305" y="401"/>
                  </a:cubicBezTo>
                  <a:cubicBezTo>
                    <a:pt x="3700" y="401"/>
                    <a:pt x="4096" y="435"/>
                    <a:pt x="4487" y="505"/>
                  </a:cubicBezTo>
                  <a:cubicBezTo>
                    <a:pt x="4577" y="524"/>
                    <a:pt x="4670" y="543"/>
                    <a:pt x="4761" y="543"/>
                  </a:cubicBezTo>
                  <a:cubicBezTo>
                    <a:pt x="4812" y="543"/>
                    <a:pt x="4862" y="537"/>
                    <a:pt x="4910" y="522"/>
                  </a:cubicBezTo>
                  <a:cubicBezTo>
                    <a:pt x="5050" y="480"/>
                    <a:pt x="5164" y="336"/>
                    <a:pt x="5122" y="196"/>
                  </a:cubicBezTo>
                  <a:cubicBezTo>
                    <a:pt x="5075" y="35"/>
                    <a:pt x="4868" y="1"/>
                    <a:pt x="4699" y="1"/>
                  </a:cubicBezTo>
                  <a:cubicBezTo>
                    <a:pt x="4642" y="1"/>
                    <a:pt x="4585" y="0"/>
                    <a:pt x="45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9"/>
            <p:cNvSpPr/>
            <p:nvPr/>
          </p:nvSpPr>
          <p:spPr>
            <a:xfrm>
              <a:off x="904134" y="4024243"/>
              <a:ext cx="233860" cy="157933"/>
            </a:xfrm>
            <a:custGeom>
              <a:rect b="b" l="l" r="r" t="t"/>
              <a:pathLst>
                <a:path extrusionOk="0" h="2078" w="3077">
                  <a:moveTo>
                    <a:pt x="1548" y="0"/>
                  </a:moveTo>
                  <a:cubicBezTo>
                    <a:pt x="570" y="0"/>
                    <a:pt x="0" y="1514"/>
                    <a:pt x="1281" y="1993"/>
                  </a:cubicBezTo>
                  <a:cubicBezTo>
                    <a:pt x="1435" y="2051"/>
                    <a:pt x="1579" y="2077"/>
                    <a:pt x="1710" y="2077"/>
                  </a:cubicBezTo>
                  <a:cubicBezTo>
                    <a:pt x="2764" y="2077"/>
                    <a:pt x="3077" y="415"/>
                    <a:pt x="1832" y="42"/>
                  </a:cubicBezTo>
                  <a:cubicBezTo>
                    <a:pt x="1734" y="14"/>
                    <a:pt x="1639" y="0"/>
                    <a:pt x="154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9"/>
            <p:cNvSpPr/>
            <p:nvPr/>
          </p:nvSpPr>
          <p:spPr>
            <a:xfrm>
              <a:off x="1578877" y="4023863"/>
              <a:ext cx="234848" cy="158769"/>
            </a:xfrm>
            <a:custGeom>
              <a:rect b="b" l="l" r="r" t="t"/>
              <a:pathLst>
                <a:path extrusionOk="0" h="2089" w="3090">
                  <a:moveTo>
                    <a:pt x="1549" y="1"/>
                  </a:moveTo>
                  <a:cubicBezTo>
                    <a:pt x="613" y="1"/>
                    <a:pt x="1" y="1417"/>
                    <a:pt x="1216" y="1973"/>
                  </a:cubicBezTo>
                  <a:cubicBezTo>
                    <a:pt x="1390" y="2053"/>
                    <a:pt x="1554" y="2088"/>
                    <a:pt x="1704" y="2088"/>
                  </a:cubicBezTo>
                  <a:cubicBezTo>
                    <a:pt x="2707" y="2088"/>
                    <a:pt x="3089" y="506"/>
                    <a:pt x="1893" y="64"/>
                  </a:cubicBezTo>
                  <a:cubicBezTo>
                    <a:pt x="1775" y="21"/>
                    <a:pt x="1660" y="1"/>
                    <a:pt x="154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 name="Google Shape;892;p39"/>
          <p:cNvGrpSpPr/>
          <p:nvPr/>
        </p:nvGrpSpPr>
        <p:grpSpPr>
          <a:xfrm>
            <a:off x="2448320" y="6214837"/>
            <a:ext cx="658193" cy="690531"/>
            <a:chOff x="608715" y="5177645"/>
            <a:chExt cx="1502037" cy="1575835"/>
          </a:xfrm>
        </p:grpSpPr>
        <p:sp>
          <p:nvSpPr>
            <p:cNvPr id="893" name="Google Shape;893;p39"/>
            <p:cNvSpPr/>
            <p:nvPr/>
          </p:nvSpPr>
          <p:spPr>
            <a:xfrm>
              <a:off x="630604" y="5177645"/>
              <a:ext cx="447883" cy="436102"/>
            </a:xfrm>
            <a:custGeom>
              <a:rect b="b" l="l" r="r" t="t"/>
              <a:pathLst>
                <a:path extrusionOk="0" h="5738" w="5893">
                  <a:moveTo>
                    <a:pt x="2495" y="1"/>
                  </a:moveTo>
                  <a:cubicBezTo>
                    <a:pt x="2318" y="1"/>
                    <a:pt x="2141" y="20"/>
                    <a:pt x="1968" y="61"/>
                  </a:cubicBezTo>
                  <a:cubicBezTo>
                    <a:pt x="1046" y="277"/>
                    <a:pt x="330" y="1119"/>
                    <a:pt x="165" y="2050"/>
                  </a:cubicBezTo>
                  <a:cubicBezTo>
                    <a:pt x="0" y="2981"/>
                    <a:pt x="347" y="3972"/>
                    <a:pt x="982" y="4670"/>
                  </a:cubicBezTo>
                  <a:cubicBezTo>
                    <a:pt x="1572" y="5321"/>
                    <a:pt x="2444" y="5737"/>
                    <a:pt x="3311" y="5737"/>
                  </a:cubicBezTo>
                  <a:cubicBezTo>
                    <a:pt x="3538" y="5737"/>
                    <a:pt x="3766" y="5709"/>
                    <a:pt x="3987" y="5648"/>
                  </a:cubicBezTo>
                  <a:cubicBezTo>
                    <a:pt x="5101" y="5343"/>
                    <a:pt x="5790" y="4217"/>
                    <a:pt x="5845" y="3100"/>
                  </a:cubicBezTo>
                  <a:cubicBezTo>
                    <a:pt x="5892" y="1944"/>
                    <a:pt x="4749" y="768"/>
                    <a:pt x="3788" y="311"/>
                  </a:cubicBezTo>
                  <a:cubicBezTo>
                    <a:pt x="3386" y="120"/>
                    <a:pt x="2938" y="1"/>
                    <a:pt x="249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9"/>
            <p:cNvSpPr/>
            <p:nvPr/>
          </p:nvSpPr>
          <p:spPr>
            <a:xfrm>
              <a:off x="792107" y="5283895"/>
              <a:ext cx="203991" cy="253392"/>
            </a:xfrm>
            <a:custGeom>
              <a:rect b="b" l="l" r="r" t="t"/>
              <a:pathLst>
                <a:path extrusionOk="0" h="3334" w="2684">
                  <a:moveTo>
                    <a:pt x="140" y="0"/>
                  </a:moveTo>
                  <a:cubicBezTo>
                    <a:pt x="127" y="593"/>
                    <a:pt x="461" y="1135"/>
                    <a:pt x="990" y="1393"/>
                  </a:cubicBezTo>
                  <a:cubicBezTo>
                    <a:pt x="580" y="1414"/>
                    <a:pt x="207" y="1643"/>
                    <a:pt x="0" y="1998"/>
                  </a:cubicBezTo>
                  <a:cubicBezTo>
                    <a:pt x="250" y="2209"/>
                    <a:pt x="567" y="2321"/>
                    <a:pt x="891" y="2321"/>
                  </a:cubicBezTo>
                  <a:cubicBezTo>
                    <a:pt x="911" y="2321"/>
                    <a:pt x="932" y="2321"/>
                    <a:pt x="952" y="2320"/>
                  </a:cubicBezTo>
                  <a:lnTo>
                    <a:pt x="952" y="2320"/>
                  </a:lnTo>
                  <a:cubicBezTo>
                    <a:pt x="765" y="2373"/>
                    <a:pt x="619" y="2570"/>
                    <a:pt x="622" y="2768"/>
                  </a:cubicBezTo>
                  <a:cubicBezTo>
                    <a:pt x="631" y="3014"/>
                    <a:pt x="830" y="3230"/>
                    <a:pt x="1067" y="3302"/>
                  </a:cubicBezTo>
                  <a:cubicBezTo>
                    <a:pt x="1139" y="3324"/>
                    <a:pt x="1215" y="3334"/>
                    <a:pt x="1290" y="3334"/>
                  </a:cubicBezTo>
                  <a:cubicBezTo>
                    <a:pt x="1460" y="3334"/>
                    <a:pt x="1632" y="3282"/>
                    <a:pt x="1782" y="3200"/>
                  </a:cubicBezTo>
                  <a:cubicBezTo>
                    <a:pt x="2121" y="3010"/>
                    <a:pt x="2362" y="2680"/>
                    <a:pt x="2438" y="2299"/>
                  </a:cubicBezTo>
                  <a:cubicBezTo>
                    <a:pt x="2683" y="1046"/>
                    <a:pt x="1240" y="43"/>
                    <a:pt x="14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9"/>
            <p:cNvSpPr/>
            <p:nvPr/>
          </p:nvSpPr>
          <p:spPr>
            <a:xfrm>
              <a:off x="1649635" y="5177645"/>
              <a:ext cx="448187" cy="436102"/>
            </a:xfrm>
            <a:custGeom>
              <a:rect b="b" l="l" r="r" t="t"/>
              <a:pathLst>
                <a:path extrusionOk="0" h="5738" w="5897">
                  <a:moveTo>
                    <a:pt x="3401" y="1"/>
                  </a:moveTo>
                  <a:cubicBezTo>
                    <a:pt x="2957" y="1"/>
                    <a:pt x="2511" y="120"/>
                    <a:pt x="2109" y="311"/>
                  </a:cubicBezTo>
                  <a:cubicBezTo>
                    <a:pt x="1144" y="768"/>
                    <a:pt x="1" y="1944"/>
                    <a:pt x="52" y="3100"/>
                  </a:cubicBezTo>
                  <a:cubicBezTo>
                    <a:pt x="103" y="4217"/>
                    <a:pt x="797" y="5343"/>
                    <a:pt x="1906" y="5648"/>
                  </a:cubicBezTo>
                  <a:cubicBezTo>
                    <a:pt x="2128" y="5709"/>
                    <a:pt x="2356" y="5737"/>
                    <a:pt x="2584" y="5737"/>
                  </a:cubicBezTo>
                  <a:cubicBezTo>
                    <a:pt x="3452" y="5737"/>
                    <a:pt x="4322" y="5321"/>
                    <a:pt x="4915" y="4670"/>
                  </a:cubicBezTo>
                  <a:cubicBezTo>
                    <a:pt x="5550" y="3972"/>
                    <a:pt x="5897" y="2981"/>
                    <a:pt x="5732" y="2050"/>
                  </a:cubicBezTo>
                  <a:cubicBezTo>
                    <a:pt x="5567" y="1119"/>
                    <a:pt x="4851" y="277"/>
                    <a:pt x="3929" y="61"/>
                  </a:cubicBezTo>
                  <a:cubicBezTo>
                    <a:pt x="3755" y="20"/>
                    <a:pt x="3578" y="1"/>
                    <a:pt x="34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9"/>
            <p:cNvSpPr/>
            <p:nvPr/>
          </p:nvSpPr>
          <p:spPr>
            <a:xfrm>
              <a:off x="1732021" y="5283895"/>
              <a:ext cx="203991" cy="253392"/>
            </a:xfrm>
            <a:custGeom>
              <a:rect b="b" l="l" r="r" t="t"/>
              <a:pathLst>
                <a:path extrusionOk="0" h="3334" w="2684">
                  <a:moveTo>
                    <a:pt x="2544" y="0"/>
                  </a:moveTo>
                  <a:cubicBezTo>
                    <a:pt x="1444" y="43"/>
                    <a:pt x="1" y="1046"/>
                    <a:pt x="246" y="2299"/>
                  </a:cubicBezTo>
                  <a:cubicBezTo>
                    <a:pt x="322" y="2680"/>
                    <a:pt x="563" y="3010"/>
                    <a:pt x="902" y="3200"/>
                  </a:cubicBezTo>
                  <a:cubicBezTo>
                    <a:pt x="1052" y="3282"/>
                    <a:pt x="1224" y="3334"/>
                    <a:pt x="1394" y="3334"/>
                  </a:cubicBezTo>
                  <a:cubicBezTo>
                    <a:pt x="1469" y="3334"/>
                    <a:pt x="1545" y="3324"/>
                    <a:pt x="1617" y="3302"/>
                  </a:cubicBezTo>
                  <a:cubicBezTo>
                    <a:pt x="1854" y="3230"/>
                    <a:pt x="2053" y="3014"/>
                    <a:pt x="2062" y="2768"/>
                  </a:cubicBezTo>
                  <a:cubicBezTo>
                    <a:pt x="2065" y="2570"/>
                    <a:pt x="1919" y="2373"/>
                    <a:pt x="1732" y="2320"/>
                  </a:cubicBezTo>
                  <a:lnTo>
                    <a:pt x="1732" y="2320"/>
                  </a:lnTo>
                  <a:cubicBezTo>
                    <a:pt x="1752" y="2321"/>
                    <a:pt x="1773" y="2321"/>
                    <a:pt x="1793" y="2321"/>
                  </a:cubicBezTo>
                  <a:cubicBezTo>
                    <a:pt x="2117" y="2321"/>
                    <a:pt x="2434" y="2209"/>
                    <a:pt x="2684" y="1998"/>
                  </a:cubicBezTo>
                  <a:cubicBezTo>
                    <a:pt x="2477" y="1643"/>
                    <a:pt x="2104" y="1414"/>
                    <a:pt x="1694" y="1393"/>
                  </a:cubicBezTo>
                  <a:cubicBezTo>
                    <a:pt x="2223" y="1135"/>
                    <a:pt x="2557" y="593"/>
                    <a:pt x="254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9"/>
            <p:cNvSpPr/>
            <p:nvPr/>
          </p:nvSpPr>
          <p:spPr>
            <a:xfrm>
              <a:off x="608715" y="5290356"/>
              <a:ext cx="1502037" cy="1463124"/>
            </a:xfrm>
            <a:custGeom>
              <a:rect b="b" l="l" r="r" t="t"/>
              <a:pathLst>
                <a:path extrusionOk="0" h="19251" w="19763">
                  <a:moveTo>
                    <a:pt x="10279" y="1"/>
                  </a:moveTo>
                  <a:cubicBezTo>
                    <a:pt x="8647" y="1"/>
                    <a:pt x="7008" y="539"/>
                    <a:pt x="5583" y="1422"/>
                  </a:cubicBezTo>
                  <a:cubicBezTo>
                    <a:pt x="4254" y="2243"/>
                    <a:pt x="3111" y="3361"/>
                    <a:pt x="2328" y="4622"/>
                  </a:cubicBezTo>
                  <a:cubicBezTo>
                    <a:pt x="1" y="8368"/>
                    <a:pt x="483" y="13476"/>
                    <a:pt x="3611" y="16617"/>
                  </a:cubicBezTo>
                  <a:cubicBezTo>
                    <a:pt x="5295" y="18311"/>
                    <a:pt x="7687" y="19250"/>
                    <a:pt x="10073" y="19250"/>
                  </a:cubicBezTo>
                  <a:cubicBezTo>
                    <a:pt x="10703" y="19250"/>
                    <a:pt x="11333" y="19185"/>
                    <a:pt x="11949" y="19051"/>
                  </a:cubicBezTo>
                  <a:cubicBezTo>
                    <a:pt x="14903" y="18411"/>
                    <a:pt x="17464" y="16228"/>
                    <a:pt x="18611" y="13434"/>
                  </a:cubicBezTo>
                  <a:cubicBezTo>
                    <a:pt x="19762" y="10641"/>
                    <a:pt x="19487" y="7314"/>
                    <a:pt x="17934" y="4719"/>
                  </a:cubicBezTo>
                  <a:cubicBezTo>
                    <a:pt x="16740" y="2722"/>
                    <a:pt x="14814" y="1189"/>
                    <a:pt x="12626" y="402"/>
                  </a:cubicBezTo>
                  <a:cubicBezTo>
                    <a:pt x="11862" y="127"/>
                    <a:pt x="11071" y="1"/>
                    <a:pt x="1027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9"/>
            <p:cNvSpPr/>
            <p:nvPr/>
          </p:nvSpPr>
          <p:spPr>
            <a:xfrm>
              <a:off x="861877" y="5658964"/>
              <a:ext cx="1015317" cy="476764"/>
            </a:xfrm>
            <a:custGeom>
              <a:rect b="b" l="l" r="r" t="t"/>
              <a:pathLst>
                <a:path extrusionOk="0" h="6273" w="13359">
                  <a:moveTo>
                    <a:pt x="10526" y="0"/>
                  </a:moveTo>
                  <a:cubicBezTo>
                    <a:pt x="9481" y="0"/>
                    <a:pt x="8558" y="427"/>
                    <a:pt x="7525" y="427"/>
                  </a:cubicBezTo>
                  <a:cubicBezTo>
                    <a:pt x="7476" y="427"/>
                    <a:pt x="7427" y="426"/>
                    <a:pt x="7378" y="424"/>
                  </a:cubicBezTo>
                  <a:lnTo>
                    <a:pt x="3073" y="250"/>
                  </a:lnTo>
                  <a:cubicBezTo>
                    <a:pt x="2907" y="243"/>
                    <a:pt x="2738" y="237"/>
                    <a:pt x="2570" y="237"/>
                  </a:cubicBezTo>
                  <a:cubicBezTo>
                    <a:pt x="2112" y="237"/>
                    <a:pt x="1654" y="283"/>
                    <a:pt x="1249" y="487"/>
                  </a:cubicBezTo>
                  <a:cubicBezTo>
                    <a:pt x="386" y="927"/>
                    <a:pt x="1" y="2036"/>
                    <a:pt x="212" y="2980"/>
                  </a:cubicBezTo>
                  <a:cubicBezTo>
                    <a:pt x="424" y="3924"/>
                    <a:pt x="1122" y="4703"/>
                    <a:pt x="1939" y="5223"/>
                  </a:cubicBezTo>
                  <a:cubicBezTo>
                    <a:pt x="3153" y="6001"/>
                    <a:pt x="4585" y="6272"/>
                    <a:pt x="6042" y="6272"/>
                  </a:cubicBezTo>
                  <a:cubicBezTo>
                    <a:pt x="6886" y="6272"/>
                    <a:pt x="7739" y="6181"/>
                    <a:pt x="8563" y="6045"/>
                  </a:cubicBezTo>
                  <a:cubicBezTo>
                    <a:pt x="9452" y="5901"/>
                    <a:pt x="10345" y="5702"/>
                    <a:pt x="11145" y="5291"/>
                  </a:cubicBezTo>
                  <a:cubicBezTo>
                    <a:pt x="11949" y="4885"/>
                    <a:pt x="12664" y="4246"/>
                    <a:pt x="13011" y="3416"/>
                  </a:cubicBezTo>
                  <a:cubicBezTo>
                    <a:pt x="13358" y="2582"/>
                    <a:pt x="13282" y="1550"/>
                    <a:pt x="12694" y="868"/>
                  </a:cubicBezTo>
                  <a:cubicBezTo>
                    <a:pt x="12211" y="305"/>
                    <a:pt x="11450" y="43"/>
                    <a:pt x="10713" y="5"/>
                  </a:cubicBezTo>
                  <a:cubicBezTo>
                    <a:pt x="10650" y="2"/>
                    <a:pt x="10588" y="0"/>
                    <a:pt x="10526"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9"/>
            <p:cNvSpPr/>
            <p:nvPr/>
          </p:nvSpPr>
          <p:spPr>
            <a:xfrm>
              <a:off x="1028169" y="5887197"/>
              <a:ext cx="729016" cy="719516"/>
            </a:xfrm>
            <a:custGeom>
              <a:rect b="b" l="l" r="r" t="t"/>
              <a:pathLst>
                <a:path extrusionOk="0" h="9467" w="9592">
                  <a:moveTo>
                    <a:pt x="4739" y="1"/>
                  </a:moveTo>
                  <a:cubicBezTo>
                    <a:pt x="3496" y="1"/>
                    <a:pt x="2307" y="805"/>
                    <a:pt x="1503" y="1734"/>
                  </a:cubicBezTo>
                  <a:cubicBezTo>
                    <a:pt x="923" y="2394"/>
                    <a:pt x="530" y="3198"/>
                    <a:pt x="361" y="4066"/>
                  </a:cubicBezTo>
                  <a:cubicBezTo>
                    <a:pt x="1" y="6009"/>
                    <a:pt x="1000" y="8163"/>
                    <a:pt x="2773" y="9039"/>
                  </a:cubicBezTo>
                  <a:cubicBezTo>
                    <a:pt x="3359" y="9328"/>
                    <a:pt x="4008" y="9467"/>
                    <a:pt x="4659" y="9467"/>
                  </a:cubicBezTo>
                  <a:cubicBezTo>
                    <a:pt x="5867" y="9467"/>
                    <a:pt x="7086" y="8991"/>
                    <a:pt x="7932" y="8116"/>
                  </a:cubicBezTo>
                  <a:cubicBezTo>
                    <a:pt x="9236" y="6775"/>
                    <a:pt x="9592" y="4625"/>
                    <a:pt x="8838" y="2915"/>
                  </a:cubicBezTo>
                  <a:cubicBezTo>
                    <a:pt x="8220" y="1505"/>
                    <a:pt x="6896" y="455"/>
                    <a:pt x="5414" y="83"/>
                  </a:cubicBezTo>
                  <a:cubicBezTo>
                    <a:pt x="5189" y="27"/>
                    <a:pt x="4963" y="1"/>
                    <a:pt x="4739" y="1"/>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9"/>
            <p:cNvSpPr/>
            <p:nvPr/>
          </p:nvSpPr>
          <p:spPr>
            <a:xfrm>
              <a:off x="1207077" y="5972547"/>
              <a:ext cx="322327" cy="199659"/>
            </a:xfrm>
            <a:custGeom>
              <a:rect b="b" l="l" r="r" t="t"/>
              <a:pathLst>
                <a:path extrusionOk="0" h="2627" w="4241">
                  <a:moveTo>
                    <a:pt x="2126" y="1"/>
                  </a:moveTo>
                  <a:cubicBezTo>
                    <a:pt x="1982" y="1"/>
                    <a:pt x="1849" y="6"/>
                    <a:pt x="1731" y="14"/>
                  </a:cubicBezTo>
                  <a:cubicBezTo>
                    <a:pt x="1227" y="44"/>
                    <a:pt x="711" y="230"/>
                    <a:pt x="389" y="623"/>
                  </a:cubicBezTo>
                  <a:cubicBezTo>
                    <a:pt x="68" y="1013"/>
                    <a:pt x="0" y="1627"/>
                    <a:pt x="317" y="2020"/>
                  </a:cubicBezTo>
                  <a:cubicBezTo>
                    <a:pt x="546" y="2308"/>
                    <a:pt x="918" y="2426"/>
                    <a:pt x="1278" y="2511"/>
                  </a:cubicBezTo>
                  <a:cubicBezTo>
                    <a:pt x="1481" y="2562"/>
                    <a:pt x="1689" y="2600"/>
                    <a:pt x="1896" y="2625"/>
                  </a:cubicBezTo>
                  <a:cubicBezTo>
                    <a:pt x="1896" y="2626"/>
                    <a:pt x="1906" y="2627"/>
                    <a:pt x="1924" y="2627"/>
                  </a:cubicBezTo>
                  <a:cubicBezTo>
                    <a:pt x="2050" y="2627"/>
                    <a:pt x="2566" y="2602"/>
                    <a:pt x="2920" y="2558"/>
                  </a:cubicBezTo>
                  <a:cubicBezTo>
                    <a:pt x="3238" y="2515"/>
                    <a:pt x="3564" y="2321"/>
                    <a:pt x="3737" y="2160"/>
                  </a:cubicBezTo>
                  <a:cubicBezTo>
                    <a:pt x="4055" y="1864"/>
                    <a:pt x="4241" y="1419"/>
                    <a:pt x="4165" y="992"/>
                  </a:cubicBezTo>
                  <a:cubicBezTo>
                    <a:pt x="4018" y="166"/>
                    <a:pt x="2926" y="1"/>
                    <a:pt x="21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9"/>
            <p:cNvSpPr/>
            <p:nvPr/>
          </p:nvSpPr>
          <p:spPr>
            <a:xfrm>
              <a:off x="1738709" y="5984935"/>
              <a:ext cx="275965" cy="186738"/>
            </a:xfrm>
            <a:custGeom>
              <a:rect b="b" l="l" r="r" t="t"/>
              <a:pathLst>
                <a:path extrusionOk="0" h="2457" w="3631">
                  <a:moveTo>
                    <a:pt x="1819" y="1"/>
                  </a:moveTo>
                  <a:cubicBezTo>
                    <a:pt x="694" y="1"/>
                    <a:pt x="0" y="1727"/>
                    <a:pt x="1466" y="2340"/>
                  </a:cubicBezTo>
                  <a:cubicBezTo>
                    <a:pt x="1660" y="2420"/>
                    <a:pt x="1841" y="2456"/>
                    <a:pt x="2007" y="2456"/>
                  </a:cubicBezTo>
                  <a:cubicBezTo>
                    <a:pt x="3221" y="2456"/>
                    <a:pt x="3630" y="539"/>
                    <a:pt x="2190" y="63"/>
                  </a:cubicBezTo>
                  <a:cubicBezTo>
                    <a:pt x="2063" y="20"/>
                    <a:pt x="1938" y="1"/>
                    <a:pt x="181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9"/>
            <p:cNvSpPr/>
            <p:nvPr/>
          </p:nvSpPr>
          <p:spPr>
            <a:xfrm>
              <a:off x="764063" y="6034792"/>
              <a:ext cx="276497" cy="186434"/>
            </a:xfrm>
            <a:custGeom>
              <a:rect b="b" l="l" r="r" t="t"/>
              <a:pathLst>
                <a:path extrusionOk="0" h="2453" w="3638">
                  <a:moveTo>
                    <a:pt x="1822" y="1"/>
                  </a:moveTo>
                  <a:cubicBezTo>
                    <a:pt x="696" y="1"/>
                    <a:pt x="1" y="1723"/>
                    <a:pt x="1474" y="2335"/>
                  </a:cubicBezTo>
                  <a:cubicBezTo>
                    <a:pt x="1667" y="2416"/>
                    <a:pt x="1849" y="2452"/>
                    <a:pt x="2015" y="2452"/>
                  </a:cubicBezTo>
                  <a:cubicBezTo>
                    <a:pt x="3226" y="2452"/>
                    <a:pt x="3637" y="539"/>
                    <a:pt x="2193" y="63"/>
                  </a:cubicBezTo>
                  <a:cubicBezTo>
                    <a:pt x="2066" y="20"/>
                    <a:pt x="1942" y="1"/>
                    <a:pt x="182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9"/>
            <p:cNvSpPr/>
            <p:nvPr/>
          </p:nvSpPr>
          <p:spPr>
            <a:xfrm>
              <a:off x="1218857" y="6261353"/>
              <a:ext cx="314574" cy="81475"/>
            </a:xfrm>
            <a:custGeom>
              <a:rect b="b" l="l" r="r" t="t"/>
              <a:pathLst>
                <a:path extrusionOk="0" h="1072" w="4139">
                  <a:moveTo>
                    <a:pt x="351" y="1"/>
                  </a:moveTo>
                  <a:cubicBezTo>
                    <a:pt x="154" y="1"/>
                    <a:pt x="0" y="274"/>
                    <a:pt x="201" y="434"/>
                  </a:cubicBezTo>
                  <a:cubicBezTo>
                    <a:pt x="438" y="607"/>
                    <a:pt x="696" y="743"/>
                    <a:pt x="971" y="844"/>
                  </a:cubicBezTo>
                  <a:cubicBezTo>
                    <a:pt x="1292" y="968"/>
                    <a:pt x="1701" y="1072"/>
                    <a:pt x="2167" y="1072"/>
                  </a:cubicBezTo>
                  <a:cubicBezTo>
                    <a:pt x="2689" y="1072"/>
                    <a:pt x="3284" y="941"/>
                    <a:pt x="3908" y="561"/>
                  </a:cubicBezTo>
                  <a:cubicBezTo>
                    <a:pt x="4139" y="422"/>
                    <a:pt x="4001" y="112"/>
                    <a:pt x="3788" y="112"/>
                  </a:cubicBezTo>
                  <a:cubicBezTo>
                    <a:pt x="3747" y="112"/>
                    <a:pt x="3703" y="123"/>
                    <a:pt x="3659" y="150"/>
                  </a:cubicBezTo>
                  <a:cubicBezTo>
                    <a:pt x="3113" y="482"/>
                    <a:pt x="2598" y="596"/>
                    <a:pt x="2149" y="596"/>
                  </a:cubicBezTo>
                  <a:cubicBezTo>
                    <a:pt x="1199" y="596"/>
                    <a:pt x="541" y="89"/>
                    <a:pt x="501" y="57"/>
                  </a:cubicBezTo>
                  <a:cubicBezTo>
                    <a:pt x="451" y="18"/>
                    <a:pt x="400"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9"/>
            <p:cNvSpPr/>
            <p:nvPr/>
          </p:nvSpPr>
          <p:spPr>
            <a:xfrm>
              <a:off x="1467307" y="5769242"/>
              <a:ext cx="158389" cy="120084"/>
            </a:xfrm>
            <a:custGeom>
              <a:rect b="b" l="l" r="r" t="t"/>
              <a:pathLst>
                <a:path extrusionOk="0" h="1580" w="2084">
                  <a:moveTo>
                    <a:pt x="947" y="1"/>
                  </a:moveTo>
                  <a:cubicBezTo>
                    <a:pt x="725" y="1"/>
                    <a:pt x="505" y="89"/>
                    <a:pt x="347" y="251"/>
                  </a:cubicBezTo>
                  <a:cubicBezTo>
                    <a:pt x="0" y="607"/>
                    <a:pt x="9" y="1203"/>
                    <a:pt x="9" y="1271"/>
                  </a:cubicBezTo>
                  <a:cubicBezTo>
                    <a:pt x="9" y="1368"/>
                    <a:pt x="72" y="1453"/>
                    <a:pt x="161" y="1491"/>
                  </a:cubicBezTo>
                  <a:cubicBezTo>
                    <a:pt x="185" y="1498"/>
                    <a:pt x="212" y="1505"/>
                    <a:pt x="237" y="1505"/>
                  </a:cubicBezTo>
                  <a:cubicBezTo>
                    <a:pt x="243" y="1505"/>
                    <a:pt x="249" y="1505"/>
                    <a:pt x="254" y="1504"/>
                  </a:cubicBezTo>
                  <a:cubicBezTo>
                    <a:pt x="390" y="1500"/>
                    <a:pt x="491" y="1390"/>
                    <a:pt x="491" y="1258"/>
                  </a:cubicBezTo>
                  <a:cubicBezTo>
                    <a:pt x="487" y="1131"/>
                    <a:pt x="517" y="767"/>
                    <a:pt x="694" y="585"/>
                  </a:cubicBezTo>
                  <a:cubicBezTo>
                    <a:pt x="763" y="517"/>
                    <a:pt x="858" y="479"/>
                    <a:pt x="958" y="479"/>
                  </a:cubicBezTo>
                  <a:cubicBezTo>
                    <a:pt x="963" y="479"/>
                    <a:pt x="968" y="479"/>
                    <a:pt x="974" y="480"/>
                  </a:cubicBezTo>
                  <a:cubicBezTo>
                    <a:pt x="1503" y="488"/>
                    <a:pt x="1587" y="1351"/>
                    <a:pt x="1587" y="1360"/>
                  </a:cubicBezTo>
                  <a:cubicBezTo>
                    <a:pt x="1601" y="1509"/>
                    <a:pt x="1714" y="1579"/>
                    <a:pt x="1827" y="1579"/>
                  </a:cubicBezTo>
                  <a:cubicBezTo>
                    <a:pt x="1955" y="1579"/>
                    <a:pt x="2083" y="1489"/>
                    <a:pt x="2070" y="1318"/>
                  </a:cubicBezTo>
                  <a:cubicBezTo>
                    <a:pt x="2028" y="831"/>
                    <a:pt x="1752" y="10"/>
                    <a:pt x="978" y="1"/>
                  </a:cubicBezTo>
                  <a:cubicBezTo>
                    <a:pt x="968" y="1"/>
                    <a:pt x="958" y="1"/>
                    <a:pt x="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9"/>
            <p:cNvSpPr/>
            <p:nvPr/>
          </p:nvSpPr>
          <p:spPr>
            <a:xfrm>
              <a:off x="1164592" y="5749710"/>
              <a:ext cx="156565" cy="123884"/>
            </a:xfrm>
            <a:custGeom>
              <a:rect b="b" l="l" r="r" t="t"/>
              <a:pathLst>
                <a:path extrusionOk="0" h="1630" w="2060">
                  <a:moveTo>
                    <a:pt x="1090" y="1"/>
                  </a:moveTo>
                  <a:cubicBezTo>
                    <a:pt x="1064" y="1"/>
                    <a:pt x="1038" y="2"/>
                    <a:pt x="1012" y="4"/>
                  </a:cubicBezTo>
                  <a:cubicBezTo>
                    <a:pt x="242" y="59"/>
                    <a:pt x="13" y="897"/>
                    <a:pt x="0" y="1384"/>
                  </a:cubicBezTo>
                  <a:cubicBezTo>
                    <a:pt x="0" y="1486"/>
                    <a:pt x="60" y="1579"/>
                    <a:pt x="157" y="1617"/>
                  </a:cubicBezTo>
                  <a:cubicBezTo>
                    <a:pt x="182" y="1625"/>
                    <a:pt x="208" y="1630"/>
                    <a:pt x="237" y="1630"/>
                  </a:cubicBezTo>
                  <a:cubicBezTo>
                    <a:pt x="240" y="1630"/>
                    <a:pt x="242" y="1630"/>
                    <a:pt x="245" y="1630"/>
                  </a:cubicBezTo>
                  <a:cubicBezTo>
                    <a:pt x="373" y="1630"/>
                    <a:pt x="479" y="1525"/>
                    <a:pt x="483" y="1397"/>
                  </a:cubicBezTo>
                  <a:cubicBezTo>
                    <a:pt x="483" y="1384"/>
                    <a:pt x="517" y="521"/>
                    <a:pt x="1046" y="487"/>
                  </a:cubicBezTo>
                  <a:cubicBezTo>
                    <a:pt x="1061" y="485"/>
                    <a:pt x="1076" y="484"/>
                    <a:pt x="1092" y="484"/>
                  </a:cubicBezTo>
                  <a:cubicBezTo>
                    <a:pt x="1179" y="484"/>
                    <a:pt x="1265" y="515"/>
                    <a:pt x="1334" y="576"/>
                  </a:cubicBezTo>
                  <a:cubicBezTo>
                    <a:pt x="1520" y="745"/>
                    <a:pt x="1571" y="1109"/>
                    <a:pt x="1575" y="1236"/>
                  </a:cubicBezTo>
                  <a:cubicBezTo>
                    <a:pt x="1579" y="1391"/>
                    <a:pt x="1696" y="1467"/>
                    <a:pt x="1814" y="1467"/>
                  </a:cubicBezTo>
                  <a:cubicBezTo>
                    <a:pt x="1936" y="1467"/>
                    <a:pt x="2060" y="1384"/>
                    <a:pt x="2053" y="1219"/>
                  </a:cubicBezTo>
                  <a:cubicBezTo>
                    <a:pt x="2053" y="1156"/>
                    <a:pt x="2028" y="555"/>
                    <a:pt x="1655" y="220"/>
                  </a:cubicBezTo>
                  <a:cubicBezTo>
                    <a:pt x="1501" y="77"/>
                    <a:pt x="1299" y="1"/>
                    <a:pt x="10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 name="Google Shape;906;p39"/>
          <p:cNvGrpSpPr/>
          <p:nvPr/>
        </p:nvGrpSpPr>
        <p:grpSpPr>
          <a:xfrm>
            <a:off x="3463816" y="6236432"/>
            <a:ext cx="632367" cy="720532"/>
            <a:chOff x="2377275" y="5227274"/>
            <a:chExt cx="1295834" cy="1476499"/>
          </a:xfrm>
        </p:grpSpPr>
        <p:sp>
          <p:nvSpPr>
            <p:cNvPr id="907" name="Google Shape;907;p39"/>
            <p:cNvSpPr/>
            <p:nvPr/>
          </p:nvSpPr>
          <p:spPr>
            <a:xfrm>
              <a:off x="3190189" y="5227274"/>
              <a:ext cx="482920" cy="258789"/>
            </a:xfrm>
            <a:custGeom>
              <a:rect b="b" l="l" r="r" t="t"/>
              <a:pathLst>
                <a:path extrusionOk="0" h="3405" w="6354">
                  <a:moveTo>
                    <a:pt x="6354" y="1"/>
                  </a:moveTo>
                  <a:lnTo>
                    <a:pt x="6354" y="1"/>
                  </a:lnTo>
                  <a:cubicBezTo>
                    <a:pt x="5634" y="475"/>
                    <a:pt x="4707" y="458"/>
                    <a:pt x="3848" y="475"/>
                  </a:cubicBezTo>
                  <a:cubicBezTo>
                    <a:pt x="2984" y="496"/>
                    <a:pt x="2032" y="618"/>
                    <a:pt x="1465" y="1270"/>
                  </a:cubicBezTo>
                  <a:cubicBezTo>
                    <a:pt x="1224" y="1545"/>
                    <a:pt x="1080" y="1892"/>
                    <a:pt x="864" y="2189"/>
                  </a:cubicBezTo>
                  <a:cubicBezTo>
                    <a:pt x="678" y="2447"/>
                    <a:pt x="56" y="2692"/>
                    <a:pt x="26" y="3018"/>
                  </a:cubicBezTo>
                  <a:cubicBezTo>
                    <a:pt x="1" y="3310"/>
                    <a:pt x="227" y="3405"/>
                    <a:pt x="472" y="3405"/>
                  </a:cubicBezTo>
                  <a:cubicBezTo>
                    <a:pt x="638" y="3405"/>
                    <a:pt x="813" y="3361"/>
                    <a:pt x="923" y="3306"/>
                  </a:cubicBezTo>
                  <a:cubicBezTo>
                    <a:pt x="1135" y="3200"/>
                    <a:pt x="1330" y="3052"/>
                    <a:pt x="1554" y="2972"/>
                  </a:cubicBezTo>
                  <a:cubicBezTo>
                    <a:pt x="1690" y="2925"/>
                    <a:pt x="1829" y="2907"/>
                    <a:pt x="1970" y="2907"/>
                  </a:cubicBezTo>
                  <a:cubicBezTo>
                    <a:pt x="2376" y="2907"/>
                    <a:pt x="2797" y="3056"/>
                    <a:pt x="3209" y="3090"/>
                  </a:cubicBezTo>
                  <a:cubicBezTo>
                    <a:pt x="3275" y="3096"/>
                    <a:pt x="3341" y="3099"/>
                    <a:pt x="3406" y="3099"/>
                  </a:cubicBezTo>
                  <a:cubicBezTo>
                    <a:pt x="4151" y="3099"/>
                    <a:pt x="4874" y="2733"/>
                    <a:pt x="5380" y="2189"/>
                  </a:cubicBezTo>
                  <a:cubicBezTo>
                    <a:pt x="5930" y="1592"/>
                    <a:pt x="6239" y="800"/>
                    <a:pt x="6354"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9"/>
            <p:cNvSpPr/>
            <p:nvPr/>
          </p:nvSpPr>
          <p:spPr>
            <a:xfrm>
              <a:off x="3313388" y="5306088"/>
              <a:ext cx="289570" cy="98651"/>
            </a:xfrm>
            <a:custGeom>
              <a:rect b="b" l="l" r="r" t="t"/>
              <a:pathLst>
                <a:path extrusionOk="0" h="1298" w="3810">
                  <a:moveTo>
                    <a:pt x="3810" y="0"/>
                  </a:moveTo>
                  <a:cubicBezTo>
                    <a:pt x="3487" y="113"/>
                    <a:pt x="3145" y="135"/>
                    <a:pt x="2804" y="135"/>
                  </a:cubicBezTo>
                  <a:cubicBezTo>
                    <a:pt x="2720" y="135"/>
                    <a:pt x="2636" y="133"/>
                    <a:pt x="2553" y="132"/>
                  </a:cubicBezTo>
                  <a:cubicBezTo>
                    <a:pt x="2409" y="129"/>
                    <a:pt x="2264" y="125"/>
                    <a:pt x="2120" y="125"/>
                  </a:cubicBezTo>
                  <a:cubicBezTo>
                    <a:pt x="1840" y="125"/>
                    <a:pt x="1562" y="139"/>
                    <a:pt x="1291" y="204"/>
                  </a:cubicBezTo>
                  <a:cubicBezTo>
                    <a:pt x="949" y="284"/>
                    <a:pt x="1" y="724"/>
                    <a:pt x="513" y="1059"/>
                  </a:cubicBezTo>
                  <a:cubicBezTo>
                    <a:pt x="777" y="1231"/>
                    <a:pt x="1142" y="1298"/>
                    <a:pt x="1499" y="1298"/>
                  </a:cubicBezTo>
                  <a:cubicBezTo>
                    <a:pt x="1755" y="1298"/>
                    <a:pt x="2006" y="1264"/>
                    <a:pt x="2214" y="1211"/>
                  </a:cubicBezTo>
                  <a:cubicBezTo>
                    <a:pt x="2883" y="1033"/>
                    <a:pt x="3459" y="601"/>
                    <a:pt x="3810" y="0"/>
                  </a:cubicBezTo>
                  <a:close/>
                </a:path>
              </a:pathLst>
            </a:custGeom>
            <a:solidFill>
              <a:srgbClr val="6364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9"/>
            <p:cNvSpPr/>
            <p:nvPr/>
          </p:nvSpPr>
          <p:spPr>
            <a:xfrm>
              <a:off x="2377275" y="5227274"/>
              <a:ext cx="482920" cy="258789"/>
            </a:xfrm>
            <a:custGeom>
              <a:rect b="b" l="l" r="r" t="t"/>
              <a:pathLst>
                <a:path extrusionOk="0" h="3405" w="6354">
                  <a:moveTo>
                    <a:pt x="1" y="1"/>
                  </a:moveTo>
                  <a:lnTo>
                    <a:pt x="1" y="1"/>
                  </a:lnTo>
                  <a:cubicBezTo>
                    <a:pt x="115" y="800"/>
                    <a:pt x="424" y="1592"/>
                    <a:pt x="974" y="2189"/>
                  </a:cubicBezTo>
                  <a:cubicBezTo>
                    <a:pt x="1480" y="2733"/>
                    <a:pt x="2203" y="3099"/>
                    <a:pt x="2945" y="3099"/>
                  </a:cubicBezTo>
                  <a:cubicBezTo>
                    <a:pt x="3010" y="3099"/>
                    <a:pt x="3076" y="3096"/>
                    <a:pt x="3141" y="3090"/>
                  </a:cubicBezTo>
                  <a:cubicBezTo>
                    <a:pt x="3556" y="3056"/>
                    <a:pt x="3978" y="2907"/>
                    <a:pt x="4384" y="2907"/>
                  </a:cubicBezTo>
                  <a:cubicBezTo>
                    <a:pt x="4525" y="2907"/>
                    <a:pt x="4664" y="2925"/>
                    <a:pt x="4801" y="2972"/>
                  </a:cubicBezTo>
                  <a:cubicBezTo>
                    <a:pt x="5025" y="3052"/>
                    <a:pt x="5215" y="3200"/>
                    <a:pt x="5427" y="3306"/>
                  </a:cubicBezTo>
                  <a:cubicBezTo>
                    <a:pt x="5538" y="3361"/>
                    <a:pt x="5715" y="3405"/>
                    <a:pt x="5882" y="3405"/>
                  </a:cubicBezTo>
                  <a:cubicBezTo>
                    <a:pt x="6127" y="3405"/>
                    <a:pt x="6354" y="3310"/>
                    <a:pt x="6329" y="3018"/>
                  </a:cubicBezTo>
                  <a:cubicBezTo>
                    <a:pt x="6295" y="2692"/>
                    <a:pt x="5673" y="2447"/>
                    <a:pt x="5486" y="2189"/>
                  </a:cubicBezTo>
                  <a:cubicBezTo>
                    <a:pt x="5275" y="1892"/>
                    <a:pt x="5127" y="1545"/>
                    <a:pt x="4885" y="1270"/>
                  </a:cubicBezTo>
                  <a:cubicBezTo>
                    <a:pt x="4318" y="618"/>
                    <a:pt x="3366" y="496"/>
                    <a:pt x="2507" y="475"/>
                  </a:cubicBezTo>
                  <a:cubicBezTo>
                    <a:pt x="1647" y="458"/>
                    <a:pt x="720" y="475"/>
                    <a:pt x="1"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9"/>
            <p:cNvSpPr/>
            <p:nvPr/>
          </p:nvSpPr>
          <p:spPr>
            <a:xfrm>
              <a:off x="2447121" y="5306088"/>
              <a:ext cx="289874" cy="98651"/>
            </a:xfrm>
            <a:custGeom>
              <a:rect b="b" l="l" r="r" t="t"/>
              <a:pathLst>
                <a:path extrusionOk="0" h="1298" w="3814">
                  <a:moveTo>
                    <a:pt x="0" y="0"/>
                  </a:moveTo>
                  <a:lnTo>
                    <a:pt x="0" y="0"/>
                  </a:lnTo>
                  <a:cubicBezTo>
                    <a:pt x="352" y="601"/>
                    <a:pt x="927" y="1033"/>
                    <a:pt x="1596" y="1211"/>
                  </a:cubicBezTo>
                  <a:cubicBezTo>
                    <a:pt x="1804" y="1264"/>
                    <a:pt x="2056" y="1298"/>
                    <a:pt x="2311" y="1298"/>
                  </a:cubicBezTo>
                  <a:cubicBezTo>
                    <a:pt x="2668" y="1298"/>
                    <a:pt x="3033" y="1231"/>
                    <a:pt x="3298" y="1059"/>
                  </a:cubicBezTo>
                  <a:cubicBezTo>
                    <a:pt x="3814" y="724"/>
                    <a:pt x="2862" y="284"/>
                    <a:pt x="2519" y="204"/>
                  </a:cubicBezTo>
                  <a:cubicBezTo>
                    <a:pt x="2248" y="139"/>
                    <a:pt x="1970" y="125"/>
                    <a:pt x="1690" y="125"/>
                  </a:cubicBezTo>
                  <a:cubicBezTo>
                    <a:pt x="1546" y="125"/>
                    <a:pt x="1402" y="129"/>
                    <a:pt x="1257" y="132"/>
                  </a:cubicBezTo>
                  <a:cubicBezTo>
                    <a:pt x="1174" y="133"/>
                    <a:pt x="1090" y="135"/>
                    <a:pt x="1006" y="135"/>
                  </a:cubicBezTo>
                  <a:cubicBezTo>
                    <a:pt x="665" y="135"/>
                    <a:pt x="323" y="113"/>
                    <a:pt x="0" y="0"/>
                  </a:cubicBezTo>
                  <a:close/>
                </a:path>
              </a:pathLst>
            </a:custGeom>
            <a:solidFill>
              <a:srgbClr val="6364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9"/>
            <p:cNvSpPr/>
            <p:nvPr/>
          </p:nvSpPr>
          <p:spPr>
            <a:xfrm>
              <a:off x="2493102" y="5346749"/>
              <a:ext cx="1003081" cy="1357025"/>
            </a:xfrm>
            <a:custGeom>
              <a:rect b="b" l="l" r="r" t="t"/>
              <a:pathLst>
                <a:path extrusionOk="0" h="17855" w="13198">
                  <a:moveTo>
                    <a:pt x="6974" y="0"/>
                  </a:moveTo>
                  <a:cubicBezTo>
                    <a:pt x="5893" y="0"/>
                    <a:pt x="4790" y="343"/>
                    <a:pt x="3971" y="951"/>
                  </a:cubicBezTo>
                  <a:cubicBezTo>
                    <a:pt x="3399" y="1366"/>
                    <a:pt x="2951" y="1925"/>
                    <a:pt x="2667" y="2568"/>
                  </a:cubicBezTo>
                  <a:cubicBezTo>
                    <a:pt x="2197" y="3656"/>
                    <a:pt x="2214" y="4896"/>
                    <a:pt x="1854" y="6026"/>
                  </a:cubicBezTo>
                  <a:cubicBezTo>
                    <a:pt x="1596" y="6843"/>
                    <a:pt x="1135" y="7600"/>
                    <a:pt x="995" y="8447"/>
                  </a:cubicBezTo>
                  <a:cubicBezTo>
                    <a:pt x="911" y="8934"/>
                    <a:pt x="940" y="9437"/>
                    <a:pt x="873" y="9928"/>
                  </a:cubicBezTo>
                  <a:cubicBezTo>
                    <a:pt x="716" y="11105"/>
                    <a:pt x="13" y="12184"/>
                    <a:pt x="5" y="13378"/>
                  </a:cubicBezTo>
                  <a:cubicBezTo>
                    <a:pt x="1" y="14512"/>
                    <a:pt x="644" y="15583"/>
                    <a:pt x="1533" y="16285"/>
                  </a:cubicBezTo>
                  <a:cubicBezTo>
                    <a:pt x="2422" y="16992"/>
                    <a:pt x="3526" y="17377"/>
                    <a:pt x="4635" y="17610"/>
                  </a:cubicBezTo>
                  <a:cubicBezTo>
                    <a:pt x="5372" y="17763"/>
                    <a:pt x="6129" y="17854"/>
                    <a:pt x="6882" y="17854"/>
                  </a:cubicBezTo>
                  <a:cubicBezTo>
                    <a:pt x="7794" y="17854"/>
                    <a:pt x="8700" y="17721"/>
                    <a:pt x="9553" y="17403"/>
                  </a:cubicBezTo>
                  <a:cubicBezTo>
                    <a:pt x="11111" y="16819"/>
                    <a:pt x="12470" y="15549"/>
                    <a:pt x="12880" y="13941"/>
                  </a:cubicBezTo>
                  <a:cubicBezTo>
                    <a:pt x="13198" y="12675"/>
                    <a:pt x="12931" y="11346"/>
                    <a:pt x="12660" y="10068"/>
                  </a:cubicBezTo>
                  <a:cubicBezTo>
                    <a:pt x="12461" y="9141"/>
                    <a:pt x="12266" y="8210"/>
                    <a:pt x="11958" y="7308"/>
                  </a:cubicBezTo>
                  <a:cubicBezTo>
                    <a:pt x="11699" y="6563"/>
                    <a:pt x="11369" y="5844"/>
                    <a:pt x="11174" y="5082"/>
                  </a:cubicBezTo>
                  <a:cubicBezTo>
                    <a:pt x="10887" y="3982"/>
                    <a:pt x="10882" y="2788"/>
                    <a:pt x="10341" y="1793"/>
                  </a:cubicBezTo>
                  <a:cubicBezTo>
                    <a:pt x="9665" y="546"/>
                    <a:pt x="8338" y="0"/>
                    <a:pt x="6974" y="0"/>
                  </a:cubicBezTo>
                  <a:close/>
                </a:path>
              </a:pathLst>
            </a:custGeom>
            <a:solidFill>
              <a:srgbClr val="CFD1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9"/>
            <p:cNvSpPr/>
            <p:nvPr/>
          </p:nvSpPr>
          <p:spPr>
            <a:xfrm>
              <a:off x="2795512" y="5526569"/>
              <a:ext cx="407981" cy="829643"/>
            </a:xfrm>
            <a:custGeom>
              <a:rect b="b" l="l" r="r" t="t"/>
              <a:pathLst>
                <a:path extrusionOk="0" h="10916" w="5368">
                  <a:moveTo>
                    <a:pt x="2986" y="0"/>
                  </a:moveTo>
                  <a:cubicBezTo>
                    <a:pt x="2860" y="0"/>
                    <a:pt x="2747" y="99"/>
                    <a:pt x="2696" y="219"/>
                  </a:cubicBezTo>
                  <a:cubicBezTo>
                    <a:pt x="2595" y="464"/>
                    <a:pt x="2620" y="769"/>
                    <a:pt x="2523" y="1031"/>
                  </a:cubicBezTo>
                  <a:lnTo>
                    <a:pt x="1913" y="2708"/>
                  </a:lnTo>
                  <a:lnTo>
                    <a:pt x="673" y="6098"/>
                  </a:lnTo>
                  <a:cubicBezTo>
                    <a:pt x="339" y="7016"/>
                    <a:pt x="0" y="8002"/>
                    <a:pt x="246" y="8950"/>
                  </a:cubicBezTo>
                  <a:cubicBezTo>
                    <a:pt x="419" y="9577"/>
                    <a:pt x="817" y="10119"/>
                    <a:pt x="1363" y="10474"/>
                  </a:cubicBezTo>
                  <a:cubicBezTo>
                    <a:pt x="1786" y="10755"/>
                    <a:pt x="2298" y="10915"/>
                    <a:pt x="2805" y="10915"/>
                  </a:cubicBezTo>
                  <a:cubicBezTo>
                    <a:pt x="3070" y="10915"/>
                    <a:pt x="3333" y="10872"/>
                    <a:pt x="3581" y="10779"/>
                  </a:cubicBezTo>
                  <a:cubicBezTo>
                    <a:pt x="4466" y="10445"/>
                    <a:pt x="5041" y="9543"/>
                    <a:pt x="5227" y="8616"/>
                  </a:cubicBezTo>
                  <a:cubicBezTo>
                    <a:pt x="5367" y="7926"/>
                    <a:pt x="5143" y="7287"/>
                    <a:pt x="4986" y="6614"/>
                  </a:cubicBezTo>
                  <a:cubicBezTo>
                    <a:pt x="4830" y="5924"/>
                    <a:pt x="4669" y="5234"/>
                    <a:pt x="4504" y="4544"/>
                  </a:cubicBezTo>
                  <a:cubicBezTo>
                    <a:pt x="4161" y="3144"/>
                    <a:pt x="3784" y="1755"/>
                    <a:pt x="3331" y="384"/>
                  </a:cubicBezTo>
                  <a:cubicBezTo>
                    <a:pt x="3280" y="219"/>
                    <a:pt x="3192" y="28"/>
                    <a:pt x="3022" y="3"/>
                  </a:cubicBezTo>
                  <a:cubicBezTo>
                    <a:pt x="3010" y="1"/>
                    <a:pt x="2998" y="0"/>
                    <a:pt x="2986" y="0"/>
                  </a:cubicBezTo>
                  <a:close/>
                </a:path>
              </a:pathLst>
            </a:custGeom>
            <a:solidFill>
              <a:srgbClr val="E9E9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9"/>
            <p:cNvSpPr/>
            <p:nvPr/>
          </p:nvSpPr>
          <p:spPr>
            <a:xfrm>
              <a:off x="2671022" y="6411077"/>
              <a:ext cx="181798" cy="189170"/>
            </a:xfrm>
            <a:custGeom>
              <a:rect b="b" l="l" r="r" t="t"/>
              <a:pathLst>
                <a:path extrusionOk="0" h="2489" w="2392">
                  <a:moveTo>
                    <a:pt x="699" y="0"/>
                  </a:moveTo>
                  <a:cubicBezTo>
                    <a:pt x="605" y="30"/>
                    <a:pt x="517" y="76"/>
                    <a:pt x="436" y="131"/>
                  </a:cubicBezTo>
                  <a:cubicBezTo>
                    <a:pt x="186" y="305"/>
                    <a:pt x="30" y="584"/>
                    <a:pt x="13" y="889"/>
                  </a:cubicBezTo>
                  <a:cubicBezTo>
                    <a:pt x="0" y="1270"/>
                    <a:pt x="208" y="1621"/>
                    <a:pt x="462" y="1905"/>
                  </a:cubicBezTo>
                  <a:cubicBezTo>
                    <a:pt x="639" y="2112"/>
                    <a:pt x="859" y="2281"/>
                    <a:pt x="1109" y="2396"/>
                  </a:cubicBezTo>
                  <a:cubicBezTo>
                    <a:pt x="1251" y="2455"/>
                    <a:pt x="1405" y="2489"/>
                    <a:pt x="1558" y="2489"/>
                  </a:cubicBezTo>
                  <a:cubicBezTo>
                    <a:pt x="1678" y="2489"/>
                    <a:pt x="1797" y="2468"/>
                    <a:pt x="1909" y="2421"/>
                  </a:cubicBezTo>
                  <a:cubicBezTo>
                    <a:pt x="2125" y="2324"/>
                    <a:pt x="2298" y="2146"/>
                    <a:pt x="2392" y="1926"/>
                  </a:cubicBezTo>
                  <a:cubicBezTo>
                    <a:pt x="2307" y="1917"/>
                    <a:pt x="2222" y="1913"/>
                    <a:pt x="2138" y="1901"/>
                  </a:cubicBezTo>
                  <a:cubicBezTo>
                    <a:pt x="1223" y="1719"/>
                    <a:pt x="724" y="872"/>
                    <a:pt x="699" y="0"/>
                  </a:cubicBezTo>
                  <a:close/>
                </a:path>
              </a:pathLst>
            </a:custGeom>
            <a:solidFill>
              <a:srgbClr val="A5A6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9"/>
            <p:cNvSpPr/>
            <p:nvPr/>
          </p:nvSpPr>
          <p:spPr>
            <a:xfrm>
              <a:off x="2724071" y="6407277"/>
              <a:ext cx="137413" cy="150181"/>
            </a:xfrm>
            <a:custGeom>
              <a:rect b="b" l="l" r="r" t="t"/>
              <a:pathLst>
                <a:path extrusionOk="0" h="1976" w="1808">
                  <a:moveTo>
                    <a:pt x="304" y="1"/>
                  </a:moveTo>
                  <a:cubicBezTo>
                    <a:pt x="204" y="1"/>
                    <a:pt x="102" y="16"/>
                    <a:pt x="1" y="50"/>
                  </a:cubicBezTo>
                  <a:cubicBezTo>
                    <a:pt x="26" y="922"/>
                    <a:pt x="525" y="1769"/>
                    <a:pt x="1440" y="1955"/>
                  </a:cubicBezTo>
                  <a:cubicBezTo>
                    <a:pt x="1529" y="1963"/>
                    <a:pt x="1613" y="1972"/>
                    <a:pt x="1698" y="1976"/>
                  </a:cubicBezTo>
                  <a:cubicBezTo>
                    <a:pt x="1749" y="1857"/>
                    <a:pt x="1778" y="1730"/>
                    <a:pt x="1787" y="1603"/>
                  </a:cubicBezTo>
                  <a:cubicBezTo>
                    <a:pt x="1808" y="1235"/>
                    <a:pt x="1651" y="875"/>
                    <a:pt x="1410" y="596"/>
                  </a:cubicBezTo>
                  <a:cubicBezTo>
                    <a:pt x="1120" y="266"/>
                    <a:pt x="721" y="1"/>
                    <a:pt x="304" y="1"/>
                  </a:cubicBezTo>
                  <a:close/>
                </a:path>
              </a:pathLst>
            </a:custGeom>
            <a:solidFill>
              <a:srgbClr val="6364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9"/>
            <p:cNvSpPr/>
            <p:nvPr/>
          </p:nvSpPr>
          <p:spPr>
            <a:xfrm>
              <a:off x="3146792" y="6411077"/>
              <a:ext cx="181798" cy="189170"/>
            </a:xfrm>
            <a:custGeom>
              <a:rect b="b" l="l" r="r" t="t"/>
              <a:pathLst>
                <a:path extrusionOk="0" h="2489" w="2392">
                  <a:moveTo>
                    <a:pt x="1697" y="0"/>
                  </a:moveTo>
                  <a:cubicBezTo>
                    <a:pt x="1668" y="872"/>
                    <a:pt x="1173" y="1719"/>
                    <a:pt x="258" y="1901"/>
                  </a:cubicBezTo>
                  <a:cubicBezTo>
                    <a:pt x="169" y="1913"/>
                    <a:pt x="85" y="1917"/>
                    <a:pt x="0" y="1926"/>
                  </a:cubicBezTo>
                  <a:cubicBezTo>
                    <a:pt x="93" y="2146"/>
                    <a:pt x="267" y="2324"/>
                    <a:pt x="483" y="2421"/>
                  </a:cubicBezTo>
                  <a:cubicBezTo>
                    <a:pt x="595" y="2468"/>
                    <a:pt x="714" y="2489"/>
                    <a:pt x="834" y="2489"/>
                  </a:cubicBezTo>
                  <a:cubicBezTo>
                    <a:pt x="987" y="2489"/>
                    <a:pt x="1141" y="2455"/>
                    <a:pt x="1283" y="2396"/>
                  </a:cubicBezTo>
                  <a:cubicBezTo>
                    <a:pt x="1532" y="2281"/>
                    <a:pt x="1752" y="2112"/>
                    <a:pt x="1930" y="1905"/>
                  </a:cubicBezTo>
                  <a:cubicBezTo>
                    <a:pt x="2184" y="1621"/>
                    <a:pt x="2391" y="1270"/>
                    <a:pt x="2379" y="889"/>
                  </a:cubicBezTo>
                  <a:cubicBezTo>
                    <a:pt x="2362" y="584"/>
                    <a:pt x="2205" y="305"/>
                    <a:pt x="1956" y="131"/>
                  </a:cubicBezTo>
                  <a:cubicBezTo>
                    <a:pt x="1875" y="76"/>
                    <a:pt x="1786" y="30"/>
                    <a:pt x="1697" y="0"/>
                  </a:cubicBezTo>
                  <a:close/>
                </a:path>
              </a:pathLst>
            </a:custGeom>
            <a:solidFill>
              <a:srgbClr val="A5A6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9"/>
            <p:cNvSpPr/>
            <p:nvPr/>
          </p:nvSpPr>
          <p:spPr>
            <a:xfrm>
              <a:off x="3138052" y="6407277"/>
              <a:ext cx="137793" cy="150181"/>
            </a:xfrm>
            <a:custGeom>
              <a:rect b="b" l="l" r="r" t="t"/>
              <a:pathLst>
                <a:path extrusionOk="0" h="1976" w="1813">
                  <a:moveTo>
                    <a:pt x="1508" y="1"/>
                  </a:moveTo>
                  <a:cubicBezTo>
                    <a:pt x="1091" y="1"/>
                    <a:pt x="689" y="266"/>
                    <a:pt x="403" y="596"/>
                  </a:cubicBezTo>
                  <a:cubicBezTo>
                    <a:pt x="162" y="875"/>
                    <a:pt x="1" y="1235"/>
                    <a:pt x="22" y="1603"/>
                  </a:cubicBezTo>
                  <a:cubicBezTo>
                    <a:pt x="30" y="1730"/>
                    <a:pt x="60" y="1857"/>
                    <a:pt x="115" y="1976"/>
                  </a:cubicBezTo>
                  <a:cubicBezTo>
                    <a:pt x="200" y="1972"/>
                    <a:pt x="284" y="1963"/>
                    <a:pt x="369" y="1955"/>
                  </a:cubicBezTo>
                  <a:cubicBezTo>
                    <a:pt x="1288" y="1769"/>
                    <a:pt x="1783" y="922"/>
                    <a:pt x="1812" y="50"/>
                  </a:cubicBezTo>
                  <a:cubicBezTo>
                    <a:pt x="1711" y="16"/>
                    <a:pt x="1609" y="1"/>
                    <a:pt x="1508" y="1"/>
                  </a:cubicBezTo>
                  <a:close/>
                </a:path>
              </a:pathLst>
            </a:custGeom>
            <a:solidFill>
              <a:srgbClr val="6364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9"/>
            <p:cNvSpPr/>
            <p:nvPr/>
          </p:nvSpPr>
          <p:spPr>
            <a:xfrm>
              <a:off x="2768760" y="5510076"/>
              <a:ext cx="134904" cy="140681"/>
            </a:xfrm>
            <a:custGeom>
              <a:rect b="b" l="l" r="r" t="t"/>
              <a:pathLst>
                <a:path extrusionOk="0" h="1851" w="1775">
                  <a:moveTo>
                    <a:pt x="988" y="1"/>
                  </a:moveTo>
                  <a:cubicBezTo>
                    <a:pt x="653" y="1"/>
                    <a:pt x="300" y="231"/>
                    <a:pt x="136" y="580"/>
                  </a:cubicBezTo>
                  <a:cubicBezTo>
                    <a:pt x="1" y="876"/>
                    <a:pt x="18" y="1219"/>
                    <a:pt x="191" y="1494"/>
                  </a:cubicBezTo>
                  <a:cubicBezTo>
                    <a:pt x="336" y="1712"/>
                    <a:pt x="594" y="1850"/>
                    <a:pt x="850" y="1850"/>
                  </a:cubicBezTo>
                  <a:cubicBezTo>
                    <a:pt x="907" y="1850"/>
                    <a:pt x="965" y="1843"/>
                    <a:pt x="1021" y="1828"/>
                  </a:cubicBezTo>
                  <a:cubicBezTo>
                    <a:pt x="1241" y="1761"/>
                    <a:pt x="1427" y="1612"/>
                    <a:pt x="1542" y="1414"/>
                  </a:cubicBezTo>
                  <a:cubicBezTo>
                    <a:pt x="1719" y="1126"/>
                    <a:pt x="1774" y="753"/>
                    <a:pt x="1630" y="444"/>
                  </a:cubicBezTo>
                  <a:cubicBezTo>
                    <a:pt x="1486" y="132"/>
                    <a:pt x="1242" y="1"/>
                    <a:pt x="988"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9"/>
            <p:cNvSpPr/>
            <p:nvPr/>
          </p:nvSpPr>
          <p:spPr>
            <a:xfrm>
              <a:off x="2897127" y="5454063"/>
              <a:ext cx="84059" cy="78359"/>
            </a:xfrm>
            <a:custGeom>
              <a:rect b="b" l="l" r="r" t="t"/>
              <a:pathLst>
                <a:path extrusionOk="0" h="1031" w="1106">
                  <a:moveTo>
                    <a:pt x="621" y="0"/>
                  </a:moveTo>
                  <a:cubicBezTo>
                    <a:pt x="614" y="0"/>
                    <a:pt x="608" y="0"/>
                    <a:pt x="602" y="0"/>
                  </a:cubicBezTo>
                  <a:cubicBezTo>
                    <a:pt x="547" y="5"/>
                    <a:pt x="492" y="13"/>
                    <a:pt x="441" y="34"/>
                  </a:cubicBezTo>
                  <a:cubicBezTo>
                    <a:pt x="51" y="187"/>
                    <a:pt x="1" y="809"/>
                    <a:pt x="386" y="991"/>
                  </a:cubicBezTo>
                  <a:cubicBezTo>
                    <a:pt x="448" y="1018"/>
                    <a:pt x="512" y="1030"/>
                    <a:pt x="575" y="1030"/>
                  </a:cubicBezTo>
                  <a:cubicBezTo>
                    <a:pt x="712" y="1030"/>
                    <a:pt x="845" y="971"/>
                    <a:pt x="940" y="864"/>
                  </a:cubicBezTo>
                  <a:cubicBezTo>
                    <a:pt x="1072" y="703"/>
                    <a:pt x="1105" y="483"/>
                    <a:pt x="1029" y="288"/>
                  </a:cubicBezTo>
                  <a:cubicBezTo>
                    <a:pt x="968" y="116"/>
                    <a:pt x="804" y="0"/>
                    <a:pt x="621" y="0"/>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9"/>
            <p:cNvSpPr/>
            <p:nvPr/>
          </p:nvSpPr>
          <p:spPr>
            <a:xfrm>
              <a:off x="3188897" y="5723641"/>
              <a:ext cx="138097" cy="139997"/>
            </a:xfrm>
            <a:custGeom>
              <a:rect b="b" l="l" r="r" t="t"/>
              <a:pathLst>
                <a:path extrusionOk="0" h="1842" w="1817">
                  <a:moveTo>
                    <a:pt x="832" y="1"/>
                  </a:moveTo>
                  <a:cubicBezTo>
                    <a:pt x="475" y="1"/>
                    <a:pt x="130" y="242"/>
                    <a:pt x="43" y="720"/>
                  </a:cubicBezTo>
                  <a:cubicBezTo>
                    <a:pt x="1" y="961"/>
                    <a:pt x="13" y="1223"/>
                    <a:pt x="132" y="1439"/>
                  </a:cubicBezTo>
                  <a:cubicBezTo>
                    <a:pt x="277" y="1696"/>
                    <a:pt x="575" y="1841"/>
                    <a:pt x="870" y="1841"/>
                  </a:cubicBezTo>
                  <a:cubicBezTo>
                    <a:pt x="1012" y="1841"/>
                    <a:pt x="1155" y="1807"/>
                    <a:pt x="1279" y="1736"/>
                  </a:cubicBezTo>
                  <a:cubicBezTo>
                    <a:pt x="1660" y="1511"/>
                    <a:pt x="1816" y="991"/>
                    <a:pt x="1647" y="584"/>
                  </a:cubicBezTo>
                  <a:cubicBezTo>
                    <a:pt x="1483" y="194"/>
                    <a:pt x="1153" y="1"/>
                    <a:pt x="832"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9"/>
            <p:cNvSpPr/>
            <p:nvPr/>
          </p:nvSpPr>
          <p:spPr>
            <a:xfrm>
              <a:off x="3159637" y="5617087"/>
              <a:ext cx="85655" cy="76611"/>
            </a:xfrm>
            <a:custGeom>
              <a:rect b="b" l="l" r="r" t="t"/>
              <a:pathLst>
                <a:path extrusionOk="0" h="1008" w="1127">
                  <a:moveTo>
                    <a:pt x="565" y="1"/>
                  </a:moveTo>
                  <a:cubicBezTo>
                    <a:pt x="517" y="1"/>
                    <a:pt x="468" y="8"/>
                    <a:pt x="419" y="22"/>
                  </a:cubicBezTo>
                  <a:lnTo>
                    <a:pt x="403" y="31"/>
                  </a:lnTo>
                  <a:cubicBezTo>
                    <a:pt x="140" y="120"/>
                    <a:pt x="0" y="403"/>
                    <a:pt x="89" y="666"/>
                  </a:cubicBezTo>
                  <a:cubicBezTo>
                    <a:pt x="157" y="876"/>
                    <a:pt x="353" y="1008"/>
                    <a:pt x="564" y="1008"/>
                  </a:cubicBezTo>
                  <a:cubicBezTo>
                    <a:pt x="615" y="1008"/>
                    <a:pt x="668" y="1000"/>
                    <a:pt x="720" y="983"/>
                  </a:cubicBezTo>
                  <a:cubicBezTo>
                    <a:pt x="982" y="899"/>
                    <a:pt x="1126" y="619"/>
                    <a:pt x="1046" y="357"/>
                  </a:cubicBezTo>
                  <a:cubicBezTo>
                    <a:pt x="977" y="139"/>
                    <a:pt x="778" y="1"/>
                    <a:pt x="565"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9"/>
            <p:cNvSpPr/>
            <p:nvPr/>
          </p:nvSpPr>
          <p:spPr>
            <a:xfrm>
              <a:off x="2744135" y="5805419"/>
              <a:ext cx="75546" cy="74786"/>
            </a:xfrm>
            <a:custGeom>
              <a:rect b="b" l="l" r="r" t="t"/>
              <a:pathLst>
                <a:path extrusionOk="0" h="984" w="994">
                  <a:moveTo>
                    <a:pt x="488" y="1"/>
                  </a:moveTo>
                  <a:cubicBezTo>
                    <a:pt x="431" y="1"/>
                    <a:pt x="374" y="12"/>
                    <a:pt x="321" y="33"/>
                  </a:cubicBezTo>
                  <a:cubicBezTo>
                    <a:pt x="143" y="101"/>
                    <a:pt x="24" y="266"/>
                    <a:pt x="20" y="456"/>
                  </a:cubicBezTo>
                  <a:cubicBezTo>
                    <a:pt x="0" y="759"/>
                    <a:pt x="195" y="983"/>
                    <a:pt x="449" y="983"/>
                  </a:cubicBezTo>
                  <a:cubicBezTo>
                    <a:pt x="519" y="983"/>
                    <a:pt x="593" y="967"/>
                    <a:pt x="668" y="930"/>
                  </a:cubicBezTo>
                  <a:cubicBezTo>
                    <a:pt x="892" y="812"/>
                    <a:pt x="994" y="545"/>
                    <a:pt x="909" y="308"/>
                  </a:cubicBezTo>
                  <a:cubicBezTo>
                    <a:pt x="824" y="97"/>
                    <a:pt x="656" y="1"/>
                    <a:pt x="488" y="1"/>
                  </a:cubicBezTo>
                  <a:close/>
                </a:path>
              </a:pathLst>
            </a:custGeom>
            <a:solidFill>
              <a:srgbClr val="BABC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9"/>
            <p:cNvSpPr/>
            <p:nvPr/>
          </p:nvSpPr>
          <p:spPr>
            <a:xfrm>
              <a:off x="3249471" y="6143703"/>
              <a:ext cx="235076" cy="158769"/>
            </a:xfrm>
            <a:custGeom>
              <a:rect b="b" l="l" r="r" t="t"/>
              <a:pathLst>
                <a:path extrusionOk="0" h="2089" w="3093">
                  <a:moveTo>
                    <a:pt x="1548" y="0"/>
                  </a:moveTo>
                  <a:cubicBezTo>
                    <a:pt x="611" y="0"/>
                    <a:pt x="0" y="1417"/>
                    <a:pt x="1214" y="1973"/>
                  </a:cubicBezTo>
                  <a:cubicBezTo>
                    <a:pt x="1389" y="2053"/>
                    <a:pt x="1553" y="2088"/>
                    <a:pt x="1704" y="2088"/>
                  </a:cubicBezTo>
                  <a:cubicBezTo>
                    <a:pt x="2710" y="2088"/>
                    <a:pt x="3092" y="506"/>
                    <a:pt x="1895" y="64"/>
                  </a:cubicBezTo>
                  <a:cubicBezTo>
                    <a:pt x="1777" y="20"/>
                    <a:pt x="1660" y="0"/>
                    <a:pt x="154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9"/>
            <p:cNvSpPr/>
            <p:nvPr/>
          </p:nvSpPr>
          <p:spPr>
            <a:xfrm>
              <a:off x="2508986" y="6116418"/>
              <a:ext cx="233860" cy="157933"/>
            </a:xfrm>
            <a:custGeom>
              <a:rect b="b" l="l" r="r" t="t"/>
              <a:pathLst>
                <a:path extrusionOk="0" h="2078" w="3077">
                  <a:moveTo>
                    <a:pt x="1544" y="1"/>
                  </a:moveTo>
                  <a:cubicBezTo>
                    <a:pt x="570" y="1"/>
                    <a:pt x="1" y="1510"/>
                    <a:pt x="1281" y="1994"/>
                  </a:cubicBezTo>
                  <a:cubicBezTo>
                    <a:pt x="1435" y="2052"/>
                    <a:pt x="1578" y="2078"/>
                    <a:pt x="1710" y="2078"/>
                  </a:cubicBezTo>
                  <a:cubicBezTo>
                    <a:pt x="2764" y="2078"/>
                    <a:pt x="3077" y="411"/>
                    <a:pt x="1827" y="42"/>
                  </a:cubicBezTo>
                  <a:cubicBezTo>
                    <a:pt x="1730" y="14"/>
                    <a:pt x="1635" y="1"/>
                    <a:pt x="1544"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9"/>
            <p:cNvSpPr/>
            <p:nvPr/>
          </p:nvSpPr>
          <p:spPr>
            <a:xfrm>
              <a:off x="2676190" y="5962743"/>
              <a:ext cx="139009" cy="102983"/>
            </a:xfrm>
            <a:custGeom>
              <a:rect b="b" l="l" r="r" t="t"/>
              <a:pathLst>
                <a:path extrusionOk="0" h="1355" w="1829">
                  <a:moveTo>
                    <a:pt x="244" y="1"/>
                  </a:moveTo>
                  <a:cubicBezTo>
                    <a:pt x="123" y="1"/>
                    <a:pt x="0" y="90"/>
                    <a:pt x="21" y="249"/>
                  </a:cubicBezTo>
                  <a:cubicBezTo>
                    <a:pt x="55" y="549"/>
                    <a:pt x="199" y="998"/>
                    <a:pt x="529" y="1222"/>
                  </a:cubicBezTo>
                  <a:cubicBezTo>
                    <a:pt x="654" y="1308"/>
                    <a:pt x="804" y="1354"/>
                    <a:pt x="960" y="1354"/>
                  </a:cubicBezTo>
                  <a:cubicBezTo>
                    <a:pt x="973" y="1354"/>
                    <a:pt x="986" y="1354"/>
                    <a:pt x="999" y="1353"/>
                  </a:cubicBezTo>
                  <a:cubicBezTo>
                    <a:pt x="1202" y="1353"/>
                    <a:pt x="1397" y="1269"/>
                    <a:pt x="1541" y="1121"/>
                  </a:cubicBezTo>
                  <a:cubicBezTo>
                    <a:pt x="1828" y="803"/>
                    <a:pt x="1807" y="287"/>
                    <a:pt x="1803" y="232"/>
                  </a:cubicBezTo>
                  <a:cubicBezTo>
                    <a:pt x="1795" y="90"/>
                    <a:pt x="1689" y="22"/>
                    <a:pt x="1582" y="22"/>
                  </a:cubicBezTo>
                  <a:cubicBezTo>
                    <a:pt x="1466" y="22"/>
                    <a:pt x="1350" y="103"/>
                    <a:pt x="1359" y="257"/>
                  </a:cubicBezTo>
                  <a:cubicBezTo>
                    <a:pt x="1363" y="355"/>
                    <a:pt x="1350" y="664"/>
                    <a:pt x="1210" y="816"/>
                  </a:cubicBezTo>
                  <a:cubicBezTo>
                    <a:pt x="1154" y="876"/>
                    <a:pt x="1080" y="909"/>
                    <a:pt x="1000" y="909"/>
                  </a:cubicBezTo>
                  <a:cubicBezTo>
                    <a:pt x="996" y="909"/>
                    <a:pt x="991" y="909"/>
                    <a:pt x="986" y="909"/>
                  </a:cubicBezTo>
                  <a:cubicBezTo>
                    <a:pt x="984" y="909"/>
                    <a:pt x="981" y="909"/>
                    <a:pt x="978" y="909"/>
                  </a:cubicBezTo>
                  <a:cubicBezTo>
                    <a:pt x="553" y="909"/>
                    <a:pt x="461" y="206"/>
                    <a:pt x="461" y="198"/>
                  </a:cubicBezTo>
                  <a:cubicBezTo>
                    <a:pt x="446" y="63"/>
                    <a:pt x="345"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9"/>
            <p:cNvSpPr/>
            <p:nvPr/>
          </p:nvSpPr>
          <p:spPr>
            <a:xfrm>
              <a:off x="3207594" y="5972091"/>
              <a:ext cx="136272" cy="106175"/>
            </a:xfrm>
            <a:custGeom>
              <a:rect b="b" l="l" r="r" t="t"/>
              <a:pathLst>
                <a:path extrusionOk="0" h="1397" w="1793">
                  <a:moveTo>
                    <a:pt x="1562" y="0"/>
                  </a:moveTo>
                  <a:cubicBezTo>
                    <a:pt x="1456" y="0"/>
                    <a:pt x="1350" y="69"/>
                    <a:pt x="1342" y="210"/>
                  </a:cubicBezTo>
                  <a:cubicBezTo>
                    <a:pt x="1338" y="219"/>
                    <a:pt x="1287" y="934"/>
                    <a:pt x="855" y="951"/>
                  </a:cubicBezTo>
                  <a:cubicBezTo>
                    <a:pt x="846" y="952"/>
                    <a:pt x="836" y="953"/>
                    <a:pt x="827" y="953"/>
                  </a:cubicBezTo>
                  <a:cubicBezTo>
                    <a:pt x="752" y="953"/>
                    <a:pt x="683" y="923"/>
                    <a:pt x="626" y="871"/>
                  </a:cubicBezTo>
                  <a:cubicBezTo>
                    <a:pt x="478" y="731"/>
                    <a:pt x="444" y="426"/>
                    <a:pt x="444" y="320"/>
                  </a:cubicBezTo>
                  <a:cubicBezTo>
                    <a:pt x="444" y="172"/>
                    <a:pt x="333" y="98"/>
                    <a:pt x="222" y="98"/>
                  </a:cubicBezTo>
                  <a:cubicBezTo>
                    <a:pt x="111" y="98"/>
                    <a:pt x="0" y="172"/>
                    <a:pt x="0" y="320"/>
                  </a:cubicBezTo>
                  <a:cubicBezTo>
                    <a:pt x="0" y="380"/>
                    <a:pt x="9" y="892"/>
                    <a:pt x="318" y="1192"/>
                  </a:cubicBezTo>
                  <a:cubicBezTo>
                    <a:pt x="351" y="1222"/>
                    <a:pt x="385" y="1252"/>
                    <a:pt x="419" y="1273"/>
                  </a:cubicBezTo>
                  <a:cubicBezTo>
                    <a:pt x="543" y="1354"/>
                    <a:pt x="685" y="1397"/>
                    <a:pt x="832" y="1397"/>
                  </a:cubicBezTo>
                  <a:cubicBezTo>
                    <a:pt x="845" y="1397"/>
                    <a:pt x="859" y="1396"/>
                    <a:pt x="872" y="1395"/>
                  </a:cubicBezTo>
                  <a:cubicBezTo>
                    <a:pt x="1541" y="1370"/>
                    <a:pt x="1761" y="655"/>
                    <a:pt x="1782" y="236"/>
                  </a:cubicBezTo>
                  <a:cubicBezTo>
                    <a:pt x="1793" y="81"/>
                    <a:pt x="1677" y="0"/>
                    <a:pt x="15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39"/>
          <p:cNvGrpSpPr/>
          <p:nvPr/>
        </p:nvGrpSpPr>
        <p:grpSpPr>
          <a:xfrm>
            <a:off x="4412496" y="6200332"/>
            <a:ext cx="776723" cy="719539"/>
            <a:chOff x="3863488" y="5144508"/>
            <a:chExt cx="1772530" cy="1642034"/>
          </a:xfrm>
        </p:grpSpPr>
        <p:sp>
          <p:nvSpPr>
            <p:cNvPr id="927" name="Google Shape;927;p39"/>
            <p:cNvSpPr/>
            <p:nvPr/>
          </p:nvSpPr>
          <p:spPr>
            <a:xfrm>
              <a:off x="3863488" y="5144508"/>
              <a:ext cx="1772530" cy="1642034"/>
            </a:xfrm>
            <a:custGeom>
              <a:rect b="b" l="l" r="r" t="t"/>
              <a:pathLst>
                <a:path extrusionOk="0" h="21605" w="23322">
                  <a:moveTo>
                    <a:pt x="9710" y="0"/>
                  </a:moveTo>
                  <a:cubicBezTo>
                    <a:pt x="9440" y="0"/>
                    <a:pt x="9175" y="30"/>
                    <a:pt x="8935" y="82"/>
                  </a:cubicBezTo>
                  <a:cubicBezTo>
                    <a:pt x="8097" y="264"/>
                    <a:pt x="7318" y="764"/>
                    <a:pt x="6882" y="1513"/>
                  </a:cubicBezTo>
                  <a:cubicBezTo>
                    <a:pt x="6503" y="1254"/>
                    <a:pt x="6086" y="1136"/>
                    <a:pt x="5679" y="1136"/>
                  </a:cubicBezTo>
                  <a:cubicBezTo>
                    <a:pt x="4608" y="1136"/>
                    <a:pt x="3605" y="1951"/>
                    <a:pt x="3534" y="3159"/>
                  </a:cubicBezTo>
                  <a:cubicBezTo>
                    <a:pt x="2633" y="3202"/>
                    <a:pt x="1837" y="3756"/>
                    <a:pt x="1486" y="4586"/>
                  </a:cubicBezTo>
                  <a:cubicBezTo>
                    <a:pt x="1130" y="5415"/>
                    <a:pt x="1283" y="6372"/>
                    <a:pt x="1871" y="7053"/>
                  </a:cubicBezTo>
                  <a:cubicBezTo>
                    <a:pt x="876" y="7379"/>
                    <a:pt x="127" y="8348"/>
                    <a:pt x="64" y="9394"/>
                  </a:cubicBezTo>
                  <a:cubicBezTo>
                    <a:pt x="0" y="10439"/>
                    <a:pt x="622" y="11493"/>
                    <a:pt x="1570" y="11942"/>
                  </a:cubicBezTo>
                  <a:cubicBezTo>
                    <a:pt x="897" y="12242"/>
                    <a:pt x="470" y="13017"/>
                    <a:pt x="576" y="13745"/>
                  </a:cubicBezTo>
                  <a:cubicBezTo>
                    <a:pt x="682" y="14473"/>
                    <a:pt x="1312" y="15095"/>
                    <a:pt x="2044" y="15192"/>
                  </a:cubicBezTo>
                  <a:cubicBezTo>
                    <a:pt x="1283" y="16051"/>
                    <a:pt x="1245" y="17465"/>
                    <a:pt x="1960" y="18371"/>
                  </a:cubicBezTo>
                  <a:cubicBezTo>
                    <a:pt x="2426" y="18962"/>
                    <a:pt x="3184" y="19288"/>
                    <a:pt x="3935" y="19288"/>
                  </a:cubicBezTo>
                  <a:cubicBezTo>
                    <a:pt x="4330" y="19288"/>
                    <a:pt x="4723" y="19198"/>
                    <a:pt x="5071" y="19010"/>
                  </a:cubicBezTo>
                  <a:cubicBezTo>
                    <a:pt x="5274" y="20115"/>
                    <a:pt x="6225" y="20792"/>
                    <a:pt x="7212" y="20792"/>
                  </a:cubicBezTo>
                  <a:cubicBezTo>
                    <a:pt x="7704" y="20792"/>
                    <a:pt x="8204" y="20624"/>
                    <a:pt x="8626" y="20259"/>
                  </a:cubicBezTo>
                  <a:cubicBezTo>
                    <a:pt x="9050" y="21022"/>
                    <a:pt x="9897" y="21604"/>
                    <a:pt x="10737" y="21604"/>
                  </a:cubicBezTo>
                  <a:cubicBezTo>
                    <a:pt x="10953" y="21604"/>
                    <a:pt x="11169" y="21566"/>
                    <a:pt x="11377" y="21482"/>
                  </a:cubicBezTo>
                  <a:cubicBezTo>
                    <a:pt x="11479" y="21439"/>
                    <a:pt x="11572" y="21393"/>
                    <a:pt x="11661" y="21334"/>
                  </a:cubicBezTo>
                  <a:cubicBezTo>
                    <a:pt x="11750" y="21393"/>
                    <a:pt x="11843" y="21439"/>
                    <a:pt x="11944" y="21482"/>
                  </a:cubicBezTo>
                  <a:cubicBezTo>
                    <a:pt x="12152" y="21566"/>
                    <a:pt x="12367" y="21604"/>
                    <a:pt x="12583" y="21604"/>
                  </a:cubicBezTo>
                  <a:cubicBezTo>
                    <a:pt x="13423" y="21604"/>
                    <a:pt x="14271" y="21020"/>
                    <a:pt x="14695" y="20259"/>
                  </a:cubicBezTo>
                  <a:cubicBezTo>
                    <a:pt x="15116" y="20624"/>
                    <a:pt x="15616" y="20792"/>
                    <a:pt x="16107" y="20792"/>
                  </a:cubicBezTo>
                  <a:cubicBezTo>
                    <a:pt x="17095" y="20792"/>
                    <a:pt x="18047" y="20115"/>
                    <a:pt x="18251" y="19010"/>
                  </a:cubicBezTo>
                  <a:cubicBezTo>
                    <a:pt x="18599" y="19198"/>
                    <a:pt x="18991" y="19288"/>
                    <a:pt x="19385" y="19288"/>
                  </a:cubicBezTo>
                  <a:cubicBezTo>
                    <a:pt x="20136" y="19288"/>
                    <a:pt x="20893" y="18962"/>
                    <a:pt x="21362" y="18371"/>
                  </a:cubicBezTo>
                  <a:cubicBezTo>
                    <a:pt x="22077" y="17465"/>
                    <a:pt x="22039" y="16051"/>
                    <a:pt x="21277" y="15192"/>
                  </a:cubicBezTo>
                  <a:cubicBezTo>
                    <a:pt x="22009" y="15095"/>
                    <a:pt x="22636" y="14473"/>
                    <a:pt x="22746" y="13745"/>
                  </a:cubicBezTo>
                  <a:cubicBezTo>
                    <a:pt x="22852" y="13017"/>
                    <a:pt x="22420" y="12242"/>
                    <a:pt x="21747" y="11942"/>
                  </a:cubicBezTo>
                  <a:cubicBezTo>
                    <a:pt x="22695" y="11493"/>
                    <a:pt x="23321" y="10439"/>
                    <a:pt x="23254" y="9394"/>
                  </a:cubicBezTo>
                  <a:cubicBezTo>
                    <a:pt x="23190" y="8348"/>
                    <a:pt x="22441" y="7379"/>
                    <a:pt x="21446" y="7053"/>
                  </a:cubicBezTo>
                  <a:cubicBezTo>
                    <a:pt x="22035" y="6372"/>
                    <a:pt x="22187" y="5415"/>
                    <a:pt x="21831" y="4586"/>
                  </a:cubicBezTo>
                  <a:cubicBezTo>
                    <a:pt x="21480" y="3756"/>
                    <a:pt x="20684" y="3202"/>
                    <a:pt x="19787" y="3159"/>
                  </a:cubicBezTo>
                  <a:cubicBezTo>
                    <a:pt x="19714" y="1951"/>
                    <a:pt x="18709" y="1136"/>
                    <a:pt x="17638" y="1136"/>
                  </a:cubicBezTo>
                  <a:cubicBezTo>
                    <a:pt x="17231" y="1136"/>
                    <a:pt x="16814" y="1254"/>
                    <a:pt x="16435" y="1513"/>
                  </a:cubicBezTo>
                  <a:cubicBezTo>
                    <a:pt x="15999" y="764"/>
                    <a:pt x="15216" y="264"/>
                    <a:pt x="14382" y="82"/>
                  </a:cubicBezTo>
                  <a:cubicBezTo>
                    <a:pt x="14144" y="30"/>
                    <a:pt x="13879" y="0"/>
                    <a:pt x="13609" y="0"/>
                  </a:cubicBezTo>
                  <a:cubicBezTo>
                    <a:pt x="13114" y="0"/>
                    <a:pt x="12602" y="101"/>
                    <a:pt x="12207" y="345"/>
                  </a:cubicBezTo>
                  <a:cubicBezTo>
                    <a:pt x="11949" y="501"/>
                    <a:pt x="11779" y="831"/>
                    <a:pt x="11661" y="1212"/>
                  </a:cubicBezTo>
                  <a:cubicBezTo>
                    <a:pt x="11538" y="831"/>
                    <a:pt x="11369" y="501"/>
                    <a:pt x="11111" y="345"/>
                  </a:cubicBezTo>
                  <a:cubicBezTo>
                    <a:pt x="10716" y="101"/>
                    <a:pt x="10205" y="0"/>
                    <a:pt x="97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9"/>
            <p:cNvSpPr/>
            <p:nvPr/>
          </p:nvSpPr>
          <p:spPr>
            <a:xfrm>
              <a:off x="4195768" y="5442511"/>
              <a:ext cx="1034242" cy="981572"/>
            </a:xfrm>
            <a:custGeom>
              <a:rect b="b" l="l" r="r" t="t"/>
              <a:pathLst>
                <a:path extrusionOk="0" h="12915" w="13608">
                  <a:moveTo>
                    <a:pt x="6800" y="1"/>
                  </a:moveTo>
                  <a:cubicBezTo>
                    <a:pt x="5468" y="1"/>
                    <a:pt x="4146" y="394"/>
                    <a:pt x="2980" y="1236"/>
                  </a:cubicBezTo>
                  <a:cubicBezTo>
                    <a:pt x="2383" y="1659"/>
                    <a:pt x="1871" y="2184"/>
                    <a:pt x="1456" y="2785"/>
                  </a:cubicBezTo>
                  <a:cubicBezTo>
                    <a:pt x="284" y="4487"/>
                    <a:pt x="0" y="6768"/>
                    <a:pt x="720" y="8706"/>
                  </a:cubicBezTo>
                  <a:cubicBezTo>
                    <a:pt x="1439" y="10645"/>
                    <a:pt x="3141" y="12185"/>
                    <a:pt x="5139" y="12710"/>
                  </a:cubicBezTo>
                  <a:cubicBezTo>
                    <a:pt x="5662" y="12848"/>
                    <a:pt x="6201" y="12915"/>
                    <a:pt x="6742" y="12915"/>
                  </a:cubicBezTo>
                  <a:cubicBezTo>
                    <a:pt x="8265" y="12915"/>
                    <a:pt x="9793" y="12382"/>
                    <a:pt x="10958" y="11398"/>
                  </a:cubicBezTo>
                  <a:cubicBezTo>
                    <a:pt x="12080" y="10450"/>
                    <a:pt x="12859" y="9130"/>
                    <a:pt x="13244" y="7712"/>
                  </a:cubicBezTo>
                  <a:cubicBezTo>
                    <a:pt x="13549" y="6590"/>
                    <a:pt x="13608" y="5380"/>
                    <a:pt x="13261" y="4271"/>
                  </a:cubicBezTo>
                  <a:cubicBezTo>
                    <a:pt x="12846" y="2959"/>
                    <a:pt x="11873" y="1867"/>
                    <a:pt x="10704" y="1143"/>
                  </a:cubicBezTo>
                  <a:cubicBezTo>
                    <a:pt x="9492" y="400"/>
                    <a:pt x="8141" y="1"/>
                    <a:pt x="6800" y="1"/>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9"/>
            <p:cNvSpPr/>
            <p:nvPr/>
          </p:nvSpPr>
          <p:spPr>
            <a:xfrm>
              <a:off x="4241445" y="5587978"/>
              <a:ext cx="311154" cy="105871"/>
            </a:xfrm>
            <a:custGeom>
              <a:rect b="b" l="l" r="r" t="t"/>
              <a:pathLst>
                <a:path extrusionOk="0" h="1393" w="4094">
                  <a:moveTo>
                    <a:pt x="2671" y="0"/>
                  </a:moveTo>
                  <a:cubicBezTo>
                    <a:pt x="2316" y="0"/>
                    <a:pt x="1961" y="21"/>
                    <a:pt x="1609" y="63"/>
                  </a:cubicBezTo>
                  <a:cubicBezTo>
                    <a:pt x="1114" y="118"/>
                    <a:pt x="187" y="97"/>
                    <a:pt x="81" y="731"/>
                  </a:cubicBezTo>
                  <a:cubicBezTo>
                    <a:pt x="0" y="1217"/>
                    <a:pt x="319" y="1393"/>
                    <a:pt x="820" y="1393"/>
                  </a:cubicBezTo>
                  <a:cubicBezTo>
                    <a:pt x="1687" y="1393"/>
                    <a:pt x="3099" y="865"/>
                    <a:pt x="3928" y="494"/>
                  </a:cubicBezTo>
                  <a:cubicBezTo>
                    <a:pt x="4093" y="422"/>
                    <a:pt x="4064" y="185"/>
                    <a:pt x="3890" y="156"/>
                  </a:cubicBezTo>
                  <a:cubicBezTo>
                    <a:pt x="3581" y="97"/>
                    <a:pt x="3259" y="20"/>
                    <a:pt x="3128" y="12"/>
                  </a:cubicBezTo>
                  <a:cubicBezTo>
                    <a:pt x="2976" y="4"/>
                    <a:pt x="2823" y="0"/>
                    <a:pt x="2671" y="0"/>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9"/>
            <p:cNvSpPr/>
            <p:nvPr/>
          </p:nvSpPr>
          <p:spPr>
            <a:xfrm>
              <a:off x="4140210" y="5759742"/>
              <a:ext cx="251492" cy="142125"/>
            </a:xfrm>
            <a:custGeom>
              <a:rect b="b" l="l" r="r" t="t"/>
              <a:pathLst>
                <a:path extrusionOk="0" h="1870" w="3309">
                  <a:moveTo>
                    <a:pt x="2993" y="0"/>
                  </a:moveTo>
                  <a:cubicBezTo>
                    <a:pt x="2951" y="0"/>
                    <a:pt x="2909" y="6"/>
                    <a:pt x="2869" y="12"/>
                  </a:cubicBezTo>
                  <a:cubicBezTo>
                    <a:pt x="2217" y="114"/>
                    <a:pt x="1091" y="152"/>
                    <a:pt x="545" y="579"/>
                  </a:cubicBezTo>
                  <a:cubicBezTo>
                    <a:pt x="1" y="1004"/>
                    <a:pt x="120" y="1870"/>
                    <a:pt x="767" y="1870"/>
                  </a:cubicBezTo>
                  <a:cubicBezTo>
                    <a:pt x="854" y="1870"/>
                    <a:pt x="951" y="1854"/>
                    <a:pt x="1057" y="1819"/>
                  </a:cubicBezTo>
                  <a:cubicBezTo>
                    <a:pt x="1823" y="1565"/>
                    <a:pt x="2513" y="1125"/>
                    <a:pt x="3068" y="537"/>
                  </a:cubicBezTo>
                  <a:cubicBezTo>
                    <a:pt x="3190" y="406"/>
                    <a:pt x="3309" y="181"/>
                    <a:pt x="3174" y="59"/>
                  </a:cubicBezTo>
                  <a:cubicBezTo>
                    <a:pt x="3124" y="14"/>
                    <a:pt x="3059" y="0"/>
                    <a:pt x="2993" y="0"/>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9"/>
            <p:cNvSpPr/>
            <p:nvPr/>
          </p:nvSpPr>
          <p:spPr>
            <a:xfrm>
              <a:off x="4894147" y="5592690"/>
              <a:ext cx="304390" cy="118108"/>
            </a:xfrm>
            <a:custGeom>
              <a:rect b="b" l="l" r="r" t="t"/>
              <a:pathLst>
                <a:path extrusionOk="0" h="1554" w="4005">
                  <a:moveTo>
                    <a:pt x="2080" y="0"/>
                  </a:moveTo>
                  <a:cubicBezTo>
                    <a:pt x="1467" y="0"/>
                    <a:pt x="843" y="84"/>
                    <a:pt x="440" y="111"/>
                  </a:cubicBezTo>
                  <a:cubicBezTo>
                    <a:pt x="267" y="123"/>
                    <a:pt x="51" y="178"/>
                    <a:pt x="26" y="348"/>
                  </a:cubicBezTo>
                  <a:cubicBezTo>
                    <a:pt x="0" y="525"/>
                    <a:pt x="212" y="636"/>
                    <a:pt x="385" y="691"/>
                  </a:cubicBezTo>
                  <a:lnTo>
                    <a:pt x="2827" y="1448"/>
                  </a:lnTo>
                  <a:cubicBezTo>
                    <a:pt x="2997" y="1507"/>
                    <a:pt x="3175" y="1546"/>
                    <a:pt x="3352" y="1554"/>
                  </a:cubicBezTo>
                  <a:cubicBezTo>
                    <a:pt x="3530" y="1554"/>
                    <a:pt x="3716" y="1503"/>
                    <a:pt x="3839" y="1368"/>
                  </a:cubicBezTo>
                  <a:cubicBezTo>
                    <a:pt x="4004" y="1182"/>
                    <a:pt x="3991" y="881"/>
                    <a:pt x="3873" y="657"/>
                  </a:cubicBezTo>
                  <a:cubicBezTo>
                    <a:pt x="3587" y="129"/>
                    <a:pt x="2842" y="0"/>
                    <a:pt x="2080" y="0"/>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9"/>
            <p:cNvSpPr/>
            <p:nvPr/>
          </p:nvSpPr>
          <p:spPr>
            <a:xfrm>
              <a:off x="5062643" y="5770762"/>
              <a:ext cx="209539" cy="127988"/>
            </a:xfrm>
            <a:custGeom>
              <a:rect b="b" l="l" r="r" t="t"/>
              <a:pathLst>
                <a:path extrusionOk="0" h="1684" w="2757">
                  <a:moveTo>
                    <a:pt x="393" y="0"/>
                  </a:moveTo>
                  <a:cubicBezTo>
                    <a:pt x="286" y="0"/>
                    <a:pt x="186" y="25"/>
                    <a:pt x="111" y="100"/>
                  </a:cubicBezTo>
                  <a:cubicBezTo>
                    <a:pt x="9" y="206"/>
                    <a:pt x="1" y="379"/>
                    <a:pt x="60" y="510"/>
                  </a:cubicBezTo>
                  <a:cubicBezTo>
                    <a:pt x="124" y="642"/>
                    <a:pt x="221" y="756"/>
                    <a:pt x="344" y="840"/>
                  </a:cubicBezTo>
                  <a:cubicBezTo>
                    <a:pt x="737" y="1158"/>
                    <a:pt x="1211" y="1365"/>
                    <a:pt x="1677" y="1560"/>
                  </a:cubicBezTo>
                  <a:cubicBezTo>
                    <a:pt x="1830" y="1622"/>
                    <a:pt x="2001" y="1684"/>
                    <a:pt x="2160" y="1684"/>
                  </a:cubicBezTo>
                  <a:cubicBezTo>
                    <a:pt x="2251" y="1684"/>
                    <a:pt x="2339" y="1663"/>
                    <a:pt x="2418" y="1611"/>
                  </a:cubicBezTo>
                  <a:cubicBezTo>
                    <a:pt x="2756" y="1395"/>
                    <a:pt x="2667" y="756"/>
                    <a:pt x="2392" y="519"/>
                  </a:cubicBezTo>
                  <a:cubicBezTo>
                    <a:pt x="2020" y="206"/>
                    <a:pt x="1144" y="155"/>
                    <a:pt x="674" y="41"/>
                  </a:cubicBezTo>
                  <a:cubicBezTo>
                    <a:pt x="583" y="19"/>
                    <a:pt x="486" y="0"/>
                    <a:pt x="393" y="0"/>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9"/>
            <p:cNvSpPr/>
            <p:nvPr/>
          </p:nvSpPr>
          <p:spPr>
            <a:xfrm>
              <a:off x="4566352" y="5745834"/>
              <a:ext cx="322403" cy="209767"/>
            </a:xfrm>
            <a:custGeom>
              <a:rect b="b" l="l" r="r" t="t"/>
              <a:pathLst>
                <a:path extrusionOk="0" h="2760" w="4242">
                  <a:moveTo>
                    <a:pt x="2408" y="0"/>
                  </a:moveTo>
                  <a:cubicBezTo>
                    <a:pt x="1990" y="0"/>
                    <a:pt x="1561" y="150"/>
                    <a:pt x="1223" y="402"/>
                  </a:cubicBezTo>
                  <a:cubicBezTo>
                    <a:pt x="864" y="673"/>
                    <a:pt x="589" y="1037"/>
                    <a:pt x="381" y="1427"/>
                  </a:cubicBezTo>
                  <a:cubicBezTo>
                    <a:pt x="241" y="1685"/>
                    <a:pt x="0" y="2053"/>
                    <a:pt x="237" y="2315"/>
                  </a:cubicBezTo>
                  <a:cubicBezTo>
                    <a:pt x="474" y="2578"/>
                    <a:pt x="1020" y="2646"/>
                    <a:pt x="1350" y="2696"/>
                  </a:cubicBezTo>
                  <a:cubicBezTo>
                    <a:pt x="1604" y="2739"/>
                    <a:pt x="1861" y="2760"/>
                    <a:pt x="2117" y="2760"/>
                  </a:cubicBezTo>
                  <a:cubicBezTo>
                    <a:pt x="2710" y="2760"/>
                    <a:pt x="3300" y="2647"/>
                    <a:pt x="3856" y="2426"/>
                  </a:cubicBezTo>
                  <a:cubicBezTo>
                    <a:pt x="3962" y="2383"/>
                    <a:pt x="4072" y="2328"/>
                    <a:pt x="4135" y="2231"/>
                  </a:cubicBezTo>
                  <a:cubicBezTo>
                    <a:pt x="4241" y="2074"/>
                    <a:pt x="4182" y="1867"/>
                    <a:pt x="4123" y="1685"/>
                  </a:cubicBezTo>
                  <a:cubicBezTo>
                    <a:pt x="3936" y="1156"/>
                    <a:pt x="3729" y="593"/>
                    <a:pt x="3276" y="267"/>
                  </a:cubicBezTo>
                  <a:cubicBezTo>
                    <a:pt x="3022" y="83"/>
                    <a:pt x="2718" y="0"/>
                    <a:pt x="2408" y="0"/>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9"/>
            <p:cNvSpPr/>
            <p:nvPr/>
          </p:nvSpPr>
          <p:spPr>
            <a:xfrm>
              <a:off x="4559284" y="5881345"/>
              <a:ext cx="339731" cy="155881"/>
            </a:xfrm>
            <a:custGeom>
              <a:rect b="b" l="l" r="r" t="t"/>
              <a:pathLst>
                <a:path extrusionOk="0" h="2051" w="4470">
                  <a:moveTo>
                    <a:pt x="2476" y="0"/>
                  </a:moveTo>
                  <a:cubicBezTo>
                    <a:pt x="2243" y="0"/>
                    <a:pt x="2010" y="7"/>
                    <a:pt x="1778" y="20"/>
                  </a:cubicBezTo>
                  <a:cubicBezTo>
                    <a:pt x="1414" y="37"/>
                    <a:pt x="1058" y="88"/>
                    <a:pt x="698" y="126"/>
                  </a:cubicBezTo>
                  <a:cubicBezTo>
                    <a:pt x="474" y="147"/>
                    <a:pt x="157" y="160"/>
                    <a:pt x="55" y="414"/>
                  </a:cubicBezTo>
                  <a:cubicBezTo>
                    <a:pt x="0" y="558"/>
                    <a:pt x="64" y="714"/>
                    <a:pt x="144" y="846"/>
                  </a:cubicBezTo>
                  <a:cubicBezTo>
                    <a:pt x="504" y="1464"/>
                    <a:pt x="1401" y="1946"/>
                    <a:pt x="1934" y="2022"/>
                  </a:cubicBezTo>
                  <a:cubicBezTo>
                    <a:pt x="2035" y="2041"/>
                    <a:pt x="2137" y="2050"/>
                    <a:pt x="2239" y="2050"/>
                  </a:cubicBezTo>
                  <a:cubicBezTo>
                    <a:pt x="2347" y="2050"/>
                    <a:pt x="2454" y="2040"/>
                    <a:pt x="2561" y="2018"/>
                  </a:cubicBezTo>
                  <a:cubicBezTo>
                    <a:pt x="2878" y="1963"/>
                    <a:pt x="3183" y="1751"/>
                    <a:pt x="3450" y="1578"/>
                  </a:cubicBezTo>
                  <a:cubicBezTo>
                    <a:pt x="3763" y="1371"/>
                    <a:pt x="4038" y="1104"/>
                    <a:pt x="4258" y="795"/>
                  </a:cubicBezTo>
                  <a:cubicBezTo>
                    <a:pt x="4372" y="630"/>
                    <a:pt x="4470" y="397"/>
                    <a:pt x="4347" y="240"/>
                  </a:cubicBezTo>
                  <a:cubicBezTo>
                    <a:pt x="4266" y="135"/>
                    <a:pt x="4118" y="109"/>
                    <a:pt x="3987" y="92"/>
                  </a:cubicBezTo>
                  <a:cubicBezTo>
                    <a:pt x="3486" y="31"/>
                    <a:pt x="2981" y="0"/>
                    <a:pt x="24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9"/>
            <p:cNvSpPr/>
            <p:nvPr/>
          </p:nvSpPr>
          <p:spPr>
            <a:xfrm>
              <a:off x="4890651" y="5844180"/>
              <a:ext cx="235076" cy="158769"/>
            </a:xfrm>
            <a:custGeom>
              <a:rect b="b" l="l" r="r" t="t"/>
              <a:pathLst>
                <a:path extrusionOk="0" h="2089" w="3093">
                  <a:moveTo>
                    <a:pt x="1550" y="1"/>
                  </a:moveTo>
                  <a:cubicBezTo>
                    <a:pt x="614" y="1"/>
                    <a:pt x="1" y="1418"/>
                    <a:pt x="1219" y="1974"/>
                  </a:cubicBezTo>
                  <a:cubicBezTo>
                    <a:pt x="1393" y="2054"/>
                    <a:pt x="1557" y="2089"/>
                    <a:pt x="1707" y="2089"/>
                  </a:cubicBezTo>
                  <a:cubicBezTo>
                    <a:pt x="2710" y="2089"/>
                    <a:pt x="3092" y="507"/>
                    <a:pt x="1896" y="65"/>
                  </a:cubicBezTo>
                  <a:cubicBezTo>
                    <a:pt x="1778" y="21"/>
                    <a:pt x="1661" y="1"/>
                    <a:pt x="155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9"/>
            <p:cNvSpPr/>
            <p:nvPr/>
          </p:nvSpPr>
          <p:spPr>
            <a:xfrm>
              <a:off x="4287958" y="5854516"/>
              <a:ext cx="233708" cy="157781"/>
            </a:xfrm>
            <a:custGeom>
              <a:rect b="b" l="l" r="r" t="t"/>
              <a:pathLst>
                <a:path extrusionOk="0" h="2076" w="3075">
                  <a:moveTo>
                    <a:pt x="1540" y="0"/>
                  </a:moveTo>
                  <a:cubicBezTo>
                    <a:pt x="568" y="0"/>
                    <a:pt x="1" y="1507"/>
                    <a:pt x="1280" y="1990"/>
                  </a:cubicBezTo>
                  <a:cubicBezTo>
                    <a:pt x="1435" y="2049"/>
                    <a:pt x="1579" y="2075"/>
                    <a:pt x="1711" y="2075"/>
                  </a:cubicBezTo>
                  <a:cubicBezTo>
                    <a:pt x="2763" y="2075"/>
                    <a:pt x="3074" y="412"/>
                    <a:pt x="1826" y="43"/>
                  </a:cubicBezTo>
                  <a:cubicBezTo>
                    <a:pt x="1728" y="14"/>
                    <a:pt x="1632" y="0"/>
                    <a:pt x="1540"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9"/>
            <p:cNvSpPr/>
            <p:nvPr/>
          </p:nvSpPr>
          <p:spPr>
            <a:xfrm>
              <a:off x="4602681" y="6187784"/>
              <a:ext cx="261601" cy="68554"/>
            </a:xfrm>
            <a:custGeom>
              <a:rect b="b" l="l" r="r" t="t"/>
              <a:pathLst>
                <a:path extrusionOk="0" h="902" w="3442">
                  <a:moveTo>
                    <a:pt x="3184" y="0"/>
                  </a:moveTo>
                  <a:cubicBezTo>
                    <a:pt x="3136" y="0"/>
                    <a:pt x="3088" y="15"/>
                    <a:pt x="3048" y="47"/>
                  </a:cubicBezTo>
                  <a:cubicBezTo>
                    <a:pt x="2567" y="360"/>
                    <a:pt x="2109" y="465"/>
                    <a:pt x="1714" y="465"/>
                  </a:cubicBezTo>
                  <a:cubicBezTo>
                    <a:pt x="954" y="465"/>
                    <a:pt x="422" y="81"/>
                    <a:pt x="386" y="56"/>
                  </a:cubicBezTo>
                  <a:cubicBezTo>
                    <a:pt x="346" y="25"/>
                    <a:pt x="300" y="10"/>
                    <a:pt x="254" y="10"/>
                  </a:cubicBezTo>
                  <a:cubicBezTo>
                    <a:pt x="186" y="10"/>
                    <a:pt x="119" y="42"/>
                    <a:pt x="77" y="102"/>
                  </a:cubicBezTo>
                  <a:cubicBezTo>
                    <a:pt x="0" y="200"/>
                    <a:pt x="22" y="339"/>
                    <a:pt x="123" y="411"/>
                  </a:cubicBezTo>
                  <a:cubicBezTo>
                    <a:pt x="123" y="411"/>
                    <a:pt x="132" y="420"/>
                    <a:pt x="149" y="428"/>
                  </a:cubicBezTo>
                  <a:cubicBezTo>
                    <a:pt x="279" y="518"/>
                    <a:pt x="896" y="902"/>
                    <a:pt x="1728" y="902"/>
                  </a:cubicBezTo>
                  <a:cubicBezTo>
                    <a:pt x="2196" y="902"/>
                    <a:pt x="2733" y="780"/>
                    <a:pt x="3289" y="416"/>
                  </a:cubicBezTo>
                  <a:cubicBezTo>
                    <a:pt x="3403" y="356"/>
                    <a:pt x="3442" y="208"/>
                    <a:pt x="3370" y="98"/>
                  </a:cubicBezTo>
                  <a:cubicBezTo>
                    <a:pt x="3326" y="35"/>
                    <a:pt x="3256" y="0"/>
                    <a:pt x="31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9"/>
            <p:cNvSpPr/>
            <p:nvPr/>
          </p:nvSpPr>
          <p:spPr>
            <a:xfrm>
              <a:off x="4426965" y="5700613"/>
              <a:ext cx="139085" cy="102907"/>
            </a:xfrm>
            <a:custGeom>
              <a:rect b="b" l="l" r="r" t="t"/>
              <a:pathLst>
                <a:path extrusionOk="0" h="1354" w="1830">
                  <a:moveTo>
                    <a:pt x="243" y="0"/>
                  </a:moveTo>
                  <a:cubicBezTo>
                    <a:pt x="122" y="0"/>
                    <a:pt x="0" y="89"/>
                    <a:pt x="18" y="248"/>
                  </a:cubicBezTo>
                  <a:cubicBezTo>
                    <a:pt x="57" y="549"/>
                    <a:pt x="200" y="1002"/>
                    <a:pt x="526" y="1222"/>
                  </a:cubicBezTo>
                  <a:cubicBezTo>
                    <a:pt x="655" y="1308"/>
                    <a:pt x="806" y="1354"/>
                    <a:pt x="958" y="1354"/>
                  </a:cubicBezTo>
                  <a:cubicBezTo>
                    <a:pt x="971" y="1354"/>
                    <a:pt x="983" y="1354"/>
                    <a:pt x="996" y="1353"/>
                  </a:cubicBezTo>
                  <a:cubicBezTo>
                    <a:pt x="1204" y="1353"/>
                    <a:pt x="1398" y="1268"/>
                    <a:pt x="1538" y="1120"/>
                  </a:cubicBezTo>
                  <a:cubicBezTo>
                    <a:pt x="1830" y="803"/>
                    <a:pt x="1809" y="286"/>
                    <a:pt x="1805" y="231"/>
                  </a:cubicBezTo>
                  <a:cubicBezTo>
                    <a:pt x="1796" y="90"/>
                    <a:pt x="1690" y="21"/>
                    <a:pt x="1584" y="21"/>
                  </a:cubicBezTo>
                  <a:cubicBezTo>
                    <a:pt x="1468" y="21"/>
                    <a:pt x="1351" y="102"/>
                    <a:pt x="1360" y="257"/>
                  </a:cubicBezTo>
                  <a:cubicBezTo>
                    <a:pt x="1364" y="354"/>
                    <a:pt x="1352" y="663"/>
                    <a:pt x="1212" y="820"/>
                  </a:cubicBezTo>
                  <a:cubicBezTo>
                    <a:pt x="1156" y="876"/>
                    <a:pt x="1081" y="909"/>
                    <a:pt x="1002" y="909"/>
                  </a:cubicBezTo>
                  <a:cubicBezTo>
                    <a:pt x="997" y="909"/>
                    <a:pt x="992" y="909"/>
                    <a:pt x="988" y="909"/>
                  </a:cubicBezTo>
                  <a:cubicBezTo>
                    <a:pt x="984" y="909"/>
                    <a:pt x="980" y="909"/>
                    <a:pt x="976" y="909"/>
                  </a:cubicBezTo>
                  <a:cubicBezTo>
                    <a:pt x="550" y="909"/>
                    <a:pt x="463" y="206"/>
                    <a:pt x="463" y="197"/>
                  </a:cubicBezTo>
                  <a:cubicBezTo>
                    <a:pt x="446" y="63"/>
                    <a:pt x="345"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9"/>
            <p:cNvSpPr/>
            <p:nvPr/>
          </p:nvSpPr>
          <p:spPr>
            <a:xfrm>
              <a:off x="4860327" y="5698637"/>
              <a:ext cx="136728" cy="106556"/>
            </a:xfrm>
            <a:custGeom>
              <a:rect b="b" l="l" r="r" t="t"/>
              <a:pathLst>
                <a:path extrusionOk="0" h="1402" w="1799">
                  <a:moveTo>
                    <a:pt x="1560" y="1"/>
                  </a:moveTo>
                  <a:cubicBezTo>
                    <a:pt x="1452" y="1"/>
                    <a:pt x="1344" y="70"/>
                    <a:pt x="1338" y="215"/>
                  </a:cubicBezTo>
                  <a:cubicBezTo>
                    <a:pt x="1338" y="223"/>
                    <a:pt x="1283" y="943"/>
                    <a:pt x="851" y="956"/>
                  </a:cubicBezTo>
                  <a:cubicBezTo>
                    <a:pt x="842" y="957"/>
                    <a:pt x="832" y="957"/>
                    <a:pt x="823" y="957"/>
                  </a:cubicBezTo>
                  <a:cubicBezTo>
                    <a:pt x="749" y="957"/>
                    <a:pt x="679" y="928"/>
                    <a:pt x="623" y="875"/>
                  </a:cubicBezTo>
                  <a:cubicBezTo>
                    <a:pt x="475" y="731"/>
                    <a:pt x="445" y="431"/>
                    <a:pt x="445" y="325"/>
                  </a:cubicBezTo>
                  <a:cubicBezTo>
                    <a:pt x="445" y="176"/>
                    <a:pt x="332" y="101"/>
                    <a:pt x="221" y="101"/>
                  </a:cubicBezTo>
                  <a:cubicBezTo>
                    <a:pt x="110" y="101"/>
                    <a:pt x="1" y="174"/>
                    <a:pt x="1" y="321"/>
                  </a:cubicBezTo>
                  <a:cubicBezTo>
                    <a:pt x="1" y="376"/>
                    <a:pt x="5" y="892"/>
                    <a:pt x="314" y="1193"/>
                  </a:cubicBezTo>
                  <a:cubicBezTo>
                    <a:pt x="344" y="1222"/>
                    <a:pt x="377" y="1252"/>
                    <a:pt x="416" y="1277"/>
                  </a:cubicBezTo>
                  <a:cubicBezTo>
                    <a:pt x="537" y="1355"/>
                    <a:pt x="683" y="1401"/>
                    <a:pt x="828" y="1401"/>
                  </a:cubicBezTo>
                  <a:cubicBezTo>
                    <a:pt x="840" y="1401"/>
                    <a:pt x="852" y="1401"/>
                    <a:pt x="864" y="1400"/>
                  </a:cubicBezTo>
                  <a:cubicBezTo>
                    <a:pt x="1533" y="1375"/>
                    <a:pt x="1757" y="664"/>
                    <a:pt x="1783" y="245"/>
                  </a:cubicBezTo>
                  <a:cubicBezTo>
                    <a:pt x="1798" y="85"/>
                    <a:pt x="1679"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9"/>
            <p:cNvSpPr/>
            <p:nvPr/>
          </p:nvSpPr>
          <p:spPr>
            <a:xfrm>
              <a:off x="4577524" y="6044824"/>
              <a:ext cx="56926" cy="44613"/>
            </a:xfrm>
            <a:custGeom>
              <a:rect b="b" l="l" r="r" t="t"/>
              <a:pathLst>
                <a:path extrusionOk="0" h="587" w="749">
                  <a:moveTo>
                    <a:pt x="424" y="0"/>
                  </a:moveTo>
                  <a:cubicBezTo>
                    <a:pt x="219" y="0"/>
                    <a:pt x="0" y="210"/>
                    <a:pt x="137" y="438"/>
                  </a:cubicBezTo>
                  <a:cubicBezTo>
                    <a:pt x="199" y="542"/>
                    <a:pt x="294" y="587"/>
                    <a:pt x="388" y="587"/>
                  </a:cubicBezTo>
                  <a:cubicBezTo>
                    <a:pt x="570" y="587"/>
                    <a:pt x="748" y="420"/>
                    <a:pt x="679" y="197"/>
                  </a:cubicBezTo>
                  <a:cubicBezTo>
                    <a:pt x="632" y="57"/>
                    <a:pt x="530" y="0"/>
                    <a:pt x="42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9"/>
            <p:cNvSpPr/>
            <p:nvPr/>
          </p:nvSpPr>
          <p:spPr>
            <a:xfrm>
              <a:off x="4593561" y="6116418"/>
              <a:ext cx="56926" cy="44917"/>
            </a:xfrm>
            <a:custGeom>
              <a:rect b="b" l="l" r="r" t="t"/>
              <a:pathLst>
                <a:path extrusionOk="0" h="591" w="749">
                  <a:moveTo>
                    <a:pt x="424" y="0"/>
                  </a:moveTo>
                  <a:cubicBezTo>
                    <a:pt x="220" y="0"/>
                    <a:pt x="1" y="212"/>
                    <a:pt x="137" y="440"/>
                  </a:cubicBezTo>
                  <a:cubicBezTo>
                    <a:pt x="199" y="546"/>
                    <a:pt x="294" y="590"/>
                    <a:pt x="388" y="590"/>
                  </a:cubicBezTo>
                  <a:cubicBezTo>
                    <a:pt x="570" y="590"/>
                    <a:pt x="749" y="422"/>
                    <a:pt x="679" y="199"/>
                  </a:cubicBezTo>
                  <a:cubicBezTo>
                    <a:pt x="633" y="57"/>
                    <a:pt x="531" y="0"/>
                    <a:pt x="42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9"/>
            <p:cNvSpPr/>
            <p:nvPr/>
          </p:nvSpPr>
          <p:spPr>
            <a:xfrm>
              <a:off x="4799677" y="6105626"/>
              <a:ext cx="56926" cy="44841"/>
            </a:xfrm>
            <a:custGeom>
              <a:rect b="b" l="l" r="r" t="t"/>
              <a:pathLst>
                <a:path extrusionOk="0" h="590" w="749">
                  <a:moveTo>
                    <a:pt x="423" y="0"/>
                  </a:moveTo>
                  <a:cubicBezTo>
                    <a:pt x="219" y="0"/>
                    <a:pt x="0" y="211"/>
                    <a:pt x="134" y="443"/>
                  </a:cubicBezTo>
                  <a:cubicBezTo>
                    <a:pt x="196" y="546"/>
                    <a:pt x="290" y="590"/>
                    <a:pt x="384" y="590"/>
                  </a:cubicBezTo>
                  <a:cubicBezTo>
                    <a:pt x="568" y="590"/>
                    <a:pt x="749" y="421"/>
                    <a:pt x="676" y="197"/>
                  </a:cubicBezTo>
                  <a:cubicBezTo>
                    <a:pt x="630" y="57"/>
                    <a:pt x="528" y="0"/>
                    <a:pt x="423"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9"/>
            <p:cNvSpPr/>
            <p:nvPr/>
          </p:nvSpPr>
          <p:spPr>
            <a:xfrm>
              <a:off x="4515431" y="6093998"/>
              <a:ext cx="56926" cy="44917"/>
            </a:xfrm>
            <a:custGeom>
              <a:rect b="b" l="l" r="r" t="t"/>
              <a:pathLst>
                <a:path extrusionOk="0" h="591" w="749">
                  <a:moveTo>
                    <a:pt x="424" y="1"/>
                  </a:moveTo>
                  <a:cubicBezTo>
                    <a:pt x="220" y="1"/>
                    <a:pt x="0" y="212"/>
                    <a:pt x="137" y="443"/>
                  </a:cubicBezTo>
                  <a:cubicBezTo>
                    <a:pt x="198" y="546"/>
                    <a:pt x="292" y="590"/>
                    <a:pt x="386" y="590"/>
                  </a:cubicBezTo>
                  <a:cubicBezTo>
                    <a:pt x="568" y="590"/>
                    <a:pt x="749" y="422"/>
                    <a:pt x="679" y="198"/>
                  </a:cubicBezTo>
                  <a:cubicBezTo>
                    <a:pt x="632" y="58"/>
                    <a:pt x="530" y="1"/>
                    <a:pt x="42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9"/>
            <p:cNvSpPr/>
            <p:nvPr/>
          </p:nvSpPr>
          <p:spPr>
            <a:xfrm>
              <a:off x="4819742" y="6044824"/>
              <a:ext cx="56850" cy="44765"/>
            </a:xfrm>
            <a:custGeom>
              <a:rect b="b" l="l" r="r" t="t"/>
              <a:pathLst>
                <a:path extrusionOk="0" h="589" w="748">
                  <a:moveTo>
                    <a:pt x="325" y="0"/>
                  </a:moveTo>
                  <a:cubicBezTo>
                    <a:pt x="220" y="0"/>
                    <a:pt x="118" y="57"/>
                    <a:pt x="73" y="197"/>
                  </a:cubicBezTo>
                  <a:cubicBezTo>
                    <a:pt x="1" y="421"/>
                    <a:pt x="180" y="589"/>
                    <a:pt x="362" y="589"/>
                  </a:cubicBezTo>
                  <a:cubicBezTo>
                    <a:pt x="456" y="589"/>
                    <a:pt x="550" y="544"/>
                    <a:pt x="611" y="438"/>
                  </a:cubicBezTo>
                  <a:cubicBezTo>
                    <a:pt x="747" y="210"/>
                    <a:pt x="528" y="0"/>
                    <a:pt x="325"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9"/>
            <p:cNvSpPr/>
            <p:nvPr/>
          </p:nvSpPr>
          <p:spPr>
            <a:xfrm>
              <a:off x="4881835" y="6093998"/>
              <a:ext cx="56850" cy="44917"/>
            </a:xfrm>
            <a:custGeom>
              <a:rect b="b" l="l" r="r" t="t"/>
              <a:pathLst>
                <a:path extrusionOk="0" h="591" w="748">
                  <a:moveTo>
                    <a:pt x="325" y="1"/>
                  </a:moveTo>
                  <a:cubicBezTo>
                    <a:pt x="219" y="1"/>
                    <a:pt x="118" y="58"/>
                    <a:pt x="73" y="198"/>
                  </a:cubicBezTo>
                  <a:cubicBezTo>
                    <a:pt x="0" y="422"/>
                    <a:pt x="180" y="590"/>
                    <a:pt x="362" y="590"/>
                  </a:cubicBezTo>
                  <a:cubicBezTo>
                    <a:pt x="455" y="590"/>
                    <a:pt x="549" y="546"/>
                    <a:pt x="611" y="443"/>
                  </a:cubicBezTo>
                  <a:cubicBezTo>
                    <a:pt x="747" y="212"/>
                    <a:pt x="528" y="1"/>
                    <a:pt x="325"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9"/>
            <p:cNvSpPr/>
            <p:nvPr/>
          </p:nvSpPr>
          <p:spPr>
            <a:xfrm>
              <a:off x="4035860" y="5216558"/>
              <a:ext cx="389969" cy="384801"/>
            </a:xfrm>
            <a:custGeom>
              <a:rect b="b" l="l" r="r" t="t"/>
              <a:pathLst>
                <a:path extrusionOk="0" h="5063" w="5131">
                  <a:moveTo>
                    <a:pt x="2234" y="0"/>
                  </a:moveTo>
                  <a:cubicBezTo>
                    <a:pt x="2016" y="0"/>
                    <a:pt x="1797" y="25"/>
                    <a:pt x="1584" y="74"/>
                  </a:cubicBezTo>
                  <a:cubicBezTo>
                    <a:pt x="1055" y="192"/>
                    <a:pt x="538" y="484"/>
                    <a:pt x="267" y="954"/>
                  </a:cubicBezTo>
                  <a:cubicBezTo>
                    <a:pt x="30" y="1360"/>
                    <a:pt x="1" y="1856"/>
                    <a:pt x="52" y="2325"/>
                  </a:cubicBezTo>
                  <a:cubicBezTo>
                    <a:pt x="128" y="3053"/>
                    <a:pt x="365" y="3752"/>
                    <a:pt x="754" y="4374"/>
                  </a:cubicBezTo>
                  <a:cubicBezTo>
                    <a:pt x="953" y="4691"/>
                    <a:pt x="1224" y="5005"/>
                    <a:pt x="1596" y="5055"/>
                  </a:cubicBezTo>
                  <a:cubicBezTo>
                    <a:pt x="1632" y="5060"/>
                    <a:pt x="1667" y="5063"/>
                    <a:pt x="1702" y="5063"/>
                  </a:cubicBezTo>
                  <a:cubicBezTo>
                    <a:pt x="2031" y="5063"/>
                    <a:pt x="2346" y="4857"/>
                    <a:pt x="2625" y="4658"/>
                  </a:cubicBezTo>
                  <a:cubicBezTo>
                    <a:pt x="3332" y="4150"/>
                    <a:pt x="4517" y="3456"/>
                    <a:pt x="4847" y="2605"/>
                  </a:cubicBezTo>
                  <a:cubicBezTo>
                    <a:pt x="5131" y="1864"/>
                    <a:pt x="4318" y="819"/>
                    <a:pt x="3747" y="442"/>
                  </a:cubicBezTo>
                  <a:cubicBezTo>
                    <a:pt x="3302" y="147"/>
                    <a:pt x="2769" y="0"/>
                    <a:pt x="2234" y="0"/>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9"/>
            <p:cNvSpPr/>
            <p:nvPr/>
          </p:nvSpPr>
          <p:spPr>
            <a:xfrm>
              <a:off x="4123034" y="5306620"/>
              <a:ext cx="127456" cy="197378"/>
            </a:xfrm>
            <a:custGeom>
              <a:rect b="b" l="l" r="r" t="t"/>
              <a:pathLst>
                <a:path extrusionOk="0" h="2597" w="1677">
                  <a:moveTo>
                    <a:pt x="846" y="0"/>
                  </a:moveTo>
                  <a:cubicBezTo>
                    <a:pt x="689" y="0"/>
                    <a:pt x="536" y="37"/>
                    <a:pt x="407" y="125"/>
                  </a:cubicBezTo>
                  <a:cubicBezTo>
                    <a:pt x="119" y="315"/>
                    <a:pt x="22" y="688"/>
                    <a:pt x="14" y="1030"/>
                  </a:cubicBezTo>
                  <a:cubicBezTo>
                    <a:pt x="1" y="1445"/>
                    <a:pt x="90" y="1856"/>
                    <a:pt x="267" y="2228"/>
                  </a:cubicBezTo>
                  <a:cubicBezTo>
                    <a:pt x="331" y="2372"/>
                    <a:pt x="428" y="2499"/>
                    <a:pt x="551" y="2596"/>
                  </a:cubicBezTo>
                  <a:cubicBezTo>
                    <a:pt x="695" y="2321"/>
                    <a:pt x="949" y="2118"/>
                    <a:pt x="1317" y="2118"/>
                  </a:cubicBezTo>
                  <a:cubicBezTo>
                    <a:pt x="1194" y="2000"/>
                    <a:pt x="1012" y="1818"/>
                    <a:pt x="1135" y="1636"/>
                  </a:cubicBezTo>
                  <a:cubicBezTo>
                    <a:pt x="1179" y="1549"/>
                    <a:pt x="1319" y="1494"/>
                    <a:pt x="1486" y="1494"/>
                  </a:cubicBezTo>
                  <a:cubicBezTo>
                    <a:pt x="1548" y="1494"/>
                    <a:pt x="1612" y="1501"/>
                    <a:pt x="1677" y="1517"/>
                  </a:cubicBezTo>
                  <a:cubicBezTo>
                    <a:pt x="1376" y="1335"/>
                    <a:pt x="1076" y="1094"/>
                    <a:pt x="1135" y="734"/>
                  </a:cubicBezTo>
                  <a:cubicBezTo>
                    <a:pt x="1207" y="472"/>
                    <a:pt x="1393" y="332"/>
                    <a:pt x="1626" y="273"/>
                  </a:cubicBezTo>
                  <a:cubicBezTo>
                    <a:pt x="1491" y="184"/>
                    <a:pt x="1347" y="112"/>
                    <a:pt x="1194" y="57"/>
                  </a:cubicBezTo>
                  <a:cubicBezTo>
                    <a:pt x="1082" y="21"/>
                    <a:pt x="963" y="0"/>
                    <a:pt x="846" y="0"/>
                  </a:cubicBezTo>
                  <a:close/>
                </a:path>
              </a:pathLst>
            </a:custGeom>
            <a:solidFill>
              <a:srgbClr val="B77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9"/>
            <p:cNvSpPr/>
            <p:nvPr/>
          </p:nvSpPr>
          <p:spPr>
            <a:xfrm>
              <a:off x="4164911" y="5327292"/>
              <a:ext cx="171158" cy="183850"/>
            </a:xfrm>
            <a:custGeom>
              <a:rect b="b" l="l" r="r" t="t"/>
              <a:pathLst>
                <a:path extrusionOk="0" h="2419" w="2252">
                  <a:moveTo>
                    <a:pt x="1075" y="1"/>
                  </a:moveTo>
                  <a:cubicBezTo>
                    <a:pt x="842" y="60"/>
                    <a:pt x="652" y="200"/>
                    <a:pt x="584" y="462"/>
                  </a:cubicBezTo>
                  <a:cubicBezTo>
                    <a:pt x="525" y="822"/>
                    <a:pt x="825" y="1063"/>
                    <a:pt x="1126" y="1245"/>
                  </a:cubicBezTo>
                  <a:cubicBezTo>
                    <a:pt x="1061" y="1229"/>
                    <a:pt x="997" y="1222"/>
                    <a:pt x="935" y="1222"/>
                  </a:cubicBezTo>
                  <a:cubicBezTo>
                    <a:pt x="768" y="1222"/>
                    <a:pt x="628" y="1277"/>
                    <a:pt x="584" y="1364"/>
                  </a:cubicBezTo>
                  <a:cubicBezTo>
                    <a:pt x="461" y="1546"/>
                    <a:pt x="643" y="1728"/>
                    <a:pt x="766" y="1846"/>
                  </a:cubicBezTo>
                  <a:cubicBezTo>
                    <a:pt x="398" y="1846"/>
                    <a:pt x="144" y="2049"/>
                    <a:pt x="0" y="2324"/>
                  </a:cubicBezTo>
                  <a:cubicBezTo>
                    <a:pt x="38" y="2350"/>
                    <a:pt x="80" y="2375"/>
                    <a:pt x="127" y="2392"/>
                  </a:cubicBezTo>
                  <a:cubicBezTo>
                    <a:pt x="181" y="2410"/>
                    <a:pt x="237" y="2418"/>
                    <a:pt x="293" y="2418"/>
                  </a:cubicBezTo>
                  <a:cubicBezTo>
                    <a:pt x="446" y="2418"/>
                    <a:pt x="602" y="2360"/>
                    <a:pt x="745" y="2295"/>
                  </a:cubicBezTo>
                  <a:cubicBezTo>
                    <a:pt x="1147" y="2109"/>
                    <a:pt x="1841" y="1770"/>
                    <a:pt x="2032" y="1343"/>
                  </a:cubicBezTo>
                  <a:cubicBezTo>
                    <a:pt x="2252" y="856"/>
                    <a:pt x="1702" y="437"/>
                    <a:pt x="1350" y="187"/>
                  </a:cubicBezTo>
                  <a:cubicBezTo>
                    <a:pt x="1261" y="124"/>
                    <a:pt x="1168" y="60"/>
                    <a:pt x="1075" y="1"/>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9"/>
            <p:cNvSpPr/>
            <p:nvPr/>
          </p:nvSpPr>
          <p:spPr>
            <a:xfrm>
              <a:off x="5048203" y="5216558"/>
              <a:ext cx="389665" cy="384801"/>
            </a:xfrm>
            <a:custGeom>
              <a:rect b="b" l="l" r="r" t="t"/>
              <a:pathLst>
                <a:path extrusionOk="0" h="5063" w="5127">
                  <a:moveTo>
                    <a:pt x="2895" y="0"/>
                  </a:moveTo>
                  <a:cubicBezTo>
                    <a:pt x="2361" y="0"/>
                    <a:pt x="1828" y="147"/>
                    <a:pt x="1380" y="442"/>
                  </a:cubicBezTo>
                  <a:cubicBezTo>
                    <a:pt x="809" y="819"/>
                    <a:pt x="1" y="1864"/>
                    <a:pt x="284" y="2605"/>
                  </a:cubicBezTo>
                  <a:cubicBezTo>
                    <a:pt x="610" y="3456"/>
                    <a:pt x="1799" y="4150"/>
                    <a:pt x="2506" y="4658"/>
                  </a:cubicBezTo>
                  <a:cubicBezTo>
                    <a:pt x="2782" y="4857"/>
                    <a:pt x="3095" y="5063"/>
                    <a:pt x="3428" y="5063"/>
                  </a:cubicBezTo>
                  <a:cubicBezTo>
                    <a:pt x="3464" y="5063"/>
                    <a:pt x="3499" y="5060"/>
                    <a:pt x="3535" y="5055"/>
                  </a:cubicBezTo>
                  <a:cubicBezTo>
                    <a:pt x="3903" y="5005"/>
                    <a:pt x="4178" y="4691"/>
                    <a:pt x="4373" y="4374"/>
                  </a:cubicBezTo>
                  <a:cubicBezTo>
                    <a:pt x="4762" y="3752"/>
                    <a:pt x="5003" y="3053"/>
                    <a:pt x="5080" y="2325"/>
                  </a:cubicBezTo>
                  <a:cubicBezTo>
                    <a:pt x="5126" y="1856"/>
                    <a:pt x="5096" y="1360"/>
                    <a:pt x="4864" y="954"/>
                  </a:cubicBezTo>
                  <a:cubicBezTo>
                    <a:pt x="4593" y="484"/>
                    <a:pt x="4072" y="192"/>
                    <a:pt x="3543" y="74"/>
                  </a:cubicBezTo>
                  <a:cubicBezTo>
                    <a:pt x="3331" y="25"/>
                    <a:pt x="3113" y="0"/>
                    <a:pt x="2895" y="0"/>
                  </a:cubicBezTo>
                  <a:close/>
                </a:path>
              </a:pathLst>
            </a:custGeom>
            <a:solidFill>
              <a:srgbClr val="EEC1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9"/>
            <p:cNvSpPr/>
            <p:nvPr/>
          </p:nvSpPr>
          <p:spPr>
            <a:xfrm>
              <a:off x="5223539" y="5306620"/>
              <a:ext cx="127152" cy="197378"/>
            </a:xfrm>
            <a:custGeom>
              <a:rect b="b" l="l" r="r" t="t"/>
              <a:pathLst>
                <a:path extrusionOk="0" h="2597" w="1673">
                  <a:moveTo>
                    <a:pt x="828" y="0"/>
                  </a:moveTo>
                  <a:cubicBezTo>
                    <a:pt x="711" y="0"/>
                    <a:pt x="593" y="21"/>
                    <a:pt x="483" y="57"/>
                  </a:cubicBezTo>
                  <a:cubicBezTo>
                    <a:pt x="330" y="112"/>
                    <a:pt x="182" y="184"/>
                    <a:pt x="47" y="273"/>
                  </a:cubicBezTo>
                  <a:cubicBezTo>
                    <a:pt x="280" y="332"/>
                    <a:pt x="470" y="472"/>
                    <a:pt x="542" y="734"/>
                  </a:cubicBezTo>
                  <a:cubicBezTo>
                    <a:pt x="601" y="1094"/>
                    <a:pt x="301" y="1335"/>
                    <a:pt x="0" y="1517"/>
                  </a:cubicBezTo>
                  <a:cubicBezTo>
                    <a:pt x="65" y="1501"/>
                    <a:pt x="129" y="1494"/>
                    <a:pt x="190" y="1494"/>
                  </a:cubicBezTo>
                  <a:cubicBezTo>
                    <a:pt x="356" y="1494"/>
                    <a:pt x="496" y="1549"/>
                    <a:pt x="542" y="1636"/>
                  </a:cubicBezTo>
                  <a:cubicBezTo>
                    <a:pt x="661" y="1818"/>
                    <a:pt x="479" y="2000"/>
                    <a:pt x="360" y="2118"/>
                  </a:cubicBezTo>
                  <a:cubicBezTo>
                    <a:pt x="724" y="2118"/>
                    <a:pt x="978" y="2321"/>
                    <a:pt x="1122" y="2596"/>
                  </a:cubicBezTo>
                  <a:cubicBezTo>
                    <a:pt x="1245" y="2499"/>
                    <a:pt x="1342" y="2372"/>
                    <a:pt x="1405" y="2228"/>
                  </a:cubicBezTo>
                  <a:cubicBezTo>
                    <a:pt x="1587" y="1856"/>
                    <a:pt x="1672" y="1445"/>
                    <a:pt x="1664" y="1030"/>
                  </a:cubicBezTo>
                  <a:cubicBezTo>
                    <a:pt x="1655" y="688"/>
                    <a:pt x="1554" y="315"/>
                    <a:pt x="1270" y="125"/>
                  </a:cubicBezTo>
                  <a:cubicBezTo>
                    <a:pt x="1139" y="37"/>
                    <a:pt x="984" y="0"/>
                    <a:pt x="828" y="0"/>
                  </a:cubicBezTo>
                  <a:close/>
                </a:path>
              </a:pathLst>
            </a:custGeom>
            <a:solidFill>
              <a:srgbClr val="B777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9"/>
            <p:cNvSpPr/>
            <p:nvPr/>
          </p:nvSpPr>
          <p:spPr>
            <a:xfrm>
              <a:off x="5137961" y="5327292"/>
              <a:ext cx="170854" cy="183850"/>
            </a:xfrm>
            <a:custGeom>
              <a:rect b="b" l="l" r="r" t="t"/>
              <a:pathLst>
                <a:path extrusionOk="0" h="2419" w="2248">
                  <a:moveTo>
                    <a:pt x="1173" y="1"/>
                  </a:moveTo>
                  <a:cubicBezTo>
                    <a:pt x="1080" y="60"/>
                    <a:pt x="991" y="124"/>
                    <a:pt x="902" y="187"/>
                  </a:cubicBezTo>
                  <a:cubicBezTo>
                    <a:pt x="551" y="437"/>
                    <a:pt x="0" y="856"/>
                    <a:pt x="216" y="1343"/>
                  </a:cubicBezTo>
                  <a:cubicBezTo>
                    <a:pt x="411" y="1770"/>
                    <a:pt x="1105" y="2109"/>
                    <a:pt x="1503" y="2295"/>
                  </a:cubicBezTo>
                  <a:cubicBezTo>
                    <a:pt x="1645" y="2360"/>
                    <a:pt x="1804" y="2418"/>
                    <a:pt x="1957" y="2418"/>
                  </a:cubicBezTo>
                  <a:cubicBezTo>
                    <a:pt x="2012" y="2418"/>
                    <a:pt x="2068" y="2410"/>
                    <a:pt x="2121" y="2392"/>
                  </a:cubicBezTo>
                  <a:cubicBezTo>
                    <a:pt x="2167" y="2375"/>
                    <a:pt x="2210" y="2350"/>
                    <a:pt x="2248" y="2324"/>
                  </a:cubicBezTo>
                  <a:cubicBezTo>
                    <a:pt x="2104" y="2049"/>
                    <a:pt x="1850" y="1846"/>
                    <a:pt x="1486" y="1846"/>
                  </a:cubicBezTo>
                  <a:cubicBezTo>
                    <a:pt x="1605" y="1728"/>
                    <a:pt x="1787" y="1546"/>
                    <a:pt x="1668" y="1364"/>
                  </a:cubicBezTo>
                  <a:cubicBezTo>
                    <a:pt x="1622" y="1277"/>
                    <a:pt x="1482" y="1222"/>
                    <a:pt x="1316" y="1222"/>
                  </a:cubicBezTo>
                  <a:cubicBezTo>
                    <a:pt x="1255" y="1222"/>
                    <a:pt x="1191" y="1229"/>
                    <a:pt x="1126" y="1245"/>
                  </a:cubicBezTo>
                  <a:cubicBezTo>
                    <a:pt x="1427" y="1063"/>
                    <a:pt x="1727" y="822"/>
                    <a:pt x="1668" y="462"/>
                  </a:cubicBezTo>
                  <a:cubicBezTo>
                    <a:pt x="1596" y="200"/>
                    <a:pt x="1406" y="60"/>
                    <a:pt x="1173" y="1"/>
                  </a:cubicBezTo>
                  <a:close/>
                </a:path>
              </a:pathLst>
            </a:custGeom>
            <a:solidFill>
              <a:srgbClr val="D6A4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 name="Google Shape;952;p39"/>
          <p:cNvGrpSpPr/>
          <p:nvPr/>
        </p:nvGrpSpPr>
        <p:grpSpPr>
          <a:xfrm>
            <a:off x="3426063" y="7581843"/>
            <a:ext cx="707874" cy="772852"/>
            <a:chOff x="2362380" y="7253170"/>
            <a:chExt cx="1589300" cy="1735187"/>
          </a:xfrm>
        </p:grpSpPr>
        <p:sp>
          <p:nvSpPr>
            <p:cNvPr id="953" name="Google Shape;953;p39"/>
            <p:cNvSpPr/>
            <p:nvPr/>
          </p:nvSpPr>
          <p:spPr>
            <a:xfrm>
              <a:off x="2570522" y="7601553"/>
              <a:ext cx="1187988" cy="1316807"/>
            </a:xfrm>
            <a:custGeom>
              <a:rect b="b" l="l" r="r" t="t"/>
              <a:pathLst>
                <a:path extrusionOk="0" h="20751" w="18721">
                  <a:moveTo>
                    <a:pt x="8393" y="1"/>
                  </a:moveTo>
                  <a:cubicBezTo>
                    <a:pt x="6937" y="1"/>
                    <a:pt x="5516" y="259"/>
                    <a:pt x="4390" y="1241"/>
                  </a:cubicBezTo>
                  <a:cubicBezTo>
                    <a:pt x="3738" y="1808"/>
                    <a:pt x="3340" y="2600"/>
                    <a:pt x="2951" y="3374"/>
                  </a:cubicBezTo>
                  <a:cubicBezTo>
                    <a:pt x="1859" y="5567"/>
                    <a:pt x="750" y="7797"/>
                    <a:pt x="301" y="10206"/>
                  </a:cubicBezTo>
                  <a:cubicBezTo>
                    <a:pt x="5" y="11793"/>
                    <a:pt x="0" y="13418"/>
                    <a:pt x="115" y="15027"/>
                  </a:cubicBezTo>
                  <a:cubicBezTo>
                    <a:pt x="170" y="15877"/>
                    <a:pt x="267" y="16749"/>
                    <a:pt x="631" y="17524"/>
                  </a:cubicBezTo>
                  <a:cubicBezTo>
                    <a:pt x="1131" y="18590"/>
                    <a:pt x="2104" y="19386"/>
                    <a:pt x="3179" y="19869"/>
                  </a:cubicBezTo>
                  <a:cubicBezTo>
                    <a:pt x="4013" y="20249"/>
                    <a:pt x="4914" y="20457"/>
                    <a:pt x="5833" y="20487"/>
                  </a:cubicBezTo>
                  <a:cubicBezTo>
                    <a:pt x="6774" y="20511"/>
                    <a:pt x="7672" y="20751"/>
                    <a:pt x="8620" y="20751"/>
                  </a:cubicBezTo>
                  <a:cubicBezTo>
                    <a:pt x="8666" y="20751"/>
                    <a:pt x="8712" y="20750"/>
                    <a:pt x="8758" y="20749"/>
                  </a:cubicBezTo>
                  <a:cubicBezTo>
                    <a:pt x="9673" y="20728"/>
                    <a:pt x="10583" y="20651"/>
                    <a:pt x="11490" y="20651"/>
                  </a:cubicBezTo>
                  <a:cubicBezTo>
                    <a:pt x="11694" y="20651"/>
                    <a:pt x="11898" y="20655"/>
                    <a:pt x="12101" y="20664"/>
                  </a:cubicBezTo>
                  <a:cubicBezTo>
                    <a:pt x="12161" y="20667"/>
                    <a:pt x="12221" y="20668"/>
                    <a:pt x="12282" y="20668"/>
                  </a:cubicBezTo>
                  <a:cubicBezTo>
                    <a:pt x="13353" y="20668"/>
                    <a:pt x="14601" y="20289"/>
                    <a:pt x="15546" y="19869"/>
                  </a:cubicBezTo>
                  <a:cubicBezTo>
                    <a:pt x="16622" y="19386"/>
                    <a:pt x="17595" y="18595"/>
                    <a:pt x="18094" y="17524"/>
                  </a:cubicBezTo>
                  <a:cubicBezTo>
                    <a:pt x="18458" y="16749"/>
                    <a:pt x="18552" y="15882"/>
                    <a:pt x="18611" y="15027"/>
                  </a:cubicBezTo>
                  <a:cubicBezTo>
                    <a:pt x="18721" y="13418"/>
                    <a:pt x="18717" y="11789"/>
                    <a:pt x="18420" y="10206"/>
                  </a:cubicBezTo>
                  <a:cubicBezTo>
                    <a:pt x="17972" y="7797"/>
                    <a:pt x="16867" y="5567"/>
                    <a:pt x="15771" y="3374"/>
                  </a:cubicBezTo>
                  <a:cubicBezTo>
                    <a:pt x="15386" y="2600"/>
                    <a:pt x="14984" y="1808"/>
                    <a:pt x="14336" y="1241"/>
                  </a:cubicBezTo>
                  <a:cubicBezTo>
                    <a:pt x="13633" y="632"/>
                    <a:pt x="12702" y="336"/>
                    <a:pt x="11775" y="255"/>
                  </a:cubicBezTo>
                  <a:cubicBezTo>
                    <a:pt x="10711" y="162"/>
                    <a:pt x="9541" y="1"/>
                    <a:pt x="8393"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9"/>
            <p:cNvSpPr/>
            <p:nvPr/>
          </p:nvSpPr>
          <p:spPr>
            <a:xfrm>
              <a:off x="2643054" y="7806712"/>
              <a:ext cx="311894" cy="114604"/>
            </a:xfrm>
            <a:custGeom>
              <a:rect b="b" l="l" r="r" t="t"/>
              <a:pathLst>
                <a:path extrusionOk="0" h="1806" w="4915">
                  <a:moveTo>
                    <a:pt x="4210" y="0"/>
                  </a:moveTo>
                  <a:cubicBezTo>
                    <a:pt x="3592" y="0"/>
                    <a:pt x="2975" y="157"/>
                    <a:pt x="2375" y="328"/>
                  </a:cubicBezTo>
                  <a:cubicBezTo>
                    <a:pt x="1816" y="484"/>
                    <a:pt x="775" y="594"/>
                    <a:pt x="322" y="967"/>
                  </a:cubicBezTo>
                  <a:cubicBezTo>
                    <a:pt x="157" y="1102"/>
                    <a:pt x="0" y="1411"/>
                    <a:pt x="131" y="1623"/>
                  </a:cubicBezTo>
                  <a:cubicBezTo>
                    <a:pt x="218" y="1762"/>
                    <a:pt x="381" y="1806"/>
                    <a:pt x="560" y="1806"/>
                  </a:cubicBezTo>
                  <a:cubicBezTo>
                    <a:pt x="785" y="1806"/>
                    <a:pt x="1034" y="1737"/>
                    <a:pt x="1190" y="1699"/>
                  </a:cubicBezTo>
                  <a:cubicBezTo>
                    <a:pt x="2193" y="1458"/>
                    <a:pt x="3166" y="1123"/>
                    <a:pt x="4140" y="785"/>
                  </a:cubicBezTo>
                  <a:cubicBezTo>
                    <a:pt x="4402" y="696"/>
                    <a:pt x="4681" y="594"/>
                    <a:pt x="4851" y="370"/>
                  </a:cubicBezTo>
                  <a:cubicBezTo>
                    <a:pt x="4880" y="336"/>
                    <a:pt x="4901" y="290"/>
                    <a:pt x="4910" y="243"/>
                  </a:cubicBezTo>
                  <a:cubicBezTo>
                    <a:pt x="4914" y="108"/>
                    <a:pt x="4745" y="40"/>
                    <a:pt x="4605" y="23"/>
                  </a:cubicBezTo>
                  <a:cubicBezTo>
                    <a:pt x="4474" y="7"/>
                    <a:pt x="4342" y="0"/>
                    <a:pt x="42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9"/>
            <p:cNvSpPr/>
            <p:nvPr/>
          </p:nvSpPr>
          <p:spPr>
            <a:xfrm>
              <a:off x="2590721" y="8123634"/>
              <a:ext cx="219159" cy="83667"/>
            </a:xfrm>
            <a:custGeom>
              <a:rect b="b" l="l" r="r" t="t"/>
              <a:pathLst>
                <a:path extrusionOk="0" h="1815" w="4754">
                  <a:moveTo>
                    <a:pt x="3500" y="1"/>
                  </a:moveTo>
                  <a:cubicBezTo>
                    <a:pt x="2708" y="1"/>
                    <a:pt x="1855" y="70"/>
                    <a:pt x="1173" y="341"/>
                  </a:cubicBezTo>
                  <a:cubicBezTo>
                    <a:pt x="762" y="506"/>
                    <a:pt x="1" y="1564"/>
                    <a:pt x="741" y="1797"/>
                  </a:cubicBezTo>
                  <a:cubicBezTo>
                    <a:pt x="780" y="1809"/>
                    <a:pt x="821" y="1814"/>
                    <a:pt x="863" y="1814"/>
                  </a:cubicBezTo>
                  <a:cubicBezTo>
                    <a:pt x="952" y="1814"/>
                    <a:pt x="1044" y="1792"/>
                    <a:pt x="1131" y="1772"/>
                  </a:cubicBezTo>
                  <a:cubicBezTo>
                    <a:pt x="2303" y="1475"/>
                    <a:pt x="3501" y="1175"/>
                    <a:pt x="4538" y="544"/>
                  </a:cubicBezTo>
                  <a:cubicBezTo>
                    <a:pt x="4622" y="498"/>
                    <a:pt x="4711" y="434"/>
                    <a:pt x="4732" y="337"/>
                  </a:cubicBezTo>
                  <a:cubicBezTo>
                    <a:pt x="4754" y="235"/>
                    <a:pt x="4682" y="134"/>
                    <a:pt x="4589" y="79"/>
                  </a:cubicBezTo>
                  <a:cubicBezTo>
                    <a:pt x="4499" y="40"/>
                    <a:pt x="4403" y="19"/>
                    <a:pt x="4306" y="19"/>
                  </a:cubicBezTo>
                  <a:cubicBezTo>
                    <a:pt x="4297" y="19"/>
                    <a:pt x="4288" y="19"/>
                    <a:pt x="4280" y="19"/>
                  </a:cubicBezTo>
                  <a:cubicBezTo>
                    <a:pt x="4033" y="9"/>
                    <a:pt x="3770" y="1"/>
                    <a:pt x="35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9"/>
            <p:cNvSpPr/>
            <p:nvPr/>
          </p:nvSpPr>
          <p:spPr>
            <a:xfrm>
              <a:off x="2566150" y="8209373"/>
              <a:ext cx="230869" cy="155118"/>
            </a:xfrm>
            <a:custGeom>
              <a:rect b="b" l="l" r="r" t="t"/>
              <a:pathLst>
                <a:path extrusionOk="0" h="3365" w="5008">
                  <a:moveTo>
                    <a:pt x="4476" y="1"/>
                  </a:moveTo>
                  <a:cubicBezTo>
                    <a:pt x="4121" y="1"/>
                    <a:pt x="3759" y="93"/>
                    <a:pt x="3416" y="200"/>
                  </a:cubicBezTo>
                  <a:cubicBezTo>
                    <a:pt x="2163" y="585"/>
                    <a:pt x="0" y="1139"/>
                    <a:pt x="495" y="2955"/>
                  </a:cubicBezTo>
                  <a:cubicBezTo>
                    <a:pt x="521" y="3069"/>
                    <a:pt x="580" y="3179"/>
                    <a:pt x="665" y="3264"/>
                  </a:cubicBezTo>
                  <a:cubicBezTo>
                    <a:pt x="743" y="3335"/>
                    <a:pt x="847" y="3365"/>
                    <a:pt x="954" y="3365"/>
                  </a:cubicBezTo>
                  <a:cubicBezTo>
                    <a:pt x="1025" y="3365"/>
                    <a:pt x="1098" y="3351"/>
                    <a:pt x="1164" y="3327"/>
                  </a:cubicBezTo>
                  <a:cubicBezTo>
                    <a:pt x="1333" y="3268"/>
                    <a:pt x="1473" y="3154"/>
                    <a:pt x="1609" y="3044"/>
                  </a:cubicBezTo>
                  <a:lnTo>
                    <a:pt x="4059" y="1033"/>
                  </a:lnTo>
                  <a:cubicBezTo>
                    <a:pt x="4406" y="750"/>
                    <a:pt x="4762" y="458"/>
                    <a:pt x="5007" y="81"/>
                  </a:cubicBezTo>
                  <a:cubicBezTo>
                    <a:pt x="4834" y="24"/>
                    <a:pt x="4656" y="1"/>
                    <a:pt x="44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9"/>
            <p:cNvSpPr/>
            <p:nvPr/>
          </p:nvSpPr>
          <p:spPr>
            <a:xfrm>
              <a:off x="2575324" y="8289397"/>
              <a:ext cx="228333" cy="257086"/>
            </a:xfrm>
            <a:custGeom>
              <a:rect b="b" l="l" r="r" t="t"/>
              <a:pathLst>
                <a:path extrusionOk="0" h="5577" w="4953">
                  <a:moveTo>
                    <a:pt x="4607" y="1"/>
                  </a:moveTo>
                  <a:cubicBezTo>
                    <a:pt x="4480" y="1"/>
                    <a:pt x="4334" y="57"/>
                    <a:pt x="4216" y="118"/>
                  </a:cubicBezTo>
                  <a:cubicBezTo>
                    <a:pt x="2709" y="931"/>
                    <a:pt x="1469" y="2175"/>
                    <a:pt x="567" y="3623"/>
                  </a:cubicBezTo>
                  <a:cubicBezTo>
                    <a:pt x="191" y="4224"/>
                    <a:pt x="0" y="4863"/>
                    <a:pt x="614" y="5388"/>
                  </a:cubicBezTo>
                  <a:cubicBezTo>
                    <a:pt x="770" y="5521"/>
                    <a:pt x="913" y="5577"/>
                    <a:pt x="1046" y="5577"/>
                  </a:cubicBezTo>
                  <a:cubicBezTo>
                    <a:pt x="1574" y="5577"/>
                    <a:pt x="1929" y="4693"/>
                    <a:pt x="2176" y="4237"/>
                  </a:cubicBezTo>
                  <a:cubicBezTo>
                    <a:pt x="2882" y="2933"/>
                    <a:pt x="4013" y="1905"/>
                    <a:pt x="4770" y="631"/>
                  </a:cubicBezTo>
                  <a:cubicBezTo>
                    <a:pt x="4863" y="470"/>
                    <a:pt x="4952" y="254"/>
                    <a:pt x="4838" y="106"/>
                  </a:cubicBezTo>
                  <a:cubicBezTo>
                    <a:pt x="4781" y="30"/>
                    <a:pt x="4699" y="1"/>
                    <a:pt x="46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9"/>
            <p:cNvSpPr/>
            <p:nvPr/>
          </p:nvSpPr>
          <p:spPr>
            <a:xfrm>
              <a:off x="2832413" y="7615958"/>
              <a:ext cx="163847" cy="167020"/>
            </a:xfrm>
            <a:custGeom>
              <a:rect b="b" l="l" r="r" t="t"/>
              <a:pathLst>
                <a:path extrusionOk="0" h="2632" w="2582">
                  <a:moveTo>
                    <a:pt x="809" y="0"/>
                  </a:moveTo>
                  <a:cubicBezTo>
                    <a:pt x="616" y="0"/>
                    <a:pt x="415" y="45"/>
                    <a:pt x="212" y="147"/>
                  </a:cubicBezTo>
                  <a:cubicBezTo>
                    <a:pt x="72" y="214"/>
                    <a:pt x="9" y="384"/>
                    <a:pt x="4" y="540"/>
                  </a:cubicBezTo>
                  <a:cubicBezTo>
                    <a:pt x="0" y="786"/>
                    <a:pt x="114" y="1023"/>
                    <a:pt x="271" y="1209"/>
                  </a:cubicBezTo>
                  <a:cubicBezTo>
                    <a:pt x="423" y="1395"/>
                    <a:pt x="627" y="1539"/>
                    <a:pt x="826" y="1683"/>
                  </a:cubicBezTo>
                  <a:lnTo>
                    <a:pt x="2040" y="2568"/>
                  </a:lnTo>
                  <a:cubicBezTo>
                    <a:pt x="2083" y="2610"/>
                    <a:pt x="2142" y="2631"/>
                    <a:pt x="2205" y="2631"/>
                  </a:cubicBezTo>
                  <a:cubicBezTo>
                    <a:pt x="2252" y="2618"/>
                    <a:pt x="2294" y="2593"/>
                    <a:pt x="2320" y="2555"/>
                  </a:cubicBezTo>
                  <a:cubicBezTo>
                    <a:pt x="2527" y="2322"/>
                    <a:pt x="2582" y="1984"/>
                    <a:pt x="2519" y="1675"/>
                  </a:cubicBezTo>
                  <a:cubicBezTo>
                    <a:pt x="2363" y="871"/>
                    <a:pt x="1658" y="0"/>
                    <a:pt x="8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9"/>
            <p:cNvSpPr/>
            <p:nvPr/>
          </p:nvSpPr>
          <p:spPr>
            <a:xfrm>
              <a:off x="3369013" y="7806712"/>
              <a:ext cx="312147" cy="114604"/>
            </a:xfrm>
            <a:custGeom>
              <a:rect b="b" l="l" r="r" t="t"/>
              <a:pathLst>
                <a:path extrusionOk="0" h="1806" w="4919">
                  <a:moveTo>
                    <a:pt x="707" y="0"/>
                  </a:moveTo>
                  <a:cubicBezTo>
                    <a:pt x="575" y="0"/>
                    <a:pt x="442" y="7"/>
                    <a:pt x="310" y="23"/>
                  </a:cubicBezTo>
                  <a:cubicBezTo>
                    <a:pt x="174" y="40"/>
                    <a:pt x="1" y="108"/>
                    <a:pt x="9" y="243"/>
                  </a:cubicBezTo>
                  <a:cubicBezTo>
                    <a:pt x="13" y="290"/>
                    <a:pt x="35" y="336"/>
                    <a:pt x="64" y="370"/>
                  </a:cubicBezTo>
                  <a:cubicBezTo>
                    <a:pt x="234" y="594"/>
                    <a:pt x="513" y="696"/>
                    <a:pt x="780" y="785"/>
                  </a:cubicBezTo>
                  <a:cubicBezTo>
                    <a:pt x="1753" y="1123"/>
                    <a:pt x="2726" y="1458"/>
                    <a:pt x="3725" y="1699"/>
                  </a:cubicBezTo>
                  <a:cubicBezTo>
                    <a:pt x="3881" y="1737"/>
                    <a:pt x="4130" y="1806"/>
                    <a:pt x="4355" y="1806"/>
                  </a:cubicBezTo>
                  <a:cubicBezTo>
                    <a:pt x="4534" y="1806"/>
                    <a:pt x="4697" y="1762"/>
                    <a:pt x="4783" y="1623"/>
                  </a:cubicBezTo>
                  <a:cubicBezTo>
                    <a:pt x="4919" y="1411"/>
                    <a:pt x="4758" y="1102"/>
                    <a:pt x="4593" y="967"/>
                  </a:cubicBezTo>
                  <a:cubicBezTo>
                    <a:pt x="4140" y="594"/>
                    <a:pt x="3099" y="484"/>
                    <a:pt x="2544" y="328"/>
                  </a:cubicBezTo>
                  <a:cubicBezTo>
                    <a:pt x="1944" y="157"/>
                    <a:pt x="1327" y="0"/>
                    <a:pt x="7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9"/>
            <p:cNvSpPr/>
            <p:nvPr/>
          </p:nvSpPr>
          <p:spPr>
            <a:xfrm>
              <a:off x="3514325" y="8123582"/>
              <a:ext cx="218945" cy="83585"/>
            </a:xfrm>
            <a:custGeom>
              <a:rect b="b" l="l" r="r" t="t"/>
              <a:pathLst>
                <a:path extrusionOk="0" h="1815" w="4754">
                  <a:moveTo>
                    <a:pt x="1253" y="1"/>
                  </a:moveTo>
                  <a:cubicBezTo>
                    <a:pt x="984" y="1"/>
                    <a:pt x="721" y="9"/>
                    <a:pt x="475" y="19"/>
                  </a:cubicBezTo>
                  <a:cubicBezTo>
                    <a:pt x="466" y="19"/>
                    <a:pt x="457" y="19"/>
                    <a:pt x="448" y="19"/>
                  </a:cubicBezTo>
                  <a:cubicBezTo>
                    <a:pt x="351" y="19"/>
                    <a:pt x="255" y="40"/>
                    <a:pt x="166" y="79"/>
                  </a:cubicBezTo>
                  <a:cubicBezTo>
                    <a:pt x="72" y="134"/>
                    <a:pt x="1" y="235"/>
                    <a:pt x="26" y="337"/>
                  </a:cubicBezTo>
                  <a:cubicBezTo>
                    <a:pt x="43" y="434"/>
                    <a:pt x="132" y="498"/>
                    <a:pt x="216" y="544"/>
                  </a:cubicBezTo>
                  <a:cubicBezTo>
                    <a:pt x="1253" y="1175"/>
                    <a:pt x="2447" y="1475"/>
                    <a:pt x="3624" y="1772"/>
                  </a:cubicBezTo>
                  <a:cubicBezTo>
                    <a:pt x="3710" y="1792"/>
                    <a:pt x="3803" y="1814"/>
                    <a:pt x="3892" y="1814"/>
                  </a:cubicBezTo>
                  <a:cubicBezTo>
                    <a:pt x="3933" y="1814"/>
                    <a:pt x="3974" y="1809"/>
                    <a:pt x="4013" y="1797"/>
                  </a:cubicBezTo>
                  <a:cubicBezTo>
                    <a:pt x="4754" y="1564"/>
                    <a:pt x="3988" y="506"/>
                    <a:pt x="3581" y="341"/>
                  </a:cubicBezTo>
                  <a:cubicBezTo>
                    <a:pt x="2896" y="70"/>
                    <a:pt x="2044" y="1"/>
                    <a:pt x="12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9"/>
            <p:cNvSpPr/>
            <p:nvPr/>
          </p:nvSpPr>
          <p:spPr>
            <a:xfrm>
              <a:off x="3527175" y="8209240"/>
              <a:ext cx="230874" cy="154967"/>
            </a:xfrm>
            <a:custGeom>
              <a:rect b="b" l="l" r="r" t="t"/>
              <a:pathLst>
                <a:path extrusionOk="0" h="3365" w="5013">
                  <a:moveTo>
                    <a:pt x="530" y="1"/>
                  </a:moveTo>
                  <a:cubicBezTo>
                    <a:pt x="350" y="1"/>
                    <a:pt x="173" y="24"/>
                    <a:pt x="1" y="81"/>
                  </a:cubicBezTo>
                  <a:cubicBezTo>
                    <a:pt x="246" y="458"/>
                    <a:pt x="598" y="750"/>
                    <a:pt x="945" y="1033"/>
                  </a:cubicBezTo>
                  <a:lnTo>
                    <a:pt x="3395" y="3044"/>
                  </a:lnTo>
                  <a:cubicBezTo>
                    <a:pt x="3531" y="3154"/>
                    <a:pt x="3670" y="3268"/>
                    <a:pt x="3840" y="3327"/>
                  </a:cubicBezTo>
                  <a:cubicBezTo>
                    <a:pt x="3906" y="3351"/>
                    <a:pt x="3979" y="3365"/>
                    <a:pt x="4050" y="3365"/>
                  </a:cubicBezTo>
                  <a:cubicBezTo>
                    <a:pt x="4157" y="3365"/>
                    <a:pt x="4261" y="3335"/>
                    <a:pt x="4339" y="3264"/>
                  </a:cubicBezTo>
                  <a:cubicBezTo>
                    <a:pt x="4424" y="3179"/>
                    <a:pt x="4483" y="3069"/>
                    <a:pt x="4509" y="2955"/>
                  </a:cubicBezTo>
                  <a:cubicBezTo>
                    <a:pt x="5012" y="1139"/>
                    <a:pt x="2841" y="585"/>
                    <a:pt x="1592" y="200"/>
                  </a:cubicBezTo>
                  <a:cubicBezTo>
                    <a:pt x="1249" y="93"/>
                    <a:pt x="886" y="1"/>
                    <a:pt x="5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9"/>
            <p:cNvSpPr/>
            <p:nvPr/>
          </p:nvSpPr>
          <p:spPr>
            <a:xfrm>
              <a:off x="3520543" y="8289187"/>
              <a:ext cx="227926" cy="256835"/>
            </a:xfrm>
            <a:custGeom>
              <a:rect b="b" l="l" r="r" t="t"/>
              <a:pathLst>
                <a:path extrusionOk="0" h="5577" w="4949">
                  <a:moveTo>
                    <a:pt x="343" y="1"/>
                  </a:moveTo>
                  <a:cubicBezTo>
                    <a:pt x="251" y="1"/>
                    <a:pt x="168" y="30"/>
                    <a:pt x="111" y="106"/>
                  </a:cubicBezTo>
                  <a:cubicBezTo>
                    <a:pt x="1" y="254"/>
                    <a:pt x="86" y="470"/>
                    <a:pt x="183" y="631"/>
                  </a:cubicBezTo>
                  <a:cubicBezTo>
                    <a:pt x="936" y="1905"/>
                    <a:pt x="2066" y="2933"/>
                    <a:pt x="2773" y="4237"/>
                  </a:cubicBezTo>
                  <a:cubicBezTo>
                    <a:pt x="3024" y="4693"/>
                    <a:pt x="3376" y="5577"/>
                    <a:pt x="3905" y="5577"/>
                  </a:cubicBezTo>
                  <a:cubicBezTo>
                    <a:pt x="4038" y="5577"/>
                    <a:pt x="4183" y="5521"/>
                    <a:pt x="4339" y="5388"/>
                  </a:cubicBezTo>
                  <a:cubicBezTo>
                    <a:pt x="4949" y="4863"/>
                    <a:pt x="4763" y="4224"/>
                    <a:pt x="4386" y="3623"/>
                  </a:cubicBezTo>
                  <a:cubicBezTo>
                    <a:pt x="3484" y="2175"/>
                    <a:pt x="2240" y="931"/>
                    <a:pt x="733" y="118"/>
                  </a:cubicBezTo>
                  <a:cubicBezTo>
                    <a:pt x="617" y="57"/>
                    <a:pt x="471"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9"/>
            <p:cNvSpPr/>
            <p:nvPr/>
          </p:nvSpPr>
          <p:spPr>
            <a:xfrm>
              <a:off x="3327955" y="7615958"/>
              <a:ext cx="163847" cy="167020"/>
            </a:xfrm>
            <a:custGeom>
              <a:rect b="b" l="l" r="r" t="t"/>
              <a:pathLst>
                <a:path extrusionOk="0" h="2632" w="2582">
                  <a:moveTo>
                    <a:pt x="1769" y="0"/>
                  </a:moveTo>
                  <a:cubicBezTo>
                    <a:pt x="920" y="0"/>
                    <a:pt x="215" y="871"/>
                    <a:pt x="59" y="1675"/>
                  </a:cubicBezTo>
                  <a:cubicBezTo>
                    <a:pt x="0" y="1984"/>
                    <a:pt x="51" y="2322"/>
                    <a:pt x="258" y="2555"/>
                  </a:cubicBezTo>
                  <a:cubicBezTo>
                    <a:pt x="288" y="2593"/>
                    <a:pt x="330" y="2618"/>
                    <a:pt x="377" y="2631"/>
                  </a:cubicBezTo>
                  <a:cubicBezTo>
                    <a:pt x="436" y="2631"/>
                    <a:pt x="495" y="2610"/>
                    <a:pt x="542" y="2568"/>
                  </a:cubicBezTo>
                  <a:lnTo>
                    <a:pt x="1752" y="1683"/>
                  </a:lnTo>
                  <a:cubicBezTo>
                    <a:pt x="1951" y="1539"/>
                    <a:pt x="2155" y="1395"/>
                    <a:pt x="2311" y="1209"/>
                  </a:cubicBezTo>
                  <a:cubicBezTo>
                    <a:pt x="2468" y="1023"/>
                    <a:pt x="2582" y="786"/>
                    <a:pt x="2574" y="540"/>
                  </a:cubicBezTo>
                  <a:cubicBezTo>
                    <a:pt x="2574" y="384"/>
                    <a:pt x="2506" y="214"/>
                    <a:pt x="2366" y="147"/>
                  </a:cubicBezTo>
                  <a:cubicBezTo>
                    <a:pt x="2163" y="45"/>
                    <a:pt x="1962" y="0"/>
                    <a:pt x="17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9"/>
            <p:cNvSpPr/>
            <p:nvPr/>
          </p:nvSpPr>
          <p:spPr>
            <a:xfrm>
              <a:off x="2702641" y="8303841"/>
              <a:ext cx="936887" cy="684516"/>
            </a:xfrm>
            <a:custGeom>
              <a:rect b="b" l="l" r="r" t="t"/>
              <a:pathLst>
                <a:path extrusionOk="0" h="10787" w="14764">
                  <a:moveTo>
                    <a:pt x="7396" y="1"/>
                  </a:moveTo>
                  <a:cubicBezTo>
                    <a:pt x="6312" y="1"/>
                    <a:pt x="5144" y="123"/>
                    <a:pt x="4221" y="442"/>
                  </a:cubicBezTo>
                  <a:cubicBezTo>
                    <a:pt x="3345" y="751"/>
                    <a:pt x="2557" y="1268"/>
                    <a:pt x="1931" y="1949"/>
                  </a:cubicBezTo>
                  <a:cubicBezTo>
                    <a:pt x="873" y="3096"/>
                    <a:pt x="276" y="4628"/>
                    <a:pt x="111" y="6182"/>
                  </a:cubicBezTo>
                  <a:cubicBezTo>
                    <a:pt x="1" y="7231"/>
                    <a:pt x="115" y="8395"/>
                    <a:pt x="847" y="9157"/>
                  </a:cubicBezTo>
                  <a:cubicBezTo>
                    <a:pt x="1144" y="9470"/>
                    <a:pt x="1525" y="9695"/>
                    <a:pt x="1918" y="9877"/>
                  </a:cubicBezTo>
                  <a:cubicBezTo>
                    <a:pt x="3388" y="10570"/>
                    <a:pt x="5041" y="10787"/>
                    <a:pt x="6666" y="10787"/>
                  </a:cubicBezTo>
                  <a:cubicBezTo>
                    <a:pt x="6697" y="10787"/>
                    <a:pt x="6729" y="10787"/>
                    <a:pt x="6760" y="10787"/>
                  </a:cubicBezTo>
                  <a:cubicBezTo>
                    <a:pt x="8644" y="10774"/>
                    <a:pt x="10514" y="10490"/>
                    <a:pt x="12313" y="9949"/>
                  </a:cubicBezTo>
                  <a:cubicBezTo>
                    <a:pt x="13096" y="9716"/>
                    <a:pt x="13926" y="9377"/>
                    <a:pt x="14319" y="8666"/>
                  </a:cubicBezTo>
                  <a:cubicBezTo>
                    <a:pt x="14518" y="8302"/>
                    <a:pt x="14582" y="7883"/>
                    <a:pt x="14612" y="7473"/>
                  </a:cubicBezTo>
                  <a:cubicBezTo>
                    <a:pt x="14764" y="5475"/>
                    <a:pt x="14205" y="3359"/>
                    <a:pt x="12800" y="1924"/>
                  </a:cubicBezTo>
                  <a:cubicBezTo>
                    <a:pt x="11700" y="798"/>
                    <a:pt x="10163" y="197"/>
                    <a:pt x="8614" y="53"/>
                  </a:cubicBezTo>
                  <a:cubicBezTo>
                    <a:pt x="8234" y="20"/>
                    <a:pt x="7822" y="1"/>
                    <a:pt x="7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9"/>
            <p:cNvSpPr/>
            <p:nvPr/>
          </p:nvSpPr>
          <p:spPr>
            <a:xfrm>
              <a:off x="2887748" y="8463627"/>
              <a:ext cx="170066" cy="219753"/>
            </a:xfrm>
            <a:custGeom>
              <a:rect b="b" l="l" r="r" t="t"/>
              <a:pathLst>
                <a:path extrusionOk="0" h="3463" w="2680">
                  <a:moveTo>
                    <a:pt x="1165" y="1"/>
                  </a:moveTo>
                  <a:cubicBezTo>
                    <a:pt x="1059" y="1"/>
                    <a:pt x="952" y="13"/>
                    <a:pt x="847" y="36"/>
                  </a:cubicBezTo>
                  <a:cubicBezTo>
                    <a:pt x="224" y="1014"/>
                    <a:pt x="0" y="2339"/>
                    <a:pt x="444" y="3405"/>
                  </a:cubicBezTo>
                  <a:cubicBezTo>
                    <a:pt x="600" y="3444"/>
                    <a:pt x="760" y="3463"/>
                    <a:pt x="920" y="3463"/>
                  </a:cubicBezTo>
                  <a:cubicBezTo>
                    <a:pt x="973" y="3463"/>
                    <a:pt x="1026" y="3460"/>
                    <a:pt x="1079" y="3456"/>
                  </a:cubicBezTo>
                  <a:cubicBezTo>
                    <a:pt x="1316" y="3448"/>
                    <a:pt x="1545" y="3384"/>
                    <a:pt x="1752" y="3274"/>
                  </a:cubicBezTo>
                  <a:cubicBezTo>
                    <a:pt x="2011" y="3126"/>
                    <a:pt x="2201" y="2889"/>
                    <a:pt x="2336" y="2627"/>
                  </a:cubicBezTo>
                  <a:cubicBezTo>
                    <a:pt x="2645" y="2034"/>
                    <a:pt x="2679" y="1277"/>
                    <a:pt x="2332" y="709"/>
                  </a:cubicBezTo>
                  <a:cubicBezTo>
                    <a:pt x="2023" y="206"/>
                    <a:pt x="1599" y="1"/>
                    <a:pt x="11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9"/>
            <p:cNvSpPr/>
            <p:nvPr/>
          </p:nvSpPr>
          <p:spPr>
            <a:xfrm>
              <a:off x="2838568" y="8466166"/>
              <a:ext cx="103182" cy="213598"/>
            </a:xfrm>
            <a:custGeom>
              <a:rect b="b" l="l" r="r" t="t"/>
              <a:pathLst>
                <a:path extrusionOk="0" h="3366" w="1626">
                  <a:moveTo>
                    <a:pt x="1626" y="1"/>
                  </a:moveTo>
                  <a:lnTo>
                    <a:pt x="1626" y="1"/>
                  </a:lnTo>
                  <a:cubicBezTo>
                    <a:pt x="872" y="166"/>
                    <a:pt x="170" y="894"/>
                    <a:pt x="64" y="1719"/>
                  </a:cubicBezTo>
                  <a:cubicBezTo>
                    <a:pt x="1" y="2320"/>
                    <a:pt x="293" y="2904"/>
                    <a:pt x="817" y="3209"/>
                  </a:cubicBezTo>
                  <a:cubicBezTo>
                    <a:pt x="944" y="3281"/>
                    <a:pt x="1080" y="3332"/>
                    <a:pt x="1224" y="3365"/>
                  </a:cubicBezTo>
                  <a:cubicBezTo>
                    <a:pt x="775" y="2303"/>
                    <a:pt x="1004" y="974"/>
                    <a:pt x="16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9"/>
            <p:cNvSpPr/>
            <p:nvPr/>
          </p:nvSpPr>
          <p:spPr>
            <a:xfrm>
              <a:off x="3261071" y="8463627"/>
              <a:ext cx="170066" cy="219753"/>
            </a:xfrm>
            <a:custGeom>
              <a:rect b="b" l="l" r="r" t="t"/>
              <a:pathLst>
                <a:path extrusionOk="0" h="3463" w="2680">
                  <a:moveTo>
                    <a:pt x="1514" y="1"/>
                  </a:moveTo>
                  <a:cubicBezTo>
                    <a:pt x="1081" y="1"/>
                    <a:pt x="658" y="206"/>
                    <a:pt x="352" y="709"/>
                  </a:cubicBezTo>
                  <a:cubicBezTo>
                    <a:pt x="0" y="1277"/>
                    <a:pt x="34" y="2034"/>
                    <a:pt x="347" y="2627"/>
                  </a:cubicBezTo>
                  <a:cubicBezTo>
                    <a:pt x="479" y="2889"/>
                    <a:pt x="673" y="3126"/>
                    <a:pt x="927" y="3274"/>
                  </a:cubicBezTo>
                  <a:cubicBezTo>
                    <a:pt x="1135" y="3384"/>
                    <a:pt x="1363" y="3448"/>
                    <a:pt x="1600" y="3456"/>
                  </a:cubicBezTo>
                  <a:cubicBezTo>
                    <a:pt x="1653" y="3460"/>
                    <a:pt x="1706" y="3463"/>
                    <a:pt x="1759" y="3463"/>
                  </a:cubicBezTo>
                  <a:cubicBezTo>
                    <a:pt x="1917" y="3463"/>
                    <a:pt x="2075" y="3444"/>
                    <a:pt x="2231" y="3405"/>
                  </a:cubicBezTo>
                  <a:cubicBezTo>
                    <a:pt x="2679" y="2339"/>
                    <a:pt x="2451" y="1014"/>
                    <a:pt x="1833" y="36"/>
                  </a:cubicBezTo>
                  <a:cubicBezTo>
                    <a:pt x="1727" y="13"/>
                    <a:pt x="1620" y="1"/>
                    <a:pt x="15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9"/>
            <p:cNvSpPr/>
            <p:nvPr/>
          </p:nvSpPr>
          <p:spPr>
            <a:xfrm>
              <a:off x="3377326" y="8466166"/>
              <a:ext cx="103245" cy="213598"/>
            </a:xfrm>
            <a:custGeom>
              <a:rect b="b" l="l" r="r" t="t"/>
              <a:pathLst>
                <a:path extrusionOk="0" h="3366" w="1627">
                  <a:moveTo>
                    <a:pt x="1" y="1"/>
                  </a:moveTo>
                  <a:cubicBezTo>
                    <a:pt x="623" y="974"/>
                    <a:pt x="847" y="2303"/>
                    <a:pt x="403" y="3365"/>
                  </a:cubicBezTo>
                  <a:cubicBezTo>
                    <a:pt x="543" y="3332"/>
                    <a:pt x="682" y="3281"/>
                    <a:pt x="809" y="3209"/>
                  </a:cubicBezTo>
                  <a:cubicBezTo>
                    <a:pt x="1330" y="2904"/>
                    <a:pt x="1626" y="2320"/>
                    <a:pt x="1559" y="1719"/>
                  </a:cubicBezTo>
                  <a:cubicBezTo>
                    <a:pt x="1457" y="894"/>
                    <a:pt x="754" y="166"/>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9"/>
            <p:cNvSpPr/>
            <p:nvPr/>
          </p:nvSpPr>
          <p:spPr>
            <a:xfrm>
              <a:off x="3436468" y="7451475"/>
              <a:ext cx="515211" cy="352189"/>
            </a:xfrm>
            <a:custGeom>
              <a:rect b="b" l="l" r="r" t="t"/>
              <a:pathLst>
                <a:path extrusionOk="0" h="5550" w="8119">
                  <a:moveTo>
                    <a:pt x="8118" y="0"/>
                  </a:moveTo>
                  <a:lnTo>
                    <a:pt x="8118" y="0"/>
                  </a:lnTo>
                  <a:cubicBezTo>
                    <a:pt x="7602" y="191"/>
                    <a:pt x="7073" y="322"/>
                    <a:pt x="6531" y="402"/>
                  </a:cubicBezTo>
                  <a:cubicBezTo>
                    <a:pt x="6031" y="474"/>
                    <a:pt x="5528" y="500"/>
                    <a:pt x="5033" y="593"/>
                  </a:cubicBezTo>
                  <a:cubicBezTo>
                    <a:pt x="4148" y="771"/>
                    <a:pt x="3327" y="1168"/>
                    <a:pt x="2637" y="1748"/>
                  </a:cubicBezTo>
                  <a:cubicBezTo>
                    <a:pt x="1985" y="2298"/>
                    <a:pt x="0" y="4554"/>
                    <a:pt x="1198" y="5329"/>
                  </a:cubicBezTo>
                  <a:cubicBezTo>
                    <a:pt x="1449" y="5490"/>
                    <a:pt x="1774" y="5550"/>
                    <a:pt x="2121" y="5550"/>
                  </a:cubicBezTo>
                  <a:cubicBezTo>
                    <a:pt x="2721" y="5550"/>
                    <a:pt x="3384" y="5371"/>
                    <a:pt x="3835" y="5232"/>
                  </a:cubicBezTo>
                  <a:cubicBezTo>
                    <a:pt x="6188" y="4512"/>
                    <a:pt x="7877" y="2451"/>
                    <a:pt x="8118"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9"/>
            <p:cNvSpPr/>
            <p:nvPr/>
          </p:nvSpPr>
          <p:spPr>
            <a:xfrm>
              <a:off x="3528800" y="7538730"/>
              <a:ext cx="333977" cy="181996"/>
            </a:xfrm>
            <a:custGeom>
              <a:rect b="b" l="l" r="r" t="t"/>
              <a:pathLst>
                <a:path extrusionOk="0" h="2868" w="5263">
                  <a:moveTo>
                    <a:pt x="5262" y="1"/>
                  </a:moveTo>
                  <a:cubicBezTo>
                    <a:pt x="4957" y="153"/>
                    <a:pt x="4636" y="267"/>
                    <a:pt x="4306" y="348"/>
                  </a:cubicBezTo>
                  <a:cubicBezTo>
                    <a:pt x="3891" y="441"/>
                    <a:pt x="3463" y="454"/>
                    <a:pt x="3048" y="559"/>
                  </a:cubicBezTo>
                  <a:cubicBezTo>
                    <a:pt x="2080" y="806"/>
                    <a:pt x="0" y="2867"/>
                    <a:pt x="2046" y="2867"/>
                  </a:cubicBezTo>
                  <a:cubicBezTo>
                    <a:pt x="2075" y="2867"/>
                    <a:pt x="2104" y="2867"/>
                    <a:pt x="2134" y="2866"/>
                  </a:cubicBezTo>
                  <a:cubicBezTo>
                    <a:pt x="2519" y="2858"/>
                    <a:pt x="2892" y="2714"/>
                    <a:pt x="3230" y="2532"/>
                  </a:cubicBezTo>
                  <a:cubicBezTo>
                    <a:pt x="4217" y="1990"/>
                    <a:pt x="4945" y="1080"/>
                    <a:pt x="5262"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9"/>
            <p:cNvSpPr/>
            <p:nvPr/>
          </p:nvSpPr>
          <p:spPr>
            <a:xfrm>
              <a:off x="2362380" y="7451475"/>
              <a:ext cx="515211" cy="352189"/>
            </a:xfrm>
            <a:custGeom>
              <a:rect b="b" l="l" r="r" t="t"/>
              <a:pathLst>
                <a:path extrusionOk="0" h="5550" w="8119">
                  <a:moveTo>
                    <a:pt x="0" y="0"/>
                  </a:moveTo>
                  <a:cubicBezTo>
                    <a:pt x="242" y="2451"/>
                    <a:pt x="1930" y="4512"/>
                    <a:pt x="4284" y="5232"/>
                  </a:cubicBezTo>
                  <a:cubicBezTo>
                    <a:pt x="4737" y="5371"/>
                    <a:pt x="5401" y="5550"/>
                    <a:pt x="6000" y="5550"/>
                  </a:cubicBezTo>
                  <a:cubicBezTo>
                    <a:pt x="6347" y="5550"/>
                    <a:pt x="6671" y="5490"/>
                    <a:pt x="6920" y="5329"/>
                  </a:cubicBezTo>
                  <a:cubicBezTo>
                    <a:pt x="8118" y="4554"/>
                    <a:pt x="6133" y="2298"/>
                    <a:pt x="5481" y="1748"/>
                  </a:cubicBezTo>
                  <a:cubicBezTo>
                    <a:pt x="4791" y="1168"/>
                    <a:pt x="3970" y="771"/>
                    <a:pt x="3086" y="593"/>
                  </a:cubicBezTo>
                  <a:cubicBezTo>
                    <a:pt x="2591" y="500"/>
                    <a:pt x="2087" y="474"/>
                    <a:pt x="1587" y="402"/>
                  </a:cubicBezTo>
                  <a:cubicBezTo>
                    <a:pt x="1046" y="322"/>
                    <a:pt x="512" y="191"/>
                    <a:pt x="0"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9"/>
            <p:cNvSpPr/>
            <p:nvPr/>
          </p:nvSpPr>
          <p:spPr>
            <a:xfrm>
              <a:off x="2450967" y="7538730"/>
              <a:ext cx="333977" cy="181996"/>
            </a:xfrm>
            <a:custGeom>
              <a:rect b="b" l="l" r="r" t="t"/>
              <a:pathLst>
                <a:path extrusionOk="0" h="2868" w="5263">
                  <a:moveTo>
                    <a:pt x="1" y="1"/>
                  </a:moveTo>
                  <a:cubicBezTo>
                    <a:pt x="318" y="1080"/>
                    <a:pt x="1051" y="1986"/>
                    <a:pt x="2033" y="2532"/>
                  </a:cubicBezTo>
                  <a:cubicBezTo>
                    <a:pt x="2371" y="2714"/>
                    <a:pt x="2744" y="2858"/>
                    <a:pt x="3133" y="2866"/>
                  </a:cubicBezTo>
                  <a:cubicBezTo>
                    <a:pt x="3163" y="2867"/>
                    <a:pt x="3193" y="2867"/>
                    <a:pt x="3221" y="2867"/>
                  </a:cubicBezTo>
                  <a:cubicBezTo>
                    <a:pt x="5263" y="2867"/>
                    <a:pt x="3183" y="806"/>
                    <a:pt x="2215" y="559"/>
                  </a:cubicBezTo>
                  <a:cubicBezTo>
                    <a:pt x="1804" y="454"/>
                    <a:pt x="1372" y="441"/>
                    <a:pt x="958" y="348"/>
                  </a:cubicBezTo>
                  <a:cubicBezTo>
                    <a:pt x="627" y="267"/>
                    <a:pt x="306" y="153"/>
                    <a:pt x="1"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9"/>
            <p:cNvSpPr/>
            <p:nvPr/>
          </p:nvSpPr>
          <p:spPr>
            <a:xfrm>
              <a:off x="2972845" y="7253170"/>
              <a:ext cx="369132" cy="562614"/>
            </a:xfrm>
            <a:custGeom>
              <a:rect b="b" l="l" r="r" t="t"/>
              <a:pathLst>
                <a:path extrusionOk="0" h="8866" w="5817">
                  <a:moveTo>
                    <a:pt x="2466" y="0"/>
                  </a:moveTo>
                  <a:cubicBezTo>
                    <a:pt x="2351" y="0"/>
                    <a:pt x="2233" y="43"/>
                    <a:pt x="2142" y="116"/>
                  </a:cubicBezTo>
                  <a:cubicBezTo>
                    <a:pt x="1986" y="243"/>
                    <a:pt x="1901" y="425"/>
                    <a:pt x="1838" y="611"/>
                  </a:cubicBezTo>
                  <a:cubicBezTo>
                    <a:pt x="1673" y="1094"/>
                    <a:pt x="1643" y="1606"/>
                    <a:pt x="1740" y="2101"/>
                  </a:cubicBezTo>
                  <a:cubicBezTo>
                    <a:pt x="1677" y="1940"/>
                    <a:pt x="1605" y="1775"/>
                    <a:pt x="1478" y="1661"/>
                  </a:cubicBezTo>
                  <a:cubicBezTo>
                    <a:pt x="1399" y="1590"/>
                    <a:pt x="1290" y="1544"/>
                    <a:pt x="1184" y="1544"/>
                  </a:cubicBezTo>
                  <a:cubicBezTo>
                    <a:pt x="1119" y="1544"/>
                    <a:pt x="1054" y="1561"/>
                    <a:pt x="1000" y="1602"/>
                  </a:cubicBezTo>
                  <a:cubicBezTo>
                    <a:pt x="894" y="1678"/>
                    <a:pt x="856" y="1822"/>
                    <a:pt x="835" y="1953"/>
                  </a:cubicBezTo>
                  <a:cubicBezTo>
                    <a:pt x="746" y="2469"/>
                    <a:pt x="818" y="3002"/>
                    <a:pt x="1034" y="3485"/>
                  </a:cubicBezTo>
                  <a:cubicBezTo>
                    <a:pt x="854" y="3334"/>
                    <a:pt x="609" y="3186"/>
                    <a:pt x="396" y="3186"/>
                  </a:cubicBezTo>
                  <a:cubicBezTo>
                    <a:pt x="298" y="3186"/>
                    <a:pt x="207" y="3217"/>
                    <a:pt x="132" y="3295"/>
                  </a:cubicBezTo>
                  <a:cubicBezTo>
                    <a:pt x="9" y="3417"/>
                    <a:pt x="1" y="3612"/>
                    <a:pt x="18" y="3785"/>
                  </a:cubicBezTo>
                  <a:cubicBezTo>
                    <a:pt x="102" y="4611"/>
                    <a:pt x="606" y="5318"/>
                    <a:pt x="1038" y="6024"/>
                  </a:cubicBezTo>
                  <a:cubicBezTo>
                    <a:pt x="1313" y="6465"/>
                    <a:pt x="1516" y="6947"/>
                    <a:pt x="1643" y="7447"/>
                  </a:cubicBezTo>
                  <a:cubicBezTo>
                    <a:pt x="1719" y="7747"/>
                    <a:pt x="1740" y="8098"/>
                    <a:pt x="1901" y="8369"/>
                  </a:cubicBezTo>
                  <a:cubicBezTo>
                    <a:pt x="2125" y="8740"/>
                    <a:pt x="2553" y="8866"/>
                    <a:pt x="2996" y="8866"/>
                  </a:cubicBezTo>
                  <a:cubicBezTo>
                    <a:pt x="3341" y="8866"/>
                    <a:pt x="3694" y="8790"/>
                    <a:pt x="3967" y="8695"/>
                  </a:cubicBezTo>
                  <a:cubicBezTo>
                    <a:pt x="4098" y="8649"/>
                    <a:pt x="4233" y="8594"/>
                    <a:pt x="4322" y="8488"/>
                  </a:cubicBezTo>
                  <a:cubicBezTo>
                    <a:pt x="4525" y="8247"/>
                    <a:pt x="4428" y="7887"/>
                    <a:pt x="4411" y="7574"/>
                  </a:cubicBezTo>
                  <a:cubicBezTo>
                    <a:pt x="4339" y="6410"/>
                    <a:pt x="5456" y="5525"/>
                    <a:pt x="5744" y="4399"/>
                  </a:cubicBezTo>
                  <a:cubicBezTo>
                    <a:pt x="5808" y="4141"/>
                    <a:pt x="5816" y="3832"/>
                    <a:pt x="5634" y="3642"/>
                  </a:cubicBezTo>
                  <a:cubicBezTo>
                    <a:pt x="5565" y="3571"/>
                    <a:pt x="5465" y="3538"/>
                    <a:pt x="5366" y="3538"/>
                  </a:cubicBezTo>
                  <a:cubicBezTo>
                    <a:pt x="5299" y="3538"/>
                    <a:pt x="5234" y="3553"/>
                    <a:pt x="5178" y="3581"/>
                  </a:cubicBezTo>
                  <a:lnTo>
                    <a:pt x="5178" y="3581"/>
                  </a:lnTo>
                  <a:cubicBezTo>
                    <a:pt x="5479" y="3092"/>
                    <a:pt x="5651" y="2532"/>
                    <a:pt x="5677" y="1957"/>
                  </a:cubicBezTo>
                  <a:cubicBezTo>
                    <a:pt x="5681" y="1809"/>
                    <a:pt x="5672" y="1661"/>
                    <a:pt x="5588" y="1546"/>
                  </a:cubicBezTo>
                  <a:cubicBezTo>
                    <a:pt x="5517" y="1455"/>
                    <a:pt x="5407" y="1415"/>
                    <a:pt x="5291" y="1415"/>
                  </a:cubicBezTo>
                  <a:cubicBezTo>
                    <a:pt x="5171" y="1415"/>
                    <a:pt x="5046" y="1458"/>
                    <a:pt x="4953" y="1534"/>
                  </a:cubicBezTo>
                  <a:cubicBezTo>
                    <a:pt x="4767" y="1686"/>
                    <a:pt x="4678" y="1919"/>
                    <a:pt x="4597" y="2139"/>
                  </a:cubicBezTo>
                  <a:cubicBezTo>
                    <a:pt x="4720" y="1657"/>
                    <a:pt x="4741" y="1153"/>
                    <a:pt x="4652" y="662"/>
                  </a:cubicBezTo>
                  <a:cubicBezTo>
                    <a:pt x="4627" y="526"/>
                    <a:pt x="4593" y="387"/>
                    <a:pt x="4500" y="281"/>
                  </a:cubicBezTo>
                  <a:cubicBezTo>
                    <a:pt x="4416" y="187"/>
                    <a:pt x="4305" y="147"/>
                    <a:pt x="4188" y="147"/>
                  </a:cubicBezTo>
                  <a:cubicBezTo>
                    <a:pt x="3944" y="147"/>
                    <a:pt x="3672" y="319"/>
                    <a:pt x="3543" y="548"/>
                  </a:cubicBezTo>
                  <a:cubicBezTo>
                    <a:pt x="3353" y="882"/>
                    <a:pt x="3340" y="1293"/>
                    <a:pt x="3192" y="1648"/>
                  </a:cubicBezTo>
                  <a:cubicBezTo>
                    <a:pt x="3162" y="1208"/>
                    <a:pt x="3061" y="772"/>
                    <a:pt x="2892" y="366"/>
                  </a:cubicBezTo>
                  <a:cubicBezTo>
                    <a:pt x="2845" y="251"/>
                    <a:pt x="2786" y="137"/>
                    <a:pt x="2684" y="65"/>
                  </a:cubicBezTo>
                  <a:cubicBezTo>
                    <a:pt x="2620" y="20"/>
                    <a:pt x="2544" y="0"/>
                    <a:pt x="2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9"/>
            <p:cNvSpPr/>
            <p:nvPr/>
          </p:nvSpPr>
          <p:spPr>
            <a:xfrm>
              <a:off x="3351942" y="8119496"/>
              <a:ext cx="243740" cy="164863"/>
            </a:xfrm>
            <a:custGeom>
              <a:rect b="b" l="l" r="r" t="t"/>
              <a:pathLst>
                <a:path extrusionOk="0" h="2598" w="3841">
                  <a:moveTo>
                    <a:pt x="1928" y="1"/>
                  </a:moveTo>
                  <a:cubicBezTo>
                    <a:pt x="763" y="1"/>
                    <a:pt x="0" y="1762"/>
                    <a:pt x="1510" y="2454"/>
                  </a:cubicBezTo>
                  <a:cubicBezTo>
                    <a:pt x="1727" y="2553"/>
                    <a:pt x="1931" y="2597"/>
                    <a:pt x="2118" y="2597"/>
                  </a:cubicBezTo>
                  <a:cubicBezTo>
                    <a:pt x="3367" y="2597"/>
                    <a:pt x="3840" y="632"/>
                    <a:pt x="2356" y="80"/>
                  </a:cubicBezTo>
                  <a:cubicBezTo>
                    <a:pt x="2210" y="26"/>
                    <a:pt x="2066" y="1"/>
                    <a:pt x="192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9"/>
            <p:cNvSpPr/>
            <p:nvPr/>
          </p:nvSpPr>
          <p:spPr>
            <a:xfrm>
              <a:off x="2708099" y="8104329"/>
              <a:ext cx="242598" cy="163847"/>
            </a:xfrm>
            <a:custGeom>
              <a:rect b="b" l="l" r="r" t="t"/>
              <a:pathLst>
                <a:path extrusionOk="0" h="2582" w="3823">
                  <a:moveTo>
                    <a:pt x="1919" y="0"/>
                  </a:moveTo>
                  <a:cubicBezTo>
                    <a:pt x="706" y="0"/>
                    <a:pt x="0" y="1874"/>
                    <a:pt x="1587" y="2477"/>
                  </a:cubicBezTo>
                  <a:cubicBezTo>
                    <a:pt x="1778" y="2549"/>
                    <a:pt x="1956" y="2582"/>
                    <a:pt x="2120" y="2582"/>
                  </a:cubicBezTo>
                  <a:cubicBezTo>
                    <a:pt x="3433" y="2582"/>
                    <a:pt x="3822" y="511"/>
                    <a:pt x="2272" y="52"/>
                  </a:cubicBezTo>
                  <a:cubicBezTo>
                    <a:pt x="2151" y="17"/>
                    <a:pt x="2033" y="0"/>
                    <a:pt x="191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9"/>
            <p:cNvSpPr/>
            <p:nvPr/>
          </p:nvSpPr>
          <p:spPr>
            <a:xfrm>
              <a:off x="3034653" y="8780790"/>
              <a:ext cx="275469" cy="70819"/>
            </a:xfrm>
            <a:custGeom>
              <a:rect b="b" l="l" r="r" t="t"/>
              <a:pathLst>
                <a:path extrusionOk="0" h="1116" w="4341">
                  <a:moveTo>
                    <a:pt x="3937" y="1"/>
                  </a:moveTo>
                  <a:cubicBezTo>
                    <a:pt x="3888" y="1"/>
                    <a:pt x="3836" y="16"/>
                    <a:pt x="3784" y="50"/>
                  </a:cubicBezTo>
                  <a:cubicBezTo>
                    <a:pt x="3186" y="440"/>
                    <a:pt x="2617" y="570"/>
                    <a:pt x="2125" y="570"/>
                  </a:cubicBezTo>
                  <a:cubicBezTo>
                    <a:pt x="1182" y="570"/>
                    <a:pt x="520" y="93"/>
                    <a:pt x="479" y="62"/>
                  </a:cubicBezTo>
                  <a:cubicBezTo>
                    <a:pt x="429" y="25"/>
                    <a:pt x="370" y="6"/>
                    <a:pt x="312" y="6"/>
                  </a:cubicBezTo>
                  <a:cubicBezTo>
                    <a:pt x="226" y="6"/>
                    <a:pt x="142" y="46"/>
                    <a:pt x="89" y="122"/>
                  </a:cubicBezTo>
                  <a:cubicBezTo>
                    <a:pt x="0" y="240"/>
                    <a:pt x="26" y="414"/>
                    <a:pt x="148" y="507"/>
                  </a:cubicBezTo>
                  <a:lnTo>
                    <a:pt x="178" y="528"/>
                  </a:lnTo>
                  <a:cubicBezTo>
                    <a:pt x="341" y="636"/>
                    <a:pt x="1110" y="1115"/>
                    <a:pt x="2148" y="1115"/>
                  </a:cubicBezTo>
                  <a:cubicBezTo>
                    <a:pt x="2729" y="1115"/>
                    <a:pt x="3395" y="965"/>
                    <a:pt x="4085" y="515"/>
                  </a:cubicBezTo>
                  <a:cubicBezTo>
                    <a:pt x="4341" y="347"/>
                    <a:pt x="4175" y="1"/>
                    <a:pt x="39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9"/>
            <p:cNvSpPr/>
            <p:nvPr/>
          </p:nvSpPr>
          <p:spPr>
            <a:xfrm>
              <a:off x="2970941" y="8051279"/>
              <a:ext cx="143795" cy="106164"/>
            </a:xfrm>
            <a:custGeom>
              <a:rect b="b" l="l" r="r" t="t"/>
              <a:pathLst>
                <a:path extrusionOk="0" h="1673" w="2266">
                  <a:moveTo>
                    <a:pt x="295" y="0"/>
                  </a:moveTo>
                  <a:cubicBezTo>
                    <a:pt x="148" y="0"/>
                    <a:pt x="0" y="106"/>
                    <a:pt x="14" y="300"/>
                  </a:cubicBezTo>
                  <a:cubicBezTo>
                    <a:pt x="60" y="672"/>
                    <a:pt x="238" y="1231"/>
                    <a:pt x="649" y="1506"/>
                  </a:cubicBezTo>
                  <a:cubicBezTo>
                    <a:pt x="807" y="1613"/>
                    <a:pt x="996" y="1672"/>
                    <a:pt x="1190" y="1672"/>
                  </a:cubicBezTo>
                  <a:cubicBezTo>
                    <a:pt x="1203" y="1672"/>
                    <a:pt x="1216" y="1672"/>
                    <a:pt x="1229" y="1671"/>
                  </a:cubicBezTo>
                  <a:cubicBezTo>
                    <a:pt x="1483" y="1671"/>
                    <a:pt x="1728" y="1565"/>
                    <a:pt x="1902" y="1379"/>
                  </a:cubicBezTo>
                  <a:cubicBezTo>
                    <a:pt x="2266" y="986"/>
                    <a:pt x="2236" y="346"/>
                    <a:pt x="2232" y="275"/>
                  </a:cubicBezTo>
                  <a:cubicBezTo>
                    <a:pt x="2228" y="127"/>
                    <a:pt x="2101" y="12"/>
                    <a:pt x="1955" y="12"/>
                  </a:cubicBezTo>
                  <a:cubicBezTo>
                    <a:pt x="1950" y="12"/>
                    <a:pt x="1945" y="12"/>
                    <a:pt x="1940" y="12"/>
                  </a:cubicBezTo>
                  <a:cubicBezTo>
                    <a:pt x="1787" y="21"/>
                    <a:pt x="1669" y="156"/>
                    <a:pt x="1681" y="308"/>
                  </a:cubicBezTo>
                  <a:cubicBezTo>
                    <a:pt x="1690" y="431"/>
                    <a:pt x="1669" y="816"/>
                    <a:pt x="1495" y="1007"/>
                  </a:cubicBezTo>
                  <a:cubicBezTo>
                    <a:pt x="1427" y="1079"/>
                    <a:pt x="1331" y="1121"/>
                    <a:pt x="1230" y="1121"/>
                  </a:cubicBezTo>
                  <a:cubicBezTo>
                    <a:pt x="1226" y="1121"/>
                    <a:pt x="1221" y="1121"/>
                    <a:pt x="1216" y="1121"/>
                  </a:cubicBezTo>
                  <a:cubicBezTo>
                    <a:pt x="1212" y="1121"/>
                    <a:pt x="1208" y="1121"/>
                    <a:pt x="1205" y="1121"/>
                  </a:cubicBezTo>
                  <a:cubicBezTo>
                    <a:pt x="677" y="1121"/>
                    <a:pt x="564" y="245"/>
                    <a:pt x="564" y="232"/>
                  </a:cubicBezTo>
                  <a:cubicBezTo>
                    <a:pt x="539" y="74"/>
                    <a:pt x="418" y="0"/>
                    <a:pt x="2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9"/>
            <p:cNvSpPr/>
            <p:nvPr/>
          </p:nvSpPr>
          <p:spPr>
            <a:xfrm>
              <a:off x="3230674" y="8060480"/>
              <a:ext cx="141383" cy="109908"/>
            </a:xfrm>
            <a:custGeom>
              <a:rect b="b" l="l" r="r" t="t"/>
              <a:pathLst>
                <a:path extrusionOk="0" h="1732" w="2228">
                  <a:moveTo>
                    <a:pt x="1938" y="1"/>
                  </a:moveTo>
                  <a:cubicBezTo>
                    <a:pt x="1806" y="1"/>
                    <a:pt x="1674" y="85"/>
                    <a:pt x="1664" y="261"/>
                  </a:cubicBezTo>
                  <a:cubicBezTo>
                    <a:pt x="1664" y="269"/>
                    <a:pt x="1592" y="1162"/>
                    <a:pt x="1059" y="1179"/>
                  </a:cubicBezTo>
                  <a:cubicBezTo>
                    <a:pt x="1049" y="1180"/>
                    <a:pt x="1040" y="1180"/>
                    <a:pt x="1030" y="1180"/>
                  </a:cubicBezTo>
                  <a:cubicBezTo>
                    <a:pt x="935" y="1180"/>
                    <a:pt x="845" y="1143"/>
                    <a:pt x="776" y="1078"/>
                  </a:cubicBezTo>
                  <a:cubicBezTo>
                    <a:pt x="589" y="900"/>
                    <a:pt x="551" y="523"/>
                    <a:pt x="551" y="392"/>
                  </a:cubicBezTo>
                  <a:cubicBezTo>
                    <a:pt x="553" y="207"/>
                    <a:pt x="414" y="114"/>
                    <a:pt x="275" y="114"/>
                  </a:cubicBezTo>
                  <a:cubicBezTo>
                    <a:pt x="138" y="114"/>
                    <a:pt x="1" y="205"/>
                    <a:pt x="1" y="388"/>
                  </a:cubicBezTo>
                  <a:cubicBezTo>
                    <a:pt x="1" y="460"/>
                    <a:pt x="5" y="1099"/>
                    <a:pt x="386" y="1471"/>
                  </a:cubicBezTo>
                  <a:cubicBezTo>
                    <a:pt x="424" y="1509"/>
                    <a:pt x="467" y="1543"/>
                    <a:pt x="513" y="1577"/>
                  </a:cubicBezTo>
                  <a:cubicBezTo>
                    <a:pt x="663" y="1677"/>
                    <a:pt x="840" y="1731"/>
                    <a:pt x="1020" y="1731"/>
                  </a:cubicBezTo>
                  <a:cubicBezTo>
                    <a:pt x="1038" y="1731"/>
                    <a:pt x="1057" y="1731"/>
                    <a:pt x="1076" y="1729"/>
                  </a:cubicBezTo>
                  <a:cubicBezTo>
                    <a:pt x="1906" y="1704"/>
                    <a:pt x="2181" y="815"/>
                    <a:pt x="2215" y="295"/>
                  </a:cubicBezTo>
                  <a:cubicBezTo>
                    <a:pt x="2228" y="102"/>
                    <a:pt x="2083" y="1"/>
                    <a:pt x="19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 name="Google Shape;979;p39"/>
          <p:cNvGrpSpPr/>
          <p:nvPr/>
        </p:nvGrpSpPr>
        <p:grpSpPr>
          <a:xfrm>
            <a:off x="2370781" y="7618233"/>
            <a:ext cx="813271" cy="700071"/>
            <a:chOff x="512075" y="7359081"/>
            <a:chExt cx="1825934" cy="1571780"/>
          </a:xfrm>
        </p:grpSpPr>
        <p:sp>
          <p:nvSpPr>
            <p:cNvPr id="980" name="Google Shape;980;p39"/>
            <p:cNvSpPr/>
            <p:nvPr/>
          </p:nvSpPr>
          <p:spPr>
            <a:xfrm>
              <a:off x="787673" y="7629665"/>
              <a:ext cx="1295421" cy="1301196"/>
            </a:xfrm>
            <a:custGeom>
              <a:rect b="b" l="l" r="r" t="t"/>
              <a:pathLst>
                <a:path extrusionOk="0" h="20505" w="20414">
                  <a:moveTo>
                    <a:pt x="10218" y="1"/>
                  </a:moveTo>
                  <a:cubicBezTo>
                    <a:pt x="9802" y="1"/>
                    <a:pt x="9391" y="32"/>
                    <a:pt x="8998" y="96"/>
                  </a:cubicBezTo>
                  <a:cubicBezTo>
                    <a:pt x="8465" y="185"/>
                    <a:pt x="7881" y="299"/>
                    <a:pt x="7369" y="485"/>
                  </a:cubicBezTo>
                  <a:cubicBezTo>
                    <a:pt x="6069" y="959"/>
                    <a:pt x="4893" y="1793"/>
                    <a:pt x="3936" y="2834"/>
                  </a:cubicBezTo>
                  <a:cubicBezTo>
                    <a:pt x="2379" y="4540"/>
                    <a:pt x="1388" y="6749"/>
                    <a:pt x="766" y="9039"/>
                  </a:cubicBezTo>
                  <a:cubicBezTo>
                    <a:pt x="275" y="10838"/>
                    <a:pt x="0" y="12776"/>
                    <a:pt x="478" y="14584"/>
                  </a:cubicBezTo>
                  <a:cubicBezTo>
                    <a:pt x="872" y="16069"/>
                    <a:pt x="1765" y="17381"/>
                    <a:pt x="2925" y="18312"/>
                  </a:cubicBezTo>
                  <a:cubicBezTo>
                    <a:pt x="4846" y="19857"/>
                    <a:pt x="7301" y="20501"/>
                    <a:pt x="9684" y="20505"/>
                  </a:cubicBezTo>
                  <a:cubicBezTo>
                    <a:pt x="10895" y="20505"/>
                    <a:pt x="12097" y="20348"/>
                    <a:pt x="13265" y="20035"/>
                  </a:cubicBezTo>
                  <a:cubicBezTo>
                    <a:pt x="14441" y="19718"/>
                    <a:pt x="15601" y="19531"/>
                    <a:pt x="16676" y="18880"/>
                  </a:cubicBezTo>
                  <a:cubicBezTo>
                    <a:pt x="16960" y="18710"/>
                    <a:pt x="17231" y="18520"/>
                    <a:pt x="17493" y="18312"/>
                  </a:cubicBezTo>
                  <a:cubicBezTo>
                    <a:pt x="18648" y="17381"/>
                    <a:pt x="19542" y="16069"/>
                    <a:pt x="19935" y="14584"/>
                  </a:cubicBezTo>
                  <a:cubicBezTo>
                    <a:pt x="20413" y="12776"/>
                    <a:pt x="20138" y="10838"/>
                    <a:pt x="19647" y="9039"/>
                  </a:cubicBezTo>
                  <a:cubicBezTo>
                    <a:pt x="19025" y="6753"/>
                    <a:pt x="18035" y="4540"/>
                    <a:pt x="16477" y="2834"/>
                  </a:cubicBezTo>
                  <a:cubicBezTo>
                    <a:pt x="15521" y="1793"/>
                    <a:pt x="14344" y="959"/>
                    <a:pt x="13045" y="485"/>
                  </a:cubicBezTo>
                  <a:cubicBezTo>
                    <a:pt x="12181" y="169"/>
                    <a:pt x="11185" y="1"/>
                    <a:pt x="10218"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9"/>
            <p:cNvSpPr/>
            <p:nvPr/>
          </p:nvSpPr>
          <p:spPr>
            <a:xfrm>
              <a:off x="512075" y="7767305"/>
              <a:ext cx="543704" cy="267156"/>
            </a:xfrm>
            <a:custGeom>
              <a:rect b="b" l="l" r="r" t="t"/>
              <a:pathLst>
                <a:path extrusionOk="0" h="4210" w="8568">
                  <a:moveTo>
                    <a:pt x="4652" y="0"/>
                  </a:moveTo>
                  <a:cubicBezTo>
                    <a:pt x="3934" y="0"/>
                    <a:pt x="3223" y="136"/>
                    <a:pt x="2553" y="403"/>
                  </a:cubicBezTo>
                  <a:cubicBezTo>
                    <a:pt x="1706" y="737"/>
                    <a:pt x="906" y="1249"/>
                    <a:pt x="0" y="1372"/>
                  </a:cubicBezTo>
                  <a:cubicBezTo>
                    <a:pt x="212" y="2481"/>
                    <a:pt x="1092" y="3395"/>
                    <a:pt x="2129" y="3835"/>
                  </a:cubicBezTo>
                  <a:cubicBezTo>
                    <a:pt x="2755" y="4100"/>
                    <a:pt x="3430" y="4210"/>
                    <a:pt x="4111" y="4210"/>
                  </a:cubicBezTo>
                  <a:cubicBezTo>
                    <a:pt x="4565" y="4210"/>
                    <a:pt x="5020" y="4161"/>
                    <a:pt x="5465" y="4077"/>
                  </a:cubicBezTo>
                  <a:cubicBezTo>
                    <a:pt x="6586" y="3861"/>
                    <a:pt x="8567" y="2980"/>
                    <a:pt x="8190" y="1478"/>
                  </a:cubicBezTo>
                  <a:cubicBezTo>
                    <a:pt x="7941" y="500"/>
                    <a:pt x="5909" y="85"/>
                    <a:pt x="5096" y="18"/>
                  </a:cubicBezTo>
                  <a:cubicBezTo>
                    <a:pt x="4948" y="6"/>
                    <a:pt x="4800" y="0"/>
                    <a:pt x="4652"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9"/>
            <p:cNvSpPr/>
            <p:nvPr/>
          </p:nvSpPr>
          <p:spPr>
            <a:xfrm>
              <a:off x="624586" y="7832793"/>
              <a:ext cx="298631" cy="135863"/>
            </a:xfrm>
            <a:custGeom>
              <a:rect b="b" l="l" r="r" t="t"/>
              <a:pathLst>
                <a:path extrusionOk="0" h="2141" w="4706">
                  <a:moveTo>
                    <a:pt x="3390" y="1"/>
                  </a:moveTo>
                  <a:cubicBezTo>
                    <a:pt x="2891" y="1"/>
                    <a:pt x="2378" y="106"/>
                    <a:pt x="2113" y="200"/>
                  </a:cubicBezTo>
                  <a:cubicBezTo>
                    <a:pt x="1372" y="458"/>
                    <a:pt x="708" y="886"/>
                    <a:pt x="1" y="1225"/>
                  </a:cubicBezTo>
                  <a:cubicBezTo>
                    <a:pt x="564" y="1716"/>
                    <a:pt x="1258" y="2029"/>
                    <a:pt x="1999" y="2126"/>
                  </a:cubicBezTo>
                  <a:cubicBezTo>
                    <a:pt x="2082" y="2136"/>
                    <a:pt x="2178" y="2141"/>
                    <a:pt x="2285" y="2141"/>
                  </a:cubicBezTo>
                  <a:cubicBezTo>
                    <a:pt x="3152" y="2141"/>
                    <a:pt x="4668" y="1802"/>
                    <a:pt x="4690" y="856"/>
                  </a:cubicBezTo>
                  <a:cubicBezTo>
                    <a:pt x="4705" y="191"/>
                    <a:pt x="4060" y="1"/>
                    <a:pt x="3390" y="1"/>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9"/>
            <p:cNvSpPr/>
            <p:nvPr/>
          </p:nvSpPr>
          <p:spPr>
            <a:xfrm>
              <a:off x="1794305" y="7767305"/>
              <a:ext cx="543704" cy="267156"/>
            </a:xfrm>
            <a:custGeom>
              <a:rect b="b" l="l" r="r" t="t"/>
              <a:pathLst>
                <a:path extrusionOk="0" h="4210" w="8568">
                  <a:moveTo>
                    <a:pt x="3916" y="0"/>
                  </a:moveTo>
                  <a:cubicBezTo>
                    <a:pt x="3768" y="0"/>
                    <a:pt x="3619" y="6"/>
                    <a:pt x="3471" y="18"/>
                  </a:cubicBezTo>
                  <a:cubicBezTo>
                    <a:pt x="2659" y="85"/>
                    <a:pt x="627" y="500"/>
                    <a:pt x="381" y="1478"/>
                  </a:cubicBezTo>
                  <a:cubicBezTo>
                    <a:pt x="0" y="2980"/>
                    <a:pt x="1981" y="3861"/>
                    <a:pt x="3103" y="4077"/>
                  </a:cubicBezTo>
                  <a:cubicBezTo>
                    <a:pt x="3548" y="4161"/>
                    <a:pt x="4003" y="4210"/>
                    <a:pt x="4456" y="4210"/>
                  </a:cubicBezTo>
                  <a:cubicBezTo>
                    <a:pt x="5137" y="4210"/>
                    <a:pt x="5813" y="4100"/>
                    <a:pt x="6438" y="3835"/>
                  </a:cubicBezTo>
                  <a:cubicBezTo>
                    <a:pt x="7479" y="3395"/>
                    <a:pt x="8355" y="2481"/>
                    <a:pt x="8567" y="1372"/>
                  </a:cubicBezTo>
                  <a:cubicBezTo>
                    <a:pt x="7661" y="1249"/>
                    <a:pt x="6861" y="737"/>
                    <a:pt x="6015" y="403"/>
                  </a:cubicBezTo>
                  <a:cubicBezTo>
                    <a:pt x="5345" y="136"/>
                    <a:pt x="4634" y="0"/>
                    <a:pt x="3916"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9"/>
            <p:cNvSpPr/>
            <p:nvPr/>
          </p:nvSpPr>
          <p:spPr>
            <a:xfrm>
              <a:off x="1926996" y="7832793"/>
              <a:ext cx="298694" cy="135863"/>
            </a:xfrm>
            <a:custGeom>
              <a:rect b="b" l="l" r="r" t="t"/>
              <a:pathLst>
                <a:path extrusionOk="0" h="2141" w="4707">
                  <a:moveTo>
                    <a:pt x="1315" y="1"/>
                  </a:moveTo>
                  <a:cubicBezTo>
                    <a:pt x="644" y="1"/>
                    <a:pt x="0" y="191"/>
                    <a:pt x="17" y="856"/>
                  </a:cubicBezTo>
                  <a:cubicBezTo>
                    <a:pt x="40" y="1802"/>
                    <a:pt x="1556" y="2141"/>
                    <a:pt x="2423" y="2141"/>
                  </a:cubicBezTo>
                  <a:cubicBezTo>
                    <a:pt x="2530" y="2141"/>
                    <a:pt x="2626" y="2136"/>
                    <a:pt x="2709" y="2126"/>
                  </a:cubicBezTo>
                  <a:cubicBezTo>
                    <a:pt x="3450" y="2029"/>
                    <a:pt x="4144" y="1716"/>
                    <a:pt x="4707" y="1225"/>
                  </a:cubicBezTo>
                  <a:cubicBezTo>
                    <a:pt x="4000" y="886"/>
                    <a:pt x="3336" y="458"/>
                    <a:pt x="2595" y="200"/>
                  </a:cubicBezTo>
                  <a:cubicBezTo>
                    <a:pt x="2328" y="106"/>
                    <a:pt x="1814" y="1"/>
                    <a:pt x="1315" y="1"/>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9"/>
            <p:cNvSpPr/>
            <p:nvPr/>
          </p:nvSpPr>
          <p:spPr>
            <a:xfrm>
              <a:off x="993911" y="7934009"/>
              <a:ext cx="882123" cy="472060"/>
            </a:xfrm>
            <a:custGeom>
              <a:rect b="b" l="l" r="r" t="t"/>
              <a:pathLst>
                <a:path extrusionOk="0" h="7439" w="13901">
                  <a:moveTo>
                    <a:pt x="10469" y="0"/>
                  </a:moveTo>
                  <a:cubicBezTo>
                    <a:pt x="10319" y="0"/>
                    <a:pt x="10168" y="9"/>
                    <a:pt x="10019" y="27"/>
                  </a:cubicBezTo>
                  <a:cubicBezTo>
                    <a:pt x="9062" y="143"/>
                    <a:pt x="8278" y="441"/>
                    <a:pt x="7372" y="441"/>
                  </a:cubicBezTo>
                  <a:cubicBezTo>
                    <a:pt x="7188" y="441"/>
                    <a:pt x="6999" y="428"/>
                    <a:pt x="6802" y="400"/>
                  </a:cubicBezTo>
                  <a:cubicBezTo>
                    <a:pt x="6193" y="310"/>
                    <a:pt x="5494" y="256"/>
                    <a:pt x="4798" y="256"/>
                  </a:cubicBezTo>
                  <a:cubicBezTo>
                    <a:pt x="4144" y="256"/>
                    <a:pt x="3493" y="304"/>
                    <a:pt x="2925" y="417"/>
                  </a:cubicBezTo>
                  <a:cubicBezTo>
                    <a:pt x="1787" y="641"/>
                    <a:pt x="699" y="1361"/>
                    <a:pt x="259" y="2436"/>
                  </a:cubicBezTo>
                  <a:cubicBezTo>
                    <a:pt x="64" y="2910"/>
                    <a:pt x="1" y="3426"/>
                    <a:pt x="13" y="3938"/>
                  </a:cubicBezTo>
                  <a:cubicBezTo>
                    <a:pt x="30" y="4573"/>
                    <a:pt x="174" y="5229"/>
                    <a:pt x="563" y="5733"/>
                  </a:cubicBezTo>
                  <a:cubicBezTo>
                    <a:pt x="1046" y="6355"/>
                    <a:pt x="1825" y="6664"/>
                    <a:pt x="2582" y="6884"/>
                  </a:cubicBezTo>
                  <a:cubicBezTo>
                    <a:pt x="3839" y="7245"/>
                    <a:pt x="5151" y="7438"/>
                    <a:pt x="6460" y="7438"/>
                  </a:cubicBezTo>
                  <a:cubicBezTo>
                    <a:pt x="7561" y="7438"/>
                    <a:pt x="8661" y="7301"/>
                    <a:pt x="9723" y="7011"/>
                  </a:cubicBezTo>
                  <a:cubicBezTo>
                    <a:pt x="10789" y="6719"/>
                    <a:pt x="11839" y="6262"/>
                    <a:pt x="12622" y="5487"/>
                  </a:cubicBezTo>
                  <a:cubicBezTo>
                    <a:pt x="13409" y="4709"/>
                    <a:pt x="13900" y="3574"/>
                    <a:pt x="13701" y="2491"/>
                  </a:cubicBezTo>
                  <a:cubicBezTo>
                    <a:pt x="13553" y="1691"/>
                    <a:pt x="13041" y="971"/>
                    <a:pt x="12355" y="535"/>
                  </a:cubicBezTo>
                  <a:cubicBezTo>
                    <a:pt x="11796" y="176"/>
                    <a:pt x="11133" y="0"/>
                    <a:pt x="10469"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9"/>
            <p:cNvSpPr/>
            <p:nvPr/>
          </p:nvSpPr>
          <p:spPr>
            <a:xfrm>
              <a:off x="1010029" y="8284359"/>
              <a:ext cx="834276" cy="561409"/>
            </a:xfrm>
            <a:custGeom>
              <a:rect b="b" l="l" r="r" t="t"/>
              <a:pathLst>
                <a:path extrusionOk="0" h="8847" w="13147">
                  <a:moveTo>
                    <a:pt x="6298" y="1"/>
                  </a:moveTo>
                  <a:cubicBezTo>
                    <a:pt x="4846" y="1"/>
                    <a:pt x="3377" y="293"/>
                    <a:pt x="2218" y="1130"/>
                  </a:cubicBezTo>
                  <a:cubicBezTo>
                    <a:pt x="322" y="2502"/>
                    <a:pt x="1" y="5198"/>
                    <a:pt x="1524" y="6971"/>
                  </a:cubicBezTo>
                  <a:cubicBezTo>
                    <a:pt x="2620" y="8249"/>
                    <a:pt x="4402" y="8706"/>
                    <a:pt x="6083" y="8817"/>
                  </a:cubicBezTo>
                  <a:cubicBezTo>
                    <a:pt x="6369" y="8836"/>
                    <a:pt x="6658" y="8847"/>
                    <a:pt x="6946" y="8847"/>
                  </a:cubicBezTo>
                  <a:cubicBezTo>
                    <a:pt x="7910" y="8847"/>
                    <a:pt x="8874" y="8725"/>
                    <a:pt x="9773" y="8389"/>
                  </a:cubicBezTo>
                  <a:cubicBezTo>
                    <a:pt x="10942" y="7953"/>
                    <a:pt x="12000" y="7119"/>
                    <a:pt x="12516" y="5981"/>
                  </a:cubicBezTo>
                  <a:cubicBezTo>
                    <a:pt x="13147" y="4588"/>
                    <a:pt x="12846" y="2819"/>
                    <a:pt x="11784" y="1714"/>
                  </a:cubicBezTo>
                  <a:cubicBezTo>
                    <a:pt x="10929" y="821"/>
                    <a:pt x="9723" y="415"/>
                    <a:pt x="8533" y="208"/>
                  </a:cubicBezTo>
                  <a:cubicBezTo>
                    <a:pt x="7825" y="82"/>
                    <a:pt x="7064" y="1"/>
                    <a:pt x="6298" y="1"/>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9"/>
            <p:cNvSpPr/>
            <p:nvPr/>
          </p:nvSpPr>
          <p:spPr>
            <a:xfrm>
              <a:off x="1146717" y="8467752"/>
              <a:ext cx="189167" cy="221467"/>
            </a:xfrm>
            <a:custGeom>
              <a:rect b="b" l="l" r="r" t="t"/>
              <a:pathLst>
                <a:path extrusionOk="0" h="3490" w="2981">
                  <a:moveTo>
                    <a:pt x="1487" y="0"/>
                  </a:moveTo>
                  <a:cubicBezTo>
                    <a:pt x="1470" y="0"/>
                    <a:pt x="1453" y="0"/>
                    <a:pt x="1436" y="1"/>
                  </a:cubicBezTo>
                  <a:cubicBezTo>
                    <a:pt x="610" y="52"/>
                    <a:pt x="1" y="936"/>
                    <a:pt x="35" y="1787"/>
                  </a:cubicBezTo>
                  <a:cubicBezTo>
                    <a:pt x="60" y="2375"/>
                    <a:pt x="352" y="2917"/>
                    <a:pt x="826" y="3264"/>
                  </a:cubicBezTo>
                  <a:cubicBezTo>
                    <a:pt x="974" y="3374"/>
                    <a:pt x="1148" y="3450"/>
                    <a:pt x="1330" y="3484"/>
                  </a:cubicBezTo>
                  <a:cubicBezTo>
                    <a:pt x="1363" y="3487"/>
                    <a:pt x="1396" y="3489"/>
                    <a:pt x="1430" y="3489"/>
                  </a:cubicBezTo>
                  <a:cubicBezTo>
                    <a:pt x="1620" y="3489"/>
                    <a:pt x="1806" y="3438"/>
                    <a:pt x="1965" y="3340"/>
                  </a:cubicBezTo>
                  <a:cubicBezTo>
                    <a:pt x="2151" y="3230"/>
                    <a:pt x="2312" y="3091"/>
                    <a:pt x="2443" y="2921"/>
                  </a:cubicBezTo>
                  <a:cubicBezTo>
                    <a:pt x="2777" y="2502"/>
                    <a:pt x="2981" y="1961"/>
                    <a:pt x="2934" y="1427"/>
                  </a:cubicBezTo>
                  <a:cubicBezTo>
                    <a:pt x="2887" y="890"/>
                    <a:pt x="2574" y="369"/>
                    <a:pt x="2088" y="141"/>
                  </a:cubicBezTo>
                  <a:cubicBezTo>
                    <a:pt x="1900" y="47"/>
                    <a:pt x="1694" y="0"/>
                    <a:pt x="148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9"/>
            <p:cNvSpPr/>
            <p:nvPr/>
          </p:nvSpPr>
          <p:spPr>
            <a:xfrm>
              <a:off x="1543456" y="8467752"/>
              <a:ext cx="188850" cy="221467"/>
            </a:xfrm>
            <a:custGeom>
              <a:rect b="b" l="l" r="r" t="t"/>
              <a:pathLst>
                <a:path extrusionOk="0" h="3490" w="2976">
                  <a:moveTo>
                    <a:pt x="1489" y="0"/>
                  </a:moveTo>
                  <a:cubicBezTo>
                    <a:pt x="1282" y="0"/>
                    <a:pt x="1077" y="47"/>
                    <a:pt x="889" y="141"/>
                  </a:cubicBezTo>
                  <a:cubicBezTo>
                    <a:pt x="402" y="369"/>
                    <a:pt x="89" y="890"/>
                    <a:pt x="43" y="1427"/>
                  </a:cubicBezTo>
                  <a:cubicBezTo>
                    <a:pt x="0" y="1961"/>
                    <a:pt x="203" y="2502"/>
                    <a:pt x="538" y="2921"/>
                  </a:cubicBezTo>
                  <a:cubicBezTo>
                    <a:pt x="669" y="3087"/>
                    <a:pt x="830" y="3230"/>
                    <a:pt x="1012" y="3336"/>
                  </a:cubicBezTo>
                  <a:cubicBezTo>
                    <a:pt x="1174" y="3437"/>
                    <a:pt x="1361" y="3489"/>
                    <a:pt x="1549" y="3489"/>
                  </a:cubicBezTo>
                  <a:cubicBezTo>
                    <a:pt x="1582" y="3489"/>
                    <a:pt x="1614" y="3487"/>
                    <a:pt x="1647" y="3484"/>
                  </a:cubicBezTo>
                  <a:cubicBezTo>
                    <a:pt x="1829" y="3450"/>
                    <a:pt x="2002" y="3374"/>
                    <a:pt x="2150" y="3260"/>
                  </a:cubicBezTo>
                  <a:cubicBezTo>
                    <a:pt x="2629" y="2917"/>
                    <a:pt x="2921" y="2375"/>
                    <a:pt x="2946" y="1787"/>
                  </a:cubicBezTo>
                  <a:cubicBezTo>
                    <a:pt x="2976" y="941"/>
                    <a:pt x="2362" y="52"/>
                    <a:pt x="1541" y="1"/>
                  </a:cubicBezTo>
                  <a:cubicBezTo>
                    <a:pt x="1524" y="0"/>
                    <a:pt x="1506" y="0"/>
                    <a:pt x="148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9"/>
            <p:cNvSpPr/>
            <p:nvPr/>
          </p:nvSpPr>
          <p:spPr>
            <a:xfrm>
              <a:off x="780372" y="8184224"/>
              <a:ext cx="234548" cy="340244"/>
            </a:xfrm>
            <a:custGeom>
              <a:rect b="b" l="l" r="r" t="t"/>
              <a:pathLst>
                <a:path extrusionOk="0" h="7111" w="4902">
                  <a:moveTo>
                    <a:pt x="2959" y="0"/>
                  </a:moveTo>
                  <a:cubicBezTo>
                    <a:pt x="2105" y="0"/>
                    <a:pt x="1048" y="643"/>
                    <a:pt x="682" y="1240"/>
                  </a:cubicBezTo>
                  <a:cubicBezTo>
                    <a:pt x="13" y="2327"/>
                    <a:pt x="0" y="4042"/>
                    <a:pt x="288" y="5235"/>
                  </a:cubicBezTo>
                  <a:cubicBezTo>
                    <a:pt x="496" y="6086"/>
                    <a:pt x="1037" y="7000"/>
                    <a:pt x="1909" y="7102"/>
                  </a:cubicBezTo>
                  <a:cubicBezTo>
                    <a:pt x="1962" y="7108"/>
                    <a:pt x="2014" y="7111"/>
                    <a:pt x="2065" y="7111"/>
                  </a:cubicBezTo>
                  <a:cubicBezTo>
                    <a:pt x="2840" y="7111"/>
                    <a:pt x="3499" y="6443"/>
                    <a:pt x="3924" y="5773"/>
                  </a:cubicBezTo>
                  <a:cubicBezTo>
                    <a:pt x="4216" y="5307"/>
                    <a:pt x="4466" y="4816"/>
                    <a:pt x="4660" y="4304"/>
                  </a:cubicBezTo>
                  <a:cubicBezTo>
                    <a:pt x="4804" y="3923"/>
                    <a:pt x="4902" y="3453"/>
                    <a:pt x="4635" y="3148"/>
                  </a:cubicBezTo>
                  <a:cubicBezTo>
                    <a:pt x="4440" y="2920"/>
                    <a:pt x="4076" y="2844"/>
                    <a:pt x="3962" y="2564"/>
                  </a:cubicBezTo>
                  <a:cubicBezTo>
                    <a:pt x="3894" y="2399"/>
                    <a:pt x="3941" y="2209"/>
                    <a:pt x="3983" y="2035"/>
                  </a:cubicBezTo>
                  <a:cubicBezTo>
                    <a:pt x="4131" y="1422"/>
                    <a:pt x="4212" y="664"/>
                    <a:pt x="3729" y="253"/>
                  </a:cubicBezTo>
                  <a:cubicBezTo>
                    <a:pt x="3520" y="76"/>
                    <a:pt x="3252" y="0"/>
                    <a:pt x="2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9"/>
            <p:cNvSpPr/>
            <p:nvPr/>
          </p:nvSpPr>
          <p:spPr>
            <a:xfrm>
              <a:off x="1141387" y="7542220"/>
              <a:ext cx="559505" cy="384426"/>
            </a:xfrm>
            <a:custGeom>
              <a:rect b="b" l="l" r="r" t="t"/>
              <a:pathLst>
                <a:path extrusionOk="0" h="6058" w="8817">
                  <a:moveTo>
                    <a:pt x="4867" y="1"/>
                  </a:moveTo>
                  <a:cubicBezTo>
                    <a:pt x="4514" y="1"/>
                    <a:pt x="4164" y="47"/>
                    <a:pt x="3831" y="166"/>
                  </a:cubicBezTo>
                  <a:cubicBezTo>
                    <a:pt x="3396" y="319"/>
                    <a:pt x="2986" y="590"/>
                    <a:pt x="2528" y="590"/>
                  </a:cubicBezTo>
                  <a:cubicBezTo>
                    <a:pt x="2518" y="590"/>
                    <a:pt x="2508" y="589"/>
                    <a:pt x="2497" y="589"/>
                  </a:cubicBezTo>
                  <a:cubicBezTo>
                    <a:pt x="2015" y="602"/>
                    <a:pt x="2146" y="572"/>
                    <a:pt x="1727" y="809"/>
                  </a:cubicBezTo>
                  <a:cubicBezTo>
                    <a:pt x="940" y="1262"/>
                    <a:pt x="347" y="1986"/>
                    <a:pt x="64" y="2849"/>
                  </a:cubicBezTo>
                  <a:cubicBezTo>
                    <a:pt x="30" y="2959"/>
                    <a:pt x="0" y="3082"/>
                    <a:pt x="43" y="3188"/>
                  </a:cubicBezTo>
                  <a:cubicBezTo>
                    <a:pt x="89" y="3294"/>
                    <a:pt x="199" y="3357"/>
                    <a:pt x="305" y="3404"/>
                  </a:cubicBezTo>
                  <a:cubicBezTo>
                    <a:pt x="779" y="3611"/>
                    <a:pt x="1308" y="3590"/>
                    <a:pt x="1824" y="3645"/>
                  </a:cubicBezTo>
                  <a:cubicBezTo>
                    <a:pt x="2337" y="3704"/>
                    <a:pt x="2891" y="3882"/>
                    <a:pt x="3145" y="4326"/>
                  </a:cubicBezTo>
                  <a:cubicBezTo>
                    <a:pt x="3276" y="4555"/>
                    <a:pt x="3314" y="4830"/>
                    <a:pt x="3433" y="5063"/>
                  </a:cubicBezTo>
                  <a:cubicBezTo>
                    <a:pt x="3704" y="5579"/>
                    <a:pt x="4317" y="5799"/>
                    <a:pt x="4880" y="5935"/>
                  </a:cubicBezTo>
                  <a:cubicBezTo>
                    <a:pt x="5149" y="6001"/>
                    <a:pt x="5424" y="6058"/>
                    <a:pt x="5700" y="6058"/>
                  </a:cubicBezTo>
                  <a:cubicBezTo>
                    <a:pt x="5794" y="6058"/>
                    <a:pt x="5887" y="6051"/>
                    <a:pt x="5981" y="6036"/>
                  </a:cubicBezTo>
                  <a:cubicBezTo>
                    <a:pt x="6620" y="5935"/>
                    <a:pt x="7124" y="5452"/>
                    <a:pt x="7538" y="4953"/>
                  </a:cubicBezTo>
                  <a:cubicBezTo>
                    <a:pt x="8237" y="4106"/>
                    <a:pt x="8817" y="2989"/>
                    <a:pt x="8478" y="1944"/>
                  </a:cubicBezTo>
                  <a:cubicBezTo>
                    <a:pt x="8131" y="877"/>
                    <a:pt x="6954" y="310"/>
                    <a:pt x="5850" y="102"/>
                  </a:cubicBezTo>
                  <a:cubicBezTo>
                    <a:pt x="5527" y="41"/>
                    <a:pt x="5196" y="1"/>
                    <a:pt x="48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9"/>
            <p:cNvSpPr/>
            <p:nvPr/>
          </p:nvSpPr>
          <p:spPr>
            <a:xfrm>
              <a:off x="1834600" y="8230423"/>
              <a:ext cx="224319" cy="349961"/>
            </a:xfrm>
            <a:custGeom>
              <a:rect b="b" l="l" r="r" t="t"/>
              <a:pathLst>
                <a:path extrusionOk="0" h="8150" w="5224">
                  <a:moveTo>
                    <a:pt x="1865" y="1"/>
                  </a:moveTo>
                  <a:cubicBezTo>
                    <a:pt x="1490" y="1"/>
                    <a:pt x="1119" y="93"/>
                    <a:pt x="809" y="300"/>
                  </a:cubicBezTo>
                  <a:cubicBezTo>
                    <a:pt x="288" y="651"/>
                    <a:pt x="0" y="1367"/>
                    <a:pt x="246" y="1942"/>
                  </a:cubicBezTo>
                  <a:cubicBezTo>
                    <a:pt x="381" y="2264"/>
                    <a:pt x="656" y="2509"/>
                    <a:pt x="872" y="2789"/>
                  </a:cubicBezTo>
                  <a:cubicBezTo>
                    <a:pt x="1257" y="3288"/>
                    <a:pt x="1456" y="3906"/>
                    <a:pt x="1439" y="4541"/>
                  </a:cubicBezTo>
                  <a:cubicBezTo>
                    <a:pt x="1414" y="5468"/>
                    <a:pt x="927" y="6441"/>
                    <a:pt x="1329" y="7279"/>
                  </a:cubicBezTo>
                  <a:cubicBezTo>
                    <a:pt x="1591" y="7833"/>
                    <a:pt x="2213" y="8149"/>
                    <a:pt x="2831" y="8149"/>
                  </a:cubicBezTo>
                  <a:cubicBezTo>
                    <a:pt x="2964" y="8149"/>
                    <a:pt x="3097" y="8135"/>
                    <a:pt x="3226" y="8105"/>
                  </a:cubicBezTo>
                  <a:cubicBezTo>
                    <a:pt x="3954" y="7935"/>
                    <a:pt x="4538" y="7351"/>
                    <a:pt x="4847" y="6674"/>
                  </a:cubicBezTo>
                  <a:cubicBezTo>
                    <a:pt x="5156" y="5997"/>
                    <a:pt x="5223" y="5231"/>
                    <a:pt x="5194" y="4486"/>
                  </a:cubicBezTo>
                  <a:cubicBezTo>
                    <a:pt x="5151" y="3500"/>
                    <a:pt x="5003" y="2277"/>
                    <a:pt x="4508" y="1405"/>
                  </a:cubicBezTo>
                  <a:cubicBezTo>
                    <a:pt x="4178" y="821"/>
                    <a:pt x="3226" y="325"/>
                    <a:pt x="2616" y="122"/>
                  </a:cubicBezTo>
                  <a:cubicBezTo>
                    <a:pt x="2376" y="43"/>
                    <a:pt x="2120" y="1"/>
                    <a:pt x="18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9"/>
            <p:cNvSpPr/>
            <p:nvPr/>
          </p:nvSpPr>
          <p:spPr>
            <a:xfrm>
              <a:off x="1591240" y="7359081"/>
              <a:ext cx="342797" cy="505693"/>
            </a:xfrm>
            <a:custGeom>
              <a:rect b="b" l="l" r="r" t="t"/>
              <a:pathLst>
                <a:path extrusionOk="0" h="7969" w="5402">
                  <a:moveTo>
                    <a:pt x="3899" y="0"/>
                  </a:moveTo>
                  <a:cubicBezTo>
                    <a:pt x="3975" y="1177"/>
                    <a:pt x="3814" y="2392"/>
                    <a:pt x="3251" y="3424"/>
                  </a:cubicBezTo>
                  <a:cubicBezTo>
                    <a:pt x="2968" y="3953"/>
                    <a:pt x="2574" y="4415"/>
                    <a:pt x="2100" y="4779"/>
                  </a:cubicBezTo>
                  <a:cubicBezTo>
                    <a:pt x="1651" y="5122"/>
                    <a:pt x="1105" y="5371"/>
                    <a:pt x="746" y="5816"/>
                  </a:cubicBezTo>
                  <a:cubicBezTo>
                    <a:pt x="1" y="6730"/>
                    <a:pt x="1017" y="7784"/>
                    <a:pt x="1973" y="7940"/>
                  </a:cubicBezTo>
                  <a:cubicBezTo>
                    <a:pt x="2089" y="7960"/>
                    <a:pt x="2205" y="7969"/>
                    <a:pt x="2321" y="7969"/>
                  </a:cubicBezTo>
                  <a:cubicBezTo>
                    <a:pt x="3145" y="7969"/>
                    <a:pt x="3949" y="7500"/>
                    <a:pt x="4458" y="6840"/>
                  </a:cubicBezTo>
                  <a:cubicBezTo>
                    <a:pt x="5037" y="6082"/>
                    <a:pt x="5274" y="5117"/>
                    <a:pt x="5329" y="4165"/>
                  </a:cubicBezTo>
                  <a:cubicBezTo>
                    <a:pt x="5401" y="2904"/>
                    <a:pt x="5164" y="1609"/>
                    <a:pt x="4521" y="521"/>
                  </a:cubicBezTo>
                  <a:cubicBezTo>
                    <a:pt x="4377" y="280"/>
                    <a:pt x="4178" y="26"/>
                    <a:pt x="389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9"/>
            <p:cNvSpPr/>
            <p:nvPr/>
          </p:nvSpPr>
          <p:spPr>
            <a:xfrm>
              <a:off x="944223" y="7359081"/>
              <a:ext cx="342797" cy="505693"/>
            </a:xfrm>
            <a:custGeom>
              <a:rect b="b" l="l" r="r" t="t"/>
              <a:pathLst>
                <a:path extrusionOk="0" h="7969" w="5402">
                  <a:moveTo>
                    <a:pt x="1503" y="0"/>
                  </a:moveTo>
                  <a:cubicBezTo>
                    <a:pt x="1224" y="26"/>
                    <a:pt x="1025" y="280"/>
                    <a:pt x="881" y="521"/>
                  </a:cubicBezTo>
                  <a:cubicBezTo>
                    <a:pt x="238" y="1609"/>
                    <a:pt x="1" y="2904"/>
                    <a:pt x="73" y="4165"/>
                  </a:cubicBezTo>
                  <a:cubicBezTo>
                    <a:pt x="123" y="5117"/>
                    <a:pt x="365" y="6082"/>
                    <a:pt x="944" y="6840"/>
                  </a:cubicBezTo>
                  <a:cubicBezTo>
                    <a:pt x="1453" y="7500"/>
                    <a:pt x="2257" y="7969"/>
                    <a:pt x="3081" y="7969"/>
                  </a:cubicBezTo>
                  <a:cubicBezTo>
                    <a:pt x="3197" y="7969"/>
                    <a:pt x="3313" y="7960"/>
                    <a:pt x="3429" y="7940"/>
                  </a:cubicBezTo>
                  <a:cubicBezTo>
                    <a:pt x="4385" y="7784"/>
                    <a:pt x="5401" y="6730"/>
                    <a:pt x="4656" y="5816"/>
                  </a:cubicBezTo>
                  <a:cubicBezTo>
                    <a:pt x="4292" y="5371"/>
                    <a:pt x="3751" y="5122"/>
                    <a:pt x="3302" y="4779"/>
                  </a:cubicBezTo>
                  <a:cubicBezTo>
                    <a:pt x="2828" y="4415"/>
                    <a:pt x="2434" y="3953"/>
                    <a:pt x="2146" y="3424"/>
                  </a:cubicBezTo>
                  <a:cubicBezTo>
                    <a:pt x="1584" y="2392"/>
                    <a:pt x="1423" y="1177"/>
                    <a:pt x="15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9"/>
            <p:cNvSpPr/>
            <p:nvPr/>
          </p:nvSpPr>
          <p:spPr>
            <a:xfrm>
              <a:off x="1580769" y="8161314"/>
              <a:ext cx="205920" cy="139099"/>
            </a:xfrm>
            <a:custGeom>
              <a:rect b="b" l="l" r="r" t="t"/>
              <a:pathLst>
                <a:path extrusionOk="0" h="2192" w="3245">
                  <a:moveTo>
                    <a:pt x="1628" y="1"/>
                  </a:moveTo>
                  <a:cubicBezTo>
                    <a:pt x="621" y="1"/>
                    <a:pt x="0" y="1540"/>
                    <a:pt x="1313" y="2087"/>
                  </a:cubicBezTo>
                  <a:cubicBezTo>
                    <a:pt x="1486" y="2159"/>
                    <a:pt x="1649" y="2191"/>
                    <a:pt x="1798" y="2191"/>
                  </a:cubicBezTo>
                  <a:cubicBezTo>
                    <a:pt x="2882" y="2191"/>
                    <a:pt x="3244" y="484"/>
                    <a:pt x="1960" y="56"/>
                  </a:cubicBezTo>
                  <a:cubicBezTo>
                    <a:pt x="1846" y="18"/>
                    <a:pt x="1735" y="1"/>
                    <a:pt x="162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9"/>
            <p:cNvSpPr/>
            <p:nvPr/>
          </p:nvSpPr>
          <p:spPr>
            <a:xfrm>
              <a:off x="1067776" y="8141960"/>
              <a:ext cx="206110" cy="139099"/>
            </a:xfrm>
            <a:custGeom>
              <a:rect b="b" l="l" r="r" t="t"/>
              <a:pathLst>
                <a:path extrusionOk="0" h="2192" w="3248">
                  <a:moveTo>
                    <a:pt x="1628" y="1"/>
                  </a:moveTo>
                  <a:cubicBezTo>
                    <a:pt x="621" y="1"/>
                    <a:pt x="0" y="1540"/>
                    <a:pt x="1313" y="2088"/>
                  </a:cubicBezTo>
                  <a:cubicBezTo>
                    <a:pt x="1486" y="2160"/>
                    <a:pt x="1649" y="2192"/>
                    <a:pt x="1798" y="2192"/>
                  </a:cubicBezTo>
                  <a:cubicBezTo>
                    <a:pt x="2883" y="2192"/>
                    <a:pt x="3248" y="484"/>
                    <a:pt x="1960" y="56"/>
                  </a:cubicBezTo>
                  <a:cubicBezTo>
                    <a:pt x="1846" y="18"/>
                    <a:pt x="1735" y="1"/>
                    <a:pt x="1628"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9"/>
            <p:cNvSpPr/>
            <p:nvPr/>
          </p:nvSpPr>
          <p:spPr>
            <a:xfrm>
              <a:off x="1320402" y="8721076"/>
              <a:ext cx="234539" cy="60919"/>
            </a:xfrm>
            <a:custGeom>
              <a:rect b="b" l="l" r="r" t="t"/>
              <a:pathLst>
                <a:path extrusionOk="0" h="960" w="3696">
                  <a:moveTo>
                    <a:pt x="313" y="1"/>
                  </a:moveTo>
                  <a:cubicBezTo>
                    <a:pt x="136" y="1"/>
                    <a:pt x="0" y="247"/>
                    <a:pt x="180" y="390"/>
                  </a:cubicBezTo>
                  <a:cubicBezTo>
                    <a:pt x="392" y="542"/>
                    <a:pt x="620" y="665"/>
                    <a:pt x="866" y="758"/>
                  </a:cubicBezTo>
                  <a:cubicBezTo>
                    <a:pt x="1155" y="868"/>
                    <a:pt x="1521" y="959"/>
                    <a:pt x="1938" y="959"/>
                  </a:cubicBezTo>
                  <a:cubicBezTo>
                    <a:pt x="2405" y="959"/>
                    <a:pt x="2935" y="844"/>
                    <a:pt x="3490" y="508"/>
                  </a:cubicBezTo>
                  <a:cubicBezTo>
                    <a:pt x="3696" y="380"/>
                    <a:pt x="3574" y="101"/>
                    <a:pt x="3383" y="101"/>
                  </a:cubicBezTo>
                  <a:cubicBezTo>
                    <a:pt x="3346" y="101"/>
                    <a:pt x="3306" y="112"/>
                    <a:pt x="3266" y="136"/>
                  </a:cubicBezTo>
                  <a:cubicBezTo>
                    <a:pt x="2779" y="432"/>
                    <a:pt x="2320" y="534"/>
                    <a:pt x="1919" y="534"/>
                  </a:cubicBezTo>
                  <a:cubicBezTo>
                    <a:pt x="1071" y="534"/>
                    <a:pt x="484" y="80"/>
                    <a:pt x="447" y="51"/>
                  </a:cubicBezTo>
                  <a:cubicBezTo>
                    <a:pt x="402" y="16"/>
                    <a:pt x="356" y="1"/>
                    <a:pt x="3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9"/>
            <p:cNvSpPr/>
            <p:nvPr/>
          </p:nvSpPr>
          <p:spPr>
            <a:xfrm>
              <a:off x="1487550" y="8076662"/>
              <a:ext cx="118031" cy="89475"/>
            </a:xfrm>
            <a:custGeom>
              <a:rect b="b" l="l" r="r" t="t"/>
              <a:pathLst>
                <a:path extrusionOk="0" h="1410" w="1860">
                  <a:moveTo>
                    <a:pt x="847" y="1"/>
                  </a:moveTo>
                  <a:cubicBezTo>
                    <a:pt x="646" y="1"/>
                    <a:pt x="455" y="81"/>
                    <a:pt x="314" y="226"/>
                  </a:cubicBezTo>
                  <a:cubicBezTo>
                    <a:pt x="1" y="543"/>
                    <a:pt x="9" y="1077"/>
                    <a:pt x="9" y="1136"/>
                  </a:cubicBezTo>
                  <a:cubicBezTo>
                    <a:pt x="9" y="1225"/>
                    <a:pt x="64" y="1301"/>
                    <a:pt x="145" y="1330"/>
                  </a:cubicBezTo>
                  <a:cubicBezTo>
                    <a:pt x="166" y="1337"/>
                    <a:pt x="189" y="1344"/>
                    <a:pt x="213" y="1344"/>
                  </a:cubicBezTo>
                  <a:cubicBezTo>
                    <a:pt x="219" y="1344"/>
                    <a:pt x="224" y="1344"/>
                    <a:pt x="230" y="1343"/>
                  </a:cubicBezTo>
                  <a:cubicBezTo>
                    <a:pt x="348" y="1343"/>
                    <a:pt x="441" y="1242"/>
                    <a:pt x="441" y="1123"/>
                  </a:cubicBezTo>
                  <a:cubicBezTo>
                    <a:pt x="437" y="1013"/>
                    <a:pt x="462" y="683"/>
                    <a:pt x="619" y="526"/>
                  </a:cubicBezTo>
                  <a:cubicBezTo>
                    <a:pt x="683" y="462"/>
                    <a:pt x="769" y="429"/>
                    <a:pt x="857" y="429"/>
                  </a:cubicBezTo>
                  <a:cubicBezTo>
                    <a:pt x="862" y="429"/>
                    <a:pt x="868" y="429"/>
                    <a:pt x="873" y="429"/>
                  </a:cubicBezTo>
                  <a:cubicBezTo>
                    <a:pt x="1347" y="437"/>
                    <a:pt x="1419" y="1208"/>
                    <a:pt x="1419" y="1216"/>
                  </a:cubicBezTo>
                  <a:cubicBezTo>
                    <a:pt x="1433" y="1347"/>
                    <a:pt x="1532" y="1409"/>
                    <a:pt x="1632" y="1409"/>
                  </a:cubicBezTo>
                  <a:cubicBezTo>
                    <a:pt x="1745" y="1409"/>
                    <a:pt x="1860" y="1329"/>
                    <a:pt x="1851" y="1178"/>
                  </a:cubicBezTo>
                  <a:cubicBezTo>
                    <a:pt x="1812" y="742"/>
                    <a:pt x="1563" y="6"/>
                    <a:pt x="877" y="1"/>
                  </a:cubicBezTo>
                  <a:cubicBezTo>
                    <a:pt x="867" y="1"/>
                    <a:pt x="857" y="1"/>
                    <a:pt x="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9"/>
            <p:cNvSpPr/>
            <p:nvPr/>
          </p:nvSpPr>
          <p:spPr>
            <a:xfrm>
              <a:off x="1261703" y="8062257"/>
              <a:ext cx="116635" cy="92394"/>
            </a:xfrm>
            <a:custGeom>
              <a:rect b="b" l="l" r="r" t="t"/>
              <a:pathLst>
                <a:path extrusionOk="0" h="1456" w="1838">
                  <a:moveTo>
                    <a:pt x="982" y="0"/>
                  </a:moveTo>
                  <a:cubicBezTo>
                    <a:pt x="957" y="0"/>
                    <a:pt x="932" y="2"/>
                    <a:pt x="906" y="4"/>
                  </a:cubicBezTo>
                  <a:cubicBezTo>
                    <a:pt x="216" y="51"/>
                    <a:pt x="13" y="800"/>
                    <a:pt x="5" y="1236"/>
                  </a:cubicBezTo>
                  <a:cubicBezTo>
                    <a:pt x="0" y="1325"/>
                    <a:pt x="55" y="1409"/>
                    <a:pt x="140" y="1439"/>
                  </a:cubicBezTo>
                  <a:cubicBezTo>
                    <a:pt x="165" y="1447"/>
                    <a:pt x="187" y="1452"/>
                    <a:pt x="212" y="1456"/>
                  </a:cubicBezTo>
                  <a:cubicBezTo>
                    <a:pt x="331" y="1456"/>
                    <a:pt x="428" y="1363"/>
                    <a:pt x="432" y="1244"/>
                  </a:cubicBezTo>
                  <a:cubicBezTo>
                    <a:pt x="432" y="1240"/>
                    <a:pt x="462" y="466"/>
                    <a:pt x="936" y="432"/>
                  </a:cubicBezTo>
                  <a:cubicBezTo>
                    <a:pt x="950" y="430"/>
                    <a:pt x="964" y="429"/>
                    <a:pt x="978" y="429"/>
                  </a:cubicBezTo>
                  <a:cubicBezTo>
                    <a:pt x="1057" y="429"/>
                    <a:pt x="1133" y="458"/>
                    <a:pt x="1194" y="512"/>
                  </a:cubicBezTo>
                  <a:cubicBezTo>
                    <a:pt x="1359" y="660"/>
                    <a:pt x="1406" y="986"/>
                    <a:pt x="1410" y="1100"/>
                  </a:cubicBezTo>
                  <a:cubicBezTo>
                    <a:pt x="1418" y="1235"/>
                    <a:pt x="1519" y="1300"/>
                    <a:pt x="1621" y="1300"/>
                  </a:cubicBezTo>
                  <a:cubicBezTo>
                    <a:pt x="1728" y="1300"/>
                    <a:pt x="1835" y="1228"/>
                    <a:pt x="1837" y="1088"/>
                  </a:cubicBezTo>
                  <a:cubicBezTo>
                    <a:pt x="1837" y="1028"/>
                    <a:pt x="1812" y="495"/>
                    <a:pt x="1482" y="195"/>
                  </a:cubicBezTo>
                  <a:cubicBezTo>
                    <a:pt x="1344" y="68"/>
                    <a:pt x="1167" y="0"/>
                    <a:pt x="9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 name="Google Shape;999;p39"/>
          <p:cNvGrpSpPr/>
          <p:nvPr/>
        </p:nvGrpSpPr>
        <p:grpSpPr>
          <a:xfrm>
            <a:off x="4454990" y="7623901"/>
            <a:ext cx="691736" cy="688736"/>
            <a:chOff x="4302014" y="7331200"/>
            <a:chExt cx="1553066" cy="1546332"/>
          </a:xfrm>
        </p:grpSpPr>
        <p:sp>
          <p:nvSpPr>
            <p:cNvPr id="1000" name="Google Shape;1000;p39"/>
            <p:cNvSpPr/>
            <p:nvPr/>
          </p:nvSpPr>
          <p:spPr>
            <a:xfrm>
              <a:off x="4474746" y="7331200"/>
              <a:ext cx="1192811" cy="1546332"/>
            </a:xfrm>
            <a:custGeom>
              <a:rect b="b" l="l" r="r" t="t"/>
              <a:pathLst>
                <a:path extrusionOk="0" h="24368" w="18797">
                  <a:moveTo>
                    <a:pt x="9484" y="1"/>
                  </a:moveTo>
                  <a:cubicBezTo>
                    <a:pt x="8141" y="1"/>
                    <a:pt x="6813" y="368"/>
                    <a:pt x="5769" y="1130"/>
                  </a:cubicBezTo>
                  <a:cubicBezTo>
                    <a:pt x="4004" y="2416"/>
                    <a:pt x="3441" y="4753"/>
                    <a:pt x="3001" y="6890"/>
                  </a:cubicBezTo>
                  <a:cubicBezTo>
                    <a:pt x="2108" y="11224"/>
                    <a:pt x="1215" y="15558"/>
                    <a:pt x="326" y="19888"/>
                  </a:cubicBezTo>
                  <a:cubicBezTo>
                    <a:pt x="0" y="21454"/>
                    <a:pt x="639" y="22377"/>
                    <a:pt x="2117" y="22969"/>
                  </a:cubicBezTo>
                  <a:cubicBezTo>
                    <a:pt x="4561" y="23947"/>
                    <a:pt x="7179" y="24368"/>
                    <a:pt x="9816" y="24368"/>
                  </a:cubicBezTo>
                  <a:cubicBezTo>
                    <a:pt x="11952" y="24368"/>
                    <a:pt x="14100" y="24092"/>
                    <a:pt x="16177" y="23613"/>
                  </a:cubicBezTo>
                  <a:cubicBezTo>
                    <a:pt x="17646" y="23278"/>
                    <a:pt x="18763" y="22766"/>
                    <a:pt x="18780" y="21082"/>
                  </a:cubicBezTo>
                  <a:cubicBezTo>
                    <a:pt x="18797" y="19676"/>
                    <a:pt x="18488" y="18305"/>
                    <a:pt x="18209" y="16925"/>
                  </a:cubicBezTo>
                  <a:cubicBezTo>
                    <a:pt x="17476" y="13285"/>
                    <a:pt x="16744" y="9650"/>
                    <a:pt x="16016" y="6010"/>
                  </a:cubicBezTo>
                  <a:cubicBezTo>
                    <a:pt x="15817" y="5023"/>
                    <a:pt x="15614" y="4016"/>
                    <a:pt x="15161" y="3115"/>
                  </a:cubicBezTo>
                  <a:cubicBezTo>
                    <a:pt x="14139" y="1084"/>
                    <a:pt x="11790" y="1"/>
                    <a:pt x="948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9"/>
            <p:cNvSpPr/>
            <p:nvPr/>
          </p:nvSpPr>
          <p:spPr>
            <a:xfrm>
              <a:off x="4815007" y="8028728"/>
              <a:ext cx="508231" cy="398513"/>
            </a:xfrm>
            <a:custGeom>
              <a:rect b="b" l="l" r="r" t="t"/>
              <a:pathLst>
                <a:path extrusionOk="0" h="6280" w="8009">
                  <a:moveTo>
                    <a:pt x="4190" y="0"/>
                  </a:moveTo>
                  <a:cubicBezTo>
                    <a:pt x="3886" y="0"/>
                    <a:pt x="3583" y="121"/>
                    <a:pt x="3302" y="253"/>
                  </a:cubicBezTo>
                  <a:cubicBezTo>
                    <a:pt x="2943" y="418"/>
                    <a:pt x="2574" y="617"/>
                    <a:pt x="2342" y="943"/>
                  </a:cubicBezTo>
                  <a:cubicBezTo>
                    <a:pt x="2189" y="1155"/>
                    <a:pt x="2105" y="1409"/>
                    <a:pt x="1973" y="1633"/>
                  </a:cubicBezTo>
                  <a:cubicBezTo>
                    <a:pt x="1808" y="1908"/>
                    <a:pt x="1575" y="2133"/>
                    <a:pt x="1300" y="2289"/>
                  </a:cubicBezTo>
                  <a:cubicBezTo>
                    <a:pt x="1127" y="2386"/>
                    <a:pt x="936" y="2454"/>
                    <a:pt x="780" y="2573"/>
                  </a:cubicBezTo>
                  <a:cubicBezTo>
                    <a:pt x="1" y="3144"/>
                    <a:pt x="1106" y="4676"/>
                    <a:pt x="1529" y="5188"/>
                  </a:cubicBezTo>
                  <a:cubicBezTo>
                    <a:pt x="1779" y="5493"/>
                    <a:pt x="2066" y="5772"/>
                    <a:pt x="2413" y="5959"/>
                  </a:cubicBezTo>
                  <a:cubicBezTo>
                    <a:pt x="2722" y="6124"/>
                    <a:pt x="3074" y="6204"/>
                    <a:pt x="3425" y="6246"/>
                  </a:cubicBezTo>
                  <a:cubicBezTo>
                    <a:pt x="3609" y="6268"/>
                    <a:pt x="3795" y="6279"/>
                    <a:pt x="3980" y="6279"/>
                  </a:cubicBezTo>
                  <a:cubicBezTo>
                    <a:pt x="4736" y="6279"/>
                    <a:pt x="5493" y="6095"/>
                    <a:pt x="6121" y="5684"/>
                  </a:cubicBezTo>
                  <a:cubicBezTo>
                    <a:pt x="6498" y="5438"/>
                    <a:pt x="6820" y="5121"/>
                    <a:pt x="7116" y="4786"/>
                  </a:cubicBezTo>
                  <a:cubicBezTo>
                    <a:pt x="7505" y="4342"/>
                    <a:pt x="7861" y="3838"/>
                    <a:pt x="7971" y="3258"/>
                  </a:cubicBezTo>
                  <a:cubicBezTo>
                    <a:pt x="8000" y="3089"/>
                    <a:pt x="8009" y="2911"/>
                    <a:pt x="7945" y="2750"/>
                  </a:cubicBezTo>
                  <a:cubicBezTo>
                    <a:pt x="7878" y="2573"/>
                    <a:pt x="7725" y="2441"/>
                    <a:pt x="7569" y="2327"/>
                  </a:cubicBezTo>
                  <a:cubicBezTo>
                    <a:pt x="7006" y="1929"/>
                    <a:pt x="6316" y="1713"/>
                    <a:pt x="5816" y="1239"/>
                  </a:cubicBezTo>
                  <a:cubicBezTo>
                    <a:pt x="5359" y="808"/>
                    <a:pt x="5033" y="156"/>
                    <a:pt x="4420" y="25"/>
                  </a:cubicBezTo>
                  <a:cubicBezTo>
                    <a:pt x="4343" y="8"/>
                    <a:pt x="4267" y="0"/>
                    <a:pt x="4190"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9"/>
            <p:cNvSpPr/>
            <p:nvPr/>
          </p:nvSpPr>
          <p:spPr>
            <a:xfrm>
              <a:off x="4754595" y="8135782"/>
              <a:ext cx="206618" cy="604560"/>
            </a:xfrm>
            <a:custGeom>
              <a:rect b="b" l="l" r="r" t="t"/>
              <a:pathLst>
                <a:path extrusionOk="0" h="9527" w="3256">
                  <a:moveTo>
                    <a:pt x="1094" y="1"/>
                  </a:moveTo>
                  <a:cubicBezTo>
                    <a:pt x="904" y="1"/>
                    <a:pt x="715" y="34"/>
                    <a:pt x="542" y="115"/>
                  </a:cubicBezTo>
                  <a:cubicBezTo>
                    <a:pt x="43" y="352"/>
                    <a:pt x="1" y="801"/>
                    <a:pt x="56" y="1288"/>
                  </a:cubicBezTo>
                  <a:cubicBezTo>
                    <a:pt x="123" y="1893"/>
                    <a:pt x="195" y="2498"/>
                    <a:pt x="288" y="3099"/>
                  </a:cubicBezTo>
                  <a:cubicBezTo>
                    <a:pt x="475" y="4314"/>
                    <a:pt x="741" y="5516"/>
                    <a:pt x="1088" y="6693"/>
                  </a:cubicBezTo>
                  <a:cubicBezTo>
                    <a:pt x="1279" y="7336"/>
                    <a:pt x="1499" y="7975"/>
                    <a:pt x="1740" y="8602"/>
                  </a:cubicBezTo>
                  <a:cubicBezTo>
                    <a:pt x="1846" y="8864"/>
                    <a:pt x="1960" y="9135"/>
                    <a:pt x="2172" y="9325"/>
                  </a:cubicBezTo>
                  <a:cubicBezTo>
                    <a:pt x="2305" y="9448"/>
                    <a:pt x="2491" y="9527"/>
                    <a:pt x="2670" y="9527"/>
                  </a:cubicBezTo>
                  <a:cubicBezTo>
                    <a:pt x="2769" y="9527"/>
                    <a:pt x="2866" y="9502"/>
                    <a:pt x="2951" y="9448"/>
                  </a:cubicBezTo>
                  <a:cubicBezTo>
                    <a:pt x="3230" y="9270"/>
                    <a:pt x="3255" y="8881"/>
                    <a:pt x="3255" y="8551"/>
                  </a:cubicBezTo>
                  <a:cubicBezTo>
                    <a:pt x="3243" y="6616"/>
                    <a:pt x="3230" y="4682"/>
                    <a:pt x="3217" y="2748"/>
                  </a:cubicBezTo>
                  <a:cubicBezTo>
                    <a:pt x="3217" y="2130"/>
                    <a:pt x="3205" y="1478"/>
                    <a:pt x="2879" y="953"/>
                  </a:cubicBezTo>
                  <a:cubicBezTo>
                    <a:pt x="2604" y="509"/>
                    <a:pt x="2130" y="213"/>
                    <a:pt x="1622" y="77"/>
                  </a:cubicBezTo>
                  <a:cubicBezTo>
                    <a:pt x="1452" y="30"/>
                    <a:pt x="1272" y="1"/>
                    <a:pt x="10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9"/>
            <p:cNvSpPr/>
            <p:nvPr/>
          </p:nvSpPr>
          <p:spPr>
            <a:xfrm>
              <a:off x="5222470" y="8135782"/>
              <a:ext cx="206364" cy="604560"/>
            </a:xfrm>
            <a:custGeom>
              <a:rect b="b" l="l" r="r" t="t"/>
              <a:pathLst>
                <a:path extrusionOk="0" h="9527" w="3252">
                  <a:moveTo>
                    <a:pt x="2161" y="1"/>
                  </a:moveTo>
                  <a:cubicBezTo>
                    <a:pt x="1983" y="1"/>
                    <a:pt x="1802" y="30"/>
                    <a:pt x="1630" y="77"/>
                  </a:cubicBezTo>
                  <a:cubicBezTo>
                    <a:pt x="1127" y="213"/>
                    <a:pt x="652" y="509"/>
                    <a:pt x="377" y="953"/>
                  </a:cubicBezTo>
                  <a:cubicBezTo>
                    <a:pt x="51" y="1478"/>
                    <a:pt x="39" y="2130"/>
                    <a:pt x="35" y="2748"/>
                  </a:cubicBezTo>
                  <a:cubicBezTo>
                    <a:pt x="22" y="4682"/>
                    <a:pt x="13" y="6616"/>
                    <a:pt x="1" y="8551"/>
                  </a:cubicBezTo>
                  <a:cubicBezTo>
                    <a:pt x="1" y="8881"/>
                    <a:pt x="26" y="9270"/>
                    <a:pt x="305" y="9448"/>
                  </a:cubicBezTo>
                  <a:cubicBezTo>
                    <a:pt x="390" y="9502"/>
                    <a:pt x="486" y="9527"/>
                    <a:pt x="585" y="9527"/>
                  </a:cubicBezTo>
                  <a:cubicBezTo>
                    <a:pt x="763" y="9527"/>
                    <a:pt x="948" y="9448"/>
                    <a:pt x="1084" y="9325"/>
                  </a:cubicBezTo>
                  <a:cubicBezTo>
                    <a:pt x="1296" y="9135"/>
                    <a:pt x="1406" y="8864"/>
                    <a:pt x="1512" y="8602"/>
                  </a:cubicBezTo>
                  <a:cubicBezTo>
                    <a:pt x="1757" y="7975"/>
                    <a:pt x="1977" y="7336"/>
                    <a:pt x="2168" y="6693"/>
                  </a:cubicBezTo>
                  <a:cubicBezTo>
                    <a:pt x="2511" y="5516"/>
                    <a:pt x="2781" y="4314"/>
                    <a:pt x="2968" y="3099"/>
                  </a:cubicBezTo>
                  <a:cubicBezTo>
                    <a:pt x="3061" y="2498"/>
                    <a:pt x="3133" y="1893"/>
                    <a:pt x="3200" y="1288"/>
                  </a:cubicBezTo>
                  <a:cubicBezTo>
                    <a:pt x="3251" y="801"/>
                    <a:pt x="3213" y="352"/>
                    <a:pt x="2709" y="115"/>
                  </a:cubicBezTo>
                  <a:cubicBezTo>
                    <a:pt x="2539" y="34"/>
                    <a:pt x="2351" y="1"/>
                    <a:pt x="2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9"/>
            <p:cNvSpPr/>
            <p:nvPr/>
          </p:nvSpPr>
          <p:spPr>
            <a:xfrm>
              <a:off x="4811517" y="7492192"/>
              <a:ext cx="538881" cy="201351"/>
            </a:xfrm>
            <a:custGeom>
              <a:rect b="b" l="l" r="r" t="t"/>
              <a:pathLst>
                <a:path extrusionOk="0" h="3173" w="8492">
                  <a:moveTo>
                    <a:pt x="5975" y="1"/>
                  </a:moveTo>
                  <a:cubicBezTo>
                    <a:pt x="4804" y="1"/>
                    <a:pt x="3634" y="54"/>
                    <a:pt x="2462" y="54"/>
                  </a:cubicBezTo>
                  <a:cubicBezTo>
                    <a:pt x="2257" y="54"/>
                    <a:pt x="2052" y="52"/>
                    <a:pt x="1846" y="49"/>
                  </a:cubicBezTo>
                  <a:cubicBezTo>
                    <a:pt x="1803" y="48"/>
                    <a:pt x="1758" y="48"/>
                    <a:pt x="1714" y="48"/>
                  </a:cubicBezTo>
                  <a:cubicBezTo>
                    <a:pt x="1159" y="48"/>
                    <a:pt x="551" y="109"/>
                    <a:pt x="229" y="544"/>
                  </a:cubicBezTo>
                  <a:cubicBezTo>
                    <a:pt x="52" y="781"/>
                    <a:pt x="1" y="1090"/>
                    <a:pt x="39" y="1382"/>
                  </a:cubicBezTo>
                  <a:cubicBezTo>
                    <a:pt x="132" y="2021"/>
                    <a:pt x="644" y="2537"/>
                    <a:pt x="1233" y="2800"/>
                  </a:cubicBezTo>
                  <a:cubicBezTo>
                    <a:pt x="1817" y="3066"/>
                    <a:pt x="2477" y="3117"/>
                    <a:pt x="3120" y="3147"/>
                  </a:cubicBezTo>
                  <a:cubicBezTo>
                    <a:pt x="3442" y="3162"/>
                    <a:pt x="3766" y="3172"/>
                    <a:pt x="4090" y="3172"/>
                  </a:cubicBezTo>
                  <a:cubicBezTo>
                    <a:pt x="5018" y="3172"/>
                    <a:pt x="5945" y="3088"/>
                    <a:pt x="6824" y="2800"/>
                  </a:cubicBezTo>
                  <a:cubicBezTo>
                    <a:pt x="7285" y="2643"/>
                    <a:pt x="7742" y="2423"/>
                    <a:pt x="8051" y="2051"/>
                  </a:cubicBezTo>
                  <a:cubicBezTo>
                    <a:pt x="8360" y="1674"/>
                    <a:pt x="8491" y="1119"/>
                    <a:pt x="8254" y="692"/>
                  </a:cubicBezTo>
                  <a:cubicBezTo>
                    <a:pt x="7954" y="142"/>
                    <a:pt x="7222" y="19"/>
                    <a:pt x="6591" y="6"/>
                  </a:cubicBezTo>
                  <a:cubicBezTo>
                    <a:pt x="6386" y="2"/>
                    <a:pt x="6180" y="1"/>
                    <a:pt x="5975"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9"/>
            <p:cNvSpPr/>
            <p:nvPr/>
          </p:nvSpPr>
          <p:spPr>
            <a:xfrm>
              <a:off x="4539473" y="7606036"/>
              <a:ext cx="1087281" cy="648028"/>
            </a:xfrm>
            <a:custGeom>
              <a:rect b="b" l="l" r="r" t="t"/>
              <a:pathLst>
                <a:path extrusionOk="0" h="10212" w="17134">
                  <a:moveTo>
                    <a:pt x="8566" y="0"/>
                  </a:moveTo>
                  <a:cubicBezTo>
                    <a:pt x="7195" y="0"/>
                    <a:pt x="5822" y="273"/>
                    <a:pt x="4601" y="819"/>
                  </a:cubicBezTo>
                  <a:cubicBezTo>
                    <a:pt x="2819" y="1619"/>
                    <a:pt x="1033" y="2830"/>
                    <a:pt x="441" y="4692"/>
                  </a:cubicBezTo>
                  <a:cubicBezTo>
                    <a:pt x="0" y="6072"/>
                    <a:pt x="331" y="7672"/>
                    <a:pt x="1279" y="8764"/>
                  </a:cubicBezTo>
                  <a:cubicBezTo>
                    <a:pt x="2078" y="9680"/>
                    <a:pt x="3291" y="10212"/>
                    <a:pt x="4501" y="10212"/>
                  </a:cubicBezTo>
                  <a:cubicBezTo>
                    <a:pt x="4733" y="10212"/>
                    <a:pt x="4965" y="10192"/>
                    <a:pt x="5194" y="10152"/>
                  </a:cubicBezTo>
                  <a:cubicBezTo>
                    <a:pt x="6806" y="9869"/>
                    <a:pt x="8046" y="8717"/>
                    <a:pt x="8563" y="7270"/>
                  </a:cubicBezTo>
                  <a:cubicBezTo>
                    <a:pt x="9083" y="8717"/>
                    <a:pt x="10323" y="9869"/>
                    <a:pt x="11932" y="10152"/>
                  </a:cubicBezTo>
                  <a:cubicBezTo>
                    <a:pt x="12162" y="10192"/>
                    <a:pt x="12395" y="10212"/>
                    <a:pt x="12628" y="10212"/>
                  </a:cubicBezTo>
                  <a:cubicBezTo>
                    <a:pt x="13841" y="10212"/>
                    <a:pt x="15048" y="9680"/>
                    <a:pt x="15847" y="8764"/>
                  </a:cubicBezTo>
                  <a:cubicBezTo>
                    <a:pt x="16799" y="7672"/>
                    <a:pt x="17134" y="6072"/>
                    <a:pt x="16693" y="4692"/>
                  </a:cubicBezTo>
                  <a:cubicBezTo>
                    <a:pt x="16097" y="2834"/>
                    <a:pt x="14311" y="1619"/>
                    <a:pt x="12529" y="819"/>
                  </a:cubicBezTo>
                  <a:cubicBezTo>
                    <a:pt x="11310" y="273"/>
                    <a:pt x="9938" y="0"/>
                    <a:pt x="85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9"/>
            <p:cNvSpPr/>
            <p:nvPr/>
          </p:nvSpPr>
          <p:spPr>
            <a:xfrm>
              <a:off x="4960326" y="7698367"/>
              <a:ext cx="241773" cy="140749"/>
            </a:xfrm>
            <a:custGeom>
              <a:rect b="b" l="l" r="r" t="t"/>
              <a:pathLst>
                <a:path extrusionOk="0" h="2218" w="3810">
                  <a:moveTo>
                    <a:pt x="2208" y="0"/>
                  </a:moveTo>
                  <a:cubicBezTo>
                    <a:pt x="1530" y="0"/>
                    <a:pt x="640" y="61"/>
                    <a:pt x="246" y="313"/>
                  </a:cubicBezTo>
                  <a:cubicBezTo>
                    <a:pt x="81" y="414"/>
                    <a:pt x="1" y="550"/>
                    <a:pt x="56" y="727"/>
                  </a:cubicBezTo>
                  <a:cubicBezTo>
                    <a:pt x="115" y="905"/>
                    <a:pt x="204" y="1070"/>
                    <a:pt x="327" y="1214"/>
                  </a:cubicBezTo>
                  <a:cubicBezTo>
                    <a:pt x="551" y="1489"/>
                    <a:pt x="864" y="1709"/>
                    <a:pt x="1165" y="1912"/>
                  </a:cubicBezTo>
                  <a:lnTo>
                    <a:pt x="1199" y="1934"/>
                  </a:lnTo>
                  <a:cubicBezTo>
                    <a:pt x="1402" y="2069"/>
                    <a:pt x="1622" y="2204"/>
                    <a:pt x="1867" y="2217"/>
                  </a:cubicBezTo>
                  <a:cubicBezTo>
                    <a:pt x="1879" y="2218"/>
                    <a:pt x="1891" y="2218"/>
                    <a:pt x="1902" y="2218"/>
                  </a:cubicBezTo>
                  <a:cubicBezTo>
                    <a:pt x="2156" y="2218"/>
                    <a:pt x="2398" y="2088"/>
                    <a:pt x="2612" y="1955"/>
                  </a:cubicBezTo>
                  <a:lnTo>
                    <a:pt x="2667" y="1921"/>
                  </a:lnTo>
                  <a:cubicBezTo>
                    <a:pt x="2908" y="1760"/>
                    <a:pt x="3315" y="1426"/>
                    <a:pt x="3543" y="1074"/>
                  </a:cubicBezTo>
                  <a:cubicBezTo>
                    <a:pt x="3772" y="723"/>
                    <a:pt x="3810" y="363"/>
                    <a:pt x="3349" y="122"/>
                  </a:cubicBezTo>
                  <a:cubicBezTo>
                    <a:pt x="3243" y="71"/>
                    <a:pt x="3129" y="42"/>
                    <a:pt x="3014" y="33"/>
                  </a:cubicBezTo>
                  <a:cubicBezTo>
                    <a:pt x="2886" y="18"/>
                    <a:pt x="2578" y="0"/>
                    <a:pt x="22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9"/>
            <p:cNvSpPr/>
            <p:nvPr/>
          </p:nvSpPr>
          <p:spPr>
            <a:xfrm>
              <a:off x="5133312" y="7522081"/>
              <a:ext cx="123425" cy="93600"/>
            </a:xfrm>
            <a:custGeom>
              <a:rect b="b" l="l" r="r" t="t"/>
              <a:pathLst>
                <a:path extrusionOk="0" h="1475" w="1945">
                  <a:moveTo>
                    <a:pt x="885" y="0"/>
                  </a:moveTo>
                  <a:cubicBezTo>
                    <a:pt x="675" y="0"/>
                    <a:pt x="472" y="84"/>
                    <a:pt x="326" y="234"/>
                  </a:cubicBezTo>
                  <a:cubicBezTo>
                    <a:pt x="0" y="564"/>
                    <a:pt x="9" y="1122"/>
                    <a:pt x="9" y="1186"/>
                  </a:cubicBezTo>
                  <a:cubicBezTo>
                    <a:pt x="9" y="1275"/>
                    <a:pt x="68" y="1355"/>
                    <a:pt x="153" y="1389"/>
                  </a:cubicBezTo>
                  <a:lnTo>
                    <a:pt x="149" y="1389"/>
                  </a:lnTo>
                  <a:cubicBezTo>
                    <a:pt x="176" y="1400"/>
                    <a:pt x="205" y="1405"/>
                    <a:pt x="232" y="1405"/>
                  </a:cubicBezTo>
                  <a:cubicBezTo>
                    <a:pt x="353" y="1405"/>
                    <a:pt x="458" y="1305"/>
                    <a:pt x="458" y="1173"/>
                  </a:cubicBezTo>
                  <a:cubicBezTo>
                    <a:pt x="453" y="1055"/>
                    <a:pt x="483" y="712"/>
                    <a:pt x="644" y="547"/>
                  </a:cubicBezTo>
                  <a:cubicBezTo>
                    <a:pt x="709" y="485"/>
                    <a:pt x="795" y="448"/>
                    <a:pt x="883" y="448"/>
                  </a:cubicBezTo>
                  <a:cubicBezTo>
                    <a:pt x="892" y="448"/>
                    <a:pt x="901" y="449"/>
                    <a:pt x="910" y="449"/>
                  </a:cubicBezTo>
                  <a:cubicBezTo>
                    <a:pt x="1406" y="458"/>
                    <a:pt x="1482" y="1262"/>
                    <a:pt x="1482" y="1271"/>
                  </a:cubicBezTo>
                  <a:cubicBezTo>
                    <a:pt x="1494" y="1409"/>
                    <a:pt x="1598" y="1475"/>
                    <a:pt x="1704" y="1475"/>
                  </a:cubicBezTo>
                  <a:cubicBezTo>
                    <a:pt x="1823" y="1475"/>
                    <a:pt x="1944" y="1390"/>
                    <a:pt x="1931" y="1232"/>
                  </a:cubicBezTo>
                  <a:cubicBezTo>
                    <a:pt x="1892" y="775"/>
                    <a:pt x="1634" y="5"/>
                    <a:pt x="915" y="1"/>
                  </a:cubicBezTo>
                  <a:cubicBezTo>
                    <a:pt x="905" y="0"/>
                    <a:pt x="895" y="0"/>
                    <a:pt x="8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9"/>
            <p:cNvSpPr/>
            <p:nvPr/>
          </p:nvSpPr>
          <p:spPr>
            <a:xfrm>
              <a:off x="4903150" y="7520241"/>
              <a:ext cx="121965" cy="96709"/>
            </a:xfrm>
            <a:custGeom>
              <a:rect b="b" l="l" r="r" t="t"/>
              <a:pathLst>
                <a:path extrusionOk="0" h="1524" w="1922">
                  <a:moveTo>
                    <a:pt x="1020" y="1"/>
                  </a:moveTo>
                  <a:cubicBezTo>
                    <a:pt x="995" y="1"/>
                    <a:pt x="969" y="2"/>
                    <a:pt x="944" y="4"/>
                  </a:cubicBezTo>
                  <a:cubicBezTo>
                    <a:pt x="229" y="55"/>
                    <a:pt x="13" y="838"/>
                    <a:pt x="0" y="1291"/>
                  </a:cubicBezTo>
                  <a:cubicBezTo>
                    <a:pt x="0" y="1388"/>
                    <a:pt x="55" y="1473"/>
                    <a:pt x="148" y="1507"/>
                  </a:cubicBezTo>
                  <a:cubicBezTo>
                    <a:pt x="170" y="1515"/>
                    <a:pt x="195" y="1520"/>
                    <a:pt x="216" y="1524"/>
                  </a:cubicBezTo>
                  <a:cubicBezTo>
                    <a:pt x="343" y="1524"/>
                    <a:pt x="445" y="1427"/>
                    <a:pt x="449" y="1304"/>
                  </a:cubicBezTo>
                  <a:cubicBezTo>
                    <a:pt x="449" y="1295"/>
                    <a:pt x="483" y="487"/>
                    <a:pt x="974" y="453"/>
                  </a:cubicBezTo>
                  <a:cubicBezTo>
                    <a:pt x="988" y="451"/>
                    <a:pt x="1003" y="450"/>
                    <a:pt x="1018" y="450"/>
                  </a:cubicBezTo>
                  <a:cubicBezTo>
                    <a:pt x="1100" y="450"/>
                    <a:pt x="1180" y="480"/>
                    <a:pt x="1245" y="538"/>
                  </a:cubicBezTo>
                  <a:cubicBezTo>
                    <a:pt x="1418" y="694"/>
                    <a:pt x="1465" y="1033"/>
                    <a:pt x="1469" y="1151"/>
                  </a:cubicBezTo>
                  <a:cubicBezTo>
                    <a:pt x="1473" y="1299"/>
                    <a:pt x="1583" y="1371"/>
                    <a:pt x="1692" y="1371"/>
                  </a:cubicBezTo>
                  <a:cubicBezTo>
                    <a:pt x="1807" y="1371"/>
                    <a:pt x="1922" y="1292"/>
                    <a:pt x="1918" y="1139"/>
                  </a:cubicBezTo>
                  <a:cubicBezTo>
                    <a:pt x="1918" y="1075"/>
                    <a:pt x="1892" y="517"/>
                    <a:pt x="1549" y="203"/>
                  </a:cubicBezTo>
                  <a:cubicBezTo>
                    <a:pt x="1403" y="72"/>
                    <a:pt x="1214" y="1"/>
                    <a:pt x="10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9"/>
            <p:cNvSpPr/>
            <p:nvPr/>
          </p:nvSpPr>
          <p:spPr>
            <a:xfrm>
              <a:off x="4574629" y="8443108"/>
              <a:ext cx="224322" cy="246723"/>
            </a:xfrm>
            <a:custGeom>
              <a:rect b="b" l="l" r="r" t="t"/>
              <a:pathLst>
                <a:path extrusionOk="0" h="3888" w="3535">
                  <a:moveTo>
                    <a:pt x="1547" y="1"/>
                  </a:moveTo>
                  <a:cubicBezTo>
                    <a:pt x="1474" y="1"/>
                    <a:pt x="1401" y="6"/>
                    <a:pt x="1330" y="17"/>
                  </a:cubicBezTo>
                  <a:cubicBezTo>
                    <a:pt x="416" y="161"/>
                    <a:pt x="1" y="1338"/>
                    <a:pt x="85" y="2146"/>
                  </a:cubicBezTo>
                  <a:cubicBezTo>
                    <a:pt x="170" y="2921"/>
                    <a:pt x="733" y="3640"/>
                    <a:pt x="1486" y="3839"/>
                  </a:cubicBezTo>
                  <a:cubicBezTo>
                    <a:pt x="1614" y="3872"/>
                    <a:pt x="1746" y="3888"/>
                    <a:pt x="1878" y="3888"/>
                  </a:cubicBezTo>
                  <a:cubicBezTo>
                    <a:pt x="2523" y="3888"/>
                    <a:pt x="3173" y="3508"/>
                    <a:pt x="3408" y="2904"/>
                  </a:cubicBezTo>
                  <a:cubicBezTo>
                    <a:pt x="3514" y="2637"/>
                    <a:pt x="3535" y="2345"/>
                    <a:pt x="3531" y="2057"/>
                  </a:cubicBezTo>
                  <a:cubicBezTo>
                    <a:pt x="3535" y="1807"/>
                    <a:pt x="3501" y="1558"/>
                    <a:pt x="3429" y="1316"/>
                  </a:cubicBezTo>
                  <a:cubicBezTo>
                    <a:pt x="3205" y="597"/>
                    <a:pt x="2330" y="1"/>
                    <a:pt x="1547"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9"/>
            <p:cNvSpPr/>
            <p:nvPr/>
          </p:nvSpPr>
          <p:spPr>
            <a:xfrm>
              <a:off x="4610102" y="8300708"/>
              <a:ext cx="126280" cy="108322"/>
            </a:xfrm>
            <a:custGeom>
              <a:rect b="b" l="l" r="r" t="t"/>
              <a:pathLst>
                <a:path extrusionOk="0" h="1707" w="1990">
                  <a:moveTo>
                    <a:pt x="1213" y="1"/>
                  </a:moveTo>
                  <a:cubicBezTo>
                    <a:pt x="1143" y="1"/>
                    <a:pt x="1071" y="11"/>
                    <a:pt x="999" y="30"/>
                  </a:cubicBezTo>
                  <a:cubicBezTo>
                    <a:pt x="479" y="174"/>
                    <a:pt x="1" y="792"/>
                    <a:pt x="297" y="1330"/>
                  </a:cubicBezTo>
                  <a:cubicBezTo>
                    <a:pt x="381" y="1470"/>
                    <a:pt x="508" y="1575"/>
                    <a:pt x="661" y="1635"/>
                  </a:cubicBezTo>
                  <a:cubicBezTo>
                    <a:pt x="777" y="1683"/>
                    <a:pt x="900" y="1706"/>
                    <a:pt x="1022" y="1706"/>
                  </a:cubicBezTo>
                  <a:cubicBezTo>
                    <a:pt x="1201" y="1706"/>
                    <a:pt x="1379" y="1655"/>
                    <a:pt x="1533" y="1554"/>
                  </a:cubicBezTo>
                  <a:cubicBezTo>
                    <a:pt x="1854" y="1326"/>
                    <a:pt x="1990" y="911"/>
                    <a:pt x="1871" y="534"/>
                  </a:cubicBezTo>
                  <a:cubicBezTo>
                    <a:pt x="1737" y="152"/>
                    <a:pt x="1484" y="1"/>
                    <a:pt x="1213"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9"/>
            <p:cNvSpPr/>
            <p:nvPr/>
          </p:nvSpPr>
          <p:spPr>
            <a:xfrm>
              <a:off x="5437973" y="8309466"/>
              <a:ext cx="139353" cy="151727"/>
            </a:xfrm>
            <a:custGeom>
              <a:rect b="b" l="l" r="r" t="t"/>
              <a:pathLst>
                <a:path extrusionOk="0" h="2391" w="2196">
                  <a:moveTo>
                    <a:pt x="1143" y="0"/>
                  </a:moveTo>
                  <a:cubicBezTo>
                    <a:pt x="461" y="0"/>
                    <a:pt x="1" y="780"/>
                    <a:pt x="25" y="1399"/>
                  </a:cubicBezTo>
                  <a:cubicBezTo>
                    <a:pt x="25" y="1585"/>
                    <a:pt x="80" y="1763"/>
                    <a:pt x="190" y="1911"/>
                  </a:cubicBezTo>
                  <a:cubicBezTo>
                    <a:pt x="304" y="2064"/>
                    <a:pt x="482" y="2153"/>
                    <a:pt x="655" y="2229"/>
                  </a:cubicBezTo>
                  <a:cubicBezTo>
                    <a:pt x="854" y="2314"/>
                    <a:pt x="1074" y="2391"/>
                    <a:pt x="1285" y="2391"/>
                  </a:cubicBezTo>
                  <a:cubicBezTo>
                    <a:pt x="1380" y="2391"/>
                    <a:pt x="1472" y="2375"/>
                    <a:pt x="1561" y="2339"/>
                  </a:cubicBezTo>
                  <a:cubicBezTo>
                    <a:pt x="1836" y="2229"/>
                    <a:pt x="2005" y="1949"/>
                    <a:pt x="2090" y="1666"/>
                  </a:cubicBezTo>
                  <a:cubicBezTo>
                    <a:pt x="2187" y="1332"/>
                    <a:pt x="2196" y="959"/>
                    <a:pt x="2056" y="642"/>
                  </a:cubicBezTo>
                  <a:cubicBezTo>
                    <a:pt x="1916" y="320"/>
                    <a:pt x="1624" y="58"/>
                    <a:pt x="1282" y="11"/>
                  </a:cubicBezTo>
                  <a:cubicBezTo>
                    <a:pt x="1235" y="4"/>
                    <a:pt x="1189" y="0"/>
                    <a:pt x="1143"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9"/>
            <p:cNvSpPr/>
            <p:nvPr/>
          </p:nvSpPr>
          <p:spPr>
            <a:xfrm>
              <a:off x="5108056" y="7384187"/>
              <a:ext cx="91125" cy="78053"/>
            </a:xfrm>
            <a:custGeom>
              <a:rect b="b" l="l" r="r" t="t"/>
              <a:pathLst>
                <a:path extrusionOk="0" h="1230" w="1436">
                  <a:moveTo>
                    <a:pt x="556" y="1"/>
                  </a:moveTo>
                  <a:cubicBezTo>
                    <a:pt x="380" y="1"/>
                    <a:pt x="201" y="105"/>
                    <a:pt x="119" y="265"/>
                  </a:cubicBezTo>
                  <a:cubicBezTo>
                    <a:pt x="1" y="485"/>
                    <a:pt x="64" y="777"/>
                    <a:pt x="238" y="959"/>
                  </a:cubicBezTo>
                  <a:cubicBezTo>
                    <a:pt x="411" y="1145"/>
                    <a:pt x="669" y="1230"/>
                    <a:pt x="919" y="1230"/>
                  </a:cubicBezTo>
                  <a:cubicBezTo>
                    <a:pt x="1110" y="1230"/>
                    <a:pt x="1330" y="1162"/>
                    <a:pt x="1402" y="984"/>
                  </a:cubicBezTo>
                  <a:cubicBezTo>
                    <a:pt x="1427" y="913"/>
                    <a:pt x="1435" y="836"/>
                    <a:pt x="1423" y="764"/>
                  </a:cubicBezTo>
                  <a:cubicBezTo>
                    <a:pt x="1380" y="443"/>
                    <a:pt x="1143" y="180"/>
                    <a:pt x="826" y="100"/>
                  </a:cubicBezTo>
                  <a:lnTo>
                    <a:pt x="758" y="53"/>
                  </a:lnTo>
                  <a:cubicBezTo>
                    <a:pt x="695" y="17"/>
                    <a:pt x="626" y="1"/>
                    <a:pt x="556"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9"/>
            <p:cNvSpPr/>
            <p:nvPr/>
          </p:nvSpPr>
          <p:spPr>
            <a:xfrm>
              <a:off x="4539473" y="7606036"/>
              <a:ext cx="1087281" cy="648028"/>
            </a:xfrm>
            <a:custGeom>
              <a:rect b="b" l="l" r="r" t="t"/>
              <a:pathLst>
                <a:path extrusionOk="0" h="10212" w="17134">
                  <a:moveTo>
                    <a:pt x="8566" y="0"/>
                  </a:moveTo>
                  <a:cubicBezTo>
                    <a:pt x="7195" y="0"/>
                    <a:pt x="5822" y="273"/>
                    <a:pt x="4601" y="819"/>
                  </a:cubicBezTo>
                  <a:cubicBezTo>
                    <a:pt x="2819" y="1619"/>
                    <a:pt x="1033" y="2830"/>
                    <a:pt x="441" y="4692"/>
                  </a:cubicBezTo>
                  <a:cubicBezTo>
                    <a:pt x="0" y="6072"/>
                    <a:pt x="331" y="7672"/>
                    <a:pt x="1279" y="8764"/>
                  </a:cubicBezTo>
                  <a:cubicBezTo>
                    <a:pt x="2078" y="9680"/>
                    <a:pt x="3291" y="10212"/>
                    <a:pt x="4501" y="10212"/>
                  </a:cubicBezTo>
                  <a:cubicBezTo>
                    <a:pt x="4733" y="10212"/>
                    <a:pt x="4965" y="10192"/>
                    <a:pt x="5194" y="10152"/>
                  </a:cubicBezTo>
                  <a:cubicBezTo>
                    <a:pt x="6806" y="9869"/>
                    <a:pt x="8046" y="8717"/>
                    <a:pt x="8563" y="7270"/>
                  </a:cubicBezTo>
                  <a:cubicBezTo>
                    <a:pt x="9083" y="8717"/>
                    <a:pt x="10323" y="9869"/>
                    <a:pt x="11932" y="10152"/>
                  </a:cubicBezTo>
                  <a:cubicBezTo>
                    <a:pt x="12162" y="10192"/>
                    <a:pt x="12395" y="10212"/>
                    <a:pt x="12628" y="10212"/>
                  </a:cubicBezTo>
                  <a:cubicBezTo>
                    <a:pt x="13841" y="10212"/>
                    <a:pt x="15048" y="9680"/>
                    <a:pt x="15847" y="8764"/>
                  </a:cubicBezTo>
                  <a:cubicBezTo>
                    <a:pt x="16799" y="7672"/>
                    <a:pt x="17134" y="6072"/>
                    <a:pt x="16693" y="4692"/>
                  </a:cubicBezTo>
                  <a:cubicBezTo>
                    <a:pt x="16097" y="2834"/>
                    <a:pt x="14311" y="1619"/>
                    <a:pt x="12529" y="819"/>
                  </a:cubicBezTo>
                  <a:cubicBezTo>
                    <a:pt x="11310" y="273"/>
                    <a:pt x="9938" y="0"/>
                    <a:pt x="8566"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4" name="Google Shape;1014;p39"/>
            <p:cNvGrpSpPr/>
            <p:nvPr/>
          </p:nvGrpSpPr>
          <p:grpSpPr>
            <a:xfrm>
              <a:off x="4302014" y="7792221"/>
              <a:ext cx="1553066" cy="332011"/>
              <a:chOff x="4302014" y="7792221"/>
              <a:chExt cx="1553066" cy="332011"/>
            </a:xfrm>
          </p:grpSpPr>
          <p:sp>
            <p:nvSpPr>
              <p:cNvPr id="1015" name="Google Shape;1015;p39"/>
              <p:cNvSpPr/>
              <p:nvPr/>
            </p:nvSpPr>
            <p:spPr>
              <a:xfrm>
                <a:off x="4899597" y="8026571"/>
                <a:ext cx="80908" cy="63077"/>
              </a:xfrm>
              <a:custGeom>
                <a:rect b="b" l="l" r="r" t="t"/>
                <a:pathLst>
                  <a:path extrusionOk="0" h="994" w="1275">
                    <a:moveTo>
                      <a:pt x="668" y="1"/>
                    </a:moveTo>
                    <a:cubicBezTo>
                      <a:pt x="639" y="1"/>
                      <a:pt x="609" y="3"/>
                      <a:pt x="577" y="8"/>
                    </a:cubicBezTo>
                    <a:cubicBezTo>
                      <a:pt x="0" y="98"/>
                      <a:pt x="24" y="993"/>
                      <a:pt x="599" y="993"/>
                    </a:cubicBezTo>
                    <a:cubicBezTo>
                      <a:pt x="619" y="993"/>
                      <a:pt x="640" y="992"/>
                      <a:pt x="661" y="990"/>
                    </a:cubicBezTo>
                    <a:cubicBezTo>
                      <a:pt x="1274" y="921"/>
                      <a:pt x="1250" y="1"/>
                      <a:pt x="6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9"/>
              <p:cNvSpPr/>
              <p:nvPr/>
            </p:nvSpPr>
            <p:spPr>
              <a:xfrm>
                <a:off x="4817990" y="8069659"/>
                <a:ext cx="51083" cy="39788"/>
              </a:xfrm>
              <a:custGeom>
                <a:rect b="b" l="l" r="r" t="t"/>
                <a:pathLst>
                  <a:path extrusionOk="0" h="627" w="805">
                    <a:moveTo>
                      <a:pt x="432" y="1"/>
                    </a:moveTo>
                    <a:cubicBezTo>
                      <a:pt x="412" y="1"/>
                      <a:pt x="391" y="2"/>
                      <a:pt x="369" y="6"/>
                    </a:cubicBezTo>
                    <a:cubicBezTo>
                      <a:pt x="1" y="59"/>
                      <a:pt x="16" y="626"/>
                      <a:pt x="380" y="626"/>
                    </a:cubicBezTo>
                    <a:cubicBezTo>
                      <a:pt x="393" y="626"/>
                      <a:pt x="406" y="626"/>
                      <a:pt x="420" y="624"/>
                    </a:cubicBezTo>
                    <a:cubicBezTo>
                      <a:pt x="804" y="584"/>
                      <a:pt x="794" y="1"/>
                      <a:pt x="4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9"/>
              <p:cNvSpPr/>
              <p:nvPr/>
            </p:nvSpPr>
            <p:spPr>
              <a:xfrm>
                <a:off x="4735622" y="8084444"/>
                <a:ext cx="50766" cy="39788"/>
              </a:xfrm>
              <a:custGeom>
                <a:rect b="b" l="l" r="r" t="t"/>
                <a:pathLst>
                  <a:path extrusionOk="0" h="627" w="800">
                    <a:moveTo>
                      <a:pt x="424" y="1"/>
                    </a:moveTo>
                    <a:cubicBezTo>
                      <a:pt x="404" y="1"/>
                      <a:pt x="384" y="3"/>
                      <a:pt x="363" y="6"/>
                    </a:cubicBezTo>
                    <a:cubicBezTo>
                      <a:pt x="0" y="63"/>
                      <a:pt x="10" y="626"/>
                      <a:pt x="371" y="626"/>
                    </a:cubicBezTo>
                    <a:cubicBezTo>
                      <a:pt x="385" y="626"/>
                      <a:pt x="399" y="626"/>
                      <a:pt x="414" y="624"/>
                    </a:cubicBezTo>
                    <a:cubicBezTo>
                      <a:pt x="800" y="584"/>
                      <a:pt x="789" y="1"/>
                      <a:pt x="4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9"/>
              <p:cNvSpPr/>
              <p:nvPr/>
            </p:nvSpPr>
            <p:spPr>
              <a:xfrm>
                <a:off x="4898835" y="7928465"/>
                <a:ext cx="87698" cy="62188"/>
              </a:xfrm>
              <a:custGeom>
                <a:rect b="b" l="l" r="r" t="t"/>
                <a:pathLst>
                  <a:path extrusionOk="0" h="980" w="1382">
                    <a:moveTo>
                      <a:pt x="708" y="0"/>
                    </a:moveTo>
                    <a:cubicBezTo>
                      <a:pt x="117" y="0"/>
                      <a:pt x="0" y="936"/>
                      <a:pt x="631" y="978"/>
                    </a:cubicBezTo>
                    <a:cubicBezTo>
                      <a:pt x="646" y="979"/>
                      <a:pt x="660" y="980"/>
                      <a:pt x="674" y="980"/>
                    </a:cubicBezTo>
                    <a:cubicBezTo>
                      <a:pt x="1280" y="980"/>
                      <a:pt x="1382" y="13"/>
                      <a:pt x="720" y="1"/>
                    </a:cubicBezTo>
                    <a:cubicBezTo>
                      <a:pt x="716" y="1"/>
                      <a:pt x="712" y="0"/>
                      <a:pt x="7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9"/>
              <p:cNvSpPr/>
              <p:nvPr/>
            </p:nvSpPr>
            <p:spPr>
              <a:xfrm>
                <a:off x="4814436" y="7953721"/>
                <a:ext cx="55652" cy="39344"/>
              </a:xfrm>
              <a:custGeom>
                <a:rect b="b" l="l" r="r" t="t"/>
                <a:pathLst>
                  <a:path extrusionOk="0" h="620" w="877">
                    <a:moveTo>
                      <a:pt x="447" y="0"/>
                    </a:moveTo>
                    <a:cubicBezTo>
                      <a:pt x="77" y="0"/>
                      <a:pt x="0" y="593"/>
                      <a:pt x="404" y="618"/>
                    </a:cubicBezTo>
                    <a:cubicBezTo>
                      <a:pt x="413" y="619"/>
                      <a:pt x="422" y="619"/>
                      <a:pt x="431" y="619"/>
                    </a:cubicBezTo>
                    <a:cubicBezTo>
                      <a:pt x="813" y="619"/>
                      <a:pt x="876" y="9"/>
                      <a:pt x="454" y="0"/>
                    </a:cubicBezTo>
                    <a:cubicBezTo>
                      <a:pt x="452" y="0"/>
                      <a:pt x="449" y="0"/>
                      <a:pt x="4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9"/>
              <p:cNvSpPr/>
              <p:nvPr/>
            </p:nvSpPr>
            <p:spPr>
              <a:xfrm>
                <a:off x="4682698" y="7961526"/>
                <a:ext cx="33188" cy="23733"/>
              </a:xfrm>
              <a:custGeom>
                <a:rect b="b" l="l" r="r" t="t"/>
                <a:pathLst>
                  <a:path extrusionOk="0" h="374" w="523">
                    <a:moveTo>
                      <a:pt x="266" y="0"/>
                    </a:moveTo>
                    <a:cubicBezTo>
                      <a:pt x="45" y="0"/>
                      <a:pt x="1" y="356"/>
                      <a:pt x="241" y="373"/>
                    </a:cubicBezTo>
                    <a:cubicBezTo>
                      <a:pt x="246" y="373"/>
                      <a:pt x="251" y="373"/>
                      <a:pt x="256" y="373"/>
                    </a:cubicBezTo>
                    <a:cubicBezTo>
                      <a:pt x="484" y="373"/>
                      <a:pt x="523" y="8"/>
                      <a:pt x="270" y="0"/>
                    </a:cubicBezTo>
                    <a:cubicBezTo>
                      <a:pt x="269" y="0"/>
                      <a:pt x="268" y="0"/>
                      <a:pt x="26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9"/>
              <p:cNvSpPr/>
              <p:nvPr/>
            </p:nvSpPr>
            <p:spPr>
              <a:xfrm>
                <a:off x="4669562" y="8082921"/>
                <a:ext cx="33442" cy="23733"/>
              </a:xfrm>
              <a:custGeom>
                <a:rect b="b" l="l" r="r" t="t"/>
                <a:pathLst>
                  <a:path extrusionOk="0" h="374" w="527">
                    <a:moveTo>
                      <a:pt x="270" y="0"/>
                    </a:moveTo>
                    <a:cubicBezTo>
                      <a:pt x="45" y="0"/>
                      <a:pt x="0" y="356"/>
                      <a:pt x="240" y="373"/>
                    </a:cubicBezTo>
                    <a:cubicBezTo>
                      <a:pt x="246" y="373"/>
                      <a:pt x="251" y="373"/>
                      <a:pt x="256" y="373"/>
                    </a:cubicBezTo>
                    <a:cubicBezTo>
                      <a:pt x="488" y="373"/>
                      <a:pt x="527" y="9"/>
                      <a:pt x="274" y="0"/>
                    </a:cubicBezTo>
                    <a:cubicBezTo>
                      <a:pt x="273" y="0"/>
                      <a:pt x="271" y="0"/>
                      <a:pt x="2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9"/>
              <p:cNvSpPr/>
              <p:nvPr/>
            </p:nvSpPr>
            <p:spPr>
              <a:xfrm>
                <a:off x="4730608" y="7953721"/>
                <a:ext cx="55462" cy="39597"/>
              </a:xfrm>
              <a:custGeom>
                <a:rect b="b" l="l" r="r" t="t"/>
                <a:pathLst>
                  <a:path extrusionOk="0" h="624" w="874">
                    <a:moveTo>
                      <a:pt x="447" y="0"/>
                    </a:moveTo>
                    <a:cubicBezTo>
                      <a:pt x="73" y="0"/>
                      <a:pt x="1" y="593"/>
                      <a:pt x="400" y="623"/>
                    </a:cubicBezTo>
                    <a:cubicBezTo>
                      <a:pt x="408" y="623"/>
                      <a:pt x="416" y="623"/>
                      <a:pt x="423" y="623"/>
                    </a:cubicBezTo>
                    <a:cubicBezTo>
                      <a:pt x="809" y="623"/>
                      <a:pt x="874" y="13"/>
                      <a:pt x="455" y="0"/>
                    </a:cubicBezTo>
                    <a:cubicBezTo>
                      <a:pt x="452" y="0"/>
                      <a:pt x="450" y="0"/>
                      <a:pt x="44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9"/>
              <p:cNvSpPr/>
              <p:nvPr/>
            </p:nvSpPr>
            <p:spPr>
              <a:xfrm>
                <a:off x="5176908" y="8026571"/>
                <a:ext cx="80591" cy="63077"/>
              </a:xfrm>
              <a:custGeom>
                <a:rect b="b" l="l" r="r" t="t"/>
                <a:pathLst>
                  <a:path extrusionOk="0" h="994" w="1270">
                    <a:moveTo>
                      <a:pt x="602" y="1"/>
                    </a:moveTo>
                    <a:cubicBezTo>
                      <a:pt x="21" y="1"/>
                      <a:pt x="0" y="921"/>
                      <a:pt x="609" y="990"/>
                    </a:cubicBezTo>
                    <a:cubicBezTo>
                      <a:pt x="630" y="992"/>
                      <a:pt x="651" y="993"/>
                      <a:pt x="672" y="993"/>
                    </a:cubicBezTo>
                    <a:cubicBezTo>
                      <a:pt x="1246" y="993"/>
                      <a:pt x="1270" y="98"/>
                      <a:pt x="693" y="8"/>
                    </a:cubicBezTo>
                    <a:cubicBezTo>
                      <a:pt x="661" y="3"/>
                      <a:pt x="631" y="1"/>
                      <a:pt x="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9"/>
              <p:cNvSpPr/>
              <p:nvPr/>
            </p:nvSpPr>
            <p:spPr>
              <a:xfrm>
                <a:off x="5288022" y="8069659"/>
                <a:ext cx="51083" cy="39788"/>
              </a:xfrm>
              <a:custGeom>
                <a:rect b="b" l="l" r="r" t="t"/>
                <a:pathLst>
                  <a:path extrusionOk="0" h="627" w="805">
                    <a:moveTo>
                      <a:pt x="377" y="1"/>
                    </a:moveTo>
                    <a:cubicBezTo>
                      <a:pt x="15" y="1"/>
                      <a:pt x="1" y="584"/>
                      <a:pt x="386" y="624"/>
                    </a:cubicBezTo>
                    <a:cubicBezTo>
                      <a:pt x="399" y="626"/>
                      <a:pt x="412" y="626"/>
                      <a:pt x="425" y="626"/>
                    </a:cubicBezTo>
                    <a:cubicBezTo>
                      <a:pt x="789" y="626"/>
                      <a:pt x="805" y="59"/>
                      <a:pt x="441" y="6"/>
                    </a:cubicBezTo>
                    <a:cubicBezTo>
                      <a:pt x="418" y="2"/>
                      <a:pt x="397" y="1"/>
                      <a:pt x="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9"/>
              <p:cNvSpPr/>
              <p:nvPr/>
            </p:nvSpPr>
            <p:spPr>
              <a:xfrm>
                <a:off x="5370708" y="8084444"/>
                <a:ext cx="51020" cy="39788"/>
              </a:xfrm>
              <a:custGeom>
                <a:rect b="b" l="l" r="r" t="t"/>
                <a:pathLst>
                  <a:path extrusionOk="0" h="627" w="804">
                    <a:moveTo>
                      <a:pt x="377" y="1"/>
                    </a:moveTo>
                    <a:cubicBezTo>
                      <a:pt x="11" y="1"/>
                      <a:pt x="0" y="584"/>
                      <a:pt x="386" y="624"/>
                    </a:cubicBezTo>
                    <a:cubicBezTo>
                      <a:pt x="401" y="626"/>
                      <a:pt x="415" y="626"/>
                      <a:pt x="429" y="626"/>
                    </a:cubicBezTo>
                    <a:cubicBezTo>
                      <a:pt x="790" y="626"/>
                      <a:pt x="804" y="63"/>
                      <a:pt x="437" y="6"/>
                    </a:cubicBezTo>
                    <a:cubicBezTo>
                      <a:pt x="416" y="3"/>
                      <a:pt x="396" y="1"/>
                      <a:pt x="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9"/>
              <p:cNvSpPr/>
              <p:nvPr/>
            </p:nvSpPr>
            <p:spPr>
              <a:xfrm>
                <a:off x="5170562" y="7928465"/>
                <a:ext cx="87952" cy="62188"/>
              </a:xfrm>
              <a:custGeom>
                <a:rect b="b" l="l" r="r" t="t"/>
                <a:pathLst>
                  <a:path extrusionOk="0" h="980" w="1386">
                    <a:moveTo>
                      <a:pt x="674" y="0"/>
                    </a:moveTo>
                    <a:cubicBezTo>
                      <a:pt x="670" y="0"/>
                      <a:pt x="666" y="1"/>
                      <a:pt x="662" y="1"/>
                    </a:cubicBezTo>
                    <a:cubicBezTo>
                      <a:pt x="0" y="13"/>
                      <a:pt x="102" y="980"/>
                      <a:pt x="708" y="980"/>
                    </a:cubicBezTo>
                    <a:cubicBezTo>
                      <a:pt x="722" y="980"/>
                      <a:pt x="736" y="979"/>
                      <a:pt x="751" y="978"/>
                    </a:cubicBezTo>
                    <a:cubicBezTo>
                      <a:pt x="1386" y="936"/>
                      <a:pt x="1265" y="0"/>
                      <a:pt x="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9"/>
              <p:cNvSpPr/>
              <p:nvPr/>
            </p:nvSpPr>
            <p:spPr>
              <a:xfrm>
                <a:off x="5287007" y="7953721"/>
                <a:ext cx="55716" cy="39344"/>
              </a:xfrm>
              <a:custGeom>
                <a:rect b="b" l="l" r="r" t="t"/>
                <a:pathLst>
                  <a:path extrusionOk="0" h="620" w="878">
                    <a:moveTo>
                      <a:pt x="431" y="0"/>
                    </a:moveTo>
                    <a:cubicBezTo>
                      <a:pt x="428" y="0"/>
                      <a:pt x="425" y="0"/>
                      <a:pt x="423" y="0"/>
                    </a:cubicBezTo>
                    <a:cubicBezTo>
                      <a:pt x="1" y="9"/>
                      <a:pt x="68" y="619"/>
                      <a:pt x="451" y="619"/>
                    </a:cubicBezTo>
                    <a:cubicBezTo>
                      <a:pt x="460" y="619"/>
                      <a:pt x="469" y="619"/>
                      <a:pt x="478" y="618"/>
                    </a:cubicBezTo>
                    <a:cubicBezTo>
                      <a:pt x="877" y="593"/>
                      <a:pt x="805" y="0"/>
                      <a:pt x="4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9"/>
              <p:cNvSpPr/>
              <p:nvPr/>
            </p:nvSpPr>
            <p:spPr>
              <a:xfrm>
                <a:off x="5441210" y="7961526"/>
                <a:ext cx="33442" cy="23733"/>
              </a:xfrm>
              <a:custGeom>
                <a:rect b="b" l="l" r="r" t="t"/>
                <a:pathLst>
                  <a:path extrusionOk="0" h="374" w="527">
                    <a:moveTo>
                      <a:pt x="257" y="0"/>
                    </a:moveTo>
                    <a:cubicBezTo>
                      <a:pt x="256" y="0"/>
                      <a:pt x="254" y="0"/>
                      <a:pt x="253" y="0"/>
                    </a:cubicBezTo>
                    <a:cubicBezTo>
                      <a:pt x="0" y="8"/>
                      <a:pt x="39" y="373"/>
                      <a:pt x="271" y="373"/>
                    </a:cubicBezTo>
                    <a:cubicBezTo>
                      <a:pt x="276" y="373"/>
                      <a:pt x="281" y="373"/>
                      <a:pt x="287" y="373"/>
                    </a:cubicBezTo>
                    <a:cubicBezTo>
                      <a:pt x="527" y="356"/>
                      <a:pt x="482" y="0"/>
                      <a:pt x="2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9"/>
              <p:cNvSpPr/>
              <p:nvPr/>
            </p:nvSpPr>
            <p:spPr>
              <a:xfrm>
                <a:off x="5454346" y="8082921"/>
                <a:ext cx="33188" cy="23733"/>
              </a:xfrm>
              <a:custGeom>
                <a:rect b="b" l="l" r="r" t="t"/>
                <a:pathLst>
                  <a:path extrusionOk="0" h="374" w="523">
                    <a:moveTo>
                      <a:pt x="253" y="0"/>
                    </a:moveTo>
                    <a:cubicBezTo>
                      <a:pt x="252" y="0"/>
                      <a:pt x="250" y="0"/>
                      <a:pt x="249" y="0"/>
                    </a:cubicBezTo>
                    <a:cubicBezTo>
                      <a:pt x="1" y="9"/>
                      <a:pt x="40" y="373"/>
                      <a:pt x="267" y="373"/>
                    </a:cubicBezTo>
                    <a:cubicBezTo>
                      <a:pt x="273" y="373"/>
                      <a:pt x="278" y="373"/>
                      <a:pt x="283" y="373"/>
                    </a:cubicBezTo>
                    <a:cubicBezTo>
                      <a:pt x="523" y="356"/>
                      <a:pt x="478" y="0"/>
                      <a:pt x="2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9"/>
              <p:cNvSpPr/>
              <p:nvPr/>
            </p:nvSpPr>
            <p:spPr>
              <a:xfrm>
                <a:off x="5371025" y="7953721"/>
                <a:ext cx="55716" cy="39597"/>
              </a:xfrm>
              <a:custGeom>
                <a:rect b="b" l="l" r="r" t="t"/>
                <a:pathLst>
                  <a:path extrusionOk="0" h="624" w="878">
                    <a:moveTo>
                      <a:pt x="431" y="0"/>
                    </a:moveTo>
                    <a:cubicBezTo>
                      <a:pt x="429" y="0"/>
                      <a:pt x="426" y="0"/>
                      <a:pt x="424" y="0"/>
                    </a:cubicBezTo>
                    <a:cubicBezTo>
                      <a:pt x="0" y="13"/>
                      <a:pt x="65" y="623"/>
                      <a:pt x="451" y="623"/>
                    </a:cubicBezTo>
                    <a:cubicBezTo>
                      <a:pt x="458" y="623"/>
                      <a:pt x="466" y="623"/>
                      <a:pt x="474" y="623"/>
                    </a:cubicBezTo>
                    <a:cubicBezTo>
                      <a:pt x="878" y="593"/>
                      <a:pt x="801" y="0"/>
                      <a:pt x="4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9"/>
              <p:cNvSpPr/>
              <p:nvPr/>
            </p:nvSpPr>
            <p:spPr>
              <a:xfrm>
                <a:off x="4384763" y="7792221"/>
                <a:ext cx="328266" cy="118666"/>
              </a:xfrm>
              <a:custGeom>
                <a:rect b="b" l="l" r="r" t="t"/>
                <a:pathLst>
                  <a:path extrusionOk="0" h="1870" w="5173">
                    <a:moveTo>
                      <a:pt x="140" y="1"/>
                    </a:moveTo>
                    <a:cubicBezTo>
                      <a:pt x="111" y="1"/>
                      <a:pt x="79" y="9"/>
                      <a:pt x="51" y="27"/>
                    </a:cubicBezTo>
                    <a:cubicBezTo>
                      <a:pt x="0" y="65"/>
                      <a:pt x="5" y="154"/>
                      <a:pt x="51" y="205"/>
                    </a:cubicBezTo>
                    <a:cubicBezTo>
                      <a:pt x="102" y="251"/>
                      <a:pt x="166" y="281"/>
                      <a:pt x="233" y="294"/>
                    </a:cubicBezTo>
                    <a:cubicBezTo>
                      <a:pt x="1761" y="730"/>
                      <a:pt x="3382" y="962"/>
                      <a:pt x="4745" y="1784"/>
                    </a:cubicBezTo>
                    <a:cubicBezTo>
                      <a:pt x="4815" y="1829"/>
                      <a:pt x="4910" y="1870"/>
                      <a:pt x="4990" y="1870"/>
                    </a:cubicBezTo>
                    <a:cubicBezTo>
                      <a:pt x="5044" y="1870"/>
                      <a:pt x="5093" y="1850"/>
                      <a:pt x="5122" y="1801"/>
                    </a:cubicBezTo>
                    <a:cubicBezTo>
                      <a:pt x="5173" y="1703"/>
                      <a:pt x="5096" y="1589"/>
                      <a:pt x="5016" y="1513"/>
                    </a:cubicBezTo>
                    <a:cubicBezTo>
                      <a:pt x="4428" y="984"/>
                      <a:pt x="3539" y="725"/>
                      <a:pt x="2794" y="497"/>
                    </a:cubicBezTo>
                    <a:cubicBezTo>
                      <a:pt x="2316" y="345"/>
                      <a:pt x="1833" y="218"/>
                      <a:pt x="1342" y="120"/>
                    </a:cubicBezTo>
                    <a:cubicBezTo>
                      <a:pt x="953" y="44"/>
                      <a:pt x="555" y="6"/>
                      <a:pt x="157" y="2"/>
                    </a:cubicBezTo>
                    <a:cubicBezTo>
                      <a:pt x="151" y="1"/>
                      <a:pt x="146" y="1"/>
                      <a:pt x="1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9"/>
              <p:cNvSpPr/>
              <p:nvPr/>
            </p:nvSpPr>
            <p:spPr>
              <a:xfrm>
                <a:off x="4302014" y="7910189"/>
                <a:ext cx="342544" cy="63775"/>
              </a:xfrm>
              <a:custGeom>
                <a:rect b="b" l="l" r="r" t="t"/>
                <a:pathLst>
                  <a:path extrusionOk="0" h="1005" w="5398">
                    <a:moveTo>
                      <a:pt x="1330" y="1"/>
                    </a:moveTo>
                    <a:cubicBezTo>
                      <a:pt x="932" y="1"/>
                      <a:pt x="534" y="39"/>
                      <a:pt x="149" y="115"/>
                    </a:cubicBezTo>
                    <a:cubicBezTo>
                      <a:pt x="111" y="119"/>
                      <a:pt x="77" y="136"/>
                      <a:pt x="47" y="162"/>
                    </a:cubicBezTo>
                    <a:cubicBezTo>
                      <a:pt x="1" y="208"/>
                      <a:pt x="26" y="297"/>
                      <a:pt x="81" y="335"/>
                    </a:cubicBezTo>
                    <a:cubicBezTo>
                      <a:pt x="141" y="369"/>
                      <a:pt x="204" y="390"/>
                      <a:pt x="272" y="390"/>
                    </a:cubicBezTo>
                    <a:cubicBezTo>
                      <a:pt x="1859" y="517"/>
                      <a:pt x="3497" y="424"/>
                      <a:pt x="4991" y="966"/>
                    </a:cubicBezTo>
                    <a:cubicBezTo>
                      <a:pt x="5051" y="987"/>
                      <a:pt x="5124" y="1005"/>
                      <a:pt x="5191" y="1005"/>
                    </a:cubicBezTo>
                    <a:cubicBezTo>
                      <a:pt x="5269" y="1005"/>
                      <a:pt x="5338" y="980"/>
                      <a:pt x="5363" y="907"/>
                    </a:cubicBezTo>
                    <a:cubicBezTo>
                      <a:pt x="5397" y="801"/>
                      <a:pt x="5300" y="703"/>
                      <a:pt x="5207" y="648"/>
                    </a:cubicBezTo>
                    <a:cubicBezTo>
                      <a:pt x="4525" y="242"/>
                      <a:pt x="3603" y="166"/>
                      <a:pt x="2828" y="85"/>
                    </a:cubicBezTo>
                    <a:cubicBezTo>
                      <a:pt x="2329" y="26"/>
                      <a:pt x="1829" y="1"/>
                      <a:pt x="13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9"/>
              <p:cNvSpPr/>
              <p:nvPr/>
            </p:nvSpPr>
            <p:spPr>
              <a:xfrm>
                <a:off x="4322193" y="8021177"/>
                <a:ext cx="334992" cy="96773"/>
              </a:xfrm>
              <a:custGeom>
                <a:rect b="b" l="l" r="r" t="t"/>
                <a:pathLst>
                  <a:path extrusionOk="0" h="1525" w="5279">
                    <a:moveTo>
                      <a:pt x="4521" y="1"/>
                    </a:moveTo>
                    <a:cubicBezTo>
                      <a:pt x="3882" y="1"/>
                      <a:pt x="3203" y="185"/>
                      <a:pt x="2608" y="334"/>
                    </a:cubicBezTo>
                    <a:cubicBezTo>
                      <a:pt x="2121" y="453"/>
                      <a:pt x="1642" y="601"/>
                      <a:pt x="1173" y="774"/>
                    </a:cubicBezTo>
                    <a:cubicBezTo>
                      <a:pt x="800" y="910"/>
                      <a:pt x="445" y="1083"/>
                      <a:pt x="102" y="1286"/>
                    </a:cubicBezTo>
                    <a:cubicBezTo>
                      <a:pt x="72" y="1303"/>
                      <a:pt x="43" y="1329"/>
                      <a:pt x="26" y="1363"/>
                    </a:cubicBezTo>
                    <a:cubicBezTo>
                      <a:pt x="0" y="1426"/>
                      <a:pt x="51" y="1498"/>
                      <a:pt x="119" y="1515"/>
                    </a:cubicBezTo>
                    <a:cubicBezTo>
                      <a:pt x="142" y="1521"/>
                      <a:pt x="166" y="1524"/>
                      <a:pt x="190" y="1524"/>
                    </a:cubicBezTo>
                    <a:cubicBezTo>
                      <a:pt x="231" y="1524"/>
                      <a:pt x="273" y="1516"/>
                      <a:pt x="313" y="1502"/>
                    </a:cubicBezTo>
                    <a:cubicBezTo>
                      <a:pt x="1850" y="1075"/>
                      <a:pt x="3352" y="427"/>
                      <a:pt x="4944" y="419"/>
                    </a:cubicBezTo>
                    <a:cubicBezTo>
                      <a:pt x="5084" y="419"/>
                      <a:pt x="5278" y="377"/>
                      <a:pt x="5274" y="237"/>
                    </a:cubicBezTo>
                    <a:cubicBezTo>
                      <a:pt x="5274" y="127"/>
                      <a:pt x="5143" y="68"/>
                      <a:pt x="5033" y="46"/>
                    </a:cubicBezTo>
                    <a:cubicBezTo>
                      <a:pt x="4867" y="15"/>
                      <a:pt x="4695" y="1"/>
                      <a:pt x="45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9"/>
              <p:cNvSpPr/>
              <p:nvPr/>
            </p:nvSpPr>
            <p:spPr>
              <a:xfrm>
                <a:off x="5444065" y="7792221"/>
                <a:ext cx="328266" cy="118666"/>
              </a:xfrm>
              <a:custGeom>
                <a:rect b="b" l="l" r="r" t="t"/>
                <a:pathLst>
                  <a:path extrusionOk="0" h="1870" w="5173">
                    <a:moveTo>
                      <a:pt x="5033" y="1"/>
                    </a:moveTo>
                    <a:cubicBezTo>
                      <a:pt x="5027" y="1"/>
                      <a:pt x="5022" y="1"/>
                      <a:pt x="5016" y="2"/>
                    </a:cubicBezTo>
                    <a:cubicBezTo>
                      <a:pt x="4618" y="6"/>
                      <a:pt x="4220" y="44"/>
                      <a:pt x="3835" y="120"/>
                    </a:cubicBezTo>
                    <a:cubicBezTo>
                      <a:pt x="3340" y="218"/>
                      <a:pt x="2857" y="345"/>
                      <a:pt x="2379" y="497"/>
                    </a:cubicBezTo>
                    <a:cubicBezTo>
                      <a:pt x="1634" y="725"/>
                      <a:pt x="745" y="984"/>
                      <a:pt x="157" y="1513"/>
                    </a:cubicBezTo>
                    <a:cubicBezTo>
                      <a:pt x="77" y="1589"/>
                      <a:pt x="1" y="1703"/>
                      <a:pt x="51" y="1801"/>
                    </a:cubicBezTo>
                    <a:cubicBezTo>
                      <a:pt x="81" y="1850"/>
                      <a:pt x="129" y="1870"/>
                      <a:pt x="183" y="1870"/>
                    </a:cubicBezTo>
                    <a:cubicBezTo>
                      <a:pt x="263" y="1870"/>
                      <a:pt x="358" y="1829"/>
                      <a:pt x="428" y="1784"/>
                    </a:cubicBezTo>
                    <a:cubicBezTo>
                      <a:pt x="1791" y="962"/>
                      <a:pt x="3412" y="730"/>
                      <a:pt x="4944" y="294"/>
                    </a:cubicBezTo>
                    <a:cubicBezTo>
                      <a:pt x="5008" y="281"/>
                      <a:pt x="5071" y="251"/>
                      <a:pt x="5122" y="205"/>
                    </a:cubicBezTo>
                    <a:cubicBezTo>
                      <a:pt x="5168" y="154"/>
                      <a:pt x="5173" y="65"/>
                      <a:pt x="5122" y="27"/>
                    </a:cubicBezTo>
                    <a:cubicBezTo>
                      <a:pt x="5094" y="9"/>
                      <a:pt x="5062" y="1"/>
                      <a:pt x="50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9"/>
              <p:cNvSpPr/>
              <p:nvPr/>
            </p:nvSpPr>
            <p:spPr>
              <a:xfrm>
                <a:off x="5512536" y="7910189"/>
                <a:ext cx="342544" cy="63775"/>
              </a:xfrm>
              <a:custGeom>
                <a:rect b="b" l="l" r="r" t="t"/>
                <a:pathLst>
                  <a:path extrusionOk="0" h="1005" w="5398">
                    <a:moveTo>
                      <a:pt x="4072" y="1"/>
                    </a:moveTo>
                    <a:cubicBezTo>
                      <a:pt x="3569" y="1"/>
                      <a:pt x="3069" y="26"/>
                      <a:pt x="2574" y="85"/>
                    </a:cubicBezTo>
                    <a:cubicBezTo>
                      <a:pt x="1800" y="166"/>
                      <a:pt x="877" y="242"/>
                      <a:pt x="195" y="648"/>
                    </a:cubicBezTo>
                    <a:cubicBezTo>
                      <a:pt x="102" y="703"/>
                      <a:pt x="1" y="801"/>
                      <a:pt x="39" y="907"/>
                    </a:cubicBezTo>
                    <a:cubicBezTo>
                      <a:pt x="62" y="980"/>
                      <a:pt x="130" y="1005"/>
                      <a:pt x="208" y="1005"/>
                    </a:cubicBezTo>
                    <a:cubicBezTo>
                      <a:pt x="274" y="1005"/>
                      <a:pt x="347" y="987"/>
                      <a:pt x="407" y="966"/>
                    </a:cubicBezTo>
                    <a:cubicBezTo>
                      <a:pt x="1905" y="424"/>
                      <a:pt x="3539" y="517"/>
                      <a:pt x="5126" y="390"/>
                    </a:cubicBezTo>
                    <a:cubicBezTo>
                      <a:pt x="5194" y="390"/>
                      <a:pt x="5262" y="369"/>
                      <a:pt x="5317" y="335"/>
                    </a:cubicBezTo>
                    <a:cubicBezTo>
                      <a:pt x="5372" y="297"/>
                      <a:pt x="5397" y="208"/>
                      <a:pt x="5351" y="162"/>
                    </a:cubicBezTo>
                    <a:cubicBezTo>
                      <a:pt x="5321" y="136"/>
                      <a:pt x="5287" y="119"/>
                      <a:pt x="5253" y="115"/>
                    </a:cubicBezTo>
                    <a:cubicBezTo>
                      <a:pt x="4864" y="39"/>
                      <a:pt x="4466" y="1"/>
                      <a:pt x="40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9"/>
              <p:cNvSpPr/>
              <p:nvPr/>
            </p:nvSpPr>
            <p:spPr>
              <a:xfrm>
                <a:off x="5500226" y="8021177"/>
                <a:ext cx="334992" cy="96773"/>
              </a:xfrm>
              <a:custGeom>
                <a:rect b="b" l="l" r="r" t="t"/>
                <a:pathLst>
                  <a:path extrusionOk="0" h="1525" w="5279">
                    <a:moveTo>
                      <a:pt x="755" y="1"/>
                    </a:moveTo>
                    <a:cubicBezTo>
                      <a:pt x="580" y="1"/>
                      <a:pt x="408" y="15"/>
                      <a:pt x="241" y="46"/>
                    </a:cubicBezTo>
                    <a:cubicBezTo>
                      <a:pt x="131" y="68"/>
                      <a:pt x="0" y="127"/>
                      <a:pt x="0" y="237"/>
                    </a:cubicBezTo>
                    <a:cubicBezTo>
                      <a:pt x="0" y="377"/>
                      <a:pt x="191" y="419"/>
                      <a:pt x="330" y="419"/>
                    </a:cubicBezTo>
                    <a:cubicBezTo>
                      <a:pt x="1922" y="427"/>
                      <a:pt x="3424" y="1075"/>
                      <a:pt x="4961" y="1502"/>
                    </a:cubicBezTo>
                    <a:cubicBezTo>
                      <a:pt x="5001" y="1516"/>
                      <a:pt x="5043" y="1524"/>
                      <a:pt x="5085" y="1524"/>
                    </a:cubicBezTo>
                    <a:cubicBezTo>
                      <a:pt x="5110" y="1524"/>
                      <a:pt x="5135" y="1521"/>
                      <a:pt x="5160" y="1515"/>
                    </a:cubicBezTo>
                    <a:cubicBezTo>
                      <a:pt x="5223" y="1498"/>
                      <a:pt x="5278" y="1426"/>
                      <a:pt x="5248" y="1363"/>
                    </a:cubicBezTo>
                    <a:cubicBezTo>
                      <a:pt x="5231" y="1329"/>
                      <a:pt x="5206" y="1303"/>
                      <a:pt x="5172" y="1286"/>
                    </a:cubicBezTo>
                    <a:cubicBezTo>
                      <a:pt x="4834" y="1083"/>
                      <a:pt x="4474" y="910"/>
                      <a:pt x="4101" y="774"/>
                    </a:cubicBezTo>
                    <a:cubicBezTo>
                      <a:pt x="3632" y="601"/>
                      <a:pt x="3153" y="453"/>
                      <a:pt x="2667" y="334"/>
                    </a:cubicBezTo>
                    <a:cubicBezTo>
                      <a:pt x="2075" y="185"/>
                      <a:pt x="1397" y="1"/>
                      <a:pt x="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 name="Google Shape;1037;p39"/>
            <p:cNvSpPr/>
            <p:nvPr/>
          </p:nvSpPr>
          <p:spPr>
            <a:xfrm>
              <a:off x="5208065" y="7624819"/>
              <a:ext cx="215438" cy="145508"/>
            </a:xfrm>
            <a:custGeom>
              <a:rect b="b" l="l" r="r" t="t"/>
              <a:pathLst>
                <a:path extrusionOk="0" h="2293" w="3395">
                  <a:moveTo>
                    <a:pt x="1702" y="0"/>
                  </a:moveTo>
                  <a:cubicBezTo>
                    <a:pt x="651" y="0"/>
                    <a:pt x="1" y="1612"/>
                    <a:pt x="1375" y="2183"/>
                  </a:cubicBezTo>
                  <a:cubicBezTo>
                    <a:pt x="1556" y="2258"/>
                    <a:pt x="1726" y="2292"/>
                    <a:pt x="1882" y="2292"/>
                  </a:cubicBezTo>
                  <a:cubicBezTo>
                    <a:pt x="3014" y="2292"/>
                    <a:pt x="3395" y="504"/>
                    <a:pt x="2048" y="58"/>
                  </a:cubicBezTo>
                  <a:cubicBezTo>
                    <a:pt x="1929" y="19"/>
                    <a:pt x="1813" y="0"/>
                    <a:pt x="1702"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9"/>
            <p:cNvSpPr/>
            <p:nvPr/>
          </p:nvSpPr>
          <p:spPr>
            <a:xfrm>
              <a:off x="4726230" y="7640938"/>
              <a:ext cx="215184" cy="145508"/>
            </a:xfrm>
            <a:custGeom>
              <a:rect b="b" l="l" r="r" t="t"/>
              <a:pathLst>
                <a:path extrusionOk="0" h="2293" w="3391">
                  <a:moveTo>
                    <a:pt x="1702" y="0"/>
                  </a:moveTo>
                  <a:cubicBezTo>
                    <a:pt x="651" y="0"/>
                    <a:pt x="1" y="1612"/>
                    <a:pt x="1375" y="2183"/>
                  </a:cubicBezTo>
                  <a:cubicBezTo>
                    <a:pt x="1556" y="2258"/>
                    <a:pt x="1725" y="2292"/>
                    <a:pt x="1880" y="2292"/>
                  </a:cubicBezTo>
                  <a:cubicBezTo>
                    <a:pt x="3010" y="2292"/>
                    <a:pt x="3391" y="504"/>
                    <a:pt x="2048" y="58"/>
                  </a:cubicBezTo>
                  <a:cubicBezTo>
                    <a:pt x="1929" y="19"/>
                    <a:pt x="1813" y="0"/>
                    <a:pt x="1702"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39"/>
          <p:cNvGrpSpPr/>
          <p:nvPr/>
        </p:nvGrpSpPr>
        <p:grpSpPr>
          <a:xfrm>
            <a:off x="3359810" y="9070747"/>
            <a:ext cx="768498" cy="651509"/>
            <a:chOff x="3359810" y="9070747"/>
            <a:chExt cx="768498" cy="651509"/>
          </a:xfrm>
        </p:grpSpPr>
        <p:sp>
          <p:nvSpPr>
            <p:cNvPr id="1040" name="Google Shape;1040;p39"/>
            <p:cNvSpPr/>
            <p:nvPr/>
          </p:nvSpPr>
          <p:spPr>
            <a:xfrm>
              <a:off x="3359810" y="9070747"/>
              <a:ext cx="278146" cy="274382"/>
            </a:xfrm>
            <a:custGeom>
              <a:rect b="b" l="l" r="r" t="t"/>
              <a:pathLst>
                <a:path extrusionOk="0" h="8602" w="8720">
                  <a:moveTo>
                    <a:pt x="3898" y="0"/>
                  </a:moveTo>
                  <a:cubicBezTo>
                    <a:pt x="3464" y="0"/>
                    <a:pt x="3024" y="68"/>
                    <a:pt x="2641" y="265"/>
                  </a:cubicBezTo>
                  <a:cubicBezTo>
                    <a:pt x="2210" y="485"/>
                    <a:pt x="1854" y="892"/>
                    <a:pt x="1782" y="1370"/>
                  </a:cubicBezTo>
                  <a:cubicBezTo>
                    <a:pt x="1765" y="1467"/>
                    <a:pt x="1761" y="1573"/>
                    <a:pt x="1689" y="1641"/>
                  </a:cubicBezTo>
                  <a:cubicBezTo>
                    <a:pt x="1634" y="1696"/>
                    <a:pt x="1549" y="1713"/>
                    <a:pt x="1469" y="1725"/>
                  </a:cubicBezTo>
                  <a:cubicBezTo>
                    <a:pt x="1135" y="1789"/>
                    <a:pt x="788" y="1895"/>
                    <a:pt x="555" y="2144"/>
                  </a:cubicBezTo>
                  <a:cubicBezTo>
                    <a:pt x="195" y="2534"/>
                    <a:pt x="250" y="3232"/>
                    <a:pt x="673" y="3558"/>
                  </a:cubicBezTo>
                  <a:cubicBezTo>
                    <a:pt x="263" y="3583"/>
                    <a:pt x="0" y="4079"/>
                    <a:pt x="115" y="4472"/>
                  </a:cubicBezTo>
                  <a:cubicBezTo>
                    <a:pt x="229" y="4866"/>
                    <a:pt x="606" y="5137"/>
                    <a:pt x="995" y="5255"/>
                  </a:cubicBezTo>
                  <a:cubicBezTo>
                    <a:pt x="521" y="5598"/>
                    <a:pt x="440" y="6368"/>
                    <a:pt x="830" y="6804"/>
                  </a:cubicBezTo>
                  <a:cubicBezTo>
                    <a:pt x="1147" y="7164"/>
                    <a:pt x="1668" y="7261"/>
                    <a:pt x="2150" y="7312"/>
                  </a:cubicBezTo>
                  <a:cubicBezTo>
                    <a:pt x="1935" y="7363"/>
                    <a:pt x="1837" y="7642"/>
                    <a:pt x="1913" y="7850"/>
                  </a:cubicBezTo>
                  <a:cubicBezTo>
                    <a:pt x="1985" y="8057"/>
                    <a:pt x="2176" y="8205"/>
                    <a:pt x="2366" y="8315"/>
                  </a:cubicBezTo>
                  <a:cubicBezTo>
                    <a:pt x="2656" y="8482"/>
                    <a:pt x="2994" y="8601"/>
                    <a:pt x="3326" y="8601"/>
                  </a:cubicBezTo>
                  <a:cubicBezTo>
                    <a:pt x="3449" y="8601"/>
                    <a:pt x="3572" y="8585"/>
                    <a:pt x="3691" y="8548"/>
                  </a:cubicBezTo>
                  <a:cubicBezTo>
                    <a:pt x="4309" y="8353"/>
                    <a:pt x="4643" y="7714"/>
                    <a:pt x="5016" y="7185"/>
                  </a:cubicBezTo>
                  <a:cubicBezTo>
                    <a:pt x="5503" y="6478"/>
                    <a:pt x="6137" y="5886"/>
                    <a:pt x="6878" y="5450"/>
                  </a:cubicBezTo>
                  <a:cubicBezTo>
                    <a:pt x="7471" y="5103"/>
                    <a:pt x="8427" y="4709"/>
                    <a:pt x="8567" y="3947"/>
                  </a:cubicBezTo>
                  <a:cubicBezTo>
                    <a:pt x="8719" y="3118"/>
                    <a:pt x="8169" y="2195"/>
                    <a:pt x="7623" y="1615"/>
                  </a:cubicBezTo>
                  <a:cubicBezTo>
                    <a:pt x="6692" y="629"/>
                    <a:pt x="5409" y="49"/>
                    <a:pt x="4051" y="3"/>
                  </a:cubicBezTo>
                  <a:cubicBezTo>
                    <a:pt x="4000" y="1"/>
                    <a:pt x="3949" y="0"/>
                    <a:pt x="3898" y="0"/>
                  </a:cubicBezTo>
                  <a:close/>
                </a:path>
              </a:pathLst>
            </a:custGeom>
            <a:solidFill>
              <a:srgbClr val="4E4D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9"/>
            <p:cNvSpPr/>
            <p:nvPr/>
          </p:nvSpPr>
          <p:spPr>
            <a:xfrm>
              <a:off x="3446894" y="9127813"/>
              <a:ext cx="152598" cy="180285"/>
            </a:xfrm>
            <a:custGeom>
              <a:rect b="b" l="l" r="r" t="t"/>
              <a:pathLst>
                <a:path extrusionOk="0" h="5652" w="4784">
                  <a:moveTo>
                    <a:pt x="1845" y="1"/>
                  </a:moveTo>
                  <a:cubicBezTo>
                    <a:pt x="1687" y="1"/>
                    <a:pt x="1533" y="36"/>
                    <a:pt x="1405" y="127"/>
                  </a:cubicBezTo>
                  <a:cubicBezTo>
                    <a:pt x="1168" y="300"/>
                    <a:pt x="1113" y="715"/>
                    <a:pt x="1363" y="868"/>
                  </a:cubicBezTo>
                  <a:cubicBezTo>
                    <a:pt x="1281" y="836"/>
                    <a:pt x="1200" y="822"/>
                    <a:pt x="1123" y="822"/>
                  </a:cubicBezTo>
                  <a:cubicBezTo>
                    <a:pt x="606" y="822"/>
                    <a:pt x="253" y="1463"/>
                    <a:pt x="644" y="1904"/>
                  </a:cubicBezTo>
                  <a:cubicBezTo>
                    <a:pt x="275" y="1947"/>
                    <a:pt x="0" y="2256"/>
                    <a:pt x="0" y="2624"/>
                  </a:cubicBezTo>
                  <a:cubicBezTo>
                    <a:pt x="5" y="2992"/>
                    <a:pt x="288" y="3297"/>
                    <a:pt x="652" y="3335"/>
                  </a:cubicBezTo>
                  <a:cubicBezTo>
                    <a:pt x="335" y="3432"/>
                    <a:pt x="178" y="3835"/>
                    <a:pt x="271" y="4156"/>
                  </a:cubicBezTo>
                  <a:cubicBezTo>
                    <a:pt x="364" y="4478"/>
                    <a:pt x="656" y="4711"/>
                    <a:pt x="974" y="4816"/>
                  </a:cubicBezTo>
                  <a:cubicBezTo>
                    <a:pt x="720" y="4952"/>
                    <a:pt x="779" y="5375"/>
                    <a:pt x="1016" y="5536"/>
                  </a:cubicBezTo>
                  <a:cubicBezTo>
                    <a:pt x="1144" y="5621"/>
                    <a:pt x="1292" y="5652"/>
                    <a:pt x="1446" y="5652"/>
                  </a:cubicBezTo>
                  <a:cubicBezTo>
                    <a:pt x="1583" y="5652"/>
                    <a:pt x="1725" y="5627"/>
                    <a:pt x="1858" y="5595"/>
                  </a:cubicBezTo>
                  <a:cubicBezTo>
                    <a:pt x="2815" y="5354"/>
                    <a:pt x="3657" y="4778"/>
                    <a:pt x="4233" y="3978"/>
                  </a:cubicBezTo>
                  <a:cubicBezTo>
                    <a:pt x="4516" y="3589"/>
                    <a:pt x="4783" y="3212"/>
                    <a:pt x="4618" y="2743"/>
                  </a:cubicBezTo>
                  <a:cubicBezTo>
                    <a:pt x="4432" y="2184"/>
                    <a:pt x="4157" y="1655"/>
                    <a:pt x="3805" y="1181"/>
                  </a:cubicBezTo>
                  <a:cubicBezTo>
                    <a:pt x="3407" y="669"/>
                    <a:pt x="2874" y="241"/>
                    <a:pt x="2248" y="63"/>
                  </a:cubicBezTo>
                  <a:cubicBezTo>
                    <a:pt x="2119" y="26"/>
                    <a:pt x="1980" y="1"/>
                    <a:pt x="18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9"/>
            <p:cNvSpPr/>
            <p:nvPr/>
          </p:nvSpPr>
          <p:spPr>
            <a:xfrm>
              <a:off x="3850321" y="9070747"/>
              <a:ext cx="277987" cy="274382"/>
            </a:xfrm>
            <a:custGeom>
              <a:rect b="b" l="l" r="r" t="t"/>
              <a:pathLst>
                <a:path extrusionOk="0" h="8602" w="8715">
                  <a:moveTo>
                    <a:pt x="4817" y="0"/>
                  </a:moveTo>
                  <a:cubicBezTo>
                    <a:pt x="4766" y="0"/>
                    <a:pt x="4715" y="1"/>
                    <a:pt x="4664" y="3"/>
                  </a:cubicBezTo>
                  <a:cubicBezTo>
                    <a:pt x="3310" y="49"/>
                    <a:pt x="2023" y="629"/>
                    <a:pt x="1092" y="1615"/>
                  </a:cubicBezTo>
                  <a:cubicBezTo>
                    <a:pt x="550" y="2195"/>
                    <a:pt x="0" y="3118"/>
                    <a:pt x="148" y="3947"/>
                  </a:cubicBezTo>
                  <a:cubicBezTo>
                    <a:pt x="288" y="4709"/>
                    <a:pt x="1244" y="5103"/>
                    <a:pt x="1837" y="5450"/>
                  </a:cubicBezTo>
                  <a:cubicBezTo>
                    <a:pt x="2578" y="5886"/>
                    <a:pt x="3213" y="6478"/>
                    <a:pt x="3703" y="7185"/>
                  </a:cubicBezTo>
                  <a:cubicBezTo>
                    <a:pt x="4072" y="7714"/>
                    <a:pt x="4406" y="8353"/>
                    <a:pt x="5024" y="8548"/>
                  </a:cubicBezTo>
                  <a:cubicBezTo>
                    <a:pt x="5143" y="8585"/>
                    <a:pt x="5266" y="8601"/>
                    <a:pt x="5389" y="8601"/>
                  </a:cubicBezTo>
                  <a:cubicBezTo>
                    <a:pt x="5722" y="8601"/>
                    <a:pt x="6059" y="8482"/>
                    <a:pt x="6349" y="8315"/>
                  </a:cubicBezTo>
                  <a:cubicBezTo>
                    <a:pt x="6539" y="8205"/>
                    <a:pt x="6730" y="8057"/>
                    <a:pt x="6806" y="7850"/>
                  </a:cubicBezTo>
                  <a:cubicBezTo>
                    <a:pt x="6878" y="7642"/>
                    <a:pt x="6781" y="7363"/>
                    <a:pt x="6565" y="7312"/>
                  </a:cubicBezTo>
                  <a:cubicBezTo>
                    <a:pt x="7047" y="7261"/>
                    <a:pt x="7568" y="7164"/>
                    <a:pt x="7889" y="6804"/>
                  </a:cubicBezTo>
                  <a:cubicBezTo>
                    <a:pt x="8279" y="6368"/>
                    <a:pt x="8194" y="5598"/>
                    <a:pt x="7720" y="5255"/>
                  </a:cubicBezTo>
                  <a:cubicBezTo>
                    <a:pt x="8114" y="5137"/>
                    <a:pt x="8486" y="4866"/>
                    <a:pt x="8601" y="4472"/>
                  </a:cubicBezTo>
                  <a:cubicBezTo>
                    <a:pt x="8715" y="4079"/>
                    <a:pt x="8452" y="3583"/>
                    <a:pt x="8046" y="3558"/>
                  </a:cubicBezTo>
                  <a:cubicBezTo>
                    <a:pt x="8465" y="3232"/>
                    <a:pt x="8520" y="2534"/>
                    <a:pt x="8160" y="2144"/>
                  </a:cubicBezTo>
                  <a:cubicBezTo>
                    <a:pt x="7928" y="1895"/>
                    <a:pt x="7580" y="1789"/>
                    <a:pt x="7246" y="1725"/>
                  </a:cubicBezTo>
                  <a:cubicBezTo>
                    <a:pt x="7166" y="1721"/>
                    <a:pt x="7090" y="1692"/>
                    <a:pt x="7026" y="1641"/>
                  </a:cubicBezTo>
                  <a:cubicBezTo>
                    <a:pt x="6958" y="1573"/>
                    <a:pt x="6950" y="1467"/>
                    <a:pt x="6933" y="1370"/>
                  </a:cubicBezTo>
                  <a:cubicBezTo>
                    <a:pt x="6861" y="892"/>
                    <a:pt x="6510" y="485"/>
                    <a:pt x="6078" y="265"/>
                  </a:cubicBezTo>
                  <a:cubicBezTo>
                    <a:pt x="5692" y="68"/>
                    <a:pt x="5251" y="0"/>
                    <a:pt x="4817" y="0"/>
                  </a:cubicBezTo>
                  <a:close/>
                </a:path>
              </a:pathLst>
            </a:custGeom>
            <a:solidFill>
              <a:srgbClr val="4E4D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9"/>
            <p:cNvSpPr/>
            <p:nvPr/>
          </p:nvSpPr>
          <p:spPr>
            <a:xfrm>
              <a:off x="3888791" y="9127813"/>
              <a:ext cx="152438" cy="180348"/>
            </a:xfrm>
            <a:custGeom>
              <a:rect b="b" l="l" r="r" t="t"/>
              <a:pathLst>
                <a:path extrusionOk="0" h="5654" w="4779">
                  <a:moveTo>
                    <a:pt x="2934" y="1"/>
                  </a:moveTo>
                  <a:cubicBezTo>
                    <a:pt x="2799" y="1"/>
                    <a:pt x="2660" y="26"/>
                    <a:pt x="2531" y="63"/>
                  </a:cubicBezTo>
                  <a:cubicBezTo>
                    <a:pt x="1905" y="241"/>
                    <a:pt x="1372" y="664"/>
                    <a:pt x="978" y="1181"/>
                  </a:cubicBezTo>
                  <a:cubicBezTo>
                    <a:pt x="622" y="1659"/>
                    <a:pt x="347" y="2184"/>
                    <a:pt x="161" y="2747"/>
                  </a:cubicBezTo>
                  <a:cubicBezTo>
                    <a:pt x="0" y="3217"/>
                    <a:pt x="267" y="3593"/>
                    <a:pt x="546" y="3983"/>
                  </a:cubicBezTo>
                  <a:cubicBezTo>
                    <a:pt x="1126" y="4783"/>
                    <a:pt x="1964" y="5354"/>
                    <a:pt x="2925" y="5599"/>
                  </a:cubicBezTo>
                  <a:cubicBezTo>
                    <a:pt x="3054" y="5631"/>
                    <a:pt x="3191" y="5654"/>
                    <a:pt x="3325" y="5654"/>
                  </a:cubicBezTo>
                  <a:cubicBezTo>
                    <a:pt x="3481" y="5654"/>
                    <a:pt x="3633" y="5623"/>
                    <a:pt x="3763" y="5536"/>
                  </a:cubicBezTo>
                  <a:cubicBezTo>
                    <a:pt x="4004" y="5375"/>
                    <a:pt x="4059" y="4952"/>
                    <a:pt x="3805" y="4816"/>
                  </a:cubicBezTo>
                  <a:cubicBezTo>
                    <a:pt x="4123" y="4711"/>
                    <a:pt x="4419" y="4478"/>
                    <a:pt x="4512" y="4156"/>
                  </a:cubicBezTo>
                  <a:cubicBezTo>
                    <a:pt x="4601" y="3835"/>
                    <a:pt x="4444" y="3432"/>
                    <a:pt x="4127" y="3335"/>
                  </a:cubicBezTo>
                  <a:cubicBezTo>
                    <a:pt x="4495" y="3301"/>
                    <a:pt x="4775" y="2992"/>
                    <a:pt x="4779" y="2624"/>
                  </a:cubicBezTo>
                  <a:cubicBezTo>
                    <a:pt x="4779" y="2256"/>
                    <a:pt x="4504" y="1947"/>
                    <a:pt x="4140" y="1904"/>
                  </a:cubicBezTo>
                  <a:cubicBezTo>
                    <a:pt x="4526" y="1463"/>
                    <a:pt x="4173" y="822"/>
                    <a:pt x="3659" y="822"/>
                  </a:cubicBezTo>
                  <a:cubicBezTo>
                    <a:pt x="3582" y="822"/>
                    <a:pt x="3502" y="836"/>
                    <a:pt x="3420" y="868"/>
                  </a:cubicBezTo>
                  <a:cubicBezTo>
                    <a:pt x="3670" y="715"/>
                    <a:pt x="3611" y="300"/>
                    <a:pt x="3374" y="127"/>
                  </a:cubicBezTo>
                  <a:cubicBezTo>
                    <a:pt x="3246" y="36"/>
                    <a:pt x="3092" y="1"/>
                    <a:pt x="29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9"/>
            <p:cNvSpPr/>
            <p:nvPr/>
          </p:nvSpPr>
          <p:spPr>
            <a:xfrm>
              <a:off x="3412858" y="9161498"/>
              <a:ext cx="673580" cy="560758"/>
            </a:xfrm>
            <a:custGeom>
              <a:rect b="b" l="l" r="r" t="t"/>
              <a:pathLst>
                <a:path extrusionOk="0" h="17580" w="21117">
                  <a:moveTo>
                    <a:pt x="10355" y="0"/>
                  </a:moveTo>
                  <a:cubicBezTo>
                    <a:pt x="10291" y="0"/>
                    <a:pt x="10221" y="2"/>
                    <a:pt x="10142" y="2"/>
                  </a:cubicBezTo>
                  <a:cubicBezTo>
                    <a:pt x="9790" y="6"/>
                    <a:pt x="9439" y="32"/>
                    <a:pt x="9092" y="74"/>
                  </a:cubicBezTo>
                  <a:cubicBezTo>
                    <a:pt x="7678" y="256"/>
                    <a:pt x="6320" y="755"/>
                    <a:pt x="5126" y="1538"/>
                  </a:cubicBezTo>
                  <a:cubicBezTo>
                    <a:pt x="4445" y="1987"/>
                    <a:pt x="3827" y="2520"/>
                    <a:pt x="3289" y="3134"/>
                  </a:cubicBezTo>
                  <a:cubicBezTo>
                    <a:pt x="1461" y="5221"/>
                    <a:pt x="665" y="8166"/>
                    <a:pt x="1190" y="10892"/>
                  </a:cubicBezTo>
                  <a:cubicBezTo>
                    <a:pt x="1171" y="10891"/>
                    <a:pt x="1153" y="10891"/>
                    <a:pt x="1134" y="10891"/>
                  </a:cubicBezTo>
                  <a:cubicBezTo>
                    <a:pt x="571" y="10891"/>
                    <a:pt x="51" y="11381"/>
                    <a:pt x="26" y="11946"/>
                  </a:cubicBezTo>
                  <a:cubicBezTo>
                    <a:pt x="1" y="12526"/>
                    <a:pt x="509" y="13076"/>
                    <a:pt x="1088" y="13097"/>
                  </a:cubicBezTo>
                  <a:cubicBezTo>
                    <a:pt x="585" y="13415"/>
                    <a:pt x="564" y="14232"/>
                    <a:pt x="991" y="14651"/>
                  </a:cubicBezTo>
                  <a:cubicBezTo>
                    <a:pt x="1227" y="14882"/>
                    <a:pt x="1553" y="14991"/>
                    <a:pt x="1886" y="14991"/>
                  </a:cubicBezTo>
                  <a:cubicBezTo>
                    <a:pt x="2151" y="14991"/>
                    <a:pt x="2420" y="14922"/>
                    <a:pt x="2650" y="14790"/>
                  </a:cubicBezTo>
                  <a:lnTo>
                    <a:pt x="2650" y="14790"/>
                  </a:lnTo>
                  <a:cubicBezTo>
                    <a:pt x="2341" y="15218"/>
                    <a:pt x="2536" y="15878"/>
                    <a:pt x="2980" y="16166"/>
                  </a:cubicBezTo>
                  <a:cubicBezTo>
                    <a:pt x="3191" y="16306"/>
                    <a:pt x="3437" y="16368"/>
                    <a:pt x="3689" y="16368"/>
                  </a:cubicBezTo>
                  <a:cubicBezTo>
                    <a:pt x="3963" y="16368"/>
                    <a:pt x="4242" y="16294"/>
                    <a:pt x="4487" y="16166"/>
                  </a:cubicBezTo>
                  <a:cubicBezTo>
                    <a:pt x="4627" y="16682"/>
                    <a:pt x="5126" y="17034"/>
                    <a:pt x="5647" y="17139"/>
                  </a:cubicBezTo>
                  <a:cubicBezTo>
                    <a:pt x="5801" y="17172"/>
                    <a:pt x="5956" y="17186"/>
                    <a:pt x="6112" y="17186"/>
                  </a:cubicBezTo>
                  <a:cubicBezTo>
                    <a:pt x="6484" y="17186"/>
                    <a:pt x="6858" y="17107"/>
                    <a:pt x="7221" y="17008"/>
                  </a:cubicBezTo>
                  <a:cubicBezTo>
                    <a:pt x="7687" y="17304"/>
                    <a:pt x="8208" y="17525"/>
                    <a:pt x="8754" y="17571"/>
                  </a:cubicBezTo>
                  <a:cubicBezTo>
                    <a:pt x="8820" y="17577"/>
                    <a:pt x="8887" y="17580"/>
                    <a:pt x="8954" y="17580"/>
                  </a:cubicBezTo>
                  <a:cubicBezTo>
                    <a:pt x="9442" y="17580"/>
                    <a:pt x="9934" y="17430"/>
                    <a:pt x="10298" y="17110"/>
                  </a:cubicBezTo>
                  <a:cubicBezTo>
                    <a:pt x="10396" y="17029"/>
                    <a:pt x="10480" y="16936"/>
                    <a:pt x="10561" y="16835"/>
                  </a:cubicBezTo>
                  <a:cubicBezTo>
                    <a:pt x="10637" y="16936"/>
                    <a:pt x="10722" y="17029"/>
                    <a:pt x="10819" y="17110"/>
                  </a:cubicBezTo>
                  <a:cubicBezTo>
                    <a:pt x="11187" y="17430"/>
                    <a:pt x="11677" y="17580"/>
                    <a:pt x="12163" y="17580"/>
                  </a:cubicBezTo>
                  <a:cubicBezTo>
                    <a:pt x="12230" y="17580"/>
                    <a:pt x="12297" y="17577"/>
                    <a:pt x="12364" y="17571"/>
                  </a:cubicBezTo>
                  <a:cubicBezTo>
                    <a:pt x="12910" y="17525"/>
                    <a:pt x="13435" y="17309"/>
                    <a:pt x="13900" y="17008"/>
                  </a:cubicBezTo>
                  <a:cubicBezTo>
                    <a:pt x="14261" y="17107"/>
                    <a:pt x="14637" y="17184"/>
                    <a:pt x="15010" y="17184"/>
                  </a:cubicBezTo>
                  <a:cubicBezTo>
                    <a:pt x="15166" y="17184"/>
                    <a:pt x="15321" y="17171"/>
                    <a:pt x="15475" y="17139"/>
                  </a:cubicBezTo>
                  <a:cubicBezTo>
                    <a:pt x="15995" y="17034"/>
                    <a:pt x="16495" y="16682"/>
                    <a:pt x="16634" y="16166"/>
                  </a:cubicBezTo>
                  <a:cubicBezTo>
                    <a:pt x="16876" y="16294"/>
                    <a:pt x="17155" y="16366"/>
                    <a:pt x="17429" y="16366"/>
                  </a:cubicBezTo>
                  <a:cubicBezTo>
                    <a:pt x="17681" y="16366"/>
                    <a:pt x="17930" y="16304"/>
                    <a:pt x="18141" y="16166"/>
                  </a:cubicBezTo>
                  <a:cubicBezTo>
                    <a:pt x="18586" y="15882"/>
                    <a:pt x="18780" y="15222"/>
                    <a:pt x="18471" y="14790"/>
                  </a:cubicBezTo>
                  <a:lnTo>
                    <a:pt x="18471" y="14790"/>
                  </a:lnTo>
                  <a:cubicBezTo>
                    <a:pt x="18702" y="14922"/>
                    <a:pt x="18971" y="14991"/>
                    <a:pt x="19236" y="14991"/>
                  </a:cubicBezTo>
                  <a:cubicBezTo>
                    <a:pt x="19569" y="14991"/>
                    <a:pt x="19895" y="14882"/>
                    <a:pt x="20131" y="14651"/>
                  </a:cubicBezTo>
                  <a:cubicBezTo>
                    <a:pt x="20558" y="14232"/>
                    <a:pt x="20537" y="13415"/>
                    <a:pt x="20029" y="13097"/>
                  </a:cubicBezTo>
                  <a:cubicBezTo>
                    <a:pt x="20609" y="13076"/>
                    <a:pt x="21117" y="12526"/>
                    <a:pt x="21091" y="11946"/>
                  </a:cubicBezTo>
                  <a:cubicBezTo>
                    <a:pt x="21067" y="11381"/>
                    <a:pt x="20546" y="10891"/>
                    <a:pt x="19983" y="10891"/>
                  </a:cubicBezTo>
                  <a:cubicBezTo>
                    <a:pt x="19965" y="10891"/>
                    <a:pt x="19946" y="10891"/>
                    <a:pt x="19927" y="10892"/>
                  </a:cubicBezTo>
                  <a:cubicBezTo>
                    <a:pt x="20452" y="8166"/>
                    <a:pt x="19652" y="5221"/>
                    <a:pt x="17828" y="3134"/>
                  </a:cubicBezTo>
                  <a:cubicBezTo>
                    <a:pt x="17291" y="2520"/>
                    <a:pt x="16673" y="1987"/>
                    <a:pt x="15991" y="1538"/>
                  </a:cubicBezTo>
                  <a:cubicBezTo>
                    <a:pt x="14798" y="755"/>
                    <a:pt x="13439" y="256"/>
                    <a:pt x="12025" y="74"/>
                  </a:cubicBezTo>
                  <a:cubicBezTo>
                    <a:pt x="11678" y="32"/>
                    <a:pt x="11327" y="6"/>
                    <a:pt x="10976" y="2"/>
                  </a:cubicBezTo>
                  <a:cubicBezTo>
                    <a:pt x="10897" y="2"/>
                    <a:pt x="10827" y="0"/>
                    <a:pt x="10764" y="0"/>
                  </a:cubicBezTo>
                  <a:cubicBezTo>
                    <a:pt x="10686" y="0"/>
                    <a:pt x="10620" y="3"/>
                    <a:pt x="10561" y="15"/>
                  </a:cubicBezTo>
                  <a:cubicBezTo>
                    <a:pt x="10502" y="3"/>
                    <a:pt x="10434" y="0"/>
                    <a:pt x="10355" y="0"/>
                  </a:cubicBezTo>
                  <a:close/>
                </a:path>
              </a:pathLst>
            </a:custGeom>
            <a:solidFill>
              <a:srgbClr val="76757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9"/>
            <p:cNvSpPr/>
            <p:nvPr/>
          </p:nvSpPr>
          <p:spPr>
            <a:xfrm>
              <a:off x="3653983" y="9365553"/>
              <a:ext cx="181082" cy="247652"/>
            </a:xfrm>
            <a:custGeom>
              <a:rect b="b" l="l" r="r" t="t"/>
              <a:pathLst>
                <a:path extrusionOk="0" h="7764" w="5677">
                  <a:moveTo>
                    <a:pt x="3211" y="1"/>
                  </a:moveTo>
                  <a:cubicBezTo>
                    <a:pt x="2339" y="1"/>
                    <a:pt x="1377" y="731"/>
                    <a:pt x="932" y="1367"/>
                  </a:cubicBezTo>
                  <a:cubicBezTo>
                    <a:pt x="437" y="2074"/>
                    <a:pt x="217" y="2942"/>
                    <a:pt x="107" y="3797"/>
                  </a:cubicBezTo>
                  <a:cubicBezTo>
                    <a:pt x="22" y="4466"/>
                    <a:pt x="1" y="5147"/>
                    <a:pt x="170" y="5799"/>
                  </a:cubicBezTo>
                  <a:cubicBezTo>
                    <a:pt x="340" y="6446"/>
                    <a:pt x="716" y="7064"/>
                    <a:pt x="1292" y="7411"/>
                  </a:cubicBezTo>
                  <a:cubicBezTo>
                    <a:pt x="1715" y="7669"/>
                    <a:pt x="2211" y="7764"/>
                    <a:pt x="2713" y="7764"/>
                  </a:cubicBezTo>
                  <a:cubicBezTo>
                    <a:pt x="2968" y="7764"/>
                    <a:pt x="3226" y="7739"/>
                    <a:pt x="3476" y="7699"/>
                  </a:cubicBezTo>
                  <a:cubicBezTo>
                    <a:pt x="4035" y="7606"/>
                    <a:pt x="4610" y="7428"/>
                    <a:pt x="4995" y="7009"/>
                  </a:cubicBezTo>
                  <a:cubicBezTo>
                    <a:pt x="5380" y="6590"/>
                    <a:pt x="5512" y="6006"/>
                    <a:pt x="5579" y="5443"/>
                  </a:cubicBezTo>
                  <a:cubicBezTo>
                    <a:pt x="5677" y="4639"/>
                    <a:pt x="5673" y="3826"/>
                    <a:pt x="5571" y="3022"/>
                  </a:cubicBezTo>
                  <a:cubicBezTo>
                    <a:pt x="5423" y="1833"/>
                    <a:pt x="4894" y="483"/>
                    <a:pt x="3645" y="68"/>
                  </a:cubicBezTo>
                  <a:cubicBezTo>
                    <a:pt x="3505" y="22"/>
                    <a:pt x="3360" y="1"/>
                    <a:pt x="32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9"/>
            <p:cNvSpPr/>
            <p:nvPr/>
          </p:nvSpPr>
          <p:spPr>
            <a:xfrm>
              <a:off x="3550311" y="9250431"/>
              <a:ext cx="132725" cy="97862"/>
            </a:xfrm>
            <a:custGeom>
              <a:rect b="b" l="l" r="r" t="t"/>
              <a:pathLst>
                <a:path extrusionOk="0" h="3068" w="4161">
                  <a:moveTo>
                    <a:pt x="2025" y="1"/>
                  </a:moveTo>
                  <a:cubicBezTo>
                    <a:pt x="1987" y="1"/>
                    <a:pt x="1950" y="7"/>
                    <a:pt x="1913" y="20"/>
                  </a:cubicBezTo>
                  <a:cubicBezTo>
                    <a:pt x="1791" y="67"/>
                    <a:pt x="1715" y="198"/>
                    <a:pt x="1698" y="329"/>
                  </a:cubicBezTo>
                  <a:cubicBezTo>
                    <a:pt x="1689" y="465"/>
                    <a:pt x="1706" y="596"/>
                    <a:pt x="1744" y="723"/>
                  </a:cubicBezTo>
                  <a:cubicBezTo>
                    <a:pt x="1634" y="689"/>
                    <a:pt x="1516" y="670"/>
                    <a:pt x="1399" y="670"/>
                  </a:cubicBezTo>
                  <a:cubicBezTo>
                    <a:pt x="1198" y="670"/>
                    <a:pt x="1000" y="725"/>
                    <a:pt x="847" y="854"/>
                  </a:cubicBezTo>
                  <a:cubicBezTo>
                    <a:pt x="601" y="1057"/>
                    <a:pt x="542" y="1472"/>
                    <a:pt x="775" y="1688"/>
                  </a:cubicBezTo>
                  <a:cubicBezTo>
                    <a:pt x="773" y="1688"/>
                    <a:pt x="771" y="1688"/>
                    <a:pt x="769" y="1688"/>
                  </a:cubicBezTo>
                  <a:cubicBezTo>
                    <a:pt x="357" y="1688"/>
                    <a:pt x="1" y="2117"/>
                    <a:pt x="85" y="2522"/>
                  </a:cubicBezTo>
                  <a:cubicBezTo>
                    <a:pt x="141" y="2787"/>
                    <a:pt x="437" y="3067"/>
                    <a:pt x="728" y="3067"/>
                  </a:cubicBezTo>
                  <a:cubicBezTo>
                    <a:pt x="748" y="3067"/>
                    <a:pt x="768" y="3066"/>
                    <a:pt x="788" y="3063"/>
                  </a:cubicBezTo>
                  <a:cubicBezTo>
                    <a:pt x="1084" y="3025"/>
                    <a:pt x="1207" y="2687"/>
                    <a:pt x="1406" y="2483"/>
                  </a:cubicBezTo>
                  <a:cubicBezTo>
                    <a:pt x="1939" y="1950"/>
                    <a:pt x="2667" y="1628"/>
                    <a:pt x="3395" y="1502"/>
                  </a:cubicBezTo>
                  <a:cubicBezTo>
                    <a:pt x="3598" y="1468"/>
                    <a:pt x="3818" y="1434"/>
                    <a:pt x="3949" y="1273"/>
                  </a:cubicBezTo>
                  <a:cubicBezTo>
                    <a:pt x="4161" y="1019"/>
                    <a:pt x="3970" y="613"/>
                    <a:pt x="3695" y="418"/>
                  </a:cubicBezTo>
                  <a:cubicBezTo>
                    <a:pt x="3574" y="333"/>
                    <a:pt x="3431" y="265"/>
                    <a:pt x="3284" y="265"/>
                  </a:cubicBezTo>
                  <a:cubicBezTo>
                    <a:pt x="3262" y="265"/>
                    <a:pt x="3239" y="267"/>
                    <a:pt x="3217" y="270"/>
                  </a:cubicBezTo>
                  <a:cubicBezTo>
                    <a:pt x="3048" y="295"/>
                    <a:pt x="2887" y="448"/>
                    <a:pt x="2900" y="617"/>
                  </a:cubicBezTo>
                  <a:cubicBezTo>
                    <a:pt x="2747" y="371"/>
                    <a:pt x="2527" y="177"/>
                    <a:pt x="2265" y="62"/>
                  </a:cubicBezTo>
                  <a:cubicBezTo>
                    <a:pt x="2190" y="28"/>
                    <a:pt x="2107" y="1"/>
                    <a:pt x="2025" y="1"/>
                  </a:cubicBezTo>
                  <a:close/>
                </a:path>
              </a:pathLst>
            </a:custGeom>
            <a:solidFill>
              <a:srgbClr val="4E4D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9"/>
            <p:cNvSpPr/>
            <p:nvPr/>
          </p:nvSpPr>
          <p:spPr>
            <a:xfrm>
              <a:off x="3815998" y="9250431"/>
              <a:ext cx="132598" cy="97862"/>
            </a:xfrm>
            <a:custGeom>
              <a:rect b="b" l="l" r="r" t="t"/>
              <a:pathLst>
                <a:path extrusionOk="0" h="3068" w="4157">
                  <a:moveTo>
                    <a:pt x="2137" y="1"/>
                  </a:moveTo>
                  <a:cubicBezTo>
                    <a:pt x="2055" y="1"/>
                    <a:pt x="1972" y="28"/>
                    <a:pt x="1897" y="62"/>
                  </a:cubicBezTo>
                  <a:cubicBezTo>
                    <a:pt x="1635" y="177"/>
                    <a:pt x="1415" y="371"/>
                    <a:pt x="1262" y="617"/>
                  </a:cubicBezTo>
                  <a:cubicBezTo>
                    <a:pt x="1275" y="448"/>
                    <a:pt x="1118" y="295"/>
                    <a:pt x="949" y="270"/>
                  </a:cubicBezTo>
                  <a:cubicBezTo>
                    <a:pt x="926" y="267"/>
                    <a:pt x="903" y="265"/>
                    <a:pt x="881" y="265"/>
                  </a:cubicBezTo>
                  <a:cubicBezTo>
                    <a:pt x="731" y="265"/>
                    <a:pt x="588" y="333"/>
                    <a:pt x="467" y="418"/>
                  </a:cubicBezTo>
                  <a:cubicBezTo>
                    <a:pt x="196" y="613"/>
                    <a:pt x="1" y="1019"/>
                    <a:pt x="213" y="1273"/>
                  </a:cubicBezTo>
                  <a:cubicBezTo>
                    <a:pt x="344" y="1434"/>
                    <a:pt x="568" y="1468"/>
                    <a:pt x="767" y="1502"/>
                  </a:cubicBezTo>
                  <a:cubicBezTo>
                    <a:pt x="1499" y="1628"/>
                    <a:pt x="2227" y="1950"/>
                    <a:pt x="2752" y="2483"/>
                  </a:cubicBezTo>
                  <a:cubicBezTo>
                    <a:pt x="2955" y="2687"/>
                    <a:pt x="3074" y="3025"/>
                    <a:pt x="3370" y="3063"/>
                  </a:cubicBezTo>
                  <a:cubicBezTo>
                    <a:pt x="3390" y="3066"/>
                    <a:pt x="3410" y="3067"/>
                    <a:pt x="3429" y="3067"/>
                  </a:cubicBezTo>
                  <a:cubicBezTo>
                    <a:pt x="3721" y="3067"/>
                    <a:pt x="4017" y="2787"/>
                    <a:pt x="4073" y="2522"/>
                  </a:cubicBezTo>
                  <a:cubicBezTo>
                    <a:pt x="4157" y="2117"/>
                    <a:pt x="3801" y="1688"/>
                    <a:pt x="3393" y="1688"/>
                  </a:cubicBezTo>
                  <a:cubicBezTo>
                    <a:pt x="3391" y="1688"/>
                    <a:pt x="3389" y="1688"/>
                    <a:pt x="3387" y="1688"/>
                  </a:cubicBezTo>
                  <a:cubicBezTo>
                    <a:pt x="3616" y="1472"/>
                    <a:pt x="3556" y="1057"/>
                    <a:pt x="3315" y="854"/>
                  </a:cubicBezTo>
                  <a:cubicBezTo>
                    <a:pt x="3160" y="725"/>
                    <a:pt x="2960" y="670"/>
                    <a:pt x="2759" y="670"/>
                  </a:cubicBezTo>
                  <a:cubicBezTo>
                    <a:pt x="2642" y="670"/>
                    <a:pt x="2524" y="689"/>
                    <a:pt x="2414" y="723"/>
                  </a:cubicBezTo>
                  <a:cubicBezTo>
                    <a:pt x="2456" y="596"/>
                    <a:pt x="2469" y="465"/>
                    <a:pt x="2460" y="329"/>
                  </a:cubicBezTo>
                  <a:cubicBezTo>
                    <a:pt x="2447" y="198"/>
                    <a:pt x="2371" y="67"/>
                    <a:pt x="2248" y="20"/>
                  </a:cubicBezTo>
                  <a:cubicBezTo>
                    <a:pt x="2212" y="7"/>
                    <a:pt x="2175" y="1"/>
                    <a:pt x="2137" y="1"/>
                  </a:cubicBezTo>
                  <a:close/>
                </a:path>
              </a:pathLst>
            </a:custGeom>
            <a:solidFill>
              <a:srgbClr val="4E4D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9"/>
            <p:cNvSpPr/>
            <p:nvPr/>
          </p:nvSpPr>
          <p:spPr>
            <a:xfrm>
              <a:off x="3870353" y="9438856"/>
              <a:ext cx="126187" cy="85230"/>
            </a:xfrm>
            <a:custGeom>
              <a:rect b="b" l="l" r="r" t="t"/>
              <a:pathLst>
                <a:path extrusionOk="0" h="2672" w="3956">
                  <a:moveTo>
                    <a:pt x="1988" y="0"/>
                  </a:moveTo>
                  <a:cubicBezTo>
                    <a:pt x="787" y="0"/>
                    <a:pt x="0" y="1812"/>
                    <a:pt x="1556" y="2523"/>
                  </a:cubicBezTo>
                  <a:cubicBezTo>
                    <a:pt x="1780" y="2626"/>
                    <a:pt x="1990" y="2671"/>
                    <a:pt x="2183" y="2671"/>
                  </a:cubicBezTo>
                  <a:cubicBezTo>
                    <a:pt x="3466" y="2671"/>
                    <a:pt x="3955" y="648"/>
                    <a:pt x="2428" y="81"/>
                  </a:cubicBezTo>
                  <a:cubicBezTo>
                    <a:pt x="2277" y="25"/>
                    <a:pt x="2130" y="0"/>
                    <a:pt x="19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9"/>
            <p:cNvSpPr/>
            <p:nvPr/>
          </p:nvSpPr>
          <p:spPr>
            <a:xfrm>
              <a:off x="3488012" y="9439143"/>
              <a:ext cx="125580" cy="84752"/>
            </a:xfrm>
            <a:custGeom>
              <a:rect b="b" l="l" r="r" t="t"/>
              <a:pathLst>
                <a:path extrusionOk="0" h="2657" w="3937">
                  <a:moveTo>
                    <a:pt x="1973" y="0"/>
                  </a:moveTo>
                  <a:cubicBezTo>
                    <a:pt x="728" y="0"/>
                    <a:pt x="0" y="1929"/>
                    <a:pt x="1636" y="2548"/>
                  </a:cubicBezTo>
                  <a:cubicBezTo>
                    <a:pt x="1833" y="2623"/>
                    <a:pt x="2017" y="2656"/>
                    <a:pt x="2187" y="2656"/>
                  </a:cubicBezTo>
                  <a:cubicBezTo>
                    <a:pt x="3537" y="2656"/>
                    <a:pt x="3937" y="525"/>
                    <a:pt x="2339" y="55"/>
                  </a:cubicBezTo>
                  <a:cubicBezTo>
                    <a:pt x="2213" y="18"/>
                    <a:pt x="2090" y="0"/>
                    <a:pt x="197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9"/>
            <p:cNvSpPr/>
            <p:nvPr/>
          </p:nvSpPr>
          <p:spPr>
            <a:xfrm>
              <a:off x="3692325" y="9635032"/>
              <a:ext cx="141816" cy="36523"/>
            </a:xfrm>
            <a:custGeom>
              <a:rect b="b" l="l" r="r" t="t"/>
              <a:pathLst>
                <a:path extrusionOk="0" h="1145" w="4446">
                  <a:moveTo>
                    <a:pt x="319" y="1"/>
                  </a:moveTo>
                  <a:cubicBezTo>
                    <a:pt x="232" y="1"/>
                    <a:pt x="147" y="41"/>
                    <a:pt x="94" y="119"/>
                  </a:cubicBezTo>
                  <a:cubicBezTo>
                    <a:pt x="1" y="246"/>
                    <a:pt x="26" y="424"/>
                    <a:pt x="149" y="517"/>
                  </a:cubicBezTo>
                  <a:lnTo>
                    <a:pt x="183" y="538"/>
                  </a:lnTo>
                  <a:cubicBezTo>
                    <a:pt x="348" y="652"/>
                    <a:pt x="1139" y="1144"/>
                    <a:pt x="2207" y="1144"/>
                  </a:cubicBezTo>
                  <a:cubicBezTo>
                    <a:pt x="2806" y="1144"/>
                    <a:pt x="3492" y="989"/>
                    <a:pt x="4204" y="525"/>
                  </a:cubicBezTo>
                  <a:cubicBezTo>
                    <a:pt x="4445" y="348"/>
                    <a:pt x="4281" y="6"/>
                    <a:pt x="4037" y="6"/>
                  </a:cubicBezTo>
                  <a:cubicBezTo>
                    <a:pt x="3991" y="6"/>
                    <a:pt x="3941" y="18"/>
                    <a:pt x="3891" y="47"/>
                  </a:cubicBezTo>
                  <a:cubicBezTo>
                    <a:pt x="3277" y="449"/>
                    <a:pt x="2694" y="582"/>
                    <a:pt x="2188" y="582"/>
                  </a:cubicBezTo>
                  <a:cubicBezTo>
                    <a:pt x="1218" y="582"/>
                    <a:pt x="536" y="90"/>
                    <a:pt x="492" y="60"/>
                  </a:cubicBezTo>
                  <a:cubicBezTo>
                    <a:pt x="440" y="20"/>
                    <a:pt x="379" y="1"/>
                    <a:pt x="3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9"/>
            <p:cNvSpPr/>
            <p:nvPr/>
          </p:nvSpPr>
          <p:spPr>
            <a:xfrm>
              <a:off x="3596915" y="9355346"/>
              <a:ext cx="74385" cy="55055"/>
            </a:xfrm>
            <a:custGeom>
              <a:rect b="b" l="l" r="r" t="t"/>
              <a:pathLst>
                <a:path extrusionOk="0" h="1726" w="2332">
                  <a:moveTo>
                    <a:pt x="302" y="1"/>
                  </a:moveTo>
                  <a:cubicBezTo>
                    <a:pt x="152" y="1"/>
                    <a:pt x="0" y="110"/>
                    <a:pt x="17" y="308"/>
                  </a:cubicBezTo>
                  <a:cubicBezTo>
                    <a:pt x="59" y="693"/>
                    <a:pt x="245" y="1268"/>
                    <a:pt x="664" y="1552"/>
                  </a:cubicBezTo>
                  <a:cubicBezTo>
                    <a:pt x="836" y="1667"/>
                    <a:pt x="1039" y="1726"/>
                    <a:pt x="1244" y="1726"/>
                  </a:cubicBezTo>
                  <a:cubicBezTo>
                    <a:pt x="1251" y="1726"/>
                    <a:pt x="1258" y="1726"/>
                    <a:pt x="1265" y="1725"/>
                  </a:cubicBezTo>
                  <a:cubicBezTo>
                    <a:pt x="1528" y="1725"/>
                    <a:pt x="1777" y="1615"/>
                    <a:pt x="1959" y="1421"/>
                  </a:cubicBezTo>
                  <a:cubicBezTo>
                    <a:pt x="2332" y="1019"/>
                    <a:pt x="2302" y="358"/>
                    <a:pt x="2298" y="286"/>
                  </a:cubicBezTo>
                  <a:cubicBezTo>
                    <a:pt x="2294" y="127"/>
                    <a:pt x="2167" y="7"/>
                    <a:pt x="2013" y="7"/>
                  </a:cubicBezTo>
                  <a:cubicBezTo>
                    <a:pt x="2008" y="7"/>
                    <a:pt x="2003" y="7"/>
                    <a:pt x="1997" y="7"/>
                  </a:cubicBezTo>
                  <a:cubicBezTo>
                    <a:pt x="1832" y="16"/>
                    <a:pt x="1714" y="159"/>
                    <a:pt x="1731" y="320"/>
                  </a:cubicBezTo>
                  <a:cubicBezTo>
                    <a:pt x="1739" y="443"/>
                    <a:pt x="1718" y="841"/>
                    <a:pt x="1540" y="1036"/>
                  </a:cubicBezTo>
                  <a:cubicBezTo>
                    <a:pt x="1468" y="1112"/>
                    <a:pt x="1372" y="1154"/>
                    <a:pt x="1267" y="1154"/>
                  </a:cubicBezTo>
                  <a:cubicBezTo>
                    <a:pt x="1262" y="1154"/>
                    <a:pt x="1257" y="1154"/>
                    <a:pt x="1252" y="1154"/>
                  </a:cubicBezTo>
                  <a:cubicBezTo>
                    <a:pt x="1249" y="1154"/>
                    <a:pt x="1245" y="1154"/>
                    <a:pt x="1241" y="1154"/>
                  </a:cubicBezTo>
                  <a:cubicBezTo>
                    <a:pt x="696" y="1154"/>
                    <a:pt x="579" y="253"/>
                    <a:pt x="579" y="244"/>
                  </a:cubicBezTo>
                  <a:cubicBezTo>
                    <a:pt x="554" y="78"/>
                    <a:pt x="429" y="1"/>
                    <a:pt x="3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9"/>
            <p:cNvSpPr/>
            <p:nvPr/>
          </p:nvSpPr>
          <p:spPr>
            <a:xfrm>
              <a:off x="3833032" y="9354293"/>
              <a:ext cx="73077" cy="56841"/>
            </a:xfrm>
            <a:custGeom>
              <a:rect b="b" l="l" r="r" t="t"/>
              <a:pathLst>
                <a:path extrusionOk="0" h="1782" w="2291">
                  <a:moveTo>
                    <a:pt x="1993" y="1"/>
                  </a:moveTo>
                  <a:cubicBezTo>
                    <a:pt x="1857" y="1"/>
                    <a:pt x="1722" y="87"/>
                    <a:pt x="1710" y="269"/>
                  </a:cubicBezTo>
                  <a:cubicBezTo>
                    <a:pt x="1710" y="277"/>
                    <a:pt x="1638" y="1196"/>
                    <a:pt x="1088" y="1212"/>
                  </a:cubicBezTo>
                  <a:cubicBezTo>
                    <a:pt x="1077" y="1213"/>
                    <a:pt x="1067" y="1214"/>
                    <a:pt x="1056" y="1214"/>
                  </a:cubicBezTo>
                  <a:cubicBezTo>
                    <a:pt x="961" y="1214"/>
                    <a:pt x="865" y="1179"/>
                    <a:pt x="796" y="1111"/>
                  </a:cubicBezTo>
                  <a:cubicBezTo>
                    <a:pt x="606" y="929"/>
                    <a:pt x="567" y="540"/>
                    <a:pt x="567" y="404"/>
                  </a:cubicBezTo>
                  <a:cubicBezTo>
                    <a:pt x="561" y="221"/>
                    <a:pt x="422" y="129"/>
                    <a:pt x="283" y="129"/>
                  </a:cubicBezTo>
                  <a:cubicBezTo>
                    <a:pt x="146" y="129"/>
                    <a:pt x="9" y="219"/>
                    <a:pt x="0" y="400"/>
                  </a:cubicBezTo>
                  <a:cubicBezTo>
                    <a:pt x="0" y="472"/>
                    <a:pt x="5" y="1132"/>
                    <a:pt x="398" y="1517"/>
                  </a:cubicBezTo>
                  <a:cubicBezTo>
                    <a:pt x="436" y="1555"/>
                    <a:pt x="483" y="1589"/>
                    <a:pt x="529" y="1623"/>
                  </a:cubicBezTo>
                  <a:cubicBezTo>
                    <a:pt x="684" y="1723"/>
                    <a:pt x="866" y="1781"/>
                    <a:pt x="1050" y="1781"/>
                  </a:cubicBezTo>
                  <a:cubicBezTo>
                    <a:pt x="1069" y="1781"/>
                    <a:pt x="1087" y="1781"/>
                    <a:pt x="1105" y="1780"/>
                  </a:cubicBezTo>
                  <a:cubicBezTo>
                    <a:pt x="1960" y="1754"/>
                    <a:pt x="2244" y="840"/>
                    <a:pt x="2277" y="303"/>
                  </a:cubicBezTo>
                  <a:cubicBezTo>
                    <a:pt x="2291" y="105"/>
                    <a:pt x="2141" y="1"/>
                    <a:pt x="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 name="Google Shape;1053;p39"/>
          <p:cNvGrpSpPr/>
          <p:nvPr/>
        </p:nvGrpSpPr>
        <p:grpSpPr>
          <a:xfrm>
            <a:off x="2322250" y="8988388"/>
            <a:ext cx="861804" cy="719964"/>
            <a:chOff x="2319950" y="9026400"/>
            <a:chExt cx="861804" cy="719964"/>
          </a:xfrm>
        </p:grpSpPr>
        <p:sp>
          <p:nvSpPr>
            <p:cNvPr id="1054" name="Google Shape;1054;p39"/>
            <p:cNvSpPr/>
            <p:nvPr/>
          </p:nvSpPr>
          <p:spPr>
            <a:xfrm>
              <a:off x="2384896" y="9026400"/>
              <a:ext cx="725413" cy="707965"/>
            </a:xfrm>
            <a:custGeom>
              <a:rect b="b" l="l" r="r" t="t"/>
              <a:pathLst>
                <a:path extrusionOk="0" h="22195" w="22742">
                  <a:moveTo>
                    <a:pt x="11369" y="4215"/>
                  </a:moveTo>
                  <a:cubicBezTo>
                    <a:pt x="11704" y="7623"/>
                    <a:pt x="11661" y="11059"/>
                    <a:pt x="11369" y="14471"/>
                  </a:cubicBezTo>
                  <a:cubicBezTo>
                    <a:pt x="11077" y="11059"/>
                    <a:pt x="11035" y="7618"/>
                    <a:pt x="11369" y="4215"/>
                  </a:cubicBezTo>
                  <a:close/>
                  <a:moveTo>
                    <a:pt x="10853" y="1"/>
                  </a:moveTo>
                  <a:cubicBezTo>
                    <a:pt x="10565" y="1"/>
                    <a:pt x="10243" y="138"/>
                    <a:pt x="10027" y="266"/>
                  </a:cubicBezTo>
                  <a:cubicBezTo>
                    <a:pt x="9926" y="326"/>
                    <a:pt x="9050" y="1134"/>
                    <a:pt x="9253" y="1257"/>
                  </a:cubicBezTo>
                  <a:lnTo>
                    <a:pt x="9253" y="1257"/>
                  </a:lnTo>
                  <a:cubicBezTo>
                    <a:pt x="8847" y="1011"/>
                    <a:pt x="8387" y="884"/>
                    <a:pt x="7924" y="884"/>
                  </a:cubicBezTo>
                  <a:cubicBezTo>
                    <a:pt x="7662" y="884"/>
                    <a:pt x="7399" y="925"/>
                    <a:pt x="7145" y="1007"/>
                  </a:cubicBezTo>
                  <a:cubicBezTo>
                    <a:pt x="6658" y="1168"/>
                    <a:pt x="6193" y="1545"/>
                    <a:pt x="6163" y="2053"/>
                  </a:cubicBezTo>
                  <a:cubicBezTo>
                    <a:pt x="5736" y="1770"/>
                    <a:pt x="5226" y="1633"/>
                    <a:pt x="4715" y="1633"/>
                  </a:cubicBezTo>
                  <a:cubicBezTo>
                    <a:pt x="4045" y="1633"/>
                    <a:pt x="3373" y="1869"/>
                    <a:pt x="2883" y="2328"/>
                  </a:cubicBezTo>
                  <a:cubicBezTo>
                    <a:pt x="2020" y="3136"/>
                    <a:pt x="1799" y="4554"/>
                    <a:pt x="2384" y="5582"/>
                  </a:cubicBezTo>
                  <a:cubicBezTo>
                    <a:pt x="2280" y="5559"/>
                    <a:pt x="2175" y="5547"/>
                    <a:pt x="2070" y="5547"/>
                  </a:cubicBezTo>
                  <a:cubicBezTo>
                    <a:pt x="1558" y="5547"/>
                    <a:pt x="1049" y="5817"/>
                    <a:pt x="712" y="6217"/>
                  </a:cubicBezTo>
                  <a:cubicBezTo>
                    <a:pt x="310" y="6696"/>
                    <a:pt x="132" y="7326"/>
                    <a:pt x="81" y="7953"/>
                  </a:cubicBezTo>
                  <a:cubicBezTo>
                    <a:pt x="1" y="9007"/>
                    <a:pt x="398" y="10226"/>
                    <a:pt x="1385" y="10590"/>
                  </a:cubicBezTo>
                  <a:cubicBezTo>
                    <a:pt x="593" y="10831"/>
                    <a:pt x="9" y="11652"/>
                    <a:pt x="47" y="12481"/>
                  </a:cubicBezTo>
                  <a:cubicBezTo>
                    <a:pt x="81" y="13315"/>
                    <a:pt x="733" y="14081"/>
                    <a:pt x="1550" y="14246"/>
                  </a:cubicBezTo>
                  <a:cubicBezTo>
                    <a:pt x="1025" y="14615"/>
                    <a:pt x="652" y="15241"/>
                    <a:pt x="712" y="15880"/>
                  </a:cubicBezTo>
                  <a:cubicBezTo>
                    <a:pt x="771" y="16517"/>
                    <a:pt x="1313" y="17103"/>
                    <a:pt x="1949" y="17103"/>
                  </a:cubicBezTo>
                  <a:cubicBezTo>
                    <a:pt x="1951" y="17103"/>
                    <a:pt x="1954" y="17103"/>
                    <a:pt x="1956" y="17103"/>
                  </a:cubicBezTo>
                  <a:lnTo>
                    <a:pt x="1956" y="17103"/>
                  </a:lnTo>
                  <a:cubicBezTo>
                    <a:pt x="1596" y="17713"/>
                    <a:pt x="1448" y="18479"/>
                    <a:pt x="1711" y="19139"/>
                  </a:cubicBezTo>
                  <a:cubicBezTo>
                    <a:pt x="1941" y="19706"/>
                    <a:pt x="2526" y="20137"/>
                    <a:pt x="3123" y="20137"/>
                  </a:cubicBezTo>
                  <a:cubicBezTo>
                    <a:pt x="3216" y="20137"/>
                    <a:pt x="3311" y="20127"/>
                    <a:pt x="3404" y="20104"/>
                  </a:cubicBezTo>
                  <a:lnTo>
                    <a:pt x="3404" y="20104"/>
                  </a:lnTo>
                  <a:cubicBezTo>
                    <a:pt x="3159" y="20918"/>
                    <a:pt x="3778" y="21704"/>
                    <a:pt x="4585" y="21704"/>
                  </a:cubicBezTo>
                  <a:cubicBezTo>
                    <a:pt x="4660" y="21704"/>
                    <a:pt x="4736" y="21697"/>
                    <a:pt x="4813" y="21683"/>
                  </a:cubicBezTo>
                  <a:cubicBezTo>
                    <a:pt x="5000" y="21649"/>
                    <a:pt x="5190" y="21571"/>
                    <a:pt x="5379" y="21571"/>
                  </a:cubicBezTo>
                  <a:cubicBezTo>
                    <a:pt x="5429" y="21571"/>
                    <a:pt x="5479" y="21577"/>
                    <a:pt x="5528" y="21590"/>
                  </a:cubicBezTo>
                  <a:cubicBezTo>
                    <a:pt x="5681" y="21628"/>
                    <a:pt x="5803" y="21738"/>
                    <a:pt x="5935" y="21827"/>
                  </a:cubicBezTo>
                  <a:cubicBezTo>
                    <a:pt x="6241" y="22031"/>
                    <a:pt x="6596" y="22135"/>
                    <a:pt x="6951" y="22135"/>
                  </a:cubicBezTo>
                  <a:cubicBezTo>
                    <a:pt x="7258" y="22135"/>
                    <a:pt x="7565" y="22058"/>
                    <a:pt x="7843" y="21903"/>
                  </a:cubicBezTo>
                  <a:cubicBezTo>
                    <a:pt x="8098" y="22105"/>
                    <a:pt x="8401" y="22193"/>
                    <a:pt x="8716" y="22193"/>
                  </a:cubicBezTo>
                  <a:cubicBezTo>
                    <a:pt x="9315" y="22193"/>
                    <a:pt x="9957" y="21874"/>
                    <a:pt x="10387" y="21425"/>
                  </a:cubicBezTo>
                  <a:cubicBezTo>
                    <a:pt x="10861" y="20925"/>
                    <a:pt x="11179" y="20295"/>
                    <a:pt x="11373" y="19626"/>
                  </a:cubicBezTo>
                  <a:cubicBezTo>
                    <a:pt x="11564" y="20295"/>
                    <a:pt x="11881" y="20921"/>
                    <a:pt x="12360" y="21425"/>
                  </a:cubicBezTo>
                  <a:cubicBezTo>
                    <a:pt x="12787" y="21875"/>
                    <a:pt x="13428" y="22195"/>
                    <a:pt x="14028" y="22195"/>
                  </a:cubicBezTo>
                  <a:cubicBezTo>
                    <a:pt x="14343" y="22195"/>
                    <a:pt x="14647" y="22107"/>
                    <a:pt x="14903" y="21903"/>
                  </a:cubicBezTo>
                  <a:cubicBezTo>
                    <a:pt x="15182" y="22058"/>
                    <a:pt x="15489" y="22135"/>
                    <a:pt x="15796" y="22135"/>
                  </a:cubicBezTo>
                  <a:cubicBezTo>
                    <a:pt x="16151" y="22135"/>
                    <a:pt x="16505" y="22031"/>
                    <a:pt x="16812" y="21827"/>
                  </a:cubicBezTo>
                  <a:cubicBezTo>
                    <a:pt x="16943" y="21738"/>
                    <a:pt x="17066" y="21628"/>
                    <a:pt x="17219" y="21590"/>
                  </a:cubicBezTo>
                  <a:cubicBezTo>
                    <a:pt x="17268" y="21577"/>
                    <a:pt x="17318" y="21571"/>
                    <a:pt x="17368" y="21571"/>
                  </a:cubicBezTo>
                  <a:cubicBezTo>
                    <a:pt x="17556" y="21571"/>
                    <a:pt x="17746" y="21649"/>
                    <a:pt x="17934" y="21683"/>
                  </a:cubicBezTo>
                  <a:cubicBezTo>
                    <a:pt x="18011" y="21697"/>
                    <a:pt x="18086" y="21704"/>
                    <a:pt x="18160" y="21704"/>
                  </a:cubicBezTo>
                  <a:cubicBezTo>
                    <a:pt x="18966" y="21704"/>
                    <a:pt x="19587" y="20918"/>
                    <a:pt x="19339" y="20104"/>
                  </a:cubicBezTo>
                  <a:lnTo>
                    <a:pt x="19339" y="20104"/>
                  </a:lnTo>
                  <a:cubicBezTo>
                    <a:pt x="19433" y="20127"/>
                    <a:pt x="19527" y="20137"/>
                    <a:pt x="19621" y="20137"/>
                  </a:cubicBezTo>
                  <a:cubicBezTo>
                    <a:pt x="20221" y="20137"/>
                    <a:pt x="20805" y="19706"/>
                    <a:pt x="21032" y="19139"/>
                  </a:cubicBezTo>
                  <a:cubicBezTo>
                    <a:pt x="21299" y="18483"/>
                    <a:pt x="21151" y="17713"/>
                    <a:pt x="20787" y="17103"/>
                  </a:cubicBezTo>
                  <a:cubicBezTo>
                    <a:pt x="21426" y="17103"/>
                    <a:pt x="21976" y="16515"/>
                    <a:pt x="22035" y="15880"/>
                  </a:cubicBezTo>
                  <a:cubicBezTo>
                    <a:pt x="22090" y="15245"/>
                    <a:pt x="21726" y="14615"/>
                    <a:pt x="21197" y="14251"/>
                  </a:cubicBezTo>
                  <a:cubicBezTo>
                    <a:pt x="22014" y="14081"/>
                    <a:pt x="22666" y="13315"/>
                    <a:pt x="22704" y="12486"/>
                  </a:cubicBezTo>
                  <a:cubicBezTo>
                    <a:pt x="22742" y="11656"/>
                    <a:pt x="22154" y="10835"/>
                    <a:pt x="21358" y="10590"/>
                  </a:cubicBezTo>
                  <a:cubicBezTo>
                    <a:pt x="22348" y="10226"/>
                    <a:pt x="22742" y="9002"/>
                    <a:pt x="22662" y="7953"/>
                  </a:cubicBezTo>
                  <a:cubicBezTo>
                    <a:pt x="22615" y="7330"/>
                    <a:pt x="22433" y="6696"/>
                    <a:pt x="22031" y="6217"/>
                  </a:cubicBezTo>
                  <a:cubicBezTo>
                    <a:pt x="21693" y="5820"/>
                    <a:pt x="21185" y="5548"/>
                    <a:pt x="20671" y="5548"/>
                  </a:cubicBezTo>
                  <a:cubicBezTo>
                    <a:pt x="20567" y="5548"/>
                    <a:pt x="20462" y="5559"/>
                    <a:pt x="20359" y="5582"/>
                  </a:cubicBezTo>
                  <a:cubicBezTo>
                    <a:pt x="20943" y="4554"/>
                    <a:pt x="20727" y="3136"/>
                    <a:pt x="19860" y="2328"/>
                  </a:cubicBezTo>
                  <a:cubicBezTo>
                    <a:pt x="19370" y="1869"/>
                    <a:pt x="18698" y="1633"/>
                    <a:pt x="18028" y="1633"/>
                  </a:cubicBezTo>
                  <a:cubicBezTo>
                    <a:pt x="17516" y="1633"/>
                    <a:pt x="17006" y="1770"/>
                    <a:pt x="16579" y="2053"/>
                  </a:cubicBezTo>
                  <a:cubicBezTo>
                    <a:pt x="16554" y="1545"/>
                    <a:pt x="16084" y="1168"/>
                    <a:pt x="15602" y="1007"/>
                  </a:cubicBezTo>
                  <a:cubicBezTo>
                    <a:pt x="15346" y="925"/>
                    <a:pt x="15083" y="884"/>
                    <a:pt x="14820" y="884"/>
                  </a:cubicBezTo>
                  <a:cubicBezTo>
                    <a:pt x="14357" y="884"/>
                    <a:pt x="13897" y="1011"/>
                    <a:pt x="13494" y="1257"/>
                  </a:cubicBezTo>
                  <a:lnTo>
                    <a:pt x="13494" y="1257"/>
                  </a:lnTo>
                  <a:cubicBezTo>
                    <a:pt x="13693" y="1134"/>
                    <a:pt x="12817" y="326"/>
                    <a:pt x="12715" y="266"/>
                  </a:cubicBezTo>
                  <a:cubicBezTo>
                    <a:pt x="12499" y="138"/>
                    <a:pt x="12180" y="1"/>
                    <a:pt x="11891" y="1"/>
                  </a:cubicBezTo>
                  <a:cubicBezTo>
                    <a:pt x="11789" y="1"/>
                    <a:pt x="11691" y="18"/>
                    <a:pt x="11602" y="59"/>
                  </a:cubicBezTo>
                  <a:cubicBezTo>
                    <a:pt x="11513" y="101"/>
                    <a:pt x="11437" y="165"/>
                    <a:pt x="11373" y="237"/>
                  </a:cubicBezTo>
                  <a:cubicBezTo>
                    <a:pt x="11310" y="165"/>
                    <a:pt x="11230" y="101"/>
                    <a:pt x="11141" y="59"/>
                  </a:cubicBezTo>
                  <a:cubicBezTo>
                    <a:pt x="11053" y="18"/>
                    <a:pt x="10955" y="1"/>
                    <a:pt x="10853" y="1"/>
                  </a:cubicBezTo>
                  <a:close/>
                </a:path>
              </a:pathLst>
            </a:custGeom>
            <a:solidFill>
              <a:srgbClr val="F3F3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9"/>
            <p:cNvSpPr/>
            <p:nvPr/>
          </p:nvSpPr>
          <p:spPr>
            <a:xfrm>
              <a:off x="2319950" y="9235782"/>
              <a:ext cx="229949" cy="125166"/>
            </a:xfrm>
            <a:custGeom>
              <a:rect b="b" l="l" r="r" t="t"/>
              <a:pathLst>
                <a:path extrusionOk="0" h="3924" w="7209">
                  <a:moveTo>
                    <a:pt x="5198" y="0"/>
                  </a:moveTo>
                  <a:cubicBezTo>
                    <a:pt x="3366" y="5"/>
                    <a:pt x="1643" y="834"/>
                    <a:pt x="1" y="1647"/>
                  </a:cubicBezTo>
                  <a:cubicBezTo>
                    <a:pt x="598" y="3056"/>
                    <a:pt x="2159" y="3915"/>
                    <a:pt x="3692" y="3924"/>
                  </a:cubicBezTo>
                  <a:cubicBezTo>
                    <a:pt x="3698" y="3924"/>
                    <a:pt x="3705" y="3924"/>
                    <a:pt x="3712" y="3924"/>
                  </a:cubicBezTo>
                  <a:cubicBezTo>
                    <a:pt x="4637" y="3924"/>
                    <a:pt x="5584" y="3636"/>
                    <a:pt x="6261" y="3001"/>
                  </a:cubicBezTo>
                  <a:cubicBezTo>
                    <a:pt x="6832" y="2472"/>
                    <a:pt x="7209" y="1643"/>
                    <a:pt x="7120" y="855"/>
                  </a:cubicBezTo>
                  <a:cubicBezTo>
                    <a:pt x="7023" y="43"/>
                    <a:pt x="5859" y="0"/>
                    <a:pt x="5198" y="0"/>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9"/>
            <p:cNvSpPr/>
            <p:nvPr/>
          </p:nvSpPr>
          <p:spPr>
            <a:xfrm>
              <a:off x="2369649" y="9262577"/>
              <a:ext cx="149982" cy="74194"/>
            </a:xfrm>
            <a:custGeom>
              <a:rect b="b" l="l" r="r" t="t"/>
              <a:pathLst>
                <a:path extrusionOk="0" h="2326" w="4702">
                  <a:moveTo>
                    <a:pt x="4103" y="0"/>
                  </a:moveTo>
                  <a:cubicBezTo>
                    <a:pt x="3888" y="0"/>
                    <a:pt x="3641" y="62"/>
                    <a:pt x="3437" y="138"/>
                  </a:cubicBezTo>
                  <a:cubicBezTo>
                    <a:pt x="2989" y="299"/>
                    <a:pt x="2578" y="549"/>
                    <a:pt x="2142" y="748"/>
                  </a:cubicBezTo>
                  <a:cubicBezTo>
                    <a:pt x="1465" y="1057"/>
                    <a:pt x="741" y="1234"/>
                    <a:pt x="0" y="1277"/>
                  </a:cubicBezTo>
                  <a:cubicBezTo>
                    <a:pt x="140" y="1844"/>
                    <a:pt x="707" y="2225"/>
                    <a:pt x="1283" y="2305"/>
                  </a:cubicBezTo>
                  <a:cubicBezTo>
                    <a:pt x="1385" y="2319"/>
                    <a:pt x="1488" y="2326"/>
                    <a:pt x="1590" y="2326"/>
                  </a:cubicBezTo>
                  <a:cubicBezTo>
                    <a:pt x="2067" y="2326"/>
                    <a:pt x="2539" y="2184"/>
                    <a:pt x="2989" y="2013"/>
                  </a:cubicBezTo>
                  <a:cubicBezTo>
                    <a:pt x="3611" y="1776"/>
                    <a:pt x="4449" y="1382"/>
                    <a:pt x="4601" y="650"/>
                  </a:cubicBezTo>
                  <a:cubicBezTo>
                    <a:pt x="4702" y="154"/>
                    <a:pt x="4441" y="0"/>
                    <a:pt x="4103" y="0"/>
                  </a:cubicBezTo>
                  <a:close/>
                </a:path>
              </a:pathLst>
            </a:custGeom>
            <a:solidFill>
              <a:srgbClr val="000000">
                <a:alpha val="3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9"/>
            <p:cNvSpPr/>
            <p:nvPr/>
          </p:nvSpPr>
          <p:spPr>
            <a:xfrm>
              <a:off x="2951678" y="9235782"/>
              <a:ext cx="230077" cy="125166"/>
            </a:xfrm>
            <a:custGeom>
              <a:rect b="b" l="l" r="r" t="t"/>
              <a:pathLst>
                <a:path extrusionOk="0" h="3924" w="7213">
                  <a:moveTo>
                    <a:pt x="2011" y="0"/>
                  </a:moveTo>
                  <a:cubicBezTo>
                    <a:pt x="1355" y="0"/>
                    <a:pt x="187" y="43"/>
                    <a:pt x="94" y="855"/>
                  </a:cubicBezTo>
                  <a:cubicBezTo>
                    <a:pt x="1" y="1643"/>
                    <a:pt x="377" y="2472"/>
                    <a:pt x="949" y="3001"/>
                  </a:cubicBezTo>
                  <a:cubicBezTo>
                    <a:pt x="1625" y="3636"/>
                    <a:pt x="2573" y="3924"/>
                    <a:pt x="3498" y="3924"/>
                  </a:cubicBezTo>
                  <a:cubicBezTo>
                    <a:pt x="3504" y="3924"/>
                    <a:pt x="3511" y="3924"/>
                    <a:pt x="3518" y="3924"/>
                  </a:cubicBezTo>
                  <a:cubicBezTo>
                    <a:pt x="5050" y="3915"/>
                    <a:pt x="6612" y="3056"/>
                    <a:pt x="7213" y="1647"/>
                  </a:cubicBezTo>
                  <a:cubicBezTo>
                    <a:pt x="5567" y="834"/>
                    <a:pt x="3848" y="5"/>
                    <a:pt x="2011" y="0"/>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9"/>
            <p:cNvSpPr/>
            <p:nvPr/>
          </p:nvSpPr>
          <p:spPr>
            <a:xfrm>
              <a:off x="2981950" y="9262577"/>
              <a:ext cx="150142" cy="74194"/>
            </a:xfrm>
            <a:custGeom>
              <a:rect b="b" l="l" r="r" t="t"/>
              <a:pathLst>
                <a:path extrusionOk="0" h="2326" w="4707">
                  <a:moveTo>
                    <a:pt x="601" y="0"/>
                  </a:moveTo>
                  <a:cubicBezTo>
                    <a:pt x="263" y="0"/>
                    <a:pt x="1" y="154"/>
                    <a:pt x="101" y="650"/>
                  </a:cubicBezTo>
                  <a:cubicBezTo>
                    <a:pt x="254" y="1382"/>
                    <a:pt x="1092" y="1776"/>
                    <a:pt x="1714" y="2013"/>
                  </a:cubicBezTo>
                  <a:cubicBezTo>
                    <a:pt x="2164" y="2184"/>
                    <a:pt x="2636" y="2326"/>
                    <a:pt x="3112" y="2326"/>
                  </a:cubicBezTo>
                  <a:cubicBezTo>
                    <a:pt x="3215" y="2326"/>
                    <a:pt x="3317" y="2319"/>
                    <a:pt x="3420" y="2305"/>
                  </a:cubicBezTo>
                  <a:cubicBezTo>
                    <a:pt x="3995" y="2225"/>
                    <a:pt x="4567" y="1844"/>
                    <a:pt x="4706" y="1277"/>
                  </a:cubicBezTo>
                  <a:cubicBezTo>
                    <a:pt x="3961" y="1234"/>
                    <a:pt x="3238" y="1057"/>
                    <a:pt x="2561" y="748"/>
                  </a:cubicBezTo>
                  <a:cubicBezTo>
                    <a:pt x="2125" y="549"/>
                    <a:pt x="1714" y="299"/>
                    <a:pt x="1265" y="138"/>
                  </a:cubicBezTo>
                  <a:cubicBezTo>
                    <a:pt x="1063" y="62"/>
                    <a:pt x="817" y="0"/>
                    <a:pt x="601" y="0"/>
                  </a:cubicBezTo>
                  <a:close/>
                </a:path>
              </a:pathLst>
            </a:custGeom>
            <a:solidFill>
              <a:srgbClr val="000000">
                <a:alpha val="3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9"/>
            <p:cNvSpPr/>
            <p:nvPr/>
          </p:nvSpPr>
          <p:spPr>
            <a:xfrm>
              <a:off x="2476446" y="9126179"/>
              <a:ext cx="528701" cy="539355"/>
            </a:xfrm>
            <a:custGeom>
              <a:rect b="b" l="l" r="r" t="t"/>
              <a:pathLst>
                <a:path extrusionOk="0" h="16909" w="16575">
                  <a:moveTo>
                    <a:pt x="8299" y="1"/>
                  </a:moveTo>
                  <a:cubicBezTo>
                    <a:pt x="7997" y="1"/>
                    <a:pt x="7690" y="86"/>
                    <a:pt x="7403" y="275"/>
                  </a:cubicBezTo>
                  <a:cubicBezTo>
                    <a:pt x="7314" y="334"/>
                    <a:pt x="6421" y="1079"/>
                    <a:pt x="6582" y="1197"/>
                  </a:cubicBezTo>
                  <a:cubicBezTo>
                    <a:pt x="6201" y="917"/>
                    <a:pt x="5728" y="778"/>
                    <a:pt x="5255" y="778"/>
                  </a:cubicBezTo>
                  <a:cubicBezTo>
                    <a:pt x="4714" y="778"/>
                    <a:pt x="4172" y="959"/>
                    <a:pt x="3763" y="1316"/>
                  </a:cubicBezTo>
                  <a:cubicBezTo>
                    <a:pt x="3518" y="1532"/>
                    <a:pt x="3323" y="1930"/>
                    <a:pt x="3551" y="2158"/>
                  </a:cubicBezTo>
                  <a:cubicBezTo>
                    <a:pt x="3313" y="2081"/>
                    <a:pt x="3061" y="2043"/>
                    <a:pt x="2808" y="2043"/>
                  </a:cubicBezTo>
                  <a:cubicBezTo>
                    <a:pt x="2198" y="2043"/>
                    <a:pt x="1590" y="2269"/>
                    <a:pt x="1198" y="2730"/>
                  </a:cubicBezTo>
                  <a:cubicBezTo>
                    <a:pt x="639" y="3381"/>
                    <a:pt x="677" y="4503"/>
                    <a:pt x="1363" y="5019"/>
                  </a:cubicBezTo>
                  <a:cubicBezTo>
                    <a:pt x="313" y="5396"/>
                    <a:pt x="144" y="6810"/>
                    <a:pt x="1080" y="7423"/>
                  </a:cubicBezTo>
                  <a:cubicBezTo>
                    <a:pt x="1177" y="7487"/>
                    <a:pt x="1295" y="7563"/>
                    <a:pt x="1291" y="7677"/>
                  </a:cubicBezTo>
                  <a:cubicBezTo>
                    <a:pt x="1287" y="7762"/>
                    <a:pt x="1215" y="7830"/>
                    <a:pt x="1156" y="7889"/>
                  </a:cubicBezTo>
                  <a:cubicBezTo>
                    <a:pt x="559" y="8482"/>
                    <a:pt x="656" y="9616"/>
                    <a:pt x="1350" y="10103"/>
                  </a:cubicBezTo>
                  <a:cubicBezTo>
                    <a:pt x="216" y="10479"/>
                    <a:pt x="0" y="11986"/>
                    <a:pt x="978" y="12668"/>
                  </a:cubicBezTo>
                  <a:cubicBezTo>
                    <a:pt x="737" y="12930"/>
                    <a:pt x="487" y="13197"/>
                    <a:pt x="343" y="13522"/>
                  </a:cubicBezTo>
                  <a:cubicBezTo>
                    <a:pt x="199" y="13853"/>
                    <a:pt x="178" y="14250"/>
                    <a:pt x="373" y="14551"/>
                  </a:cubicBezTo>
                  <a:cubicBezTo>
                    <a:pt x="529" y="14780"/>
                    <a:pt x="792" y="14915"/>
                    <a:pt x="1041" y="15033"/>
                  </a:cubicBezTo>
                  <a:cubicBezTo>
                    <a:pt x="1122" y="15067"/>
                    <a:pt x="1207" y="15114"/>
                    <a:pt x="1240" y="15190"/>
                  </a:cubicBezTo>
                  <a:cubicBezTo>
                    <a:pt x="1274" y="15270"/>
                    <a:pt x="1245" y="15364"/>
                    <a:pt x="1228" y="15448"/>
                  </a:cubicBezTo>
                  <a:cubicBezTo>
                    <a:pt x="1164" y="15778"/>
                    <a:pt x="1325" y="16125"/>
                    <a:pt x="1575" y="16354"/>
                  </a:cubicBezTo>
                  <a:cubicBezTo>
                    <a:pt x="1829" y="16578"/>
                    <a:pt x="2155" y="16701"/>
                    <a:pt x="2481" y="16782"/>
                  </a:cubicBezTo>
                  <a:cubicBezTo>
                    <a:pt x="2820" y="16867"/>
                    <a:pt x="3168" y="16908"/>
                    <a:pt x="3516" y="16908"/>
                  </a:cubicBezTo>
                  <a:cubicBezTo>
                    <a:pt x="5102" y="16908"/>
                    <a:pt x="6688" y="16058"/>
                    <a:pt x="7500" y="14691"/>
                  </a:cubicBezTo>
                  <a:cubicBezTo>
                    <a:pt x="7792" y="14195"/>
                    <a:pt x="7864" y="14098"/>
                    <a:pt x="7970" y="13531"/>
                  </a:cubicBezTo>
                  <a:cubicBezTo>
                    <a:pt x="8089" y="12917"/>
                    <a:pt x="8190" y="12299"/>
                    <a:pt x="8283" y="11681"/>
                  </a:cubicBezTo>
                  <a:cubicBezTo>
                    <a:pt x="8376" y="12299"/>
                    <a:pt x="8478" y="12917"/>
                    <a:pt x="8597" y="13531"/>
                  </a:cubicBezTo>
                  <a:cubicBezTo>
                    <a:pt x="8702" y="14098"/>
                    <a:pt x="8774" y="14195"/>
                    <a:pt x="9066" y="14691"/>
                  </a:cubicBezTo>
                  <a:cubicBezTo>
                    <a:pt x="9878" y="16061"/>
                    <a:pt x="11466" y="16908"/>
                    <a:pt x="13050" y="16908"/>
                  </a:cubicBezTo>
                  <a:cubicBezTo>
                    <a:pt x="13398" y="16908"/>
                    <a:pt x="13746" y="16867"/>
                    <a:pt x="14086" y="16782"/>
                  </a:cubicBezTo>
                  <a:cubicBezTo>
                    <a:pt x="14412" y="16701"/>
                    <a:pt x="14742" y="16578"/>
                    <a:pt x="14992" y="16354"/>
                  </a:cubicBezTo>
                  <a:cubicBezTo>
                    <a:pt x="15242" y="16125"/>
                    <a:pt x="15402" y="15778"/>
                    <a:pt x="15343" y="15448"/>
                  </a:cubicBezTo>
                  <a:cubicBezTo>
                    <a:pt x="15326" y="15364"/>
                    <a:pt x="15297" y="15270"/>
                    <a:pt x="15326" y="15190"/>
                  </a:cubicBezTo>
                  <a:cubicBezTo>
                    <a:pt x="15360" y="15110"/>
                    <a:pt x="15449" y="15067"/>
                    <a:pt x="15525" y="15033"/>
                  </a:cubicBezTo>
                  <a:cubicBezTo>
                    <a:pt x="15779" y="14915"/>
                    <a:pt x="16037" y="14780"/>
                    <a:pt x="16194" y="14551"/>
                  </a:cubicBezTo>
                  <a:cubicBezTo>
                    <a:pt x="16397" y="14255"/>
                    <a:pt x="16372" y="13853"/>
                    <a:pt x="16228" y="13522"/>
                  </a:cubicBezTo>
                  <a:cubicBezTo>
                    <a:pt x="16084" y="13197"/>
                    <a:pt x="15838" y="12930"/>
                    <a:pt x="15593" y="12668"/>
                  </a:cubicBezTo>
                  <a:cubicBezTo>
                    <a:pt x="16575" y="11986"/>
                    <a:pt x="16355" y="10479"/>
                    <a:pt x="15225" y="10103"/>
                  </a:cubicBezTo>
                  <a:cubicBezTo>
                    <a:pt x="15915" y="9616"/>
                    <a:pt x="16012" y="8486"/>
                    <a:pt x="15415" y="7889"/>
                  </a:cubicBezTo>
                  <a:cubicBezTo>
                    <a:pt x="15356" y="7830"/>
                    <a:pt x="15288" y="7762"/>
                    <a:pt x="15284" y="7677"/>
                  </a:cubicBezTo>
                  <a:cubicBezTo>
                    <a:pt x="15280" y="7563"/>
                    <a:pt x="15398" y="7487"/>
                    <a:pt x="15496" y="7423"/>
                  </a:cubicBezTo>
                  <a:cubicBezTo>
                    <a:pt x="16427" y="6810"/>
                    <a:pt x="16262" y="5396"/>
                    <a:pt x="15212" y="5019"/>
                  </a:cubicBezTo>
                  <a:cubicBezTo>
                    <a:pt x="15893" y="4503"/>
                    <a:pt x="15931" y="3381"/>
                    <a:pt x="15377" y="2730"/>
                  </a:cubicBezTo>
                  <a:cubicBezTo>
                    <a:pt x="14985" y="2269"/>
                    <a:pt x="14378" y="2041"/>
                    <a:pt x="13767" y="2041"/>
                  </a:cubicBezTo>
                  <a:cubicBezTo>
                    <a:pt x="13513" y="2041"/>
                    <a:pt x="13259" y="2080"/>
                    <a:pt x="13020" y="2158"/>
                  </a:cubicBezTo>
                  <a:cubicBezTo>
                    <a:pt x="13252" y="1930"/>
                    <a:pt x="13058" y="1532"/>
                    <a:pt x="12808" y="1316"/>
                  </a:cubicBezTo>
                  <a:cubicBezTo>
                    <a:pt x="12399" y="959"/>
                    <a:pt x="11857" y="778"/>
                    <a:pt x="11316" y="778"/>
                  </a:cubicBezTo>
                  <a:cubicBezTo>
                    <a:pt x="10843" y="778"/>
                    <a:pt x="10370" y="917"/>
                    <a:pt x="9989" y="1197"/>
                  </a:cubicBezTo>
                  <a:cubicBezTo>
                    <a:pt x="9683" y="473"/>
                    <a:pt x="9007" y="1"/>
                    <a:pt x="8299"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9"/>
            <p:cNvSpPr/>
            <p:nvPr/>
          </p:nvSpPr>
          <p:spPr>
            <a:xfrm>
              <a:off x="2501551" y="9188317"/>
              <a:ext cx="480791" cy="558047"/>
            </a:xfrm>
            <a:custGeom>
              <a:rect b="b" l="l" r="r" t="t"/>
              <a:pathLst>
                <a:path extrusionOk="0" h="17495" w="15073">
                  <a:moveTo>
                    <a:pt x="7537" y="1"/>
                  </a:moveTo>
                  <a:cubicBezTo>
                    <a:pt x="6149" y="1"/>
                    <a:pt x="4762" y="447"/>
                    <a:pt x="3700" y="1340"/>
                  </a:cubicBezTo>
                  <a:cubicBezTo>
                    <a:pt x="2587" y="2288"/>
                    <a:pt x="1888" y="3639"/>
                    <a:pt x="1761" y="5099"/>
                  </a:cubicBezTo>
                  <a:cubicBezTo>
                    <a:pt x="1715" y="5696"/>
                    <a:pt x="1761" y="6301"/>
                    <a:pt x="1681" y="6893"/>
                  </a:cubicBezTo>
                  <a:cubicBezTo>
                    <a:pt x="1478" y="8354"/>
                    <a:pt x="500" y="9606"/>
                    <a:pt x="238" y="11054"/>
                  </a:cubicBezTo>
                  <a:cubicBezTo>
                    <a:pt x="1" y="12366"/>
                    <a:pt x="390" y="13758"/>
                    <a:pt x="1190" y="14829"/>
                  </a:cubicBezTo>
                  <a:cubicBezTo>
                    <a:pt x="1990" y="15900"/>
                    <a:pt x="3175" y="16653"/>
                    <a:pt x="4453" y="17039"/>
                  </a:cubicBezTo>
                  <a:cubicBezTo>
                    <a:pt x="5423" y="17332"/>
                    <a:pt x="6511" y="17495"/>
                    <a:pt x="7613" y="17495"/>
                  </a:cubicBezTo>
                  <a:cubicBezTo>
                    <a:pt x="10012" y="17495"/>
                    <a:pt x="12472" y="16721"/>
                    <a:pt x="13887" y="14829"/>
                  </a:cubicBezTo>
                  <a:cubicBezTo>
                    <a:pt x="14683" y="13758"/>
                    <a:pt x="15073" y="12366"/>
                    <a:pt x="14836" y="11054"/>
                  </a:cubicBezTo>
                  <a:cubicBezTo>
                    <a:pt x="14573" y="9606"/>
                    <a:pt x="13595" y="8354"/>
                    <a:pt x="13392" y="6893"/>
                  </a:cubicBezTo>
                  <a:cubicBezTo>
                    <a:pt x="13312" y="6301"/>
                    <a:pt x="13358" y="5696"/>
                    <a:pt x="13312" y="5099"/>
                  </a:cubicBezTo>
                  <a:cubicBezTo>
                    <a:pt x="13185" y="3639"/>
                    <a:pt x="12491" y="2288"/>
                    <a:pt x="11373" y="1340"/>
                  </a:cubicBezTo>
                  <a:cubicBezTo>
                    <a:pt x="10311" y="447"/>
                    <a:pt x="8924" y="1"/>
                    <a:pt x="7537" y="1"/>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9"/>
            <p:cNvSpPr/>
            <p:nvPr/>
          </p:nvSpPr>
          <p:spPr>
            <a:xfrm>
              <a:off x="2602543" y="9374254"/>
              <a:ext cx="286503" cy="125612"/>
            </a:xfrm>
            <a:custGeom>
              <a:rect b="b" l="l" r="r" t="t"/>
              <a:pathLst>
                <a:path extrusionOk="0" h="3938" w="8982">
                  <a:moveTo>
                    <a:pt x="7288" y="1"/>
                  </a:moveTo>
                  <a:cubicBezTo>
                    <a:pt x="6958" y="1"/>
                    <a:pt x="6611" y="114"/>
                    <a:pt x="6286" y="222"/>
                  </a:cubicBezTo>
                  <a:cubicBezTo>
                    <a:pt x="5839" y="374"/>
                    <a:pt x="5317" y="420"/>
                    <a:pt x="4795" y="420"/>
                  </a:cubicBezTo>
                  <a:cubicBezTo>
                    <a:pt x="4329" y="420"/>
                    <a:pt x="3861" y="383"/>
                    <a:pt x="3446" y="353"/>
                  </a:cubicBezTo>
                  <a:cubicBezTo>
                    <a:pt x="3141" y="332"/>
                    <a:pt x="2828" y="269"/>
                    <a:pt x="2515" y="218"/>
                  </a:cubicBezTo>
                  <a:cubicBezTo>
                    <a:pt x="2291" y="182"/>
                    <a:pt x="2066" y="153"/>
                    <a:pt x="1840" y="153"/>
                  </a:cubicBezTo>
                  <a:cubicBezTo>
                    <a:pt x="1587" y="153"/>
                    <a:pt x="1334" y="189"/>
                    <a:pt x="1084" y="290"/>
                  </a:cubicBezTo>
                  <a:cubicBezTo>
                    <a:pt x="631" y="476"/>
                    <a:pt x="297" y="899"/>
                    <a:pt x="140" y="1369"/>
                  </a:cubicBezTo>
                  <a:cubicBezTo>
                    <a:pt x="30" y="1691"/>
                    <a:pt x="0" y="2050"/>
                    <a:pt x="111" y="2372"/>
                  </a:cubicBezTo>
                  <a:cubicBezTo>
                    <a:pt x="314" y="2948"/>
                    <a:pt x="915" y="3274"/>
                    <a:pt x="1490" y="3473"/>
                  </a:cubicBezTo>
                  <a:cubicBezTo>
                    <a:pt x="2019" y="3659"/>
                    <a:pt x="2570" y="3786"/>
                    <a:pt x="3133" y="3849"/>
                  </a:cubicBezTo>
                  <a:cubicBezTo>
                    <a:pt x="3585" y="3902"/>
                    <a:pt x="4046" y="3938"/>
                    <a:pt x="4504" y="3938"/>
                  </a:cubicBezTo>
                  <a:cubicBezTo>
                    <a:pt x="5375" y="3938"/>
                    <a:pt x="6239" y="3808"/>
                    <a:pt x="7035" y="3418"/>
                  </a:cubicBezTo>
                  <a:cubicBezTo>
                    <a:pt x="7987" y="2952"/>
                    <a:pt x="8982" y="1416"/>
                    <a:pt x="8152" y="408"/>
                  </a:cubicBezTo>
                  <a:cubicBezTo>
                    <a:pt x="7901" y="103"/>
                    <a:pt x="7602" y="1"/>
                    <a:pt x="7288" y="1"/>
                  </a:cubicBezTo>
                  <a:close/>
                </a:path>
              </a:pathLst>
            </a:custGeom>
            <a:solidFill>
              <a:srgbClr val="000000">
                <a:alpha val="3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9"/>
            <p:cNvSpPr/>
            <p:nvPr/>
          </p:nvSpPr>
          <p:spPr>
            <a:xfrm>
              <a:off x="2610773" y="9490684"/>
              <a:ext cx="258848" cy="224144"/>
            </a:xfrm>
            <a:custGeom>
              <a:rect b="b" l="l" r="r" t="t"/>
              <a:pathLst>
                <a:path extrusionOk="0" h="7027" w="8115">
                  <a:moveTo>
                    <a:pt x="4200" y="0"/>
                  </a:moveTo>
                  <a:cubicBezTo>
                    <a:pt x="4046" y="0"/>
                    <a:pt x="3894" y="15"/>
                    <a:pt x="3746" y="47"/>
                  </a:cubicBezTo>
                  <a:cubicBezTo>
                    <a:pt x="2811" y="250"/>
                    <a:pt x="1766" y="766"/>
                    <a:pt x="1059" y="1503"/>
                  </a:cubicBezTo>
                  <a:cubicBezTo>
                    <a:pt x="873" y="1693"/>
                    <a:pt x="712" y="1905"/>
                    <a:pt x="576" y="2134"/>
                  </a:cubicBezTo>
                  <a:cubicBezTo>
                    <a:pt x="149" y="2862"/>
                    <a:pt x="1" y="3721"/>
                    <a:pt x="157" y="4555"/>
                  </a:cubicBezTo>
                  <a:cubicBezTo>
                    <a:pt x="339" y="5498"/>
                    <a:pt x="1000" y="6222"/>
                    <a:pt x="1867" y="6603"/>
                  </a:cubicBezTo>
                  <a:cubicBezTo>
                    <a:pt x="2261" y="6768"/>
                    <a:pt x="2667" y="6878"/>
                    <a:pt x="3086" y="6937"/>
                  </a:cubicBezTo>
                  <a:cubicBezTo>
                    <a:pt x="3450" y="6994"/>
                    <a:pt x="3826" y="7027"/>
                    <a:pt x="4201" y="7027"/>
                  </a:cubicBezTo>
                  <a:cubicBezTo>
                    <a:pt x="5161" y="7027"/>
                    <a:pt x="6113" y="6814"/>
                    <a:pt x="6819" y="6260"/>
                  </a:cubicBezTo>
                  <a:cubicBezTo>
                    <a:pt x="7882" y="5426"/>
                    <a:pt x="8114" y="4000"/>
                    <a:pt x="7738" y="2794"/>
                  </a:cubicBezTo>
                  <a:cubicBezTo>
                    <a:pt x="7509" y="2049"/>
                    <a:pt x="7069" y="1384"/>
                    <a:pt x="6468" y="885"/>
                  </a:cubicBezTo>
                  <a:cubicBezTo>
                    <a:pt x="5908" y="422"/>
                    <a:pt x="5024" y="0"/>
                    <a:pt x="4200" y="0"/>
                  </a:cubicBezTo>
                  <a:close/>
                </a:path>
              </a:pathLst>
            </a:custGeom>
            <a:solidFill>
              <a:srgbClr val="000000">
                <a:alpha val="3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9"/>
            <p:cNvSpPr/>
            <p:nvPr/>
          </p:nvSpPr>
          <p:spPr>
            <a:xfrm>
              <a:off x="2691637" y="9514512"/>
              <a:ext cx="101721" cy="56299"/>
            </a:xfrm>
            <a:custGeom>
              <a:rect b="b" l="l" r="r" t="t"/>
              <a:pathLst>
                <a:path extrusionOk="0" h="1765" w="3189">
                  <a:moveTo>
                    <a:pt x="2219" y="0"/>
                  </a:moveTo>
                  <a:cubicBezTo>
                    <a:pt x="1874" y="0"/>
                    <a:pt x="1527" y="47"/>
                    <a:pt x="1185" y="47"/>
                  </a:cubicBezTo>
                  <a:cubicBezTo>
                    <a:pt x="1141" y="47"/>
                    <a:pt x="1098" y="47"/>
                    <a:pt x="1055" y="45"/>
                  </a:cubicBezTo>
                  <a:cubicBezTo>
                    <a:pt x="911" y="41"/>
                    <a:pt x="766" y="16"/>
                    <a:pt x="625" y="16"/>
                  </a:cubicBezTo>
                  <a:cubicBezTo>
                    <a:pt x="470" y="16"/>
                    <a:pt x="320" y="46"/>
                    <a:pt x="183" y="168"/>
                  </a:cubicBezTo>
                  <a:cubicBezTo>
                    <a:pt x="31" y="299"/>
                    <a:pt x="1" y="536"/>
                    <a:pt x="60" y="726"/>
                  </a:cubicBezTo>
                  <a:cubicBezTo>
                    <a:pt x="226" y="1246"/>
                    <a:pt x="877" y="1765"/>
                    <a:pt x="1467" y="1765"/>
                  </a:cubicBezTo>
                  <a:cubicBezTo>
                    <a:pt x="1612" y="1765"/>
                    <a:pt x="1754" y="1733"/>
                    <a:pt x="1884" y="1662"/>
                  </a:cubicBezTo>
                  <a:cubicBezTo>
                    <a:pt x="2033" y="1573"/>
                    <a:pt x="2168" y="1459"/>
                    <a:pt x="2278" y="1323"/>
                  </a:cubicBezTo>
                  <a:cubicBezTo>
                    <a:pt x="2557" y="1006"/>
                    <a:pt x="3188" y="36"/>
                    <a:pt x="2350" y="3"/>
                  </a:cubicBezTo>
                  <a:cubicBezTo>
                    <a:pt x="2306" y="1"/>
                    <a:pt x="2263" y="0"/>
                    <a:pt x="22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9"/>
            <p:cNvSpPr/>
            <p:nvPr/>
          </p:nvSpPr>
          <p:spPr>
            <a:xfrm>
              <a:off x="2817925" y="9468546"/>
              <a:ext cx="136362" cy="92024"/>
            </a:xfrm>
            <a:custGeom>
              <a:rect b="b" l="l" r="r" t="t"/>
              <a:pathLst>
                <a:path extrusionOk="0" h="2885" w="4275">
                  <a:moveTo>
                    <a:pt x="2146" y="0"/>
                  </a:moveTo>
                  <a:cubicBezTo>
                    <a:pt x="821" y="0"/>
                    <a:pt x="1" y="2028"/>
                    <a:pt x="1735" y="2747"/>
                  </a:cubicBezTo>
                  <a:cubicBezTo>
                    <a:pt x="1963" y="2842"/>
                    <a:pt x="2176" y="2885"/>
                    <a:pt x="2371" y="2885"/>
                  </a:cubicBezTo>
                  <a:cubicBezTo>
                    <a:pt x="3795" y="2885"/>
                    <a:pt x="4274" y="634"/>
                    <a:pt x="2581" y="72"/>
                  </a:cubicBezTo>
                  <a:cubicBezTo>
                    <a:pt x="2432" y="23"/>
                    <a:pt x="2286" y="0"/>
                    <a:pt x="214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9"/>
            <p:cNvSpPr/>
            <p:nvPr/>
          </p:nvSpPr>
          <p:spPr>
            <a:xfrm>
              <a:off x="2512811" y="9478785"/>
              <a:ext cx="136330" cy="92056"/>
            </a:xfrm>
            <a:custGeom>
              <a:rect b="b" l="l" r="r" t="t"/>
              <a:pathLst>
                <a:path extrusionOk="0" h="2886" w="4274">
                  <a:moveTo>
                    <a:pt x="2145" y="1"/>
                  </a:moveTo>
                  <a:cubicBezTo>
                    <a:pt x="821" y="1"/>
                    <a:pt x="0" y="2028"/>
                    <a:pt x="1730" y="2748"/>
                  </a:cubicBezTo>
                  <a:cubicBezTo>
                    <a:pt x="1958" y="2843"/>
                    <a:pt x="2172" y="2885"/>
                    <a:pt x="2368" y="2885"/>
                  </a:cubicBezTo>
                  <a:cubicBezTo>
                    <a:pt x="3794" y="2885"/>
                    <a:pt x="4274" y="635"/>
                    <a:pt x="2581" y="73"/>
                  </a:cubicBezTo>
                  <a:cubicBezTo>
                    <a:pt x="2432" y="23"/>
                    <a:pt x="2286" y="1"/>
                    <a:pt x="2145"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9"/>
            <p:cNvSpPr/>
            <p:nvPr/>
          </p:nvSpPr>
          <p:spPr>
            <a:xfrm>
              <a:off x="2659642" y="9602807"/>
              <a:ext cx="155086" cy="40031"/>
            </a:xfrm>
            <a:custGeom>
              <a:rect b="b" l="l" r="r" t="t"/>
              <a:pathLst>
                <a:path extrusionOk="0" h="1255" w="4862">
                  <a:moveTo>
                    <a:pt x="410" y="1"/>
                  </a:moveTo>
                  <a:cubicBezTo>
                    <a:pt x="179" y="1"/>
                    <a:pt x="1" y="315"/>
                    <a:pt x="229" y="506"/>
                  </a:cubicBezTo>
                  <a:cubicBezTo>
                    <a:pt x="504" y="705"/>
                    <a:pt x="809" y="870"/>
                    <a:pt x="1127" y="989"/>
                  </a:cubicBezTo>
                  <a:cubicBezTo>
                    <a:pt x="1507" y="1134"/>
                    <a:pt x="1988" y="1255"/>
                    <a:pt x="2536" y="1255"/>
                  </a:cubicBezTo>
                  <a:cubicBezTo>
                    <a:pt x="3154" y="1255"/>
                    <a:pt x="3855" y="1101"/>
                    <a:pt x="4589" y="654"/>
                  </a:cubicBezTo>
                  <a:cubicBezTo>
                    <a:pt x="4861" y="492"/>
                    <a:pt x="4699" y="125"/>
                    <a:pt x="4451" y="125"/>
                  </a:cubicBezTo>
                  <a:cubicBezTo>
                    <a:pt x="4402" y="125"/>
                    <a:pt x="4350" y="139"/>
                    <a:pt x="4297" y="172"/>
                  </a:cubicBezTo>
                  <a:cubicBezTo>
                    <a:pt x="3655" y="562"/>
                    <a:pt x="3049" y="696"/>
                    <a:pt x="2520" y="696"/>
                  </a:cubicBezTo>
                  <a:cubicBezTo>
                    <a:pt x="1404" y="696"/>
                    <a:pt x="630" y="99"/>
                    <a:pt x="581" y="62"/>
                  </a:cubicBezTo>
                  <a:cubicBezTo>
                    <a:pt x="524" y="19"/>
                    <a:pt x="465"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9"/>
            <p:cNvSpPr/>
            <p:nvPr/>
          </p:nvSpPr>
          <p:spPr>
            <a:xfrm>
              <a:off x="2770491" y="9403313"/>
              <a:ext cx="78085" cy="59234"/>
            </a:xfrm>
            <a:custGeom>
              <a:rect b="b" l="l" r="r" t="t"/>
              <a:pathLst>
                <a:path extrusionOk="0" h="1857" w="2448">
                  <a:moveTo>
                    <a:pt x="1121" y="0"/>
                  </a:moveTo>
                  <a:cubicBezTo>
                    <a:pt x="857" y="0"/>
                    <a:pt x="599" y="106"/>
                    <a:pt x="411" y="293"/>
                  </a:cubicBezTo>
                  <a:cubicBezTo>
                    <a:pt x="1" y="716"/>
                    <a:pt x="9" y="1419"/>
                    <a:pt x="13" y="1495"/>
                  </a:cubicBezTo>
                  <a:cubicBezTo>
                    <a:pt x="18" y="1609"/>
                    <a:pt x="85" y="1711"/>
                    <a:pt x="195" y="1753"/>
                  </a:cubicBezTo>
                  <a:cubicBezTo>
                    <a:pt x="229" y="1766"/>
                    <a:pt x="263" y="1770"/>
                    <a:pt x="301" y="1770"/>
                  </a:cubicBezTo>
                  <a:cubicBezTo>
                    <a:pt x="458" y="1766"/>
                    <a:pt x="581" y="1635"/>
                    <a:pt x="576" y="1478"/>
                  </a:cubicBezTo>
                  <a:cubicBezTo>
                    <a:pt x="572" y="1330"/>
                    <a:pt x="610" y="902"/>
                    <a:pt x="813" y="691"/>
                  </a:cubicBezTo>
                  <a:cubicBezTo>
                    <a:pt x="895" y="609"/>
                    <a:pt x="1005" y="567"/>
                    <a:pt x="1117" y="567"/>
                  </a:cubicBezTo>
                  <a:cubicBezTo>
                    <a:pt x="1127" y="567"/>
                    <a:pt x="1137" y="567"/>
                    <a:pt x="1148" y="568"/>
                  </a:cubicBezTo>
                  <a:cubicBezTo>
                    <a:pt x="1770" y="577"/>
                    <a:pt x="1867" y="1588"/>
                    <a:pt x="1867" y="1597"/>
                  </a:cubicBezTo>
                  <a:cubicBezTo>
                    <a:pt x="1879" y="1743"/>
                    <a:pt x="2002" y="1856"/>
                    <a:pt x="2146" y="1856"/>
                  </a:cubicBezTo>
                  <a:cubicBezTo>
                    <a:pt x="2156" y="1856"/>
                    <a:pt x="2166" y="1856"/>
                    <a:pt x="2176" y="1855"/>
                  </a:cubicBezTo>
                  <a:cubicBezTo>
                    <a:pt x="2329" y="1842"/>
                    <a:pt x="2447" y="1707"/>
                    <a:pt x="2434" y="1550"/>
                  </a:cubicBezTo>
                  <a:cubicBezTo>
                    <a:pt x="2384" y="979"/>
                    <a:pt x="2062" y="9"/>
                    <a:pt x="1152" y="1"/>
                  </a:cubicBezTo>
                  <a:cubicBezTo>
                    <a:pt x="1142" y="1"/>
                    <a:pt x="1132" y="0"/>
                    <a:pt x="1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9"/>
            <p:cNvSpPr/>
            <p:nvPr/>
          </p:nvSpPr>
          <p:spPr>
            <a:xfrm>
              <a:off x="2624809" y="9402357"/>
              <a:ext cx="77256" cy="61084"/>
            </a:xfrm>
            <a:custGeom>
              <a:rect b="b" l="l" r="r" t="t"/>
              <a:pathLst>
                <a:path extrusionOk="0" h="1915" w="2422">
                  <a:moveTo>
                    <a:pt x="1295" y="0"/>
                  </a:moveTo>
                  <a:cubicBezTo>
                    <a:pt x="1262" y="0"/>
                    <a:pt x="1228" y="2"/>
                    <a:pt x="1194" y="6"/>
                  </a:cubicBezTo>
                  <a:cubicBezTo>
                    <a:pt x="289" y="65"/>
                    <a:pt x="18" y="1051"/>
                    <a:pt x="5" y="1627"/>
                  </a:cubicBezTo>
                  <a:cubicBezTo>
                    <a:pt x="1" y="1745"/>
                    <a:pt x="73" y="1855"/>
                    <a:pt x="187" y="1897"/>
                  </a:cubicBezTo>
                  <a:cubicBezTo>
                    <a:pt x="217" y="1910"/>
                    <a:pt x="246" y="1914"/>
                    <a:pt x="280" y="1914"/>
                  </a:cubicBezTo>
                  <a:cubicBezTo>
                    <a:pt x="283" y="1914"/>
                    <a:pt x="285" y="1915"/>
                    <a:pt x="288" y="1915"/>
                  </a:cubicBezTo>
                  <a:cubicBezTo>
                    <a:pt x="441" y="1915"/>
                    <a:pt x="564" y="1793"/>
                    <a:pt x="572" y="1639"/>
                  </a:cubicBezTo>
                  <a:cubicBezTo>
                    <a:pt x="572" y="1631"/>
                    <a:pt x="610" y="611"/>
                    <a:pt x="1232" y="568"/>
                  </a:cubicBezTo>
                  <a:cubicBezTo>
                    <a:pt x="1250" y="566"/>
                    <a:pt x="1269" y="565"/>
                    <a:pt x="1286" y="565"/>
                  </a:cubicBezTo>
                  <a:cubicBezTo>
                    <a:pt x="1391" y="565"/>
                    <a:pt x="1492" y="606"/>
                    <a:pt x="1571" y="674"/>
                  </a:cubicBezTo>
                  <a:cubicBezTo>
                    <a:pt x="1787" y="873"/>
                    <a:pt x="1850" y="1301"/>
                    <a:pt x="1855" y="1449"/>
                  </a:cubicBezTo>
                  <a:cubicBezTo>
                    <a:pt x="1863" y="1599"/>
                    <a:pt x="1986" y="1716"/>
                    <a:pt x="2139" y="1716"/>
                  </a:cubicBezTo>
                  <a:cubicBezTo>
                    <a:pt x="2141" y="1716"/>
                    <a:pt x="2144" y="1716"/>
                    <a:pt x="2147" y="1715"/>
                  </a:cubicBezTo>
                  <a:cubicBezTo>
                    <a:pt x="2299" y="1711"/>
                    <a:pt x="2422" y="1584"/>
                    <a:pt x="2422" y="1432"/>
                  </a:cubicBezTo>
                  <a:cubicBezTo>
                    <a:pt x="2418" y="1356"/>
                    <a:pt x="2388" y="653"/>
                    <a:pt x="1952" y="255"/>
                  </a:cubicBezTo>
                  <a:cubicBezTo>
                    <a:pt x="1770" y="92"/>
                    <a:pt x="1536" y="0"/>
                    <a:pt x="12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 name="Google Shape;1069;p39"/>
          <p:cNvGrpSpPr/>
          <p:nvPr/>
        </p:nvGrpSpPr>
        <p:grpSpPr>
          <a:xfrm>
            <a:off x="4416594" y="8990010"/>
            <a:ext cx="768551" cy="774422"/>
            <a:chOff x="3908177" y="1153578"/>
            <a:chExt cx="1682467" cy="1695692"/>
          </a:xfrm>
        </p:grpSpPr>
        <p:sp>
          <p:nvSpPr>
            <p:cNvPr id="1070" name="Google Shape;1070;p39"/>
            <p:cNvSpPr/>
            <p:nvPr/>
          </p:nvSpPr>
          <p:spPr>
            <a:xfrm rot="-1028209">
              <a:off x="4655748" y="1233520"/>
              <a:ext cx="640564" cy="650648"/>
            </a:xfrm>
            <a:custGeom>
              <a:rect b="b" l="l" r="r" t="t"/>
              <a:pathLst>
                <a:path extrusionOk="0" h="8561" w="8428">
                  <a:moveTo>
                    <a:pt x="7989" y="1"/>
                  </a:moveTo>
                  <a:cubicBezTo>
                    <a:pt x="7832" y="1"/>
                    <a:pt x="7660" y="64"/>
                    <a:pt x="7514" y="132"/>
                  </a:cubicBezTo>
                  <a:cubicBezTo>
                    <a:pt x="6328" y="678"/>
                    <a:pt x="5105" y="1279"/>
                    <a:pt x="4115" y="2121"/>
                  </a:cubicBezTo>
                  <a:cubicBezTo>
                    <a:pt x="3137" y="2951"/>
                    <a:pt x="2032" y="3543"/>
                    <a:pt x="1216" y="4568"/>
                  </a:cubicBezTo>
                  <a:cubicBezTo>
                    <a:pt x="1" y="6100"/>
                    <a:pt x="2185" y="7412"/>
                    <a:pt x="3336" y="8072"/>
                  </a:cubicBezTo>
                  <a:cubicBezTo>
                    <a:pt x="3759" y="8314"/>
                    <a:pt x="4244" y="8560"/>
                    <a:pt x="4714" y="8560"/>
                  </a:cubicBezTo>
                  <a:cubicBezTo>
                    <a:pt x="4870" y="8560"/>
                    <a:pt x="5023" y="8533"/>
                    <a:pt x="5173" y="8470"/>
                  </a:cubicBezTo>
                  <a:cubicBezTo>
                    <a:pt x="5672" y="8258"/>
                    <a:pt x="5931" y="7716"/>
                    <a:pt x="6130" y="7213"/>
                  </a:cubicBezTo>
                  <a:cubicBezTo>
                    <a:pt x="6650" y="5905"/>
                    <a:pt x="7099" y="4572"/>
                    <a:pt x="7467" y="3217"/>
                  </a:cubicBezTo>
                  <a:cubicBezTo>
                    <a:pt x="7607" y="2705"/>
                    <a:pt x="7666" y="2240"/>
                    <a:pt x="7924" y="1761"/>
                  </a:cubicBezTo>
                  <a:cubicBezTo>
                    <a:pt x="8144" y="1368"/>
                    <a:pt x="8428" y="974"/>
                    <a:pt x="8419" y="500"/>
                  </a:cubicBezTo>
                  <a:cubicBezTo>
                    <a:pt x="8419" y="348"/>
                    <a:pt x="8377" y="187"/>
                    <a:pt x="8259" y="90"/>
                  </a:cubicBezTo>
                  <a:cubicBezTo>
                    <a:pt x="8237" y="73"/>
                    <a:pt x="8212" y="56"/>
                    <a:pt x="8187" y="43"/>
                  </a:cubicBezTo>
                  <a:cubicBezTo>
                    <a:pt x="8126" y="13"/>
                    <a:pt x="8059" y="1"/>
                    <a:pt x="7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9"/>
            <p:cNvSpPr/>
            <p:nvPr/>
          </p:nvSpPr>
          <p:spPr>
            <a:xfrm rot="-1028209">
              <a:off x="4898820" y="1391342"/>
              <a:ext cx="192823" cy="280293"/>
            </a:xfrm>
            <a:custGeom>
              <a:rect b="b" l="l" r="r" t="t"/>
              <a:pathLst>
                <a:path extrusionOk="0" h="3688" w="2537">
                  <a:moveTo>
                    <a:pt x="2189" y="1"/>
                  </a:moveTo>
                  <a:cubicBezTo>
                    <a:pt x="1558" y="458"/>
                    <a:pt x="987" y="995"/>
                    <a:pt x="496" y="1605"/>
                  </a:cubicBezTo>
                  <a:cubicBezTo>
                    <a:pt x="98" y="2096"/>
                    <a:pt x="1" y="2312"/>
                    <a:pt x="386" y="2841"/>
                  </a:cubicBezTo>
                  <a:cubicBezTo>
                    <a:pt x="627" y="3171"/>
                    <a:pt x="923" y="3459"/>
                    <a:pt x="1266" y="3687"/>
                  </a:cubicBezTo>
                  <a:cubicBezTo>
                    <a:pt x="1503" y="3399"/>
                    <a:pt x="1685" y="3078"/>
                    <a:pt x="1575" y="2709"/>
                  </a:cubicBezTo>
                  <a:cubicBezTo>
                    <a:pt x="1575" y="2591"/>
                    <a:pt x="1334" y="2591"/>
                    <a:pt x="1152" y="2591"/>
                  </a:cubicBezTo>
                  <a:cubicBezTo>
                    <a:pt x="1453" y="2409"/>
                    <a:pt x="1876" y="2227"/>
                    <a:pt x="1694" y="1867"/>
                  </a:cubicBezTo>
                  <a:cubicBezTo>
                    <a:pt x="1690" y="1770"/>
                    <a:pt x="1609" y="1694"/>
                    <a:pt x="1512" y="1685"/>
                  </a:cubicBezTo>
                  <a:cubicBezTo>
                    <a:pt x="1416" y="1685"/>
                    <a:pt x="1318" y="1765"/>
                    <a:pt x="1222" y="1765"/>
                  </a:cubicBezTo>
                  <a:cubicBezTo>
                    <a:pt x="1198" y="1765"/>
                    <a:pt x="1175" y="1760"/>
                    <a:pt x="1152" y="1749"/>
                  </a:cubicBezTo>
                  <a:cubicBezTo>
                    <a:pt x="1694" y="1325"/>
                    <a:pt x="2536" y="902"/>
                    <a:pt x="2358" y="301"/>
                  </a:cubicBezTo>
                  <a:cubicBezTo>
                    <a:pt x="2329" y="187"/>
                    <a:pt x="2274" y="81"/>
                    <a:pt x="2189"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9"/>
            <p:cNvSpPr/>
            <p:nvPr/>
          </p:nvSpPr>
          <p:spPr>
            <a:xfrm rot="-1028209">
              <a:off x="4978369" y="1318536"/>
              <a:ext cx="190847" cy="345806"/>
            </a:xfrm>
            <a:custGeom>
              <a:rect b="b" l="l" r="r" t="t"/>
              <a:pathLst>
                <a:path extrusionOk="0" h="4550" w="2511">
                  <a:moveTo>
                    <a:pt x="2184" y="0"/>
                  </a:moveTo>
                  <a:cubicBezTo>
                    <a:pt x="2045" y="4"/>
                    <a:pt x="1913" y="72"/>
                    <a:pt x="1791" y="144"/>
                  </a:cubicBezTo>
                  <a:cubicBezTo>
                    <a:pt x="1532" y="292"/>
                    <a:pt x="1278" y="457"/>
                    <a:pt x="1037" y="631"/>
                  </a:cubicBezTo>
                  <a:cubicBezTo>
                    <a:pt x="1122" y="711"/>
                    <a:pt x="1177" y="817"/>
                    <a:pt x="1202" y="931"/>
                  </a:cubicBezTo>
                  <a:cubicBezTo>
                    <a:pt x="1384" y="1532"/>
                    <a:pt x="542" y="1955"/>
                    <a:pt x="0" y="2379"/>
                  </a:cubicBezTo>
                  <a:cubicBezTo>
                    <a:pt x="23" y="2390"/>
                    <a:pt x="47" y="2395"/>
                    <a:pt x="70" y="2395"/>
                  </a:cubicBezTo>
                  <a:cubicBezTo>
                    <a:pt x="166" y="2395"/>
                    <a:pt x="265" y="2315"/>
                    <a:pt x="360" y="2315"/>
                  </a:cubicBezTo>
                  <a:cubicBezTo>
                    <a:pt x="457" y="2324"/>
                    <a:pt x="534" y="2400"/>
                    <a:pt x="542" y="2497"/>
                  </a:cubicBezTo>
                  <a:cubicBezTo>
                    <a:pt x="720" y="2857"/>
                    <a:pt x="301" y="3039"/>
                    <a:pt x="0" y="3221"/>
                  </a:cubicBezTo>
                  <a:cubicBezTo>
                    <a:pt x="178" y="3221"/>
                    <a:pt x="424" y="3221"/>
                    <a:pt x="424" y="3339"/>
                  </a:cubicBezTo>
                  <a:cubicBezTo>
                    <a:pt x="534" y="3708"/>
                    <a:pt x="352" y="4029"/>
                    <a:pt x="115" y="4317"/>
                  </a:cubicBezTo>
                  <a:cubicBezTo>
                    <a:pt x="174" y="4360"/>
                    <a:pt x="233" y="4398"/>
                    <a:pt x="292" y="4431"/>
                  </a:cubicBezTo>
                  <a:cubicBezTo>
                    <a:pt x="405" y="4492"/>
                    <a:pt x="533" y="4549"/>
                    <a:pt x="658" y="4549"/>
                  </a:cubicBezTo>
                  <a:cubicBezTo>
                    <a:pt x="706" y="4549"/>
                    <a:pt x="754" y="4540"/>
                    <a:pt x="800" y="4520"/>
                  </a:cubicBezTo>
                  <a:cubicBezTo>
                    <a:pt x="948" y="4453"/>
                    <a:pt x="1020" y="4283"/>
                    <a:pt x="1080" y="4131"/>
                  </a:cubicBezTo>
                  <a:cubicBezTo>
                    <a:pt x="1537" y="2908"/>
                    <a:pt x="1998" y="1685"/>
                    <a:pt x="2459" y="466"/>
                  </a:cubicBezTo>
                  <a:cubicBezTo>
                    <a:pt x="2497" y="389"/>
                    <a:pt x="2510" y="305"/>
                    <a:pt x="2502" y="220"/>
                  </a:cubicBezTo>
                  <a:cubicBezTo>
                    <a:pt x="2472" y="85"/>
                    <a:pt x="2320" y="0"/>
                    <a:pt x="2184"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9"/>
            <p:cNvSpPr/>
            <p:nvPr/>
          </p:nvSpPr>
          <p:spPr>
            <a:xfrm rot="697845">
              <a:off x="4168794" y="1235499"/>
              <a:ext cx="640554" cy="650649"/>
            </a:xfrm>
            <a:custGeom>
              <a:rect b="b" l="l" r="r" t="t"/>
              <a:pathLst>
                <a:path extrusionOk="0" h="8561" w="8428">
                  <a:moveTo>
                    <a:pt x="440" y="1"/>
                  </a:moveTo>
                  <a:cubicBezTo>
                    <a:pt x="371" y="1"/>
                    <a:pt x="306" y="13"/>
                    <a:pt x="246" y="43"/>
                  </a:cubicBezTo>
                  <a:cubicBezTo>
                    <a:pt x="216" y="56"/>
                    <a:pt x="191" y="73"/>
                    <a:pt x="170" y="90"/>
                  </a:cubicBezTo>
                  <a:cubicBezTo>
                    <a:pt x="55" y="187"/>
                    <a:pt x="9" y="348"/>
                    <a:pt x="9" y="500"/>
                  </a:cubicBezTo>
                  <a:cubicBezTo>
                    <a:pt x="0" y="974"/>
                    <a:pt x="288" y="1368"/>
                    <a:pt x="504" y="1761"/>
                  </a:cubicBezTo>
                  <a:cubicBezTo>
                    <a:pt x="762" y="2240"/>
                    <a:pt x="822" y="2705"/>
                    <a:pt x="961" y="3217"/>
                  </a:cubicBezTo>
                  <a:cubicBezTo>
                    <a:pt x="1329" y="4572"/>
                    <a:pt x="1778" y="5905"/>
                    <a:pt x="2299" y="7213"/>
                  </a:cubicBezTo>
                  <a:cubicBezTo>
                    <a:pt x="2502" y="7716"/>
                    <a:pt x="2756" y="8258"/>
                    <a:pt x="3255" y="8470"/>
                  </a:cubicBezTo>
                  <a:cubicBezTo>
                    <a:pt x="3405" y="8533"/>
                    <a:pt x="3559" y="8560"/>
                    <a:pt x="3714" y="8560"/>
                  </a:cubicBezTo>
                  <a:cubicBezTo>
                    <a:pt x="4184" y="8560"/>
                    <a:pt x="4669" y="8314"/>
                    <a:pt x="5092" y="8072"/>
                  </a:cubicBezTo>
                  <a:cubicBezTo>
                    <a:pt x="6243" y="7412"/>
                    <a:pt x="8427" y="6100"/>
                    <a:pt x="7213" y="4568"/>
                  </a:cubicBezTo>
                  <a:cubicBezTo>
                    <a:pt x="6396" y="3543"/>
                    <a:pt x="5295" y="2951"/>
                    <a:pt x="4313" y="2121"/>
                  </a:cubicBezTo>
                  <a:cubicBezTo>
                    <a:pt x="3323" y="1279"/>
                    <a:pt x="2104" y="678"/>
                    <a:pt x="915" y="132"/>
                  </a:cubicBezTo>
                  <a:cubicBezTo>
                    <a:pt x="768" y="64"/>
                    <a:pt x="597" y="1"/>
                    <a:pt x="4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9"/>
            <p:cNvSpPr/>
            <p:nvPr/>
          </p:nvSpPr>
          <p:spPr>
            <a:xfrm rot="697845">
              <a:off x="4370992" y="1395296"/>
              <a:ext cx="192744" cy="280294"/>
            </a:xfrm>
            <a:custGeom>
              <a:rect b="b" l="l" r="r" t="t"/>
              <a:pathLst>
                <a:path extrusionOk="0" h="3688" w="2536">
                  <a:moveTo>
                    <a:pt x="347" y="1"/>
                  </a:moveTo>
                  <a:cubicBezTo>
                    <a:pt x="263" y="81"/>
                    <a:pt x="208" y="187"/>
                    <a:pt x="182" y="301"/>
                  </a:cubicBezTo>
                  <a:cubicBezTo>
                    <a:pt x="0" y="902"/>
                    <a:pt x="842" y="1325"/>
                    <a:pt x="1384" y="1749"/>
                  </a:cubicBezTo>
                  <a:cubicBezTo>
                    <a:pt x="1361" y="1760"/>
                    <a:pt x="1338" y="1765"/>
                    <a:pt x="1315" y="1765"/>
                  </a:cubicBezTo>
                  <a:cubicBezTo>
                    <a:pt x="1218" y="1765"/>
                    <a:pt x="1120" y="1685"/>
                    <a:pt x="1024" y="1685"/>
                  </a:cubicBezTo>
                  <a:cubicBezTo>
                    <a:pt x="927" y="1694"/>
                    <a:pt x="851" y="1770"/>
                    <a:pt x="842" y="1867"/>
                  </a:cubicBezTo>
                  <a:cubicBezTo>
                    <a:pt x="665" y="2227"/>
                    <a:pt x="1084" y="2409"/>
                    <a:pt x="1384" y="2591"/>
                  </a:cubicBezTo>
                  <a:cubicBezTo>
                    <a:pt x="1202" y="2591"/>
                    <a:pt x="961" y="2591"/>
                    <a:pt x="961" y="2709"/>
                  </a:cubicBezTo>
                  <a:cubicBezTo>
                    <a:pt x="851" y="3078"/>
                    <a:pt x="1033" y="3399"/>
                    <a:pt x="1274" y="3687"/>
                  </a:cubicBezTo>
                  <a:cubicBezTo>
                    <a:pt x="1613" y="3459"/>
                    <a:pt x="1913" y="3171"/>
                    <a:pt x="2150" y="2841"/>
                  </a:cubicBezTo>
                  <a:cubicBezTo>
                    <a:pt x="2535" y="2312"/>
                    <a:pt x="2438" y="2096"/>
                    <a:pt x="2040" y="1605"/>
                  </a:cubicBezTo>
                  <a:cubicBezTo>
                    <a:pt x="1549" y="995"/>
                    <a:pt x="982" y="458"/>
                    <a:pt x="347"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9"/>
            <p:cNvSpPr/>
            <p:nvPr/>
          </p:nvSpPr>
          <p:spPr>
            <a:xfrm rot="697845">
              <a:off x="4290238" y="1330281"/>
              <a:ext cx="190844" cy="345807"/>
            </a:xfrm>
            <a:custGeom>
              <a:rect b="b" l="l" r="r" t="t"/>
              <a:pathLst>
                <a:path extrusionOk="0" h="4550" w="2511">
                  <a:moveTo>
                    <a:pt x="326" y="0"/>
                  </a:moveTo>
                  <a:cubicBezTo>
                    <a:pt x="187" y="0"/>
                    <a:pt x="34" y="85"/>
                    <a:pt x="9" y="220"/>
                  </a:cubicBezTo>
                  <a:cubicBezTo>
                    <a:pt x="0" y="305"/>
                    <a:pt x="13" y="389"/>
                    <a:pt x="47" y="466"/>
                  </a:cubicBezTo>
                  <a:cubicBezTo>
                    <a:pt x="508" y="1685"/>
                    <a:pt x="970" y="2908"/>
                    <a:pt x="1431" y="4131"/>
                  </a:cubicBezTo>
                  <a:cubicBezTo>
                    <a:pt x="1490" y="4283"/>
                    <a:pt x="1562" y="4453"/>
                    <a:pt x="1710" y="4520"/>
                  </a:cubicBezTo>
                  <a:cubicBezTo>
                    <a:pt x="1755" y="4540"/>
                    <a:pt x="1803" y="4549"/>
                    <a:pt x="1851" y="4549"/>
                  </a:cubicBezTo>
                  <a:cubicBezTo>
                    <a:pt x="1975" y="4549"/>
                    <a:pt x="2104" y="4492"/>
                    <a:pt x="2214" y="4431"/>
                  </a:cubicBezTo>
                  <a:cubicBezTo>
                    <a:pt x="2277" y="4398"/>
                    <a:pt x="2337" y="4360"/>
                    <a:pt x="2396" y="4317"/>
                  </a:cubicBezTo>
                  <a:cubicBezTo>
                    <a:pt x="2155" y="4029"/>
                    <a:pt x="1977" y="3708"/>
                    <a:pt x="2087" y="3339"/>
                  </a:cubicBezTo>
                  <a:cubicBezTo>
                    <a:pt x="2087" y="3221"/>
                    <a:pt x="2328" y="3221"/>
                    <a:pt x="2510" y="3221"/>
                  </a:cubicBezTo>
                  <a:cubicBezTo>
                    <a:pt x="2210" y="3039"/>
                    <a:pt x="1786" y="2857"/>
                    <a:pt x="1968" y="2497"/>
                  </a:cubicBezTo>
                  <a:cubicBezTo>
                    <a:pt x="1973" y="2400"/>
                    <a:pt x="2049" y="2324"/>
                    <a:pt x="2146" y="2315"/>
                  </a:cubicBezTo>
                  <a:cubicBezTo>
                    <a:pt x="2245" y="2315"/>
                    <a:pt x="2341" y="2395"/>
                    <a:pt x="2439" y="2395"/>
                  </a:cubicBezTo>
                  <a:cubicBezTo>
                    <a:pt x="2463" y="2395"/>
                    <a:pt x="2486" y="2390"/>
                    <a:pt x="2510" y="2379"/>
                  </a:cubicBezTo>
                  <a:cubicBezTo>
                    <a:pt x="1968" y="1955"/>
                    <a:pt x="1126" y="1532"/>
                    <a:pt x="1304" y="931"/>
                  </a:cubicBezTo>
                  <a:cubicBezTo>
                    <a:pt x="1329" y="817"/>
                    <a:pt x="1389" y="711"/>
                    <a:pt x="1473" y="631"/>
                  </a:cubicBezTo>
                  <a:cubicBezTo>
                    <a:pt x="1228" y="457"/>
                    <a:pt x="978" y="292"/>
                    <a:pt x="720" y="144"/>
                  </a:cubicBezTo>
                  <a:cubicBezTo>
                    <a:pt x="597" y="72"/>
                    <a:pt x="470" y="4"/>
                    <a:pt x="326" y="0"/>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9"/>
            <p:cNvSpPr/>
            <p:nvPr/>
          </p:nvSpPr>
          <p:spPr>
            <a:xfrm>
              <a:off x="3908177" y="1603817"/>
              <a:ext cx="1682467" cy="1245453"/>
            </a:xfrm>
            <a:custGeom>
              <a:rect b="b" l="l" r="r" t="t"/>
              <a:pathLst>
                <a:path extrusionOk="0" h="16387" w="22137">
                  <a:moveTo>
                    <a:pt x="11069" y="1"/>
                  </a:moveTo>
                  <a:cubicBezTo>
                    <a:pt x="10099" y="1"/>
                    <a:pt x="9130" y="156"/>
                    <a:pt x="8245" y="467"/>
                  </a:cubicBezTo>
                  <a:cubicBezTo>
                    <a:pt x="6916" y="933"/>
                    <a:pt x="5719" y="1796"/>
                    <a:pt x="4889" y="2939"/>
                  </a:cubicBezTo>
                  <a:cubicBezTo>
                    <a:pt x="3958" y="4217"/>
                    <a:pt x="3492" y="5779"/>
                    <a:pt x="2637" y="7116"/>
                  </a:cubicBezTo>
                  <a:cubicBezTo>
                    <a:pt x="2091" y="7976"/>
                    <a:pt x="1393" y="8725"/>
                    <a:pt x="576" y="9334"/>
                  </a:cubicBezTo>
                  <a:cubicBezTo>
                    <a:pt x="403" y="9465"/>
                    <a:pt x="216" y="9592"/>
                    <a:pt x="111" y="9779"/>
                  </a:cubicBezTo>
                  <a:cubicBezTo>
                    <a:pt x="5" y="9969"/>
                    <a:pt x="0" y="10236"/>
                    <a:pt x="166" y="10375"/>
                  </a:cubicBezTo>
                  <a:cubicBezTo>
                    <a:pt x="265" y="10462"/>
                    <a:pt x="401" y="10480"/>
                    <a:pt x="534" y="10480"/>
                  </a:cubicBezTo>
                  <a:cubicBezTo>
                    <a:pt x="571" y="10480"/>
                    <a:pt x="608" y="10479"/>
                    <a:pt x="644" y="10477"/>
                  </a:cubicBezTo>
                  <a:cubicBezTo>
                    <a:pt x="1152" y="10447"/>
                    <a:pt x="1651" y="10371"/>
                    <a:pt x="2146" y="10244"/>
                  </a:cubicBezTo>
                  <a:lnTo>
                    <a:pt x="2146" y="10244"/>
                  </a:lnTo>
                  <a:cubicBezTo>
                    <a:pt x="1850" y="10591"/>
                    <a:pt x="1605" y="10972"/>
                    <a:pt x="1406" y="11379"/>
                  </a:cubicBezTo>
                  <a:cubicBezTo>
                    <a:pt x="1329" y="11535"/>
                    <a:pt x="1258" y="11717"/>
                    <a:pt x="1325" y="11878"/>
                  </a:cubicBezTo>
                  <a:cubicBezTo>
                    <a:pt x="1394" y="12037"/>
                    <a:pt x="1555" y="12098"/>
                    <a:pt x="1732" y="12098"/>
                  </a:cubicBezTo>
                  <a:cubicBezTo>
                    <a:pt x="1871" y="12098"/>
                    <a:pt x="2020" y="12061"/>
                    <a:pt x="2142" y="12005"/>
                  </a:cubicBezTo>
                  <a:cubicBezTo>
                    <a:pt x="2350" y="11910"/>
                    <a:pt x="2579" y="11785"/>
                    <a:pt x="2796" y="11785"/>
                  </a:cubicBezTo>
                  <a:cubicBezTo>
                    <a:pt x="2871" y="11785"/>
                    <a:pt x="2944" y="11800"/>
                    <a:pt x="3014" y="11836"/>
                  </a:cubicBezTo>
                  <a:cubicBezTo>
                    <a:pt x="2625" y="12047"/>
                    <a:pt x="2544" y="12669"/>
                    <a:pt x="2874" y="12974"/>
                  </a:cubicBezTo>
                  <a:cubicBezTo>
                    <a:pt x="2998" y="13090"/>
                    <a:pt x="3164" y="13144"/>
                    <a:pt x="3332" y="13144"/>
                  </a:cubicBezTo>
                  <a:cubicBezTo>
                    <a:pt x="3606" y="13144"/>
                    <a:pt x="3885" y="13001"/>
                    <a:pt x="4000" y="12750"/>
                  </a:cubicBezTo>
                  <a:lnTo>
                    <a:pt x="4000" y="12750"/>
                  </a:lnTo>
                  <a:cubicBezTo>
                    <a:pt x="3954" y="13131"/>
                    <a:pt x="3932" y="13554"/>
                    <a:pt x="4174" y="13855"/>
                  </a:cubicBezTo>
                  <a:cubicBezTo>
                    <a:pt x="4285" y="13996"/>
                    <a:pt x="4476" y="14070"/>
                    <a:pt x="4656" y="14070"/>
                  </a:cubicBezTo>
                  <a:cubicBezTo>
                    <a:pt x="4858" y="14070"/>
                    <a:pt x="5045" y="13977"/>
                    <a:pt x="5092" y="13783"/>
                  </a:cubicBezTo>
                  <a:cubicBezTo>
                    <a:pt x="5240" y="14138"/>
                    <a:pt x="5405" y="14515"/>
                    <a:pt x="5714" y="14748"/>
                  </a:cubicBezTo>
                  <a:cubicBezTo>
                    <a:pt x="5861" y="14858"/>
                    <a:pt x="6052" y="14919"/>
                    <a:pt x="6236" y="14919"/>
                  </a:cubicBezTo>
                  <a:cubicBezTo>
                    <a:pt x="6442" y="14919"/>
                    <a:pt x="6638" y="14843"/>
                    <a:pt x="6751" y="14676"/>
                  </a:cubicBezTo>
                  <a:cubicBezTo>
                    <a:pt x="6851" y="15189"/>
                    <a:pt x="7295" y="15509"/>
                    <a:pt x="7762" y="15509"/>
                  </a:cubicBezTo>
                  <a:cubicBezTo>
                    <a:pt x="7972" y="15509"/>
                    <a:pt x="8187" y="15444"/>
                    <a:pt x="8377" y="15302"/>
                  </a:cubicBezTo>
                  <a:cubicBezTo>
                    <a:pt x="8517" y="15733"/>
                    <a:pt x="8910" y="15984"/>
                    <a:pt x="9315" y="15984"/>
                  </a:cubicBezTo>
                  <a:cubicBezTo>
                    <a:pt x="9524" y="15984"/>
                    <a:pt x="9735" y="15918"/>
                    <a:pt x="9917" y="15776"/>
                  </a:cubicBezTo>
                  <a:cubicBezTo>
                    <a:pt x="10108" y="16047"/>
                    <a:pt x="10383" y="16250"/>
                    <a:pt x="10700" y="16352"/>
                  </a:cubicBezTo>
                  <a:cubicBezTo>
                    <a:pt x="10821" y="16375"/>
                    <a:pt x="10943" y="16387"/>
                    <a:pt x="11064" y="16387"/>
                  </a:cubicBezTo>
                  <a:cubicBezTo>
                    <a:pt x="11186" y="16387"/>
                    <a:pt x="11308" y="16375"/>
                    <a:pt x="11428" y="16352"/>
                  </a:cubicBezTo>
                  <a:cubicBezTo>
                    <a:pt x="11746" y="16250"/>
                    <a:pt x="12021" y="16047"/>
                    <a:pt x="12211" y="15776"/>
                  </a:cubicBezTo>
                  <a:cubicBezTo>
                    <a:pt x="12394" y="15918"/>
                    <a:pt x="12605" y="15984"/>
                    <a:pt x="12813" y="15984"/>
                  </a:cubicBezTo>
                  <a:cubicBezTo>
                    <a:pt x="13219" y="15984"/>
                    <a:pt x="13612" y="15733"/>
                    <a:pt x="13752" y="15302"/>
                  </a:cubicBezTo>
                  <a:cubicBezTo>
                    <a:pt x="13941" y="15444"/>
                    <a:pt x="14156" y="15509"/>
                    <a:pt x="14367" y="15509"/>
                  </a:cubicBezTo>
                  <a:cubicBezTo>
                    <a:pt x="14833" y="15509"/>
                    <a:pt x="15278" y="15189"/>
                    <a:pt x="15377" y="14676"/>
                  </a:cubicBezTo>
                  <a:cubicBezTo>
                    <a:pt x="15491" y="14843"/>
                    <a:pt x="15687" y="14919"/>
                    <a:pt x="15892" y="14919"/>
                  </a:cubicBezTo>
                  <a:cubicBezTo>
                    <a:pt x="16077" y="14919"/>
                    <a:pt x="16268" y="14858"/>
                    <a:pt x="16414" y="14748"/>
                  </a:cubicBezTo>
                  <a:cubicBezTo>
                    <a:pt x="16727" y="14515"/>
                    <a:pt x="16888" y="14138"/>
                    <a:pt x="17036" y="13783"/>
                  </a:cubicBezTo>
                  <a:cubicBezTo>
                    <a:pt x="17086" y="13977"/>
                    <a:pt x="17273" y="14070"/>
                    <a:pt x="17474" y="14070"/>
                  </a:cubicBezTo>
                  <a:cubicBezTo>
                    <a:pt x="17653" y="14070"/>
                    <a:pt x="17843" y="13996"/>
                    <a:pt x="17955" y="13855"/>
                  </a:cubicBezTo>
                  <a:cubicBezTo>
                    <a:pt x="18196" y="13558"/>
                    <a:pt x="18175" y="13131"/>
                    <a:pt x="18128" y="12750"/>
                  </a:cubicBezTo>
                  <a:lnTo>
                    <a:pt x="18128" y="12750"/>
                  </a:lnTo>
                  <a:cubicBezTo>
                    <a:pt x="18244" y="13001"/>
                    <a:pt x="18523" y="13144"/>
                    <a:pt x="18797" y="13144"/>
                  </a:cubicBezTo>
                  <a:cubicBezTo>
                    <a:pt x="18966" y="13144"/>
                    <a:pt x="19133" y="13090"/>
                    <a:pt x="19258" y="12974"/>
                  </a:cubicBezTo>
                  <a:cubicBezTo>
                    <a:pt x="19584" y="12665"/>
                    <a:pt x="19504" y="12047"/>
                    <a:pt x="19115" y="11836"/>
                  </a:cubicBezTo>
                  <a:cubicBezTo>
                    <a:pt x="19185" y="11800"/>
                    <a:pt x="19258" y="11785"/>
                    <a:pt x="19332" y="11785"/>
                  </a:cubicBezTo>
                  <a:cubicBezTo>
                    <a:pt x="19549" y="11785"/>
                    <a:pt x="19778" y="11910"/>
                    <a:pt x="19986" y="12005"/>
                  </a:cubicBezTo>
                  <a:cubicBezTo>
                    <a:pt x="20110" y="12061"/>
                    <a:pt x="20260" y="12099"/>
                    <a:pt x="20399" y="12099"/>
                  </a:cubicBezTo>
                  <a:cubicBezTo>
                    <a:pt x="20575" y="12099"/>
                    <a:pt x="20735" y="12039"/>
                    <a:pt x="20803" y="11878"/>
                  </a:cubicBezTo>
                  <a:cubicBezTo>
                    <a:pt x="20871" y="11721"/>
                    <a:pt x="20803" y="11535"/>
                    <a:pt x="20723" y="11379"/>
                  </a:cubicBezTo>
                  <a:cubicBezTo>
                    <a:pt x="20524" y="10972"/>
                    <a:pt x="20278" y="10591"/>
                    <a:pt x="19982" y="10244"/>
                  </a:cubicBezTo>
                  <a:lnTo>
                    <a:pt x="19982" y="10244"/>
                  </a:lnTo>
                  <a:cubicBezTo>
                    <a:pt x="20473" y="10371"/>
                    <a:pt x="20977" y="10447"/>
                    <a:pt x="21485" y="10477"/>
                  </a:cubicBezTo>
                  <a:cubicBezTo>
                    <a:pt x="21521" y="10479"/>
                    <a:pt x="21557" y="10480"/>
                    <a:pt x="21594" y="10480"/>
                  </a:cubicBezTo>
                  <a:cubicBezTo>
                    <a:pt x="21728" y="10480"/>
                    <a:pt x="21864" y="10462"/>
                    <a:pt x="21963" y="10375"/>
                  </a:cubicBezTo>
                  <a:cubicBezTo>
                    <a:pt x="22137" y="10236"/>
                    <a:pt x="22137" y="9969"/>
                    <a:pt x="22027" y="9779"/>
                  </a:cubicBezTo>
                  <a:cubicBezTo>
                    <a:pt x="21921" y="9592"/>
                    <a:pt x="21734" y="9461"/>
                    <a:pt x="21561" y="9334"/>
                  </a:cubicBezTo>
                  <a:cubicBezTo>
                    <a:pt x="20748" y="8725"/>
                    <a:pt x="20046" y="7976"/>
                    <a:pt x="19500" y="7116"/>
                  </a:cubicBezTo>
                  <a:cubicBezTo>
                    <a:pt x="18649" y="5783"/>
                    <a:pt x="18179" y="4221"/>
                    <a:pt x="17248" y="2939"/>
                  </a:cubicBezTo>
                  <a:cubicBezTo>
                    <a:pt x="16418" y="1796"/>
                    <a:pt x="15225" y="933"/>
                    <a:pt x="13892" y="467"/>
                  </a:cubicBezTo>
                  <a:cubicBezTo>
                    <a:pt x="13007" y="156"/>
                    <a:pt x="12038" y="1"/>
                    <a:pt x="110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9"/>
            <p:cNvSpPr/>
            <p:nvPr/>
          </p:nvSpPr>
          <p:spPr>
            <a:xfrm>
              <a:off x="4277774" y="1802714"/>
              <a:ext cx="899186" cy="604676"/>
            </a:xfrm>
            <a:custGeom>
              <a:rect b="b" l="l" r="r" t="t"/>
              <a:pathLst>
                <a:path extrusionOk="0" h="7956" w="11831">
                  <a:moveTo>
                    <a:pt x="9446" y="0"/>
                  </a:moveTo>
                  <a:cubicBezTo>
                    <a:pt x="9009" y="0"/>
                    <a:pt x="8571" y="112"/>
                    <a:pt x="8182" y="313"/>
                  </a:cubicBezTo>
                  <a:cubicBezTo>
                    <a:pt x="7617" y="606"/>
                    <a:pt x="7007" y="1246"/>
                    <a:pt x="6325" y="1246"/>
                  </a:cubicBezTo>
                  <a:cubicBezTo>
                    <a:pt x="6277" y="1246"/>
                    <a:pt x="6229" y="1243"/>
                    <a:pt x="6180" y="1236"/>
                  </a:cubicBezTo>
                  <a:cubicBezTo>
                    <a:pt x="5444" y="1135"/>
                    <a:pt x="4745" y="576"/>
                    <a:pt x="4000" y="402"/>
                  </a:cubicBezTo>
                  <a:cubicBezTo>
                    <a:pt x="3682" y="328"/>
                    <a:pt x="3352" y="286"/>
                    <a:pt x="3023" y="286"/>
                  </a:cubicBezTo>
                  <a:cubicBezTo>
                    <a:pt x="2543" y="286"/>
                    <a:pt x="2068" y="377"/>
                    <a:pt x="1643" y="593"/>
                  </a:cubicBezTo>
                  <a:cubicBezTo>
                    <a:pt x="589" y="1122"/>
                    <a:pt x="1" y="2362"/>
                    <a:pt x="90" y="3539"/>
                  </a:cubicBezTo>
                  <a:cubicBezTo>
                    <a:pt x="178" y="4711"/>
                    <a:pt x="873" y="5790"/>
                    <a:pt x="1804" y="6510"/>
                  </a:cubicBezTo>
                  <a:cubicBezTo>
                    <a:pt x="2731" y="7234"/>
                    <a:pt x="3882" y="7627"/>
                    <a:pt x="5042" y="7826"/>
                  </a:cubicBezTo>
                  <a:cubicBezTo>
                    <a:pt x="5515" y="7908"/>
                    <a:pt x="6002" y="7955"/>
                    <a:pt x="6487" y="7955"/>
                  </a:cubicBezTo>
                  <a:cubicBezTo>
                    <a:pt x="7538" y="7955"/>
                    <a:pt x="8578" y="7731"/>
                    <a:pt x="9435" y="7141"/>
                  </a:cubicBezTo>
                  <a:cubicBezTo>
                    <a:pt x="10637" y="6307"/>
                    <a:pt x="11297" y="4876"/>
                    <a:pt x="11602" y="3441"/>
                  </a:cubicBezTo>
                  <a:cubicBezTo>
                    <a:pt x="11759" y="2713"/>
                    <a:pt x="11831" y="1926"/>
                    <a:pt x="11513" y="1253"/>
                  </a:cubicBezTo>
                  <a:cubicBezTo>
                    <a:pt x="11238" y="669"/>
                    <a:pt x="10679" y="237"/>
                    <a:pt x="10057" y="76"/>
                  </a:cubicBezTo>
                  <a:cubicBezTo>
                    <a:pt x="9857" y="25"/>
                    <a:pt x="9651" y="0"/>
                    <a:pt x="944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9"/>
            <p:cNvSpPr/>
            <p:nvPr/>
          </p:nvSpPr>
          <p:spPr>
            <a:xfrm>
              <a:off x="4639314" y="2272024"/>
              <a:ext cx="225955" cy="140985"/>
            </a:xfrm>
            <a:custGeom>
              <a:rect b="b" l="l" r="r" t="t"/>
              <a:pathLst>
                <a:path extrusionOk="0" h="1855" w="2973">
                  <a:moveTo>
                    <a:pt x="1485" y="1"/>
                  </a:moveTo>
                  <a:cubicBezTo>
                    <a:pt x="1387" y="1"/>
                    <a:pt x="1296" y="4"/>
                    <a:pt x="1216" y="9"/>
                  </a:cubicBezTo>
                  <a:cubicBezTo>
                    <a:pt x="860" y="30"/>
                    <a:pt x="500" y="161"/>
                    <a:pt x="276" y="436"/>
                  </a:cubicBezTo>
                  <a:cubicBezTo>
                    <a:pt x="52" y="707"/>
                    <a:pt x="1" y="1139"/>
                    <a:pt x="221" y="1414"/>
                  </a:cubicBezTo>
                  <a:cubicBezTo>
                    <a:pt x="382" y="1613"/>
                    <a:pt x="644" y="1702"/>
                    <a:pt x="894" y="1761"/>
                  </a:cubicBezTo>
                  <a:cubicBezTo>
                    <a:pt x="1133" y="1824"/>
                    <a:pt x="1380" y="1855"/>
                    <a:pt x="1629" y="1855"/>
                  </a:cubicBezTo>
                  <a:cubicBezTo>
                    <a:pt x="1685" y="1855"/>
                    <a:pt x="1740" y="1853"/>
                    <a:pt x="1796" y="1850"/>
                  </a:cubicBezTo>
                  <a:cubicBezTo>
                    <a:pt x="2096" y="1825"/>
                    <a:pt x="2397" y="1719"/>
                    <a:pt x="2621" y="1512"/>
                  </a:cubicBezTo>
                  <a:cubicBezTo>
                    <a:pt x="2841" y="1304"/>
                    <a:pt x="2972" y="991"/>
                    <a:pt x="2917" y="695"/>
                  </a:cubicBezTo>
                  <a:cubicBezTo>
                    <a:pt x="2816" y="114"/>
                    <a:pt x="2046" y="1"/>
                    <a:pt x="1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9"/>
            <p:cNvSpPr/>
            <p:nvPr/>
          </p:nvSpPr>
          <p:spPr>
            <a:xfrm>
              <a:off x="4932498" y="2158097"/>
              <a:ext cx="279705" cy="188851"/>
            </a:xfrm>
            <a:custGeom>
              <a:rect b="b" l="l" r="r" t="t"/>
              <a:pathLst>
                <a:path extrusionOk="0" h="2089" w="3094">
                  <a:moveTo>
                    <a:pt x="1553" y="1"/>
                  </a:moveTo>
                  <a:cubicBezTo>
                    <a:pt x="616" y="1"/>
                    <a:pt x="1" y="1417"/>
                    <a:pt x="1219" y="1973"/>
                  </a:cubicBezTo>
                  <a:cubicBezTo>
                    <a:pt x="1394" y="2053"/>
                    <a:pt x="1558" y="2088"/>
                    <a:pt x="1708" y="2088"/>
                  </a:cubicBezTo>
                  <a:cubicBezTo>
                    <a:pt x="2711" y="2088"/>
                    <a:pt x="3093" y="506"/>
                    <a:pt x="1896" y="64"/>
                  </a:cubicBezTo>
                  <a:cubicBezTo>
                    <a:pt x="1779" y="21"/>
                    <a:pt x="1664" y="1"/>
                    <a:pt x="155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9"/>
            <p:cNvSpPr/>
            <p:nvPr/>
          </p:nvSpPr>
          <p:spPr>
            <a:xfrm>
              <a:off x="4197616" y="2161984"/>
              <a:ext cx="278530" cy="187856"/>
            </a:xfrm>
            <a:custGeom>
              <a:rect b="b" l="l" r="r" t="t"/>
              <a:pathLst>
                <a:path extrusionOk="0" h="2078" w="3081">
                  <a:moveTo>
                    <a:pt x="1547" y="0"/>
                  </a:moveTo>
                  <a:cubicBezTo>
                    <a:pt x="570" y="0"/>
                    <a:pt x="0" y="1510"/>
                    <a:pt x="1281" y="1993"/>
                  </a:cubicBezTo>
                  <a:cubicBezTo>
                    <a:pt x="1434" y="2051"/>
                    <a:pt x="1578" y="2077"/>
                    <a:pt x="1710" y="2077"/>
                  </a:cubicBezTo>
                  <a:cubicBezTo>
                    <a:pt x="2764" y="2077"/>
                    <a:pt x="3080" y="411"/>
                    <a:pt x="1831" y="42"/>
                  </a:cubicBezTo>
                  <a:cubicBezTo>
                    <a:pt x="1734" y="14"/>
                    <a:pt x="1638" y="0"/>
                    <a:pt x="154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9"/>
            <p:cNvSpPr/>
            <p:nvPr/>
          </p:nvSpPr>
          <p:spPr>
            <a:xfrm>
              <a:off x="4609445" y="2458684"/>
              <a:ext cx="263881" cy="68022"/>
            </a:xfrm>
            <a:custGeom>
              <a:rect b="b" l="l" r="r" t="t"/>
              <a:pathLst>
                <a:path extrusionOk="0" h="895" w="3472">
                  <a:moveTo>
                    <a:pt x="254" y="0"/>
                  </a:moveTo>
                  <a:cubicBezTo>
                    <a:pt x="186" y="0"/>
                    <a:pt x="119" y="32"/>
                    <a:pt x="77" y="92"/>
                  </a:cubicBezTo>
                  <a:cubicBezTo>
                    <a:pt x="0" y="190"/>
                    <a:pt x="22" y="329"/>
                    <a:pt x="123" y="406"/>
                  </a:cubicBezTo>
                  <a:lnTo>
                    <a:pt x="149" y="423"/>
                  </a:lnTo>
                  <a:cubicBezTo>
                    <a:pt x="279" y="509"/>
                    <a:pt x="895" y="895"/>
                    <a:pt x="1729" y="895"/>
                  </a:cubicBezTo>
                  <a:cubicBezTo>
                    <a:pt x="2196" y="895"/>
                    <a:pt x="2732" y="773"/>
                    <a:pt x="3289" y="410"/>
                  </a:cubicBezTo>
                  <a:cubicBezTo>
                    <a:pt x="3471" y="267"/>
                    <a:pt x="3343" y="9"/>
                    <a:pt x="3155" y="9"/>
                  </a:cubicBezTo>
                  <a:cubicBezTo>
                    <a:pt x="3121" y="9"/>
                    <a:pt x="3085" y="18"/>
                    <a:pt x="3048" y="37"/>
                  </a:cubicBezTo>
                  <a:cubicBezTo>
                    <a:pt x="2567" y="351"/>
                    <a:pt x="2109" y="455"/>
                    <a:pt x="1713" y="455"/>
                  </a:cubicBezTo>
                  <a:cubicBezTo>
                    <a:pt x="954" y="455"/>
                    <a:pt x="422" y="71"/>
                    <a:pt x="386" y="46"/>
                  </a:cubicBezTo>
                  <a:cubicBezTo>
                    <a:pt x="346" y="15"/>
                    <a:pt x="300" y="0"/>
                    <a:pt x="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9"/>
            <p:cNvSpPr/>
            <p:nvPr/>
          </p:nvSpPr>
          <p:spPr>
            <a:xfrm rot="10800000">
              <a:off x="4817842" y="2023423"/>
              <a:ext cx="139161" cy="103059"/>
            </a:xfrm>
            <a:custGeom>
              <a:rect b="b" l="l" r="r" t="t"/>
              <a:pathLst>
                <a:path extrusionOk="0" h="1356" w="1831">
                  <a:moveTo>
                    <a:pt x="244" y="1"/>
                  </a:moveTo>
                  <a:cubicBezTo>
                    <a:pt x="122" y="1"/>
                    <a:pt x="0" y="89"/>
                    <a:pt x="19" y="251"/>
                  </a:cubicBezTo>
                  <a:cubicBezTo>
                    <a:pt x="57" y="551"/>
                    <a:pt x="201" y="1000"/>
                    <a:pt x="527" y="1220"/>
                  </a:cubicBezTo>
                  <a:cubicBezTo>
                    <a:pt x="661" y="1309"/>
                    <a:pt x="818" y="1356"/>
                    <a:pt x="976" y="1356"/>
                  </a:cubicBezTo>
                  <a:cubicBezTo>
                    <a:pt x="983" y="1356"/>
                    <a:pt x="990" y="1355"/>
                    <a:pt x="996" y="1355"/>
                  </a:cubicBezTo>
                  <a:cubicBezTo>
                    <a:pt x="1204" y="1355"/>
                    <a:pt x="1399" y="1271"/>
                    <a:pt x="1538" y="1118"/>
                  </a:cubicBezTo>
                  <a:cubicBezTo>
                    <a:pt x="1830" y="801"/>
                    <a:pt x="1809" y="289"/>
                    <a:pt x="1805" y="229"/>
                  </a:cubicBezTo>
                  <a:cubicBezTo>
                    <a:pt x="1801" y="83"/>
                    <a:pt x="1692" y="13"/>
                    <a:pt x="1583" y="13"/>
                  </a:cubicBezTo>
                  <a:cubicBezTo>
                    <a:pt x="1464" y="13"/>
                    <a:pt x="1345" y="96"/>
                    <a:pt x="1360" y="255"/>
                  </a:cubicBezTo>
                  <a:cubicBezTo>
                    <a:pt x="1365" y="352"/>
                    <a:pt x="1352" y="665"/>
                    <a:pt x="1212" y="818"/>
                  </a:cubicBezTo>
                  <a:cubicBezTo>
                    <a:pt x="1153" y="877"/>
                    <a:pt x="1073" y="911"/>
                    <a:pt x="988" y="911"/>
                  </a:cubicBezTo>
                  <a:cubicBezTo>
                    <a:pt x="985" y="911"/>
                    <a:pt x="983" y="911"/>
                    <a:pt x="980" y="911"/>
                  </a:cubicBezTo>
                  <a:cubicBezTo>
                    <a:pt x="551" y="911"/>
                    <a:pt x="463" y="204"/>
                    <a:pt x="463" y="196"/>
                  </a:cubicBezTo>
                  <a:cubicBezTo>
                    <a:pt x="446" y="63"/>
                    <a:pt x="345"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9"/>
            <p:cNvSpPr/>
            <p:nvPr/>
          </p:nvSpPr>
          <p:spPr>
            <a:xfrm rot="10800000">
              <a:off x="4508971" y="2016582"/>
              <a:ext cx="136576" cy="106175"/>
            </a:xfrm>
            <a:custGeom>
              <a:rect b="b" l="l" r="r" t="t"/>
              <a:pathLst>
                <a:path extrusionOk="0" h="1397" w="1797">
                  <a:moveTo>
                    <a:pt x="1558" y="0"/>
                  </a:moveTo>
                  <a:cubicBezTo>
                    <a:pt x="1451" y="0"/>
                    <a:pt x="1344" y="69"/>
                    <a:pt x="1338" y="214"/>
                  </a:cubicBezTo>
                  <a:cubicBezTo>
                    <a:pt x="1338" y="223"/>
                    <a:pt x="1283" y="942"/>
                    <a:pt x="852" y="955"/>
                  </a:cubicBezTo>
                  <a:cubicBezTo>
                    <a:pt x="842" y="956"/>
                    <a:pt x="833" y="956"/>
                    <a:pt x="823" y="956"/>
                  </a:cubicBezTo>
                  <a:cubicBezTo>
                    <a:pt x="748" y="956"/>
                    <a:pt x="676" y="927"/>
                    <a:pt x="623" y="875"/>
                  </a:cubicBezTo>
                  <a:cubicBezTo>
                    <a:pt x="475" y="731"/>
                    <a:pt x="445" y="430"/>
                    <a:pt x="445" y="324"/>
                  </a:cubicBezTo>
                  <a:cubicBezTo>
                    <a:pt x="445" y="175"/>
                    <a:pt x="333" y="100"/>
                    <a:pt x="221" y="100"/>
                  </a:cubicBezTo>
                  <a:cubicBezTo>
                    <a:pt x="110" y="100"/>
                    <a:pt x="1" y="173"/>
                    <a:pt x="1" y="320"/>
                  </a:cubicBezTo>
                  <a:cubicBezTo>
                    <a:pt x="1" y="375"/>
                    <a:pt x="5" y="891"/>
                    <a:pt x="314" y="1192"/>
                  </a:cubicBezTo>
                  <a:cubicBezTo>
                    <a:pt x="344" y="1222"/>
                    <a:pt x="378" y="1251"/>
                    <a:pt x="411" y="1277"/>
                  </a:cubicBezTo>
                  <a:cubicBezTo>
                    <a:pt x="536" y="1354"/>
                    <a:pt x="677" y="1396"/>
                    <a:pt x="824" y="1396"/>
                  </a:cubicBezTo>
                  <a:cubicBezTo>
                    <a:pt x="837" y="1396"/>
                    <a:pt x="851" y="1396"/>
                    <a:pt x="864" y="1395"/>
                  </a:cubicBezTo>
                  <a:cubicBezTo>
                    <a:pt x="1533" y="1374"/>
                    <a:pt x="1757" y="663"/>
                    <a:pt x="1783" y="244"/>
                  </a:cubicBezTo>
                  <a:cubicBezTo>
                    <a:pt x="1796" y="84"/>
                    <a:pt x="1677" y="0"/>
                    <a:pt x="15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 name="Google Shape;1084;p39"/>
          <p:cNvGrpSpPr/>
          <p:nvPr/>
        </p:nvGrpSpPr>
        <p:grpSpPr>
          <a:xfrm>
            <a:off x="5987250" y="320575"/>
            <a:ext cx="1279585" cy="1242239"/>
            <a:chOff x="5931850" y="326975"/>
            <a:chExt cx="1279585" cy="1242239"/>
          </a:xfrm>
        </p:grpSpPr>
        <p:sp>
          <p:nvSpPr>
            <p:cNvPr id="1085" name="Google Shape;1085;p3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 name="Google Shape;1106;p39"/>
          <p:cNvGrpSpPr/>
          <p:nvPr/>
        </p:nvGrpSpPr>
        <p:grpSpPr>
          <a:xfrm>
            <a:off x="259500" y="9533735"/>
            <a:ext cx="962760" cy="934536"/>
            <a:chOff x="5931850" y="326975"/>
            <a:chExt cx="1279585" cy="1242239"/>
          </a:xfrm>
        </p:grpSpPr>
        <p:sp>
          <p:nvSpPr>
            <p:cNvPr id="1107" name="Google Shape;1107;p39"/>
            <p:cNvSpPr/>
            <p:nvPr/>
          </p:nvSpPr>
          <p:spPr>
            <a:xfrm>
              <a:off x="5931850" y="326975"/>
              <a:ext cx="1279585" cy="1242239"/>
            </a:xfrm>
            <a:custGeom>
              <a:rect b="b" l="l" r="r" t="t"/>
              <a:pathLst>
                <a:path extrusionOk="0" h="22486" w="23162">
                  <a:moveTo>
                    <a:pt x="10663" y="9045"/>
                  </a:moveTo>
                  <a:cubicBezTo>
                    <a:pt x="10672" y="9100"/>
                    <a:pt x="10680" y="9151"/>
                    <a:pt x="10688" y="9198"/>
                  </a:cubicBezTo>
                  <a:lnTo>
                    <a:pt x="10684" y="9198"/>
                  </a:lnTo>
                  <a:cubicBezTo>
                    <a:pt x="10679" y="9155"/>
                    <a:pt x="10672" y="9104"/>
                    <a:pt x="10663" y="9045"/>
                  </a:cubicBezTo>
                  <a:close/>
                  <a:moveTo>
                    <a:pt x="11733" y="0"/>
                  </a:moveTo>
                  <a:cubicBezTo>
                    <a:pt x="9306" y="0"/>
                    <a:pt x="10316" y="6890"/>
                    <a:pt x="10648" y="8952"/>
                  </a:cubicBezTo>
                  <a:lnTo>
                    <a:pt x="10648" y="8952"/>
                  </a:lnTo>
                  <a:cubicBezTo>
                    <a:pt x="10371" y="7306"/>
                    <a:pt x="8774" y="980"/>
                    <a:pt x="6742" y="980"/>
                  </a:cubicBezTo>
                  <a:cubicBezTo>
                    <a:pt x="6547" y="980"/>
                    <a:pt x="6348" y="1038"/>
                    <a:pt x="6146" y="1164"/>
                  </a:cubicBezTo>
                  <a:cubicBezTo>
                    <a:pt x="3962" y="2525"/>
                    <a:pt x="7989" y="7659"/>
                    <a:pt x="9041" y="9432"/>
                  </a:cubicBezTo>
                  <a:lnTo>
                    <a:pt x="9041" y="9432"/>
                  </a:lnTo>
                  <a:cubicBezTo>
                    <a:pt x="8391" y="8422"/>
                    <a:pt x="4804" y="4881"/>
                    <a:pt x="2771" y="4881"/>
                  </a:cubicBezTo>
                  <a:cubicBezTo>
                    <a:pt x="2236" y="4881"/>
                    <a:pt x="1809" y="5126"/>
                    <a:pt x="1571" y="5727"/>
                  </a:cubicBezTo>
                  <a:cubicBezTo>
                    <a:pt x="741" y="7822"/>
                    <a:pt x="6794" y="9803"/>
                    <a:pt x="8322" y="10700"/>
                  </a:cubicBezTo>
                  <a:cubicBezTo>
                    <a:pt x="7730" y="10540"/>
                    <a:pt x="4469" y="9596"/>
                    <a:pt x="2277" y="9596"/>
                  </a:cubicBezTo>
                  <a:cubicBezTo>
                    <a:pt x="1113" y="9596"/>
                    <a:pt x="251" y="9862"/>
                    <a:pt x="251" y="10654"/>
                  </a:cubicBezTo>
                  <a:cubicBezTo>
                    <a:pt x="251" y="11954"/>
                    <a:pt x="2089" y="12295"/>
                    <a:pt x="4052" y="12295"/>
                  </a:cubicBezTo>
                  <a:cubicBezTo>
                    <a:pt x="5695" y="12295"/>
                    <a:pt x="7424" y="12056"/>
                    <a:pt x="8237" y="11940"/>
                  </a:cubicBezTo>
                  <a:lnTo>
                    <a:pt x="8237" y="11940"/>
                  </a:lnTo>
                  <a:cubicBezTo>
                    <a:pt x="7014" y="12249"/>
                    <a:pt x="1" y="15144"/>
                    <a:pt x="890" y="17244"/>
                  </a:cubicBezTo>
                  <a:cubicBezTo>
                    <a:pt x="1080" y="17662"/>
                    <a:pt x="1414" y="17838"/>
                    <a:pt x="1841" y="17838"/>
                  </a:cubicBezTo>
                  <a:cubicBezTo>
                    <a:pt x="3904" y="17838"/>
                    <a:pt x="8155" y="13733"/>
                    <a:pt x="9109" y="13087"/>
                  </a:cubicBezTo>
                  <a:lnTo>
                    <a:pt x="9109" y="13087"/>
                  </a:lnTo>
                  <a:cubicBezTo>
                    <a:pt x="7556" y="14924"/>
                    <a:pt x="3222" y="20752"/>
                    <a:pt x="6053" y="21324"/>
                  </a:cubicBezTo>
                  <a:cubicBezTo>
                    <a:pt x="6134" y="21340"/>
                    <a:pt x="6213" y="21348"/>
                    <a:pt x="6291" y="21348"/>
                  </a:cubicBezTo>
                  <a:cubicBezTo>
                    <a:pt x="8229" y="21348"/>
                    <a:pt x="9584" y="16525"/>
                    <a:pt x="10185" y="14276"/>
                  </a:cubicBezTo>
                  <a:lnTo>
                    <a:pt x="10185" y="14276"/>
                  </a:lnTo>
                  <a:cubicBezTo>
                    <a:pt x="9679" y="16343"/>
                    <a:pt x="8503" y="22485"/>
                    <a:pt x="10794" y="22485"/>
                  </a:cubicBezTo>
                  <a:cubicBezTo>
                    <a:pt x="10818" y="22485"/>
                    <a:pt x="10842" y="22485"/>
                    <a:pt x="10866" y="22484"/>
                  </a:cubicBezTo>
                  <a:cubicBezTo>
                    <a:pt x="13342" y="22348"/>
                    <a:pt x="12034" y="15606"/>
                    <a:pt x="12174" y="13616"/>
                  </a:cubicBezTo>
                  <a:lnTo>
                    <a:pt x="12174" y="13616"/>
                  </a:lnTo>
                  <a:cubicBezTo>
                    <a:pt x="12572" y="14764"/>
                    <a:pt x="13231" y="21813"/>
                    <a:pt x="15486" y="21813"/>
                  </a:cubicBezTo>
                  <a:cubicBezTo>
                    <a:pt x="15602" y="21813"/>
                    <a:pt x="15723" y="21795"/>
                    <a:pt x="15847" y="21756"/>
                  </a:cubicBezTo>
                  <a:cubicBezTo>
                    <a:pt x="18654" y="20973"/>
                    <a:pt x="14315" y="14899"/>
                    <a:pt x="13748" y="13265"/>
                  </a:cubicBezTo>
                  <a:lnTo>
                    <a:pt x="13748" y="13265"/>
                  </a:lnTo>
                  <a:cubicBezTo>
                    <a:pt x="14253" y="13980"/>
                    <a:pt x="17958" y="18067"/>
                    <a:pt x="20032" y="18067"/>
                  </a:cubicBezTo>
                  <a:cubicBezTo>
                    <a:pt x="20427" y="18067"/>
                    <a:pt x="20763" y="17919"/>
                    <a:pt x="21007" y="17570"/>
                  </a:cubicBezTo>
                  <a:cubicBezTo>
                    <a:pt x="22547" y="15352"/>
                    <a:pt x="16338" y="12939"/>
                    <a:pt x="14535" y="12025"/>
                  </a:cubicBezTo>
                  <a:lnTo>
                    <a:pt x="14535" y="12025"/>
                  </a:lnTo>
                  <a:cubicBezTo>
                    <a:pt x="14878" y="12165"/>
                    <a:pt x="17850" y="12911"/>
                    <a:pt x="20094" y="12911"/>
                  </a:cubicBezTo>
                  <a:cubicBezTo>
                    <a:pt x="21507" y="12911"/>
                    <a:pt x="22631" y="12615"/>
                    <a:pt x="22628" y="11686"/>
                  </a:cubicBezTo>
                  <a:cubicBezTo>
                    <a:pt x="22624" y="10541"/>
                    <a:pt x="21046" y="10260"/>
                    <a:pt x="19234" y="10260"/>
                  </a:cubicBezTo>
                  <a:cubicBezTo>
                    <a:pt x="17484" y="10260"/>
                    <a:pt x="15515" y="10522"/>
                    <a:pt x="14535" y="10522"/>
                  </a:cubicBezTo>
                  <a:cubicBezTo>
                    <a:pt x="15636" y="10459"/>
                    <a:pt x="23161" y="7251"/>
                    <a:pt x="21180" y="5308"/>
                  </a:cubicBezTo>
                  <a:cubicBezTo>
                    <a:pt x="20937" y="5069"/>
                    <a:pt x="20613" y="4965"/>
                    <a:pt x="20236" y="4965"/>
                  </a:cubicBezTo>
                  <a:cubicBezTo>
                    <a:pt x="18251" y="4965"/>
                    <a:pt x="14780" y="7846"/>
                    <a:pt x="13663" y="9173"/>
                  </a:cubicBezTo>
                  <a:lnTo>
                    <a:pt x="13663" y="9173"/>
                  </a:lnTo>
                  <a:cubicBezTo>
                    <a:pt x="14540" y="8079"/>
                    <a:pt x="19034" y="2022"/>
                    <a:pt x="16575" y="1118"/>
                  </a:cubicBezTo>
                  <a:cubicBezTo>
                    <a:pt x="16471" y="1079"/>
                    <a:pt x="16367" y="1061"/>
                    <a:pt x="16262" y="1061"/>
                  </a:cubicBezTo>
                  <a:cubicBezTo>
                    <a:pt x="14358" y="1061"/>
                    <a:pt x="12347" y="7111"/>
                    <a:pt x="12347" y="9020"/>
                  </a:cubicBezTo>
                  <a:cubicBezTo>
                    <a:pt x="12347" y="6815"/>
                    <a:pt x="13659" y="0"/>
                    <a:pt x="117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9"/>
            <p:cNvSpPr/>
            <p:nvPr/>
          </p:nvSpPr>
          <p:spPr>
            <a:xfrm>
              <a:off x="6535851" y="610384"/>
              <a:ext cx="58283" cy="199490"/>
            </a:xfrm>
            <a:custGeom>
              <a:rect b="b" l="l" r="r" t="t"/>
              <a:pathLst>
                <a:path extrusionOk="0" h="3611" w="1055">
                  <a:moveTo>
                    <a:pt x="559" y="0"/>
                  </a:moveTo>
                  <a:cubicBezTo>
                    <a:pt x="470" y="593"/>
                    <a:pt x="402" y="1194"/>
                    <a:pt x="322" y="1782"/>
                  </a:cubicBezTo>
                  <a:cubicBezTo>
                    <a:pt x="250" y="2362"/>
                    <a:pt x="144" y="2938"/>
                    <a:pt x="0" y="3505"/>
                  </a:cubicBezTo>
                  <a:lnTo>
                    <a:pt x="1054" y="3611"/>
                  </a:lnTo>
                  <a:cubicBezTo>
                    <a:pt x="1025" y="2997"/>
                    <a:pt x="957" y="2383"/>
                    <a:pt x="851" y="1778"/>
                  </a:cubicBezTo>
                  <a:cubicBezTo>
                    <a:pt x="758" y="1181"/>
                    <a:pt x="648" y="593"/>
                    <a:pt x="5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9"/>
            <p:cNvSpPr/>
            <p:nvPr/>
          </p:nvSpPr>
          <p:spPr>
            <a:xfrm>
              <a:off x="6402819" y="659000"/>
              <a:ext cx="114633" cy="186894"/>
            </a:xfrm>
            <a:custGeom>
              <a:rect b="b" l="l" r="r" t="t"/>
              <a:pathLst>
                <a:path extrusionOk="0" h="3383" w="2075">
                  <a:moveTo>
                    <a:pt x="0" y="1"/>
                  </a:moveTo>
                  <a:cubicBezTo>
                    <a:pt x="415" y="1114"/>
                    <a:pt x="707" y="2244"/>
                    <a:pt x="1156" y="3382"/>
                  </a:cubicBezTo>
                  <a:lnTo>
                    <a:pt x="2074" y="2858"/>
                  </a:lnTo>
                  <a:cubicBezTo>
                    <a:pt x="1359" y="1960"/>
                    <a:pt x="724" y="940"/>
                    <a:pt x="0"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9"/>
            <p:cNvSpPr/>
            <p:nvPr/>
          </p:nvSpPr>
          <p:spPr>
            <a:xfrm>
              <a:off x="6271390" y="776176"/>
              <a:ext cx="179601" cy="136124"/>
            </a:xfrm>
            <a:custGeom>
              <a:rect b="b" l="l" r="r" t="t"/>
              <a:pathLst>
                <a:path extrusionOk="0" h="2464" w="3251">
                  <a:moveTo>
                    <a:pt x="0" y="0"/>
                  </a:moveTo>
                  <a:lnTo>
                    <a:pt x="0" y="0"/>
                  </a:lnTo>
                  <a:cubicBezTo>
                    <a:pt x="225" y="195"/>
                    <a:pt x="428" y="411"/>
                    <a:pt x="635" y="627"/>
                  </a:cubicBezTo>
                  <a:lnTo>
                    <a:pt x="796" y="787"/>
                  </a:lnTo>
                  <a:cubicBezTo>
                    <a:pt x="847" y="842"/>
                    <a:pt x="902" y="897"/>
                    <a:pt x="961" y="952"/>
                  </a:cubicBezTo>
                  <a:cubicBezTo>
                    <a:pt x="1075" y="1058"/>
                    <a:pt x="1190" y="1160"/>
                    <a:pt x="1304" y="1257"/>
                  </a:cubicBezTo>
                  <a:cubicBezTo>
                    <a:pt x="1533" y="1456"/>
                    <a:pt x="1757" y="1651"/>
                    <a:pt x="1964" y="1850"/>
                  </a:cubicBezTo>
                  <a:cubicBezTo>
                    <a:pt x="2066" y="1947"/>
                    <a:pt x="2163" y="2049"/>
                    <a:pt x="2256" y="2150"/>
                  </a:cubicBezTo>
                  <a:cubicBezTo>
                    <a:pt x="2345" y="2252"/>
                    <a:pt x="2430" y="2358"/>
                    <a:pt x="2502" y="2463"/>
                  </a:cubicBezTo>
                  <a:lnTo>
                    <a:pt x="3251" y="1714"/>
                  </a:lnTo>
                  <a:cubicBezTo>
                    <a:pt x="3120" y="1613"/>
                    <a:pt x="2980" y="1520"/>
                    <a:pt x="2840" y="1431"/>
                  </a:cubicBezTo>
                  <a:cubicBezTo>
                    <a:pt x="2701" y="1346"/>
                    <a:pt x="2557" y="1274"/>
                    <a:pt x="2417" y="1198"/>
                  </a:cubicBezTo>
                  <a:cubicBezTo>
                    <a:pt x="2138" y="1058"/>
                    <a:pt x="1858" y="935"/>
                    <a:pt x="1588" y="813"/>
                  </a:cubicBezTo>
                  <a:cubicBezTo>
                    <a:pt x="1452" y="753"/>
                    <a:pt x="1321" y="690"/>
                    <a:pt x="1190" y="627"/>
                  </a:cubicBezTo>
                  <a:cubicBezTo>
                    <a:pt x="1122" y="597"/>
                    <a:pt x="1063" y="563"/>
                    <a:pt x="995" y="525"/>
                  </a:cubicBezTo>
                  <a:lnTo>
                    <a:pt x="800" y="419"/>
                  </a:lnTo>
                  <a:cubicBezTo>
                    <a:pt x="534" y="271"/>
                    <a:pt x="271" y="123"/>
                    <a:pt x="0"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9"/>
            <p:cNvSpPr/>
            <p:nvPr/>
          </p:nvSpPr>
          <p:spPr>
            <a:xfrm>
              <a:off x="6233989" y="924179"/>
              <a:ext cx="165127" cy="58504"/>
            </a:xfrm>
            <a:custGeom>
              <a:rect b="b" l="l" r="r" t="t"/>
              <a:pathLst>
                <a:path extrusionOk="0" h="1059" w="2989">
                  <a:moveTo>
                    <a:pt x="2942" y="0"/>
                  </a:moveTo>
                  <a:cubicBezTo>
                    <a:pt x="2726" y="51"/>
                    <a:pt x="2480" y="89"/>
                    <a:pt x="2239" y="123"/>
                  </a:cubicBezTo>
                  <a:cubicBezTo>
                    <a:pt x="1994" y="161"/>
                    <a:pt x="1744" y="191"/>
                    <a:pt x="1499" y="220"/>
                  </a:cubicBezTo>
                  <a:cubicBezTo>
                    <a:pt x="1249" y="246"/>
                    <a:pt x="999" y="271"/>
                    <a:pt x="749" y="297"/>
                  </a:cubicBezTo>
                  <a:cubicBezTo>
                    <a:pt x="500" y="318"/>
                    <a:pt x="250" y="339"/>
                    <a:pt x="0" y="347"/>
                  </a:cubicBezTo>
                  <a:cubicBezTo>
                    <a:pt x="237" y="424"/>
                    <a:pt x="483" y="491"/>
                    <a:pt x="728" y="555"/>
                  </a:cubicBezTo>
                  <a:cubicBezTo>
                    <a:pt x="969" y="622"/>
                    <a:pt x="1215" y="686"/>
                    <a:pt x="1465" y="749"/>
                  </a:cubicBezTo>
                  <a:cubicBezTo>
                    <a:pt x="1710" y="809"/>
                    <a:pt x="1956" y="864"/>
                    <a:pt x="2210" y="919"/>
                  </a:cubicBezTo>
                  <a:cubicBezTo>
                    <a:pt x="2459" y="974"/>
                    <a:pt x="2709" y="1025"/>
                    <a:pt x="2988" y="1058"/>
                  </a:cubicBezTo>
                  <a:lnTo>
                    <a:pt x="2942"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9"/>
            <p:cNvSpPr/>
            <p:nvPr/>
          </p:nvSpPr>
          <p:spPr>
            <a:xfrm>
              <a:off x="6243546" y="990805"/>
              <a:ext cx="193910" cy="118611"/>
            </a:xfrm>
            <a:custGeom>
              <a:rect b="b" l="l" r="r" t="t"/>
              <a:pathLst>
                <a:path extrusionOk="0" h="2147" w="3510">
                  <a:moveTo>
                    <a:pt x="2841" y="1"/>
                  </a:moveTo>
                  <a:cubicBezTo>
                    <a:pt x="2659" y="199"/>
                    <a:pt x="2451" y="381"/>
                    <a:pt x="2227" y="534"/>
                  </a:cubicBezTo>
                  <a:cubicBezTo>
                    <a:pt x="1990" y="707"/>
                    <a:pt x="1732" y="872"/>
                    <a:pt x="1478" y="1050"/>
                  </a:cubicBezTo>
                  <a:cubicBezTo>
                    <a:pt x="1414" y="1097"/>
                    <a:pt x="1355" y="1139"/>
                    <a:pt x="1292" y="1181"/>
                  </a:cubicBezTo>
                  <a:cubicBezTo>
                    <a:pt x="1228" y="1224"/>
                    <a:pt x="1160" y="1275"/>
                    <a:pt x="1097" y="1317"/>
                  </a:cubicBezTo>
                  <a:cubicBezTo>
                    <a:pt x="974" y="1410"/>
                    <a:pt x="851" y="1507"/>
                    <a:pt x="733" y="1600"/>
                  </a:cubicBezTo>
                  <a:cubicBezTo>
                    <a:pt x="492" y="1791"/>
                    <a:pt x="255" y="1977"/>
                    <a:pt x="1" y="2146"/>
                  </a:cubicBezTo>
                  <a:cubicBezTo>
                    <a:pt x="293" y="2058"/>
                    <a:pt x="581" y="1943"/>
                    <a:pt x="864" y="1829"/>
                  </a:cubicBezTo>
                  <a:cubicBezTo>
                    <a:pt x="1004" y="1778"/>
                    <a:pt x="1144" y="1719"/>
                    <a:pt x="1287" y="1672"/>
                  </a:cubicBezTo>
                  <a:cubicBezTo>
                    <a:pt x="1355" y="1647"/>
                    <a:pt x="1427" y="1622"/>
                    <a:pt x="1499" y="1600"/>
                  </a:cubicBezTo>
                  <a:cubicBezTo>
                    <a:pt x="1571" y="1579"/>
                    <a:pt x="1647" y="1550"/>
                    <a:pt x="1719" y="1528"/>
                  </a:cubicBezTo>
                  <a:cubicBezTo>
                    <a:pt x="1998" y="1431"/>
                    <a:pt x="2291" y="1346"/>
                    <a:pt x="2591" y="1245"/>
                  </a:cubicBezTo>
                  <a:cubicBezTo>
                    <a:pt x="2913" y="1139"/>
                    <a:pt x="3222" y="995"/>
                    <a:pt x="3510" y="822"/>
                  </a:cubicBezTo>
                  <a:lnTo>
                    <a:pt x="2841" y="1"/>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9"/>
            <p:cNvSpPr/>
            <p:nvPr/>
          </p:nvSpPr>
          <p:spPr>
            <a:xfrm>
              <a:off x="6378235" y="1066823"/>
              <a:ext cx="117893" cy="175845"/>
            </a:xfrm>
            <a:custGeom>
              <a:rect b="b" l="l" r="r" t="t"/>
              <a:pathLst>
                <a:path extrusionOk="0" h="3183" w="2134">
                  <a:moveTo>
                    <a:pt x="1160" y="0"/>
                  </a:moveTo>
                  <a:cubicBezTo>
                    <a:pt x="1021" y="550"/>
                    <a:pt x="873" y="1088"/>
                    <a:pt x="682" y="1621"/>
                  </a:cubicBezTo>
                  <a:cubicBezTo>
                    <a:pt x="487" y="2154"/>
                    <a:pt x="263" y="2679"/>
                    <a:pt x="1" y="3183"/>
                  </a:cubicBezTo>
                  <a:cubicBezTo>
                    <a:pt x="411" y="2772"/>
                    <a:pt x="792" y="2332"/>
                    <a:pt x="1143" y="1875"/>
                  </a:cubicBezTo>
                  <a:cubicBezTo>
                    <a:pt x="1499" y="1410"/>
                    <a:pt x="1825" y="914"/>
                    <a:pt x="2134" y="423"/>
                  </a:cubicBezTo>
                  <a:lnTo>
                    <a:pt x="1160"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9"/>
            <p:cNvSpPr/>
            <p:nvPr/>
          </p:nvSpPr>
          <p:spPr>
            <a:xfrm>
              <a:off x="6516183" y="1104224"/>
              <a:ext cx="58504" cy="167669"/>
            </a:xfrm>
            <a:custGeom>
              <a:rect b="b" l="l" r="r" t="t"/>
              <a:pathLst>
                <a:path extrusionOk="0" h="3035" w="1059">
                  <a:moveTo>
                    <a:pt x="1059" y="0"/>
                  </a:moveTo>
                  <a:lnTo>
                    <a:pt x="1" y="68"/>
                  </a:lnTo>
                  <a:cubicBezTo>
                    <a:pt x="119" y="521"/>
                    <a:pt x="187" y="1020"/>
                    <a:pt x="246" y="1520"/>
                  </a:cubicBezTo>
                  <a:cubicBezTo>
                    <a:pt x="306" y="2023"/>
                    <a:pt x="356" y="2536"/>
                    <a:pt x="445" y="3035"/>
                  </a:cubicBezTo>
                  <a:cubicBezTo>
                    <a:pt x="534" y="2536"/>
                    <a:pt x="657" y="2049"/>
                    <a:pt x="775" y="1549"/>
                  </a:cubicBezTo>
                  <a:cubicBezTo>
                    <a:pt x="835" y="1304"/>
                    <a:pt x="890" y="1050"/>
                    <a:pt x="940" y="796"/>
                  </a:cubicBezTo>
                  <a:cubicBezTo>
                    <a:pt x="991" y="538"/>
                    <a:pt x="1034" y="275"/>
                    <a:pt x="1059"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9"/>
            <p:cNvSpPr/>
            <p:nvPr/>
          </p:nvSpPr>
          <p:spPr>
            <a:xfrm>
              <a:off x="6616509" y="1059088"/>
              <a:ext cx="83088" cy="183579"/>
            </a:xfrm>
            <a:custGeom>
              <a:rect b="b" l="l" r="r" t="t"/>
              <a:pathLst>
                <a:path extrusionOk="0" h="3323" w="1504">
                  <a:moveTo>
                    <a:pt x="953" y="0"/>
                  </a:moveTo>
                  <a:lnTo>
                    <a:pt x="1" y="466"/>
                  </a:lnTo>
                  <a:cubicBezTo>
                    <a:pt x="301" y="877"/>
                    <a:pt x="559" y="1351"/>
                    <a:pt x="801" y="1833"/>
                  </a:cubicBezTo>
                  <a:cubicBezTo>
                    <a:pt x="1042" y="2320"/>
                    <a:pt x="1262" y="2828"/>
                    <a:pt x="1503" y="3323"/>
                  </a:cubicBezTo>
                  <a:cubicBezTo>
                    <a:pt x="1431" y="2781"/>
                    <a:pt x="1385" y="2235"/>
                    <a:pt x="1304" y="1681"/>
                  </a:cubicBezTo>
                  <a:cubicBezTo>
                    <a:pt x="1237" y="1109"/>
                    <a:pt x="1118" y="551"/>
                    <a:pt x="953"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9"/>
            <p:cNvSpPr/>
            <p:nvPr/>
          </p:nvSpPr>
          <p:spPr>
            <a:xfrm>
              <a:off x="6685511" y="992186"/>
              <a:ext cx="142422" cy="123749"/>
            </a:xfrm>
            <a:custGeom>
              <a:rect b="b" l="l" r="r" t="t"/>
              <a:pathLst>
                <a:path extrusionOk="0" h="2240" w="2578">
                  <a:moveTo>
                    <a:pt x="576" y="1"/>
                  </a:moveTo>
                  <a:lnTo>
                    <a:pt x="0" y="890"/>
                  </a:lnTo>
                  <a:cubicBezTo>
                    <a:pt x="440" y="1072"/>
                    <a:pt x="881" y="1275"/>
                    <a:pt x="1312" y="1499"/>
                  </a:cubicBezTo>
                  <a:cubicBezTo>
                    <a:pt x="1748" y="1719"/>
                    <a:pt x="2171" y="1965"/>
                    <a:pt x="2578" y="2240"/>
                  </a:cubicBezTo>
                  <a:cubicBezTo>
                    <a:pt x="2290" y="1834"/>
                    <a:pt x="1973" y="1444"/>
                    <a:pt x="1638" y="1080"/>
                  </a:cubicBezTo>
                  <a:cubicBezTo>
                    <a:pt x="1300" y="708"/>
                    <a:pt x="948" y="348"/>
                    <a:pt x="576"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9"/>
            <p:cNvSpPr/>
            <p:nvPr/>
          </p:nvSpPr>
          <p:spPr>
            <a:xfrm>
              <a:off x="6705621" y="930698"/>
              <a:ext cx="163028" cy="58504"/>
            </a:xfrm>
            <a:custGeom>
              <a:rect b="b" l="l" r="r" t="t"/>
              <a:pathLst>
                <a:path extrusionOk="0" h="1059" w="2951">
                  <a:moveTo>
                    <a:pt x="81" y="1"/>
                  </a:moveTo>
                  <a:lnTo>
                    <a:pt x="0" y="1059"/>
                  </a:lnTo>
                  <a:cubicBezTo>
                    <a:pt x="275" y="1034"/>
                    <a:pt x="525" y="987"/>
                    <a:pt x="775" y="940"/>
                  </a:cubicBezTo>
                  <a:cubicBezTo>
                    <a:pt x="1020" y="894"/>
                    <a:pt x="1266" y="839"/>
                    <a:pt x="1507" y="788"/>
                  </a:cubicBezTo>
                  <a:lnTo>
                    <a:pt x="2227" y="623"/>
                  </a:lnTo>
                  <a:cubicBezTo>
                    <a:pt x="2468" y="572"/>
                    <a:pt x="2709" y="517"/>
                    <a:pt x="2950" y="471"/>
                  </a:cubicBezTo>
                  <a:cubicBezTo>
                    <a:pt x="2709" y="424"/>
                    <a:pt x="2464" y="390"/>
                    <a:pt x="2218" y="356"/>
                  </a:cubicBezTo>
                  <a:lnTo>
                    <a:pt x="1486" y="255"/>
                  </a:lnTo>
                  <a:cubicBezTo>
                    <a:pt x="1240" y="221"/>
                    <a:pt x="999" y="187"/>
                    <a:pt x="762" y="145"/>
                  </a:cubicBezTo>
                  <a:cubicBezTo>
                    <a:pt x="525" y="102"/>
                    <a:pt x="292" y="60"/>
                    <a:pt x="81"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9"/>
            <p:cNvSpPr/>
            <p:nvPr/>
          </p:nvSpPr>
          <p:spPr>
            <a:xfrm>
              <a:off x="6671258" y="794186"/>
              <a:ext cx="166508" cy="123031"/>
            </a:xfrm>
            <a:custGeom>
              <a:rect b="b" l="l" r="r" t="t"/>
              <a:pathLst>
                <a:path extrusionOk="0" h="2227" w="3014">
                  <a:moveTo>
                    <a:pt x="3014" y="0"/>
                  </a:moveTo>
                  <a:lnTo>
                    <a:pt x="3014" y="0"/>
                  </a:lnTo>
                  <a:cubicBezTo>
                    <a:pt x="2497" y="199"/>
                    <a:pt x="1994" y="440"/>
                    <a:pt x="1494" y="673"/>
                  </a:cubicBezTo>
                  <a:cubicBezTo>
                    <a:pt x="990" y="906"/>
                    <a:pt x="495" y="1130"/>
                    <a:pt x="0" y="1299"/>
                  </a:cubicBezTo>
                  <a:lnTo>
                    <a:pt x="508" y="2226"/>
                  </a:lnTo>
                  <a:cubicBezTo>
                    <a:pt x="969" y="1871"/>
                    <a:pt x="1384" y="1490"/>
                    <a:pt x="1790" y="1109"/>
                  </a:cubicBezTo>
                  <a:cubicBezTo>
                    <a:pt x="2192" y="728"/>
                    <a:pt x="2586" y="347"/>
                    <a:pt x="3014"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9"/>
            <p:cNvSpPr/>
            <p:nvPr/>
          </p:nvSpPr>
          <p:spPr>
            <a:xfrm>
              <a:off x="6608333" y="663917"/>
              <a:ext cx="119053" cy="185236"/>
            </a:xfrm>
            <a:custGeom>
              <a:rect b="b" l="l" r="r" t="t"/>
              <a:pathLst>
                <a:path extrusionOk="0" h="3353" w="2155">
                  <a:moveTo>
                    <a:pt x="2155" y="0"/>
                  </a:moveTo>
                  <a:cubicBezTo>
                    <a:pt x="1774" y="453"/>
                    <a:pt x="1456" y="970"/>
                    <a:pt x="1118" y="1435"/>
                  </a:cubicBezTo>
                  <a:cubicBezTo>
                    <a:pt x="949" y="1668"/>
                    <a:pt x="771" y="1892"/>
                    <a:pt x="585" y="2104"/>
                  </a:cubicBezTo>
                  <a:cubicBezTo>
                    <a:pt x="394" y="2316"/>
                    <a:pt x="199" y="2519"/>
                    <a:pt x="0" y="2714"/>
                  </a:cubicBezTo>
                  <a:lnTo>
                    <a:pt x="847" y="3353"/>
                  </a:lnTo>
                  <a:cubicBezTo>
                    <a:pt x="991" y="3082"/>
                    <a:pt x="1131" y="2807"/>
                    <a:pt x="1253" y="2523"/>
                  </a:cubicBezTo>
                  <a:cubicBezTo>
                    <a:pt x="1380" y="2244"/>
                    <a:pt x="1490" y="1960"/>
                    <a:pt x="1588" y="1677"/>
                  </a:cubicBezTo>
                  <a:cubicBezTo>
                    <a:pt x="1782" y="1109"/>
                    <a:pt x="1926" y="546"/>
                    <a:pt x="2155" y="0"/>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9"/>
            <p:cNvSpPr/>
            <p:nvPr/>
          </p:nvSpPr>
          <p:spPr>
            <a:xfrm>
              <a:off x="6320227" y="786065"/>
              <a:ext cx="471240" cy="341414"/>
            </a:xfrm>
            <a:custGeom>
              <a:rect b="b" l="l" r="r" t="t"/>
              <a:pathLst>
                <a:path extrusionOk="0" h="6180" w="8530">
                  <a:moveTo>
                    <a:pt x="4309" y="1"/>
                  </a:moveTo>
                  <a:cubicBezTo>
                    <a:pt x="3644" y="1"/>
                    <a:pt x="2939" y="259"/>
                    <a:pt x="2270" y="879"/>
                  </a:cubicBezTo>
                  <a:cubicBezTo>
                    <a:pt x="0" y="2751"/>
                    <a:pt x="1791" y="6179"/>
                    <a:pt x="4270" y="6179"/>
                  </a:cubicBezTo>
                  <a:cubicBezTo>
                    <a:pt x="5014" y="6179"/>
                    <a:pt x="5819" y="5871"/>
                    <a:pt x="6595" y="5120"/>
                  </a:cubicBezTo>
                  <a:cubicBezTo>
                    <a:pt x="8530" y="3245"/>
                    <a:pt x="6667" y="1"/>
                    <a:pt x="430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9"/>
            <p:cNvSpPr/>
            <p:nvPr/>
          </p:nvSpPr>
          <p:spPr>
            <a:xfrm>
              <a:off x="6552977" y="1010583"/>
              <a:ext cx="92867" cy="63090"/>
            </a:xfrm>
            <a:custGeom>
              <a:rect b="b" l="l" r="r" t="t"/>
              <a:pathLst>
                <a:path extrusionOk="0" h="1142" w="1681">
                  <a:moveTo>
                    <a:pt x="831" y="1"/>
                  </a:moveTo>
                  <a:cubicBezTo>
                    <a:pt x="368" y="1"/>
                    <a:pt x="1" y="600"/>
                    <a:pt x="380" y="946"/>
                  </a:cubicBezTo>
                  <a:cubicBezTo>
                    <a:pt x="534" y="1085"/>
                    <a:pt x="692" y="1142"/>
                    <a:pt x="839" y="1142"/>
                  </a:cubicBezTo>
                  <a:cubicBezTo>
                    <a:pt x="1328" y="1142"/>
                    <a:pt x="1680" y="508"/>
                    <a:pt x="1231" y="163"/>
                  </a:cubicBezTo>
                  <a:cubicBezTo>
                    <a:pt x="1100" y="49"/>
                    <a:pt x="961" y="1"/>
                    <a:pt x="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9"/>
            <p:cNvSpPr/>
            <p:nvPr/>
          </p:nvSpPr>
          <p:spPr>
            <a:xfrm>
              <a:off x="6468064" y="856558"/>
              <a:ext cx="92922" cy="63256"/>
            </a:xfrm>
            <a:custGeom>
              <a:rect b="b" l="l" r="r" t="t"/>
              <a:pathLst>
                <a:path extrusionOk="0" h="1145" w="1682">
                  <a:moveTo>
                    <a:pt x="832" y="0"/>
                  </a:moveTo>
                  <a:cubicBezTo>
                    <a:pt x="369" y="0"/>
                    <a:pt x="1" y="602"/>
                    <a:pt x="381" y="949"/>
                  </a:cubicBezTo>
                  <a:cubicBezTo>
                    <a:pt x="534" y="1088"/>
                    <a:pt x="693" y="1145"/>
                    <a:pt x="839" y="1145"/>
                  </a:cubicBezTo>
                  <a:cubicBezTo>
                    <a:pt x="1329" y="1145"/>
                    <a:pt x="1681" y="510"/>
                    <a:pt x="1232" y="162"/>
                  </a:cubicBezTo>
                  <a:cubicBezTo>
                    <a:pt x="1101" y="48"/>
                    <a:pt x="963" y="0"/>
                    <a:pt x="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9"/>
            <p:cNvSpPr/>
            <p:nvPr/>
          </p:nvSpPr>
          <p:spPr>
            <a:xfrm>
              <a:off x="6555518" y="839487"/>
              <a:ext cx="109772" cy="74691"/>
            </a:xfrm>
            <a:custGeom>
              <a:rect b="b" l="l" r="r" t="t"/>
              <a:pathLst>
                <a:path extrusionOk="0" h="1352" w="1987">
                  <a:moveTo>
                    <a:pt x="983" y="1"/>
                  </a:moveTo>
                  <a:cubicBezTo>
                    <a:pt x="434" y="1"/>
                    <a:pt x="0" y="709"/>
                    <a:pt x="453" y="1118"/>
                  </a:cubicBezTo>
                  <a:cubicBezTo>
                    <a:pt x="632" y="1284"/>
                    <a:pt x="819" y="1351"/>
                    <a:pt x="992" y="1351"/>
                  </a:cubicBezTo>
                  <a:cubicBezTo>
                    <a:pt x="1568" y="1351"/>
                    <a:pt x="1987" y="599"/>
                    <a:pt x="1456" y="192"/>
                  </a:cubicBezTo>
                  <a:cubicBezTo>
                    <a:pt x="1301" y="57"/>
                    <a:pt x="1137" y="1"/>
                    <a:pt x="9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9"/>
            <p:cNvSpPr/>
            <p:nvPr/>
          </p:nvSpPr>
          <p:spPr>
            <a:xfrm>
              <a:off x="6424641" y="931913"/>
              <a:ext cx="92812" cy="63200"/>
            </a:xfrm>
            <a:custGeom>
              <a:rect b="b" l="l" r="r" t="t"/>
              <a:pathLst>
                <a:path extrusionOk="0" h="1144" w="1680">
                  <a:moveTo>
                    <a:pt x="827" y="1"/>
                  </a:moveTo>
                  <a:cubicBezTo>
                    <a:pt x="364" y="1"/>
                    <a:pt x="0" y="602"/>
                    <a:pt x="380" y="948"/>
                  </a:cubicBezTo>
                  <a:cubicBezTo>
                    <a:pt x="532" y="1087"/>
                    <a:pt x="690" y="1144"/>
                    <a:pt x="837" y="1144"/>
                  </a:cubicBezTo>
                  <a:cubicBezTo>
                    <a:pt x="1325" y="1144"/>
                    <a:pt x="1680" y="510"/>
                    <a:pt x="1230" y="165"/>
                  </a:cubicBezTo>
                  <a:cubicBezTo>
                    <a:pt x="1098" y="49"/>
                    <a:pt x="958" y="1"/>
                    <a:pt x="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9"/>
            <p:cNvSpPr/>
            <p:nvPr/>
          </p:nvSpPr>
          <p:spPr>
            <a:xfrm>
              <a:off x="6600930" y="932024"/>
              <a:ext cx="92867" cy="63090"/>
            </a:xfrm>
            <a:custGeom>
              <a:rect b="b" l="l" r="r" t="t"/>
              <a:pathLst>
                <a:path extrusionOk="0" h="1142" w="1681">
                  <a:moveTo>
                    <a:pt x="830" y="1"/>
                  </a:moveTo>
                  <a:cubicBezTo>
                    <a:pt x="367" y="1"/>
                    <a:pt x="0" y="599"/>
                    <a:pt x="380" y="946"/>
                  </a:cubicBezTo>
                  <a:cubicBezTo>
                    <a:pt x="533" y="1085"/>
                    <a:pt x="692" y="1142"/>
                    <a:pt x="839" y="1142"/>
                  </a:cubicBezTo>
                  <a:cubicBezTo>
                    <a:pt x="1328" y="1142"/>
                    <a:pt x="1680" y="508"/>
                    <a:pt x="1231" y="163"/>
                  </a:cubicBezTo>
                  <a:cubicBezTo>
                    <a:pt x="1099" y="48"/>
                    <a:pt x="961" y="1"/>
                    <a:pt x="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9"/>
            <p:cNvSpPr/>
            <p:nvPr/>
          </p:nvSpPr>
          <p:spPr>
            <a:xfrm>
              <a:off x="6513642" y="935559"/>
              <a:ext cx="84304" cy="57897"/>
            </a:xfrm>
            <a:custGeom>
              <a:rect b="b" l="l" r="r" t="t"/>
              <a:pathLst>
                <a:path extrusionOk="0" h="1048" w="1526">
                  <a:moveTo>
                    <a:pt x="755" y="1"/>
                  </a:moveTo>
                  <a:cubicBezTo>
                    <a:pt x="334" y="1"/>
                    <a:pt x="1" y="552"/>
                    <a:pt x="347" y="869"/>
                  </a:cubicBezTo>
                  <a:cubicBezTo>
                    <a:pt x="486" y="996"/>
                    <a:pt x="629" y="1048"/>
                    <a:pt x="762" y="1048"/>
                  </a:cubicBezTo>
                  <a:cubicBezTo>
                    <a:pt x="1205" y="1048"/>
                    <a:pt x="1525" y="466"/>
                    <a:pt x="1118" y="150"/>
                  </a:cubicBezTo>
                  <a:cubicBezTo>
                    <a:pt x="999" y="45"/>
                    <a:pt x="873" y="1"/>
                    <a:pt x="7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9"/>
            <p:cNvSpPr/>
            <p:nvPr/>
          </p:nvSpPr>
          <p:spPr>
            <a:xfrm>
              <a:off x="6470053" y="1015058"/>
              <a:ext cx="78724" cy="53974"/>
            </a:xfrm>
            <a:custGeom>
              <a:rect b="b" l="l" r="r" t="t"/>
              <a:pathLst>
                <a:path extrusionOk="0" h="977" w="1425">
                  <a:moveTo>
                    <a:pt x="702" y="1"/>
                  </a:moveTo>
                  <a:cubicBezTo>
                    <a:pt x="309" y="1"/>
                    <a:pt x="1" y="513"/>
                    <a:pt x="324" y="810"/>
                  </a:cubicBezTo>
                  <a:cubicBezTo>
                    <a:pt x="453" y="928"/>
                    <a:pt x="587" y="976"/>
                    <a:pt x="711" y="976"/>
                  </a:cubicBezTo>
                  <a:cubicBezTo>
                    <a:pt x="1126" y="976"/>
                    <a:pt x="1425" y="435"/>
                    <a:pt x="1043" y="141"/>
                  </a:cubicBezTo>
                  <a:cubicBezTo>
                    <a:pt x="931" y="42"/>
                    <a:pt x="813" y="1"/>
                    <a:pt x="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 name="Google Shape;1128;p39"/>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 spy... </a:t>
            </a:r>
            <a:r>
              <a:rPr lang="en">
                <a:solidFill>
                  <a:schemeClr val="lt1"/>
                </a:solidFill>
              </a:rPr>
              <a:t>animals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32" name="Shape 1132"/>
        <p:cNvGrpSpPr/>
        <p:nvPr/>
      </p:nvGrpSpPr>
      <p:grpSpPr>
        <a:xfrm>
          <a:off x="0" y="0"/>
          <a:ext cx="0" cy="0"/>
          <a:chOff x="0" y="0"/>
          <a:chExt cx="0" cy="0"/>
        </a:xfrm>
      </p:grpSpPr>
      <p:sp>
        <p:nvSpPr>
          <p:cNvPr id="1133" name="Google Shape;1133;p40"/>
          <p:cNvSpPr/>
          <p:nvPr/>
        </p:nvSpPr>
        <p:spPr>
          <a:xfrm>
            <a:off x="1804350" y="1917800"/>
            <a:ext cx="3951300" cy="6330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Write inside each box the number each animal appears</a:t>
            </a:r>
            <a:endParaRPr/>
          </a:p>
        </p:txBody>
      </p:sp>
      <p:sp>
        <p:nvSpPr>
          <p:cNvPr id="1134" name="Google Shape;1134;p40"/>
          <p:cNvSpPr/>
          <p:nvPr/>
        </p:nvSpPr>
        <p:spPr>
          <a:xfrm>
            <a:off x="5397978" y="9072512"/>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40"/>
          <p:cNvSpPr/>
          <p:nvPr/>
        </p:nvSpPr>
        <p:spPr>
          <a:xfrm>
            <a:off x="2435950" y="9072512"/>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40"/>
          <p:cNvSpPr/>
          <p:nvPr/>
        </p:nvSpPr>
        <p:spPr>
          <a:xfrm>
            <a:off x="962663" y="9072512"/>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40"/>
          <p:cNvSpPr txBox="1"/>
          <p:nvPr/>
        </p:nvSpPr>
        <p:spPr>
          <a:xfrm>
            <a:off x="5563128" y="9317462"/>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1138" name="Google Shape;1138;p40"/>
          <p:cNvSpPr txBox="1"/>
          <p:nvPr/>
        </p:nvSpPr>
        <p:spPr>
          <a:xfrm>
            <a:off x="2601100" y="9317462"/>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sp>
        <p:nvSpPr>
          <p:cNvPr id="1139" name="Google Shape;1139;p40"/>
          <p:cNvSpPr txBox="1"/>
          <p:nvPr/>
        </p:nvSpPr>
        <p:spPr>
          <a:xfrm>
            <a:off x="1127813" y="9317462"/>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1140" name="Google Shape;1140;p40"/>
          <p:cNvGrpSpPr/>
          <p:nvPr/>
        </p:nvGrpSpPr>
        <p:grpSpPr>
          <a:xfrm flipH="1">
            <a:off x="3839632" y="7958952"/>
            <a:ext cx="1108455" cy="812494"/>
            <a:chOff x="398500" y="7919311"/>
            <a:chExt cx="3067963" cy="2248807"/>
          </a:xfrm>
        </p:grpSpPr>
        <p:sp>
          <p:nvSpPr>
            <p:cNvPr id="1141" name="Google Shape;1141;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 name="Google Shape;1167;p40"/>
          <p:cNvGrpSpPr/>
          <p:nvPr/>
        </p:nvGrpSpPr>
        <p:grpSpPr>
          <a:xfrm>
            <a:off x="962686" y="7917428"/>
            <a:ext cx="1108488" cy="854109"/>
            <a:chOff x="1098525" y="2062253"/>
            <a:chExt cx="1192564" cy="918891"/>
          </a:xfrm>
        </p:grpSpPr>
        <p:sp>
          <p:nvSpPr>
            <p:cNvPr id="1168" name="Google Shape;1168;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40"/>
          <p:cNvGrpSpPr/>
          <p:nvPr/>
        </p:nvGrpSpPr>
        <p:grpSpPr>
          <a:xfrm>
            <a:off x="5309439" y="7881680"/>
            <a:ext cx="1139778" cy="889766"/>
            <a:chOff x="4262514" y="5224075"/>
            <a:chExt cx="1139778" cy="889766"/>
          </a:xfrm>
        </p:grpSpPr>
        <p:sp>
          <p:nvSpPr>
            <p:cNvPr id="1183" name="Google Shape;1183;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40"/>
          <p:cNvGrpSpPr/>
          <p:nvPr/>
        </p:nvGrpSpPr>
        <p:grpSpPr>
          <a:xfrm>
            <a:off x="2508723" y="7960887"/>
            <a:ext cx="817154" cy="810560"/>
            <a:chOff x="4440149" y="7879676"/>
            <a:chExt cx="817154" cy="810560"/>
          </a:xfrm>
        </p:grpSpPr>
        <p:sp>
          <p:nvSpPr>
            <p:cNvPr id="1202" name="Google Shape;1202;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 name="Google Shape;1211;p40"/>
          <p:cNvSpPr/>
          <p:nvPr/>
        </p:nvSpPr>
        <p:spPr>
          <a:xfrm>
            <a:off x="682050" y="2932125"/>
            <a:ext cx="6231300" cy="4298100"/>
          </a:xfrm>
          <a:prstGeom prst="roundRect">
            <a:avLst>
              <a:gd fmla="val 7493"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40"/>
          <p:cNvSpPr/>
          <p:nvPr/>
        </p:nvSpPr>
        <p:spPr>
          <a:xfrm>
            <a:off x="3912509" y="9072512"/>
            <a:ext cx="962700" cy="921000"/>
          </a:xfrm>
          <a:prstGeom prst="roundRect">
            <a:avLst>
              <a:gd fmla="val 16667"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40"/>
          <p:cNvSpPr txBox="1"/>
          <p:nvPr/>
        </p:nvSpPr>
        <p:spPr>
          <a:xfrm>
            <a:off x="4077659" y="9317462"/>
            <a:ext cx="632400" cy="431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lt1"/>
                </a:solidFill>
                <a:latin typeface="Titan One"/>
                <a:ea typeface="Titan One"/>
                <a:cs typeface="Titan One"/>
                <a:sym typeface="Titan One"/>
              </a:rPr>
              <a:t>-</a:t>
            </a:r>
            <a:endParaRPr sz="2400">
              <a:solidFill>
                <a:schemeClr val="lt1"/>
              </a:solidFill>
              <a:latin typeface="Titan One"/>
              <a:ea typeface="Titan One"/>
              <a:cs typeface="Titan One"/>
              <a:sym typeface="Titan One"/>
            </a:endParaRPr>
          </a:p>
        </p:txBody>
      </p:sp>
      <p:grpSp>
        <p:nvGrpSpPr>
          <p:cNvPr id="1214" name="Google Shape;1214;p40"/>
          <p:cNvGrpSpPr/>
          <p:nvPr/>
        </p:nvGrpSpPr>
        <p:grpSpPr>
          <a:xfrm>
            <a:off x="1064665" y="3202207"/>
            <a:ext cx="764076" cy="588733"/>
            <a:chOff x="1098525" y="2062253"/>
            <a:chExt cx="1192564" cy="918891"/>
          </a:xfrm>
        </p:grpSpPr>
        <p:sp>
          <p:nvSpPr>
            <p:cNvPr id="1215" name="Google Shape;1215;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40"/>
          <p:cNvGrpSpPr/>
          <p:nvPr/>
        </p:nvGrpSpPr>
        <p:grpSpPr>
          <a:xfrm>
            <a:off x="3287495" y="5395839"/>
            <a:ext cx="764076" cy="588733"/>
            <a:chOff x="1098525" y="2062253"/>
            <a:chExt cx="1192564" cy="918891"/>
          </a:xfrm>
        </p:grpSpPr>
        <p:sp>
          <p:nvSpPr>
            <p:cNvPr id="1230" name="Google Shape;1230;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 name="Google Shape;1244;p40"/>
          <p:cNvGrpSpPr/>
          <p:nvPr/>
        </p:nvGrpSpPr>
        <p:grpSpPr>
          <a:xfrm>
            <a:off x="4572841" y="3202207"/>
            <a:ext cx="764076" cy="588733"/>
            <a:chOff x="1098525" y="2062253"/>
            <a:chExt cx="1192564" cy="918891"/>
          </a:xfrm>
        </p:grpSpPr>
        <p:sp>
          <p:nvSpPr>
            <p:cNvPr id="1245" name="Google Shape;1245;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 name="Google Shape;1259;p40"/>
          <p:cNvGrpSpPr/>
          <p:nvPr/>
        </p:nvGrpSpPr>
        <p:grpSpPr>
          <a:xfrm>
            <a:off x="5754468" y="4277891"/>
            <a:ext cx="764076" cy="588733"/>
            <a:chOff x="1098525" y="2062253"/>
            <a:chExt cx="1192564" cy="918891"/>
          </a:xfrm>
        </p:grpSpPr>
        <p:sp>
          <p:nvSpPr>
            <p:cNvPr id="1260" name="Google Shape;1260;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 name="Google Shape;1274;p40"/>
          <p:cNvGrpSpPr/>
          <p:nvPr/>
        </p:nvGrpSpPr>
        <p:grpSpPr>
          <a:xfrm>
            <a:off x="5754468" y="6448999"/>
            <a:ext cx="764076" cy="588733"/>
            <a:chOff x="1098525" y="2062253"/>
            <a:chExt cx="1192564" cy="918891"/>
          </a:xfrm>
        </p:grpSpPr>
        <p:sp>
          <p:nvSpPr>
            <p:cNvPr id="1275" name="Google Shape;1275;p40"/>
            <p:cNvSpPr/>
            <p:nvPr/>
          </p:nvSpPr>
          <p:spPr>
            <a:xfrm>
              <a:off x="1521176" y="2072329"/>
              <a:ext cx="124742" cy="356569"/>
            </a:xfrm>
            <a:custGeom>
              <a:rect b="b" l="l" r="r" t="t"/>
              <a:pathLst>
                <a:path extrusionOk="0" h="4388" w="1535">
                  <a:moveTo>
                    <a:pt x="848" y="0"/>
                  </a:moveTo>
                  <a:lnTo>
                    <a:pt x="848" y="0"/>
                  </a:lnTo>
                  <a:cubicBezTo>
                    <a:pt x="951" y="1507"/>
                    <a:pt x="660" y="3018"/>
                    <a:pt x="1" y="4375"/>
                  </a:cubicBezTo>
                  <a:cubicBezTo>
                    <a:pt x="12" y="4379"/>
                    <a:pt x="24" y="4386"/>
                    <a:pt x="35" y="4386"/>
                  </a:cubicBezTo>
                  <a:cubicBezTo>
                    <a:pt x="41" y="4387"/>
                    <a:pt x="47" y="4387"/>
                    <a:pt x="53" y="4387"/>
                  </a:cubicBezTo>
                  <a:cubicBezTo>
                    <a:pt x="525" y="4387"/>
                    <a:pt x="1382" y="2450"/>
                    <a:pt x="1484" y="1197"/>
                  </a:cubicBezTo>
                  <a:cubicBezTo>
                    <a:pt x="1534" y="610"/>
                    <a:pt x="1247" y="192"/>
                    <a:pt x="848" y="0"/>
                  </a:cubicBezTo>
                  <a:close/>
                </a:path>
              </a:pathLst>
            </a:custGeom>
            <a:solidFill>
              <a:srgbClr val="75E1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40"/>
            <p:cNvSpPr/>
            <p:nvPr/>
          </p:nvSpPr>
          <p:spPr>
            <a:xfrm>
              <a:off x="1098525" y="2062253"/>
              <a:ext cx="548783" cy="402481"/>
            </a:xfrm>
            <a:custGeom>
              <a:rect b="b" l="l" r="r" t="t"/>
              <a:pathLst>
                <a:path extrusionOk="0" h="4953" w="6753">
                  <a:moveTo>
                    <a:pt x="5502" y="1"/>
                  </a:moveTo>
                  <a:cubicBezTo>
                    <a:pt x="4938" y="1"/>
                    <a:pt x="4346" y="372"/>
                    <a:pt x="4151" y="1206"/>
                  </a:cubicBezTo>
                  <a:cubicBezTo>
                    <a:pt x="4059" y="1620"/>
                    <a:pt x="4052" y="2045"/>
                    <a:pt x="4132" y="2459"/>
                  </a:cubicBezTo>
                  <a:cubicBezTo>
                    <a:pt x="3787" y="2110"/>
                    <a:pt x="3408" y="1796"/>
                    <a:pt x="2997" y="1520"/>
                  </a:cubicBezTo>
                  <a:cubicBezTo>
                    <a:pt x="2640" y="1279"/>
                    <a:pt x="2306" y="1177"/>
                    <a:pt x="2007" y="1177"/>
                  </a:cubicBezTo>
                  <a:cubicBezTo>
                    <a:pt x="635" y="1177"/>
                    <a:pt x="1" y="3322"/>
                    <a:pt x="1307" y="4062"/>
                  </a:cubicBezTo>
                  <a:cubicBezTo>
                    <a:pt x="2355" y="4655"/>
                    <a:pt x="3611" y="4953"/>
                    <a:pt x="4459" y="4953"/>
                  </a:cubicBezTo>
                  <a:cubicBezTo>
                    <a:pt x="4898" y="4953"/>
                    <a:pt x="5228" y="4873"/>
                    <a:pt x="5363" y="4713"/>
                  </a:cubicBezTo>
                  <a:cubicBezTo>
                    <a:pt x="5393" y="4679"/>
                    <a:pt x="5401" y="4595"/>
                    <a:pt x="5378" y="4472"/>
                  </a:cubicBezTo>
                  <a:cubicBezTo>
                    <a:pt x="5861" y="4192"/>
                    <a:pt x="6593" y="2471"/>
                    <a:pt x="6685" y="1321"/>
                  </a:cubicBezTo>
                  <a:cubicBezTo>
                    <a:pt x="6753" y="486"/>
                    <a:pt x="6146" y="1"/>
                    <a:pt x="5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40"/>
            <p:cNvSpPr/>
            <p:nvPr/>
          </p:nvSpPr>
          <p:spPr>
            <a:xfrm>
              <a:off x="1136718" y="2245497"/>
              <a:ext cx="395192" cy="219321"/>
            </a:xfrm>
            <a:custGeom>
              <a:rect b="b" l="l" r="r" t="t"/>
              <a:pathLst>
                <a:path extrusionOk="0" h="2699" w="4863">
                  <a:moveTo>
                    <a:pt x="208" y="1"/>
                  </a:moveTo>
                  <a:lnTo>
                    <a:pt x="208" y="1"/>
                  </a:lnTo>
                  <a:cubicBezTo>
                    <a:pt x="1" y="649"/>
                    <a:pt x="154" y="1419"/>
                    <a:pt x="837" y="1807"/>
                  </a:cubicBezTo>
                  <a:cubicBezTo>
                    <a:pt x="1884" y="2401"/>
                    <a:pt x="3138" y="2699"/>
                    <a:pt x="3984" y="2699"/>
                  </a:cubicBezTo>
                  <a:cubicBezTo>
                    <a:pt x="4398" y="2699"/>
                    <a:pt x="4715" y="2628"/>
                    <a:pt x="4862" y="2485"/>
                  </a:cubicBezTo>
                  <a:cubicBezTo>
                    <a:pt x="3091" y="2167"/>
                    <a:pt x="1285" y="1389"/>
                    <a:pt x="208" y="1"/>
                  </a:cubicBez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40"/>
            <p:cNvSpPr/>
            <p:nvPr/>
          </p:nvSpPr>
          <p:spPr>
            <a:xfrm>
              <a:off x="1738718" y="2160579"/>
              <a:ext cx="151803" cy="139523"/>
            </a:xfrm>
            <a:custGeom>
              <a:rect b="b" l="l" r="r" t="t"/>
              <a:pathLst>
                <a:path extrusionOk="0" h="1717" w="1868">
                  <a:moveTo>
                    <a:pt x="1087" y="0"/>
                  </a:moveTo>
                  <a:cubicBezTo>
                    <a:pt x="725" y="0"/>
                    <a:pt x="0" y="699"/>
                    <a:pt x="222" y="958"/>
                  </a:cubicBezTo>
                  <a:cubicBezTo>
                    <a:pt x="262" y="1003"/>
                    <a:pt x="314" y="1019"/>
                    <a:pt x="371" y="1019"/>
                  </a:cubicBezTo>
                  <a:cubicBezTo>
                    <a:pt x="526" y="1019"/>
                    <a:pt x="713" y="894"/>
                    <a:pt x="755" y="889"/>
                  </a:cubicBezTo>
                  <a:cubicBezTo>
                    <a:pt x="755" y="889"/>
                    <a:pt x="755" y="889"/>
                    <a:pt x="756" y="889"/>
                  </a:cubicBezTo>
                  <a:cubicBezTo>
                    <a:pt x="814" y="889"/>
                    <a:pt x="1312" y="1568"/>
                    <a:pt x="1479" y="1686"/>
                  </a:cubicBezTo>
                  <a:cubicBezTo>
                    <a:pt x="1508" y="1707"/>
                    <a:pt x="1539" y="1716"/>
                    <a:pt x="1570" y="1716"/>
                  </a:cubicBezTo>
                  <a:cubicBezTo>
                    <a:pt x="1721" y="1716"/>
                    <a:pt x="1867" y="1498"/>
                    <a:pt x="1721" y="1349"/>
                  </a:cubicBezTo>
                  <a:cubicBezTo>
                    <a:pt x="1610" y="1234"/>
                    <a:pt x="1150" y="716"/>
                    <a:pt x="1111" y="647"/>
                  </a:cubicBezTo>
                  <a:cubicBezTo>
                    <a:pt x="1081" y="594"/>
                    <a:pt x="1395" y="249"/>
                    <a:pt x="1226" y="57"/>
                  </a:cubicBezTo>
                  <a:cubicBezTo>
                    <a:pt x="1192" y="18"/>
                    <a:pt x="1144" y="0"/>
                    <a:pt x="10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40"/>
            <p:cNvSpPr/>
            <p:nvPr/>
          </p:nvSpPr>
          <p:spPr>
            <a:xfrm>
              <a:off x="2032080" y="2116048"/>
              <a:ext cx="116453" cy="147406"/>
            </a:xfrm>
            <a:custGeom>
              <a:rect b="b" l="l" r="r" t="t"/>
              <a:pathLst>
                <a:path extrusionOk="0" h="1814" w="1433">
                  <a:moveTo>
                    <a:pt x="415" y="1"/>
                  </a:moveTo>
                  <a:cubicBezTo>
                    <a:pt x="235" y="1"/>
                    <a:pt x="94" y="48"/>
                    <a:pt x="66" y="160"/>
                  </a:cubicBezTo>
                  <a:cubicBezTo>
                    <a:pt x="1" y="406"/>
                    <a:pt x="434" y="574"/>
                    <a:pt x="434" y="636"/>
                  </a:cubicBezTo>
                  <a:cubicBezTo>
                    <a:pt x="430" y="716"/>
                    <a:pt x="254" y="1383"/>
                    <a:pt x="204" y="1536"/>
                  </a:cubicBezTo>
                  <a:cubicBezTo>
                    <a:pt x="152" y="1700"/>
                    <a:pt x="297" y="1814"/>
                    <a:pt x="425" y="1814"/>
                  </a:cubicBezTo>
                  <a:cubicBezTo>
                    <a:pt x="487" y="1814"/>
                    <a:pt x="545" y="1788"/>
                    <a:pt x="576" y="1728"/>
                  </a:cubicBezTo>
                  <a:cubicBezTo>
                    <a:pt x="672" y="1544"/>
                    <a:pt x="810" y="705"/>
                    <a:pt x="864" y="689"/>
                  </a:cubicBezTo>
                  <a:cubicBezTo>
                    <a:pt x="913" y="670"/>
                    <a:pt x="1312" y="731"/>
                    <a:pt x="1366" y="513"/>
                  </a:cubicBezTo>
                  <a:cubicBezTo>
                    <a:pt x="1432" y="244"/>
                    <a:pt x="824" y="1"/>
                    <a:pt x="41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40"/>
            <p:cNvSpPr/>
            <p:nvPr/>
          </p:nvSpPr>
          <p:spPr>
            <a:xfrm>
              <a:off x="1110552" y="2227457"/>
              <a:ext cx="1180537" cy="753687"/>
            </a:xfrm>
            <a:custGeom>
              <a:rect b="b" l="l" r="r" t="t"/>
              <a:pathLst>
                <a:path extrusionOk="0" h="9275" w="14527">
                  <a:moveTo>
                    <a:pt x="11131" y="0"/>
                  </a:moveTo>
                  <a:cubicBezTo>
                    <a:pt x="11040" y="0"/>
                    <a:pt x="10948" y="4"/>
                    <a:pt x="10854" y="12"/>
                  </a:cubicBezTo>
                  <a:cubicBezTo>
                    <a:pt x="8746" y="188"/>
                    <a:pt x="8216" y="2117"/>
                    <a:pt x="8216" y="2117"/>
                  </a:cubicBezTo>
                  <a:cubicBezTo>
                    <a:pt x="7490" y="1585"/>
                    <a:pt x="6822" y="1368"/>
                    <a:pt x="6212" y="1368"/>
                  </a:cubicBezTo>
                  <a:cubicBezTo>
                    <a:pt x="4254" y="1368"/>
                    <a:pt x="2898" y="3607"/>
                    <a:pt x="2155" y="4846"/>
                  </a:cubicBezTo>
                  <a:cubicBezTo>
                    <a:pt x="1619" y="5740"/>
                    <a:pt x="1020" y="5877"/>
                    <a:pt x="590" y="5877"/>
                  </a:cubicBezTo>
                  <a:cubicBezTo>
                    <a:pt x="399" y="5877"/>
                    <a:pt x="242" y="5850"/>
                    <a:pt x="138" y="5850"/>
                  </a:cubicBezTo>
                  <a:cubicBezTo>
                    <a:pt x="51" y="5850"/>
                    <a:pt x="1" y="5869"/>
                    <a:pt x="1" y="5939"/>
                  </a:cubicBezTo>
                  <a:cubicBezTo>
                    <a:pt x="1" y="7352"/>
                    <a:pt x="1727" y="9275"/>
                    <a:pt x="4717" y="9275"/>
                  </a:cubicBezTo>
                  <a:cubicBezTo>
                    <a:pt x="5019" y="9275"/>
                    <a:pt x="5335" y="9255"/>
                    <a:pt x="5663" y="9213"/>
                  </a:cubicBezTo>
                  <a:cubicBezTo>
                    <a:pt x="9236" y="8757"/>
                    <a:pt x="9800" y="5813"/>
                    <a:pt x="9800" y="5813"/>
                  </a:cubicBezTo>
                  <a:cubicBezTo>
                    <a:pt x="9800" y="5813"/>
                    <a:pt x="10132" y="5881"/>
                    <a:pt x="10608" y="5881"/>
                  </a:cubicBezTo>
                  <a:cubicBezTo>
                    <a:pt x="11466" y="5881"/>
                    <a:pt x="12789" y="5659"/>
                    <a:pt x="13465" y="4413"/>
                  </a:cubicBezTo>
                  <a:cubicBezTo>
                    <a:pt x="14527" y="2455"/>
                    <a:pt x="13411" y="0"/>
                    <a:pt x="1113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40"/>
            <p:cNvSpPr/>
            <p:nvPr/>
          </p:nvSpPr>
          <p:spPr>
            <a:xfrm>
              <a:off x="1111202" y="2241190"/>
              <a:ext cx="1166234" cy="739954"/>
            </a:xfrm>
            <a:custGeom>
              <a:rect b="b" l="l" r="r" t="t"/>
              <a:pathLst>
                <a:path extrusionOk="0" h="9106" w="14351">
                  <a:moveTo>
                    <a:pt x="12096" y="0"/>
                  </a:moveTo>
                  <a:cubicBezTo>
                    <a:pt x="12027" y="173"/>
                    <a:pt x="11954" y="345"/>
                    <a:pt x="11877" y="514"/>
                  </a:cubicBezTo>
                  <a:cubicBezTo>
                    <a:pt x="11241" y="1875"/>
                    <a:pt x="10325" y="3201"/>
                    <a:pt x="9163" y="4160"/>
                  </a:cubicBezTo>
                  <a:cubicBezTo>
                    <a:pt x="8082" y="5049"/>
                    <a:pt x="6844" y="5578"/>
                    <a:pt x="5513" y="5969"/>
                  </a:cubicBezTo>
                  <a:cubicBezTo>
                    <a:pt x="4497" y="6272"/>
                    <a:pt x="3489" y="6583"/>
                    <a:pt x="2427" y="6663"/>
                  </a:cubicBezTo>
                  <a:cubicBezTo>
                    <a:pt x="2303" y="6673"/>
                    <a:pt x="2177" y="6679"/>
                    <a:pt x="2049" y="6679"/>
                  </a:cubicBezTo>
                  <a:cubicBezTo>
                    <a:pt x="1300" y="6679"/>
                    <a:pt x="515" y="6493"/>
                    <a:pt x="1" y="5966"/>
                  </a:cubicBezTo>
                  <a:lnTo>
                    <a:pt x="1" y="5966"/>
                  </a:lnTo>
                  <a:cubicBezTo>
                    <a:pt x="153" y="7352"/>
                    <a:pt x="1854" y="9106"/>
                    <a:pt x="4710" y="9106"/>
                  </a:cubicBezTo>
                  <a:cubicBezTo>
                    <a:pt x="5012" y="9106"/>
                    <a:pt x="5327" y="9086"/>
                    <a:pt x="5655" y="9044"/>
                  </a:cubicBezTo>
                  <a:cubicBezTo>
                    <a:pt x="9228" y="8588"/>
                    <a:pt x="9792" y="5644"/>
                    <a:pt x="9792" y="5644"/>
                  </a:cubicBezTo>
                  <a:cubicBezTo>
                    <a:pt x="9792" y="5644"/>
                    <a:pt x="10124" y="5712"/>
                    <a:pt x="10600" y="5712"/>
                  </a:cubicBezTo>
                  <a:cubicBezTo>
                    <a:pt x="11458" y="5712"/>
                    <a:pt x="12781" y="5490"/>
                    <a:pt x="13457" y="4244"/>
                  </a:cubicBezTo>
                  <a:cubicBezTo>
                    <a:pt x="14350" y="2592"/>
                    <a:pt x="13694" y="587"/>
                    <a:pt x="12096" y="0"/>
                  </a:cubicBezTo>
                  <a:close/>
                </a:path>
              </a:pathLst>
            </a:custGeom>
            <a:solidFill>
              <a:srgbClr val="FF9900">
                <a:alpha val="181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40"/>
            <p:cNvSpPr/>
            <p:nvPr/>
          </p:nvSpPr>
          <p:spPr>
            <a:xfrm>
              <a:off x="2092540" y="2342035"/>
              <a:ext cx="143189" cy="98325"/>
            </a:xfrm>
            <a:custGeom>
              <a:rect b="b" l="l" r="r" t="t"/>
              <a:pathLst>
                <a:path extrusionOk="0" h="1210" w="1762">
                  <a:moveTo>
                    <a:pt x="863" y="1"/>
                  </a:moveTo>
                  <a:cubicBezTo>
                    <a:pt x="851" y="1"/>
                    <a:pt x="838" y="1"/>
                    <a:pt x="825" y="1"/>
                  </a:cubicBezTo>
                  <a:cubicBezTo>
                    <a:pt x="120" y="36"/>
                    <a:pt x="1" y="1186"/>
                    <a:pt x="894" y="1209"/>
                  </a:cubicBezTo>
                  <a:cubicBezTo>
                    <a:pt x="903" y="1209"/>
                    <a:pt x="912" y="1209"/>
                    <a:pt x="921" y="1209"/>
                  </a:cubicBezTo>
                  <a:cubicBezTo>
                    <a:pt x="1761" y="1209"/>
                    <a:pt x="1692" y="1"/>
                    <a:pt x="863"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40"/>
            <p:cNvSpPr/>
            <p:nvPr/>
          </p:nvSpPr>
          <p:spPr>
            <a:xfrm>
              <a:off x="1830546" y="2423053"/>
              <a:ext cx="143189" cy="98325"/>
            </a:xfrm>
            <a:custGeom>
              <a:rect b="b" l="l" r="r" t="t"/>
              <a:pathLst>
                <a:path extrusionOk="0" h="1210" w="1762">
                  <a:moveTo>
                    <a:pt x="859" y="0"/>
                  </a:moveTo>
                  <a:cubicBezTo>
                    <a:pt x="847" y="0"/>
                    <a:pt x="834" y="1"/>
                    <a:pt x="821" y="1"/>
                  </a:cubicBezTo>
                  <a:cubicBezTo>
                    <a:pt x="116" y="32"/>
                    <a:pt x="1" y="1182"/>
                    <a:pt x="894" y="1209"/>
                  </a:cubicBezTo>
                  <a:cubicBezTo>
                    <a:pt x="902" y="1209"/>
                    <a:pt x="910" y="1209"/>
                    <a:pt x="917" y="1209"/>
                  </a:cubicBezTo>
                  <a:cubicBezTo>
                    <a:pt x="1761" y="1209"/>
                    <a:pt x="1690" y="0"/>
                    <a:pt x="85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40"/>
            <p:cNvSpPr/>
            <p:nvPr/>
          </p:nvSpPr>
          <p:spPr>
            <a:xfrm>
              <a:off x="1968775" y="2442068"/>
              <a:ext cx="160580" cy="69884"/>
            </a:xfrm>
            <a:custGeom>
              <a:rect b="b" l="l" r="r" t="t"/>
              <a:pathLst>
                <a:path extrusionOk="0" h="860" w="1976">
                  <a:moveTo>
                    <a:pt x="1810" y="0"/>
                  </a:moveTo>
                  <a:cubicBezTo>
                    <a:pt x="1779" y="0"/>
                    <a:pt x="1746" y="13"/>
                    <a:pt x="1719" y="43"/>
                  </a:cubicBezTo>
                  <a:cubicBezTo>
                    <a:pt x="1449" y="413"/>
                    <a:pt x="1020" y="620"/>
                    <a:pt x="576" y="620"/>
                  </a:cubicBezTo>
                  <a:cubicBezTo>
                    <a:pt x="454" y="620"/>
                    <a:pt x="330" y="605"/>
                    <a:pt x="209" y="572"/>
                  </a:cubicBezTo>
                  <a:cubicBezTo>
                    <a:pt x="195" y="568"/>
                    <a:pt x="181" y="566"/>
                    <a:pt x="169" y="566"/>
                  </a:cubicBezTo>
                  <a:cubicBezTo>
                    <a:pt x="45" y="566"/>
                    <a:pt x="0" y="757"/>
                    <a:pt x="136" y="802"/>
                  </a:cubicBezTo>
                  <a:cubicBezTo>
                    <a:pt x="278" y="841"/>
                    <a:pt x="427" y="860"/>
                    <a:pt x="573" y="860"/>
                  </a:cubicBezTo>
                  <a:cubicBezTo>
                    <a:pt x="577" y="860"/>
                    <a:pt x="581" y="860"/>
                    <a:pt x="585" y="860"/>
                  </a:cubicBezTo>
                  <a:cubicBezTo>
                    <a:pt x="1109" y="860"/>
                    <a:pt x="1599" y="611"/>
                    <a:pt x="1911" y="193"/>
                  </a:cubicBezTo>
                  <a:cubicBezTo>
                    <a:pt x="1976" y="100"/>
                    <a:pt x="1897" y="0"/>
                    <a:pt x="18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40"/>
            <p:cNvSpPr/>
            <p:nvPr/>
          </p:nvSpPr>
          <p:spPr>
            <a:xfrm>
              <a:off x="2051420" y="2321801"/>
              <a:ext cx="93211" cy="71753"/>
            </a:xfrm>
            <a:custGeom>
              <a:rect b="b" l="l" r="r" t="t"/>
              <a:pathLst>
                <a:path extrusionOk="0" h="883" w="1147">
                  <a:moveTo>
                    <a:pt x="523" y="0"/>
                  </a:moveTo>
                  <a:cubicBezTo>
                    <a:pt x="469" y="0"/>
                    <a:pt x="412" y="10"/>
                    <a:pt x="353" y="32"/>
                  </a:cubicBezTo>
                  <a:cubicBezTo>
                    <a:pt x="242" y="70"/>
                    <a:pt x="150" y="155"/>
                    <a:pt x="100" y="262"/>
                  </a:cubicBezTo>
                  <a:cubicBezTo>
                    <a:pt x="1" y="496"/>
                    <a:pt x="112" y="776"/>
                    <a:pt x="123" y="806"/>
                  </a:cubicBezTo>
                  <a:cubicBezTo>
                    <a:pt x="142" y="852"/>
                    <a:pt x="188" y="883"/>
                    <a:pt x="238" y="883"/>
                  </a:cubicBezTo>
                  <a:cubicBezTo>
                    <a:pt x="254" y="883"/>
                    <a:pt x="269" y="879"/>
                    <a:pt x="284" y="875"/>
                  </a:cubicBezTo>
                  <a:cubicBezTo>
                    <a:pt x="346" y="848"/>
                    <a:pt x="376" y="776"/>
                    <a:pt x="349" y="714"/>
                  </a:cubicBezTo>
                  <a:cubicBezTo>
                    <a:pt x="323" y="657"/>
                    <a:pt x="273" y="477"/>
                    <a:pt x="323" y="362"/>
                  </a:cubicBezTo>
                  <a:cubicBezTo>
                    <a:pt x="346" y="312"/>
                    <a:pt x="388" y="273"/>
                    <a:pt x="438" y="258"/>
                  </a:cubicBezTo>
                  <a:cubicBezTo>
                    <a:pt x="464" y="249"/>
                    <a:pt x="490" y="244"/>
                    <a:pt x="515" y="244"/>
                  </a:cubicBezTo>
                  <a:cubicBezTo>
                    <a:pt x="729" y="244"/>
                    <a:pt x="886" y="561"/>
                    <a:pt x="886" y="565"/>
                  </a:cubicBezTo>
                  <a:cubicBezTo>
                    <a:pt x="912" y="609"/>
                    <a:pt x="951" y="628"/>
                    <a:pt x="990" y="628"/>
                  </a:cubicBezTo>
                  <a:cubicBezTo>
                    <a:pt x="1069" y="628"/>
                    <a:pt x="1147" y="552"/>
                    <a:pt x="1109" y="457"/>
                  </a:cubicBezTo>
                  <a:cubicBezTo>
                    <a:pt x="1018" y="271"/>
                    <a:pt x="806" y="0"/>
                    <a:pt x="5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40"/>
            <p:cNvSpPr/>
            <p:nvPr/>
          </p:nvSpPr>
          <p:spPr>
            <a:xfrm>
              <a:off x="1895638" y="2369258"/>
              <a:ext cx="90285" cy="78253"/>
            </a:xfrm>
            <a:custGeom>
              <a:rect b="b" l="l" r="r" t="t"/>
              <a:pathLst>
                <a:path extrusionOk="0" h="963" w="1111">
                  <a:moveTo>
                    <a:pt x="544" y="0"/>
                  </a:moveTo>
                  <a:cubicBezTo>
                    <a:pt x="480" y="0"/>
                    <a:pt x="416" y="15"/>
                    <a:pt x="357" y="42"/>
                  </a:cubicBezTo>
                  <a:cubicBezTo>
                    <a:pt x="1" y="207"/>
                    <a:pt x="43" y="644"/>
                    <a:pt x="127" y="878"/>
                  </a:cubicBezTo>
                  <a:cubicBezTo>
                    <a:pt x="143" y="928"/>
                    <a:pt x="189" y="958"/>
                    <a:pt x="242" y="962"/>
                  </a:cubicBezTo>
                  <a:cubicBezTo>
                    <a:pt x="254" y="962"/>
                    <a:pt x="269" y="958"/>
                    <a:pt x="281" y="955"/>
                  </a:cubicBezTo>
                  <a:cubicBezTo>
                    <a:pt x="346" y="932"/>
                    <a:pt x="376" y="863"/>
                    <a:pt x="357" y="801"/>
                  </a:cubicBezTo>
                  <a:cubicBezTo>
                    <a:pt x="353" y="794"/>
                    <a:pt x="215" y="380"/>
                    <a:pt x="457" y="268"/>
                  </a:cubicBezTo>
                  <a:cubicBezTo>
                    <a:pt x="484" y="253"/>
                    <a:pt x="515" y="245"/>
                    <a:pt x="545" y="245"/>
                  </a:cubicBezTo>
                  <a:cubicBezTo>
                    <a:pt x="567" y="245"/>
                    <a:pt x="590" y="249"/>
                    <a:pt x="610" y="257"/>
                  </a:cubicBezTo>
                  <a:cubicBezTo>
                    <a:pt x="729" y="303"/>
                    <a:pt x="817" y="468"/>
                    <a:pt x="844" y="525"/>
                  </a:cubicBezTo>
                  <a:cubicBezTo>
                    <a:pt x="866" y="578"/>
                    <a:pt x="908" y="600"/>
                    <a:pt x="951" y="600"/>
                  </a:cubicBezTo>
                  <a:cubicBezTo>
                    <a:pt x="1030" y="600"/>
                    <a:pt x="1110" y="526"/>
                    <a:pt x="1070" y="429"/>
                  </a:cubicBezTo>
                  <a:cubicBezTo>
                    <a:pt x="1055" y="399"/>
                    <a:pt x="936" y="123"/>
                    <a:pt x="699" y="31"/>
                  </a:cubicBezTo>
                  <a:cubicBezTo>
                    <a:pt x="648" y="10"/>
                    <a:pt x="596" y="0"/>
                    <a:pt x="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40"/>
            <p:cNvSpPr/>
            <p:nvPr/>
          </p:nvSpPr>
          <p:spPr>
            <a:xfrm>
              <a:off x="1199048" y="2568591"/>
              <a:ext cx="268337" cy="411907"/>
            </a:xfrm>
            <a:custGeom>
              <a:rect b="b" l="l" r="r" t="t"/>
              <a:pathLst>
                <a:path extrusionOk="0" h="5069" w="3302">
                  <a:moveTo>
                    <a:pt x="1461" y="1"/>
                  </a:moveTo>
                  <a:cubicBezTo>
                    <a:pt x="1316" y="234"/>
                    <a:pt x="1181" y="453"/>
                    <a:pt x="1066" y="648"/>
                  </a:cubicBezTo>
                  <a:cubicBezTo>
                    <a:pt x="748" y="1174"/>
                    <a:pt x="411" y="1438"/>
                    <a:pt x="96" y="1569"/>
                  </a:cubicBezTo>
                  <a:cubicBezTo>
                    <a:pt x="1" y="2354"/>
                    <a:pt x="35" y="3156"/>
                    <a:pt x="154" y="3942"/>
                  </a:cubicBezTo>
                  <a:cubicBezTo>
                    <a:pt x="898" y="4547"/>
                    <a:pt x="1963" y="5004"/>
                    <a:pt x="3301" y="5069"/>
                  </a:cubicBezTo>
                  <a:cubicBezTo>
                    <a:pt x="2404" y="3497"/>
                    <a:pt x="1783" y="1783"/>
                    <a:pt x="14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40"/>
            <p:cNvSpPr/>
            <p:nvPr/>
          </p:nvSpPr>
          <p:spPr>
            <a:xfrm>
              <a:off x="1510287" y="2338785"/>
              <a:ext cx="385440" cy="571014"/>
            </a:xfrm>
            <a:custGeom>
              <a:rect b="b" l="l" r="r" t="t"/>
              <a:pathLst>
                <a:path extrusionOk="0" h="7027" w="4743">
                  <a:moveTo>
                    <a:pt x="1292" y="0"/>
                  </a:moveTo>
                  <a:cubicBezTo>
                    <a:pt x="827" y="0"/>
                    <a:pt x="397" y="127"/>
                    <a:pt x="0" y="337"/>
                  </a:cubicBezTo>
                  <a:cubicBezTo>
                    <a:pt x="119" y="2694"/>
                    <a:pt x="1419" y="5248"/>
                    <a:pt x="3037" y="7026"/>
                  </a:cubicBezTo>
                  <a:cubicBezTo>
                    <a:pt x="3815" y="6509"/>
                    <a:pt x="4413" y="5761"/>
                    <a:pt x="4743" y="4887"/>
                  </a:cubicBezTo>
                  <a:cubicBezTo>
                    <a:pt x="3669" y="3657"/>
                    <a:pt x="3125" y="2146"/>
                    <a:pt x="2949" y="517"/>
                  </a:cubicBezTo>
                  <a:cubicBezTo>
                    <a:pt x="2356" y="153"/>
                    <a:pt x="1804" y="0"/>
                    <a:pt x="12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 name="Google Shape;1289;p40"/>
          <p:cNvGrpSpPr/>
          <p:nvPr/>
        </p:nvGrpSpPr>
        <p:grpSpPr>
          <a:xfrm flipH="1">
            <a:off x="4553271" y="6449148"/>
            <a:ext cx="803193" cy="588738"/>
            <a:chOff x="398500" y="7919311"/>
            <a:chExt cx="3067963" cy="2248807"/>
          </a:xfrm>
        </p:grpSpPr>
        <p:sp>
          <p:nvSpPr>
            <p:cNvPr id="1290" name="Google Shape;1290;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 name="Google Shape;1316;p40"/>
          <p:cNvGrpSpPr/>
          <p:nvPr/>
        </p:nvGrpSpPr>
        <p:grpSpPr>
          <a:xfrm flipH="1">
            <a:off x="1045095" y="6385934"/>
            <a:ext cx="803193" cy="588738"/>
            <a:chOff x="398500" y="7919311"/>
            <a:chExt cx="3067963" cy="2248807"/>
          </a:xfrm>
        </p:grpSpPr>
        <p:sp>
          <p:nvSpPr>
            <p:cNvPr id="1317" name="Google Shape;1317;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 name="Google Shape;1343;p40"/>
          <p:cNvGrpSpPr/>
          <p:nvPr/>
        </p:nvGrpSpPr>
        <p:grpSpPr>
          <a:xfrm flipH="1">
            <a:off x="2170276" y="4321543"/>
            <a:ext cx="803193" cy="588738"/>
            <a:chOff x="398500" y="7919311"/>
            <a:chExt cx="3067963" cy="2248807"/>
          </a:xfrm>
        </p:grpSpPr>
        <p:sp>
          <p:nvSpPr>
            <p:cNvPr id="1344" name="Google Shape;1344;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 name="Google Shape;1370;p40"/>
          <p:cNvGrpSpPr/>
          <p:nvPr/>
        </p:nvGrpSpPr>
        <p:grpSpPr>
          <a:xfrm flipH="1">
            <a:off x="3267925" y="3202363"/>
            <a:ext cx="803193" cy="588738"/>
            <a:chOff x="398500" y="7919311"/>
            <a:chExt cx="3067963" cy="2248807"/>
          </a:xfrm>
        </p:grpSpPr>
        <p:sp>
          <p:nvSpPr>
            <p:cNvPr id="1371" name="Google Shape;1371;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40"/>
          <p:cNvGrpSpPr/>
          <p:nvPr/>
        </p:nvGrpSpPr>
        <p:grpSpPr>
          <a:xfrm flipH="1">
            <a:off x="4553271" y="4319201"/>
            <a:ext cx="803193" cy="588738"/>
            <a:chOff x="398500" y="7919311"/>
            <a:chExt cx="3067963" cy="2248807"/>
          </a:xfrm>
        </p:grpSpPr>
        <p:sp>
          <p:nvSpPr>
            <p:cNvPr id="1398" name="Google Shape;1398;p40"/>
            <p:cNvSpPr/>
            <p:nvPr/>
          </p:nvSpPr>
          <p:spPr>
            <a:xfrm>
              <a:off x="819110" y="7992432"/>
              <a:ext cx="2192155" cy="1859487"/>
            </a:xfrm>
            <a:custGeom>
              <a:rect b="b" l="l" r="r" t="t"/>
              <a:pathLst>
                <a:path extrusionOk="0" h="11291" w="13311">
                  <a:moveTo>
                    <a:pt x="5796" y="1"/>
                  </a:moveTo>
                  <a:cubicBezTo>
                    <a:pt x="3129" y="1"/>
                    <a:pt x="603" y="1966"/>
                    <a:pt x="360" y="4813"/>
                  </a:cubicBezTo>
                  <a:cubicBezTo>
                    <a:pt x="0" y="9020"/>
                    <a:pt x="3951" y="11290"/>
                    <a:pt x="7322" y="11290"/>
                  </a:cubicBezTo>
                  <a:cubicBezTo>
                    <a:pt x="7474" y="11290"/>
                    <a:pt x="7625" y="11286"/>
                    <a:pt x="7774" y="11277"/>
                  </a:cubicBezTo>
                  <a:cubicBezTo>
                    <a:pt x="11539" y="11043"/>
                    <a:pt x="13310" y="5722"/>
                    <a:pt x="9933" y="1922"/>
                  </a:cubicBezTo>
                  <a:cubicBezTo>
                    <a:pt x="8742" y="583"/>
                    <a:pt x="7248" y="1"/>
                    <a:pt x="57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0"/>
            <p:cNvSpPr/>
            <p:nvPr/>
          </p:nvSpPr>
          <p:spPr>
            <a:xfrm>
              <a:off x="850565" y="8478255"/>
              <a:ext cx="1796247" cy="1466048"/>
            </a:xfrm>
            <a:custGeom>
              <a:rect b="b" l="l" r="r" t="t"/>
              <a:pathLst>
                <a:path extrusionOk="0" h="8902" w="10907">
                  <a:moveTo>
                    <a:pt x="5958" y="0"/>
                  </a:moveTo>
                  <a:cubicBezTo>
                    <a:pt x="5703" y="0"/>
                    <a:pt x="5448" y="34"/>
                    <a:pt x="5199" y="103"/>
                  </a:cubicBezTo>
                  <a:cubicBezTo>
                    <a:pt x="2554" y="839"/>
                    <a:pt x="2596" y="4792"/>
                    <a:pt x="4896" y="4964"/>
                  </a:cubicBezTo>
                  <a:lnTo>
                    <a:pt x="0" y="4880"/>
                  </a:lnTo>
                  <a:lnTo>
                    <a:pt x="0" y="4880"/>
                  </a:lnTo>
                  <a:cubicBezTo>
                    <a:pt x="492" y="7396"/>
                    <a:pt x="2774" y="8902"/>
                    <a:pt x="5013" y="8902"/>
                  </a:cubicBezTo>
                  <a:cubicBezTo>
                    <a:pt x="6577" y="8902"/>
                    <a:pt x="8120" y="8167"/>
                    <a:pt x="9017" y="6529"/>
                  </a:cubicBezTo>
                  <a:cubicBezTo>
                    <a:pt x="10906" y="3084"/>
                    <a:pt x="8413" y="0"/>
                    <a:pt x="5958"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0"/>
            <p:cNvSpPr/>
            <p:nvPr/>
          </p:nvSpPr>
          <p:spPr>
            <a:xfrm>
              <a:off x="1617018" y="9651805"/>
              <a:ext cx="728742" cy="27338"/>
            </a:xfrm>
            <a:custGeom>
              <a:rect b="b" l="l" r="r" t="t"/>
              <a:pathLst>
                <a:path extrusionOk="0" h="166" w="4425">
                  <a:moveTo>
                    <a:pt x="4424" y="1"/>
                  </a:moveTo>
                  <a:lnTo>
                    <a:pt x="4424" y="1"/>
                  </a:lnTo>
                  <a:cubicBezTo>
                    <a:pt x="4129" y="19"/>
                    <a:pt x="3818" y="24"/>
                    <a:pt x="3494" y="24"/>
                  </a:cubicBezTo>
                  <a:cubicBezTo>
                    <a:pt x="3082" y="24"/>
                    <a:pt x="2649" y="16"/>
                    <a:pt x="2205" y="16"/>
                  </a:cubicBezTo>
                  <a:cubicBezTo>
                    <a:pt x="1860" y="16"/>
                    <a:pt x="1024" y="58"/>
                    <a:pt x="0" y="116"/>
                  </a:cubicBezTo>
                  <a:cubicBezTo>
                    <a:pt x="539" y="149"/>
                    <a:pt x="1079" y="166"/>
                    <a:pt x="1620" y="166"/>
                  </a:cubicBezTo>
                  <a:cubicBezTo>
                    <a:pt x="1953" y="166"/>
                    <a:pt x="2286" y="159"/>
                    <a:pt x="2619" y="146"/>
                  </a:cubicBezTo>
                  <a:cubicBezTo>
                    <a:pt x="3221" y="119"/>
                    <a:pt x="3826" y="77"/>
                    <a:pt x="4424" y="1"/>
                  </a:cubicBezTo>
                  <a:close/>
                </a:path>
              </a:pathLst>
            </a:custGeom>
            <a:solidFill>
              <a:srgbClr val="FFCF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0"/>
            <p:cNvSpPr/>
            <p:nvPr/>
          </p:nvSpPr>
          <p:spPr>
            <a:xfrm>
              <a:off x="2812644" y="7919311"/>
              <a:ext cx="227763" cy="237479"/>
            </a:xfrm>
            <a:custGeom>
              <a:rect b="b" l="l" r="r" t="t"/>
              <a:pathLst>
                <a:path extrusionOk="0" h="1442" w="1383">
                  <a:moveTo>
                    <a:pt x="912" y="0"/>
                  </a:moveTo>
                  <a:cubicBezTo>
                    <a:pt x="603" y="0"/>
                    <a:pt x="0" y="433"/>
                    <a:pt x="139" y="660"/>
                  </a:cubicBezTo>
                  <a:cubicBezTo>
                    <a:pt x="173" y="714"/>
                    <a:pt x="231" y="732"/>
                    <a:pt x="293" y="732"/>
                  </a:cubicBezTo>
                  <a:cubicBezTo>
                    <a:pt x="410" y="732"/>
                    <a:pt x="543" y="672"/>
                    <a:pt x="573" y="672"/>
                  </a:cubicBezTo>
                  <a:cubicBezTo>
                    <a:pt x="615" y="672"/>
                    <a:pt x="929" y="1285"/>
                    <a:pt x="1052" y="1404"/>
                  </a:cubicBezTo>
                  <a:cubicBezTo>
                    <a:pt x="1078" y="1430"/>
                    <a:pt x="1110" y="1441"/>
                    <a:pt x="1142" y="1441"/>
                  </a:cubicBezTo>
                  <a:cubicBezTo>
                    <a:pt x="1258" y="1441"/>
                    <a:pt x="1382" y="1298"/>
                    <a:pt x="1290" y="1166"/>
                  </a:cubicBezTo>
                  <a:cubicBezTo>
                    <a:pt x="1217" y="1059"/>
                    <a:pt x="914" y="584"/>
                    <a:pt x="891" y="522"/>
                  </a:cubicBezTo>
                  <a:cubicBezTo>
                    <a:pt x="875" y="476"/>
                    <a:pt x="1171" y="239"/>
                    <a:pt x="1059" y="66"/>
                  </a:cubicBezTo>
                  <a:cubicBezTo>
                    <a:pt x="1030" y="20"/>
                    <a:pt x="978" y="0"/>
                    <a:pt x="9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0"/>
            <p:cNvSpPr/>
            <p:nvPr/>
          </p:nvSpPr>
          <p:spPr>
            <a:xfrm>
              <a:off x="3214809" y="7919311"/>
              <a:ext cx="227763" cy="237479"/>
            </a:xfrm>
            <a:custGeom>
              <a:rect b="b" l="l" r="r" t="t"/>
              <a:pathLst>
                <a:path extrusionOk="0" h="1442" w="1383">
                  <a:moveTo>
                    <a:pt x="471" y="0"/>
                  </a:moveTo>
                  <a:cubicBezTo>
                    <a:pt x="405" y="0"/>
                    <a:pt x="353" y="20"/>
                    <a:pt x="323" y="66"/>
                  </a:cubicBezTo>
                  <a:cubicBezTo>
                    <a:pt x="212" y="239"/>
                    <a:pt x="508" y="476"/>
                    <a:pt x="492" y="522"/>
                  </a:cubicBezTo>
                  <a:cubicBezTo>
                    <a:pt x="473" y="584"/>
                    <a:pt x="166" y="1059"/>
                    <a:pt x="93" y="1166"/>
                  </a:cubicBezTo>
                  <a:cubicBezTo>
                    <a:pt x="1" y="1298"/>
                    <a:pt x="125" y="1441"/>
                    <a:pt x="241" y="1441"/>
                  </a:cubicBezTo>
                  <a:cubicBezTo>
                    <a:pt x="273" y="1441"/>
                    <a:pt x="305" y="1430"/>
                    <a:pt x="331" y="1404"/>
                  </a:cubicBezTo>
                  <a:cubicBezTo>
                    <a:pt x="454" y="1285"/>
                    <a:pt x="768" y="672"/>
                    <a:pt x="810" y="672"/>
                  </a:cubicBezTo>
                  <a:cubicBezTo>
                    <a:pt x="840" y="672"/>
                    <a:pt x="973" y="732"/>
                    <a:pt x="1090" y="732"/>
                  </a:cubicBezTo>
                  <a:cubicBezTo>
                    <a:pt x="1152" y="732"/>
                    <a:pt x="1210" y="714"/>
                    <a:pt x="1244" y="660"/>
                  </a:cubicBezTo>
                  <a:cubicBezTo>
                    <a:pt x="1382" y="433"/>
                    <a:pt x="780" y="0"/>
                    <a:pt x="4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0"/>
            <p:cNvSpPr/>
            <p:nvPr/>
          </p:nvSpPr>
          <p:spPr>
            <a:xfrm>
              <a:off x="398500" y="8038050"/>
              <a:ext cx="3067963" cy="2130068"/>
            </a:xfrm>
            <a:custGeom>
              <a:rect b="b" l="l" r="r" t="t"/>
              <a:pathLst>
                <a:path extrusionOk="0" h="12934" w="18629">
                  <a:moveTo>
                    <a:pt x="16512" y="1"/>
                  </a:moveTo>
                  <a:cubicBezTo>
                    <a:pt x="14396" y="1"/>
                    <a:pt x="14561" y="4747"/>
                    <a:pt x="14430" y="7430"/>
                  </a:cubicBezTo>
                  <a:cubicBezTo>
                    <a:pt x="14324" y="9625"/>
                    <a:pt x="12848" y="9825"/>
                    <a:pt x="10937" y="9825"/>
                  </a:cubicBezTo>
                  <a:cubicBezTo>
                    <a:pt x="10510" y="9825"/>
                    <a:pt x="10063" y="9815"/>
                    <a:pt x="9604" y="9815"/>
                  </a:cubicBezTo>
                  <a:cubicBezTo>
                    <a:pt x="8695" y="9815"/>
                    <a:pt x="4359" y="10125"/>
                    <a:pt x="2178" y="10125"/>
                  </a:cubicBezTo>
                  <a:cubicBezTo>
                    <a:pt x="0" y="10125"/>
                    <a:pt x="89" y="12679"/>
                    <a:pt x="2178" y="12679"/>
                  </a:cubicBezTo>
                  <a:cubicBezTo>
                    <a:pt x="3719" y="12679"/>
                    <a:pt x="5875" y="12934"/>
                    <a:pt x="9319" y="12934"/>
                  </a:cubicBezTo>
                  <a:cubicBezTo>
                    <a:pt x="10057" y="12934"/>
                    <a:pt x="10854" y="12922"/>
                    <a:pt x="11716" y="12893"/>
                  </a:cubicBezTo>
                  <a:cubicBezTo>
                    <a:pt x="16604" y="12736"/>
                    <a:pt x="18207" y="10973"/>
                    <a:pt x="18207" y="7614"/>
                  </a:cubicBezTo>
                  <a:cubicBezTo>
                    <a:pt x="18207" y="4260"/>
                    <a:pt x="18628" y="1"/>
                    <a:pt x="1651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0"/>
            <p:cNvSpPr/>
            <p:nvPr/>
          </p:nvSpPr>
          <p:spPr>
            <a:xfrm>
              <a:off x="402288" y="9705493"/>
              <a:ext cx="358689" cy="419953"/>
            </a:xfrm>
            <a:custGeom>
              <a:rect b="b" l="l" r="r" t="t"/>
              <a:pathLst>
                <a:path extrusionOk="0" h="2550" w="2178">
                  <a:moveTo>
                    <a:pt x="2159" y="0"/>
                  </a:moveTo>
                  <a:cubicBezTo>
                    <a:pt x="0" y="0"/>
                    <a:pt x="69" y="2500"/>
                    <a:pt x="2094" y="2550"/>
                  </a:cubicBezTo>
                  <a:cubicBezTo>
                    <a:pt x="2094" y="1699"/>
                    <a:pt x="2136" y="852"/>
                    <a:pt x="21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0"/>
            <p:cNvSpPr/>
            <p:nvPr/>
          </p:nvSpPr>
          <p:spPr>
            <a:xfrm>
              <a:off x="1065811" y="9683425"/>
              <a:ext cx="334151" cy="472324"/>
            </a:xfrm>
            <a:custGeom>
              <a:rect b="b" l="l" r="r" t="t"/>
              <a:pathLst>
                <a:path extrusionOk="0" h="2868" w="2029">
                  <a:moveTo>
                    <a:pt x="1925" y="0"/>
                  </a:moveTo>
                  <a:cubicBezTo>
                    <a:pt x="1281" y="35"/>
                    <a:pt x="622" y="65"/>
                    <a:pt x="1" y="88"/>
                  </a:cubicBezTo>
                  <a:cubicBezTo>
                    <a:pt x="12" y="982"/>
                    <a:pt x="43" y="1871"/>
                    <a:pt x="62" y="2764"/>
                  </a:cubicBezTo>
                  <a:cubicBezTo>
                    <a:pt x="645" y="2795"/>
                    <a:pt x="1296" y="2833"/>
                    <a:pt x="2029" y="2868"/>
                  </a:cubicBezTo>
                  <a:cubicBezTo>
                    <a:pt x="1990" y="1909"/>
                    <a:pt x="1952" y="955"/>
                    <a:pt x="19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0"/>
            <p:cNvSpPr/>
            <p:nvPr/>
          </p:nvSpPr>
          <p:spPr>
            <a:xfrm>
              <a:off x="1750249" y="9654275"/>
              <a:ext cx="385204" cy="513496"/>
            </a:xfrm>
            <a:custGeom>
              <a:rect b="b" l="l" r="r" t="t"/>
              <a:pathLst>
                <a:path extrusionOk="0" h="3118" w="2339">
                  <a:moveTo>
                    <a:pt x="1396" y="1"/>
                  </a:moveTo>
                  <a:cubicBezTo>
                    <a:pt x="1150" y="1"/>
                    <a:pt x="644" y="24"/>
                    <a:pt x="0" y="58"/>
                  </a:cubicBezTo>
                  <a:cubicBezTo>
                    <a:pt x="19" y="1074"/>
                    <a:pt x="54" y="2090"/>
                    <a:pt x="92" y="3110"/>
                  </a:cubicBezTo>
                  <a:cubicBezTo>
                    <a:pt x="471" y="3114"/>
                    <a:pt x="867" y="3117"/>
                    <a:pt x="1281" y="3117"/>
                  </a:cubicBezTo>
                  <a:cubicBezTo>
                    <a:pt x="1621" y="3117"/>
                    <a:pt x="1974" y="3115"/>
                    <a:pt x="2339" y="3110"/>
                  </a:cubicBezTo>
                  <a:cubicBezTo>
                    <a:pt x="2270" y="2071"/>
                    <a:pt x="2189" y="1040"/>
                    <a:pt x="2124" y="5"/>
                  </a:cubicBezTo>
                  <a:cubicBezTo>
                    <a:pt x="1883" y="5"/>
                    <a:pt x="1645" y="1"/>
                    <a:pt x="13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0"/>
            <p:cNvSpPr/>
            <p:nvPr/>
          </p:nvSpPr>
          <p:spPr>
            <a:xfrm>
              <a:off x="2808362" y="8038050"/>
              <a:ext cx="590569" cy="567843"/>
            </a:xfrm>
            <a:custGeom>
              <a:rect b="b" l="l" r="r" t="t"/>
              <a:pathLst>
                <a:path extrusionOk="0" h="3448" w="3586">
                  <a:moveTo>
                    <a:pt x="1879" y="1"/>
                  </a:moveTo>
                  <a:cubicBezTo>
                    <a:pt x="656" y="1"/>
                    <a:pt x="196" y="1588"/>
                    <a:pt x="1" y="3447"/>
                  </a:cubicBezTo>
                  <a:cubicBezTo>
                    <a:pt x="1197" y="3436"/>
                    <a:pt x="2389" y="3420"/>
                    <a:pt x="3585" y="3413"/>
                  </a:cubicBezTo>
                  <a:cubicBezTo>
                    <a:pt x="3497" y="1496"/>
                    <a:pt x="3137" y="1"/>
                    <a:pt x="18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0"/>
            <p:cNvSpPr/>
            <p:nvPr/>
          </p:nvSpPr>
          <p:spPr>
            <a:xfrm>
              <a:off x="2777401" y="8884699"/>
              <a:ext cx="624660" cy="552691"/>
            </a:xfrm>
            <a:custGeom>
              <a:rect b="b" l="l" r="r" t="t"/>
              <a:pathLst>
                <a:path extrusionOk="0" h="3356" w="3793">
                  <a:moveTo>
                    <a:pt x="70" y="1"/>
                  </a:moveTo>
                  <a:cubicBezTo>
                    <a:pt x="39" y="691"/>
                    <a:pt x="24" y="1362"/>
                    <a:pt x="1" y="1956"/>
                  </a:cubicBezTo>
                  <a:cubicBezTo>
                    <a:pt x="1243" y="2412"/>
                    <a:pt x="2473" y="2910"/>
                    <a:pt x="3719" y="3355"/>
                  </a:cubicBezTo>
                  <a:cubicBezTo>
                    <a:pt x="3750" y="3060"/>
                    <a:pt x="3762" y="2769"/>
                    <a:pt x="3762" y="2473"/>
                  </a:cubicBezTo>
                  <a:cubicBezTo>
                    <a:pt x="3762" y="1726"/>
                    <a:pt x="3785" y="936"/>
                    <a:pt x="3792" y="158"/>
                  </a:cubicBezTo>
                  <a:cubicBezTo>
                    <a:pt x="2550" y="131"/>
                    <a:pt x="1308" y="97"/>
                    <a:pt x="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0"/>
            <p:cNvSpPr/>
            <p:nvPr/>
          </p:nvSpPr>
          <p:spPr>
            <a:xfrm>
              <a:off x="2432712" y="9540148"/>
              <a:ext cx="794453" cy="606215"/>
            </a:xfrm>
            <a:custGeom>
              <a:rect b="b" l="l" r="r" t="t"/>
              <a:pathLst>
                <a:path extrusionOk="0" h="3681" w="4824">
                  <a:moveTo>
                    <a:pt x="1457" y="0"/>
                  </a:moveTo>
                  <a:cubicBezTo>
                    <a:pt x="1097" y="360"/>
                    <a:pt x="595" y="541"/>
                    <a:pt x="1" y="625"/>
                  </a:cubicBezTo>
                  <a:cubicBezTo>
                    <a:pt x="208" y="1645"/>
                    <a:pt x="453" y="2661"/>
                    <a:pt x="671" y="3680"/>
                  </a:cubicBezTo>
                  <a:cubicBezTo>
                    <a:pt x="2696" y="3462"/>
                    <a:pt x="4018" y="2879"/>
                    <a:pt x="4823" y="1944"/>
                  </a:cubicBezTo>
                  <a:cubicBezTo>
                    <a:pt x="3654" y="1388"/>
                    <a:pt x="2473" y="790"/>
                    <a:pt x="14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0"/>
            <p:cNvSpPr/>
            <p:nvPr/>
          </p:nvSpPr>
          <p:spPr>
            <a:xfrm>
              <a:off x="418756" y="8044472"/>
              <a:ext cx="3040790" cy="2123481"/>
            </a:xfrm>
            <a:custGeom>
              <a:rect b="b" l="l" r="r" t="t"/>
              <a:pathLst>
                <a:path extrusionOk="0" h="12894" w="18464">
                  <a:moveTo>
                    <a:pt x="16703" y="0"/>
                  </a:moveTo>
                  <a:cubicBezTo>
                    <a:pt x="16803" y="2135"/>
                    <a:pt x="16884" y="4290"/>
                    <a:pt x="16627" y="6421"/>
                  </a:cubicBezTo>
                  <a:cubicBezTo>
                    <a:pt x="16450" y="7890"/>
                    <a:pt x="16090" y="9327"/>
                    <a:pt x="14741" y="10148"/>
                  </a:cubicBezTo>
                  <a:cubicBezTo>
                    <a:pt x="14146" y="10508"/>
                    <a:pt x="13456" y="10704"/>
                    <a:pt x="12778" y="10830"/>
                  </a:cubicBezTo>
                  <a:cubicBezTo>
                    <a:pt x="11685" y="11018"/>
                    <a:pt x="10581" y="11122"/>
                    <a:pt x="9477" y="11141"/>
                  </a:cubicBezTo>
                  <a:cubicBezTo>
                    <a:pt x="9273" y="11146"/>
                    <a:pt x="9070" y="11148"/>
                    <a:pt x="8866" y="11148"/>
                  </a:cubicBezTo>
                  <a:cubicBezTo>
                    <a:pt x="7969" y="11148"/>
                    <a:pt x="7073" y="11100"/>
                    <a:pt x="6180" y="11007"/>
                  </a:cubicBezTo>
                  <a:cubicBezTo>
                    <a:pt x="5126" y="10899"/>
                    <a:pt x="4075" y="10723"/>
                    <a:pt x="3017" y="10600"/>
                  </a:cubicBezTo>
                  <a:cubicBezTo>
                    <a:pt x="2342" y="10520"/>
                    <a:pt x="1668" y="10447"/>
                    <a:pt x="993" y="10370"/>
                  </a:cubicBezTo>
                  <a:lnTo>
                    <a:pt x="993" y="10370"/>
                  </a:lnTo>
                  <a:cubicBezTo>
                    <a:pt x="0" y="11037"/>
                    <a:pt x="399" y="12640"/>
                    <a:pt x="2055" y="12640"/>
                  </a:cubicBezTo>
                  <a:cubicBezTo>
                    <a:pt x="3599" y="12640"/>
                    <a:pt x="5760" y="12893"/>
                    <a:pt x="9220" y="12893"/>
                  </a:cubicBezTo>
                  <a:cubicBezTo>
                    <a:pt x="9951" y="12893"/>
                    <a:pt x="10740" y="12882"/>
                    <a:pt x="11593" y="12854"/>
                  </a:cubicBezTo>
                  <a:cubicBezTo>
                    <a:pt x="16481" y="12693"/>
                    <a:pt x="18084" y="10930"/>
                    <a:pt x="18084" y="7575"/>
                  </a:cubicBezTo>
                  <a:cubicBezTo>
                    <a:pt x="18084" y="4393"/>
                    <a:pt x="18463" y="410"/>
                    <a:pt x="16703" y="0"/>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0"/>
            <p:cNvSpPr/>
            <p:nvPr/>
          </p:nvSpPr>
          <p:spPr>
            <a:xfrm>
              <a:off x="3198176" y="8303194"/>
              <a:ext cx="193837" cy="131915"/>
            </a:xfrm>
            <a:custGeom>
              <a:rect b="b" l="l" r="r" t="t"/>
              <a:pathLst>
                <a:path extrusionOk="0" h="801" w="1177">
                  <a:moveTo>
                    <a:pt x="589" y="1"/>
                  </a:moveTo>
                  <a:cubicBezTo>
                    <a:pt x="188" y="1"/>
                    <a:pt x="1" y="638"/>
                    <a:pt x="528" y="783"/>
                  </a:cubicBezTo>
                  <a:cubicBezTo>
                    <a:pt x="573" y="795"/>
                    <a:pt x="615" y="800"/>
                    <a:pt x="655" y="800"/>
                  </a:cubicBezTo>
                  <a:cubicBezTo>
                    <a:pt x="1099" y="800"/>
                    <a:pt x="1177" y="104"/>
                    <a:pt x="666" y="9"/>
                  </a:cubicBezTo>
                  <a:cubicBezTo>
                    <a:pt x="640" y="3"/>
                    <a:pt x="614" y="1"/>
                    <a:pt x="58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0"/>
            <p:cNvSpPr/>
            <p:nvPr/>
          </p:nvSpPr>
          <p:spPr>
            <a:xfrm>
              <a:off x="2838171" y="8326744"/>
              <a:ext cx="193178" cy="131750"/>
            </a:xfrm>
            <a:custGeom>
              <a:rect b="b" l="l" r="r" t="t"/>
              <a:pathLst>
                <a:path extrusionOk="0" h="800" w="1173">
                  <a:moveTo>
                    <a:pt x="586" y="0"/>
                  </a:moveTo>
                  <a:cubicBezTo>
                    <a:pt x="186" y="0"/>
                    <a:pt x="0" y="641"/>
                    <a:pt x="525" y="782"/>
                  </a:cubicBezTo>
                  <a:cubicBezTo>
                    <a:pt x="571" y="794"/>
                    <a:pt x="614" y="800"/>
                    <a:pt x="654" y="800"/>
                  </a:cubicBezTo>
                  <a:cubicBezTo>
                    <a:pt x="1096" y="800"/>
                    <a:pt x="1172" y="106"/>
                    <a:pt x="659" y="7"/>
                  </a:cubicBezTo>
                  <a:cubicBezTo>
                    <a:pt x="634" y="3"/>
                    <a:pt x="610" y="0"/>
                    <a:pt x="586"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0"/>
            <p:cNvSpPr/>
            <p:nvPr/>
          </p:nvSpPr>
          <p:spPr>
            <a:xfrm>
              <a:off x="3011421" y="8415839"/>
              <a:ext cx="230233" cy="69333"/>
            </a:xfrm>
            <a:custGeom>
              <a:rect b="b" l="l" r="r" t="t"/>
              <a:pathLst>
                <a:path extrusionOk="0" h="421" w="1398">
                  <a:moveTo>
                    <a:pt x="1263" y="1"/>
                  </a:moveTo>
                  <a:cubicBezTo>
                    <a:pt x="1245" y="1"/>
                    <a:pt x="1225" y="7"/>
                    <a:pt x="1206" y="22"/>
                  </a:cubicBezTo>
                  <a:cubicBezTo>
                    <a:pt x="1036" y="165"/>
                    <a:pt x="826" y="238"/>
                    <a:pt x="615" y="238"/>
                  </a:cubicBezTo>
                  <a:cubicBezTo>
                    <a:pt x="467" y="238"/>
                    <a:pt x="320" y="202"/>
                    <a:pt x="186" y="130"/>
                  </a:cubicBezTo>
                  <a:cubicBezTo>
                    <a:pt x="168" y="119"/>
                    <a:pt x="151" y="114"/>
                    <a:pt x="134" y="114"/>
                  </a:cubicBezTo>
                  <a:cubicBezTo>
                    <a:pt x="52" y="114"/>
                    <a:pt x="1" y="232"/>
                    <a:pt x="90" y="287"/>
                  </a:cubicBezTo>
                  <a:cubicBezTo>
                    <a:pt x="255" y="375"/>
                    <a:pt x="439" y="421"/>
                    <a:pt x="627" y="421"/>
                  </a:cubicBezTo>
                  <a:cubicBezTo>
                    <a:pt x="880" y="421"/>
                    <a:pt x="1125" y="329"/>
                    <a:pt x="1321" y="168"/>
                  </a:cubicBezTo>
                  <a:cubicBezTo>
                    <a:pt x="1398" y="106"/>
                    <a:pt x="1339" y="1"/>
                    <a:pt x="12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0"/>
            <p:cNvSpPr/>
            <p:nvPr/>
          </p:nvSpPr>
          <p:spPr>
            <a:xfrm>
              <a:off x="3160627" y="8254776"/>
              <a:ext cx="123022" cy="90907"/>
            </a:xfrm>
            <a:custGeom>
              <a:rect b="b" l="l" r="r" t="t"/>
              <a:pathLst>
                <a:path extrusionOk="0" h="552" w="747">
                  <a:moveTo>
                    <a:pt x="352" y="1"/>
                  </a:moveTo>
                  <a:cubicBezTo>
                    <a:pt x="338" y="1"/>
                    <a:pt x="323" y="1"/>
                    <a:pt x="307" y="3"/>
                  </a:cubicBezTo>
                  <a:cubicBezTo>
                    <a:pt x="227" y="7"/>
                    <a:pt x="150" y="49"/>
                    <a:pt x="104" y="115"/>
                  </a:cubicBezTo>
                  <a:cubicBezTo>
                    <a:pt x="1" y="253"/>
                    <a:pt x="31" y="452"/>
                    <a:pt x="35" y="475"/>
                  </a:cubicBezTo>
                  <a:cubicBezTo>
                    <a:pt x="39" y="517"/>
                    <a:pt x="77" y="548"/>
                    <a:pt x="123" y="552"/>
                  </a:cubicBezTo>
                  <a:lnTo>
                    <a:pt x="139" y="548"/>
                  </a:lnTo>
                  <a:cubicBezTo>
                    <a:pt x="189" y="540"/>
                    <a:pt x="223" y="494"/>
                    <a:pt x="215" y="444"/>
                  </a:cubicBezTo>
                  <a:cubicBezTo>
                    <a:pt x="208" y="406"/>
                    <a:pt x="200" y="287"/>
                    <a:pt x="250" y="226"/>
                  </a:cubicBezTo>
                  <a:cubicBezTo>
                    <a:pt x="269" y="199"/>
                    <a:pt x="296" y="184"/>
                    <a:pt x="330" y="184"/>
                  </a:cubicBezTo>
                  <a:cubicBezTo>
                    <a:pt x="335" y="183"/>
                    <a:pt x="339" y="183"/>
                    <a:pt x="344" y="183"/>
                  </a:cubicBezTo>
                  <a:cubicBezTo>
                    <a:pt x="491" y="183"/>
                    <a:pt x="553" y="433"/>
                    <a:pt x="553" y="433"/>
                  </a:cubicBezTo>
                  <a:cubicBezTo>
                    <a:pt x="564" y="483"/>
                    <a:pt x="602" y="505"/>
                    <a:pt x="640" y="505"/>
                  </a:cubicBezTo>
                  <a:cubicBezTo>
                    <a:pt x="693" y="505"/>
                    <a:pt x="746" y="463"/>
                    <a:pt x="733" y="395"/>
                  </a:cubicBezTo>
                  <a:cubicBezTo>
                    <a:pt x="700" y="254"/>
                    <a:pt x="586" y="1"/>
                    <a:pt x="3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0"/>
            <p:cNvSpPr/>
            <p:nvPr/>
          </p:nvSpPr>
          <p:spPr>
            <a:xfrm>
              <a:off x="2947852" y="8268445"/>
              <a:ext cx="117587" cy="98154"/>
            </a:xfrm>
            <a:custGeom>
              <a:rect b="b" l="l" r="r" t="t"/>
              <a:pathLst>
                <a:path extrusionOk="0" h="596" w="714">
                  <a:moveTo>
                    <a:pt x="365" y="1"/>
                  </a:moveTo>
                  <a:cubicBezTo>
                    <a:pt x="342" y="1"/>
                    <a:pt x="319" y="3"/>
                    <a:pt x="296" y="9"/>
                  </a:cubicBezTo>
                  <a:cubicBezTo>
                    <a:pt x="39" y="58"/>
                    <a:pt x="1" y="361"/>
                    <a:pt x="16" y="515"/>
                  </a:cubicBezTo>
                  <a:cubicBezTo>
                    <a:pt x="24" y="561"/>
                    <a:pt x="62" y="595"/>
                    <a:pt x="108" y="595"/>
                  </a:cubicBezTo>
                  <a:lnTo>
                    <a:pt x="116" y="595"/>
                  </a:lnTo>
                  <a:cubicBezTo>
                    <a:pt x="166" y="591"/>
                    <a:pt x="204" y="545"/>
                    <a:pt x="200" y="496"/>
                  </a:cubicBezTo>
                  <a:cubicBezTo>
                    <a:pt x="200" y="492"/>
                    <a:pt x="173" y="220"/>
                    <a:pt x="334" y="185"/>
                  </a:cubicBezTo>
                  <a:cubicBezTo>
                    <a:pt x="343" y="183"/>
                    <a:pt x="351" y="182"/>
                    <a:pt x="359" y="182"/>
                  </a:cubicBezTo>
                  <a:cubicBezTo>
                    <a:pt x="381" y="182"/>
                    <a:pt x="403" y="189"/>
                    <a:pt x="423" y="200"/>
                  </a:cubicBezTo>
                  <a:cubicBezTo>
                    <a:pt x="488" y="246"/>
                    <a:pt x="518" y="358"/>
                    <a:pt x="526" y="400"/>
                  </a:cubicBezTo>
                  <a:cubicBezTo>
                    <a:pt x="533" y="444"/>
                    <a:pt x="571" y="474"/>
                    <a:pt x="614" y="474"/>
                  </a:cubicBezTo>
                  <a:cubicBezTo>
                    <a:pt x="619" y="474"/>
                    <a:pt x="624" y="473"/>
                    <a:pt x="630" y="473"/>
                  </a:cubicBezTo>
                  <a:cubicBezTo>
                    <a:pt x="679" y="465"/>
                    <a:pt x="714" y="419"/>
                    <a:pt x="706" y="369"/>
                  </a:cubicBezTo>
                  <a:cubicBezTo>
                    <a:pt x="702" y="346"/>
                    <a:pt x="668" y="147"/>
                    <a:pt x="526" y="51"/>
                  </a:cubicBezTo>
                  <a:cubicBezTo>
                    <a:pt x="479" y="18"/>
                    <a:pt x="423" y="1"/>
                    <a:pt x="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0"/>
            <p:cNvSpPr/>
            <p:nvPr/>
          </p:nvSpPr>
          <p:spPr>
            <a:xfrm>
              <a:off x="603041" y="7993255"/>
              <a:ext cx="1933925" cy="1989590"/>
            </a:xfrm>
            <a:custGeom>
              <a:rect b="b" l="l" r="r" t="t"/>
              <a:pathLst>
                <a:path extrusionOk="0" h="12081" w="11743">
                  <a:moveTo>
                    <a:pt x="6924" y="0"/>
                  </a:moveTo>
                  <a:cubicBezTo>
                    <a:pt x="2910" y="0"/>
                    <a:pt x="0" y="3788"/>
                    <a:pt x="836" y="8059"/>
                  </a:cubicBezTo>
                  <a:cubicBezTo>
                    <a:pt x="1330" y="10575"/>
                    <a:pt x="3612" y="12081"/>
                    <a:pt x="5850" y="12081"/>
                  </a:cubicBezTo>
                  <a:cubicBezTo>
                    <a:pt x="7415" y="12081"/>
                    <a:pt x="8958" y="11346"/>
                    <a:pt x="9857" y="9707"/>
                  </a:cubicBezTo>
                  <a:cubicBezTo>
                    <a:pt x="11743" y="6262"/>
                    <a:pt x="9249" y="3179"/>
                    <a:pt x="6794" y="3179"/>
                  </a:cubicBezTo>
                  <a:cubicBezTo>
                    <a:pt x="6681" y="3179"/>
                    <a:pt x="6568" y="3186"/>
                    <a:pt x="6456" y="3199"/>
                  </a:cubicBezTo>
                  <a:lnTo>
                    <a:pt x="6456" y="3199"/>
                  </a:lnTo>
                  <a:lnTo>
                    <a:pt x="69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0"/>
            <p:cNvSpPr/>
            <p:nvPr/>
          </p:nvSpPr>
          <p:spPr>
            <a:xfrm>
              <a:off x="1188997" y="8519097"/>
              <a:ext cx="1336768" cy="1463413"/>
            </a:xfrm>
            <a:custGeom>
              <a:rect b="b" l="l" r="r" t="t"/>
              <a:pathLst>
                <a:path extrusionOk="0" h="8886" w="8117">
                  <a:moveTo>
                    <a:pt x="3504" y="1"/>
                  </a:moveTo>
                  <a:lnTo>
                    <a:pt x="3504" y="1"/>
                  </a:lnTo>
                  <a:cubicBezTo>
                    <a:pt x="3512" y="12"/>
                    <a:pt x="3516" y="28"/>
                    <a:pt x="3523" y="43"/>
                  </a:cubicBezTo>
                  <a:cubicBezTo>
                    <a:pt x="4252" y="1803"/>
                    <a:pt x="4512" y="3938"/>
                    <a:pt x="3604" y="5686"/>
                  </a:cubicBezTo>
                  <a:cubicBezTo>
                    <a:pt x="2998" y="6848"/>
                    <a:pt x="1902" y="7645"/>
                    <a:pt x="702" y="8121"/>
                  </a:cubicBezTo>
                  <a:cubicBezTo>
                    <a:pt x="476" y="8209"/>
                    <a:pt x="238" y="8286"/>
                    <a:pt x="0" y="8351"/>
                  </a:cubicBezTo>
                  <a:cubicBezTo>
                    <a:pt x="717" y="8700"/>
                    <a:pt x="1509" y="8885"/>
                    <a:pt x="2295" y="8885"/>
                  </a:cubicBezTo>
                  <a:cubicBezTo>
                    <a:pt x="3858" y="8885"/>
                    <a:pt x="5400" y="8152"/>
                    <a:pt x="6295" y="6514"/>
                  </a:cubicBezTo>
                  <a:cubicBezTo>
                    <a:pt x="8116" y="3194"/>
                    <a:pt x="5866" y="216"/>
                    <a:pt x="350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0"/>
            <p:cNvSpPr/>
            <p:nvPr/>
          </p:nvSpPr>
          <p:spPr>
            <a:xfrm>
              <a:off x="1152601" y="8473808"/>
              <a:ext cx="664514" cy="831837"/>
            </a:xfrm>
            <a:custGeom>
              <a:rect b="b" l="l" r="r" t="t"/>
              <a:pathLst>
                <a:path extrusionOk="0" h="5051" w="4035">
                  <a:moveTo>
                    <a:pt x="3663" y="0"/>
                  </a:moveTo>
                  <a:cubicBezTo>
                    <a:pt x="3490" y="0"/>
                    <a:pt x="3237" y="34"/>
                    <a:pt x="2893" y="134"/>
                  </a:cubicBezTo>
                  <a:cubicBezTo>
                    <a:pt x="0" y="968"/>
                    <a:pt x="591" y="5050"/>
                    <a:pt x="2781" y="5050"/>
                  </a:cubicBezTo>
                  <a:cubicBezTo>
                    <a:pt x="2825" y="5050"/>
                    <a:pt x="2870" y="5049"/>
                    <a:pt x="2916" y="5045"/>
                  </a:cubicBezTo>
                  <a:cubicBezTo>
                    <a:pt x="3192" y="5022"/>
                    <a:pt x="1939" y="4888"/>
                    <a:pt x="1532" y="3301"/>
                  </a:cubicBezTo>
                  <a:cubicBezTo>
                    <a:pt x="1122" y="1714"/>
                    <a:pt x="2080" y="452"/>
                    <a:pt x="3855" y="157"/>
                  </a:cubicBezTo>
                  <a:cubicBezTo>
                    <a:pt x="4035" y="127"/>
                    <a:pt x="3996" y="0"/>
                    <a:pt x="3663" y="0"/>
                  </a:cubicBezTo>
                  <a:close/>
                </a:path>
              </a:pathLst>
            </a:custGeom>
            <a:solidFill>
              <a:srgbClr val="2AA3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0"/>
            <p:cNvSpPr/>
            <p:nvPr/>
          </p:nvSpPr>
          <p:spPr>
            <a:xfrm>
              <a:off x="1770835" y="8086303"/>
              <a:ext cx="209483" cy="99142"/>
            </a:xfrm>
            <a:custGeom>
              <a:rect b="b" l="l" r="r" t="t"/>
              <a:pathLst>
                <a:path extrusionOk="0" h="602" w="1272">
                  <a:moveTo>
                    <a:pt x="501" y="0"/>
                  </a:moveTo>
                  <a:cubicBezTo>
                    <a:pt x="303" y="0"/>
                    <a:pt x="129" y="58"/>
                    <a:pt x="82" y="195"/>
                  </a:cubicBezTo>
                  <a:cubicBezTo>
                    <a:pt x="0" y="434"/>
                    <a:pt x="410" y="601"/>
                    <a:pt x="757" y="601"/>
                  </a:cubicBezTo>
                  <a:cubicBezTo>
                    <a:pt x="960" y="601"/>
                    <a:pt x="1142" y="544"/>
                    <a:pt x="1190" y="409"/>
                  </a:cubicBezTo>
                  <a:cubicBezTo>
                    <a:pt x="1271" y="179"/>
                    <a:pt x="850" y="0"/>
                    <a:pt x="501"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0"/>
            <p:cNvSpPr/>
            <p:nvPr/>
          </p:nvSpPr>
          <p:spPr>
            <a:xfrm>
              <a:off x="1339850" y="8104089"/>
              <a:ext cx="234186" cy="133891"/>
            </a:xfrm>
            <a:custGeom>
              <a:rect b="b" l="l" r="r" t="t"/>
              <a:pathLst>
                <a:path extrusionOk="0" h="813" w="1422">
                  <a:moveTo>
                    <a:pt x="989" y="0"/>
                  </a:moveTo>
                  <a:cubicBezTo>
                    <a:pt x="577" y="0"/>
                    <a:pt x="1" y="255"/>
                    <a:pt x="39" y="581"/>
                  </a:cubicBezTo>
                  <a:cubicBezTo>
                    <a:pt x="58" y="745"/>
                    <a:pt x="220" y="813"/>
                    <a:pt x="426" y="813"/>
                  </a:cubicBezTo>
                  <a:cubicBezTo>
                    <a:pt x="837" y="813"/>
                    <a:pt x="1421" y="543"/>
                    <a:pt x="1388" y="228"/>
                  </a:cubicBezTo>
                  <a:cubicBezTo>
                    <a:pt x="1370" y="68"/>
                    <a:pt x="1201" y="0"/>
                    <a:pt x="989"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0"/>
            <p:cNvSpPr/>
            <p:nvPr/>
          </p:nvSpPr>
          <p:spPr>
            <a:xfrm>
              <a:off x="1598573" y="8171116"/>
              <a:ext cx="143113" cy="72792"/>
            </a:xfrm>
            <a:custGeom>
              <a:rect b="b" l="l" r="r" t="t"/>
              <a:pathLst>
                <a:path extrusionOk="0" h="442" w="869">
                  <a:moveTo>
                    <a:pt x="496" y="1"/>
                  </a:moveTo>
                  <a:cubicBezTo>
                    <a:pt x="273" y="1"/>
                    <a:pt x="27" y="84"/>
                    <a:pt x="13" y="243"/>
                  </a:cubicBezTo>
                  <a:cubicBezTo>
                    <a:pt x="0" y="380"/>
                    <a:pt x="169" y="442"/>
                    <a:pt x="359" y="442"/>
                  </a:cubicBezTo>
                  <a:cubicBezTo>
                    <a:pt x="586" y="442"/>
                    <a:pt x="842" y="353"/>
                    <a:pt x="856" y="197"/>
                  </a:cubicBezTo>
                  <a:cubicBezTo>
                    <a:pt x="869" y="65"/>
                    <a:pt x="691" y="1"/>
                    <a:pt x="496"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0"/>
            <p:cNvSpPr/>
            <p:nvPr/>
          </p:nvSpPr>
          <p:spPr>
            <a:xfrm>
              <a:off x="1160671" y="8247859"/>
              <a:ext cx="176874" cy="108694"/>
            </a:xfrm>
            <a:custGeom>
              <a:rect b="b" l="l" r="r" t="t"/>
              <a:pathLst>
                <a:path extrusionOk="0" h="660" w="1074">
                  <a:moveTo>
                    <a:pt x="784" y="0"/>
                  </a:moveTo>
                  <a:cubicBezTo>
                    <a:pt x="481" y="0"/>
                    <a:pt x="1" y="269"/>
                    <a:pt x="65" y="525"/>
                  </a:cubicBezTo>
                  <a:cubicBezTo>
                    <a:pt x="90" y="620"/>
                    <a:pt x="178" y="659"/>
                    <a:pt x="291" y="659"/>
                  </a:cubicBezTo>
                  <a:cubicBezTo>
                    <a:pt x="593" y="659"/>
                    <a:pt x="1073" y="379"/>
                    <a:pt x="1012" y="134"/>
                  </a:cubicBezTo>
                  <a:cubicBezTo>
                    <a:pt x="988" y="39"/>
                    <a:pt x="899" y="0"/>
                    <a:pt x="784" y="0"/>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0"/>
            <p:cNvSpPr/>
            <p:nvPr/>
          </p:nvSpPr>
          <p:spPr>
            <a:xfrm>
              <a:off x="1656872" y="8076092"/>
              <a:ext cx="89919" cy="45454"/>
            </a:xfrm>
            <a:custGeom>
              <a:rect b="b" l="l" r="r" t="t"/>
              <a:pathLst>
                <a:path extrusionOk="0" h="276" w="546">
                  <a:moveTo>
                    <a:pt x="313" y="1"/>
                  </a:moveTo>
                  <a:cubicBezTo>
                    <a:pt x="174" y="1"/>
                    <a:pt x="18" y="53"/>
                    <a:pt x="8" y="153"/>
                  </a:cubicBezTo>
                  <a:cubicBezTo>
                    <a:pt x="1" y="237"/>
                    <a:pt x="106" y="275"/>
                    <a:pt x="224" y="275"/>
                  </a:cubicBezTo>
                  <a:cubicBezTo>
                    <a:pt x="366" y="275"/>
                    <a:pt x="526" y="220"/>
                    <a:pt x="537" y="122"/>
                  </a:cubicBezTo>
                  <a:cubicBezTo>
                    <a:pt x="546" y="40"/>
                    <a:pt x="436" y="1"/>
                    <a:pt x="313"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 name="Google Shape;1424;p40"/>
          <p:cNvGrpSpPr/>
          <p:nvPr/>
        </p:nvGrpSpPr>
        <p:grpSpPr>
          <a:xfrm>
            <a:off x="3287335" y="6331697"/>
            <a:ext cx="764039" cy="757873"/>
            <a:chOff x="4440149" y="7879676"/>
            <a:chExt cx="817154" cy="810560"/>
          </a:xfrm>
        </p:grpSpPr>
        <p:sp>
          <p:nvSpPr>
            <p:cNvPr id="1425" name="Google Shape;1425;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 name="Google Shape;1434;p40"/>
          <p:cNvGrpSpPr/>
          <p:nvPr/>
        </p:nvGrpSpPr>
        <p:grpSpPr>
          <a:xfrm>
            <a:off x="4572681" y="5309398"/>
            <a:ext cx="764039" cy="757873"/>
            <a:chOff x="4440149" y="7879676"/>
            <a:chExt cx="817154" cy="810560"/>
          </a:xfrm>
        </p:grpSpPr>
        <p:sp>
          <p:nvSpPr>
            <p:cNvPr id="1435" name="Google Shape;1435;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 name="Google Shape;1444;p40"/>
          <p:cNvGrpSpPr/>
          <p:nvPr/>
        </p:nvGrpSpPr>
        <p:grpSpPr>
          <a:xfrm>
            <a:off x="1064505" y="4154000"/>
            <a:ext cx="764039" cy="757873"/>
            <a:chOff x="4440149" y="7879676"/>
            <a:chExt cx="817154" cy="810560"/>
          </a:xfrm>
        </p:grpSpPr>
        <p:sp>
          <p:nvSpPr>
            <p:cNvPr id="1445" name="Google Shape;1445;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 name="Google Shape;1454;p40"/>
          <p:cNvGrpSpPr/>
          <p:nvPr/>
        </p:nvGrpSpPr>
        <p:grpSpPr>
          <a:xfrm>
            <a:off x="2189686" y="5249348"/>
            <a:ext cx="764039" cy="757873"/>
            <a:chOff x="4440149" y="7879676"/>
            <a:chExt cx="817154" cy="810560"/>
          </a:xfrm>
        </p:grpSpPr>
        <p:sp>
          <p:nvSpPr>
            <p:cNvPr id="1455" name="Google Shape;1455;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 name="Google Shape;1464;p40"/>
          <p:cNvGrpSpPr/>
          <p:nvPr/>
        </p:nvGrpSpPr>
        <p:grpSpPr>
          <a:xfrm>
            <a:off x="2189686" y="3117294"/>
            <a:ext cx="764039" cy="757873"/>
            <a:chOff x="4440149" y="7879676"/>
            <a:chExt cx="817154" cy="810560"/>
          </a:xfrm>
        </p:grpSpPr>
        <p:sp>
          <p:nvSpPr>
            <p:cNvPr id="1465" name="Google Shape;1465;p40"/>
            <p:cNvSpPr/>
            <p:nvPr/>
          </p:nvSpPr>
          <p:spPr>
            <a:xfrm>
              <a:off x="4804366" y="7879676"/>
              <a:ext cx="452934" cy="371347"/>
            </a:xfrm>
            <a:custGeom>
              <a:rect b="b" l="l" r="r" t="t"/>
              <a:pathLst>
                <a:path extrusionOk="0" h="5893" w="7188">
                  <a:moveTo>
                    <a:pt x="3503" y="1"/>
                  </a:moveTo>
                  <a:cubicBezTo>
                    <a:pt x="3106" y="1"/>
                    <a:pt x="2607" y="166"/>
                    <a:pt x="2638" y="411"/>
                  </a:cubicBezTo>
                  <a:cubicBezTo>
                    <a:pt x="2669" y="633"/>
                    <a:pt x="3071" y="618"/>
                    <a:pt x="3117" y="641"/>
                  </a:cubicBezTo>
                  <a:cubicBezTo>
                    <a:pt x="3152" y="656"/>
                    <a:pt x="3183" y="1074"/>
                    <a:pt x="3225" y="1392"/>
                  </a:cubicBezTo>
                  <a:cubicBezTo>
                    <a:pt x="3203" y="1392"/>
                    <a:pt x="3182" y="1391"/>
                    <a:pt x="3160" y="1391"/>
                  </a:cubicBezTo>
                  <a:cubicBezTo>
                    <a:pt x="1539" y="1391"/>
                    <a:pt x="1" y="2518"/>
                    <a:pt x="1" y="2722"/>
                  </a:cubicBezTo>
                  <a:cubicBezTo>
                    <a:pt x="1" y="2891"/>
                    <a:pt x="1178" y="4152"/>
                    <a:pt x="2516" y="4862"/>
                  </a:cubicBezTo>
                  <a:cubicBezTo>
                    <a:pt x="3734" y="5507"/>
                    <a:pt x="5296" y="5893"/>
                    <a:pt x="5701" y="5893"/>
                  </a:cubicBezTo>
                  <a:cubicBezTo>
                    <a:pt x="5741" y="5893"/>
                    <a:pt x="5770" y="5889"/>
                    <a:pt x="5786" y="5881"/>
                  </a:cubicBezTo>
                  <a:cubicBezTo>
                    <a:pt x="5927" y="5820"/>
                    <a:pt x="6388" y="4137"/>
                    <a:pt x="5671" y="2818"/>
                  </a:cubicBezTo>
                  <a:cubicBezTo>
                    <a:pt x="5936" y="2646"/>
                    <a:pt x="6334" y="2338"/>
                    <a:pt x="6388" y="2338"/>
                  </a:cubicBezTo>
                  <a:cubicBezTo>
                    <a:pt x="6389" y="2338"/>
                    <a:pt x="6390" y="2339"/>
                    <a:pt x="6391" y="2339"/>
                  </a:cubicBezTo>
                  <a:cubicBezTo>
                    <a:pt x="6430" y="2358"/>
                    <a:pt x="6615" y="2578"/>
                    <a:pt x="6783" y="2578"/>
                  </a:cubicBezTo>
                  <a:cubicBezTo>
                    <a:pt x="6817" y="2578"/>
                    <a:pt x="6851" y="2568"/>
                    <a:pt x="6882" y="2546"/>
                  </a:cubicBezTo>
                  <a:cubicBezTo>
                    <a:pt x="7187" y="2343"/>
                    <a:pt x="6585" y="1389"/>
                    <a:pt x="6239" y="1389"/>
                  </a:cubicBezTo>
                  <a:cubicBezTo>
                    <a:pt x="6207" y="1389"/>
                    <a:pt x="6177" y="1397"/>
                    <a:pt x="6150" y="1415"/>
                  </a:cubicBezTo>
                  <a:cubicBezTo>
                    <a:pt x="5939" y="1557"/>
                    <a:pt x="6150" y="1971"/>
                    <a:pt x="6108" y="2017"/>
                  </a:cubicBezTo>
                  <a:cubicBezTo>
                    <a:pt x="6065" y="2063"/>
                    <a:pt x="5663" y="2331"/>
                    <a:pt x="5448" y="2469"/>
                  </a:cubicBezTo>
                  <a:cubicBezTo>
                    <a:pt x="5237" y="2193"/>
                    <a:pt x="4977" y="1963"/>
                    <a:pt x="4682" y="1791"/>
                  </a:cubicBezTo>
                  <a:cubicBezTo>
                    <a:pt x="4363" y="1603"/>
                    <a:pt x="4014" y="1480"/>
                    <a:pt x="3654" y="1427"/>
                  </a:cubicBezTo>
                  <a:cubicBezTo>
                    <a:pt x="3612" y="1170"/>
                    <a:pt x="3547" y="702"/>
                    <a:pt x="3551" y="637"/>
                  </a:cubicBezTo>
                  <a:cubicBezTo>
                    <a:pt x="3558" y="572"/>
                    <a:pt x="4007" y="460"/>
                    <a:pt x="3972" y="207"/>
                  </a:cubicBezTo>
                  <a:cubicBezTo>
                    <a:pt x="3952" y="63"/>
                    <a:pt x="3747" y="1"/>
                    <a:pt x="350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0"/>
            <p:cNvSpPr/>
            <p:nvPr/>
          </p:nvSpPr>
          <p:spPr>
            <a:xfrm>
              <a:off x="4946651" y="7967140"/>
              <a:ext cx="310652" cy="283883"/>
            </a:xfrm>
            <a:custGeom>
              <a:rect b="b" l="l" r="r" t="t"/>
              <a:pathLst>
                <a:path extrusionOk="0" h="4505" w="4930">
                  <a:moveTo>
                    <a:pt x="3981" y="1"/>
                  </a:moveTo>
                  <a:cubicBezTo>
                    <a:pt x="3949" y="1"/>
                    <a:pt x="3919" y="9"/>
                    <a:pt x="3892" y="27"/>
                  </a:cubicBezTo>
                  <a:cubicBezTo>
                    <a:pt x="3681" y="169"/>
                    <a:pt x="3892" y="583"/>
                    <a:pt x="3850" y="629"/>
                  </a:cubicBezTo>
                  <a:cubicBezTo>
                    <a:pt x="3807" y="675"/>
                    <a:pt x="3405" y="943"/>
                    <a:pt x="3190" y="1081"/>
                  </a:cubicBezTo>
                  <a:cubicBezTo>
                    <a:pt x="2910" y="717"/>
                    <a:pt x="2542" y="430"/>
                    <a:pt x="2125" y="249"/>
                  </a:cubicBezTo>
                  <a:cubicBezTo>
                    <a:pt x="1454" y="1300"/>
                    <a:pt x="744" y="2327"/>
                    <a:pt x="1" y="3328"/>
                  </a:cubicBezTo>
                  <a:cubicBezTo>
                    <a:pt x="85" y="3382"/>
                    <a:pt x="173" y="3428"/>
                    <a:pt x="261" y="3474"/>
                  </a:cubicBezTo>
                  <a:cubicBezTo>
                    <a:pt x="1480" y="4119"/>
                    <a:pt x="3038" y="4505"/>
                    <a:pt x="3446" y="4505"/>
                  </a:cubicBezTo>
                  <a:cubicBezTo>
                    <a:pt x="3486" y="4505"/>
                    <a:pt x="3515" y="4501"/>
                    <a:pt x="3531" y="4493"/>
                  </a:cubicBezTo>
                  <a:cubicBezTo>
                    <a:pt x="3673" y="4432"/>
                    <a:pt x="4133" y="2749"/>
                    <a:pt x="3416" y="1430"/>
                  </a:cubicBezTo>
                  <a:cubicBezTo>
                    <a:pt x="3684" y="1257"/>
                    <a:pt x="4084" y="951"/>
                    <a:pt x="4131" y="951"/>
                  </a:cubicBezTo>
                  <a:cubicBezTo>
                    <a:pt x="4132" y="951"/>
                    <a:pt x="4133" y="951"/>
                    <a:pt x="4133" y="951"/>
                  </a:cubicBezTo>
                  <a:cubicBezTo>
                    <a:pt x="4175" y="970"/>
                    <a:pt x="4358" y="1190"/>
                    <a:pt x="4527" y="1190"/>
                  </a:cubicBezTo>
                  <a:cubicBezTo>
                    <a:pt x="4562" y="1190"/>
                    <a:pt x="4596" y="1180"/>
                    <a:pt x="4628" y="1158"/>
                  </a:cubicBezTo>
                  <a:cubicBezTo>
                    <a:pt x="4929" y="955"/>
                    <a:pt x="4327" y="1"/>
                    <a:pt x="398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0"/>
            <p:cNvSpPr/>
            <p:nvPr/>
          </p:nvSpPr>
          <p:spPr>
            <a:xfrm>
              <a:off x="4440149" y="8037590"/>
              <a:ext cx="777133" cy="652646"/>
            </a:xfrm>
            <a:custGeom>
              <a:rect b="b" l="l" r="r" t="t"/>
              <a:pathLst>
                <a:path extrusionOk="0" h="10357" w="12333">
                  <a:moveTo>
                    <a:pt x="5554" y="0"/>
                  </a:moveTo>
                  <a:cubicBezTo>
                    <a:pt x="4704" y="0"/>
                    <a:pt x="2544" y="426"/>
                    <a:pt x="1376" y="3103"/>
                  </a:cubicBezTo>
                  <a:cubicBezTo>
                    <a:pt x="1" y="6259"/>
                    <a:pt x="2383" y="10357"/>
                    <a:pt x="6106" y="10357"/>
                  </a:cubicBezTo>
                  <a:cubicBezTo>
                    <a:pt x="6598" y="10357"/>
                    <a:pt x="7114" y="10285"/>
                    <a:pt x="7648" y="10130"/>
                  </a:cubicBezTo>
                  <a:cubicBezTo>
                    <a:pt x="12332" y="8769"/>
                    <a:pt x="12076" y="3751"/>
                    <a:pt x="11696" y="3103"/>
                  </a:cubicBezTo>
                  <a:cubicBezTo>
                    <a:pt x="11600" y="2938"/>
                    <a:pt x="9741" y="2440"/>
                    <a:pt x="8529" y="1800"/>
                  </a:cubicBezTo>
                  <a:cubicBezTo>
                    <a:pt x="7318" y="1156"/>
                    <a:pt x="6034" y="174"/>
                    <a:pt x="5907" y="48"/>
                  </a:cubicBezTo>
                  <a:cubicBezTo>
                    <a:pt x="5884" y="24"/>
                    <a:pt x="5756" y="0"/>
                    <a:pt x="555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0"/>
            <p:cNvSpPr/>
            <p:nvPr/>
          </p:nvSpPr>
          <p:spPr>
            <a:xfrm>
              <a:off x="4908465" y="8262487"/>
              <a:ext cx="181476" cy="124581"/>
            </a:xfrm>
            <a:custGeom>
              <a:rect b="b" l="l" r="r" t="t"/>
              <a:pathLst>
                <a:path extrusionOk="0" h="1977" w="2880">
                  <a:moveTo>
                    <a:pt x="1408" y="0"/>
                  </a:moveTo>
                  <a:cubicBezTo>
                    <a:pt x="1388" y="0"/>
                    <a:pt x="1367" y="1"/>
                    <a:pt x="1347" y="2"/>
                  </a:cubicBezTo>
                  <a:cubicBezTo>
                    <a:pt x="193" y="55"/>
                    <a:pt x="1" y="1934"/>
                    <a:pt x="1462" y="1976"/>
                  </a:cubicBezTo>
                  <a:cubicBezTo>
                    <a:pt x="1476" y="1977"/>
                    <a:pt x="1490" y="1977"/>
                    <a:pt x="1505" y="1977"/>
                  </a:cubicBezTo>
                  <a:cubicBezTo>
                    <a:pt x="2880" y="1977"/>
                    <a:pt x="2762" y="0"/>
                    <a:pt x="14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0"/>
            <p:cNvSpPr/>
            <p:nvPr/>
          </p:nvSpPr>
          <p:spPr>
            <a:xfrm>
              <a:off x="4855848" y="8471630"/>
              <a:ext cx="251735" cy="196355"/>
            </a:xfrm>
            <a:custGeom>
              <a:rect b="b" l="l" r="r" t="t"/>
              <a:pathLst>
                <a:path extrusionOk="0" h="3116" w="3995">
                  <a:moveTo>
                    <a:pt x="2249" y="0"/>
                  </a:moveTo>
                  <a:cubicBezTo>
                    <a:pt x="2212" y="0"/>
                    <a:pt x="2174" y="1"/>
                    <a:pt x="2136" y="3"/>
                  </a:cubicBezTo>
                  <a:cubicBezTo>
                    <a:pt x="472" y="76"/>
                    <a:pt x="0" y="2403"/>
                    <a:pt x="1434" y="3116"/>
                  </a:cubicBezTo>
                  <a:cubicBezTo>
                    <a:pt x="2684" y="2763"/>
                    <a:pt x="3477" y="2142"/>
                    <a:pt x="3995" y="1329"/>
                  </a:cubicBezTo>
                  <a:cubicBezTo>
                    <a:pt x="3825" y="624"/>
                    <a:pt x="3232" y="0"/>
                    <a:pt x="22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0"/>
            <p:cNvSpPr/>
            <p:nvPr/>
          </p:nvSpPr>
          <p:spPr>
            <a:xfrm>
              <a:off x="4598060" y="8036581"/>
              <a:ext cx="258540" cy="176442"/>
            </a:xfrm>
            <a:custGeom>
              <a:rect b="b" l="l" r="r" t="t"/>
              <a:pathLst>
                <a:path extrusionOk="0" h="2800" w="4103">
                  <a:moveTo>
                    <a:pt x="2941" y="0"/>
                  </a:moveTo>
                  <a:cubicBezTo>
                    <a:pt x="2263" y="0"/>
                    <a:pt x="976" y="226"/>
                    <a:pt x="1" y="1398"/>
                  </a:cubicBezTo>
                  <a:cubicBezTo>
                    <a:pt x="35" y="1497"/>
                    <a:pt x="81" y="1597"/>
                    <a:pt x="131" y="1697"/>
                  </a:cubicBezTo>
                  <a:cubicBezTo>
                    <a:pt x="530" y="2478"/>
                    <a:pt x="1160" y="2799"/>
                    <a:pt x="1790" y="2799"/>
                  </a:cubicBezTo>
                  <a:cubicBezTo>
                    <a:pt x="2945" y="2799"/>
                    <a:pt x="4103" y="1721"/>
                    <a:pt x="3850" y="416"/>
                  </a:cubicBezTo>
                  <a:cubicBezTo>
                    <a:pt x="3608" y="236"/>
                    <a:pt x="3443" y="102"/>
                    <a:pt x="3401" y="60"/>
                  </a:cubicBezTo>
                  <a:cubicBezTo>
                    <a:pt x="3374" y="34"/>
                    <a:pt x="3203" y="0"/>
                    <a:pt x="29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0"/>
            <p:cNvSpPr/>
            <p:nvPr/>
          </p:nvSpPr>
          <p:spPr>
            <a:xfrm>
              <a:off x="4605559" y="8298027"/>
              <a:ext cx="127978" cy="87843"/>
            </a:xfrm>
            <a:custGeom>
              <a:rect b="b" l="l" r="r" t="t"/>
              <a:pathLst>
                <a:path extrusionOk="0" h="1394" w="2031">
                  <a:moveTo>
                    <a:pt x="994" y="0"/>
                  </a:moveTo>
                  <a:cubicBezTo>
                    <a:pt x="978" y="0"/>
                    <a:pt x="963" y="1"/>
                    <a:pt x="947" y="1"/>
                  </a:cubicBezTo>
                  <a:cubicBezTo>
                    <a:pt x="135" y="36"/>
                    <a:pt x="0" y="1366"/>
                    <a:pt x="1032" y="1393"/>
                  </a:cubicBezTo>
                  <a:cubicBezTo>
                    <a:pt x="1042" y="1393"/>
                    <a:pt x="1053" y="1393"/>
                    <a:pt x="1063" y="1393"/>
                  </a:cubicBezTo>
                  <a:cubicBezTo>
                    <a:pt x="2030" y="1393"/>
                    <a:pt x="1952" y="0"/>
                    <a:pt x="99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0"/>
            <p:cNvSpPr/>
            <p:nvPr/>
          </p:nvSpPr>
          <p:spPr>
            <a:xfrm>
              <a:off x="4507510" y="8404835"/>
              <a:ext cx="150285" cy="176694"/>
            </a:xfrm>
            <a:custGeom>
              <a:rect b="b" l="l" r="r" t="t"/>
              <a:pathLst>
                <a:path extrusionOk="0" h="2804" w="2385">
                  <a:moveTo>
                    <a:pt x="626" y="0"/>
                  </a:moveTo>
                  <a:cubicBezTo>
                    <a:pt x="413" y="0"/>
                    <a:pt x="199" y="42"/>
                    <a:pt x="0" y="120"/>
                  </a:cubicBezTo>
                  <a:cubicBezTo>
                    <a:pt x="115" y="1243"/>
                    <a:pt x="613" y="2117"/>
                    <a:pt x="1296" y="2803"/>
                  </a:cubicBezTo>
                  <a:cubicBezTo>
                    <a:pt x="1967" y="2412"/>
                    <a:pt x="2385" y="1557"/>
                    <a:pt x="1840" y="660"/>
                  </a:cubicBezTo>
                  <a:cubicBezTo>
                    <a:pt x="1558" y="202"/>
                    <a:pt x="1095" y="0"/>
                    <a:pt x="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0"/>
            <p:cNvSpPr/>
            <p:nvPr/>
          </p:nvSpPr>
          <p:spPr>
            <a:xfrm>
              <a:off x="4649795" y="8153346"/>
              <a:ext cx="567491" cy="536888"/>
            </a:xfrm>
            <a:custGeom>
              <a:rect b="b" l="l" r="r" t="t"/>
              <a:pathLst>
                <a:path extrusionOk="0" h="8520" w="9006">
                  <a:moveTo>
                    <a:pt x="5279" y="1"/>
                  </a:moveTo>
                  <a:cubicBezTo>
                    <a:pt x="3378" y="2447"/>
                    <a:pt x="1660" y="5031"/>
                    <a:pt x="0" y="7649"/>
                  </a:cubicBezTo>
                  <a:cubicBezTo>
                    <a:pt x="785" y="8190"/>
                    <a:pt x="1730" y="8520"/>
                    <a:pt x="2782" y="8520"/>
                  </a:cubicBezTo>
                  <a:cubicBezTo>
                    <a:pt x="3272" y="8520"/>
                    <a:pt x="3785" y="8448"/>
                    <a:pt x="4317" y="8293"/>
                  </a:cubicBezTo>
                  <a:cubicBezTo>
                    <a:pt x="9005" y="6932"/>
                    <a:pt x="8752" y="1914"/>
                    <a:pt x="8369" y="1266"/>
                  </a:cubicBezTo>
                  <a:cubicBezTo>
                    <a:pt x="8273" y="1105"/>
                    <a:pt x="6490" y="622"/>
                    <a:pt x="5279"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40"/>
          <p:cNvGrpSpPr/>
          <p:nvPr/>
        </p:nvGrpSpPr>
        <p:grpSpPr>
          <a:xfrm>
            <a:off x="2086236" y="6273108"/>
            <a:ext cx="970749" cy="757814"/>
            <a:chOff x="4262514" y="5224075"/>
            <a:chExt cx="1139778" cy="889766"/>
          </a:xfrm>
        </p:grpSpPr>
        <p:sp>
          <p:nvSpPr>
            <p:cNvPr id="1475" name="Google Shape;1475;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40"/>
          <p:cNvGrpSpPr/>
          <p:nvPr/>
        </p:nvGrpSpPr>
        <p:grpSpPr>
          <a:xfrm>
            <a:off x="961055" y="5269780"/>
            <a:ext cx="970749" cy="757814"/>
            <a:chOff x="4262514" y="5224075"/>
            <a:chExt cx="1139778" cy="889766"/>
          </a:xfrm>
        </p:grpSpPr>
        <p:sp>
          <p:nvSpPr>
            <p:cNvPr id="1494" name="Google Shape;1494;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 name="Google Shape;1512;p40"/>
          <p:cNvGrpSpPr/>
          <p:nvPr/>
        </p:nvGrpSpPr>
        <p:grpSpPr>
          <a:xfrm>
            <a:off x="3183885" y="4297600"/>
            <a:ext cx="970749" cy="757814"/>
            <a:chOff x="4262514" y="5224075"/>
            <a:chExt cx="1139778" cy="889766"/>
          </a:xfrm>
        </p:grpSpPr>
        <p:sp>
          <p:nvSpPr>
            <p:cNvPr id="1513" name="Google Shape;1513;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 name="Google Shape;1531;p40"/>
          <p:cNvGrpSpPr/>
          <p:nvPr/>
        </p:nvGrpSpPr>
        <p:grpSpPr>
          <a:xfrm>
            <a:off x="5650859" y="5249384"/>
            <a:ext cx="970749" cy="757814"/>
            <a:chOff x="4262514" y="5224075"/>
            <a:chExt cx="1139778" cy="889766"/>
          </a:xfrm>
        </p:grpSpPr>
        <p:sp>
          <p:nvSpPr>
            <p:cNvPr id="1532" name="Google Shape;1532;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40"/>
          <p:cNvGrpSpPr/>
          <p:nvPr/>
        </p:nvGrpSpPr>
        <p:grpSpPr>
          <a:xfrm>
            <a:off x="5650859" y="3117334"/>
            <a:ext cx="970749" cy="757814"/>
            <a:chOff x="4262514" y="5224075"/>
            <a:chExt cx="1139778" cy="889766"/>
          </a:xfrm>
        </p:grpSpPr>
        <p:sp>
          <p:nvSpPr>
            <p:cNvPr id="1551" name="Google Shape;1551;p40"/>
            <p:cNvSpPr/>
            <p:nvPr/>
          </p:nvSpPr>
          <p:spPr>
            <a:xfrm>
              <a:off x="4262514" y="5599891"/>
              <a:ext cx="614372" cy="513950"/>
            </a:xfrm>
            <a:custGeom>
              <a:rect b="b" l="l" r="r" t="t"/>
              <a:pathLst>
                <a:path extrusionOk="0" h="8156" w="9750">
                  <a:moveTo>
                    <a:pt x="6659" y="0"/>
                  </a:moveTo>
                  <a:cubicBezTo>
                    <a:pt x="4497" y="0"/>
                    <a:pt x="1254" y="296"/>
                    <a:pt x="691" y="1415"/>
                  </a:cubicBezTo>
                  <a:cubicBezTo>
                    <a:pt x="1" y="2792"/>
                    <a:pt x="798" y="6449"/>
                    <a:pt x="3190" y="6449"/>
                  </a:cubicBezTo>
                  <a:cubicBezTo>
                    <a:pt x="5582" y="6449"/>
                    <a:pt x="7074" y="3988"/>
                    <a:pt x="7074" y="3988"/>
                  </a:cubicBezTo>
                  <a:lnTo>
                    <a:pt x="7074" y="3988"/>
                  </a:lnTo>
                  <a:cubicBezTo>
                    <a:pt x="7074" y="3988"/>
                    <a:pt x="6602" y="8155"/>
                    <a:pt x="7910" y="8155"/>
                  </a:cubicBezTo>
                  <a:cubicBezTo>
                    <a:pt x="9217" y="8155"/>
                    <a:pt x="9573" y="4233"/>
                    <a:pt x="9662" y="3788"/>
                  </a:cubicBezTo>
                  <a:cubicBezTo>
                    <a:pt x="9750" y="3348"/>
                    <a:pt x="7913" y="39"/>
                    <a:pt x="7913" y="39"/>
                  </a:cubicBezTo>
                  <a:cubicBezTo>
                    <a:pt x="7579" y="15"/>
                    <a:pt x="7146" y="0"/>
                    <a:pt x="66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0"/>
            <p:cNvSpPr/>
            <p:nvPr/>
          </p:nvSpPr>
          <p:spPr>
            <a:xfrm>
              <a:off x="4633600" y="5721634"/>
              <a:ext cx="94141" cy="64590"/>
            </a:xfrm>
            <a:custGeom>
              <a:rect b="b" l="l" r="r" t="t"/>
              <a:pathLst>
                <a:path extrusionOk="0" h="1025" w="1494">
                  <a:moveTo>
                    <a:pt x="732" y="0"/>
                  </a:moveTo>
                  <a:cubicBezTo>
                    <a:pt x="721" y="0"/>
                    <a:pt x="710" y="0"/>
                    <a:pt x="698" y="1"/>
                  </a:cubicBezTo>
                  <a:cubicBezTo>
                    <a:pt x="100" y="28"/>
                    <a:pt x="0" y="1002"/>
                    <a:pt x="755" y="1025"/>
                  </a:cubicBezTo>
                  <a:cubicBezTo>
                    <a:pt x="763" y="1025"/>
                    <a:pt x="771" y="1025"/>
                    <a:pt x="779" y="1025"/>
                  </a:cubicBezTo>
                  <a:cubicBezTo>
                    <a:pt x="1494" y="1025"/>
                    <a:pt x="1432" y="0"/>
                    <a:pt x="7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0"/>
            <p:cNvSpPr/>
            <p:nvPr/>
          </p:nvSpPr>
          <p:spPr>
            <a:xfrm>
              <a:off x="4411856" y="5745075"/>
              <a:ext cx="189542" cy="106495"/>
            </a:xfrm>
            <a:custGeom>
              <a:rect b="b" l="l" r="r" t="t"/>
              <a:pathLst>
                <a:path extrusionOk="0" h="1690" w="3008">
                  <a:moveTo>
                    <a:pt x="1450" y="0"/>
                  </a:moveTo>
                  <a:cubicBezTo>
                    <a:pt x="714" y="0"/>
                    <a:pt x="1" y="218"/>
                    <a:pt x="100" y="936"/>
                  </a:cubicBezTo>
                  <a:cubicBezTo>
                    <a:pt x="175" y="1488"/>
                    <a:pt x="501" y="1690"/>
                    <a:pt x="906" y="1690"/>
                  </a:cubicBezTo>
                  <a:cubicBezTo>
                    <a:pt x="1774" y="1690"/>
                    <a:pt x="3007" y="764"/>
                    <a:pt x="2936" y="361"/>
                  </a:cubicBezTo>
                  <a:cubicBezTo>
                    <a:pt x="2908" y="208"/>
                    <a:pt x="2168" y="0"/>
                    <a:pt x="145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0"/>
            <p:cNvSpPr/>
            <p:nvPr/>
          </p:nvSpPr>
          <p:spPr>
            <a:xfrm>
              <a:off x="4824153" y="5224075"/>
              <a:ext cx="578140" cy="633112"/>
            </a:xfrm>
            <a:custGeom>
              <a:rect b="b" l="l" r="r" t="t"/>
              <a:pathLst>
                <a:path extrusionOk="0" h="10047" w="9175">
                  <a:moveTo>
                    <a:pt x="4866" y="0"/>
                  </a:moveTo>
                  <a:cubicBezTo>
                    <a:pt x="3325" y="0"/>
                    <a:pt x="824" y="3855"/>
                    <a:pt x="1" y="5447"/>
                  </a:cubicBezTo>
                  <a:cubicBezTo>
                    <a:pt x="1" y="5447"/>
                    <a:pt x="1860" y="8740"/>
                    <a:pt x="2286" y="8894"/>
                  </a:cubicBezTo>
                  <a:cubicBezTo>
                    <a:pt x="2606" y="9013"/>
                    <a:pt x="4724" y="10047"/>
                    <a:pt x="6022" y="10047"/>
                  </a:cubicBezTo>
                  <a:cubicBezTo>
                    <a:pt x="6432" y="10047"/>
                    <a:pt x="6761" y="9944"/>
                    <a:pt x="6925" y="9676"/>
                  </a:cubicBezTo>
                  <a:cubicBezTo>
                    <a:pt x="7603" y="8564"/>
                    <a:pt x="3804" y="6789"/>
                    <a:pt x="3804" y="6789"/>
                  </a:cubicBezTo>
                  <a:lnTo>
                    <a:pt x="3804" y="6789"/>
                  </a:lnTo>
                  <a:cubicBezTo>
                    <a:pt x="3804" y="6789"/>
                    <a:pt x="3804" y="6789"/>
                    <a:pt x="3805" y="6789"/>
                  </a:cubicBezTo>
                  <a:cubicBezTo>
                    <a:pt x="3868" y="6789"/>
                    <a:pt x="6693" y="6778"/>
                    <a:pt x="7929" y="4761"/>
                  </a:cubicBezTo>
                  <a:cubicBezTo>
                    <a:pt x="9175" y="2718"/>
                    <a:pt x="6472" y="130"/>
                    <a:pt x="4939" y="3"/>
                  </a:cubicBezTo>
                  <a:cubicBezTo>
                    <a:pt x="4915" y="1"/>
                    <a:pt x="4890" y="0"/>
                    <a:pt x="48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0"/>
            <p:cNvSpPr/>
            <p:nvPr/>
          </p:nvSpPr>
          <p:spPr>
            <a:xfrm>
              <a:off x="4951125" y="5544502"/>
              <a:ext cx="87902" cy="68119"/>
            </a:xfrm>
            <a:custGeom>
              <a:rect b="b" l="l" r="r" t="t"/>
              <a:pathLst>
                <a:path extrusionOk="0" h="1081" w="1395">
                  <a:moveTo>
                    <a:pt x="698" y="0"/>
                  </a:moveTo>
                  <a:cubicBezTo>
                    <a:pt x="546" y="0"/>
                    <a:pt x="393" y="66"/>
                    <a:pt x="290" y="217"/>
                  </a:cubicBezTo>
                  <a:cubicBezTo>
                    <a:pt x="1" y="648"/>
                    <a:pt x="346" y="1080"/>
                    <a:pt x="706" y="1080"/>
                  </a:cubicBezTo>
                  <a:cubicBezTo>
                    <a:pt x="862" y="1080"/>
                    <a:pt x="1021" y="1000"/>
                    <a:pt x="1133" y="803"/>
                  </a:cubicBezTo>
                  <a:cubicBezTo>
                    <a:pt x="1395" y="344"/>
                    <a:pt x="1047" y="0"/>
                    <a:pt x="69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0"/>
            <p:cNvSpPr/>
            <p:nvPr/>
          </p:nvSpPr>
          <p:spPr>
            <a:xfrm>
              <a:off x="5038083" y="5368566"/>
              <a:ext cx="212415" cy="149220"/>
            </a:xfrm>
            <a:custGeom>
              <a:rect b="b" l="l" r="r" t="t"/>
              <a:pathLst>
                <a:path extrusionOk="0" h="2368" w="3371">
                  <a:moveTo>
                    <a:pt x="1721" y="1"/>
                  </a:moveTo>
                  <a:cubicBezTo>
                    <a:pt x="788" y="1"/>
                    <a:pt x="0" y="2118"/>
                    <a:pt x="202" y="2299"/>
                  </a:cubicBezTo>
                  <a:cubicBezTo>
                    <a:pt x="255" y="2346"/>
                    <a:pt x="341" y="2367"/>
                    <a:pt x="450" y="2367"/>
                  </a:cubicBezTo>
                  <a:cubicBezTo>
                    <a:pt x="1268" y="2367"/>
                    <a:pt x="3371" y="1154"/>
                    <a:pt x="2176" y="179"/>
                  </a:cubicBezTo>
                  <a:cubicBezTo>
                    <a:pt x="2023" y="55"/>
                    <a:pt x="1870" y="1"/>
                    <a:pt x="17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0"/>
            <p:cNvSpPr/>
            <p:nvPr/>
          </p:nvSpPr>
          <p:spPr>
            <a:xfrm>
              <a:off x="4294147" y="5702100"/>
              <a:ext cx="580093" cy="411740"/>
            </a:xfrm>
            <a:custGeom>
              <a:rect b="b" l="l" r="r" t="t"/>
              <a:pathLst>
                <a:path extrusionOk="0" h="6534" w="9206">
                  <a:moveTo>
                    <a:pt x="8255" y="0"/>
                  </a:moveTo>
                  <a:cubicBezTo>
                    <a:pt x="5533" y="721"/>
                    <a:pt x="2788" y="1331"/>
                    <a:pt x="1" y="1710"/>
                  </a:cubicBezTo>
                  <a:cubicBezTo>
                    <a:pt x="208" y="3198"/>
                    <a:pt x="1093" y="4823"/>
                    <a:pt x="2688" y="4823"/>
                  </a:cubicBezTo>
                  <a:cubicBezTo>
                    <a:pt x="5084" y="4823"/>
                    <a:pt x="6572" y="2362"/>
                    <a:pt x="6572" y="2362"/>
                  </a:cubicBezTo>
                  <a:lnTo>
                    <a:pt x="6572" y="2362"/>
                  </a:lnTo>
                  <a:cubicBezTo>
                    <a:pt x="6572" y="2362"/>
                    <a:pt x="6100" y="6533"/>
                    <a:pt x="7408" y="6533"/>
                  </a:cubicBezTo>
                  <a:cubicBezTo>
                    <a:pt x="8715" y="6533"/>
                    <a:pt x="9071" y="2607"/>
                    <a:pt x="9160" y="2166"/>
                  </a:cubicBezTo>
                  <a:cubicBezTo>
                    <a:pt x="9206" y="1933"/>
                    <a:pt x="8722" y="917"/>
                    <a:pt x="82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0"/>
            <p:cNvSpPr/>
            <p:nvPr/>
          </p:nvSpPr>
          <p:spPr>
            <a:xfrm>
              <a:off x="4877336" y="5293328"/>
              <a:ext cx="494333" cy="563858"/>
            </a:xfrm>
            <a:custGeom>
              <a:rect b="b" l="l" r="r" t="t"/>
              <a:pathLst>
                <a:path extrusionOk="0" h="8948" w="7845">
                  <a:moveTo>
                    <a:pt x="6123" y="1"/>
                  </a:moveTo>
                  <a:cubicBezTo>
                    <a:pt x="4294" y="2144"/>
                    <a:pt x="2228" y="4049"/>
                    <a:pt x="0" y="5790"/>
                  </a:cubicBezTo>
                  <a:cubicBezTo>
                    <a:pt x="552" y="6694"/>
                    <a:pt x="1208" y="7710"/>
                    <a:pt x="1442" y="7795"/>
                  </a:cubicBezTo>
                  <a:cubicBezTo>
                    <a:pt x="1762" y="7914"/>
                    <a:pt x="3880" y="8948"/>
                    <a:pt x="5177" y="8948"/>
                  </a:cubicBezTo>
                  <a:cubicBezTo>
                    <a:pt x="5586" y="8948"/>
                    <a:pt x="5914" y="8845"/>
                    <a:pt x="6077" y="8577"/>
                  </a:cubicBezTo>
                  <a:cubicBezTo>
                    <a:pt x="6759" y="7461"/>
                    <a:pt x="2960" y="5690"/>
                    <a:pt x="2960" y="5690"/>
                  </a:cubicBezTo>
                  <a:lnTo>
                    <a:pt x="2960" y="5690"/>
                  </a:lnTo>
                  <a:cubicBezTo>
                    <a:pt x="2960" y="5690"/>
                    <a:pt x="2960" y="5690"/>
                    <a:pt x="2961" y="5690"/>
                  </a:cubicBezTo>
                  <a:cubicBezTo>
                    <a:pt x="3024" y="5690"/>
                    <a:pt x="5849" y="5679"/>
                    <a:pt x="7085" y="3662"/>
                  </a:cubicBezTo>
                  <a:cubicBezTo>
                    <a:pt x="7844" y="2416"/>
                    <a:pt x="7135" y="971"/>
                    <a:pt x="6123"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0"/>
            <p:cNvSpPr/>
            <p:nvPr/>
          </p:nvSpPr>
          <p:spPr>
            <a:xfrm>
              <a:off x="4544940" y="5304670"/>
              <a:ext cx="507440" cy="704067"/>
            </a:xfrm>
            <a:custGeom>
              <a:rect b="b" l="l" r="r" t="t"/>
              <a:pathLst>
                <a:path extrusionOk="0" h="11173" w="8053">
                  <a:moveTo>
                    <a:pt x="2769" y="0"/>
                  </a:moveTo>
                  <a:cubicBezTo>
                    <a:pt x="2464" y="0"/>
                    <a:pt x="2067" y="141"/>
                    <a:pt x="2101" y="323"/>
                  </a:cubicBezTo>
                  <a:cubicBezTo>
                    <a:pt x="2136" y="511"/>
                    <a:pt x="2484" y="484"/>
                    <a:pt x="2504" y="526"/>
                  </a:cubicBezTo>
                  <a:cubicBezTo>
                    <a:pt x="2530" y="626"/>
                    <a:pt x="2553" y="726"/>
                    <a:pt x="2569" y="825"/>
                  </a:cubicBezTo>
                  <a:cubicBezTo>
                    <a:pt x="2001" y="883"/>
                    <a:pt x="1503" y="1224"/>
                    <a:pt x="1242" y="1730"/>
                  </a:cubicBezTo>
                  <a:cubicBezTo>
                    <a:pt x="1066" y="1634"/>
                    <a:pt x="828" y="1496"/>
                    <a:pt x="798" y="1469"/>
                  </a:cubicBezTo>
                  <a:cubicBezTo>
                    <a:pt x="763" y="1439"/>
                    <a:pt x="901" y="1113"/>
                    <a:pt x="732" y="1021"/>
                  </a:cubicBezTo>
                  <a:cubicBezTo>
                    <a:pt x="714" y="1010"/>
                    <a:pt x="693" y="1005"/>
                    <a:pt x="672" y="1005"/>
                  </a:cubicBezTo>
                  <a:cubicBezTo>
                    <a:pt x="412" y="1005"/>
                    <a:pt x="1" y="1768"/>
                    <a:pt x="242" y="1906"/>
                  </a:cubicBezTo>
                  <a:cubicBezTo>
                    <a:pt x="264" y="1920"/>
                    <a:pt x="286" y="1925"/>
                    <a:pt x="309" y="1925"/>
                  </a:cubicBezTo>
                  <a:cubicBezTo>
                    <a:pt x="437" y="1925"/>
                    <a:pt x="570" y="1742"/>
                    <a:pt x="602" y="1726"/>
                  </a:cubicBezTo>
                  <a:cubicBezTo>
                    <a:pt x="603" y="1726"/>
                    <a:pt x="604" y="1726"/>
                    <a:pt x="605" y="1726"/>
                  </a:cubicBezTo>
                  <a:cubicBezTo>
                    <a:pt x="642" y="1726"/>
                    <a:pt x="911" y="1902"/>
                    <a:pt x="1120" y="2021"/>
                  </a:cubicBezTo>
                  <a:cubicBezTo>
                    <a:pt x="1039" y="2259"/>
                    <a:pt x="1012" y="2508"/>
                    <a:pt x="1031" y="2757"/>
                  </a:cubicBezTo>
                  <a:cubicBezTo>
                    <a:pt x="1146" y="4118"/>
                    <a:pt x="2649" y="4245"/>
                    <a:pt x="2776" y="4387"/>
                  </a:cubicBezTo>
                  <a:cubicBezTo>
                    <a:pt x="3002" y="4655"/>
                    <a:pt x="5406" y="9382"/>
                    <a:pt x="6088" y="10689"/>
                  </a:cubicBezTo>
                  <a:cubicBezTo>
                    <a:pt x="6268" y="11030"/>
                    <a:pt x="6555" y="11173"/>
                    <a:pt x="6849" y="11173"/>
                  </a:cubicBezTo>
                  <a:cubicBezTo>
                    <a:pt x="7438" y="11173"/>
                    <a:pt x="8052" y="10598"/>
                    <a:pt x="7878" y="9892"/>
                  </a:cubicBezTo>
                  <a:cubicBezTo>
                    <a:pt x="7518" y="8447"/>
                    <a:pt x="4428" y="3421"/>
                    <a:pt x="4428" y="3325"/>
                  </a:cubicBezTo>
                  <a:cubicBezTo>
                    <a:pt x="4428" y="3233"/>
                    <a:pt x="4976" y="1680"/>
                    <a:pt x="3589" y="1013"/>
                  </a:cubicBezTo>
                  <a:cubicBezTo>
                    <a:pt x="3366" y="906"/>
                    <a:pt x="3129" y="841"/>
                    <a:pt x="2883" y="821"/>
                  </a:cubicBezTo>
                  <a:cubicBezTo>
                    <a:pt x="2841" y="630"/>
                    <a:pt x="2799" y="442"/>
                    <a:pt x="2814" y="430"/>
                  </a:cubicBezTo>
                  <a:cubicBezTo>
                    <a:pt x="2845" y="404"/>
                    <a:pt x="3136" y="315"/>
                    <a:pt x="3102" y="151"/>
                  </a:cubicBezTo>
                  <a:cubicBezTo>
                    <a:pt x="3081" y="45"/>
                    <a:pt x="2939" y="0"/>
                    <a:pt x="276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0"/>
            <p:cNvSpPr/>
            <p:nvPr/>
          </p:nvSpPr>
          <p:spPr>
            <a:xfrm>
              <a:off x="4545192" y="5304670"/>
              <a:ext cx="313613" cy="308332"/>
            </a:xfrm>
            <a:custGeom>
              <a:rect b="b" l="l" r="r" t="t"/>
              <a:pathLst>
                <a:path extrusionOk="0" h="4893" w="4977">
                  <a:moveTo>
                    <a:pt x="2767" y="0"/>
                  </a:moveTo>
                  <a:cubicBezTo>
                    <a:pt x="2463" y="0"/>
                    <a:pt x="2067" y="140"/>
                    <a:pt x="2101" y="319"/>
                  </a:cubicBezTo>
                  <a:cubicBezTo>
                    <a:pt x="2135" y="511"/>
                    <a:pt x="2484" y="484"/>
                    <a:pt x="2503" y="526"/>
                  </a:cubicBezTo>
                  <a:cubicBezTo>
                    <a:pt x="2530" y="626"/>
                    <a:pt x="2549" y="726"/>
                    <a:pt x="2565" y="825"/>
                  </a:cubicBezTo>
                  <a:cubicBezTo>
                    <a:pt x="2001" y="883"/>
                    <a:pt x="1503" y="1224"/>
                    <a:pt x="1242" y="1730"/>
                  </a:cubicBezTo>
                  <a:cubicBezTo>
                    <a:pt x="1066" y="1634"/>
                    <a:pt x="824" y="1496"/>
                    <a:pt x="794" y="1469"/>
                  </a:cubicBezTo>
                  <a:cubicBezTo>
                    <a:pt x="763" y="1439"/>
                    <a:pt x="897" y="1113"/>
                    <a:pt x="732" y="1021"/>
                  </a:cubicBezTo>
                  <a:cubicBezTo>
                    <a:pt x="713" y="1010"/>
                    <a:pt x="693" y="1005"/>
                    <a:pt x="672" y="1005"/>
                  </a:cubicBezTo>
                  <a:cubicBezTo>
                    <a:pt x="411" y="1005"/>
                    <a:pt x="0" y="1768"/>
                    <a:pt x="238" y="1906"/>
                  </a:cubicBezTo>
                  <a:cubicBezTo>
                    <a:pt x="260" y="1919"/>
                    <a:pt x="282" y="1924"/>
                    <a:pt x="304" y="1924"/>
                  </a:cubicBezTo>
                  <a:cubicBezTo>
                    <a:pt x="436" y="1924"/>
                    <a:pt x="569" y="1743"/>
                    <a:pt x="598" y="1726"/>
                  </a:cubicBezTo>
                  <a:cubicBezTo>
                    <a:pt x="599" y="1726"/>
                    <a:pt x="600" y="1726"/>
                    <a:pt x="601" y="1726"/>
                  </a:cubicBezTo>
                  <a:cubicBezTo>
                    <a:pt x="642" y="1726"/>
                    <a:pt x="911" y="1902"/>
                    <a:pt x="1116" y="2021"/>
                  </a:cubicBezTo>
                  <a:cubicBezTo>
                    <a:pt x="1039" y="2259"/>
                    <a:pt x="1008" y="2508"/>
                    <a:pt x="1031" y="2757"/>
                  </a:cubicBezTo>
                  <a:cubicBezTo>
                    <a:pt x="1146" y="4118"/>
                    <a:pt x="2649" y="4245"/>
                    <a:pt x="2776" y="4387"/>
                  </a:cubicBezTo>
                  <a:cubicBezTo>
                    <a:pt x="2883" y="4552"/>
                    <a:pt x="2983" y="4720"/>
                    <a:pt x="3075" y="4893"/>
                  </a:cubicBezTo>
                  <a:cubicBezTo>
                    <a:pt x="3673" y="4651"/>
                    <a:pt x="4248" y="4341"/>
                    <a:pt x="4815" y="4019"/>
                  </a:cubicBezTo>
                  <a:cubicBezTo>
                    <a:pt x="4577" y="3609"/>
                    <a:pt x="4428" y="3348"/>
                    <a:pt x="4428" y="3325"/>
                  </a:cubicBezTo>
                  <a:cubicBezTo>
                    <a:pt x="4428" y="3233"/>
                    <a:pt x="4976" y="1680"/>
                    <a:pt x="3588" y="1013"/>
                  </a:cubicBezTo>
                  <a:cubicBezTo>
                    <a:pt x="3366" y="906"/>
                    <a:pt x="3125" y="841"/>
                    <a:pt x="2879" y="821"/>
                  </a:cubicBezTo>
                  <a:cubicBezTo>
                    <a:pt x="2837" y="630"/>
                    <a:pt x="2799" y="442"/>
                    <a:pt x="2814" y="430"/>
                  </a:cubicBezTo>
                  <a:cubicBezTo>
                    <a:pt x="2841" y="404"/>
                    <a:pt x="3132" y="315"/>
                    <a:pt x="3102" y="151"/>
                  </a:cubicBezTo>
                  <a:cubicBezTo>
                    <a:pt x="3081" y="44"/>
                    <a:pt x="2939" y="0"/>
                    <a:pt x="27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40"/>
            <p:cNvSpPr/>
            <p:nvPr/>
          </p:nvSpPr>
          <p:spPr>
            <a:xfrm>
              <a:off x="4775380" y="5624088"/>
              <a:ext cx="148142" cy="120359"/>
            </a:xfrm>
            <a:custGeom>
              <a:rect b="b" l="l" r="r" t="t"/>
              <a:pathLst>
                <a:path extrusionOk="0" h="1910" w="2351">
                  <a:moveTo>
                    <a:pt x="1776" y="0"/>
                  </a:moveTo>
                  <a:cubicBezTo>
                    <a:pt x="1193" y="326"/>
                    <a:pt x="610" y="644"/>
                    <a:pt x="1" y="905"/>
                  </a:cubicBezTo>
                  <a:cubicBezTo>
                    <a:pt x="162" y="1219"/>
                    <a:pt x="342" y="1557"/>
                    <a:pt x="522" y="1909"/>
                  </a:cubicBezTo>
                  <a:cubicBezTo>
                    <a:pt x="1143" y="1633"/>
                    <a:pt x="1753" y="1330"/>
                    <a:pt x="2351" y="1012"/>
                  </a:cubicBezTo>
                  <a:cubicBezTo>
                    <a:pt x="2151" y="660"/>
                    <a:pt x="1956" y="318"/>
                    <a:pt x="17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40"/>
            <p:cNvSpPr/>
            <p:nvPr/>
          </p:nvSpPr>
          <p:spPr>
            <a:xfrm>
              <a:off x="4843246" y="5755032"/>
              <a:ext cx="146693" cy="112104"/>
            </a:xfrm>
            <a:custGeom>
              <a:rect b="b" l="l" r="r" t="t"/>
              <a:pathLst>
                <a:path extrusionOk="0" h="1779" w="2328">
                  <a:moveTo>
                    <a:pt x="1864" y="0"/>
                  </a:moveTo>
                  <a:cubicBezTo>
                    <a:pt x="1254" y="326"/>
                    <a:pt x="633" y="625"/>
                    <a:pt x="1" y="909"/>
                  </a:cubicBezTo>
                  <a:cubicBezTo>
                    <a:pt x="154" y="1204"/>
                    <a:pt x="304" y="1499"/>
                    <a:pt x="449" y="1779"/>
                  </a:cubicBezTo>
                  <a:cubicBezTo>
                    <a:pt x="1078" y="1484"/>
                    <a:pt x="1707" y="1185"/>
                    <a:pt x="2328" y="870"/>
                  </a:cubicBezTo>
                  <a:cubicBezTo>
                    <a:pt x="2182" y="590"/>
                    <a:pt x="2025" y="295"/>
                    <a:pt x="18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0"/>
            <p:cNvSpPr/>
            <p:nvPr/>
          </p:nvSpPr>
          <p:spPr>
            <a:xfrm>
              <a:off x="4906574" y="5878917"/>
              <a:ext cx="145811" cy="129748"/>
            </a:xfrm>
            <a:custGeom>
              <a:rect b="b" l="l" r="r" t="t"/>
              <a:pathLst>
                <a:path extrusionOk="0" h="2059" w="2314">
                  <a:moveTo>
                    <a:pt x="1852" y="1"/>
                  </a:moveTo>
                  <a:cubicBezTo>
                    <a:pt x="1239" y="307"/>
                    <a:pt x="621" y="603"/>
                    <a:pt x="0" y="894"/>
                  </a:cubicBezTo>
                  <a:cubicBezTo>
                    <a:pt x="142" y="1166"/>
                    <a:pt x="265" y="1400"/>
                    <a:pt x="353" y="1573"/>
                  </a:cubicBezTo>
                  <a:cubicBezTo>
                    <a:pt x="532" y="1915"/>
                    <a:pt x="819" y="2059"/>
                    <a:pt x="1113" y="2059"/>
                  </a:cubicBezTo>
                  <a:cubicBezTo>
                    <a:pt x="1700" y="2059"/>
                    <a:pt x="2313" y="1484"/>
                    <a:pt x="2139" y="779"/>
                  </a:cubicBezTo>
                  <a:cubicBezTo>
                    <a:pt x="2063" y="511"/>
                    <a:pt x="1967" y="250"/>
                    <a:pt x="18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0"/>
            <p:cNvSpPr/>
            <p:nvPr/>
          </p:nvSpPr>
          <p:spPr>
            <a:xfrm>
              <a:off x="4746961" y="5404169"/>
              <a:ext cx="76056" cy="52618"/>
            </a:xfrm>
            <a:custGeom>
              <a:rect b="b" l="l" r="r" t="t"/>
              <a:pathLst>
                <a:path extrusionOk="0" h="835" w="1207">
                  <a:moveTo>
                    <a:pt x="572" y="1"/>
                  </a:moveTo>
                  <a:cubicBezTo>
                    <a:pt x="532" y="1"/>
                    <a:pt x="489" y="6"/>
                    <a:pt x="444" y="17"/>
                  </a:cubicBezTo>
                  <a:cubicBezTo>
                    <a:pt x="0" y="125"/>
                    <a:pt x="45" y="834"/>
                    <a:pt x="551" y="834"/>
                  </a:cubicBezTo>
                  <a:cubicBezTo>
                    <a:pt x="582" y="834"/>
                    <a:pt x="616" y="832"/>
                    <a:pt x="651" y="826"/>
                  </a:cubicBezTo>
                  <a:cubicBezTo>
                    <a:pt x="1207" y="734"/>
                    <a:pt x="1060" y="1"/>
                    <a:pt x="572"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0"/>
            <p:cNvSpPr/>
            <p:nvPr/>
          </p:nvSpPr>
          <p:spPr>
            <a:xfrm>
              <a:off x="4622195" y="5476572"/>
              <a:ext cx="77190" cy="52744"/>
            </a:xfrm>
            <a:custGeom>
              <a:rect b="b" l="l" r="r" t="t"/>
              <a:pathLst>
                <a:path extrusionOk="0" h="837" w="1225">
                  <a:moveTo>
                    <a:pt x="585" y="0"/>
                  </a:moveTo>
                  <a:cubicBezTo>
                    <a:pt x="535" y="0"/>
                    <a:pt x="482" y="8"/>
                    <a:pt x="427" y="26"/>
                  </a:cubicBezTo>
                  <a:cubicBezTo>
                    <a:pt x="1" y="163"/>
                    <a:pt x="79" y="836"/>
                    <a:pt x="554" y="836"/>
                  </a:cubicBezTo>
                  <a:cubicBezTo>
                    <a:pt x="597" y="836"/>
                    <a:pt x="642" y="831"/>
                    <a:pt x="691" y="819"/>
                  </a:cubicBezTo>
                  <a:cubicBezTo>
                    <a:pt x="1224" y="691"/>
                    <a:pt x="1048" y="0"/>
                    <a:pt x="585"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0"/>
            <p:cNvSpPr/>
            <p:nvPr/>
          </p:nvSpPr>
          <p:spPr>
            <a:xfrm>
              <a:off x="4697811" y="5461323"/>
              <a:ext cx="75867" cy="54067"/>
            </a:xfrm>
            <a:custGeom>
              <a:rect b="b" l="l" r="r" t="t"/>
              <a:pathLst>
                <a:path extrusionOk="0" h="858" w="1204">
                  <a:moveTo>
                    <a:pt x="1085" y="0"/>
                  </a:moveTo>
                  <a:cubicBezTo>
                    <a:pt x="1052" y="0"/>
                    <a:pt x="1019" y="17"/>
                    <a:pt x="1002" y="57"/>
                  </a:cubicBezTo>
                  <a:cubicBezTo>
                    <a:pt x="856" y="429"/>
                    <a:pt x="499" y="674"/>
                    <a:pt x="97" y="674"/>
                  </a:cubicBezTo>
                  <a:cubicBezTo>
                    <a:pt x="94" y="674"/>
                    <a:pt x="92" y="674"/>
                    <a:pt x="90" y="674"/>
                  </a:cubicBezTo>
                  <a:cubicBezTo>
                    <a:pt x="43" y="674"/>
                    <a:pt x="5" y="711"/>
                    <a:pt x="1" y="762"/>
                  </a:cubicBezTo>
                  <a:cubicBezTo>
                    <a:pt x="1" y="812"/>
                    <a:pt x="39" y="854"/>
                    <a:pt x="89" y="858"/>
                  </a:cubicBezTo>
                  <a:lnTo>
                    <a:pt x="101" y="858"/>
                  </a:lnTo>
                  <a:cubicBezTo>
                    <a:pt x="204" y="858"/>
                    <a:pt x="875" y="831"/>
                    <a:pt x="1174" y="130"/>
                  </a:cubicBezTo>
                  <a:cubicBezTo>
                    <a:pt x="1204" y="55"/>
                    <a:pt x="1144" y="0"/>
                    <a:pt x="10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0"/>
            <p:cNvSpPr/>
            <p:nvPr/>
          </p:nvSpPr>
          <p:spPr>
            <a:xfrm>
              <a:off x="4644438" y="5442104"/>
              <a:ext cx="49087" cy="41653"/>
            </a:xfrm>
            <a:custGeom>
              <a:rect b="b" l="l" r="r" t="t"/>
              <a:pathLst>
                <a:path extrusionOk="0" h="661" w="779">
                  <a:moveTo>
                    <a:pt x="576" y="0"/>
                  </a:moveTo>
                  <a:cubicBezTo>
                    <a:pt x="512" y="0"/>
                    <a:pt x="452" y="71"/>
                    <a:pt x="495" y="139"/>
                  </a:cubicBezTo>
                  <a:cubicBezTo>
                    <a:pt x="518" y="174"/>
                    <a:pt x="587" y="281"/>
                    <a:pt x="572" y="366"/>
                  </a:cubicBezTo>
                  <a:cubicBezTo>
                    <a:pt x="568" y="400"/>
                    <a:pt x="549" y="431"/>
                    <a:pt x="518" y="450"/>
                  </a:cubicBezTo>
                  <a:cubicBezTo>
                    <a:pt x="491" y="469"/>
                    <a:pt x="462" y="477"/>
                    <a:pt x="433" y="477"/>
                  </a:cubicBezTo>
                  <a:cubicBezTo>
                    <a:pt x="305" y="477"/>
                    <a:pt x="173" y="327"/>
                    <a:pt x="173" y="327"/>
                  </a:cubicBezTo>
                  <a:cubicBezTo>
                    <a:pt x="157" y="307"/>
                    <a:pt x="132" y="296"/>
                    <a:pt x="107" y="296"/>
                  </a:cubicBezTo>
                  <a:cubicBezTo>
                    <a:pt x="86" y="296"/>
                    <a:pt x="64" y="304"/>
                    <a:pt x="47" y="320"/>
                  </a:cubicBezTo>
                  <a:cubicBezTo>
                    <a:pt x="8" y="350"/>
                    <a:pt x="1" y="408"/>
                    <a:pt x="35" y="446"/>
                  </a:cubicBezTo>
                  <a:cubicBezTo>
                    <a:pt x="116" y="542"/>
                    <a:pt x="269" y="661"/>
                    <a:pt x="434" y="661"/>
                  </a:cubicBezTo>
                  <a:cubicBezTo>
                    <a:pt x="499" y="661"/>
                    <a:pt x="568" y="638"/>
                    <a:pt x="622" y="599"/>
                  </a:cubicBezTo>
                  <a:cubicBezTo>
                    <a:pt x="691" y="553"/>
                    <a:pt x="741" y="477"/>
                    <a:pt x="752" y="392"/>
                  </a:cubicBezTo>
                  <a:cubicBezTo>
                    <a:pt x="779" y="220"/>
                    <a:pt x="652" y="47"/>
                    <a:pt x="641" y="28"/>
                  </a:cubicBezTo>
                  <a:cubicBezTo>
                    <a:pt x="621" y="9"/>
                    <a:pt x="598"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0"/>
            <p:cNvSpPr/>
            <p:nvPr/>
          </p:nvSpPr>
          <p:spPr>
            <a:xfrm>
              <a:off x="4716904" y="5396293"/>
              <a:ext cx="51544" cy="44993"/>
            </a:xfrm>
            <a:custGeom>
              <a:rect b="b" l="l" r="r" t="t"/>
              <a:pathLst>
                <a:path extrusionOk="0" h="714" w="818">
                  <a:moveTo>
                    <a:pt x="565" y="1"/>
                  </a:moveTo>
                  <a:cubicBezTo>
                    <a:pt x="501" y="1"/>
                    <a:pt x="438" y="67"/>
                    <a:pt x="480" y="138"/>
                  </a:cubicBezTo>
                  <a:cubicBezTo>
                    <a:pt x="484" y="142"/>
                    <a:pt x="630" y="399"/>
                    <a:pt x="484" y="502"/>
                  </a:cubicBezTo>
                  <a:cubicBezTo>
                    <a:pt x="461" y="521"/>
                    <a:pt x="434" y="530"/>
                    <a:pt x="405" y="530"/>
                  </a:cubicBezTo>
                  <a:cubicBezTo>
                    <a:pt x="399" y="530"/>
                    <a:pt x="394" y="530"/>
                    <a:pt x="388" y="529"/>
                  </a:cubicBezTo>
                  <a:cubicBezTo>
                    <a:pt x="308" y="514"/>
                    <a:pt x="223" y="418"/>
                    <a:pt x="200" y="380"/>
                  </a:cubicBezTo>
                  <a:cubicBezTo>
                    <a:pt x="180" y="350"/>
                    <a:pt x="153" y="338"/>
                    <a:pt x="127" y="338"/>
                  </a:cubicBezTo>
                  <a:cubicBezTo>
                    <a:pt x="62" y="338"/>
                    <a:pt x="1" y="410"/>
                    <a:pt x="47" y="483"/>
                  </a:cubicBezTo>
                  <a:cubicBezTo>
                    <a:pt x="62" y="502"/>
                    <a:pt x="181" y="679"/>
                    <a:pt x="357" y="709"/>
                  </a:cubicBezTo>
                  <a:cubicBezTo>
                    <a:pt x="373" y="713"/>
                    <a:pt x="392" y="713"/>
                    <a:pt x="411" y="713"/>
                  </a:cubicBezTo>
                  <a:cubicBezTo>
                    <a:pt x="476" y="713"/>
                    <a:pt x="538" y="690"/>
                    <a:pt x="591" y="652"/>
                  </a:cubicBezTo>
                  <a:cubicBezTo>
                    <a:pt x="817" y="491"/>
                    <a:pt x="729" y="195"/>
                    <a:pt x="641" y="46"/>
                  </a:cubicBezTo>
                  <a:cubicBezTo>
                    <a:pt x="622" y="14"/>
                    <a:pt x="593"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 name="Google Shape;1569;p40"/>
          <p:cNvGrpSpPr/>
          <p:nvPr/>
        </p:nvGrpSpPr>
        <p:grpSpPr>
          <a:xfrm>
            <a:off x="239312" y="296395"/>
            <a:ext cx="1420536" cy="1425236"/>
            <a:chOff x="-721150" y="1037700"/>
            <a:chExt cx="1959090" cy="1965572"/>
          </a:xfrm>
        </p:grpSpPr>
        <p:sp>
          <p:nvSpPr>
            <p:cNvPr id="1570" name="Google Shape;1570;p40"/>
            <p:cNvSpPr/>
            <p:nvPr/>
          </p:nvSpPr>
          <p:spPr>
            <a:xfrm>
              <a:off x="864796" y="1533954"/>
              <a:ext cx="266191" cy="167544"/>
            </a:xfrm>
            <a:custGeom>
              <a:rect b="b" l="l" r="r" t="t"/>
              <a:pathLst>
                <a:path extrusionOk="0" h="1836" w="2917">
                  <a:moveTo>
                    <a:pt x="2308" y="1"/>
                  </a:moveTo>
                  <a:cubicBezTo>
                    <a:pt x="2230" y="1"/>
                    <a:pt x="2144" y="24"/>
                    <a:pt x="2053" y="76"/>
                  </a:cubicBezTo>
                  <a:cubicBezTo>
                    <a:pt x="1705" y="268"/>
                    <a:pt x="620" y="927"/>
                    <a:pt x="87" y="1529"/>
                  </a:cubicBezTo>
                  <a:cubicBezTo>
                    <a:pt x="0" y="1649"/>
                    <a:pt x="94" y="1836"/>
                    <a:pt x="243" y="1836"/>
                  </a:cubicBezTo>
                  <a:cubicBezTo>
                    <a:pt x="246" y="1836"/>
                    <a:pt x="249" y="1836"/>
                    <a:pt x="252" y="1836"/>
                  </a:cubicBezTo>
                  <a:cubicBezTo>
                    <a:pt x="654" y="1724"/>
                    <a:pt x="1777" y="1276"/>
                    <a:pt x="2464" y="862"/>
                  </a:cubicBezTo>
                  <a:cubicBezTo>
                    <a:pt x="2916" y="605"/>
                    <a:pt x="2713" y="1"/>
                    <a:pt x="230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0"/>
            <p:cNvSpPr/>
            <p:nvPr/>
          </p:nvSpPr>
          <p:spPr>
            <a:xfrm>
              <a:off x="-621590" y="2339567"/>
              <a:ext cx="265917" cy="167453"/>
            </a:xfrm>
            <a:custGeom>
              <a:rect b="b" l="l" r="r" t="t"/>
              <a:pathLst>
                <a:path extrusionOk="0" h="1835" w="2914">
                  <a:moveTo>
                    <a:pt x="2674" y="0"/>
                  </a:moveTo>
                  <a:cubicBezTo>
                    <a:pt x="2671" y="0"/>
                    <a:pt x="2668" y="0"/>
                    <a:pt x="2666" y="0"/>
                  </a:cubicBezTo>
                  <a:cubicBezTo>
                    <a:pt x="2263" y="111"/>
                    <a:pt x="1140" y="560"/>
                    <a:pt x="450" y="974"/>
                  </a:cubicBezTo>
                  <a:cubicBezTo>
                    <a:pt x="0" y="1231"/>
                    <a:pt x="204" y="1835"/>
                    <a:pt x="607" y="1835"/>
                  </a:cubicBezTo>
                  <a:cubicBezTo>
                    <a:pt x="685" y="1835"/>
                    <a:pt x="770" y="1812"/>
                    <a:pt x="860" y="1760"/>
                  </a:cubicBezTo>
                  <a:cubicBezTo>
                    <a:pt x="1209" y="1568"/>
                    <a:pt x="2294" y="909"/>
                    <a:pt x="2830" y="307"/>
                  </a:cubicBezTo>
                  <a:cubicBezTo>
                    <a:pt x="2913" y="187"/>
                    <a:pt x="2819" y="0"/>
                    <a:pt x="26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0"/>
            <p:cNvSpPr/>
            <p:nvPr/>
          </p:nvSpPr>
          <p:spPr>
            <a:xfrm>
              <a:off x="632731" y="1188638"/>
              <a:ext cx="184335" cy="245476"/>
            </a:xfrm>
            <a:custGeom>
              <a:rect b="b" l="l" r="r" t="t"/>
              <a:pathLst>
                <a:path extrusionOk="0" h="2690" w="2020">
                  <a:moveTo>
                    <a:pt x="1436" y="1"/>
                  </a:moveTo>
                  <a:cubicBezTo>
                    <a:pt x="1303" y="1"/>
                    <a:pt x="1164" y="71"/>
                    <a:pt x="1062" y="241"/>
                  </a:cubicBezTo>
                  <a:cubicBezTo>
                    <a:pt x="843" y="578"/>
                    <a:pt x="203" y="1686"/>
                    <a:pt x="15" y="2472"/>
                  </a:cubicBezTo>
                  <a:cubicBezTo>
                    <a:pt x="0" y="2589"/>
                    <a:pt x="107" y="2689"/>
                    <a:pt x="215" y="2689"/>
                  </a:cubicBezTo>
                  <a:cubicBezTo>
                    <a:pt x="245" y="2689"/>
                    <a:pt x="275" y="2681"/>
                    <a:pt x="303" y="2664"/>
                  </a:cubicBezTo>
                  <a:cubicBezTo>
                    <a:pt x="606" y="2369"/>
                    <a:pt x="1380" y="1429"/>
                    <a:pt x="1790" y="728"/>
                  </a:cubicBezTo>
                  <a:cubicBezTo>
                    <a:pt x="2019" y="361"/>
                    <a:pt x="1740" y="1"/>
                    <a:pt x="14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0"/>
            <p:cNvSpPr/>
            <p:nvPr/>
          </p:nvSpPr>
          <p:spPr>
            <a:xfrm>
              <a:off x="-307576" y="2606949"/>
              <a:ext cx="183970" cy="245385"/>
            </a:xfrm>
            <a:custGeom>
              <a:rect b="b" l="l" r="r" t="t"/>
              <a:pathLst>
                <a:path extrusionOk="0" h="2689" w="2016">
                  <a:moveTo>
                    <a:pt x="1802" y="1"/>
                  </a:moveTo>
                  <a:cubicBezTo>
                    <a:pt x="1772" y="1"/>
                    <a:pt x="1741" y="8"/>
                    <a:pt x="1713" y="26"/>
                  </a:cubicBezTo>
                  <a:cubicBezTo>
                    <a:pt x="1414" y="321"/>
                    <a:pt x="635" y="1261"/>
                    <a:pt x="229" y="1962"/>
                  </a:cubicBezTo>
                  <a:cubicBezTo>
                    <a:pt x="0" y="2329"/>
                    <a:pt x="277" y="2689"/>
                    <a:pt x="581" y="2689"/>
                  </a:cubicBezTo>
                  <a:cubicBezTo>
                    <a:pt x="715" y="2689"/>
                    <a:pt x="854" y="2619"/>
                    <a:pt x="957" y="2449"/>
                  </a:cubicBezTo>
                  <a:cubicBezTo>
                    <a:pt x="1172" y="2112"/>
                    <a:pt x="1816" y="1004"/>
                    <a:pt x="2004" y="218"/>
                  </a:cubicBezTo>
                  <a:cubicBezTo>
                    <a:pt x="2016" y="101"/>
                    <a:pt x="1911" y="1"/>
                    <a:pt x="18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0"/>
            <p:cNvSpPr/>
            <p:nvPr/>
          </p:nvSpPr>
          <p:spPr>
            <a:xfrm>
              <a:off x="287416" y="1037700"/>
              <a:ext cx="88882" cy="276685"/>
            </a:xfrm>
            <a:custGeom>
              <a:rect b="b" l="l" r="r" t="t"/>
              <a:pathLst>
                <a:path extrusionOk="0" h="3032" w="974">
                  <a:moveTo>
                    <a:pt x="499" y="1"/>
                  </a:moveTo>
                  <a:cubicBezTo>
                    <a:pt x="295" y="1"/>
                    <a:pt x="97" y="140"/>
                    <a:pt x="81" y="442"/>
                  </a:cubicBezTo>
                  <a:cubicBezTo>
                    <a:pt x="50" y="844"/>
                    <a:pt x="0" y="2129"/>
                    <a:pt x="203" y="2915"/>
                  </a:cubicBezTo>
                  <a:cubicBezTo>
                    <a:pt x="232" y="2990"/>
                    <a:pt x="310" y="3031"/>
                    <a:pt x="386" y="3031"/>
                  </a:cubicBezTo>
                  <a:cubicBezTo>
                    <a:pt x="449" y="3031"/>
                    <a:pt x="511" y="3003"/>
                    <a:pt x="544" y="2942"/>
                  </a:cubicBezTo>
                  <a:cubicBezTo>
                    <a:pt x="675" y="2539"/>
                    <a:pt x="920" y="1335"/>
                    <a:pt x="951" y="519"/>
                  </a:cubicBezTo>
                  <a:cubicBezTo>
                    <a:pt x="973" y="185"/>
                    <a:pt x="733" y="1"/>
                    <a:pt x="4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0"/>
            <p:cNvSpPr/>
            <p:nvPr/>
          </p:nvSpPr>
          <p:spPr>
            <a:xfrm>
              <a:off x="133010" y="2726861"/>
              <a:ext cx="88700" cy="276411"/>
            </a:xfrm>
            <a:custGeom>
              <a:rect b="b" l="l" r="r" t="t"/>
              <a:pathLst>
                <a:path extrusionOk="0" h="3029" w="972">
                  <a:moveTo>
                    <a:pt x="587" y="0"/>
                  </a:moveTo>
                  <a:cubicBezTo>
                    <a:pt x="523" y="0"/>
                    <a:pt x="460" y="29"/>
                    <a:pt x="427" y="88"/>
                  </a:cubicBezTo>
                  <a:cubicBezTo>
                    <a:pt x="297" y="491"/>
                    <a:pt x="55" y="1695"/>
                    <a:pt x="21" y="2507"/>
                  </a:cubicBezTo>
                  <a:cubicBezTo>
                    <a:pt x="0" y="2844"/>
                    <a:pt x="241" y="3029"/>
                    <a:pt x="474" y="3029"/>
                  </a:cubicBezTo>
                  <a:cubicBezTo>
                    <a:pt x="677" y="3029"/>
                    <a:pt x="875" y="2889"/>
                    <a:pt x="891" y="2588"/>
                  </a:cubicBezTo>
                  <a:cubicBezTo>
                    <a:pt x="925" y="2185"/>
                    <a:pt x="971" y="897"/>
                    <a:pt x="772" y="115"/>
                  </a:cubicBezTo>
                  <a:cubicBezTo>
                    <a:pt x="741" y="40"/>
                    <a:pt x="663" y="0"/>
                    <a:pt x="58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0"/>
            <p:cNvSpPr/>
            <p:nvPr/>
          </p:nvSpPr>
          <p:spPr>
            <a:xfrm>
              <a:off x="-206920" y="1131421"/>
              <a:ext cx="170099" cy="251408"/>
            </a:xfrm>
            <a:custGeom>
              <a:rect b="b" l="l" r="r" t="t"/>
              <a:pathLst>
                <a:path extrusionOk="0" h="2755" w="1864">
                  <a:moveTo>
                    <a:pt x="568" y="1"/>
                  </a:moveTo>
                  <a:cubicBezTo>
                    <a:pt x="275" y="1"/>
                    <a:pt x="0" y="290"/>
                    <a:pt x="196" y="665"/>
                  </a:cubicBezTo>
                  <a:cubicBezTo>
                    <a:pt x="372" y="1029"/>
                    <a:pt x="985" y="2156"/>
                    <a:pt x="1553" y="2720"/>
                  </a:cubicBezTo>
                  <a:cubicBezTo>
                    <a:pt x="1588" y="2744"/>
                    <a:pt x="1627" y="2755"/>
                    <a:pt x="1665" y="2755"/>
                  </a:cubicBezTo>
                  <a:cubicBezTo>
                    <a:pt x="1766" y="2755"/>
                    <a:pt x="1860" y="2677"/>
                    <a:pt x="1863" y="2562"/>
                  </a:cubicBezTo>
                  <a:cubicBezTo>
                    <a:pt x="1767" y="2148"/>
                    <a:pt x="1365" y="991"/>
                    <a:pt x="981" y="278"/>
                  </a:cubicBezTo>
                  <a:cubicBezTo>
                    <a:pt x="884" y="83"/>
                    <a:pt x="723" y="1"/>
                    <a:pt x="5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0"/>
            <p:cNvSpPr/>
            <p:nvPr/>
          </p:nvSpPr>
          <p:spPr>
            <a:xfrm>
              <a:off x="545946" y="2658236"/>
              <a:ext cx="170008" cy="251316"/>
            </a:xfrm>
            <a:custGeom>
              <a:rect b="b" l="l" r="r" t="t"/>
              <a:pathLst>
                <a:path extrusionOk="0" h="2754" w="1863">
                  <a:moveTo>
                    <a:pt x="199" y="0"/>
                  </a:moveTo>
                  <a:cubicBezTo>
                    <a:pt x="99" y="0"/>
                    <a:pt x="6" y="78"/>
                    <a:pt x="0" y="192"/>
                  </a:cubicBezTo>
                  <a:cubicBezTo>
                    <a:pt x="96" y="606"/>
                    <a:pt x="499" y="1764"/>
                    <a:pt x="882" y="2477"/>
                  </a:cubicBezTo>
                  <a:cubicBezTo>
                    <a:pt x="979" y="2672"/>
                    <a:pt x="1140" y="2754"/>
                    <a:pt x="1296" y="2754"/>
                  </a:cubicBezTo>
                  <a:cubicBezTo>
                    <a:pt x="1588" y="2754"/>
                    <a:pt x="1863" y="2465"/>
                    <a:pt x="1668" y="2090"/>
                  </a:cubicBezTo>
                  <a:cubicBezTo>
                    <a:pt x="1491" y="1726"/>
                    <a:pt x="882" y="599"/>
                    <a:pt x="311" y="35"/>
                  </a:cubicBezTo>
                  <a:cubicBezTo>
                    <a:pt x="275" y="11"/>
                    <a:pt x="236" y="0"/>
                    <a:pt x="19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0"/>
            <p:cNvSpPr/>
            <p:nvPr/>
          </p:nvSpPr>
          <p:spPr>
            <a:xfrm>
              <a:off x="-591475" y="1476462"/>
              <a:ext cx="267012" cy="169461"/>
            </a:xfrm>
            <a:custGeom>
              <a:rect b="b" l="l" r="r" t="t"/>
              <a:pathLst>
                <a:path extrusionOk="0" h="1857" w="2926">
                  <a:moveTo>
                    <a:pt x="660" y="1"/>
                  </a:moveTo>
                  <a:cubicBezTo>
                    <a:pt x="257" y="1"/>
                    <a:pt x="0" y="560"/>
                    <a:pt x="457" y="832"/>
                  </a:cubicBezTo>
                  <a:cubicBezTo>
                    <a:pt x="794" y="1047"/>
                    <a:pt x="1895" y="1680"/>
                    <a:pt x="2669" y="1856"/>
                  </a:cubicBezTo>
                  <a:cubicBezTo>
                    <a:pt x="2671" y="1856"/>
                    <a:pt x="2673" y="1856"/>
                    <a:pt x="2674" y="1856"/>
                  </a:cubicBezTo>
                  <a:cubicBezTo>
                    <a:pt x="2828" y="1856"/>
                    <a:pt x="2925" y="1693"/>
                    <a:pt x="2853" y="1557"/>
                  </a:cubicBezTo>
                  <a:cubicBezTo>
                    <a:pt x="2558" y="1258"/>
                    <a:pt x="1619" y="484"/>
                    <a:pt x="925" y="81"/>
                  </a:cubicBezTo>
                  <a:cubicBezTo>
                    <a:pt x="834" y="25"/>
                    <a:pt x="743" y="1"/>
                    <a:pt x="6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0"/>
            <p:cNvSpPr/>
            <p:nvPr/>
          </p:nvSpPr>
          <p:spPr>
            <a:xfrm>
              <a:off x="833587" y="2395143"/>
              <a:ext cx="267012" cy="169461"/>
            </a:xfrm>
            <a:custGeom>
              <a:rect b="b" l="l" r="r" t="t"/>
              <a:pathLst>
                <a:path extrusionOk="0" h="1857" w="2926">
                  <a:moveTo>
                    <a:pt x="251" y="1"/>
                  </a:moveTo>
                  <a:cubicBezTo>
                    <a:pt x="97" y="1"/>
                    <a:pt x="0" y="163"/>
                    <a:pt x="76" y="300"/>
                  </a:cubicBezTo>
                  <a:cubicBezTo>
                    <a:pt x="367" y="599"/>
                    <a:pt x="1307" y="1373"/>
                    <a:pt x="2001" y="1776"/>
                  </a:cubicBezTo>
                  <a:cubicBezTo>
                    <a:pt x="2092" y="1832"/>
                    <a:pt x="2182" y="1856"/>
                    <a:pt x="2266" y="1856"/>
                  </a:cubicBezTo>
                  <a:cubicBezTo>
                    <a:pt x="2668" y="1856"/>
                    <a:pt x="2925" y="1297"/>
                    <a:pt x="2468" y="1024"/>
                  </a:cubicBezTo>
                  <a:cubicBezTo>
                    <a:pt x="2135" y="810"/>
                    <a:pt x="1031" y="177"/>
                    <a:pt x="256" y="1"/>
                  </a:cubicBezTo>
                  <a:cubicBezTo>
                    <a:pt x="254" y="1"/>
                    <a:pt x="253" y="1"/>
                    <a:pt x="25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0"/>
            <p:cNvSpPr/>
            <p:nvPr/>
          </p:nvSpPr>
          <p:spPr>
            <a:xfrm>
              <a:off x="-721150" y="1957841"/>
              <a:ext cx="290008" cy="82038"/>
            </a:xfrm>
            <a:custGeom>
              <a:rect b="b" l="l" r="r" t="t"/>
              <a:pathLst>
                <a:path extrusionOk="0" h="899" w="3178">
                  <a:moveTo>
                    <a:pt x="958" y="1"/>
                  </a:moveTo>
                  <a:cubicBezTo>
                    <a:pt x="846" y="1"/>
                    <a:pt x="738" y="3"/>
                    <a:pt x="636" y="8"/>
                  </a:cubicBezTo>
                  <a:cubicBezTo>
                    <a:pt x="26" y="24"/>
                    <a:pt x="0" y="898"/>
                    <a:pt x="612" y="898"/>
                  </a:cubicBezTo>
                  <a:cubicBezTo>
                    <a:pt x="620" y="898"/>
                    <a:pt x="628" y="898"/>
                    <a:pt x="636" y="898"/>
                  </a:cubicBezTo>
                  <a:cubicBezTo>
                    <a:pt x="1031" y="894"/>
                    <a:pt x="2296" y="825"/>
                    <a:pt x="3043" y="549"/>
                  </a:cubicBezTo>
                  <a:cubicBezTo>
                    <a:pt x="3178" y="480"/>
                    <a:pt x="3178" y="261"/>
                    <a:pt x="3040" y="196"/>
                  </a:cubicBezTo>
                  <a:cubicBezTo>
                    <a:pt x="2685" y="116"/>
                    <a:pt x="1729" y="1"/>
                    <a:pt x="95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0"/>
            <p:cNvSpPr/>
            <p:nvPr/>
          </p:nvSpPr>
          <p:spPr>
            <a:xfrm>
              <a:off x="948205" y="1974632"/>
              <a:ext cx="289735" cy="81947"/>
            </a:xfrm>
            <a:custGeom>
              <a:rect b="b" l="l" r="r" t="t"/>
              <a:pathLst>
                <a:path extrusionOk="0" h="898" w="3175">
                  <a:moveTo>
                    <a:pt x="2563" y="0"/>
                  </a:moveTo>
                  <a:cubicBezTo>
                    <a:pt x="2555" y="0"/>
                    <a:pt x="2547" y="0"/>
                    <a:pt x="2539" y="1"/>
                  </a:cubicBezTo>
                  <a:cubicBezTo>
                    <a:pt x="2144" y="8"/>
                    <a:pt x="879" y="74"/>
                    <a:pt x="131" y="350"/>
                  </a:cubicBezTo>
                  <a:cubicBezTo>
                    <a:pt x="1" y="419"/>
                    <a:pt x="1" y="641"/>
                    <a:pt x="139" y="702"/>
                  </a:cubicBezTo>
                  <a:cubicBezTo>
                    <a:pt x="494" y="783"/>
                    <a:pt x="1450" y="898"/>
                    <a:pt x="2220" y="898"/>
                  </a:cubicBezTo>
                  <a:cubicBezTo>
                    <a:pt x="2332" y="898"/>
                    <a:pt x="2441" y="896"/>
                    <a:pt x="2543" y="890"/>
                  </a:cubicBezTo>
                  <a:cubicBezTo>
                    <a:pt x="3152" y="879"/>
                    <a:pt x="3175" y="0"/>
                    <a:pt x="25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0"/>
            <p:cNvSpPr/>
            <p:nvPr/>
          </p:nvSpPr>
          <p:spPr>
            <a:xfrm>
              <a:off x="754650" y="1326345"/>
              <a:ext cx="227772" cy="215088"/>
            </a:xfrm>
            <a:custGeom>
              <a:rect b="b" l="l" r="r" t="t"/>
              <a:pathLst>
                <a:path extrusionOk="0" h="2357" w="2496">
                  <a:moveTo>
                    <a:pt x="1891" y="1"/>
                  </a:moveTo>
                  <a:cubicBezTo>
                    <a:pt x="1784" y="1"/>
                    <a:pt x="1669" y="47"/>
                    <a:pt x="1562" y="158"/>
                  </a:cubicBezTo>
                  <a:cubicBezTo>
                    <a:pt x="1275" y="438"/>
                    <a:pt x="404" y="1370"/>
                    <a:pt x="44" y="2094"/>
                  </a:cubicBezTo>
                  <a:cubicBezTo>
                    <a:pt x="1" y="2218"/>
                    <a:pt x="109" y="2356"/>
                    <a:pt x="232" y="2356"/>
                  </a:cubicBezTo>
                  <a:cubicBezTo>
                    <a:pt x="249" y="2356"/>
                    <a:pt x="268" y="2353"/>
                    <a:pt x="286" y="2347"/>
                  </a:cubicBezTo>
                  <a:cubicBezTo>
                    <a:pt x="642" y="2129"/>
                    <a:pt x="1608" y="1393"/>
                    <a:pt x="2160" y="802"/>
                  </a:cubicBezTo>
                  <a:cubicBezTo>
                    <a:pt x="2495" y="467"/>
                    <a:pt x="2232" y="1"/>
                    <a:pt x="189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0"/>
            <p:cNvSpPr/>
            <p:nvPr/>
          </p:nvSpPr>
          <p:spPr>
            <a:xfrm>
              <a:off x="-473389" y="2499632"/>
              <a:ext cx="227772" cy="215088"/>
            </a:xfrm>
            <a:custGeom>
              <a:rect b="b" l="l" r="r" t="t"/>
              <a:pathLst>
                <a:path extrusionOk="0" h="2357" w="2496">
                  <a:moveTo>
                    <a:pt x="2268" y="1"/>
                  </a:moveTo>
                  <a:cubicBezTo>
                    <a:pt x="2251" y="1"/>
                    <a:pt x="2233" y="3"/>
                    <a:pt x="2215" y="10"/>
                  </a:cubicBezTo>
                  <a:cubicBezTo>
                    <a:pt x="1854" y="228"/>
                    <a:pt x="888" y="964"/>
                    <a:pt x="336" y="1555"/>
                  </a:cubicBezTo>
                  <a:cubicBezTo>
                    <a:pt x="1" y="1890"/>
                    <a:pt x="264" y="2356"/>
                    <a:pt x="607" y="2356"/>
                  </a:cubicBezTo>
                  <a:cubicBezTo>
                    <a:pt x="715" y="2356"/>
                    <a:pt x="831" y="2310"/>
                    <a:pt x="938" y="2199"/>
                  </a:cubicBezTo>
                  <a:cubicBezTo>
                    <a:pt x="1222" y="1919"/>
                    <a:pt x="2096" y="987"/>
                    <a:pt x="2452" y="263"/>
                  </a:cubicBezTo>
                  <a:cubicBezTo>
                    <a:pt x="2496" y="139"/>
                    <a:pt x="2390" y="1"/>
                    <a:pt x="226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0"/>
            <p:cNvSpPr/>
            <p:nvPr/>
          </p:nvSpPr>
          <p:spPr>
            <a:xfrm>
              <a:off x="458431" y="1078765"/>
              <a:ext cx="126662" cy="269020"/>
            </a:xfrm>
            <a:custGeom>
              <a:rect b="b" l="l" r="r" t="t"/>
              <a:pathLst>
                <a:path extrusionOk="0" h="2948" w="1388">
                  <a:moveTo>
                    <a:pt x="854" y="1"/>
                  </a:moveTo>
                  <a:cubicBezTo>
                    <a:pt x="684" y="1"/>
                    <a:pt x="514" y="105"/>
                    <a:pt x="445" y="348"/>
                  </a:cubicBezTo>
                  <a:cubicBezTo>
                    <a:pt x="327" y="732"/>
                    <a:pt x="1" y="1978"/>
                    <a:pt x="24" y="2787"/>
                  </a:cubicBezTo>
                  <a:cubicBezTo>
                    <a:pt x="39" y="2884"/>
                    <a:pt x="132" y="2948"/>
                    <a:pt x="223" y="2948"/>
                  </a:cubicBezTo>
                  <a:cubicBezTo>
                    <a:pt x="272" y="2948"/>
                    <a:pt x="319" y="2930"/>
                    <a:pt x="353" y="2890"/>
                  </a:cubicBezTo>
                  <a:cubicBezTo>
                    <a:pt x="568" y="2526"/>
                    <a:pt x="1066" y="1407"/>
                    <a:pt x="1277" y="621"/>
                  </a:cubicBezTo>
                  <a:cubicBezTo>
                    <a:pt x="1387" y="254"/>
                    <a:pt x="1119" y="1"/>
                    <a:pt x="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0"/>
            <p:cNvSpPr/>
            <p:nvPr/>
          </p:nvSpPr>
          <p:spPr>
            <a:xfrm>
              <a:off x="-75693" y="2693278"/>
              <a:ext cx="126662" cy="268837"/>
            </a:xfrm>
            <a:custGeom>
              <a:rect b="b" l="l" r="r" t="t"/>
              <a:pathLst>
                <a:path extrusionOk="0" h="2946" w="1388">
                  <a:moveTo>
                    <a:pt x="1163" y="0"/>
                  </a:moveTo>
                  <a:cubicBezTo>
                    <a:pt x="1115" y="0"/>
                    <a:pt x="1067" y="18"/>
                    <a:pt x="1031" y="58"/>
                  </a:cubicBezTo>
                  <a:cubicBezTo>
                    <a:pt x="820" y="422"/>
                    <a:pt x="318" y="1541"/>
                    <a:pt x="111" y="2327"/>
                  </a:cubicBezTo>
                  <a:cubicBezTo>
                    <a:pt x="1" y="2692"/>
                    <a:pt x="268" y="2946"/>
                    <a:pt x="533" y="2946"/>
                  </a:cubicBezTo>
                  <a:cubicBezTo>
                    <a:pt x="702" y="2946"/>
                    <a:pt x="870" y="2843"/>
                    <a:pt x="939" y="2599"/>
                  </a:cubicBezTo>
                  <a:cubicBezTo>
                    <a:pt x="1058" y="2216"/>
                    <a:pt x="1387" y="970"/>
                    <a:pt x="1361" y="161"/>
                  </a:cubicBezTo>
                  <a:cubicBezTo>
                    <a:pt x="1346" y="63"/>
                    <a:pt x="1254" y="0"/>
                    <a:pt x="11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0"/>
            <p:cNvSpPr/>
            <p:nvPr/>
          </p:nvSpPr>
          <p:spPr>
            <a:xfrm>
              <a:off x="38560" y="1050841"/>
              <a:ext cx="109323" cy="271575"/>
            </a:xfrm>
            <a:custGeom>
              <a:rect b="b" l="l" r="r" t="t"/>
              <a:pathLst>
                <a:path extrusionOk="0" h="2976" w="1198">
                  <a:moveTo>
                    <a:pt x="486" y="0"/>
                  </a:moveTo>
                  <a:cubicBezTo>
                    <a:pt x="240" y="0"/>
                    <a:pt x="1" y="201"/>
                    <a:pt x="78" y="555"/>
                  </a:cubicBezTo>
                  <a:cubicBezTo>
                    <a:pt x="151" y="950"/>
                    <a:pt x="442" y="2203"/>
                    <a:pt x="845" y="2905"/>
                  </a:cubicBezTo>
                  <a:cubicBezTo>
                    <a:pt x="883" y="2953"/>
                    <a:pt x="938" y="2975"/>
                    <a:pt x="992" y="2975"/>
                  </a:cubicBezTo>
                  <a:cubicBezTo>
                    <a:pt x="1072" y="2975"/>
                    <a:pt x="1152" y="2927"/>
                    <a:pt x="1182" y="2840"/>
                  </a:cubicBezTo>
                  <a:cubicBezTo>
                    <a:pt x="1197" y="2414"/>
                    <a:pt x="1117" y="1187"/>
                    <a:pt x="933" y="394"/>
                  </a:cubicBezTo>
                  <a:cubicBezTo>
                    <a:pt x="879" y="124"/>
                    <a:pt x="680" y="0"/>
                    <a:pt x="4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0"/>
            <p:cNvSpPr/>
            <p:nvPr/>
          </p:nvSpPr>
          <p:spPr>
            <a:xfrm>
              <a:off x="361152" y="2718647"/>
              <a:ext cx="109506" cy="271575"/>
            </a:xfrm>
            <a:custGeom>
              <a:rect b="b" l="l" r="r" t="t"/>
              <a:pathLst>
                <a:path extrusionOk="0" h="2976" w="1200">
                  <a:moveTo>
                    <a:pt x="207" y="1"/>
                  </a:moveTo>
                  <a:cubicBezTo>
                    <a:pt x="127" y="1"/>
                    <a:pt x="48" y="49"/>
                    <a:pt x="20" y="136"/>
                  </a:cubicBezTo>
                  <a:cubicBezTo>
                    <a:pt x="1" y="562"/>
                    <a:pt x="81" y="1789"/>
                    <a:pt x="265" y="2582"/>
                  </a:cubicBezTo>
                  <a:cubicBezTo>
                    <a:pt x="319" y="2852"/>
                    <a:pt x="518" y="2976"/>
                    <a:pt x="712" y="2976"/>
                  </a:cubicBezTo>
                  <a:cubicBezTo>
                    <a:pt x="960" y="2976"/>
                    <a:pt x="1199" y="2775"/>
                    <a:pt x="1124" y="2421"/>
                  </a:cubicBezTo>
                  <a:cubicBezTo>
                    <a:pt x="1048" y="2026"/>
                    <a:pt x="756" y="773"/>
                    <a:pt x="357" y="71"/>
                  </a:cubicBezTo>
                  <a:cubicBezTo>
                    <a:pt x="317" y="23"/>
                    <a:pt x="262" y="1"/>
                    <a:pt x="20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0"/>
            <p:cNvSpPr/>
            <p:nvPr/>
          </p:nvSpPr>
          <p:spPr>
            <a:xfrm>
              <a:off x="-420186" y="1274146"/>
              <a:ext cx="224396" cy="217004"/>
            </a:xfrm>
            <a:custGeom>
              <a:rect b="b" l="l" r="r" t="t"/>
              <a:pathLst>
                <a:path extrusionOk="0" h="2378" w="2459">
                  <a:moveTo>
                    <a:pt x="628" y="0"/>
                  </a:moveTo>
                  <a:cubicBezTo>
                    <a:pt x="287" y="0"/>
                    <a:pt x="0" y="411"/>
                    <a:pt x="324" y="761"/>
                  </a:cubicBezTo>
                  <a:cubicBezTo>
                    <a:pt x="593" y="1060"/>
                    <a:pt x="1474" y="1980"/>
                    <a:pt x="2172" y="2367"/>
                  </a:cubicBezTo>
                  <a:cubicBezTo>
                    <a:pt x="2194" y="2374"/>
                    <a:pt x="2215" y="2378"/>
                    <a:pt x="2236" y="2378"/>
                  </a:cubicBezTo>
                  <a:cubicBezTo>
                    <a:pt x="2357" y="2378"/>
                    <a:pt x="2458" y="2264"/>
                    <a:pt x="2429" y="2133"/>
                  </a:cubicBezTo>
                  <a:cubicBezTo>
                    <a:pt x="2230" y="1761"/>
                    <a:pt x="1536" y="753"/>
                    <a:pt x="980" y="170"/>
                  </a:cubicBezTo>
                  <a:cubicBezTo>
                    <a:pt x="872" y="50"/>
                    <a:pt x="747" y="0"/>
                    <a:pt x="6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0"/>
            <p:cNvSpPr/>
            <p:nvPr/>
          </p:nvSpPr>
          <p:spPr>
            <a:xfrm>
              <a:off x="704915" y="2549914"/>
              <a:ext cx="224579" cy="217004"/>
            </a:xfrm>
            <a:custGeom>
              <a:rect b="b" l="l" r="r" t="t"/>
              <a:pathLst>
                <a:path extrusionOk="0" h="2378" w="2461">
                  <a:moveTo>
                    <a:pt x="223" y="0"/>
                  </a:moveTo>
                  <a:cubicBezTo>
                    <a:pt x="102" y="0"/>
                    <a:pt x="0" y="117"/>
                    <a:pt x="33" y="245"/>
                  </a:cubicBezTo>
                  <a:cubicBezTo>
                    <a:pt x="232" y="617"/>
                    <a:pt x="923" y="1625"/>
                    <a:pt x="1482" y="2208"/>
                  </a:cubicBezTo>
                  <a:cubicBezTo>
                    <a:pt x="1590" y="2327"/>
                    <a:pt x="1716" y="2377"/>
                    <a:pt x="1834" y="2377"/>
                  </a:cubicBezTo>
                  <a:cubicBezTo>
                    <a:pt x="2175" y="2377"/>
                    <a:pt x="2461" y="1967"/>
                    <a:pt x="2134" y="1617"/>
                  </a:cubicBezTo>
                  <a:cubicBezTo>
                    <a:pt x="1869" y="1318"/>
                    <a:pt x="984" y="398"/>
                    <a:pt x="286" y="11"/>
                  </a:cubicBezTo>
                  <a:cubicBezTo>
                    <a:pt x="265" y="4"/>
                    <a:pt x="244" y="0"/>
                    <a:pt x="22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0"/>
            <p:cNvSpPr/>
            <p:nvPr/>
          </p:nvSpPr>
          <p:spPr>
            <a:xfrm>
              <a:off x="-694777" y="1709166"/>
              <a:ext cx="289552" cy="115164"/>
            </a:xfrm>
            <a:custGeom>
              <a:rect b="b" l="l" r="r" t="t"/>
              <a:pathLst>
                <a:path extrusionOk="0" h="1262" w="3173">
                  <a:moveTo>
                    <a:pt x="661" y="0"/>
                  </a:moveTo>
                  <a:cubicBezTo>
                    <a:pt x="178" y="0"/>
                    <a:pt x="0" y="721"/>
                    <a:pt x="562" y="874"/>
                  </a:cubicBezTo>
                  <a:cubicBezTo>
                    <a:pt x="917" y="982"/>
                    <a:pt x="2020" y="1261"/>
                    <a:pt x="2811" y="1261"/>
                  </a:cubicBezTo>
                  <a:cubicBezTo>
                    <a:pt x="2864" y="1261"/>
                    <a:pt x="2915" y="1260"/>
                    <a:pt x="2965" y="1257"/>
                  </a:cubicBezTo>
                  <a:cubicBezTo>
                    <a:pt x="3111" y="1231"/>
                    <a:pt x="3172" y="1020"/>
                    <a:pt x="3061" y="916"/>
                  </a:cubicBezTo>
                  <a:cubicBezTo>
                    <a:pt x="2697" y="709"/>
                    <a:pt x="1593" y="218"/>
                    <a:pt x="815" y="23"/>
                  </a:cubicBezTo>
                  <a:cubicBezTo>
                    <a:pt x="761" y="7"/>
                    <a:pt x="709" y="0"/>
                    <a:pt x="6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0"/>
            <p:cNvSpPr/>
            <p:nvPr/>
          </p:nvSpPr>
          <p:spPr>
            <a:xfrm>
              <a:off x="914349" y="2216736"/>
              <a:ext cx="289461" cy="115164"/>
            </a:xfrm>
            <a:custGeom>
              <a:rect b="b" l="l" r="r" t="t"/>
              <a:pathLst>
                <a:path extrusionOk="0" h="1262" w="3172">
                  <a:moveTo>
                    <a:pt x="365" y="1"/>
                  </a:moveTo>
                  <a:cubicBezTo>
                    <a:pt x="312" y="1"/>
                    <a:pt x="261" y="2"/>
                    <a:pt x="211" y="4"/>
                  </a:cubicBezTo>
                  <a:cubicBezTo>
                    <a:pt x="65" y="31"/>
                    <a:pt x="0" y="242"/>
                    <a:pt x="115" y="346"/>
                  </a:cubicBezTo>
                  <a:cubicBezTo>
                    <a:pt x="475" y="553"/>
                    <a:pt x="1583" y="1043"/>
                    <a:pt x="2358" y="1239"/>
                  </a:cubicBezTo>
                  <a:cubicBezTo>
                    <a:pt x="2412" y="1255"/>
                    <a:pt x="2463" y="1262"/>
                    <a:pt x="2511" y="1262"/>
                  </a:cubicBezTo>
                  <a:cubicBezTo>
                    <a:pt x="2995" y="1262"/>
                    <a:pt x="3172" y="541"/>
                    <a:pt x="2611" y="388"/>
                  </a:cubicBezTo>
                  <a:cubicBezTo>
                    <a:pt x="2255" y="280"/>
                    <a:pt x="1155" y="1"/>
                    <a:pt x="3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0"/>
            <p:cNvSpPr/>
            <p:nvPr/>
          </p:nvSpPr>
          <p:spPr>
            <a:xfrm>
              <a:off x="-696237" y="2156233"/>
              <a:ext cx="283256" cy="124107"/>
            </a:xfrm>
            <a:custGeom>
              <a:rect b="b" l="l" r="r" t="t"/>
              <a:pathLst>
                <a:path extrusionOk="0" h="1360" w="3104">
                  <a:moveTo>
                    <a:pt x="2897" y="0"/>
                  </a:moveTo>
                  <a:cubicBezTo>
                    <a:pt x="2483" y="23"/>
                    <a:pt x="1291" y="215"/>
                    <a:pt x="532" y="476"/>
                  </a:cubicBezTo>
                  <a:cubicBezTo>
                    <a:pt x="0" y="638"/>
                    <a:pt x="124" y="1359"/>
                    <a:pt x="599" y="1359"/>
                  </a:cubicBezTo>
                  <a:cubicBezTo>
                    <a:pt x="651" y="1359"/>
                    <a:pt x="708" y="1350"/>
                    <a:pt x="769" y="1331"/>
                  </a:cubicBezTo>
                  <a:cubicBezTo>
                    <a:pt x="1149" y="1220"/>
                    <a:pt x="2349" y="809"/>
                    <a:pt x="2997" y="338"/>
                  </a:cubicBezTo>
                  <a:cubicBezTo>
                    <a:pt x="3104" y="238"/>
                    <a:pt x="3046" y="27"/>
                    <a:pt x="28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0"/>
            <p:cNvSpPr/>
            <p:nvPr/>
          </p:nvSpPr>
          <p:spPr>
            <a:xfrm>
              <a:off x="920919" y="1721577"/>
              <a:ext cx="283347" cy="124107"/>
            </a:xfrm>
            <a:custGeom>
              <a:rect b="b" l="l" r="r" t="t"/>
              <a:pathLst>
                <a:path extrusionOk="0" h="1360" w="3105">
                  <a:moveTo>
                    <a:pt x="2506" y="0"/>
                  </a:moveTo>
                  <a:cubicBezTo>
                    <a:pt x="2454" y="0"/>
                    <a:pt x="2396" y="9"/>
                    <a:pt x="2336" y="29"/>
                  </a:cubicBezTo>
                  <a:cubicBezTo>
                    <a:pt x="1956" y="140"/>
                    <a:pt x="756" y="550"/>
                    <a:pt x="108" y="1022"/>
                  </a:cubicBezTo>
                  <a:cubicBezTo>
                    <a:pt x="1" y="1121"/>
                    <a:pt x="58" y="1336"/>
                    <a:pt x="208" y="1359"/>
                  </a:cubicBezTo>
                  <a:cubicBezTo>
                    <a:pt x="622" y="1336"/>
                    <a:pt x="1814" y="1141"/>
                    <a:pt x="2573" y="884"/>
                  </a:cubicBezTo>
                  <a:cubicBezTo>
                    <a:pt x="3105" y="722"/>
                    <a:pt x="2981" y="0"/>
                    <a:pt x="25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0"/>
            <p:cNvSpPr/>
            <p:nvPr/>
          </p:nvSpPr>
          <p:spPr>
            <a:xfrm>
              <a:off x="-424055" y="1405825"/>
              <a:ext cx="1365175" cy="1178102"/>
            </a:xfrm>
            <a:custGeom>
              <a:rect b="b" l="l" r="r" t="t"/>
              <a:pathLst>
                <a:path extrusionOk="0" h="12910" w="14960">
                  <a:moveTo>
                    <a:pt x="7670" y="1"/>
                  </a:moveTo>
                  <a:cubicBezTo>
                    <a:pt x="7060" y="1"/>
                    <a:pt x="6437" y="80"/>
                    <a:pt x="5816" y="247"/>
                  </a:cubicBezTo>
                  <a:cubicBezTo>
                    <a:pt x="2194" y="1216"/>
                    <a:pt x="1" y="4786"/>
                    <a:pt x="921" y="8213"/>
                  </a:cubicBezTo>
                  <a:cubicBezTo>
                    <a:pt x="1683" y="11053"/>
                    <a:pt x="4342" y="12909"/>
                    <a:pt x="7292" y="12909"/>
                  </a:cubicBezTo>
                  <a:cubicBezTo>
                    <a:pt x="7902" y="12909"/>
                    <a:pt x="8524" y="12830"/>
                    <a:pt x="9144" y="12664"/>
                  </a:cubicBezTo>
                  <a:cubicBezTo>
                    <a:pt x="12771" y="11694"/>
                    <a:pt x="14960" y="8125"/>
                    <a:pt x="14044" y="4697"/>
                  </a:cubicBezTo>
                  <a:cubicBezTo>
                    <a:pt x="13281" y="1854"/>
                    <a:pt x="10621" y="1"/>
                    <a:pt x="767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40"/>
            <p:cNvSpPr/>
            <p:nvPr/>
          </p:nvSpPr>
          <p:spPr>
            <a:xfrm>
              <a:off x="-190492" y="1539477"/>
              <a:ext cx="264731" cy="236168"/>
            </a:xfrm>
            <a:custGeom>
              <a:rect b="b" l="l" r="r" t="t"/>
              <a:pathLst>
                <a:path extrusionOk="0" h="2588" w="2901">
                  <a:moveTo>
                    <a:pt x="2730" y="1"/>
                  </a:moveTo>
                  <a:cubicBezTo>
                    <a:pt x="2724" y="1"/>
                    <a:pt x="2717" y="1"/>
                    <a:pt x="2710" y="2"/>
                  </a:cubicBezTo>
                  <a:cubicBezTo>
                    <a:pt x="2035" y="125"/>
                    <a:pt x="555" y="1218"/>
                    <a:pt x="95" y="2126"/>
                  </a:cubicBezTo>
                  <a:cubicBezTo>
                    <a:pt x="0" y="2316"/>
                    <a:pt x="110" y="2587"/>
                    <a:pt x="292" y="2587"/>
                  </a:cubicBezTo>
                  <a:cubicBezTo>
                    <a:pt x="353" y="2587"/>
                    <a:pt x="422" y="2557"/>
                    <a:pt x="494" y="2483"/>
                  </a:cubicBezTo>
                  <a:cubicBezTo>
                    <a:pt x="797" y="2168"/>
                    <a:pt x="1529" y="1037"/>
                    <a:pt x="2817" y="225"/>
                  </a:cubicBezTo>
                  <a:cubicBezTo>
                    <a:pt x="2900" y="142"/>
                    <a:pt x="2840" y="1"/>
                    <a:pt x="2730"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40"/>
            <p:cNvSpPr/>
            <p:nvPr/>
          </p:nvSpPr>
          <p:spPr>
            <a:xfrm>
              <a:off x="-269337" y="1820547"/>
              <a:ext cx="80943" cy="123286"/>
            </a:xfrm>
            <a:custGeom>
              <a:rect b="b" l="l" r="r" t="t"/>
              <a:pathLst>
                <a:path extrusionOk="0" h="1351" w="887">
                  <a:moveTo>
                    <a:pt x="725" y="1"/>
                  </a:moveTo>
                  <a:cubicBezTo>
                    <a:pt x="514" y="5"/>
                    <a:pt x="334" y="300"/>
                    <a:pt x="238" y="468"/>
                  </a:cubicBezTo>
                  <a:cubicBezTo>
                    <a:pt x="112" y="695"/>
                    <a:pt x="1" y="997"/>
                    <a:pt x="123" y="1243"/>
                  </a:cubicBezTo>
                  <a:cubicBezTo>
                    <a:pt x="159" y="1318"/>
                    <a:pt x="232" y="1350"/>
                    <a:pt x="308" y="1350"/>
                  </a:cubicBezTo>
                  <a:cubicBezTo>
                    <a:pt x="379" y="1350"/>
                    <a:pt x="453" y="1322"/>
                    <a:pt x="499" y="1274"/>
                  </a:cubicBezTo>
                  <a:cubicBezTo>
                    <a:pt x="645" y="1120"/>
                    <a:pt x="886" y="254"/>
                    <a:pt x="836" y="81"/>
                  </a:cubicBezTo>
                  <a:cubicBezTo>
                    <a:pt x="821" y="31"/>
                    <a:pt x="775" y="1"/>
                    <a:pt x="725"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0"/>
            <p:cNvSpPr/>
            <p:nvPr/>
          </p:nvSpPr>
          <p:spPr>
            <a:xfrm>
              <a:off x="-107390" y="1768800"/>
              <a:ext cx="970862" cy="753036"/>
            </a:xfrm>
            <a:custGeom>
              <a:rect b="b" l="l" r="r" t="t"/>
              <a:pathLst>
                <a:path extrusionOk="0" h="8252" w="10639">
                  <a:moveTo>
                    <a:pt x="9018" y="1"/>
                  </a:moveTo>
                  <a:cubicBezTo>
                    <a:pt x="8593" y="1"/>
                    <a:pt x="8011" y="143"/>
                    <a:pt x="7878" y="392"/>
                  </a:cubicBezTo>
                  <a:cubicBezTo>
                    <a:pt x="7702" y="721"/>
                    <a:pt x="7690" y="1116"/>
                    <a:pt x="7679" y="1492"/>
                  </a:cubicBezTo>
                  <a:cubicBezTo>
                    <a:pt x="7667" y="1871"/>
                    <a:pt x="7656" y="2262"/>
                    <a:pt x="7487" y="2600"/>
                  </a:cubicBezTo>
                  <a:cubicBezTo>
                    <a:pt x="7165" y="3225"/>
                    <a:pt x="6406" y="3443"/>
                    <a:pt x="5731" y="3604"/>
                  </a:cubicBezTo>
                  <a:cubicBezTo>
                    <a:pt x="5057" y="3769"/>
                    <a:pt x="4298" y="4003"/>
                    <a:pt x="3999" y="4643"/>
                  </a:cubicBezTo>
                  <a:cubicBezTo>
                    <a:pt x="3818" y="5023"/>
                    <a:pt x="3830" y="5506"/>
                    <a:pt x="3531" y="5793"/>
                  </a:cubicBezTo>
                  <a:cubicBezTo>
                    <a:pt x="3354" y="5962"/>
                    <a:pt x="3137" y="6014"/>
                    <a:pt x="2900" y="6014"/>
                  </a:cubicBezTo>
                  <a:cubicBezTo>
                    <a:pt x="2536" y="6014"/>
                    <a:pt x="2126" y="5891"/>
                    <a:pt x="1752" y="5881"/>
                  </a:cubicBezTo>
                  <a:cubicBezTo>
                    <a:pt x="1740" y="5881"/>
                    <a:pt x="1729" y="5881"/>
                    <a:pt x="1717" y="5881"/>
                  </a:cubicBezTo>
                  <a:cubicBezTo>
                    <a:pt x="945" y="5881"/>
                    <a:pt x="136" y="6503"/>
                    <a:pt x="0" y="7273"/>
                  </a:cubicBezTo>
                  <a:cubicBezTo>
                    <a:pt x="1158" y="7937"/>
                    <a:pt x="2402" y="8252"/>
                    <a:pt x="3603" y="8252"/>
                  </a:cubicBezTo>
                  <a:cubicBezTo>
                    <a:pt x="5711" y="8252"/>
                    <a:pt x="7687" y="7283"/>
                    <a:pt x="8837" y="5533"/>
                  </a:cubicBezTo>
                  <a:cubicBezTo>
                    <a:pt x="10638" y="2788"/>
                    <a:pt x="9381" y="5"/>
                    <a:pt x="9381" y="4"/>
                  </a:cubicBezTo>
                  <a:lnTo>
                    <a:pt x="9381" y="4"/>
                  </a:lnTo>
                  <a:lnTo>
                    <a:pt x="9362" y="47"/>
                  </a:lnTo>
                  <a:cubicBezTo>
                    <a:pt x="9277" y="16"/>
                    <a:pt x="9156" y="1"/>
                    <a:pt x="9018" y="1"/>
                  </a:cubicBez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8" name="Google Shape;1598;p40"/>
          <p:cNvSpPr txBox="1"/>
          <p:nvPr>
            <p:ph type="title"/>
          </p:nvPr>
        </p:nvSpPr>
        <p:spPr>
          <a:xfrm>
            <a:off x="511050"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Count </a:t>
            </a:r>
            <a:r>
              <a:rPr lang="en">
                <a:solidFill>
                  <a:schemeClr val="lt1"/>
                </a:solidFill>
              </a:rPr>
              <a:t>them all</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02" name="Shape 1602"/>
        <p:cNvGrpSpPr/>
        <p:nvPr/>
      </p:nvGrpSpPr>
      <p:grpSpPr>
        <a:xfrm>
          <a:off x="0" y="0"/>
          <a:ext cx="0" cy="0"/>
          <a:chOff x="0" y="0"/>
          <a:chExt cx="0" cy="0"/>
        </a:xfrm>
      </p:grpSpPr>
      <p:sp>
        <p:nvSpPr>
          <p:cNvPr id="1603" name="Google Shape;1603;p41"/>
          <p:cNvSpPr/>
          <p:nvPr/>
        </p:nvSpPr>
        <p:spPr>
          <a:xfrm>
            <a:off x="1081950" y="1919125"/>
            <a:ext cx="5396100" cy="346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 </a:t>
            </a:r>
            <a:r>
              <a:rPr lang="en" sz="1600">
                <a:solidFill>
                  <a:schemeClr val="dk2"/>
                </a:solidFill>
                <a:latin typeface="Roboto"/>
                <a:ea typeface="Roboto"/>
                <a:cs typeface="Roboto"/>
                <a:sym typeface="Roboto"/>
              </a:rPr>
              <a:t>Place the correct animal on the rectangle</a:t>
            </a:r>
            <a:endParaRPr/>
          </a:p>
        </p:txBody>
      </p:sp>
      <p:sp>
        <p:nvSpPr>
          <p:cNvPr id="1604" name="Google Shape;1604;p41"/>
          <p:cNvSpPr txBox="1"/>
          <p:nvPr/>
        </p:nvSpPr>
        <p:spPr>
          <a:xfrm>
            <a:off x="4198475" y="5335825"/>
            <a:ext cx="2589900" cy="69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Despite being red, Mars is a very cold planet</a:t>
            </a:r>
            <a:endParaRPr sz="1600">
              <a:solidFill>
                <a:schemeClr val="dk2"/>
              </a:solidFill>
              <a:latin typeface="Roboto"/>
              <a:ea typeface="Roboto"/>
              <a:cs typeface="Roboto"/>
              <a:sym typeface="Roboto"/>
            </a:endParaRPr>
          </a:p>
        </p:txBody>
      </p:sp>
      <p:sp>
        <p:nvSpPr>
          <p:cNvPr id="1605" name="Google Shape;1605;p41"/>
          <p:cNvSpPr txBox="1"/>
          <p:nvPr/>
        </p:nvSpPr>
        <p:spPr>
          <a:xfrm>
            <a:off x="4735625" y="49341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Hen</a:t>
            </a:r>
            <a:endParaRPr sz="2400">
              <a:solidFill>
                <a:schemeClr val="dk1"/>
              </a:solidFill>
              <a:latin typeface="Titan One"/>
              <a:ea typeface="Titan One"/>
              <a:cs typeface="Titan One"/>
              <a:sym typeface="Titan One"/>
            </a:endParaRPr>
          </a:p>
        </p:txBody>
      </p:sp>
      <p:sp>
        <p:nvSpPr>
          <p:cNvPr id="1606" name="Google Shape;1606;p41"/>
          <p:cNvSpPr txBox="1"/>
          <p:nvPr/>
        </p:nvSpPr>
        <p:spPr>
          <a:xfrm>
            <a:off x="771625" y="5335825"/>
            <a:ext cx="2589900" cy="699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dk2"/>
                </a:solidFill>
                <a:latin typeface="Roboto"/>
                <a:ea typeface="Roboto"/>
                <a:cs typeface="Roboto"/>
                <a:sym typeface="Roboto"/>
              </a:rPr>
              <a:t>Venus has extremely </a:t>
            </a:r>
            <a:endParaRPr sz="1600">
              <a:solidFill>
                <a:schemeClr val="dk2"/>
              </a:solidFill>
              <a:latin typeface="Roboto"/>
              <a:ea typeface="Roboto"/>
              <a:cs typeface="Roboto"/>
              <a:sym typeface="Roboto"/>
            </a:endParaRPr>
          </a:p>
          <a:p>
            <a:pPr indent="0" lvl="0" marL="0" rtl="0" algn="ctr">
              <a:spcBef>
                <a:spcPts val="0"/>
              </a:spcBef>
              <a:spcAft>
                <a:spcPts val="0"/>
              </a:spcAft>
              <a:buNone/>
            </a:pPr>
            <a:r>
              <a:rPr lang="en" sz="1600">
                <a:solidFill>
                  <a:schemeClr val="dk2"/>
                </a:solidFill>
                <a:latin typeface="Roboto"/>
                <a:ea typeface="Roboto"/>
                <a:cs typeface="Roboto"/>
                <a:sym typeface="Roboto"/>
              </a:rPr>
              <a:t>high temperatures</a:t>
            </a:r>
            <a:endParaRPr sz="1600">
              <a:solidFill>
                <a:schemeClr val="dk2"/>
              </a:solidFill>
              <a:latin typeface="Roboto"/>
              <a:ea typeface="Roboto"/>
              <a:cs typeface="Roboto"/>
              <a:sym typeface="Roboto"/>
            </a:endParaRPr>
          </a:p>
        </p:txBody>
      </p:sp>
      <p:sp>
        <p:nvSpPr>
          <p:cNvPr id="1607" name="Google Shape;1607;p41"/>
          <p:cNvSpPr txBox="1"/>
          <p:nvPr/>
        </p:nvSpPr>
        <p:spPr>
          <a:xfrm>
            <a:off x="1308775" y="49425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Bee</a:t>
            </a:r>
            <a:endParaRPr sz="2400">
              <a:solidFill>
                <a:schemeClr val="dk1"/>
              </a:solidFill>
              <a:latin typeface="Titan One"/>
              <a:ea typeface="Titan One"/>
              <a:cs typeface="Titan One"/>
              <a:sym typeface="Titan One"/>
            </a:endParaRPr>
          </a:p>
        </p:txBody>
      </p:sp>
      <p:sp>
        <p:nvSpPr>
          <p:cNvPr id="1608" name="Google Shape;1608;p41"/>
          <p:cNvSpPr/>
          <p:nvPr/>
        </p:nvSpPr>
        <p:spPr>
          <a:xfrm>
            <a:off x="1062625" y="27472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sp>
        <p:nvSpPr>
          <p:cNvPr id="1609" name="Google Shape;1609;p41"/>
          <p:cNvSpPr/>
          <p:nvPr/>
        </p:nvSpPr>
        <p:spPr>
          <a:xfrm>
            <a:off x="4489463" y="2747200"/>
            <a:ext cx="2007900" cy="19209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lt1"/>
              </a:solidFill>
            </a:endParaRPr>
          </a:p>
        </p:txBody>
      </p:sp>
      <p:grpSp>
        <p:nvGrpSpPr>
          <p:cNvPr id="1610" name="Google Shape;1610;p41"/>
          <p:cNvGrpSpPr/>
          <p:nvPr/>
        </p:nvGrpSpPr>
        <p:grpSpPr>
          <a:xfrm>
            <a:off x="4279145" y="7919764"/>
            <a:ext cx="1046810" cy="821686"/>
            <a:chOff x="4264666" y="4391508"/>
            <a:chExt cx="1263805" cy="992015"/>
          </a:xfrm>
        </p:grpSpPr>
        <p:sp>
          <p:nvSpPr>
            <p:cNvPr id="1611" name="Google Shape;1611;p41"/>
            <p:cNvSpPr/>
            <p:nvPr/>
          </p:nvSpPr>
          <p:spPr>
            <a:xfrm>
              <a:off x="5339698" y="4583426"/>
              <a:ext cx="188774" cy="142130"/>
            </a:xfrm>
            <a:custGeom>
              <a:rect b="b" l="l" r="r" t="t"/>
              <a:pathLst>
                <a:path extrusionOk="0" h="3169" w="4209">
                  <a:moveTo>
                    <a:pt x="3391" y="743"/>
                  </a:moveTo>
                  <a:cubicBezTo>
                    <a:pt x="3403" y="743"/>
                    <a:pt x="3416" y="743"/>
                    <a:pt x="3429" y="747"/>
                  </a:cubicBezTo>
                  <a:cubicBezTo>
                    <a:pt x="3446" y="773"/>
                    <a:pt x="3463" y="802"/>
                    <a:pt x="3471" y="836"/>
                  </a:cubicBezTo>
                  <a:cubicBezTo>
                    <a:pt x="3501" y="938"/>
                    <a:pt x="3475" y="1048"/>
                    <a:pt x="3403" y="1128"/>
                  </a:cubicBezTo>
                  <a:cubicBezTo>
                    <a:pt x="3372" y="1172"/>
                    <a:pt x="3326" y="1192"/>
                    <a:pt x="3280" y="1192"/>
                  </a:cubicBezTo>
                  <a:cubicBezTo>
                    <a:pt x="3206" y="1192"/>
                    <a:pt x="3133" y="1141"/>
                    <a:pt x="3128" y="1052"/>
                  </a:cubicBezTo>
                  <a:cubicBezTo>
                    <a:pt x="3103" y="959"/>
                    <a:pt x="3137" y="862"/>
                    <a:pt x="3209" y="802"/>
                  </a:cubicBezTo>
                  <a:cubicBezTo>
                    <a:pt x="3259" y="760"/>
                    <a:pt x="3327" y="743"/>
                    <a:pt x="3391" y="743"/>
                  </a:cubicBezTo>
                  <a:close/>
                  <a:moveTo>
                    <a:pt x="1956" y="354"/>
                  </a:moveTo>
                  <a:cubicBezTo>
                    <a:pt x="2269" y="502"/>
                    <a:pt x="2548" y="714"/>
                    <a:pt x="2709" y="967"/>
                  </a:cubicBezTo>
                  <a:cubicBezTo>
                    <a:pt x="2840" y="1171"/>
                    <a:pt x="2912" y="1463"/>
                    <a:pt x="2751" y="1611"/>
                  </a:cubicBezTo>
                  <a:cubicBezTo>
                    <a:pt x="2686" y="1673"/>
                    <a:pt x="2583" y="1704"/>
                    <a:pt x="2464" y="1704"/>
                  </a:cubicBezTo>
                  <a:cubicBezTo>
                    <a:pt x="2438" y="1704"/>
                    <a:pt x="2411" y="1703"/>
                    <a:pt x="2383" y="1700"/>
                  </a:cubicBezTo>
                  <a:cubicBezTo>
                    <a:pt x="2040" y="1649"/>
                    <a:pt x="1748" y="1387"/>
                    <a:pt x="1681" y="1069"/>
                  </a:cubicBezTo>
                  <a:cubicBezTo>
                    <a:pt x="1634" y="798"/>
                    <a:pt x="1740" y="523"/>
                    <a:pt x="1956" y="354"/>
                  </a:cubicBezTo>
                  <a:close/>
                  <a:moveTo>
                    <a:pt x="1142" y="0"/>
                  </a:moveTo>
                  <a:cubicBezTo>
                    <a:pt x="1025" y="0"/>
                    <a:pt x="911" y="13"/>
                    <a:pt x="805" y="41"/>
                  </a:cubicBezTo>
                  <a:cubicBezTo>
                    <a:pt x="356" y="151"/>
                    <a:pt x="93" y="498"/>
                    <a:pt x="55" y="1010"/>
                  </a:cubicBezTo>
                  <a:cubicBezTo>
                    <a:pt x="0" y="1789"/>
                    <a:pt x="453" y="2622"/>
                    <a:pt x="902" y="3139"/>
                  </a:cubicBezTo>
                  <a:cubicBezTo>
                    <a:pt x="914" y="3155"/>
                    <a:pt x="937" y="3167"/>
                    <a:pt x="957" y="3168"/>
                  </a:cubicBezTo>
                  <a:lnTo>
                    <a:pt x="957" y="3168"/>
                  </a:lnTo>
                  <a:cubicBezTo>
                    <a:pt x="1022" y="3165"/>
                    <a:pt x="1057" y="3087"/>
                    <a:pt x="1016" y="3037"/>
                  </a:cubicBezTo>
                  <a:cubicBezTo>
                    <a:pt x="589" y="2542"/>
                    <a:pt x="153" y="1755"/>
                    <a:pt x="208" y="1027"/>
                  </a:cubicBezTo>
                  <a:cubicBezTo>
                    <a:pt x="242" y="578"/>
                    <a:pt x="457" y="290"/>
                    <a:pt x="838" y="197"/>
                  </a:cubicBezTo>
                  <a:cubicBezTo>
                    <a:pt x="931" y="175"/>
                    <a:pt x="1032" y="164"/>
                    <a:pt x="1136" y="164"/>
                  </a:cubicBezTo>
                  <a:cubicBezTo>
                    <a:pt x="1344" y="164"/>
                    <a:pt x="1568" y="207"/>
                    <a:pt x="1782" y="286"/>
                  </a:cubicBezTo>
                  <a:cubicBezTo>
                    <a:pt x="1562" y="498"/>
                    <a:pt x="1461" y="802"/>
                    <a:pt x="1520" y="1103"/>
                  </a:cubicBezTo>
                  <a:cubicBezTo>
                    <a:pt x="1596" y="1488"/>
                    <a:pt x="1952" y="1806"/>
                    <a:pt x="2354" y="1861"/>
                  </a:cubicBezTo>
                  <a:cubicBezTo>
                    <a:pt x="2384" y="1864"/>
                    <a:pt x="2422" y="1867"/>
                    <a:pt x="2464" y="1867"/>
                  </a:cubicBezTo>
                  <a:cubicBezTo>
                    <a:pt x="2584" y="1867"/>
                    <a:pt x="2737" y="1842"/>
                    <a:pt x="2853" y="1729"/>
                  </a:cubicBezTo>
                  <a:cubicBezTo>
                    <a:pt x="3077" y="1513"/>
                    <a:pt x="3010" y="1149"/>
                    <a:pt x="2840" y="883"/>
                  </a:cubicBezTo>
                  <a:cubicBezTo>
                    <a:pt x="2658" y="620"/>
                    <a:pt x="2417" y="409"/>
                    <a:pt x="2134" y="265"/>
                  </a:cubicBezTo>
                  <a:cubicBezTo>
                    <a:pt x="2202" y="244"/>
                    <a:pt x="2272" y="235"/>
                    <a:pt x="2343" y="235"/>
                  </a:cubicBezTo>
                  <a:cubicBezTo>
                    <a:pt x="2588" y="235"/>
                    <a:pt x="2838" y="342"/>
                    <a:pt x="3022" y="434"/>
                  </a:cubicBezTo>
                  <a:cubicBezTo>
                    <a:pt x="3115" y="481"/>
                    <a:pt x="3204" y="532"/>
                    <a:pt x="3285" y="595"/>
                  </a:cubicBezTo>
                  <a:cubicBezTo>
                    <a:pt x="3221" y="608"/>
                    <a:pt x="3162" y="633"/>
                    <a:pt x="3107" y="671"/>
                  </a:cubicBezTo>
                  <a:cubicBezTo>
                    <a:pt x="2984" y="773"/>
                    <a:pt x="2933" y="934"/>
                    <a:pt x="2967" y="1086"/>
                  </a:cubicBezTo>
                  <a:cubicBezTo>
                    <a:pt x="2989" y="1213"/>
                    <a:pt x="3082" y="1315"/>
                    <a:pt x="3209" y="1344"/>
                  </a:cubicBezTo>
                  <a:cubicBezTo>
                    <a:pt x="3231" y="1349"/>
                    <a:pt x="3253" y="1351"/>
                    <a:pt x="3275" y="1351"/>
                  </a:cubicBezTo>
                  <a:cubicBezTo>
                    <a:pt x="3368" y="1351"/>
                    <a:pt x="3460" y="1309"/>
                    <a:pt x="3522" y="1234"/>
                  </a:cubicBezTo>
                  <a:cubicBezTo>
                    <a:pt x="3623" y="1120"/>
                    <a:pt x="3661" y="959"/>
                    <a:pt x="3628" y="811"/>
                  </a:cubicBezTo>
                  <a:lnTo>
                    <a:pt x="3628" y="811"/>
                  </a:lnTo>
                  <a:cubicBezTo>
                    <a:pt x="3661" y="828"/>
                    <a:pt x="3691" y="849"/>
                    <a:pt x="3716" y="874"/>
                  </a:cubicBezTo>
                  <a:cubicBezTo>
                    <a:pt x="3877" y="1014"/>
                    <a:pt x="3962" y="1230"/>
                    <a:pt x="4034" y="1416"/>
                  </a:cubicBezTo>
                  <a:cubicBezTo>
                    <a:pt x="4049" y="1453"/>
                    <a:pt x="4079" y="1469"/>
                    <a:pt x="4109" y="1469"/>
                  </a:cubicBezTo>
                  <a:cubicBezTo>
                    <a:pt x="4159" y="1469"/>
                    <a:pt x="4209" y="1423"/>
                    <a:pt x="4182" y="1361"/>
                  </a:cubicBezTo>
                  <a:cubicBezTo>
                    <a:pt x="4102" y="1154"/>
                    <a:pt x="4009" y="921"/>
                    <a:pt x="3827" y="756"/>
                  </a:cubicBezTo>
                  <a:cubicBezTo>
                    <a:pt x="3738" y="675"/>
                    <a:pt x="3636" y="625"/>
                    <a:pt x="3522" y="595"/>
                  </a:cubicBezTo>
                  <a:cubicBezTo>
                    <a:pt x="3412" y="460"/>
                    <a:pt x="3251" y="366"/>
                    <a:pt x="3099" y="290"/>
                  </a:cubicBezTo>
                  <a:cubicBezTo>
                    <a:pt x="2898" y="190"/>
                    <a:pt x="2627" y="73"/>
                    <a:pt x="2348" y="73"/>
                  </a:cubicBezTo>
                  <a:cubicBezTo>
                    <a:pt x="2251" y="73"/>
                    <a:pt x="2153" y="87"/>
                    <a:pt x="2057" y="121"/>
                  </a:cubicBezTo>
                  <a:cubicBezTo>
                    <a:pt x="2019" y="134"/>
                    <a:pt x="1981" y="151"/>
                    <a:pt x="1943" y="172"/>
                  </a:cubicBezTo>
                  <a:cubicBezTo>
                    <a:pt x="1683" y="64"/>
                    <a:pt x="1403" y="0"/>
                    <a:pt x="1142" y="0"/>
                  </a:cubicBezTo>
                  <a:close/>
                  <a:moveTo>
                    <a:pt x="957" y="3168"/>
                  </a:moveTo>
                  <a:cubicBezTo>
                    <a:pt x="956" y="3168"/>
                    <a:pt x="954" y="3168"/>
                    <a:pt x="953" y="3168"/>
                  </a:cubicBezTo>
                  <a:lnTo>
                    <a:pt x="961" y="3168"/>
                  </a:lnTo>
                  <a:cubicBezTo>
                    <a:pt x="960" y="3168"/>
                    <a:pt x="959" y="3168"/>
                    <a:pt x="957" y="3168"/>
                  </a:cubicBezTo>
                  <a:close/>
                </a:path>
              </a:pathLst>
            </a:custGeom>
            <a:solidFill>
              <a:srgbClr val="C5594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1"/>
            <p:cNvSpPr/>
            <p:nvPr/>
          </p:nvSpPr>
          <p:spPr>
            <a:xfrm>
              <a:off x="4492284" y="4921289"/>
              <a:ext cx="231247" cy="459757"/>
            </a:xfrm>
            <a:custGeom>
              <a:rect b="b" l="l" r="r" t="t"/>
              <a:pathLst>
                <a:path extrusionOk="0" h="10251" w="5156">
                  <a:moveTo>
                    <a:pt x="338" y="0"/>
                  </a:moveTo>
                  <a:cubicBezTo>
                    <a:pt x="259" y="0"/>
                    <a:pt x="182" y="5"/>
                    <a:pt x="106" y="16"/>
                  </a:cubicBezTo>
                  <a:cubicBezTo>
                    <a:pt x="0" y="29"/>
                    <a:pt x="2091" y="7850"/>
                    <a:pt x="4174" y="10250"/>
                  </a:cubicBezTo>
                  <a:lnTo>
                    <a:pt x="4415" y="9569"/>
                  </a:lnTo>
                  <a:lnTo>
                    <a:pt x="4902" y="10191"/>
                  </a:lnTo>
                  <a:cubicBezTo>
                    <a:pt x="4902" y="10191"/>
                    <a:pt x="4144" y="6153"/>
                    <a:pt x="5151" y="3063"/>
                  </a:cubicBezTo>
                  <a:cubicBezTo>
                    <a:pt x="5155" y="3063"/>
                    <a:pt x="2272" y="0"/>
                    <a:pt x="338" y="0"/>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1"/>
            <p:cNvSpPr/>
            <p:nvPr/>
          </p:nvSpPr>
          <p:spPr>
            <a:xfrm>
              <a:off x="5004616" y="4878950"/>
              <a:ext cx="231067" cy="459757"/>
            </a:xfrm>
            <a:custGeom>
              <a:rect b="b" l="l" r="r" t="t"/>
              <a:pathLst>
                <a:path extrusionOk="0" h="10251" w="5152">
                  <a:moveTo>
                    <a:pt x="338" y="0"/>
                  </a:moveTo>
                  <a:cubicBezTo>
                    <a:pt x="259" y="0"/>
                    <a:pt x="182" y="6"/>
                    <a:pt x="107" y="16"/>
                  </a:cubicBezTo>
                  <a:cubicBezTo>
                    <a:pt x="1" y="33"/>
                    <a:pt x="2092" y="7855"/>
                    <a:pt x="4174" y="10250"/>
                  </a:cubicBezTo>
                  <a:lnTo>
                    <a:pt x="4415" y="9569"/>
                  </a:lnTo>
                  <a:lnTo>
                    <a:pt x="4902" y="10195"/>
                  </a:lnTo>
                  <a:cubicBezTo>
                    <a:pt x="4902" y="10195"/>
                    <a:pt x="4149" y="6153"/>
                    <a:pt x="5152" y="3068"/>
                  </a:cubicBezTo>
                  <a:cubicBezTo>
                    <a:pt x="5152" y="3068"/>
                    <a:pt x="2268" y="0"/>
                    <a:pt x="338" y="0"/>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1"/>
            <p:cNvSpPr/>
            <p:nvPr/>
          </p:nvSpPr>
          <p:spPr>
            <a:xfrm>
              <a:off x="4653434" y="5329568"/>
              <a:ext cx="58709" cy="51488"/>
            </a:xfrm>
            <a:custGeom>
              <a:rect b="b" l="l" r="r" t="t"/>
              <a:pathLst>
                <a:path extrusionOk="0" h="1148" w="1309">
                  <a:moveTo>
                    <a:pt x="1161" y="0"/>
                  </a:moveTo>
                  <a:cubicBezTo>
                    <a:pt x="788" y="157"/>
                    <a:pt x="399" y="275"/>
                    <a:pt x="1" y="343"/>
                  </a:cubicBezTo>
                  <a:cubicBezTo>
                    <a:pt x="174" y="627"/>
                    <a:pt x="369" y="893"/>
                    <a:pt x="585" y="1147"/>
                  </a:cubicBezTo>
                  <a:lnTo>
                    <a:pt x="822" y="466"/>
                  </a:lnTo>
                  <a:lnTo>
                    <a:pt x="1309" y="1088"/>
                  </a:lnTo>
                  <a:cubicBezTo>
                    <a:pt x="1309" y="1088"/>
                    <a:pt x="1232" y="669"/>
                    <a:pt x="1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1"/>
            <p:cNvSpPr/>
            <p:nvPr/>
          </p:nvSpPr>
          <p:spPr>
            <a:xfrm>
              <a:off x="5169219" y="5297859"/>
              <a:ext cx="55300" cy="40858"/>
            </a:xfrm>
            <a:custGeom>
              <a:rect b="b" l="l" r="r" t="t"/>
              <a:pathLst>
                <a:path extrusionOk="0" h="911" w="1233">
                  <a:moveTo>
                    <a:pt x="1105" y="0"/>
                  </a:moveTo>
                  <a:cubicBezTo>
                    <a:pt x="745" y="106"/>
                    <a:pt x="373" y="182"/>
                    <a:pt x="1" y="229"/>
                  </a:cubicBezTo>
                  <a:cubicBezTo>
                    <a:pt x="153" y="466"/>
                    <a:pt x="322" y="695"/>
                    <a:pt x="504" y="910"/>
                  </a:cubicBezTo>
                  <a:lnTo>
                    <a:pt x="745" y="229"/>
                  </a:lnTo>
                  <a:lnTo>
                    <a:pt x="1232" y="855"/>
                  </a:lnTo>
                  <a:cubicBezTo>
                    <a:pt x="1232" y="855"/>
                    <a:pt x="1169" y="534"/>
                    <a:pt x="1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1"/>
            <p:cNvSpPr/>
            <p:nvPr/>
          </p:nvSpPr>
          <p:spPr>
            <a:xfrm>
              <a:off x="4408189" y="4548442"/>
              <a:ext cx="1027379" cy="835062"/>
            </a:xfrm>
            <a:custGeom>
              <a:rect b="b" l="l" r="r" t="t"/>
              <a:pathLst>
                <a:path extrusionOk="0" h="18619" w="22907">
                  <a:moveTo>
                    <a:pt x="16463" y="0"/>
                  </a:moveTo>
                  <a:cubicBezTo>
                    <a:pt x="16047" y="0"/>
                    <a:pt x="15630" y="33"/>
                    <a:pt x="15221" y="93"/>
                  </a:cubicBezTo>
                  <a:cubicBezTo>
                    <a:pt x="14040" y="262"/>
                    <a:pt x="12960" y="685"/>
                    <a:pt x="11834" y="1058"/>
                  </a:cubicBezTo>
                  <a:cubicBezTo>
                    <a:pt x="11500" y="1159"/>
                    <a:pt x="11153" y="1214"/>
                    <a:pt x="10806" y="1214"/>
                  </a:cubicBezTo>
                  <a:cubicBezTo>
                    <a:pt x="10731" y="1216"/>
                    <a:pt x="10655" y="1216"/>
                    <a:pt x="10580" y="1216"/>
                  </a:cubicBezTo>
                  <a:cubicBezTo>
                    <a:pt x="10467" y="1216"/>
                    <a:pt x="10353" y="1215"/>
                    <a:pt x="10238" y="1215"/>
                  </a:cubicBezTo>
                  <a:cubicBezTo>
                    <a:pt x="10045" y="1215"/>
                    <a:pt x="9847" y="1218"/>
                    <a:pt x="9638" y="1235"/>
                  </a:cubicBezTo>
                  <a:cubicBezTo>
                    <a:pt x="8448" y="1328"/>
                    <a:pt x="7251" y="1536"/>
                    <a:pt x="6087" y="1803"/>
                  </a:cubicBezTo>
                  <a:cubicBezTo>
                    <a:pt x="4136" y="2243"/>
                    <a:pt x="322" y="1938"/>
                    <a:pt x="187" y="4456"/>
                  </a:cubicBezTo>
                  <a:cubicBezTo>
                    <a:pt x="0" y="7999"/>
                    <a:pt x="3094" y="11804"/>
                    <a:pt x="6324" y="13387"/>
                  </a:cubicBezTo>
                  <a:cubicBezTo>
                    <a:pt x="7073" y="15943"/>
                    <a:pt x="7001" y="18618"/>
                    <a:pt x="7001" y="18618"/>
                  </a:cubicBezTo>
                  <a:lnTo>
                    <a:pt x="7382" y="17924"/>
                  </a:lnTo>
                  <a:lnTo>
                    <a:pt x="7725" y="18559"/>
                  </a:lnTo>
                  <a:cubicBezTo>
                    <a:pt x="8296" y="17649"/>
                    <a:pt x="8766" y="16125"/>
                    <a:pt x="9143" y="14508"/>
                  </a:cubicBezTo>
                  <a:cubicBezTo>
                    <a:pt x="9845" y="14729"/>
                    <a:pt x="10565" y="14906"/>
                    <a:pt x="11297" y="15042"/>
                  </a:cubicBezTo>
                  <a:cubicBezTo>
                    <a:pt x="12551" y="15269"/>
                    <a:pt x="13928" y="15458"/>
                    <a:pt x="15260" y="15458"/>
                  </a:cubicBezTo>
                  <a:cubicBezTo>
                    <a:pt x="15765" y="15458"/>
                    <a:pt x="16265" y="15431"/>
                    <a:pt x="16748" y="15368"/>
                  </a:cubicBezTo>
                  <a:cubicBezTo>
                    <a:pt x="17654" y="15249"/>
                    <a:pt x="18674" y="15114"/>
                    <a:pt x="19601" y="14792"/>
                  </a:cubicBezTo>
                  <a:cubicBezTo>
                    <a:pt x="19796" y="15948"/>
                    <a:pt x="19889" y="17116"/>
                    <a:pt x="19881" y="18288"/>
                  </a:cubicBezTo>
                  <a:lnTo>
                    <a:pt x="20261" y="17598"/>
                  </a:lnTo>
                  <a:lnTo>
                    <a:pt x="20604" y="18233"/>
                  </a:lnTo>
                  <a:cubicBezTo>
                    <a:pt x="22907" y="14640"/>
                    <a:pt x="22873" y="7195"/>
                    <a:pt x="22767" y="7195"/>
                  </a:cubicBezTo>
                  <a:cubicBezTo>
                    <a:pt x="22737" y="6365"/>
                    <a:pt x="22615" y="5540"/>
                    <a:pt x="22407" y="4736"/>
                  </a:cubicBezTo>
                  <a:cubicBezTo>
                    <a:pt x="21984" y="3178"/>
                    <a:pt x="21091" y="1688"/>
                    <a:pt x="19720" y="842"/>
                  </a:cubicBezTo>
                  <a:cubicBezTo>
                    <a:pt x="18748" y="246"/>
                    <a:pt x="17608" y="0"/>
                    <a:pt x="16463" y="0"/>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1"/>
            <p:cNvSpPr/>
            <p:nvPr/>
          </p:nvSpPr>
          <p:spPr>
            <a:xfrm>
              <a:off x="4721024" y="5332035"/>
              <a:ext cx="51891" cy="51488"/>
            </a:xfrm>
            <a:custGeom>
              <a:rect b="b" l="l" r="r" t="t"/>
              <a:pathLst>
                <a:path extrusionOk="0" h="1148" w="1157">
                  <a:moveTo>
                    <a:pt x="1" y="0"/>
                  </a:moveTo>
                  <a:lnTo>
                    <a:pt x="1" y="0"/>
                  </a:lnTo>
                  <a:cubicBezTo>
                    <a:pt x="34" y="703"/>
                    <a:pt x="26" y="1147"/>
                    <a:pt x="26" y="1147"/>
                  </a:cubicBezTo>
                  <a:lnTo>
                    <a:pt x="407" y="453"/>
                  </a:lnTo>
                  <a:lnTo>
                    <a:pt x="750" y="1088"/>
                  </a:lnTo>
                  <a:cubicBezTo>
                    <a:pt x="902" y="838"/>
                    <a:pt x="1038" y="572"/>
                    <a:pt x="1156" y="301"/>
                  </a:cubicBezTo>
                  <a:cubicBezTo>
                    <a:pt x="762" y="229"/>
                    <a:pt x="377" y="127"/>
                    <a:pt x="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1"/>
            <p:cNvSpPr/>
            <p:nvPr/>
          </p:nvSpPr>
          <p:spPr>
            <a:xfrm>
              <a:off x="5299242" y="5308309"/>
              <a:ext cx="63059" cy="60413"/>
            </a:xfrm>
            <a:custGeom>
              <a:rect b="b" l="l" r="r" t="t"/>
              <a:pathLst>
                <a:path extrusionOk="0" h="1347" w="1406">
                  <a:moveTo>
                    <a:pt x="1406" y="0"/>
                  </a:moveTo>
                  <a:lnTo>
                    <a:pt x="1406" y="0"/>
                  </a:lnTo>
                  <a:cubicBezTo>
                    <a:pt x="932" y="148"/>
                    <a:pt x="471" y="313"/>
                    <a:pt x="1" y="453"/>
                  </a:cubicBezTo>
                  <a:cubicBezTo>
                    <a:pt x="22" y="1008"/>
                    <a:pt x="14" y="1346"/>
                    <a:pt x="14" y="1346"/>
                  </a:cubicBezTo>
                  <a:lnTo>
                    <a:pt x="394" y="656"/>
                  </a:lnTo>
                  <a:lnTo>
                    <a:pt x="737" y="1291"/>
                  </a:lnTo>
                  <a:cubicBezTo>
                    <a:pt x="995" y="881"/>
                    <a:pt x="1220" y="449"/>
                    <a:pt x="14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1"/>
            <p:cNvSpPr/>
            <p:nvPr/>
          </p:nvSpPr>
          <p:spPr>
            <a:xfrm>
              <a:off x="4264666" y="4456722"/>
              <a:ext cx="239992" cy="213755"/>
            </a:xfrm>
            <a:custGeom>
              <a:rect b="b" l="l" r="r" t="t"/>
              <a:pathLst>
                <a:path extrusionOk="0" h="4766" w="5351">
                  <a:moveTo>
                    <a:pt x="2671" y="29"/>
                  </a:moveTo>
                  <a:cubicBezTo>
                    <a:pt x="2666" y="29"/>
                    <a:pt x="2660" y="30"/>
                    <a:pt x="2654" y="30"/>
                  </a:cubicBezTo>
                  <a:cubicBezTo>
                    <a:pt x="2197" y="47"/>
                    <a:pt x="288" y="0"/>
                    <a:pt x="1" y="241"/>
                  </a:cubicBezTo>
                  <a:cubicBezTo>
                    <a:pt x="1" y="241"/>
                    <a:pt x="77" y="669"/>
                    <a:pt x="521" y="1338"/>
                  </a:cubicBezTo>
                  <a:cubicBezTo>
                    <a:pt x="906" y="1909"/>
                    <a:pt x="1165" y="4190"/>
                    <a:pt x="2989" y="4707"/>
                  </a:cubicBezTo>
                  <a:cubicBezTo>
                    <a:pt x="3132" y="4747"/>
                    <a:pt x="3278" y="4766"/>
                    <a:pt x="3422" y="4766"/>
                  </a:cubicBezTo>
                  <a:cubicBezTo>
                    <a:pt x="3965" y="4766"/>
                    <a:pt x="4483" y="4492"/>
                    <a:pt x="4788" y="4017"/>
                  </a:cubicBezTo>
                  <a:cubicBezTo>
                    <a:pt x="5012" y="3661"/>
                    <a:pt x="5202" y="3280"/>
                    <a:pt x="5350" y="2882"/>
                  </a:cubicBezTo>
                  <a:lnTo>
                    <a:pt x="4132" y="703"/>
                  </a:lnTo>
                  <a:cubicBezTo>
                    <a:pt x="4132" y="703"/>
                    <a:pt x="3136" y="29"/>
                    <a:pt x="2671" y="29"/>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1"/>
            <p:cNvSpPr/>
            <p:nvPr/>
          </p:nvSpPr>
          <p:spPr>
            <a:xfrm>
              <a:off x="4889215" y="4398415"/>
              <a:ext cx="218733" cy="228062"/>
            </a:xfrm>
            <a:custGeom>
              <a:rect b="b" l="l" r="r" t="t"/>
              <a:pathLst>
                <a:path extrusionOk="0" h="5085" w="4877">
                  <a:moveTo>
                    <a:pt x="4477" y="1"/>
                  </a:moveTo>
                  <a:cubicBezTo>
                    <a:pt x="3806" y="1"/>
                    <a:pt x="2577" y="221"/>
                    <a:pt x="2223" y="267"/>
                  </a:cubicBezTo>
                  <a:cubicBezTo>
                    <a:pt x="1766" y="327"/>
                    <a:pt x="868" y="1160"/>
                    <a:pt x="868" y="1160"/>
                  </a:cubicBezTo>
                  <a:lnTo>
                    <a:pt x="1" y="3505"/>
                  </a:lnTo>
                  <a:cubicBezTo>
                    <a:pt x="212" y="3874"/>
                    <a:pt x="458" y="4221"/>
                    <a:pt x="737" y="4538"/>
                  </a:cubicBezTo>
                  <a:cubicBezTo>
                    <a:pt x="1054" y="4894"/>
                    <a:pt x="1498" y="5084"/>
                    <a:pt x="1952" y="5084"/>
                  </a:cubicBezTo>
                  <a:cubicBezTo>
                    <a:pt x="2178" y="5084"/>
                    <a:pt x="2405" y="5037"/>
                    <a:pt x="2621" y="4940"/>
                  </a:cubicBezTo>
                  <a:cubicBezTo>
                    <a:pt x="4339" y="4140"/>
                    <a:pt x="4237" y="1850"/>
                    <a:pt x="4529" y="1224"/>
                  </a:cubicBezTo>
                  <a:cubicBezTo>
                    <a:pt x="4864" y="500"/>
                    <a:pt x="4876" y="60"/>
                    <a:pt x="4876" y="60"/>
                  </a:cubicBezTo>
                  <a:cubicBezTo>
                    <a:pt x="4807" y="18"/>
                    <a:pt x="4663" y="1"/>
                    <a:pt x="4477" y="1"/>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1"/>
            <p:cNvSpPr/>
            <p:nvPr/>
          </p:nvSpPr>
          <p:spPr>
            <a:xfrm>
              <a:off x="4264666" y="4391508"/>
              <a:ext cx="843270" cy="546722"/>
            </a:xfrm>
            <a:custGeom>
              <a:rect b="b" l="l" r="r" t="t"/>
              <a:pathLst>
                <a:path extrusionOk="0" h="12190" w="18802">
                  <a:moveTo>
                    <a:pt x="17763" y="0"/>
                  </a:moveTo>
                  <a:cubicBezTo>
                    <a:pt x="17666" y="0"/>
                    <a:pt x="17561" y="3"/>
                    <a:pt x="17447" y="11"/>
                  </a:cubicBezTo>
                  <a:cubicBezTo>
                    <a:pt x="16126" y="108"/>
                    <a:pt x="14882" y="688"/>
                    <a:pt x="13959" y="1640"/>
                  </a:cubicBezTo>
                  <a:cubicBezTo>
                    <a:pt x="13883" y="1721"/>
                    <a:pt x="13807" y="1801"/>
                    <a:pt x="13727" y="1882"/>
                  </a:cubicBezTo>
                  <a:cubicBezTo>
                    <a:pt x="12742" y="1462"/>
                    <a:pt x="11622" y="1238"/>
                    <a:pt x="10431" y="1238"/>
                  </a:cubicBezTo>
                  <a:cubicBezTo>
                    <a:pt x="10398" y="1238"/>
                    <a:pt x="10365" y="1238"/>
                    <a:pt x="10332" y="1238"/>
                  </a:cubicBezTo>
                  <a:cubicBezTo>
                    <a:pt x="8495" y="1259"/>
                    <a:pt x="6832" y="1810"/>
                    <a:pt x="5592" y="2792"/>
                  </a:cubicBezTo>
                  <a:cubicBezTo>
                    <a:pt x="5389" y="2639"/>
                    <a:pt x="5190" y="2487"/>
                    <a:pt x="5003" y="2347"/>
                  </a:cubicBezTo>
                  <a:cubicBezTo>
                    <a:pt x="4065" y="1644"/>
                    <a:pt x="2928" y="1265"/>
                    <a:pt x="1765" y="1265"/>
                  </a:cubicBezTo>
                  <a:cubicBezTo>
                    <a:pt x="1612" y="1265"/>
                    <a:pt x="1458" y="1272"/>
                    <a:pt x="1304" y="1285"/>
                  </a:cubicBezTo>
                  <a:cubicBezTo>
                    <a:pt x="280" y="1378"/>
                    <a:pt x="1" y="1695"/>
                    <a:pt x="1" y="1695"/>
                  </a:cubicBezTo>
                  <a:cubicBezTo>
                    <a:pt x="140" y="1614"/>
                    <a:pt x="436" y="1579"/>
                    <a:pt x="798" y="1579"/>
                  </a:cubicBezTo>
                  <a:cubicBezTo>
                    <a:pt x="1674" y="1579"/>
                    <a:pt x="2938" y="1782"/>
                    <a:pt x="3319" y="2013"/>
                  </a:cubicBezTo>
                  <a:cubicBezTo>
                    <a:pt x="3814" y="2313"/>
                    <a:pt x="3954" y="2453"/>
                    <a:pt x="4212" y="2889"/>
                  </a:cubicBezTo>
                  <a:cubicBezTo>
                    <a:pt x="4377" y="3177"/>
                    <a:pt x="4500" y="3486"/>
                    <a:pt x="4580" y="3812"/>
                  </a:cubicBezTo>
                  <a:cubicBezTo>
                    <a:pt x="3806" y="4815"/>
                    <a:pt x="3357" y="6085"/>
                    <a:pt x="3374" y="7570"/>
                  </a:cubicBezTo>
                  <a:cubicBezTo>
                    <a:pt x="3415" y="11350"/>
                    <a:pt x="6208" y="12190"/>
                    <a:pt x="9933" y="12190"/>
                  </a:cubicBezTo>
                  <a:cubicBezTo>
                    <a:pt x="10037" y="12190"/>
                    <a:pt x="10142" y="12189"/>
                    <a:pt x="10248" y="12188"/>
                  </a:cubicBezTo>
                  <a:cubicBezTo>
                    <a:pt x="14129" y="12141"/>
                    <a:pt x="17481" y="11290"/>
                    <a:pt x="17434" y="7409"/>
                  </a:cubicBezTo>
                  <a:cubicBezTo>
                    <a:pt x="17409" y="5175"/>
                    <a:pt x="16347" y="3460"/>
                    <a:pt x="14713" y="2406"/>
                  </a:cubicBezTo>
                  <a:cubicBezTo>
                    <a:pt x="14747" y="2288"/>
                    <a:pt x="14785" y="2169"/>
                    <a:pt x="14827" y="2055"/>
                  </a:cubicBezTo>
                  <a:cubicBezTo>
                    <a:pt x="15013" y="1585"/>
                    <a:pt x="15128" y="1425"/>
                    <a:pt x="15572" y="1048"/>
                  </a:cubicBezTo>
                  <a:cubicBezTo>
                    <a:pt x="15987" y="695"/>
                    <a:pt x="17725" y="176"/>
                    <a:pt x="18515" y="176"/>
                  </a:cubicBezTo>
                  <a:cubicBezTo>
                    <a:pt x="18635" y="176"/>
                    <a:pt x="18733" y="188"/>
                    <a:pt x="18801" y="214"/>
                  </a:cubicBezTo>
                  <a:cubicBezTo>
                    <a:pt x="18801" y="214"/>
                    <a:pt x="18541" y="0"/>
                    <a:pt x="17763" y="0"/>
                  </a:cubicBezTo>
                  <a:close/>
                </a:path>
              </a:pathLst>
            </a:custGeom>
            <a:solidFill>
              <a:srgbClr val="E7B5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1"/>
            <p:cNvSpPr/>
            <p:nvPr/>
          </p:nvSpPr>
          <p:spPr>
            <a:xfrm>
              <a:off x="4550635" y="4531623"/>
              <a:ext cx="265422" cy="164689"/>
            </a:xfrm>
            <a:custGeom>
              <a:rect b="b" l="l" r="r" t="t"/>
              <a:pathLst>
                <a:path extrusionOk="0" h="3672" w="5918">
                  <a:moveTo>
                    <a:pt x="2876" y="1"/>
                  </a:moveTo>
                  <a:cubicBezTo>
                    <a:pt x="2553" y="1"/>
                    <a:pt x="2229" y="83"/>
                    <a:pt x="1929" y="269"/>
                  </a:cubicBezTo>
                  <a:cubicBezTo>
                    <a:pt x="1150" y="743"/>
                    <a:pt x="625" y="1653"/>
                    <a:pt x="295" y="2482"/>
                  </a:cubicBezTo>
                  <a:cubicBezTo>
                    <a:pt x="1" y="3233"/>
                    <a:pt x="479" y="3671"/>
                    <a:pt x="1106" y="3671"/>
                  </a:cubicBezTo>
                  <a:cubicBezTo>
                    <a:pt x="1282" y="3671"/>
                    <a:pt x="1469" y="3637"/>
                    <a:pt x="1654" y="3566"/>
                  </a:cubicBezTo>
                  <a:cubicBezTo>
                    <a:pt x="2368" y="3286"/>
                    <a:pt x="2808" y="3265"/>
                    <a:pt x="2926" y="3265"/>
                  </a:cubicBezTo>
                  <a:cubicBezTo>
                    <a:pt x="2947" y="3265"/>
                    <a:pt x="2957" y="3265"/>
                    <a:pt x="2957" y="3265"/>
                  </a:cubicBezTo>
                  <a:cubicBezTo>
                    <a:pt x="2957" y="3265"/>
                    <a:pt x="2978" y="3263"/>
                    <a:pt x="3020" y="3263"/>
                  </a:cubicBezTo>
                  <a:cubicBezTo>
                    <a:pt x="3172" y="3263"/>
                    <a:pt x="3598" y="3289"/>
                    <a:pt x="4269" y="3532"/>
                  </a:cubicBezTo>
                  <a:cubicBezTo>
                    <a:pt x="4445" y="3596"/>
                    <a:pt x="4622" y="3626"/>
                    <a:pt x="4789" y="3626"/>
                  </a:cubicBezTo>
                  <a:cubicBezTo>
                    <a:pt x="5429" y="3626"/>
                    <a:pt x="5917" y="3175"/>
                    <a:pt x="5598" y="2423"/>
                  </a:cubicBezTo>
                  <a:cubicBezTo>
                    <a:pt x="5353" y="1822"/>
                    <a:pt x="5006" y="1268"/>
                    <a:pt x="4570" y="789"/>
                  </a:cubicBezTo>
                  <a:cubicBezTo>
                    <a:pt x="4131" y="314"/>
                    <a:pt x="3505" y="1"/>
                    <a:pt x="2876" y="1"/>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1"/>
            <p:cNvSpPr/>
            <p:nvPr/>
          </p:nvSpPr>
          <p:spPr>
            <a:xfrm>
              <a:off x="4603918" y="4608228"/>
              <a:ext cx="45792" cy="43011"/>
            </a:xfrm>
            <a:custGeom>
              <a:rect b="b" l="l" r="r" t="t"/>
              <a:pathLst>
                <a:path extrusionOk="0" h="959" w="1021">
                  <a:moveTo>
                    <a:pt x="784" y="1"/>
                  </a:moveTo>
                  <a:cubicBezTo>
                    <a:pt x="547" y="1"/>
                    <a:pt x="197" y="489"/>
                    <a:pt x="97" y="635"/>
                  </a:cubicBezTo>
                  <a:cubicBezTo>
                    <a:pt x="47" y="702"/>
                    <a:pt x="0" y="787"/>
                    <a:pt x="34" y="867"/>
                  </a:cubicBezTo>
                  <a:cubicBezTo>
                    <a:pt x="64" y="936"/>
                    <a:pt x="139" y="958"/>
                    <a:pt x="218" y="958"/>
                  </a:cubicBezTo>
                  <a:cubicBezTo>
                    <a:pt x="252" y="958"/>
                    <a:pt x="286" y="954"/>
                    <a:pt x="318" y="948"/>
                  </a:cubicBezTo>
                  <a:cubicBezTo>
                    <a:pt x="491" y="922"/>
                    <a:pt x="656" y="855"/>
                    <a:pt x="796" y="745"/>
                  </a:cubicBezTo>
                  <a:cubicBezTo>
                    <a:pt x="931" y="635"/>
                    <a:pt x="1020" y="457"/>
                    <a:pt x="991" y="283"/>
                  </a:cubicBezTo>
                  <a:cubicBezTo>
                    <a:pt x="954" y="78"/>
                    <a:pt x="878" y="1"/>
                    <a:pt x="784"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1"/>
            <p:cNvSpPr/>
            <p:nvPr/>
          </p:nvSpPr>
          <p:spPr>
            <a:xfrm>
              <a:off x="4711336" y="4607242"/>
              <a:ext cx="46196" cy="42338"/>
            </a:xfrm>
            <a:custGeom>
              <a:rect b="b" l="l" r="r" t="t"/>
              <a:pathLst>
                <a:path extrusionOk="0" h="944" w="1030">
                  <a:moveTo>
                    <a:pt x="230" y="1"/>
                  </a:moveTo>
                  <a:cubicBezTo>
                    <a:pt x="134" y="1"/>
                    <a:pt x="58" y="79"/>
                    <a:pt x="26" y="288"/>
                  </a:cubicBezTo>
                  <a:cubicBezTo>
                    <a:pt x="1" y="462"/>
                    <a:pt x="94" y="635"/>
                    <a:pt x="229" y="745"/>
                  </a:cubicBezTo>
                  <a:cubicBezTo>
                    <a:pt x="373" y="851"/>
                    <a:pt x="538" y="915"/>
                    <a:pt x="716" y="936"/>
                  </a:cubicBezTo>
                  <a:cubicBezTo>
                    <a:pt x="745" y="940"/>
                    <a:pt x="775" y="944"/>
                    <a:pt x="805" y="944"/>
                  </a:cubicBezTo>
                  <a:cubicBezTo>
                    <a:pt x="888" y="944"/>
                    <a:pt x="968" y="921"/>
                    <a:pt x="995" y="847"/>
                  </a:cubicBezTo>
                  <a:cubicBezTo>
                    <a:pt x="1029" y="771"/>
                    <a:pt x="978" y="686"/>
                    <a:pt x="928" y="618"/>
                  </a:cubicBezTo>
                  <a:cubicBezTo>
                    <a:pt x="825" y="477"/>
                    <a:pt x="467" y="1"/>
                    <a:pt x="230" y="1"/>
                  </a:cubicBezTo>
                  <a:close/>
                </a:path>
              </a:pathLst>
            </a:custGeom>
            <a:solidFill>
              <a:srgbClr val="000000">
                <a:alpha val="209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1"/>
            <p:cNvSpPr/>
            <p:nvPr/>
          </p:nvSpPr>
          <p:spPr>
            <a:xfrm>
              <a:off x="4792965" y="4594908"/>
              <a:ext cx="138586" cy="93647"/>
            </a:xfrm>
            <a:custGeom>
              <a:rect b="b" l="l" r="r" t="t"/>
              <a:pathLst>
                <a:path extrusionOk="0" h="2088" w="3090">
                  <a:moveTo>
                    <a:pt x="1549" y="1"/>
                  </a:moveTo>
                  <a:cubicBezTo>
                    <a:pt x="613" y="1"/>
                    <a:pt x="1" y="1416"/>
                    <a:pt x="1215" y="1973"/>
                  </a:cubicBezTo>
                  <a:cubicBezTo>
                    <a:pt x="1390" y="2053"/>
                    <a:pt x="1554" y="2088"/>
                    <a:pt x="1704" y="2088"/>
                  </a:cubicBezTo>
                  <a:cubicBezTo>
                    <a:pt x="2707" y="2088"/>
                    <a:pt x="3089" y="506"/>
                    <a:pt x="1893" y="64"/>
                  </a:cubicBezTo>
                  <a:cubicBezTo>
                    <a:pt x="1775" y="20"/>
                    <a:pt x="1660" y="1"/>
                    <a:pt x="154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1"/>
            <p:cNvSpPr/>
            <p:nvPr/>
          </p:nvSpPr>
          <p:spPr>
            <a:xfrm>
              <a:off x="4437163" y="4600963"/>
              <a:ext cx="137914" cy="93109"/>
            </a:xfrm>
            <a:custGeom>
              <a:rect b="b" l="l" r="r" t="t"/>
              <a:pathLst>
                <a:path extrusionOk="0" h="2076" w="3075">
                  <a:moveTo>
                    <a:pt x="1539" y="0"/>
                  </a:moveTo>
                  <a:cubicBezTo>
                    <a:pt x="567" y="0"/>
                    <a:pt x="1" y="1507"/>
                    <a:pt x="1280" y="1990"/>
                  </a:cubicBezTo>
                  <a:cubicBezTo>
                    <a:pt x="1435" y="2049"/>
                    <a:pt x="1579" y="2075"/>
                    <a:pt x="1711" y="2075"/>
                  </a:cubicBezTo>
                  <a:cubicBezTo>
                    <a:pt x="2763" y="2075"/>
                    <a:pt x="3074" y="412"/>
                    <a:pt x="1826" y="43"/>
                  </a:cubicBezTo>
                  <a:cubicBezTo>
                    <a:pt x="1728" y="14"/>
                    <a:pt x="1632" y="0"/>
                    <a:pt x="1539"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1"/>
            <p:cNvSpPr/>
            <p:nvPr/>
          </p:nvSpPr>
          <p:spPr>
            <a:xfrm>
              <a:off x="4623070" y="4752245"/>
              <a:ext cx="157558" cy="40679"/>
            </a:xfrm>
            <a:custGeom>
              <a:rect b="b" l="l" r="r" t="t"/>
              <a:pathLst>
                <a:path extrusionOk="0" h="907" w="3513">
                  <a:moveTo>
                    <a:pt x="3181" y="1"/>
                  </a:moveTo>
                  <a:cubicBezTo>
                    <a:pt x="3137" y="1"/>
                    <a:pt x="3090" y="16"/>
                    <a:pt x="3044" y="52"/>
                  </a:cubicBezTo>
                  <a:cubicBezTo>
                    <a:pt x="2563" y="365"/>
                    <a:pt x="2105" y="469"/>
                    <a:pt x="1709" y="469"/>
                  </a:cubicBezTo>
                  <a:cubicBezTo>
                    <a:pt x="950" y="469"/>
                    <a:pt x="418" y="85"/>
                    <a:pt x="382" y="60"/>
                  </a:cubicBezTo>
                  <a:cubicBezTo>
                    <a:pt x="342" y="30"/>
                    <a:pt x="296" y="15"/>
                    <a:pt x="250" y="15"/>
                  </a:cubicBezTo>
                  <a:cubicBezTo>
                    <a:pt x="182" y="15"/>
                    <a:pt x="115" y="47"/>
                    <a:pt x="73" y="107"/>
                  </a:cubicBezTo>
                  <a:cubicBezTo>
                    <a:pt x="1" y="204"/>
                    <a:pt x="18" y="344"/>
                    <a:pt x="119" y="416"/>
                  </a:cubicBezTo>
                  <a:cubicBezTo>
                    <a:pt x="119" y="416"/>
                    <a:pt x="128" y="424"/>
                    <a:pt x="144" y="433"/>
                  </a:cubicBezTo>
                  <a:cubicBezTo>
                    <a:pt x="274" y="522"/>
                    <a:pt x="891" y="906"/>
                    <a:pt x="1724" y="906"/>
                  </a:cubicBezTo>
                  <a:cubicBezTo>
                    <a:pt x="2192" y="906"/>
                    <a:pt x="2729" y="785"/>
                    <a:pt x="3285" y="420"/>
                  </a:cubicBezTo>
                  <a:cubicBezTo>
                    <a:pt x="3513" y="296"/>
                    <a:pt x="3375" y="1"/>
                    <a:pt x="31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1"/>
            <p:cNvSpPr/>
            <p:nvPr/>
          </p:nvSpPr>
          <p:spPr>
            <a:xfrm>
              <a:off x="4519150" y="4510229"/>
              <a:ext cx="82120" cy="60637"/>
            </a:xfrm>
            <a:custGeom>
              <a:rect b="b" l="l" r="r" t="t"/>
              <a:pathLst>
                <a:path extrusionOk="0" h="1352" w="1831">
                  <a:moveTo>
                    <a:pt x="244" y="1"/>
                  </a:moveTo>
                  <a:cubicBezTo>
                    <a:pt x="123" y="1"/>
                    <a:pt x="1" y="89"/>
                    <a:pt x="19" y="250"/>
                  </a:cubicBezTo>
                  <a:cubicBezTo>
                    <a:pt x="57" y="551"/>
                    <a:pt x="201" y="1000"/>
                    <a:pt x="527" y="1220"/>
                  </a:cubicBezTo>
                  <a:cubicBezTo>
                    <a:pt x="656" y="1306"/>
                    <a:pt x="807" y="1352"/>
                    <a:pt x="959" y="1352"/>
                  </a:cubicBezTo>
                  <a:cubicBezTo>
                    <a:pt x="971" y="1352"/>
                    <a:pt x="984" y="1352"/>
                    <a:pt x="997" y="1351"/>
                  </a:cubicBezTo>
                  <a:cubicBezTo>
                    <a:pt x="1002" y="1351"/>
                    <a:pt x="1007" y="1351"/>
                    <a:pt x="1011" y="1351"/>
                  </a:cubicBezTo>
                  <a:cubicBezTo>
                    <a:pt x="1213" y="1351"/>
                    <a:pt x="1402" y="1263"/>
                    <a:pt x="1539" y="1118"/>
                  </a:cubicBezTo>
                  <a:cubicBezTo>
                    <a:pt x="1831" y="801"/>
                    <a:pt x="1810" y="289"/>
                    <a:pt x="1805" y="229"/>
                  </a:cubicBezTo>
                  <a:cubicBezTo>
                    <a:pt x="1801" y="83"/>
                    <a:pt x="1692" y="13"/>
                    <a:pt x="1583" y="13"/>
                  </a:cubicBezTo>
                  <a:cubicBezTo>
                    <a:pt x="1464" y="13"/>
                    <a:pt x="1346" y="96"/>
                    <a:pt x="1361" y="255"/>
                  </a:cubicBezTo>
                  <a:cubicBezTo>
                    <a:pt x="1365" y="352"/>
                    <a:pt x="1353" y="665"/>
                    <a:pt x="1213" y="818"/>
                  </a:cubicBezTo>
                  <a:cubicBezTo>
                    <a:pt x="1157" y="874"/>
                    <a:pt x="1082" y="907"/>
                    <a:pt x="1003" y="907"/>
                  </a:cubicBezTo>
                  <a:cubicBezTo>
                    <a:pt x="998" y="907"/>
                    <a:pt x="993" y="907"/>
                    <a:pt x="989" y="906"/>
                  </a:cubicBezTo>
                  <a:cubicBezTo>
                    <a:pt x="985" y="907"/>
                    <a:pt x="981" y="907"/>
                    <a:pt x="977" y="907"/>
                  </a:cubicBezTo>
                  <a:cubicBezTo>
                    <a:pt x="551" y="907"/>
                    <a:pt x="464" y="204"/>
                    <a:pt x="464" y="195"/>
                  </a:cubicBezTo>
                  <a:cubicBezTo>
                    <a:pt x="446" y="62"/>
                    <a:pt x="346" y="1"/>
                    <a:pt x="2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41"/>
            <p:cNvSpPr/>
            <p:nvPr/>
          </p:nvSpPr>
          <p:spPr>
            <a:xfrm>
              <a:off x="4774935" y="4509287"/>
              <a:ext cx="80551" cy="62566"/>
            </a:xfrm>
            <a:custGeom>
              <a:rect b="b" l="l" r="r" t="t"/>
              <a:pathLst>
                <a:path extrusionOk="0" h="1395" w="1796">
                  <a:moveTo>
                    <a:pt x="1561" y="0"/>
                  </a:moveTo>
                  <a:cubicBezTo>
                    <a:pt x="1455" y="0"/>
                    <a:pt x="1350" y="67"/>
                    <a:pt x="1342" y="208"/>
                  </a:cubicBezTo>
                  <a:cubicBezTo>
                    <a:pt x="1342" y="221"/>
                    <a:pt x="1283" y="936"/>
                    <a:pt x="856" y="949"/>
                  </a:cubicBezTo>
                  <a:cubicBezTo>
                    <a:pt x="846" y="950"/>
                    <a:pt x="836" y="950"/>
                    <a:pt x="827" y="950"/>
                  </a:cubicBezTo>
                  <a:cubicBezTo>
                    <a:pt x="752" y="950"/>
                    <a:pt x="680" y="921"/>
                    <a:pt x="627" y="872"/>
                  </a:cubicBezTo>
                  <a:cubicBezTo>
                    <a:pt x="479" y="729"/>
                    <a:pt x="445" y="424"/>
                    <a:pt x="445" y="318"/>
                  </a:cubicBezTo>
                  <a:cubicBezTo>
                    <a:pt x="447" y="169"/>
                    <a:pt x="336" y="94"/>
                    <a:pt x="224" y="94"/>
                  </a:cubicBezTo>
                  <a:cubicBezTo>
                    <a:pt x="113" y="94"/>
                    <a:pt x="3" y="167"/>
                    <a:pt x="1" y="314"/>
                  </a:cubicBezTo>
                  <a:cubicBezTo>
                    <a:pt x="1" y="373"/>
                    <a:pt x="5" y="885"/>
                    <a:pt x="314" y="1190"/>
                  </a:cubicBezTo>
                  <a:cubicBezTo>
                    <a:pt x="348" y="1220"/>
                    <a:pt x="382" y="1245"/>
                    <a:pt x="415" y="1270"/>
                  </a:cubicBezTo>
                  <a:cubicBezTo>
                    <a:pt x="540" y="1352"/>
                    <a:pt x="681" y="1394"/>
                    <a:pt x="828" y="1394"/>
                  </a:cubicBezTo>
                  <a:cubicBezTo>
                    <a:pt x="841" y="1394"/>
                    <a:pt x="855" y="1394"/>
                    <a:pt x="868" y="1393"/>
                  </a:cubicBezTo>
                  <a:cubicBezTo>
                    <a:pt x="1537" y="1372"/>
                    <a:pt x="1757" y="657"/>
                    <a:pt x="1787" y="238"/>
                  </a:cubicBezTo>
                  <a:cubicBezTo>
                    <a:pt x="1796" y="82"/>
                    <a:pt x="1677" y="0"/>
                    <a:pt x="15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41"/>
            <p:cNvSpPr/>
            <p:nvPr/>
          </p:nvSpPr>
          <p:spPr>
            <a:xfrm>
              <a:off x="4661058" y="4507269"/>
              <a:ext cx="427690" cy="387728"/>
            </a:xfrm>
            <a:custGeom>
              <a:rect b="b" l="l" r="r" t="t"/>
              <a:pathLst>
                <a:path extrusionOk="0" h="8645" w="9536">
                  <a:moveTo>
                    <a:pt x="7161" y="0"/>
                  </a:moveTo>
                  <a:cubicBezTo>
                    <a:pt x="7140" y="0"/>
                    <a:pt x="7122" y="5"/>
                    <a:pt x="7106" y="16"/>
                  </a:cubicBezTo>
                  <a:cubicBezTo>
                    <a:pt x="6848" y="202"/>
                    <a:pt x="7564" y="1396"/>
                    <a:pt x="7665" y="1603"/>
                  </a:cubicBezTo>
                  <a:cubicBezTo>
                    <a:pt x="8198" y="2729"/>
                    <a:pt x="8258" y="3868"/>
                    <a:pt x="7559" y="4934"/>
                  </a:cubicBezTo>
                  <a:cubicBezTo>
                    <a:pt x="6793" y="6098"/>
                    <a:pt x="5507" y="6847"/>
                    <a:pt x="4156" y="7194"/>
                  </a:cubicBezTo>
                  <a:cubicBezTo>
                    <a:pt x="3332" y="7406"/>
                    <a:pt x="2483" y="7481"/>
                    <a:pt x="1630" y="7481"/>
                  </a:cubicBezTo>
                  <a:cubicBezTo>
                    <a:pt x="1086" y="7481"/>
                    <a:pt x="541" y="7450"/>
                    <a:pt x="0" y="7406"/>
                  </a:cubicBezTo>
                  <a:lnTo>
                    <a:pt x="0" y="7406"/>
                  </a:lnTo>
                  <a:cubicBezTo>
                    <a:pt x="902" y="8265"/>
                    <a:pt x="2193" y="8604"/>
                    <a:pt x="3441" y="8642"/>
                  </a:cubicBezTo>
                  <a:cubicBezTo>
                    <a:pt x="3518" y="8644"/>
                    <a:pt x="3594" y="8645"/>
                    <a:pt x="3671" y="8645"/>
                  </a:cubicBezTo>
                  <a:cubicBezTo>
                    <a:pt x="4968" y="8645"/>
                    <a:pt x="6281" y="8337"/>
                    <a:pt x="7360" y="7622"/>
                  </a:cubicBezTo>
                  <a:cubicBezTo>
                    <a:pt x="8503" y="6864"/>
                    <a:pt x="9354" y="5624"/>
                    <a:pt x="9481" y="4257"/>
                  </a:cubicBezTo>
                  <a:cubicBezTo>
                    <a:pt x="9536" y="3630"/>
                    <a:pt x="9434" y="3000"/>
                    <a:pt x="9180" y="2424"/>
                  </a:cubicBezTo>
                  <a:cubicBezTo>
                    <a:pt x="9079" y="2198"/>
                    <a:pt x="7588" y="0"/>
                    <a:pt x="7161" y="0"/>
                  </a:cubicBezTo>
                  <a:close/>
                </a:path>
              </a:pathLst>
            </a:custGeom>
            <a:solidFill>
              <a:srgbClr val="DF8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 name="Google Shape;1631;p41"/>
          <p:cNvGrpSpPr/>
          <p:nvPr/>
        </p:nvGrpSpPr>
        <p:grpSpPr>
          <a:xfrm>
            <a:off x="1090876" y="6639053"/>
            <a:ext cx="1101756" cy="662607"/>
            <a:chOff x="6203413" y="1004775"/>
            <a:chExt cx="1544157" cy="928671"/>
          </a:xfrm>
        </p:grpSpPr>
        <p:sp>
          <p:nvSpPr>
            <p:cNvPr id="1632" name="Google Shape;1632;p41"/>
            <p:cNvSpPr/>
            <p:nvPr/>
          </p:nvSpPr>
          <p:spPr>
            <a:xfrm>
              <a:off x="6831688" y="1705009"/>
              <a:ext cx="221848" cy="187120"/>
            </a:xfrm>
            <a:custGeom>
              <a:rect b="b" l="l" r="r" t="t"/>
              <a:pathLst>
                <a:path extrusionOk="0" h="3664" w="4344">
                  <a:moveTo>
                    <a:pt x="3252" y="1"/>
                  </a:moveTo>
                  <a:cubicBezTo>
                    <a:pt x="3148" y="1"/>
                    <a:pt x="3044" y="25"/>
                    <a:pt x="2946" y="74"/>
                  </a:cubicBezTo>
                  <a:cubicBezTo>
                    <a:pt x="1914" y="544"/>
                    <a:pt x="1258" y="1497"/>
                    <a:pt x="504" y="2297"/>
                  </a:cubicBezTo>
                  <a:cubicBezTo>
                    <a:pt x="1" y="2826"/>
                    <a:pt x="382" y="3604"/>
                    <a:pt x="1067" y="3659"/>
                  </a:cubicBezTo>
                  <a:cubicBezTo>
                    <a:pt x="1106" y="3662"/>
                    <a:pt x="1145" y="3664"/>
                    <a:pt x="1184" y="3664"/>
                  </a:cubicBezTo>
                  <a:cubicBezTo>
                    <a:pt x="1900" y="3664"/>
                    <a:pt x="2515" y="3155"/>
                    <a:pt x="2997" y="2673"/>
                  </a:cubicBezTo>
                  <a:cubicBezTo>
                    <a:pt x="3518" y="2153"/>
                    <a:pt x="4343" y="1370"/>
                    <a:pt x="4212" y="574"/>
                  </a:cubicBezTo>
                  <a:cubicBezTo>
                    <a:pt x="4174" y="348"/>
                    <a:pt x="3917" y="155"/>
                    <a:pt x="3690" y="155"/>
                  </a:cubicBezTo>
                  <a:cubicBezTo>
                    <a:pt x="3688" y="155"/>
                    <a:pt x="3685" y="155"/>
                    <a:pt x="3683" y="155"/>
                  </a:cubicBezTo>
                  <a:cubicBezTo>
                    <a:pt x="3559" y="54"/>
                    <a:pt x="3407" y="1"/>
                    <a:pt x="3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1"/>
            <p:cNvSpPr/>
            <p:nvPr/>
          </p:nvSpPr>
          <p:spPr>
            <a:xfrm>
              <a:off x="6982552" y="1746530"/>
              <a:ext cx="221848" cy="186916"/>
            </a:xfrm>
            <a:custGeom>
              <a:rect b="b" l="l" r="r" t="t"/>
              <a:pathLst>
                <a:path extrusionOk="0" h="3660" w="4344">
                  <a:moveTo>
                    <a:pt x="3248" y="1"/>
                  </a:moveTo>
                  <a:cubicBezTo>
                    <a:pt x="3144" y="1"/>
                    <a:pt x="3040" y="25"/>
                    <a:pt x="2943" y="74"/>
                  </a:cubicBezTo>
                  <a:cubicBezTo>
                    <a:pt x="1914" y="544"/>
                    <a:pt x="1258" y="1496"/>
                    <a:pt x="500" y="2296"/>
                  </a:cubicBezTo>
                  <a:cubicBezTo>
                    <a:pt x="1" y="2825"/>
                    <a:pt x="378" y="3604"/>
                    <a:pt x="1063" y="3655"/>
                  </a:cubicBezTo>
                  <a:cubicBezTo>
                    <a:pt x="1103" y="3658"/>
                    <a:pt x="1142" y="3659"/>
                    <a:pt x="1181" y="3659"/>
                  </a:cubicBezTo>
                  <a:cubicBezTo>
                    <a:pt x="1896" y="3659"/>
                    <a:pt x="2512" y="3155"/>
                    <a:pt x="2993" y="2673"/>
                  </a:cubicBezTo>
                  <a:cubicBezTo>
                    <a:pt x="3518" y="2148"/>
                    <a:pt x="4344" y="1369"/>
                    <a:pt x="4208" y="574"/>
                  </a:cubicBezTo>
                  <a:cubicBezTo>
                    <a:pt x="4175" y="347"/>
                    <a:pt x="3913" y="154"/>
                    <a:pt x="3686" y="154"/>
                  </a:cubicBezTo>
                  <a:cubicBezTo>
                    <a:pt x="3684" y="154"/>
                    <a:pt x="3681" y="154"/>
                    <a:pt x="3679" y="154"/>
                  </a:cubicBezTo>
                  <a:cubicBezTo>
                    <a:pt x="3555" y="53"/>
                    <a:pt x="3403" y="1"/>
                    <a:pt x="32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1"/>
            <p:cNvSpPr/>
            <p:nvPr/>
          </p:nvSpPr>
          <p:spPr>
            <a:xfrm>
              <a:off x="6688178" y="1004775"/>
              <a:ext cx="828355" cy="292478"/>
            </a:xfrm>
            <a:custGeom>
              <a:rect b="b" l="l" r="r" t="t"/>
              <a:pathLst>
                <a:path extrusionOk="0" h="5727" w="16220">
                  <a:moveTo>
                    <a:pt x="1837" y="0"/>
                  </a:moveTo>
                  <a:cubicBezTo>
                    <a:pt x="1455" y="0"/>
                    <a:pt x="1073" y="174"/>
                    <a:pt x="923" y="521"/>
                  </a:cubicBezTo>
                  <a:cubicBezTo>
                    <a:pt x="813" y="779"/>
                    <a:pt x="639" y="1054"/>
                    <a:pt x="521" y="1338"/>
                  </a:cubicBezTo>
                  <a:cubicBezTo>
                    <a:pt x="385" y="1651"/>
                    <a:pt x="364" y="1989"/>
                    <a:pt x="326" y="2324"/>
                  </a:cubicBezTo>
                  <a:cubicBezTo>
                    <a:pt x="258" y="2887"/>
                    <a:pt x="187" y="3445"/>
                    <a:pt x="119" y="4004"/>
                  </a:cubicBezTo>
                  <a:cubicBezTo>
                    <a:pt x="0" y="4939"/>
                    <a:pt x="991" y="5727"/>
                    <a:pt x="1837" y="5727"/>
                  </a:cubicBezTo>
                  <a:cubicBezTo>
                    <a:pt x="2438" y="5727"/>
                    <a:pt x="3107" y="5333"/>
                    <a:pt x="3403" y="4774"/>
                  </a:cubicBezTo>
                  <a:cubicBezTo>
                    <a:pt x="3704" y="5333"/>
                    <a:pt x="4372" y="5727"/>
                    <a:pt x="4973" y="5727"/>
                  </a:cubicBezTo>
                  <a:cubicBezTo>
                    <a:pt x="5570" y="5727"/>
                    <a:pt x="6243" y="5333"/>
                    <a:pt x="6540" y="4774"/>
                  </a:cubicBezTo>
                  <a:cubicBezTo>
                    <a:pt x="6840" y="5333"/>
                    <a:pt x="7509" y="5727"/>
                    <a:pt x="8110" y="5727"/>
                  </a:cubicBezTo>
                  <a:cubicBezTo>
                    <a:pt x="8707" y="5727"/>
                    <a:pt x="9380" y="5333"/>
                    <a:pt x="9676" y="4774"/>
                  </a:cubicBezTo>
                  <a:cubicBezTo>
                    <a:pt x="9976" y="5333"/>
                    <a:pt x="10645" y="5727"/>
                    <a:pt x="11246" y="5727"/>
                  </a:cubicBezTo>
                  <a:cubicBezTo>
                    <a:pt x="11843" y="5727"/>
                    <a:pt x="12516" y="5333"/>
                    <a:pt x="12812" y="4774"/>
                  </a:cubicBezTo>
                  <a:cubicBezTo>
                    <a:pt x="13113" y="5333"/>
                    <a:pt x="13781" y="5727"/>
                    <a:pt x="14382" y="5727"/>
                  </a:cubicBezTo>
                  <a:cubicBezTo>
                    <a:pt x="15233" y="5727"/>
                    <a:pt x="16219" y="4939"/>
                    <a:pt x="16101" y="4004"/>
                  </a:cubicBezTo>
                  <a:cubicBezTo>
                    <a:pt x="16029" y="3445"/>
                    <a:pt x="15961" y="2887"/>
                    <a:pt x="15893" y="2324"/>
                  </a:cubicBezTo>
                  <a:cubicBezTo>
                    <a:pt x="15851" y="1985"/>
                    <a:pt x="15821" y="1659"/>
                    <a:pt x="15699" y="1338"/>
                  </a:cubicBezTo>
                  <a:cubicBezTo>
                    <a:pt x="15589" y="1050"/>
                    <a:pt x="15407" y="779"/>
                    <a:pt x="15292" y="521"/>
                  </a:cubicBezTo>
                  <a:cubicBezTo>
                    <a:pt x="15142" y="174"/>
                    <a:pt x="14761" y="0"/>
                    <a:pt x="14380" y="0"/>
                  </a:cubicBezTo>
                  <a:cubicBezTo>
                    <a:pt x="13999" y="0"/>
                    <a:pt x="13618" y="174"/>
                    <a:pt x="13468" y="521"/>
                  </a:cubicBezTo>
                  <a:cubicBezTo>
                    <a:pt x="13358" y="779"/>
                    <a:pt x="13180" y="1054"/>
                    <a:pt x="13062" y="1338"/>
                  </a:cubicBezTo>
                  <a:cubicBezTo>
                    <a:pt x="12931" y="1651"/>
                    <a:pt x="12909" y="1989"/>
                    <a:pt x="12867" y="2324"/>
                  </a:cubicBezTo>
                  <a:cubicBezTo>
                    <a:pt x="12850" y="2476"/>
                    <a:pt x="12833" y="2629"/>
                    <a:pt x="12812" y="2781"/>
                  </a:cubicBezTo>
                  <a:cubicBezTo>
                    <a:pt x="12795" y="2629"/>
                    <a:pt x="12774" y="2476"/>
                    <a:pt x="12757" y="2324"/>
                  </a:cubicBezTo>
                  <a:cubicBezTo>
                    <a:pt x="12715" y="1985"/>
                    <a:pt x="12685" y="1659"/>
                    <a:pt x="12562" y="1338"/>
                  </a:cubicBezTo>
                  <a:cubicBezTo>
                    <a:pt x="12452" y="1050"/>
                    <a:pt x="12270" y="779"/>
                    <a:pt x="12156" y="521"/>
                  </a:cubicBezTo>
                  <a:cubicBezTo>
                    <a:pt x="12006" y="174"/>
                    <a:pt x="11625" y="0"/>
                    <a:pt x="11244" y="0"/>
                  </a:cubicBezTo>
                  <a:cubicBezTo>
                    <a:pt x="10863" y="0"/>
                    <a:pt x="10482" y="174"/>
                    <a:pt x="10332" y="521"/>
                  </a:cubicBezTo>
                  <a:cubicBezTo>
                    <a:pt x="10222" y="779"/>
                    <a:pt x="10044" y="1054"/>
                    <a:pt x="9926" y="1338"/>
                  </a:cubicBezTo>
                  <a:cubicBezTo>
                    <a:pt x="9794" y="1651"/>
                    <a:pt x="9773" y="1989"/>
                    <a:pt x="9735" y="2324"/>
                  </a:cubicBezTo>
                  <a:cubicBezTo>
                    <a:pt x="9714" y="2476"/>
                    <a:pt x="9697" y="2629"/>
                    <a:pt x="9676" y="2781"/>
                  </a:cubicBezTo>
                  <a:cubicBezTo>
                    <a:pt x="9659" y="2629"/>
                    <a:pt x="9638" y="2476"/>
                    <a:pt x="9621" y="2324"/>
                  </a:cubicBezTo>
                  <a:cubicBezTo>
                    <a:pt x="9578" y="1985"/>
                    <a:pt x="9549" y="1659"/>
                    <a:pt x="9426" y="1338"/>
                  </a:cubicBezTo>
                  <a:cubicBezTo>
                    <a:pt x="9316" y="1050"/>
                    <a:pt x="9134" y="779"/>
                    <a:pt x="9020" y="521"/>
                  </a:cubicBezTo>
                  <a:cubicBezTo>
                    <a:pt x="8872" y="174"/>
                    <a:pt x="8491" y="0"/>
                    <a:pt x="8109" y="0"/>
                  </a:cubicBezTo>
                  <a:cubicBezTo>
                    <a:pt x="7728" y="0"/>
                    <a:pt x="7346" y="174"/>
                    <a:pt x="7196" y="521"/>
                  </a:cubicBezTo>
                  <a:cubicBezTo>
                    <a:pt x="7086" y="779"/>
                    <a:pt x="6908" y="1054"/>
                    <a:pt x="6793" y="1338"/>
                  </a:cubicBezTo>
                  <a:cubicBezTo>
                    <a:pt x="6658" y="1651"/>
                    <a:pt x="6637" y="1989"/>
                    <a:pt x="6599" y="2324"/>
                  </a:cubicBezTo>
                  <a:cubicBezTo>
                    <a:pt x="6578" y="2476"/>
                    <a:pt x="6561" y="2629"/>
                    <a:pt x="6540" y="2781"/>
                  </a:cubicBezTo>
                  <a:cubicBezTo>
                    <a:pt x="6523" y="2629"/>
                    <a:pt x="6501" y="2476"/>
                    <a:pt x="6484" y="2324"/>
                  </a:cubicBezTo>
                  <a:cubicBezTo>
                    <a:pt x="6442" y="1985"/>
                    <a:pt x="6413" y="1659"/>
                    <a:pt x="6290" y="1338"/>
                  </a:cubicBezTo>
                  <a:cubicBezTo>
                    <a:pt x="6180" y="1050"/>
                    <a:pt x="5998" y="779"/>
                    <a:pt x="5883" y="521"/>
                  </a:cubicBezTo>
                  <a:cubicBezTo>
                    <a:pt x="5735" y="174"/>
                    <a:pt x="5354" y="0"/>
                    <a:pt x="4973" y="0"/>
                  </a:cubicBezTo>
                  <a:cubicBezTo>
                    <a:pt x="4591" y="0"/>
                    <a:pt x="4210" y="174"/>
                    <a:pt x="4059" y="521"/>
                  </a:cubicBezTo>
                  <a:cubicBezTo>
                    <a:pt x="3949" y="779"/>
                    <a:pt x="3776" y="1054"/>
                    <a:pt x="3657" y="1338"/>
                  </a:cubicBezTo>
                  <a:cubicBezTo>
                    <a:pt x="3522" y="1651"/>
                    <a:pt x="3501" y="1989"/>
                    <a:pt x="3462" y="2324"/>
                  </a:cubicBezTo>
                  <a:cubicBezTo>
                    <a:pt x="3441" y="2476"/>
                    <a:pt x="3424" y="2629"/>
                    <a:pt x="3403" y="2781"/>
                  </a:cubicBezTo>
                  <a:cubicBezTo>
                    <a:pt x="3386" y="2629"/>
                    <a:pt x="3365" y="2476"/>
                    <a:pt x="3348" y="2324"/>
                  </a:cubicBezTo>
                  <a:cubicBezTo>
                    <a:pt x="3306" y="1985"/>
                    <a:pt x="3276" y="1659"/>
                    <a:pt x="3153" y="1338"/>
                  </a:cubicBezTo>
                  <a:cubicBezTo>
                    <a:pt x="3043" y="1050"/>
                    <a:pt x="2861" y="779"/>
                    <a:pt x="2747" y="521"/>
                  </a:cubicBezTo>
                  <a:cubicBezTo>
                    <a:pt x="2599" y="174"/>
                    <a:pt x="2218" y="0"/>
                    <a:pt x="1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1"/>
            <p:cNvSpPr/>
            <p:nvPr/>
          </p:nvSpPr>
          <p:spPr>
            <a:xfrm>
              <a:off x="6203413" y="1052577"/>
              <a:ext cx="364844" cy="478628"/>
            </a:xfrm>
            <a:custGeom>
              <a:rect b="b" l="l" r="r" t="t"/>
              <a:pathLst>
                <a:path extrusionOk="0" h="9372" w="7144">
                  <a:moveTo>
                    <a:pt x="1683" y="1"/>
                  </a:moveTo>
                  <a:cubicBezTo>
                    <a:pt x="1" y="1"/>
                    <a:pt x="165" y="2582"/>
                    <a:pt x="422" y="3707"/>
                  </a:cubicBezTo>
                  <a:cubicBezTo>
                    <a:pt x="765" y="5210"/>
                    <a:pt x="418" y="6657"/>
                    <a:pt x="591" y="8173"/>
                  </a:cubicBezTo>
                  <a:cubicBezTo>
                    <a:pt x="672" y="8897"/>
                    <a:pt x="1208" y="9372"/>
                    <a:pt x="1809" y="9372"/>
                  </a:cubicBezTo>
                  <a:cubicBezTo>
                    <a:pt x="2092" y="9372"/>
                    <a:pt x="2390" y="9266"/>
                    <a:pt x="2661" y="9032"/>
                  </a:cubicBezTo>
                  <a:cubicBezTo>
                    <a:pt x="3939" y="7927"/>
                    <a:pt x="4769" y="6416"/>
                    <a:pt x="5954" y="5222"/>
                  </a:cubicBezTo>
                  <a:cubicBezTo>
                    <a:pt x="6644" y="5049"/>
                    <a:pt x="7143" y="4156"/>
                    <a:pt x="6496" y="3483"/>
                  </a:cubicBezTo>
                  <a:cubicBezTo>
                    <a:pt x="5399" y="2344"/>
                    <a:pt x="3507" y="110"/>
                    <a:pt x="1785" y="4"/>
                  </a:cubicBezTo>
                  <a:cubicBezTo>
                    <a:pt x="1750" y="2"/>
                    <a:pt x="1716" y="1"/>
                    <a:pt x="16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1"/>
            <p:cNvSpPr/>
            <p:nvPr/>
          </p:nvSpPr>
          <p:spPr>
            <a:xfrm>
              <a:off x="6281194" y="1118102"/>
              <a:ext cx="220316" cy="104745"/>
            </a:xfrm>
            <a:custGeom>
              <a:rect b="b" l="l" r="r" t="t"/>
              <a:pathLst>
                <a:path extrusionOk="0" h="2051" w="4314">
                  <a:moveTo>
                    <a:pt x="178" y="1"/>
                  </a:moveTo>
                  <a:cubicBezTo>
                    <a:pt x="68" y="1"/>
                    <a:pt x="0" y="162"/>
                    <a:pt x="114" y="240"/>
                  </a:cubicBezTo>
                  <a:lnTo>
                    <a:pt x="118" y="240"/>
                  </a:lnTo>
                  <a:cubicBezTo>
                    <a:pt x="1079" y="892"/>
                    <a:pt x="2171" y="1320"/>
                    <a:pt x="3250" y="1734"/>
                  </a:cubicBezTo>
                  <a:cubicBezTo>
                    <a:pt x="3546" y="1853"/>
                    <a:pt x="3847" y="1959"/>
                    <a:pt x="4156" y="2048"/>
                  </a:cubicBezTo>
                  <a:cubicBezTo>
                    <a:pt x="4164" y="2050"/>
                    <a:pt x="4172" y="2051"/>
                    <a:pt x="4180" y="2051"/>
                  </a:cubicBezTo>
                  <a:cubicBezTo>
                    <a:pt x="4270" y="2051"/>
                    <a:pt x="4313" y="1925"/>
                    <a:pt x="4228" y="1874"/>
                  </a:cubicBezTo>
                  <a:cubicBezTo>
                    <a:pt x="4109" y="1789"/>
                    <a:pt x="3986" y="1717"/>
                    <a:pt x="3855" y="1650"/>
                  </a:cubicBezTo>
                  <a:cubicBezTo>
                    <a:pt x="3733" y="1586"/>
                    <a:pt x="3610" y="1527"/>
                    <a:pt x="3483" y="1472"/>
                  </a:cubicBezTo>
                  <a:cubicBezTo>
                    <a:pt x="3216" y="1353"/>
                    <a:pt x="2945" y="1239"/>
                    <a:pt x="2670" y="1129"/>
                  </a:cubicBezTo>
                  <a:cubicBezTo>
                    <a:pt x="2141" y="917"/>
                    <a:pt x="1612" y="706"/>
                    <a:pt x="1096" y="469"/>
                  </a:cubicBezTo>
                  <a:cubicBezTo>
                    <a:pt x="804" y="333"/>
                    <a:pt x="520" y="185"/>
                    <a:pt x="245" y="20"/>
                  </a:cubicBezTo>
                  <a:cubicBezTo>
                    <a:pt x="222" y="7"/>
                    <a:pt x="199" y="1"/>
                    <a:pt x="178"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1"/>
            <p:cNvSpPr/>
            <p:nvPr/>
          </p:nvSpPr>
          <p:spPr>
            <a:xfrm>
              <a:off x="6297996" y="1236944"/>
              <a:ext cx="204331" cy="26250"/>
            </a:xfrm>
            <a:custGeom>
              <a:rect b="b" l="l" r="r" t="t"/>
              <a:pathLst>
                <a:path extrusionOk="0" h="514" w="4001">
                  <a:moveTo>
                    <a:pt x="3524" y="1"/>
                  </a:moveTo>
                  <a:cubicBezTo>
                    <a:pt x="3402" y="1"/>
                    <a:pt x="3281" y="8"/>
                    <a:pt x="3162" y="13"/>
                  </a:cubicBezTo>
                  <a:cubicBezTo>
                    <a:pt x="2921" y="25"/>
                    <a:pt x="2680" y="55"/>
                    <a:pt x="2443" y="80"/>
                  </a:cubicBezTo>
                  <a:cubicBezTo>
                    <a:pt x="1952" y="135"/>
                    <a:pt x="1461" y="199"/>
                    <a:pt x="970" y="254"/>
                  </a:cubicBezTo>
                  <a:cubicBezTo>
                    <a:pt x="682" y="283"/>
                    <a:pt x="398" y="305"/>
                    <a:pt x="111" y="322"/>
                  </a:cubicBezTo>
                  <a:cubicBezTo>
                    <a:pt x="1" y="330"/>
                    <a:pt x="1" y="495"/>
                    <a:pt x="111" y="504"/>
                  </a:cubicBezTo>
                  <a:cubicBezTo>
                    <a:pt x="270" y="510"/>
                    <a:pt x="429" y="514"/>
                    <a:pt x="588" y="514"/>
                  </a:cubicBezTo>
                  <a:cubicBezTo>
                    <a:pt x="928" y="514"/>
                    <a:pt x="1267" y="499"/>
                    <a:pt x="1605" y="470"/>
                  </a:cubicBezTo>
                  <a:cubicBezTo>
                    <a:pt x="2091" y="427"/>
                    <a:pt x="2578" y="372"/>
                    <a:pt x="3065" y="343"/>
                  </a:cubicBezTo>
                  <a:cubicBezTo>
                    <a:pt x="3196" y="334"/>
                    <a:pt x="3327" y="322"/>
                    <a:pt x="3463" y="313"/>
                  </a:cubicBezTo>
                  <a:cubicBezTo>
                    <a:pt x="3607" y="309"/>
                    <a:pt x="3746" y="292"/>
                    <a:pt x="3882" y="271"/>
                  </a:cubicBezTo>
                  <a:cubicBezTo>
                    <a:pt x="4000" y="245"/>
                    <a:pt x="4000" y="59"/>
                    <a:pt x="3882" y="34"/>
                  </a:cubicBezTo>
                  <a:cubicBezTo>
                    <a:pt x="3765" y="8"/>
                    <a:pt x="3645" y="1"/>
                    <a:pt x="3524"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1"/>
            <p:cNvSpPr/>
            <p:nvPr/>
          </p:nvSpPr>
          <p:spPr>
            <a:xfrm>
              <a:off x="6323838" y="1222542"/>
              <a:ext cx="255656" cy="203259"/>
            </a:xfrm>
            <a:custGeom>
              <a:rect b="b" l="l" r="r" t="t"/>
              <a:pathLst>
                <a:path extrusionOk="0" h="3980" w="5006">
                  <a:moveTo>
                    <a:pt x="4821" y="1"/>
                  </a:moveTo>
                  <a:cubicBezTo>
                    <a:pt x="4792" y="1"/>
                    <a:pt x="4762" y="8"/>
                    <a:pt x="4734" y="24"/>
                  </a:cubicBezTo>
                  <a:cubicBezTo>
                    <a:pt x="4654" y="70"/>
                    <a:pt x="4578" y="121"/>
                    <a:pt x="4502" y="176"/>
                  </a:cubicBezTo>
                  <a:cubicBezTo>
                    <a:pt x="4421" y="235"/>
                    <a:pt x="4345" y="299"/>
                    <a:pt x="4265" y="350"/>
                  </a:cubicBezTo>
                  <a:cubicBezTo>
                    <a:pt x="4227" y="371"/>
                    <a:pt x="4188" y="396"/>
                    <a:pt x="4150" y="422"/>
                  </a:cubicBezTo>
                  <a:cubicBezTo>
                    <a:pt x="4112" y="447"/>
                    <a:pt x="4095" y="464"/>
                    <a:pt x="4066" y="485"/>
                  </a:cubicBezTo>
                  <a:cubicBezTo>
                    <a:pt x="4056" y="494"/>
                    <a:pt x="4053" y="496"/>
                    <a:pt x="4053" y="496"/>
                  </a:cubicBezTo>
                  <a:cubicBezTo>
                    <a:pt x="4053" y="496"/>
                    <a:pt x="4067" y="485"/>
                    <a:pt x="4070" y="485"/>
                  </a:cubicBezTo>
                  <a:lnTo>
                    <a:pt x="4070" y="485"/>
                  </a:lnTo>
                  <a:lnTo>
                    <a:pt x="4032" y="510"/>
                  </a:lnTo>
                  <a:lnTo>
                    <a:pt x="3808" y="684"/>
                  </a:lnTo>
                  <a:cubicBezTo>
                    <a:pt x="3503" y="917"/>
                    <a:pt x="3190" y="1133"/>
                    <a:pt x="2881" y="1365"/>
                  </a:cubicBezTo>
                  <a:cubicBezTo>
                    <a:pt x="2263" y="1827"/>
                    <a:pt x="1640" y="2284"/>
                    <a:pt x="1061" y="2792"/>
                  </a:cubicBezTo>
                  <a:cubicBezTo>
                    <a:pt x="726" y="3084"/>
                    <a:pt x="409" y="3389"/>
                    <a:pt x="104" y="3710"/>
                  </a:cubicBezTo>
                  <a:cubicBezTo>
                    <a:pt x="0" y="3824"/>
                    <a:pt x="103" y="3979"/>
                    <a:pt x="219" y="3979"/>
                  </a:cubicBezTo>
                  <a:cubicBezTo>
                    <a:pt x="255" y="3979"/>
                    <a:pt x="291" y="3965"/>
                    <a:pt x="324" y="3930"/>
                  </a:cubicBezTo>
                  <a:lnTo>
                    <a:pt x="324" y="3935"/>
                  </a:lnTo>
                  <a:cubicBezTo>
                    <a:pt x="595" y="3651"/>
                    <a:pt x="879" y="3389"/>
                    <a:pt x="1183" y="3139"/>
                  </a:cubicBezTo>
                  <a:cubicBezTo>
                    <a:pt x="1475" y="2906"/>
                    <a:pt x="1776" y="2686"/>
                    <a:pt x="2085" y="2470"/>
                  </a:cubicBezTo>
                  <a:cubicBezTo>
                    <a:pt x="2707" y="2034"/>
                    <a:pt x="3342" y="1628"/>
                    <a:pt x="3956" y="1175"/>
                  </a:cubicBezTo>
                  <a:cubicBezTo>
                    <a:pt x="4049" y="1107"/>
                    <a:pt x="4146" y="1035"/>
                    <a:pt x="4239" y="963"/>
                  </a:cubicBezTo>
                  <a:cubicBezTo>
                    <a:pt x="4324" y="900"/>
                    <a:pt x="4409" y="832"/>
                    <a:pt x="4485" y="760"/>
                  </a:cubicBezTo>
                  <a:cubicBezTo>
                    <a:pt x="4561" y="684"/>
                    <a:pt x="4641" y="612"/>
                    <a:pt x="4722" y="536"/>
                  </a:cubicBezTo>
                  <a:cubicBezTo>
                    <a:pt x="4802" y="460"/>
                    <a:pt x="4874" y="379"/>
                    <a:pt x="4942" y="290"/>
                  </a:cubicBezTo>
                  <a:cubicBezTo>
                    <a:pt x="5001" y="231"/>
                    <a:pt x="5005" y="138"/>
                    <a:pt x="4955" y="70"/>
                  </a:cubicBezTo>
                  <a:cubicBezTo>
                    <a:pt x="4922" y="24"/>
                    <a:pt x="4872" y="1"/>
                    <a:pt x="4821"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1"/>
            <p:cNvSpPr/>
            <p:nvPr/>
          </p:nvSpPr>
          <p:spPr>
            <a:xfrm>
              <a:off x="6411271" y="1107172"/>
              <a:ext cx="1336298" cy="720649"/>
            </a:xfrm>
            <a:custGeom>
              <a:rect b="b" l="l" r="r" t="t"/>
              <a:pathLst>
                <a:path extrusionOk="0" h="14111" w="26166">
                  <a:moveTo>
                    <a:pt x="14530" y="0"/>
                  </a:moveTo>
                  <a:cubicBezTo>
                    <a:pt x="12355" y="0"/>
                    <a:pt x="10179" y="127"/>
                    <a:pt x="8072" y="293"/>
                  </a:cubicBezTo>
                  <a:cubicBezTo>
                    <a:pt x="6239" y="442"/>
                    <a:pt x="3399" y="348"/>
                    <a:pt x="1926" y="1576"/>
                  </a:cubicBezTo>
                  <a:cubicBezTo>
                    <a:pt x="0" y="3188"/>
                    <a:pt x="1423" y="5626"/>
                    <a:pt x="2316" y="7374"/>
                  </a:cubicBezTo>
                  <a:cubicBezTo>
                    <a:pt x="4191" y="11036"/>
                    <a:pt x="8169" y="13253"/>
                    <a:pt x="12173" y="13960"/>
                  </a:cubicBezTo>
                  <a:cubicBezTo>
                    <a:pt x="12746" y="14061"/>
                    <a:pt x="13346" y="14111"/>
                    <a:pt x="13961" y="14111"/>
                  </a:cubicBezTo>
                  <a:cubicBezTo>
                    <a:pt x="18338" y="14111"/>
                    <a:pt x="23467" y="11606"/>
                    <a:pt x="24951" y="7417"/>
                  </a:cubicBezTo>
                  <a:cubicBezTo>
                    <a:pt x="25506" y="5851"/>
                    <a:pt x="26166" y="3358"/>
                    <a:pt x="24938" y="1927"/>
                  </a:cubicBezTo>
                  <a:cubicBezTo>
                    <a:pt x="24452" y="1368"/>
                    <a:pt x="23694" y="1026"/>
                    <a:pt x="22814" y="822"/>
                  </a:cubicBezTo>
                  <a:cubicBezTo>
                    <a:pt x="20149" y="212"/>
                    <a:pt x="17339" y="0"/>
                    <a:pt x="1453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1"/>
            <p:cNvSpPr/>
            <p:nvPr/>
          </p:nvSpPr>
          <p:spPr>
            <a:xfrm>
              <a:off x="6599775" y="1255278"/>
              <a:ext cx="84317" cy="114856"/>
            </a:xfrm>
            <a:custGeom>
              <a:rect b="b" l="l" r="r" t="t"/>
              <a:pathLst>
                <a:path extrusionOk="0" h="2249" w="1651">
                  <a:moveTo>
                    <a:pt x="1549" y="1"/>
                  </a:moveTo>
                  <a:lnTo>
                    <a:pt x="0" y="1300"/>
                  </a:lnTo>
                  <a:lnTo>
                    <a:pt x="1651" y="2248"/>
                  </a:lnTo>
                  <a:lnTo>
                    <a:pt x="1651" y="2248"/>
                  </a:lnTo>
                  <a:lnTo>
                    <a:pt x="1549"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1"/>
            <p:cNvSpPr/>
            <p:nvPr/>
          </p:nvSpPr>
          <p:spPr>
            <a:xfrm>
              <a:off x="6717136" y="1352364"/>
              <a:ext cx="84368" cy="114805"/>
            </a:xfrm>
            <a:custGeom>
              <a:rect b="b" l="l" r="r" t="t"/>
              <a:pathLst>
                <a:path extrusionOk="0" h="2248" w="1652">
                  <a:moveTo>
                    <a:pt x="1554" y="0"/>
                  </a:moveTo>
                  <a:lnTo>
                    <a:pt x="0" y="1299"/>
                  </a:lnTo>
                  <a:lnTo>
                    <a:pt x="1651" y="2247"/>
                  </a:lnTo>
                  <a:lnTo>
                    <a:pt x="1651" y="2247"/>
                  </a:lnTo>
                  <a:lnTo>
                    <a:pt x="1554"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1"/>
            <p:cNvSpPr/>
            <p:nvPr/>
          </p:nvSpPr>
          <p:spPr>
            <a:xfrm>
              <a:off x="6832148" y="1247515"/>
              <a:ext cx="84317" cy="115010"/>
            </a:xfrm>
            <a:custGeom>
              <a:rect b="b" l="l" r="r" t="t"/>
              <a:pathLst>
                <a:path extrusionOk="0" h="2252" w="1651">
                  <a:moveTo>
                    <a:pt x="1549" y="0"/>
                  </a:moveTo>
                  <a:lnTo>
                    <a:pt x="0" y="1300"/>
                  </a:lnTo>
                  <a:lnTo>
                    <a:pt x="1651" y="2252"/>
                  </a:lnTo>
                  <a:lnTo>
                    <a:pt x="1549"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1"/>
            <p:cNvSpPr/>
            <p:nvPr/>
          </p:nvSpPr>
          <p:spPr>
            <a:xfrm>
              <a:off x="6928314" y="1352364"/>
              <a:ext cx="84368" cy="114805"/>
            </a:xfrm>
            <a:custGeom>
              <a:rect b="b" l="l" r="r" t="t"/>
              <a:pathLst>
                <a:path extrusionOk="0" h="2248" w="1652">
                  <a:moveTo>
                    <a:pt x="1550" y="0"/>
                  </a:moveTo>
                  <a:lnTo>
                    <a:pt x="1" y="1299"/>
                  </a:lnTo>
                  <a:lnTo>
                    <a:pt x="1651" y="2247"/>
                  </a:lnTo>
                  <a:lnTo>
                    <a:pt x="1651" y="2247"/>
                  </a:lnTo>
                  <a:lnTo>
                    <a:pt x="1550"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1"/>
            <p:cNvSpPr/>
            <p:nvPr/>
          </p:nvSpPr>
          <p:spPr>
            <a:xfrm>
              <a:off x="7043122" y="1247515"/>
              <a:ext cx="84317" cy="115010"/>
            </a:xfrm>
            <a:custGeom>
              <a:rect b="b" l="l" r="r" t="t"/>
              <a:pathLst>
                <a:path extrusionOk="0" h="2252" w="1651">
                  <a:moveTo>
                    <a:pt x="1549" y="0"/>
                  </a:moveTo>
                  <a:lnTo>
                    <a:pt x="0" y="1300"/>
                  </a:lnTo>
                  <a:lnTo>
                    <a:pt x="1651" y="2252"/>
                  </a:lnTo>
                  <a:lnTo>
                    <a:pt x="1549"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1"/>
            <p:cNvSpPr/>
            <p:nvPr/>
          </p:nvSpPr>
          <p:spPr>
            <a:xfrm>
              <a:off x="6832148" y="1473607"/>
              <a:ext cx="84317" cy="115061"/>
            </a:xfrm>
            <a:custGeom>
              <a:rect b="b" l="l" r="r" t="t"/>
              <a:pathLst>
                <a:path extrusionOk="0" h="2253" w="1651">
                  <a:moveTo>
                    <a:pt x="1549" y="0"/>
                  </a:moveTo>
                  <a:lnTo>
                    <a:pt x="0" y="1304"/>
                  </a:lnTo>
                  <a:lnTo>
                    <a:pt x="1651" y="2252"/>
                  </a:lnTo>
                  <a:lnTo>
                    <a:pt x="1549"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1"/>
            <p:cNvSpPr/>
            <p:nvPr/>
          </p:nvSpPr>
          <p:spPr>
            <a:xfrm>
              <a:off x="7059158" y="1448020"/>
              <a:ext cx="316634" cy="231347"/>
            </a:xfrm>
            <a:custGeom>
              <a:rect b="b" l="l" r="r" t="t"/>
              <a:pathLst>
                <a:path extrusionOk="0" h="4530" w="6200">
                  <a:moveTo>
                    <a:pt x="4839" y="0"/>
                  </a:moveTo>
                  <a:cubicBezTo>
                    <a:pt x="2977" y="0"/>
                    <a:pt x="1" y="1659"/>
                    <a:pt x="1320" y="3765"/>
                  </a:cubicBezTo>
                  <a:cubicBezTo>
                    <a:pt x="1660" y="4308"/>
                    <a:pt x="2117" y="4530"/>
                    <a:pt x="2615" y="4530"/>
                  </a:cubicBezTo>
                  <a:cubicBezTo>
                    <a:pt x="4171" y="4530"/>
                    <a:pt x="6128" y="2358"/>
                    <a:pt x="6196" y="1005"/>
                  </a:cubicBezTo>
                  <a:cubicBezTo>
                    <a:pt x="6200" y="882"/>
                    <a:pt x="6183" y="760"/>
                    <a:pt x="6145" y="641"/>
                  </a:cubicBezTo>
                  <a:cubicBezTo>
                    <a:pt x="5990" y="197"/>
                    <a:pt x="5481" y="0"/>
                    <a:pt x="48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1"/>
            <p:cNvSpPr/>
            <p:nvPr/>
          </p:nvSpPr>
          <p:spPr>
            <a:xfrm>
              <a:off x="7097053" y="1438470"/>
              <a:ext cx="307901" cy="154078"/>
            </a:xfrm>
            <a:custGeom>
              <a:rect b="b" l="l" r="r" t="t"/>
              <a:pathLst>
                <a:path extrusionOk="0" h="3017" w="6029">
                  <a:moveTo>
                    <a:pt x="5901" y="0"/>
                  </a:moveTo>
                  <a:cubicBezTo>
                    <a:pt x="5893" y="0"/>
                    <a:pt x="5885" y="1"/>
                    <a:pt x="5877" y="3"/>
                  </a:cubicBezTo>
                  <a:cubicBezTo>
                    <a:pt x="5771" y="32"/>
                    <a:pt x="5670" y="75"/>
                    <a:pt x="5572" y="121"/>
                  </a:cubicBezTo>
                  <a:cubicBezTo>
                    <a:pt x="5479" y="168"/>
                    <a:pt x="5386" y="214"/>
                    <a:pt x="5289" y="257"/>
                  </a:cubicBezTo>
                  <a:cubicBezTo>
                    <a:pt x="5098" y="350"/>
                    <a:pt x="4908" y="451"/>
                    <a:pt x="4713" y="545"/>
                  </a:cubicBezTo>
                  <a:cubicBezTo>
                    <a:pt x="4341" y="722"/>
                    <a:pt x="3960" y="892"/>
                    <a:pt x="3579" y="1061"/>
                  </a:cubicBezTo>
                  <a:cubicBezTo>
                    <a:pt x="2825" y="1400"/>
                    <a:pt x="2063" y="1721"/>
                    <a:pt x="1331" y="2106"/>
                  </a:cubicBezTo>
                  <a:cubicBezTo>
                    <a:pt x="916" y="2322"/>
                    <a:pt x="506" y="2555"/>
                    <a:pt x="108" y="2800"/>
                  </a:cubicBezTo>
                  <a:cubicBezTo>
                    <a:pt x="1" y="2865"/>
                    <a:pt x="66" y="3016"/>
                    <a:pt x="165" y="3016"/>
                  </a:cubicBezTo>
                  <a:cubicBezTo>
                    <a:pt x="183" y="3016"/>
                    <a:pt x="202" y="3011"/>
                    <a:pt x="222" y="2999"/>
                  </a:cubicBezTo>
                  <a:lnTo>
                    <a:pt x="222" y="2995"/>
                  </a:lnTo>
                  <a:cubicBezTo>
                    <a:pt x="938" y="2572"/>
                    <a:pt x="1699" y="2246"/>
                    <a:pt x="2461" y="1912"/>
                  </a:cubicBezTo>
                  <a:cubicBezTo>
                    <a:pt x="3219" y="1577"/>
                    <a:pt x="3993" y="1264"/>
                    <a:pt x="4738" y="896"/>
                  </a:cubicBezTo>
                  <a:cubicBezTo>
                    <a:pt x="4950" y="790"/>
                    <a:pt x="5162" y="680"/>
                    <a:pt x="5373" y="570"/>
                  </a:cubicBezTo>
                  <a:cubicBezTo>
                    <a:pt x="5475" y="511"/>
                    <a:pt x="5572" y="451"/>
                    <a:pt x="5674" y="392"/>
                  </a:cubicBezTo>
                  <a:cubicBezTo>
                    <a:pt x="5780" y="324"/>
                    <a:pt x="5881" y="248"/>
                    <a:pt x="5974" y="159"/>
                  </a:cubicBezTo>
                  <a:cubicBezTo>
                    <a:pt x="6028" y="94"/>
                    <a:pt x="5980" y="0"/>
                    <a:pt x="5901"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1"/>
            <p:cNvSpPr/>
            <p:nvPr/>
          </p:nvSpPr>
          <p:spPr>
            <a:xfrm>
              <a:off x="7156448" y="1499908"/>
              <a:ext cx="199735" cy="123998"/>
            </a:xfrm>
            <a:custGeom>
              <a:rect b="b" l="l" r="r" t="t"/>
              <a:pathLst>
                <a:path extrusionOk="0" h="2428" w="3911">
                  <a:moveTo>
                    <a:pt x="3826" y="0"/>
                  </a:moveTo>
                  <a:cubicBezTo>
                    <a:pt x="3822" y="0"/>
                    <a:pt x="3817" y="1"/>
                    <a:pt x="3812" y="2"/>
                  </a:cubicBezTo>
                  <a:cubicBezTo>
                    <a:pt x="3677" y="44"/>
                    <a:pt x="3546" y="99"/>
                    <a:pt x="3427" y="171"/>
                  </a:cubicBezTo>
                  <a:cubicBezTo>
                    <a:pt x="3300" y="239"/>
                    <a:pt x="3173" y="302"/>
                    <a:pt x="3051" y="374"/>
                  </a:cubicBezTo>
                  <a:cubicBezTo>
                    <a:pt x="2801" y="522"/>
                    <a:pt x="2555" y="666"/>
                    <a:pt x="2306" y="814"/>
                  </a:cubicBezTo>
                  <a:cubicBezTo>
                    <a:pt x="1819" y="1111"/>
                    <a:pt x="1341" y="1428"/>
                    <a:pt x="862" y="1741"/>
                  </a:cubicBezTo>
                  <a:cubicBezTo>
                    <a:pt x="596" y="1919"/>
                    <a:pt x="333" y="2097"/>
                    <a:pt x="71" y="2279"/>
                  </a:cubicBezTo>
                  <a:cubicBezTo>
                    <a:pt x="0" y="2325"/>
                    <a:pt x="42" y="2427"/>
                    <a:pt x="109" y="2427"/>
                  </a:cubicBezTo>
                  <a:cubicBezTo>
                    <a:pt x="123" y="2427"/>
                    <a:pt x="137" y="2423"/>
                    <a:pt x="151" y="2414"/>
                  </a:cubicBezTo>
                  <a:cubicBezTo>
                    <a:pt x="1112" y="1801"/>
                    <a:pt x="2098" y="1225"/>
                    <a:pt x="3076" y="645"/>
                  </a:cubicBezTo>
                  <a:cubicBezTo>
                    <a:pt x="3216" y="565"/>
                    <a:pt x="3351" y="480"/>
                    <a:pt x="3487" y="395"/>
                  </a:cubicBezTo>
                  <a:cubicBezTo>
                    <a:pt x="3618" y="307"/>
                    <a:pt x="3766" y="226"/>
                    <a:pt x="3872" y="108"/>
                  </a:cubicBezTo>
                  <a:cubicBezTo>
                    <a:pt x="3911" y="65"/>
                    <a:pt x="3878" y="0"/>
                    <a:pt x="3826"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1"/>
            <p:cNvSpPr/>
            <p:nvPr/>
          </p:nvSpPr>
          <p:spPr>
            <a:xfrm>
              <a:off x="7309815" y="1272949"/>
              <a:ext cx="153976" cy="105868"/>
            </a:xfrm>
            <a:custGeom>
              <a:rect b="b" l="l" r="r" t="t"/>
              <a:pathLst>
                <a:path extrusionOk="0" h="2073" w="3015">
                  <a:moveTo>
                    <a:pt x="1537" y="0"/>
                  </a:moveTo>
                  <a:cubicBezTo>
                    <a:pt x="117" y="0"/>
                    <a:pt x="1" y="2072"/>
                    <a:pt x="1443" y="2072"/>
                  </a:cubicBezTo>
                  <a:cubicBezTo>
                    <a:pt x="1458" y="2072"/>
                    <a:pt x="1472" y="2072"/>
                    <a:pt x="1487" y="2071"/>
                  </a:cubicBezTo>
                  <a:cubicBezTo>
                    <a:pt x="3015" y="2025"/>
                    <a:pt x="2816" y="57"/>
                    <a:pt x="1605" y="2"/>
                  </a:cubicBezTo>
                  <a:cubicBezTo>
                    <a:pt x="1582" y="1"/>
                    <a:pt x="1560"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1"/>
            <p:cNvSpPr/>
            <p:nvPr/>
          </p:nvSpPr>
          <p:spPr>
            <a:xfrm>
              <a:off x="7515580" y="1326063"/>
              <a:ext cx="180124" cy="53572"/>
            </a:xfrm>
            <a:custGeom>
              <a:rect b="b" l="l" r="r" t="t"/>
              <a:pathLst>
                <a:path extrusionOk="0" h="1049" w="3527">
                  <a:moveTo>
                    <a:pt x="289" y="1"/>
                  </a:moveTo>
                  <a:cubicBezTo>
                    <a:pt x="125" y="1"/>
                    <a:pt x="0" y="205"/>
                    <a:pt x="133" y="354"/>
                  </a:cubicBezTo>
                  <a:cubicBezTo>
                    <a:pt x="775" y="893"/>
                    <a:pt x="1430" y="1049"/>
                    <a:pt x="1979" y="1049"/>
                  </a:cubicBezTo>
                  <a:cubicBezTo>
                    <a:pt x="2214" y="1049"/>
                    <a:pt x="2430" y="1020"/>
                    <a:pt x="2617" y="981"/>
                  </a:cubicBezTo>
                  <a:cubicBezTo>
                    <a:pt x="2863" y="926"/>
                    <a:pt x="3104" y="841"/>
                    <a:pt x="3328" y="727"/>
                  </a:cubicBezTo>
                  <a:cubicBezTo>
                    <a:pt x="3526" y="608"/>
                    <a:pt x="3409" y="335"/>
                    <a:pt x="3223" y="335"/>
                  </a:cubicBezTo>
                  <a:cubicBezTo>
                    <a:pt x="3190" y="335"/>
                    <a:pt x="3156" y="344"/>
                    <a:pt x="3121" y="363"/>
                  </a:cubicBezTo>
                  <a:cubicBezTo>
                    <a:pt x="3087" y="382"/>
                    <a:pt x="2627" y="637"/>
                    <a:pt x="1990" y="637"/>
                  </a:cubicBezTo>
                  <a:cubicBezTo>
                    <a:pt x="1523" y="637"/>
                    <a:pt x="960" y="500"/>
                    <a:pt x="399" y="33"/>
                  </a:cubicBezTo>
                  <a:cubicBezTo>
                    <a:pt x="362" y="11"/>
                    <a:pt x="325" y="1"/>
                    <a:pt x="2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1"/>
            <p:cNvSpPr/>
            <p:nvPr/>
          </p:nvSpPr>
          <p:spPr>
            <a:xfrm>
              <a:off x="7446327" y="1204207"/>
              <a:ext cx="91415" cy="71447"/>
            </a:xfrm>
            <a:custGeom>
              <a:rect b="b" l="l" r="r" t="t"/>
              <a:pathLst>
                <a:path extrusionOk="0" h="1399" w="1790">
                  <a:moveTo>
                    <a:pt x="944" y="0"/>
                  </a:moveTo>
                  <a:cubicBezTo>
                    <a:pt x="928" y="0"/>
                    <a:pt x="912" y="1"/>
                    <a:pt x="896" y="2"/>
                  </a:cubicBezTo>
                  <a:cubicBezTo>
                    <a:pt x="227" y="40"/>
                    <a:pt x="20" y="768"/>
                    <a:pt x="3" y="1187"/>
                  </a:cubicBezTo>
                  <a:cubicBezTo>
                    <a:pt x="1" y="1327"/>
                    <a:pt x="107" y="1399"/>
                    <a:pt x="213" y="1399"/>
                  </a:cubicBezTo>
                  <a:cubicBezTo>
                    <a:pt x="312" y="1399"/>
                    <a:pt x="412" y="1335"/>
                    <a:pt x="422" y="1204"/>
                  </a:cubicBezTo>
                  <a:cubicBezTo>
                    <a:pt x="422" y="1195"/>
                    <a:pt x="460" y="450"/>
                    <a:pt x="917" y="421"/>
                  </a:cubicBezTo>
                  <a:cubicBezTo>
                    <a:pt x="928" y="420"/>
                    <a:pt x="938" y="419"/>
                    <a:pt x="948" y="419"/>
                  </a:cubicBezTo>
                  <a:cubicBezTo>
                    <a:pt x="1030" y="419"/>
                    <a:pt x="1107" y="449"/>
                    <a:pt x="1167" y="501"/>
                  </a:cubicBezTo>
                  <a:cubicBezTo>
                    <a:pt x="1328" y="649"/>
                    <a:pt x="1366" y="967"/>
                    <a:pt x="1370" y="1077"/>
                  </a:cubicBezTo>
                  <a:cubicBezTo>
                    <a:pt x="1373" y="1193"/>
                    <a:pt x="1473" y="1279"/>
                    <a:pt x="1583" y="1279"/>
                  </a:cubicBezTo>
                  <a:cubicBezTo>
                    <a:pt x="1609" y="1279"/>
                    <a:pt x="1636" y="1274"/>
                    <a:pt x="1662" y="1263"/>
                  </a:cubicBezTo>
                  <a:cubicBezTo>
                    <a:pt x="1738" y="1229"/>
                    <a:pt x="1789" y="1153"/>
                    <a:pt x="1789" y="1068"/>
                  </a:cubicBezTo>
                  <a:cubicBezTo>
                    <a:pt x="1789" y="1009"/>
                    <a:pt x="1768" y="493"/>
                    <a:pt x="1455" y="196"/>
                  </a:cubicBezTo>
                  <a:cubicBezTo>
                    <a:pt x="1314" y="68"/>
                    <a:pt x="1131" y="0"/>
                    <a:pt x="9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 name="Google Shape;1652;p41"/>
          <p:cNvGrpSpPr/>
          <p:nvPr/>
        </p:nvGrpSpPr>
        <p:grpSpPr>
          <a:xfrm>
            <a:off x="5775581" y="7698707"/>
            <a:ext cx="829063" cy="1042743"/>
            <a:chOff x="1246646" y="6501658"/>
            <a:chExt cx="2915129" cy="3666466"/>
          </a:xfrm>
        </p:grpSpPr>
        <p:sp>
          <p:nvSpPr>
            <p:cNvPr id="1653" name="Google Shape;1653;p41"/>
            <p:cNvSpPr/>
            <p:nvPr/>
          </p:nvSpPr>
          <p:spPr>
            <a:xfrm flipH="1">
              <a:off x="3385869" y="8038759"/>
              <a:ext cx="596550" cy="821877"/>
            </a:xfrm>
            <a:custGeom>
              <a:rect b="b" l="l" r="r" t="t"/>
              <a:pathLst>
                <a:path extrusionOk="0" h="7098" w="5152">
                  <a:moveTo>
                    <a:pt x="4741" y="0"/>
                  </a:moveTo>
                  <a:lnTo>
                    <a:pt x="4741" y="0"/>
                  </a:lnTo>
                  <a:cubicBezTo>
                    <a:pt x="4740" y="0"/>
                    <a:pt x="0" y="6285"/>
                    <a:pt x="5151" y="7098"/>
                  </a:cubicBezTo>
                  <a:lnTo>
                    <a:pt x="47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1"/>
            <p:cNvSpPr/>
            <p:nvPr/>
          </p:nvSpPr>
          <p:spPr>
            <a:xfrm flipH="1">
              <a:off x="3385869" y="8038759"/>
              <a:ext cx="596550" cy="821877"/>
            </a:xfrm>
            <a:custGeom>
              <a:rect b="b" l="l" r="r" t="t"/>
              <a:pathLst>
                <a:path extrusionOk="0" h="7098" w="5152">
                  <a:moveTo>
                    <a:pt x="4741" y="0"/>
                  </a:moveTo>
                  <a:lnTo>
                    <a:pt x="4741" y="0"/>
                  </a:lnTo>
                  <a:cubicBezTo>
                    <a:pt x="4740" y="0"/>
                    <a:pt x="0" y="6285"/>
                    <a:pt x="5151" y="7098"/>
                  </a:cubicBezTo>
                  <a:lnTo>
                    <a:pt x="4741" y="0"/>
                  </a:lnTo>
                  <a:close/>
                </a:path>
              </a:pathLst>
            </a:custGeom>
            <a:solidFill>
              <a:srgbClr val="321E46">
                <a:alpha val="14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1"/>
            <p:cNvSpPr/>
            <p:nvPr/>
          </p:nvSpPr>
          <p:spPr>
            <a:xfrm flipH="1">
              <a:off x="2684074" y="9293336"/>
              <a:ext cx="267243" cy="793509"/>
            </a:xfrm>
            <a:custGeom>
              <a:rect b="b" l="l" r="r" t="t"/>
              <a:pathLst>
                <a:path extrusionOk="0" h="6853" w="2308">
                  <a:moveTo>
                    <a:pt x="1664" y="0"/>
                  </a:moveTo>
                  <a:cubicBezTo>
                    <a:pt x="1664" y="0"/>
                    <a:pt x="1842" y="2290"/>
                    <a:pt x="1846" y="5955"/>
                  </a:cubicBezTo>
                  <a:cubicBezTo>
                    <a:pt x="1846" y="5955"/>
                    <a:pt x="1329" y="6565"/>
                    <a:pt x="0" y="6688"/>
                  </a:cubicBezTo>
                  <a:lnTo>
                    <a:pt x="115" y="6853"/>
                  </a:lnTo>
                  <a:lnTo>
                    <a:pt x="2248" y="6853"/>
                  </a:lnTo>
                  <a:lnTo>
                    <a:pt x="2307" y="6751"/>
                  </a:lnTo>
                  <a:cubicBezTo>
                    <a:pt x="2197" y="6493"/>
                    <a:pt x="2146" y="6218"/>
                    <a:pt x="2146" y="5938"/>
                  </a:cubicBezTo>
                  <a:cubicBezTo>
                    <a:pt x="2146" y="5460"/>
                    <a:pt x="2239" y="0"/>
                    <a:pt x="22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1"/>
            <p:cNvSpPr/>
            <p:nvPr/>
          </p:nvSpPr>
          <p:spPr>
            <a:xfrm flipH="1">
              <a:off x="2684074" y="9293336"/>
              <a:ext cx="267243" cy="793509"/>
            </a:xfrm>
            <a:custGeom>
              <a:rect b="b" l="l" r="r" t="t"/>
              <a:pathLst>
                <a:path extrusionOk="0" h="6853" w="2308">
                  <a:moveTo>
                    <a:pt x="1664" y="0"/>
                  </a:moveTo>
                  <a:cubicBezTo>
                    <a:pt x="1664" y="0"/>
                    <a:pt x="1842" y="2290"/>
                    <a:pt x="1846" y="5955"/>
                  </a:cubicBezTo>
                  <a:cubicBezTo>
                    <a:pt x="1846" y="5955"/>
                    <a:pt x="1329" y="6565"/>
                    <a:pt x="0" y="6688"/>
                  </a:cubicBezTo>
                  <a:lnTo>
                    <a:pt x="115" y="6853"/>
                  </a:lnTo>
                  <a:lnTo>
                    <a:pt x="2248" y="6853"/>
                  </a:lnTo>
                  <a:lnTo>
                    <a:pt x="2307" y="6751"/>
                  </a:lnTo>
                  <a:cubicBezTo>
                    <a:pt x="2197" y="6493"/>
                    <a:pt x="2146" y="6218"/>
                    <a:pt x="2146" y="5938"/>
                  </a:cubicBezTo>
                  <a:cubicBezTo>
                    <a:pt x="2146" y="5460"/>
                    <a:pt x="2239" y="0"/>
                    <a:pt x="22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1"/>
            <p:cNvSpPr/>
            <p:nvPr/>
          </p:nvSpPr>
          <p:spPr>
            <a:xfrm flipH="1">
              <a:off x="1246646" y="6804230"/>
              <a:ext cx="2915129" cy="2575633"/>
            </a:xfrm>
            <a:custGeom>
              <a:rect b="b" l="l" r="r" t="t"/>
              <a:pathLst>
                <a:path extrusionOk="0" h="22244" w="25176">
                  <a:moveTo>
                    <a:pt x="12059" y="0"/>
                  </a:moveTo>
                  <a:cubicBezTo>
                    <a:pt x="7230" y="0"/>
                    <a:pt x="0" y="22244"/>
                    <a:pt x="14112" y="22244"/>
                  </a:cubicBezTo>
                  <a:cubicBezTo>
                    <a:pt x="14492" y="22244"/>
                    <a:pt x="14889" y="22227"/>
                    <a:pt x="15301" y="22194"/>
                  </a:cubicBezTo>
                  <a:cubicBezTo>
                    <a:pt x="15301" y="22194"/>
                    <a:pt x="25175" y="21479"/>
                    <a:pt x="21493" y="10398"/>
                  </a:cubicBezTo>
                  <a:cubicBezTo>
                    <a:pt x="20303" y="6815"/>
                    <a:pt x="19701" y="5602"/>
                    <a:pt x="19432" y="5602"/>
                  </a:cubicBezTo>
                  <a:cubicBezTo>
                    <a:pt x="18869" y="5602"/>
                    <a:pt x="19762" y="10915"/>
                    <a:pt x="19762" y="10915"/>
                  </a:cubicBezTo>
                  <a:cubicBezTo>
                    <a:pt x="19762" y="10915"/>
                    <a:pt x="18377" y="9661"/>
                    <a:pt x="17962" y="9661"/>
                  </a:cubicBezTo>
                  <a:cubicBezTo>
                    <a:pt x="17955" y="9661"/>
                    <a:pt x="17948" y="9661"/>
                    <a:pt x="17942" y="9662"/>
                  </a:cubicBezTo>
                  <a:cubicBezTo>
                    <a:pt x="17553" y="9704"/>
                    <a:pt x="19457" y="11435"/>
                    <a:pt x="19457" y="11435"/>
                  </a:cubicBezTo>
                  <a:lnTo>
                    <a:pt x="13028" y="10813"/>
                  </a:lnTo>
                  <a:cubicBezTo>
                    <a:pt x="13028" y="10813"/>
                    <a:pt x="15678" y="900"/>
                    <a:pt x="12444" y="50"/>
                  </a:cubicBezTo>
                  <a:cubicBezTo>
                    <a:pt x="12318" y="16"/>
                    <a:pt x="12189" y="0"/>
                    <a:pt x="12059" y="0"/>
                  </a:cubicBezTo>
                  <a:close/>
                </a:path>
              </a:pathLst>
            </a:custGeom>
            <a:solidFill>
              <a:srgbClr val="F7F7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1"/>
            <p:cNvSpPr/>
            <p:nvPr/>
          </p:nvSpPr>
          <p:spPr>
            <a:xfrm flipH="1">
              <a:off x="1635014" y="7171861"/>
              <a:ext cx="2138410" cy="2205799"/>
            </a:xfrm>
            <a:custGeom>
              <a:rect b="b" l="l" r="r" t="t"/>
              <a:pathLst>
                <a:path extrusionOk="0" h="19050" w="18468">
                  <a:moveTo>
                    <a:pt x="5148" y="0"/>
                  </a:moveTo>
                  <a:lnTo>
                    <a:pt x="5148" y="0"/>
                  </a:lnTo>
                  <a:cubicBezTo>
                    <a:pt x="1629" y="6152"/>
                    <a:pt x="0" y="19050"/>
                    <a:pt x="10746" y="19050"/>
                  </a:cubicBezTo>
                  <a:cubicBezTo>
                    <a:pt x="11127" y="19050"/>
                    <a:pt x="11524" y="19034"/>
                    <a:pt x="11937" y="19000"/>
                  </a:cubicBezTo>
                  <a:cubicBezTo>
                    <a:pt x="11937" y="19000"/>
                    <a:pt x="16881" y="18640"/>
                    <a:pt x="18468" y="14505"/>
                  </a:cubicBezTo>
                  <a:lnTo>
                    <a:pt x="18468" y="14505"/>
                  </a:lnTo>
                  <a:cubicBezTo>
                    <a:pt x="16483" y="17460"/>
                    <a:pt x="12585" y="17743"/>
                    <a:pt x="12585" y="17743"/>
                  </a:cubicBezTo>
                  <a:cubicBezTo>
                    <a:pt x="12173" y="17776"/>
                    <a:pt x="11778" y="17792"/>
                    <a:pt x="11398" y="17792"/>
                  </a:cubicBezTo>
                  <a:cubicBezTo>
                    <a:pt x="1339" y="17792"/>
                    <a:pt x="2118" y="6493"/>
                    <a:pt x="5148"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1"/>
            <p:cNvSpPr/>
            <p:nvPr/>
          </p:nvSpPr>
          <p:spPr>
            <a:xfrm flipH="1">
              <a:off x="3124652" y="7375634"/>
              <a:ext cx="205527" cy="352465"/>
            </a:xfrm>
            <a:custGeom>
              <a:rect b="b" l="l" r="r" t="t"/>
              <a:pathLst>
                <a:path extrusionOk="0" h="3044" w="1775">
                  <a:moveTo>
                    <a:pt x="906" y="0"/>
                  </a:moveTo>
                  <a:cubicBezTo>
                    <a:pt x="238" y="1355"/>
                    <a:pt x="1" y="3044"/>
                    <a:pt x="572" y="3044"/>
                  </a:cubicBezTo>
                  <a:cubicBezTo>
                    <a:pt x="1562" y="3044"/>
                    <a:pt x="1668" y="542"/>
                    <a:pt x="1668" y="542"/>
                  </a:cubicBezTo>
                  <a:lnTo>
                    <a:pt x="1774" y="386"/>
                  </a:lnTo>
                  <a:cubicBezTo>
                    <a:pt x="1478" y="259"/>
                    <a:pt x="1177" y="127"/>
                    <a:pt x="90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1"/>
            <p:cNvSpPr/>
            <p:nvPr/>
          </p:nvSpPr>
          <p:spPr>
            <a:xfrm flipH="1">
              <a:off x="2725294" y="7181687"/>
              <a:ext cx="384770" cy="619592"/>
            </a:xfrm>
            <a:custGeom>
              <a:rect b="b" l="l" r="r" t="t"/>
              <a:pathLst>
                <a:path extrusionOk="0" h="5351" w="3323">
                  <a:moveTo>
                    <a:pt x="833" y="1"/>
                  </a:moveTo>
                  <a:cubicBezTo>
                    <a:pt x="538" y="1"/>
                    <a:pt x="257" y="124"/>
                    <a:pt x="0" y="334"/>
                  </a:cubicBezTo>
                  <a:cubicBezTo>
                    <a:pt x="262" y="273"/>
                    <a:pt x="508" y="235"/>
                    <a:pt x="706" y="235"/>
                  </a:cubicBezTo>
                  <a:cubicBezTo>
                    <a:pt x="851" y="235"/>
                    <a:pt x="969" y="255"/>
                    <a:pt x="1050" y="300"/>
                  </a:cubicBezTo>
                  <a:cubicBezTo>
                    <a:pt x="1625" y="592"/>
                    <a:pt x="1536" y="2755"/>
                    <a:pt x="1536" y="2755"/>
                  </a:cubicBezTo>
                  <a:cubicBezTo>
                    <a:pt x="840" y="3606"/>
                    <a:pt x="344" y="5350"/>
                    <a:pt x="1588" y="5350"/>
                  </a:cubicBezTo>
                  <a:cubicBezTo>
                    <a:pt x="1606" y="5350"/>
                    <a:pt x="1624" y="5350"/>
                    <a:pt x="1642" y="5349"/>
                  </a:cubicBezTo>
                  <a:cubicBezTo>
                    <a:pt x="3323" y="5286"/>
                    <a:pt x="2988" y="448"/>
                    <a:pt x="1058" y="25"/>
                  </a:cubicBezTo>
                  <a:cubicBezTo>
                    <a:pt x="983" y="9"/>
                    <a:pt x="908" y="1"/>
                    <a:pt x="83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1"/>
            <p:cNvSpPr/>
            <p:nvPr/>
          </p:nvSpPr>
          <p:spPr>
            <a:xfrm flipH="1">
              <a:off x="2926189" y="7279529"/>
              <a:ext cx="230538" cy="316801"/>
            </a:xfrm>
            <a:custGeom>
              <a:rect b="b" l="l" r="r" t="t"/>
              <a:pathLst>
                <a:path extrusionOk="0" h="2736" w="1991">
                  <a:moveTo>
                    <a:pt x="217" y="1"/>
                  </a:moveTo>
                  <a:cubicBezTo>
                    <a:pt x="217" y="1"/>
                    <a:pt x="1" y="2591"/>
                    <a:pt x="234" y="2727"/>
                  </a:cubicBezTo>
                  <a:cubicBezTo>
                    <a:pt x="244" y="2732"/>
                    <a:pt x="257" y="2735"/>
                    <a:pt x="273" y="2735"/>
                  </a:cubicBezTo>
                  <a:cubicBezTo>
                    <a:pt x="603" y="2735"/>
                    <a:pt x="1990" y="1444"/>
                    <a:pt x="1990" y="1444"/>
                  </a:cubicBezTo>
                  <a:lnTo>
                    <a:pt x="217"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1"/>
            <p:cNvSpPr/>
            <p:nvPr/>
          </p:nvSpPr>
          <p:spPr>
            <a:xfrm flipH="1">
              <a:off x="3121296" y="7279529"/>
              <a:ext cx="33926" cy="286349"/>
            </a:xfrm>
            <a:custGeom>
              <a:rect b="b" l="l" r="r" t="t"/>
              <a:pathLst>
                <a:path extrusionOk="0" h="2473" w="293">
                  <a:moveTo>
                    <a:pt x="246" y="1"/>
                  </a:moveTo>
                  <a:cubicBezTo>
                    <a:pt x="246" y="1"/>
                    <a:pt x="1" y="2333"/>
                    <a:pt x="238" y="2468"/>
                  </a:cubicBezTo>
                  <a:cubicBezTo>
                    <a:pt x="246" y="2468"/>
                    <a:pt x="259" y="2473"/>
                    <a:pt x="267" y="2473"/>
                  </a:cubicBezTo>
                  <a:cubicBezTo>
                    <a:pt x="73" y="2253"/>
                    <a:pt x="272" y="251"/>
                    <a:pt x="293" y="39"/>
                  </a:cubicBezTo>
                  <a:lnTo>
                    <a:pt x="246"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1"/>
            <p:cNvSpPr/>
            <p:nvPr/>
          </p:nvSpPr>
          <p:spPr>
            <a:xfrm flipH="1">
              <a:off x="2923293" y="7154940"/>
              <a:ext cx="430855" cy="291907"/>
            </a:xfrm>
            <a:custGeom>
              <a:rect b="b" l="l" r="r" t="t"/>
              <a:pathLst>
                <a:path extrusionOk="0" h="2521" w="3721">
                  <a:moveTo>
                    <a:pt x="2817" y="1"/>
                  </a:moveTo>
                  <a:cubicBezTo>
                    <a:pt x="1960" y="1"/>
                    <a:pt x="197" y="702"/>
                    <a:pt x="106" y="865"/>
                  </a:cubicBezTo>
                  <a:cubicBezTo>
                    <a:pt x="0" y="1051"/>
                    <a:pt x="3644" y="2520"/>
                    <a:pt x="3644" y="2520"/>
                  </a:cubicBezTo>
                  <a:cubicBezTo>
                    <a:pt x="3644" y="2520"/>
                    <a:pt x="3721" y="378"/>
                    <a:pt x="3158" y="65"/>
                  </a:cubicBezTo>
                  <a:cubicBezTo>
                    <a:pt x="3077" y="21"/>
                    <a:pt x="2960" y="1"/>
                    <a:pt x="28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1"/>
            <p:cNvSpPr/>
            <p:nvPr/>
          </p:nvSpPr>
          <p:spPr>
            <a:xfrm flipH="1">
              <a:off x="2972736" y="7154940"/>
              <a:ext cx="370644" cy="113474"/>
            </a:xfrm>
            <a:custGeom>
              <a:rect b="b" l="l" r="r" t="t"/>
              <a:pathLst>
                <a:path extrusionOk="0" h="980" w="3201">
                  <a:moveTo>
                    <a:pt x="2724" y="1"/>
                  </a:moveTo>
                  <a:cubicBezTo>
                    <a:pt x="1867" y="1"/>
                    <a:pt x="104" y="702"/>
                    <a:pt x="13" y="865"/>
                  </a:cubicBezTo>
                  <a:cubicBezTo>
                    <a:pt x="0" y="886"/>
                    <a:pt x="43" y="924"/>
                    <a:pt x="119" y="980"/>
                  </a:cubicBezTo>
                  <a:cubicBezTo>
                    <a:pt x="119" y="975"/>
                    <a:pt x="119" y="971"/>
                    <a:pt x="119" y="971"/>
                  </a:cubicBezTo>
                  <a:cubicBezTo>
                    <a:pt x="210" y="808"/>
                    <a:pt x="1970" y="107"/>
                    <a:pt x="2828" y="107"/>
                  </a:cubicBezTo>
                  <a:cubicBezTo>
                    <a:pt x="2971" y="107"/>
                    <a:pt x="3089" y="126"/>
                    <a:pt x="3171" y="171"/>
                  </a:cubicBezTo>
                  <a:cubicBezTo>
                    <a:pt x="3179" y="180"/>
                    <a:pt x="3187" y="188"/>
                    <a:pt x="3200" y="196"/>
                  </a:cubicBezTo>
                  <a:cubicBezTo>
                    <a:pt x="3162" y="141"/>
                    <a:pt x="3120" y="99"/>
                    <a:pt x="3065" y="65"/>
                  </a:cubicBezTo>
                  <a:cubicBezTo>
                    <a:pt x="2984" y="21"/>
                    <a:pt x="2867" y="1"/>
                    <a:pt x="2724" y="1"/>
                  </a:cubicBezTo>
                  <a:close/>
                </a:path>
              </a:pathLst>
            </a:custGeom>
            <a:solidFill>
              <a:srgbClr val="FF9900">
                <a:alpha val="3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1"/>
            <p:cNvSpPr/>
            <p:nvPr/>
          </p:nvSpPr>
          <p:spPr>
            <a:xfrm flipH="1">
              <a:off x="3134031" y="7321676"/>
              <a:ext cx="196148" cy="352581"/>
            </a:xfrm>
            <a:custGeom>
              <a:rect b="b" l="l" r="r" t="t"/>
              <a:pathLst>
                <a:path extrusionOk="0" h="3045" w="1694">
                  <a:moveTo>
                    <a:pt x="906" y="1"/>
                  </a:moveTo>
                  <a:cubicBezTo>
                    <a:pt x="238" y="1359"/>
                    <a:pt x="1" y="3044"/>
                    <a:pt x="572" y="3044"/>
                  </a:cubicBezTo>
                  <a:cubicBezTo>
                    <a:pt x="1562" y="3044"/>
                    <a:pt x="1668" y="543"/>
                    <a:pt x="1668" y="543"/>
                  </a:cubicBezTo>
                  <a:lnTo>
                    <a:pt x="1681" y="526"/>
                  </a:lnTo>
                  <a:cubicBezTo>
                    <a:pt x="1685" y="466"/>
                    <a:pt x="1689" y="407"/>
                    <a:pt x="1694" y="352"/>
                  </a:cubicBezTo>
                  <a:cubicBezTo>
                    <a:pt x="1423" y="234"/>
                    <a:pt x="1152" y="115"/>
                    <a:pt x="9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1"/>
            <p:cNvSpPr/>
            <p:nvPr/>
          </p:nvSpPr>
          <p:spPr>
            <a:xfrm flipH="1">
              <a:off x="3134031" y="7360929"/>
              <a:ext cx="170211" cy="313328"/>
            </a:xfrm>
            <a:custGeom>
              <a:rect b="b" l="l" r="r" t="t"/>
              <a:pathLst>
                <a:path extrusionOk="0" h="2706" w="1470">
                  <a:moveTo>
                    <a:pt x="1440" y="0"/>
                  </a:moveTo>
                  <a:cubicBezTo>
                    <a:pt x="1419" y="381"/>
                    <a:pt x="1245" y="2438"/>
                    <a:pt x="348" y="2438"/>
                  </a:cubicBezTo>
                  <a:cubicBezTo>
                    <a:pt x="149" y="2438"/>
                    <a:pt x="52" y="2227"/>
                    <a:pt x="31" y="1905"/>
                  </a:cubicBezTo>
                  <a:lnTo>
                    <a:pt x="31" y="1905"/>
                  </a:lnTo>
                  <a:cubicBezTo>
                    <a:pt x="1" y="2379"/>
                    <a:pt x="98" y="2705"/>
                    <a:pt x="348" y="2705"/>
                  </a:cubicBezTo>
                  <a:cubicBezTo>
                    <a:pt x="1338" y="2705"/>
                    <a:pt x="1444" y="204"/>
                    <a:pt x="1444" y="204"/>
                  </a:cubicBezTo>
                  <a:lnTo>
                    <a:pt x="1457" y="187"/>
                  </a:lnTo>
                  <a:cubicBezTo>
                    <a:pt x="1461" y="127"/>
                    <a:pt x="1465" y="68"/>
                    <a:pt x="1470" y="13"/>
                  </a:cubicBezTo>
                  <a:lnTo>
                    <a:pt x="1440"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1"/>
            <p:cNvSpPr/>
            <p:nvPr/>
          </p:nvSpPr>
          <p:spPr>
            <a:xfrm flipH="1">
              <a:off x="2725294" y="7127845"/>
              <a:ext cx="384770" cy="619476"/>
            </a:xfrm>
            <a:custGeom>
              <a:rect b="b" l="l" r="r" t="t"/>
              <a:pathLst>
                <a:path extrusionOk="0" h="5350" w="3323">
                  <a:moveTo>
                    <a:pt x="837" y="1"/>
                  </a:moveTo>
                  <a:cubicBezTo>
                    <a:pt x="541" y="1"/>
                    <a:pt x="258" y="126"/>
                    <a:pt x="0" y="333"/>
                  </a:cubicBezTo>
                  <a:cubicBezTo>
                    <a:pt x="265" y="274"/>
                    <a:pt x="513" y="236"/>
                    <a:pt x="712" y="236"/>
                  </a:cubicBezTo>
                  <a:cubicBezTo>
                    <a:pt x="854" y="236"/>
                    <a:pt x="970" y="255"/>
                    <a:pt x="1050" y="299"/>
                  </a:cubicBezTo>
                  <a:cubicBezTo>
                    <a:pt x="1625" y="596"/>
                    <a:pt x="1536" y="2754"/>
                    <a:pt x="1536" y="2754"/>
                  </a:cubicBezTo>
                  <a:cubicBezTo>
                    <a:pt x="840" y="3605"/>
                    <a:pt x="344" y="5350"/>
                    <a:pt x="1588" y="5350"/>
                  </a:cubicBezTo>
                  <a:cubicBezTo>
                    <a:pt x="1606" y="5350"/>
                    <a:pt x="1624" y="5349"/>
                    <a:pt x="1642" y="5349"/>
                  </a:cubicBezTo>
                  <a:cubicBezTo>
                    <a:pt x="3323" y="5285"/>
                    <a:pt x="2988" y="447"/>
                    <a:pt x="1058" y="24"/>
                  </a:cubicBezTo>
                  <a:cubicBezTo>
                    <a:pt x="984" y="8"/>
                    <a:pt x="910" y="1"/>
                    <a:pt x="83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1"/>
            <p:cNvSpPr/>
            <p:nvPr/>
          </p:nvSpPr>
          <p:spPr>
            <a:xfrm flipH="1">
              <a:off x="2765937" y="7327582"/>
              <a:ext cx="248601" cy="420202"/>
            </a:xfrm>
            <a:custGeom>
              <a:rect b="b" l="l" r="r" t="t"/>
              <a:pathLst>
                <a:path extrusionOk="0" h="3629" w="2147">
                  <a:moveTo>
                    <a:pt x="1664" y="1"/>
                  </a:moveTo>
                  <a:lnTo>
                    <a:pt x="1664" y="1"/>
                  </a:lnTo>
                  <a:cubicBezTo>
                    <a:pt x="1960" y="1457"/>
                    <a:pt x="1664" y="3103"/>
                    <a:pt x="690" y="3141"/>
                  </a:cubicBezTo>
                  <a:cubicBezTo>
                    <a:pt x="673" y="3142"/>
                    <a:pt x="657" y="3142"/>
                    <a:pt x="640" y="3142"/>
                  </a:cubicBezTo>
                  <a:cubicBezTo>
                    <a:pt x="322" y="3142"/>
                    <a:pt x="117" y="3026"/>
                    <a:pt x="0" y="2841"/>
                  </a:cubicBezTo>
                  <a:lnTo>
                    <a:pt x="0" y="2841"/>
                  </a:lnTo>
                  <a:cubicBezTo>
                    <a:pt x="4" y="3289"/>
                    <a:pt x="216" y="3629"/>
                    <a:pt x="767" y="3629"/>
                  </a:cubicBezTo>
                  <a:cubicBezTo>
                    <a:pt x="783" y="3629"/>
                    <a:pt x="800" y="3629"/>
                    <a:pt x="817" y="3628"/>
                  </a:cubicBezTo>
                  <a:cubicBezTo>
                    <a:pt x="1901" y="3586"/>
                    <a:pt x="2146" y="1550"/>
                    <a:pt x="1664"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1"/>
            <p:cNvSpPr/>
            <p:nvPr/>
          </p:nvSpPr>
          <p:spPr>
            <a:xfrm flipH="1">
              <a:off x="2923293" y="7160035"/>
              <a:ext cx="430855" cy="286812"/>
            </a:xfrm>
            <a:custGeom>
              <a:rect b="b" l="l" r="r" t="t"/>
              <a:pathLst>
                <a:path extrusionOk="0" h="2477" w="3721">
                  <a:moveTo>
                    <a:pt x="3107" y="0"/>
                  </a:moveTo>
                  <a:lnTo>
                    <a:pt x="3107" y="0"/>
                  </a:lnTo>
                  <a:cubicBezTo>
                    <a:pt x="3505" y="466"/>
                    <a:pt x="3564" y="1418"/>
                    <a:pt x="2751" y="1566"/>
                  </a:cubicBezTo>
                  <a:cubicBezTo>
                    <a:pt x="2637" y="1587"/>
                    <a:pt x="2519" y="1597"/>
                    <a:pt x="2400" y="1597"/>
                  </a:cubicBezTo>
                  <a:cubicBezTo>
                    <a:pt x="1321" y="1597"/>
                    <a:pt x="106" y="821"/>
                    <a:pt x="106" y="821"/>
                  </a:cubicBezTo>
                  <a:lnTo>
                    <a:pt x="106" y="821"/>
                  </a:lnTo>
                  <a:cubicBezTo>
                    <a:pt x="0" y="1007"/>
                    <a:pt x="3644" y="2476"/>
                    <a:pt x="3644" y="2476"/>
                  </a:cubicBezTo>
                  <a:cubicBezTo>
                    <a:pt x="3644" y="2476"/>
                    <a:pt x="3721" y="334"/>
                    <a:pt x="3158" y="21"/>
                  </a:cubicBezTo>
                  <a:cubicBezTo>
                    <a:pt x="3141" y="13"/>
                    <a:pt x="3124" y="4"/>
                    <a:pt x="310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1"/>
            <p:cNvSpPr/>
            <p:nvPr/>
          </p:nvSpPr>
          <p:spPr>
            <a:xfrm flipH="1">
              <a:off x="2472751" y="6501658"/>
              <a:ext cx="586708" cy="461192"/>
            </a:xfrm>
            <a:custGeom>
              <a:rect b="b" l="l" r="r" t="t"/>
              <a:pathLst>
                <a:path extrusionOk="0" h="3983" w="5067">
                  <a:moveTo>
                    <a:pt x="1022" y="1"/>
                  </a:moveTo>
                  <a:cubicBezTo>
                    <a:pt x="965" y="1"/>
                    <a:pt x="908" y="17"/>
                    <a:pt x="852" y="50"/>
                  </a:cubicBezTo>
                  <a:cubicBezTo>
                    <a:pt x="98" y="508"/>
                    <a:pt x="2011" y="2328"/>
                    <a:pt x="2011" y="2328"/>
                  </a:cubicBezTo>
                  <a:cubicBezTo>
                    <a:pt x="2011" y="2328"/>
                    <a:pt x="1268" y="1987"/>
                    <a:pt x="712" y="1987"/>
                  </a:cubicBezTo>
                  <a:cubicBezTo>
                    <a:pt x="433" y="1987"/>
                    <a:pt x="201" y="2072"/>
                    <a:pt x="132" y="2328"/>
                  </a:cubicBezTo>
                  <a:cubicBezTo>
                    <a:pt x="1" y="2814"/>
                    <a:pt x="720" y="2996"/>
                    <a:pt x="1254" y="3068"/>
                  </a:cubicBezTo>
                  <a:cubicBezTo>
                    <a:pt x="1254" y="3068"/>
                    <a:pt x="403" y="3424"/>
                    <a:pt x="898" y="3813"/>
                  </a:cubicBezTo>
                  <a:cubicBezTo>
                    <a:pt x="989" y="3885"/>
                    <a:pt x="1086" y="3916"/>
                    <a:pt x="1183" y="3916"/>
                  </a:cubicBezTo>
                  <a:cubicBezTo>
                    <a:pt x="1612" y="3916"/>
                    <a:pt x="2055" y="3298"/>
                    <a:pt x="2134" y="2814"/>
                  </a:cubicBezTo>
                  <a:cubicBezTo>
                    <a:pt x="2134" y="2814"/>
                    <a:pt x="2240" y="3284"/>
                    <a:pt x="2549" y="3284"/>
                  </a:cubicBezTo>
                  <a:cubicBezTo>
                    <a:pt x="2777" y="3284"/>
                    <a:pt x="2566" y="2874"/>
                    <a:pt x="2447" y="2670"/>
                  </a:cubicBezTo>
                  <a:cubicBezTo>
                    <a:pt x="2574" y="2670"/>
                    <a:pt x="2701" y="2683"/>
                    <a:pt x="2824" y="2717"/>
                  </a:cubicBezTo>
                  <a:cubicBezTo>
                    <a:pt x="3417" y="2878"/>
                    <a:pt x="3810" y="3335"/>
                    <a:pt x="4060" y="3982"/>
                  </a:cubicBezTo>
                  <a:cubicBezTo>
                    <a:pt x="5066" y="2650"/>
                    <a:pt x="4090" y="2434"/>
                    <a:pt x="3350" y="2434"/>
                  </a:cubicBezTo>
                  <a:cubicBezTo>
                    <a:pt x="2994" y="2434"/>
                    <a:pt x="2693" y="2484"/>
                    <a:pt x="2693" y="2484"/>
                  </a:cubicBezTo>
                  <a:cubicBezTo>
                    <a:pt x="2693" y="2484"/>
                    <a:pt x="4983" y="67"/>
                    <a:pt x="3882" y="67"/>
                  </a:cubicBezTo>
                  <a:cubicBezTo>
                    <a:pt x="2782" y="67"/>
                    <a:pt x="2401" y="2391"/>
                    <a:pt x="2401" y="2391"/>
                  </a:cubicBezTo>
                  <a:cubicBezTo>
                    <a:pt x="2401" y="2391"/>
                    <a:pt x="1720" y="1"/>
                    <a:pt x="10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1"/>
            <p:cNvSpPr/>
            <p:nvPr/>
          </p:nvSpPr>
          <p:spPr>
            <a:xfrm flipH="1">
              <a:off x="2472752" y="6510921"/>
              <a:ext cx="540045" cy="451465"/>
            </a:xfrm>
            <a:custGeom>
              <a:rect b="b" l="l" r="r" t="t"/>
              <a:pathLst>
                <a:path extrusionOk="0" h="3899" w="4664">
                  <a:moveTo>
                    <a:pt x="3606" y="0"/>
                  </a:moveTo>
                  <a:lnTo>
                    <a:pt x="3606" y="0"/>
                  </a:lnTo>
                  <a:cubicBezTo>
                    <a:pt x="4237" y="191"/>
                    <a:pt x="2108" y="2459"/>
                    <a:pt x="2108" y="2459"/>
                  </a:cubicBezTo>
                  <a:lnTo>
                    <a:pt x="2222" y="2125"/>
                  </a:lnTo>
                  <a:lnTo>
                    <a:pt x="1981" y="2531"/>
                  </a:lnTo>
                  <a:lnTo>
                    <a:pt x="1867" y="2459"/>
                  </a:lnTo>
                  <a:lnTo>
                    <a:pt x="1867" y="2459"/>
                  </a:lnTo>
                  <a:cubicBezTo>
                    <a:pt x="1867" y="2459"/>
                    <a:pt x="2137" y="2912"/>
                    <a:pt x="2010" y="2929"/>
                  </a:cubicBezTo>
                  <a:cubicBezTo>
                    <a:pt x="2009" y="2929"/>
                    <a:pt x="2007" y="2929"/>
                    <a:pt x="2005" y="2929"/>
                  </a:cubicBezTo>
                  <a:cubicBezTo>
                    <a:pt x="1872" y="2929"/>
                    <a:pt x="1634" y="2388"/>
                    <a:pt x="1634" y="2387"/>
                  </a:cubicBezTo>
                  <a:lnTo>
                    <a:pt x="1634" y="2387"/>
                  </a:lnTo>
                  <a:cubicBezTo>
                    <a:pt x="1634" y="2387"/>
                    <a:pt x="1731" y="2730"/>
                    <a:pt x="1439" y="3153"/>
                  </a:cubicBezTo>
                  <a:cubicBezTo>
                    <a:pt x="1252" y="3426"/>
                    <a:pt x="960" y="3616"/>
                    <a:pt x="770" y="3616"/>
                  </a:cubicBezTo>
                  <a:cubicBezTo>
                    <a:pt x="667" y="3616"/>
                    <a:pt x="595" y="3560"/>
                    <a:pt x="584" y="3433"/>
                  </a:cubicBezTo>
                  <a:cubicBezTo>
                    <a:pt x="567" y="3175"/>
                    <a:pt x="974" y="2933"/>
                    <a:pt x="1215" y="2815"/>
                  </a:cubicBezTo>
                  <a:lnTo>
                    <a:pt x="1215" y="2815"/>
                  </a:lnTo>
                  <a:lnTo>
                    <a:pt x="851" y="2980"/>
                  </a:lnTo>
                  <a:cubicBezTo>
                    <a:pt x="851" y="2980"/>
                    <a:pt x="0" y="3340"/>
                    <a:pt x="495" y="3729"/>
                  </a:cubicBezTo>
                  <a:cubicBezTo>
                    <a:pt x="586" y="3801"/>
                    <a:pt x="683" y="3832"/>
                    <a:pt x="780" y="3832"/>
                  </a:cubicBezTo>
                  <a:cubicBezTo>
                    <a:pt x="1209" y="3832"/>
                    <a:pt x="1652" y="3214"/>
                    <a:pt x="1731" y="2730"/>
                  </a:cubicBezTo>
                  <a:cubicBezTo>
                    <a:pt x="1731" y="2730"/>
                    <a:pt x="1837" y="3200"/>
                    <a:pt x="2146" y="3200"/>
                  </a:cubicBezTo>
                  <a:cubicBezTo>
                    <a:pt x="2379" y="3200"/>
                    <a:pt x="2163" y="2789"/>
                    <a:pt x="2044" y="2582"/>
                  </a:cubicBezTo>
                  <a:cubicBezTo>
                    <a:pt x="2171" y="2582"/>
                    <a:pt x="2298" y="2599"/>
                    <a:pt x="2421" y="2633"/>
                  </a:cubicBezTo>
                  <a:cubicBezTo>
                    <a:pt x="3014" y="2789"/>
                    <a:pt x="3407" y="3251"/>
                    <a:pt x="3661" y="3898"/>
                  </a:cubicBezTo>
                  <a:cubicBezTo>
                    <a:pt x="4664" y="2570"/>
                    <a:pt x="3688" y="2354"/>
                    <a:pt x="2948" y="2354"/>
                  </a:cubicBezTo>
                  <a:cubicBezTo>
                    <a:pt x="2592" y="2354"/>
                    <a:pt x="2290" y="2404"/>
                    <a:pt x="2290" y="2404"/>
                  </a:cubicBezTo>
                  <a:cubicBezTo>
                    <a:pt x="2290" y="2404"/>
                    <a:pt x="4376" y="203"/>
                    <a:pt x="3606"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1"/>
            <p:cNvSpPr/>
            <p:nvPr/>
          </p:nvSpPr>
          <p:spPr>
            <a:xfrm flipH="1">
              <a:off x="2844907" y="6804214"/>
              <a:ext cx="19221" cy="9379"/>
            </a:xfrm>
            <a:custGeom>
              <a:rect b="b" l="l" r="r" t="t"/>
              <a:pathLst>
                <a:path extrusionOk="0" h="81" w="166">
                  <a:moveTo>
                    <a:pt x="166" y="0"/>
                  </a:moveTo>
                  <a:cubicBezTo>
                    <a:pt x="166" y="0"/>
                    <a:pt x="98" y="30"/>
                    <a:pt x="1" y="81"/>
                  </a:cubicBezTo>
                  <a:lnTo>
                    <a:pt x="166" y="0"/>
                  </a:lnTo>
                  <a:close/>
                </a:path>
              </a:pathLst>
            </a:custGeom>
            <a:solidFill>
              <a:srgbClr val="B53E3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1"/>
            <p:cNvSpPr/>
            <p:nvPr/>
          </p:nvSpPr>
          <p:spPr>
            <a:xfrm flipH="1">
              <a:off x="1856872" y="8313643"/>
              <a:ext cx="874909" cy="648308"/>
            </a:xfrm>
            <a:custGeom>
              <a:rect b="b" l="l" r="r" t="t"/>
              <a:pathLst>
                <a:path extrusionOk="0" h="5599" w="7556">
                  <a:moveTo>
                    <a:pt x="1" y="0"/>
                  </a:moveTo>
                  <a:lnTo>
                    <a:pt x="1" y="0"/>
                  </a:lnTo>
                  <a:cubicBezTo>
                    <a:pt x="1" y="1"/>
                    <a:pt x="221" y="5139"/>
                    <a:pt x="3141" y="5553"/>
                  </a:cubicBezTo>
                  <a:cubicBezTo>
                    <a:pt x="3356" y="5584"/>
                    <a:pt x="3557" y="5598"/>
                    <a:pt x="3744" y="5598"/>
                  </a:cubicBezTo>
                  <a:cubicBezTo>
                    <a:pt x="6098" y="5598"/>
                    <a:pt x="6315" y="3361"/>
                    <a:pt x="6315" y="3361"/>
                  </a:cubicBezTo>
                  <a:cubicBezTo>
                    <a:pt x="6315" y="3361"/>
                    <a:pt x="6442" y="3392"/>
                    <a:pt x="6616" y="3392"/>
                  </a:cubicBezTo>
                  <a:cubicBezTo>
                    <a:pt x="6925" y="3392"/>
                    <a:pt x="7385" y="3295"/>
                    <a:pt x="7556" y="2756"/>
                  </a:cubicBezTo>
                  <a:lnTo>
                    <a:pt x="7556" y="2756"/>
                  </a:lnTo>
                  <a:cubicBezTo>
                    <a:pt x="7556" y="2756"/>
                    <a:pt x="7205" y="2914"/>
                    <a:pt x="6725" y="2914"/>
                  </a:cubicBezTo>
                  <a:cubicBezTo>
                    <a:pt x="6386" y="2914"/>
                    <a:pt x="5982" y="2835"/>
                    <a:pt x="5592" y="2565"/>
                  </a:cubicBezTo>
                  <a:lnTo>
                    <a:pt x="5592" y="2565"/>
                  </a:lnTo>
                  <a:cubicBezTo>
                    <a:pt x="5592" y="2566"/>
                    <a:pt x="5766" y="4506"/>
                    <a:pt x="3748" y="4506"/>
                  </a:cubicBezTo>
                  <a:cubicBezTo>
                    <a:pt x="3682" y="4506"/>
                    <a:pt x="3614" y="4504"/>
                    <a:pt x="3543" y="4500"/>
                  </a:cubicBezTo>
                  <a:cubicBezTo>
                    <a:pt x="1308" y="4368"/>
                    <a:pt x="394" y="2036"/>
                    <a:pt x="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1"/>
            <p:cNvSpPr/>
            <p:nvPr/>
          </p:nvSpPr>
          <p:spPr>
            <a:xfrm flipH="1">
              <a:off x="2252875" y="9293336"/>
              <a:ext cx="323517" cy="793509"/>
            </a:xfrm>
            <a:custGeom>
              <a:rect b="b" l="l" r="r" t="t"/>
              <a:pathLst>
                <a:path extrusionOk="0" h="6853" w="2794">
                  <a:moveTo>
                    <a:pt x="1173" y="0"/>
                  </a:moveTo>
                  <a:cubicBezTo>
                    <a:pt x="1173" y="0"/>
                    <a:pt x="1350" y="2290"/>
                    <a:pt x="1355" y="5955"/>
                  </a:cubicBezTo>
                  <a:cubicBezTo>
                    <a:pt x="1355" y="5955"/>
                    <a:pt x="462" y="6671"/>
                    <a:pt x="0" y="6688"/>
                  </a:cubicBezTo>
                  <a:lnTo>
                    <a:pt x="119" y="6853"/>
                  </a:lnTo>
                  <a:lnTo>
                    <a:pt x="2739" y="6853"/>
                  </a:lnTo>
                  <a:lnTo>
                    <a:pt x="2794" y="6751"/>
                  </a:lnTo>
                  <a:cubicBezTo>
                    <a:pt x="2794" y="6751"/>
                    <a:pt x="1659" y="6412"/>
                    <a:pt x="1659" y="5938"/>
                  </a:cubicBezTo>
                  <a:cubicBezTo>
                    <a:pt x="1659" y="5460"/>
                    <a:pt x="1748" y="0"/>
                    <a:pt x="17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1"/>
            <p:cNvSpPr/>
            <p:nvPr/>
          </p:nvSpPr>
          <p:spPr>
            <a:xfrm flipH="1">
              <a:off x="1736692" y="7307059"/>
              <a:ext cx="947394" cy="850478"/>
            </a:xfrm>
            <a:custGeom>
              <a:rect b="b" l="l" r="r" t="t"/>
              <a:pathLst>
                <a:path extrusionOk="0" h="7345" w="8182">
                  <a:moveTo>
                    <a:pt x="1270" y="1"/>
                  </a:moveTo>
                  <a:cubicBezTo>
                    <a:pt x="1266" y="43"/>
                    <a:pt x="1033" y="3514"/>
                    <a:pt x="0" y="6773"/>
                  </a:cubicBezTo>
                  <a:lnTo>
                    <a:pt x="7162" y="7344"/>
                  </a:lnTo>
                  <a:cubicBezTo>
                    <a:pt x="7162" y="7344"/>
                    <a:pt x="6222" y="6667"/>
                    <a:pt x="6302" y="6464"/>
                  </a:cubicBezTo>
                  <a:cubicBezTo>
                    <a:pt x="6312" y="6441"/>
                    <a:pt x="6333" y="6430"/>
                    <a:pt x="6363" y="6430"/>
                  </a:cubicBezTo>
                  <a:cubicBezTo>
                    <a:pt x="6588" y="6430"/>
                    <a:pt x="7301" y="7018"/>
                    <a:pt x="7301" y="7018"/>
                  </a:cubicBezTo>
                  <a:cubicBezTo>
                    <a:pt x="7301" y="7018"/>
                    <a:pt x="6484" y="2070"/>
                    <a:pt x="6713" y="1795"/>
                  </a:cubicBezTo>
                  <a:cubicBezTo>
                    <a:pt x="6723" y="1783"/>
                    <a:pt x="6736" y="1777"/>
                    <a:pt x="6750" y="1777"/>
                  </a:cubicBezTo>
                  <a:cubicBezTo>
                    <a:pt x="7049" y="1777"/>
                    <a:pt x="8141" y="4390"/>
                    <a:pt x="8182" y="4487"/>
                  </a:cubicBezTo>
                  <a:cubicBezTo>
                    <a:pt x="7341" y="2108"/>
                    <a:pt x="6883" y="1258"/>
                    <a:pt x="6658" y="1258"/>
                  </a:cubicBezTo>
                  <a:cubicBezTo>
                    <a:pt x="6096" y="1258"/>
                    <a:pt x="6988" y="6565"/>
                    <a:pt x="6988" y="6565"/>
                  </a:cubicBezTo>
                  <a:cubicBezTo>
                    <a:pt x="6988" y="6565"/>
                    <a:pt x="5603" y="5312"/>
                    <a:pt x="5188" y="5312"/>
                  </a:cubicBezTo>
                  <a:cubicBezTo>
                    <a:pt x="5181" y="5312"/>
                    <a:pt x="5174" y="5312"/>
                    <a:pt x="5168" y="5313"/>
                  </a:cubicBezTo>
                  <a:cubicBezTo>
                    <a:pt x="4779" y="5359"/>
                    <a:pt x="6683" y="7090"/>
                    <a:pt x="6683" y="7090"/>
                  </a:cubicBezTo>
                  <a:lnTo>
                    <a:pt x="254" y="6464"/>
                  </a:lnTo>
                  <a:cubicBezTo>
                    <a:pt x="254" y="6464"/>
                    <a:pt x="1177" y="3010"/>
                    <a:pt x="127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1"/>
            <p:cNvSpPr/>
            <p:nvPr/>
          </p:nvSpPr>
          <p:spPr>
            <a:xfrm flipH="1">
              <a:off x="2946337" y="7362434"/>
              <a:ext cx="188738" cy="78969"/>
            </a:xfrm>
            <a:custGeom>
              <a:rect b="b" l="l" r="r" t="t"/>
              <a:pathLst>
                <a:path extrusionOk="0" h="682" w="1630">
                  <a:moveTo>
                    <a:pt x="9" y="0"/>
                  </a:moveTo>
                  <a:lnTo>
                    <a:pt x="0" y="114"/>
                  </a:lnTo>
                  <a:lnTo>
                    <a:pt x="1630" y="682"/>
                  </a:lnTo>
                  <a:lnTo>
                    <a:pt x="9" y="0"/>
                  </a:lnTo>
                  <a:close/>
                </a:path>
              </a:pathLst>
            </a:custGeom>
            <a:solidFill>
              <a:srgbClr val="F5E6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1"/>
            <p:cNvSpPr/>
            <p:nvPr/>
          </p:nvSpPr>
          <p:spPr>
            <a:xfrm flipH="1">
              <a:off x="2946337" y="7362434"/>
              <a:ext cx="188738" cy="78969"/>
            </a:xfrm>
            <a:custGeom>
              <a:rect b="b" l="l" r="r" t="t"/>
              <a:pathLst>
                <a:path extrusionOk="0" h="682" w="1630">
                  <a:moveTo>
                    <a:pt x="9" y="0"/>
                  </a:moveTo>
                  <a:lnTo>
                    <a:pt x="0" y="114"/>
                  </a:lnTo>
                  <a:lnTo>
                    <a:pt x="1630" y="682"/>
                  </a:lnTo>
                  <a:lnTo>
                    <a:pt x="9" y="0"/>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1"/>
            <p:cNvSpPr/>
            <p:nvPr/>
          </p:nvSpPr>
          <p:spPr>
            <a:xfrm flipH="1">
              <a:off x="2599085" y="7168024"/>
              <a:ext cx="210275" cy="147169"/>
            </a:xfrm>
            <a:custGeom>
              <a:rect b="b" l="l" r="r" t="t"/>
              <a:pathLst>
                <a:path extrusionOk="0" h="1271" w="1816">
                  <a:moveTo>
                    <a:pt x="916" y="1"/>
                  </a:moveTo>
                  <a:cubicBezTo>
                    <a:pt x="432" y="1"/>
                    <a:pt x="1" y="627"/>
                    <a:pt x="548" y="1099"/>
                  </a:cubicBezTo>
                  <a:cubicBezTo>
                    <a:pt x="686" y="1220"/>
                    <a:pt x="828" y="1270"/>
                    <a:pt x="959" y="1270"/>
                  </a:cubicBezTo>
                  <a:cubicBezTo>
                    <a:pt x="1461" y="1270"/>
                    <a:pt x="1816" y="533"/>
                    <a:pt x="1259" y="117"/>
                  </a:cubicBezTo>
                  <a:cubicBezTo>
                    <a:pt x="1150" y="36"/>
                    <a:pt x="1032" y="1"/>
                    <a:pt x="916"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1"/>
            <p:cNvSpPr/>
            <p:nvPr/>
          </p:nvSpPr>
          <p:spPr>
            <a:xfrm flipH="1">
              <a:off x="2975169" y="6991445"/>
              <a:ext cx="125169" cy="107800"/>
            </a:xfrm>
            <a:custGeom>
              <a:rect b="b" l="l" r="r" t="t"/>
              <a:pathLst>
                <a:path extrusionOk="0" h="931" w="1081">
                  <a:moveTo>
                    <a:pt x="165" y="0"/>
                  </a:moveTo>
                  <a:cubicBezTo>
                    <a:pt x="106" y="0"/>
                    <a:pt x="48" y="36"/>
                    <a:pt x="35" y="114"/>
                  </a:cubicBezTo>
                  <a:cubicBezTo>
                    <a:pt x="1" y="292"/>
                    <a:pt x="9" y="572"/>
                    <a:pt x="162" y="758"/>
                  </a:cubicBezTo>
                  <a:cubicBezTo>
                    <a:pt x="225" y="834"/>
                    <a:pt x="310" y="889"/>
                    <a:pt x="407" y="910"/>
                  </a:cubicBezTo>
                  <a:cubicBezTo>
                    <a:pt x="449" y="924"/>
                    <a:pt x="492" y="930"/>
                    <a:pt x="535" y="930"/>
                  </a:cubicBezTo>
                  <a:cubicBezTo>
                    <a:pt x="613" y="930"/>
                    <a:pt x="690" y="909"/>
                    <a:pt x="758" y="868"/>
                  </a:cubicBezTo>
                  <a:cubicBezTo>
                    <a:pt x="983" y="737"/>
                    <a:pt x="1055" y="436"/>
                    <a:pt x="1063" y="402"/>
                  </a:cubicBezTo>
                  <a:cubicBezTo>
                    <a:pt x="1080" y="303"/>
                    <a:pt x="1004" y="244"/>
                    <a:pt x="929" y="244"/>
                  </a:cubicBezTo>
                  <a:cubicBezTo>
                    <a:pt x="875" y="244"/>
                    <a:pt x="823" y="274"/>
                    <a:pt x="805" y="343"/>
                  </a:cubicBezTo>
                  <a:cubicBezTo>
                    <a:pt x="788" y="402"/>
                    <a:pt x="729" y="576"/>
                    <a:pt x="623" y="639"/>
                  </a:cubicBezTo>
                  <a:cubicBezTo>
                    <a:pt x="596" y="656"/>
                    <a:pt x="563" y="663"/>
                    <a:pt x="531" y="663"/>
                  </a:cubicBezTo>
                  <a:cubicBezTo>
                    <a:pt x="513" y="663"/>
                    <a:pt x="496" y="661"/>
                    <a:pt x="479" y="656"/>
                  </a:cubicBezTo>
                  <a:cubicBezTo>
                    <a:pt x="229" y="588"/>
                    <a:pt x="297" y="161"/>
                    <a:pt x="297" y="157"/>
                  </a:cubicBezTo>
                  <a:cubicBezTo>
                    <a:pt x="314" y="57"/>
                    <a:pt x="239"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1"/>
            <p:cNvSpPr/>
            <p:nvPr/>
          </p:nvSpPr>
          <p:spPr>
            <a:xfrm flipH="1">
              <a:off x="2759106" y="7070645"/>
              <a:ext cx="133853" cy="101200"/>
            </a:xfrm>
            <a:custGeom>
              <a:rect b="b" l="l" r="r" t="t"/>
              <a:pathLst>
                <a:path extrusionOk="0" h="874" w="1156">
                  <a:moveTo>
                    <a:pt x="215" y="0"/>
                  </a:moveTo>
                  <a:cubicBezTo>
                    <a:pt x="165" y="0"/>
                    <a:pt x="115" y="28"/>
                    <a:pt x="93" y="91"/>
                  </a:cubicBezTo>
                  <a:cubicBezTo>
                    <a:pt x="80" y="125"/>
                    <a:pt x="0" y="421"/>
                    <a:pt x="123" y="645"/>
                  </a:cubicBezTo>
                  <a:cubicBezTo>
                    <a:pt x="135" y="666"/>
                    <a:pt x="152" y="687"/>
                    <a:pt x="169" y="709"/>
                  </a:cubicBezTo>
                  <a:cubicBezTo>
                    <a:pt x="229" y="781"/>
                    <a:pt x="313" y="836"/>
                    <a:pt x="406" y="857"/>
                  </a:cubicBezTo>
                  <a:cubicBezTo>
                    <a:pt x="451" y="869"/>
                    <a:pt x="494" y="874"/>
                    <a:pt x="535" y="874"/>
                  </a:cubicBezTo>
                  <a:cubicBezTo>
                    <a:pt x="847" y="874"/>
                    <a:pt x="1052" y="558"/>
                    <a:pt x="1130" y="349"/>
                  </a:cubicBezTo>
                  <a:cubicBezTo>
                    <a:pt x="1156" y="281"/>
                    <a:pt x="1117" y="201"/>
                    <a:pt x="1050" y="180"/>
                  </a:cubicBezTo>
                  <a:cubicBezTo>
                    <a:pt x="1034" y="174"/>
                    <a:pt x="1019" y="171"/>
                    <a:pt x="1003" y="171"/>
                  </a:cubicBezTo>
                  <a:cubicBezTo>
                    <a:pt x="950" y="171"/>
                    <a:pt x="900" y="203"/>
                    <a:pt x="880" y="256"/>
                  </a:cubicBezTo>
                  <a:cubicBezTo>
                    <a:pt x="876" y="260"/>
                    <a:pt x="745" y="605"/>
                    <a:pt x="527" y="605"/>
                  </a:cubicBezTo>
                  <a:cubicBezTo>
                    <a:pt x="510" y="605"/>
                    <a:pt x="492" y="603"/>
                    <a:pt x="474" y="599"/>
                  </a:cubicBezTo>
                  <a:cubicBezTo>
                    <a:pt x="423" y="590"/>
                    <a:pt x="381" y="556"/>
                    <a:pt x="356" y="514"/>
                  </a:cubicBezTo>
                  <a:cubicBezTo>
                    <a:pt x="296" y="408"/>
                    <a:pt x="330" y="226"/>
                    <a:pt x="347" y="167"/>
                  </a:cubicBezTo>
                  <a:cubicBezTo>
                    <a:pt x="373" y="66"/>
                    <a:pt x="294" y="0"/>
                    <a:pt x="2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1"/>
            <p:cNvSpPr/>
            <p:nvPr/>
          </p:nvSpPr>
          <p:spPr>
            <a:xfrm flipH="1">
              <a:off x="1965709" y="10086724"/>
              <a:ext cx="1521712" cy="81400"/>
            </a:xfrm>
            <a:custGeom>
              <a:rect b="b" l="l" r="r" t="t"/>
              <a:pathLst>
                <a:path extrusionOk="0" h="703" w="13142">
                  <a:moveTo>
                    <a:pt x="0" y="1"/>
                  </a:moveTo>
                  <a:cubicBezTo>
                    <a:pt x="3536" y="527"/>
                    <a:pt x="6174" y="702"/>
                    <a:pt x="8121" y="702"/>
                  </a:cubicBezTo>
                  <a:cubicBezTo>
                    <a:pt x="12015" y="702"/>
                    <a:pt x="13142" y="1"/>
                    <a:pt x="1314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1"/>
            <p:cNvSpPr/>
            <p:nvPr/>
          </p:nvSpPr>
          <p:spPr>
            <a:xfrm flipH="1">
              <a:off x="1737724" y="8261654"/>
              <a:ext cx="999499" cy="631055"/>
            </a:xfrm>
            <a:custGeom>
              <a:rect b="b" l="l" r="r" t="t"/>
              <a:pathLst>
                <a:path extrusionOk="0" h="5450" w="8632">
                  <a:moveTo>
                    <a:pt x="1" y="1"/>
                  </a:moveTo>
                  <a:cubicBezTo>
                    <a:pt x="26" y="437"/>
                    <a:pt x="86" y="873"/>
                    <a:pt x="170" y="1300"/>
                  </a:cubicBezTo>
                  <a:cubicBezTo>
                    <a:pt x="255" y="1732"/>
                    <a:pt x="369" y="2155"/>
                    <a:pt x="517" y="2570"/>
                  </a:cubicBezTo>
                  <a:cubicBezTo>
                    <a:pt x="666" y="2989"/>
                    <a:pt x="852" y="3387"/>
                    <a:pt x="1080" y="3768"/>
                  </a:cubicBezTo>
                  <a:cubicBezTo>
                    <a:pt x="1317" y="4140"/>
                    <a:pt x="1597" y="4496"/>
                    <a:pt x="1952" y="4771"/>
                  </a:cubicBezTo>
                  <a:cubicBezTo>
                    <a:pt x="2130" y="4911"/>
                    <a:pt x="2325" y="5033"/>
                    <a:pt x="2528" y="5131"/>
                  </a:cubicBezTo>
                  <a:cubicBezTo>
                    <a:pt x="2731" y="5228"/>
                    <a:pt x="2943" y="5296"/>
                    <a:pt x="3163" y="5342"/>
                  </a:cubicBezTo>
                  <a:lnTo>
                    <a:pt x="3489" y="5410"/>
                  </a:lnTo>
                  <a:cubicBezTo>
                    <a:pt x="3599" y="5427"/>
                    <a:pt x="3713" y="5431"/>
                    <a:pt x="3823" y="5440"/>
                  </a:cubicBezTo>
                  <a:cubicBezTo>
                    <a:pt x="3878" y="5446"/>
                    <a:pt x="3934" y="5449"/>
                    <a:pt x="3990" y="5449"/>
                  </a:cubicBezTo>
                  <a:cubicBezTo>
                    <a:pt x="4046" y="5449"/>
                    <a:pt x="4102" y="5446"/>
                    <a:pt x="4157" y="5440"/>
                  </a:cubicBezTo>
                  <a:lnTo>
                    <a:pt x="4327" y="5431"/>
                  </a:lnTo>
                  <a:cubicBezTo>
                    <a:pt x="4386" y="5427"/>
                    <a:pt x="4441" y="5414"/>
                    <a:pt x="4496" y="5401"/>
                  </a:cubicBezTo>
                  <a:cubicBezTo>
                    <a:pt x="4945" y="5317"/>
                    <a:pt x="5355" y="5088"/>
                    <a:pt x="5664" y="4745"/>
                  </a:cubicBezTo>
                  <a:cubicBezTo>
                    <a:pt x="5812" y="4576"/>
                    <a:pt x="5939" y="4390"/>
                    <a:pt x="6037" y="4183"/>
                  </a:cubicBezTo>
                  <a:cubicBezTo>
                    <a:pt x="6127" y="4006"/>
                    <a:pt x="6194" y="3816"/>
                    <a:pt x="6240" y="3618"/>
                  </a:cubicBezTo>
                  <a:lnTo>
                    <a:pt x="6240" y="3618"/>
                  </a:lnTo>
                  <a:cubicBezTo>
                    <a:pt x="6366" y="3636"/>
                    <a:pt x="6493" y="3645"/>
                    <a:pt x="6620" y="3645"/>
                  </a:cubicBezTo>
                  <a:cubicBezTo>
                    <a:pt x="6743" y="3645"/>
                    <a:pt x="6867" y="3637"/>
                    <a:pt x="6989" y="3620"/>
                  </a:cubicBezTo>
                  <a:cubicBezTo>
                    <a:pt x="7129" y="3594"/>
                    <a:pt x="7264" y="3552"/>
                    <a:pt x="7391" y="3484"/>
                  </a:cubicBezTo>
                  <a:cubicBezTo>
                    <a:pt x="7522" y="3416"/>
                    <a:pt x="7628" y="3306"/>
                    <a:pt x="7696" y="3175"/>
                  </a:cubicBezTo>
                  <a:cubicBezTo>
                    <a:pt x="7755" y="3036"/>
                    <a:pt x="7759" y="2879"/>
                    <a:pt x="7704" y="2735"/>
                  </a:cubicBezTo>
                  <a:cubicBezTo>
                    <a:pt x="7653" y="2608"/>
                    <a:pt x="7586" y="2485"/>
                    <a:pt x="7497" y="2375"/>
                  </a:cubicBezTo>
                  <a:cubicBezTo>
                    <a:pt x="7349" y="2187"/>
                    <a:pt x="7182" y="2018"/>
                    <a:pt x="6998" y="1868"/>
                  </a:cubicBezTo>
                  <a:lnTo>
                    <a:pt x="6998" y="1868"/>
                  </a:lnTo>
                  <a:cubicBezTo>
                    <a:pt x="7179" y="1821"/>
                    <a:pt x="7354" y="1753"/>
                    <a:pt x="7518" y="1664"/>
                  </a:cubicBezTo>
                  <a:cubicBezTo>
                    <a:pt x="7717" y="1563"/>
                    <a:pt x="7895" y="1431"/>
                    <a:pt x="8055" y="1279"/>
                  </a:cubicBezTo>
                  <a:cubicBezTo>
                    <a:pt x="8136" y="1203"/>
                    <a:pt x="8208" y="1118"/>
                    <a:pt x="8276" y="1029"/>
                  </a:cubicBezTo>
                  <a:cubicBezTo>
                    <a:pt x="8335" y="940"/>
                    <a:pt x="8394" y="847"/>
                    <a:pt x="8441" y="750"/>
                  </a:cubicBezTo>
                  <a:cubicBezTo>
                    <a:pt x="8538" y="551"/>
                    <a:pt x="8601" y="339"/>
                    <a:pt x="8631" y="124"/>
                  </a:cubicBezTo>
                  <a:lnTo>
                    <a:pt x="8631" y="124"/>
                  </a:lnTo>
                  <a:cubicBezTo>
                    <a:pt x="8589" y="335"/>
                    <a:pt x="8517" y="543"/>
                    <a:pt x="8415" y="733"/>
                  </a:cubicBezTo>
                  <a:cubicBezTo>
                    <a:pt x="8364" y="830"/>
                    <a:pt x="8305" y="919"/>
                    <a:pt x="8237" y="1004"/>
                  </a:cubicBezTo>
                  <a:cubicBezTo>
                    <a:pt x="8034" y="1254"/>
                    <a:pt x="7776" y="1457"/>
                    <a:pt x="7484" y="1592"/>
                  </a:cubicBezTo>
                  <a:cubicBezTo>
                    <a:pt x="7289" y="1685"/>
                    <a:pt x="7086" y="1753"/>
                    <a:pt x="6879" y="1795"/>
                  </a:cubicBezTo>
                  <a:lnTo>
                    <a:pt x="6773" y="1817"/>
                  </a:lnTo>
                  <a:lnTo>
                    <a:pt x="6853" y="1880"/>
                  </a:lnTo>
                  <a:cubicBezTo>
                    <a:pt x="7061" y="2045"/>
                    <a:pt x="7243" y="2236"/>
                    <a:pt x="7404" y="2443"/>
                  </a:cubicBezTo>
                  <a:cubicBezTo>
                    <a:pt x="7476" y="2545"/>
                    <a:pt x="7539" y="2659"/>
                    <a:pt x="7581" y="2777"/>
                  </a:cubicBezTo>
                  <a:cubicBezTo>
                    <a:pt x="7624" y="2887"/>
                    <a:pt x="7620" y="3010"/>
                    <a:pt x="7569" y="3120"/>
                  </a:cubicBezTo>
                  <a:cubicBezTo>
                    <a:pt x="7463" y="3332"/>
                    <a:pt x="7209" y="3438"/>
                    <a:pt x="6959" y="3476"/>
                  </a:cubicBezTo>
                  <a:cubicBezTo>
                    <a:pt x="6851" y="3492"/>
                    <a:pt x="6742" y="3500"/>
                    <a:pt x="6633" y="3500"/>
                  </a:cubicBezTo>
                  <a:cubicBezTo>
                    <a:pt x="6486" y="3500"/>
                    <a:pt x="6339" y="3485"/>
                    <a:pt x="6193" y="3459"/>
                  </a:cubicBezTo>
                  <a:lnTo>
                    <a:pt x="6117" y="3450"/>
                  </a:lnTo>
                  <a:lnTo>
                    <a:pt x="6104" y="3522"/>
                  </a:lnTo>
                  <a:cubicBezTo>
                    <a:pt x="6011" y="3937"/>
                    <a:pt x="5816" y="4322"/>
                    <a:pt x="5537" y="4640"/>
                  </a:cubicBezTo>
                  <a:cubicBezTo>
                    <a:pt x="5249" y="4953"/>
                    <a:pt x="4873" y="5160"/>
                    <a:pt x="4458" y="5241"/>
                  </a:cubicBezTo>
                  <a:cubicBezTo>
                    <a:pt x="4407" y="5253"/>
                    <a:pt x="4356" y="5262"/>
                    <a:pt x="4301" y="5270"/>
                  </a:cubicBezTo>
                  <a:lnTo>
                    <a:pt x="4145" y="5279"/>
                  </a:lnTo>
                  <a:cubicBezTo>
                    <a:pt x="4086" y="5286"/>
                    <a:pt x="4028" y="5289"/>
                    <a:pt x="3970" y="5289"/>
                  </a:cubicBezTo>
                  <a:cubicBezTo>
                    <a:pt x="3922" y="5289"/>
                    <a:pt x="3875" y="5287"/>
                    <a:pt x="3827" y="5283"/>
                  </a:cubicBezTo>
                  <a:cubicBezTo>
                    <a:pt x="3721" y="5274"/>
                    <a:pt x="3616" y="5270"/>
                    <a:pt x="3510" y="5253"/>
                  </a:cubicBezTo>
                  <a:lnTo>
                    <a:pt x="3192" y="5190"/>
                  </a:lnTo>
                  <a:cubicBezTo>
                    <a:pt x="2981" y="5152"/>
                    <a:pt x="2778" y="5084"/>
                    <a:pt x="2583" y="4995"/>
                  </a:cubicBezTo>
                  <a:cubicBezTo>
                    <a:pt x="2392" y="4902"/>
                    <a:pt x="2210" y="4788"/>
                    <a:pt x="2041" y="4657"/>
                  </a:cubicBezTo>
                  <a:cubicBezTo>
                    <a:pt x="1368" y="4127"/>
                    <a:pt x="919" y="3349"/>
                    <a:pt x="610" y="2540"/>
                  </a:cubicBezTo>
                  <a:cubicBezTo>
                    <a:pt x="302" y="1723"/>
                    <a:pt x="98" y="873"/>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1"/>
            <p:cNvSpPr/>
            <p:nvPr/>
          </p:nvSpPr>
          <p:spPr>
            <a:xfrm flipH="1">
              <a:off x="2175414" y="8467990"/>
              <a:ext cx="96221" cy="72137"/>
            </a:xfrm>
            <a:custGeom>
              <a:rect b="b" l="l" r="r" t="t"/>
              <a:pathLst>
                <a:path extrusionOk="0" h="623" w="831">
                  <a:moveTo>
                    <a:pt x="1" y="1"/>
                  </a:moveTo>
                  <a:cubicBezTo>
                    <a:pt x="111" y="140"/>
                    <a:pt x="238" y="259"/>
                    <a:pt x="378" y="360"/>
                  </a:cubicBezTo>
                  <a:cubicBezTo>
                    <a:pt x="517" y="470"/>
                    <a:pt x="670" y="555"/>
                    <a:pt x="830" y="623"/>
                  </a:cubicBezTo>
                  <a:cubicBezTo>
                    <a:pt x="606" y="352"/>
                    <a:pt x="323" y="136"/>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1"/>
            <p:cNvSpPr/>
            <p:nvPr/>
          </p:nvSpPr>
          <p:spPr>
            <a:xfrm flipH="1">
              <a:off x="2089613" y="8347917"/>
              <a:ext cx="207959" cy="76074"/>
            </a:xfrm>
            <a:custGeom>
              <a:rect b="b" l="l" r="r" t="t"/>
              <a:pathLst>
                <a:path extrusionOk="0" h="657" w="1796">
                  <a:moveTo>
                    <a:pt x="1" y="1"/>
                  </a:moveTo>
                  <a:lnTo>
                    <a:pt x="1" y="1"/>
                  </a:lnTo>
                  <a:cubicBezTo>
                    <a:pt x="267" y="178"/>
                    <a:pt x="559" y="318"/>
                    <a:pt x="864" y="424"/>
                  </a:cubicBezTo>
                  <a:cubicBezTo>
                    <a:pt x="1165" y="534"/>
                    <a:pt x="1478" y="614"/>
                    <a:pt x="1795" y="657"/>
                  </a:cubicBezTo>
                  <a:cubicBezTo>
                    <a:pt x="1499" y="521"/>
                    <a:pt x="1203" y="411"/>
                    <a:pt x="906" y="305"/>
                  </a:cubicBezTo>
                  <a:cubicBezTo>
                    <a:pt x="606" y="200"/>
                    <a:pt x="310" y="9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 name="Google Shape;1685;p41"/>
          <p:cNvGrpSpPr/>
          <p:nvPr/>
        </p:nvGrpSpPr>
        <p:grpSpPr>
          <a:xfrm>
            <a:off x="5745282" y="6537604"/>
            <a:ext cx="889647" cy="865504"/>
            <a:chOff x="3914125" y="643153"/>
            <a:chExt cx="1246878" cy="1213040"/>
          </a:xfrm>
        </p:grpSpPr>
        <p:sp>
          <p:nvSpPr>
            <p:cNvPr id="1686" name="Google Shape;1686;p41"/>
            <p:cNvSpPr/>
            <p:nvPr/>
          </p:nvSpPr>
          <p:spPr>
            <a:xfrm>
              <a:off x="4936880" y="987950"/>
              <a:ext cx="215677" cy="253963"/>
            </a:xfrm>
            <a:custGeom>
              <a:rect b="b" l="l" r="r" t="t"/>
              <a:pathLst>
                <a:path extrusionOk="0" h="4451" w="3780">
                  <a:moveTo>
                    <a:pt x="2387" y="1"/>
                  </a:moveTo>
                  <a:cubicBezTo>
                    <a:pt x="422" y="1"/>
                    <a:pt x="21" y="4100"/>
                    <a:pt x="9" y="4276"/>
                  </a:cubicBezTo>
                  <a:cubicBezTo>
                    <a:pt x="0" y="4344"/>
                    <a:pt x="42" y="4408"/>
                    <a:pt x="106" y="4433"/>
                  </a:cubicBezTo>
                  <a:cubicBezTo>
                    <a:pt x="119" y="4441"/>
                    <a:pt x="136" y="4446"/>
                    <a:pt x="148" y="4450"/>
                  </a:cubicBezTo>
                  <a:cubicBezTo>
                    <a:pt x="151" y="4450"/>
                    <a:pt x="154" y="4450"/>
                    <a:pt x="157" y="4450"/>
                  </a:cubicBezTo>
                  <a:cubicBezTo>
                    <a:pt x="242" y="4450"/>
                    <a:pt x="314" y="4388"/>
                    <a:pt x="322" y="4306"/>
                  </a:cubicBezTo>
                  <a:cubicBezTo>
                    <a:pt x="326" y="4264"/>
                    <a:pt x="706" y="318"/>
                    <a:pt x="2389" y="318"/>
                  </a:cubicBezTo>
                  <a:cubicBezTo>
                    <a:pt x="2400" y="318"/>
                    <a:pt x="2410" y="319"/>
                    <a:pt x="2421" y="319"/>
                  </a:cubicBezTo>
                  <a:cubicBezTo>
                    <a:pt x="2925" y="332"/>
                    <a:pt x="3259" y="509"/>
                    <a:pt x="3361" y="814"/>
                  </a:cubicBezTo>
                  <a:cubicBezTo>
                    <a:pt x="3437" y="1085"/>
                    <a:pt x="3348" y="1369"/>
                    <a:pt x="3132" y="1546"/>
                  </a:cubicBezTo>
                  <a:cubicBezTo>
                    <a:pt x="3045" y="1615"/>
                    <a:pt x="2948" y="1648"/>
                    <a:pt x="2847" y="1648"/>
                  </a:cubicBezTo>
                  <a:cubicBezTo>
                    <a:pt x="2748" y="1648"/>
                    <a:pt x="2645" y="1616"/>
                    <a:pt x="2544" y="1551"/>
                  </a:cubicBezTo>
                  <a:cubicBezTo>
                    <a:pt x="2522" y="1532"/>
                    <a:pt x="2498" y="1524"/>
                    <a:pt x="2475" y="1524"/>
                  </a:cubicBezTo>
                  <a:cubicBezTo>
                    <a:pt x="2352" y="1524"/>
                    <a:pt x="2236" y="1753"/>
                    <a:pt x="2375" y="1817"/>
                  </a:cubicBezTo>
                  <a:cubicBezTo>
                    <a:pt x="2528" y="1915"/>
                    <a:pt x="2690" y="1964"/>
                    <a:pt x="2848" y="1964"/>
                  </a:cubicBezTo>
                  <a:cubicBezTo>
                    <a:pt x="3017" y="1964"/>
                    <a:pt x="3182" y="1908"/>
                    <a:pt x="3327" y="1796"/>
                  </a:cubicBezTo>
                  <a:cubicBezTo>
                    <a:pt x="3644" y="1538"/>
                    <a:pt x="3780" y="1110"/>
                    <a:pt x="3661" y="717"/>
                  </a:cubicBezTo>
                  <a:cubicBezTo>
                    <a:pt x="3594" y="514"/>
                    <a:pt x="3340" y="31"/>
                    <a:pt x="2430" y="2"/>
                  </a:cubicBezTo>
                  <a:cubicBezTo>
                    <a:pt x="2415" y="1"/>
                    <a:pt x="2401" y="1"/>
                    <a:pt x="2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1"/>
            <p:cNvSpPr/>
            <p:nvPr/>
          </p:nvSpPr>
          <p:spPr>
            <a:xfrm>
              <a:off x="3914125" y="1437448"/>
              <a:ext cx="232852" cy="135397"/>
            </a:xfrm>
            <a:custGeom>
              <a:rect b="b" l="l" r="r" t="t"/>
              <a:pathLst>
                <a:path extrusionOk="0" h="2373" w="4081">
                  <a:moveTo>
                    <a:pt x="2989" y="0"/>
                  </a:moveTo>
                  <a:cubicBezTo>
                    <a:pt x="2934" y="34"/>
                    <a:pt x="2460" y="208"/>
                    <a:pt x="1905" y="445"/>
                  </a:cubicBezTo>
                  <a:cubicBezTo>
                    <a:pt x="1046" y="809"/>
                    <a:pt x="0" y="1333"/>
                    <a:pt x="0" y="1769"/>
                  </a:cubicBezTo>
                  <a:cubicBezTo>
                    <a:pt x="0" y="2138"/>
                    <a:pt x="1037" y="2282"/>
                    <a:pt x="2066" y="2341"/>
                  </a:cubicBezTo>
                  <a:cubicBezTo>
                    <a:pt x="2519" y="2365"/>
                    <a:pt x="2971" y="2372"/>
                    <a:pt x="3332" y="2372"/>
                  </a:cubicBezTo>
                  <a:cubicBezTo>
                    <a:pt x="3775" y="2372"/>
                    <a:pt x="4081" y="2362"/>
                    <a:pt x="4081" y="2362"/>
                  </a:cubicBezTo>
                  <a:lnTo>
                    <a:pt x="29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1"/>
            <p:cNvSpPr/>
            <p:nvPr/>
          </p:nvSpPr>
          <p:spPr>
            <a:xfrm>
              <a:off x="4019681" y="1437448"/>
              <a:ext cx="127295" cy="135397"/>
            </a:xfrm>
            <a:custGeom>
              <a:rect b="b" l="l" r="r" t="t"/>
              <a:pathLst>
                <a:path extrusionOk="0" h="2373" w="2231">
                  <a:moveTo>
                    <a:pt x="1143" y="0"/>
                  </a:moveTo>
                  <a:cubicBezTo>
                    <a:pt x="1088" y="34"/>
                    <a:pt x="614" y="208"/>
                    <a:pt x="59" y="445"/>
                  </a:cubicBezTo>
                  <a:cubicBezTo>
                    <a:pt x="0" y="1016"/>
                    <a:pt x="0" y="1719"/>
                    <a:pt x="216" y="2341"/>
                  </a:cubicBezTo>
                  <a:cubicBezTo>
                    <a:pt x="669" y="2365"/>
                    <a:pt x="1121" y="2372"/>
                    <a:pt x="1482" y="2372"/>
                  </a:cubicBezTo>
                  <a:cubicBezTo>
                    <a:pt x="1925" y="2372"/>
                    <a:pt x="2231" y="2362"/>
                    <a:pt x="2231" y="2362"/>
                  </a:cubicBezTo>
                  <a:lnTo>
                    <a:pt x="1143"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1"/>
            <p:cNvSpPr/>
            <p:nvPr/>
          </p:nvSpPr>
          <p:spPr>
            <a:xfrm>
              <a:off x="3927648" y="832698"/>
              <a:ext cx="874007" cy="512605"/>
            </a:xfrm>
            <a:custGeom>
              <a:rect b="b" l="l" r="r" t="t"/>
              <a:pathLst>
                <a:path extrusionOk="0" h="8984" w="15318">
                  <a:moveTo>
                    <a:pt x="4698" y="0"/>
                  </a:moveTo>
                  <a:cubicBezTo>
                    <a:pt x="3908" y="0"/>
                    <a:pt x="3170" y="240"/>
                    <a:pt x="2527" y="801"/>
                  </a:cubicBezTo>
                  <a:cubicBezTo>
                    <a:pt x="0" y="3010"/>
                    <a:pt x="1947" y="5537"/>
                    <a:pt x="4474" y="7196"/>
                  </a:cubicBezTo>
                  <a:cubicBezTo>
                    <a:pt x="5702" y="8005"/>
                    <a:pt x="7069" y="8601"/>
                    <a:pt x="8127" y="8855"/>
                  </a:cubicBezTo>
                  <a:lnTo>
                    <a:pt x="8131" y="8855"/>
                  </a:lnTo>
                  <a:cubicBezTo>
                    <a:pt x="8494" y="8939"/>
                    <a:pt x="8820" y="8983"/>
                    <a:pt x="9091" y="8983"/>
                  </a:cubicBezTo>
                  <a:cubicBezTo>
                    <a:pt x="9178" y="8983"/>
                    <a:pt x="9259" y="8979"/>
                    <a:pt x="9333" y="8970"/>
                  </a:cubicBezTo>
                  <a:cubicBezTo>
                    <a:pt x="11733" y="8648"/>
                    <a:pt x="15276" y="8017"/>
                    <a:pt x="15318" y="7746"/>
                  </a:cubicBezTo>
                  <a:cubicBezTo>
                    <a:pt x="15318" y="7746"/>
                    <a:pt x="14979" y="7311"/>
                    <a:pt x="14395" y="6655"/>
                  </a:cubicBezTo>
                  <a:cubicBezTo>
                    <a:pt x="12867" y="4923"/>
                    <a:pt x="9693" y="1622"/>
                    <a:pt x="6713" y="437"/>
                  </a:cubicBezTo>
                  <a:cubicBezTo>
                    <a:pt x="6024" y="161"/>
                    <a:pt x="5344" y="0"/>
                    <a:pt x="46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1"/>
            <p:cNvSpPr/>
            <p:nvPr/>
          </p:nvSpPr>
          <p:spPr>
            <a:xfrm>
              <a:off x="4182923" y="857575"/>
              <a:ext cx="566125" cy="480424"/>
            </a:xfrm>
            <a:custGeom>
              <a:rect b="b" l="l" r="r" t="t"/>
              <a:pathLst>
                <a:path extrusionOk="0" h="8420" w="9922">
                  <a:moveTo>
                    <a:pt x="2239" y="1"/>
                  </a:moveTo>
                  <a:lnTo>
                    <a:pt x="2239" y="1"/>
                  </a:lnTo>
                  <a:cubicBezTo>
                    <a:pt x="2409" y="1034"/>
                    <a:pt x="2718" y="2536"/>
                    <a:pt x="3166" y="3776"/>
                  </a:cubicBezTo>
                  <a:cubicBezTo>
                    <a:pt x="3843" y="5647"/>
                    <a:pt x="1139" y="6434"/>
                    <a:pt x="0" y="6760"/>
                  </a:cubicBezTo>
                  <a:cubicBezTo>
                    <a:pt x="1228" y="7569"/>
                    <a:pt x="2595" y="8165"/>
                    <a:pt x="3653" y="8419"/>
                  </a:cubicBezTo>
                  <a:lnTo>
                    <a:pt x="3657" y="8419"/>
                  </a:lnTo>
                  <a:lnTo>
                    <a:pt x="9794" y="7247"/>
                  </a:lnTo>
                  <a:lnTo>
                    <a:pt x="9921" y="6219"/>
                  </a:lnTo>
                  <a:cubicBezTo>
                    <a:pt x="8398" y="4487"/>
                    <a:pt x="5219" y="1186"/>
                    <a:pt x="2239" y="1"/>
                  </a:cubicBezTo>
                  <a:close/>
                </a:path>
              </a:pathLst>
            </a:custGeom>
            <a:solidFill>
              <a:srgbClr val="000000">
                <a:alpha val="3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1"/>
            <p:cNvSpPr/>
            <p:nvPr/>
          </p:nvSpPr>
          <p:spPr>
            <a:xfrm>
              <a:off x="4196217" y="643153"/>
              <a:ext cx="597677" cy="628660"/>
            </a:xfrm>
            <a:custGeom>
              <a:rect b="b" l="l" r="r" t="t"/>
              <a:pathLst>
                <a:path extrusionOk="0" h="11018" w="10475">
                  <a:moveTo>
                    <a:pt x="5794" y="0"/>
                  </a:moveTo>
                  <a:cubicBezTo>
                    <a:pt x="5624" y="0"/>
                    <a:pt x="5446" y="14"/>
                    <a:pt x="5261" y="43"/>
                  </a:cubicBezTo>
                  <a:cubicBezTo>
                    <a:pt x="0" y="860"/>
                    <a:pt x="5578" y="11018"/>
                    <a:pt x="5578" y="11018"/>
                  </a:cubicBezTo>
                  <a:lnTo>
                    <a:pt x="9887" y="10565"/>
                  </a:lnTo>
                  <a:cubicBezTo>
                    <a:pt x="9842" y="10434"/>
                    <a:pt x="10475" y="0"/>
                    <a:pt x="5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1"/>
            <p:cNvSpPr/>
            <p:nvPr/>
          </p:nvSpPr>
          <p:spPr>
            <a:xfrm>
              <a:off x="4054886" y="1187023"/>
              <a:ext cx="1106117" cy="669170"/>
            </a:xfrm>
            <a:custGeom>
              <a:rect b="b" l="l" r="r" t="t"/>
              <a:pathLst>
                <a:path extrusionOk="0" h="11728" w="19386">
                  <a:moveTo>
                    <a:pt x="12378" y="1"/>
                  </a:moveTo>
                  <a:cubicBezTo>
                    <a:pt x="11794" y="1"/>
                    <a:pt x="11341" y="35"/>
                    <a:pt x="11116" y="59"/>
                  </a:cubicBezTo>
                  <a:cubicBezTo>
                    <a:pt x="11061" y="64"/>
                    <a:pt x="11006" y="68"/>
                    <a:pt x="10955" y="81"/>
                  </a:cubicBezTo>
                  <a:cubicBezTo>
                    <a:pt x="10955" y="81"/>
                    <a:pt x="9947" y="148"/>
                    <a:pt x="8246" y="389"/>
                  </a:cubicBezTo>
                  <a:cubicBezTo>
                    <a:pt x="7624" y="478"/>
                    <a:pt x="6908" y="588"/>
                    <a:pt x="6109" y="732"/>
                  </a:cubicBezTo>
                  <a:cubicBezTo>
                    <a:pt x="5541" y="830"/>
                    <a:pt x="4932" y="944"/>
                    <a:pt x="4289" y="1079"/>
                  </a:cubicBezTo>
                  <a:cubicBezTo>
                    <a:pt x="3616" y="1211"/>
                    <a:pt x="2968" y="1452"/>
                    <a:pt x="2371" y="1795"/>
                  </a:cubicBezTo>
                  <a:cubicBezTo>
                    <a:pt x="1220" y="2459"/>
                    <a:pt x="424" y="3467"/>
                    <a:pt x="238" y="4669"/>
                  </a:cubicBezTo>
                  <a:cubicBezTo>
                    <a:pt x="1" y="6243"/>
                    <a:pt x="818" y="8148"/>
                    <a:pt x="3290" y="10057"/>
                  </a:cubicBezTo>
                  <a:cubicBezTo>
                    <a:pt x="3954" y="10564"/>
                    <a:pt x="4695" y="10958"/>
                    <a:pt x="5482" y="11220"/>
                  </a:cubicBezTo>
                  <a:cubicBezTo>
                    <a:pt x="6509" y="11568"/>
                    <a:pt x="7618" y="11728"/>
                    <a:pt x="8747" y="11728"/>
                  </a:cubicBezTo>
                  <a:cubicBezTo>
                    <a:pt x="9200" y="11728"/>
                    <a:pt x="9657" y="11702"/>
                    <a:pt x="10112" y="11652"/>
                  </a:cubicBezTo>
                  <a:cubicBezTo>
                    <a:pt x="10595" y="11601"/>
                    <a:pt x="11073" y="11525"/>
                    <a:pt x="11547" y="11428"/>
                  </a:cubicBezTo>
                  <a:cubicBezTo>
                    <a:pt x="12682" y="11182"/>
                    <a:pt x="13786" y="10801"/>
                    <a:pt x="14832" y="10289"/>
                  </a:cubicBezTo>
                  <a:cubicBezTo>
                    <a:pt x="16825" y="9307"/>
                    <a:pt x="18412" y="7906"/>
                    <a:pt x="19047" y="6340"/>
                  </a:cubicBezTo>
                  <a:cubicBezTo>
                    <a:pt x="19238" y="5879"/>
                    <a:pt x="19339" y="5388"/>
                    <a:pt x="19348" y="4889"/>
                  </a:cubicBezTo>
                  <a:cubicBezTo>
                    <a:pt x="19385" y="585"/>
                    <a:pt x="14780" y="1"/>
                    <a:pt x="123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1"/>
            <p:cNvSpPr/>
            <p:nvPr/>
          </p:nvSpPr>
          <p:spPr>
            <a:xfrm>
              <a:off x="4436258" y="1190390"/>
              <a:ext cx="464905" cy="648687"/>
            </a:xfrm>
            <a:custGeom>
              <a:rect b="b" l="l" r="r" t="t"/>
              <a:pathLst>
                <a:path extrusionOk="0" h="11369" w="8148">
                  <a:moveTo>
                    <a:pt x="4432" y="0"/>
                  </a:moveTo>
                  <a:cubicBezTo>
                    <a:pt x="4377" y="5"/>
                    <a:pt x="4322" y="13"/>
                    <a:pt x="4271" y="26"/>
                  </a:cubicBezTo>
                  <a:cubicBezTo>
                    <a:pt x="4271" y="26"/>
                    <a:pt x="3263" y="89"/>
                    <a:pt x="1562" y="335"/>
                  </a:cubicBezTo>
                  <a:cubicBezTo>
                    <a:pt x="0" y="3767"/>
                    <a:pt x="868" y="6628"/>
                    <a:pt x="2442" y="8817"/>
                  </a:cubicBezTo>
                  <a:cubicBezTo>
                    <a:pt x="3153" y="9807"/>
                    <a:pt x="4017" y="10662"/>
                    <a:pt x="4863" y="11369"/>
                  </a:cubicBezTo>
                  <a:cubicBezTo>
                    <a:pt x="5998" y="11123"/>
                    <a:pt x="7102" y="10742"/>
                    <a:pt x="8148" y="10230"/>
                  </a:cubicBezTo>
                  <a:cubicBezTo>
                    <a:pt x="7411" y="9697"/>
                    <a:pt x="6751" y="9066"/>
                    <a:pt x="6175" y="8360"/>
                  </a:cubicBezTo>
                  <a:cubicBezTo>
                    <a:pt x="3873" y="5477"/>
                    <a:pt x="4017" y="2142"/>
                    <a:pt x="44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1"/>
            <p:cNvSpPr/>
            <p:nvPr/>
          </p:nvSpPr>
          <p:spPr>
            <a:xfrm>
              <a:off x="4155878" y="1228789"/>
              <a:ext cx="476259" cy="627404"/>
            </a:xfrm>
            <a:custGeom>
              <a:rect b="b" l="l" r="r" t="t"/>
              <a:pathLst>
                <a:path extrusionOk="0" h="10996" w="8347">
                  <a:moveTo>
                    <a:pt x="4343" y="0"/>
                  </a:moveTo>
                  <a:lnTo>
                    <a:pt x="4343" y="0"/>
                  </a:lnTo>
                  <a:cubicBezTo>
                    <a:pt x="3771" y="102"/>
                    <a:pt x="3162" y="212"/>
                    <a:pt x="2519" y="347"/>
                  </a:cubicBezTo>
                  <a:cubicBezTo>
                    <a:pt x="1846" y="479"/>
                    <a:pt x="1198" y="724"/>
                    <a:pt x="601" y="1063"/>
                  </a:cubicBezTo>
                  <a:cubicBezTo>
                    <a:pt x="0" y="3255"/>
                    <a:pt x="470" y="5321"/>
                    <a:pt x="1346" y="7094"/>
                  </a:cubicBezTo>
                  <a:lnTo>
                    <a:pt x="1350" y="7094"/>
                  </a:lnTo>
                  <a:cubicBezTo>
                    <a:pt x="1998" y="8415"/>
                    <a:pt x="2883" y="9570"/>
                    <a:pt x="3716" y="10488"/>
                  </a:cubicBezTo>
                  <a:cubicBezTo>
                    <a:pt x="4740" y="10836"/>
                    <a:pt x="5850" y="10996"/>
                    <a:pt x="6980" y="10996"/>
                  </a:cubicBezTo>
                  <a:cubicBezTo>
                    <a:pt x="7434" y="10996"/>
                    <a:pt x="7891" y="10970"/>
                    <a:pt x="8347" y="10920"/>
                  </a:cubicBezTo>
                  <a:cubicBezTo>
                    <a:pt x="7162" y="10027"/>
                    <a:pt x="6273" y="9092"/>
                    <a:pt x="5617" y="8148"/>
                  </a:cubicBezTo>
                  <a:cubicBezTo>
                    <a:pt x="3568" y="5227"/>
                    <a:pt x="3725" y="2231"/>
                    <a:pt x="4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1"/>
            <p:cNvSpPr/>
            <p:nvPr/>
          </p:nvSpPr>
          <p:spPr>
            <a:xfrm>
              <a:off x="4054886" y="1453367"/>
              <a:ext cx="1086831" cy="402826"/>
            </a:xfrm>
            <a:custGeom>
              <a:rect b="b" l="l" r="r" t="t"/>
              <a:pathLst>
                <a:path extrusionOk="0" h="7060" w="19048">
                  <a:moveTo>
                    <a:pt x="238" y="1"/>
                  </a:moveTo>
                  <a:lnTo>
                    <a:pt x="238" y="1"/>
                  </a:lnTo>
                  <a:cubicBezTo>
                    <a:pt x="1" y="1575"/>
                    <a:pt x="818" y="3480"/>
                    <a:pt x="3290" y="5389"/>
                  </a:cubicBezTo>
                  <a:cubicBezTo>
                    <a:pt x="3954" y="5896"/>
                    <a:pt x="4695" y="6290"/>
                    <a:pt x="5482" y="6552"/>
                  </a:cubicBezTo>
                  <a:cubicBezTo>
                    <a:pt x="6509" y="6900"/>
                    <a:pt x="7618" y="7060"/>
                    <a:pt x="8747" y="7060"/>
                  </a:cubicBezTo>
                  <a:cubicBezTo>
                    <a:pt x="9200" y="7060"/>
                    <a:pt x="9657" y="7034"/>
                    <a:pt x="10112" y="6984"/>
                  </a:cubicBezTo>
                  <a:cubicBezTo>
                    <a:pt x="10595" y="6933"/>
                    <a:pt x="11073" y="6857"/>
                    <a:pt x="11547" y="6760"/>
                  </a:cubicBezTo>
                  <a:cubicBezTo>
                    <a:pt x="12682" y="6514"/>
                    <a:pt x="13786" y="6133"/>
                    <a:pt x="14832" y="5621"/>
                  </a:cubicBezTo>
                  <a:cubicBezTo>
                    <a:pt x="16825" y="4639"/>
                    <a:pt x="18412" y="3238"/>
                    <a:pt x="19047" y="1672"/>
                  </a:cubicBezTo>
                  <a:lnTo>
                    <a:pt x="19047" y="1672"/>
                  </a:lnTo>
                  <a:cubicBezTo>
                    <a:pt x="17439" y="2616"/>
                    <a:pt x="14836" y="3577"/>
                    <a:pt x="10642" y="4076"/>
                  </a:cubicBezTo>
                  <a:cubicBezTo>
                    <a:pt x="9756" y="4182"/>
                    <a:pt x="8944" y="4231"/>
                    <a:pt x="8199" y="4231"/>
                  </a:cubicBezTo>
                  <a:cubicBezTo>
                    <a:pt x="2723" y="4231"/>
                    <a:pt x="853" y="1617"/>
                    <a:pt x="238" y="1"/>
                  </a:cubicBezTo>
                  <a:close/>
                </a:path>
              </a:pathLst>
            </a:custGeom>
            <a:solidFill>
              <a:srgbClr val="000000">
                <a:alpha val="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1"/>
            <p:cNvSpPr/>
            <p:nvPr/>
          </p:nvSpPr>
          <p:spPr>
            <a:xfrm>
              <a:off x="4232905" y="1633554"/>
              <a:ext cx="399231" cy="222638"/>
            </a:xfrm>
            <a:custGeom>
              <a:rect b="b" l="l" r="r" t="t"/>
              <a:pathLst>
                <a:path extrusionOk="0" h="3902" w="6997">
                  <a:moveTo>
                    <a:pt x="0" y="0"/>
                  </a:moveTo>
                  <a:lnTo>
                    <a:pt x="0" y="0"/>
                  </a:lnTo>
                  <a:cubicBezTo>
                    <a:pt x="648" y="1321"/>
                    <a:pt x="1533" y="2476"/>
                    <a:pt x="2366" y="3394"/>
                  </a:cubicBezTo>
                  <a:cubicBezTo>
                    <a:pt x="3390" y="3742"/>
                    <a:pt x="4500" y="3902"/>
                    <a:pt x="5630" y="3902"/>
                  </a:cubicBezTo>
                  <a:cubicBezTo>
                    <a:pt x="6084" y="3902"/>
                    <a:pt x="6541" y="3876"/>
                    <a:pt x="6997" y="3826"/>
                  </a:cubicBezTo>
                  <a:cubicBezTo>
                    <a:pt x="5812" y="2933"/>
                    <a:pt x="4923" y="1998"/>
                    <a:pt x="4267" y="1054"/>
                  </a:cubicBezTo>
                  <a:cubicBezTo>
                    <a:pt x="2430" y="961"/>
                    <a:pt x="1046" y="554"/>
                    <a:pt x="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1"/>
            <p:cNvSpPr/>
            <p:nvPr/>
          </p:nvSpPr>
          <p:spPr>
            <a:xfrm>
              <a:off x="4575592" y="1667331"/>
              <a:ext cx="325570" cy="171743"/>
            </a:xfrm>
            <a:custGeom>
              <a:rect b="b" l="l" r="r" t="t"/>
              <a:pathLst>
                <a:path extrusionOk="0" h="3010" w="5706">
                  <a:moveTo>
                    <a:pt x="3738" y="1"/>
                  </a:moveTo>
                  <a:cubicBezTo>
                    <a:pt x="3052" y="123"/>
                    <a:pt x="2311" y="233"/>
                    <a:pt x="1516" y="331"/>
                  </a:cubicBezTo>
                  <a:cubicBezTo>
                    <a:pt x="982" y="394"/>
                    <a:pt x="479" y="436"/>
                    <a:pt x="0" y="458"/>
                  </a:cubicBezTo>
                  <a:cubicBezTo>
                    <a:pt x="711" y="1448"/>
                    <a:pt x="1575" y="2303"/>
                    <a:pt x="2421" y="3010"/>
                  </a:cubicBezTo>
                  <a:cubicBezTo>
                    <a:pt x="3556" y="2764"/>
                    <a:pt x="4660" y="2383"/>
                    <a:pt x="5706" y="1871"/>
                  </a:cubicBezTo>
                  <a:cubicBezTo>
                    <a:pt x="4969" y="1338"/>
                    <a:pt x="4309" y="707"/>
                    <a:pt x="3738"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1"/>
            <p:cNvSpPr/>
            <p:nvPr/>
          </p:nvSpPr>
          <p:spPr>
            <a:xfrm>
              <a:off x="4765423" y="939224"/>
              <a:ext cx="178761" cy="315927"/>
            </a:xfrm>
            <a:custGeom>
              <a:rect b="b" l="l" r="r" t="t"/>
              <a:pathLst>
                <a:path extrusionOk="0" h="5537" w="3133">
                  <a:moveTo>
                    <a:pt x="2132" y="0"/>
                  </a:moveTo>
                  <a:cubicBezTo>
                    <a:pt x="1884" y="0"/>
                    <a:pt x="1533" y="97"/>
                    <a:pt x="1156" y="508"/>
                  </a:cubicBezTo>
                  <a:cubicBezTo>
                    <a:pt x="0" y="1761"/>
                    <a:pt x="2091" y="5308"/>
                    <a:pt x="2180" y="5460"/>
                  </a:cubicBezTo>
                  <a:cubicBezTo>
                    <a:pt x="2205" y="5507"/>
                    <a:pt x="2260" y="5537"/>
                    <a:pt x="2315" y="5537"/>
                  </a:cubicBezTo>
                  <a:cubicBezTo>
                    <a:pt x="2341" y="5537"/>
                    <a:pt x="2370" y="5528"/>
                    <a:pt x="2396" y="5511"/>
                  </a:cubicBezTo>
                  <a:cubicBezTo>
                    <a:pt x="2472" y="5469"/>
                    <a:pt x="2493" y="5372"/>
                    <a:pt x="2451" y="5295"/>
                  </a:cubicBezTo>
                  <a:cubicBezTo>
                    <a:pt x="1875" y="4326"/>
                    <a:pt x="559" y="1622"/>
                    <a:pt x="1388" y="720"/>
                  </a:cubicBezTo>
                  <a:cubicBezTo>
                    <a:pt x="1634" y="457"/>
                    <a:pt x="1890" y="316"/>
                    <a:pt x="2128" y="316"/>
                  </a:cubicBezTo>
                  <a:cubicBezTo>
                    <a:pt x="2177" y="316"/>
                    <a:pt x="2226" y="323"/>
                    <a:pt x="2273" y="335"/>
                  </a:cubicBezTo>
                  <a:cubicBezTo>
                    <a:pt x="2506" y="398"/>
                    <a:pt x="2688" y="585"/>
                    <a:pt x="2743" y="817"/>
                  </a:cubicBezTo>
                  <a:cubicBezTo>
                    <a:pt x="2798" y="995"/>
                    <a:pt x="2747" y="1186"/>
                    <a:pt x="2616" y="1317"/>
                  </a:cubicBezTo>
                  <a:cubicBezTo>
                    <a:pt x="2429" y="1489"/>
                    <a:pt x="2254" y="1561"/>
                    <a:pt x="2130" y="1561"/>
                  </a:cubicBezTo>
                  <a:cubicBezTo>
                    <a:pt x="2077" y="1561"/>
                    <a:pt x="2034" y="1548"/>
                    <a:pt x="2002" y="1524"/>
                  </a:cubicBezTo>
                  <a:cubicBezTo>
                    <a:pt x="1917" y="1452"/>
                    <a:pt x="1930" y="1283"/>
                    <a:pt x="2040" y="1105"/>
                  </a:cubicBezTo>
                  <a:cubicBezTo>
                    <a:pt x="2139" y="977"/>
                    <a:pt x="2022" y="845"/>
                    <a:pt x="1906" y="845"/>
                  </a:cubicBezTo>
                  <a:cubicBezTo>
                    <a:pt x="1854" y="845"/>
                    <a:pt x="1801" y="873"/>
                    <a:pt x="1769" y="940"/>
                  </a:cubicBezTo>
                  <a:cubicBezTo>
                    <a:pt x="1528" y="1334"/>
                    <a:pt x="1638" y="1630"/>
                    <a:pt x="1803" y="1766"/>
                  </a:cubicBezTo>
                  <a:cubicBezTo>
                    <a:pt x="1884" y="1833"/>
                    <a:pt x="1999" y="1878"/>
                    <a:pt x="2137" y="1878"/>
                  </a:cubicBezTo>
                  <a:cubicBezTo>
                    <a:pt x="2331" y="1878"/>
                    <a:pt x="2570" y="1789"/>
                    <a:pt x="2832" y="1545"/>
                  </a:cubicBezTo>
                  <a:cubicBezTo>
                    <a:pt x="3047" y="1338"/>
                    <a:pt x="3132" y="1029"/>
                    <a:pt x="3047" y="741"/>
                  </a:cubicBezTo>
                  <a:cubicBezTo>
                    <a:pt x="2963" y="394"/>
                    <a:pt x="2696" y="123"/>
                    <a:pt x="2349" y="26"/>
                  </a:cubicBezTo>
                  <a:cubicBezTo>
                    <a:pt x="2291" y="12"/>
                    <a:pt x="2218" y="0"/>
                    <a:pt x="2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99" name="Google Shape;1699;p41"/>
            <p:cNvGrpSpPr/>
            <p:nvPr/>
          </p:nvGrpSpPr>
          <p:grpSpPr>
            <a:xfrm>
              <a:off x="4857554" y="1298984"/>
              <a:ext cx="282069" cy="168187"/>
              <a:chOff x="3477672" y="1958236"/>
              <a:chExt cx="649629" cy="387349"/>
            </a:xfrm>
          </p:grpSpPr>
          <p:sp>
            <p:nvSpPr>
              <p:cNvPr id="1700" name="Google Shape;1700;p41"/>
              <p:cNvSpPr/>
              <p:nvPr/>
            </p:nvSpPr>
            <p:spPr>
              <a:xfrm>
                <a:off x="3477672" y="2071506"/>
                <a:ext cx="345307" cy="233347"/>
              </a:xfrm>
              <a:custGeom>
                <a:rect b="b" l="l" r="r" t="t"/>
                <a:pathLst>
                  <a:path extrusionOk="0" h="2005" w="2967">
                    <a:moveTo>
                      <a:pt x="1487" y="0"/>
                    </a:moveTo>
                    <a:cubicBezTo>
                      <a:pt x="570" y="0"/>
                      <a:pt x="0" y="1408"/>
                      <a:pt x="1202" y="1909"/>
                    </a:cubicBezTo>
                    <a:cubicBezTo>
                      <a:pt x="1360" y="1975"/>
                      <a:pt x="1508" y="2004"/>
                      <a:pt x="1644" y="2004"/>
                    </a:cubicBezTo>
                    <a:cubicBezTo>
                      <a:pt x="2633" y="2004"/>
                      <a:pt x="2966" y="442"/>
                      <a:pt x="1790" y="51"/>
                    </a:cubicBezTo>
                    <a:cubicBezTo>
                      <a:pt x="1686" y="16"/>
                      <a:pt x="1585" y="0"/>
                      <a:pt x="148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1"/>
              <p:cNvSpPr/>
              <p:nvPr/>
            </p:nvSpPr>
            <p:spPr>
              <a:xfrm>
                <a:off x="3835186" y="2243848"/>
                <a:ext cx="292115" cy="101736"/>
              </a:xfrm>
              <a:custGeom>
                <a:rect b="b" l="l" r="r" t="t"/>
                <a:pathLst>
                  <a:path extrusionOk="0" h="874" w="3389">
                    <a:moveTo>
                      <a:pt x="284" y="1"/>
                    </a:moveTo>
                    <a:cubicBezTo>
                      <a:pt x="122" y="1"/>
                      <a:pt x="1" y="225"/>
                      <a:pt x="163" y="357"/>
                    </a:cubicBezTo>
                    <a:cubicBezTo>
                      <a:pt x="354" y="492"/>
                      <a:pt x="565" y="606"/>
                      <a:pt x="790" y="691"/>
                    </a:cubicBezTo>
                    <a:cubicBezTo>
                      <a:pt x="1052" y="790"/>
                      <a:pt x="1386" y="874"/>
                      <a:pt x="1765" y="874"/>
                    </a:cubicBezTo>
                    <a:cubicBezTo>
                      <a:pt x="2194" y="874"/>
                      <a:pt x="2680" y="768"/>
                      <a:pt x="3189" y="458"/>
                    </a:cubicBezTo>
                    <a:cubicBezTo>
                      <a:pt x="3389" y="350"/>
                      <a:pt x="3273" y="85"/>
                      <a:pt x="3100" y="85"/>
                    </a:cubicBezTo>
                    <a:cubicBezTo>
                      <a:pt x="3064" y="85"/>
                      <a:pt x="3025" y="97"/>
                      <a:pt x="2986" y="124"/>
                    </a:cubicBezTo>
                    <a:cubicBezTo>
                      <a:pt x="2540" y="394"/>
                      <a:pt x="2119" y="487"/>
                      <a:pt x="1752" y="487"/>
                    </a:cubicBezTo>
                    <a:cubicBezTo>
                      <a:pt x="977" y="487"/>
                      <a:pt x="440" y="73"/>
                      <a:pt x="409" y="48"/>
                    </a:cubicBezTo>
                    <a:cubicBezTo>
                      <a:pt x="367" y="15"/>
                      <a:pt x="324"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1"/>
              <p:cNvSpPr/>
              <p:nvPr/>
            </p:nvSpPr>
            <p:spPr>
              <a:xfrm>
                <a:off x="3835145" y="1958236"/>
                <a:ext cx="195173" cy="154207"/>
              </a:xfrm>
              <a:custGeom>
                <a:rect b="b" l="l" r="r" t="t"/>
                <a:pathLst>
                  <a:path extrusionOk="0" h="1325" w="1677">
                    <a:moveTo>
                      <a:pt x="900" y="0"/>
                    </a:moveTo>
                    <a:cubicBezTo>
                      <a:pt x="875" y="0"/>
                      <a:pt x="851" y="1"/>
                      <a:pt x="826" y="4"/>
                    </a:cubicBezTo>
                    <a:cubicBezTo>
                      <a:pt x="200" y="46"/>
                      <a:pt x="14" y="728"/>
                      <a:pt x="1" y="1126"/>
                    </a:cubicBezTo>
                    <a:cubicBezTo>
                      <a:pt x="1" y="1210"/>
                      <a:pt x="52" y="1286"/>
                      <a:pt x="128" y="1316"/>
                    </a:cubicBezTo>
                    <a:cubicBezTo>
                      <a:pt x="149" y="1325"/>
                      <a:pt x="170" y="1325"/>
                      <a:pt x="191" y="1325"/>
                    </a:cubicBezTo>
                    <a:cubicBezTo>
                      <a:pt x="194" y="1325"/>
                      <a:pt x="197" y="1325"/>
                      <a:pt x="199" y="1325"/>
                    </a:cubicBezTo>
                    <a:cubicBezTo>
                      <a:pt x="306" y="1325"/>
                      <a:pt x="390" y="1242"/>
                      <a:pt x="394" y="1134"/>
                    </a:cubicBezTo>
                    <a:cubicBezTo>
                      <a:pt x="394" y="1130"/>
                      <a:pt x="424" y="423"/>
                      <a:pt x="856" y="393"/>
                    </a:cubicBezTo>
                    <a:cubicBezTo>
                      <a:pt x="866" y="392"/>
                      <a:pt x="877" y="392"/>
                      <a:pt x="887" y="392"/>
                    </a:cubicBezTo>
                    <a:cubicBezTo>
                      <a:pt x="961" y="392"/>
                      <a:pt x="1033" y="418"/>
                      <a:pt x="1089" y="470"/>
                    </a:cubicBezTo>
                    <a:cubicBezTo>
                      <a:pt x="1241" y="605"/>
                      <a:pt x="1283" y="901"/>
                      <a:pt x="1287" y="1007"/>
                    </a:cubicBezTo>
                    <a:cubicBezTo>
                      <a:pt x="1296" y="1129"/>
                      <a:pt x="1388" y="1188"/>
                      <a:pt x="1481" y="1188"/>
                    </a:cubicBezTo>
                    <a:cubicBezTo>
                      <a:pt x="1579" y="1188"/>
                      <a:pt x="1677" y="1122"/>
                      <a:pt x="1677" y="994"/>
                    </a:cubicBezTo>
                    <a:cubicBezTo>
                      <a:pt x="1677" y="939"/>
                      <a:pt x="1656" y="453"/>
                      <a:pt x="1355" y="178"/>
                    </a:cubicBezTo>
                    <a:cubicBezTo>
                      <a:pt x="1230" y="63"/>
                      <a:pt x="1068" y="0"/>
                      <a:pt x="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03" name="Google Shape;1703;p41"/>
          <p:cNvGrpSpPr/>
          <p:nvPr/>
        </p:nvGrpSpPr>
        <p:grpSpPr>
          <a:xfrm>
            <a:off x="2677619" y="7698585"/>
            <a:ext cx="1006911" cy="1042864"/>
            <a:chOff x="3854525" y="2436733"/>
            <a:chExt cx="1411228" cy="1461618"/>
          </a:xfrm>
        </p:grpSpPr>
        <p:sp>
          <p:nvSpPr>
            <p:cNvPr id="1704" name="Google Shape;1704;p41"/>
            <p:cNvSpPr/>
            <p:nvPr/>
          </p:nvSpPr>
          <p:spPr>
            <a:xfrm>
              <a:off x="4460660" y="3686666"/>
              <a:ext cx="21606" cy="131268"/>
            </a:xfrm>
            <a:custGeom>
              <a:rect b="b" l="l" r="r" t="t"/>
              <a:pathLst>
                <a:path extrusionOk="0" h="2011" w="331">
                  <a:moveTo>
                    <a:pt x="0" y="0"/>
                  </a:moveTo>
                  <a:lnTo>
                    <a:pt x="0" y="2011"/>
                  </a:lnTo>
                  <a:lnTo>
                    <a:pt x="131" y="2011"/>
                  </a:lnTo>
                  <a:lnTo>
                    <a:pt x="33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1"/>
            <p:cNvSpPr/>
            <p:nvPr/>
          </p:nvSpPr>
          <p:spPr>
            <a:xfrm>
              <a:off x="4336052" y="3796327"/>
              <a:ext cx="135446" cy="46215"/>
            </a:xfrm>
            <a:custGeom>
              <a:rect b="b" l="l" r="r" t="t"/>
              <a:pathLst>
                <a:path extrusionOk="0" h="708" w="2075">
                  <a:moveTo>
                    <a:pt x="441" y="0"/>
                  </a:moveTo>
                  <a:cubicBezTo>
                    <a:pt x="400" y="0"/>
                    <a:pt x="379" y="4"/>
                    <a:pt x="386" y="13"/>
                  </a:cubicBezTo>
                  <a:cubicBezTo>
                    <a:pt x="441" y="90"/>
                    <a:pt x="0" y="708"/>
                    <a:pt x="0" y="708"/>
                  </a:cubicBezTo>
                  <a:lnTo>
                    <a:pt x="2074" y="517"/>
                  </a:lnTo>
                  <a:lnTo>
                    <a:pt x="1990" y="191"/>
                  </a:lnTo>
                  <a:cubicBezTo>
                    <a:pt x="1990" y="191"/>
                    <a:pt x="725" y="0"/>
                    <a:pt x="44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1"/>
            <p:cNvSpPr/>
            <p:nvPr/>
          </p:nvSpPr>
          <p:spPr>
            <a:xfrm>
              <a:off x="4353480" y="3802789"/>
              <a:ext cx="128788" cy="65732"/>
            </a:xfrm>
            <a:custGeom>
              <a:rect b="b" l="l" r="r" t="t"/>
              <a:pathLst>
                <a:path extrusionOk="0" h="1007" w="1973">
                  <a:moveTo>
                    <a:pt x="1825" y="0"/>
                  </a:moveTo>
                  <a:cubicBezTo>
                    <a:pt x="1815" y="0"/>
                    <a:pt x="1805" y="3"/>
                    <a:pt x="1795" y="8"/>
                  </a:cubicBezTo>
                  <a:cubicBezTo>
                    <a:pt x="1642" y="84"/>
                    <a:pt x="1545" y="329"/>
                    <a:pt x="1545" y="329"/>
                  </a:cubicBezTo>
                  <a:cubicBezTo>
                    <a:pt x="1486" y="342"/>
                    <a:pt x="0" y="583"/>
                    <a:pt x="0" y="583"/>
                  </a:cubicBezTo>
                  <a:lnTo>
                    <a:pt x="453" y="1006"/>
                  </a:lnTo>
                  <a:lnTo>
                    <a:pt x="1972" y="431"/>
                  </a:lnTo>
                  <a:cubicBezTo>
                    <a:pt x="1972" y="431"/>
                    <a:pt x="1954" y="0"/>
                    <a:pt x="18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1"/>
            <p:cNvSpPr/>
            <p:nvPr/>
          </p:nvSpPr>
          <p:spPr>
            <a:xfrm>
              <a:off x="4550999" y="3686666"/>
              <a:ext cx="21867" cy="131268"/>
            </a:xfrm>
            <a:custGeom>
              <a:rect b="b" l="l" r="r" t="t"/>
              <a:pathLst>
                <a:path extrusionOk="0" h="2011" w="335">
                  <a:moveTo>
                    <a:pt x="0" y="0"/>
                  </a:moveTo>
                  <a:lnTo>
                    <a:pt x="199" y="2011"/>
                  </a:lnTo>
                  <a:lnTo>
                    <a:pt x="335" y="2011"/>
                  </a:lnTo>
                  <a:lnTo>
                    <a:pt x="33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1"/>
            <p:cNvSpPr/>
            <p:nvPr/>
          </p:nvSpPr>
          <p:spPr>
            <a:xfrm>
              <a:off x="4557331" y="3810687"/>
              <a:ext cx="119714" cy="82116"/>
            </a:xfrm>
            <a:custGeom>
              <a:rect b="b" l="l" r="r" t="t"/>
              <a:pathLst>
                <a:path extrusionOk="0" h="1258" w="1834">
                  <a:moveTo>
                    <a:pt x="208" y="1"/>
                  </a:moveTo>
                  <a:lnTo>
                    <a:pt x="1" y="267"/>
                  </a:lnTo>
                  <a:lnTo>
                    <a:pt x="1833" y="1258"/>
                  </a:lnTo>
                  <a:cubicBezTo>
                    <a:pt x="1833" y="1258"/>
                    <a:pt x="1668" y="517"/>
                    <a:pt x="1749" y="471"/>
                  </a:cubicBezTo>
                  <a:cubicBezTo>
                    <a:pt x="1825" y="424"/>
                    <a:pt x="208" y="1"/>
                    <a:pt x="2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1"/>
            <p:cNvSpPr/>
            <p:nvPr/>
          </p:nvSpPr>
          <p:spPr>
            <a:xfrm>
              <a:off x="4547148" y="3802332"/>
              <a:ext cx="114427" cy="96020"/>
            </a:xfrm>
            <a:custGeom>
              <a:rect b="b" l="l" r="r" t="t"/>
              <a:pathLst>
                <a:path extrusionOk="0" h="1471" w="1753">
                  <a:moveTo>
                    <a:pt x="284" y="0"/>
                  </a:moveTo>
                  <a:cubicBezTo>
                    <a:pt x="166" y="0"/>
                    <a:pt x="0" y="345"/>
                    <a:pt x="0" y="345"/>
                  </a:cubicBezTo>
                  <a:lnTo>
                    <a:pt x="1168" y="1471"/>
                  </a:lnTo>
                  <a:lnTo>
                    <a:pt x="1752" y="1259"/>
                  </a:lnTo>
                  <a:cubicBezTo>
                    <a:pt x="1752" y="1259"/>
                    <a:pt x="483" y="455"/>
                    <a:pt x="432" y="417"/>
                  </a:cubicBezTo>
                  <a:cubicBezTo>
                    <a:pt x="432" y="417"/>
                    <a:pt x="444" y="154"/>
                    <a:pt x="330" y="23"/>
                  </a:cubicBezTo>
                  <a:cubicBezTo>
                    <a:pt x="316" y="7"/>
                    <a:pt x="300" y="0"/>
                    <a:pt x="2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1"/>
            <p:cNvSpPr/>
            <p:nvPr/>
          </p:nvSpPr>
          <p:spPr>
            <a:xfrm>
              <a:off x="3854525" y="2436733"/>
              <a:ext cx="1254586" cy="1284808"/>
            </a:xfrm>
            <a:custGeom>
              <a:rect b="b" l="l" r="r" t="t"/>
              <a:pathLst>
                <a:path extrusionOk="0" h="19683" w="19220">
                  <a:moveTo>
                    <a:pt x="8034" y="0"/>
                  </a:moveTo>
                  <a:cubicBezTo>
                    <a:pt x="7267" y="0"/>
                    <a:pt x="6530" y="360"/>
                    <a:pt x="6019" y="1026"/>
                  </a:cubicBezTo>
                  <a:cubicBezTo>
                    <a:pt x="5003" y="2351"/>
                    <a:pt x="9066" y="3629"/>
                    <a:pt x="7877" y="6503"/>
                  </a:cubicBezTo>
                  <a:cubicBezTo>
                    <a:pt x="6683" y="9377"/>
                    <a:pt x="0" y="17617"/>
                    <a:pt x="8965" y="19475"/>
                  </a:cubicBezTo>
                  <a:cubicBezTo>
                    <a:pt x="9648" y="19617"/>
                    <a:pt x="10289" y="19682"/>
                    <a:pt x="10889" y="19682"/>
                  </a:cubicBezTo>
                  <a:cubicBezTo>
                    <a:pt x="17560" y="19682"/>
                    <a:pt x="19220" y="11645"/>
                    <a:pt x="19220" y="11645"/>
                  </a:cubicBezTo>
                  <a:lnTo>
                    <a:pt x="19220" y="11645"/>
                  </a:lnTo>
                  <a:cubicBezTo>
                    <a:pt x="17817" y="11876"/>
                    <a:pt x="16607" y="11970"/>
                    <a:pt x="15566" y="11970"/>
                  </a:cubicBezTo>
                  <a:cubicBezTo>
                    <a:pt x="13433" y="11970"/>
                    <a:pt x="12009" y="11573"/>
                    <a:pt x="11085" y="11129"/>
                  </a:cubicBezTo>
                  <a:cubicBezTo>
                    <a:pt x="10145" y="10667"/>
                    <a:pt x="9663" y="9601"/>
                    <a:pt x="9934" y="8589"/>
                  </a:cubicBezTo>
                  <a:cubicBezTo>
                    <a:pt x="11119" y="4116"/>
                    <a:pt x="10920" y="1652"/>
                    <a:pt x="9790" y="683"/>
                  </a:cubicBezTo>
                  <a:cubicBezTo>
                    <a:pt x="9248" y="219"/>
                    <a:pt x="8632" y="0"/>
                    <a:pt x="8034"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1"/>
            <p:cNvSpPr/>
            <p:nvPr/>
          </p:nvSpPr>
          <p:spPr>
            <a:xfrm>
              <a:off x="4400999" y="2852856"/>
              <a:ext cx="326" cy="1436"/>
            </a:xfrm>
            <a:custGeom>
              <a:rect b="b" l="l" r="r" t="t"/>
              <a:pathLst>
                <a:path extrusionOk="0" h="22" w="5">
                  <a:moveTo>
                    <a:pt x="4" y="1"/>
                  </a:moveTo>
                  <a:cubicBezTo>
                    <a:pt x="0" y="9"/>
                    <a:pt x="0" y="13"/>
                    <a:pt x="0" y="22"/>
                  </a:cubicBezTo>
                  <a:cubicBezTo>
                    <a:pt x="4" y="18"/>
                    <a:pt x="4" y="9"/>
                    <a:pt x="4" y="1"/>
                  </a:cubicBezTo>
                  <a:close/>
                </a:path>
              </a:pathLst>
            </a:custGeom>
            <a:solidFill>
              <a:srgbClr val="BAA1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1"/>
            <p:cNvSpPr/>
            <p:nvPr/>
          </p:nvSpPr>
          <p:spPr>
            <a:xfrm>
              <a:off x="3854525" y="2611668"/>
              <a:ext cx="1254586" cy="1110132"/>
            </a:xfrm>
            <a:custGeom>
              <a:rect b="b" l="l" r="r" t="t"/>
              <a:pathLst>
                <a:path extrusionOk="0" h="17007" w="19220">
                  <a:moveTo>
                    <a:pt x="6561" y="1"/>
                  </a:moveTo>
                  <a:lnTo>
                    <a:pt x="6561" y="1"/>
                  </a:lnTo>
                  <a:cubicBezTo>
                    <a:pt x="7399" y="936"/>
                    <a:pt x="8596" y="2087"/>
                    <a:pt x="7877" y="3823"/>
                  </a:cubicBezTo>
                  <a:cubicBezTo>
                    <a:pt x="6683" y="6697"/>
                    <a:pt x="0" y="14937"/>
                    <a:pt x="8965" y="16800"/>
                  </a:cubicBezTo>
                  <a:cubicBezTo>
                    <a:pt x="9648" y="16941"/>
                    <a:pt x="10289" y="17007"/>
                    <a:pt x="10889" y="17007"/>
                  </a:cubicBezTo>
                  <a:cubicBezTo>
                    <a:pt x="17560" y="17007"/>
                    <a:pt x="19220" y="8970"/>
                    <a:pt x="19220" y="8969"/>
                  </a:cubicBezTo>
                  <a:lnTo>
                    <a:pt x="19220" y="8969"/>
                  </a:lnTo>
                  <a:lnTo>
                    <a:pt x="19190" y="8974"/>
                  </a:lnTo>
                  <a:cubicBezTo>
                    <a:pt x="17545" y="12257"/>
                    <a:pt x="14615" y="15540"/>
                    <a:pt x="11274" y="15540"/>
                  </a:cubicBezTo>
                  <a:cubicBezTo>
                    <a:pt x="10273" y="15540"/>
                    <a:pt x="9236" y="15246"/>
                    <a:pt x="8186" y="14569"/>
                  </a:cubicBezTo>
                  <a:cubicBezTo>
                    <a:pt x="4296" y="11915"/>
                    <a:pt x="6421" y="8026"/>
                    <a:pt x="8186" y="4314"/>
                  </a:cubicBezTo>
                  <a:cubicBezTo>
                    <a:pt x="8270" y="4140"/>
                    <a:pt x="8330" y="3958"/>
                    <a:pt x="8359" y="3768"/>
                  </a:cubicBezTo>
                  <a:lnTo>
                    <a:pt x="8359" y="3768"/>
                  </a:lnTo>
                  <a:cubicBezTo>
                    <a:pt x="8359" y="3768"/>
                    <a:pt x="8359" y="3768"/>
                    <a:pt x="8359" y="3768"/>
                  </a:cubicBezTo>
                  <a:cubicBezTo>
                    <a:pt x="8364" y="3751"/>
                    <a:pt x="8368" y="3734"/>
                    <a:pt x="8372" y="3717"/>
                  </a:cubicBezTo>
                  <a:cubicBezTo>
                    <a:pt x="8372" y="3713"/>
                    <a:pt x="8372" y="3704"/>
                    <a:pt x="8376" y="3696"/>
                  </a:cubicBezTo>
                  <a:cubicBezTo>
                    <a:pt x="8452" y="3201"/>
                    <a:pt x="8410" y="2616"/>
                    <a:pt x="8292" y="2015"/>
                  </a:cubicBezTo>
                  <a:cubicBezTo>
                    <a:pt x="8080" y="1372"/>
                    <a:pt x="7674" y="818"/>
                    <a:pt x="7128" y="424"/>
                  </a:cubicBezTo>
                  <a:cubicBezTo>
                    <a:pt x="6954" y="284"/>
                    <a:pt x="6759" y="145"/>
                    <a:pt x="656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1"/>
            <p:cNvSpPr/>
            <p:nvPr/>
          </p:nvSpPr>
          <p:spPr>
            <a:xfrm>
              <a:off x="4081548" y="2502725"/>
              <a:ext cx="236230" cy="179180"/>
            </a:xfrm>
            <a:custGeom>
              <a:rect b="b" l="l" r="r" t="t"/>
              <a:pathLst>
                <a:path extrusionOk="0" h="2745" w="3619">
                  <a:moveTo>
                    <a:pt x="2590" y="1"/>
                  </a:moveTo>
                  <a:cubicBezTo>
                    <a:pt x="2573" y="1"/>
                    <a:pt x="2556" y="5"/>
                    <a:pt x="2541" y="15"/>
                  </a:cubicBezTo>
                  <a:cubicBezTo>
                    <a:pt x="2528" y="23"/>
                    <a:pt x="255" y="1424"/>
                    <a:pt x="65" y="1869"/>
                  </a:cubicBezTo>
                  <a:cubicBezTo>
                    <a:pt x="1" y="2015"/>
                    <a:pt x="332" y="2064"/>
                    <a:pt x="804" y="2064"/>
                  </a:cubicBezTo>
                  <a:cubicBezTo>
                    <a:pt x="1301" y="2064"/>
                    <a:pt x="1952" y="2010"/>
                    <a:pt x="2460" y="1958"/>
                  </a:cubicBezTo>
                  <a:lnTo>
                    <a:pt x="2460" y="1958"/>
                  </a:lnTo>
                  <a:cubicBezTo>
                    <a:pt x="1809" y="2216"/>
                    <a:pt x="1013" y="2571"/>
                    <a:pt x="1174" y="2702"/>
                  </a:cubicBezTo>
                  <a:cubicBezTo>
                    <a:pt x="1209" y="2732"/>
                    <a:pt x="1272" y="2744"/>
                    <a:pt x="1356" y="2744"/>
                  </a:cubicBezTo>
                  <a:cubicBezTo>
                    <a:pt x="1895" y="2744"/>
                    <a:pt x="3278" y="2219"/>
                    <a:pt x="3502" y="2131"/>
                  </a:cubicBezTo>
                  <a:cubicBezTo>
                    <a:pt x="3619" y="2083"/>
                    <a:pt x="2955" y="1"/>
                    <a:pt x="259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1"/>
            <p:cNvSpPr/>
            <p:nvPr/>
          </p:nvSpPr>
          <p:spPr>
            <a:xfrm>
              <a:off x="4287684" y="3193586"/>
              <a:ext cx="692698" cy="362472"/>
            </a:xfrm>
            <a:custGeom>
              <a:rect b="b" l="l" r="r" t="t"/>
              <a:pathLst>
                <a:path extrusionOk="0" h="5553" w="10612">
                  <a:moveTo>
                    <a:pt x="3165" y="1"/>
                  </a:moveTo>
                  <a:cubicBezTo>
                    <a:pt x="2258" y="1"/>
                    <a:pt x="1371" y="396"/>
                    <a:pt x="792" y="1151"/>
                  </a:cubicBezTo>
                  <a:cubicBezTo>
                    <a:pt x="128" y="2023"/>
                    <a:pt x="1" y="3208"/>
                    <a:pt x="1800" y="4604"/>
                  </a:cubicBezTo>
                  <a:cubicBezTo>
                    <a:pt x="2681" y="5288"/>
                    <a:pt x="3611" y="5553"/>
                    <a:pt x="4523" y="5553"/>
                  </a:cubicBezTo>
                  <a:cubicBezTo>
                    <a:pt x="7675" y="5553"/>
                    <a:pt x="10612" y="2382"/>
                    <a:pt x="10612" y="2382"/>
                  </a:cubicBezTo>
                  <a:cubicBezTo>
                    <a:pt x="8665" y="2306"/>
                    <a:pt x="6167" y="1172"/>
                    <a:pt x="4610" y="355"/>
                  </a:cubicBezTo>
                  <a:cubicBezTo>
                    <a:pt x="4153" y="117"/>
                    <a:pt x="3656" y="1"/>
                    <a:pt x="3165" y="1"/>
                  </a:cubicBezTo>
                  <a:close/>
                </a:path>
              </a:pathLst>
            </a:custGeom>
            <a:solidFill>
              <a:srgbClr val="000000">
                <a:alpha val="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1"/>
            <p:cNvSpPr/>
            <p:nvPr/>
          </p:nvSpPr>
          <p:spPr>
            <a:xfrm>
              <a:off x="4457070" y="3305988"/>
              <a:ext cx="523310" cy="250199"/>
            </a:xfrm>
            <a:custGeom>
              <a:rect b="b" l="l" r="r" t="t"/>
              <a:pathLst>
                <a:path extrusionOk="0" h="3833" w="8017">
                  <a:moveTo>
                    <a:pt x="5067" y="0"/>
                  </a:moveTo>
                  <a:cubicBezTo>
                    <a:pt x="4813" y="381"/>
                    <a:pt x="4525" y="741"/>
                    <a:pt x="4203" y="1071"/>
                  </a:cubicBezTo>
                  <a:cubicBezTo>
                    <a:pt x="4542" y="1329"/>
                    <a:pt x="4973" y="1481"/>
                    <a:pt x="5274" y="1634"/>
                  </a:cubicBezTo>
                  <a:cubicBezTo>
                    <a:pt x="4851" y="1494"/>
                    <a:pt x="4423" y="1460"/>
                    <a:pt x="4000" y="1274"/>
                  </a:cubicBezTo>
                  <a:cubicBezTo>
                    <a:pt x="3458" y="1786"/>
                    <a:pt x="2849" y="2226"/>
                    <a:pt x="2188" y="2569"/>
                  </a:cubicBezTo>
                  <a:cubicBezTo>
                    <a:pt x="2569" y="2722"/>
                    <a:pt x="2950" y="2793"/>
                    <a:pt x="3331" y="3047"/>
                  </a:cubicBezTo>
                  <a:cubicBezTo>
                    <a:pt x="2789" y="3047"/>
                    <a:pt x="2290" y="2908"/>
                    <a:pt x="1820" y="2747"/>
                  </a:cubicBezTo>
                  <a:cubicBezTo>
                    <a:pt x="1236" y="3022"/>
                    <a:pt x="627" y="3234"/>
                    <a:pt x="0" y="3386"/>
                  </a:cubicBezTo>
                  <a:cubicBezTo>
                    <a:pt x="636" y="3701"/>
                    <a:pt x="1285" y="3832"/>
                    <a:pt x="1926" y="3832"/>
                  </a:cubicBezTo>
                  <a:cubicBezTo>
                    <a:pt x="5078" y="3832"/>
                    <a:pt x="8017" y="660"/>
                    <a:pt x="8017" y="660"/>
                  </a:cubicBezTo>
                  <a:cubicBezTo>
                    <a:pt x="7102" y="626"/>
                    <a:pt x="6070" y="356"/>
                    <a:pt x="5067"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1"/>
            <p:cNvSpPr/>
            <p:nvPr/>
          </p:nvSpPr>
          <p:spPr>
            <a:xfrm>
              <a:off x="4304002" y="2451551"/>
              <a:ext cx="237079" cy="354965"/>
            </a:xfrm>
            <a:custGeom>
              <a:rect b="b" l="l" r="r" t="t"/>
              <a:pathLst>
                <a:path extrusionOk="0" h="5438" w="3632">
                  <a:moveTo>
                    <a:pt x="1285" y="0"/>
                  </a:moveTo>
                  <a:cubicBezTo>
                    <a:pt x="873" y="0"/>
                    <a:pt x="315" y="221"/>
                    <a:pt x="123" y="575"/>
                  </a:cubicBezTo>
                  <a:cubicBezTo>
                    <a:pt x="0" y="807"/>
                    <a:pt x="22" y="1095"/>
                    <a:pt x="119" y="1336"/>
                  </a:cubicBezTo>
                  <a:cubicBezTo>
                    <a:pt x="212" y="1582"/>
                    <a:pt x="377" y="1793"/>
                    <a:pt x="529" y="2005"/>
                  </a:cubicBezTo>
                  <a:cubicBezTo>
                    <a:pt x="1160" y="2869"/>
                    <a:pt x="1689" y="3800"/>
                    <a:pt x="2112" y="4782"/>
                  </a:cubicBezTo>
                  <a:cubicBezTo>
                    <a:pt x="2216" y="5023"/>
                    <a:pt x="2459" y="5438"/>
                    <a:pt x="2699" y="5438"/>
                  </a:cubicBezTo>
                  <a:cubicBezTo>
                    <a:pt x="2791" y="5438"/>
                    <a:pt x="2884" y="5376"/>
                    <a:pt x="2967" y="5218"/>
                  </a:cubicBezTo>
                  <a:cubicBezTo>
                    <a:pt x="3348" y="4507"/>
                    <a:pt x="3611" y="3724"/>
                    <a:pt x="3619" y="2919"/>
                  </a:cubicBezTo>
                  <a:cubicBezTo>
                    <a:pt x="3632" y="2115"/>
                    <a:pt x="3369" y="1294"/>
                    <a:pt x="2811" y="714"/>
                  </a:cubicBezTo>
                  <a:cubicBezTo>
                    <a:pt x="2438" y="325"/>
                    <a:pt x="1943" y="75"/>
                    <a:pt x="1406" y="7"/>
                  </a:cubicBezTo>
                  <a:cubicBezTo>
                    <a:pt x="1367" y="3"/>
                    <a:pt x="1327" y="0"/>
                    <a:pt x="1285" y="0"/>
                  </a:cubicBezTo>
                  <a:close/>
                </a:path>
              </a:pathLst>
            </a:custGeom>
            <a:solidFill>
              <a:srgbClr val="000000">
                <a:alpha val="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1"/>
            <p:cNvSpPr/>
            <p:nvPr/>
          </p:nvSpPr>
          <p:spPr>
            <a:xfrm>
              <a:off x="5030306" y="3109709"/>
              <a:ext cx="235447" cy="162665"/>
            </a:xfrm>
            <a:custGeom>
              <a:rect b="b" l="l" r="r" t="t"/>
              <a:pathLst>
                <a:path extrusionOk="0" h="2492" w="3607">
                  <a:moveTo>
                    <a:pt x="3236" y="1"/>
                  </a:moveTo>
                  <a:cubicBezTo>
                    <a:pt x="2607" y="1"/>
                    <a:pt x="1" y="1543"/>
                    <a:pt x="1" y="1543"/>
                  </a:cubicBezTo>
                  <a:lnTo>
                    <a:pt x="94" y="2207"/>
                  </a:lnTo>
                  <a:cubicBezTo>
                    <a:pt x="94" y="2207"/>
                    <a:pt x="920" y="2491"/>
                    <a:pt x="1745" y="2491"/>
                  </a:cubicBezTo>
                  <a:cubicBezTo>
                    <a:pt x="2157" y="2491"/>
                    <a:pt x="2570" y="2420"/>
                    <a:pt x="2879" y="2207"/>
                  </a:cubicBezTo>
                  <a:cubicBezTo>
                    <a:pt x="3390" y="1856"/>
                    <a:pt x="2595" y="1777"/>
                    <a:pt x="1773" y="1777"/>
                  </a:cubicBezTo>
                  <a:cubicBezTo>
                    <a:pt x="1099" y="1777"/>
                    <a:pt x="407" y="1830"/>
                    <a:pt x="407" y="1830"/>
                  </a:cubicBezTo>
                  <a:cubicBezTo>
                    <a:pt x="407" y="1830"/>
                    <a:pt x="3344" y="1589"/>
                    <a:pt x="3564" y="946"/>
                  </a:cubicBezTo>
                  <a:cubicBezTo>
                    <a:pt x="3606" y="827"/>
                    <a:pt x="3514" y="778"/>
                    <a:pt x="3336" y="778"/>
                  </a:cubicBezTo>
                  <a:cubicBezTo>
                    <a:pt x="2737" y="778"/>
                    <a:pt x="1167" y="1329"/>
                    <a:pt x="485" y="1578"/>
                  </a:cubicBezTo>
                  <a:lnTo>
                    <a:pt x="485" y="1578"/>
                  </a:lnTo>
                  <a:cubicBezTo>
                    <a:pt x="1323" y="1260"/>
                    <a:pt x="3492" y="400"/>
                    <a:pt x="3366" y="61"/>
                  </a:cubicBezTo>
                  <a:cubicBezTo>
                    <a:pt x="3350" y="20"/>
                    <a:pt x="3305" y="1"/>
                    <a:pt x="3236"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1"/>
            <p:cNvSpPr/>
            <p:nvPr/>
          </p:nvSpPr>
          <p:spPr>
            <a:xfrm>
              <a:off x="4294146" y="3196719"/>
              <a:ext cx="701445" cy="368738"/>
            </a:xfrm>
            <a:custGeom>
              <a:rect b="b" l="l" r="r" t="t"/>
              <a:pathLst>
                <a:path extrusionOk="0" h="5649" w="10746">
                  <a:moveTo>
                    <a:pt x="8426" y="3164"/>
                  </a:moveTo>
                  <a:cubicBezTo>
                    <a:pt x="8468" y="3164"/>
                    <a:pt x="8515" y="3172"/>
                    <a:pt x="8553" y="3194"/>
                  </a:cubicBezTo>
                  <a:cubicBezTo>
                    <a:pt x="8701" y="3274"/>
                    <a:pt x="8786" y="3431"/>
                    <a:pt x="8782" y="3600"/>
                  </a:cubicBezTo>
                  <a:lnTo>
                    <a:pt x="8782" y="3617"/>
                  </a:lnTo>
                  <a:cubicBezTo>
                    <a:pt x="8735" y="3617"/>
                    <a:pt x="8693" y="3617"/>
                    <a:pt x="8650" y="3613"/>
                  </a:cubicBezTo>
                  <a:cubicBezTo>
                    <a:pt x="8485" y="3604"/>
                    <a:pt x="8316" y="3532"/>
                    <a:pt x="8244" y="3439"/>
                  </a:cubicBezTo>
                  <a:cubicBezTo>
                    <a:pt x="8214" y="3401"/>
                    <a:pt x="8202" y="3350"/>
                    <a:pt x="8210" y="3299"/>
                  </a:cubicBezTo>
                  <a:cubicBezTo>
                    <a:pt x="8227" y="3249"/>
                    <a:pt x="8265" y="3202"/>
                    <a:pt x="8316" y="3185"/>
                  </a:cubicBezTo>
                  <a:cubicBezTo>
                    <a:pt x="8350" y="3168"/>
                    <a:pt x="8388" y="3164"/>
                    <a:pt x="8426" y="3164"/>
                  </a:cubicBezTo>
                  <a:close/>
                  <a:moveTo>
                    <a:pt x="6225" y="4514"/>
                  </a:moveTo>
                  <a:cubicBezTo>
                    <a:pt x="6255" y="4514"/>
                    <a:pt x="6284" y="4523"/>
                    <a:pt x="6314" y="4539"/>
                  </a:cubicBezTo>
                  <a:cubicBezTo>
                    <a:pt x="6407" y="4590"/>
                    <a:pt x="6466" y="4692"/>
                    <a:pt x="6462" y="4802"/>
                  </a:cubicBezTo>
                  <a:cubicBezTo>
                    <a:pt x="6462" y="4882"/>
                    <a:pt x="6437" y="4963"/>
                    <a:pt x="6390" y="5026"/>
                  </a:cubicBezTo>
                  <a:cubicBezTo>
                    <a:pt x="6280" y="5001"/>
                    <a:pt x="6183" y="4946"/>
                    <a:pt x="6102" y="4865"/>
                  </a:cubicBezTo>
                  <a:cubicBezTo>
                    <a:pt x="6035" y="4793"/>
                    <a:pt x="6018" y="4688"/>
                    <a:pt x="6056" y="4599"/>
                  </a:cubicBezTo>
                  <a:cubicBezTo>
                    <a:pt x="6091" y="4547"/>
                    <a:pt x="6149" y="4518"/>
                    <a:pt x="6212" y="4518"/>
                  </a:cubicBezTo>
                  <a:cubicBezTo>
                    <a:pt x="6217" y="4518"/>
                    <a:pt x="6221" y="4518"/>
                    <a:pt x="6225" y="4518"/>
                  </a:cubicBezTo>
                  <a:lnTo>
                    <a:pt x="6225" y="4514"/>
                  </a:lnTo>
                  <a:close/>
                  <a:moveTo>
                    <a:pt x="2812" y="1"/>
                  </a:moveTo>
                  <a:cubicBezTo>
                    <a:pt x="1227" y="1"/>
                    <a:pt x="1" y="1521"/>
                    <a:pt x="435" y="3122"/>
                  </a:cubicBezTo>
                  <a:cubicBezTo>
                    <a:pt x="795" y="4455"/>
                    <a:pt x="2120" y="5052"/>
                    <a:pt x="2877" y="5293"/>
                  </a:cubicBezTo>
                  <a:cubicBezTo>
                    <a:pt x="3423" y="5458"/>
                    <a:pt x="3986" y="5568"/>
                    <a:pt x="4557" y="5610"/>
                  </a:cubicBezTo>
                  <a:lnTo>
                    <a:pt x="4625" y="5615"/>
                  </a:lnTo>
                  <a:cubicBezTo>
                    <a:pt x="4820" y="5631"/>
                    <a:pt x="5027" y="5648"/>
                    <a:pt x="5239" y="5648"/>
                  </a:cubicBezTo>
                  <a:cubicBezTo>
                    <a:pt x="5683" y="5648"/>
                    <a:pt x="6132" y="5572"/>
                    <a:pt x="6454" y="5242"/>
                  </a:cubicBezTo>
                  <a:lnTo>
                    <a:pt x="6471" y="5225"/>
                  </a:lnTo>
                  <a:cubicBezTo>
                    <a:pt x="6542" y="5236"/>
                    <a:pt x="6617" y="5241"/>
                    <a:pt x="6693" y="5241"/>
                  </a:cubicBezTo>
                  <a:cubicBezTo>
                    <a:pt x="7210" y="5241"/>
                    <a:pt x="7813" y="5013"/>
                    <a:pt x="8134" y="4836"/>
                  </a:cubicBezTo>
                  <a:cubicBezTo>
                    <a:pt x="8426" y="4675"/>
                    <a:pt x="8832" y="4218"/>
                    <a:pt x="8938" y="3786"/>
                  </a:cubicBezTo>
                  <a:cubicBezTo>
                    <a:pt x="9611" y="3723"/>
                    <a:pt x="10212" y="3350"/>
                    <a:pt x="10576" y="2783"/>
                  </a:cubicBezTo>
                  <a:cubicBezTo>
                    <a:pt x="10724" y="2537"/>
                    <a:pt x="10745" y="2313"/>
                    <a:pt x="10635" y="2152"/>
                  </a:cubicBezTo>
                  <a:cubicBezTo>
                    <a:pt x="10500" y="1962"/>
                    <a:pt x="10233" y="1958"/>
                    <a:pt x="10077" y="1958"/>
                  </a:cubicBezTo>
                  <a:cubicBezTo>
                    <a:pt x="8646" y="1941"/>
                    <a:pt x="7241" y="1572"/>
                    <a:pt x="5984" y="887"/>
                  </a:cubicBezTo>
                  <a:cubicBezTo>
                    <a:pt x="5968" y="878"/>
                    <a:pt x="5953" y="874"/>
                    <a:pt x="5939" y="874"/>
                  </a:cubicBezTo>
                  <a:cubicBezTo>
                    <a:pt x="5861" y="874"/>
                    <a:pt x="5813" y="993"/>
                    <a:pt x="5899" y="1043"/>
                  </a:cubicBezTo>
                  <a:cubicBezTo>
                    <a:pt x="7182" y="1742"/>
                    <a:pt x="8612" y="2118"/>
                    <a:pt x="10072" y="2135"/>
                  </a:cubicBezTo>
                  <a:cubicBezTo>
                    <a:pt x="10242" y="2135"/>
                    <a:pt x="10415" y="2148"/>
                    <a:pt x="10491" y="2254"/>
                  </a:cubicBezTo>
                  <a:cubicBezTo>
                    <a:pt x="10589" y="2389"/>
                    <a:pt x="10479" y="2605"/>
                    <a:pt x="10424" y="2690"/>
                  </a:cubicBezTo>
                  <a:cubicBezTo>
                    <a:pt x="10102" y="3198"/>
                    <a:pt x="9565" y="3536"/>
                    <a:pt x="8964" y="3604"/>
                  </a:cubicBezTo>
                  <a:lnTo>
                    <a:pt x="8964" y="3600"/>
                  </a:lnTo>
                  <a:cubicBezTo>
                    <a:pt x="8972" y="3371"/>
                    <a:pt x="8853" y="3155"/>
                    <a:pt x="8650" y="3045"/>
                  </a:cubicBezTo>
                  <a:cubicBezTo>
                    <a:pt x="8583" y="3005"/>
                    <a:pt x="8506" y="2984"/>
                    <a:pt x="8429" y="2984"/>
                  </a:cubicBezTo>
                  <a:cubicBezTo>
                    <a:pt x="8369" y="2984"/>
                    <a:pt x="8309" y="2996"/>
                    <a:pt x="8252" y="3020"/>
                  </a:cubicBezTo>
                  <a:cubicBezTo>
                    <a:pt x="8147" y="3062"/>
                    <a:pt x="8070" y="3151"/>
                    <a:pt x="8045" y="3261"/>
                  </a:cubicBezTo>
                  <a:cubicBezTo>
                    <a:pt x="8024" y="3363"/>
                    <a:pt x="8049" y="3464"/>
                    <a:pt x="8113" y="3545"/>
                  </a:cubicBezTo>
                  <a:cubicBezTo>
                    <a:pt x="8231" y="3701"/>
                    <a:pt x="8464" y="3782"/>
                    <a:pt x="8646" y="3790"/>
                  </a:cubicBezTo>
                  <a:cubicBezTo>
                    <a:pt x="8680" y="3790"/>
                    <a:pt x="8718" y="3795"/>
                    <a:pt x="8752" y="3795"/>
                  </a:cubicBezTo>
                  <a:cubicBezTo>
                    <a:pt x="8642" y="4159"/>
                    <a:pt x="8291" y="4544"/>
                    <a:pt x="8045" y="4679"/>
                  </a:cubicBezTo>
                  <a:cubicBezTo>
                    <a:pt x="7724" y="4855"/>
                    <a:pt x="7151" y="5060"/>
                    <a:pt x="6691" y="5060"/>
                  </a:cubicBezTo>
                  <a:cubicBezTo>
                    <a:pt x="6653" y="5060"/>
                    <a:pt x="6617" y="5059"/>
                    <a:pt x="6581" y="5056"/>
                  </a:cubicBezTo>
                  <a:cubicBezTo>
                    <a:pt x="6619" y="4980"/>
                    <a:pt x="6640" y="4891"/>
                    <a:pt x="6644" y="4802"/>
                  </a:cubicBezTo>
                  <a:cubicBezTo>
                    <a:pt x="6644" y="4624"/>
                    <a:pt x="6551" y="4459"/>
                    <a:pt x="6394" y="4374"/>
                  </a:cubicBezTo>
                  <a:cubicBezTo>
                    <a:pt x="6341" y="4350"/>
                    <a:pt x="6285" y="4338"/>
                    <a:pt x="6229" y="4338"/>
                  </a:cubicBezTo>
                  <a:cubicBezTo>
                    <a:pt x="6103" y="4338"/>
                    <a:pt x="5981" y="4398"/>
                    <a:pt x="5908" y="4510"/>
                  </a:cubicBezTo>
                  <a:cubicBezTo>
                    <a:pt x="5827" y="4666"/>
                    <a:pt x="5853" y="4857"/>
                    <a:pt x="5975" y="4984"/>
                  </a:cubicBezTo>
                  <a:cubicBezTo>
                    <a:pt x="6056" y="5069"/>
                    <a:pt x="6157" y="5136"/>
                    <a:pt x="6267" y="5174"/>
                  </a:cubicBezTo>
                  <a:cubicBezTo>
                    <a:pt x="5998" y="5411"/>
                    <a:pt x="5621" y="5470"/>
                    <a:pt x="5242" y="5470"/>
                  </a:cubicBezTo>
                  <a:cubicBezTo>
                    <a:pt x="5037" y="5470"/>
                    <a:pt x="4832" y="5453"/>
                    <a:pt x="4642" y="5437"/>
                  </a:cubicBezTo>
                  <a:lnTo>
                    <a:pt x="4574" y="5433"/>
                  </a:lnTo>
                  <a:cubicBezTo>
                    <a:pt x="4016" y="5390"/>
                    <a:pt x="3465" y="5289"/>
                    <a:pt x="2932" y="5124"/>
                  </a:cubicBezTo>
                  <a:cubicBezTo>
                    <a:pt x="2208" y="4895"/>
                    <a:pt x="943" y="4328"/>
                    <a:pt x="604" y="3075"/>
                  </a:cubicBezTo>
                  <a:cubicBezTo>
                    <a:pt x="201" y="1588"/>
                    <a:pt x="1340" y="177"/>
                    <a:pt x="2815" y="177"/>
                  </a:cubicBezTo>
                  <a:cubicBezTo>
                    <a:pt x="2935" y="177"/>
                    <a:pt x="3058" y="186"/>
                    <a:pt x="3182" y="205"/>
                  </a:cubicBezTo>
                  <a:cubicBezTo>
                    <a:pt x="3185" y="206"/>
                    <a:pt x="3188" y="206"/>
                    <a:pt x="3191" y="206"/>
                  </a:cubicBezTo>
                  <a:cubicBezTo>
                    <a:pt x="3234" y="206"/>
                    <a:pt x="3276" y="177"/>
                    <a:pt x="3283" y="129"/>
                  </a:cubicBezTo>
                  <a:cubicBezTo>
                    <a:pt x="3292" y="83"/>
                    <a:pt x="3258" y="36"/>
                    <a:pt x="3207" y="32"/>
                  </a:cubicBezTo>
                  <a:cubicBezTo>
                    <a:pt x="3074" y="11"/>
                    <a:pt x="2942" y="1"/>
                    <a:pt x="2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9" name="Google Shape;1719;p41"/>
            <p:cNvGrpSpPr/>
            <p:nvPr/>
          </p:nvGrpSpPr>
          <p:grpSpPr>
            <a:xfrm flipH="1">
              <a:off x="4290654" y="2494847"/>
              <a:ext cx="173807" cy="109046"/>
              <a:chOff x="3477672" y="1958236"/>
              <a:chExt cx="552647" cy="346618"/>
            </a:xfrm>
          </p:grpSpPr>
          <p:sp>
            <p:nvSpPr>
              <p:cNvPr id="1720" name="Google Shape;1720;p41"/>
              <p:cNvSpPr/>
              <p:nvPr/>
            </p:nvSpPr>
            <p:spPr>
              <a:xfrm>
                <a:off x="3477672" y="2071506"/>
                <a:ext cx="345307" cy="233347"/>
              </a:xfrm>
              <a:custGeom>
                <a:rect b="b" l="l" r="r" t="t"/>
                <a:pathLst>
                  <a:path extrusionOk="0" h="2005" w="2967">
                    <a:moveTo>
                      <a:pt x="1487" y="0"/>
                    </a:moveTo>
                    <a:cubicBezTo>
                      <a:pt x="570" y="0"/>
                      <a:pt x="0" y="1408"/>
                      <a:pt x="1202" y="1909"/>
                    </a:cubicBezTo>
                    <a:cubicBezTo>
                      <a:pt x="1360" y="1975"/>
                      <a:pt x="1508" y="2004"/>
                      <a:pt x="1644" y="2004"/>
                    </a:cubicBezTo>
                    <a:cubicBezTo>
                      <a:pt x="2633" y="2004"/>
                      <a:pt x="2966" y="442"/>
                      <a:pt x="1790" y="51"/>
                    </a:cubicBezTo>
                    <a:cubicBezTo>
                      <a:pt x="1686" y="16"/>
                      <a:pt x="1585" y="0"/>
                      <a:pt x="148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1"/>
              <p:cNvSpPr/>
              <p:nvPr/>
            </p:nvSpPr>
            <p:spPr>
              <a:xfrm>
                <a:off x="3835145" y="1958236"/>
                <a:ext cx="195173" cy="154207"/>
              </a:xfrm>
              <a:custGeom>
                <a:rect b="b" l="l" r="r" t="t"/>
                <a:pathLst>
                  <a:path extrusionOk="0" h="1325" w="1677">
                    <a:moveTo>
                      <a:pt x="900" y="0"/>
                    </a:moveTo>
                    <a:cubicBezTo>
                      <a:pt x="875" y="0"/>
                      <a:pt x="851" y="1"/>
                      <a:pt x="826" y="4"/>
                    </a:cubicBezTo>
                    <a:cubicBezTo>
                      <a:pt x="200" y="46"/>
                      <a:pt x="14" y="728"/>
                      <a:pt x="1" y="1126"/>
                    </a:cubicBezTo>
                    <a:cubicBezTo>
                      <a:pt x="1" y="1210"/>
                      <a:pt x="52" y="1286"/>
                      <a:pt x="128" y="1316"/>
                    </a:cubicBezTo>
                    <a:cubicBezTo>
                      <a:pt x="149" y="1325"/>
                      <a:pt x="170" y="1325"/>
                      <a:pt x="191" y="1325"/>
                    </a:cubicBezTo>
                    <a:cubicBezTo>
                      <a:pt x="194" y="1325"/>
                      <a:pt x="197" y="1325"/>
                      <a:pt x="199" y="1325"/>
                    </a:cubicBezTo>
                    <a:cubicBezTo>
                      <a:pt x="306" y="1325"/>
                      <a:pt x="390" y="1242"/>
                      <a:pt x="394" y="1134"/>
                    </a:cubicBezTo>
                    <a:cubicBezTo>
                      <a:pt x="394" y="1130"/>
                      <a:pt x="424" y="423"/>
                      <a:pt x="856" y="393"/>
                    </a:cubicBezTo>
                    <a:cubicBezTo>
                      <a:pt x="866" y="392"/>
                      <a:pt x="877" y="392"/>
                      <a:pt x="887" y="392"/>
                    </a:cubicBezTo>
                    <a:cubicBezTo>
                      <a:pt x="961" y="392"/>
                      <a:pt x="1033" y="418"/>
                      <a:pt x="1089" y="470"/>
                    </a:cubicBezTo>
                    <a:cubicBezTo>
                      <a:pt x="1241" y="605"/>
                      <a:pt x="1283" y="901"/>
                      <a:pt x="1287" y="1007"/>
                    </a:cubicBezTo>
                    <a:cubicBezTo>
                      <a:pt x="1296" y="1129"/>
                      <a:pt x="1388" y="1188"/>
                      <a:pt x="1481" y="1188"/>
                    </a:cubicBezTo>
                    <a:cubicBezTo>
                      <a:pt x="1579" y="1188"/>
                      <a:pt x="1677" y="1122"/>
                      <a:pt x="1677" y="994"/>
                    </a:cubicBezTo>
                    <a:cubicBezTo>
                      <a:pt x="1677" y="939"/>
                      <a:pt x="1656" y="453"/>
                      <a:pt x="1355" y="178"/>
                    </a:cubicBezTo>
                    <a:cubicBezTo>
                      <a:pt x="1230" y="63"/>
                      <a:pt x="1068" y="0"/>
                      <a:pt x="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722" name="Google Shape;1722;p41"/>
          <p:cNvGrpSpPr/>
          <p:nvPr/>
        </p:nvGrpSpPr>
        <p:grpSpPr>
          <a:xfrm>
            <a:off x="2592045" y="6628176"/>
            <a:ext cx="1006862" cy="684360"/>
            <a:chOff x="6179288" y="2595272"/>
            <a:chExt cx="1326739" cy="901778"/>
          </a:xfrm>
        </p:grpSpPr>
        <p:sp>
          <p:nvSpPr>
            <p:cNvPr id="1723" name="Google Shape;1723;p41"/>
            <p:cNvSpPr/>
            <p:nvPr/>
          </p:nvSpPr>
          <p:spPr>
            <a:xfrm>
              <a:off x="6688818" y="3278648"/>
              <a:ext cx="189076" cy="210207"/>
            </a:xfrm>
            <a:custGeom>
              <a:rect b="b" l="l" r="r" t="t"/>
              <a:pathLst>
                <a:path extrusionOk="0" h="4566" w="4107">
                  <a:moveTo>
                    <a:pt x="3480" y="0"/>
                  </a:moveTo>
                  <a:cubicBezTo>
                    <a:pt x="3352" y="0"/>
                    <a:pt x="3218" y="113"/>
                    <a:pt x="3271" y="270"/>
                  </a:cubicBezTo>
                  <a:cubicBezTo>
                    <a:pt x="3654" y="1401"/>
                    <a:pt x="3018" y="2823"/>
                    <a:pt x="1730" y="2884"/>
                  </a:cubicBezTo>
                  <a:cubicBezTo>
                    <a:pt x="1718" y="2884"/>
                    <a:pt x="1703" y="2888"/>
                    <a:pt x="1691" y="2888"/>
                  </a:cubicBezTo>
                  <a:cubicBezTo>
                    <a:pt x="1658" y="2867"/>
                    <a:pt x="1620" y="2856"/>
                    <a:pt x="1581" y="2856"/>
                  </a:cubicBezTo>
                  <a:cubicBezTo>
                    <a:pt x="1544" y="2856"/>
                    <a:pt x="1507" y="2866"/>
                    <a:pt x="1473" y="2884"/>
                  </a:cubicBezTo>
                  <a:cubicBezTo>
                    <a:pt x="1231" y="2846"/>
                    <a:pt x="1009" y="2685"/>
                    <a:pt x="852" y="2501"/>
                  </a:cubicBezTo>
                  <a:cubicBezTo>
                    <a:pt x="806" y="2449"/>
                    <a:pt x="747" y="2427"/>
                    <a:pt x="690" y="2427"/>
                  </a:cubicBezTo>
                  <a:cubicBezTo>
                    <a:pt x="533" y="2427"/>
                    <a:pt x="384" y="2589"/>
                    <a:pt x="511" y="2735"/>
                  </a:cubicBezTo>
                  <a:cubicBezTo>
                    <a:pt x="664" y="2915"/>
                    <a:pt x="848" y="3061"/>
                    <a:pt x="1055" y="3172"/>
                  </a:cubicBezTo>
                  <a:cubicBezTo>
                    <a:pt x="907" y="3264"/>
                    <a:pt x="752" y="3338"/>
                    <a:pt x="595" y="3338"/>
                  </a:cubicBezTo>
                  <a:cubicBezTo>
                    <a:pt x="529" y="3338"/>
                    <a:pt x="463" y="3325"/>
                    <a:pt x="396" y="3295"/>
                  </a:cubicBezTo>
                  <a:cubicBezTo>
                    <a:pt x="366" y="3281"/>
                    <a:pt x="336" y="3275"/>
                    <a:pt x="309" y="3275"/>
                  </a:cubicBezTo>
                  <a:cubicBezTo>
                    <a:pt x="115" y="3275"/>
                    <a:pt x="1" y="3569"/>
                    <a:pt x="216" y="3663"/>
                  </a:cubicBezTo>
                  <a:cubicBezTo>
                    <a:pt x="344" y="3722"/>
                    <a:pt x="466" y="3747"/>
                    <a:pt x="583" y="3747"/>
                  </a:cubicBezTo>
                  <a:cubicBezTo>
                    <a:pt x="935" y="3747"/>
                    <a:pt x="1241" y="3520"/>
                    <a:pt x="1557" y="3322"/>
                  </a:cubicBezTo>
                  <a:lnTo>
                    <a:pt x="1557" y="3322"/>
                  </a:lnTo>
                  <a:cubicBezTo>
                    <a:pt x="1609" y="3672"/>
                    <a:pt x="1388" y="4151"/>
                    <a:pt x="1028" y="4151"/>
                  </a:cubicBezTo>
                  <a:cubicBezTo>
                    <a:pt x="990" y="4151"/>
                    <a:pt x="950" y="4146"/>
                    <a:pt x="909" y="4134"/>
                  </a:cubicBezTo>
                  <a:cubicBezTo>
                    <a:pt x="890" y="4129"/>
                    <a:pt x="871" y="4126"/>
                    <a:pt x="854" y="4126"/>
                  </a:cubicBezTo>
                  <a:cubicBezTo>
                    <a:pt x="646" y="4126"/>
                    <a:pt x="596" y="4477"/>
                    <a:pt x="829" y="4537"/>
                  </a:cubicBezTo>
                  <a:cubicBezTo>
                    <a:pt x="899" y="4556"/>
                    <a:pt x="967" y="4565"/>
                    <a:pt x="1034" y="4565"/>
                  </a:cubicBezTo>
                  <a:cubicBezTo>
                    <a:pt x="1624" y="4565"/>
                    <a:pt x="2061" y="3850"/>
                    <a:pt x="1971" y="3272"/>
                  </a:cubicBezTo>
                  <a:cubicBezTo>
                    <a:pt x="3390" y="3061"/>
                    <a:pt x="4107" y="1447"/>
                    <a:pt x="3662" y="132"/>
                  </a:cubicBezTo>
                  <a:cubicBezTo>
                    <a:pt x="3629" y="40"/>
                    <a:pt x="3556" y="0"/>
                    <a:pt x="34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1"/>
            <p:cNvSpPr/>
            <p:nvPr/>
          </p:nvSpPr>
          <p:spPr>
            <a:xfrm>
              <a:off x="6843872" y="3262857"/>
              <a:ext cx="157586" cy="234193"/>
            </a:xfrm>
            <a:custGeom>
              <a:rect b="b" l="l" r="r" t="t"/>
              <a:pathLst>
                <a:path extrusionOk="0" h="5087" w="3423">
                  <a:moveTo>
                    <a:pt x="2488" y="0"/>
                  </a:moveTo>
                  <a:cubicBezTo>
                    <a:pt x="2343" y="0"/>
                    <a:pt x="2200" y="166"/>
                    <a:pt x="2311" y="325"/>
                  </a:cubicBezTo>
                  <a:cubicBezTo>
                    <a:pt x="2981" y="1314"/>
                    <a:pt x="2740" y="2852"/>
                    <a:pt x="1509" y="3250"/>
                  </a:cubicBezTo>
                  <a:cubicBezTo>
                    <a:pt x="1498" y="3254"/>
                    <a:pt x="1482" y="3262"/>
                    <a:pt x="1471" y="3266"/>
                  </a:cubicBezTo>
                  <a:cubicBezTo>
                    <a:pt x="1452" y="3260"/>
                    <a:pt x="1432" y="3257"/>
                    <a:pt x="1413" y="3257"/>
                  </a:cubicBezTo>
                  <a:cubicBezTo>
                    <a:pt x="1358" y="3257"/>
                    <a:pt x="1304" y="3280"/>
                    <a:pt x="1264" y="3320"/>
                  </a:cubicBezTo>
                  <a:cubicBezTo>
                    <a:pt x="1237" y="3322"/>
                    <a:pt x="1210" y="3324"/>
                    <a:pt x="1182" y="3324"/>
                  </a:cubicBezTo>
                  <a:cubicBezTo>
                    <a:pt x="962" y="3324"/>
                    <a:pt x="739" y="3232"/>
                    <a:pt x="559" y="3112"/>
                  </a:cubicBezTo>
                  <a:cubicBezTo>
                    <a:pt x="520" y="3087"/>
                    <a:pt x="479" y="3076"/>
                    <a:pt x="440" y="3076"/>
                  </a:cubicBezTo>
                  <a:cubicBezTo>
                    <a:pt x="260" y="3076"/>
                    <a:pt x="111" y="3307"/>
                    <a:pt x="294" y="3427"/>
                  </a:cubicBezTo>
                  <a:cubicBezTo>
                    <a:pt x="486" y="3561"/>
                    <a:pt x="704" y="3653"/>
                    <a:pt x="930" y="3703"/>
                  </a:cubicBezTo>
                  <a:cubicBezTo>
                    <a:pt x="784" y="3866"/>
                    <a:pt x="617" y="4005"/>
                    <a:pt x="410" y="4005"/>
                  </a:cubicBezTo>
                  <a:cubicBezTo>
                    <a:pt x="383" y="4005"/>
                    <a:pt x="356" y="4003"/>
                    <a:pt x="329" y="3998"/>
                  </a:cubicBezTo>
                  <a:cubicBezTo>
                    <a:pt x="316" y="3996"/>
                    <a:pt x="303" y="3995"/>
                    <a:pt x="291" y="3995"/>
                  </a:cubicBezTo>
                  <a:cubicBezTo>
                    <a:pt x="61" y="3995"/>
                    <a:pt x="0" y="4361"/>
                    <a:pt x="252" y="4401"/>
                  </a:cubicBezTo>
                  <a:cubicBezTo>
                    <a:pt x="306" y="4410"/>
                    <a:pt x="358" y="4414"/>
                    <a:pt x="408" y="4414"/>
                  </a:cubicBezTo>
                  <a:cubicBezTo>
                    <a:pt x="875" y="4414"/>
                    <a:pt x="1154" y="4047"/>
                    <a:pt x="1456" y="3718"/>
                  </a:cubicBezTo>
                  <a:lnTo>
                    <a:pt x="1456" y="3718"/>
                  </a:lnTo>
                  <a:cubicBezTo>
                    <a:pt x="1613" y="4075"/>
                    <a:pt x="1490" y="4677"/>
                    <a:pt x="1049" y="4677"/>
                  </a:cubicBezTo>
                  <a:cubicBezTo>
                    <a:pt x="781" y="4677"/>
                    <a:pt x="812" y="5087"/>
                    <a:pt x="1076" y="5087"/>
                  </a:cubicBezTo>
                  <a:cubicBezTo>
                    <a:pt x="1793" y="5087"/>
                    <a:pt x="2107" y="4159"/>
                    <a:pt x="1843" y="3565"/>
                  </a:cubicBezTo>
                  <a:cubicBezTo>
                    <a:pt x="3154" y="2986"/>
                    <a:pt x="3422" y="1238"/>
                    <a:pt x="2644" y="88"/>
                  </a:cubicBezTo>
                  <a:cubicBezTo>
                    <a:pt x="2602" y="26"/>
                    <a:pt x="2545" y="0"/>
                    <a:pt x="2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1"/>
            <p:cNvSpPr/>
            <p:nvPr/>
          </p:nvSpPr>
          <p:spPr>
            <a:xfrm>
              <a:off x="6368491" y="2797421"/>
              <a:ext cx="225814" cy="347307"/>
            </a:xfrm>
            <a:custGeom>
              <a:rect b="b" l="l" r="r" t="t"/>
              <a:pathLst>
                <a:path extrusionOk="0" h="7544" w="4905">
                  <a:moveTo>
                    <a:pt x="1750" y="1"/>
                  </a:moveTo>
                  <a:cubicBezTo>
                    <a:pt x="1267" y="1"/>
                    <a:pt x="799" y="257"/>
                    <a:pt x="652" y="759"/>
                  </a:cubicBezTo>
                  <a:cubicBezTo>
                    <a:pt x="1" y="3316"/>
                    <a:pt x="2056" y="5685"/>
                    <a:pt x="3815" y="7380"/>
                  </a:cubicBezTo>
                  <a:cubicBezTo>
                    <a:pt x="3937" y="7494"/>
                    <a:pt x="4072" y="7543"/>
                    <a:pt x="4203" y="7543"/>
                  </a:cubicBezTo>
                  <a:cubicBezTo>
                    <a:pt x="4568" y="7543"/>
                    <a:pt x="4904" y="7158"/>
                    <a:pt x="4862" y="6732"/>
                  </a:cubicBezTo>
                  <a:cubicBezTo>
                    <a:pt x="4862" y="6732"/>
                    <a:pt x="4862" y="6728"/>
                    <a:pt x="4862" y="6728"/>
                  </a:cubicBezTo>
                  <a:cubicBezTo>
                    <a:pt x="4222" y="4654"/>
                    <a:pt x="3992" y="2427"/>
                    <a:pt x="2788" y="502"/>
                  </a:cubicBezTo>
                  <a:cubicBezTo>
                    <a:pt x="2537" y="166"/>
                    <a:pt x="2138" y="1"/>
                    <a:pt x="175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1"/>
            <p:cNvSpPr/>
            <p:nvPr/>
          </p:nvSpPr>
          <p:spPr>
            <a:xfrm>
              <a:off x="6181350" y="2962879"/>
              <a:ext cx="413094" cy="198099"/>
            </a:xfrm>
            <a:custGeom>
              <a:rect b="b" l="l" r="r" t="t"/>
              <a:pathLst>
                <a:path extrusionOk="0" h="4303" w="8973">
                  <a:moveTo>
                    <a:pt x="1759" y="0"/>
                  </a:moveTo>
                  <a:cubicBezTo>
                    <a:pt x="786" y="0"/>
                    <a:pt x="0" y="1084"/>
                    <a:pt x="516" y="1930"/>
                  </a:cubicBezTo>
                  <a:cubicBezTo>
                    <a:pt x="1800" y="3872"/>
                    <a:pt x="4279" y="4302"/>
                    <a:pt x="6589" y="4302"/>
                  </a:cubicBezTo>
                  <a:cubicBezTo>
                    <a:pt x="7149" y="4302"/>
                    <a:pt x="7698" y="4277"/>
                    <a:pt x="8218" y="4242"/>
                  </a:cubicBezTo>
                  <a:cubicBezTo>
                    <a:pt x="8908" y="4185"/>
                    <a:pt x="8973" y="3299"/>
                    <a:pt x="8463" y="2916"/>
                  </a:cubicBezTo>
                  <a:lnTo>
                    <a:pt x="8459" y="2916"/>
                  </a:lnTo>
                  <a:cubicBezTo>
                    <a:pt x="6305" y="1904"/>
                    <a:pt x="4330" y="451"/>
                    <a:pt x="1880" y="6"/>
                  </a:cubicBezTo>
                  <a:cubicBezTo>
                    <a:pt x="1840" y="2"/>
                    <a:pt x="1799" y="0"/>
                    <a:pt x="175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1"/>
            <p:cNvSpPr/>
            <p:nvPr/>
          </p:nvSpPr>
          <p:spPr>
            <a:xfrm>
              <a:off x="6525570" y="2595272"/>
              <a:ext cx="879362" cy="727623"/>
            </a:xfrm>
            <a:custGeom>
              <a:rect b="b" l="l" r="r" t="t"/>
              <a:pathLst>
                <a:path extrusionOk="0" h="15805" w="19101">
                  <a:moveTo>
                    <a:pt x="13987" y="0"/>
                  </a:moveTo>
                  <a:cubicBezTo>
                    <a:pt x="11523" y="0"/>
                    <a:pt x="9339" y="1495"/>
                    <a:pt x="8032" y="3425"/>
                  </a:cubicBezTo>
                  <a:cubicBezTo>
                    <a:pt x="7871" y="3643"/>
                    <a:pt x="7718" y="3866"/>
                    <a:pt x="7572" y="4096"/>
                  </a:cubicBezTo>
                  <a:cubicBezTo>
                    <a:pt x="6564" y="5687"/>
                    <a:pt x="5928" y="7531"/>
                    <a:pt x="4800" y="9103"/>
                  </a:cubicBezTo>
                  <a:cubicBezTo>
                    <a:pt x="4632" y="9321"/>
                    <a:pt x="4452" y="9536"/>
                    <a:pt x="4260" y="9739"/>
                  </a:cubicBezTo>
                  <a:cubicBezTo>
                    <a:pt x="3500" y="10546"/>
                    <a:pt x="2594" y="11124"/>
                    <a:pt x="1556" y="11124"/>
                  </a:cubicBezTo>
                  <a:cubicBezTo>
                    <a:pt x="1312" y="11124"/>
                    <a:pt x="1061" y="11092"/>
                    <a:pt x="802" y="11023"/>
                  </a:cubicBezTo>
                  <a:cubicBezTo>
                    <a:pt x="691" y="10989"/>
                    <a:pt x="580" y="10943"/>
                    <a:pt x="472" y="10901"/>
                  </a:cubicBezTo>
                  <a:cubicBezTo>
                    <a:pt x="463" y="10900"/>
                    <a:pt x="454" y="10899"/>
                    <a:pt x="444" y="10899"/>
                  </a:cubicBezTo>
                  <a:cubicBezTo>
                    <a:pt x="419" y="10899"/>
                    <a:pt x="394" y="10903"/>
                    <a:pt x="369" y="10908"/>
                  </a:cubicBezTo>
                  <a:cubicBezTo>
                    <a:pt x="47" y="10974"/>
                    <a:pt x="1" y="11296"/>
                    <a:pt x="112" y="11560"/>
                  </a:cubicBezTo>
                  <a:cubicBezTo>
                    <a:pt x="123" y="11591"/>
                    <a:pt x="139" y="11614"/>
                    <a:pt x="154" y="11641"/>
                  </a:cubicBezTo>
                  <a:cubicBezTo>
                    <a:pt x="396" y="11901"/>
                    <a:pt x="656" y="12139"/>
                    <a:pt x="936" y="12357"/>
                  </a:cubicBezTo>
                  <a:cubicBezTo>
                    <a:pt x="1128" y="12511"/>
                    <a:pt x="1319" y="12657"/>
                    <a:pt x="1500" y="12802"/>
                  </a:cubicBezTo>
                  <a:cubicBezTo>
                    <a:pt x="3294" y="14236"/>
                    <a:pt x="5418" y="15597"/>
                    <a:pt x="7829" y="15773"/>
                  </a:cubicBezTo>
                  <a:cubicBezTo>
                    <a:pt x="8090" y="15793"/>
                    <a:pt x="8354" y="15805"/>
                    <a:pt x="8618" y="15805"/>
                  </a:cubicBezTo>
                  <a:cubicBezTo>
                    <a:pt x="8657" y="15805"/>
                    <a:pt x="8695" y="15804"/>
                    <a:pt x="8734" y="15804"/>
                  </a:cubicBezTo>
                  <a:cubicBezTo>
                    <a:pt x="12974" y="15762"/>
                    <a:pt x="17245" y="13442"/>
                    <a:pt x="18479" y="9038"/>
                  </a:cubicBezTo>
                  <a:cubicBezTo>
                    <a:pt x="18617" y="8612"/>
                    <a:pt x="18724" y="8179"/>
                    <a:pt x="18797" y="7738"/>
                  </a:cubicBezTo>
                  <a:cubicBezTo>
                    <a:pt x="19100" y="5982"/>
                    <a:pt x="18893" y="4173"/>
                    <a:pt x="18038" y="2585"/>
                  </a:cubicBezTo>
                  <a:cubicBezTo>
                    <a:pt x="17835" y="2187"/>
                    <a:pt x="17586" y="1815"/>
                    <a:pt x="17298" y="1477"/>
                  </a:cubicBezTo>
                  <a:cubicBezTo>
                    <a:pt x="16999" y="1148"/>
                    <a:pt x="16650" y="860"/>
                    <a:pt x="16271" y="626"/>
                  </a:cubicBezTo>
                  <a:cubicBezTo>
                    <a:pt x="15872" y="389"/>
                    <a:pt x="15443" y="212"/>
                    <a:pt x="14990" y="113"/>
                  </a:cubicBezTo>
                  <a:cubicBezTo>
                    <a:pt x="14768" y="59"/>
                    <a:pt x="14546" y="28"/>
                    <a:pt x="14320" y="9"/>
                  </a:cubicBezTo>
                  <a:cubicBezTo>
                    <a:pt x="14208" y="3"/>
                    <a:pt x="14098" y="0"/>
                    <a:pt x="1398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1"/>
            <p:cNvSpPr/>
            <p:nvPr/>
          </p:nvSpPr>
          <p:spPr>
            <a:xfrm>
              <a:off x="6763859" y="2943681"/>
              <a:ext cx="624453" cy="379027"/>
            </a:xfrm>
            <a:custGeom>
              <a:rect b="b" l="l" r="r" t="t"/>
              <a:pathLst>
                <a:path extrusionOk="0" h="8233" w="13564">
                  <a:moveTo>
                    <a:pt x="11714" y="1"/>
                  </a:moveTo>
                  <a:cubicBezTo>
                    <a:pt x="10701" y="1"/>
                    <a:pt x="9700" y="157"/>
                    <a:pt x="8764" y="549"/>
                  </a:cubicBezTo>
                  <a:cubicBezTo>
                    <a:pt x="8296" y="737"/>
                    <a:pt x="7859" y="994"/>
                    <a:pt x="7464" y="1305"/>
                  </a:cubicBezTo>
                  <a:cubicBezTo>
                    <a:pt x="7092" y="1600"/>
                    <a:pt x="6855" y="2002"/>
                    <a:pt x="6602" y="2401"/>
                  </a:cubicBezTo>
                  <a:cubicBezTo>
                    <a:pt x="6092" y="3210"/>
                    <a:pt x="5356" y="3846"/>
                    <a:pt x="4562" y="4368"/>
                  </a:cubicBezTo>
                  <a:cubicBezTo>
                    <a:pt x="3784" y="4878"/>
                    <a:pt x="2918" y="5345"/>
                    <a:pt x="1978" y="5418"/>
                  </a:cubicBezTo>
                  <a:cubicBezTo>
                    <a:pt x="1476" y="5460"/>
                    <a:pt x="905" y="5414"/>
                    <a:pt x="437" y="5629"/>
                  </a:cubicBezTo>
                  <a:cubicBezTo>
                    <a:pt x="0" y="5828"/>
                    <a:pt x="81" y="6338"/>
                    <a:pt x="131" y="6737"/>
                  </a:cubicBezTo>
                  <a:cubicBezTo>
                    <a:pt x="165" y="7074"/>
                    <a:pt x="269" y="7408"/>
                    <a:pt x="433" y="7707"/>
                  </a:cubicBezTo>
                  <a:cubicBezTo>
                    <a:pt x="1146" y="7975"/>
                    <a:pt x="1894" y="8144"/>
                    <a:pt x="2653" y="8201"/>
                  </a:cubicBezTo>
                  <a:cubicBezTo>
                    <a:pt x="2917" y="8222"/>
                    <a:pt x="3182" y="8233"/>
                    <a:pt x="3446" y="8233"/>
                  </a:cubicBezTo>
                  <a:cubicBezTo>
                    <a:pt x="3485" y="8233"/>
                    <a:pt x="3523" y="8233"/>
                    <a:pt x="3562" y="8232"/>
                  </a:cubicBezTo>
                  <a:cubicBezTo>
                    <a:pt x="7798" y="8194"/>
                    <a:pt x="12069" y="5871"/>
                    <a:pt x="13303" y="1466"/>
                  </a:cubicBezTo>
                  <a:cubicBezTo>
                    <a:pt x="13407" y="1144"/>
                    <a:pt x="13495" y="814"/>
                    <a:pt x="13564" y="477"/>
                  </a:cubicBezTo>
                  <a:cubicBezTo>
                    <a:pt x="13154" y="55"/>
                    <a:pt x="12414" y="9"/>
                    <a:pt x="11823" y="1"/>
                  </a:cubicBezTo>
                  <a:cubicBezTo>
                    <a:pt x="11787" y="1"/>
                    <a:pt x="11751" y="1"/>
                    <a:pt x="11714" y="1"/>
                  </a:cubicBezTo>
                  <a:close/>
                </a:path>
              </a:pathLst>
            </a:custGeom>
            <a:solidFill>
              <a:srgbClr val="FFFFFF">
                <a:alpha val="49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1"/>
            <p:cNvSpPr/>
            <p:nvPr/>
          </p:nvSpPr>
          <p:spPr>
            <a:xfrm>
              <a:off x="6675882" y="2990501"/>
              <a:ext cx="342841" cy="264578"/>
            </a:xfrm>
            <a:custGeom>
              <a:rect b="b" l="l" r="r" t="t"/>
              <a:pathLst>
                <a:path extrusionOk="0" h="5747" w="7447">
                  <a:moveTo>
                    <a:pt x="4641" y="0"/>
                  </a:moveTo>
                  <a:cubicBezTo>
                    <a:pt x="3169" y="1016"/>
                    <a:pt x="1693" y="2036"/>
                    <a:pt x="573" y="3516"/>
                  </a:cubicBezTo>
                  <a:cubicBezTo>
                    <a:pt x="0" y="4420"/>
                    <a:pt x="608" y="5747"/>
                    <a:pt x="1647" y="5747"/>
                  </a:cubicBezTo>
                  <a:cubicBezTo>
                    <a:pt x="1678" y="5747"/>
                    <a:pt x="1710" y="5745"/>
                    <a:pt x="1742" y="5743"/>
                  </a:cubicBezTo>
                  <a:cubicBezTo>
                    <a:pt x="4622" y="5409"/>
                    <a:pt x="6324" y="2538"/>
                    <a:pt x="7447" y="15"/>
                  </a:cubicBezTo>
                  <a:lnTo>
                    <a:pt x="7447" y="15"/>
                  </a:lnTo>
                  <a:cubicBezTo>
                    <a:pt x="7190" y="84"/>
                    <a:pt x="6926" y="127"/>
                    <a:pt x="6661" y="150"/>
                  </a:cubicBezTo>
                  <a:cubicBezTo>
                    <a:pt x="6492" y="162"/>
                    <a:pt x="6323" y="168"/>
                    <a:pt x="6154" y="168"/>
                  </a:cubicBezTo>
                  <a:cubicBezTo>
                    <a:pt x="5646" y="168"/>
                    <a:pt x="5138" y="112"/>
                    <a:pt x="464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1"/>
            <p:cNvSpPr/>
            <p:nvPr/>
          </p:nvSpPr>
          <p:spPr>
            <a:xfrm>
              <a:off x="6931158" y="2976368"/>
              <a:ext cx="228254" cy="421565"/>
            </a:xfrm>
            <a:custGeom>
              <a:rect b="b" l="l" r="r" t="t"/>
              <a:pathLst>
                <a:path extrusionOk="0" h="9157" w="4958">
                  <a:moveTo>
                    <a:pt x="2788" y="0"/>
                  </a:moveTo>
                  <a:cubicBezTo>
                    <a:pt x="2243" y="250"/>
                    <a:pt x="1672" y="414"/>
                    <a:pt x="1116" y="457"/>
                  </a:cubicBezTo>
                  <a:cubicBezTo>
                    <a:pt x="1020" y="464"/>
                    <a:pt x="924" y="468"/>
                    <a:pt x="829" y="472"/>
                  </a:cubicBezTo>
                  <a:cubicBezTo>
                    <a:pt x="556" y="2941"/>
                    <a:pt x="0" y="5414"/>
                    <a:pt x="480" y="7959"/>
                  </a:cubicBezTo>
                  <a:cubicBezTo>
                    <a:pt x="683" y="8694"/>
                    <a:pt x="1400" y="9157"/>
                    <a:pt x="2087" y="9157"/>
                  </a:cubicBezTo>
                  <a:cubicBezTo>
                    <a:pt x="2487" y="9157"/>
                    <a:pt x="2876" y="9000"/>
                    <a:pt x="3148" y="8649"/>
                  </a:cubicBezTo>
                  <a:cubicBezTo>
                    <a:pt x="4957" y="6131"/>
                    <a:pt x="3972" y="2738"/>
                    <a:pt x="27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41"/>
            <p:cNvSpPr/>
            <p:nvPr/>
          </p:nvSpPr>
          <p:spPr>
            <a:xfrm>
              <a:off x="7318009" y="2752995"/>
              <a:ext cx="188017" cy="74305"/>
            </a:xfrm>
            <a:custGeom>
              <a:rect b="b" l="l" r="r" t="t"/>
              <a:pathLst>
                <a:path extrusionOk="0" h="1614" w="4084">
                  <a:moveTo>
                    <a:pt x="1343" y="0"/>
                  </a:moveTo>
                  <a:cubicBezTo>
                    <a:pt x="1116" y="0"/>
                    <a:pt x="890" y="25"/>
                    <a:pt x="695" y="83"/>
                  </a:cubicBezTo>
                  <a:cubicBezTo>
                    <a:pt x="5" y="283"/>
                    <a:pt x="1" y="1333"/>
                    <a:pt x="683" y="1552"/>
                  </a:cubicBezTo>
                  <a:cubicBezTo>
                    <a:pt x="823" y="1596"/>
                    <a:pt x="975" y="1613"/>
                    <a:pt x="1132" y="1613"/>
                  </a:cubicBezTo>
                  <a:cubicBezTo>
                    <a:pt x="1431" y="1613"/>
                    <a:pt x="1744" y="1552"/>
                    <a:pt x="2014" y="1509"/>
                  </a:cubicBezTo>
                  <a:cubicBezTo>
                    <a:pt x="2152" y="1486"/>
                    <a:pt x="2290" y="1460"/>
                    <a:pt x="2428" y="1437"/>
                  </a:cubicBezTo>
                  <a:cubicBezTo>
                    <a:pt x="2428" y="1437"/>
                    <a:pt x="2431" y="1437"/>
                    <a:pt x="2435" y="1437"/>
                  </a:cubicBezTo>
                  <a:cubicBezTo>
                    <a:pt x="2509" y="1437"/>
                    <a:pt x="3142" y="1342"/>
                    <a:pt x="3451" y="1291"/>
                  </a:cubicBezTo>
                  <a:cubicBezTo>
                    <a:pt x="3585" y="1268"/>
                    <a:pt x="3808" y="1276"/>
                    <a:pt x="3904" y="1153"/>
                  </a:cubicBezTo>
                  <a:cubicBezTo>
                    <a:pt x="4084" y="919"/>
                    <a:pt x="3670" y="670"/>
                    <a:pt x="3501" y="582"/>
                  </a:cubicBezTo>
                  <a:cubicBezTo>
                    <a:pt x="3244" y="448"/>
                    <a:pt x="2949" y="375"/>
                    <a:pt x="2681" y="279"/>
                  </a:cubicBezTo>
                  <a:cubicBezTo>
                    <a:pt x="2455" y="191"/>
                    <a:pt x="2221" y="118"/>
                    <a:pt x="1983" y="64"/>
                  </a:cubicBezTo>
                  <a:cubicBezTo>
                    <a:pt x="1787" y="24"/>
                    <a:pt x="1565" y="0"/>
                    <a:pt x="1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1"/>
            <p:cNvSpPr/>
            <p:nvPr/>
          </p:nvSpPr>
          <p:spPr>
            <a:xfrm>
              <a:off x="7103752" y="2742499"/>
              <a:ext cx="104183" cy="70345"/>
            </a:xfrm>
            <a:custGeom>
              <a:rect b="b" l="l" r="r" t="t"/>
              <a:pathLst>
                <a:path extrusionOk="0" h="1528" w="2263">
                  <a:moveTo>
                    <a:pt x="1135" y="1"/>
                  </a:moveTo>
                  <a:cubicBezTo>
                    <a:pt x="420" y="1"/>
                    <a:pt x="1" y="1111"/>
                    <a:pt x="940" y="1465"/>
                  </a:cubicBezTo>
                  <a:cubicBezTo>
                    <a:pt x="1053" y="1508"/>
                    <a:pt x="1159" y="1527"/>
                    <a:pt x="1256" y="1527"/>
                  </a:cubicBezTo>
                  <a:cubicBezTo>
                    <a:pt x="2032" y="1527"/>
                    <a:pt x="2262" y="304"/>
                    <a:pt x="1343" y="31"/>
                  </a:cubicBezTo>
                  <a:cubicBezTo>
                    <a:pt x="1271" y="10"/>
                    <a:pt x="1202" y="1"/>
                    <a:pt x="1135"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1"/>
            <p:cNvSpPr/>
            <p:nvPr/>
          </p:nvSpPr>
          <p:spPr>
            <a:xfrm>
              <a:off x="7216313" y="2719526"/>
              <a:ext cx="61874" cy="45807"/>
            </a:xfrm>
            <a:custGeom>
              <a:rect b="b" l="l" r="r" t="t"/>
              <a:pathLst>
                <a:path extrusionOk="0" h="995" w="1344">
                  <a:moveTo>
                    <a:pt x="179" y="0"/>
                  </a:moveTo>
                  <a:cubicBezTo>
                    <a:pt x="90" y="0"/>
                    <a:pt x="1" y="65"/>
                    <a:pt x="13" y="182"/>
                  </a:cubicBezTo>
                  <a:cubicBezTo>
                    <a:pt x="40" y="404"/>
                    <a:pt x="147" y="734"/>
                    <a:pt x="389" y="895"/>
                  </a:cubicBezTo>
                  <a:cubicBezTo>
                    <a:pt x="484" y="960"/>
                    <a:pt x="599" y="995"/>
                    <a:pt x="716" y="995"/>
                  </a:cubicBezTo>
                  <a:cubicBezTo>
                    <a:pt x="722" y="995"/>
                    <a:pt x="728" y="995"/>
                    <a:pt x="734" y="994"/>
                  </a:cubicBezTo>
                  <a:cubicBezTo>
                    <a:pt x="883" y="994"/>
                    <a:pt x="1029" y="933"/>
                    <a:pt x="1129" y="822"/>
                  </a:cubicBezTo>
                  <a:cubicBezTo>
                    <a:pt x="1344" y="588"/>
                    <a:pt x="1328" y="208"/>
                    <a:pt x="1324" y="166"/>
                  </a:cubicBezTo>
                  <a:cubicBezTo>
                    <a:pt x="1319" y="64"/>
                    <a:pt x="1242" y="15"/>
                    <a:pt x="1165" y="15"/>
                  </a:cubicBezTo>
                  <a:cubicBezTo>
                    <a:pt x="1079" y="15"/>
                    <a:pt x="992" y="75"/>
                    <a:pt x="998" y="189"/>
                  </a:cubicBezTo>
                  <a:cubicBezTo>
                    <a:pt x="1002" y="258"/>
                    <a:pt x="995" y="488"/>
                    <a:pt x="891" y="599"/>
                  </a:cubicBezTo>
                  <a:cubicBezTo>
                    <a:pt x="849" y="645"/>
                    <a:pt x="788" y="668"/>
                    <a:pt x="726" y="668"/>
                  </a:cubicBezTo>
                  <a:cubicBezTo>
                    <a:pt x="724" y="669"/>
                    <a:pt x="722" y="669"/>
                    <a:pt x="719" y="669"/>
                  </a:cubicBezTo>
                  <a:cubicBezTo>
                    <a:pt x="407" y="669"/>
                    <a:pt x="339" y="151"/>
                    <a:pt x="339" y="143"/>
                  </a:cubicBezTo>
                  <a:cubicBezTo>
                    <a:pt x="327" y="45"/>
                    <a:pt x="253" y="0"/>
                    <a:pt x="1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1"/>
            <p:cNvSpPr/>
            <p:nvPr/>
          </p:nvSpPr>
          <p:spPr>
            <a:xfrm>
              <a:off x="6675882" y="2990501"/>
              <a:ext cx="342841" cy="264578"/>
            </a:xfrm>
            <a:custGeom>
              <a:rect b="b" l="l" r="r" t="t"/>
              <a:pathLst>
                <a:path extrusionOk="0" h="5747" w="7447">
                  <a:moveTo>
                    <a:pt x="4641" y="0"/>
                  </a:moveTo>
                  <a:cubicBezTo>
                    <a:pt x="3169" y="1016"/>
                    <a:pt x="1693" y="2036"/>
                    <a:pt x="573" y="3516"/>
                  </a:cubicBezTo>
                  <a:cubicBezTo>
                    <a:pt x="0" y="4420"/>
                    <a:pt x="608" y="5747"/>
                    <a:pt x="1647" y="5747"/>
                  </a:cubicBezTo>
                  <a:cubicBezTo>
                    <a:pt x="1678" y="5747"/>
                    <a:pt x="1710" y="5745"/>
                    <a:pt x="1742" y="5743"/>
                  </a:cubicBezTo>
                  <a:cubicBezTo>
                    <a:pt x="4622" y="5409"/>
                    <a:pt x="6324" y="2538"/>
                    <a:pt x="7447" y="15"/>
                  </a:cubicBezTo>
                  <a:lnTo>
                    <a:pt x="7447" y="15"/>
                  </a:lnTo>
                  <a:cubicBezTo>
                    <a:pt x="7190" y="84"/>
                    <a:pt x="6926" y="127"/>
                    <a:pt x="6661" y="150"/>
                  </a:cubicBezTo>
                  <a:cubicBezTo>
                    <a:pt x="6492" y="162"/>
                    <a:pt x="6323" y="168"/>
                    <a:pt x="6154" y="168"/>
                  </a:cubicBezTo>
                  <a:cubicBezTo>
                    <a:pt x="5646" y="168"/>
                    <a:pt x="5138" y="112"/>
                    <a:pt x="464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1"/>
            <p:cNvSpPr/>
            <p:nvPr/>
          </p:nvSpPr>
          <p:spPr>
            <a:xfrm>
              <a:off x="6931158" y="2976368"/>
              <a:ext cx="228254" cy="421565"/>
            </a:xfrm>
            <a:custGeom>
              <a:rect b="b" l="l" r="r" t="t"/>
              <a:pathLst>
                <a:path extrusionOk="0" h="9157" w="4958">
                  <a:moveTo>
                    <a:pt x="2788" y="0"/>
                  </a:moveTo>
                  <a:cubicBezTo>
                    <a:pt x="2243" y="250"/>
                    <a:pt x="1672" y="414"/>
                    <a:pt x="1116" y="457"/>
                  </a:cubicBezTo>
                  <a:cubicBezTo>
                    <a:pt x="1020" y="464"/>
                    <a:pt x="924" y="468"/>
                    <a:pt x="829" y="472"/>
                  </a:cubicBezTo>
                  <a:cubicBezTo>
                    <a:pt x="556" y="2941"/>
                    <a:pt x="0" y="5414"/>
                    <a:pt x="480" y="7959"/>
                  </a:cubicBezTo>
                  <a:cubicBezTo>
                    <a:pt x="683" y="8694"/>
                    <a:pt x="1400" y="9157"/>
                    <a:pt x="2087" y="9157"/>
                  </a:cubicBezTo>
                  <a:cubicBezTo>
                    <a:pt x="2487" y="9157"/>
                    <a:pt x="2876" y="9000"/>
                    <a:pt x="3148" y="8649"/>
                  </a:cubicBezTo>
                  <a:cubicBezTo>
                    <a:pt x="4957" y="6131"/>
                    <a:pt x="3972" y="2738"/>
                    <a:pt x="2788"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1"/>
            <p:cNvSpPr/>
            <p:nvPr/>
          </p:nvSpPr>
          <p:spPr>
            <a:xfrm>
              <a:off x="6730068" y="2982030"/>
              <a:ext cx="316232" cy="434364"/>
            </a:xfrm>
            <a:custGeom>
              <a:rect b="b" l="l" r="r" t="t"/>
              <a:pathLst>
                <a:path extrusionOk="0" h="9435" w="6869">
                  <a:moveTo>
                    <a:pt x="6868" y="0"/>
                  </a:moveTo>
                  <a:cubicBezTo>
                    <a:pt x="6427" y="180"/>
                    <a:pt x="5959" y="291"/>
                    <a:pt x="5484" y="334"/>
                  </a:cubicBezTo>
                  <a:cubicBezTo>
                    <a:pt x="5316" y="345"/>
                    <a:pt x="5147" y="351"/>
                    <a:pt x="4978" y="351"/>
                  </a:cubicBezTo>
                  <a:cubicBezTo>
                    <a:pt x="4750" y="351"/>
                    <a:pt x="4522" y="340"/>
                    <a:pt x="4296" y="318"/>
                  </a:cubicBezTo>
                  <a:cubicBezTo>
                    <a:pt x="2774" y="2481"/>
                    <a:pt x="1079" y="4558"/>
                    <a:pt x="255" y="7181"/>
                  </a:cubicBezTo>
                  <a:cubicBezTo>
                    <a:pt x="0" y="8305"/>
                    <a:pt x="918" y="9435"/>
                    <a:pt x="1959" y="9435"/>
                  </a:cubicBezTo>
                  <a:cubicBezTo>
                    <a:pt x="2157" y="9435"/>
                    <a:pt x="2359" y="9394"/>
                    <a:pt x="2559" y="9304"/>
                  </a:cubicBezTo>
                  <a:cubicBezTo>
                    <a:pt x="5860" y="7679"/>
                    <a:pt x="6627" y="3473"/>
                    <a:pt x="686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1"/>
            <p:cNvSpPr/>
            <p:nvPr/>
          </p:nvSpPr>
          <p:spPr>
            <a:xfrm>
              <a:off x="6366429" y="2797421"/>
              <a:ext cx="225814" cy="347307"/>
            </a:xfrm>
            <a:custGeom>
              <a:rect b="b" l="l" r="r" t="t"/>
              <a:pathLst>
                <a:path extrusionOk="0" h="7544" w="4905">
                  <a:moveTo>
                    <a:pt x="1750" y="1"/>
                  </a:moveTo>
                  <a:cubicBezTo>
                    <a:pt x="1267" y="1"/>
                    <a:pt x="799" y="257"/>
                    <a:pt x="652" y="759"/>
                  </a:cubicBezTo>
                  <a:cubicBezTo>
                    <a:pt x="1" y="3316"/>
                    <a:pt x="2056" y="5685"/>
                    <a:pt x="3815" y="7380"/>
                  </a:cubicBezTo>
                  <a:cubicBezTo>
                    <a:pt x="3937" y="7494"/>
                    <a:pt x="4072" y="7543"/>
                    <a:pt x="4203" y="7543"/>
                  </a:cubicBezTo>
                  <a:cubicBezTo>
                    <a:pt x="4568" y="7543"/>
                    <a:pt x="4904" y="7158"/>
                    <a:pt x="4862" y="6732"/>
                  </a:cubicBezTo>
                  <a:cubicBezTo>
                    <a:pt x="4862" y="6732"/>
                    <a:pt x="4862" y="6728"/>
                    <a:pt x="4862" y="6728"/>
                  </a:cubicBezTo>
                  <a:cubicBezTo>
                    <a:pt x="4222" y="4654"/>
                    <a:pt x="3992" y="2427"/>
                    <a:pt x="2788" y="502"/>
                  </a:cubicBezTo>
                  <a:cubicBezTo>
                    <a:pt x="2537" y="166"/>
                    <a:pt x="2138" y="1"/>
                    <a:pt x="1750"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1"/>
            <p:cNvSpPr/>
            <p:nvPr/>
          </p:nvSpPr>
          <p:spPr>
            <a:xfrm>
              <a:off x="6179288" y="2962879"/>
              <a:ext cx="413094" cy="198099"/>
            </a:xfrm>
            <a:custGeom>
              <a:rect b="b" l="l" r="r" t="t"/>
              <a:pathLst>
                <a:path extrusionOk="0" h="4303" w="8973">
                  <a:moveTo>
                    <a:pt x="1759" y="0"/>
                  </a:moveTo>
                  <a:cubicBezTo>
                    <a:pt x="786" y="0"/>
                    <a:pt x="0" y="1084"/>
                    <a:pt x="516" y="1930"/>
                  </a:cubicBezTo>
                  <a:cubicBezTo>
                    <a:pt x="1800" y="3872"/>
                    <a:pt x="4279" y="4302"/>
                    <a:pt x="6589" y="4302"/>
                  </a:cubicBezTo>
                  <a:cubicBezTo>
                    <a:pt x="7149" y="4302"/>
                    <a:pt x="7698" y="4277"/>
                    <a:pt x="8218" y="4242"/>
                  </a:cubicBezTo>
                  <a:cubicBezTo>
                    <a:pt x="8908" y="4185"/>
                    <a:pt x="8973" y="3299"/>
                    <a:pt x="8463" y="2916"/>
                  </a:cubicBezTo>
                  <a:lnTo>
                    <a:pt x="8459" y="2916"/>
                  </a:lnTo>
                  <a:cubicBezTo>
                    <a:pt x="6305" y="1904"/>
                    <a:pt x="4330" y="451"/>
                    <a:pt x="1880" y="6"/>
                  </a:cubicBezTo>
                  <a:cubicBezTo>
                    <a:pt x="1840" y="2"/>
                    <a:pt x="1799" y="0"/>
                    <a:pt x="1759"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1"/>
            <p:cNvSpPr/>
            <p:nvPr/>
          </p:nvSpPr>
          <p:spPr>
            <a:xfrm>
              <a:off x="6243869" y="2791712"/>
              <a:ext cx="357159" cy="366735"/>
            </a:xfrm>
            <a:custGeom>
              <a:rect b="b" l="l" r="r" t="t"/>
              <a:pathLst>
                <a:path extrusionOk="0" h="7966" w="7758">
                  <a:moveTo>
                    <a:pt x="1594" y="0"/>
                  </a:moveTo>
                  <a:cubicBezTo>
                    <a:pt x="786" y="0"/>
                    <a:pt x="0" y="592"/>
                    <a:pt x="51" y="1451"/>
                  </a:cubicBezTo>
                  <a:cubicBezTo>
                    <a:pt x="354" y="4728"/>
                    <a:pt x="3762" y="6649"/>
                    <a:pt x="6538" y="7899"/>
                  </a:cubicBezTo>
                  <a:cubicBezTo>
                    <a:pt x="6644" y="7945"/>
                    <a:pt x="6747" y="7966"/>
                    <a:pt x="6843" y="7966"/>
                  </a:cubicBezTo>
                  <a:cubicBezTo>
                    <a:pt x="7403" y="7966"/>
                    <a:pt x="7758" y="7262"/>
                    <a:pt x="7496" y="6703"/>
                  </a:cubicBezTo>
                  <a:lnTo>
                    <a:pt x="7492" y="6695"/>
                  </a:lnTo>
                  <a:cubicBezTo>
                    <a:pt x="5874" y="4525"/>
                    <a:pt x="4671" y="2006"/>
                    <a:pt x="2451" y="254"/>
                  </a:cubicBezTo>
                  <a:cubicBezTo>
                    <a:pt x="2189" y="80"/>
                    <a:pt x="1890" y="0"/>
                    <a:pt x="159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41"/>
          <p:cNvGrpSpPr/>
          <p:nvPr/>
        </p:nvGrpSpPr>
        <p:grpSpPr>
          <a:xfrm>
            <a:off x="925071" y="7875895"/>
            <a:ext cx="1297452" cy="865554"/>
            <a:chOff x="1782349" y="4252434"/>
            <a:chExt cx="2890937" cy="1928597"/>
          </a:xfrm>
        </p:grpSpPr>
        <p:sp>
          <p:nvSpPr>
            <p:cNvPr id="1741" name="Google Shape;1741;p41"/>
            <p:cNvSpPr/>
            <p:nvPr/>
          </p:nvSpPr>
          <p:spPr>
            <a:xfrm>
              <a:off x="2598101" y="5095719"/>
              <a:ext cx="1382404" cy="931760"/>
            </a:xfrm>
            <a:custGeom>
              <a:rect b="b" l="l" r="r" t="t"/>
              <a:pathLst>
                <a:path extrusionOk="0" h="8562" w="12703">
                  <a:moveTo>
                    <a:pt x="5144" y="0"/>
                  </a:moveTo>
                  <a:cubicBezTo>
                    <a:pt x="3269" y="0"/>
                    <a:pt x="1608" y="319"/>
                    <a:pt x="1072" y="924"/>
                  </a:cubicBezTo>
                  <a:cubicBezTo>
                    <a:pt x="1038" y="954"/>
                    <a:pt x="1012" y="987"/>
                    <a:pt x="991" y="1025"/>
                  </a:cubicBezTo>
                  <a:cubicBezTo>
                    <a:pt x="1" y="2549"/>
                    <a:pt x="1639" y="7772"/>
                    <a:pt x="1639" y="7772"/>
                  </a:cubicBezTo>
                  <a:cubicBezTo>
                    <a:pt x="1811" y="7895"/>
                    <a:pt x="3661" y="8561"/>
                    <a:pt x="6259" y="8561"/>
                  </a:cubicBezTo>
                  <a:cubicBezTo>
                    <a:pt x="7675" y="8561"/>
                    <a:pt x="9313" y="8363"/>
                    <a:pt x="11022" y="7772"/>
                  </a:cubicBezTo>
                  <a:cubicBezTo>
                    <a:pt x="11399" y="7196"/>
                    <a:pt x="11708" y="6579"/>
                    <a:pt x="11953" y="5931"/>
                  </a:cubicBezTo>
                  <a:cubicBezTo>
                    <a:pt x="12423" y="4674"/>
                    <a:pt x="12703" y="3023"/>
                    <a:pt x="11670" y="1821"/>
                  </a:cubicBezTo>
                  <a:cubicBezTo>
                    <a:pt x="10597" y="581"/>
                    <a:pt x="7675" y="0"/>
                    <a:pt x="514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1"/>
            <p:cNvSpPr/>
            <p:nvPr/>
          </p:nvSpPr>
          <p:spPr>
            <a:xfrm>
              <a:off x="2598101" y="5188329"/>
              <a:ext cx="1300894" cy="839150"/>
            </a:xfrm>
            <a:custGeom>
              <a:rect b="b" l="l" r="r" t="t"/>
              <a:pathLst>
                <a:path extrusionOk="0" h="7711" w="11954">
                  <a:moveTo>
                    <a:pt x="3129" y="1"/>
                  </a:moveTo>
                  <a:lnTo>
                    <a:pt x="1072" y="73"/>
                  </a:lnTo>
                  <a:cubicBezTo>
                    <a:pt x="1038" y="103"/>
                    <a:pt x="1012" y="136"/>
                    <a:pt x="991" y="174"/>
                  </a:cubicBezTo>
                  <a:cubicBezTo>
                    <a:pt x="1" y="1698"/>
                    <a:pt x="1639" y="6921"/>
                    <a:pt x="1639" y="6921"/>
                  </a:cubicBezTo>
                  <a:cubicBezTo>
                    <a:pt x="1811" y="7044"/>
                    <a:pt x="3661" y="7710"/>
                    <a:pt x="6259" y="7710"/>
                  </a:cubicBezTo>
                  <a:cubicBezTo>
                    <a:pt x="7675" y="7710"/>
                    <a:pt x="9313" y="7512"/>
                    <a:pt x="11022" y="6921"/>
                  </a:cubicBezTo>
                  <a:cubicBezTo>
                    <a:pt x="11399" y="6345"/>
                    <a:pt x="11708" y="5728"/>
                    <a:pt x="11953" y="5080"/>
                  </a:cubicBezTo>
                  <a:lnTo>
                    <a:pt x="11953" y="5080"/>
                  </a:lnTo>
                  <a:cubicBezTo>
                    <a:pt x="11835" y="5105"/>
                    <a:pt x="11712" y="5131"/>
                    <a:pt x="11589" y="5160"/>
                  </a:cubicBezTo>
                  <a:cubicBezTo>
                    <a:pt x="10671" y="5373"/>
                    <a:pt x="9850" y="5467"/>
                    <a:pt x="9118" y="5467"/>
                  </a:cubicBezTo>
                  <a:cubicBezTo>
                    <a:pt x="3633" y="5467"/>
                    <a:pt x="3088" y="199"/>
                    <a:pt x="312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1"/>
            <p:cNvSpPr/>
            <p:nvPr/>
          </p:nvSpPr>
          <p:spPr>
            <a:xfrm>
              <a:off x="3892466" y="5031512"/>
              <a:ext cx="780819" cy="1009025"/>
            </a:xfrm>
            <a:custGeom>
              <a:rect b="b" l="l" r="r" t="t"/>
              <a:pathLst>
                <a:path extrusionOk="0" h="9272" w="7175">
                  <a:moveTo>
                    <a:pt x="4317" y="0"/>
                  </a:moveTo>
                  <a:cubicBezTo>
                    <a:pt x="4089" y="0"/>
                    <a:pt x="3862" y="17"/>
                    <a:pt x="3644" y="45"/>
                  </a:cubicBezTo>
                  <a:cubicBezTo>
                    <a:pt x="3103" y="117"/>
                    <a:pt x="2574" y="248"/>
                    <a:pt x="2066" y="430"/>
                  </a:cubicBezTo>
                  <a:cubicBezTo>
                    <a:pt x="2138" y="2834"/>
                    <a:pt x="0" y="8671"/>
                    <a:pt x="0" y="8671"/>
                  </a:cubicBezTo>
                  <a:cubicBezTo>
                    <a:pt x="0" y="8671"/>
                    <a:pt x="419" y="8751"/>
                    <a:pt x="1007" y="8857"/>
                  </a:cubicBezTo>
                  <a:cubicBezTo>
                    <a:pt x="2013" y="9031"/>
                    <a:pt x="3517" y="9272"/>
                    <a:pt x="4266" y="9272"/>
                  </a:cubicBezTo>
                  <a:cubicBezTo>
                    <a:pt x="4481" y="9272"/>
                    <a:pt x="4634" y="9252"/>
                    <a:pt x="4694" y="9204"/>
                  </a:cubicBezTo>
                  <a:cubicBezTo>
                    <a:pt x="5075" y="8895"/>
                    <a:pt x="3208" y="8671"/>
                    <a:pt x="3208" y="8671"/>
                  </a:cubicBezTo>
                  <a:cubicBezTo>
                    <a:pt x="3208" y="8671"/>
                    <a:pt x="4499" y="8514"/>
                    <a:pt x="4389" y="8172"/>
                  </a:cubicBezTo>
                  <a:cubicBezTo>
                    <a:pt x="4309" y="7934"/>
                    <a:pt x="3139" y="7899"/>
                    <a:pt x="2448" y="7899"/>
                  </a:cubicBezTo>
                  <a:cubicBezTo>
                    <a:pt x="2154" y="7899"/>
                    <a:pt x="1947" y="7905"/>
                    <a:pt x="1947" y="7905"/>
                  </a:cubicBezTo>
                  <a:cubicBezTo>
                    <a:pt x="1947" y="7905"/>
                    <a:pt x="7174" y="4511"/>
                    <a:pt x="6641" y="1687"/>
                  </a:cubicBezTo>
                  <a:cubicBezTo>
                    <a:pt x="6388" y="351"/>
                    <a:pt x="5342" y="0"/>
                    <a:pt x="43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1"/>
            <p:cNvSpPr/>
            <p:nvPr/>
          </p:nvSpPr>
          <p:spPr>
            <a:xfrm>
              <a:off x="4356714" y="5164931"/>
              <a:ext cx="173794" cy="148764"/>
            </a:xfrm>
            <a:custGeom>
              <a:rect b="b" l="l" r="r" t="t"/>
              <a:pathLst>
                <a:path extrusionOk="0" h="1367" w="1597">
                  <a:moveTo>
                    <a:pt x="915" y="0"/>
                  </a:moveTo>
                  <a:cubicBezTo>
                    <a:pt x="305" y="0"/>
                    <a:pt x="1" y="732"/>
                    <a:pt x="428" y="1164"/>
                  </a:cubicBezTo>
                  <a:cubicBezTo>
                    <a:pt x="568" y="1304"/>
                    <a:pt x="740" y="1366"/>
                    <a:pt x="908" y="1366"/>
                  </a:cubicBezTo>
                  <a:cubicBezTo>
                    <a:pt x="1259" y="1366"/>
                    <a:pt x="1596" y="1094"/>
                    <a:pt x="1596" y="682"/>
                  </a:cubicBezTo>
                  <a:cubicBezTo>
                    <a:pt x="1596" y="305"/>
                    <a:pt x="1291" y="0"/>
                    <a:pt x="915"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1"/>
            <p:cNvSpPr/>
            <p:nvPr/>
          </p:nvSpPr>
          <p:spPr>
            <a:xfrm>
              <a:off x="4357693" y="5394661"/>
              <a:ext cx="68886" cy="57895"/>
            </a:xfrm>
            <a:custGeom>
              <a:rect b="b" l="l" r="r" t="t"/>
              <a:pathLst>
                <a:path extrusionOk="0" h="532" w="633">
                  <a:moveTo>
                    <a:pt x="363" y="1"/>
                  </a:moveTo>
                  <a:cubicBezTo>
                    <a:pt x="361" y="1"/>
                    <a:pt x="358" y="1"/>
                    <a:pt x="356" y="1"/>
                  </a:cubicBezTo>
                  <a:cubicBezTo>
                    <a:pt x="114" y="5"/>
                    <a:pt x="0" y="302"/>
                    <a:pt x="178" y="462"/>
                  </a:cubicBezTo>
                  <a:cubicBezTo>
                    <a:pt x="229" y="510"/>
                    <a:pt x="291" y="532"/>
                    <a:pt x="352" y="532"/>
                  </a:cubicBezTo>
                  <a:cubicBezTo>
                    <a:pt x="495" y="532"/>
                    <a:pt x="633" y="413"/>
                    <a:pt x="618" y="247"/>
                  </a:cubicBezTo>
                  <a:cubicBezTo>
                    <a:pt x="614" y="110"/>
                    <a:pt x="500" y="1"/>
                    <a:pt x="36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1"/>
            <p:cNvSpPr/>
            <p:nvPr/>
          </p:nvSpPr>
          <p:spPr>
            <a:xfrm>
              <a:off x="4314816" y="5318266"/>
              <a:ext cx="52562" cy="57677"/>
            </a:xfrm>
            <a:custGeom>
              <a:rect b="b" l="l" r="r" t="t"/>
              <a:pathLst>
                <a:path extrusionOk="0" h="530" w="483">
                  <a:moveTo>
                    <a:pt x="242" y="1"/>
                  </a:moveTo>
                  <a:cubicBezTo>
                    <a:pt x="106" y="1"/>
                    <a:pt x="0" y="119"/>
                    <a:pt x="0" y="263"/>
                  </a:cubicBezTo>
                  <a:cubicBezTo>
                    <a:pt x="0" y="411"/>
                    <a:pt x="106" y="530"/>
                    <a:pt x="242" y="530"/>
                  </a:cubicBezTo>
                  <a:cubicBezTo>
                    <a:pt x="373" y="530"/>
                    <a:pt x="483" y="411"/>
                    <a:pt x="483" y="263"/>
                  </a:cubicBezTo>
                  <a:cubicBezTo>
                    <a:pt x="483" y="119"/>
                    <a:pt x="373" y="1"/>
                    <a:pt x="24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1"/>
            <p:cNvSpPr/>
            <p:nvPr/>
          </p:nvSpPr>
          <p:spPr>
            <a:xfrm>
              <a:off x="3892466" y="5036409"/>
              <a:ext cx="416909" cy="958639"/>
            </a:xfrm>
            <a:custGeom>
              <a:rect b="b" l="l" r="r" t="t"/>
              <a:pathLst>
                <a:path extrusionOk="0" h="8809" w="3831">
                  <a:moveTo>
                    <a:pt x="3644" y="0"/>
                  </a:moveTo>
                  <a:lnTo>
                    <a:pt x="3644" y="0"/>
                  </a:lnTo>
                  <a:cubicBezTo>
                    <a:pt x="3103" y="72"/>
                    <a:pt x="2574" y="199"/>
                    <a:pt x="2066" y="385"/>
                  </a:cubicBezTo>
                  <a:cubicBezTo>
                    <a:pt x="2138" y="2789"/>
                    <a:pt x="0" y="8622"/>
                    <a:pt x="0" y="8622"/>
                  </a:cubicBezTo>
                  <a:cubicBezTo>
                    <a:pt x="0" y="8622"/>
                    <a:pt x="419" y="8702"/>
                    <a:pt x="1007" y="8808"/>
                  </a:cubicBezTo>
                  <a:cubicBezTo>
                    <a:pt x="3742" y="5354"/>
                    <a:pt x="3831" y="1799"/>
                    <a:pt x="364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1"/>
            <p:cNvSpPr/>
            <p:nvPr/>
          </p:nvSpPr>
          <p:spPr>
            <a:xfrm>
              <a:off x="1782349" y="4937705"/>
              <a:ext cx="911192" cy="1155830"/>
            </a:xfrm>
            <a:custGeom>
              <a:rect b="b" l="l" r="r" t="t"/>
              <a:pathLst>
                <a:path extrusionOk="0" h="10621" w="8373">
                  <a:moveTo>
                    <a:pt x="3827" y="0"/>
                  </a:moveTo>
                  <a:cubicBezTo>
                    <a:pt x="3244" y="0"/>
                    <a:pt x="2602" y="225"/>
                    <a:pt x="1927" y="831"/>
                  </a:cubicBezTo>
                  <a:cubicBezTo>
                    <a:pt x="1" y="2562"/>
                    <a:pt x="3925" y="6037"/>
                    <a:pt x="6070" y="7738"/>
                  </a:cubicBezTo>
                  <a:cubicBezTo>
                    <a:pt x="6875" y="8369"/>
                    <a:pt x="7459" y="8780"/>
                    <a:pt x="7459" y="8805"/>
                  </a:cubicBezTo>
                  <a:cubicBezTo>
                    <a:pt x="7425" y="8805"/>
                    <a:pt x="7052" y="8847"/>
                    <a:pt x="6553" y="8911"/>
                  </a:cubicBezTo>
                  <a:cubicBezTo>
                    <a:pt x="5325" y="9067"/>
                    <a:pt x="3307" y="9372"/>
                    <a:pt x="3412" y="9643"/>
                  </a:cubicBezTo>
                  <a:cubicBezTo>
                    <a:pt x="3500" y="9855"/>
                    <a:pt x="4022" y="9901"/>
                    <a:pt x="4468" y="9901"/>
                  </a:cubicBezTo>
                  <a:cubicBezTo>
                    <a:pt x="4753" y="9901"/>
                    <a:pt x="5006" y="9882"/>
                    <a:pt x="5097" y="9876"/>
                  </a:cubicBezTo>
                  <a:lnTo>
                    <a:pt x="5097" y="9876"/>
                  </a:lnTo>
                  <a:cubicBezTo>
                    <a:pt x="4856" y="9927"/>
                    <a:pt x="3472" y="10210"/>
                    <a:pt x="3645" y="10557"/>
                  </a:cubicBezTo>
                  <a:cubicBezTo>
                    <a:pt x="3667" y="10601"/>
                    <a:pt x="3743" y="10620"/>
                    <a:pt x="3861" y="10620"/>
                  </a:cubicBezTo>
                  <a:cubicBezTo>
                    <a:pt x="4422" y="10620"/>
                    <a:pt x="5926" y="10188"/>
                    <a:pt x="7044" y="9842"/>
                  </a:cubicBezTo>
                  <a:cubicBezTo>
                    <a:pt x="7793" y="9609"/>
                    <a:pt x="8373" y="9415"/>
                    <a:pt x="8373" y="9415"/>
                  </a:cubicBezTo>
                  <a:lnTo>
                    <a:pt x="6697" y="1902"/>
                  </a:lnTo>
                  <a:cubicBezTo>
                    <a:pt x="6413" y="1470"/>
                    <a:pt x="6066" y="1089"/>
                    <a:pt x="5673" y="755"/>
                  </a:cubicBezTo>
                  <a:cubicBezTo>
                    <a:pt x="5188" y="353"/>
                    <a:pt x="4555" y="0"/>
                    <a:pt x="382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1"/>
            <p:cNvSpPr/>
            <p:nvPr/>
          </p:nvSpPr>
          <p:spPr>
            <a:xfrm>
              <a:off x="2118618" y="5261133"/>
              <a:ext cx="158558" cy="196320"/>
            </a:xfrm>
            <a:custGeom>
              <a:rect b="b" l="l" r="r" t="t"/>
              <a:pathLst>
                <a:path extrusionOk="0" h="1804" w="1457">
                  <a:moveTo>
                    <a:pt x="729" y="1"/>
                  </a:moveTo>
                  <a:cubicBezTo>
                    <a:pt x="327" y="1"/>
                    <a:pt x="1" y="403"/>
                    <a:pt x="1" y="902"/>
                  </a:cubicBezTo>
                  <a:cubicBezTo>
                    <a:pt x="1" y="1402"/>
                    <a:pt x="327" y="1804"/>
                    <a:pt x="729" y="1804"/>
                  </a:cubicBezTo>
                  <a:cubicBezTo>
                    <a:pt x="1131" y="1804"/>
                    <a:pt x="1457" y="1402"/>
                    <a:pt x="1457" y="902"/>
                  </a:cubicBezTo>
                  <a:cubicBezTo>
                    <a:pt x="1457" y="403"/>
                    <a:pt x="1131" y="1"/>
                    <a:pt x="729"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1"/>
            <p:cNvSpPr/>
            <p:nvPr/>
          </p:nvSpPr>
          <p:spPr>
            <a:xfrm>
              <a:off x="2008596" y="5145996"/>
              <a:ext cx="52562" cy="81619"/>
            </a:xfrm>
            <a:custGeom>
              <a:rect b="b" l="l" r="r" t="t"/>
              <a:pathLst>
                <a:path extrusionOk="0" h="750" w="483">
                  <a:moveTo>
                    <a:pt x="241" y="1"/>
                  </a:moveTo>
                  <a:cubicBezTo>
                    <a:pt x="106" y="1"/>
                    <a:pt x="0" y="166"/>
                    <a:pt x="0" y="373"/>
                  </a:cubicBezTo>
                  <a:cubicBezTo>
                    <a:pt x="0" y="580"/>
                    <a:pt x="106" y="750"/>
                    <a:pt x="241" y="750"/>
                  </a:cubicBezTo>
                  <a:cubicBezTo>
                    <a:pt x="377" y="750"/>
                    <a:pt x="483" y="580"/>
                    <a:pt x="483" y="373"/>
                  </a:cubicBezTo>
                  <a:cubicBezTo>
                    <a:pt x="483" y="166"/>
                    <a:pt x="373" y="1"/>
                    <a:pt x="24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1"/>
            <p:cNvSpPr/>
            <p:nvPr/>
          </p:nvSpPr>
          <p:spPr>
            <a:xfrm>
              <a:off x="2219499" y="5001803"/>
              <a:ext cx="71933" cy="81619"/>
            </a:xfrm>
            <a:custGeom>
              <a:rect b="b" l="l" r="r" t="t"/>
              <a:pathLst>
                <a:path extrusionOk="0" h="750" w="661">
                  <a:moveTo>
                    <a:pt x="331" y="1"/>
                  </a:moveTo>
                  <a:cubicBezTo>
                    <a:pt x="149" y="1"/>
                    <a:pt x="1" y="166"/>
                    <a:pt x="1" y="373"/>
                  </a:cubicBezTo>
                  <a:cubicBezTo>
                    <a:pt x="1" y="581"/>
                    <a:pt x="149" y="750"/>
                    <a:pt x="331" y="750"/>
                  </a:cubicBezTo>
                  <a:cubicBezTo>
                    <a:pt x="513" y="750"/>
                    <a:pt x="661" y="581"/>
                    <a:pt x="661" y="373"/>
                  </a:cubicBezTo>
                  <a:cubicBezTo>
                    <a:pt x="661" y="166"/>
                    <a:pt x="513" y="1"/>
                    <a:pt x="33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1"/>
            <p:cNvSpPr/>
            <p:nvPr/>
          </p:nvSpPr>
          <p:spPr>
            <a:xfrm>
              <a:off x="2334201" y="5019759"/>
              <a:ext cx="359340" cy="989110"/>
            </a:xfrm>
            <a:custGeom>
              <a:rect b="b" l="l" r="r" t="t"/>
              <a:pathLst>
                <a:path extrusionOk="0" h="9089" w="3302">
                  <a:moveTo>
                    <a:pt x="602" y="1"/>
                  </a:moveTo>
                  <a:cubicBezTo>
                    <a:pt x="301" y="1372"/>
                    <a:pt x="1" y="4089"/>
                    <a:pt x="999" y="6984"/>
                  </a:cubicBezTo>
                  <a:cubicBezTo>
                    <a:pt x="1804" y="7615"/>
                    <a:pt x="2388" y="8026"/>
                    <a:pt x="2388" y="8051"/>
                  </a:cubicBezTo>
                  <a:cubicBezTo>
                    <a:pt x="2354" y="8051"/>
                    <a:pt x="1981" y="8093"/>
                    <a:pt x="1482" y="8157"/>
                  </a:cubicBezTo>
                  <a:cubicBezTo>
                    <a:pt x="1626" y="8470"/>
                    <a:pt x="1791" y="8779"/>
                    <a:pt x="1973" y="9088"/>
                  </a:cubicBezTo>
                  <a:cubicBezTo>
                    <a:pt x="2722" y="8855"/>
                    <a:pt x="3302" y="8661"/>
                    <a:pt x="3302" y="8661"/>
                  </a:cubicBezTo>
                  <a:lnTo>
                    <a:pt x="1626" y="1148"/>
                  </a:lnTo>
                  <a:cubicBezTo>
                    <a:pt x="1342" y="716"/>
                    <a:pt x="995" y="335"/>
                    <a:pt x="602"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1"/>
            <p:cNvSpPr/>
            <p:nvPr/>
          </p:nvSpPr>
          <p:spPr>
            <a:xfrm>
              <a:off x="2436170" y="4409795"/>
              <a:ext cx="1813786" cy="1771236"/>
            </a:xfrm>
            <a:custGeom>
              <a:rect b="b" l="l" r="r" t="t"/>
              <a:pathLst>
                <a:path extrusionOk="0" h="16276" w="16667">
                  <a:moveTo>
                    <a:pt x="7876" y="1"/>
                  </a:moveTo>
                  <a:cubicBezTo>
                    <a:pt x="858" y="1"/>
                    <a:pt x="0" y="3861"/>
                    <a:pt x="113" y="8547"/>
                  </a:cubicBezTo>
                  <a:cubicBezTo>
                    <a:pt x="219" y="12932"/>
                    <a:pt x="1941" y="16275"/>
                    <a:pt x="3248" y="16275"/>
                  </a:cubicBezTo>
                  <a:cubicBezTo>
                    <a:pt x="3350" y="16275"/>
                    <a:pt x="3450" y="16255"/>
                    <a:pt x="3546" y="16212"/>
                  </a:cubicBezTo>
                  <a:cubicBezTo>
                    <a:pt x="4769" y="15679"/>
                    <a:pt x="2213" y="10300"/>
                    <a:pt x="2974" y="8852"/>
                  </a:cubicBezTo>
                  <a:cubicBezTo>
                    <a:pt x="3384" y="8072"/>
                    <a:pt x="5867" y="7512"/>
                    <a:pt x="8218" y="7512"/>
                  </a:cubicBezTo>
                  <a:cubicBezTo>
                    <a:pt x="10239" y="7512"/>
                    <a:pt x="12162" y="7926"/>
                    <a:pt x="12586" y="8966"/>
                  </a:cubicBezTo>
                  <a:cubicBezTo>
                    <a:pt x="13501" y="11214"/>
                    <a:pt x="10944" y="15374"/>
                    <a:pt x="12163" y="15832"/>
                  </a:cubicBezTo>
                  <a:cubicBezTo>
                    <a:pt x="12228" y="15856"/>
                    <a:pt x="12294" y="15867"/>
                    <a:pt x="12364" y="15867"/>
                  </a:cubicBezTo>
                  <a:cubicBezTo>
                    <a:pt x="13607" y="15867"/>
                    <a:pt x="15554" y="12074"/>
                    <a:pt x="16095" y="8281"/>
                  </a:cubicBezTo>
                  <a:cubicBezTo>
                    <a:pt x="16667" y="4277"/>
                    <a:pt x="15291" y="78"/>
                    <a:pt x="8083" y="2"/>
                  </a:cubicBezTo>
                  <a:cubicBezTo>
                    <a:pt x="8014" y="1"/>
                    <a:pt x="7945" y="1"/>
                    <a:pt x="787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1"/>
            <p:cNvSpPr/>
            <p:nvPr/>
          </p:nvSpPr>
          <p:spPr>
            <a:xfrm>
              <a:off x="2701812" y="4252434"/>
              <a:ext cx="477198" cy="469036"/>
            </a:xfrm>
            <a:custGeom>
              <a:rect b="b" l="l" r="r" t="t"/>
              <a:pathLst>
                <a:path extrusionOk="0" h="4310" w="4385">
                  <a:moveTo>
                    <a:pt x="2193" y="0"/>
                  </a:moveTo>
                  <a:cubicBezTo>
                    <a:pt x="982" y="0"/>
                    <a:pt x="0" y="965"/>
                    <a:pt x="0" y="2155"/>
                  </a:cubicBezTo>
                  <a:cubicBezTo>
                    <a:pt x="0" y="3348"/>
                    <a:pt x="982" y="4309"/>
                    <a:pt x="2193" y="4309"/>
                  </a:cubicBezTo>
                  <a:cubicBezTo>
                    <a:pt x="3403" y="4309"/>
                    <a:pt x="4385" y="3344"/>
                    <a:pt x="4385" y="2155"/>
                  </a:cubicBezTo>
                  <a:cubicBezTo>
                    <a:pt x="4385" y="965"/>
                    <a:pt x="3403" y="0"/>
                    <a:pt x="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1"/>
            <p:cNvSpPr/>
            <p:nvPr/>
          </p:nvSpPr>
          <p:spPr>
            <a:xfrm>
              <a:off x="3497649" y="4252434"/>
              <a:ext cx="477306" cy="469036"/>
            </a:xfrm>
            <a:custGeom>
              <a:rect b="b" l="l" r="r" t="t"/>
              <a:pathLst>
                <a:path extrusionOk="0" h="4310" w="4386">
                  <a:moveTo>
                    <a:pt x="2193" y="0"/>
                  </a:moveTo>
                  <a:cubicBezTo>
                    <a:pt x="983" y="0"/>
                    <a:pt x="1" y="965"/>
                    <a:pt x="1" y="2155"/>
                  </a:cubicBezTo>
                  <a:cubicBezTo>
                    <a:pt x="1" y="3344"/>
                    <a:pt x="983" y="4309"/>
                    <a:pt x="2193" y="4309"/>
                  </a:cubicBezTo>
                  <a:cubicBezTo>
                    <a:pt x="3404" y="4309"/>
                    <a:pt x="4386" y="3344"/>
                    <a:pt x="4386" y="2155"/>
                  </a:cubicBezTo>
                  <a:cubicBezTo>
                    <a:pt x="4386" y="965"/>
                    <a:pt x="3404" y="0"/>
                    <a:pt x="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1"/>
            <p:cNvSpPr/>
            <p:nvPr/>
          </p:nvSpPr>
          <p:spPr>
            <a:xfrm>
              <a:off x="2709756" y="4957511"/>
              <a:ext cx="1228961" cy="147676"/>
            </a:xfrm>
            <a:custGeom>
              <a:rect b="b" l="l" r="r" t="t"/>
              <a:pathLst>
                <a:path extrusionOk="0" h="1357" w="11293">
                  <a:moveTo>
                    <a:pt x="11102" y="0"/>
                  </a:moveTo>
                  <a:cubicBezTo>
                    <a:pt x="11072" y="0"/>
                    <a:pt x="11041" y="12"/>
                    <a:pt x="11012" y="40"/>
                  </a:cubicBezTo>
                  <a:cubicBezTo>
                    <a:pt x="11004" y="48"/>
                    <a:pt x="10085" y="856"/>
                    <a:pt x="5865" y="1064"/>
                  </a:cubicBezTo>
                  <a:cubicBezTo>
                    <a:pt x="5523" y="1081"/>
                    <a:pt x="5199" y="1088"/>
                    <a:pt x="4893" y="1088"/>
                  </a:cubicBezTo>
                  <a:cubicBezTo>
                    <a:pt x="1435" y="1088"/>
                    <a:pt x="294" y="97"/>
                    <a:pt x="274" y="82"/>
                  </a:cubicBezTo>
                  <a:cubicBezTo>
                    <a:pt x="246" y="57"/>
                    <a:pt x="216" y="46"/>
                    <a:pt x="188" y="46"/>
                  </a:cubicBezTo>
                  <a:cubicBezTo>
                    <a:pt x="85" y="46"/>
                    <a:pt x="1" y="181"/>
                    <a:pt x="96" y="277"/>
                  </a:cubicBezTo>
                  <a:cubicBezTo>
                    <a:pt x="143" y="319"/>
                    <a:pt x="1159" y="1225"/>
                    <a:pt x="4215" y="1343"/>
                  </a:cubicBezTo>
                  <a:cubicBezTo>
                    <a:pt x="4421" y="1352"/>
                    <a:pt x="4638" y="1356"/>
                    <a:pt x="4865" y="1356"/>
                  </a:cubicBezTo>
                  <a:cubicBezTo>
                    <a:pt x="5182" y="1356"/>
                    <a:pt x="5520" y="1348"/>
                    <a:pt x="5878" y="1330"/>
                  </a:cubicBezTo>
                  <a:cubicBezTo>
                    <a:pt x="10238" y="1115"/>
                    <a:pt x="11156" y="268"/>
                    <a:pt x="11194" y="234"/>
                  </a:cubicBezTo>
                  <a:cubicBezTo>
                    <a:pt x="11293" y="139"/>
                    <a:pt x="11205" y="0"/>
                    <a:pt x="111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1"/>
            <p:cNvSpPr/>
            <p:nvPr/>
          </p:nvSpPr>
          <p:spPr>
            <a:xfrm>
              <a:off x="3834680" y="4706452"/>
              <a:ext cx="272824" cy="184567"/>
            </a:xfrm>
            <a:custGeom>
              <a:rect b="b" l="l" r="r" t="t"/>
              <a:pathLst>
                <a:path extrusionOk="0" h="1696" w="2507">
                  <a:moveTo>
                    <a:pt x="1259" y="1"/>
                  </a:moveTo>
                  <a:cubicBezTo>
                    <a:pt x="498" y="1"/>
                    <a:pt x="1" y="1151"/>
                    <a:pt x="988" y="1602"/>
                  </a:cubicBezTo>
                  <a:cubicBezTo>
                    <a:pt x="1130" y="1667"/>
                    <a:pt x="1263" y="1696"/>
                    <a:pt x="1385" y="1696"/>
                  </a:cubicBezTo>
                  <a:cubicBezTo>
                    <a:pt x="2197" y="1696"/>
                    <a:pt x="2506" y="413"/>
                    <a:pt x="1538" y="53"/>
                  </a:cubicBezTo>
                  <a:cubicBezTo>
                    <a:pt x="1443" y="17"/>
                    <a:pt x="1349" y="1"/>
                    <a:pt x="125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1"/>
            <p:cNvSpPr/>
            <p:nvPr/>
          </p:nvSpPr>
          <p:spPr>
            <a:xfrm>
              <a:off x="2530956" y="4706887"/>
              <a:ext cx="271736" cy="183697"/>
            </a:xfrm>
            <a:custGeom>
              <a:rect b="b" l="l" r="r" t="t"/>
              <a:pathLst>
                <a:path extrusionOk="0" h="1688" w="2497">
                  <a:moveTo>
                    <a:pt x="1249" y="1"/>
                  </a:moveTo>
                  <a:cubicBezTo>
                    <a:pt x="462" y="1"/>
                    <a:pt x="1" y="1225"/>
                    <a:pt x="1037" y="1619"/>
                  </a:cubicBezTo>
                  <a:cubicBezTo>
                    <a:pt x="1162" y="1666"/>
                    <a:pt x="1278" y="1687"/>
                    <a:pt x="1386" y="1687"/>
                  </a:cubicBezTo>
                  <a:cubicBezTo>
                    <a:pt x="2242" y="1687"/>
                    <a:pt x="2497" y="337"/>
                    <a:pt x="1481" y="36"/>
                  </a:cubicBezTo>
                  <a:cubicBezTo>
                    <a:pt x="1401" y="12"/>
                    <a:pt x="1324" y="1"/>
                    <a:pt x="1249"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1"/>
            <p:cNvSpPr/>
            <p:nvPr/>
          </p:nvSpPr>
          <p:spPr>
            <a:xfrm>
              <a:off x="2837081" y="4427860"/>
              <a:ext cx="160952" cy="119055"/>
            </a:xfrm>
            <a:custGeom>
              <a:rect b="b" l="l" r="r" t="t"/>
              <a:pathLst>
                <a:path extrusionOk="0" h="1094" w="1479">
                  <a:moveTo>
                    <a:pt x="192" y="0"/>
                  </a:moveTo>
                  <a:cubicBezTo>
                    <a:pt x="96" y="0"/>
                    <a:pt x="1" y="69"/>
                    <a:pt x="10" y="196"/>
                  </a:cubicBezTo>
                  <a:cubicBezTo>
                    <a:pt x="40" y="441"/>
                    <a:pt x="158" y="805"/>
                    <a:pt x="420" y="983"/>
                  </a:cubicBezTo>
                  <a:cubicBezTo>
                    <a:pt x="529" y="1055"/>
                    <a:pt x="653" y="1093"/>
                    <a:pt x="781" y="1093"/>
                  </a:cubicBezTo>
                  <a:cubicBezTo>
                    <a:pt x="788" y="1093"/>
                    <a:pt x="795" y="1093"/>
                    <a:pt x="801" y="1093"/>
                  </a:cubicBezTo>
                  <a:cubicBezTo>
                    <a:pt x="971" y="1093"/>
                    <a:pt x="1127" y="1021"/>
                    <a:pt x="1242" y="903"/>
                  </a:cubicBezTo>
                  <a:cubicBezTo>
                    <a:pt x="1479" y="644"/>
                    <a:pt x="1462" y="225"/>
                    <a:pt x="1457" y="179"/>
                  </a:cubicBezTo>
                  <a:cubicBezTo>
                    <a:pt x="1451" y="66"/>
                    <a:pt x="1366" y="11"/>
                    <a:pt x="1280" y="11"/>
                  </a:cubicBezTo>
                  <a:cubicBezTo>
                    <a:pt x="1186" y="11"/>
                    <a:pt x="1091" y="76"/>
                    <a:pt x="1098" y="200"/>
                  </a:cubicBezTo>
                  <a:cubicBezTo>
                    <a:pt x="1102" y="280"/>
                    <a:pt x="1089" y="534"/>
                    <a:pt x="975" y="657"/>
                  </a:cubicBezTo>
                  <a:cubicBezTo>
                    <a:pt x="928" y="708"/>
                    <a:pt x="865" y="733"/>
                    <a:pt x="793" y="733"/>
                  </a:cubicBezTo>
                  <a:cubicBezTo>
                    <a:pt x="792" y="733"/>
                    <a:pt x="790" y="733"/>
                    <a:pt x="789" y="733"/>
                  </a:cubicBezTo>
                  <a:cubicBezTo>
                    <a:pt x="441" y="733"/>
                    <a:pt x="370" y="158"/>
                    <a:pt x="370" y="153"/>
                  </a:cubicBezTo>
                  <a:cubicBezTo>
                    <a:pt x="352" y="49"/>
                    <a:pt x="272" y="0"/>
                    <a:pt x="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1"/>
            <p:cNvSpPr/>
            <p:nvPr/>
          </p:nvSpPr>
          <p:spPr>
            <a:xfrm>
              <a:off x="3668613" y="4425139"/>
              <a:ext cx="158558" cy="123190"/>
            </a:xfrm>
            <a:custGeom>
              <a:rect b="b" l="l" r="r" t="t"/>
              <a:pathLst>
                <a:path extrusionOk="0" h="1132" w="1457">
                  <a:moveTo>
                    <a:pt x="1267" y="1"/>
                  </a:moveTo>
                  <a:cubicBezTo>
                    <a:pt x="1182" y="1"/>
                    <a:pt x="1096" y="55"/>
                    <a:pt x="1088" y="170"/>
                  </a:cubicBezTo>
                  <a:cubicBezTo>
                    <a:pt x="1088" y="174"/>
                    <a:pt x="1041" y="758"/>
                    <a:pt x="694" y="771"/>
                  </a:cubicBezTo>
                  <a:cubicBezTo>
                    <a:pt x="689" y="771"/>
                    <a:pt x="683" y="772"/>
                    <a:pt x="677" y="772"/>
                  </a:cubicBezTo>
                  <a:cubicBezTo>
                    <a:pt x="615" y="772"/>
                    <a:pt x="555" y="750"/>
                    <a:pt x="508" y="703"/>
                  </a:cubicBezTo>
                  <a:cubicBezTo>
                    <a:pt x="390" y="589"/>
                    <a:pt x="364" y="339"/>
                    <a:pt x="364" y="255"/>
                  </a:cubicBezTo>
                  <a:cubicBezTo>
                    <a:pt x="364" y="134"/>
                    <a:pt x="273" y="74"/>
                    <a:pt x="182" y="74"/>
                  </a:cubicBezTo>
                  <a:cubicBezTo>
                    <a:pt x="91" y="74"/>
                    <a:pt x="0" y="134"/>
                    <a:pt x="0" y="255"/>
                  </a:cubicBezTo>
                  <a:cubicBezTo>
                    <a:pt x="0" y="301"/>
                    <a:pt x="4" y="720"/>
                    <a:pt x="254" y="966"/>
                  </a:cubicBezTo>
                  <a:cubicBezTo>
                    <a:pt x="280" y="991"/>
                    <a:pt x="309" y="1012"/>
                    <a:pt x="339" y="1033"/>
                  </a:cubicBezTo>
                  <a:cubicBezTo>
                    <a:pt x="439" y="1097"/>
                    <a:pt x="561" y="1131"/>
                    <a:pt x="681" y="1131"/>
                  </a:cubicBezTo>
                  <a:cubicBezTo>
                    <a:pt x="689" y="1131"/>
                    <a:pt x="696" y="1131"/>
                    <a:pt x="703" y="1131"/>
                  </a:cubicBezTo>
                  <a:cubicBezTo>
                    <a:pt x="1245" y="1114"/>
                    <a:pt x="1427" y="534"/>
                    <a:pt x="1448" y="191"/>
                  </a:cubicBezTo>
                  <a:cubicBezTo>
                    <a:pt x="1457" y="67"/>
                    <a:pt x="1362" y="1"/>
                    <a:pt x="12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1"/>
            <p:cNvSpPr/>
            <p:nvPr/>
          </p:nvSpPr>
          <p:spPr>
            <a:xfrm>
              <a:off x="2497221" y="5126625"/>
              <a:ext cx="100990" cy="153552"/>
            </a:xfrm>
            <a:custGeom>
              <a:rect b="b" l="l" r="r" t="t"/>
              <a:pathLst>
                <a:path extrusionOk="0" h="1411" w="928">
                  <a:moveTo>
                    <a:pt x="466" y="1"/>
                  </a:moveTo>
                  <a:cubicBezTo>
                    <a:pt x="208" y="1"/>
                    <a:pt x="1" y="314"/>
                    <a:pt x="1" y="703"/>
                  </a:cubicBezTo>
                  <a:cubicBezTo>
                    <a:pt x="1" y="1093"/>
                    <a:pt x="208" y="1410"/>
                    <a:pt x="466" y="1410"/>
                  </a:cubicBezTo>
                  <a:cubicBezTo>
                    <a:pt x="720" y="1410"/>
                    <a:pt x="928" y="1093"/>
                    <a:pt x="928" y="703"/>
                  </a:cubicBezTo>
                  <a:cubicBezTo>
                    <a:pt x="928" y="314"/>
                    <a:pt x="720" y="1"/>
                    <a:pt x="466"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1"/>
            <p:cNvSpPr/>
            <p:nvPr/>
          </p:nvSpPr>
          <p:spPr>
            <a:xfrm>
              <a:off x="2521706" y="5322836"/>
              <a:ext cx="33192" cy="48101"/>
            </a:xfrm>
            <a:custGeom>
              <a:rect b="b" l="l" r="r" t="t"/>
              <a:pathLst>
                <a:path extrusionOk="0" h="442" w="305">
                  <a:moveTo>
                    <a:pt x="153" y="1"/>
                  </a:moveTo>
                  <a:cubicBezTo>
                    <a:pt x="68" y="1"/>
                    <a:pt x="0" y="102"/>
                    <a:pt x="0" y="221"/>
                  </a:cubicBezTo>
                  <a:cubicBezTo>
                    <a:pt x="0" y="344"/>
                    <a:pt x="68" y="441"/>
                    <a:pt x="153" y="441"/>
                  </a:cubicBezTo>
                  <a:cubicBezTo>
                    <a:pt x="237" y="441"/>
                    <a:pt x="305" y="344"/>
                    <a:pt x="305" y="221"/>
                  </a:cubicBezTo>
                  <a:cubicBezTo>
                    <a:pt x="305" y="102"/>
                    <a:pt x="237" y="1"/>
                    <a:pt x="153"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1"/>
            <p:cNvSpPr/>
            <p:nvPr/>
          </p:nvSpPr>
          <p:spPr>
            <a:xfrm>
              <a:off x="2617472" y="5280068"/>
              <a:ext cx="14365" cy="38306"/>
            </a:xfrm>
            <a:custGeom>
              <a:rect b="b" l="l" r="r" t="t"/>
              <a:pathLst>
                <a:path extrusionOk="0" h="352" w="132">
                  <a:moveTo>
                    <a:pt x="64" y="0"/>
                  </a:moveTo>
                  <a:cubicBezTo>
                    <a:pt x="30" y="0"/>
                    <a:pt x="1" y="76"/>
                    <a:pt x="1" y="174"/>
                  </a:cubicBezTo>
                  <a:cubicBezTo>
                    <a:pt x="1" y="271"/>
                    <a:pt x="30" y="352"/>
                    <a:pt x="64" y="352"/>
                  </a:cubicBezTo>
                  <a:cubicBezTo>
                    <a:pt x="102" y="352"/>
                    <a:pt x="132" y="271"/>
                    <a:pt x="132" y="174"/>
                  </a:cubicBezTo>
                  <a:cubicBezTo>
                    <a:pt x="132" y="76"/>
                    <a:pt x="102" y="0"/>
                    <a:pt x="64"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1"/>
            <p:cNvSpPr/>
            <p:nvPr/>
          </p:nvSpPr>
          <p:spPr>
            <a:xfrm>
              <a:off x="4036551" y="5064051"/>
              <a:ext cx="115354" cy="95875"/>
            </a:xfrm>
            <a:custGeom>
              <a:rect b="b" l="l" r="r" t="t"/>
              <a:pathLst>
                <a:path extrusionOk="0" h="881" w="1060">
                  <a:moveTo>
                    <a:pt x="530" y="0"/>
                  </a:moveTo>
                  <a:cubicBezTo>
                    <a:pt x="238" y="0"/>
                    <a:pt x="1" y="199"/>
                    <a:pt x="1" y="440"/>
                  </a:cubicBezTo>
                  <a:cubicBezTo>
                    <a:pt x="1" y="686"/>
                    <a:pt x="238" y="881"/>
                    <a:pt x="530" y="881"/>
                  </a:cubicBezTo>
                  <a:cubicBezTo>
                    <a:pt x="822" y="881"/>
                    <a:pt x="1059" y="686"/>
                    <a:pt x="1059" y="440"/>
                  </a:cubicBezTo>
                  <a:cubicBezTo>
                    <a:pt x="1059" y="199"/>
                    <a:pt x="822" y="0"/>
                    <a:pt x="530"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1"/>
            <p:cNvSpPr/>
            <p:nvPr/>
          </p:nvSpPr>
          <p:spPr>
            <a:xfrm>
              <a:off x="4022295" y="5284639"/>
              <a:ext cx="47992" cy="62248"/>
            </a:xfrm>
            <a:custGeom>
              <a:rect b="b" l="l" r="r" t="t"/>
              <a:pathLst>
                <a:path extrusionOk="0" h="572" w="441">
                  <a:moveTo>
                    <a:pt x="221" y="1"/>
                  </a:moveTo>
                  <a:cubicBezTo>
                    <a:pt x="98" y="1"/>
                    <a:pt x="1" y="128"/>
                    <a:pt x="1" y="288"/>
                  </a:cubicBezTo>
                  <a:cubicBezTo>
                    <a:pt x="1" y="445"/>
                    <a:pt x="98" y="572"/>
                    <a:pt x="221" y="572"/>
                  </a:cubicBezTo>
                  <a:cubicBezTo>
                    <a:pt x="344" y="572"/>
                    <a:pt x="441" y="445"/>
                    <a:pt x="441" y="288"/>
                  </a:cubicBezTo>
                  <a:cubicBezTo>
                    <a:pt x="441" y="128"/>
                    <a:pt x="339" y="1"/>
                    <a:pt x="221" y="1"/>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1"/>
            <p:cNvSpPr/>
            <p:nvPr/>
          </p:nvSpPr>
          <p:spPr>
            <a:xfrm>
              <a:off x="3926529" y="5668356"/>
              <a:ext cx="124496" cy="110131"/>
            </a:xfrm>
            <a:custGeom>
              <a:rect b="b" l="l" r="r" t="t"/>
              <a:pathLst>
                <a:path extrusionOk="0" h="1012" w="1144">
                  <a:moveTo>
                    <a:pt x="572" y="0"/>
                  </a:moveTo>
                  <a:cubicBezTo>
                    <a:pt x="254" y="0"/>
                    <a:pt x="0" y="225"/>
                    <a:pt x="0" y="508"/>
                  </a:cubicBezTo>
                  <a:cubicBezTo>
                    <a:pt x="0" y="787"/>
                    <a:pt x="254" y="1012"/>
                    <a:pt x="572" y="1012"/>
                  </a:cubicBezTo>
                  <a:cubicBezTo>
                    <a:pt x="885" y="1012"/>
                    <a:pt x="1143" y="787"/>
                    <a:pt x="1143" y="508"/>
                  </a:cubicBezTo>
                  <a:cubicBezTo>
                    <a:pt x="1143" y="229"/>
                    <a:pt x="885" y="0"/>
                    <a:pt x="572"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1"/>
            <p:cNvSpPr/>
            <p:nvPr/>
          </p:nvSpPr>
          <p:spPr>
            <a:xfrm>
              <a:off x="4002924" y="5557790"/>
              <a:ext cx="48101" cy="57677"/>
            </a:xfrm>
            <a:custGeom>
              <a:rect b="b" l="l" r="r" t="t"/>
              <a:pathLst>
                <a:path extrusionOk="0" h="530" w="442">
                  <a:moveTo>
                    <a:pt x="221" y="0"/>
                  </a:moveTo>
                  <a:cubicBezTo>
                    <a:pt x="98" y="0"/>
                    <a:pt x="1" y="119"/>
                    <a:pt x="1" y="267"/>
                  </a:cubicBezTo>
                  <a:cubicBezTo>
                    <a:pt x="1" y="411"/>
                    <a:pt x="98" y="529"/>
                    <a:pt x="221" y="529"/>
                  </a:cubicBezTo>
                  <a:cubicBezTo>
                    <a:pt x="344" y="529"/>
                    <a:pt x="441" y="411"/>
                    <a:pt x="441" y="267"/>
                  </a:cubicBezTo>
                  <a:cubicBezTo>
                    <a:pt x="441" y="119"/>
                    <a:pt x="344" y="0"/>
                    <a:pt x="221" y="0"/>
                  </a:cubicBez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 name="Google Shape;1768;p41"/>
          <p:cNvGrpSpPr/>
          <p:nvPr/>
        </p:nvGrpSpPr>
        <p:grpSpPr>
          <a:xfrm>
            <a:off x="4155081" y="6486697"/>
            <a:ext cx="948955" cy="967320"/>
            <a:chOff x="4155081" y="6891697"/>
            <a:chExt cx="948955" cy="967320"/>
          </a:xfrm>
        </p:grpSpPr>
        <p:sp>
          <p:nvSpPr>
            <p:cNvPr id="1769" name="Google Shape;1769;p41"/>
            <p:cNvSpPr/>
            <p:nvPr/>
          </p:nvSpPr>
          <p:spPr>
            <a:xfrm>
              <a:off x="4627571" y="7738406"/>
              <a:ext cx="45556" cy="92965"/>
            </a:xfrm>
            <a:custGeom>
              <a:rect b="b" l="l" r="r" t="t"/>
              <a:pathLst>
                <a:path extrusionOk="0" h="2206" w="1081">
                  <a:moveTo>
                    <a:pt x="1042" y="0"/>
                  </a:moveTo>
                  <a:lnTo>
                    <a:pt x="1" y="483"/>
                  </a:lnTo>
                  <a:cubicBezTo>
                    <a:pt x="37" y="795"/>
                    <a:pt x="322" y="2205"/>
                    <a:pt x="584" y="2205"/>
                  </a:cubicBezTo>
                  <a:cubicBezTo>
                    <a:pt x="596" y="2205"/>
                    <a:pt x="607" y="2202"/>
                    <a:pt x="619" y="2197"/>
                  </a:cubicBezTo>
                  <a:cubicBezTo>
                    <a:pt x="792" y="2137"/>
                    <a:pt x="1080" y="402"/>
                    <a:pt x="10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1"/>
            <p:cNvSpPr/>
            <p:nvPr/>
          </p:nvSpPr>
          <p:spPr>
            <a:xfrm>
              <a:off x="4735664" y="7740723"/>
              <a:ext cx="52762" cy="104049"/>
            </a:xfrm>
            <a:custGeom>
              <a:rect b="b" l="l" r="r" t="t"/>
              <a:pathLst>
                <a:path extrusionOk="0" h="2469" w="1252">
                  <a:moveTo>
                    <a:pt x="1101" y="0"/>
                  </a:moveTo>
                  <a:lnTo>
                    <a:pt x="1" y="250"/>
                  </a:lnTo>
                  <a:cubicBezTo>
                    <a:pt x="234" y="1050"/>
                    <a:pt x="868" y="2408"/>
                    <a:pt x="1021" y="2468"/>
                  </a:cubicBezTo>
                  <a:cubicBezTo>
                    <a:pt x="1024" y="2468"/>
                    <a:pt x="1026" y="2469"/>
                    <a:pt x="1029" y="2469"/>
                  </a:cubicBezTo>
                  <a:cubicBezTo>
                    <a:pt x="1233" y="2469"/>
                    <a:pt x="1252" y="418"/>
                    <a:pt x="11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1"/>
            <p:cNvSpPr/>
            <p:nvPr/>
          </p:nvSpPr>
          <p:spPr>
            <a:xfrm>
              <a:off x="4859097" y="7680587"/>
              <a:ext cx="41636" cy="92670"/>
            </a:xfrm>
            <a:custGeom>
              <a:rect b="b" l="l" r="r" t="t"/>
              <a:pathLst>
                <a:path extrusionOk="0" h="2199" w="988">
                  <a:moveTo>
                    <a:pt x="695" y="1"/>
                  </a:moveTo>
                  <a:lnTo>
                    <a:pt x="1" y="657"/>
                  </a:lnTo>
                  <a:cubicBezTo>
                    <a:pt x="98" y="868"/>
                    <a:pt x="496" y="2159"/>
                    <a:pt x="746" y="2197"/>
                  </a:cubicBezTo>
                  <a:cubicBezTo>
                    <a:pt x="749" y="2198"/>
                    <a:pt x="753" y="2199"/>
                    <a:pt x="756" y="2199"/>
                  </a:cubicBezTo>
                  <a:cubicBezTo>
                    <a:pt x="988" y="2199"/>
                    <a:pt x="732" y="209"/>
                    <a:pt x="6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1"/>
            <p:cNvSpPr/>
            <p:nvPr/>
          </p:nvSpPr>
          <p:spPr>
            <a:xfrm>
              <a:off x="4927998" y="7606417"/>
              <a:ext cx="85301" cy="104766"/>
            </a:xfrm>
            <a:custGeom>
              <a:rect b="b" l="l" r="r" t="t"/>
              <a:pathLst>
                <a:path extrusionOk="0" h="2013" w="1639">
                  <a:moveTo>
                    <a:pt x="657" y="1"/>
                  </a:moveTo>
                  <a:lnTo>
                    <a:pt x="1" y="847"/>
                  </a:lnTo>
                  <a:cubicBezTo>
                    <a:pt x="144" y="1041"/>
                    <a:pt x="1118" y="2012"/>
                    <a:pt x="1404" y="2012"/>
                  </a:cubicBezTo>
                  <a:cubicBezTo>
                    <a:pt x="1431" y="2012"/>
                    <a:pt x="1451" y="2004"/>
                    <a:pt x="1465" y="1986"/>
                  </a:cubicBezTo>
                  <a:cubicBezTo>
                    <a:pt x="1639" y="1753"/>
                    <a:pt x="792" y="251"/>
                    <a:pt x="6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1"/>
            <p:cNvSpPr/>
            <p:nvPr/>
          </p:nvSpPr>
          <p:spPr>
            <a:xfrm>
              <a:off x="4443708" y="7691123"/>
              <a:ext cx="57988" cy="82430"/>
            </a:xfrm>
            <a:custGeom>
              <a:rect b="b" l="l" r="r" t="t"/>
              <a:pathLst>
                <a:path extrusionOk="0" h="1956" w="1376">
                  <a:moveTo>
                    <a:pt x="411" y="0"/>
                  </a:moveTo>
                  <a:lnTo>
                    <a:pt x="411" y="0"/>
                  </a:lnTo>
                  <a:cubicBezTo>
                    <a:pt x="432" y="191"/>
                    <a:pt x="318" y="212"/>
                    <a:pt x="280" y="403"/>
                  </a:cubicBezTo>
                  <a:cubicBezTo>
                    <a:pt x="220" y="635"/>
                    <a:pt x="0" y="1753"/>
                    <a:pt x="26" y="1850"/>
                  </a:cubicBezTo>
                  <a:cubicBezTo>
                    <a:pt x="46" y="1926"/>
                    <a:pt x="81" y="1956"/>
                    <a:pt x="124" y="1956"/>
                  </a:cubicBezTo>
                  <a:cubicBezTo>
                    <a:pt x="264" y="1956"/>
                    <a:pt x="488" y="1625"/>
                    <a:pt x="546" y="1524"/>
                  </a:cubicBezTo>
                  <a:cubicBezTo>
                    <a:pt x="741" y="1215"/>
                    <a:pt x="1088" y="771"/>
                    <a:pt x="1376" y="538"/>
                  </a:cubicBezTo>
                  <a:lnTo>
                    <a:pt x="4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1"/>
            <p:cNvSpPr/>
            <p:nvPr/>
          </p:nvSpPr>
          <p:spPr>
            <a:xfrm>
              <a:off x="4299584" y="7586401"/>
              <a:ext cx="79396" cy="48758"/>
            </a:xfrm>
            <a:custGeom>
              <a:rect b="b" l="l" r="r" t="t"/>
              <a:pathLst>
                <a:path extrusionOk="0" h="1157" w="1884">
                  <a:moveTo>
                    <a:pt x="1240" y="1"/>
                  </a:moveTo>
                  <a:cubicBezTo>
                    <a:pt x="889" y="268"/>
                    <a:pt x="187" y="699"/>
                    <a:pt x="0" y="1156"/>
                  </a:cubicBezTo>
                  <a:cubicBezTo>
                    <a:pt x="563" y="1156"/>
                    <a:pt x="1346" y="644"/>
                    <a:pt x="1884" y="428"/>
                  </a:cubicBezTo>
                  <a:lnTo>
                    <a:pt x="124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1"/>
            <p:cNvSpPr/>
            <p:nvPr/>
          </p:nvSpPr>
          <p:spPr>
            <a:xfrm>
              <a:off x="4312438" y="7633684"/>
              <a:ext cx="109022" cy="144716"/>
            </a:xfrm>
            <a:custGeom>
              <a:rect b="b" l="l" r="r" t="t"/>
              <a:pathLst>
                <a:path extrusionOk="0" h="3434" w="2587">
                  <a:moveTo>
                    <a:pt x="1583" y="1"/>
                  </a:moveTo>
                  <a:cubicBezTo>
                    <a:pt x="1041" y="864"/>
                    <a:pt x="0" y="3103"/>
                    <a:pt x="207" y="3433"/>
                  </a:cubicBezTo>
                  <a:cubicBezTo>
                    <a:pt x="610" y="3298"/>
                    <a:pt x="2154" y="919"/>
                    <a:pt x="2586" y="191"/>
                  </a:cubicBezTo>
                  <a:lnTo>
                    <a:pt x="158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1"/>
            <p:cNvSpPr/>
            <p:nvPr/>
          </p:nvSpPr>
          <p:spPr>
            <a:xfrm>
              <a:off x="4560693" y="7752312"/>
              <a:ext cx="60179" cy="106704"/>
            </a:xfrm>
            <a:custGeom>
              <a:rect b="b" l="l" r="r" t="t"/>
              <a:pathLst>
                <a:path extrusionOk="0" h="2532" w="1428">
                  <a:moveTo>
                    <a:pt x="1" y="0"/>
                  </a:moveTo>
                  <a:cubicBezTo>
                    <a:pt x="56" y="779"/>
                    <a:pt x="538" y="1884"/>
                    <a:pt x="970" y="2531"/>
                  </a:cubicBezTo>
                  <a:cubicBezTo>
                    <a:pt x="1296" y="1858"/>
                    <a:pt x="1427" y="809"/>
                    <a:pt x="1427" y="51"/>
                  </a:cubicBez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1"/>
            <p:cNvSpPr/>
            <p:nvPr/>
          </p:nvSpPr>
          <p:spPr>
            <a:xfrm>
              <a:off x="4189174" y="6999073"/>
              <a:ext cx="914863" cy="580381"/>
            </a:xfrm>
            <a:custGeom>
              <a:rect b="b" l="l" r="r" t="t"/>
              <a:pathLst>
                <a:path extrusionOk="0" h="13772" w="21709">
                  <a:moveTo>
                    <a:pt x="10489" y="0"/>
                  </a:moveTo>
                  <a:cubicBezTo>
                    <a:pt x="10268" y="369"/>
                    <a:pt x="10387" y="898"/>
                    <a:pt x="10366" y="1346"/>
                  </a:cubicBezTo>
                  <a:cubicBezTo>
                    <a:pt x="9689" y="1406"/>
                    <a:pt x="9020" y="1537"/>
                    <a:pt x="8368" y="1736"/>
                  </a:cubicBezTo>
                  <a:cubicBezTo>
                    <a:pt x="8152" y="1325"/>
                    <a:pt x="7919" y="893"/>
                    <a:pt x="7602" y="699"/>
                  </a:cubicBezTo>
                  <a:lnTo>
                    <a:pt x="7602" y="699"/>
                  </a:lnTo>
                  <a:cubicBezTo>
                    <a:pt x="7538" y="804"/>
                    <a:pt x="7636" y="1435"/>
                    <a:pt x="7674" y="1981"/>
                  </a:cubicBezTo>
                  <a:cubicBezTo>
                    <a:pt x="6527" y="2438"/>
                    <a:pt x="5481" y="3124"/>
                    <a:pt x="4605" y="3996"/>
                  </a:cubicBezTo>
                  <a:cubicBezTo>
                    <a:pt x="3966" y="3733"/>
                    <a:pt x="3285" y="3479"/>
                    <a:pt x="2671" y="3340"/>
                  </a:cubicBezTo>
                  <a:lnTo>
                    <a:pt x="2671" y="3340"/>
                  </a:lnTo>
                  <a:cubicBezTo>
                    <a:pt x="2574" y="3581"/>
                    <a:pt x="3298" y="4334"/>
                    <a:pt x="3818" y="4902"/>
                  </a:cubicBezTo>
                  <a:cubicBezTo>
                    <a:pt x="3120" y="5824"/>
                    <a:pt x="2625" y="6882"/>
                    <a:pt x="2358" y="8008"/>
                  </a:cubicBezTo>
                  <a:cubicBezTo>
                    <a:pt x="1743" y="7885"/>
                    <a:pt x="965" y="7806"/>
                    <a:pt x="474" y="7806"/>
                  </a:cubicBezTo>
                  <a:cubicBezTo>
                    <a:pt x="188" y="7806"/>
                    <a:pt x="0" y="7833"/>
                    <a:pt x="0" y="7894"/>
                  </a:cubicBezTo>
                  <a:cubicBezTo>
                    <a:pt x="132" y="8063"/>
                    <a:pt x="1126" y="8626"/>
                    <a:pt x="2180" y="9126"/>
                  </a:cubicBezTo>
                  <a:cubicBezTo>
                    <a:pt x="2159" y="9358"/>
                    <a:pt x="2151" y="9595"/>
                    <a:pt x="2151" y="9837"/>
                  </a:cubicBezTo>
                  <a:cubicBezTo>
                    <a:pt x="2151" y="10120"/>
                    <a:pt x="2163" y="10404"/>
                    <a:pt x="2197" y="10687"/>
                  </a:cubicBezTo>
                  <a:cubicBezTo>
                    <a:pt x="1511" y="10738"/>
                    <a:pt x="775" y="10857"/>
                    <a:pt x="271" y="11157"/>
                  </a:cubicBezTo>
                  <a:cubicBezTo>
                    <a:pt x="1071" y="11445"/>
                    <a:pt x="1964" y="11627"/>
                    <a:pt x="2815" y="11771"/>
                  </a:cubicBezTo>
                  <a:cubicBezTo>
                    <a:pt x="2455" y="12063"/>
                    <a:pt x="1926" y="12245"/>
                    <a:pt x="1592" y="12533"/>
                  </a:cubicBezTo>
                  <a:cubicBezTo>
                    <a:pt x="1760" y="12570"/>
                    <a:pt x="1934" y="12584"/>
                    <a:pt x="2112" y="12584"/>
                  </a:cubicBezTo>
                  <a:cubicBezTo>
                    <a:pt x="2562" y="12584"/>
                    <a:pt x="3034" y="12496"/>
                    <a:pt x="3480" y="12478"/>
                  </a:cubicBezTo>
                  <a:lnTo>
                    <a:pt x="3154" y="11826"/>
                  </a:lnTo>
                  <a:lnTo>
                    <a:pt x="3344" y="11860"/>
                  </a:lnTo>
                  <a:lnTo>
                    <a:pt x="3226" y="11377"/>
                  </a:lnTo>
                  <a:cubicBezTo>
                    <a:pt x="5760" y="11146"/>
                    <a:pt x="8099" y="9804"/>
                    <a:pt x="10656" y="9804"/>
                  </a:cubicBezTo>
                  <a:cubicBezTo>
                    <a:pt x="10908" y="9804"/>
                    <a:pt x="11163" y="9817"/>
                    <a:pt x="11420" y="9845"/>
                  </a:cubicBezTo>
                  <a:cubicBezTo>
                    <a:pt x="9980" y="12252"/>
                    <a:pt x="12717" y="13458"/>
                    <a:pt x="15734" y="13458"/>
                  </a:cubicBezTo>
                  <a:cubicBezTo>
                    <a:pt x="16982" y="13458"/>
                    <a:pt x="18279" y="13251"/>
                    <a:pt x="19347" y="12838"/>
                  </a:cubicBezTo>
                  <a:lnTo>
                    <a:pt x="19347" y="12838"/>
                  </a:lnTo>
                  <a:lnTo>
                    <a:pt x="18920" y="13769"/>
                  </a:lnTo>
                  <a:cubicBezTo>
                    <a:pt x="18940" y="13771"/>
                    <a:pt x="18969" y="13772"/>
                    <a:pt x="19006" y="13772"/>
                  </a:cubicBezTo>
                  <a:cubicBezTo>
                    <a:pt x="19463" y="13772"/>
                    <a:pt x="21090" y="13597"/>
                    <a:pt x="20913" y="13151"/>
                  </a:cubicBezTo>
                  <a:cubicBezTo>
                    <a:pt x="20833" y="12943"/>
                    <a:pt x="20202" y="12753"/>
                    <a:pt x="19804" y="12605"/>
                  </a:cubicBezTo>
                  <a:cubicBezTo>
                    <a:pt x="20448" y="12423"/>
                    <a:pt x="20930" y="11750"/>
                    <a:pt x="20930" y="10946"/>
                  </a:cubicBezTo>
                  <a:cubicBezTo>
                    <a:pt x="20930" y="10349"/>
                    <a:pt x="20668" y="9828"/>
                    <a:pt x="20274" y="9523"/>
                  </a:cubicBezTo>
                  <a:cubicBezTo>
                    <a:pt x="20261" y="9202"/>
                    <a:pt x="20232" y="8880"/>
                    <a:pt x="20181" y="8567"/>
                  </a:cubicBezTo>
                  <a:cubicBezTo>
                    <a:pt x="20913" y="8004"/>
                    <a:pt x="21709" y="7284"/>
                    <a:pt x="21565" y="7039"/>
                  </a:cubicBezTo>
                  <a:lnTo>
                    <a:pt x="21565" y="7039"/>
                  </a:lnTo>
                  <a:cubicBezTo>
                    <a:pt x="21023" y="7056"/>
                    <a:pt x="20473" y="7272"/>
                    <a:pt x="19936" y="7505"/>
                  </a:cubicBezTo>
                  <a:cubicBezTo>
                    <a:pt x="19635" y="6506"/>
                    <a:pt x="19144" y="5570"/>
                    <a:pt x="18496" y="4753"/>
                  </a:cubicBezTo>
                  <a:cubicBezTo>
                    <a:pt x="18890" y="3907"/>
                    <a:pt x="19182" y="2857"/>
                    <a:pt x="18949" y="2857"/>
                  </a:cubicBezTo>
                  <a:cubicBezTo>
                    <a:pt x="18458" y="3103"/>
                    <a:pt x="18099" y="3509"/>
                    <a:pt x="17735" y="3907"/>
                  </a:cubicBezTo>
                  <a:cubicBezTo>
                    <a:pt x="17561" y="3738"/>
                    <a:pt x="17379" y="3577"/>
                    <a:pt x="17189" y="3420"/>
                  </a:cubicBezTo>
                  <a:cubicBezTo>
                    <a:pt x="17261" y="3225"/>
                    <a:pt x="17294" y="3014"/>
                    <a:pt x="17282" y="2802"/>
                  </a:cubicBezTo>
                  <a:lnTo>
                    <a:pt x="17282" y="2802"/>
                  </a:lnTo>
                  <a:cubicBezTo>
                    <a:pt x="17104" y="2878"/>
                    <a:pt x="16943" y="2988"/>
                    <a:pt x="16812" y="3124"/>
                  </a:cubicBezTo>
                  <a:cubicBezTo>
                    <a:pt x="15978" y="2510"/>
                    <a:pt x="15047" y="2040"/>
                    <a:pt x="14061" y="1736"/>
                  </a:cubicBezTo>
                  <a:cubicBezTo>
                    <a:pt x="14082" y="1202"/>
                    <a:pt x="14065" y="665"/>
                    <a:pt x="13938" y="161"/>
                  </a:cubicBezTo>
                  <a:cubicBezTo>
                    <a:pt x="13629" y="487"/>
                    <a:pt x="13502" y="1084"/>
                    <a:pt x="13278" y="1528"/>
                  </a:cubicBezTo>
                  <a:cubicBezTo>
                    <a:pt x="12601" y="1384"/>
                    <a:pt x="11911" y="1308"/>
                    <a:pt x="11217" y="1308"/>
                  </a:cubicBezTo>
                  <a:lnTo>
                    <a:pt x="11136" y="1308"/>
                  </a:lnTo>
                  <a:cubicBezTo>
                    <a:pt x="10984" y="809"/>
                    <a:pt x="10793" y="292"/>
                    <a:pt x="104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1"/>
            <p:cNvSpPr/>
            <p:nvPr/>
          </p:nvSpPr>
          <p:spPr>
            <a:xfrm>
              <a:off x="4241977" y="7412356"/>
              <a:ext cx="780387" cy="421337"/>
            </a:xfrm>
            <a:custGeom>
              <a:rect b="b" l="l" r="r" t="t"/>
              <a:pathLst>
                <a:path extrusionOk="0" h="9998" w="18518">
                  <a:moveTo>
                    <a:pt x="9407" y="1"/>
                  </a:moveTo>
                  <a:cubicBezTo>
                    <a:pt x="6607" y="1"/>
                    <a:pt x="4069" y="1607"/>
                    <a:pt x="1250" y="1607"/>
                  </a:cubicBezTo>
                  <a:cubicBezTo>
                    <a:pt x="1185" y="1607"/>
                    <a:pt x="1120" y="1606"/>
                    <a:pt x="1054" y="1604"/>
                  </a:cubicBezTo>
                  <a:lnTo>
                    <a:pt x="1054" y="1604"/>
                  </a:lnTo>
                  <a:cubicBezTo>
                    <a:pt x="1147" y="2070"/>
                    <a:pt x="1278" y="2523"/>
                    <a:pt x="1452" y="2959"/>
                  </a:cubicBezTo>
                  <a:cubicBezTo>
                    <a:pt x="826" y="3314"/>
                    <a:pt x="140" y="3784"/>
                    <a:pt x="0" y="4207"/>
                  </a:cubicBezTo>
                  <a:cubicBezTo>
                    <a:pt x="96" y="4363"/>
                    <a:pt x="322" y="4423"/>
                    <a:pt x="620" y="4423"/>
                  </a:cubicBezTo>
                  <a:cubicBezTo>
                    <a:pt x="1016" y="4423"/>
                    <a:pt x="1538" y="4318"/>
                    <a:pt x="2053" y="4194"/>
                  </a:cubicBezTo>
                  <a:cubicBezTo>
                    <a:pt x="2210" y="4457"/>
                    <a:pt x="2379" y="4711"/>
                    <a:pt x="2561" y="4952"/>
                  </a:cubicBezTo>
                  <a:cubicBezTo>
                    <a:pt x="2061" y="5553"/>
                    <a:pt x="1435" y="6323"/>
                    <a:pt x="1473" y="6687"/>
                  </a:cubicBezTo>
                  <a:cubicBezTo>
                    <a:pt x="1497" y="6717"/>
                    <a:pt x="1537" y="6730"/>
                    <a:pt x="1591" y="6730"/>
                  </a:cubicBezTo>
                  <a:cubicBezTo>
                    <a:pt x="1900" y="6730"/>
                    <a:pt x="2654" y="6277"/>
                    <a:pt x="3319" y="5832"/>
                  </a:cubicBezTo>
                  <a:cubicBezTo>
                    <a:pt x="3505" y="6023"/>
                    <a:pt x="3704" y="6205"/>
                    <a:pt x="3911" y="6378"/>
                  </a:cubicBezTo>
                  <a:cubicBezTo>
                    <a:pt x="3479" y="7284"/>
                    <a:pt x="3077" y="8203"/>
                    <a:pt x="3234" y="8304"/>
                  </a:cubicBezTo>
                  <a:cubicBezTo>
                    <a:pt x="3560" y="8304"/>
                    <a:pt x="4123" y="7631"/>
                    <a:pt x="4622" y="6924"/>
                  </a:cubicBezTo>
                  <a:cubicBezTo>
                    <a:pt x="5062" y="7229"/>
                    <a:pt x="5528" y="7492"/>
                    <a:pt x="6019" y="7716"/>
                  </a:cubicBezTo>
                  <a:cubicBezTo>
                    <a:pt x="5905" y="8258"/>
                    <a:pt x="5850" y="8799"/>
                    <a:pt x="5964" y="9316"/>
                  </a:cubicBezTo>
                  <a:cubicBezTo>
                    <a:pt x="6357" y="9028"/>
                    <a:pt x="6654" y="8529"/>
                    <a:pt x="6925" y="8071"/>
                  </a:cubicBezTo>
                  <a:cubicBezTo>
                    <a:pt x="7907" y="8402"/>
                    <a:pt x="8931" y="8567"/>
                    <a:pt x="9964" y="8567"/>
                  </a:cubicBezTo>
                  <a:lnTo>
                    <a:pt x="10133" y="8567"/>
                  </a:lnTo>
                  <a:cubicBezTo>
                    <a:pt x="10239" y="9075"/>
                    <a:pt x="10344" y="9587"/>
                    <a:pt x="10670" y="9997"/>
                  </a:cubicBezTo>
                  <a:cubicBezTo>
                    <a:pt x="10831" y="9828"/>
                    <a:pt x="10988" y="9214"/>
                    <a:pt x="11123" y="8499"/>
                  </a:cubicBezTo>
                  <a:cubicBezTo>
                    <a:pt x="11927" y="8402"/>
                    <a:pt x="12719" y="8203"/>
                    <a:pt x="13472" y="7902"/>
                  </a:cubicBezTo>
                  <a:cubicBezTo>
                    <a:pt x="13637" y="8211"/>
                    <a:pt x="13832" y="8503"/>
                    <a:pt x="14048" y="8778"/>
                  </a:cubicBezTo>
                  <a:cubicBezTo>
                    <a:pt x="14093" y="8819"/>
                    <a:pt x="14131" y="8838"/>
                    <a:pt x="14164" y="8838"/>
                  </a:cubicBezTo>
                  <a:cubicBezTo>
                    <a:pt x="14345" y="8838"/>
                    <a:pt x="14352" y="8252"/>
                    <a:pt x="14281" y="7538"/>
                  </a:cubicBezTo>
                  <a:cubicBezTo>
                    <a:pt x="14738" y="7305"/>
                    <a:pt x="15174" y="7034"/>
                    <a:pt x="15584" y="6725"/>
                  </a:cubicBezTo>
                  <a:cubicBezTo>
                    <a:pt x="16034" y="7656"/>
                    <a:pt x="16527" y="8616"/>
                    <a:pt x="16820" y="8616"/>
                  </a:cubicBezTo>
                  <a:cubicBezTo>
                    <a:pt x="16844" y="8616"/>
                    <a:pt x="16867" y="8610"/>
                    <a:pt x="16888" y="8596"/>
                  </a:cubicBezTo>
                  <a:cubicBezTo>
                    <a:pt x="17061" y="7750"/>
                    <a:pt x="16837" y="6827"/>
                    <a:pt x="16583" y="5862"/>
                  </a:cubicBezTo>
                  <a:cubicBezTo>
                    <a:pt x="17434" y="5011"/>
                    <a:pt x="18094" y="3983"/>
                    <a:pt x="18517" y="2857"/>
                  </a:cubicBezTo>
                  <a:lnTo>
                    <a:pt x="18517" y="2857"/>
                  </a:lnTo>
                  <a:cubicBezTo>
                    <a:pt x="17382" y="3390"/>
                    <a:pt x="15904" y="3656"/>
                    <a:pt x="14487" y="3656"/>
                  </a:cubicBezTo>
                  <a:cubicBezTo>
                    <a:pt x="11470" y="3656"/>
                    <a:pt x="8731" y="2450"/>
                    <a:pt x="10171" y="42"/>
                  </a:cubicBezTo>
                  <a:cubicBezTo>
                    <a:pt x="9914" y="14"/>
                    <a:pt x="9659" y="1"/>
                    <a:pt x="9407" y="1"/>
                  </a:cubicBezTo>
                  <a:close/>
                </a:path>
              </a:pathLst>
            </a:custGeom>
            <a:solidFill>
              <a:schemeClr val="accen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1"/>
            <p:cNvSpPr/>
            <p:nvPr/>
          </p:nvSpPr>
          <p:spPr>
            <a:xfrm>
              <a:off x="4887837" y="7641733"/>
              <a:ext cx="72611" cy="138015"/>
            </a:xfrm>
            <a:custGeom>
              <a:rect b="b" l="l" r="r" t="t"/>
              <a:pathLst>
                <a:path extrusionOk="0" h="3275" w="1723">
                  <a:moveTo>
                    <a:pt x="1151" y="0"/>
                  </a:moveTo>
                  <a:lnTo>
                    <a:pt x="1151" y="0"/>
                  </a:lnTo>
                  <a:cubicBezTo>
                    <a:pt x="1189" y="267"/>
                    <a:pt x="1249" y="525"/>
                    <a:pt x="1295" y="792"/>
                  </a:cubicBezTo>
                  <a:lnTo>
                    <a:pt x="1376" y="1181"/>
                  </a:lnTo>
                  <a:cubicBezTo>
                    <a:pt x="1401" y="1308"/>
                    <a:pt x="1418" y="1443"/>
                    <a:pt x="1439" y="1575"/>
                  </a:cubicBezTo>
                  <a:cubicBezTo>
                    <a:pt x="1460" y="1706"/>
                    <a:pt x="1473" y="1837"/>
                    <a:pt x="1490" y="1964"/>
                  </a:cubicBezTo>
                  <a:cubicBezTo>
                    <a:pt x="1503" y="2095"/>
                    <a:pt x="1503" y="2226"/>
                    <a:pt x="1515" y="2358"/>
                  </a:cubicBezTo>
                  <a:cubicBezTo>
                    <a:pt x="1515" y="2421"/>
                    <a:pt x="1515" y="2489"/>
                    <a:pt x="1515" y="2552"/>
                  </a:cubicBezTo>
                  <a:lnTo>
                    <a:pt x="1507" y="2747"/>
                  </a:lnTo>
                  <a:cubicBezTo>
                    <a:pt x="1507" y="2810"/>
                    <a:pt x="1490" y="2874"/>
                    <a:pt x="1482" y="2937"/>
                  </a:cubicBezTo>
                  <a:lnTo>
                    <a:pt x="1466" y="3055"/>
                  </a:lnTo>
                  <a:lnTo>
                    <a:pt x="1466" y="3055"/>
                  </a:lnTo>
                  <a:cubicBezTo>
                    <a:pt x="1459" y="3052"/>
                    <a:pt x="1452" y="3048"/>
                    <a:pt x="1443" y="3043"/>
                  </a:cubicBezTo>
                  <a:cubicBezTo>
                    <a:pt x="1397" y="3014"/>
                    <a:pt x="1359" y="2980"/>
                    <a:pt x="1325" y="2942"/>
                  </a:cubicBezTo>
                  <a:cubicBezTo>
                    <a:pt x="1245" y="2853"/>
                    <a:pt x="1173" y="2760"/>
                    <a:pt x="1109" y="2658"/>
                  </a:cubicBezTo>
                  <a:cubicBezTo>
                    <a:pt x="974" y="2459"/>
                    <a:pt x="851" y="2247"/>
                    <a:pt x="724" y="2032"/>
                  </a:cubicBezTo>
                  <a:cubicBezTo>
                    <a:pt x="601" y="1820"/>
                    <a:pt x="491" y="1596"/>
                    <a:pt x="368" y="1384"/>
                  </a:cubicBezTo>
                  <a:cubicBezTo>
                    <a:pt x="241" y="1168"/>
                    <a:pt x="127" y="948"/>
                    <a:pt x="0" y="736"/>
                  </a:cubicBezTo>
                  <a:lnTo>
                    <a:pt x="0" y="736"/>
                  </a:lnTo>
                  <a:cubicBezTo>
                    <a:pt x="85" y="969"/>
                    <a:pt x="174" y="1198"/>
                    <a:pt x="271" y="1426"/>
                  </a:cubicBezTo>
                  <a:cubicBezTo>
                    <a:pt x="368" y="1655"/>
                    <a:pt x="474" y="1879"/>
                    <a:pt x="580" y="2104"/>
                  </a:cubicBezTo>
                  <a:cubicBezTo>
                    <a:pt x="686" y="2332"/>
                    <a:pt x="804" y="2556"/>
                    <a:pt x="936" y="2768"/>
                  </a:cubicBezTo>
                  <a:cubicBezTo>
                    <a:pt x="1003" y="2878"/>
                    <a:pt x="1079" y="2984"/>
                    <a:pt x="1164" y="3081"/>
                  </a:cubicBezTo>
                  <a:cubicBezTo>
                    <a:pt x="1211" y="3136"/>
                    <a:pt x="1266" y="3183"/>
                    <a:pt x="1325" y="3221"/>
                  </a:cubicBezTo>
                  <a:cubicBezTo>
                    <a:pt x="1363" y="3246"/>
                    <a:pt x="1405" y="3263"/>
                    <a:pt x="1452" y="3272"/>
                  </a:cubicBezTo>
                  <a:cubicBezTo>
                    <a:pt x="1463" y="3273"/>
                    <a:pt x="1475" y="3274"/>
                    <a:pt x="1486" y="3274"/>
                  </a:cubicBezTo>
                  <a:cubicBezTo>
                    <a:pt x="1531" y="3274"/>
                    <a:pt x="1576" y="3261"/>
                    <a:pt x="1613" y="3238"/>
                  </a:cubicBezTo>
                  <a:lnTo>
                    <a:pt x="1617" y="3238"/>
                  </a:lnTo>
                  <a:cubicBezTo>
                    <a:pt x="1642" y="3225"/>
                    <a:pt x="1659" y="3200"/>
                    <a:pt x="1664" y="3170"/>
                  </a:cubicBezTo>
                  <a:lnTo>
                    <a:pt x="1689" y="2967"/>
                  </a:lnTo>
                  <a:cubicBezTo>
                    <a:pt x="1697" y="2899"/>
                    <a:pt x="1714" y="2827"/>
                    <a:pt x="1714" y="2760"/>
                  </a:cubicBezTo>
                  <a:lnTo>
                    <a:pt x="1719" y="2556"/>
                  </a:lnTo>
                  <a:cubicBezTo>
                    <a:pt x="1723" y="2485"/>
                    <a:pt x="1723" y="2417"/>
                    <a:pt x="1719" y="2349"/>
                  </a:cubicBezTo>
                  <a:cubicBezTo>
                    <a:pt x="1706" y="2214"/>
                    <a:pt x="1702" y="2078"/>
                    <a:pt x="1676" y="1943"/>
                  </a:cubicBezTo>
                  <a:cubicBezTo>
                    <a:pt x="1651" y="1807"/>
                    <a:pt x="1634" y="1672"/>
                    <a:pt x="1604" y="1545"/>
                  </a:cubicBezTo>
                  <a:cubicBezTo>
                    <a:pt x="1570" y="1414"/>
                    <a:pt x="1545" y="1282"/>
                    <a:pt x="1507" y="1151"/>
                  </a:cubicBezTo>
                  <a:lnTo>
                    <a:pt x="1401" y="762"/>
                  </a:lnTo>
                  <a:cubicBezTo>
                    <a:pt x="1316" y="508"/>
                    <a:pt x="1240" y="254"/>
                    <a:pt x="11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1"/>
            <p:cNvSpPr/>
            <p:nvPr/>
          </p:nvSpPr>
          <p:spPr>
            <a:xfrm>
              <a:off x="5014304" y="7387535"/>
              <a:ext cx="31607" cy="17531"/>
            </a:xfrm>
            <a:custGeom>
              <a:rect b="b" l="l" r="r" t="t"/>
              <a:pathLst>
                <a:path extrusionOk="0" h="416" w="750">
                  <a:moveTo>
                    <a:pt x="144" y="1"/>
                  </a:moveTo>
                  <a:cubicBezTo>
                    <a:pt x="93" y="1"/>
                    <a:pt x="47" y="9"/>
                    <a:pt x="0" y="22"/>
                  </a:cubicBezTo>
                  <a:cubicBezTo>
                    <a:pt x="30" y="56"/>
                    <a:pt x="63" y="90"/>
                    <a:pt x="106" y="119"/>
                  </a:cubicBezTo>
                  <a:cubicBezTo>
                    <a:pt x="140" y="145"/>
                    <a:pt x="182" y="170"/>
                    <a:pt x="220" y="200"/>
                  </a:cubicBezTo>
                  <a:cubicBezTo>
                    <a:pt x="258" y="225"/>
                    <a:pt x="301" y="250"/>
                    <a:pt x="347" y="272"/>
                  </a:cubicBezTo>
                  <a:cubicBezTo>
                    <a:pt x="389" y="297"/>
                    <a:pt x="432" y="318"/>
                    <a:pt x="478" y="335"/>
                  </a:cubicBezTo>
                  <a:cubicBezTo>
                    <a:pt x="525" y="352"/>
                    <a:pt x="567" y="373"/>
                    <a:pt x="605" y="386"/>
                  </a:cubicBezTo>
                  <a:cubicBezTo>
                    <a:pt x="652" y="399"/>
                    <a:pt x="703" y="411"/>
                    <a:pt x="749" y="416"/>
                  </a:cubicBezTo>
                  <a:cubicBezTo>
                    <a:pt x="732" y="369"/>
                    <a:pt x="711" y="322"/>
                    <a:pt x="681" y="284"/>
                  </a:cubicBezTo>
                  <a:cubicBezTo>
                    <a:pt x="618" y="200"/>
                    <a:pt x="538" y="132"/>
                    <a:pt x="444" y="81"/>
                  </a:cubicBezTo>
                  <a:cubicBezTo>
                    <a:pt x="394" y="56"/>
                    <a:pt x="343" y="35"/>
                    <a:pt x="288" y="22"/>
                  </a:cubicBezTo>
                  <a:cubicBezTo>
                    <a:pt x="241" y="5"/>
                    <a:pt x="195" y="1"/>
                    <a:pt x="14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1"/>
            <p:cNvSpPr/>
            <p:nvPr/>
          </p:nvSpPr>
          <p:spPr>
            <a:xfrm>
              <a:off x="4994497" y="7526138"/>
              <a:ext cx="40878" cy="11631"/>
            </a:xfrm>
            <a:custGeom>
              <a:rect b="b" l="l" r="r" t="t"/>
              <a:pathLst>
                <a:path extrusionOk="0" h="276" w="970">
                  <a:moveTo>
                    <a:pt x="969" y="0"/>
                  </a:moveTo>
                  <a:cubicBezTo>
                    <a:pt x="914" y="0"/>
                    <a:pt x="859" y="5"/>
                    <a:pt x="804" y="13"/>
                  </a:cubicBezTo>
                  <a:cubicBezTo>
                    <a:pt x="779" y="13"/>
                    <a:pt x="758" y="17"/>
                    <a:pt x="732" y="26"/>
                  </a:cubicBezTo>
                  <a:cubicBezTo>
                    <a:pt x="707" y="30"/>
                    <a:pt x="682" y="30"/>
                    <a:pt x="652" y="34"/>
                  </a:cubicBezTo>
                  <a:cubicBezTo>
                    <a:pt x="597" y="38"/>
                    <a:pt x="542" y="47"/>
                    <a:pt x="487" y="60"/>
                  </a:cubicBezTo>
                  <a:cubicBezTo>
                    <a:pt x="432" y="64"/>
                    <a:pt x="377" y="68"/>
                    <a:pt x="322" y="81"/>
                  </a:cubicBezTo>
                  <a:cubicBezTo>
                    <a:pt x="296" y="81"/>
                    <a:pt x="271" y="98"/>
                    <a:pt x="241" y="98"/>
                  </a:cubicBezTo>
                  <a:cubicBezTo>
                    <a:pt x="216" y="98"/>
                    <a:pt x="191" y="98"/>
                    <a:pt x="165" y="106"/>
                  </a:cubicBezTo>
                  <a:cubicBezTo>
                    <a:pt x="110" y="110"/>
                    <a:pt x="55" y="123"/>
                    <a:pt x="0" y="144"/>
                  </a:cubicBezTo>
                  <a:cubicBezTo>
                    <a:pt x="47" y="178"/>
                    <a:pt x="98" y="204"/>
                    <a:pt x="148" y="229"/>
                  </a:cubicBezTo>
                  <a:cubicBezTo>
                    <a:pt x="199" y="254"/>
                    <a:pt x="254" y="267"/>
                    <a:pt x="309" y="271"/>
                  </a:cubicBezTo>
                  <a:cubicBezTo>
                    <a:pt x="377" y="275"/>
                    <a:pt x="449" y="275"/>
                    <a:pt x="517" y="275"/>
                  </a:cubicBezTo>
                  <a:cubicBezTo>
                    <a:pt x="580" y="259"/>
                    <a:pt x="644" y="237"/>
                    <a:pt x="707" y="216"/>
                  </a:cubicBezTo>
                  <a:cubicBezTo>
                    <a:pt x="737" y="208"/>
                    <a:pt x="762" y="195"/>
                    <a:pt x="787" y="178"/>
                  </a:cubicBezTo>
                  <a:cubicBezTo>
                    <a:pt x="813" y="161"/>
                    <a:pt x="834" y="144"/>
                    <a:pt x="855" y="123"/>
                  </a:cubicBezTo>
                  <a:cubicBezTo>
                    <a:pt x="897" y="89"/>
                    <a:pt x="940" y="47"/>
                    <a:pt x="96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1"/>
            <p:cNvSpPr/>
            <p:nvPr/>
          </p:nvSpPr>
          <p:spPr>
            <a:xfrm>
              <a:off x="4650581" y="7414126"/>
              <a:ext cx="65320" cy="122591"/>
            </a:xfrm>
            <a:custGeom>
              <a:rect b="b" l="l" r="r" t="t"/>
              <a:pathLst>
                <a:path extrusionOk="0" h="2909" w="1550">
                  <a:moveTo>
                    <a:pt x="475" y="0"/>
                  </a:moveTo>
                  <a:cubicBezTo>
                    <a:pt x="475" y="0"/>
                    <a:pt x="437" y="47"/>
                    <a:pt x="373" y="127"/>
                  </a:cubicBezTo>
                  <a:cubicBezTo>
                    <a:pt x="340" y="178"/>
                    <a:pt x="306" y="233"/>
                    <a:pt x="280" y="288"/>
                  </a:cubicBezTo>
                  <a:cubicBezTo>
                    <a:pt x="238" y="356"/>
                    <a:pt x="200" y="428"/>
                    <a:pt x="174" y="504"/>
                  </a:cubicBezTo>
                  <a:cubicBezTo>
                    <a:pt x="132" y="593"/>
                    <a:pt x="98" y="682"/>
                    <a:pt x="77" y="775"/>
                  </a:cubicBezTo>
                  <a:cubicBezTo>
                    <a:pt x="47" y="881"/>
                    <a:pt x="26" y="987"/>
                    <a:pt x="14" y="1092"/>
                  </a:cubicBezTo>
                  <a:cubicBezTo>
                    <a:pt x="1" y="1211"/>
                    <a:pt x="1" y="1325"/>
                    <a:pt x="14" y="1444"/>
                  </a:cubicBezTo>
                  <a:cubicBezTo>
                    <a:pt x="14" y="1503"/>
                    <a:pt x="26" y="1566"/>
                    <a:pt x="39" y="1626"/>
                  </a:cubicBezTo>
                  <a:cubicBezTo>
                    <a:pt x="52" y="1685"/>
                    <a:pt x="69" y="1744"/>
                    <a:pt x="90" y="1803"/>
                  </a:cubicBezTo>
                  <a:cubicBezTo>
                    <a:pt x="111" y="1858"/>
                    <a:pt x="132" y="1922"/>
                    <a:pt x="158" y="1973"/>
                  </a:cubicBezTo>
                  <a:lnTo>
                    <a:pt x="246" y="2134"/>
                  </a:lnTo>
                  <a:cubicBezTo>
                    <a:pt x="314" y="2231"/>
                    <a:pt x="390" y="2320"/>
                    <a:pt x="475" y="2400"/>
                  </a:cubicBezTo>
                  <a:cubicBezTo>
                    <a:pt x="555" y="2476"/>
                    <a:pt x="640" y="2544"/>
                    <a:pt x="733" y="2603"/>
                  </a:cubicBezTo>
                  <a:cubicBezTo>
                    <a:pt x="814" y="2654"/>
                    <a:pt x="898" y="2701"/>
                    <a:pt x="987" y="2743"/>
                  </a:cubicBezTo>
                  <a:cubicBezTo>
                    <a:pt x="1068" y="2781"/>
                    <a:pt x="1144" y="2802"/>
                    <a:pt x="1211" y="2828"/>
                  </a:cubicBezTo>
                  <a:cubicBezTo>
                    <a:pt x="1271" y="2849"/>
                    <a:pt x="1330" y="2862"/>
                    <a:pt x="1389" y="2874"/>
                  </a:cubicBezTo>
                  <a:cubicBezTo>
                    <a:pt x="1491" y="2900"/>
                    <a:pt x="1550" y="2908"/>
                    <a:pt x="1550" y="2908"/>
                  </a:cubicBezTo>
                  <a:cubicBezTo>
                    <a:pt x="1550" y="2908"/>
                    <a:pt x="1499" y="2878"/>
                    <a:pt x="1406" y="2836"/>
                  </a:cubicBezTo>
                  <a:cubicBezTo>
                    <a:pt x="1351" y="2811"/>
                    <a:pt x="1300" y="2785"/>
                    <a:pt x="1249" y="2756"/>
                  </a:cubicBezTo>
                  <a:cubicBezTo>
                    <a:pt x="1190" y="2718"/>
                    <a:pt x="1123" y="2680"/>
                    <a:pt x="1051" y="2637"/>
                  </a:cubicBezTo>
                  <a:cubicBezTo>
                    <a:pt x="983" y="2582"/>
                    <a:pt x="902" y="2540"/>
                    <a:pt x="830" y="2476"/>
                  </a:cubicBezTo>
                  <a:cubicBezTo>
                    <a:pt x="754" y="2413"/>
                    <a:pt x="682" y="2345"/>
                    <a:pt x="619" y="2273"/>
                  </a:cubicBezTo>
                  <a:cubicBezTo>
                    <a:pt x="547" y="2193"/>
                    <a:pt x="488" y="2112"/>
                    <a:pt x="433" y="2023"/>
                  </a:cubicBezTo>
                  <a:lnTo>
                    <a:pt x="356" y="1884"/>
                  </a:lnTo>
                  <a:cubicBezTo>
                    <a:pt x="335" y="1833"/>
                    <a:pt x="318" y="1782"/>
                    <a:pt x="297" y="1731"/>
                  </a:cubicBezTo>
                  <a:cubicBezTo>
                    <a:pt x="280" y="1681"/>
                    <a:pt x="263" y="1630"/>
                    <a:pt x="255" y="1579"/>
                  </a:cubicBezTo>
                  <a:cubicBezTo>
                    <a:pt x="238" y="1528"/>
                    <a:pt x="229" y="1473"/>
                    <a:pt x="225" y="1418"/>
                  </a:cubicBezTo>
                  <a:cubicBezTo>
                    <a:pt x="213" y="1317"/>
                    <a:pt x="204" y="1211"/>
                    <a:pt x="208" y="1105"/>
                  </a:cubicBezTo>
                  <a:cubicBezTo>
                    <a:pt x="213" y="1008"/>
                    <a:pt x="225" y="906"/>
                    <a:pt x="238" y="809"/>
                  </a:cubicBezTo>
                  <a:cubicBezTo>
                    <a:pt x="251" y="720"/>
                    <a:pt x="272" y="631"/>
                    <a:pt x="297" y="542"/>
                  </a:cubicBezTo>
                  <a:cubicBezTo>
                    <a:pt x="314" y="462"/>
                    <a:pt x="340" y="390"/>
                    <a:pt x="361" y="322"/>
                  </a:cubicBezTo>
                  <a:cubicBezTo>
                    <a:pt x="378" y="263"/>
                    <a:pt x="395" y="204"/>
                    <a:pt x="420" y="149"/>
                  </a:cubicBezTo>
                  <a:cubicBezTo>
                    <a:pt x="454" y="51"/>
                    <a:pt x="475" y="0"/>
                    <a:pt x="47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1"/>
            <p:cNvSpPr/>
            <p:nvPr/>
          </p:nvSpPr>
          <p:spPr>
            <a:xfrm>
              <a:off x="4753701" y="7186772"/>
              <a:ext cx="36411" cy="63845"/>
            </a:xfrm>
            <a:custGeom>
              <a:rect b="b" l="l" r="r" t="t"/>
              <a:pathLst>
                <a:path extrusionOk="0" h="1515" w="864">
                  <a:moveTo>
                    <a:pt x="247" y="0"/>
                  </a:moveTo>
                  <a:cubicBezTo>
                    <a:pt x="204" y="0"/>
                    <a:pt x="163" y="28"/>
                    <a:pt x="153" y="71"/>
                  </a:cubicBezTo>
                  <a:lnTo>
                    <a:pt x="64" y="435"/>
                  </a:lnTo>
                  <a:lnTo>
                    <a:pt x="21" y="795"/>
                  </a:lnTo>
                  <a:cubicBezTo>
                    <a:pt x="9" y="1040"/>
                    <a:pt x="0" y="1277"/>
                    <a:pt x="0" y="1514"/>
                  </a:cubicBezTo>
                  <a:cubicBezTo>
                    <a:pt x="38" y="1277"/>
                    <a:pt x="76" y="1040"/>
                    <a:pt x="127" y="812"/>
                  </a:cubicBezTo>
                  <a:lnTo>
                    <a:pt x="220" y="473"/>
                  </a:lnTo>
                  <a:lnTo>
                    <a:pt x="301" y="285"/>
                  </a:lnTo>
                  <a:lnTo>
                    <a:pt x="301" y="285"/>
                  </a:lnTo>
                  <a:cubicBezTo>
                    <a:pt x="306" y="289"/>
                    <a:pt x="312" y="294"/>
                    <a:pt x="318" y="299"/>
                  </a:cubicBezTo>
                  <a:lnTo>
                    <a:pt x="373" y="359"/>
                  </a:lnTo>
                  <a:cubicBezTo>
                    <a:pt x="394" y="376"/>
                    <a:pt x="411" y="397"/>
                    <a:pt x="428" y="418"/>
                  </a:cubicBezTo>
                  <a:cubicBezTo>
                    <a:pt x="457" y="464"/>
                    <a:pt x="491" y="511"/>
                    <a:pt x="525" y="558"/>
                  </a:cubicBezTo>
                  <a:cubicBezTo>
                    <a:pt x="555" y="608"/>
                    <a:pt x="580" y="659"/>
                    <a:pt x="606" y="710"/>
                  </a:cubicBezTo>
                  <a:cubicBezTo>
                    <a:pt x="661" y="816"/>
                    <a:pt x="707" y="926"/>
                    <a:pt x="745" y="1036"/>
                  </a:cubicBezTo>
                  <a:cubicBezTo>
                    <a:pt x="788" y="1146"/>
                    <a:pt x="826" y="1260"/>
                    <a:pt x="864" y="1374"/>
                  </a:cubicBezTo>
                  <a:cubicBezTo>
                    <a:pt x="843" y="1256"/>
                    <a:pt x="821" y="1137"/>
                    <a:pt x="796" y="1019"/>
                  </a:cubicBezTo>
                  <a:cubicBezTo>
                    <a:pt x="775" y="905"/>
                    <a:pt x="745" y="786"/>
                    <a:pt x="707" y="672"/>
                  </a:cubicBezTo>
                  <a:cubicBezTo>
                    <a:pt x="686" y="613"/>
                    <a:pt x="669" y="553"/>
                    <a:pt x="644" y="498"/>
                  </a:cubicBezTo>
                  <a:cubicBezTo>
                    <a:pt x="618" y="443"/>
                    <a:pt x="589" y="384"/>
                    <a:pt x="563" y="329"/>
                  </a:cubicBezTo>
                  <a:cubicBezTo>
                    <a:pt x="546" y="304"/>
                    <a:pt x="529" y="274"/>
                    <a:pt x="508" y="249"/>
                  </a:cubicBezTo>
                  <a:lnTo>
                    <a:pt x="457" y="168"/>
                  </a:lnTo>
                  <a:cubicBezTo>
                    <a:pt x="415" y="122"/>
                    <a:pt x="364" y="75"/>
                    <a:pt x="314" y="29"/>
                  </a:cubicBezTo>
                  <a:cubicBezTo>
                    <a:pt x="305" y="16"/>
                    <a:pt x="288" y="7"/>
                    <a:pt x="271" y="3"/>
                  </a:cubicBezTo>
                  <a:cubicBezTo>
                    <a:pt x="263" y="1"/>
                    <a:pt x="255" y="0"/>
                    <a:pt x="24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1"/>
            <p:cNvSpPr/>
            <p:nvPr/>
          </p:nvSpPr>
          <p:spPr>
            <a:xfrm>
              <a:off x="4890155" y="7192756"/>
              <a:ext cx="37844" cy="70167"/>
            </a:xfrm>
            <a:custGeom>
              <a:rect b="b" l="l" r="r" t="t"/>
              <a:pathLst>
                <a:path extrusionOk="0" h="1665" w="898">
                  <a:moveTo>
                    <a:pt x="646" y="0"/>
                  </a:moveTo>
                  <a:cubicBezTo>
                    <a:pt x="619" y="0"/>
                    <a:pt x="592" y="12"/>
                    <a:pt x="572" y="35"/>
                  </a:cubicBezTo>
                  <a:cubicBezTo>
                    <a:pt x="521" y="94"/>
                    <a:pt x="474" y="149"/>
                    <a:pt x="423" y="208"/>
                  </a:cubicBezTo>
                  <a:lnTo>
                    <a:pt x="318" y="403"/>
                  </a:lnTo>
                  <a:lnTo>
                    <a:pt x="246" y="602"/>
                  </a:lnTo>
                  <a:cubicBezTo>
                    <a:pt x="225" y="670"/>
                    <a:pt x="212" y="737"/>
                    <a:pt x="195" y="805"/>
                  </a:cubicBezTo>
                  <a:cubicBezTo>
                    <a:pt x="165" y="936"/>
                    <a:pt x="140" y="1072"/>
                    <a:pt x="110" y="1203"/>
                  </a:cubicBezTo>
                  <a:cubicBezTo>
                    <a:pt x="98" y="1271"/>
                    <a:pt x="81" y="1326"/>
                    <a:pt x="64" y="1393"/>
                  </a:cubicBezTo>
                  <a:cubicBezTo>
                    <a:pt x="55" y="1427"/>
                    <a:pt x="47" y="1461"/>
                    <a:pt x="34" y="1491"/>
                  </a:cubicBezTo>
                  <a:lnTo>
                    <a:pt x="0" y="1588"/>
                  </a:lnTo>
                  <a:cubicBezTo>
                    <a:pt x="43" y="1537"/>
                    <a:pt x="85" y="1482"/>
                    <a:pt x="119" y="1427"/>
                  </a:cubicBezTo>
                  <a:cubicBezTo>
                    <a:pt x="153" y="1364"/>
                    <a:pt x="186" y="1300"/>
                    <a:pt x="216" y="1237"/>
                  </a:cubicBezTo>
                  <a:cubicBezTo>
                    <a:pt x="267" y="1110"/>
                    <a:pt x="313" y="983"/>
                    <a:pt x="356" y="856"/>
                  </a:cubicBezTo>
                  <a:lnTo>
                    <a:pt x="428" y="670"/>
                  </a:lnTo>
                  <a:lnTo>
                    <a:pt x="508" y="492"/>
                  </a:lnTo>
                  <a:lnTo>
                    <a:pt x="601" y="335"/>
                  </a:lnTo>
                  <a:cubicBezTo>
                    <a:pt x="608" y="327"/>
                    <a:pt x="615" y="319"/>
                    <a:pt x="622" y="311"/>
                  </a:cubicBezTo>
                  <a:lnTo>
                    <a:pt x="622" y="311"/>
                  </a:lnTo>
                  <a:cubicBezTo>
                    <a:pt x="624" y="318"/>
                    <a:pt x="628" y="324"/>
                    <a:pt x="631" y="331"/>
                  </a:cubicBezTo>
                  <a:lnTo>
                    <a:pt x="656" y="420"/>
                  </a:lnTo>
                  <a:cubicBezTo>
                    <a:pt x="665" y="449"/>
                    <a:pt x="673" y="475"/>
                    <a:pt x="677" y="504"/>
                  </a:cubicBezTo>
                  <a:cubicBezTo>
                    <a:pt x="690" y="568"/>
                    <a:pt x="703" y="627"/>
                    <a:pt x="711" y="691"/>
                  </a:cubicBezTo>
                  <a:lnTo>
                    <a:pt x="728" y="881"/>
                  </a:lnTo>
                  <a:lnTo>
                    <a:pt x="749" y="1271"/>
                  </a:lnTo>
                  <a:cubicBezTo>
                    <a:pt x="758" y="1402"/>
                    <a:pt x="770" y="1533"/>
                    <a:pt x="792" y="1664"/>
                  </a:cubicBezTo>
                  <a:cubicBezTo>
                    <a:pt x="817" y="1533"/>
                    <a:pt x="838" y="1406"/>
                    <a:pt x="855" y="1275"/>
                  </a:cubicBezTo>
                  <a:cubicBezTo>
                    <a:pt x="876" y="1144"/>
                    <a:pt x="889" y="1012"/>
                    <a:pt x="897" y="877"/>
                  </a:cubicBezTo>
                  <a:cubicBezTo>
                    <a:pt x="897" y="809"/>
                    <a:pt x="897" y="742"/>
                    <a:pt x="897" y="674"/>
                  </a:cubicBezTo>
                  <a:cubicBezTo>
                    <a:pt x="893" y="606"/>
                    <a:pt x="885" y="538"/>
                    <a:pt x="876" y="471"/>
                  </a:cubicBezTo>
                  <a:cubicBezTo>
                    <a:pt x="872" y="433"/>
                    <a:pt x="864" y="399"/>
                    <a:pt x="855" y="365"/>
                  </a:cubicBezTo>
                  <a:lnTo>
                    <a:pt x="826" y="259"/>
                  </a:lnTo>
                  <a:cubicBezTo>
                    <a:pt x="817" y="221"/>
                    <a:pt x="800" y="191"/>
                    <a:pt x="783" y="157"/>
                  </a:cubicBezTo>
                  <a:lnTo>
                    <a:pt x="737" y="56"/>
                  </a:lnTo>
                  <a:cubicBezTo>
                    <a:pt x="728" y="43"/>
                    <a:pt x="720" y="35"/>
                    <a:pt x="711" y="26"/>
                  </a:cubicBezTo>
                  <a:cubicBezTo>
                    <a:pt x="692" y="9"/>
                    <a:pt x="669" y="0"/>
                    <a:pt x="6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1"/>
            <p:cNvSpPr/>
            <p:nvPr/>
          </p:nvSpPr>
          <p:spPr>
            <a:xfrm>
              <a:off x="4638823" y="7149182"/>
              <a:ext cx="64983" cy="71094"/>
            </a:xfrm>
            <a:custGeom>
              <a:rect b="b" l="l" r="r" t="t"/>
              <a:pathLst>
                <a:path extrusionOk="0" h="1687" w="1542">
                  <a:moveTo>
                    <a:pt x="107" y="0"/>
                  </a:moveTo>
                  <a:cubicBezTo>
                    <a:pt x="103" y="0"/>
                    <a:pt x="98" y="1"/>
                    <a:pt x="94" y="2"/>
                  </a:cubicBezTo>
                  <a:cubicBezTo>
                    <a:pt x="39" y="6"/>
                    <a:pt x="1" y="53"/>
                    <a:pt x="1" y="108"/>
                  </a:cubicBezTo>
                  <a:cubicBezTo>
                    <a:pt x="13" y="243"/>
                    <a:pt x="26" y="379"/>
                    <a:pt x="43" y="518"/>
                  </a:cubicBezTo>
                  <a:cubicBezTo>
                    <a:pt x="68" y="650"/>
                    <a:pt x="94" y="785"/>
                    <a:pt x="128" y="912"/>
                  </a:cubicBezTo>
                  <a:cubicBezTo>
                    <a:pt x="157" y="1039"/>
                    <a:pt x="195" y="1166"/>
                    <a:pt x="229" y="1297"/>
                  </a:cubicBezTo>
                  <a:cubicBezTo>
                    <a:pt x="259" y="1428"/>
                    <a:pt x="284" y="1560"/>
                    <a:pt x="322" y="1687"/>
                  </a:cubicBezTo>
                  <a:cubicBezTo>
                    <a:pt x="326" y="1555"/>
                    <a:pt x="318" y="1420"/>
                    <a:pt x="318" y="1289"/>
                  </a:cubicBezTo>
                  <a:cubicBezTo>
                    <a:pt x="305" y="1153"/>
                    <a:pt x="288" y="1018"/>
                    <a:pt x="276" y="887"/>
                  </a:cubicBezTo>
                  <a:cubicBezTo>
                    <a:pt x="259" y="755"/>
                    <a:pt x="246" y="624"/>
                    <a:pt x="229" y="493"/>
                  </a:cubicBezTo>
                  <a:cubicBezTo>
                    <a:pt x="227" y="424"/>
                    <a:pt x="225" y="354"/>
                    <a:pt x="221" y="284"/>
                  </a:cubicBezTo>
                  <a:lnTo>
                    <a:pt x="221" y="284"/>
                  </a:lnTo>
                  <a:cubicBezTo>
                    <a:pt x="241" y="295"/>
                    <a:pt x="260" y="307"/>
                    <a:pt x="280" y="320"/>
                  </a:cubicBezTo>
                  <a:lnTo>
                    <a:pt x="381" y="391"/>
                  </a:lnTo>
                  <a:cubicBezTo>
                    <a:pt x="415" y="413"/>
                    <a:pt x="449" y="438"/>
                    <a:pt x="483" y="468"/>
                  </a:cubicBezTo>
                  <a:cubicBezTo>
                    <a:pt x="542" y="523"/>
                    <a:pt x="610" y="578"/>
                    <a:pt x="669" y="637"/>
                  </a:cubicBezTo>
                  <a:lnTo>
                    <a:pt x="851" y="823"/>
                  </a:lnTo>
                  <a:cubicBezTo>
                    <a:pt x="970" y="950"/>
                    <a:pt x="1080" y="1081"/>
                    <a:pt x="1198" y="1213"/>
                  </a:cubicBezTo>
                  <a:cubicBezTo>
                    <a:pt x="1313" y="1344"/>
                    <a:pt x="1423" y="1483"/>
                    <a:pt x="1541" y="1619"/>
                  </a:cubicBezTo>
                  <a:cubicBezTo>
                    <a:pt x="1503" y="1538"/>
                    <a:pt x="1465" y="1454"/>
                    <a:pt x="1423" y="1378"/>
                  </a:cubicBezTo>
                  <a:cubicBezTo>
                    <a:pt x="1380" y="1306"/>
                    <a:pt x="1338" y="1221"/>
                    <a:pt x="1291" y="1145"/>
                  </a:cubicBezTo>
                  <a:cubicBezTo>
                    <a:pt x="1198" y="992"/>
                    <a:pt x="1097" y="844"/>
                    <a:pt x="991" y="700"/>
                  </a:cubicBezTo>
                  <a:lnTo>
                    <a:pt x="813" y="497"/>
                  </a:lnTo>
                  <a:cubicBezTo>
                    <a:pt x="754" y="430"/>
                    <a:pt x="682" y="370"/>
                    <a:pt x="619" y="307"/>
                  </a:cubicBezTo>
                  <a:cubicBezTo>
                    <a:pt x="585" y="277"/>
                    <a:pt x="547" y="248"/>
                    <a:pt x="508" y="222"/>
                  </a:cubicBezTo>
                  <a:lnTo>
                    <a:pt x="394" y="138"/>
                  </a:lnTo>
                  <a:cubicBezTo>
                    <a:pt x="356" y="112"/>
                    <a:pt x="314" y="91"/>
                    <a:pt x="271" y="74"/>
                  </a:cubicBezTo>
                  <a:lnTo>
                    <a:pt x="144" y="11"/>
                  </a:lnTo>
                  <a:cubicBezTo>
                    <a:pt x="132" y="4"/>
                    <a:pt x="120" y="0"/>
                    <a:pt x="1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1"/>
            <p:cNvSpPr/>
            <p:nvPr/>
          </p:nvSpPr>
          <p:spPr>
            <a:xfrm>
              <a:off x="4482394" y="7179313"/>
              <a:ext cx="83526" cy="107673"/>
            </a:xfrm>
            <a:custGeom>
              <a:rect b="b" l="l" r="r" t="t"/>
              <a:pathLst>
                <a:path extrusionOk="0" h="2555" w="1982">
                  <a:moveTo>
                    <a:pt x="113" y="1"/>
                  </a:moveTo>
                  <a:cubicBezTo>
                    <a:pt x="107" y="1"/>
                    <a:pt x="101" y="1"/>
                    <a:pt x="94" y="2"/>
                  </a:cubicBezTo>
                  <a:cubicBezTo>
                    <a:pt x="39" y="11"/>
                    <a:pt x="1" y="62"/>
                    <a:pt x="13" y="117"/>
                  </a:cubicBezTo>
                  <a:lnTo>
                    <a:pt x="13" y="125"/>
                  </a:lnTo>
                  <a:cubicBezTo>
                    <a:pt x="30" y="239"/>
                    <a:pt x="47" y="358"/>
                    <a:pt x="77" y="468"/>
                  </a:cubicBezTo>
                  <a:cubicBezTo>
                    <a:pt x="106" y="582"/>
                    <a:pt x="132" y="692"/>
                    <a:pt x="170" y="802"/>
                  </a:cubicBezTo>
                  <a:cubicBezTo>
                    <a:pt x="208" y="912"/>
                    <a:pt x="242" y="1027"/>
                    <a:pt x="284" y="1132"/>
                  </a:cubicBezTo>
                  <a:lnTo>
                    <a:pt x="424" y="1450"/>
                  </a:lnTo>
                  <a:lnTo>
                    <a:pt x="585" y="1755"/>
                  </a:lnTo>
                  <a:cubicBezTo>
                    <a:pt x="644" y="1852"/>
                    <a:pt x="707" y="1949"/>
                    <a:pt x="771" y="2047"/>
                  </a:cubicBezTo>
                  <a:cubicBezTo>
                    <a:pt x="801" y="2093"/>
                    <a:pt x="843" y="2136"/>
                    <a:pt x="877" y="2182"/>
                  </a:cubicBezTo>
                  <a:lnTo>
                    <a:pt x="987" y="2318"/>
                  </a:lnTo>
                  <a:cubicBezTo>
                    <a:pt x="1063" y="2398"/>
                    <a:pt x="1148" y="2474"/>
                    <a:pt x="1232" y="2555"/>
                  </a:cubicBezTo>
                  <a:lnTo>
                    <a:pt x="1135" y="2415"/>
                  </a:lnTo>
                  <a:cubicBezTo>
                    <a:pt x="1101" y="2373"/>
                    <a:pt x="1063" y="2326"/>
                    <a:pt x="1033" y="2279"/>
                  </a:cubicBezTo>
                  <a:cubicBezTo>
                    <a:pt x="974" y="2182"/>
                    <a:pt x="915" y="2089"/>
                    <a:pt x="864" y="1987"/>
                  </a:cubicBezTo>
                  <a:cubicBezTo>
                    <a:pt x="813" y="1890"/>
                    <a:pt x="762" y="1789"/>
                    <a:pt x="712" y="1687"/>
                  </a:cubicBezTo>
                  <a:lnTo>
                    <a:pt x="580" y="1382"/>
                  </a:lnTo>
                  <a:lnTo>
                    <a:pt x="466" y="1065"/>
                  </a:lnTo>
                  <a:cubicBezTo>
                    <a:pt x="428" y="959"/>
                    <a:pt x="394" y="853"/>
                    <a:pt x="365" y="747"/>
                  </a:cubicBezTo>
                  <a:cubicBezTo>
                    <a:pt x="339" y="641"/>
                    <a:pt x="305" y="531"/>
                    <a:pt x="284" y="426"/>
                  </a:cubicBezTo>
                  <a:cubicBezTo>
                    <a:pt x="276" y="385"/>
                    <a:pt x="269" y="344"/>
                    <a:pt x="262" y="303"/>
                  </a:cubicBezTo>
                  <a:lnTo>
                    <a:pt x="262" y="303"/>
                  </a:lnTo>
                  <a:lnTo>
                    <a:pt x="339" y="341"/>
                  </a:lnTo>
                  <a:lnTo>
                    <a:pt x="580" y="519"/>
                  </a:lnTo>
                  <a:lnTo>
                    <a:pt x="809" y="722"/>
                  </a:lnTo>
                  <a:lnTo>
                    <a:pt x="1029" y="938"/>
                  </a:lnTo>
                  <a:cubicBezTo>
                    <a:pt x="1173" y="1090"/>
                    <a:pt x="1321" y="1238"/>
                    <a:pt x="1474" y="1386"/>
                  </a:cubicBezTo>
                  <a:lnTo>
                    <a:pt x="1719" y="1590"/>
                  </a:lnTo>
                  <a:cubicBezTo>
                    <a:pt x="1804" y="1649"/>
                    <a:pt x="1897" y="1708"/>
                    <a:pt x="1981" y="1763"/>
                  </a:cubicBezTo>
                  <a:cubicBezTo>
                    <a:pt x="1905" y="1687"/>
                    <a:pt x="1833" y="1619"/>
                    <a:pt x="1757" y="1547"/>
                  </a:cubicBezTo>
                  <a:lnTo>
                    <a:pt x="1550" y="1314"/>
                  </a:lnTo>
                  <a:lnTo>
                    <a:pt x="1160" y="828"/>
                  </a:lnTo>
                  <a:lnTo>
                    <a:pt x="949" y="591"/>
                  </a:lnTo>
                  <a:lnTo>
                    <a:pt x="716" y="366"/>
                  </a:lnTo>
                  <a:cubicBezTo>
                    <a:pt x="631" y="299"/>
                    <a:pt x="542" y="231"/>
                    <a:pt x="454" y="167"/>
                  </a:cubicBezTo>
                  <a:lnTo>
                    <a:pt x="161" y="11"/>
                  </a:lnTo>
                  <a:cubicBezTo>
                    <a:pt x="146" y="5"/>
                    <a:pt x="130" y="1"/>
                    <a:pt x="11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1"/>
            <p:cNvSpPr/>
            <p:nvPr/>
          </p:nvSpPr>
          <p:spPr>
            <a:xfrm>
              <a:off x="4407846" y="7361154"/>
              <a:ext cx="97601" cy="57650"/>
            </a:xfrm>
            <a:custGeom>
              <a:rect b="b" l="l" r="r" t="t"/>
              <a:pathLst>
                <a:path extrusionOk="0" h="1368" w="2316">
                  <a:moveTo>
                    <a:pt x="1884" y="0"/>
                  </a:moveTo>
                  <a:lnTo>
                    <a:pt x="1884" y="0"/>
                  </a:lnTo>
                  <a:cubicBezTo>
                    <a:pt x="1575" y="161"/>
                    <a:pt x="1236" y="242"/>
                    <a:pt x="906" y="377"/>
                  </a:cubicBezTo>
                  <a:cubicBezTo>
                    <a:pt x="737" y="436"/>
                    <a:pt x="576" y="517"/>
                    <a:pt x="424" y="614"/>
                  </a:cubicBezTo>
                  <a:cubicBezTo>
                    <a:pt x="381" y="639"/>
                    <a:pt x="343" y="669"/>
                    <a:pt x="309" y="699"/>
                  </a:cubicBezTo>
                  <a:cubicBezTo>
                    <a:pt x="271" y="724"/>
                    <a:pt x="237" y="762"/>
                    <a:pt x="204" y="792"/>
                  </a:cubicBezTo>
                  <a:cubicBezTo>
                    <a:pt x="136" y="864"/>
                    <a:pt x="77" y="944"/>
                    <a:pt x="30" y="1029"/>
                  </a:cubicBezTo>
                  <a:cubicBezTo>
                    <a:pt x="0" y="1080"/>
                    <a:pt x="17" y="1139"/>
                    <a:pt x="68" y="1168"/>
                  </a:cubicBezTo>
                  <a:cubicBezTo>
                    <a:pt x="110" y="1194"/>
                    <a:pt x="153" y="1224"/>
                    <a:pt x="199" y="1240"/>
                  </a:cubicBezTo>
                  <a:cubicBezTo>
                    <a:pt x="250" y="1262"/>
                    <a:pt x="297" y="1283"/>
                    <a:pt x="343" y="1300"/>
                  </a:cubicBezTo>
                  <a:cubicBezTo>
                    <a:pt x="441" y="1325"/>
                    <a:pt x="538" y="1346"/>
                    <a:pt x="635" y="1359"/>
                  </a:cubicBezTo>
                  <a:cubicBezTo>
                    <a:pt x="704" y="1365"/>
                    <a:pt x="773" y="1368"/>
                    <a:pt x="842" y="1368"/>
                  </a:cubicBezTo>
                  <a:cubicBezTo>
                    <a:pt x="967" y="1368"/>
                    <a:pt x="1092" y="1358"/>
                    <a:pt x="1215" y="1342"/>
                  </a:cubicBezTo>
                  <a:cubicBezTo>
                    <a:pt x="1592" y="1291"/>
                    <a:pt x="1947" y="1177"/>
                    <a:pt x="2316" y="1113"/>
                  </a:cubicBezTo>
                  <a:cubicBezTo>
                    <a:pt x="2254" y="1111"/>
                    <a:pt x="2191" y="1109"/>
                    <a:pt x="2128" y="1109"/>
                  </a:cubicBezTo>
                  <a:cubicBezTo>
                    <a:pt x="2003" y="1109"/>
                    <a:pt x="1877" y="1115"/>
                    <a:pt x="1753" y="1126"/>
                  </a:cubicBezTo>
                  <a:cubicBezTo>
                    <a:pt x="1566" y="1143"/>
                    <a:pt x="1380" y="1160"/>
                    <a:pt x="1198" y="1168"/>
                  </a:cubicBezTo>
                  <a:cubicBezTo>
                    <a:pt x="1132" y="1173"/>
                    <a:pt x="1065" y="1176"/>
                    <a:pt x="998" y="1176"/>
                  </a:cubicBezTo>
                  <a:cubicBezTo>
                    <a:pt x="887" y="1176"/>
                    <a:pt x="774" y="1169"/>
                    <a:pt x="661" y="1156"/>
                  </a:cubicBezTo>
                  <a:cubicBezTo>
                    <a:pt x="576" y="1143"/>
                    <a:pt x="491" y="1122"/>
                    <a:pt x="411" y="1097"/>
                  </a:cubicBezTo>
                  <a:cubicBezTo>
                    <a:pt x="369" y="1084"/>
                    <a:pt x="331" y="1063"/>
                    <a:pt x="292" y="1050"/>
                  </a:cubicBezTo>
                  <a:lnTo>
                    <a:pt x="274" y="1039"/>
                  </a:lnTo>
                  <a:lnTo>
                    <a:pt x="274" y="1039"/>
                  </a:lnTo>
                  <a:cubicBezTo>
                    <a:pt x="298" y="1004"/>
                    <a:pt x="323" y="971"/>
                    <a:pt x="352" y="940"/>
                  </a:cubicBezTo>
                  <a:cubicBezTo>
                    <a:pt x="381" y="910"/>
                    <a:pt x="411" y="881"/>
                    <a:pt x="441" y="855"/>
                  </a:cubicBezTo>
                  <a:cubicBezTo>
                    <a:pt x="474" y="834"/>
                    <a:pt x="500" y="804"/>
                    <a:pt x="534" y="779"/>
                  </a:cubicBezTo>
                  <a:cubicBezTo>
                    <a:pt x="673" y="686"/>
                    <a:pt x="822" y="597"/>
                    <a:pt x="974" y="525"/>
                  </a:cubicBezTo>
                  <a:cubicBezTo>
                    <a:pt x="1126" y="449"/>
                    <a:pt x="1287" y="373"/>
                    <a:pt x="1444" y="292"/>
                  </a:cubicBezTo>
                  <a:cubicBezTo>
                    <a:pt x="1520" y="250"/>
                    <a:pt x="1600" y="203"/>
                    <a:pt x="1672" y="157"/>
                  </a:cubicBezTo>
                  <a:cubicBezTo>
                    <a:pt x="1748" y="110"/>
                    <a:pt x="1820" y="60"/>
                    <a:pt x="188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1"/>
            <p:cNvSpPr/>
            <p:nvPr/>
          </p:nvSpPr>
          <p:spPr>
            <a:xfrm>
              <a:off x="4160265" y="7408690"/>
              <a:ext cx="158960" cy="53984"/>
            </a:xfrm>
            <a:custGeom>
              <a:rect b="b" l="l" r="r" t="t"/>
              <a:pathLst>
                <a:path extrusionOk="0" h="1281" w="3772">
                  <a:moveTo>
                    <a:pt x="2433" y="0"/>
                  </a:moveTo>
                  <a:cubicBezTo>
                    <a:pt x="1588" y="0"/>
                    <a:pt x="685" y="59"/>
                    <a:pt x="1" y="379"/>
                  </a:cubicBezTo>
                  <a:cubicBezTo>
                    <a:pt x="360" y="921"/>
                    <a:pt x="1330" y="921"/>
                    <a:pt x="1867" y="993"/>
                  </a:cubicBezTo>
                  <a:cubicBezTo>
                    <a:pt x="2515" y="1065"/>
                    <a:pt x="3124" y="1243"/>
                    <a:pt x="3772" y="1281"/>
                  </a:cubicBezTo>
                  <a:lnTo>
                    <a:pt x="3772" y="19"/>
                  </a:lnTo>
                  <a:cubicBezTo>
                    <a:pt x="3379" y="19"/>
                    <a:pt x="2916" y="0"/>
                    <a:pt x="24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1"/>
            <p:cNvSpPr/>
            <p:nvPr/>
          </p:nvSpPr>
          <p:spPr>
            <a:xfrm>
              <a:off x="4155081" y="7406077"/>
              <a:ext cx="148804" cy="54110"/>
            </a:xfrm>
            <a:custGeom>
              <a:rect b="b" l="l" r="r" t="t"/>
              <a:pathLst>
                <a:path extrusionOk="0" h="1284" w="3531">
                  <a:moveTo>
                    <a:pt x="1800" y="1"/>
                  </a:moveTo>
                  <a:cubicBezTo>
                    <a:pt x="1656" y="9"/>
                    <a:pt x="1512" y="14"/>
                    <a:pt x="1364" y="31"/>
                  </a:cubicBezTo>
                  <a:cubicBezTo>
                    <a:pt x="1220" y="47"/>
                    <a:pt x="1076" y="69"/>
                    <a:pt x="928" y="90"/>
                  </a:cubicBezTo>
                  <a:cubicBezTo>
                    <a:pt x="856" y="98"/>
                    <a:pt x="784" y="124"/>
                    <a:pt x="712" y="136"/>
                  </a:cubicBezTo>
                  <a:lnTo>
                    <a:pt x="500" y="191"/>
                  </a:lnTo>
                  <a:cubicBezTo>
                    <a:pt x="428" y="213"/>
                    <a:pt x="357" y="242"/>
                    <a:pt x="289" y="268"/>
                  </a:cubicBezTo>
                  <a:lnTo>
                    <a:pt x="77" y="348"/>
                  </a:lnTo>
                  <a:lnTo>
                    <a:pt x="73" y="348"/>
                  </a:lnTo>
                  <a:cubicBezTo>
                    <a:pt x="64" y="352"/>
                    <a:pt x="56" y="356"/>
                    <a:pt x="48" y="365"/>
                  </a:cubicBezTo>
                  <a:cubicBezTo>
                    <a:pt x="5" y="399"/>
                    <a:pt x="1" y="462"/>
                    <a:pt x="35" y="500"/>
                  </a:cubicBezTo>
                  <a:cubicBezTo>
                    <a:pt x="64" y="534"/>
                    <a:pt x="94" y="568"/>
                    <a:pt x="124" y="598"/>
                  </a:cubicBezTo>
                  <a:lnTo>
                    <a:pt x="217" y="670"/>
                  </a:lnTo>
                  <a:cubicBezTo>
                    <a:pt x="280" y="708"/>
                    <a:pt x="344" y="742"/>
                    <a:pt x="412" y="775"/>
                  </a:cubicBezTo>
                  <a:cubicBezTo>
                    <a:pt x="543" y="830"/>
                    <a:pt x="674" y="881"/>
                    <a:pt x="809" y="919"/>
                  </a:cubicBezTo>
                  <a:cubicBezTo>
                    <a:pt x="1076" y="1000"/>
                    <a:pt x="1351" y="1063"/>
                    <a:pt x="1626" y="1106"/>
                  </a:cubicBezTo>
                  <a:cubicBezTo>
                    <a:pt x="1897" y="1152"/>
                    <a:pt x="2168" y="1199"/>
                    <a:pt x="2447" y="1224"/>
                  </a:cubicBezTo>
                  <a:cubicBezTo>
                    <a:pt x="2722" y="1249"/>
                    <a:pt x="2993" y="1275"/>
                    <a:pt x="3273" y="1283"/>
                  </a:cubicBezTo>
                  <a:cubicBezTo>
                    <a:pt x="3002" y="1228"/>
                    <a:pt x="2731" y="1178"/>
                    <a:pt x="2460" y="1123"/>
                  </a:cubicBezTo>
                  <a:cubicBezTo>
                    <a:pt x="2193" y="1072"/>
                    <a:pt x="1923" y="1017"/>
                    <a:pt x="1656" y="949"/>
                  </a:cubicBezTo>
                  <a:cubicBezTo>
                    <a:pt x="1393" y="881"/>
                    <a:pt x="1127" y="818"/>
                    <a:pt x="873" y="729"/>
                  </a:cubicBezTo>
                  <a:cubicBezTo>
                    <a:pt x="746" y="691"/>
                    <a:pt x="623" y="640"/>
                    <a:pt x="500" y="585"/>
                  </a:cubicBezTo>
                  <a:cubicBezTo>
                    <a:pt x="445" y="560"/>
                    <a:pt x="390" y="526"/>
                    <a:pt x="335" y="492"/>
                  </a:cubicBezTo>
                  <a:lnTo>
                    <a:pt x="323" y="483"/>
                  </a:lnTo>
                  <a:lnTo>
                    <a:pt x="323" y="483"/>
                  </a:lnTo>
                  <a:lnTo>
                    <a:pt x="365" y="466"/>
                  </a:lnTo>
                  <a:cubicBezTo>
                    <a:pt x="428" y="445"/>
                    <a:pt x="492" y="416"/>
                    <a:pt x="560" y="395"/>
                  </a:cubicBezTo>
                  <a:lnTo>
                    <a:pt x="763" y="340"/>
                  </a:lnTo>
                  <a:cubicBezTo>
                    <a:pt x="831" y="323"/>
                    <a:pt x="898" y="301"/>
                    <a:pt x="966" y="289"/>
                  </a:cubicBezTo>
                  <a:cubicBezTo>
                    <a:pt x="1106" y="268"/>
                    <a:pt x="1245" y="238"/>
                    <a:pt x="1385" y="217"/>
                  </a:cubicBezTo>
                  <a:lnTo>
                    <a:pt x="1808" y="166"/>
                  </a:lnTo>
                  <a:lnTo>
                    <a:pt x="2236" y="136"/>
                  </a:lnTo>
                  <a:lnTo>
                    <a:pt x="2667" y="119"/>
                  </a:lnTo>
                  <a:cubicBezTo>
                    <a:pt x="2955" y="102"/>
                    <a:pt x="3243" y="98"/>
                    <a:pt x="3531" y="77"/>
                  </a:cubicBezTo>
                  <a:cubicBezTo>
                    <a:pt x="3243" y="47"/>
                    <a:pt x="2955" y="31"/>
                    <a:pt x="2672" y="14"/>
                  </a:cubicBezTo>
                  <a:lnTo>
                    <a:pt x="223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1"/>
            <p:cNvSpPr/>
            <p:nvPr/>
          </p:nvSpPr>
          <p:spPr>
            <a:xfrm>
              <a:off x="4220021" y="7239449"/>
              <a:ext cx="187490" cy="95873"/>
            </a:xfrm>
            <a:custGeom>
              <a:rect b="b" l="l" r="r" t="t"/>
              <a:pathLst>
                <a:path extrusionOk="0" h="2275" w="4449">
                  <a:moveTo>
                    <a:pt x="707" y="1"/>
                  </a:moveTo>
                  <a:cubicBezTo>
                    <a:pt x="99" y="1"/>
                    <a:pt x="0" y="167"/>
                    <a:pt x="513" y="607"/>
                  </a:cubicBezTo>
                  <a:cubicBezTo>
                    <a:pt x="1300" y="1293"/>
                    <a:pt x="2781" y="1995"/>
                    <a:pt x="3717" y="2275"/>
                  </a:cubicBezTo>
                  <a:lnTo>
                    <a:pt x="4449" y="831"/>
                  </a:lnTo>
                  <a:cubicBezTo>
                    <a:pt x="3247" y="620"/>
                    <a:pt x="1994" y="65"/>
                    <a:pt x="801" y="2"/>
                  </a:cubicBezTo>
                  <a:cubicBezTo>
                    <a:pt x="768" y="1"/>
                    <a:pt x="737" y="1"/>
                    <a:pt x="7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1"/>
            <p:cNvSpPr/>
            <p:nvPr/>
          </p:nvSpPr>
          <p:spPr>
            <a:xfrm>
              <a:off x="4223224" y="7234856"/>
              <a:ext cx="156305" cy="82978"/>
            </a:xfrm>
            <a:custGeom>
              <a:rect b="b" l="l" r="r" t="t"/>
              <a:pathLst>
                <a:path extrusionOk="0" h="1969" w="3709">
                  <a:moveTo>
                    <a:pt x="725" y="1"/>
                  </a:moveTo>
                  <a:cubicBezTo>
                    <a:pt x="615" y="1"/>
                    <a:pt x="504" y="1"/>
                    <a:pt x="394" y="9"/>
                  </a:cubicBezTo>
                  <a:cubicBezTo>
                    <a:pt x="335" y="18"/>
                    <a:pt x="280" y="30"/>
                    <a:pt x="221" y="43"/>
                  </a:cubicBezTo>
                  <a:cubicBezTo>
                    <a:pt x="145" y="64"/>
                    <a:pt x="77" y="111"/>
                    <a:pt x="30" y="178"/>
                  </a:cubicBezTo>
                  <a:cubicBezTo>
                    <a:pt x="18" y="204"/>
                    <a:pt x="9" y="229"/>
                    <a:pt x="5" y="255"/>
                  </a:cubicBezTo>
                  <a:cubicBezTo>
                    <a:pt x="1" y="276"/>
                    <a:pt x="1" y="301"/>
                    <a:pt x="5" y="322"/>
                  </a:cubicBezTo>
                  <a:cubicBezTo>
                    <a:pt x="9" y="360"/>
                    <a:pt x="22" y="394"/>
                    <a:pt x="39" y="428"/>
                  </a:cubicBezTo>
                  <a:cubicBezTo>
                    <a:pt x="69" y="483"/>
                    <a:pt x="107" y="530"/>
                    <a:pt x="145" y="576"/>
                  </a:cubicBezTo>
                  <a:cubicBezTo>
                    <a:pt x="297" y="750"/>
                    <a:pt x="466" y="856"/>
                    <a:pt x="631" y="983"/>
                  </a:cubicBezTo>
                  <a:cubicBezTo>
                    <a:pt x="784" y="1101"/>
                    <a:pt x="945" y="1207"/>
                    <a:pt x="1118" y="1300"/>
                  </a:cubicBezTo>
                  <a:lnTo>
                    <a:pt x="1347" y="1436"/>
                  </a:lnTo>
                  <a:lnTo>
                    <a:pt x="1571" y="1546"/>
                  </a:lnTo>
                  <a:cubicBezTo>
                    <a:pt x="1715" y="1618"/>
                    <a:pt x="1846" y="1681"/>
                    <a:pt x="1965" y="1736"/>
                  </a:cubicBezTo>
                  <a:lnTo>
                    <a:pt x="2274" y="1863"/>
                  </a:lnTo>
                  <a:lnTo>
                    <a:pt x="2545" y="1969"/>
                  </a:lnTo>
                  <a:lnTo>
                    <a:pt x="2295" y="1825"/>
                  </a:lnTo>
                  <a:lnTo>
                    <a:pt x="2003" y="1664"/>
                  </a:lnTo>
                  <a:lnTo>
                    <a:pt x="1630" y="1440"/>
                  </a:lnTo>
                  <a:cubicBezTo>
                    <a:pt x="1563" y="1402"/>
                    <a:pt x="1491" y="1359"/>
                    <a:pt x="1419" y="1313"/>
                  </a:cubicBezTo>
                  <a:lnTo>
                    <a:pt x="1203" y="1169"/>
                  </a:lnTo>
                  <a:cubicBezTo>
                    <a:pt x="1046" y="1063"/>
                    <a:pt x="894" y="953"/>
                    <a:pt x="746" y="834"/>
                  </a:cubicBezTo>
                  <a:lnTo>
                    <a:pt x="517" y="648"/>
                  </a:lnTo>
                  <a:cubicBezTo>
                    <a:pt x="441" y="585"/>
                    <a:pt x="369" y="517"/>
                    <a:pt x="306" y="441"/>
                  </a:cubicBezTo>
                  <a:cubicBezTo>
                    <a:pt x="276" y="411"/>
                    <a:pt x="251" y="373"/>
                    <a:pt x="229" y="335"/>
                  </a:cubicBezTo>
                  <a:cubicBezTo>
                    <a:pt x="221" y="322"/>
                    <a:pt x="212" y="301"/>
                    <a:pt x="212" y="284"/>
                  </a:cubicBezTo>
                  <a:cubicBezTo>
                    <a:pt x="234" y="267"/>
                    <a:pt x="259" y="255"/>
                    <a:pt x="284" y="250"/>
                  </a:cubicBezTo>
                  <a:cubicBezTo>
                    <a:pt x="327" y="238"/>
                    <a:pt x="373" y="229"/>
                    <a:pt x="420" y="225"/>
                  </a:cubicBezTo>
                  <a:cubicBezTo>
                    <a:pt x="521" y="217"/>
                    <a:pt x="623" y="212"/>
                    <a:pt x="720" y="212"/>
                  </a:cubicBezTo>
                  <a:lnTo>
                    <a:pt x="1029" y="242"/>
                  </a:lnTo>
                  <a:cubicBezTo>
                    <a:pt x="1232" y="267"/>
                    <a:pt x="1427" y="293"/>
                    <a:pt x="1622" y="331"/>
                  </a:cubicBezTo>
                  <a:cubicBezTo>
                    <a:pt x="2007" y="407"/>
                    <a:pt x="2367" y="492"/>
                    <a:pt x="2672" y="568"/>
                  </a:cubicBezTo>
                  <a:cubicBezTo>
                    <a:pt x="3289" y="720"/>
                    <a:pt x="3708" y="792"/>
                    <a:pt x="3708" y="792"/>
                  </a:cubicBezTo>
                  <a:lnTo>
                    <a:pt x="3433" y="699"/>
                  </a:lnTo>
                  <a:cubicBezTo>
                    <a:pt x="3256" y="644"/>
                    <a:pt x="3010" y="547"/>
                    <a:pt x="2705" y="454"/>
                  </a:cubicBezTo>
                  <a:cubicBezTo>
                    <a:pt x="2405" y="360"/>
                    <a:pt x="2049" y="233"/>
                    <a:pt x="1660" y="149"/>
                  </a:cubicBezTo>
                  <a:cubicBezTo>
                    <a:pt x="1457" y="98"/>
                    <a:pt x="1254" y="60"/>
                    <a:pt x="1046" y="35"/>
                  </a:cubicBezTo>
                  <a:lnTo>
                    <a:pt x="72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1"/>
            <p:cNvSpPr/>
            <p:nvPr/>
          </p:nvSpPr>
          <p:spPr>
            <a:xfrm>
              <a:off x="4379316" y="7105902"/>
              <a:ext cx="74212" cy="95452"/>
            </a:xfrm>
            <a:custGeom>
              <a:rect b="b" l="l" r="r" t="t"/>
              <a:pathLst>
                <a:path extrusionOk="0" h="2265" w="1761">
                  <a:moveTo>
                    <a:pt x="0" y="1"/>
                  </a:moveTo>
                  <a:lnTo>
                    <a:pt x="0" y="1"/>
                  </a:lnTo>
                  <a:cubicBezTo>
                    <a:pt x="110" y="792"/>
                    <a:pt x="792" y="1545"/>
                    <a:pt x="864" y="2265"/>
                  </a:cubicBezTo>
                  <a:lnTo>
                    <a:pt x="1761" y="1258"/>
                  </a:lnTo>
                  <a:cubicBezTo>
                    <a:pt x="1367" y="796"/>
                    <a:pt x="614" y="288"/>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1"/>
            <p:cNvSpPr/>
            <p:nvPr/>
          </p:nvSpPr>
          <p:spPr>
            <a:xfrm>
              <a:off x="4374470" y="7101604"/>
              <a:ext cx="59631" cy="73032"/>
            </a:xfrm>
            <a:custGeom>
              <a:rect b="b" l="l" r="r" t="t"/>
              <a:pathLst>
                <a:path extrusionOk="0" h="1733" w="1415">
                  <a:moveTo>
                    <a:pt x="113" y="0"/>
                  </a:moveTo>
                  <a:cubicBezTo>
                    <a:pt x="54" y="0"/>
                    <a:pt x="0" y="53"/>
                    <a:pt x="14" y="120"/>
                  </a:cubicBezTo>
                  <a:cubicBezTo>
                    <a:pt x="26" y="196"/>
                    <a:pt x="35" y="276"/>
                    <a:pt x="56" y="348"/>
                  </a:cubicBezTo>
                  <a:cubicBezTo>
                    <a:pt x="81" y="424"/>
                    <a:pt x="103" y="496"/>
                    <a:pt x="128" y="568"/>
                  </a:cubicBezTo>
                  <a:cubicBezTo>
                    <a:pt x="183" y="708"/>
                    <a:pt x="246" y="848"/>
                    <a:pt x="318" y="979"/>
                  </a:cubicBezTo>
                  <a:cubicBezTo>
                    <a:pt x="395" y="1110"/>
                    <a:pt x="462" y="1241"/>
                    <a:pt x="547" y="1360"/>
                  </a:cubicBezTo>
                  <a:cubicBezTo>
                    <a:pt x="632" y="1478"/>
                    <a:pt x="704" y="1605"/>
                    <a:pt x="788" y="1732"/>
                  </a:cubicBezTo>
                  <a:cubicBezTo>
                    <a:pt x="704" y="1449"/>
                    <a:pt x="598" y="1173"/>
                    <a:pt x="475" y="903"/>
                  </a:cubicBezTo>
                  <a:lnTo>
                    <a:pt x="395" y="704"/>
                  </a:lnTo>
                  <a:lnTo>
                    <a:pt x="323" y="500"/>
                  </a:lnTo>
                  <a:cubicBezTo>
                    <a:pt x="303" y="437"/>
                    <a:pt x="279" y="373"/>
                    <a:pt x="266" y="310"/>
                  </a:cubicBezTo>
                  <a:lnTo>
                    <a:pt x="266" y="310"/>
                  </a:lnTo>
                  <a:cubicBezTo>
                    <a:pt x="313" y="335"/>
                    <a:pt x="360" y="359"/>
                    <a:pt x="407" y="382"/>
                  </a:cubicBezTo>
                  <a:lnTo>
                    <a:pt x="577" y="467"/>
                  </a:lnTo>
                  <a:cubicBezTo>
                    <a:pt x="632" y="496"/>
                    <a:pt x="691" y="517"/>
                    <a:pt x="746" y="547"/>
                  </a:cubicBezTo>
                  <a:cubicBezTo>
                    <a:pt x="962" y="682"/>
                    <a:pt x="1182" y="809"/>
                    <a:pt x="1415" y="924"/>
                  </a:cubicBezTo>
                  <a:cubicBezTo>
                    <a:pt x="1233" y="746"/>
                    <a:pt x="1038" y="577"/>
                    <a:pt x="835" y="412"/>
                  </a:cubicBezTo>
                  <a:cubicBezTo>
                    <a:pt x="725" y="340"/>
                    <a:pt x="615" y="276"/>
                    <a:pt x="500" y="208"/>
                  </a:cubicBezTo>
                  <a:cubicBezTo>
                    <a:pt x="390" y="141"/>
                    <a:pt x="276" y="77"/>
                    <a:pt x="162" y="14"/>
                  </a:cubicBezTo>
                  <a:cubicBezTo>
                    <a:pt x="146" y="4"/>
                    <a:pt x="129" y="0"/>
                    <a:pt x="1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1"/>
            <p:cNvSpPr/>
            <p:nvPr/>
          </p:nvSpPr>
          <p:spPr>
            <a:xfrm>
              <a:off x="4454033" y="7024948"/>
              <a:ext cx="83189" cy="125752"/>
            </a:xfrm>
            <a:custGeom>
              <a:rect b="b" l="l" r="r" t="t"/>
              <a:pathLst>
                <a:path extrusionOk="0" h="2984" w="1974">
                  <a:moveTo>
                    <a:pt x="1" y="0"/>
                  </a:moveTo>
                  <a:lnTo>
                    <a:pt x="1" y="0"/>
                  </a:lnTo>
                  <a:cubicBezTo>
                    <a:pt x="140" y="1007"/>
                    <a:pt x="356" y="2006"/>
                    <a:pt x="644" y="2984"/>
                  </a:cubicBezTo>
                  <a:lnTo>
                    <a:pt x="1973" y="2264"/>
                  </a:lnTo>
                  <a:cubicBezTo>
                    <a:pt x="1799" y="1905"/>
                    <a:pt x="864" y="59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1"/>
            <p:cNvSpPr/>
            <p:nvPr/>
          </p:nvSpPr>
          <p:spPr>
            <a:xfrm>
              <a:off x="4450830" y="7021830"/>
              <a:ext cx="76193" cy="106409"/>
            </a:xfrm>
            <a:custGeom>
              <a:rect b="b" l="l" r="r" t="t"/>
              <a:pathLst>
                <a:path extrusionOk="0" h="2525" w="1808">
                  <a:moveTo>
                    <a:pt x="78" y="1"/>
                  </a:moveTo>
                  <a:cubicBezTo>
                    <a:pt x="74" y="1"/>
                    <a:pt x="71" y="1"/>
                    <a:pt x="68" y="2"/>
                  </a:cubicBezTo>
                  <a:cubicBezTo>
                    <a:pt x="26" y="6"/>
                    <a:pt x="0" y="40"/>
                    <a:pt x="0" y="78"/>
                  </a:cubicBezTo>
                  <a:lnTo>
                    <a:pt x="0" y="87"/>
                  </a:lnTo>
                  <a:cubicBezTo>
                    <a:pt x="17" y="294"/>
                    <a:pt x="34" y="506"/>
                    <a:pt x="68" y="709"/>
                  </a:cubicBezTo>
                  <a:cubicBezTo>
                    <a:pt x="102" y="916"/>
                    <a:pt x="136" y="1124"/>
                    <a:pt x="187" y="1327"/>
                  </a:cubicBezTo>
                  <a:cubicBezTo>
                    <a:pt x="233" y="1534"/>
                    <a:pt x="293" y="1737"/>
                    <a:pt x="352" y="1936"/>
                  </a:cubicBezTo>
                  <a:cubicBezTo>
                    <a:pt x="386" y="2038"/>
                    <a:pt x="420" y="2135"/>
                    <a:pt x="458" y="2233"/>
                  </a:cubicBezTo>
                  <a:cubicBezTo>
                    <a:pt x="496" y="2330"/>
                    <a:pt x="530" y="2432"/>
                    <a:pt x="576" y="2525"/>
                  </a:cubicBezTo>
                  <a:cubicBezTo>
                    <a:pt x="568" y="2419"/>
                    <a:pt x="551" y="2317"/>
                    <a:pt x="542" y="2211"/>
                  </a:cubicBezTo>
                  <a:cubicBezTo>
                    <a:pt x="530" y="2106"/>
                    <a:pt x="513" y="2008"/>
                    <a:pt x="496" y="1902"/>
                  </a:cubicBezTo>
                  <a:cubicBezTo>
                    <a:pt x="462" y="1695"/>
                    <a:pt x="424" y="1492"/>
                    <a:pt x="390" y="1289"/>
                  </a:cubicBezTo>
                  <a:cubicBezTo>
                    <a:pt x="356" y="1081"/>
                    <a:pt x="314" y="878"/>
                    <a:pt x="271" y="675"/>
                  </a:cubicBezTo>
                  <a:cubicBezTo>
                    <a:pt x="247" y="531"/>
                    <a:pt x="219" y="387"/>
                    <a:pt x="188" y="244"/>
                  </a:cubicBezTo>
                  <a:lnTo>
                    <a:pt x="188" y="244"/>
                  </a:lnTo>
                  <a:lnTo>
                    <a:pt x="288" y="315"/>
                  </a:lnTo>
                  <a:cubicBezTo>
                    <a:pt x="377" y="379"/>
                    <a:pt x="453" y="446"/>
                    <a:pt x="534" y="514"/>
                  </a:cubicBezTo>
                  <a:cubicBezTo>
                    <a:pt x="618" y="582"/>
                    <a:pt x="690" y="658"/>
                    <a:pt x="771" y="726"/>
                  </a:cubicBezTo>
                  <a:cubicBezTo>
                    <a:pt x="847" y="794"/>
                    <a:pt x="919" y="874"/>
                    <a:pt x="995" y="946"/>
                  </a:cubicBezTo>
                  <a:cubicBezTo>
                    <a:pt x="1071" y="1022"/>
                    <a:pt x="1139" y="1103"/>
                    <a:pt x="1211" y="1179"/>
                  </a:cubicBezTo>
                  <a:cubicBezTo>
                    <a:pt x="1283" y="1259"/>
                    <a:pt x="1351" y="1340"/>
                    <a:pt x="1418" y="1420"/>
                  </a:cubicBezTo>
                  <a:cubicBezTo>
                    <a:pt x="1554" y="1585"/>
                    <a:pt x="1681" y="1754"/>
                    <a:pt x="1808" y="1924"/>
                  </a:cubicBezTo>
                  <a:cubicBezTo>
                    <a:pt x="1698" y="1746"/>
                    <a:pt x="1583" y="1564"/>
                    <a:pt x="1456" y="1390"/>
                  </a:cubicBezTo>
                  <a:cubicBezTo>
                    <a:pt x="1393" y="1306"/>
                    <a:pt x="1329" y="1221"/>
                    <a:pt x="1262" y="1136"/>
                  </a:cubicBezTo>
                  <a:cubicBezTo>
                    <a:pt x="1194" y="1056"/>
                    <a:pt x="1131" y="971"/>
                    <a:pt x="1059" y="891"/>
                  </a:cubicBezTo>
                  <a:cubicBezTo>
                    <a:pt x="987" y="810"/>
                    <a:pt x="919" y="730"/>
                    <a:pt x="843" y="654"/>
                  </a:cubicBezTo>
                  <a:cubicBezTo>
                    <a:pt x="767" y="578"/>
                    <a:pt x="695" y="493"/>
                    <a:pt x="614" y="425"/>
                  </a:cubicBezTo>
                  <a:cubicBezTo>
                    <a:pt x="534" y="358"/>
                    <a:pt x="458" y="281"/>
                    <a:pt x="373" y="214"/>
                  </a:cubicBezTo>
                  <a:lnTo>
                    <a:pt x="115" y="15"/>
                  </a:lnTo>
                  <a:cubicBezTo>
                    <a:pt x="104" y="8"/>
                    <a:pt x="91" y="1"/>
                    <a:pt x="7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1"/>
            <p:cNvSpPr/>
            <p:nvPr/>
          </p:nvSpPr>
          <p:spPr>
            <a:xfrm>
              <a:off x="4552518" y="6955204"/>
              <a:ext cx="65110" cy="155547"/>
            </a:xfrm>
            <a:custGeom>
              <a:rect b="b" l="l" r="r" t="t"/>
              <a:pathLst>
                <a:path extrusionOk="0" h="3691" w="1545">
                  <a:moveTo>
                    <a:pt x="25" y="0"/>
                  </a:moveTo>
                  <a:cubicBezTo>
                    <a:pt x="0" y="1579"/>
                    <a:pt x="93" y="2925"/>
                    <a:pt x="152" y="3691"/>
                  </a:cubicBezTo>
                  <a:lnTo>
                    <a:pt x="1545" y="3458"/>
                  </a:lnTo>
                  <a:cubicBezTo>
                    <a:pt x="1287" y="2387"/>
                    <a:pt x="821" y="792"/>
                    <a:pt x="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1"/>
            <p:cNvSpPr/>
            <p:nvPr/>
          </p:nvSpPr>
          <p:spPr>
            <a:xfrm>
              <a:off x="4549652" y="6952507"/>
              <a:ext cx="64435" cy="143115"/>
            </a:xfrm>
            <a:custGeom>
              <a:rect b="b" l="l" r="r" t="t"/>
              <a:pathLst>
                <a:path extrusionOk="0" h="3396" w="1529">
                  <a:moveTo>
                    <a:pt x="91" y="0"/>
                  </a:moveTo>
                  <a:cubicBezTo>
                    <a:pt x="60" y="0"/>
                    <a:pt x="34" y="28"/>
                    <a:pt x="34" y="56"/>
                  </a:cubicBezTo>
                  <a:lnTo>
                    <a:pt x="34" y="64"/>
                  </a:lnTo>
                  <a:lnTo>
                    <a:pt x="13" y="479"/>
                  </a:lnTo>
                  <a:cubicBezTo>
                    <a:pt x="5" y="619"/>
                    <a:pt x="5" y="758"/>
                    <a:pt x="0" y="898"/>
                  </a:cubicBezTo>
                  <a:cubicBezTo>
                    <a:pt x="0" y="1173"/>
                    <a:pt x="0" y="1452"/>
                    <a:pt x="9" y="1732"/>
                  </a:cubicBezTo>
                  <a:cubicBezTo>
                    <a:pt x="9" y="1871"/>
                    <a:pt x="21" y="2011"/>
                    <a:pt x="30" y="2151"/>
                  </a:cubicBezTo>
                  <a:cubicBezTo>
                    <a:pt x="38" y="2290"/>
                    <a:pt x="51" y="2430"/>
                    <a:pt x="64" y="2570"/>
                  </a:cubicBezTo>
                  <a:cubicBezTo>
                    <a:pt x="76" y="2705"/>
                    <a:pt x="93" y="2845"/>
                    <a:pt x="119" y="2985"/>
                  </a:cubicBezTo>
                  <a:cubicBezTo>
                    <a:pt x="140" y="3120"/>
                    <a:pt x="157" y="3260"/>
                    <a:pt x="187" y="3395"/>
                  </a:cubicBezTo>
                  <a:cubicBezTo>
                    <a:pt x="199" y="3260"/>
                    <a:pt x="199" y="3120"/>
                    <a:pt x="208" y="2980"/>
                  </a:cubicBezTo>
                  <a:cubicBezTo>
                    <a:pt x="216" y="2841"/>
                    <a:pt x="208" y="2701"/>
                    <a:pt x="212" y="2561"/>
                  </a:cubicBezTo>
                  <a:cubicBezTo>
                    <a:pt x="225" y="2282"/>
                    <a:pt x="220" y="2007"/>
                    <a:pt x="220" y="1728"/>
                  </a:cubicBezTo>
                  <a:cubicBezTo>
                    <a:pt x="220" y="1452"/>
                    <a:pt x="216" y="1173"/>
                    <a:pt x="208" y="894"/>
                  </a:cubicBezTo>
                  <a:cubicBezTo>
                    <a:pt x="199" y="758"/>
                    <a:pt x="195" y="619"/>
                    <a:pt x="187" y="479"/>
                  </a:cubicBezTo>
                  <a:lnTo>
                    <a:pt x="169" y="233"/>
                  </a:lnTo>
                  <a:lnTo>
                    <a:pt x="169" y="233"/>
                  </a:lnTo>
                  <a:cubicBezTo>
                    <a:pt x="505" y="614"/>
                    <a:pt x="752" y="1078"/>
                    <a:pt x="961" y="1550"/>
                  </a:cubicBezTo>
                  <a:cubicBezTo>
                    <a:pt x="1185" y="2083"/>
                    <a:pt x="1376" y="2629"/>
                    <a:pt x="1528" y="3188"/>
                  </a:cubicBezTo>
                  <a:cubicBezTo>
                    <a:pt x="1401" y="2621"/>
                    <a:pt x="1232" y="2066"/>
                    <a:pt x="1025" y="1524"/>
                  </a:cubicBezTo>
                  <a:cubicBezTo>
                    <a:pt x="919" y="1249"/>
                    <a:pt x="796" y="987"/>
                    <a:pt x="652" y="729"/>
                  </a:cubicBezTo>
                  <a:cubicBezTo>
                    <a:pt x="584" y="602"/>
                    <a:pt x="504" y="479"/>
                    <a:pt x="419" y="360"/>
                  </a:cubicBezTo>
                  <a:cubicBezTo>
                    <a:pt x="335" y="242"/>
                    <a:pt x="237" y="128"/>
                    <a:pt x="136" y="18"/>
                  </a:cubicBezTo>
                  <a:cubicBezTo>
                    <a:pt x="127" y="9"/>
                    <a:pt x="110" y="1"/>
                    <a:pt x="98" y="1"/>
                  </a:cubicBezTo>
                  <a:cubicBezTo>
                    <a:pt x="95" y="0"/>
                    <a:pt x="93" y="0"/>
                    <a:pt x="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1"/>
            <p:cNvSpPr/>
            <p:nvPr/>
          </p:nvSpPr>
          <p:spPr>
            <a:xfrm>
              <a:off x="4656860" y="6896332"/>
              <a:ext cx="69745" cy="216568"/>
            </a:xfrm>
            <a:custGeom>
              <a:rect b="b" l="l" r="r" t="t"/>
              <a:pathLst>
                <a:path extrusionOk="0" h="5139" w="1655">
                  <a:moveTo>
                    <a:pt x="38" y="0"/>
                  </a:moveTo>
                  <a:lnTo>
                    <a:pt x="38" y="0"/>
                  </a:lnTo>
                  <a:cubicBezTo>
                    <a:pt x="0" y="754"/>
                    <a:pt x="398" y="4275"/>
                    <a:pt x="216" y="4923"/>
                  </a:cubicBezTo>
                  <a:lnTo>
                    <a:pt x="1655" y="5139"/>
                  </a:lnTo>
                  <a:cubicBezTo>
                    <a:pt x="1295" y="3628"/>
                    <a:pt x="969" y="1367"/>
                    <a:pt x="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1"/>
            <p:cNvSpPr/>
            <p:nvPr/>
          </p:nvSpPr>
          <p:spPr>
            <a:xfrm>
              <a:off x="4653994" y="6891697"/>
              <a:ext cx="68523" cy="202830"/>
            </a:xfrm>
            <a:custGeom>
              <a:rect b="b" l="l" r="r" t="t"/>
              <a:pathLst>
                <a:path extrusionOk="0" h="4813" w="1626">
                  <a:moveTo>
                    <a:pt x="105" y="0"/>
                  </a:moveTo>
                  <a:cubicBezTo>
                    <a:pt x="52" y="0"/>
                    <a:pt x="0" y="39"/>
                    <a:pt x="0" y="102"/>
                  </a:cubicBezTo>
                  <a:lnTo>
                    <a:pt x="21" y="656"/>
                  </a:lnTo>
                  <a:cubicBezTo>
                    <a:pt x="21" y="843"/>
                    <a:pt x="38" y="1025"/>
                    <a:pt x="55" y="1207"/>
                  </a:cubicBezTo>
                  <a:cubicBezTo>
                    <a:pt x="81" y="1571"/>
                    <a:pt x="115" y="1939"/>
                    <a:pt x="148" y="2299"/>
                  </a:cubicBezTo>
                  <a:lnTo>
                    <a:pt x="250" y="3386"/>
                  </a:lnTo>
                  <a:cubicBezTo>
                    <a:pt x="275" y="3755"/>
                    <a:pt x="297" y="4114"/>
                    <a:pt x="335" y="4483"/>
                  </a:cubicBezTo>
                  <a:cubicBezTo>
                    <a:pt x="343" y="4114"/>
                    <a:pt x="343" y="3750"/>
                    <a:pt x="343" y="3382"/>
                  </a:cubicBezTo>
                  <a:cubicBezTo>
                    <a:pt x="335" y="3018"/>
                    <a:pt x="314" y="2654"/>
                    <a:pt x="301" y="2286"/>
                  </a:cubicBezTo>
                  <a:cubicBezTo>
                    <a:pt x="292" y="1922"/>
                    <a:pt x="275" y="1558"/>
                    <a:pt x="250" y="1194"/>
                  </a:cubicBezTo>
                  <a:cubicBezTo>
                    <a:pt x="234" y="965"/>
                    <a:pt x="228" y="740"/>
                    <a:pt x="223" y="517"/>
                  </a:cubicBezTo>
                  <a:lnTo>
                    <a:pt x="223" y="517"/>
                  </a:lnTo>
                  <a:cubicBezTo>
                    <a:pt x="258" y="575"/>
                    <a:pt x="294" y="633"/>
                    <a:pt x="322" y="694"/>
                  </a:cubicBezTo>
                  <a:lnTo>
                    <a:pt x="453" y="970"/>
                  </a:lnTo>
                  <a:cubicBezTo>
                    <a:pt x="491" y="1063"/>
                    <a:pt x="542" y="1152"/>
                    <a:pt x="576" y="1249"/>
                  </a:cubicBezTo>
                  <a:cubicBezTo>
                    <a:pt x="648" y="1444"/>
                    <a:pt x="724" y="1630"/>
                    <a:pt x="796" y="1825"/>
                  </a:cubicBezTo>
                  <a:lnTo>
                    <a:pt x="982" y="2413"/>
                  </a:lnTo>
                  <a:lnTo>
                    <a:pt x="1152" y="3010"/>
                  </a:lnTo>
                  <a:lnTo>
                    <a:pt x="1308" y="3606"/>
                  </a:lnTo>
                  <a:cubicBezTo>
                    <a:pt x="1414" y="4009"/>
                    <a:pt x="1511" y="4411"/>
                    <a:pt x="1626" y="4813"/>
                  </a:cubicBezTo>
                  <a:cubicBezTo>
                    <a:pt x="1562" y="4402"/>
                    <a:pt x="1486" y="3992"/>
                    <a:pt x="1414" y="3585"/>
                  </a:cubicBezTo>
                  <a:lnTo>
                    <a:pt x="1291" y="2972"/>
                  </a:lnTo>
                  <a:lnTo>
                    <a:pt x="1152" y="2366"/>
                  </a:lnTo>
                  <a:cubicBezTo>
                    <a:pt x="1097" y="2163"/>
                    <a:pt x="1037" y="1964"/>
                    <a:pt x="978" y="1765"/>
                  </a:cubicBezTo>
                  <a:cubicBezTo>
                    <a:pt x="948" y="1664"/>
                    <a:pt x="910" y="1566"/>
                    <a:pt x="876" y="1465"/>
                  </a:cubicBezTo>
                  <a:lnTo>
                    <a:pt x="771" y="1169"/>
                  </a:lnTo>
                  <a:cubicBezTo>
                    <a:pt x="737" y="1071"/>
                    <a:pt x="686" y="978"/>
                    <a:pt x="644" y="881"/>
                  </a:cubicBezTo>
                  <a:lnTo>
                    <a:pt x="517" y="593"/>
                  </a:lnTo>
                  <a:cubicBezTo>
                    <a:pt x="470" y="500"/>
                    <a:pt x="411" y="411"/>
                    <a:pt x="356" y="318"/>
                  </a:cubicBezTo>
                  <a:lnTo>
                    <a:pt x="191" y="47"/>
                  </a:lnTo>
                  <a:cubicBezTo>
                    <a:pt x="170" y="15"/>
                    <a:pt x="137" y="0"/>
                    <a:pt x="1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1"/>
            <p:cNvSpPr/>
            <p:nvPr/>
          </p:nvSpPr>
          <p:spPr>
            <a:xfrm>
              <a:off x="4806841" y="6987105"/>
              <a:ext cx="100130" cy="187869"/>
            </a:xfrm>
            <a:custGeom>
              <a:rect b="b" l="l" r="r" t="t"/>
              <a:pathLst>
                <a:path extrusionOk="0" h="4458" w="2376">
                  <a:moveTo>
                    <a:pt x="1579" y="1"/>
                  </a:moveTo>
                  <a:cubicBezTo>
                    <a:pt x="1042" y="1"/>
                    <a:pt x="106" y="2947"/>
                    <a:pt x="1" y="3450"/>
                  </a:cubicBezTo>
                  <a:lnTo>
                    <a:pt x="1148" y="4458"/>
                  </a:lnTo>
                  <a:cubicBezTo>
                    <a:pt x="1258" y="4060"/>
                    <a:pt x="2375" y="1"/>
                    <a:pt x="15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1"/>
            <p:cNvSpPr/>
            <p:nvPr/>
          </p:nvSpPr>
          <p:spPr>
            <a:xfrm>
              <a:off x="4806841" y="6982638"/>
              <a:ext cx="82978" cy="155757"/>
            </a:xfrm>
            <a:custGeom>
              <a:rect b="b" l="l" r="r" t="t"/>
              <a:pathLst>
                <a:path extrusionOk="0" h="3696" w="1969">
                  <a:moveTo>
                    <a:pt x="1567" y="1"/>
                  </a:moveTo>
                  <a:cubicBezTo>
                    <a:pt x="1545" y="1"/>
                    <a:pt x="1520" y="5"/>
                    <a:pt x="1495" y="14"/>
                  </a:cubicBezTo>
                  <a:cubicBezTo>
                    <a:pt x="1334" y="77"/>
                    <a:pt x="1258" y="187"/>
                    <a:pt x="1181" y="289"/>
                  </a:cubicBezTo>
                  <a:cubicBezTo>
                    <a:pt x="1110" y="386"/>
                    <a:pt x="1046" y="492"/>
                    <a:pt x="987" y="602"/>
                  </a:cubicBezTo>
                  <a:cubicBezTo>
                    <a:pt x="877" y="805"/>
                    <a:pt x="779" y="1017"/>
                    <a:pt x="695" y="1237"/>
                  </a:cubicBezTo>
                  <a:cubicBezTo>
                    <a:pt x="521" y="1656"/>
                    <a:pt x="394" y="2054"/>
                    <a:pt x="288" y="2397"/>
                  </a:cubicBezTo>
                  <a:cubicBezTo>
                    <a:pt x="183" y="2739"/>
                    <a:pt x="111" y="3027"/>
                    <a:pt x="64" y="3235"/>
                  </a:cubicBezTo>
                  <a:cubicBezTo>
                    <a:pt x="13" y="3438"/>
                    <a:pt x="1" y="3556"/>
                    <a:pt x="1" y="3556"/>
                  </a:cubicBezTo>
                  <a:cubicBezTo>
                    <a:pt x="1" y="3556"/>
                    <a:pt x="39" y="3433"/>
                    <a:pt x="106" y="3239"/>
                  </a:cubicBezTo>
                  <a:cubicBezTo>
                    <a:pt x="170" y="3040"/>
                    <a:pt x="280" y="2761"/>
                    <a:pt x="403" y="2426"/>
                  </a:cubicBezTo>
                  <a:cubicBezTo>
                    <a:pt x="530" y="2092"/>
                    <a:pt x="686" y="1707"/>
                    <a:pt x="868" y="1305"/>
                  </a:cubicBezTo>
                  <a:cubicBezTo>
                    <a:pt x="957" y="1101"/>
                    <a:pt x="1059" y="894"/>
                    <a:pt x="1169" y="695"/>
                  </a:cubicBezTo>
                  <a:cubicBezTo>
                    <a:pt x="1224" y="593"/>
                    <a:pt x="1287" y="496"/>
                    <a:pt x="1355" y="407"/>
                  </a:cubicBezTo>
                  <a:cubicBezTo>
                    <a:pt x="1418" y="314"/>
                    <a:pt x="1503" y="234"/>
                    <a:pt x="1567" y="208"/>
                  </a:cubicBezTo>
                  <a:cubicBezTo>
                    <a:pt x="1569" y="210"/>
                    <a:pt x="1571" y="212"/>
                    <a:pt x="1573" y="212"/>
                  </a:cubicBezTo>
                  <a:cubicBezTo>
                    <a:pt x="1575" y="212"/>
                    <a:pt x="1577" y="210"/>
                    <a:pt x="1579" y="208"/>
                  </a:cubicBezTo>
                  <a:lnTo>
                    <a:pt x="1600" y="208"/>
                  </a:lnTo>
                  <a:cubicBezTo>
                    <a:pt x="1622" y="213"/>
                    <a:pt x="1617" y="217"/>
                    <a:pt x="1622" y="217"/>
                  </a:cubicBezTo>
                  <a:cubicBezTo>
                    <a:pt x="1622" y="217"/>
                    <a:pt x="1626" y="221"/>
                    <a:pt x="1634" y="225"/>
                  </a:cubicBezTo>
                  <a:cubicBezTo>
                    <a:pt x="1664" y="251"/>
                    <a:pt x="1685" y="285"/>
                    <a:pt x="1698" y="323"/>
                  </a:cubicBezTo>
                  <a:cubicBezTo>
                    <a:pt x="1732" y="424"/>
                    <a:pt x="1749" y="534"/>
                    <a:pt x="1753" y="640"/>
                  </a:cubicBezTo>
                  <a:cubicBezTo>
                    <a:pt x="1761" y="864"/>
                    <a:pt x="1757" y="1089"/>
                    <a:pt x="1732" y="1313"/>
                  </a:cubicBezTo>
                  <a:cubicBezTo>
                    <a:pt x="1694" y="1753"/>
                    <a:pt x="1634" y="2168"/>
                    <a:pt x="1575" y="2519"/>
                  </a:cubicBezTo>
                  <a:lnTo>
                    <a:pt x="1372" y="3696"/>
                  </a:lnTo>
                  <a:cubicBezTo>
                    <a:pt x="1372" y="3696"/>
                    <a:pt x="1414" y="3582"/>
                    <a:pt x="1469" y="3378"/>
                  </a:cubicBezTo>
                  <a:cubicBezTo>
                    <a:pt x="1524" y="3175"/>
                    <a:pt x="1613" y="2892"/>
                    <a:pt x="1694" y="2540"/>
                  </a:cubicBezTo>
                  <a:cubicBezTo>
                    <a:pt x="1791" y="2143"/>
                    <a:pt x="1867" y="1740"/>
                    <a:pt x="1922" y="1334"/>
                  </a:cubicBezTo>
                  <a:cubicBezTo>
                    <a:pt x="1956" y="1101"/>
                    <a:pt x="1969" y="864"/>
                    <a:pt x="1960" y="632"/>
                  </a:cubicBezTo>
                  <a:cubicBezTo>
                    <a:pt x="1956" y="500"/>
                    <a:pt x="1935" y="373"/>
                    <a:pt x="1893" y="251"/>
                  </a:cubicBezTo>
                  <a:cubicBezTo>
                    <a:pt x="1871" y="174"/>
                    <a:pt x="1825" y="107"/>
                    <a:pt x="1761" y="56"/>
                  </a:cubicBezTo>
                  <a:cubicBezTo>
                    <a:pt x="1723" y="26"/>
                    <a:pt x="1677" y="9"/>
                    <a:pt x="16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1"/>
            <p:cNvSpPr/>
            <p:nvPr/>
          </p:nvSpPr>
          <p:spPr>
            <a:xfrm>
              <a:off x="4956654" y="7138562"/>
              <a:ext cx="131694" cy="181590"/>
            </a:xfrm>
            <a:custGeom>
              <a:rect b="b" l="l" r="r" t="t"/>
              <a:pathLst>
                <a:path extrusionOk="0" h="4309" w="3125">
                  <a:moveTo>
                    <a:pt x="3019" y="0"/>
                  </a:moveTo>
                  <a:cubicBezTo>
                    <a:pt x="2515" y="216"/>
                    <a:pt x="2011" y="969"/>
                    <a:pt x="1656" y="1363"/>
                  </a:cubicBezTo>
                  <a:cubicBezTo>
                    <a:pt x="1080" y="1977"/>
                    <a:pt x="466" y="2620"/>
                    <a:pt x="1" y="3306"/>
                  </a:cubicBezTo>
                  <a:lnTo>
                    <a:pt x="864" y="4309"/>
                  </a:lnTo>
                  <a:cubicBezTo>
                    <a:pt x="1436" y="3301"/>
                    <a:pt x="1977" y="2298"/>
                    <a:pt x="2515" y="1291"/>
                  </a:cubicBezTo>
                  <a:cubicBezTo>
                    <a:pt x="2731" y="936"/>
                    <a:pt x="3125" y="432"/>
                    <a:pt x="30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1"/>
            <p:cNvSpPr/>
            <p:nvPr/>
          </p:nvSpPr>
          <p:spPr>
            <a:xfrm>
              <a:off x="4985226" y="7133800"/>
              <a:ext cx="103838" cy="177081"/>
            </a:xfrm>
            <a:custGeom>
              <a:rect b="b" l="l" r="r" t="t"/>
              <a:pathLst>
                <a:path extrusionOk="0" h="4202" w="2464">
                  <a:moveTo>
                    <a:pt x="2349" y="1"/>
                  </a:moveTo>
                  <a:cubicBezTo>
                    <a:pt x="2332" y="1"/>
                    <a:pt x="2315" y="5"/>
                    <a:pt x="2298" y="16"/>
                  </a:cubicBezTo>
                  <a:cubicBezTo>
                    <a:pt x="2235" y="58"/>
                    <a:pt x="2163" y="100"/>
                    <a:pt x="2099" y="143"/>
                  </a:cubicBezTo>
                  <a:lnTo>
                    <a:pt x="1934" y="287"/>
                  </a:lnTo>
                  <a:cubicBezTo>
                    <a:pt x="1824" y="384"/>
                    <a:pt x="1731" y="486"/>
                    <a:pt x="1625" y="587"/>
                  </a:cubicBezTo>
                  <a:cubicBezTo>
                    <a:pt x="1426" y="790"/>
                    <a:pt x="1240" y="1002"/>
                    <a:pt x="1058" y="1218"/>
                  </a:cubicBezTo>
                  <a:cubicBezTo>
                    <a:pt x="872" y="1434"/>
                    <a:pt x="690" y="1645"/>
                    <a:pt x="516" y="1870"/>
                  </a:cubicBezTo>
                  <a:cubicBezTo>
                    <a:pt x="339" y="2094"/>
                    <a:pt x="165" y="2314"/>
                    <a:pt x="0" y="2547"/>
                  </a:cubicBezTo>
                  <a:lnTo>
                    <a:pt x="580" y="1929"/>
                  </a:lnTo>
                  <a:cubicBezTo>
                    <a:pt x="775" y="1730"/>
                    <a:pt x="965" y="1518"/>
                    <a:pt x="1164" y="1319"/>
                  </a:cubicBezTo>
                  <a:cubicBezTo>
                    <a:pt x="1261" y="1218"/>
                    <a:pt x="1359" y="1116"/>
                    <a:pt x="1460" y="1019"/>
                  </a:cubicBezTo>
                  <a:cubicBezTo>
                    <a:pt x="1562" y="922"/>
                    <a:pt x="1655" y="816"/>
                    <a:pt x="1761" y="723"/>
                  </a:cubicBezTo>
                  <a:cubicBezTo>
                    <a:pt x="1862" y="630"/>
                    <a:pt x="1960" y="528"/>
                    <a:pt x="2066" y="443"/>
                  </a:cubicBezTo>
                  <a:lnTo>
                    <a:pt x="2208" y="327"/>
                  </a:lnTo>
                  <a:lnTo>
                    <a:pt x="2208" y="327"/>
                  </a:lnTo>
                  <a:cubicBezTo>
                    <a:pt x="2205" y="339"/>
                    <a:pt x="2201" y="351"/>
                    <a:pt x="2197" y="363"/>
                  </a:cubicBezTo>
                  <a:cubicBezTo>
                    <a:pt x="2171" y="452"/>
                    <a:pt x="2133" y="536"/>
                    <a:pt x="2099" y="625"/>
                  </a:cubicBezTo>
                  <a:cubicBezTo>
                    <a:pt x="2027" y="795"/>
                    <a:pt x="1951" y="968"/>
                    <a:pt x="1871" y="1142"/>
                  </a:cubicBezTo>
                  <a:cubicBezTo>
                    <a:pt x="1706" y="1480"/>
                    <a:pt x="1528" y="1819"/>
                    <a:pt x="1359" y="2162"/>
                  </a:cubicBezTo>
                  <a:cubicBezTo>
                    <a:pt x="1185" y="2500"/>
                    <a:pt x="1007" y="2839"/>
                    <a:pt x="834" y="3177"/>
                  </a:cubicBezTo>
                  <a:cubicBezTo>
                    <a:pt x="660" y="3516"/>
                    <a:pt x="483" y="3855"/>
                    <a:pt x="313" y="4202"/>
                  </a:cubicBezTo>
                  <a:cubicBezTo>
                    <a:pt x="423" y="4041"/>
                    <a:pt x="525" y="3880"/>
                    <a:pt x="627" y="3719"/>
                  </a:cubicBezTo>
                  <a:cubicBezTo>
                    <a:pt x="728" y="3558"/>
                    <a:pt x="834" y="3398"/>
                    <a:pt x="931" y="3232"/>
                  </a:cubicBezTo>
                  <a:cubicBezTo>
                    <a:pt x="1130" y="2907"/>
                    <a:pt x="1333" y="2581"/>
                    <a:pt x="1520" y="2246"/>
                  </a:cubicBezTo>
                  <a:cubicBezTo>
                    <a:pt x="1706" y="1912"/>
                    <a:pt x="1892" y="1578"/>
                    <a:pt x="2057" y="1231"/>
                  </a:cubicBezTo>
                  <a:cubicBezTo>
                    <a:pt x="2142" y="1057"/>
                    <a:pt x="2226" y="883"/>
                    <a:pt x="2298" y="701"/>
                  </a:cubicBezTo>
                  <a:cubicBezTo>
                    <a:pt x="2336" y="613"/>
                    <a:pt x="2375" y="524"/>
                    <a:pt x="2400" y="422"/>
                  </a:cubicBezTo>
                  <a:cubicBezTo>
                    <a:pt x="2425" y="325"/>
                    <a:pt x="2463" y="236"/>
                    <a:pt x="2442" y="88"/>
                  </a:cubicBezTo>
                  <a:lnTo>
                    <a:pt x="2442" y="84"/>
                  </a:lnTo>
                  <a:cubicBezTo>
                    <a:pt x="2436" y="34"/>
                    <a:pt x="2394" y="1"/>
                    <a:pt x="234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1"/>
            <p:cNvSpPr/>
            <p:nvPr/>
          </p:nvSpPr>
          <p:spPr>
            <a:xfrm>
              <a:off x="4338818" y="7447460"/>
              <a:ext cx="249945" cy="152807"/>
            </a:xfrm>
            <a:custGeom>
              <a:rect b="b" l="l" r="r" t="t"/>
              <a:pathLst>
                <a:path extrusionOk="0" h="3626" w="5931">
                  <a:moveTo>
                    <a:pt x="4817" y="1"/>
                  </a:moveTo>
                  <a:cubicBezTo>
                    <a:pt x="4098" y="107"/>
                    <a:pt x="3162" y="572"/>
                    <a:pt x="2337" y="716"/>
                  </a:cubicBezTo>
                  <a:cubicBezTo>
                    <a:pt x="1905" y="788"/>
                    <a:pt x="830" y="754"/>
                    <a:pt x="470" y="1042"/>
                  </a:cubicBezTo>
                  <a:cubicBezTo>
                    <a:pt x="0" y="1436"/>
                    <a:pt x="792" y="1795"/>
                    <a:pt x="1224" y="1867"/>
                  </a:cubicBezTo>
                  <a:cubicBezTo>
                    <a:pt x="936" y="2515"/>
                    <a:pt x="1473" y="2621"/>
                    <a:pt x="1977" y="2621"/>
                  </a:cubicBezTo>
                  <a:cubicBezTo>
                    <a:pt x="1943" y="3091"/>
                    <a:pt x="2265" y="2909"/>
                    <a:pt x="2447" y="3091"/>
                  </a:cubicBezTo>
                  <a:cubicBezTo>
                    <a:pt x="2481" y="3124"/>
                    <a:pt x="2663" y="3556"/>
                    <a:pt x="2735" y="3590"/>
                  </a:cubicBezTo>
                  <a:cubicBezTo>
                    <a:pt x="2773" y="3614"/>
                    <a:pt x="2825" y="3625"/>
                    <a:pt x="2888" y="3625"/>
                  </a:cubicBezTo>
                  <a:cubicBezTo>
                    <a:pt x="3295" y="3625"/>
                    <a:pt x="4136" y="3168"/>
                    <a:pt x="4385" y="2981"/>
                  </a:cubicBezTo>
                  <a:cubicBezTo>
                    <a:pt x="4817" y="2621"/>
                    <a:pt x="5930" y="466"/>
                    <a:pt x="5427" y="107"/>
                  </a:cubicBezTo>
                  <a:lnTo>
                    <a:pt x="4817" y="1"/>
                  </a:lnTo>
                  <a:close/>
                </a:path>
              </a:pathLst>
            </a:custGeom>
            <a:solidFill>
              <a:srgbClr val="321E46">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1"/>
            <p:cNvSpPr/>
            <p:nvPr/>
          </p:nvSpPr>
          <p:spPr>
            <a:xfrm>
              <a:off x="4438862" y="7539708"/>
              <a:ext cx="54448" cy="36411"/>
            </a:xfrm>
            <a:custGeom>
              <a:rect b="b" l="l" r="r" t="t"/>
              <a:pathLst>
                <a:path extrusionOk="0" h="864" w="1292">
                  <a:moveTo>
                    <a:pt x="1292" y="0"/>
                  </a:moveTo>
                  <a:lnTo>
                    <a:pt x="1292" y="0"/>
                  </a:lnTo>
                  <a:cubicBezTo>
                    <a:pt x="1211" y="21"/>
                    <a:pt x="1131" y="47"/>
                    <a:pt x="1055" y="85"/>
                  </a:cubicBezTo>
                  <a:cubicBezTo>
                    <a:pt x="890" y="165"/>
                    <a:pt x="737" y="262"/>
                    <a:pt x="598" y="373"/>
                  </a:cubicBezTo>
                  <a:cubicBezTo>
                    <a:pt x="522" y="432"/>
                    <a:pt x="445" y="491"/>
                    <a:pt x="378" y="550"/>
                  </a:cubicBezTo>
                  <a:cubicBezTo>
                    <a:pt x="310" y="605"/>
                    <a:pt x="242" y="656"/>
                    <a:pt x="191" y="703"/>
                  </a:cubicBezTo>
                  <a:cubicBezTo>
                    <a:pt x="141" y="753"/>
                    <a:pt x="86" y="787"/>
                    <a:pt x="52" y="817"/>
                  </a:cubicBezTo>
                  <a:cubicBezTo>
                    <a:pt x="18" y="847"/>
                    <a:pt x="1" y="863"/>
                    <a:pt x="1" y="863"/>
                  </a:cubicBezTo>
                  <a:cubicBezTo>
                    <a:pt x="1" y="863"/>
                    <a:pt x="26" y="863"/>
                    <a:pt x="69" y="855"/>
                  </a:cubicBezTo>
                  <a:cubicBezTo>
                    <a:pt x="132" y="847"/>
                    <a:pt x="191" y="834"/>
                    <a:pt x="246" y="813"/>
                  </a:cubicBezTo>
                  <a:cubicBezTo>
                    <a:pt x="331" y="783"/>
                    <a:pt x="407" y="745"/>
                    <a:pt x="483" y="703"/>
                  </a:cubicBezTo>
                  <a:cubicBezTo>
                    <a:pt x="568" y="656"/>
                    <a:pt x="648" y="601"/>
                    <a:pt x="729" y="546"/>
                  </a:cubicBezTo>
                  <a:cubicBezTo>
                    <a:pt x="869" y="432"/>
                    <a:pt x="1000" y="313"/>
                    <a:pt x="1127" y="186"/>
                  </a:cubicBezTo>
                  <a:cubicBezTo>
                    <a:pt x="1228" y="85"/>
                    <a:pt x="1292" y="0"/>
                    <a:pt x="129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1"/>
            <p:cNvSpPr/>
            <p:nvPr/>
          </p:nvSpPr>
          <p:spPr>
            <a:xfrm>
              <a:off x="4425166" y="7523273"/>
              <a:ext cx="59252" cy="36242"/>
            </a:xfrm>
            <a:custGeom>
              <a:rect b="b" l="l" r="r" t="t"/>
              <a:pathLst>
                <a:path extrusionOk="0" h="860" w="1406">
                  <a:moveTo>
                    <a:pt x="1405" y="1"/>
                  </a:moveTo>
                  <a:lnTo>
                    <a:pt x="1405" y="1"/>
                  </a:lnTo>
                  <a:cubicBezTo>
                    <a:pt x="1321" y="26"/>
                    <a:pt x="1240" y="64"/>
                    <a:pt x="1160" y="106"/>
                  </a:cubicBezTo>
                  <a:cubicBezTo>
                    <a:pt x="1092" y="140"/>
                    <a:pt x="1016" y="187"/>
                    <a:pt x="931" y="229"/>
                  </a:cubicBezTo>
                  <a:cubicBezTo>
                    <a:pt x="847" y="276"/>
                    <a:pt x="758" y="335"/>
                    <a:pt x="673" y="386"/>
                  </a:cubicBezTo>
                  <a:cubicBezTo>
                    <a:pt x="593" y="441"/>
                    <a:pt x="504" y="492"/>
                    <a:pt x="427" y="547"/>
                  </a:cubicBezTo>
                  <a:cubicBezTo>
                    <a:pt x="351" y="602"/>
                    <a:pt x="279" y="652"/>
                    <a:pt x="212" y="695"/>
                  </a:cubicBezTo>
                  <a:cubicBezTo>
                    <a:pt x="140" y="746"/>
                    <a:pt x="68" y="801"/>
                    <a:pt x="0" y="860"/>
                  </a:cubicBezTo>
                  <a:cubicBezTo>
                    <a:pt x="89" y="851"/>
                    <a:pt x="178" y="834"/>
                    <a:pt x="262" y="809"/>
                  </a:cubicBezTo>
                  <a:cubicBezTo>
                    <a:pt x="351" y="788"/>
                    <a:pt x="436" y="758"/>
                    <a:pt x="512" y="716"/>
                  </a:cubicBezTo>
                  <a:cubicBezTo>
                    <a:pt x="609" y="669"/>
                    <a:pt x="698" y="623"/>
                    <a:pt x="791" y="568"/>
                  </a:cubicBezTo>
                  <a:cubicBezTo>
                    <a:pt x="952" y="466"/>
                    <a:pt x="1100" y="343"/>
                    <a:pt x="1236" y="204"/>
                  </a:cubicBezTo>
                  <a:cubicBezTo>
                    <a:pt x="1295" y="140"/>
                    <a:pt x="1354" y="73"/>
                    <a:pt x="140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1"/>
            <p:cNvSpPr/>
            <p:nvPr/>
          </p:nvSpPr>
          <p:spPr>
            <a:xfrm>
              <a:off x="4393391" y="7489939"/>
              <a:ext cx="99919" cy="38265"/>
            </a:xfrm>
            <a:custGeom>
              <a:rect b="b" l="l" r="r" t="t"/>
              <a:pathLst>
                <a:path extrusionOk="0" h="908" w="2371">
                  <a:moveTo>
                    <a:pt x="2371" y="0"/>
                  </a:moveTo>
                  <a:cubicBezTo>
                    <a:pt x="2371" y="0"/>
                    <a:pt x="2333" y="4"/>
                    <a:pt x="2261" y="13"/>
                  </a:cubicBezTo>
                  <a:cubicBezTo>
                    <a:pt x="2163" y="30"/>
                    <a:pt x="2066" y="51"/>
                    <a:pt x="1973" y="81"/>
                  </a:cubicBezTo>
                  <a:cubicBezTo>
                    <a:pt x="1694" y="169"/>
                    <a:pt x="1423" y="284"/>
                    <a:pt x="1160" y="415"/>
                  </a:cubicBezTo>
                  <a:cubicBezTo>
                    <a:pt x="1016" y="483"/>
                    <a:pt x="877" y="555"/>
                    <a:pt x="746" y="614"/>
                  </a:cubicBezTo>
                  <a:lnTo>
                    <a:pt x="555" y="703"/>
                  </a:lnTo>
                  <a:cubicBezTo>
                    <a:pt x="492" y="724"/>
                    <a:pt x="432" y="749"/>
                    <a:pt x="382" y="770"/>
                  </a:cubicBezTo>
                  <a:cubicBezTo>
                    <a:pt x="331" y="792"/>
                    <a:pt x="280" y="809"/>
                    <a:pt x="229" y="826"/>
                  </a:cubicBezTo>
                  <a:lnTo>
                    <a:pt x="106" y="859"/>
                  </a:lnTo>
                  <a:lnTo>
                    <a:pt x="1" y="897"/>
                  </a:lnTo>
                  <a:lnTo>
                    <a:pt x="111" y="902"/>
                  </a:lnTo>
                  <a:cubicBezTo>
                    <a:pt x="151" y="905"/>
                    <a:pt x="191" y="907"/>
                    <a:pt x="232" y="907"/>
                  </a:cubicBezTo>
                  <a:cubicBezTo>
                    <a:pt x="289" y="907"/>
                    <a:pt x="346" y="903"/>
                    <a:pt x="403" y="893"/>
                  </a:cubicBezTo>
                  <a:cubicBezTo>
                    <a:pt x="542" y="872"/>
                    <a:pt x="682" y="838"/>
                    <a:pt x="813" y="787"/>
                  </a:cubicBezTo>
                  <a:cubicBezTo>
                    <a:pt x="889" y="766"/>
                    <a:pt x="961" y="741"/>
                    <a:pt x="1033" y="707"/>
                  </a:cubicBezTo>
                  <a:lnTo>
                    <a:pt x="1253" y="610"/>
                  </a:lnTo>
                  <a:cubicBezTo>
                    <a:pt x="1397" y="538"/>
                    <a:pt x="1537" y="466"/>
                    <a:pt x="1668" y="394"/>
                  </a:cubicBezTo>
                  <a:lnTo>
                    <a:pt x="2024" y="195"/>
                  </a:lnTo>
                  <a:cubicBezTo>
                    <a:pt x="2125" y="131"/>
                    <a:pt x="2214" y="93"/>
                    <a:pt x="2273" y="55"/>
                  </a:cubicBezTo>
                  <a:lnTo>
                    <a:pt x="23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1"/>
            <p:cNvSpPr/>
            <p:nvPr/>
          </p:nvSpPr>
          <p:spPr>
            <a:xfrm>
              <a:off x="4393391" y="7483702"/>
              <a:ext cx="80323" cy="28909"/>
            </a:xfrm>
            <a:custGeom>
              <a:rect b="b" l="l" r="r" t="t"/>
              <a:pathLst>
                <a:path extrusionOk="0" h="686" w="1906">
                  <a:moveTo>
                    <a:pt x="1905" y="0"/>
                  </a:moveTo>
                  <a:lnTo>
                    <a:pt x="1905" y="0"/>
                  </a:lnTo>
                  <a:cubicBezTo>
                    <a:pt x="1795" y="9"/>
                    <a:pt x="1689" y="21"/>
                    <a:pt x="1588" y="38"/>
                  </a:cubicBezTo>
                  <a:cubicBezTo>
                    <a:pt x="1122" y="114"/>
                    <a:pt x="678" y="271"/>
                    <a:pt x="271" y="512"/>
                  </a:cubicBezTo>
                  <a:cubicBezTo>
                    <a:pt x="178" y="563"/>
                    <a:pt x="85" y="622"/>
                    <a:pt x="1" y="686"/>
                  </a:cubicBezTo>
                  <a:cubicBezTo>
                    <a:pt x="106" y="673"/>
                    <a:pt x="212" y="652"/>
                    <a:pt x="318" y="626"/>
                  </a:cubicBezTo>
                  <a:cubicBezTo>
                    <a:pt x="542" y="571"/>
                    <a:pt x="762" y="504"/>
                    <a:pt x="978" y="415"/>
                  </a:cubicBezTo>
                  <a:cubicBezTo>
                    <a:pt x="1198" y="347"/>
                    <a:pt x="1414" y="258"/>
                    <a:pt x="1622" y="161"/>
                  </a:cubicBezTo>
                  <a:cubicBezTo>
                    <a:pt x="1719" y="114"/>
                    <a:pt x="1812" y="59"/>
                    <a:pt x="190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1"/>
            <p:cNvSpPr/>
            <p:nvPr/>
          </p:nvSpPr>
          <p:spPr>
            <a:xfrm>
              <a:off x="4473671" y="7536842"/>
              <a:ext cx="46946" cy="31775"/>
            </a:xfrm>
            <a:custGeom>
              <a:rect b="b" l="l" r="r" t="t"/>
              <a:pathLst>
                <a:path extrusionOk="0" h="754" w="1114">
                  <a:moveTo>
                    <a:pt x="1113" y="0"/>
                  </a:moveTo>
                  <a:lnTo>
                    <a:pt x="1113" y="0"/>
                  </a:lnTo>
                  <a:cubicBezTo>
                    <a:pt x="1041" y="17"/>
                    <a:pt x="974" y="43"/>
                    <a:pt x="906" y="72"/>
                  </a:cubicBezTo>
                  <a:cubicBezTo>
                    <a:pt x="766" y="140"/>
                    <a:pt x="635" y="220"/>
                    <a:pt x="508" y="314"/>
                  </a:cubicBezTo>
                  <a:cubicBezTo>
                    <a:pt x="445" y="360"/>
                    <a:pt x="377" y="407"/>
                    <a:pt x="322" y="457"/>
                  </a:cubicBezTo>
                  <a:cubicBezTo>
                    <a:pt x="267" y="512"/>
                    <a:pt x="203" y="555"/>
                    <a:pt x="157" y="597"/>
                  </a:cubicBezTo>
                  <a:cubicBezTo>
                    <a:pt x="98" y="644"/>
                    <a:pt x="47" y="694"/>
                    <a:pt x="0" y="754"/>
                  </a:cubicBezTo>
                  <a:cubicBezTo>
                    <a:pt x="72" y="745"/>
                    <a:pt x="144" y="728"/>
                    <a:pt x="216" y="707"/>
                  </a:cubicBezTo>
                  <a:cubicBezTo>
                    <a:pt x="284" y="686"/>
                    <a:pt x="352" y="661"/>
                    <a:pt x="419" y="623"/>
                  </a:cubicBezTo>
                  <a:cubicBezTo>
                    <a:pt x="491" y="584"/>
                    <a:pt x="563" y="534"/>
                    <a:pt x="635" y="487"/>
                  </a:cubicBezTo>
                  <a:cubicBezTo>
                    <a:pt x="762" y="394"/>
                    <a:pt x="876" y="288"/>
                    <a:pt x="982" y="174"/>
                  </a:cubicBezTo>
                  <a:cubicBezTo>
                    <a:pt x="1029" y="119"/>
                    <a:pt x="1075" y="60"/>
                    <a:pt x="111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1"/>
            <p:cNvSpPr/>
            <p:nvPr/>
          </p:nvSpPr>
          <p:spPr>
            <a:xfrm>
              <a:off x="4580162" y="7547378"/>
              <a:ext cx="44249" cy="98444"/>
            </a:xfrm>
            <a:custGeom>
              <a:rect b="b" l="l" r="r" t="t"/>
              <a:pathLst>
                <a:path extrusionOk="0" h="2336" w="1050">
                  <a:moveTo>
                    <a:pt x="25" y="0"/>
                  </a:moveTo>
                  <a:cubicBezTo>
                    <a:pt x="13" y="186"/>
                    <a:pt x="9" y="381"/>
                    <a:pt x="9" y="567"/>
                  </a:cubicBezTo>
                  <a:cubicBezTo>
                    <a:pt x="9" y="753"/>
                    <a:pt x="0" y="940"/>
                    <a:pt x="9" y="1126"/>
                  </a:cubicBezTo>
                  <a:cubicBezTo>
                    <a:pt x="13" y="1312"/>
                    <a:pt x="13" y="1498"/>
                    <a:pt x="25" y="1689"/>
                  </a:cubicBezTo>
                  <a:cubicBezTo>
                    <a:pt x="30" y="1782"/>
                    <a:pt x="34" y="1875"/>
                    <a:pt x="47" y="1972"/>
                  </a:cubicBezTo>
                  <a:cubicBezTo>
                    <a:pt x="51" y="2019"/>
                    <a:pt x="55" y="2066"/>
                    <a:pt x="64" y="2116"/>
                  </a:cubicBezTo>
                  <a:cubicBezTo>
                    <a:pt x="72" y="2171"/>
                    <a:pt x="89" y="2226"/>
                    <a:pt x="110" y="2281"/>
                  </a:cubicBezTo>
                  <a:cubicBezTo>
                    <a:pt x="127" y="2311"/>
                    <a:pt x="152" y="2328"/>
                    <a:pt x="182" y="2332"/>
                  </a:cubicBezTo>
                  <a:lnTo>
                    <a:pt x="191" y="2332"/>
                  </a:lnTo>
                  <a:cubicBezTo>
                    <a:pt x="204" y="2335"/>
                    <a:pt x="217" y="2336"/>
                    <a:pt x="230" y="2336"/>
                  </a:cubicBezTo>
                  <a:cubicBezTo>
                    <a:pt x="284" y="2336"/>
                    <a:pt x="337" y="2315"/>
                    <a:pt x="381" y="2281"/>
                  </a:cubicBezTo>
                  <a:cubicBezTo>
                    <a:pt x="423" y="2252"/>
                    <a:pt x="457" y="2214"/>
                    <a:pt x="487" y="2176"/>
                  </a:cubicBezTo>
                  <a:cubicBezTo>
                    <a:pt x="538" y="2104"/>
                    <a:pt x="584" y="2027"/>
                    <a:pt x="622" y="1947"/>
                  </a:cubicBezTo>
                  <a:cubicBezTo>
                    <a:pt x="690" y="1790"/>
                    <a:pt x="753" y="1630"/>
                    <a:pt x="800" y="1469"/>
                  </a:cubicBezTo>
                  <a:cubicBezTo>
                    <a:pt x="902" y="1151"/>
                    <a:pt x="969" y="825"/>
                    <a:pt x="1050" y="504"/>
                  </a:cubicBezTo>
                  <a:lnTo>
                    <a:pt x="1050" y="504"/>
                  </a:lnTo>
                  <a:cubicBezTo>
                    <a:pt x="969" y="652"/>
                    <a:pt x="910" y="808"/>
                    <a:pt x="847" y="961"/>
                  </a:cubicBezTo>
                  <a:lnTo>
                    <a:pt x="656" y="1418"/>
                  </a:lnTo>
                  <a:cubicBezTo>
                    <a:pt x="593" y="1566"/>
                    <a:pt x="525" y="1714"/>
                    <a:pt x="453" y="1854"/>
                  </a:cubicBezTo>
                  <a:cubicBezTo>
                    <a:pt x="415" y="1922"/>
                    <a:pt x="373" y="1985"/>
                    <a:pt x="326" y="2044"/>
                  </a:cubicBezTo>
                  <a:cubicBezTo>
                    <a:pt x="314" y="2063"/>
                    <a:pt x="296" y="2079"/>
                    <a:pt x="278" y="2095"/>
                  </a:cubicBezTo>
                  <a:lnTo>
                    <a:pt x="278" y="2095"/>
                  </a:lnTo>
                  <a:cubicBezTo>
                    <a:pt x="277" y="2088"/>
                    <a:pt x="276" y="2081"/>
                    <a:pt x="275" y="2074"/>
                  </a:cubicBezTo>
                  <a:cubicBezTo>
                    <a:pt x="267" y="2032"/>
                    <a:pt x="262" y="1985"/>
                    <a:pt x="258" y="1943"/>
                  </a:cubicBezTo>
                  <a:cubicBezTo>
                    <a:pt x="246" y="1850"/>
                    <a:pt x="237" y="1761"/>
                    <a:pt x="233" y="1668"/>
                  </a:cubicBezTo>
                  <a:lnTo>
                    <a:pt x="186" y="1109"/>
                  </a:lnTo>
                  <a:cubicBezTo>
                    <a:pt x="157" y="736"/>
                    <a:pt x="102" y="368"/>
                    <a:pt x="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1"/>
            <p:cNvSpPr/>
            <p:nvPr/>
          </p:nvSpPr>
          <p:spPr>
            <a:xfrm>
              <a:off x="4237131" y="7529889"/>
              <a:ext cx="122971" cy="72653"/>
            </a:xfrm>
            <a:custGeom>
              <a:rect b="b" l="l" r="r" t="t"/>
              <a:pathLst>
                <a:path extrusionOk="0" h="1724" w="2918">
                  <a:moveTo>
                    <a:pt x="1880" y="0"/>
                  </a:moveTo>
                  <a:cubicBezTo>
                    <a:pt x="1520" y="144"/>
                    <a:pt x="1173" y="322"/>
                    <a:pt x="847" y="534"/>
                  </a:cubicBezTo>
                  <a:cubicBezTo>
                    <a:pt x="682" y="635"/>
                    <a:pt x="526" y="758"/>
                    <a:pt x="378" y="889"/>
                  </a:cubicBezTo>
                  <a:cubicBezTo>
                    <a:pt x="306" y="957"/>
                    <a:pt x="234" y="1033"/>
                    <a:pt x="170" y="1109"/>
                  </a:cubicBezTo>
                  <a:cubicBezTo>
                    <a:pt x="141" y="1151"/>
                    <a:pt x="111" y="1194"/>
                    <a:pt x="86" y="1240"/>
                  </a:cubicBezTo>
                  <a:cubicBezTo>
                    <a:pt x="56" y="1287"/>
                    <a:pt x="35" y="1338"/>
                    <a:pt x="14" y="1389"/>
                  </a:cubicBezTo>
                  <a:cubicBezTo>
                    <a:pt x="1" y="1418"/>
                    <a:pt x="5" y="1456"/>
                    <a:pt x="26" y="1482"/>
                  </a:cubicBezTo>
                  <a:lnTo>
                    <a:pt x="31" y="1486"/>
                  </a:lnTo>
                  <a:cubicBezTo>
                    <a:pt x="128" y="1596"/>
                    <a:pt x="263" y="1672"/>
                    <a:pt x="407" y="1693"/>
                  </a:cubicBezTo>
                  <a:cubicBezTo>
                    <a:pt x="518" y="1712"/>
                    <a:pt x="628" y="1724"/>
                    <a:pt x="739" y="1724"/>
                  </a:cubicBezTo>
                  <a:cubicBezTo>
                    <a:pt x="755" y="1724"/>
                    <a:pt x="772" y="1723"/>
                    <a:pt x="788" y="1723"/>
                  </a:cubicBezTo>
                  <a:cubicBezTo>
                    <a:pt x="1034" y="1714"/>
                    <a:pt x="1279" y="1685"/>
                    <a:pt x="1520" y="1634"/>
                  </a:cubicBezTo>
                  <a:cubicBezTo>
                    <a:pt x="1762" y="1583"/>
                    <a:pt x="1999" y="1524"/>
                    <a:pt x="2227" y="1456"/>
                  </a:cubicBezTo>
                  <a:cubicBezTo>
                    <a:pt x="2460" y="1384"/>
                    <a:pt x="2689" y="1312"/>
                    <a:pt x="2917" y="1228"/>
                  </a:cubicBezTo>
                  <a:lnTo>
                    <a:pt x="2917" y="1228"/>
                  </a:lnTo>
                  <a:cubicBezTo>
                    <a:pt x="2676" y="1262"/>
                    <a:pt x="2435" y="1304"/>
                    <a:pt x="2202" y="1342"/>
                  </a:cubicBezTo>
                  <a:cubicBezTo>
                    <a:pt x="1969" y="1384"/>
                    <a:pt x="1728" y="1427"/>
                    <a:pt x="1491" y="1456"/>
                  </a:cubicBezTo>
                  <a:cubicBezTo>
                    <a:pt x="1258" y="1490"/>
                    <a:pt x="1021" y="1511"/>
                    <a:pt x="788" y="1515"/>
                  </a:cubicBezTo>
                  <a:cubicBezTo>
                    <a:pt x="674" y="1515"/>
                    <a:pt x="560" y="1507"/>
                    <a:pt x="450" y="1482"/>
                  </a:cubicBezTo>
                  <a:cubicBezTo>
                    <a:pt x="369" y="1465"/>
                    <a:pt x="293" y="1439"/>
                    <a:pt x="239" y="1399"/>
                  </a:cubicBezTo>
                  <a:lnTo>
                    <a:pt x="239" y="1399"/>
                  </a:lnTo>
                  <a:cubicBezTo>
                    <a:pt x="248" y="1381"/>
                    <a:pt x="257" y="1363"/>
                    <a:pt x="268" y="1346"/>
                  </a:cubicBezTo>
                  <a:cubicBezTo>
                    <a:pt x="289" y="1304"/>
                    <a:pt x="310" y="1270"/>
                    <a:pt x="340" y="1236"/>
                  </a:cubicBezTo>
                  <a:cubicBezTo>
                    <a:pt x="390" y="1160"/>
                    <a:pt x="450" y="1092"/>
                    <a:pt x="513" y="1029"/>
                  </a:cubicBezTo>
                  <a:cubicBezTo>
                    <a:pt x="649" y="898"/>
                    <a:pt x="788" y="771"/>
                    <a:pt x="936" y="656"/>
                  </a:cubicBezTo>
                  <a:cubicBezTo>
                    <a:pt x="1237" y="428"/>
                    <a:pt x="1558" y="212"/>
                    <a:pt x="188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1"/>
            <p:cNvSpPr/>
            <p:nvPr/>
          </p:nvSpPr>
          <p:spPr>
            <a:xfrm>
              <a:off x="4486861" y="7688973"/>
              <a:ext cx="79606" cy="120821"/>
            </a:xfrm>
            <a:custGeom>
              <a:rect b="b" l="l" r="r" t="t"/>
              <a:pathLst>
                <a:path extrusionOk="0" h="2867" w="1889">
                  <a:moveTo>
                    <a:pt x="479" y="1"/>
                  </a:moveTo>
                  <a:lnTo>
                    <a:pt x="479" y="1"/>
                  </a:lnTo>
                  <a:cubicBezTo>
                    <a:pt x="411" y="225"/>
                    <a:pt x="352" y="449"/>
                    <a:pt x="292" y="678"/>
                  </a:cubicBezTo>
                  <a:cubicBezTo>
                    <a:pt x="233" y="902"/>
                    <a:pt x="182" y="1126"/>
                    <a:pt x="132" y="1355"/>
                  </a:cubicBezTo>
                  <a:cubicBezTo>
                    <a:pt x="111" y="1474"/>
                    <a:pt x="81" y="1584"/>
                    <a:pt x="64" y="1702"/>
                  </a:cubicBezTo>
                  <a:cubicBezTo>
                    <a:pt x="51" y="1816"/>
                    <a:pt x="26" y="1935"/>
                    <a:pt x="17" y="2053"/>
                  </a:cubicBezTo>
                  <a:lnTo>
                    <a:pt x="5" y="2231"/>
                  </a:lnTo>
                  <a:cubicBezTo>
                    <a:pt x="0" y="2290"/>
                    <a:pt x="0" y="2350"/>
                    <a:pt x="5" y="2413"/>
                  </a:cubicBezTo>
                  <a:cubicBezTo>
                    <a:pt x="0" y="2472"/>
                    <a:pt x="5" y="2536"/>
                    <a:pt x="13" y="2595"/>
                  </a:cubicBezTo>
                  <a:lnTo>
                    <a:pt x="51" y="2786"/>
                  </a:lnTo>
                  <a:cubicBezTo>
                    <a:pt x="60" y="2807"/>
                    <a:pt x="72" y="2828"/>
                    <a:pt x="94" y="2841"/>
                  </a:cubicBezTo>
                  <a:lnTo>
                    <a:pt x="98" y="2841"/>
                  </a:lnTo>
                  <a:cubicBezTo>
                    <a:pt x="127" y="2858"/>
                    <a:pt x="160" y="2866"/>
                    <a:pt x="193" y="2866"/>
                  </a:cubicBezTo>
                  <a:cubicBezTo>
                    <a:pt x="226" y="2866"/>
                    <a:pt x="259" y="2858"/>
                    <a:pt x="288" y="2841"/>
                  </a:cubicBezTo>
                  <a:cubicBezTo>
                    <a:pt x="326" y="2824"/>
                    <a:pt x="360" y="2803"/>
                    <a:pt x="390" y="2777"/>
                  </a:cubicBezTo>
                  <a:cubicBezTo>
                    <a:pt x="441" y="2735"/>
                    <a:pt x="491" y="2688"/>
                    <a:pt x="538" y="2638"/>
                  </a:cubicBezTo>
                  <a:cubicBezTo>
                    <a:pt x="623" y="2544"/>
                    <a:pt x="707" y="2443"/>
                    <a:pt x="783" y="2341"/>
                  </a:cubicBezTo>
                  <a:cubicBezTo>
                    <a:pt x="932" y="2134"/>
                    <a:pt x="1071" y="1926"/>
                    <a:pt x="1202" y="1711"/>
                  </a:cubicBezTo>
                  <a:cubicBezTo>
                    <a:pt x="1329" y="1495"/>
                    <a:pt x="1461" y="1279"/>
                    <a:pt x="1571" y="1055"/>
                  </a:cubicBezTo>
                  <a:cubicBezTo>
                    <a:pt x="1685" y="830"/>
                    <a:pt x="1795" y="606"/>
                    <a:pt x="1888" y="373"/>
                  </a:cubicBezTo>
                  <a:lnTo>
                    <a:pt x="1888" y="373"/>
                  </a:lnTo>
                  <a:cubicBezTo>
                    <a:pt x="1753" y="581"/>
                    <a:pt x="1613" y="792"/>
                    <a:pt x="1478" y="1000"/>
                  </a:cubicBezTo>
                  <a:cubicBezTo>
                    <a:pt x="1342" y="1211"/>
                    <a:pt x="1202" y="1414"/>
                    <a:pt x="1059" y="1617"/>
                  </a:cubicBezTo>
                  <a:cubicBezTo>
                    <a:pt x="915" y="1821"/>
                    <a:pt x="771" y="2024"/>
                    <a:pt x="618" y="2218"/>
                  </a:cubicBezTo>
                  <a:cubicBezTo>
                    <a:pt x="542" y="2312"/>
                    <a:pt x="462" y="2409"/>
                    <a:pt x="381" y="2494"/>
                  </a:cubicBezTo>
                  <a:cubicBezTo>
                    <a:pt x="343" y="2536"/>
                    <a:pt x="301" y="2574"/>
                    <a:pt x="254" y="2608"/>
                  </a:cubicBezTo>
                  <a:cubicBezTo>
                    <a:pt x="248" y="2614"/>
                    <a:pt x="242" y="2620"/>
                    <a:pt x="235" y="2625"/>
                  </a:cubicBezTo>
                  <a:lnTo>
                    <a:pt x="235" y="2625"/>
                  </a:lnTo>
                  <a:lnTo>
                    <a:pt x="221" y="2561"/>
                  </a:lnTo>
                  <a:cubicBezTo>
                    <a:pt x="216" y="2511"/>
                    <a:pt x="212" y="2456"/>
                    <a:pt x="212" y="2400"/>
                  </a:cubicBezTo>
                  <a:cubicBezTo>
                    <a:pt x="208" y="2345"/>
                    <a:pt x="208" y="2290"/>
                    <a:pt x="212" y="2235"/>
                  </a:cubicBezTo>
                  <a:lnTo>
                    <a:pt x="216" y="2066"/>
                  </a:lnTo>
                  <a:cubicBezTo>
                    <a:pt x="221" y="1952"/>
                    <a:pt x="242" y="1838"/>
                    <a:pt x="250" y="1723"/>
                  </a:cubicBezTo>
                  <a:lnTo>
                    <a:pt x="292" y="1380"/>
                  </a:lnTo>
                  <a:cubicBezTo>
                    <a:pt x="318" y="1152"/>
                    <a:pt x="360" y="923"/>
                    <a:pt x="390" y="691"/>
                  </a:cubicBezTo>
                  <a:cubicBezTo>
                    <a:pt x="419" y="462"/>
                    <a:pt x="453" y="233"/>
                    <a:pt x="4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1"/>
            <p:cNvSpPr/>
            <p:nvPr/>
          </p:nvSpPr>
          <p:spPr>
            <a:xfrm>
              <a:off x="4299205" y="7592848"/>
              <a:ext cx="113320" cy="107547"/>
            </a:xfrm>
            <a:custGeom>
              <a:rect b="b" l="l" r="r" t="t"/>
              <a:pathLst>
                <a:path extrusionOk="0" h="2552" w="2689">
                  <a:moveTo>
                    <a:pt x="1732" y="0"/>
                  </a:moveTo>
                  <a:lnTo>
                    <a:pt x="1732" y="0"/>
                  </a:lnTo>
                  <a:cubicBezTo>
                    <a:pt x="1652" y="93"/>
                    <a:pt x="1571" y="182"/>
                    <a:pt x="1482" y="271"/>
                  </a:cubicBezTo>
                  <a:lnTo>
                    <a:pt x="1233" y="538"/>
                  </a:lnTo>
                  <a:cubicBezTo>
                    <a:pt x="1072" y="720"/>
                    <a:pt x="907" y="902"/>
                    <a:pt x="746" y="1088"/>
                  </a:cubicBezTo>
                  <a:cubicBezTo>
                    <a:pt x="585" y="1274"/>
                    <a:pt x="433" y="1473"/>
                    <a:pt x="297" y="1676"/>
                  </a:cubicBezTo>
                  <a:cubicBezTo>
                    <a:pt x="225" y="1782"/>
                    <a:pt x="162" y="1892"/>
                    <a:pt x="107" y="2007"/>
                  </a:cubicBezTo>
                  <a:cubicBezTo>
                    <a:pt x="77" y="2066"/>
                    <a:pt x="52" y="2129"/>
                    <a:pt x="35" y="2193"/>
                  </a:cubicBezTo>
                  <a:cubicBezTo>
                    <a:pt x="9" y="2265"/>
                    <a:pt x="1" y="2337"/>
                    <a:pt x="5" y="2413"/>
                  </a:cubicBezTo>
                  <a:cubicBezTo>
                    <a:pt x="5" y="2430"/>
                    <a:pt x="9" y="2451"/>
                    <a:pt x="22" y="2464"/>
                  </a:cubicBezTo>
                  <a:lnTo>
                    <a:pt x="26" y="2472"/>
                  </a:lnTo>
                  <a:cubicBezTo>
                    <a:pt x="64" y="2514"/>
                    <a:pt x="119" y="2540"/>
                    <a:pt x="174" y="2548"/>
                  </a:cubicBezTo>
                  <a:cubicBezTo>
                    <a:pt x="196" y="2550"/>
                    <a:pt x="217" y="2551"/>
                    <a:pt x="238" y="2551"/>
                  </a:cubicBezTo>
                  <a:cubicBezTo>
                    <a:pt x="259" y="2551"/>
                    <a:pt x="280" y="2550"/>
                    <a:pt x="301" y="2548"/>
                  </a:cubicBezTo>
                  <a:cubicBezTo>
                    <a:pt x="369" y="2536"/>
                    <a:pt x="437" y="2519"/>
                    <a:pt x="500" y="2493"/>
                  </a:cubicBezTo>
                  <a:cubicBezTo>
                    <a:pt x="619" y="2451"/>
                    <a:pt x="737" y="2396"/>
                    <a:pt x="852" y="2337"/>
                  </a:cubicBezTo>
                  <a:cubicBezTo>
                    <a:pt x="1072" y="2218"/>
                    <a:pt x="1288" y="2087"/>
                    <a:pt x="1495" y="1943"/>
                  </a:cubicBezTo>
                  <a:cubicBezTo>
                    <a:pt x="1702" y="1803"/>
                    <a:pt x="1905" y="1664"/>
                    <a:pt x="2104" y="1507"/>
                  </a:cubicBezTo>
                  <a:cubicBezTo>
                    <a:pt x="2303" y="1355"/>
                    <a:pt x="2498" y="1202"/>
                    <a:pt x="2688" y="1037"/>
                  </a:cubicBezTo>
                  <a:lnTo>
                    <a:pt x="2688" y="1037"/>
                  </a:lnTo>
                  <a:lnTo>
                    <a:pt x="2045" y="1422"/>
                  </a:lnTo>
                  <a:cubicBezTo>
                    <a:pt x="1838" y="1549"/>
                    <a:pt x="1626" y="1681"/>
                    <a:pt x="1410" y="1803"/>
                  </a:cubicBezTo>
                  <a:cubicBezTo>
                    <a:pt x="1194" y="1922"/>
                    <a:pt x="983" y="2049"/>
                    <a:pt x="763" y="2155"/>
                  </a:cubicBezTo>
                  <a:cubicBezTo>
                    <a:pt x="657" y="2210"/>
                    <a:pt x="547" y="2256"/>
                    <a:pt x="437" y="2294"/>
                  </a:cubicBezTo>
                  <a:cubicBezTo>
                    <a:pt x="382" y="2316"/>
                    <a:pt x="331" y="2328"/>
                    <a:pt x="276" y="2337"/>
                  </a:cubicBezTo>
                  <a:cubicBezTo>
                    <a:pt x="264" y="2340"/>
                    <a:pt x="252" y="2341"/>
                    <a:pt x="242" y="2341"/>
                  </a:cubicBezTo>
                  <a:cubicBezTo>
                    <a:pt x="236" y="2341"/>
                    <a:pt x="230" y="2340"/>
                    <a:pt x="225" y="2340"/>
                  </a:cubicBezTo>
                  <a:lnTo>
                    <a:pt x="225" y="2340"/>
                  </a:lnTo>
                  <a:cubicBezTo>
                    <a:pt x="228" y="2310"/>
                    <a:pt x="234" y="2280"/>
                    <a:pt x="242" y="2252"/>
                  </a:cubicBezTo>
                  <a:cubicBezTo>
                    <a:pt x="259" y="2201"/>
                    <a:pt x="276" y="2150"/>
                    <a:pt x="301" y="2100"/>
                  </a:cubicBezTo>
                  <a:cubicBezTo>
                    <a:pt x="352" y="1994"/>
                    <a:pt x="407" y="1888"/>
                    <a:pt x="471" y="1791"/>
                  </a:cubicBezTo>
                  <a:cubicBezTo>
                    <a:pt x="598" y="1588"/>
                    <a:pt x="737" y="1389"/>
                    <a:pt x="881" y="1194"/>
                  </a:cubicBezTo>
                  <a:cubicBezTo>
                    <a:pt x="1025" y="995"/>
                    <a:pt x="1173" y="805"/>
                    <a:pt x="1321" y="610"/>
                  </a:cubicBezTo>
                  <a:cubicBezTo>
                    <a:pt x="1470" y="411"/>
                    <a:pt x="1605" y="208"/>
                    <a:pt x="17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1"/>
            <p:cNvSpPr/>
            <p:nvPr/>
          </p:nvSpPr>
          <p:spPr>
            <a:xfrm>
              <a:off x="4372531" y="7660612"/>
              <a:ext cx="85296" cy="106240"/>
            </a:xfrm>
            <a:custGeom>
              <a:rect b="b" l="l" r="r" t="t"/>
              <a:pathLst>
                <a:path extrusionOk="0" h="2521" w="2024">
                  <a:moveTo>
                    <a:pt x="1050" y="1"/>
                  </a:moveTo>
                  <a:cubicBezTo>
                    <a:pt x="932" y="183"/>
                    <a:pt x="826" y="377"/>
                    <a:pt x="724" y="568"/>
                  </a:cubicBezTo>
                  <a:cubicBezTo>
                    <a:pt x="618" y="758"/>
                    <a:pt x="521" y="953"/>
                    <a:pt x="419" y="1152"/>
                  </a:cubicBezTo>
                  <a:cubicBezTo>
                    <a:pt x="322" y="1347"/>
                    <a:pt x="229" y="1550"/>
                    <a:pt x="149" y="1753"/>
                  </a:cubicBezTo>
                  <a:cubicBezTo>
                    <a:pt x="106" y="1859"/>
                    <a:pt x="68" y="1965"/>
                    <a:pt x="39" y="2070"/>
                  </a:cubicBezTo>
                  <a:cubicBezTo>
                    <a:pt x="22" y="2130"/>
                    <a:pt x="9" y="2189"/>
                    <a:pt x="0" y="2248"/>
                  </a:cubicBezTo>
                  <a:cubicBezTo>
                    <a:pt x="0" y="2282"/>
                    <a:pt x="0" y="2320"/>
                    <a:pt x="0" y="2354"/>
                  </a:cubicBezTo>
                  <a:cubicBezTo>
                    <a:pt x="5" y="2413"/>
                    <a:pt x="34" y="2468"/>
                    <a:pt x="81" y="2502"/>
                  </a:cubicBezTo>
                  <a:lnTo>
                    <a:pt x="85" y="2506"/>
                  </a:lnTo>
                  <a:cubicBezTo>
                    <a:pt x="98" y="2516"/>
                    <a:pt x="113" y="2521"/>
                    <a:pt x="127" y="2521"/>
                  </a:cubicBezTo>
                  <a:cubicBezTo>
                    <a:pt x="131" y="2521"/>
                    <a:pt x="136" y="2520"/>
                    <a:pt x="140" y="2519"/>
                  </a:cubicBezTo>
                  <a:cubicBezTo>
                    <a:pt x="178" y="2515"/>
                    <a:pt x="221" y="2511"/>
                    <a:pt x="259" y="2502"/>
                  </a:cubicBezTo>
                  <a:lnTo>
                    <a:pt x="360" y="2460"/>
                  </a:lnTo>
                  <a:cubicBezTo>
                    <a:pt x="419" y="2430"/>
                    <a:pt x="474" y="2396"/>
                    <a:pt x="529" y="2354"/>
                  </a:cubicBezTo>
                  <a:cubicBezTo>
                    <a:pt x="627" y="2278"/>
                    <a:pt x="720" y="2193"/>
                    <a:pt x="805" y="2100"/>
                  </a:cubicBezTo>
                  <a:cubicBezTo>
                    <a:pt x="889" y="2011"/>
                    <a:pt x="970" y="1914"/>
                    <a:pt x="1046" y="1821"/>
                  </a:cubicBezTo>
                  <a:cubicBezTo>
                    <a:pt x="1122" y="1728"/>
                    <a:pt x="1198" y="1630"/>
                    <a:pt x="1266" y="1529"/>
                  </a:cubicBezTo>
                  <a:cubicBezTo>
                    <a:pt x="1550" y="1135"/>
                    <a:pt x="1803" y="724"/>
                    <a:pt x="2024" y="293"/>
                  </a:cubicBezTo>
                  <a:lnTo>
                    <a:pt x="2024" y="293"/>
                  </a:lnTo>
                  <a:lnTo>
                    <a:pt x="1579" y="864"/>
                  </a:lnTo>
                  <a:cubicBezTo>
                    <a:pt x="1435" y="1055"/>
                    <a:pt x="1291" y="1245"/>
                    <a:pt x="1130" y="1427"/>
                  </a:cubicBezTo>
                  <a:cubicBezTo>
                    <a:pt x="974" y="1609"/>
                    <a:pt x="822" y="1791"/>
                    <a:pt x="656" y="1956"/>
                  </a:cubicBezTo>
                  <a:cubicBezTo>
                    <a:pt x="576" y="2037"/>
                    <a:pt x="491" y="2117"/>
                    <a:pt x="398" y="2185"/>
                  </a:cubicBezTo>
                  <a:cubicBezTo>
                    <a:pt x="356" y="2219"/>
                    <a:pt x="309" y="2244"/>
                    <a:pt x="263" y="2269"/>
                  </a:cubicBezTo>
                  <a:cubicBezTo>
                    <a:pt x="246" y="2276"/>
                    <a:pt x="226" y="2286"/>
                    <a:pt x="208" y="2294"/>
                  </a:cubicBezTo>
                  <a:lnTo>
                    <a:pt x="208" y="2294"/>
                  </a:lnTo>
                  <a:cubicBezTo>
                    <a:pt x="208" y="2287"/>
                    <a:pt x="208" y="2281"/>
                    <a:pt x="208" y="2274"/>
                  </a:cubicBezTo>
                  <a:cubicBezTo>
                    <a:pt x="216" y="2227"/>
                    <a:pt x="225" y="2176"/>
                    <a:pt x="237" y="2130"/>
                  </a:cubicBezTo>
                  <a:cubicBezTo>
                    <a:pt x="263" y="2028"/>
                    <a:pt x="297" y="1926"/>
                    <a:pt x="331" y="1825"/>
                  </a:cubicBezTo>
                  <a:cubicBezTo>
                    <a:pt x="402" y="1622"/>
                    <a:pt x="487" y="1423"/>
                    <a:pt x="563" y="1220"/>
                  </a:cubicBezTo>
                  <a:lnTo>
                    <a:pt x="809" y="610"/>
                  </a:lnTo>
                  <a:cubicBezTo>
                    <a:pt x="889" y="407"/>
                    <a:pt x="974" y="204"/>
                    <a:pt x="105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1"/>
            <p:cNvSpPr/>
            <p:nvPr/>
          </p:nvSpPr>
          <p:spPr>
            <a:xfrm>
              <a:off x="4647041" y="7695421"/>
              <a:ext cx="73875" cy="143072"/>
            </a:xfrm>
            <a:custGeom>
              <a:rect b="b" l="l" r="r" t="t"/>
              <a:pathLst>
                <a:path extrusionOk="0" h="3395" w="1753">
                  <a:moveTo>
                    <a:pt x="0" y="0"/>
                  </a:moveTo>
                  <a:cubicBezTo>
                    <a:pt x="47" y="284"/>
                    <a:pt x="102" y="567"/>
                    <a:pt x="165" y="855"/>
                  </a:cubicBezTo>
                  <a:cubicBezTo>
                    <a:pt x="229" y="1134"/>
                    <a:pt x="297" y="1414"/>
                    <a:pt x="368" y="1697"/>
                  </a:cubicBezTo>
                  <a:cubicBezTo>
                    <a:pt x="407" y="1837"/>
                    <a:pt x="440" y="1977"/>
                    <a:pt x="487" y="2112"/>
                  </a:cubicBezTo>
                  <a:cubicBezTo>
                    <a:pt x="529" y="2252"/>
                    <a:pt x="563" y="2391"/>
                    <a:pt x="614" y="2527"/>
                  </a:cubicBezTo>
                  <a:cubicBezTo>
                    <a:pt x="669" y="2667"/>
                    <a:pt x="707" y="2802"/>
                    <a:pt x="771" y="2937"/>
                  </a:cubicBezTo>
                  <a:lnTo>
                    <a:pt x="855" y="3145"/>
                  </a:lnTo>
                  <a:cubicBezTo>
                    <a:pt x="898" y="3212"/>
                    <a:pt x="936" y="3280"/>
                    <a:pt x="978" y="3348"/>
                  </a:cubicBezTo>
                  <a:cubicBezTo>
                    <a:pt x="986" y="3356"/>
                    <a:pt x="991" y="3365"/>
                    <a:pt x="999" y="3373"/>
                  </a:cubicBezTo>
                  <a:cubicBezTo>
                    <a:pt x="1017" y="3387"/>
                    <a:pt x="1038" y="3394"/>
                    <a:pt x="1060" y="3394"/>
                  </a:cubicBezTo>
                  <a:cubicBezTo>
                    <a:pt x="1089" y="3394"/>
                    <a:pt x="1119" y="3381"/>
                    <a:pt x="1139" y="3356"/>
                  </a:cubicBezTo>
                  <a:lnTo>
                    <a:pt x="1143" y="3352"/>
                  </a:lnTo>
                  <a:cubicBezTo>
                    <a:pt x="1190" y="3293"/>
                    <a:pt x="1232" y="3225"/>
                    <a:pt x="1262" y="3153"/>
                  </a:cubicBezTo>
                  <a:cubicBezTo>
                    <a:pt x="1287" y="3090"/>
                    <a:pt x="1317" y="3026"/>
                    <a:pt x="1338" y="2959"/>
                  </a:cubicBezTo>
                  <a:cubicBezTo>
                    <a:pt x="1380" y="2832"/>
                    <a:pt x="1418" y="2700"/>
                    <a:pt x="1448" y="2569"/>
                  </a:cubicBezTo>
                  <a:cubicBezTo>
                    <a:pt x="1507" y="2307"/>
                    <a:pt x="1554" y="2044"/>
                    <a:pt x="1596" y="1778"/>
                  </a:cubicBezTo>
                  <a:cubicBezTo>
                    <a:pt x="1634" y="1515"/>
                    <a:pt x="1672" y="1253"/>
                    <a:pt x="1693" y="986"/>
                  </a:cubicBezTo>
                  <a:cubicBezTo>
                    <a:pt x="1719" y="720"/>
                    <a:pt x="1744" y="453"/>
                    <a:pt x="1753" y="190"/>
                  </a:cubicBezTo>
                  <a:lnTo>
                    <a:pt x="1753" y="190"/>
                  </a:lnTo>
                  <a:lnTo>
                    <a:pt x="1592" y="969"/>
                  </a:lnTo>
                  <a:cubicBezTo>
                    <a:pt x="1541" y="1232"/>
                    <a:pt x="1494" y="1490"/>
                    <a:pt x="1435" y="1748"/>
                  </a:cubicBezTo>
                  <a:cubicBezTo>
                    <a:pt x="1376" y="2006"/>
                    <a:pt x="1317" y="2264"/>
                    <a:pt x="1249" y="2518"/>
                  </a:cubicBezTo>
                  <a:cubicBezTo>
                    <a:pt x="1215" y="2641"/>
                    <a:pt x="1177" y="2768"/>
                    <a:pt x="1135" y="2887"/>
                  </a:cubicBezTo>
                  <a:cubicBezTo>
                    <a:pt x="1118" y="2950"/>
                    <a:pt x="1088" y="3005"/>
                    <a:pt x="1067" y="3064"/>
                  </a:cubicBezTo>
                  <a:cubicBezTo>
                    <a:pt x="1066" y="3067"/>
                    <a:pt x="1064" y="3069"/>
                    <a:pt x="1063" y="3072"/>
                  </a:cubicBezTo>
                  <a:lnTo>
                    <a:pt x="1063" y="3072"/>
                  </a:lnTo>
                  <a:cubicBezTo>
                    <a:pt x="1057" y="3062"/>
                    <a:pt x="1052" y="3053"/>
                    <a:pt x="1046" y="3043"/>
                  </a:cubicBezTo>
                  <a:lnTo>
                    <a:pt x="961" y="2853"/>
                  </a:lnTo>
                  <a:cubicBezTo>
                    <a:pt x="902" y="2726"/>
                    <a:pt x="859" y="2590"/>
                    <a:pt x="809" y="2455"/>
                  </a:cubicBezTo>
                  <a:cubicBezTo>
                    <a:pt x="758" y="2324"/>
                    <a:pt x="711" y="2188"/>
                    <a:pt x="665" y="2053"/>
                  </a:cubicBezTo>
                  <a:lnTo>
                    <a:pt x="529" y="1646"/>
                  </a:lnTo>
                  <a:cubicBezTo>
                    <a:pt x="436" y="1371"/>
                    <a:pt x="347" y="1100"/>
                    <a:pt x="267" y="825"/>
                  </a:cubicBezTo>
                  <a:cubicBezTo>
                    <a:pt x="174" y="550"/>
                    <a:pt x="93" y="27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1"/>
            <p:cNvSpPr/>
            <p:nvPr/>
          </p:nvSpPr>
          <p:spPr>
            <a:xfrm>
              <a:off x="4782947" y="7664531"/>
              <a:ext cx="64604" cy="124066"/>
            </a:xfrm>
            <a:custGeom>
              <a:rect b="b" l="l" r="r" t="t"/>
              <a:pathLst>
                <a:path extrusionOk="0" h="2944" w="1533">
                  <a:moveTo>
                    <a:pt x="1202" y="1"/>
                  </a:moveTo>
                  <a:cubicBezTo>
                    <a:pt x="1203" y="1"/>
                    <a:pt x="1270" y="357"/>
                    <a:pt x="1334" y="898"/>
                  </a:cubicBezTo>
                  <a:cubicBezTo>
                    <a:pt x="1372" y="1169"/>
                    <a:pt x="1406" y="1486"/>
                    <a:pt x="1423" y="1825"/>
                  </a:cubicBezTo>
                  <a:cubicBezTo>
                    <a:pt x="1435" y="1994"/>
                    <a:pt x="1439" y="2172"/>
                    <a:pt x="1439" y="2350"/>
                  </a:cubicBezTo>
                  <a:cubicBezTo>
                    <a:pt x="1435" y="2439"/>
                    <a:pt x="1431" y="2532"/>
                    <a:pt x="1423" y="2612"/>
                  </a:cubicBezTo>
                  <a:cubicBezTo>
                    <a:pt x="1414" y="2693"/>
                    <a:pt x="1389" y="2798"/>
                    <a:pt x="1355" y="2828"/>
                  </a:cubicBezTo>
                  <a:lnTo>
                    <a:pt x="1342" y="2828"/>
                  </a:lnTo>
                  <a:cubicBezTo>
                    <a:pt x="1329" y="2824"/>
                    <a:pt x="1317" y="2815"/>
                    <a:pt x="1304" y="2807"/>
                  </a:cubicBezTo>
                  <a:cubicBezTo>
                    <a:pt x="1274" y="2777"/>
                    <a:pt x="1249" y="2743"/>
                    <a:pt x="1228" y="2705"/>
                  </a:cubicBezTo>
                  <a:cubicBezTo>
                    <a:pt x="1177" y="2629"/>
                    <a:pt x="1126" y="2561"/>
                    <a:pt x="1084" y="2481"/>
                  </a:cubicBezTo>
                  <a:cubicBezTo>
                    <a:pt x="1042" y="2405"/>
                    <a:pt x="991" y="2333"/>
                    <a:pt x="949" y="2257"/>
                  </a:cubicBezTo>
                  <a:cubicBezTo>
                    <a:pt x="906" y="2181"/>
                    <a:pt x="864" y="2109"/>
                    <a:pt x="826" y="2032"/>
                  </a:cubicBezTo>
                  <a:cubicBezTo>
                    <a:pt x="741" y="1888"/>
                    <a:pt x="661" y="1745"/>
                    <a:pt x="593" y="1605"/>
                  </a:cubicBezTo>
                  <a:cubicBezTo>
                    <a:pt x="529" y="1465"/>
                    <a:pt x="453" y="1338"/>
                    <a:pt x="398" y="1216"/>
                  </a:cubicBezTo>
                  <a:cubicBezTo>
                    <a:pt x="339" y="1097"/>
                    <a:pt x="284" y="983"/>
                    <a:pt x="237" y="885"/>
                  </a:cubicBezTo>
                  <a:cubicBezTo>
                    <a:pt x="187" y="784"/>
                    <a:pt x="144" y="695"/>
                    <a:pt x="110" y="627"/>
                  </a:cubicBezTo>
                  <a:cubicBezTo>
                    <a:pt x="43" y="479"/>
                    <a:pt x="0" y="399"/>
                    <a:pt x="0" y="399"/>
                  </a:cubicBezTo>
                  <a:lnTo>
                    <a:pt x="0" y="399"/>
                  </a:lnTo>
                  <a:cubicBezTo>
                    <a:pt x="0" y="399"/>
                    <a:pt x="9" y="492"/>
                    <a:pt x="43" y="653"/>
                  </a:cubicBezTo>
                  <a:cubicBezTo>
                    <a:pt x="94" y="868"/>
                    <a:pt x="153" y="1084"/>
                    <a:pt x="233" y="1292"/>
                  </a:cubicBezTo>
                  <a:cubicBezTo>
                    <a:pt x="343" y="1588"/>
                    <a:pt x="479" y="1872"/>
                    <a:pt x="644" y="2142"/>
                  </a:cubicBezTo>
                  <a:cubicBezTo>
                    <a:pt x="733" y="2295"/>
                    <a:pt x="834" y="2443"/>
                    <a:pt x="949" y="2583"/>
                  </a:cubicBezTo>
                  <a:cubicBezTo>
                    <a:pt x="1008" y="2650"/>
                    <a:pt x="1071" y="2718"/>
                    <a:pt x="1131" y="2790"/>
                  </a:cubicBezTo>
                  <a:cubicBezTo>
                    <a:pt x="1160" y="2824"/>
                    <a:pt x="1194" y="2862"/>
                    <a:pt x="1232" y="2896"/>
                  </a:cubicBezTo>
                  <a:cubicBezTo>
                    <a:pt x="1253" y="2913"/>
                    <a:pt x="1279" y="2930"/>
                    <a:pt x="1308" y="2938"/>
                  </a:cubicBezTo>
                  <a:cubicBezTo>
                    <a:pt x="1321" y="2942"/>
                    <a:pt x="1334" y="2944"/>
                    <a:pt x="1347" y="2944"/>
                  </a:cubicBezTo>
                  <a:cubicBezTo>
                    <a:pt x="1376" y="2944"/>
                    <a:pt x="1403" y="2935"/>
                    <a:pt x="1427" y="2917"/>
                  </a:cubicBezTo>
                  <a:cubicBezTo>
                    <a:pt x="1465" y="2879"/>
                    <a:pt x="1495" y="2824"/>
                    <a:pt x="1503" y="2769"/>
                  </a:cubicBezTo>
                  <a:cubicBezTo>
                    <a:pt x="1516" y="2722"/>
                    <a:pt x="1520" y="2672"/>
                    <a:pt x="1524" y="2625"/>
                  </a:cubicBezTo>
                  <a:cubicBezTo>
                    <a:pt x="1533" y="2532"/>
                    <a:pt x="1533" y="2443"/>
                    <a:pt x="1533" y="2350"/>
                  </a:cubicBezTo>
                  <a:cubicBezTo>
                    <a:pt x="1528" y="2168"/>
                    <a:pt x="1516" y="1990"/>
                    <a:pt x="1499" y="1821"/>
                  </a:cubicBezTo>
                  <a:cubicBezTo>
                    <a:pt x="1465" y="1478"/>
                    <a:pt x="1423" y="1165"/>
                    <a:pt x="1376" y="894"/>
                  </a:cubicBezTo>
                  <a:cubicBezTo>
                    <a:pt x="1287" y="352"/>
                    <a:pt x="1203" y="1"/>
                    <a:pt x="120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1"/>
            <p:cNvSpPr/>
            <p:nvPr/>
          </p:nvSpPr>
          <p:spPr>
            <a:xfrm>
              <a:off x="4946161" y="7547378"/>
              <a:ext cx="119515" cy="115512"/>
            </a:xfrm>
            <a:custGeom>
              <a:rect b="b" l="l" r="r" t="t"/>
              <a:pathLst>
                <a:path extrusionOk="0" h="2741" w="2836">
                  <a:moveTo>
                    <a:pt x="906" y="0"/>
                  </a:moveTo>
                  <a:lnTo>
                    <a:pt x="0" y="969"/>
                  </a:lnTo>
                  <a:cubicBezTo>
                    <a:pt x="545" y="1417"/>
                    <a:pt x="1845" y="2740"/>
                    <a:pt x="2710" y="2740"/>
                  </a:cubicBezTo>
                  <a:cubicBezTo>
                    <a:pt x="2753" y="2740"/>
                    <a:pt x="2795" y="2737"/>
                    <a:pt x="2836" y="2730"/>
                  </a:cubicBezTo>
                  <a:cubicBezTo>
                    <a:pt x="2370" y="1621"/>
                    <a:pt x="1537" y="927"/>
                    <a:pt x="9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1"/>
            <p:cNvSpPr/>
            <p:nvPr/>
          </p:nvSpPr>
          <p:spPr>
            <a:xfrm>
              <a:off x="4963270" y="7563223"/>
              <a:ext cx="107420" cy="104091"/>
            </a:xfrm>
            <a:custGeom>
              <a:rect b="b" l="l" r="r" t="t"/>
              <a:pathLst>
                <a:path extrusionOk="0" h="2470" w="2549">
                  <a:moveTo>
                    <a:pt x="729" y="1"/>
                  </a:moveTo>
                  <a:cubicBezTo>
                    <a:pt x="800" y="98"/>
                    <a:pt x="872" y="195"/>
                    <a:pt x="949" y="289"/>
                  </a:cubicBezTo>
                  <a:lnTo>
                    <a:pt x="1164" y="581"/>
                  </a:lnTo>
                  <a:cubicBezTo>
                    <a:pt x="1308" y="775"/>
                    <a:pt x="1452" y="970"/>
                    <a:pt x="1583" y="1173"/>
                  </a:cubicBezTo>
                  <a:cubicBezTo>
                    <a:pt x="1715" y="1376"/>
                    <a:pt x="1846" y="1579"/>
                    <a:pt x="1973" y="1783"/>
                  </a:cubicBezTo>
                  <a:cubicBezTo>
                    <a:pt x="2067" y="1938"/>
                    <a:pt x="2158" y="2095"/>
                    <a:pt x="2248" y="2255"/>
                  </a:cubicBezTo>
                  <a:lnTo>
                    <a:pt x="2248" y="2255"/>
                  </a:lnTo>
                  <a:cubicBezTo>
                    <a:pt x="2094" y="2245"/>
                    <a:pt x="1930" y="2191"/>
                    <a:pt x="1774" y="2125"/>
                  </a:cubicBezTo>
                  <a:cubicBezTo>
                    <a:pt x="1562" y="2032"/>
                    <a:pt x="1355" y="1918"/>
                    <a:pt x="1160" y="1791"/>
                  </a:cubicBezTo>
                  <a:cubicBezTo>
                    <a:pt x="961" y="1664"/>
                    <a:pt x="771" y="1524"/>
                    <a:pt x="576" y="1381"/>
                  </a:cubicBezTo>
                  <a:lnTo>
                    <a:pt x="1" y="949"/>
                  </a:lnTo>
                  <a:lnTo>
                    <a:pt x="1" y="949"/>
                  </a:lnTo>
                  <a:cubicBezTo>
                    <a:pt x="326" y="1304"/>
                    <a:pt x="682" y="1630"/>
                    <a:pt x="1063" y="1922"/>
                  </a:cubicBezTo>
                  <a:cubicBezTo>
                    <a:pt x="1258" y="2075"/>
                    <a:pt x="1469" y="2202"/>
                    <a:pt x="1689" y="2312"/>
                  </a:cubicBezTo>
                  <a:cubicBezTo>
                    <a:pt x="1876" y="2396"/>
                    <a:pt x="2083" y="2469"/>
                    <a:pt x="2306" y="2469"/>
                  </a:cubicBezTo>
                  <a:cubicBezTo>
                    <a:pt x="2351" y="2469"/>
                    <a:pt x="2397" y="2466"/>
                    <a:pt x="2443" y="2460"/>
                  </a:cubicBezTo>
                  <a:cubicBezTo>
                    <a:pt x="2455" y="2456"/>
                    <a:pt x="2468" y="2456"/>
                    <a:pt x="2481" y="2447"/>
                  </a:cubicBezTo>
                  <a:cubicBezTo>
                    <a:pt x="2532" y="2417"/>
                    <a:pt x="2548" y="2354"/>
                    <a:pt x="2523" y="2303"/>
                  </a:cubicBezTo>
                  <a:cubicBezTo>
                    <a:pt x="2405" y="2087"/>
                    <a:pt x="2282" y="1876"/>
                    <a:pt x="2146" y="1673"/>
                  </a:cubicBezTo>
                  <a:cubicBezTo>
                    <a:pt x="2007" y="1469"/>
                    <a:pt x="1871" y="1266"/>
                    <a:pt x="1719" y="1076"/>
                  </a:cubicBezTo>
                  <a:cubicBezTo>
                    <a:pt x="1567" y="881"/>
                    <a:pt x="1410" y="695"/>
                    <a:pt x="1249" y="513"/>
                  </a:cubicBezTo>
                  <a:cubicBezTo>
                    <a:pt x="1080" y="335"/>
                    <a:pt x="911" y="162"/>
                    <a:pt x="7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1"/>
            <p:cNvSpPr/>
            <p:nvPr/>
          </p:nvSpPr>
          <p:spPr>
            <a:xfrm>
              <a:off x="4712486" y="7606418"/>
              <a:ext cx="48379" cy="86181"/>
            </a:xfrm>
            <a:custGeom>
              <a:rect b="b" l="l" r="r" t="t"/>
              <a:pathLst>
                <a:path extrusionOk="0" h="2045" w="1148">
                  <a:moveTo>
                    <a:pt x="5" y="0"/>
                  </a:moveTo>
                  <a:lnTo>
                    <a:pt x="5" y="0"/>
                  </a:lnTo>
                  <a:cubicBezTo>
                    <a:pt x="1" y="169"/>
                    <a:pt x="1" y="339"/>
                    <a:pt x="9" y="508"/>
                  </a:cubicBezTo>
                  <a:cubicBezTo>
                    <a:pt x="18" y="677"/>
                    <a:pt x="34" y="847"/>
                    <a:pt x="56" y="1016"/>
                  </a:cubicBezTo>
                  <a:cubicBezTo>
                    <a:pt x="77" y="1185"/>
                    <a:pt x="106" y="1354"/>
                    <a:pt x="144" y="1519"/>
                  </a:cubicBezTo>
                  <a:cubicBezTo>
                    <a:pt x="166" y="1604"/>
                    <a:pt x="191" y="1689"/>
                    <a:pt x="221" y="1773"/>
                  </a:cubicBezTo>
                  <a:cubicBezTo>
                    <a:pt x="238" y="1816"/>
                    <a:pt x="259" y="1862"/>
                    <a:pt x="280" y="1905"/>
                  </a:cubicBezTo>
                  <a:cubicBezTo>
                    <a:pt x="310" y="1968"/>
                    <a:pt x="365" y="2015"/>
                    <a:pt x="432" y="2040"/>
                  </a:cubicBezTo>
                  <a:cubicBezTo>
                    <a:pt x="441" y="2044"/>
                    <a:pt x="445" y="2044"/>
                    <a:pt x="453" y="2044"/>
                  </a:cubicBezTo>
                  <a:lnTo>
                    <a:pt x="462" y="2044"/>
                  </a:lnTo>
                  <a:cubicBezTo>
                    <a:pt x="530" y="2040"/>
                    <a:pt x="593" y="2010"/>
                    <a:pt x="640" y="1964"/>
                  </a:cubicBezTo>
                  <a:cubicBezTo>
                    <a:pt x="674" y="1930"/>
                    <a:pt x="707" y="1888"/>
                    <a:pt x="733" y="1845"/>
                  </a:cubicBezTo>
                  <a:cubicBezTo>
                    <a:pt x="775" y="1769"/>
                    <a:pt x="809" y="1689"/>
                    <a:pt x="839" y="1604"/>
                  </a:cubicBezTo>
                  <a:cubicBezTo>
                    <a:pt x="889" y="1448"/>
                    <a:pt x="936" y="1287"/>
                    <a:pt x="970" y="1122"/>
                  </a:cubicBezTo>
                  <a:cubicBezTo>
                    <a:pt x="1038" y="800"/>
                    <a:pt x="1088" y="478"/>
                    <a:pt x="1148" y="157"/>
                  </a:cubicBezTo>
                  <a:lnTo>
                    <a:pt x="1148" y="157"/>
                  </a:lnTo>
                  <a:cubicBezTo>
                    <a:pt x="1016" y="457"/>
                    <a:pt x="915" y="775"/>
                    <a:pt x="817" y="1084"/>
                  </a:cubicBezTo>
                  <a:cubicBezTo>
                    <a:pt x="767" y="1236"/>
                    <a:pt x="716" y="1388"/>
                    <a:pt x="657" y="1536"/>
                  </a:cubicBezTo>
                  <a:cubicBezTo>
                    <a:pt x="631" y="1604"/>
                    <a:pt x="597" y="1672"/>
                    <a:pt x="555" y="1740"/>
                  </a:cubicBezTo>
                  <a:cubicBezTo>
                    <a:pt x="538" y="1765"/>
                    <a:pt x="521" y="1790"/>
                    <a:pt x="500" y="1812"/>
                  </a:cubicBezTo>
                  <a:cubicBezTo>
                    <a:pt x="495" y="1817"/>
                    <a:pt x="489" y="1821"/>
                    <a:pt x="484" y="1824"/>
                  </a:cubicBezTo>
                  <a:lnTo>
                    <a:pt x="484" y="1824"/>
                  </a:lnTo>
                  <a:cubicBezTo>
                    <a:pt x="478" y="1817"/>
                    <a:pt x="471" y="1808"/>
                    <a:pt x="466" y="1799"/>
                  </a:cubicBezTo>
                  <a:cubicBezTo>
                    <a:pt x="449" y="1765"/>
                    <a:pt x="437" y="1731"/>
                    <a:pt x="424" y="1697"/>
                  </a:cubicBezTo>
                  <a:cubicBezTo>
                    <a:pt x="394" y="1621"/>
                    <a:pt x="369" y="1545"/>
                    <a:pt x="352" y="1469"/>
                  </a:cubicBezTo>
                  <a:cubicBezTo>
                    <a:pt x="310" y="1308"/>
                    <a:pt x="267" y="1147"/>
                    <a:pt x="233" y="982"/>
                  </a:cubicBezTo>
                  <a:lnTo>
                    <a:pt x="123" y="491"/>
                  </a:lnTo>
                  <a:cubicBezTo>
                    <a:pt x="81" y="326"/>
                    <a:pt x="47" y="161"/>
                    <a:pt x="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1"/>
            <p:cNvSpPr/>
            <p:nvPr/>
          </p:nvSpPr>
          <p:spPr>
            <a:xfrm>
              <a:off x="4941188" y="7408268"/>
              <a:ext cx="125036" cy="84411"/>
            </a:xfrm>
            <a:custGeom>
              <a:rect b="b" l="l" r="r" t="t"/>
              <a:pathLst>
                <a:path extrusionOk="0" h="2003" w="2967">
                  <a:moveTo>
                    <a:pt x="1488" y="0"/>
                  </a:moveTo>
                  <a:cubicBezTo>
                    <a:pt x="573" y="0"/>
                    <a:pt x="0" y="1407"/>
                    <a:pt x="1202" y="1909"/>
                  </a:cubicBezTo>
                  <a:cubicBezTo>
                    <a:pt x="1359" y="1974"/>
                    <a:pt x="1507" y="2003"/>
                    <a:pt x="1642" y="2003"/>
                  </a:cubicBezTo>
                  <a:cubicBezTo>
                    <a:pt x="2633" y="2003"/>
                    <a:pt x="2967" y="442"/>
                    <a:pt x="1790" y="50"/>
                  </a:cubicBezTo>
                  <a:cubicBezTo>
                    <a:pt x="1687" y="16"/>
                    <a:pt x="1586" y="0"/>
                    <a:pt x="1488"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1"/>
            <p:cNvSpPr/>
            <p:nvPr/>
          </p:nvSpPr>
          <p:spPr>
            <a:xfrm>
              <a:off x="4712529" y="7393097"/>
              <a:ext cx="125036" cy="84495"/>
            </a:xfrm>
            <a:custGeom>
              <a:rect b="b" l="l" r="r" t="t"/>
              <a:pathLst>
                <a:path extrusionOk="0" h="2005" w="2967">
                  <a:moveTo>
                    <a:pt x="1487" y="0"/>
                  </a:moveTo>
                  <a:cubicBezTo>
                    <a:pt x="570" y="0"/>
                    <a:pt x="0" y="1408"/>
                    <a:pt x="1202" y="1909"/>
                  </a:cubicBezTo>
                  <a:cubicBezTo>
                    <a:pt x="1360" y="1975"/>
                    <a:pt x="1508" y="2004"/>
                    <a:pt x="1644" y="2004"/>
                  </a:cubicBezTo>
                  <a:cubicBezTo>
                    <a:pt x="2633" y="2004"/>
                    <a:pt x="2966" y="442"/>
                    <a:pt x="1790" y="51"/>
                  </a:cubicBezTo>
                  <a:cubicBezTo>
                    <a:pt x="1686" y="16"/>
                    <a:pt x="1585" y="0"/>
                    <a:pt x="148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1"/>
            <p:cNvSpPr/>
            <p:nvPr/>
          </p:nvSpPr>
          <p:spPr>
            <a:xfrm>
              <a:off x="4820326" y="7470638"/>
              <a:ext cx="142820" cy="36832"/>
            </a:xfrm>
            <a:custGeom>
              <a:rect b="b" l="l" r="r" t="t"/>
              <a:pathLst>
                <a:path extrusionOk="0" h="874" w="3389">
                  <a:moveTo>
                    <a:pt x="284" y="1"/>
                  </a:moveTo>
                  <a:cubicBezTo>
                    <a:pt x="122" y="1"/>
                    <a:pt x="1" y="225"/>
                    <a:pt x="163" y="357"/>
                  </a:cubicBezTo>
                  <a:cubicBezTo>
                    <a:pt x="354" y="492"/>
                    <a:pt x="565" y="606"/>
                    <a:pt x="790" y="691"/>
                  </a:cubicBezTo>
                  <a:cubicBezTo>
                    <a:pt x="1052" y="790"/>
                    <a:pt x="1386" y="874"/>
                    <a:pt x="1765" y="874"/>
                  </a:cubicBezTo>
                  <a:cubicBezTo>
                    <a:pt x="2194" y="874"/>
                    <a:pt x="2680" y="768"/>
                    <a:pt x="3189" y="458"/>
                  </a:cubicBezTo>
                  <a:cubicBezTo>
                    <a:pt x="3389" y="350"/>
                    <a:pt x="3273" y="85"/>
                    <a:pt x="3100" y="85"/>
                  </a:cubicBezTo>
                  <a:cubicBezTo>
                    <a:pt x="3064" y="85"/>
                    <a:pt x="3025" y="97"/>
                    <a:pt x="2986" y="124"/>
                  </a:cubicBezTo>
                  <a:cubicBezTo>
                    <a:pt x="2540" y="394"/>
                    <a:pt x="2119" y="487"/>
                    <a:pt x="1752" y="487"/>
                  </a:cubicBezTo>
                  <a:cubicBezTo>
                    <a:pt x="977" y="487"/>
                    <a:pt x="440" y="73"/>
                    <a:pt x="409" y="48"/>
                  </a:cubicBezTo>
                  <a:cubicBezTo>
                    <a:pt x="367" y="15"/>
                    <a:pt x="324" y="1"/>
                    <a:pt x="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1"/>
            <p:cNvSpPr/>
            <p:nvPr/>
          </p:nvSpPr>
          <p:spPr>
            <a:xfrm>
              <a:off x="4926354" y="7372574"/>
              <a:ext cx="71684" cy="54363"/>
            </a:xfrm>
            <a:custGeom>
              <a:rect b="b" l="l" r="r" t="t"/>
              <a:pathLst>
                <a:path extrusionOk="0" h="1290" w="1701">
                  <a:moveTo>
                    <a:pt x="784" y="0"/>
                  </a:moveTo>
                  <a:cubicBezTo>
                    <a:pt x="595" y="0"/>
                    <a:pt x="416" y="72"/>
                    <a:pt x="284" y="208"/>
                  </a:cubicBezTo>
                  <a:cubicBezTo>
                    <a:pt x="0" y="495"/>
                    <a:pt x="9" y="986"/>
                    <a:pt x="9" y="1037"/>
                  </a:cubicBezTo>
                  <a:cubicBezTo>
                    <a:pt x="9" y="1118"/>
                    <a:pt x="60" y="1190"/>
                    <a:pt x="132" y="1215"/>
                  </a:cubicBezTo>
                  <a:cubicBezTo>
                    <a:pt x="151" y="1224"/>
                    <a:pt x="170" y="1229"/>
                    <a:pt x="189" y="1229"/>
                  </a:cubicBezTo>
                  <a:cubicBezTo>
                    <a:pt x="195" y="1229"/>
                    <a:pt x="201" y="1229"/>
                    <a:pt x="208" y="1228"/>
                  </a:cubicBezTo>
                  <a:cubicBezTo>
                    <a:pt x="318" y="1228"/>
                    <a:pt x="402" y="1135"/>
                    <a:pt x="398" y="1029"/>
                  </a:cubicBezTo>
                  <a:cubicBezTo>
                    <a:pt x="398" y="923"/>
                    <a:pt x="424" y="627"/>
                    <a:pt x="568" y="478"/>
                  </a:cubicBezTo>
                  <a:cubicBezTo>
                    <a:pt x="623" y="423"/>
                    <a:pt x="701" y="393"/>
                    <a:pt x="780" y="393"/>
                  </a:cubicBezTo>
                  <a:cubicBezTo>
                    <a:pt x="785" y="393"/>
                    <a:pt x="791" y="394"/>
                    <a:pt x="796" y="394"/>
                  </a:cubicBezTo>
                  <a:cubicBezTo>
                    <a:pt x="1228" y="402"/>
                    <a:pt x="1296" y="1101"/>
                    <a:pt x="1296" y="1109"/>
                  </a:cubicBezTo>
                  <a:cubicBezTo>
                    <a:pt x="1305" y="1232"/>
                    <a:pt x="1397" y="1290"/>
                    <a:pt x="1489" y="1290"/>
                  </a:cubicBezTo>
                  <a:cubicBezTo>
                    <a:pt x="1594" y="1290"/>
                    <a:pt x="1700" y="1215"/>
                    <a:pt x="1689" y="1075"/>
                  </a:cubicBezTo>
                  <a:cubicBezTo>
                    <a:pt x="1655" y="682"/>
                    <a:pt x="1431" y="9"/>
                    <a:pt x="800" y="0"/>
                  </a:cubicBezTo>
                  <a:cubicBezTo>
                    <a:pt x="795" y="0"/>
                    <a:pt x="789"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1"/>
            <p:cNvSpPr/>
            <p:nvPr/>
          </p:nvSpPr>
          <p:spPr>
            <a:xfrm>
              <a:off x="4789353" y="7363851"/>
              <a:ext cx="70672" cy="55838"/>
            </a:xfrm>
            <a:custGeom>
              <a:rect b="b" l="l" r="r" t="t"/>
              <a:pathLst>
                <a:path extrusionOk="0" h="1325" w="1677">
                  <a:moveTo>
                    <a:pt x="900" y="0"/>
                  </a:moveTo>
                  <a:cubicBezTo>
                    <a:pt x="875" y="0"/>
                    <a:pt x="851" y="1"/>
                    <a:pt x="826" y="4"/>
                  </a:cubicBezTo>
                  <a:cubicBezTo>
                    <a:pt x="200" y="46"/>
                    <a:pt x="14" y="728"/>
                    <a:pt x="1" y="1126"/>
                  </a:cubicBezTo>
                  <a:cubicBezTo>
                    <a:pt x="1" y="1210"/>
                    <a:pt x="52" y="1286"/>
                    <a:pt x="128" y="1316"/>
                  </a:cubicBezTo>
                  <a:cubicBezTo>
                    <a:pt x="149" y="1325"/>
                    <a:pt x="170" y="1325"/>
                    <a:pt x="191" y="1325"/>
                  </a:cubicBezTo>
                  <a:cubicBezTo>
                    <a:pt x="194" y="1325"/>
                    <a:pt x="197" y="1325"/>
                    <a:pt x="199" y="1325"/>
                  </a:cubicBezTo>
                  <a:cubicBezTo>
                    <a:pt x="306" y="1325"/>
                    <a:pt x="390" y="1242"/>
                    <a:pt x="394" y="1134"/>
                  </a:cubicBezTo>
                  <a:cubicBezTo>
                    <a:pt x="394" y="1130"/>
                    <a:pt x="424" y="423"/>
                    <a:pt x="856" y="393"/>
                  </a:cubicBezTo>
                  <a:cubicBezTo>
                    <a:pt x="866" y="392"/>
                    <a:pt x="877" y="392"/>
                    <a:pt x="887" y="392"/>
                  </a:cubicBezTo>
                  <a:cubicBezTo>
                    <a:pt x="961" y="392"/>
                    <a:pt x="1033" y="418"/>
                    <a:pt x="1089" y="470"/>
                  </a:cubicBezTo>
                  <a:cubicBezTo>
                    <a:pt x="1241" y="605"/>
                    <a:pt x="1283" y="901"/>
                    <a:pt x="1287" y="1007"/>
                  </a:cubicBezTo>
                  <a:cubicBezTo>
                    <a:pt x="1296" y="1129"/>
                    <a:pt x="1388" y="1188"/>
                    <a:pt x="1481" y="1188"/>
                  </a:cubicBezTo>
                  <a:cubicBezTo>
                    <a:pt x="1579" y="1188"/>
                    <a:pt x="1677" y="1122"/>
                    <a:pt x="1677" y="994"/>
                  </a:cubicBezTo>
                  <a:cubicBezTo>
                    <a:pt x="1677" y="939"/>
                    <a:pt x="1656" y="453"/>
                    <a:pt x="1355" y="178"/>
                  </a:cubicBezTo>
                  <a:cubicBezTo>
                    <a:pt x="1230" y="63"/>
                    <a:pt x="1068" y="0"/>
                    <a:pt x="9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5" name="Google Shape;1825;p41"/>
          <p:cNvGrpSpPr/>
          <p:nvPr/>
        </p:nvGrpSpPr>
        <p:grpSpPr>
          <a:xfrm>
            <a:off x="5102" y="9227446"/>
            <a:ext cx="1275227" cy="1464549"/>
            <a:chOff x="238813" y="8964725"/>
            <a:chExt cx="1503982" cy="1727267"/>
          </a:xfrm>
        </p:grpSpPr>
        <p:sp>
          <p:nvSpPr>
            <p:cNvPr id="1826" name="Google Shape;1826;p41"/>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1"/>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1"/>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1"/>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1"/>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1"/>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1"/>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1"/>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1"/>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FF9900">
                <a:alpha val="600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1"/>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1"/>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1"/>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1"/>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1"/>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1"/>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1"/>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1"/>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1"/>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1"/>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5" name="Google Shape;1845;p41"/>
          <p:cNvGrpSpPr/>
          <p:nvPr/>
        </p:nvGrpSpPr>
        <p:grpSpPr>
          <a:xfrm>
            <a:off x="6284775" y="9227446"/>
            <a:ext cx="1275227" cy="1464549"/>
            <a:chOff x="238813" y="8964725"/>
            <a:chExt cx="1503982" cy="1727267"/>
          </a:xfrm>
        </p:grpSpPr>
        <p:sp>
          <p:nvSpPr>
            <p:cNvPr id="1846" name="Google Shape;1846;p41"/>
            <p:cNvSpPr/>
            <p:nvPr/>
          </p:nvSpPr>
          <p:spPr>
            <a:xfrm>
              <a:off x="475672" y="9685055"/>
              <a:ext cx="87" cy="908347"/>
            </a:xfrm>
            <a:custGeom>
              <a:rect b="b" l="l" r="r" t="t"/>
              <a:pathLst>
                <a:path extrusionOk="0" fill="none" h="10489" w="1">
                  <a:moveTo>
                    <a:pt x="0" y="0"/>
                  </a:moveTo>
                  <a:lnTo>
                    <a:pt x="0" y="10489"/>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1"/>
            <p:cNvSpPr/>
            <p:nvPr/>
          </p:nvSpPr>
          <p:spPr>
            <a:xfrm>
              <a:off x="263413" y="9201908"/>
              <a:ext cx="424513" cy="482882"/>
            </a:xfrm>
            <a:custGeom>
              <a:rect b="b" l="l" r="r" t="t"/>
              <a:pathLst>
                <a:path extrusionOk="0" h="5576" w="4902">
                  <a:moveTo>
                    <a:pt x="2443" y="1"/>
                  </a:moveTo>
                  <a:lnTo>
                    <a:pt x="1584" y="1990"/>
                  </a:lnTo>
                  <a:lnTo>
                    <a:pt x="817" y="1296"/>
                  </a:lnTo>
                  <a:lnTo>
                    <a:pt x="1" y="564"/>
                  </a:lnTo>
                  <a:lnTo>
                    <a:pt x="1" y="3125"/>
                  </a:lnTo>
                  <a:cubicBezTo>
                    <a:pt x="1" y="4479"/>
                    <a:pt x="1097" y="5575"/>
                    <a:pt x="2451" y="5575"/>
                  </a:cubicBezTo>
                  <a:cubicBezTo>
                    <a:pt x="3806" y="5575"/>
                    <a:pt x="4902" y="4479"/>
                    <a:pt x="4902" y="3125"/>
                  </a:cubicBezTo>
                  <a:cubicBezTo>
                    <a:pt x="4902" y="3023"/>
                    <a:pt x="4893" y="2921"/>
                    <a:pt x="4881" y="2820"/>
                  </a:cubicBezTo>
                  <a:lnTo>
                    <a:pt x="4881" y="564"/>
                  </a:lnTo>
                  <a:lnTo>
                    <a:pt x="4072" y="1292"/>
                  </a:lnTo>
                  <a:lnTo>
                    <a:pt x="3298" y="1986"/>
                  </a:lnTo>
                  <a:lnTo>
                    <a:pt x="2443"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1"/>
            <p:cNvSpPr/>
            <p:nvPr/>
          </p:nvSpPr>
          <p:spPr>
            <a:xfrm>
              <a:off x="327238" y="9430708"/>
              <a:ext cx="360689" cy="254344"/>
            </a:xfrm>
            <a:custGeom>
              <a:rect b="b" l="l" r="r" t="t"/>
              <a:pathLst>
                <a:path extrusionOk="0" h="2937" w="4165">
                  <a:moveTo>
                    <a:pt x="4139" y="0"/>
                  </a:moveTo>
                  <a:cubicBezTo>
                    <a:pt x="3627" y="775"/>
                    <a:pt x="2950" y="1443"/>
                    <a:pt x="2116" y="1854"/>
                  </a:cubicBezTo>
                  <a:cubicBezTo>
                    <a:pt x="1599" y="2111"/>
                    <a:pt x="1001" y="2265"/>
                    <a:pt x="412" y="2265"/>
                  </a:cubicBezTo>
                  <a:cubicBezTo>
                    <a:pt x="274" y="2265"/>
                    <a:pt x="136" y="2257"/>
                    <a:pt x="0" y="2239"/>
                  </a:cubicBezTo>
                  <a:lnTo>
                    <a:pt x="0" y="2239"/>
                  </a:lnTo>
                  <a:cubicBezTo>
                    <a:pt x="467" y="2695"/>
                    <a:pt x="1085" y="2937"/>
                    <a:pt x="1711" y="2937"/>
                  </a:cubicBezTo>
                  <a:cubicBezTo>
                    <a:pt x="2032" y="2937"/>
                    <a:pt x="2355" y="2873"/>
                    <a:pt x="2662" y="2743"/>
                  </a:cubicBezTo>
                  <a:cubicBezTo>
                    <a:pt x="3572" y="2362"/>
                    <a:pt x="4165" y="1469"/>
                    <a:pt x="4165" y="483"/>
                  </a:cubicBezTo>
                  <a:cubicBezTo>
                    <a:pt x="4165" y="381"/>
                    <a:pt x="4156" y="279"/>
                    <a:pt x="4139" y="178"/>
                  </a:cubicBezTo>
                  <a:lnTo>
                    <a:pt x="4139" y="0"/>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1"/>
            <p:cNvSpPr/>
            <p:nvPr/>
          </p:nvSpPr>
          <p:spPr>
            <a:xfrm>
              <a:off x="1486043" y="9675813"/>
              <a:ext cx="87" cy="908694"/>
            </a:xfrm>
            <a:custGeom>
              <a:rect b="b" l="l" r="r" t="t"/>
              <a:pathLst>
                <a:path extrusionOk="0" fill="none" h="10493" w="1">
                  <a:moveTo>
                    <a:pt x="0" y="0"/>
                  </a:moveTo>
                  <a:lnTo>
                    <a:pt x="0" y="10493"/>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1"/>
            <p:cNvSpPr/>
            <p:nvPr/>
          </p:nvSpPr>
          <p:spPr>
            <a:xfrm>
              <a:off x="1273785" y="9193100"/>
              <a:ext cx="424513" cy="482795"/>
            </a:xfrm>
            <a:custGeom>
              <a:rect b="b" l="l" r="r" t="t"/>
              <a:pathLst>
                <a:path extrusionOk="0" h="5575" w="4902">
                  <a:moveTo>
                    <a:pt x="2443" y="0"/>
                  </a:moveTo>
                  <a:lnTo>
                    <a:pt x="1588" y="1985"/>
                  </a:lnTo>
                  <a:lnTo>
                    <a:pt x="822" y="1295"/>
                  </a:lnTo>
                  <a:lnTo>
                    <a:pt x="1" y="559"/>
                  </a:lnTo>
                  <a:lnTo>
                    <a:pt x="1" y="3124"/>
                  </a:lnTo>
                  <a:cubicBezTo>
                    <a:pt x="1" y="4478"/>
                    <a:pt x="1097" y="5574"/>
                    <a:pt x="2451" y="5574"/>
                  </a:cubicBezTo>
                  <a:cubicBezTo>
                    <a:pt x="3806" y="5574"/>
                    <a:pt x="4902" y="4478"/>
                    <a:pt x="4902" y="3124"/>
                  </a:cubicBezTo>
                  <a:cubicBezTo>
                    <a:pt x="4902" y="3022"/>
                    <a:pt x="4898" y="2920"/>
                    <a:pt x="4885" y="2815"/>
                  </a:cubicBezTo>
                  <a:lnTo>
                    <a:pt x="4885" y="559"/>
                  </a:lnTo>
                  <a:lnTo>
                    <a:pt x="4076" y="1287"/>
                  </a:lnTo>
                  <a:lnTo>
                    <a:pt x="3302" y="1981"/>
                  </a:lnTo>
                  <a:lnTo>
                    <a:pt x="24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1"/>
            <p:cNvSpPr/>
            <p:nvPr/>
          </p:nvSpPr>
          <p:spPr>
            <a:xfrm>
              <a:off x="1337610" y="9421380"/>
              <a:ext cx="360689" cy="254517"/>
            </a:xfrm>
            <a:custGeom>
              <a:rect b="b" l="l" r="r" t="t"/>
              <a:pathLst>
                <a:path extrusionOk="0" h="2939" w="4165">
                  <a:moveTo>
                    <a:pt x="4144" y="1"/>
                  </a:moveTo>
                  <a:cubicBezTo>
                    <a:pt x="3627" y="780"/>
                    <a:pt x="2950" y="1448"/>
                    <a:pt x="2116" y="1859"/>
                  </a:cubicBezTo>
                  <a:cubicBezTo>
                    <a:pt x="1599" y="2116"/>
                    <a:pt x="1001" y="2270"/>
                    <a:pt x="412" y="2270"/>
                  </a:cubicBezTo>
                  <a:cubicBezTo>
                    <a:pt x="274" y="2270"/>
                    <a:pt x="136" y="2262"/>
                    <a:pt x="0" y="2244"/>
                  </a:cubicBezTo>
                  <a:lnTo>
                    <a:pt x="0" y="2244"/>
                  </a:lnTo>
                  <a:cubicBezTo>
                    <a:pt x="468" y="2698"/>
                    <a:pt x="1087" y="2939"/>
                    <a:pt x="1716" y="2939"/>
                  </a:cubicBezTo>
                  <a:cubicBezTo>
                    <a:pt x="2036" y="2939"/>
                    <a:pt x="2359" y="2876"/>
                    <a:pt x="2667" y="2748"/>
                  </a:cubicBezTo>
                  <a:cubicBezTo>
                    <a:pt x="3572" y="2363"/>
                    <a:pt x="4165" y="1474"/>
                    <a:pt x="4165" y="488"/>
                  </a:cubicBezTo>
                  <a:cubicBezTo>
                    <a:pt x="4165" y="386"/>
                    <a:pt x="4156" y="284"/>
                    <a:pt x="4144" y="183"/>
                  </a:cubicBezTo>
                  <a:lnTo>
                    <a:pt x="4144"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1"/>
            <p:cNvSpPr/>
            <p:nvPr/>
          </p:nvSpPr>
          <p:spPr>
            <a:xfrm>
              <a:off x="980762" y="9447525"/>
              <a:ext cx="87" cy="908347"/>
            </a:xfrm>
            <a:custGeom>
              <a:rect b="b" l="l" r="r" t="t"/>
              <a:pathLst>
                <a:path extrusionOk="0" fill="none" h="10489" w="1">
                  <a:moveTo>
                    <a:pt x="1" y="0"/>
                  </a:moveTo>
                  <a:lnTo>
                    <a:pt x="1" y="10488"/>
                  </a:lnTo>
                </a:path>
              </a:pathLst>
            </a:custGeom>
            <a:noFill/>
            <a:ln cap="flat" cmpd="sng" w="38100">
              <a:solidFill>
                <a:schemeClr val="accent6"/>
              </a:solidFill>
              <a:prstDash val="solid"/>
              <a:miter lim="423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1"/>
            <p:cNvSpPr/>
            <p:nvPr/>
          </p:nvSpPr>
          <p:spPr>
            <a:xfrm>
              <a:off x="768590" y="8964725"/>
              <a:ext cx="424513" cy="482882"/>
            </a:xfrm>
            <a:custGeom>
              <a:rect b="b" l="l" r="r" t="t"/>
              <a:pathLst>
                <a:path extrusionOk="0" h="5576" w="4902">
                  <a:moveTo>
                    <a:pt x="2442" y="1"/>
                  </a:moveTo>
                  <a:lnTo>
                    <a:pt x="1587" y="1986"/>
                  </a:lnTo>
                  <a:lnTo>
                    <a:pt x="817" y="1296"/>
                  </a:lnTo>
                  <a:lnTo>
                    <a:pt x="0" y="564"/>
                  </a:lnTo>
                  <a:lnTo>
                    <a:pt x="0" y="3125"/>
                  </a:lnTo>
                  <a:cubicBezTo>
                    <a:pt x="0" y="4475"/>
                    <a:pt x="1096" y="5575"/>
                    <a:pt x="2451" y="5575"/>
                  </a:cubicBezTo>
                  <a:cubicBezTo>
                    <a:pt x="3805" y="5575"/>
                    <a:pt x="4901" y="4475"/>
                    <a:pt x="4901" y="3125"/>
                  </a:cubicBezTo>
                  <a:cubicBezTo>
                    <a:pt x="4901" y="3023"/>
                    <a:pt x="4897" y="2921"/>
                    <a:pt x="4885" y="2820"/>
                  </a:cubicBezTo>
                  <a:lnTo>
                    <a:pt x="4885" y="564"/>
                  </a:lnTo>
                  <a:lnTo>
                    <a:pt x="4076" y="1288"/>
                  </a:lnTo>
                  <a:lnTo>
                    <a:pt x="3302" y="1986"/>
                  </a:lnTo>
                  <a:lnTo>
                    <a:pt x="244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1"/>
            <p:cNvSpPr/>
            <p:nvPr/>
          </p:nvSpPr>
          <p:spPr>
            <a:xfrm>
              <a:off x="832674" y="9193092"/>
              <a:ext cx="360429" cy="254517"/>
            </a:xfrm>
            <a:custGeom>
              <a:rect b="b" l="l" r="r" t="t"/>
              <a:pathLst>
                <a:path extrusionOk="0" h="2939" w="4162">
                  <a:moveTo>
                    <a:pt x="4140" y="1"/>
                  </a:moveTo>
                  <a:cubicBezTo>
                    <a:pt x="3624" y="775"/>
                    <a:pt x="2947" y="1444"/>
                    <a:pt x="2117" y="1855"/>
                  </a:cubicBezTo>
                  <a:cubicBezTo>
                    <a:pt x="1596" y="2112"/>
                    <a:pt x="998" y="2266"/>
                    <a:pt x="411" y="2266"/>
                  </a:cubicBezTo>
                  <a:cubicBezTo>
                    <a:pt x="273" y="2266"/>
                    <a:pt x="136" y="2258"/>
                    <a:pt x="1" y="2240"/>
                  </a:cubicBezTo>
                  <a:lnTo>
                    <a:pt x="1" y="2240"/>
                  </a:lnTo>
                  <a:cubicBezTo>
                    <a:pt x="467" y="2697"/>
                    <a:pt x="1085" y="2939"/>
                    <a:pt x="1714" y="2939"/>
                  </a:cubicBezTo>
                  <a:cubicBezTo>
                    <a:pt x="2034" y="2939"/>
                    <a:pt x="2356" y="2876"/>
                    <a:pt x="2663" y="2748"/>
                  </a:cubicBezTo>
                  <a:cubicBezTo>
                    <a:pt x="3573" y="2363"/>
                    <a:pt x="4161" y="1474"/>
                    <a:pt x="4161" y="488"/>
                  </a:cubicBezTo>
                  <a:cubicBezTo>
                    <a:pt x="4161" y="382"/>
                    <a:pt x="4153" y="280"/>
                    <a:pt x="4140" y="183"/>
                  </a:cubicBezTo>
                  <a:lnTo>
                    <a:pt x="4140" y="1"/>
                  </a:ln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1"/>
            <p:cNvSpPr/>
            <p:nvPr/>
          </p:nvSpPr>
          <p:spPr>
            <a:xfrm>
              <a:off x="365336" y="9862537"/>
              <a:ext cx="228797" cy="829455"/>
            </a:xfrm>
            <a:custGeom>
              <a:rect b="b" l="l" r="r" t="t"/>
              <a:pathLst>
                <a:path extrusionOk="0" h="9578" w="2642">
                  <a:moveTo>
                    <a:pt x="1325" y="1"/>
                  </a:moveTo>
                  <a:cubicBezTo>
                    <a:pt x="640" y="1"/>
                    <a:pt x="0" y="542"/>
                    <a:pt x="0" y="1324"/>
                  </a:cubicBezTo>
                  <a:lnTo>
                    <a:pt x="0" y="9577"/>
                  </a:lnTo>
                  <a:lnTo>
                    <a:pt x="2641" y="9577"/>
                  </a:lnTo>
                  <a:lnTo>
                    <a:pt x="2641" y="1324"/>
                  </a:lnTo>
                  <a:cubicBezTo>
                    <a:pt x="2641" y="972"/>
                    <a:pt x="2501" y="638"/>
                    <a:pt x="2252" y="393"/>
                  </a:cubicBezTo>
                  <a:cubicBezTo>
                    <a:pt x="2205" y="342"/>
                    <a:pt x="2154" y="299"/>
                    <a:pt x="2104" y="261"/>
                  </a:cubicBezTo>
                  <a:cubicBezTo>
                    <a:pt x="1860" y="82"/>
                    <a:pt x="1589" y="1"/>
                    <a:pt x="13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1"/>
            <p:cNvSpPr/>
            <p:nvPr/>
          </p:nvSpPr>
          <p:spPr>
            <a:xfrm>
              <a:off x="365336" y="9885140"/>
              <a:ext cx="228797" cy="806852"/>
            </a:xfrm>
            <a:custGeom>
              <a:rect b="b" l="l" r="r" t="t"/>
              <a:pathLst>
                <a:path extrusionOk="0" h="9317" w="2642">
                  <a:moveTo>
                    <a:pt x="2104" y="0"/>
                  </a:moveTo>
                  <a:cubicBezTo>
                    <a:pt x="1917" y="2430"/>
                    <a:pt x="1621" y="4838"/>
                    <a:pt x="1211" y="7234"/>
                  </a:cubicBezTo>
                  <a:cubicBezTo>
                    <a:pt x="1139" y="7674"/>
                    <a:pt x="1050" y="8135"/>
                    <a:pt x="762" y="8482"/>
                  </a:cubicBezTo>
                  <a:cubicBezTo>
                    <a:pt x="571" y="8707"/>
                    <a:pt x="296" y="8842"/>
                    <a:pt x="0" y="8855"/>
                  </a:cubicBezTo>
                  <a:lnTo>
                    <a:pt x="0" y="9316"/>
                  </a:lnTo>
                  <a:lnTo>
                    <a:pt x="2641" y="9316"/>
                  </a:lnTo>
                  <a:lnTo>
                    <a:pt x="2641" y="1063"/>
                  </a:lnTo>
                  <a:cubicBezTo>
                    <a:pt x="2641" y="711"/>
                    <a:pt x="2501" y="377"/>
                    <a:pt x="2252" y="132"/>
                  </a:cubicBezTo>
                  <a:cubicBezTo>
                    <a:pt x="2205" y="81"/>
                    <a:pt x="2154" y="38"/>
                    <a:pt x="2104"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1"/>
            <p:cNvSpPr/>
            <p:nvPr/>
          </p:nvSpPr>
          <p:spPr>
            <a:xfrm>
              <a:off x="868574" y="9862537"/>
              <a:ext cx="228797" cy="829455"/>
            </a:xfrm>
            <a:custGeom>
              <a:rect b="b" l="l" r="r" t="t"/>
              <a:pathLst>
                <a:path extrusionOk="0" h="9578" w="2642">
                  <a:moveTo>
                    <a:pt x="1321" y="1"/>
                  </a:moveTo>
                  <a:cubicBezTo>
                    <a:pt x="639" y="1"/>
                    <a:pt x="0" y="542"/>
                    <a:pt x="0" y="1324"/>
                  </a:cubicBezTo>
                  <a:lnTo>
                    <a:pt x="0" y="9577"/>
                  </a:lnTo>
                  <a:lnTo>
                    <a:pt x="2641" y="9577"/>
                  </a:lnTo>
                  <a:lnTo>
                    <a:pt x="2641" y="1324"/>
                  </a:lnTo>
                  <a:cubicBezTo>
                    <a:pt x="2641" y="972"/>
                    <a:pt x="2502" y="638"/>
                    <a:pt x="2252" y="393"/>
                  </a:cubicBezTo>
                  <a:cubicBezTo>
                    <a:pt x="2205" y="342"/>
                    <a:pt x="2155" y="299"/>
                    <a:pt x="2100" y="261"/>
                  </a:cubicBezTo>
                  <a:cubicBezTo>
                    <a:pt x="1856" y="82"/>
                    <a:pt x="1586" y="1"/>
                    <a:pt x="13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1"/>
            <p:cNvSpPr/>
            <p:nvPr/>
          </p:nvSpPr>
          <p:spPr>
            <a:xfrm>
              <a:off x="868574" y="9885140"/>
              <a:ext cx="228797" cy="806852"/>
            </a:xfrm>
            <a:custGeom>
              <a:rect b="b" l="l" r="r" t="t"/>
              <a:pathLst>
                <a:path extrusionOk="0" h="9317" w="2642">
                  <a:moveTo>
                    <a:pt x="2100" y="0"/>
                  </a:moveTo>
                  <a:cubicBezTo>
                    <a:pt x="1918" y="2426"/>
                    <a:pt x="1621" y="4838"/>
                    <a:pt x="1211" y="7234"/>
                  </a:cubicBezTo>
                  <a:cubicBezTo>
                    <a:pt x="1135" y="7674"/>
                    <a:pt x="1046" y="8135"/>
                    <a:pt x="762" y="8482"/>
                  </a:cubicBezTo>
                  <a:cubicBezTo>
                    <a:pt x="572" y="8707"/>
                    <a:pt x="297" y="8842"/>
                    <a:pt x="0" y="8855"/>
                  </a:cubicBezTo>
                  <a:lnTo>
                    <a:pt x="0" y="9316"/>
                  </a:lnTo>
                  <a:lnTo>
                    <a:pt x="2641" y="9316"/>
                  </a:lnTo>
                  <a:lnTo>
                    <a:pt x="2641" y="1063"/>
                  </a:lnTo>
                  <a:cubicBezTo>
                    <a:pt x="2641" y="711"/>
                    <a:pt x="2502" y="377"/>
                    <a:pt x="2252" y="127"/>
                  </a:cubicBezTo>
                  <a:cubicBezTo>
                    <a:pt x="2205"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1"/>
            <p:cNvSpPr/>
            <p:nvPr/>
          </p:nvSpPr>
          <p:spPr>
            <a:xfrm>
              <a:off x="1371552" y="9862537"/>
              <a:ext cx="228711" cy="829455"/>
            </a:xfrm>
            <a:custGeom>
              <a:rect b="b" l="l" r="r" t="t"/>
              <a:pathLst>
                <a:path extrusionOk="0" h="9578" w="2641">
                  <a:moveTo>
                    <a:pt x="1324" y="1"/>
                  </a:moveTo>
                  <a:cubicBezTo>
                    <a:pt x="640" y="1"/>
                    <a:pt x="0" y="542"/>
                    <a:pt x="3" y="1324"/>
                  </a:cubicBezTo>
                  <a:lnTo>
                    <a:pt x="3" y="9577"/>
                  </a:lnTo>
                  <a:lnTo>
                    <a:pt x="2640" y="9577"/>
                  </a:lnTo>
                  <a:lnTo>
                    <a:pt x="2640" y="1324"/>
                  </a:lnTo>
                  <a:cubicBezTo>
                    <a:pt x="2640" y="972"/>
                    <a:pt x="2501" y="638"/>
                    <a:pt x="2255" y="393"/>
                  </a:cubicBezTo>
                  <a:cubicBezTo>
                    <a:pt x="2209" y="342"/>
                    <a:pt x="2158" y="299"/>
                    <a:pt x="2103" y="261"/>
                  </a:cubicBezTo>
                  <a:cubicBezTo>
                    <a:pt x="1860" y="82"/>
                    <a:pt x="1589" y="1"/>
                    <a:pt x="13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1"/>
            <p:cNvSpPr/>
            <p:nvPr/>
          </p:nvSpPr>
          <p:spPr>
            <a:xfrm>
              <a:off x="1371812" y="9885140"/>
              <a:ext cx="228451" cy="806852"/>
            </a:xfrm>
            <a:custGeom>
              <a:rect b="b" l="l" r="r" t="t"/>
              <a:pathLst>
                <a:path extrusionOk="0" h="9317" w="2638">
                  <a:moveTo>
                    <a:pt x="2100" y="0"/>
                  </a:moveTo>
                  <a:cubicBezTo>
                    <a:pt x="1918" y="2426"/>
                    <a:pt x="1622" y="4838"/>
                    <a:pt x="1211" y="7234"/>
                  </a:cubicBezTo>
                  <a:cubicBezTo>
                    <a:pt x="1135" y="7674"/>
                    <a:pt x="1046" y="8135"/>
                    <a:pt x="762" y="8482"/>
                  </a:cubicBezTo>
                  <a:cubicBezTo>
                    <a:pt x="572" y="8707"/>
                    <a:pt x="293" y="8842"/>
                    <a:pt x="0" y="8855"/>
                  </a:cubicBezTo>
                  <a:lnTo>
                    <a:pt x="0" y="9316"/>
                  </a:lnTo>
                  <a:lnTo>
                    <a:pt x="2637" y="9316"/>
                  </a:lnTo>
                  <a:lnTo>
                    <a:pt x="2637" y="1063"/>
                  </a:lnTo>
                  <a:cubicBezTo>
                    <a:pt x="2637" y="711"/>
                    <a:pt x="2498" y="377"/>
                    <a:pt x="2252" y="127"/>
                  </a:cubicBezTo>
                  <a:cubicBezTo>
                    <a:pt x="2206" y="81"/>
                    <a:pt x="2155" y="38"/>
                    <a:pt x="2100"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1"/>
            <p:cNvSpPr/>
            <p:nvPr/>
          </p:nvSpPr>
          <p:spPr>
            <a:xfrm>
              <a:off x="238813" y="10080858"/>
              <a:ext cx="1503982" cy="177876"/>
            </a:xfrm>
            <a:custGeom>
              <a:rect b="b" l="l" r="r" t="t"/>
              <a:pathLst>
                <a:path extrusionOk="0" h="2054" w="17367">
                  <a:moveTo>
                    <a:pt x="1" y="0"/>
                  </a:moveTo>
                  <a:lnTo>
                    <a:pt x="1" y="2053"/>
                  </a:lnTo>
                  <a:lnTo>
                    <a:pt x="17367" y="2053"/>
                  </a:lnTo>
                  <a:lnTo>
                    <a:pt x="173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1"/>
            <p:cNvSpPr/>
            <p:nvPr/>
          </p:nvSpPr>
          <p:spPr>
            <a:xfrm>
              <a:off x="238813" y="10080858"/>
              <a:ext cx="1503982" cy="177876"/>
            </a:xfrm>
            <a:custGeom>
              <a:rect b="b" l="l" r="r" t="t"/>
              <a:pathLst>
                <a:path extrusionOk="0" h="2054" w="17367">
                  <a:moveTo>
                    <a:pt x="17333" y="0"/>
                  </a:moveTo>
                  <a:cubicBezTo>
                    <a:pt x="16601" y="712"/>
                    <a:pt x="15627" y="1207"/>
                    <a:pt x="14628" y="1473"/>
                  </a:cubicBezTo>
                  <a:cubicBezTo>
                    <a:pt x="13648" y="1731"/>
                    <a:pt x="12638" y="1799"/>
                    <a:pt x="11623" y="1799"/>
                  </a:cubicBezTo>
                  <a:cubicBezTo>
                    <a:pt x="11021" y="1799"/>
                    <a:pt x="10417" y="1775"/>
                    <a:pt x="9816" y="1753"/>
                  </a:cubicBezTo>
                  <a:cubicBezTo>
                    <a:pt x="9647" y="1748"/>
                    <a:pt x="9477" y="1740"/>
                    <a:pt x="9312" y="1736"/>
                  </a:cubicBezTo>
                  <a:cubicBezTo>
                    <a:pt x="7865" y="1681"/>
                    <a:pt x="6417" y="1643"/>
                    <a:pt x="4974" y="1617"/>
                  </a:cubicBezTo>
                  <a:cubicBezTo>
                    <a:pt x="3628" y="1592"/>
                    <a:pt x="2286" y="1575"/>
                    <a:pt x="940" y="1571"/>
                  </a:cubicBezTo>
                  <a:cubicBezTo>
                    <a:pt x="697" y="1571"/>
                    <a:pt x="445" y="1565"/>
                    <a:pt x="191" y="1565"/>
                  </a:cubicBezTo>
                  <a:cubicBezTo>
                    <a:pt x="128" y="1565"/>
                    <a:pt x="64" y="1566"/>
                    <a:pt x="1" y="1567"/>
                  </a:cubicBezTo>
                  <a:lnTo>
                    <a:pt x="1" y="2053"/>
                  </a:lnTo>
                  <a:lnTo>
                    <a:pt x="17367" y="2053"/>
                  </a:lnTo>
                  <a:lnTo>
                    <a:pt x="17367" y="0"/>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1"/>
            <p:cNvSpPr/>
            <p:nvPr/>
          </p:nvSpPr>
          <p:spPr>
            <a:xfrm>
              <a:off x="238813" y="10378851"/>
              <a:ext cx="1503982" cy="177876"/>
            </a:xfrm>
            <a:custGeom>
              <a:rect b="b" l="l" r="r" t="t"/>
              <a:pathLst>
                <a:path extrusionOk="0" h="2054" w="17367">
                  <a:moveTo>
                    <a:pt x="1" y="1"/>
                  </a:moveTo>
                  <a:lnTo>
                    <a:pt x="1" y="2053"/>
                  </a:lnTo>
                  <a:lnTo>
                    <a:pt x="17367" y="2053"/>
                  </a:lnTo>
                  <a:lnTo>
                    <a:pt x="173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1"/>
            <p:cNvSpPr/>
            <p:nvPr/>
          </p:nvSpPr>
          <p:spPr>
            <a:xfrm>
              <a:off x="238813" y="10378851"/>
              <a:ext cx="1503982" cy="177876"/>
            </a:xfrm>
            <a:custGeom>
              <a:rect b="b" l="l" r="r" t="t"/>
              <a:pathLst>
                <a:path extrusionOk="0" h="2054" w="17367">
                  <a:moveTo>
                    <a:pt x="17333" y="1"/>
                  </a:moveTo>
                  <a:cubicBezTo>
                    <a:pt x="16601" y="712"/>
                    <a:pt x="15627" y="1211"/>
                    <a:pt x="14628" y="1473"/>
                  </a:cubicBezTo>
                  <a:cubicBezTo>
                    <a:pt x="13648" y="1731"/>
                    <a:pt x="12638" y="1799"/>
                    <a:pt x="11623" y="1799"/>
                  </a:cubicBezTo>
                  <a:cubicBezTo>
                    <a:pt x="11021" y="1799"/>
                    <a:pt x="10417" y="1775"/>
                    <a:pt x="9816" y="1753"/>
                  </a:cubicBezTo>
                  <a:cubicBezTo>
                    <a:pt x="9647" y="1749"/>
                    <a:pt x="9477" y="1740"/>
                    <a:pt x="9312" y="1736"/>
                  </a:cubicBezTo>
                  <a:cubicBezTo>
                    <a:pt x="7865" y="1681"/>
                    <a:pt x="6417" y="1643"/>
                    <a:pt x="4974" y="1617"/>
                  </a:cubicBezTo>
                  <a:cubicBezTo>
                    <a:pt x="3628" y="1588"/>
                    <a:pt x="2286" y="1575"/>
                    <a:pt x="940" y="1571"/>
                  </a:cubicBezTo>
                  <a:cubicBezTo>
                    <a:pt x="697" y="1571"/>
                    <a:pt x="445" y="1565"/>
                    <a:pt x="191" y="1565"/>
                  </a:cubicBezTo>
                  <a:cubicBezTo>
                    <a:pt x="128" y="1565"/>
                    <a:pt x="64" y="1566"/>
                    <a:pt x="1" y="1567"/>
                  </a:cubicBezTo>
                  <a:lnTo>
                    <a:pt x="1" y="2053"/>
                  </a:lnTo>
                  <a:lnTo>
                    <a:pt x="17367" y="2053"/>
                  </a:lnTo>
                  <a:lnTo>
                    <a:pt x="17367" y="1"/>
                  </a:ln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5" name="Google Shape;1865;p41"/>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Select the </a:t>
            </a:r>
            <a:r>
              <a:rPr lang="en">
                <a:solidFill>
                  <a:schemeClr val="lt1"/>
                </a:solidFill>
              </a:rPr>
              <a:t>correct one</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9" name="Shape 1869"/>
        <p:cNvGrpSpPr/>
        <p:nvPr/>
      </p:nvGrpSpPr>
      <p:grpSpPr>
        <a:xfrm>
          <a:off x="0" y="0"/>
          <a:ext cx="0" cy="0"/>
          <a:chOff x="0" y="0"/>
          <a:chExt cx="0" cy="0"/>
        </a:xfrm>
      </p:grpSpPr>
      <p:sp>
        <p:nvSpPr>
          <p:cNvPr id="1870" name="Google Shape;1870;p42"/>
          <p:cNvSpPr txBox="1"/>
          <p:nvPr/>
        </p:nvSpPr>
        <p:spPr>
          <a:xfrm>
            <a:off x="4583219" y="31815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Type it</a:t>
            </a:r>
            <a:endParaRPr sz="2400">
              <a:solidFill>
                <a:schemeClr val="dk1"/>
              </a:solidFill>
              <a:latin typeface="Titan One"/>
              <a:ea typeface="Titan One"/>
              <a:cs typeface="Titan One"/>
              <a:sym typeface="Titan One"/>
            </a:endParaRPr>
          </a:p>
        </p:txBody>
      </p:sp>
      <p:sp>
        <p:nvSpPr>
          <p:cNvPr id="1871" name="Google Shape;1871;p42"/>
          <p:cNvSpPr txBox="1"/>
          <p:nvPr/>
        </p:nvSpPr>
        <p:spPr>
          <a:xfrm>
            <a:off x="1461181" y="31899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Read it</a:t>
            </a:r>
            <a:endParaRPr sz="2400">
              <a:solidFill>
                <a:schemeClr val="dk1"/>
              </a:solidFill>
              <a:latin typeface="Titan One"/>
              <a:ea typeface="Titan One"/>
              <a:cs typeface="Titan One"/>
              <a:sym typeface="Titan One"/>
            </a:endParaRPr>
          </a:p>
        </p:txBody>
      </p:sp>
      <p:sp>
        <p:nvSpPr>
          <p:cNvPr id="1872" name="Google Shape;1872;p42"/>
          <p:cNvSpPr/>
          <p:nvPr/>
        </p:nvSpPr>
        <p:spPr>
          <a:xfrm>
            <a:off x="1215025" y="3737800"/>
            <a:ext cx="2007900" cy="14961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2"/>
          <p:cNvSpPr/>
          <p:nvPr/>
        </p:nvSpPr>
        <p:spPr>
          <a:xfrm>
            <a:off x="4337071" y="3737800"/>
            <a:ext cx="2007900" cy="1496100"/>
          </a:xfrm>
          <a:prstGeom prst="roundRect">
            <a:avLst>
              <a:gd fmla="val 16667" name="adj"/>
            </a:avLst>
          </a:prstGeom>
          <a:noFill/>
          <a:ln cap="flat" cmpd="sng" w="3810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2"/>
          <p:cNvSpPr/>
          <p:nvPr/>
        </p:nvSpPr>
        <p:spPr>
          <a:xfrm>
            <a:off x="1062600" y="6415425"/>
            <a:ext cx="5434800" cy="3029100"/>
          </a:xfrm>
          <a:prstGeom prst="roundRect">
            <a:avLst>
              <a:gd fmla="val 10468" name="adj"/>
            </a:avLst>
          </a:prstGeom>
          <a:noFill/>
          <a:ln cap="flat" cmpd="sng" w="3810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2"/>
          <p:cNvSpPr txBox="1"/>
          <p:nvPr/>
        </p:nvSpPr>
        <p:spPr>
          <a:xfrm>
            <a:off x="1461175" y="5667937"/>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Cover it</a:t>
            </a:r>
            <a:endParaRPr sz="2400">
              <a:solidFill>
                <a:schemeClr val="dk1"/>
              </a:solidFill>
              <a:latin typeface="Titan One"/>
              <a:ea typeface="Titan One"/>
              <a:cs typeface="Titan One"/>
              <a:sym typeface="Titan One"/>
            </a:endParaRPr>
          </a:p>
        </p:txBody>
      </p:sp>
      <p:sp>
        <p:nvSpPr>
          <p:cNvPr id="1876" name="Google Shape;1876;p42"/>
          <p:cNvSpPr txBox="1"/>
          <p:nvPr/>
        </p:nvSpPr>
        <p:spPr>
          <a:xfrm>
            <a:off x="4583219" y="43231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1877" name="Google Shape;1877;p42"/>
          <p:cNvSpPr txBox="1"/>
          <p:nvPr/>
        </p:nvSpPr>
        <p:spPr>
          <a:xfrm>
            <a:off x="1461181" y="42850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Zebra</a:t>
            </a:r>
            <a:endParaRPr sz="2400">
              <a:solidFill>
                <a:schemeClr val="dk1"/>
              </a:solidFill>
              <a:latin typeface="Titan One"/>
              <a:ea typeface="Titan One"/>
              <a:cs typeface="Titan One"/>
              <a:sym typeface="Titan One"/>
            </a:endParaRPr>
          </a:p>
        </p:txBody>
      </p:sp>
      <p:sp>
        <p:nvSpPr>
          <p:cNvPr id="1878" name="Google Shape;1878;p42"/>
          <p:cNvSpPr/>
          <p:nvPr/>
        </p:nvSpPr>
        <p:spPr>
          <a:xfrm>
            <a:off x="932850" y="1914075"/>
            <a:ext cx="5694300" cy="10893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Roboto"/>
                <a:ea typeface="Roboto"/>
                <a:cs typeface="Roboto"/>
                <a:sym typeface="Roboto"/>
              </a:rPr>
              <a:t>Instructions:</a:t>
            </a:r>
            <a:r>
              <a:rPr lang="en" sz="1600">
                <a:solidFill>
                  <a:schemeClr val="dk2"/>
                </a:solidFill>
                <a:latin typeface="Roboto"/>
                <a:ea typeface="Roboto"/>
                <a:cs typeface="Roboto"/>
                <a:sym typeface="Roboto"/>
              </a:rPr>
              <a:t> Rewrite the name of the animals that are written on the right and place their </a:t>
            </a:r>
            <a:r>
              <a:rPr lang="en" sz="1600">
                <a:solidFill>
                  <a:schemeClr val="dk2"/>
                </a:solidFill>
                <a:latin typeface="Roboto"/>
                <a:ea typeface="Roboto"/>
                <a:cs typeface="Roboto"/>
                <a:sym typeface="Roboto"/>
              </a:rPr>
              <a:t>corresponding</a:t>
            </a:r>
            <a:r>
              <a:rPr lang="en" sz="1600">
                <a:solidFill>
                  <a:schemeClr val="dk2"/>
                </a:solidFill>
                <a:latin typeface="Roboto"/>
                <a:ea typeface="Roboto"/>
                <a:cs typeface="Roboto"/>
                <a:sym typeface="Roboto"/>
              </a:rPr>
              <a:t> illustrations next to their name on the box below</a:t>
            </a:r>
            <a:endParaRPr/>
          </a:p>
        </p:txBody>
      </p:sp>
      <p:grpSp>
        <p:nvGrpSpPr>
          <p:cNvPr id="1879" name="Google Shape;1879;p42"/>
          <p:cNvGrpSpPr/>
          <p:nvPr/>
        </p:nvGrpSpPr>
        <p:grpSpPr>
          <a:xfrm>
            <a:off x="3412025" y="5595088"/>
            <a:ext cx="578500" cy="547375"/>
            <a:chOff x="3412025" y="5518888"/>
            <a:chExt cx="578500" cy="547375"/>
          </a:xfrm>
        </p:grpSpPr>
        <p:sp>
          <p:nvSpPr>
            <p:cNvPr id="1880" name="Google Shape;1880;p42"/>
            <p:cNvSpPr/>
            <p:nvPr/>
          </p:nvSpPr>
          <p:spPr>
            <a:xfrm>
              <a:off x="3412025" y="5518888"/>
              <a:ext cx="208700" cy="171000"/>
            </a:xfrm>
            <a:custGeom>
              <a:rect b="b" l="l" r="r" t="t"/>
              <a:pathLst>
                <a:path extrusionOk="0" h="6840" w="8348">
                  <a:moveTo>
                    <a:pt x="2538" y="1"/>
                  </a:moveTo>
                  <a:cubicBezTo>
                    <a:pt x="2458" y="1"/>
                    <a:pt x="2378" y="3"/>
                    <a:pt x="2299" y="7"/>
                  </a:cubicBezTo>
                  <a:cubicBezTo>
                    <a:pt x="1876" y="28"/>
                    <a:pt x="1418" y="121"/>
                    <a:pt x="1122" y="426"/>
                  </a:cubicBezTo>
                  <a:cubicBezTo>
                    <a:pt x="826" y="731"/>
                    <a:pt x="788" y="1310"/>
                    <a:pt x="1139" y="1547"/>
                  </a:cubicBezTo>
                  <a:cubicBezTo>
                    <a:pt x="1075" y="1528"/>
                    <a:pt x="1009" y="1518"/>
                    <a:pt x="943" y="1518"/>
                  </a:cubicBezTo>
                  <a:cubicBezTo>
                    <a:pt x="617" y="1518"/>
                    <a:pt x="292" y="1748"/>
                    <a:pt x="208" y="2068"/>
                  </a:cubicBezTo>
                  <a:cubicBezTo>
                    <a:pt x="111" y="2449"/>
                    <a:pt x="386" y="2889"/>
                    <a:pt x="775" y="2965"/>
                  </a:cubicBezTo>
                  <a:cubicBezTo>
                    <a:pt x="760" y="2964"/>
                    <a:pt x="744" y="2964"/>
                    <a:pt x="728" y="2964"/>
                  </a:cubicBezTo>
                  <a:cubicBezTo>
                    <a:pt x="352" y="2964"/>
                    <a:pt x="1" y="3303"/>
                    <a:pt x="1" y="3685"/>
                  </a:cubicBezTo>
                  <a:cubicBezTo>
                    <a:pt x="1" y="4061"/>
                    <a:pt x="352" y="4398"/>
                    <a:pt x="726" y="4398"/>
                  </a:cubicBezTo>
                  <a:cubicBezTo>
                    <a:pt x="744" y="4398"/>
                    <a:pt x="762" y="4397"/>
                    <a:pt x="779" y="4396"/>
                  </a:cubicBezTo>
                  <a:cubicBezTo>
                    <a:pt x="877" y="4389"/>
                    <a:pt x="971" y="4362"/>
                    <a:pt x="1068" y="4362"/>
                  </a:cubicBezTo>
                  <a:cubicBezTo>
                    <a:pt x="1089" y="4362"/>
                    <a:pt x="1110" y="4363"/>
                    <a:pt x="1131" y="4366"/>
                  </a:cubicBezTo>
                  <a:cubicBezTo>
                    <a:pt x="1245" y="4383"/>
                    <a:pt x="1363" y="4485"/>
                    <a:pt x="1338" y="4599"/>
                  </a:cubicBezTo>
                  <a:cubicBezTo>
                    <a:pt x="1317" y="4658"/>
                    <a:pt x="1279" y="4709"/>
                    <a:pt x="1232" y="4752"/>
                  </a:cubicBezTo>
                  <a:cubicBezTo>
                    <a:pt x="733" y="5281"/>
                    <a:pt x="1042" y="6229"/>
                    <a:pt x="1672" y="6588"/>
                  </a:cubicBezTo>
                  <a:cubicBezTo>
                    <a:pt x="1983" y="6769"/>
                    <a:pt x="2335" y="6839"/>
                    <a:pt x="2695" y="6839"/>
                  </a:cubicBezTo>
                  <a:cubicBezTo>
                    <a:pt x="3061" y="6839"/>
                    <a:pt x="3437" y="6767"/>
                    <a:pt x="3789" y="6665"/>
                  </a:cubicBezTo>
                  <a:cubicBezTo>
                    <a:pt x="5168" y="6258"/>
                    <a:pt x="8347" y="4620"/>
                    <a:pt x="7357" y="2809"/>
                  </a:cubicBezTo>
                  <a:cubicBezTo>
                    <a:pt x="6443" y="1144"/>
                    <a:pt x="4434" y="1"/>
                    <a:pt x="2538" y="1"/>
                  </a:cubicBezTo>
                  <a:close/>
                </a:path>
              </a:pathLst>
            </a:custGeom>
            <a:solidFill>
              <a:srgbClr val="4E4C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2"/>
            <p:cNvSpPr/>
            <p:nvPr/>
          </p:nvSpPr>
          <p:spPr>
            <a:xfrm>
              <a:off x="3463250" y="5562863"/>
              <a:ext cx="131075" cy="93625"/>
            </a:xfrm>
            <a:custGeom>
              <a:rect b="b" l="l" r="r" t="t"/>
              <a:pathLst>
                <a:path extrusionOk="0" h="3745" w="5243">
                  <a:moveTo>
                    <a:pt x="612" y="0"/>
                  </a:moveTo>
                  <a:cubicBezTo>
                    <a:pt x="568" y="0"/>
                    <a:pt x="524" y="1"/>
                    <a:pt x="483" y="4"/>
                  </a:cubicBezTo>
                  <a:cubicBezTo>
                    <a:pt x="385" y="4"/>
                    <a:pt x="288" y="34"/>
                    <a:pt x="207" y="85"/>
                  </a:cubicBezTo>
                  <a:cubicBezTo>
                    <a:pt x="110" y="157"/>
                    <a:pt x="72" y="284"/>
                    <a:pt x="59" y="402"/>
                  </a:cubicBezTo>
                  <a:cubicBezTo>
                    <a:pt x="0" y="948"/>
                    <a:pt x="402" y="1511"/>
                    <a:pt x="940" y="1634"/>
                  </a:cubicBezTo>
                  <a:cubicBezTo>
                    <a:pt x="529" y="1663"/>
                    <a:pt x="267" y="2184"/>
                    <a:pt x="440" y="2561"/>
                  </a:cubicBezTo>
                  <a:cubicBezTo>
                    <a:pt x="568" y="2835"/>
                    <a:pt x="872" y="2992"/>
                    <a:pt x="1177" y="2992"/>
                  </a:cubicBezTo>
                  <a:cubicBezTo>
                    <a:pt x="1287" y="2992"/>
                    <a:pt x="1397" y="2972"/>
                    <a:pt x="1498" y="2929"/>
                  </a:cubicBezTo>
                  <a:lnTo>
                    <a:pt x="1498" y="2929"/>
                  </a:lnTo>
                  <a:cubicBezTo>
                    <a:pt x="1405" y="3136"/>
                    <a:pt x="1092" y="3213"/>
                    <a:pt x="1075" y="3437"/>
                  </a:cubicBezTo>
                  <a:cubicBezTo>
                    <a:pt x="1062" y="3585"/>
                    <a:pt x="1202" y="3712"/>
                    <a:pt x="1350" y="3737"/>
                  </a:cubicBezTo>
                  <a:cubicBezTo>
                    <a:pt x="1378" y="3742"/>
                    <a:pt x="1407" y="3745"/>
                    <a:pt x="1435" y="3745"/>
                  </a:cubicBezTo>
                  <a:cubicBezTo>
                    <a:pt x="1552" y="3745"/>
                    <a:pt x="1670" y="3707"/>
                    <a:pt x="1786" y="3670"/>
                  </a:cubicBezTo>
                  <a:cubicBezTo>
                    <a:pt x="2201" y="3534"/>
                    <a:pt x="2620" y="3399"/>
                    <a:pt x="2984" y="3158"/>
                  </a:cubicBezTo>
                  <a:cubicBezTo>
                    <a:pt x="5242" y="1677"/>
                    <a:pt x="2148" y="0"/>
                    <a:pt x="6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2"/>
            <p:cNvSpPr/>
            <p:nvPr/>
          </p:nvSpPr>
          <p:spPr>
            <a:xfrm>
              <a:off x="3774850" y="5518888"/>
              <a:ext cx="208800" cy="171000"/>
            </a:xfrm>
            <a:custGeom>
              <a:rect b="b" l="l" r="r" t="t"/>
              <a:pathLst>
                <a:path extrusionOk="0" h="6840" w="8352">
                  <a:moveTo>
                    <a:pt x="5814" y="1"/>
                  </a:moveTo>
                  <a:cubicBezTo>
                    <a:pt x="3918" y="1"/>
                    <a:pt x="1909" y="1144"/>
                    <a:pt x="996" y="2809"/>
                  </a:cubicBezTo>
                  <a:cubicBezTo>
                    <a:pt x="1" y="4620"/>
                    <a:pt x="3184" y="6258"/>
                    <a:pt x="4564" y="6665"/>
                  </a:cubicBezTo>
                  <a:cubicBezTo>
                    <a:pt x="4915" y="6767"/>
                    <a:pt x="5291" y="6839"/>
                    <a:pt x="5657" y="6839"/>
                  </a:cubicBezTo>
                  <a:cubicBezTo>
                    <a:pt x="6017" y="6839"/>
                    <a:pt x="6369" y="6769"/>
                    <a:pt x="6680" y="6588"/>
                  </a:cubicBezTo>
                  <a:cubicBezTo>
                    <a:pt x="7310" y="6229"/>
                    <a:pt x="7615" y="5281"/>
                    <a:pt x="7120" y="4752"/>
                  </a:cubicBezTo>
                  <a:cubicBezTo>
                    <a:pt x="7073" y="4709"/>
                    <a:pt x="7035" y="4658"/>
                    <a:pt x="7014" y="4599"/>
                  </a:cubicBezTo>
                  <a:cubicBezTo>
                    <a:pt x="6989" y="4485"/>
                    <a:pt x="7103" y="4383"/>
                    <a:pt x="7222" y="4366"/>
                  </a:cubicBezTo>
                  <a:cubicBezTo>
                    <a:pt x="7243" y="4363"/>
                    <a:pt x="7264" y="4362"/>
                    <a:pt x="7285" y="4362"/>
                  </a:cubicBezTo>
                  <a:cubicBezTo>
                    <a:pt x="7381" y="4362"/>
                    <a:pt x="7475" y="4389"/>
                    <a:pt x="7573" y="4396"/>
                  </a:cubicBezTo>
                  <a:cubicBezTo>
                    <a:pt x="7591" y="4397"/>
                    <a:pt x="7608" y="4398"/>
                    <a:pt x="7626" y="4398"/>
                  </a:cubicBezTo>
                  <a:cubicBezTo>
                    <a:pt x="8000" y="4398"/>
                    <a:pt x="8352" y="4061"/>
                    <a:pt x="8352" y="3685"/>
                  </a:cubicBezTo>
                  <a:cubicBezTo>
                    <a:pt x="8352" y="3303"/>
                    <a:pt x="8000" y="2964"/>
                    <a:pt x="7624" y="2964"/>
                  </a:cubicBezTo>
                  <a:cubicBezTo>
                    <a:pt x="7608" y="2964"/>
                    <a:pt x="7593" y="2964"/>
                    <a:pt x="7577" y="2965"/>
                  </a:cubicBezTo>
                  <a:cubicBezTo>
                    <a:pt x="7966" y="2889"/>
                    <a:pt x="8237" y="2449"/>
                    <a:pt x="8140" y="2068"/>
                  </a:cubicBezTo>
                  <a:cubicBezTo>
                    <a:pt x="8059" y="1748"/>
                    <a:pt x="7732" y="1518"/>
                    <a:pt x="7408" y="1518"/>
                  </a:cubicBezTo>
                  <a:cubicBezTo>
                    <a:pt x="7342" y="1518"/>
                    <a:pt x="7276" y="1528"/>
                    <a:pt x="7213" y="1547"/>
                  </a:cubicBezTo>
                  <a:cubicBezTo>
                    <a:pt x="7564" y="1310"/>
                    <a:pt x="7526" y="731"/>
                    <a:pt x="7230" y="426"/>
                  </a:cubicBezTo>
                  <a:cubicBezTo>
                    <a:pt x="6930" y="121"/>
                    <a:pt x="6477" y="28"/>
                    <a:pt x="6053" y="7"/>
                  </a:cubicBezTo>
                  <a:cubicBezTo>
                    <a:pt x="5974" y="3"/>
                    <a:pt x="5894" y="1"/>
                    <a:pt x="5814" y="1"/>
                  </a:cubicBezTo>
                  <a:close/>
                </a:path>
              </a:pathLst>
            </a:custGeom>
            <a:solidFill>
              <a:srgbClr val="4E4C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2"/>
            <p:cNvSpPr/>
            <p:nvPr/>
          </p:nvSpPr>
          <p:spPr>
            <a:xfrm>
              <a:off x="3801250" y="5562863"/>
              <a:ext cx="131200" cy="93625"/>
            </a:xfrm>
            <a:custGeom>
              <a:rect b="b" l="l" r="r" t="t"/>
              <a:pathLst>
                <a:path extrusionOk="0" h="3745" w="5248">
                  <a:moveTo>
                    <a:pt x="4635" y="0"/>
                  </a:moveTo>
                  <a:cubicBezTo>
                    <a:pt x="3099" y="0"/>
                    <a:pt x="1" y="1677"/>
                    <a:pt x="2263" y="3158"/>
                  </a:cubicBezTo>
                  <a:cubicBezTo>
                    <a:pt x="2627" y="3399"/>
                    <a:pt x="3046" y="3534"/>
                    <a:pt x="3461" y="3670"/>
                  </a:cubicBezTo>
                  <a:cubicBezTo>
                    <a:pt x="3577" y="3707"/>
                    <a:pt x="3695" y="3745"/>
                    <a:pt x="3812" y="3745"/>
                  </a:cubicBezTo>
                  <a:cubicBezTo>
                    <a:pt x="3840" y="3745"/>
                    <a:pt x="3869" y="3742"/>
                    <a:pt x="3897" y="3737"/>
                  </a:cubicBezTo>
                  <a:cubicBezTo>
                    <a:pt x="4045" y="3712"/>
                    <a:pt x="4185" y="3585"/>
                    <a:pt x="4172" y="3437"/>
                  </a:cubicBezTo>
                  <a:cubicBezTo>
                    <a:pt x="4155" y="3213"/>
                    <a:pt x="3838" y="3136"/>
                    <a:pt x="3749" y="2929"/>
                  </a:cubicBezTo>
                  <a:lnTo>
                    <a:pt x="3749" y="2929"/>
                  </a:lnTo>
                  <a:cubicBezTo>
                    <a:pt x="3850" y="2972"/>
                    <a:pt x="3959" y="2992"/>
                    <a:pt x="4068" y="2992"/>
                  </a:cubicBezTo>
                  <a:cubicBezTo>
                    <a:pt x="4373" y="2992"/>
                    <a:pt x="4679" y="2835"/>
                    <a:pt x="4807" y="2561"/>
                  </a:cubicBezTo>
                  <a:cubicBezTo>
                    <a:pt x="4980" y="2184"/>
                    <a:pt x="4718" y="1663"/>
                    <a:pt x="4307" y="1634"/>
                  </a:cubicBezTo>
                  <a:cubicBezTo>
                    <a:pt x="4845" y="1511"/>
                    <a:pt x="5247" y="948"/>
                    <a:pt x="5188" y="402"/>
                  </a:cubicBezTo>
                  <a:cubicBezTo>
                    <a:pt x="5175" y="284"/>
                    <a:pt x="5137" y="157"/>
                    <a:pt x="5040" y="85"/>
                  </a:cubicBezTo>
                  <a:cubicBezTo>
                    <a:pt x="4959" y="34"/>
                    <a:pt x="4862" y="4"/>
                    <a:pt x="4765" y="4"/>
                  </a:cubicBezTo>
                  <a:cubicBezTo>
                    <a:pt x="4723" y="1"/>
                    <a:pt x="4680" y="0"/>
                    <a:pt x="46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2"/>
            <p:cNvSpPr/>
            <p:nvPr/>
          </p:nvSpPr>
          <p:spPr>
            <a:xfrm>
              <a:off x="3438900" y="5525663"/>
              <a:ext cx="551625" cy="540600"/>
            </a:xfrm>
            <a:custGeom>
              <a:rect b="b" l="l" r="r" t="t"/>
              <a:pathLst>
                <a:path extrusionOk="0" h="21624" w="22065">
                  <a:moveTo>
                    <a:pt x="10206" y="0"/>
                  </a:moveTo>
                  <a:cubicBezTo>
                    <a:pt x="10005" y="0"/>
                    <a:pt x="9830" y="203"/>
                    <a:pt x="9774" y="409"/>
                  </a:cubicBezTo>
                  <a:cubicBezTo>
                    <a:pt x="9710" y="637"/>
                    <a:pt x="9735" y="887"/>
                    <a:pt x="9651" y="1111"/>
                  </a:cubicBezTo>
                  <a:cubicBezTo>
                    <a:pt x="9506" y="794"/>
                    <a:pt x="9152" y="606"/>
                    <a:pt x="8804" y="606"/>
                  </a:cubicBezTo>
                  <a:cubicBezTo>
                    <a:pt x="8631" y="606"/>
                    <a:pt x="8460" y="652"/>
                    <a:pt x="8318" y="752"/>
                  </a:cubicBezTo>
                  <a:cubicBezTo>
                    <a:pt x="8284" y="773"/>
                    <a:pt x="8254" y="807"/>
                    <a:pt x="8241" y="849"/>
                  </a:cubicBezTo>
                  <a:cubicBezTo>
                    <a:pt x="8237" y="887"/>
                    <a:pt x="8241" y="925"/>
                    <a:pt x="8258" y="959"/>
                  </a:cubicBezTo>
                  <a:cubicBezTo>
                    <a:pt x="8381" y="1243"/>
                    <a:pt x="8588" y="1484"/>
                    <a:pt x="8855" y="1649"/>
                  </a:cubicBezTo>
                  <a:cubicBezTo>
                    <a:pt x="7331" y="2051"/>
                    <a:pt x="5909" y="2771"/>
                    <a:pt x="4678" y="3753"/>
                  </a:cubicBezTo>
                  <a:cubicBezTo>
                    <a:pt x="2875" y="5183"/>
                    <a:pt x="1414" y="7147"/>
                    <a:pt x="784" y="9411"/>
                  </a:cubicBezTo>
                  <a:cubicBezTo>
                    <a:pt x="1" y="12188"/>
                    <a:pt x="555" y="15333"/>
                    <a:pt x="2231" y="17648"/>
                  </a:cubicBezTo>
                  <a:cubicBezTo>
                    <a:pt x="4013" y="20115"/>
                    <a:pt x="7060" y="21512"/>
                    <a:pt x="9998" y="21614"/>
                  </a:cubicBezTo>
                  <a:cubicBezTo>
                    <a:pt x="10196" y="21620"/>
                    <a:pt x="10395" y="21623"/>
                    <a:pt x="10595" y="21623"/>
                  </a:cubicBezTo>
                  <a:cubicBezTo>
                    <a:pt x="14053" y="21623"/>
                    <a:pt x="17681" y="20625"/>
                    <a:pt x="19834" y="17648"/>
                  </a:cubicBezTo>
                  <a:cubicBezTo>
                    <a:pt x="21510" y="15333"/>
                    <a:pt x="22065" y="12188"/>
                    <a:pt x="21286" y="9411"/>
                  </a:cubicBezTo>
                  <a:cubicBezTo>
                    <a:pt x="20651" y="7147"/>
                    <a:pt x="19191" y="5183"/>
                    <a:pt x="17388" y="3748"/>
                  </a:cubicBezTo>
                  <a:cubicBezTo>
                    <a:pt x="16461" y="3003"/>
                    <a:pt x="15424" y="2407"/>
                    <a:pt x="14311" y="1983"/>
                  </a:cubicBezTo>
                  <a:cubicBezTo>
                    <a:pt x="14117" y="1913"/>
                    <a:pt x="11628" y="1144"/>
                    <a:pt x="11478" y="1144"/>
                  </a:cubicBezTo>
                  <a:cubicBezTo>
                    <a:pt x="11474" y="1144"/>
                    <a:pt x="11471" y="1144"/>
                    <a:pt x="11471" y="1145"/>
                  </a:cubicBezTo>
                  <a:cubicBezTo>
                    <a:pt x="11551" y="993"/>
                    <a:pt x="11640" y="836"/>
                    <a:pt x="11649" y="663"/>
                  </a:cubicBezTo>
                  <a:cubicBezTo>
                    <a:pt x="11661" y="489"/>
                    <a:pt x="11577" y="299"/>
                    <a:pt x="11416" y="240"/>
                  </a:cubicBezTo>
                  <a:cubicBezTo>
                    <a:pt x="11383" y="228"/>
                    <a:pt x="11349" y="223"/>
                    <a:pt x="11315" y="223"/>
                  </a:cubicBezTo>
                  <a:cubicBezTo>
                    <a:pt x="11197" y="223"/>
                    <a:pt x="11079" y="286"/>
                    <a:pt x="10997" y="375"/>
                  </a:cubicBezTo>
                  <a:cubicBezTo>
                    <a:pt x="10891" y="485"/>
                    <a:pt x="10836" y="637"/>
                    <a:pt x="10781" y="781"/>
                  </a:cubicBezTo>
                  <a:cubicBezTo>
                    <a:pt x="10760" y="536"/>
                    <a:pt x="10654" y="311"/>
                    <a:pt x="10485" y="138"/>
                  </a:cubicBezTo>
                  <a:cubicBezTo>
                    <a:pt x="10430" y="79"/>
                    <a:pt x="10362" y="36"/>
                    <a:pt x="10286" y="11"/>
                  </a:cubicBezTo>
                  <a:cubicBezTo>
                    <a:pt x="10259" y="4"/>
                    <a:pt x="10232" y="0"/>
                    <a:pt x="10206"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2"/>
            <p:cNvSpPr/>
            <p:nvPr/>
          </p:nvSpPr>
          <p:spPr>
            <a:xfrm>
              <a:off x="3526300" y="5684288"/>
              <a:ext cx="175475" cy="224350"/>
            </a:xfrm>
            <a:custGeom>
              <a:rect b="b" l="l" r="r" t="t"/>
              <a:pathLst>
                <a:path extrusionOk="0" h="8974" w="7019">
                  <a:moveTo>
                    <a:pt x="4018" y="0"/>
                  </a:moveTo>
                  <a:cubicBezTo>
                    <a:pt x="3871" y="0"/>
                    <a:pt x="3721" y="21"/>
                    <a:pt x="3569" y="66"/>
                  </a:cubicBezTo>
                  <a:cubicBezTo>
                    <a:pt x="2417" y="408"/>
                    <a:pt x="1507" y="1640"/>
                    <a:pt x="1461" y="2821"/>
                  </a:cubicBezTo>
                  <a:cubicBezTo>
                    <a:pt x="1444" y="3308"/>
                    <a:pt x="1541" y="3799"/>
                    <a:pt x="1440" y="4277"/>
                  </a:cubicBezTo>
                  <a:cubicBezTo>
                    <a:pt x="1237" y="5208"/>
                    <a:pt x="297" y="5864"/>
                    <a:pt x="153" y="6812"/>
                  </a:cubicBezTo>
                  <a:cubicBezTo>
                    <a:pt x="1" y="7807"/>
                    <a:pt x="873" y="8755"/>
                    <a:pt x="1863" y="8933"/>
                  </a:cubicBezTo>
                  <a:cubicBezTo>
                    <a:pt x="2015" y="8961"/>
                    <a:pt x="2167" y="8974"/>
                    <a:pt x="2319" y="8974"/>
                  </a:cubicBezTo>
                  <a:cubicBezTo>
                    <a:pt x="3159" y="8974"/>
                    <a:pt x="3987" y="8571"/>
                    <a:pt x="4640" y="8023"/>
                  </a:cubicBezTo>
                  <a:cubicBezTo>
                    <a:pt x="6333" y="6601"/>
                    <a:pt x="7018" y="4099"/>
                    <a:pt x="6294" y="2008"/>
                  </a:cubicBezTo>
                  <a:cubicBezTo>
                    <a:pt x="5968" y="1061"/>
                    <a:pt x="5071" y="0"/>
                    <a:pt x="4018" y="0"/>
                  </a:cubicBezTo>
                  <a:close/>
                </a:path>
              </a:pathLst>
            </a:custGeom>
            <a:solidFill>
              <a:srgbClr val="4E4C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2"/>
            <p:cNvSpPr/>
            <p:nvPr/>
          </p:nvSpPr>
          <p:spPr>
            <a:xfrm>
              <a:off x="3721200" y="5684288"/>
              <a:ext cx="175475" cy="224350"/>
            </a:xfrm>
            <a:custGeom>
              <a:rect b="b" l="l" r="r" t="t"/>
              <a:pathLst>
                <a:path extrusionOk="0" h="8974" w="7019">
                  <a:moveTo>
                    <a:pt x="3001" y="0"/>
                  </a:moveTo>
                  <a:cubicBezTo>
                    <a:pt x="1948" y="0"/>
                    <a:pt x="1047" y="1061"/>
                    <a:pt x="721" y="2008"/>
                  </a:cubicBezTo>
                  <a:cubicBezTo>
                    <a:pt x="1" y="4099"/>
                    <a:pt x="687" y="6601"/>
                    <a:pt x="2380" y="8023"/>
                  </a:cubicBezTo>
                  <a:cubicBezTo>
                    <a:pt x="3032" y="8571"/>
                    <a:pt x="3860" y="8974"/>
                    <a:pt x="4700" y="8974"/>
                  </a:cubicBezTo>
                  <a:cubicBezTo>
                    <a:pt x="4852" y="8974"/>
                    <a:pt x="5004" y="8961"/>
                    <a:pt x="5156" y="8933"/>
                  </a:cubicBezTo>
                  <a:cubicBezTo>
                    <a:pt x="6147" y="8755"/>
                    <a:pt x="7018" y="7807"/>
                    <a:pt x="6866" y="6812"/>
                  </a:cubicBezTo>
                  <a:cubicBezTo>
                    <a:pt x="6722" y="5864"/>
                    <a:pt x="5783" y="5208"/>
                    <a:pt x="5579" y="4277"/>
                  </a:cubicBezTo>
                  <a:cubicBezTo>
                    <a:pt x="5478" y="3799"/>
                    <a:pt x="5575" y="3308"/>
                    <a:pt x="5558" y="2821"/>
                  </a:cubicBezTo>
                  <a:cubicBezTo>
                    <a:pt x="5512" y="1640"/>
                    <a:pt x="4602" y="408"/>
                    <a:pt x="3450" y="66"/>
                  </a:cubicBezTo>
                  <a:cubicBezTo>
                    <a:pt x="3298" y="21"/>
                    <a:pt x="3148" y="0"/>
                    <a:pt x="3001" y="0"/>
                  </a:cubicBezTo>
                  <a:close/>
                </a:path>
              </a:pathLst>
            </a:custGeom>
            <a:solidFill>
              <a:srgbClr val="4E4C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2"/>
            <p:cNvSpPr/>
            <p:nvPr/>
          </p:nvSpPr>
          <p:spPr>
            <a:xfrm>
              <a:off x="3588625" y="5794513"/>
              <a:ext cx="244975" cy="242275"/>
            </a:xfrm>
            <a:custGeom>
              <a:rect b="b" l="l" r="r" t="t"/>
              <a:pathLst>
                <a:path extrusionOk="0" h="9691" w="9799">
                  <a:moveTo>
                    <a:pt x="4828" y="1"/>
                  </a:moveTo>
                  <a:cubicBezTo>
                    <a:pt x="4679" y="1"/>
                    <a:pt x="4531" y="12"/>
                    <a:pt x="4386" y="37"/>
                  </a:cubicBezTo>
                  <a:cubicBezTo>
                    <a:pt x="2828" y="300"/>
                    <a:pt x="1406" y="1425"/>
                    <a:pt x="669" y="2763"/>
                  </a:cubicBezTo>
                  <a:cubicBezTo>
                    <a:pt x="136" y="3732"/>
                    <a:pt x="1" y="4871"/>
                    <a:pt x="56" y="5967"/>
                  </a:cubicBezTo>
                  <a:cubicBezTo>
                    <a:pt x="102" y="6877"/>
                    <a:pt x="297" y="7838"/>
                    <a:pt x="936" y="8502"/>
                  </a:cubicBezTo>
                  <a:cubicBezTo>
                    <a:pt x="1694" y="9289"/>
                    <a:pt x="2883" y="9480"/>
                    <a:pt x="3983" y="9615"/>
                  </a:cubicBezTo>
                  <a:cubicBezTo>
                    <a:pt x="4380" y="9663"/>
                    <a:pt x="4788" y="9691"/>
                    <a:pt x="5195" y="9691"/>
                  </a:cubicBezTo>
                  <a:cubicBezTo>
                    <a:pt x="7032" y="9691"/>
                    <a:pt x="8849" y="9121"/>
                    <a:pt x="9528" y="7215"/>
                  </a:cubicBezTo>
                  <a:cubicBezTo>
                    <a:pt x="9782" y="6504"/>
                    <a:pt x="9799" y="5730"/>
                    <a:pt x="9702" y="4981"/>
                  </a:cubicBezTo>
                  <a:cubicBezTo>
                    <a:pt x="9558" y="3893"/>
                    <a:pt x="9164" y="2822"/>
                    <a:pt x="8470" y="1954"/>
                  </a:cubicBezTo>
                  <a:cubicBezTo>
                    <a:pt x="7681" y="971"/>
                    <a:pt x="6187" y="1"/>
                    <a:pt x="4828"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2"/>
            <p:cNvSpPr/>
            <p:nvPr/>
          </p:nvSpPr>
          <p:spPr>
            <a:xfrm>
              <a:off x="3665225" y="5830063"/>
              <a:ext cx="92000" cy="58950"/>
            </a:xfrm>
            <a:custGeom>
              <a:rect b="b" l="l" r="r" t="t"/>
              <a:pathLst>
                <a:path extrusionOk="0" h="2358" w="3680">
                  <a:moveTo>
                    <a:pt x="1725" y="0"/>
                  </a:moveTo>
                  <a:cubicBezTo>
                    <a:pt x="1315" y="0"/>
                    <a:pt x="906" y="31"/>
                    <a:pt x="500" y="92"/>
                  </a:cubicBezTo>
                  <a:cubicBezTo>
                    <a:pt x="412" y="101"/>
                    <a:pt x="331" y="126"/>
                    <a:pt x="255" y="164"/>
                  </a:cubicBezTo>
                  <a:cubicBezTo>
                    <a:pt x="162" y="224"/>
                    <a:pt x="94" y="317"/>
                    <a:pt x="64" y="422"/>
                  </a:cubicBezTo>
                  <a:cubicBezTo>
                    <a:pt x="1" y="634"/>
                    <a:pt x="22" y="875"/>
                    <a:pt x="175" y="1040"/>
                  </a:cubicBezTo>
                  <a:cubicBezTo>
                    <a:pt x="572" y="1485"/>
                    <a:pt x="1004" y="1696"/>
                    <a:pt x="1245" y="2043"/>
                  </a:cubicBezTo>
                  <a:cubicBezTo>
                    <a:pt x="1394" y="2257"/>
                    <a:pt x="1648" y="2358"/>
                    <a:pt x="1908" y="2358"/>
                  </a:cubicBezTo>
                  <a:cubicBezTo>
                    <a:pt x="2107" y="2358"/>
                    <a:pt x="2310" y="2299"/>
                    <a:pt x="2473" y="2187"/>
                  </a:cubicBezTo>
                  <a:cubicBezTo>
                    <a:pt x="2528" y="2154"/>
                    <a:pt x="3357" y="1328"/>
                    <a:pt x="3527" y="964"/>
                  </a:cubicBezTo>
                  <a:cubicBezTo>
                    <a:pt x="3611" y="791"/>
                    <a:pt x="3679" y="592"/>
                    <a:pt x="3599" y="422"/>
                  </a:cubicBezTo>
                  <a:cubicBezTo>
                    <a:pt x="3510" y="215"/>
                    <a:pt x="3256" y="143"/>
                    <a:pt x="3031" y="105"/>
                  </a:cubicBezTo>
                  <a:cubicBezTo>
                    <a:pt x="2599" y="35"/>
                    <a:pt x="2162" y="0"/>
                    <a:pt x="1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2"/>
            <p:cNvSpPr/>
            <p:nvPr/>
          </p:nvSpPr>
          <p:spPr>
            <a:xfrm>
              <a:off x="3852100" y="5751738"/>
              <a:ext cx="106925" cy="72225"/>
            </a:xfrm>
            <a:custGeom>
              <a:rect b="b" l="l" r="r" t="t"/>
              <a:pathLst>
                <a:path extrusionOk="0" h="2889" w="4277">
                  <a:moveTo>
                    <a:pt x="2150" y="1"/>
                  </a:moveTo>
                  <a:cubicBezTo>
                    <a:pt x="824" y="1"/>
                    <a:pt x="1" y="2031"/>
                    <a:pt x="1736" y="2751"/>
                  </a:cubicBezTo>
                  <a:cubicBezTo>
                    <a:pt x="1964" y="2846"/>
                    <a:pt x="2177" y="2889"/>
                    <a:pt x="2372" y="2889"/>
                  </a:cubicBezTo>
                  <a:cubicBezTo>
                    <a:pt x="3796" y="2889"/>
                    <a:pt x="4276" y="634"/>
                    <a:pt x="2582" y="72"/>
                  </a:cubicBezTo>
                  <a:cubicBezTo>
                    <a:pt x="2434" y="23"/>
                    <a:pt x="2289" y="1"/>
                    <a:pt x="215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2"/>
            <p:cNvSpPr/>
            <p:nvPr/>
          </p:nvSpPr>
          <p:spPr>
            <a:xfrm>
              <a:off x="3466300" y="5751738"/>
              <a:ext cx="106925" cy="72225"/>
            </a:xfrm>
            <a:custGeom>
              <a:rect b="b" l="l" r="r" t="t"/>
              <a:pathLst>
                <a:path extrusionOk="0" h="2889" w="4277">
                  <a:moveTo>
                    <a:pt x="2150" y="1"/>
                  </a:moveTo>
                  <a:cubicBezTo>
                    <a:pt x="824" y="1"/>
                    <a:pt x="1" y="2031"/>
                    <a:pt x="1732" y="2751"/>
                  </a:cubicBezTo>
                  <a:cubicBezTo>
                    <a:pt x="1960" y="2846"/>
                    <a:pt x="2174" y="2889"/>
                    <a:pt x="2369" y="2889"/>
                  </a:cubicBezTo>
                  <a:cubicBezTo>
                    <a:pt x="3796" y="2889"/>
                    <a:pt x="4276" y="634"/>
                    <a:pt x="2583" y="72"/>
                  </a:cubicBezTo>
                  <a:cubicBezTo>
                    <a:pt x="2435" y="23"/>
                    <a:pt x="2290" y="1"/>
                    <a:pt x="2150" y="1"/>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2"/>
            <p:cNvSpPr/>
            <p:nvPr/>
          </p:nvSpPr>
          <p:spPr>
            <a:xfrm>
              <a:off x="3653925" y="5912038"/>
              <a:ext cx="121425" cy="31500"/>
            </a:xfrm>
            <a:custGeom>
              <a:rect b="b" l="l" r="r" t="t"/>
              <a:pathLst>
                <a:path extrusionOk="0" h="1260" w="4857">
                  <a:moveTo>
                    <a:pt x="413" y="1"/>
                  </a:moveTo>
                  <a:cubicBezTo>
                    <a:pt x="180" y="1"/>
                    <a:pt x="0" y="323"/>
                    <a:pt x="237" y="513"/>
                  </a:cubicBezTo>
                  <a:cubicBezTo>
                    <a:pt x="516" y="711"/>
                    <a:pt x="817" y="872"/>
                    <a:pt x="1139" y="995"/>
                  </a:cubicBezTo>
                  <a:cubicBezTo>
                    <a:pt x="1519" y="1138"/>
                    <a:pt x="2001" y="1259"/>
                    <a:pt x="2549" y="1259"/>
                  </a:cubicBezTo>
                  <a:cubicBezTo>
                    <a:pt x="3165" y="1259"/>
                    <a:pt x="3864" y="1106"/>
                    <a:pt x="4597" y="661"/>
                  </a:cubicBezTo>
                  <a:cubicBezTo>
                    <a:pt x="4857" y="493"/>
                    <a:pt x="4697" y="137"/>
                    <a:pt x="4450" y="137"/>
                  </a:cubicBezTo>
                  <a:cubicBezTo>
                    <a:pt x="4404" y="137"/>
                    <a:pt x="4355" y="149"/>
                    <a:pt x="4305" y="178"/>
                  </a:cubicBezTo>
                  <a:cubicBezTo>
                    <a:pt x="3664" y="566"/>
                    <a:pt x="3059" y="700"/>
                    <a:pt x="2531" y="700"/>
                  </a:cubicBezTo>
                  <a:cubicBezTo>
                    <a:pt x="1413" y="700"/>
                    <a:pt x="639" y="103"/>
                    <a:pt x="593" y="68"/>
                  </a:cubicBezTo>
                  <a:cubicBezTo>
                    <a:pt x="533" y="21"/>
                    <a:pt x="472" y="1"/>
                    <a:pt x="4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2"/>
            <p:cNvSpPr/>
            <p:nvPr/>
          </p:nvSpPr>
          <p:spPr>
            <a:xfrm>
              <a:off x="3741100" y="5755738"/>
              <a:ext cx="61200" cy="46525"/>
            </a:xfrm>
            <a:custGeom>
              <a:rect b="b" l="l" r="r" t="t"/>
              <a:pathLst>
                <a:path extrusionOk="0" h="1861" w="2448">
                  <a:moveTo>
                    <a:pt x="1125" y="1"/>
                  </a:moveTo>
                  <a:cubicBezTo>
                    <a:pt x="857" y="1"/>
                    <a:pt x="599" y="106"/>
                    <a:pt x="411" y="297"/>
                  </a:cubicBezTo>
                  <a:cubicBezTo>
                    <a:pt x="1" y="716"/>
                    <a:pt x="9" y="1419"/>
                    <a:pt x="9" y="1499"/>
                  </a:cubicBezTo>
                  <a:cubicBezTo>
                    <a:pt x="13" y="1614"/>
                    <a:pt x="85" y="1715"/>
                    <a:pt x="195" y="1757"/>
                  </a:cubicBezTo>
                  <a:cubicBezTo>
                    <a:pt x="229" y="1770"/>
                    <a:pt x="267" y="1774"/>
                    <a:pt x="301" y="1774"/>
                  </a:cubicBezTo>
                  <a:cubicBezTo>
                    <a:pt x="458" y="1770"/>
                    <a:pt x="581" y="1639"/>
                    <a:pt x="581" y="1482"/>
                  </a:cubicBezTo>
                  <a:cubicBezTo>
                    <a:pt x="576" y="1334"/>
                    <a:pt x="610" y="907"/>
                    <a:pt x="818" y="695"/>
                  </a:cubicBezTo>
                  <a:cubicBezTo>
                    <a:pt x="900" y="613"/>
                    <a:pt x="1007" y="567"/>
                    <a:pt x="1119" y="567"/>
                  </a:cubicBezTo>
                  <a:cubicBezTo>
                    <a:pt x="1129" y="567"/>
                    <a:pt x="1138" y="567"/>
                    <a:pt x="1148" y="568"/>
                  </a:cubicBezTo>
                  <a:cubicBezTo>
                    <a:pt x="1770" y="581"/>
                    <a:pt x="1871" y="1592"/>
                    <a:pt x="1871" y="1601"/>
                  </a:cubicBezTo>
                  <a:cubicBezTo>
                    <a:pt x="1884" y="1750"/>
                    <a:pt x="2006" y="1860"/>
                    <a:pt x="2152" y="1860"/>
                  </a:cubicBezTo>
                  <a:cubicBezTo>
                    <a:pt x="2160" y="1860"/>
                    <a:pt x="2168" y="1860"/>
                    <a:pt x="2176" y="1859"/>
                  </a:cubicBezTo>
                  <a:cubicBezTo>
                    <a:pt x="2333" y="1846"/>
                    <a:pt x="2447" y="1711"/>
                    <a:pt x="2434" y="1554"/>
                  </a:cubicBezTo>
                  <a:cubicBezTo>
                    <a:pt x="2388" y="983"/>
                    <a:pt x="2062" y="14"/>
                    <a:pt x="1156" y="1"/>
                  </a:cubicBezTo>
                  <a:cubicBezTo>
                    <a:pt x="1146" y="1"/>
                    <a:pt x="1135" y="1"/>
                    <a:pt x="11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2"/>
            <p:cNvSpPr/>
            <p:nvPr/>
          </p:nvSpPr>
          <p:spPr>
            <a:xfrm>
              <a:off x="3623875" y="5748238"/>
              <a:ext cx="60550" cy="47950"/>
            </a:xfrm>
            <a:custGeom>
              <a:rect b="b" l="l" r="r" t="t"/>
              <a:pathLst>
                <a:path extrusionOk="0" h="1918" w="2422">
                  <a:moveTo>
                    <a:pt x="1284" y="1"/>
                  </a:moveTo>
                  <a:cubicBezTo>
                    <a:pt x="1254" y="1"/>
                    <a:pt x="1224" y="2"/>
                    <a:pt x="1194" y="5"/>
                  </a:cubicBezTo>
                  <a:cubicBezTo>
                    <a:pt x="288" y="68"/>
                    <a:pt x="21" y="1054"/>
                    <a:pt x="4" y="1630"/>
                  </a:cubicBezTo>
                  <a:cubicBezTo>
                    <a:pt x="0" y="1748"/>
                    <a:pt x="72" y="1859"/>
                    <a:pt x="186" y="1901"/>
                  </a:cubicBezTo>
                  <a:cubicBezTo>
                    <a:pt x="216" y="1909"/>
                    <a:pt x="246" y="1918"/>
                    <a:pt x="279" y="1918"/>
                  </a:cubicBezTo>
                  <a:cubicBezTo>
                    <a:pt x="282" y="1918"/>
                    <a:pt x="285" y="1918"/>
                    <a:pt x="287" y="1918"/>
                  </a:cubicBezTo>
                  <a:cubicBezTo>
                    <a:pt x="440" y="1918"/>
                    <a:pt x="567" y="1797"/>
                    <a:pt x="571" y="1643"/>
                  </a:cubicBezTo>
                  <a:cubicBezTo>
                    <a:pt x="571" y="1634"/>
                    <a:pt x="610" y="614"/>
                    <a:pt x="1232" y="572"/>
                  </a:cubicBezTo>
                  <a:cubicBezTo>
                    <a:pt x="1251" y="569"/>
                    <a:pt x="1270" y="568"/>
                    <a:pt x="1289" y="568"/>
                  </a:cubicBezTo>
                  <a:cubicBezTo>
                    <a:pt x="1392" y="568"/>
                    <a:pt x="1492" y="606"/>
                    <a:pt x="1570" y="678"/>
                  </a:cubicBezTo>
                  <a:cubicBezTo>
                    <a:pt x="1790" y="877"/>
                    <a:pt x="1850" y="1304"/>
                    <a:pt x="1854" y="1452"/>
                  </a:cubicBezTo>
                  <a:cubicBezTo>
                    <a:pt x="1862" y="1602"/>
                    <a:pt x="1989" y="1719"/>
                    <a:pt x="2138" y="1719"/>
                  </a:cubicBezTo>
                  <a:cubicBezTo>
                    <a:pt x="2141" y="1719"/>
                    <a:pt x="2143" y="1719"/>
                    <a:pt x="2146" y="1719"/>
                  </a:cubicBezTo>
                  <a:cubicBezTo>
                    <a:pt x="2298" y="1715"/>
                    <a:pt x="2421" y="1588"/>
                    <a:pt x="2421" y="1435"/>
                  </a:cubicBezTo>
                  <a:cubicBezTo>
                    <a:pt x="2417" y="1359"/>
                    <a:pt x="2387" y="652"/>
                    <a:pt x="1951" y="259"/>
                  </a:cubicBezTo>
                  <a:cubicBezTo>
                    <a:pt x="1770" y="93"/>
                    <a:pt x="1532" y="1"/>
                    <a:pt x="12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 name="Google Shape;1894;p42"/>
          <p:cNvGrpSpPr/>
          <p:nvPr/>
        </p:nvGrpSpPr>
        <p:grpSpPr>
          <a:xfrm>
            <a:off x="5276359" y="5541802"/>
            <a:ext cx="551596" cy="653962"/>
            <a:chOff x="765355" y="1351111"/>
            <a:chExt cx="1270373" cy="1506131"/>
          </a:xfrm>
        </p:grpSpPr>
        <p:sp>
          <p:nvSpPr>
            <p:cNvPr id="1895" name="Google Shape;1895;p42"/>
            <p:cNvSpPr/>
            <p:nvPr/>
          </p:nvSpPr>
          <p:spPr>
            <a:xfrm>
              <a:off x="929139" y="1469142"/>
              <a:ext cx="873421" cy="1347524"/>
            </a:xfrm>
            <a:custGeom>
              <a:rect b="b" l="l" r="r" t="t"/>
              <a:pathLst>
                <a:path extrusionOk="0" h="17730" w="11492">
                  <a:moveTo>
                    <a:pt x="6479" y="0"/>
                  </a:moveTo>
                  <a:cubicBezTo>
                    <a:pt x="5163" y="0"/>
                    <a:pt x="3792" y="652"/>
                    <a:pt x="2959" y="1761"/>
                  </a:cubicBezTo>
                  <a:cubicBezTo>
                    <a:pt x="2218" y="2743"/>
                    <a:pt x="1858" y="3949"/>
                    <a:pt x="1541" y="5134"/>
                  </a:cubicBezTo>
                  <a:cubicBezTo>
                    <a:pt x="965" y="7297"/>
                    <a:pt x="491" y="9485"/>
                    <a:pt x="212" y="11707"/>
                  </a:cubicBezTo>
                  <a:cubicBezTo>
                    <a:pt x="76" y="12757"/>
                    <a:pt x="0" y="13879"/>
                    <a:pt x="491" y="14818"/>
                  </a:cubicBezTo>
                  <a:cubicBezTo>
                    <a:pt x="834" y="15466"/>
                    <a:pt x="1422" y="15961"/>
                    <a:pt x="2066" y="16308"/>
                  </a:cubicBezTo>
                  <a:cubicBezTo>
                    <a:pt x="2709" y="16659"/>
                    <a:pt x="3416" y="16879"/>
                    <a:pt x="4118" y="17095"/>
                  </a:cubicBezTo>
                  <a:cubicBezTo>
                    <a:pt x="4999" y="17370"/>
                    <a:pt x="5883" y="17641"/>
                    <a:pt x="6802" y="17713"/>
                  </a:cubicBezTo>
                  <a:cubicBezTo>
                    <a:pt x="6942" y="17724"/>
                    <a:pt x="7084" y="17730"/>
                    <a:pt x="7226" y="17730"/>
                  </a:cubicBezTo>
                  <a:cubicBezTo>
                    <a:pt x="8011" y="17730"/>
                    <a:pt x="8802" y="17554"/>
                    <a:pt x="9447" y="17116"/>
                  </a:cubicBezTo>
                  <a:cubicBezTo>
                    <a:pt x="10641" y="16312"/>
                    <a:pt x="11119" y="14784"/>
                    <a:pt x="11250" y="13354"/>
                  </a:cubicBezTo>
                  <a:cubicBezTo>
                    <a:pt x="11491" y="10675"/>
                    <a:pt x="10806" y="8012"/>
                    <a:pt x="10404" y="5354"/>
                  </a:cubicBezTo>
                  <a:cubicBezTo>
                    <a:pt x="10213" y="4106"/>
                    <a:pt x="10074" y="2806"/>
                    <a:pt x="9451" y="1702"/>
                  </a:cubicBezTo>
                  <a:cubicBezTo>
                    <a:pt x="8786" y="521"/>
                    <a:pt x="7654" y="0"/>
                    <a:pt x="6479"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2"/>
            <p:cNvSpPr/>
            <p:nvPr/>
          </p:nvSpPr>
          <p:spPr>
            <a:xfrm>
              <a:off x="765355" y="1351111"/>
              <a:ext cx="441423" cy="350600"/>
            </a:xfrm>
            <a:custGeom>
              <a:rect b="b" l="l" r="r" t="t"/>
              <a:pathLst>
                <a:path extrusionOk="0" h="4613" w="5808">
                  <a:moveTo>
                    <a:pt x="1307" y="0"/>
                  </a:moveTo>
                  <a:cubicBezTo>
                    <a:pt x="990" y="0"/>
                    <a:pt x="673" y="40"/>
                    <a:pt x="365" y="123"/>
                  </a:cubicBezTo>
                  <a:cubicBezTo>
                    <a:pt x="272" y="140"/>
                    <a:pt x="187" y="182"/>
                    <a:pt x="119" y="250"/>
                  </a:cubicBezTo>
                  <a:cubicBezTo>
                    <a:pt x="1" y="381"/>
                    <a:pt x="47" y="584"/>
                    <a:pt x="98" y="749"/>
                  </a:cubicBezTo>
                  <a:cubicBezTo>
                    <a:pt x="301" y="1388"/>
                    <a:pt x="530" y="2031"/>
                    <a:pt x="907" y="2590"/>
                  </a:cubicBezTo>
                  <a:cubicBezTo>
                    <a:pt x="1283" y="3149"/>
                    <a:pt x="1825" y="3619"/>
                    <a:pt x="2473" y="3788"/>
                  </a:cubicBezTo>
                  <a:cubicBezTo>
                    <a:pt x="3124" y="3957"/>
                    <a:pt x="3848" y="3830"/>
                    <a:pt x="4420" y="4165"/>
                  </a:cubicBezTo>
                  <a:cubicBezTo>
                    <a:pt x="4704" y="4332"/>
                    <a:pt x="4989" y="4613"/>
                    <a:pt x="5288" y="4613"/>
                  </a:cubicBezTo>
                  <a:cubicBezTo>
                    <a:pt x="5345" y="4613"/>
                    <a:pt x="5403" y="4602"/>
                    <a:pt x="5461" y="4579"/>
                  </a:cubicBezTo>
                  <a:cubicBezTo>
                    <a:pt x="5706" y="4478"/>
                    <a:pt x="5808" y="4173"/>
                    <a:pt x="5761" y="3915"/>
                  </a:cubicBezTo>
                  <a:cubicBezTo>
                    <a:pt x="5715" y="3652"/>
                    <a:pt x="5554" y="3432"/>
                    <a:pt x="5397" y="3221"/>
                  </a:cubicBezTo>
                  <a:cubicBezTo>
                    <a:pt x="5042" y="2734"/>
                    <a:pt x="4623" y="2260"/>
                    <a:pt x="4369" y="1710"/>
                  </a:cubicBezTo>
                  <a:cubicBezTo>
                    <a:pt x="4157" y="1253"/>
                    <a:pt x="3967" y="973"/>
                    <a:pt x="3531" y="681"/>
                  </a:cubicBezTo>
                  <a:cubicBezTo>
                    <a:pt x="2882" y="244"/>
                    <a:pt x="2094" y="0"/>
                    <a:pt x="1307"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2"/>
            <p:cNvSpPr/>
            <p:nvPr/>
          </p:nvSpPr>
          <p:spPr>
            <a:xfrm>
              <a:off x="838697" y="1410925"/>
              <a:ext cx="161581" cy="198215"/>
            </a:xfrm>
            <a:custGeom>
              <a:rect b="b" l="l" r="r" t="t"/>
              <a:pathLst>
                <a:path extrusionOk="0" h="2608" w="2126">
                  <a:moveTo>
                    <a:pt x="35" y="0"/>
                  </a:moveTo>
                  <a:lnTo>
                    <a:pt x="35" y="0"/>
                  </a:lnTo>
                  <a:cubicBezTo>
                    <a:pt x="1" y="1198"/>
                    <a:pt x="775" y="2269"/>
                    <a:pt x="1927" y="2607"/>
                  </a:cubicBezTo>
                  <a:cubicBezTo>
                    <a:pt x="1939" y="2557"/>
                    <a:pt x="1944" y="2510"/>
                    <a:pt x="1948" y="2459"/>
                  </a:cubicBezTo>
                  <a:lnTo>
                    <a:pt x="2126" y="2281"/>
                  </a:lnTo>
                  <a:cubicBezTo>
                    <a:pt x="1884" y="2281"/>
                    <a:pt x="1461" y="2281"/>
                    <a:pt x="1584" y="1917"/>
                  </a:cubicBezTo>
                  <a:lnTo>
                    <a:pt x="1766" y="1735"/>
                  </a:lnTo>
                  <a:cubicBezTo>
                    <a:pt x="1525" y="1676"/>
                    <a:pt x="1161" y="1617"/>
                    <a:pt x="1220" y="1312"/>
                  </a:cubicBezTo>
                  <a:cubicBezTo>
                    <a:pt x="1283" y="1134"/>
                    <a:pt x="1461" y="1071"/>
                    <a:pt x="1643" y="1012"/>
                  </a:cubicBezTo>
                  <a:cubicBezTo>
                    <a:pt x="1406" y="952"/>
                    <a:pt x="1042" y="893"/>
                    <a:pt x="983" y="652"/>
                  </a:cubicBezTo>
                  <a:cubicBezTo>
                    <a:pt x="957" y="533"/>
                    <a:pt x="979" y="406"/>
                    <a:pt x="1042" y="305"/>
                  </a:cubicBezTo>
                  <a:cubicBezTo>
                    <a:pt x="699" y="220"/>
                    <a:pt x="356" y="140"/>
                    <a:pt x="35" y="0"/>
                  </a:cubicBezTo>
                  <a:close/>
                </a:path>
              </a:pathLst>
            </a:custGeom>
            <a:solidFill>
              <a:srgbClr val="A6A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2"/>
            <p:cNvSpPr/>
            <p:nvPr/>
          </p:nvSpPr>
          <p:spPr>
            <a:xfrm>
              <a:off x="911430" y="1434029"/>
              <a:ext cx="186966" cy="184078"/>
            </a:xfrm>
            <a:custGeom>
              <a:rect b="b" l="l" r="r" t="t"/>
              <a:pathLst>
                <a:path extrusionOk="0" h="2422" w="2460">
                  <a:moveTo>
                    <a:pt x="85" y="1"/>
                  </a:moveTo>
                  <a:cubicBezTo>
                    <a:pt x="22" y="107"/>
                    <a:pt x="0" y="229"/>
                    <a:pt x="26" y="348"/>
                  </a:cubicBezTo>
                  <a:cubicBezTo>
                    <a:pt x="85" y="589"/>
                    <a:pt x="449" y="653"/>
                    <a:pt x="686" y="712"/>
                  </a:cubicBezTo>
                  <a:cubicBezTo>
                    <a:pt x="508" y="771"/>
                    <a:pt x="326" y="830"/>
                    <a:pt x="263" y="1012"/>
                  </a:cubicBezTo>
                  <a:cubicBezTo>
                    <a:pt x="204" y="1313"/>
                    <a:pt x="563" y="1372"/>
                    <a:pt x="805" y="1436"/>
                  </a:cubicBezTo>
                  <a:lnTo>
                    <a:pt x="627" y="1618"/>
                  </a:lnTo>
                  <a:cubicBezTo>
                    <a:pt x="504" y="1977"/>
                    <a:pt x="927" y="1977"/>
                    <a:pt x="1169" y="1977"/>
                  </a:cubicBezTo>
                  <a:lnTo>
                    <a:pt x="987" y="2159"/>
                  </a:lnTo>
                  <a:cubicBezTo>
                    <a:pt x="982" y="2210"/>
                    <a:pt x="978" y="2257"/>
                    <a:pt x="970" y="2308"/>
                  </a:cubicBezTo>
                  <a:cubicBezTo>
                    <a:pt x="1228" y="2384"/>
                    <a:pt x="1494" y="2422"/>
                    <a:pt x="1765" y="2422"/>
                  </a:cubicBezTo>
                  <a:cubicBezTo>
                    <a:pt x="1947" y="2418"/>
                    <a:pt x="2244" y="2384"/>
                    <a:pt x="2358" y="2219"/>
                  </a:cubicBezTo>
                  <a:cubicBezTo>
                    <a:pt x="2459" y="2066"/>
                    <a:pt x="2362" y="1795"/>
                    <a:pt x="2316" y="1630"/>
                  </a:cubicBezTo>
                  <a:cubicBezTo>
                    <a:pt x="2180" y="1190"/>
                    <a:pt x="1901" y="801"/>
                    <a:pt x="1524" y="534"/>
                  </a:cubicBezTo>
                  <a:cubicBezTo>
                    <a:pt x="1101" y="242"/>
                    <a:pt x="593" y="124"/>
                    <a:pt x="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2"/>
            <p:cNvSpPr/>
            <p:nvPr/>
          </p:nvSpPr>
          <p:spPr>
            <a:xfrm>
              <a:off x="1594305" y="1351111"/>
              <a:ext cx="441423" cy="350600"/>
            </a:xfrm>
            <a:custGeom>
              <a:rect b="b" l="l" r="r" t="t"/>
              <a:pathLst>
                <a:path extrusionOk="0" h="4613" w="5808">
                  <a:moveTo>
                    <a:pt x="4504" y="0"/>
                  </a:moveTo>
                  <a:cubicBezTo>
                    <a:pt x="3718" y="0"/>
                    <a:pt x="2929" y="244"/>
                    <a:pt x="2278" y="681"/>
                  </a:cubicBezTo>
                  <a:cubicBezTo>
                    <a:pt x="1842" y="973"/>
                    <a:pt x="1652" y="1253"/>
                    <a:pt x="1440" y="1710"/>
                  </a:cubicBezTo>
                  <a:cubicBezTo>
                    <a:pt x="1186" y="2260"/>
                    <a:pt x="767" y="2734"/>
                    <a:pt x="412" y="3221"/>
                  </a:cubicBezTo>
                  <a:cubicBezTo>
                    <a:pt x="255" y="3432"/>
                    <a:pt x="94" y="3652"/>
                    <a:pt x="48" y="3915"/>
                  </a:cubicBezTo>
                  <a:cubicBezTo>
                    <a:pt x="1" y="4173"/>
                    <a:pt x="107" y="4478"/>
                    <a:pt x="352" y="4579"/>
                  </a:cubicBezTo>
                  <a:cubicBezTo>
                    <a:pt x="410" y="4602"/>
                    <a:pt x="467" y="4613"/>
                    <a:pt x="523" y="4613"/>
                  </a:cubicBezTo>
                  <a:cubicBezTo>
                    <a:pt x="821" y="4613"/>
                    <a:pt x="1108" y="4332"/>
                    <a:pt x="1389" y="4165"/>
                  </a:cubicBezTo>
                  <a:cubicBezTo>
                    <a:pt x="1961" y="3830"/>
                    <a:pt x="2684" y="3957"/>
                    <a:pt x="3336" y="3788"/>
                  </a:cubicBezTo>
                  <a:cubicBezTo>
                    <a:pt x="3988" y="3619"/>
                    <a:pt x="4530" y="3149"/>
                    <a:pt x="4902" y="2590"/>
                  </a:cubicBezTo>
                  <a:cubicBezTo>
                    <a:pt x="5279" y="2031"/>
                    <a:pt x="5507" y="1388"/>
                    <a:pt x="5711" y="749"/>
                  </a:cubicBezTo>
                  <a:cubicBezTo>
                    <a:pt x="5761" y="584"/>
                    <a:pt x="5808" y="381"/>
                    <a:pt x="5694" y="250"/>
                  </a:cubicBezTo>
                  <a:cubicBezTo>
                    <a:pt x="5622" y="182"/>
                    <a:pt x="5537" y="140"/>
                    <a:pt x="5444" y="123"/>
                  </a:cubicBezTo>
                  <a:cubicBezTo>
                    <a:pt x="5137" y="40"/>
                    <a:pt x="4821" y="0"/>
                    <a:pt x="4504" y="0"/>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2"/>
            <p:cNvSpPr/>
            <p:nvPr/>
          </p:nvSpPr>
          <p:spPr>
            <a:xfrm>
              <a:off x="1800878" y="1410925"/>
              <a:ext cx="161505" cy="198215"/>
            </a:xfrm>
            <a:custGeom>
              <a:rect b="b" l="l" r="r" t="t"/>
              <a:pathLst>
                <a:path extrusionOk="0" h="2608" w="2125">
                  <a:moveTo>
                    <a:pt x="2091" y="0"/>
                  </a:moveTo>
                  <a:cubicBezTo>
                    <a:pt x="1769" y="140"/>
                    <a:pt x="1427" y="220"/>
                    <a:pt x="1084" y="305"/>
                  </a:cubicBezTo>
                  <a:cubicBezTo>
                    <a:pt x="1147" y="406"/>
                    <a:pt x="1168" y="533"/>
                    <a:pt x="1143" y="652"/>
                  </a:cubicBezTo>
                  <a:cubicBezTo>
                    <a:pt x="1084" y="893"/>
                    <a:pt x="724" y="952"/>
                    <a:pt x="483" y="1012"/>
                  </a:cubicBezTo>
                  <a:cubicBezTo>
                    <a:pt x="665" y="1071"/>
                    <a:pt x="843" y="1134"/>
                    <a:pt x="906" y="1312"/>
                  </a:cubicBezTo>
                  <a:cubicBezTo>
                    <a:pt x="965" y="1617"/>
                    <a:pt x="606" y="1676"/>
                    <a:pt x="364" y="1735"/>
                  </a:cubicBezTo>
                  <a:lnTo>
                    <a:pt x="542" y="1917"/>
                  </a:lnTo>
                  <a:cubicBezTo>
                    <a:pt x="665" y="2281"/>
                    <a:pt x="242" y="2281"/>
                    <a:pt x="0" y="2281"/>
                  </a:cubicBezTo>
                  <a:lnTo>
                    <a:pt x="178" y="2459"/>
                  </a:lnTo>
                  <a:cubicBezTo>
                    <a:pt x="182" y="2510"/>
                    <a:pt x="186" y="2557"/>
                    <a:pt x="199" y="2607"/>
                  </a:cubicBezTo>
                  <a:cubicBezTo>
                    <a:pt x="1350" y="2269"/>
                    <a:pt x="2125" y="1198"/>
                    <a:pt x="2091" y="0"/>
                  </a:cubicBezTo>
                  <a:close/>
                </a:path>
              </a:pathLst>
            </a:custGeom>
            <a:solidFill>
              <a:srgbClr val="A6A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2"/>
            <p:cNvSpPr/>
            <p:nvPr/>
          </p:nvSpPr>
          <p:spPr>
            <a:xfrm>
              <a:off x="1702760" y="1434029"/>
              <a:ext cx="187270" cy="184078"/>
            </a:xfrm>
            <a:custGeom>
              <a:rect b="b" l="l" r="r" t="t"/>
              <a:pathLst>
                <a:path extrusionOk="0" h="2422" w="2464">
                  <a:moveTo>
                    <a:pt x="2379" y="1"/>
                  </a:moveTo>
                  <a:cubicBezTo>
                    <a:pt x="1871" y="124"/>
                    <a:pt x="1363" y="242"/>
                    <a:pt x="940" y="534"/>
                  </a:cubicBezTo>
                  <a:cubicBezTo>
                    <a:pt x="563" y="801"/>
                    <a:pt x="284" y="1190"/>
                    <a:pt x="148" y="1630"/>
                  </a:cubicBezTo>
                  <a:cubicBezTo>
                    <a:pt x="98" y="1795"/>
                    <a:pt x="0" y="2066"/>
                    <a:pt x="106" y="2219"/>
                  </a:cubicBezTo>
                  <a:cubicBezTo>
                    <a:pt x="220" y="2384"/>
                    <a:pt x="517" y="2418"/>
                    <a:pt x="699" y="2422"/>
                  </a:cubicBezTo>
                  <a:cubicBezTo>
                    <a:pt x="970" y="2422"/>
                    <a:pt x="1236" y="2384"/>
                    <a:pt x="1494" y="2308"/>
                  </a:cubicBezTo>
                  <a:cubicBezTo>
                    <a:pt x="1486" y="2257"/>
                    <a:pt x="1477" y="2210"/>
                    <a:pt x="1477" y="2159"/>
                  </a:cubicBezTo>
                  <a:lnTo>
                    <a:pt x="1295" y="1977"/>
                  </a:lnTo>
                  <a:cubicBezTo>
                    <a:pt x="1537" y="1977"/>
                    <a:pt x="1960" y="1977"/>
                    <a:pt x="1837" y="1618"/>
                  </a:cubicBezTo>
                  <a:lnTo>
                    <a:pt x="1659" y="1436"/>
                  </a:lnTo>
                  <a:cubicBezTo>
                    <a:pt x="1901" y="1372"/>
                    <a:pt x="2261" y="1313"/>
                    <a:pt x="2201" y="1012"/>
                  </a:cubicBezTo>
                  <a:cubicBezTo>
                    <a:pt x="2138" y="830"/>
                    <a:pt x="1956" y="771"/>
                    <a:pt x="1778" y="712"/>
                  </a:cubicBezTo>
                  <a:cubicBezTo>
                    <a:pt x="2015" y="653"/>
                    <a:pt x="2379" y="589"/>
                    <a:pt x="2438" y="348"/>
                  </a:cubicBezTo>
                  <a:cubicBezTo>
                    <a:pt x="2464" y="229"/>
                    <a:pt x="2443" y="107"/>
                    <a:pt x="2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2"/>
            <p:cNvSpPr/>
            <p:nvPr/>
          </p:nvSpPr>
          <p:spPr>
            <a:xfrm>
              <a:off x="1204797" y="1487155"/>
              <a:ext cx="139009" cy="221395"/>
            </a:xfrm>
            <a:custGeom>
              <a:rect b="b" l="l" r="r" t="t"/>
              <a:pathLst>
                <a:path extrusionOk="0" h="2913" w="1829">
                  <a:moveTo>
                    <a:pt x="1465" y="0"/>
                  </a:moveTo>
                  <a:cubicBezTo>
                    <a:pt x="932" y="182"/>
                    <a:pt x="432" y="462"/>
                    <a:pt x="0" y="821"/>
                  </a:cubicBezTo>
                  <a:cubicBezTo>
                    <a:pt x="22" y="927"/>
                    <a:pt x="47" y="1024"/>
                    <a:pt x="72" y="1113"/>
                  </a:cubicBezTo>
                  <a:cubicBezTo>
                    <a:pt x="220" y="1680"/>
                    <a:pt x="500" y="2205"/>
                    <a:pt x="889" y="2641"/>
                  </a:cubicBezTo>
                  <a:cubicBezTo>
                    <a:pt x="1013" y="2778"/>
                    <a:pt x="1188" y="2913"/>
                    <a:pt x="1354" y="2913"/>
                  </a:cubicBezTo>
                  <a:cubicBezTo>
                    <a:pt x="1404" y="2913"/>
                    <a:pt x="1452" y="2901"/>
                    <a:pt x="1499" y="2874"/>
                  </a:cubicBezTo>
                  <a:cubicBezTo>
                    <a:pt x="1630" y="2798"/>
                    <a:pt x="1676" y="2637"/>
                    <a:pt x="1702" y="2493"/>
                  </a:cubicBezTo>
                  <a:cubicBezTo>
                    <a:pt x="1829" y="1837"/>
                    <a:pt x="1812" y="1164"/>
                    <a:pt x="1655" y="517"/>
                  </a:cubicBezTo>
                  <a:cubicBezTo>
                    <a:pt x="1613" y="335"/>
                    <a:pt x="1550" y="161"/>
                    <a:pt x="1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2"/>
            <p:cNvSpPr/>
            <p:nvPr/>
          </p:nvSpPr>
          <p:spPr>
            <a:xfrm>
              <a:off x="1422922" y="1469750"/>
              <a:ext cx="146077" cy="213947"/>
            </a:xfrm>
            <a:custGeom>
              <a:rect b="b" l="l" r="r" t="t"/>
              <a:pathLst>
                <a:path extrusionOk="0" h="2815" w="1922">
                  <a:moveTo>
                    <a:pt x="224" y="1"/>
                  </a:moveTo>
                  <a:cubicBezTo>
                    <a:pt x="182" y="98"/>
                    <a:pt x="152" y="200"/>
                    <a:pt x="127" y="305"/>
                  </a:cubicBezTo>
                  <a:cubicBezTo>
                    <a:pt x="0" y="906"/>
                    <a:pt x="97" y="1545"/>
                    <a:pt x="148" y="2142"/>
                  </a:cubicBezTo>
                  <a:cubicBezTo>
                    <a:pt x="161" y="2299"/>
                    <a:pt x="182" y="2468"/>
                    <a:pt x="262" y="2604"/>
                  </a:cubicBezTo>
                  <a:cubicBezTo>
                    <a:pt x="331" y="2723"/>
                    <a:pt x="462" y="2815"/>
                    <a:pt x="597" y="2815"/>
                  </a:cubicBezTo>
                  <a:cubicBezTo>
                    <a:pt x="619" y="2815"/>
                    <a:pt x="642" y="2812"/>
                    <a:pt x="665" y="2807"/>
                  </a:cubicBezTo>
                  <a:cubicBezTo>
                    <a:pt x="775" y="2781"/>
                    <a:pt x="859" y="2692"/>
                    <a:pt x="931" y="2604"/>
                  </a:cubicBezTo>
                  <a:cubicBezTo>
                    <a:pt x="1215" y="2269"/>
                    <a:pt x="1456" y="1897"/>
                    <a:pt x="1647" y="1499"/>
                  </a:cubicBezTo>
                  <a:cubicBezTo>
                    <a:pt x="1790" y="1203"/>
                    <a:pt x="1905" y="889"/>
                    <a:pt x="1922" y="564"/>
                  </a:cubicBezTo>
                  <a:cubicBezTo>
                    <a:pt x="1418" y="225"/>
                    <a:pt x="834" y="30"/>
                    <a:pt x="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2"/>
            <p:cNvSpPr/>
            <p:nvPr/>
          </p:nvSpPr>
          <p:spPr>
            <a:xfrm>
              <a:off x="1064574" y="1708927"/>
              <a:ext cx="199127" cy="85807"/>
            </a:xfrm>
            <a:custGeom>
              <a:rect b="b" l="l" r="r" t="t"/>
              <a:pathLst>
                <a:path extrusionOk="0" h="1129" w="2620">
                  <a:moveTo>
                    <a:pt x="949" y="1"/>
                  </a:moveTo>
                  <a:cubicBezTo>
                    <a:pt x="761" y="1"/>
                    <a:pt x="574" y="7"/>
                    <a:pt x="389" y="24"/>
                  </a:cubicBezTo>
                  <a:cubicBezTo>
                    <a:pt x="241" y="384"/>
                    <a:pt x="114" y="756"/>
                    <a:pt x="0" y="1128"/>
                  </a:cubicBezTo>
                  <a:lnTo>
                    <a:pt x="2273" y="633"/>
                  </a:lnTo>
                  <a:cubicBezTo>
                    <a:pt x="2391" y="608"/>
                    <a:pt x="2527" y="566"/>
                    <a:pt x="2578" y="455"/>
                  </a:cubicBezTo>
                  <a:cubicBezTo>
                    <a:pt x="2620" y="345"/>
                    <a:pt x="2556" y="214"/>
                    <a:pt x="2455" y="151"/>
                  </a:cubicBezTo>
                  <a:cubicBezTo>
                    <a:pt x="2353" y="87"/>
                    <a:pt x="2231" y="75"/>
                    <a:pt x="2116" y="62"/>
                  </a:cubicBezTo>
                  <a:cubicBezTo>
                    <a:pt x="1743" y="30"/>
                    <a:pt x="1345" y="1"/>
                    <a:pt x="9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2"/>
            <p:cNvSpPr/>
            <p:nvPr/>
          </p:nvSpPr>
          <p:spPr>
            <a:xfrm>
              <a:off x="1026573" y="1815938"/>
              <a:ext cx="190842" cy="120008"/>
            </a:xfrm>
            <a:custGeom>
              <a:rect b="b" l="l" r="r" t="t"/>
              <a:pathLst>
                <a:path extrusionOk="0" h="1579" w="2511">
                  <a:moveTo>
                    <a:pt x="1547" y="1"/>
                  </a:moveTo>
                  <a:cubicBezTo>
                    <a:pt x="1290" y="1"/>
                    <a:pt x="1032" y="16"/>
                    <a:pt x="775" y="46"/>
                  </a:cubicBezTo>
                  <a:cubicBezTo>
                    <a:pt x="657" y="63"/>
                    <a:pt x="525" y="76"/>
                    <a:pt x="390" y="97"/>
                  </a:cubicBezTo>
                  <a:cubicBezTo>
                    <a:pt x="343" y="254"/>
                    <a:pt x="301" y="415"/>
                    <a:pt x="259" y="571"/>
                  </a:cubicBezTo>
                  <a:cubicBezTo>
                    <a:pt x="170" y="906"/>
                    <a:pt x="85" y="1240"/>
                    <a:pt x="1" y="1579"/>
                  </a:cubicBezTo>
                  <a:cubicBezTo>
                    <a:pt x="47" y="1562"/>
                    <a:pt x="94" y="1545"/>
                    <a:pt x="136" y="1524"/>
                  </a:cubicBezTo>
                  <a:lnTo>
                    <a:pt x="2134" y="681"/>
                  </a:lnTo>
                  <a:cubicBezTo>
                    <a:pt x="2227" y="647"/>
                    <a:pt x="2316" y="597"/>
                    <a:pt x="2396" y="533"/>
                  </a:cubicBezTo>
                  <a:cubicBezTo>
                    <a:pt x="2472" y="465"/>
                    <a:pt x="2510" y="360"/>
                    <a:pt x="2494" y="262"/>
                  </a:cubicBezTo>
                  <a:cubicBezTo>
                    <a:pt x="2455" y="89"/>
                    <a:pt x="2240" y="34"/>
                    <a:pt x="2062" y="21"/>
                  </a:cubicBezTo>
                  <a:cubicBezTo>
                    <a:pt x="1891" y="7"/>
                    <a:pt x="1719" y="1"/>
                    <a:pt x="15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2"/>
            <p:cNvSpPr/>
            <p:nvPr/>
          </p:nvSpPr>
          <p:spPr>
            <a:xfrm>
              <a:off x="1532288" y="1709687"/>
              <a:ext cx="175718" cy="87935"/>
            </a:xfrm>
            <a:custGeom>
              <a:rect b="b" l="l" r="r" t="t"/>
              <a:pathLst>
                <a:path extrusionOk="0" h="1157" w="2312">
                  <a:moveTo>
                    <a:pt x="1837" y="1"/>
                  </a:moveTo>
                  <a:cubicBezTo>
                    <a:pt x="1237" y="1"/>
                    <a:pt x="646" y="166"/>
                    <a:pt x="131" y="484"/>
                  </a:cubicBezTo>
                  <a:cubicBezTo>
                    <a:pt x="89" y="505"/>
                    <a:pt x="51" y="543"/>
                    <a:pt x="26" y="581"/>
                  </a:cubicBezTo>
                  <a:cubicBezTo>
                    <a:pt x="0" y="657"/>
                    <a:pt x="17" y="738"/>
                    <a:pt x="76" y="788"/>
                  </a:cubicBezTo>
                  <a:cubicBezTo>
                    <a:pt x="131" y="839"/>
                    <a:pt x="199" y="873"/>
                    <a:pt x="271" y="894"/>
                  </a:cubicBezTo>
                  <a:cubicBezTo>
                    <a:pt x="914" y="1110"/>
                    <a:pt x="1600" y="1135"/>
                    <a:pt x="2277" y="1157"/>
                  </a:cubicBezTo>
                  <a:lnTo>
                    <a:pt x="2311" y="1157"/>
                  </a:lnTo>
                  <a:cubicBezTo>
                    <a:pt x="2248" y="767"/>
                    <a:pt x="2176" y="386"/>
                    <a:pt x="2078" y="10"/>
                  </a:cubicBezTo>
                  <a:cubicBezTo>
                    <a:pt x="1998" y="4"/>
                    <a:pt x="1917" y="1"/>
                    <a:pt x="18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2"/>
            <p:cNvSpPr/>
            <p:nvPr/>
          </p:nvSpPr>
          <p:spPr>
            <a:xfrm>
              <a:off x="1530312" y="1830454"/>
              <a:ext cx="200495" cy="114536"/>
            </a:xfrm>
            <a:custGeom>
              <a:rect b="b" l="l" r="r" t="t"/>
              <a:pathLst>
                <a:path extrusionOk="0" h="1507" w="2638">
                  <a:moveTo>
                    <a:pt x="1416" y="0"/>
                  </a:moveTo>
                  <a:cubicBezTo>
                    <a:pt x="1085" y="0"/>
                    <a:pt x="754" y="18"/>
                    <a:pt x="424" y="54"/>
                  </a:cubicBezTo>
                  <a:cubicBezTo>
                    <a:pt x="284" y="67"/>
                    <a:pt x="128" y="101"/>
                    <a:pt x="60" y="219"/>
                  </a:cubicBezTo>
                  <a:cubicBezTo>
                    <a:pt x="1" y="321"/>
                    <a:pt x="35" y="456"/>
                    <a:pt x="107" y="549"/>
                  </a:cubicBezTo>
                  <a:cubicBezTo>
                    <a:pt x="187" y="638"/>
                    <a:pt x="284" y="706"/>
                    <a:pt x="394" y="753"/>
                  </a:cubicBezTo>
                  <a:cubicBezTo>
                    <a:pt x="1101" y="1112"/>
                    <a:pt x="1855" y="1366"/>
                    <a:pt x="2638" y="1506"/>
                  </a:cubicBezTo>
                  <a:cubicBezTo>
                    <a:pt x="2583" y="1201"/>
                    <a:pt x="2536" y="901"/>
                    <a:pt x="2489" y="600"/>
                  </a:cubicBezTo>
                  <a:cubicBezTo>
                    <a:pt x="2464" y="418"/>
                    <a:pt x="2439" y="236"/>
                    <a:pt x="2409" y="54"/>
                  </a:cubicBezTo>
                  <a:cubicBezTo>
                    <a:pt x="2079" y="18"/>
                    <a:pt x="1748" y="0"/>
                    <a:pt x="14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2"/>
            <p:cNvSpPr/>
            <p:nvPr/>
          </p:nvSpPr>
          <p:spPr>
            <a:xfrm>
              <a:off x="884374" y="2314813"/>
              <a:ext cx="949727" cy="542430"/>
            </a:xfrm>
            <a:custGeom>
              <a:rect b="b" l="l" r="r" t="t"/>
              <a:pathLst>
                <a:path extrusionOk="0" h="7137" w="12496">
                  <a:moveTo>
                    <a:pt x="6424" y="0"/>
                  </a:moveTo>
                  <a:cubicBezTo>
                    <a:pt x="6395" y="0"/>
                    <a:pt x="6366" y="0"/>
                    <a:pt x="6337" y="0"/>
                  </a:cubicBezTo>
                  <a:cubicBezTo>
                    <a:pt x="5228" y="5"/>
                    <a:pt x="4111" y="174"/>
                    <a:pt x="3099" y="597"/>
                  </a:cubicBezTo>
                  <a:cubicBezTo>
                    <a:pt x="2087" y="1016"/>
                    <a:pt x="1182" y="1702"/>
                    <a:pt x="623" y="2595"/>
                  </a:cubicBezTo>
                  <a:cubicBezTo>
                    <a:pt x="217" y="3238"/>
                    <a:pt x="1" y="4042"/>
                    <a:pt x="289" y="4741"/>
                  </a:cubicBezTo>
                  <a:cubicBezTo>
                    <a:pt x="555" y="5393"/>
                    <a:pt x="1203" y="5837"/>
                    <a:pt x="1867" y="6154"/>
                  </a:cubicBezTo>
                  <a:cubicBezTo>
                    <a:pt x="3505" y="6933"/>
                    <a:pt x="5393" y="7132"/>
                    <a:pt x="7230" y="7136"/>
                  </a:cubicBezTo>
                  <a:cubicBezTo>
                    <a:pt x="7992" y="7136"/>
                    <a:pt x="8758" y="7103"/>
                    <a:pt x="9494" y="6933"/>
                  </a:cubicBezTo>
                  <a:cubicBezTo>
                    <a:pt x="10235" y="6768"/>
                    <a:pt x="10950" y="6455"/>
                    <a:pt x="11488" y="5951"/>
                  </a:cubicBezTo>
                  <a:cubicBezTo>
                    <a:pt x="12152" y="5321"/>
                    <a:pt x="12495" y="4423"/>
                    <a:pt x="12415" y="3509"/>
                  </a:cubicBezTo>
                  <a:cubicBezTo>
                    <a:pt x="12339" y="2570"/>
                    <a:pt x="11843" y="1922"/>
                    <a:pt x="11065" y="1351"/>
                  </a:cubicBezTo>
                  <a:cubicBezTo>
                    <a:pt x="10582" y="999"/>
                    <a:pt x="10057" y="716"/>
                    <a:pt x="9499" y="513"/>
                  </a:cubicBezTo>
                  <a:cubicBezTo>
                    <a:pt x="8522" y="150"/>
                    <a:pt x="7470" y="0"/>
                    <a:pt x="64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2"/>
            <p:cNvSpPr/>
            <p:nvPr/>
          </p:nvSpPr>
          <p:spPr>
            <a:xfrm>
              <a:off x="1140119" y="2478521"/>
              <a:ext cx="135208" cy="221395"/>
            </a:xfrm>
            <a:custGeom>
              <a:rect b="b" l="l" r="r" t="t"/>
              <a:pathLst>
                <a:path extrusionOk="0" h="2913" w="1779">
                  <a:moveTo>
                    <a:pt x="902" y="1"/>
                  </a:moveTo>
                  <a:cubicBezTo>
                    <a:pt x="68" y="394"/>
                    <a:pt x="1" y="1613"/>
                    <a:pt x="386" y="2384"/>
                  </a:cubicBezTo>
                  <a:cubicBezTo>
                    <a:pt x="500" y="2612"/>
                    <a:pt x="665" y="2841"/>
                    <a:pt x="889" y="2913"/>
                  </a:cubicBezTo>
                  <a:cubicBezTo>
                    <a:pt x="932" y="2892"/>
                    <a:pt x="974" y="2870"/>
                    <a:pt x="1016" y="2841"/>
                  </a:cubicBezTo>
                  <a:cubicBezTo>
                    <a:pt x="1330" y="2642"/>
                    <a:pt x="1524" y="2295"/>
                    <a:pt x="1626" y="1939"/>
                  </a:cubicBezTo>
                  <a:cubicBezTo>
                    <a:pt x="1778" y="1410"/>
                    <a:pt x="1728" y="796"/>
                    <a:pt x="1380" y="369"/>
                  </a:cubicBezTo>
                  <a:cubicBezTo>
                    <a:pt x="1253" y="208"/>
                    <a:pt x="1093" y="81"/>
                    <a:pt x="90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2"/>
            <p:cNvSpPr/>
            <p:nvPr/>
          </p:nvSpPr>
          <p:spPr>
            <a:xfrm>
              <a:off x="1062902" y="2473277"/>
              <a:ext cx="146153" cy="234620"/>
            </a:xfrm>
            <a:custGeom>
              <a:rect b="b" l="l" r="r" t="t"/>
              <a:pathLst>
                <a:path extrusionOk="0" h="3087" w="1923">
                  <a:moveTo>
                    <a:pt x="1562" y="0"/>
                  </a:moveTo>
                  <a:cubicBezTo>
                    <a:pt x="895" y="0"/>
                    <a:pt x="234" y="664"/>
                    <a:pt x="98" y="1369"/>
                  </a:cubicBezTo>
                  <a:cubicBezTo>
                    <a:pt x="1" y="1886"/>
                    <a:pt x="174" y="2453"/>
                    <a:pt x="576" y="2791"/>
                  </a:cubicBezTo>
                  <a:cubicBezTo>
                    <a:pt x="803" y="2983"/>
                    <a:pt x="1104" y="3086"/>
                    <a:pt x="1402" y="3086"/>
                  </a:cubicBezTo>
                  <a:cubicBezTo>
                    <a:pt x="1576" y="3086"/>
                    <a:pt x="1749" y="3051"/>
                    <a:pt x="1905" y="2977"/>
                  </a:cubicBezTo>
                  <a:cubicBezTo>
                    <a:pt x="1685" y="2906"/>
                    <a:pt x="1516" y="2677"/>
                    <a:pt x="1402" y="2453"/>
                  </a:cubicBezTo>
                  <a:cubicBezTo>
                    <a:pt x="1017" y="1682"/>
                    <a:pt x="1084" y="463"/>
                    <a:pt x="1922" y="70"/>
                  </a:cubicBezTo>
                  <a:cubicBezTo>
                    <a:pt x="1804" y="22"/>
                    <a:pt x="1683" y="0"/>
                    <a:pt x="1562"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2"/>
            <p:cNvSpPr/>
            <p:nvPr/>
          </p:nvSpPr>
          <p:spPr>
            <a:xfrm>
              <a:off x="1463431" y="2478521"/>
              <a:ext cx="135132" cy="221395"/>
            </a:xfrm>
            <a:custGeom>
              <a:rect b="b" l="l" r="r" t="t"/>
              <a:pathLst>
                <a:path extrusionOk="0" h="2913" w="1778">
                  <a:moveTo>
                    <a:pt x="872" y="1"/>
                  </a:moveTo>
                  <a:cubicBezTo>
                    <a:pt x="686" y="81"/>
                    <a:pt x="521" y="208"/>
                    <a:pt x="398" y="369"/>
                  </a:cubicBezTo>
                  <a:cubicBezTo>
                    <a:pt x="51" y="796"/>
                    <a:pt x="0" y="1410"/>
                    <a:pt x="153" y="1939"/>
                  </a:cubicBezTo>
                  <a:cubicBezTo>
                    <a:pt x="254" y="2295"/>
                    <a:pt x="449" y="2642"/>
                    <a:pt x="758" y="2841"/>
                  </a:cubicBezTo>
                  <a:cubicBezTo>
                    <a:pt x="800" y="2870"/>
                    <a:pt x="843" y="2892"/>
                    <a:pt x="889" y="2913"/>
                  </a:cubicBezTo>
                  <a:cubicBezTo>
                    <a:pt x="1109" y="2841"/>
                    <a:pt x="1279" y="2612"/>
                    <a:pt x="1393" y="2384"/>
                  </a:cubicBezTo>
                  <a:cubicBezTo>
                    <a:pt x="1778" y="1613"/>
                    <a:pt x="1710" y="394"/>
                    <a:pt x="872" y="1"/>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2"/>
            <p:cNvSpPr/>
            <p:nvPr/>
          </p:nvSpPr>
          <p:spPr>
            <a:xfrm>
              <a:off x="1529704" y="2473277"/>
              <a:ext cx="145773" cy="234620"/>
            </a:xfrm>
            <a:custGeom>
              <a:rect b="b" l="l" r="r" t="t"/>
              <a:pathLst>
                <a:path extrusionOk="0" h="3087" w="1918">
                  <a:moveTo>
                    <a:pt x="361" y="0"/>
                  </a:moveTo>
                  <a:cubicBezTo>
                    <a:pt x="240" y="0"/>
                    <a:pt x="119" y="22"/>
                    <a:pt x="0" y="70"/>
                  </a:cubicBezTo>
                  <a:cubicBezTo>
                    <a:pt x="838" y="463"/>
                    <a:pt x="902" y="1682"/>
                    <a:pt x="521" y="2453"/>
                  </a:cubicBezTo>
                  <a:cubicBezTo>
                    <a:pt x="407" y="2677"/>
                    <a:pt x="237" y="2906"/>
                    <a:pt x="13" y="2977"/>
                  </a:cubicBezTo>
                  <a:cubicBezTo>
                    <a:pt x="171" y="3051"/>
                    <a:pt x="344" y="3086"/>
                    <a:pt x="519" y="3086"/>
                  </a:cubicBezTo>
                  <a:cubicBezTo>
                    <a:pt x="817" y="3086"/>
                    <a:pt x="1117" y="2983"/>
                    <a:pt x="1346" y="2791"/>
                  </a:cubicBezTo>
                  <a:cubicBezTo>
                    <a:pt x="1748" y="2453"/>
                    <a:pt x="1918" y="1886"/>
                    <a:pt x="1820" y="1369"/>
                  </a:cubicBezTo>
                  <a:cubicBezTo>
                    <a:pt x="1688" y="664"/>
                    <a:pt x="1028" y="0"/>
                    <a:pt x="361" y="0"/>
                  </a:cubicBezTo>
                  <a:close/>
                </a:path>
              </a:pathLst>
            </a:custGeom>
            <a:solidFill>
              <a:srgbClr val="000000">
                <a:alpha val="320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2"/>
            <p:cNvSpPr/>
            <p:nvPr/>
          </p:nvSpPr>
          <p:spPr>
            <a:xfrm>
              <a:off x="1550908" y="2123441"/>
              <a:ext cx="235152" cy="158693"/>
            </a:xfrm>
            <a:custGeom>
              <a:rect b="b" l="l" r="r" t="t"/>
              <a:pathLst>
                <a:path extrusionOk="0" h="2088" w="3094">
                  <a:moveTo>
                    <a:pt x="1553" y="0"/>
                  </a:moveTo>
                  <a:cubicBezTo>
                    <a:pt x="616" y="0"/>
                    <a:pt x="0" y="1416"/>
                    <a:pt x="1215" y="1972"/>
                  </a:cubicBezTo>
                  <a:cubicBezTo>
                    <a:pt x="1391" y="2052"/>
                    <a:pt x="1555" y="2088"/>
                    <a:pt x="1706" y="2088"/>
                  </a:cubicBezTo>
                  <a:cubicBezTo>
                    <a:pt x="2711" y="2088"/>
                    <a:pt x="3093" y="509"/>
                    <a:pt x="1897" y="64"/>
                  </a:cubicBezTo>
                  <a:cubicBezTo>
                    <a:pt x="1779" y="20"/>
                    <a:pt x="1664" y="0"/>
                    <a:pt x="1553"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2"/>
            <p:cNvSpPr/>
            <p:nvPr/>
          </p:nvSpPr>
          <p:spPr>
            <a:xfrm>
              <a:off x="933091" y="2146925"/>
              <a:ext cx="233860" cy="157933"/>
            </a:xfrm>
            <a:custGeom>
              <a:rect b="b" l="l" r="r" t="t"/>
              <a:pathLst>
                <a:path extrusionOk="0" h="2078" w="3077">
                  <a:moveTo>
                    <a:pt x="1544" y="0"/>
                  </a:moveTo>
                  <a:cubicBezTo>
                    <a:pt x="570" y="0"/>
                    <a:pt x="0" y="1510"/>
                    <a:pt x="1277" y="1994"/>
                  </a:cubicBezTo>
                  <a:cubicBezTo>
                    <a:pt x="1431" y="2051"/>
                    <a:pt x="1575" y="2077"/>
                    <a:pt x="1707" y="2077"/>
                  </a:cubicBezTo>
                  <a:cubicBezTo>
                    <a:pt x="2764" y="2077"/>
                    <a:pt x="3076" y="411"/>
                    <a:pt x="1827" y="42"/>
                  </a:cubicBezTo>
                  <a:cubicBezTo>
                    <a:pt x="1730" y="14"/>
                    <a:pt x="1635" y="0"/>
                    <a:pt x="1544"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2"/>
            <p:cNvSpPr/>
            <p:nvPr/>
          </p:nvSpPr>
          <p:spPr>
            <a:xfrm>
              <a:off x="1144831" y="2017418"/>
              <a:ext cx="138857" cy="102907"/>
            </a:xfrm>
            <a:custGeom>
              <a:rect b="b" l="l" r="r" t="t"/>
              <a:pathLst>
                <a:path extrusionOk="0" h="1354" w="1827">
                  <a:moveTo>
                    <a:pt x="243" y="0"/>
                  </a:moveTo>
                  <a:cubicBezTo>
                    <a:pt x="123" y="0"/>
                    <a:pt x="1" y="89"/>
                    <a:pt x="19" y="248"/>
                  </a:cubicBezTo>
                  <a:cubicBezTo>
                    <a:pt x="53" y="549"/>
                    <a:pt x="197" y="997"/>
                    <a:pt x="527" y="1222"/>
                  </a:cubicBezTo>
                  <a:cubicBezTo>
                    <a:pt x="656" y="1307"/>
                    <a:pt x="803" y="1354"/>
                    <a:pt x="958" y="1354"/>
                  </a:cubicBezTo>
                  <a:cubicBezTo>
                    <a:pt x="971" y="1354"/>
                    <a:pt x="984" y="1353"/>
                    <a:pt x="997" y="1353"/>
                  </a:cubicBezTo>
                  <a:cubicBezTo>
                    <a:pt x="1200" y="1353"/>
                    <a:pt x="1399" y="1268"/>
                    <a:pt x="1539" y="1120"/>
                  </a:cubicBezTo>
                  <a:cubicBezTo>
                    <a:pt x="1826" y="803"/>
                    <a:pt x="1805" y="286"/>
                    <a:pt x="1801" y="231"/>
                  </a:cubicBezTo>
                  <a:cubicBezTo>
                    <a:pt x="1793" y="89"/>
                    <a:pt x="1687" y="21"/>
                    <a:pt x="1581" y="21"/>
                  </a:cubicBezTo>
                  <a:cubicBezTo>
                    <a:pt x="1465" y="21"/>
                    <a:pt x="1350" y="102"/>
                    <a:pt x="1361" y="257"/>
                  </a:cubicBezTo>
                  <a:cubicBezTo>
                    <a:pt x="1365" y="354"/>
                    <a:pt x="1348" y="663"/>
                    <a:pt x="1208" y="819"/>
                  </a:cubicBezTo>
                  <a:cubicBezTo>
                    <a:pt x="1156" y="875"/>
                    <a:pt x="1078" y="909"/>
                    <a:pt x="998" y="909"/>
                  </a:cubicBezTo>
                  <a:cubicBezTo>
                    <a:pt x="994" y="909"/>
                    <a:pt x="989" y="909"/>
                    <a:pt x="984" y="908"/>
                  </a:cubicBezTo>
                  <a:cubicBezTo>
                    <a:pt x="980" y="908"/>
                    <a:pt x="977" y="909"/>
                    <a:pt x="973" y="909"/>
                  </a:cubicBezTo>
                  <a:cubicBezTo>
                    <a:pt x="551" y="909"/>
                    <a:pt x="459" y="206"/>
                    <a:pt x="459" y="197"/>
                  </a:cubicBezTo>
                  <a:cubicBezTo>
                    <a:pt x="444" y="62"/>
                    <a:pt x="344" y="0"/>
                    <a:pt x="2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2"/>
            <p:cNvSpPr/>
            <p:nvPr/>
          </p:nvSpPr>
          <p:spPr>
            <a:xfrm>
              <a:off x="1456058" y="2021370"/>
              <a:ext cx="136424" cy="105719"/>
            </a:xfrm>
            <a:custGeom>
              <a:rect b="b" l="l" r="r" t="t"/>
              <a:pathLst>
                <a:path extrusionOk="0" h="1391" w="1795">
                  <a:moveTo>
                    <a:pt x="1560" y="1"/>
                  </a:moveTo>
                  <a:cubicBezTo>
                    <a:pt x="1454" y="1"/>
                    <a:pt x="1350" y="68"/>
                    <a:pt x="1342" y="209"/>
                  </a:cubicBezTo>
                  <a:cubicBezTo>
                    <a:pt x="1342" y="217"/>
                    <a:pt x="1282" y="933"/>
                    <a:pt x="851" y="949"/>
                  </a:cubicBezTo>
                  <a:cubicBezTo>
                    <a:pt x="842" y="950"/>
                    <a:pt x="833" y="951"/>
                    <a:pt x="823" y="951"/>
                  </a:cubicBezTo>
                  <a:cubicBezTo>
                    <a:pt x="752" y="951"/>
                    <a:pt x="679" y="922"/>
                    <a:pt x="626" y="869"/>
                  </a:cubicBezTo>
                  <a:cubicBezTo>
                    <a:pt x="478" y="725"/>
                    <a:pt x="444" y="420"/>
                    <a:pt x="444" y="315"/>
                  </a:cubicBezTo>
                  <a:cubicBezTo>
                    <a:pt x="447" y="166"/>
                    <a:pt x="336" y="92"/>
                    <a:pt x="225" y="92"/>
                  </a:cubicBezTo>
                  <a:cubicBezTo>
                    <a:pt x="114" y="92"/>
                    <a:pt x="2" y="166"/>
                    <a:pt x="0" y="315"/>
                  </a:cubicBezTo>
                  <a:cubicBezTo>
                    <a:pt x="0" y="370"/>
                    <a:pt x="4" y="886"/>
                    <a:pt x="313" y="1186"/>
                  </a:cubicBezTo>
                  <a:cubicBezTo>
                    <a:pt x="343" y="1216"/>
                    <a:pt x="377" y="1246"/>
                    <a:pt x="415" y="1271"/>
                  </a:cubicBezTo>
                  <a:cubicBezTo>
                    <a:pt x="539" y="1349"/>
                    <a:pt x="681" y="1391"/>
                    <a:pt x="827" y="1391"/>
                  </a:cubicBezTo>
                  <a:cubicBezTo>
                    <a:pt x="841" y="1391"/>
                    <a:pt x="854" y="1390"/>
                    <a:pt x="868" y="1390"/>
                  </a:cubicBezTo>
                  <a:cubicBezTo>
                    <a:pt x="1536" y="1368"/>
                    <a:pt x="1756" y="653"/>
                    <a:pt x="1786" y="238"/>
                  </a:cubicBezTo>
                  <a:cubicBezTo>
                    <a:pt x="1795" y="83"/>
                    <a:pt x="1677" y="1"/>
                    <a:pt x="15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7" name="Google Shape;1917;p42"/>
          <p:cNvSpPr txBox="1"/>
          <p:nvPr/>
        </p:nvSpPr>
        <p:spPr>
          <a:xfrm>
            <a:off x="3013050" y="7732144"/>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Z</a:t>
            </a:r>
            <a:r>
              <a:rPr lang="en" sz="2400">
                <a:solidFill>
                  <a:schemeClr val="dk2"/>
                </a:solidFill>
                <a:latin typeface="Roboto"/>
                <a:ea typeface="Roboto"/>
                <a:cs typeface="Roboto"/>
                <a:sym typeface="Roboto"/>
              </a:rPr>
              <a:t>ebra</a:t>
            </a:r>
            <a:endParaRPr sz="2400">
              <a:solidFill>
                <a:schemeClr val="dk2"/>
              </a:solidFill>
              <a:latin typeface="Roboto"/>
              <a:ea typeface="Roboto"/>
              <a:cs typeface="Roboto"/>
              <a:sym typeface="Roboto"/>
            </a:endParaRPr>
          </a:p>
        </p:txBody>
      </p:sp>
      <p:sp>
        <p:nvSpPr>
          <p:cNvPr id="1918" name="Google Shape;1918;p42"/>
          <p:cNvSpPr txBox="1"/>
          <p:nvPr/>
        </p:nvSpPr>
        <p:spPr>
          <a:xfrm>
            <a:off x="1320012" y="7732144"/>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Fish</a:t>
            </a:r>
            <a:endParaRPr sz="2400">
              <a:solidFill>
                <a:schemeClr val="dk2"/>
              </a:solidFill>
              <a:latin typeface="Roboto"/>
              <a:ea typeface="Roboto"/>
              <a:cs typeface="Roboto"/>
              <a:sym typeface="Roboto"/>
            </a:endParaRPr>
          </a:p>
        </p:txBody>
      </p:sp>
      <p:sp>
        <p:nvSpPr>
          <p:cNvPr id="1919" name="Google Shape;1919;p42"/>
          <p:cNvSpPr txBox="1"/>
          <p:nvPr/>
        </p:nvSpPr>
        <p:spPr>
          <a:xfrm>
            <a:off x="1320012" y="8651163"/>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Panda</a:t>
            </a:r>
            <a:endParaRPr sz="2400">
              <a:solidFill>
                <a:schemeClr val="dk2"/>
              </a:solidFill>
              <a:latin typeface="Roboto"/>
              <a:ea typeface="Roboto"/>
              <a:cs typeface="Roboto"/>
              <a:sym typeface="Roboto"/>
            </a:endParaRPr>
          </a:p>
        </p:txBody>
      </p:sp>
      <p:sp>
        <p:nvSpPr>
          <p:cNvPr id="1920" name="Google Shape;1920;p42"/>
          <p:cNvSpPr txBox="1"/>
          <p:nvPr/>
        </p:nvSpPr>
        <p:spPr>
          <a:xfrm>
            <a:off x="1320012" y="6813125"/>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Panda</a:t>
            </a:r>
            <a:endParaRPr sz="2400">
              <a:solidFill>
                <a:schemeClr val="dk2"/>
              </a:solidFill>
              <a:latin typeface="Roboto"/>
              <a:ea typeface="Roboto"/>
              <a:cs typeface="Roboto"/>
              <a:sym typeface="Roboto"/>
            </a:endParaRPr>
          </a:p>
        </p:txBody>
      </p:sp>
      <p:sp>
        <p:nvSpPr>
          <p:cNvPr id="1921" name="Google Shape;1921;p42"/>
          <p:cNvSpPr txBox="1"/>
          <p:nvPr/>
        </p:nvSpPr>
        <p:spPr>
          <a:xfrm>
            <a:off x="3013050" y="8651163"/>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t/>
            </a:r>
            <a:endParaRPr sz="2400">
              <a:solidFill>
                <a:schemeClr val="dk2"/>
              </a:solidFill>
              <a:latin typeface="Roboto"/>
              <a:ea typeface="Roboto"/>
              <a:cs typeface="Roboto"/>
              <a:sym typeface="Roboto"/>
            </a:endParaRPr>
          </a:p>
          <a:p>
            <a:pPr indent="0" lvl="0" marL="0" rtl="0" algn="ctr">
              <a:spcBef>
                <a:spcPts val="0"/>
              </a:spcBef>
              <a:spcAft>
                <a:spcPts val="0"/>
              </a:spcAft>
              <a:buNone/>
            </a:pPr>
            <a:r>
              <a:rPr lang="en" sz="2400">
                <a:solidFill>
                  <a:schemeClr val="dk2"/>
                </a:solidFill>
                <a:latin typeface="Roboto"/>
                <a:ea typeface="Roboto"/>
                <a:cs typeface="Roboto"/>
                <a:sym typeface="Roboto"/>
              </a:rPr>
              <a:t>Panda</a:t>
            </a:r>
            <a:endParaRPr sz="2400">
              <a:solidFill>
                <a:schemeClr val="dk2"/>
              </a:solidFill>
              <a:latin typeface="Roboto"/>
              <a:ea typeface="Roboto"/>
              <a:cs typeface="Roboto"/>
              <a:sym typeface="Roboto"/>
            </a:endParaRPr>
          </a:p>
        </p:txBody>
      </p:sp>
      <p:sp>
        <p:nvSpPr>
          <p:cNvPr id="1922" name="Google Shape;1922;p42"/>
          <p:cNvSpPr txBox="1"/>
          <p:nvPr/>
        </p:nvSpPr>
        <p:spPr>
          <a:xfrm>
            <a:off x="3013050" y="6813125"/>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Fish</a:t>
            </a:r>
            <a:endParaRPr sz="2400">
              <a:solidFill>
                <a:schemeClr val="dk2"/>
              </a:solidFill>
              <a:latin typeface="Roboto"/>
              <a:ea typeface="Roboto"/>
              <a:cs typeface="Roboto"/>
              <a:sym typeface="Roboto"/>
            </a:endParaRPr>
          </a:p>
        </p:txBody>
      </p:sp>
      <p:sp>
        <p:nvSpPr>
          <p:cNvPr id="1923" name="Google Shape;1923;p42"/>
          <p:cNvSpPr txBox="1"/>
          <p:nvPr/>
        </p:nvSpPr>
        <p:spPr>
          <a:xfrm>
            <a:off x="4706087" y="7732144"/>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Fish</a:t>
            </a:r>
            <a:endParaRPr sz="2400">
              <a:solidFill>
                <a:schemeClr val="dk2"/>
              </a:solidFill>
              <a:latin typeface="Roboto"/>
              <a:ea typeface="Roboto"/>
              <a:cs typeface="Roboto"/>
              <a:sym typeface="Roboto"/>
            </a:endParaRPr>
          </a:p>
        </p:txBody>
      </p:sp>
      <p:sp>
        <p:nvSpPr>
          <p:cNvPr id="1924" name="Google Shape;1924;p42"/>
          <p:cNvSpPr txBox="1"/>
          <p:nvPr/>
        </p:nvSpPr>
        <p:spPr>
          <a:xfrm>
            <a:off x="4706087" y="6813125"/>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Zebra</a:t>
            </a:r>
            <a:endParaRPr sz="2400">
              <a:solidFill>
                <a:schemeClr val="dk2"/>
              </a:solidFill>
              <a:latin typeface="Roboto"/>
              <a:ea typeface="Roboto"/>
              <a:cs typeface="Roboto"/>
              <a:sym typeface="Roboto"/>
            </a:endParaRPr>
          </a:p>
        </p:txBody>
      </p:sp>
      <p:sp>
        <p:nvSpPr>
          <p:cNvPr id="1925" name="Google Shape;1925;p42"/>
          <p:cNvSpPr txBox="1"/>
          <p:nvPr/>
        </p:nvSpPr>
        <p:spPr>
          <a:xfrm>
            <a:off x="4706087" y="8651163"/>
            <a:ext cx="15339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2"/>
                </a:solidFill>
                <a:latin typeface="Roboto"/>
                <a:ea typeface="Roboto"/>
                <a:cs typeface="Roboto"/>
                <a:sym typeface="Roboto"/>
              </a:rPr>
              <a:t>Zebra</a:t>
            </a:r>
            <a:endParaRPr sz="2400">
              <a:solidFill>
                <a:schemeClr val="dk2"/>
              </a:solidFill>
              <a:latin typeface="Roboto"/>
              <a:ea typeface="Roboto"/>
              <a:cs typeface="Roboto"/>
              <a:sym typeface="Roboto"/>
            </a:endParaRPr>
          </a:p>
        </p:txBody>
      </p:sp>
      <p:grpSp>
        <p:nvGrpSpPr>
          <p:cNvPr id="1926" name="Google Shape;1926;p42"/>
          <p:cNvGrpSpPr/>
          <p:nvPr/>
        </p:nvGrpSpPr>
        <p:grpSpPr>
          <a:xfrm>
            <a:off x="4295638" y="5587850"/>
            <a:ext cx="675575" cy="561850"/>
            <a:chOff x="5135238" y="5515050"/>
            <a:chExt cx="675575" cy="561850"/>
          </a:xfrm>
        </p:grpSpPr>
        <p:sp>
          <p:nvSpPr>
            <p:cNvPr id="1927" name="Google Shape;1927;p42"/>
            <p:cNvSpPr/>
            <p:nvPr/>
          </p:nvSpPr>
          <p:spPr>
            <a:xfrm>
              <a:off x="5341938" y="5910250"/>
              <a:ext cx="265350" cy="166650"/>
            </a:xfrm>
            <a:custGeom>
              <a:rect b="b" l="l" r="r" t="t"/>
              <a:pathLst>
                <a:path extrusionOk="0" h="6666" w="10614">
                  <a:moveTo>
                    <a:pt x="4110" y="2917"/>
                  </a:moveTo>
                  <a:cubicBezTo>
                    <a:pt x="4080" y="2925"/>
                    <a:pt x="4057" y="2927"/>
                    <a:pt x="4049" y="2927"/>
                  </a:cubicBezTo>
                  <a:cubicBezTo>
                    <a:pt x="4038" y="2927"/>
                    <a:pt x="4054" y="2922"/>
                    <a:pt x="4110" y="2917"/>
                  </a:cubicBezTo>
                  <a:close/>
                  <a:moveTo>
                    <a:pt x="7826" y="0"/>
                  </a:moveTo>
                  <a:cubicBezTo>
                    <a:pt x="7221" y="0"/>
                    <a:pt x="6621" y="279"/>
                    <a:pt x="6226" y="953"/>
                  </a:cubicBezTo>
                  <a:cubicBezTo>
                    <a:pt x="5858" y="1593"/>
                    <a:pt x="5354" y="2139"/>
                    <a:pt x="4758" y="2562"/>
                  </a:cubicBezTo>
                  <a:cubicBezTo>
                    <a:pt x="4664" y="2625"/>
                    <a:pt x="4567" y="2676"/>
                    <a:pt x="4474" y="2735"/>
                  </a:cubicBezTo>
                  <a:cubicBezTo>
                    <a:pt x="4201" y="2265"/>
                    <a:pt x="3622" y="1978"/>
                    <a:pt x="3042" y="1978"/>
                  </a:cubicBezTo>
                  <a:cubicBezTo>
                    <a:pt x="2668" y="1978"/>
                    <a:pt x="2294" y="2097"/>
                    <a:pt x="2002" y="2363"/>
                  </a:cubicBezTo>
                  <a:cubicBezTo>
                    <a:pt x="0" y="4170"/>
                    <a:pt x="2116" y="6583"/>
                    <a:pt x="4267" y="6663"/>
                  </a:cubicBezTo>
                  <a:cubicBezTo>
                    <a:pt x="4311" y="6665"/>
                    <a:pt x="4356" y="6666"/>
                    <a:pt x="4400" y="6666"/>
                  </a:cubicBezTo>
                  <a:cubicBezTo>
                    <a:pt x="6568" y="6666"/>
                    <a:pt x="8593" y="4673"/>
                    <a:pt x="9663" y="2964"/>
                  </a:cubicBezTo>
                  <a:cubicBezTo>
                    <a:pt x="10614" y="1451"/>
                    <a:pt x="9207" y="0"/>
                    <a:pt x="7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2"/>
            <p:cNvSpPr/>
            <p:nvPr/>
          </p:nvSpPr>
          <p:spPr>
            <a:xfrm>
              <a:off x="5296538" y="5515050"/>
              <a:ext cx="303500" cy="152850"/>
            </a:xfrm>
            <a:custGeom>
              <a:rect b="b" l="l" r="r" t="t"/>
              <a:pathLst>
                <a:path extrusionOk="0" h="6114" w="12140">
                  <a:moveTo>
                    <a:pt x="7423" y="0"/>
                  </a:moveTo>
                  <a:cubicBezTo>
                    <a:pt x="6818" y="0"/>
                    <a:pt x="6262" y="497"/>
                    <a:pt x="6193" y="1203"/>
                  </a:cubicBezTo>
                  <a:cubicBezTo>
                    <a:pt x="6150" y="1647"/>
                    <a:pt x="6210" y="2697"/>
                    <a:pt x="5719" y="2710"/>
                  </a:cubicBezTo>
                  <a:cubicBezTo>
                    <a:pt x="5694" y="2710"/>
                    <a:pt x="5669" y="2711"/>
                    <a:pt x="5644" y="2711"/>
                  </a:cubicBezTo>
                  <a:cubicBezTo>
                    <a:pt x="4352" y="2711"/>
                    <a:pt x="2961" y="1762"/>
                    <a:pt x="1782" y="1330"/>
                  </a:cubicBezTo>
                  <a:cubicBezTo>
                    <a:pt x="1647" y="1280"/>
                    <a:pt x="1513" y="1257"/>
                    <a:pt x="1385" y="1257"/>
                  </a:cubicBezTo>
                  <a:cubicBezTo>
                    <a:pt x="677" y="1257"/>
                    <a:pt x="114" y="1954"/>
                    <a:pt x="64" y="2642"/>
                  </a:cubicBezTo>
                  <a:cubicBezTo>
                    <a:pt x="0" y="3476"/>
                    <a:pt x="195" y="4263"/>
                    <a:pt x="360" y="5076"/>
                  </a:cubicBezTo>
                  <a:cubicBezTo>
                    <a:pt x="458" y="5550"/>
                    <a:pt x="885" y="5901"/>
                    <a:pt x="1325" y="6041"/>
                  </a:cubicBezTo>
                  <a:cubicBezTo>
                    <a:pt x="1475" y="6087"/>
                    <a:pt x="1620" y="6113"/>
                    <a:pt x="1762" y="6113"/>
                  </a:cubicBezTo>
                  <a:cubicBezTo>
                    <a:pt x="1981" y="6113"/>
                    <a:pt x="2191" y="6050"/>
                    <a:pt x="2392" y="5901"/>
                  </a:cubicBezTo>
                  <a:cubicBezTo>
                    <a:pt x="2807" y="5592"/>
                    <a:pt x="3056" y="5203"/>
                    <a:pt x="3065" y="4724"/>
                  </a:cubicBezTo>
                  <a:cubicBezTo>
                    <a:pt x="3884" y="5032"/>
                    <a:pt x="4731" y="5287"/>
                    <a:pt x="5561" y="5287"/>
                  </a:cubicBezTo>
                  <a:cubicBezTo>
                    <a:pt x="5975" y="5287"/>
                    <a:pt x="6385" y="5223"/>
                    <a:pt x="6785" y="5071"/>
                  </a:cubicBezTo>
                  <a:cubicBezTo>
                    <a:pt x="7568" y="4775"/>
                    <a:pt x="8000" y="4208"/>
                    <a:pt x="8245" y="3535"/>
                  </a:cubicBezTo>
                  <a:cubicBezTo>
                    <a:pt x="9031" y="4156"/>
                    <a:pt x="9908" y="4694"/>
                    <a:pt x="10704" y="4694"/>
                  </a:cubicBezTo>
                  <a:cubicBezTo>
                    <a:pt x="11113" y="4694"/>
                    <a:pt x="11500" y="4552"/>
                    <a:pt x="11843" y="4208"/>
                  </a:cubicBezTo>
                  <a:cubicBezTo>
                    <a:pt x="12139" y="3916"/>
                    <a:pt x="11945" y="3378"/>
                    <a:pt x="11526" y="3361"/>
                  </a:cubicBezTo>
                  <a:cubicBezTo>
                    <a:pt x="10637" y="2227"/>
                    <a:pt x="9287" y="1317"/>
                    <a:pt x="8250" y="348"/>
                  </a:cubicBezTo>
                  <a:cubicBezTo>
                    <a:pt x="7992" y="107"/>
                    <a:pt x="7702" y="0"/>
                    <a:pt x="742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2"/>
            <p:cNvSpPr/>
            <p:nvPr/>
          </p:nvSpPr>
          <p:spPr>
            <a:xfrm>
              <a:off x="5135238" y="5690200"/>
              <a:ext cx="178675" cy="234300"/>
            </a:xfrm>
            <a:custGeom>
              <a:rect b="b" l="l" r="r" t="t"/>
              <a:pathLst>
                <a:path extrusionOk="0" h="9372" w="7147">
                  <a:moveTo>
                    <a:pt x="1682" y="1"/>
                  </a:moveTo>
                  <a:cubicBezTo>
                    <a:pt x="0" y="1"/>
                    <a:pt x="168" y="2578"/>
                    <a:pt x="425" y="3707"/>
                  </a:cubicBezTo>
                  <a:cubicBezTo>
                    <a:pt x="764" y="5206"/>
                    <a:pt x="421" y="6657"/>
                    <a:pt x="590" y="8173"/>
                  </a:cubicBezTo>
                  <a:cubicBezTo>
                    <a:pt x="674" y="8895"/>
                    <a:pt x="1210" y="9371"/>
                    <a:pt x="1812" y="9371"/>
                  </a:cubicBezTo>
                  <a:cubicBezTo>
                    <a:pt x="2095" y="9371"/>
                    <a:pt x="2392" y="9266"/>
                    <a:pt x="2664" y="9032"/>
                  </a:cubicBezTo>
                  <a:cubicBezTo>
                    <a:pt x="3943" y="7927"/>
                    <a:pt x="4772" y="6412"/>
                    <a:pt x="5957" y="5218"/>
                  </a:cubicBezTo>
                  <a:cubicBezTo>
                    <a:pt x="6647" y="5045"/>
                    <a:pt x="7147" y="4152"/>
                    <a:pt x="6499" y="3479"/>
                  </a:cubicBezTo>
                  <a:cubicBezTo>
                    <a:pt x="5403" y="2340"/>
                    <a:pt x="3507" y="105"/>
                    <a:pt x="1784" y="4"/>
                  </a:cubicBezTo>
                  <a:cubicBezTo>
                    <a:pt x="1749" y="2"/>
                    <a:pt x="1715" y="1"/>
                    <a:pt x="16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2"/>
            <p:cNvSpPr/>
            <p:nvPr/>
          </p:nvSpPr>
          <p:spPr>
            <a:xfrm>
              <a:off x="5173413" y="5722250"/>
              <a:ext cx="107725" cy="51300"/>
            </a:xfrm>
            <a:custGeom>
              <a:rect b="b" l="l" r="r" t="t"/>
              <a:pathLst>
                <a:path extrusionOk="0" h="2052" w="4309">
                  <a:moveTo>
                    <a:pt x="176" y="0"/>
                  </a:moveTo>
                  <a:cubicBezTo>
                    <a:pt x="67" y="0"/>
                    <a:pt x="1" y="164"/>
                    <a:pt x="117" y="241"/>
                  </a:cubicBezTo>
                  <a:lnTo>
                    <a:pt x="113" y="241"/>
                  </a:lnTo>
                  <a:cubicBezTo>
                    <a:pt x="1078" y="893"/>
                    <a:pt x="2166" y="1321"/>
                    <a:pt x="3249" y="1735"/>
                  </a:cubicBezTo>
                  <a:cubicBezTo>
                    <a:pt x="3546" y="1854"/>
                    <a:pt x="3846" y="1960"/>
                    <a:pt x="4155" y="2049"/>
                  </a:cubicBezTo>
                  <a:cubicBezTo>
                    <a:pt x="4163" y="2051"/>
                    <a:pt x="4171" y="2052"/>
                    <a:pt x="4179" y="2052"/>
                  </a:cubicBezTo>
                  <a:cubicBezTo>
                    <a:pt x="4265" y="2052"/>
                    <a:pt x="4309" y="1926"/>
                    <a:pt x="4227" y="1875"/>
                  </a:cubicBezTo>
                  <a:cubicBezTo>
                    <a:pt x="4109" y="1790"/>
                    <a:pt x="3986" y="1718"/>
                    <a:pt x="3855" y="1651"/>
                  </a:cubicBezTo>
                  <a:cubicBezTo>
                    <a:pt x="3732" y="1587"/>
                    <a:pt x="3609" y="1528"/>
                    <a:pt x="3486" y="1473"/>
                  </a:cubicBezTo>
                  <a:cubicBezTo>
                    <a:pt x="3215" y="1354"/>
                    <a:pt x="2945" y="1240"/>
                    <a:pt x="2669" y="1130"/>
                  </a:cubicBezTo>
                  <a:cubicBezTo>
                    <a:pt x="2140" y="918"/>
                    <a:pt x="1611" y="707"/>
                    <a:pt x="1099" y="470"/>
                  </a:cubicBezTo>
                  <a:cubicBezTo>
                    <a:pt x="807" y="334"/>
                    <a:pt x="519" y="186"/>
                    <a:pt x="244" y="21"/>
                  </a:cubicBezTo>
                  <a:cubicBezTo>
                    <a:pt x="221" y="7"/>
                    <a:pt x="197"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5181313" y="5780350"/>
              <a:ext cx="100325" cy="12850"/>
            </a:xfrm>
            <a:custGeom>
              <a:rect b="b" l="l" r="r" t="t"/>
              <a:pathLst>
                <a:path extrusionOk="0" h="514" w="4013">
                  <a:moveTo>
                    <a:pt x="3534" y="1"/>
                  </a:moveTo>
                  <a:cubicBezTo>
                    <a:pt x="3414" y="1"/>
                    <a:pt x="3293" y="8"/>
                    <a:pt x="3175" y="12"/>
                  </a:cubicBezTo>
                  <a:cubicBezTo>
                    <a:pt x="2933" y="25"/>
                    <a:pt x="2692" y="55"/>
                    <a:pt x="2455" y="80"/>
                  </a:cubicBezTo>
                  <a:cubicBezTo>
                    <a:pt x="1964" y="135"/>
                    <a:pt x="1473" y="199"/>
                    <a:pt x="978" y="254"/>
                  </a:cubicBezTo>
                  <a:cubicBezTo>
                    <a:pt x="694" y="283"/>
                    <a:pt x="411" y="309"/>
                    <a:pt x="123" y="321"/>
                  </a:cubicBezTo>
                  <a:cubicBezTo>
                    <a:pt x="0" y="321"/>
                    <a:pt x="0" y="503"/>
                    <a:pt x="123" y="503"/>
                  </a:cubicBezTo>
                  <a:cubicBezTo>
                    <a:pt x="282" y="510"/>
                    <a:pt x="441" y="513"/>
                    <a:pt x="601" y="513"/>
                  </a:cubicBezTo>
                  <a:cubicBezTo>
                    <a:pt x="940" y="513"/>
                    <a:pt x="1280" y="498"/>
                    <a:pt x="1617" y="469"/>
                  </a:cubicBezTo>
                  <a:cubicBezTo>
                    <a:pt x="2104" y="427"/>
                    <a:pt x="2591" y="376"/>
                    <a:pt x="3077" y="347"/>
                  </a:cubicBezTo>
                  <a:cubicBezTo>
                    <a:pt x="3208" y="338"/>
                    <a:pt x="3340" y="321"/>
                    <a:pt x="3475" y="313"/>
                  </a:cubicBezTo>
                  <a:cubicBezTo>
                    <a:pt x="3615" y="309"/>
                    <a:pt x="3759" y="296"/>
                    <a:pt x="3894" y="271"/>
                  </a:cubicBezTo>
                  <a:cubicBezTo>
                    <a:pt x="4013" y="245"/>
                    <a:pt x="4013" y="59"/>
                    <a:pt x="3894" y="34"/>
                  </a:cubicBezTo>
                  <a:cubicBezTo>
                    <a:pt x="3776" y="8"/>
                    <a:pt x="3655" y="1"/>
                    <a:pt x="35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5194163" y="5773300"/>
              <a:ext cx="125250" cy="99550"/>
            </a:xfrm>
            <a:custGeom>
              <a:rect b="b" l="l" r="r" t="t"/>
              <a:pathLst>
                <a:path extrusionOk="0" h="3982" w="5010">
                  <a:moveTo>
                    <a:pt x="4823" y="1"/>
                  </a:moveTo>
                  <a:cubicBezTo>
                    <a:pt x="4794" y="1"/>
                    <a:pt x="4765" y="8"/>
                    <a:pt x="4739" y="23"/>
                  </a:cubicBezTo>
                  <a:cubicBezTo>
                    <a:pt x="4658" y="70"/>
                    <a:pt x="4578" y="121"/>
                    <a:pt x="4502" y="176"/>
                  </a:cubicBezTo>
                  <a:cubicBezTo>
                    <a:pt x="4426" y="235"/>
                    <a:pt x="4349" y="299"/>
                    <a:pt x="4265" y="349"/>
                  </a:cubicBezTo>
                  <a:cubicBezTo>
                    <a:pt x="4227" y="375"/>
                    <a:pt x="4189" y="396"/>
                    <a:pt x="4155" y="421"/>
                  </a:cubicBezTo>
                  <a:cubicBezTo>
                    <a:pt x="4117" y="447"/>
                    <a:pt x="4095" y="464"/>
                    <a:pt x="4070" y="485"/>
                  </a:cubicBezTo>
                  <a:cubicBezTo>
                    <a:pt x="4060" y="493"/>
                    <a:pt x="4057" y="496"/>
                    <a:pt x="4057" y="496"/>
                  </a:cubicBezTo>
                  <a:cubicBezTo>
                    <a:pt x="4057" y="496"/>
                    <a:pt x="4071" y="485"/>
                    <a:pt x="4074" y="485"/>
                  </a:cubicBezTo>
                  <a:lnTo>
                    <a:pt x="4074" y="485"/>
                  </a:lnTo>
                  <a:lnTo>
                    <a:pt x="4036" y="510"/>
                  </a:lnTo>
                  <a:cubicBezTo>
                    <a:pt x="3960" y="569"/>
                    <a:pt x="3888" y="624"/>
                    <a:pt x="3812" y="684"/>
                  </a:cubicBezTo>
                  <a:cubicBezTo>
                    <a:pt x="3507" y="917"/>
                    <a:pt x="3194" y="1137"/>
                    <a:pt x="2885" y="1365"/>
                  </a:cubicBezTo>
                  <a:cubicBezTo>
                    <a:pt x="2267" y="1827"/>
                    <a:pt x="1645" y="2288"/>
                    <a:pt x="1065" y="2796"/>
                  </a:cubicBezTo>
                  <a:cubicBezTo>
                    <a:pt x="731" y="3084"/>
                    <a:pt x="409" y="3393"/>
                    <a:pt x="104" y="3714"/>
                  </a:cubicBezTo>
                  <a:cubicBezTo>
                    <a:pt x="0" y="3828"/>
                    <a:pt x="106" y="3982"/>
                    <a:pt x="222" y="3982"/>
                  </a:cubicBezTo>
                  <a:cubicBezTo>
                    <a:pt x="257" y="3982"/>
                    <a:pt x="293" y="3968"/>
                    <a:pt x="324" y="3934"/>
                  </a:cubicBezTo>
                  <a:lnTo>
                    <a:pt x="328" y="3934"/>
                  </a:lnTo>
                  <a:cubicBezTo>
                    <a:pt x="595" y="3651"/>
                    <a:pt x="883" y="3388"/>
                    <a:pt x="1188" y="3143"/>
                  </a:cubicBezTo>
                  <a:cubicBezTo>
                    <a:pt x="1480" y="2906"/>
                    <a:pt x="1780" y="2686"/>
                    <a:pt x="2085" y="2470"/>
                  </a:cubicBezTo>
                  <a:cubicBezTo>
                    <a:pt x="2707" y="2038"/>
                    <a:pt x="3346" y="1628"/>
                    <a:pt x="3960" y="1179"/>
                  </a:cubicBezTo>
                  <a:cubicBezTo>
                    <a:pt x="4053" y="1107"/>
                    <a:pt x="4146" y="1035"/>
                    <a:pt x="4244" y="963"/>
                  </a:cubicBezTo>
                  <a:cubicBezTo>
                    <a:pt x="4328" y="900"/>
                    <a:pt x="4409" y="832"/>
                    <a:pt x="4485" y="764"/>
                  </a:cubicBezTo>
                  <a:cubicBezTo>
                    <a:pt x="4565" y="684"/>
                    <a:pt x="4646" y="612"/>
                    <a:pt x="4722" y="536"/>
                  </a:cubicBezTo>
                  <a:cubicBezTo>
                    <a:pt x="4806" y="459"/>
                    <a:pt x="4878" y="379"/>
                    <a:pt x="4946" y="294"/>
                  </a:cubicBezTo>
                  <a:cubicBezTo>
                    <a:pt x="5005" y="231"/>
                    <a:pt x="5010" y="138"/>
                    <a:pt x="4959" y="70"/>
                  </a:cubicBezTo>
                  <a:cubicBezTo>
                    <a:pt x="4926" y="24"/>
                    <a:pt x="4875" y="1"/>
                    <a:pt x="48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5449538" y="5955450"/>
              <a:ext cx="25" cy="25"/>
            </a:xfrm>
            <a:custGeom>
              <a:rect b="b" l="l" r="r" t="t"/>
              <a:pathLst>
                <a:path extrusionOk="0" h="1" w="1">
                  <a:moveTo>
                    <a:pt x="1" y="0"/>
                  </a:moveTo>
                  <a:close/>
                </a:path>
              </a:pathLst>
            </a:custGeom>
            <a:solidFill>
              <a:srgbClr val="E29B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2"/>
            <p:cNvSpPr/>
            <p:nvPr/>
          </p:nvSpPr>
          <p:spPr>
            <a:xfrm>
              <a:off x="5432213" y="5879250"/>
              <a:ext cx="225" cy="675"/>
            </a:xfrm>
            <a:custGeom>
              <a:rect b="b" l="l" r="r" t="t"/>
              <a:pathLst>
                <a:path extrusionOk="0" h="27" w="9">
                  <a:moveTo>
                    <a:pt x="1" y="0"/>
                  </a:moveTo>
                  <a:cubicBezTo>
                    <a:pt x="0" y="0"/>
                    <a:pt x="1" y="5"/>
                    <a:pt x="4" y="14"/>
                  </a:cubicBezTo>
                  <a:cubicBezTo>
                    <a:pt x="7" y="23"/>
                    <a:pt x="9" y="26"/>
                    <a:pt x="9" y="26"/>
                  </a:cubicBezTo>
                  <a:cubicBezTo>
                    <a:pt x="9" y="26"/>
                    <a:pt x="6" y="19"/>
                    <a:pt x="4" y="10"/>
                  </a:cubicBezTo>
                  <a:cubicBezTo>
                    <a:pt x="2" y="4"/>
                    <a:pt x="1"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2"/>
            <p:cNvSpPr/>
            <p:nvPr/>
          </p:nvSpPr>
          <p:spPr>
            <a:xfrm>
              <a:off x="5428938" y="5865475"/>
              <a:ext cx="100" cy="375"/>
            </a:xfrm>
            <a:custGeom>
              <a:rect b="b" l="l" r="r" t="t"/>
              <a:pathLst>
                <a:path extrusionOk="0" h="15" w="4">
                  <a:moveTo>
                    <a:pt x="3" y="0"/>
                  </a:moveTo>
                  <a:cubicBezTo>
                    <a:pt x="2" y="0"/>
                    <a:pt x="0" y="5"/>
                    <a:pt x="4" y="15"/>
                  </a:cubicBezTo>
                  <a:lnTo>
                    <a:pt x="4" y="2"/>
                  </a:lnTo>
                  <a:cubicBezTo>
                    <a:pt x="4" y="1"/>
                    <a:pt x="3" y="0"/>
                    <a:pt x="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5436538" y="5890800"/>
              <a:ext cx="125" cy="350"/>
            </a:xfrm>
            <a:custGeom>
              <a:rect b="b" l="l" r="r" t="t"/>
              <a:pathLst>
                <a:path extrusionOk="0" h="14" w="5">
                  <a:moveTo>
                    <a:pt x="4" y="13"/>
                  </a:move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5449438" y="5955125"/>
              <a:ext cx="25" cy="350"/>
            </a:xfrm>
            <a:custGeom>
              <a:rect b="b" l="l" r="r" t="t"/>
              <a:pathLst>
                <a:path extrusionOk="0" h="14" w="1">
                  <a:moveTo>
                    <a:pt x="0" y="1"/>
                  </a:moveTo>
                  <a:lnTo>
                    <a:pt x="0" y="5"/>
                  </a:lnTo>
                  <a:lnTo>
                    <a:pt x="0" y="13"/>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2"/>
            <p:cNvSpPr/>
            <p:nvPr/>
          </p:nvSpPr>
          <p:spPr>
            <a:xfrm>
              <a:off x="5561588" y="5888525"/>
              <a:ext cx="150" cy="725"/>
            </a:xfrm>
            <a:custGeom>
              <a:rect b="b" l="l" r="r" t="t"/>
              <a:pathLst>
                <a:path extrusionOk="0" h="29" w="6">
                  <a:moveTo>
                    <a:pt x="2" y="0"/>
                  </a:moveTo>
                  <a:cubicBezTo>
                    <a:pt x="0" y="0"/>
                    <a:pt x="3" y="28"/>
                    <a:pt x="4" y="28"/>
                  </a:cubicBezTo>
                  <a:cubicBezTo>
                    <a:pt x="5" y="28"/>
                    <a:pt x="5" y="25"/>
                    <a:pt x="5" y="15"/>
                  </a:cubicBezTo>
                  <a:cubicBezTo>
                    <a:pt x="3" y="4"/>
                    <a:pt x="2" y="0"/>
                    <a:pt x="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2"/>
            <p:cNvSpPr/>
            <p:nvPr/>
          </p:nvSpPr>
          <p:spPr>
            <a:xfrm>
              <a:off x="5564663" y="5899800"/>
              <a:ext cx="350" cy="775"/>
            </a:xfrm>
            <a:custGeom>
              <a:rect b="b" l="l" r="r" t="t"/>
              <a:pathLst>
                <a:path extrusionOk="0" h="31" w="14">
                  <a:moveTo>
                    <a:pt x="1" y="0"/>
                  </a:moveTo>
                  <a:lnTo>
                    <a:pt x="9" y="21"/>
                  </a:lnTo>
                  <a:cubicBezTo>
                    <a:pt x="11" y="27"/>
                    <a:pt x="13" y="30"/>
                    <a:pt x="13" y="30"/>
                  </a:cubicBezTo>
                  <a:cubicBezTo>
                    <a:pt x="13" y="30"/>
                    <a:pt x="11" y="23"/>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2"/>
            <p:cNvSpPr/>
            <p:nvPr/>
          </p:nvSpPr>
          <p:spPr>
            <a:xfrm>
              <a:off x="5574938" y="5916925"/>
              <a:ext cx="550" cy="700"/>
            </a:xfrm>
            <a:custGeom>
              <a:rect b="b" l="l" r="r" t="t"/>
              <a:pathLst>
                <a:path extrusionOk="0" h="28" w="22">
                  <a:moveTo>
                    <a:pt x="0" y="1"/>
                  </a:moveTo>
                  <a:cubicBezTo>
                    <a:pt x="6" y="7"/>
                    <a:pt x="21" y="28"/>
                    <a:pt x="22" y="28"/>
                  </a:cubicBezTo>
                  <a:cubicBezTo>
                    <a:pt x="22" y="28"/>
                    <a:pt x="18" y="23"/>
                    <a:pt x="9" y="9"/>
                  </a:cubicBezTo>
                  <a:cubicBezTo>
                    <a:pt x="4" y="5"/>
                    <a:pt x="4" y="5"/>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2"/>
            <p:cNvSpPr/>
            <p:nvPr/>
          </p:nvSpPr>
          <p:spPr>
            <a:xfrm>
              <a:off x="5561588" y="5877075"/>
              <a:ext cx="100" cy="725"/>
            </a:xfrm>
            <a:custGeom>
              <a:rect b="b" l="l" r="r" t="t"/>
              <a:pathLst>
                <a:path extrusionOk="0" h="29" w="4">
                  <a:moveTo>
                    <a:pt x="3" y="0"/>
                  </a:moveTo>
                  <a:cubicBezTo>
                    <a:pt x="2" y="0"/>
                    <a:pt x="2" y="1"/>
                    <a:pt x="1" y="3"/>
                  </a:cubicBezTo>
                  <a:cubicBezTo>
                    <a:pt x="1" y="12"/>
                    <a:pt x="1" y="20"/>
                    <a:pt x="1" y="29"/>
                  </a:cubicBezTo>
                  <a:cubicBezTo>
                    <a:pt x="1" y="10"/>
                    <a:pt x="3" y="0"/>
                    <a:pt x="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2"/>
            <p:cNvSpPr/>
            <p:nvPr/>
          </p:nvSpPr>
          <p:spPr>
            <a:xfrm>
              <a:off x="5568888" y="5657475"/>
              <a:ext cx="25" cy="450"/>
            </a:xfrm>
            <a:custGeom>
              <a:rect b="b" l="l" r="r" t="t"/>
              <a:pathLst>
                <a:path extrusionOk="0" h="18" w="1">
                  <a:moveTo>
                    <a:pt x="1" y="18"/>
                  </a:moveTo>
                  <a:lnTo>
                    <a:pt x="1" y="5"/>
                  </a:lnTo>
                  <a:cubicBezTo>
                    <a:pt x="1" y="5"/>
                    <a:pt x="1" y="1"/>
                    <a:pt x="1" y="1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2"/>
            <p:cNvSpPr/>
            <p:nvPr/>
          </p:nvSpPr>
          <p:spPr>
            <a:xfrm>
              <a:off x="5254738" y="5583925"/>
              <a:ext cx="556075" cy="439225"/>
            </a:xfrm>
            <a:custGeom>
              <a:rect b="b" l="l" r="r" t="t"/>
              <a:pathLst>
                <a:path extrusionOk="0" h="17569" w="22243">
                  <a:moveTo>
                    <a:pt x="6967" y="11264"/>
                  </a:moveTo>
                  <a:cubicBezTo>
                    <a:pt x="6967" y="11264"/>
                    <a:pt x="6967" y="11272"/>
                    <a:pt x="6972" y="11277"/>
                  </a:cubicBezTo>
                  <a:lnTo>
                    <a:pt x="6967" y="11272"/>
                  </a:lnTo>
                  <a:lnTo>
                    <a:pt x="6967" y="11264"/>
                  </a:lnTo>
                  <a:close/>
                  <a:moveTo>
                    <a:pt x="7100" y="11812"/>
                  </a:moveTo>
                  <a:cubicBezTo>
                    <a:pt x="7100" y="11812"/>
                    <a:pt x="7101" y="11816"/>
                    <a:pt x="7103" y="11823"/>
                  </a:cubicBezTo>
                  <a:cubicBezTo>
                    <a:pt x="7108" y="11830"/>
                    <a:pt x="7110" y="11838"/>
                    <a:pt x="7109" y="11838"/>
                  </a:cubicBezTo>
                  <a:cubicBezTo>
                    <a:pt x="7108" y="11838"/>
                    <a:pt x="7106" y="11835"/>
                    <a:pt x="7103" y="11827"/>
                  </a:cubicBezTo>
                  <a:cubicBezTo>
                    <a:pt x="7101" y="11816"/>
                    <a:pt x="7100" y="11812"/>
                    <a:pt x="7100" y="11812"/>
                  </a:cubicBezTo>
                  <a:close/>
                  <a:moveTo>
                    <a:pt x="12276" y="12184"/>
                  </a:moveTo>
                  <a:cubicBezTo>
                    <a:pt x="12276" y="12184"/>
                    <a:pt x="12277" y="12188"/>
                    <a:pt x="12279" y="12199"/>
                  </a:cubicBezTo>
                  <a:lnTo>
                    <a:pt x="12275" y="12195"/>
                  </a:lnTo>
                  <a:lnTo>
                    <a:pt x="12275" y="12195"/>
                  </a:lnTo>
                  <a:cubicBezTo>
                    <a:pt x="12275" y="12190"/>
                    <a:pt x="12275" y="12184"/>
                    <a:pt x="12276" y="12184"/>
                  </a:cubicBezTo>
                  <a:close/>
                  <a:moveTo>
                    <a:pt x="12808" y="13321"/>
                  </a:moveTo>
                  <a:cubicBezTo>
                    <a:pt x="12812" y="13325"/>
                    <a:pt x="12812" y="13325"/>
                    <a:pt x="12817" y="13329"/>
                  </a:cubicBezTo>
                  <a:cubicBezTo>
                    <a:pt x="12826" y="13343"/>
                    <a:pt x="12830" y="13348"/>
                    <a:pt x="12830" y="13348"/>
                  </a:cubicBezTo>
                  <a:cubicBezTo>
                    <a:pt x="12829" y="13348"/>
                    <a:pt x="12814" y="13327"/>
                    <a:pt x="12808" y="13321"/>
                  </a:cubicBezTo>
                  <a:close/>
                  <a:moveTo>
                    <a:pt x="12656" y="14273"/>
                  </a:moveTo>
                  <a:lnTo>
                    <a:pt x="12656" y="14273"/>
                  </a:lnTo>
                  <a:cubicBezTo>
                    <a:pt x="12660" y="14278"/>
                    <a:pt x="12665" y="14283"/>
                    <a:pt x="12667" y="14286"/>
                  </a:cubicBezTo>
                  <a:lnTo>
                    <a:pt x="12667" y="14286"/>
                  </a:lnTo>
                  <a:cubicBezTo>
                    <a:pt x="12666" y="14284"/>
                    <a:pt x="12663" y="14281"/>
                    <a:pt x="12660" y="14277"/>
                  </a:cubicBezTo>
                  <a:lnTo>
                    <a:pt x="12656" y="14273"/>
                  </a:lnTo>
                  <a:close/>
                  <a:moveTo>
                    <a:pt x="10553" y="0"/>
                  </a:moveTo>
                  <a:cubicBezTo>
                    <a:pt x="10370" y="0"/>
                    <a:pt x="10188" y="3"/>
                    <a:pt x="10006" y="10"/>
                  </a:cubicBezTo>
                  <a:cubicBezTo>
                    <a:pt x="9172" y="31"/>
                    <a:pt x="8339" y="107"/>
                    <a:pt x="7518" y="242"/>
                  </a:cubicBezTo>
                  <a:cubicBezTo>
                    <a:pt x="7407" y="264"/>
                    <a:pt x="7293" y="285"/>
                    <a:pt x="7183" y="302"/>
                  </a:cubicBezTo>
                  <a:cubicBezTo>
                    <a:pt x="6189" y="484"/>
                    <a:pt x="5224" y="780"/>
                    <a:pt x="4297" y="1186"/>
                  </a:cubicBezTo>
                  <a:lnTo>
                    <a:pt x="4208" y="1229"/>
                  </a:lnTo>
                  <a:cubicBezTo>
                    <a:pt x="3827" y="1402"/>
                    <a:pt x="3463" y="1609"/>
                    <a:pt x="3124" y="1851"/>
                  </a:cubicBezTo>
                  <a:cubicBezTo>
                    <a:pt x="221" y="3903"/>
                    <a:pt x="1" y="7666"/>
                    <a:pt x="47" y="11023"/>
                  </a:cubicBezTo>
                  <a:cubicBezTo>
                    <a:pt x="64" y="12360"/>
                    <a:pt x="407" y="13562"/>
                    <a:pt x="1004" y="14756"/>
                  </a:cubicBezTo>
                  <a:cubicBezTo>
                    <a:pt x="1867" y="16491"/>
                    <a:pt x="3251" y="17236"/>
                    <a:pt x="4860" y="17473"/>
                  </a:cubicBezTo>
                  <a:cubicBezTo>
                    <a:pt x="5319" y="17537"/>
                    <a:pt x="5781" y="17569"/>
                    <a:pt x="6242" y="17569"/>
                  </a:cubicBezTo>
                  <a:cubicBezTo>
                    <a:pt x="6452" y="17569"/>
                    <a:pt x="6661" y="17562"/>
                    <a:pt x="6870" y="17549"/>
                  </a:cubicBezTo>
                  <a:cubicBezTo>
                    <a:pt x="7018" y="17541"/>
                    <a:pt x="7162" y="17532"/>
                    <a:pt x="7310" y="17519"/>
                  </a:cubicBezTo>
                  <a:cubicBezTo>
                    <a:pt x="7670" y="17490"/>
                    <a:pt x="8030" y="17448"/>
                    <a:pt x="8385" y="17388"/>
                  </a:cubicBezTo>
                  <a:cubicBezTo>
                    <a:pt x="8635" y="17350"/>
                    <a:pt x="8880" y="17304"/>
                    <a:pt x="9130" y="17249"/>
                  </a:cubicBezTo>
                  <a:cubicBezTo>
                    <a:pt x="9867" y="17088"/>
                    <a:pt x="10595" y="16876"/>
                    <a:pt x="11301" y="16614"/>
                  </a:cubicBezTo>
                  <a:cubicBezTo>
                    <a:pt x="11890" y="16402"/>
                    <a:pt x="12465" y="16157"/>
                    <a:pt x="13037" y="15890"/>
                  </a:cubicBezTo>
                  <a:cubicBezTo>
                    <a:pt x="13215" y="15810"/>
                    <a:pt x="13388" y="15725"/>
                    <a:pt x="13566" y="15636"/>
                  </a:cubicBezTo>
                  <a:cubicBezTo>
                    <a:pt x="13790" y="15526"/>
                    <a:pt x="14014" y="15412"/>
                    <a:pt x="14235" y="15297"/>
                  </a:cubicBezTo>
                  <a:lnTo>
                    <a:pt x="14539" y="15137"/>
                  </a:lnTo>
                  <a:cubicBezTo>
                    <a:pt x="17024" y="13795"/>
                    <a:pt x="21443" y="11370"/>
                    <a:pt x="21887" y="8267"/>
                  </a:cubicBezTo>
                  <a:lnTo>
                    <a:pt x="21891" y="8233"/>
                  </a:lnTo>
                  <a:cubicBezTo>
                    <a:pt x="22242" y="5643"/>
                    <a:pt x="21112" y="3311"/>
                    <a:pt x="18827" y="1995"/>
                  </a:cubicBezTo>
                  <a:cubicBezTo>
                    <a:pt x="17070" y="983"/>
                    <a:pt x="14869" y="357"/>
                    <a:pt x="12609" y="111"/>
                  </a:cubicBezTo>
                  <a:cubicBezTo>
                    <a:pt x="12491" y="98"/>
                    <a:pt x="12368" y="86"/>
                    <a:pt x="12249" y="77"/>
                  </a:cubicBezTo>
                  <a:cubicBezTo>
                    <a:pt x="11869" y="43"/>
                    <a:pt x="11483" y="22"/>
                    <a:pt x="11102" y="10"/>
                  </a:cubicBezTo>
                  <a:cubicBezTo>
                    <a:pt x="10918" y="3"/>
                    <a:pt x="10735" y="0"/>
                    <a:pt x="105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2"/>
            <p:cNvSpPr/>
            <p:nvPr/>
          </p:nvSpPr>
          <p:spPr>
            <a:xfrm>
              <a:off x="5571013" y="5940525"/>
              <a:ext cx="550" cy="650"/>
            </a:xfrm>
            <a:custGeom>
              <a:rect b="b" l="l" r="r" t="t"/>
              <a:pathLst>
                <a:path extrusionOk="0" h="26" w="22">
                  <a:moveTo>
                    <a:pt x="1" y="1"/>
                  </a:moveTo>
                  <a:lnTo>
                    <a:pt x="1" y="1"/>
                  </a:lnTo>
                  <a:cubicBezTo>
                    <a:pt x="1" y="2"/>
                    <a:pt x="2" y="3"/>
                    <a:pt x="3" y="5"/>
                  </a:cubicBezTo>
                  <a:lnTo>
                    <a:pt x="3" y="5"/>
                  </a:lnTo>
                  <a:lnTo>
                    <a:pt x="1" y="1"/>
                  </a:lnTo>
                  <a:close/>
                  <a:moveTo>
                    <a:pt x="3" y="5"/>
                  </a:moveTo>
                  <a:lnTo>
                    <a:pt x="9" y="13"/>
                  </a:lnTo>
                  <a:cubicBezTo>
                    <a:pt x="18" y="22"/>
                    <a:pt x="21" y="25"/>
                    <a:pt x="21" y="25"/>
                  </a:cubicBezTo>
                  <a:cubicBezTo>
                    <a:pt x="21" y="25"/>
                    <a:pt x="9" y="13"/>
                    <a:pt x="3" y="5"/>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2"/>
            <p:cNvSpPr/>
            <p:nvPr/>
          </p:nvSpPr>
          <p:spPr>
            <a:xfrm>
              <a:off x="5568588" y="5820425"/>
              <a:ext cx="225" cy="625"/>
            </a:xfrm>
            <a:custGeom>
              <a:rect b="b" l="l" r="r" t="t"/>
              <a:pathLst>
                <a:path extrusionOk="0" h="25" w="9">
                  <a:moveTo>
                    <a:pt x="9" y="1"/>
                  </a:moveTo>
                  <a:lnTo>
                    <a:pt x="9" y="1"/>
                  </a:lnTo>
                  <a:cubicBezTo>
                    <a:pt x="2" y="18"/>
                    <a:pt x="0" y="25"/>
                    <a:pt x="0" y="25"/>
                  </a:cubicBezTo>
                  <a:cubicBezTo>
                    <a:pt x="0" y="25"/>
                    <a:pt x="2" y="20"/>
                    <a:pt x="4" y="13"/>
                  </a:cubicBezTo>
                  <a:lnTo>
                    <a:pt x="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2"/>
            <p:cNvSpPr/>
            <p:nvPr/>
          </p:nvSpPr>
          <p:spPr>
            <a:xfrm>
              <a:off x="5548888" y="5848050"/>
              <a:ext cx="350" cy="350"/>
            </a:xfrm>
            <a:custGeom>
              <a:rect b="b" l="l" r="r" t="t"/>
              <a:pathLst>
                <a:path extrusionOk="0" h="14" w="14">
                  <a:moveTo>
                    <a:pt x="5" y="0"/>
                  </a:moveTo>
                  <a:cubicBezTo>
                    <a:pt x="1" y="0"/>
                    <a:pt x="1" y="13"/>
                    <a:pt x="5" y="13"/>
                  </a:cubicBezTo>
                  <a:cubicBezTo>
                    <a:pt x="14" y="13"/>
                    <a:pt x="14" y="0"/>
                    <a:pt x="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2"/>
            <p:cNvSpPr/>
            <p:nvPr/>
          </p:nvSpPr>
          <p:spPr>
            <a:xfrm>
              <a:off x="5571638" y="5839900"/>
              <a:ext cx="450" cy="350"/>
            </a:xfrm>
            <a:custGeom>
              <a:rect b="b" l="l" r="r" t="t"/>
              <a:pathLst>
                <a:path extrusionOk="0" h="14" w="18">
                  <a:moveTo>
                    <a:pt x="14" y="1"/>
                  </a:moveTo>
                  <a:cubicBezTo>
                    <a:pt x="1" y="1"/>
                    <a:pt x="1" y="13"/>
                    <a:pt x="14" y="13"/>
                  </a:cubicBezTo>
                  <a:cubicBezTo>
                    <a:pt x="18" y="13"/>
                    <a:pt x="18" y="1"/>
                    <a:pt x="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2"/>
            <p:cNvSpPr/>
            <p:nvPr/>
          </p:nvSpPr>
          <p:spPr>
            <a:xfrm>
              <a:off x="5616938" y="5720300"/>
              <a:ext cx="75375" cy="51700"/>
            </a:xfrm>
            <a:custGeom>
              <a:rect b="b" l="l" r="r" t="t"/>
              <a:pathLst>
                <a:path extrusionOk="0" h="2068" w="3015">
                  <a:moveTo>
                    <a:pt x="1537" y="0"/>
                  </a:moveTo>
                  <a:cubicBezTo>
                    <a:pt x="121" y="0"/>
                    <a:pt x="1" y="2068"/>
                    <a:pt x="1443" y="2068"/>
                  </a:cubicBezTo>
                  <a:cubicBezTo>
                    <a:pt x="1457" y="2068"/>
                    <a:pt x="1472" y="2068"/>
                    <a:pt x="1486" y="2067"/>
                  </a:cubicBezTo>
                  <a:cubicBezTo>
                    <a:pt x="3014" y="2025"/>
                    <a:pt x="2815" y="57"/>
                    <a:pt x="1605" y="2"/>
                  </a:cubicBezTo>
                  <a:cubicBezTo>
                    <a:pt x="1582" y="1"/>
                    <a:pt x="1559" y="0"/>
                    <a:pt x="1537" y="0"/>
                  </a:cubicBezTo>
                  <a:close/>
                </a:path>
              </a:pathLst>
            </a:custGeom>
            <a:solidFill>
              <a:srgbClr val="FF3273">
                <a:alpha val="618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2"/>
            <p:cNvSpPr/>
            <p:nvPr/>
          </p:nvSpPr>
          <p:spPr>
            <a:xfrm>
              <a:off x="5717763" y="5746275"/>
              <a:ext cx="88050" cy="26200"/>
            </a:xfrm>
            <a:custGeom>
              <a:rect b="b" l="l" r="r" t="t"/>
              <a:pathLst>
                <a:path extrusionOk="0" h="1048" w="3522">
                  <a:moveTo>
                    <a:pt x="286" y="0"/>
                  </a:moveTo>
                  <a:cubicBezTo>
                    <a:pt x="124" y="0"/>
                    <a:pt x="0" y="202"/>
                    <a:pt x="128" y="351"/>
                  </a:cubicBezTo>
                  <a:cubicBezTo>
                    <a:pt x="770" y="890"/>
                    <a:pt x="1425" y="1048"/>
                    <a:pt x="1973" y="1048"/>
                  </a:cubicBezTo>
                  <a:cubicBezTo>
                    <a:pt x="2209" y="1048"/>
                    <a:pt x="2425" y="1018"/>
                    <a:pt x="2613" y="977"/>
                  </a:cubicBezTo>
                  <a:cubicBezTo>
                    <a:pt x="2862" y="927"/>
                    <a:pt x="3099" y="842"/>
                    <a:pt x="3324" y="728"/>
                  </a:cubicBezTo>
                  <a:cubicBezTo>
                    <a:pt x="3521" y="605"/>
                    <a:pt x="3407" y="336"/>
                    <a:pt x="3221" y="336"/>
                  </a:cubicBezTo>
                  <a:cubicBezTo>
                    <a:pt x="3188" y="336"/>
                    <a:pt x="3152" y="345"/>
                    <a:pt x="3116" y="364"/>
                  </a:cubicBezTo>
                  <a:cubicBezTo>
                    <a:pt x="3084" y="383"/>
                    <a:pt x="2625" y="638"/>
                    <a:pt x="1987" y="638"/>
                  </a:cubicBezTo>
                  <a:cubicBezTo>
                    <a:pt x="1520" y="638"/>
                    <a:pt x="958" y="501"/>
                    <a:pt x="399" y="34"/>
                  </a:cubicBezTo>
                  <a:cubicBezTo>
                    <a:pt x="361" y="10"/>
                    <a:pt x="322" y="0"/>
                    <a:pt x="2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2"/>
            <p:cNvSpPr/>
            <p:nvPr/>
          </p:nvSpPr>
          <p:spPr>
            <a:xfrm>
              <a:off x="5683863" y="5686625"/>
              <a:ext cx="44625" cy="35000"/>
            </a:xfrm>
            <a:custGeom>
              <a:rect b="b" l="l" r="r" t="t"/>
              <a:pathLst>
                <a:path extrusionOk="0" h="1400" w="1785">
                  <a:moveTo>
                    <a:pt x="951" y="0"/>
                  </a:moveTo>
                  <a:cubicBezTo>
                    <a:pt x="931" y="0"/>
                    <a:pt x="911" y="1"/>
                    <a:pt x="892" y="3"/>
                  </a:cubicBezTo>
                  <a:cubicBezTo>
                    <a:pt x="223" y="41"/>
                    <a:pt x="20" y="765"/>
                    <a:pt x="3" y="1188"/>
                  </a:cubicBezTo>
                  <a:cubicBezTo>
                    <a:pt x="0" y="1328"/>
                    <a:pt x="106" y="1400"/>
                    <a:pt x="212" y="1400"/>
                  </a:cubicBezTo>
                  <a:cubicBezTo>
                    <a:pt x="311" y="1400"/>
                    <a:pt x="409" y="1336"/>
                    <a:pt x="417" y="1205"/>
                  </a:cubicBezTo>
                  <a:cubicBezTo>
                    <a:pt x="417" y="1196"/>
                    <a:pt x="460" y="447"/>
                    <a:pt x="917" y="422"/>
                  </a:cubicBezTo>
                  <a:cubicBezTo>
                    <a:pt x="930" y="420"/>
                    <a:pt x="944" y="419"/>
                    <a:pt x="958" y="419"/>
                  </a:cubicBezTo>
                  <a:cubicBezTo>
                    <a:pt x="1034" y="419"/>
                    <a:pt x="1109" y="449"/>
                    <a:pt x="1167" y="502"/>
                  </a:cubicBezTo>
                  <a:cubicBezTo>
                    <a:pt x="1323" y="650"/>
                    <a:pt x="1366" y="968"/>
                    <a:pt x="1366" y="1074"/>
                  </a:cubicBezTo>
                  <a:cubicBezTo>
                    <a:pt x="1372" y="1193"/>
                    <a:pt x="1470" y="1280"/>
                    <a:pt x="1581" y="1280"/>
                  </a:cubicBezTo>
                  <a:cubicBezTo>
                    <a:pt x="1608" y="1280"/>
                    <a:pt x="1635" y="1275"/>
                    <a:pt x="1662" y="1264"/>
                  </a:cubicBezTo>
                  <a:cubicBezTo>
                    <a:pt x="1738" y="1230"/>
                    <a:pt x="1785" y="1154"/>
                    <a:pt x="1785" y="1069"/>
                  </a:cubicBezTo>
                  <a:cubicBezTo>
                    <a:pt x="1785" y="1010"/>
                    <a:pt x="1768" y="494"/>
                    <a:pt x="1450" y="198"/>
                  </a:cubicBezTo>
                  <a:cubicBezTo>
                    <a:pt x="1313" y="71"/>
                    <a:pt x="1137" y="0"/>
                    <a:pt x="9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2"/>
            <p:cNvSpPr/>
            <p:nvPr/>
          </p:nvSpPr>
          <p:spPr>
            <a:xfrm>
              <a:off x="5309663" y="5613350"/>
              <a:ext cx="117475" cy="409600"/>
            </a:xfrm>
            <a:custGeom>
              <a:rect b="b" l="l" r="r" t="t"/>
              <a:pathLst>
                <a:path extrusionOk="0" h="16384" w="4699">
                  <a:moveTo>
                    <a:pt x="2117" y="1"/>
                  </a:moveTo>
                  <a:lnTo>
                    <a:pt x="2023" y="43"/>
                  </a:lnTo>
                  <a:cubicBezTo>
                    <a:pt x="1642" y="217"/>
                    <a:pt x="1278" y="428"/>
                    <a:pt x="940" y="665"/>
                  </a:cubicBezTo>
                  <a:cubicBezTo>
                    <a:pt x="914" y="974"/>
                    <a:pt x="906" y="1279"/>
                    <a:pt x="910" y="1579"/>
                  </a:cubicBezTo>
                  <a:cubicBezTo>
                    <a:pt x="919" y="2434"/>
                    <a:pt x="1118" y="3234"/>
                    <a:pt x="1414" y="4030"/>
                  </a:cubicBezTo>
                  <a:cubicBezTo>
                    <a:pt x="1617" y="4580"/>
                    <a:pt x="1837" y="5118"/>
                    <a:pt x="2002" y="5681"/>
                  </a:cubicBezTo>
                  <a:cubicBezTo>
                    <a:pt x="2282" y="6616"/>
                    <a:pt x="1850" y="7162"/>
                    <a:pt x="1308" y="7861"/>
                  </a:cubicBezTo>
                  <a:cubicBezTo>
                    <a:pt x="716" y="8618"/>
                    <a:pt x="0" y="9596"/>
                    <a:pt x="9" y="10607"/>
                  </a:cubicBezTo>
                  <a:cubicBezTo>
                    <a:pt x="21" y="11797"/>
                    <a:pt x="593" y="12669"/>
                    <a:pt x="1384" y="13507"/>
                  </a:cubicBezTo>
                  <a:cubicBezTo>
                    <a:pt x="1990" y="14146"/>
                    <a:pt x="3060" y="15301"/>
                    <a:pt x="2679" y="16292"/>
                  </a:cubicBezTo>
                  <a:cubicBezTo>
                    <a:pt x="3134" y="16353"/>
                    <a:pt x="3593" y="16384"/>
                    <a:pt x="4053" y="16384"/>
                  </a:cubicBezTo>
                  <a:cubicBezTo>
                    <a:pt x="4265" y="16384"/>
                    <a:pt x="4477" y="16377"/>
                    <a:pt x="4690" y="16364"/>
                  </a:cubicBezTo>
                  <a:cubicBezTo>
                    <a:pt x="4698" y="15437"/>
                    <a:pt x="4457" y="14522"/>
                    <a:pt x="3992" y="13723"/>
                  </a:cubicBezTo>
                  <a:cubicBezTo>
                    <a:pt x="3556" y="12982"/>
                    <a:pt x="2819" y="12440"/>
                    <a:pt x="2227" y="11831"/>
                  </a:cubicBezTo>
                  <a:cubicBezTo>
                    <a:pt x="1041" y="10616"/>
                    <a:pt x="2188" y="9388"/>
                    <a:pt x="2883" y="8288"/>
                  </a:cubicBezTo>
                  <a:cubicBezTo>
                    <a:pt x="4051" y="6417"/>
                    <a:pt x="2984" y="4758"/>
                    <a:pt x="2349" y="2921"/>
                  </a:cubicBezTo>
                  <a:cubicBezTo>
                    <a:pt x="2112" y="2227"/>
                    <a:pt x="1960" y="1029"/>
                    <a:pt x="211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2"/>
            <p:cNvSpPr/>
            <p:nvPr/>
          </p:nvSpPr>
          <p:spPr>
            <a:xfrm>
              <a:off x="5470163" y="5583800"/>
              <a:ext cx="110925" cy="415375"/>
            </a:xfrm>
            <a:custGeom>
              <a:rect b="b" l="l" r="r" t="t"/>
              <a:pathLst>
                <a:path extrusionOk="0" h="16615" w="4437">
                  <a:moveTo>
                    <a:pt x="1948" y="1"/>
                  </a:moveTo>
                  <a:cubicBezTo>
                    <a:pt x="1766" y="1"/>
                    <a:pt x="1584" y="4"/>
                    <a:pt x="1402" y="10"/>
                  </a:cubicBezTo>
                  <a:cubicBezTo>
                    <a:pt x="991" y="836"/>
                    <a:pt x="898" y="1843"/>
                    <a:pt x="907" y="2766"/>
                  </a:cubicBezTo>
                  <a:cubicBezTo>
                    <a:pt x="919" y="3621"/>
                    <a:pt x="1114" y="4421"/>
                    <a:pt x="1410" y="5216"/>
                  </a:cubicBezTo>
                  <a:cubicBezTo>
                    <a:pt x="1618" y="5767"/>
                    <a:pt x="1834" y="6304"/>
                    <a:pt x="2003" y="6867"/>
                  </a:cubicBezTo>
                  <a:cubicBezTo>
                    <a:pt x="2282" y="7798"/>
                    <a:pt x="1851" y="8348"/>
                    <a:pt x="1305" y="9047"/>
                  </a:cubicBezTo>
                  <a:cubicBezTo>
                    <a:pt x="716" y="9804"/>
                    <a:pt x="1" y="10778"/>
                    <a:pt x="9" y="11794"/>
                  </a:cubicBezTo>
                  <a:cubicBezTo>
                    <a:pt x="22" y="12983"/>
                    <a:pt x="594" y="13855"/>
                    <a:pt x="1385" y="14689"/>
                  </a:cubicBezTo>
                  <a:cubicBezTo>
                    <a:pt x="1821" y="15150"/>
                    <a:pt x="2498" y="15878"/>
                    <a:pt x="2701" y="16614"/>
                  </a:cubicBezTo>
                  <a:cubicBezTo>
                    <a:pt x="3290" y="16403"/>
                    <a:pt x="3865" y="16157"/>
                    <a:pt x="4437" y="15895"/>
                  </a:cubicBezTo>
                  <a:cubicBezTo>
                    <a:pt x="4327" y="15548"/>
                    <a:pt x="4178" y="15218"/>
                    <a:pt x="3996" y="14905"/>
                  </a:cubicBezTo>
                  <a:cubicBezTo>
                    <a:pt x="3556" y="14160"/>
                    <a:pt x="2820" y="13622"/>
                    <a:pt x="2227" y="13013"/>
                  </a:cubicBezTo>
                  <a:cubicBezTo>
                    <a:pt x="1038" y="11798"/>
                    <a:pt x="2189" y="10570"/>
                    <a:pt x="2879" y="9470"/>
                  </a:cubicBezTo>
                  <a:cubicBezTo>
                    <a:pt x="4052" y="7599"/>
                    <a:pt x="2981" y="5940"/>
                    <a:pt x="2350" y="4103"/>
                  </a:cubicBezTo>
                  <a:cubicBezTo>
                    <a:pt x="2007" y="3113"/>
                    <a:pt x="1846" y="1098"/>
                    <a:pt x="2498" y="10"/>
                  </a:cubicBezTo>
                  <a:cubicBezTo>
                    <a:pt x="2314" y="4"/>
                    <a:pt x="2131" y="1"/>
                    <a:pt x="194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2"/>
            <p:cNvSpPr/>
            <p:nvPr/>
          </p:nvSpPr>
          <p:spPr>
            <a:xfrm>
              <a:off x="5412813" y="5589875"/>
              <a:ext cx="70500" cy="428550"/>
            </a:xfrm>
            <a:custGeom>
              <a:rect b="b" l="l" r="r" t="t"/>
              <a:pathLst>
                <a:path extrusionOk="0" h="17142" w="2820">
                  <a:moveTo>
                    <a:pt x="793" y="11573"/>
                  </a:moveTo>
                  <a:cubicBezTo>
                    <a:pt x="794" y="11577"/>
                    <a:pt x="795" y="11581"/>
                    <a:pt x="797" y="11585"/>
                  </a:cubicBezTo>
                  <a:cubicBezTo>
                    <a:pt x="795" y="11579"/>
                    <a:pt x="794" y="11575"/>
                    <a:pt x="793" y="11573"/>
                  </a:cubicBezTo>
                  <a:close/>
                  <a:moveTo>
                    <a:pt x="1487" y="14615"/>
                  </a:moveTo>
                  <a:cubicBezTo>
                    <a:pt x="1494" y="14631"/>
                    <a:pt x="1496" y="14636"/>
                    <a:pt x="1496" y="14636"/>
                  </a:cubicBezTo>
                  <a:cubicBezTo>
                    <a:pt x="1497" y="14636"/>
                    <a:pt x="1492" y="14625"/>
                    <a:pt x="1487" y="14615"/>
                  </a:cubicBezTo>
                  <a:close/>
                  <a:moveTo>
                    <a:pt x="1207" y="0"/>
                  </a:moveTo>
                  <a:lnTo>
                    <a:pt x="1207" y="0"/>
                  </a:lnTo>
                  <a:cubicBezTo>
                    <a:pt x="1097" y="17"/>
                    <a:pt x="987" y="38"/>
                    <a:pt x="873" y="59"/>
                  </a:cubicBezTo>
                  <a:cubicBezTo>
                    <a:pt x="733" y="390"/>
                    <a:pt x="623" y="732"/>
                    <a:pt x="555" y="1088"/>
                  </a:cubicBezTo>
                  <a:cubicBezTo>
                    <a:pt x="475" y="1482"/>
                    <a:pt x="475" y="1884"/>
                    <a:pt x="543" y="2277"/>
                  </a:cubicBezTo>
                  <a:cubicBezTo>
                    <a:pt x="610" y="2658"/>
                    <a:pt x="754" y="3018"/>
                    <a:pt x="919" y="3361"/>
                  </a:cubicBezTo>
                  <a:cubicBezTo>
                    <a:pt x="1250" y="4051"/>
                    <a:pt x="1656" y="4690"/>
                    <a:pt x="1753" y="5456"/>
                  </a:cubicBezTo>
                  <a:cubicBezTo>
                    <a:pt x="1808" y="5841"/>
                    <a:pt x="1804" y="6230"/>
                    <a:pt x="1741" y="6616"/>
                  </a:cubicBezTo>
                  <a:cubicBezTo>
                    <a:pt x="1673" y="6984"/>
                    <a:pt x="1559" y="7339"/>
                    <a:pt x="1402" y="7682"/>
                  </a:cubicBezTo>
                  <a:cubicBezTo>
                    <a:pt x="1317" y="7877"/>
                    <a:pt x="1216" y="8072"/>
                    <a:pt x="1101" y="8254"/>
                  </a:cubicBezTo>
                  <a:cubicBezTo>
                    <a:pt x="983" y="8431"/>
                    <a:pt x="869" y="8613"/>
                    <a:pt x="759" y="8795"/>
                  </a:cubicBezTo>
                  <a:cubicBezTo>
                    <a:pt x="644" y="8986"/>
                    <a:pt x="534" y="9185"/>
                    <a:pt x="437" y="9384"/>
                  </a:cubicBezTo>
                  <a:cubicBezTo>
                    <a:pt x="340" y="9587"/>
                    <a:pt x="225" y="9807"/>
                    <a:pt x="174" y="10027"/>
                  </a:cubicBezTo>
                  <a:cubicBezTo>
                    <a:pt x="1" y="10768"/>
                    <a:pt x="56" y="11542"/>
                    <a:pt x="340" y="12249"/>
                  </a:cubicBezTo>
                  <a:cubicBezTo>
                    <a:pt x="610" y="12939"/>
                    <a:pt x="996" y="13574"/>
                    <a:pt x="1317" y="14238"/>
                  </a:cubicBezTo>
                  <a:cubicBezTo>
                    <a:pt x="1355" y="14323"/>
                    <a:pt x="1393" y="14408"/>
                    <a:pt x="1432" y="14492"/>
                  </a:cubicBezTo>
                  <a:cubicBezTo>
                    <a:pt x="1448" y="14530"/>
                    <a:pt x="1465" y="14568"/>
                    <a:pt x="1482" y="14607"/>
                  </a:cubicBezTo>
                  <a:lnTo>
                    <a:pt x="1482" y="14602"/>
                  </a:lnTo>
                  <a:cubicBezTo>
                    <a:pt x="1487" y="14607"/>
                    <a:pt x="1487" y="14611"/>
                    <a:pt x="1487" y="14615"/>
                  </a:cubicBezTo>
                  <a:lnTo>
                    <a:pt x="1487" y="14607"/>
                  </a:lnTo>
                  <a:lnTo>
                    <a:pt x="1516" y="14691"/>
                  </a:lnTo>
                  <a:cubicBezTo>
                    <a:pt x="1588" y="14865"/>
                    <a:pt x="1643" y="15047"/>
                    <a:pt x="1681" y="15229"/>
                  </a:cubicBezTo>
                  <a:cubicBezTo>
                    <a:pt x="1779" y="15652"/>
                    <a:pt x="1876" y="16079"/>
                    <a:pt x="1961" y="16507"/>
                  </a:cubicBezTo>
                  <a:cubicBezTo>
                    <a:pt x="2003" y="16714"/>
                    <a:pt x="2041" y="16926"/>
                    <a:pt x="2075" y="17133"/>
                  </a:cubicBezTo>
                  <a:lnTo>
                    <a:pt x="2075" y="17142"/>
                  </a:lnTo>
                  <a:cubicBezTo>
                    <a:pt x="2325" y="17099"/>
                    <a:pt x="2574" y="17053"/>
                    <a:pt x="2820" y="16998"/>
                  </a:cubicBezTo>
                  <a:cubicBezTo>
                    <a:pt x="2761" y="16617"/>
                    <a:pt x="2680" y="16240"/>
                    <a:pt x="2591" y="15868"/>
                  </a:cubicBezTo>
                  <a:cubicBezTo>
                    <a:pt x="2540" y="15656"/>
                    <a:pt x="2490" y="15440"/>
                    <a:pt x="2439" y="15229"/>
                  </a:cubicBezTo>
                  <a:cubicBezTo>
                    <a:pt x="2397" y="15034"/>
                    <a:pt x="2346" y="14844"/>
                    <a:pt x="2282" y="14657"/>
                  </a:cubicBezTo>
                  <a:cubicBezTo>
                    <a:pt x="2020" y="13950"/>
                    <a:pt x="1618" y="13316"/>
                    <a:pt x="1262" y="12651"/>
                  </a:cubicBezTo>
                  <a:cubicBezTo>
                    <a:pt x="1178" y="12495"/>
                    <a:pt x="1097" y="12334"/>
                    <a:pt x="1025" y="12177"/>
                  </a:cubicBezTo>
                  <a:cubicBezTo>
                    <a:pt x="1004" y="12135"/>
                    <a:pt x="987" y="12092"/>
                    <a:pt x="970" y="12050"/>
                  </a:cubicBezTo>
                  <a:lnTo>
                    <a:pt x="966" y="12041"/>
                  </a:lnTo>
                  <a:lnTo>
                    <a:pt x="966" y="12041"/>
                  </a:lnTo>
                  <a:cubicBezTo>
                    <a:pt x="967" y="12043"/>
                    <a:pt x="969" y="12044"/>
                    <a:pt x="970" y="12046"/>
                  </a:cubicBezTo>
                  <a:cubicBezTo>
                    <a:pt x="961" y="12028"/>
                    <a:pt x="958" y="12022"/>
                    <a:pt x="958" y="12022"/>
                  </a:cubicBezTo>
                  <a:lnTo>
                    <a:pt x="958" y="12022"/>
                  </a:lnTo>
                  <a:cubicBezTo>
                    <a:pt x="958" y="12022"/>
                    <a:pt x="960" y="12027"/>
                    <a:pt x="962" y="12033"/>
                  </a:cubicBezTo>
                  <a:lnTo>
                    <a:pt x="945" y="11991"/>
                  </a:lnTo>
                  <a:cubicBezTo>
                    <a:pt x="911" y="11906"/>
                    <a:pt x="881" y="11822"/>
                    <a:pt x="852" y="11737"/>
                  </a:cubicBezTo>
                  <a:lnTo>
                    <a:pt x="835" y="11682"/>
                  </a:lnTo>
                  <a:cubicBezTo>
                    <a:pt x="831" y="11669"/>
                    <a:pt x="805" y="11606"/>
                    <a:pt x="797" y="11585"/>
                  </a:cubicBezTo>
                  <a:cubicBezTo>
                    <a:pt x="792" y="11576"/>
                    <a:pt x="791" y="11572"/>
                    <a:pt x="792" y="11572"/>
                  </a:cubicBezTo>
                  <a:lnTo>
                    <a:pt x="792" y="11572"/>
                  </a:lnTo>
                  <a:cubicBezTo>
                    <a:pt x="792" y="11572"/>
                    <a:pt x="793" y="11572"/>
                    <a:pt x="793" y="11573"/>
                  </a:cubicBezTo>
                  <a:lnTo>
                    <a:pt x="793" y="11573"/>
                  </a:lnTo>
                  <a:cubicBezTo>
                    <a:pt x="790" y="11565"/>
                    <a:pt x="788" y="11558"/>
                    <a:pt x="788" y="11555"/>
                  </a:cubicBezTo>
                  <a:cubicBezTo>
                    <a:pt x="780" y="11534"/>
                    <a:pt x="776" y="11517"/>
                    <a:pt x="767" y="11496"/>
                  </a:cubicBezTo>
                  <a:cubicBezTo>
                    <a:pt x="737" y="11407"/>
                    <a:pt x="716" y="11314"/>
                    <a:pt x="695" y="11221"/>
                  </a:cubicBezTo>
                  <a:cubicBezTo>
                    <a:pt x="687" y="11182"/>
                    <a:pt x="678" y="11144"/>
                    <a:pt x="674" y="11102"/>
                  </a:cubicBezTo>
                  <a:cubicBezTo>
                    <a:pt x="674" y="11098"/>
                    <a:pt x="661" y="11030"/>
                    <a:pt x="661" y="11022"/>
                  </a:cubicBezTo>
                  <a:cubicBezTo>
                    <a:pt x="649" y="10928"/>
                    <a:pt x="640" y="10835"/>
                    <a:pt x="640" y="10742"/>
                  </a:cubicBezTo>
                  <a:cubicBezTo>
                    <a:pt x="636" y="10564"/>
                    <a:pt x="644" y="10391"/>
                    <a:pt x="674" y="10217"/>
                  </a:cubicBezTo>
                  <a:cubicBezTo>
                    <a:pt x="720" y="10002"/>
                    <a:pt x="788" y="9790"/>
                    <a:pt x="881" y="9591"/>
                  </a:cubicBezTo>
                  <a:cubicBezTo>
                    <a:pt x="1046" y="9193"/>
                    <a:pt x="1258" y="8816"/>
                    <a:pt x="1461" y="8440"/>
                  </a:cubicBezTo>
                  <a:cubicBezTo>
                    <a:pt x="1567" y="8254"/>
                    <a:pt x="1643" y="8046"/>
                    <a:pt x="1728" y="7851"/>
                  </a:cubicBezTo>
                  <a:cubicBezTo>
                    <a:pt x="1804" y="7665"/>
                    <a:pt x="1880" y="7479"/>
                    <a:pt x="1939" y="7289"/>
                  </a:cubicBezTo>
                  <a:cubicBezTo>
                    <a:pt x="2054" y="6933"/>
                    <a:pt x="2117" y="6565"/>
                    <a:pt x="2130" y="6192"/>
                  </a:cubicBezTo>
                  <a:cubicBezTo>
                    <a:pt x="2147" y="5778"/>
                    <a:pt x="2100" y="5363"/>
                    <a:pt x="1994" y="4965"/>
                  </a:cubicBezTo>
                  <a:cubicBezTo>
                    <a:pt x="1889" y="4601"/>
                    <a:pt x="1745" y="4250"/>
                    <a:pt x="1567" y="3919"/>
                  </a:cubicBezTo>
                  <a:cubicBezTo>
                    <a:pt x="1224" y="3246"/>
                    <a:pt x="839" y="2578"/>
                    <a:pt x="805" y="1807"/>
                  </a:cubicBezTo>
                  <a:cubicBezTo>
                    <a:pt x="784" y="1405"/>
                    <a:pt x="864" y="1003"/>
                    <a:pt x="983" y="622"/>
                  </a:cubicBezTo>
                  <a:cubicBezTo>
                    <a:pt x="1046" y="411"/>
                    <a:pt x="1123" y="203"/>
                    <a:pt x="12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2"/>
            <p:cNvSpPr/>
            <p:nvPr/>
          </p:nvSpPr>
          <p:spPr>
            <a:xfrm>
              <a:off x="5543288" y="5585750"/>
              <a:ext cx="67650" cy="389075"/>
            </a:xfrm>
            <a:custGeom>
              <a:rect b="b" l="l" r="r" t="t"/>
              <a:pathLst>
                <a:path extrusionOk="0" h="15563" w="2706">
                  <a:moveTo>
                    <a:pt x="955" y="10956"/>
                  </a:moveTo>
                  <a:cubicBezTo>
                    <a:pt x="955" y="10956"/>
                    <a:pt x="953" y="10961"/>
                    <a:pt x="947" y="10974"/>
                  </a:cubicBezTo>
                  <a:lnTo>
                    <a:pt x="947" y="10974"/>
                  </a:lnTo>
                  <a:cubicBezTo>
                    <a:pt x="952" y="10966"/>
                    <a:pt x="956" y="10956"/>
                    <a:pt x="955" y="10956"/>
                  </a:cubicBezTo>
                  <a:close/>
                  <a:moveTo>
                    <a:pt x="720" y="0"/>
                  </a:moveTo>
                  <a:cubicBezTo>
                    <a:pt x="703" y="72"/>
                    <a:pt x="686" y="140"/>
                    <a:pt x="669" y="212"/>
                  </a:cubicBezTo>
                  <a:cubicBezTo>
                    <a:pt x="551" y="753"/>
                    <a:pt x="530" y="1321"/>
                    <a:pt x="547" y="1875"/>
                  </a:cubicBezTo>
                  <a:cubicBezTo>
                    <a:pt x="564" y="2404"/>
                    <a:pt x="614" y="2937"/>
                    <a:pt x="695" y="3462"/>
                  </a:cubicBezTo>
                  <a:cubicBezTo>
                    <a:pt x="796" y="4135"/>
                    <a:pt x="995" y="4791"/>
                    <a:pt x="1139" y="5456"/>
                  </a:cubicBezTo>
                  <a:cubicBezTo>
                    <a:pt x="1317" y="6256"/>
                    <a:pt x="1452" y="7043"/>
                    <a:pt x="1393" y="7864"/>
                  </a:cubicBezTo>
                  <a:cubicBezTo>
                    <a:pt x="1368" y="8275"/>
                    <a:pt x="1283" y="8677"/>
                    <a:pt x="1148" y="9066"/>
                  </a:cubicBezTo>
                  <a:cubicBezTo>
                    <a:pt x="1118" y="9151"/>
                    <a:pt x="1097" y="9235"/>
                    <a:pt x="1063" y="9316"/>
                  </a:cubicBezTo>
                  <a:cubicBezTo>
                    <a:pt x="1055" y="9337"/>
                    <a:pt x="1046" y="9358"/>
                    <a:pt x="1038" y="9384"/>
                  </a:cubicBezTo>
                  <a:lnTo>
                    <a:pt x="1033" y="9392"/>
                  </a:lnTo>
                  <a:cubicBezTo>
                    <a:pt x="1029" y="9392"/>
                    <a:pt x="1029" y="9396"/>
                    <a:pt x="1029" y="9400"/>
                  </a:cubicBezTo>
                  <a:cubicBezTo>
                    <a:pt x="1012" y="9439"/>
                    <a:pt x="1000" y="9477"/>
                    <a:pt x="978" y="9511"/>
                  </a:cubicBezTo>
                  <a:cubicBezTo>
                    <a:pt x="902" y="9676"/>
                    <a:pt x="818" y="9828"/>
                    <a:pt x="733" y="9989"/>
                  </a:cubicBezTo>
                  <a:cubicBezTo>
                    <a:pt x="373" y="10658"/>
                    <a:pt x="1" y="11364"/>
                    <a:pt x="85" y="12152"/>
                  </a:cubicBezTo>
                  <a:cubicBezTo>
                    <a:pt x="128" y="12528"/>
                    <a:pt x="242" y="12888"/>
                    <a:pt x="424" y="13218"/>
                  </a:cubicBezTo>
                  <a:cubicBezTo>
                    <a:pt x="597" y="13536"/>
                    <a:pt x="822" y="13819"/>
                    <a:pt x="1046" y="14099"/>
                  </a:cubicBezTo>
                  <a:cubicBezTo>
                    <a:pt x="1067" y="14132"/>
                    <a:pt x="1093" y="14162"/>
                    <a:pt x="1118" y="14192"/>
                  </a:cubicBezTo>
                  <a:cubicBezTo>
                    <a:pt x="1123" y="14197"/>
                    <a:pt x="1135" y="14212"/>
                    <a:pt x="1138" y="14215"/>
                  </a:cubicBezTo>
                  <a:lnTo>
                    <a:pt x="1138" y="14215"/>
                  </a:lnTo>
                  <a:cubicBezTo>
                    <a:pt x="1144" y="14224"/>
                    <a:pt x="1150" y="14233"/>
                    <a:pt x="1156" y="14242"/>
                  </a:cubicBezTo>
                  <a:cubicBezTo>
                    <a:pt x="1215" y="14323"/>
                    <a:pt x="1275" y="14403"/>
                    <a:pt x="1330" y="14484"/>
                  </a:cubicBezTo>
                  <a:cubicBezTo>
                    <a:pt x="1444" y="14640"/>
                    <a:pt x="1558" y="14801"/>
                    <a:pt x="1664" y="14966"/>
                  </a:cubicBezTo>
                  <a:cubicBezTo>
                    <a:pt x="1795" y="15161"/>
                    <a:pt x="1918" y="15360"/>
                    <a:pt x="2037" y="15563"/>
                  </a:cubicBezTo>
                  <a:cubicBezTo>
                    <a:pt x="2261" y="15453"/>
                    <a:pt x="2481" y="15339"/>
                    <a:pt x="2705" y="15220"/>
                  </a:cubicBezTo>
                  <a:cubicBezTo>
                    <a:pt x="2519" y="14903"/>
                    <a:pt x="2320" y="14598"/>
                    <a:pt x="2104" y="14302"/>
                  </a:cubicBezTo>
                  <a:cubicBezTo>
                    <a:pt x="1880" y="13984"/>
                    <a:pt x="1643" y="13688"/>
                    <a:pt x="1402" y="13392"/>
                  </a:cubicBezTo>
                  <a:cubicBezTo>
                    <a:pt x="1372" y="13358"/>
                    <a:pt x="1342" y="13324"/>
                    <a:pt x="1317" y="13290"/>
                  </a:cubicBezTo>
                  <a:lnTo>
                    <a:pt x="1287" y="13252"/>
                  </a:lnTo>
                  <a:lnTo>
                    <a:pt x="1287" y="13252"/>
                  </a:lnTo>
                  <a:cubicBezTo>
                    <a:pt x="1297" y="13266"/>
                    <a:pt x="1300" y="13271"/>
                    <a:pt x="1300" y="13271"/>
                  </a:cubicBezTo>
                  <a:cubicBezTo>
                    <a:pt x="1300" y="13271"/>
                    <a:pt x="1285" y="13249"/>
                    <a:pt x="1279" y="13244"/>
                  </a:cubicBezTo>
                  <a:lnTo>
                    <a:pt x="1279" y="13244"/>
                  </a:lnTo>
                  <a:lnTo>
                    <a:pt x="1287" y="13252"/>
                  </a:lnTo>
                  <a:lnTo>
                    <a:pt x="1283" y="13244"/>
                  </a:lnTo>
                  <a:cubicBezTo>
                    <a:pt x="1228" y="13176"/>
                    <a:pt x="1177" y="13104"/>
                    <a:pt x="1131" y="13032"/>
                  </a:cubicBezTo>
                  <a:cubicBezTo>
                    <a:pt x="1038" y="12901"/>
                    <a:pt x="957" y="12757"/>
                    <a:pt x="889" y="12609"/>
                  </a:cubicBezTo>
                  <a:cubicBezTo>
                    <a:pt x="885" y="12600"/>
                    <a:pt x="881" y="12592"/>
                    <a:pt x="877" y="12579"/>
                  </a:cubicBezTo>
                  <a:lnTo>
                    <a:pt x="877" y="12579"/>
                  </a:lnTo>
                  <a:cubicBezTo>
                    <a:pt x="879" y="12584"/>
                    <a:pt x="880" y="12588"/>
                    <a:pt x="881" y="12588"/>
                  </a:cubicBezTo>
                  <a:cubicBezTo>
                    <a:pt x="881" y="12588"/>
                    <a:pt x="878" y="12580"/>
                    <a:pt x="868" y="12558"/>
                  </a:cubicBezTo>
                  <a:lnTo>
                    <a:pt x="868" y="12558"/>
                  </a:lnTo>
                  <a:lnTo>
                    <a:pt x="877" y="12579"/>
                  </a:lnTo>
                  <a:cubicBezTo>
                    <a:pt x="873" y="12571"/>
                    <a:pt x="868" y="12562"/>
                    <a:pt x="868" y="12558"/>
                  </a:cubicBezTo>
                  <a:lnTo>
                    <a:pt x="868" y="12558"/>
                  </a:lnTo>
                  <a:cubicBezTo>
                    <a:pt x="868" y="12558"/>
                    <a:pt x="868" y="12558"/>
                    <a:pt x="868" y="12558"/>
                  </a:cubicBezTo>
                  <a:cubicBezTo>
                    <a:pt x="851" y="12520"/>
                    <a:pt x="839" y="12478"/>
                    <a:pt x="826" y="12435"/>
                  </a:cubicBezTo>
                  <a:cubicBezTo>
                    <a:pt x="796" y="12351"/>
                    <a:pt x="775" y="12266"/>
                    <a:pt x="758" y="12181"/>
                  </a:cubicBezTo>
                  <a:cubicBezTo>
                    <a:pt x="754" y="12160"/>
                    <a:pt x="754" y="12139"/>
                    <a:pt x="750" y="12122"/>
                  </a:cubicBezTo>
                  <a:cubicBezTo>
                    <a:pt x="750" y="12131"/>
                    <a:pt x="749" y="12135"/>
                    <a:pt x="749" y="12135"/>
                  </a:cubicBezTo>
                  <a:cubicBezTo>
                    <a:pt x="747" y="12135"/>
                    <a:pt x="743" y="12105"/>
                    <a:pt x="745" y="12105"/>
                  </a:cubicBezTo>
                  <a:lnTo>
                    <a:pt x="745" y="12105"/>
                  </a:lnTo>
                  <a:cubicBezTo>
                    <a:pt x="745" y="12105"/>
                    <a:pt x="747" y="12110"/>
                    <a:pt x="750" y="12122"/>
                  </a:cubicBezTo>
                  <a:lnTo>
                    <a:pt x="750" y="12118"/>
                  </a:lnTo>
                  <a:cubicBezTo>
                    <a:pt x="746" y="12075"/>
                    <a:pt x="741" y="12037"/>
                    <a:pt x="737" y="11995"/>
                  </a:cubicBezTo>
                  <a:cubicBezTo>
                    <a:pt x="733" y="11898"/>
                    <a:pt x="737" y="11800"/>
                    <a:pt x="741" y="11703"/>
                  </a:cubicBezTo>
                  <a:cubicBezTo>
                    <a:pt x="741" y="11697"/>
                    <a:pt x="743" y="11682"/>
                    <a:pt x="746" y="11669"/>
                  </a:cubicBezTo>
                  <a:lnTo>
                    <a:pt x="746" y="11669"/>
                  </a:lnTo>
                  <a:cubicBezTo>
                    <a:pt x="746" y="11672"/>
                    <a:pt x="746" y="11674"/>
                    <a:pt x="746" y="11678"/>
                  </a:cubicBezTo>
                  <a:cubicBezTo>
                    <a:pt x="750" y="11669"/>
                    <a:pt x="750" y="11661"/>
                    <a:pt x="750" y="11652"/>
                  </a:cubicBezTo>
                  <a:lnTo>
                    <a:pt x="750" y="11652"/>
                  </a:lnTo>
                  <a:cubicBezTo>
                    <a:pt x="748" y="11656"/>
                    <a:pt x="747" y="11662"/>
                    <a:pt x="746" y="11669"/>
                  </a:cubicBezTo>
                  <a:lnTo>
                    <a:pt x="746" y="11669"/>
                  </a:lnTo>
                  <a:cubicBezTo>
                    <a:pt x="746" y="11656"/>
                    <a:pt x="748" y="11651"/>
                    <a:pt x="749" y="11651"/>
                  </a:cubicBezTo>
                  <a:cubicBezTo>
                    <a:pt x="750" y="11651"/>
                    <a:pt x="750" y="11651"/>
                    <a:pt x="750" y="11652"/>
                  </a:cubicBezTo>
                  <a:cubicBezTo>
                    <a:pt x="750" y="11639"/>
                    <a:pt x="754" y="11627"/>
                    <a:pt x="754" y="11614"/>
                  </a:cubicBezTo>
                  <a:cubicBezTo>
                    <a:pt x="763" y="11576"/>
                    <a:pt x="771" y="11534"/>
                    <a:pt x="779" y="11496"/>
                  </a:cubicBezTo>
                  <a:cubicBezTo>
                    <a:pt x="801" y="11402"/>
                    <a:pt x="826" y="11314"/>
                    <a:pt x="856" y="11225"/>
                  </a:cubicBezTo>
                  <a:cubicBezTo>
                    <a:pt x="881" y="11144"/>
                    <a:pt x="911" y="11064"/>
                    <a:pt x="940" y="10992"/>
                  </a:cubicBezTo>
                  <a:cubicBezTo>
                    <a:pt x="943" y="10985"/>
                    <a:pt x="946" y="10979"/>
                    <a:pt x="947" y="10974"/>
                  </a:cubicBezTo>
                  <a:lnTo>
                    <a:pt x="947" y="10974"/>
                  </a:lnTo>
                  <a:cubicBezTo>
                    <a:pt x="946" y="10976"/>
                    <a:pt x="945" y="10978"/>
                    <a:pt x="945" y="10979"/>
                  </a:cubicBezTo>
                  <a:cubicBezTo>
                    <a:pt x="953" y="10962"/>
                    <a:pt x="961" y="10941"/>
                    <a:pt x="970" y="10920"/>
                  </a:cubicBezTo>
                  <a:cubicBezTo>
                    <a:pt x="991" y="10873"/>
                    <a:pt x="1016" y="10827"/>
                    <a:pt x="1038" y="10780"/>
                  </a:cubicBezTo>
                  <a:cubicBezTo>
                    <a:pt x="1190" y="10454"/>
                    <a:pt x="1368" y="10145"/>
                    <a:pt x="1516" y="9819"/>
                  </a:cubicBezTo>
                  <a:cubicBezTo>
                    <a:pt x="1677" y="9451"/>
                    <a:pt x="1799" y="9070"/>
                    <a:pt x="1880" y="8677"/>
                  </a:cubicBezTo>
                  <a:cubicBezTo>
                    <a:pt x="2049" y="7834"/>
                    <a:pt x="1994" y="6984"/>
                    <a:pt x="1829" y="6146"/>
                  </a:cubicBezTo>
                  <a:cubicBezTo>
                    <a:pt x="1673" y="5337"/>
                    <a:pt x="1402" y="4563"/>
                    <a:pt x="1194" y="3767"/>
                  </a:cubicBezTo>
                  <a:cubicBezTo>
                    <a:pt x="1143" y="3568"/>
                    <a:pt x="1114" y="3356"/>
                    <a:pt x="1080" y="3149"/>
                  </a:cubicBezTo>
                  <a:cubicBezTo>
                    <a:pt x="1071" y="3090"/>
                    <a:pt x="1063" y="3035"/>
                    <a:pt x="1055" y="2976"/>
                  </a:cubicBezTo>
                  <a:cubicBezTo>
                    <a:pt x="1050" y="2946"/>
                    <a:pt x="1046" y="2916"/>
                    <a:pt x="1042" y="2891"/>
                  </a:cubicBezTo>
                  <a:cubicBezTo>
                    <a:pt x="1042" y="2891"/>
                    <a:pt x="1042" y="2878"/>
                    <a:pt x="1038" y="2870"/>
                  </a:cubicBezTo>
                  <a:cubicBezTo>
                    <a:pt x="1038" y="2853"/>
                    <a:pt x="1033" y="2832"/>
                    <a:pt x="1029" y="2815"/>
                  </a:cubicBezTo>
                  <a:cubicBezTo>
                    <a:pt x="1016" y="2683"/>
                    <a:pt x="1000" y="2557"/>
                    <a:pt x="987" y="2425"/>
                  </a:cubicBezTo>
                  <a:cubicBezTo>
                    <a:pt x="928" y="1871"/>
                    <a:pt x="915" y="1312"/>
                    <a:pt x="957" y="753"/>
                  </a:cubicBezTo>
                  <a:cubicBezTo>
                    <a:pt x="978" y="512"/>
                    <a:pt x="1016" y="271"/>
                    <a:pt x="1080" y="34"/>
                  </a:cubicBezTo>
                  <a:cubicBezTo>
                    <a:pt x="961" y="21"/>
                    <a:pt x="843" y="9"/>
                    <a:pt x="7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2"/>
            <p:cNvSpPr/>
            <p:nvPr/>
          </p:nvSpPr>
          <p:spPr>
            <a:xfrm>
              <a:off x="5467713" y="5803325"/>
              <a:ext cx="155075" cy="113200"/>
            </a:xfrm>
            <a:custGeom>
              <a:rect b="b" l="l" r="r" t="t"/>
              <a:pathLst>
                <a:path extrusionOk="0" h="4528" w="6203">
                  <a:moveTo>
                    <a:pt x="4837" y="1"/>
                  </a:moveTo>
                  <a:cubicBezTo>
                    <a:pt x="2974" y="1"/>
                    <a:pt x="1" y="1657"/>
                    <a:pt x="1322" y="3762"/>
                  </a:cubicBezTo>
                  <a:cubicBezTo>
                    <a:pt x="1663" y="4305"/>
                    <a:pt x="2120" y="4527"/>
                    <a:pt x="2618" y="4527"/>
                  </a:cubicBezTo>
                  <a:cubicBezTo>
                    <a:pt x="4173" y="4527"/>
                    <a:pt x="6130" y="2356"/>
                    <a:pt x="6194" y="1006"/>
                  </a:cubicBezTo>
                  <a:cubicBezTo>
                    <a:pt x="6202" y="884"/>
                    <a:pt x="6185" y="757"/>
                    <a:pt x="6147" y="642"/>
                  </a:cubicBezTo>
                  <a:cubicBezTo>
                    <a:pt x="5991" y="198"/>
                    <a:pt x="5480" y="1"/>
                    <a:pt x="48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2"/>
            <p:cNvSpPr/>
            <p:nvPr/>
          </p:nvSpPr>
          <p:spPr>
            <a:xfrm>
              <a:off x="5495209" y="5814650"/>
              <a:ext cx="107732" cy="51698"/>
            </a:xfrm>
            <a:custGeom>
              <a:rect b="b" l="l" r="r" t="t"/>
              <a:pathLst>
                <a:path extrusionOk="0" h="3018" w="6032">
                  <a:moveTo>
                    <a:pt x="5907" y="0"/>
                  </a:moveTo>
                  <a:cubicBezTo>
                    <a:pt x="5899" y="0"/>
                    <a:pt x="5890" y="1"/>
                    <a:pt x="5881" y="4"/>
                  </a:cubicBezTo>
                  <a:cubicBezTo>
                    <a:pt x="5775" y="34"/>
                    <a:pt x="5674" y="76"/>
                    <a:pt x="5572" y="122"/>
                  </a:cubicBezTo>
                  <a:cubicBezTo>
                    <a:pt x="5479" y="169"/>
                    <a:pt x="5386" y="216"/>
                    <a:pt x="5293" y="258"/>
                  </a:cubicBezTo>
                  <a:cubicBezTo>
                    <a:pt x="5098" y="351"/>
                    <a:pt x="4908" y="453"/>
                    <a:pt x="4717" y="546"/>
                  </a:cubicBezTo>
                  <a:cubicBezTo>
                    <a:pt x="4341" y="723"/>
                    <a:pt x="3960" y="893"/>
                    <a:pt x="3583" y="1062"/>
                  </a:cubicBezTo>
                  <a:cubicBezTo>
                    <a:pt x="2830" y="1405"/>
                    <a:pt x="2064" y="1722"/>
                    <a:pt x="1331" y="2107"/>
                  </a:cubicBezTo>
                  <a:cubicBezTo>
                    <a:pt x="917" y="2323"/>
                    <a:pt x="506" y="2556"/>
                    <a:pt x="108" y="2802"/>
                  </a:cubicBezTo>
                  <a:cubicBezTo>
                    <a:pt x="1" y="2866"/>
                    <a:pt x="66" y="3018"/>
                    <a:pt x="165" y="3018"/>
                  </a:cubicBezTo>
                  <a:cubicBezTo>
                    <a:pt x="183" y="3018"/>
                    <a:pt x="203" y="3012"/>
                    <a:pt x="222" y="3000"/>
                  </a:cubicBezTo>
                  <a:lnTo>
                    <a:pt x="227" y="3000"/>
                  </a:lnTo>
                  <a:cubicBezTo>
                    <a:pt x="938" y="2577"/>
                    <a:pt x="1704" y="2247"/>
                    <a:pt x="2461" y="1917"/>
                  </a:cubicBezTo>
                  <a:cubicBezTo>
                    <a:pt x="3219" y="1583"/>
                    <a:pt x="3998" y="1269"/>
                    <a:pt x="4739" y="901"/>
                  </a:cubicBezTo>
                  <a:cubicBezTo>
                    <a:pt x="4954" y="795"/>
                    <a:pt x="5166" y="685"/>
                    <a:pt x="5373" y="571"/>
                  </a:cubicBezTo>
                  <a:cubicBezTo>
                    <a:pt x="5475" y="520"/>
                    <a:pt x="5577" y="453"/>
                    <a:pt x="5674" y="393"/>
                  </a:cubicBezTo>
                  <a:cubicBezTo>
                    <a:pt x="5780" y="326"/>
                    <a:pt x="5881" y="249"/>
                    <a:pt x="5974" y="165"/>
                  </a:cubicBezTo>
                  <a:cubicBezTo>
                    <a:pt x="6032" y="100"/>
                    <a:pt x="5986" y="0"/>
                    <a:pt x="59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2"/>
            <p:cNvSpPr/>
            <p:nvPr/>
          </p:nvSpPr>
          <p:spPr>
            <a:xfrm>
              <a:off x="5515363" y="5828750"/>
              <a:ext cx="97725" cy="60700"/>
            </a:xfrm>
            <a:custGeom>
              <a:rect b="b" l="l" r="r" t="t"/>
              <a:pathLst>
                <a:path extrusionOk="0" h="2428" w="3909">
                  <a:moveTo>
                    <a:pt x="3824" y="1"/>
                  </a:moveTo>
                  <a:cubicBezTo>
                    <a:pt x="3819" y="1"/>
                    <a:pt x="3815" y="1"/>
                    <a:pt x="3810" y="2"/>
                  </a:cubicBezTo>
                  <a:cubicBezTo>
                    <a:pt x="3674" y="40"/>
                    <a:pt x="3547" y="95"/>
                    <a:pt x="3424" y="167"/>
                  </a:cubicBezTo>
                  <a:cubicBezTo>
                    <a:pt x="3302" y="235"/>
                    <a:pt x="3175" y="303"/>
                    <a:pt x="3048" y="375"/>
                  </a:cubicBezTo>
                  <a:cubicBezTo>
                    <a:pt x="2802" y="519"/>
                    <a:pt x="2552" y="667"/>
                    <a:pt x="2307" y="815"/>
                  </a:cubicBezTo>
                  <a:cubicBezTo>
                    <a:pt x="1816" y="1107"/>
                    <a:pt x="1338" y="1424"/>
                    <a:pt x="864" y="1742"/>
                  </a:cubicBezTo>
                  <a:cubicBezTo>
                    <a:pt x="597" y="1915"/>
                    <a:pt x="330" y="2097"/>
                    <a:pt x="68" y="2279"/>
                  </a:cubicBezTo>
                  <a:cubicBezTo>
                    <a:pt x="1" y="2325"/>
                    <a:pt x="40" y="2428"/>
                    <a:pt x="107" y="2428"/>
                  </a:cubicBezTo>
                  <a:cubicBezTo>
                    <a:pt x="120" y="2428"/>
                    <a:pt x="134" y="2424"/>
                    <a:pt x="148" y="2415"/>
                  </a:cubicBezTo>
                  <a:lnTo>
                    <a:pt x="148" y="2410"/>
                  </a:lnTo>
                  <a:cubicBezTo>
                    <a:pt x="1109" y="1797"/>
                    <a:pt x="2095" y="1225"/>
                    <a:pt x="3077" y="641"/>
                  </a:cubicBezTo>
                  <a:cubicBezTo>
                    <a:pt x="3213" y="561"/>
                    <a:pt x="3348" y="476"/>
                    <a:pt x="3484" y="392"/>
                  </a:cubicBezTo>
                  <a:cubicBezTo>
                    <a:pt x="3615" y="307"/>
                    <a:pt x="3763" y="222"/>
                    <a:pt x="3873" y="108"/>
                  </a:cubicBezTo>
                  <a:cubicBezTo>
                    <a:pt x="3908" y="65"/>
                    <a:pt x="3879" y="1"/>
                    <a:pt x="38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 name="Google Shape;1958;p42"/>
          <p:cNvGrpSpPr/>
          <p:nvPr/>
        </p:nvGrpSpPr>
        <p:grpSpPr>
          <a:xfrm>
            <a:off x="6098832" y="234475"/>
            <a:ext cx="1315833" cy="1221054"/>
            <a:chOff x="5827949" y="260672"/>
            <a:chExt cx="1459118" cy="1354019"/>
          </a:xfrm>
        </p:grpSpPr>
        <p:sp>
          <p:nvSpPr>
            <p:cNvPr id="1959" name="Google Shape;1959;p42"/>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2"/>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2"/>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2"/>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2"/>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2"/>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2"/>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2"/>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2"/>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2"/>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2"/>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2"/>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2"/>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2"/>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2"/>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2"/>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2"/>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2"/>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2"/>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2"/>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2"/>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2"/>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2"/>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2"/>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2"/>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42"/>
          <p:cNvGrpSpPr/>
          <p:nvPr/>
        </p:nvGrpSpPr>
        <p:grpSpPr>
          <a:xfrm>
            <a:off x="143599" y="9554545"/>
            <a:ext cx="1071431" cy="994256"/>
            <a:chOff x="5827949" y="260672"/>
            <a:chExt cx="1459118" cy="1354019"/>
          </a:xfrm>
        </p:grpSpPr>
        <p:sp>
          <p:nvSpPr>
            <p:cNvPr id="1985" name="Google Shape;1985;p42"/>
            <p:cNvSpPr/>
            <p:nvPr/>
          </p:nvSpPr>
          <p:spPr>
            <a:xfrm>
              <a:off x="5827949" y="260672"/>
              <a:ext cx="1459118" cy="1354019"/>
            </a:xfrm>
            <a:custGeom>
              <a:rect b="b" l="l" r="r" t="t"/>
              <a:pathLst>
                <a:path extrusionOk="0" h="22249" w="23975">
                  <a:moveTo>
                    <a:pt x="12099" y="0"/>
                  </a:moveTo>
                  <a:cubicBezTo>
                    <a:pt x="11213" y="0"/>
                    <a:pt x="10251" y="276"/>
                    <a:pt x="9427" y="401"/>
                  </a:cubicBezTo>
                  <a:cubicBezTo>
                    <a:pt x="3434" y="1294"/>
                    <a:pt x="5059" y="5374"/>
                    <a:pt x="8508" y="9081"/>
                  </a:cubicBezTo>
                  <a:cubicBezTo>
                    <a:pt x="6418" y="7375"/>
                    <a:pt x="4410" y="6346"/>
                    <a:pt x="2877" y="6346"/>
                  </a:cubicBezTo>
                  <a:cubicBezTo>
                    <a:pt x="1129" y="6346"/>
                    <a:pt x="1" y="7684"/>
                    <a:pt x="77" y="10885"/>
                  </a:cubicBezTo>
                  <a:cubicBezTo>
                    <a:pt x="150" y="13957"/>
                    <a:pt x="996" y="15097"/>
                    <a:pt x="2607" y="15097"/>
                  </a:cubicBezTo>
                  <a:cubicBezTo>
                    <a:pt x="3909" y="15097"/>
                    <a:pt x="5711" y="14351"/>
                    <a:pt x="8009" y="13280"/>
                  </a:cubicBezTo>
                  <a:lnTo>
                    <a:pt x="8009" y="13280"/>
                  </a:lnTo>
                  <a:cubicBezTo>
                    <a:pt x="4200" y="16463"/>
                    <a:pt x="1042" y="19375"/>
                    <a:pt x="5804" y="21318"/>
                  </a:cubicBezTo>
                  <a:cubicBezTo>
                    <a:pt x="6797" y="21723"/>
                    <a:pt x="8403" y="22248"/>
                    <a:pt x="9781" y="22248"/>
                  </a:cubicBezTo>
                  <a:cubicBezTo>
                    <a:pt x="10475" y="22248"/>
                    <a:pt x="11111" y="22115"/>
                    <a:pt x="11581" y="21766"/>
                  </a:cubicBezTo>
                  <a:cubicBezTo>
                    <a:pt x="13236" y="20467"/>
                    <a:pt x="12394" y="17517"/>
                    <a:pt x="12415" y="14711"/>
                  </a:cubicBezTo>
                  <a:lnTo>
                    <a:pt x="12415" y="14711"/>
                  </a:lnTo>
                  <a:cubicBezTo>
                    <a:pt x="13292" y="19174"/>
                    <a:pt x="14599" y="20968"/>
                    <a:pt x="16526" y="20968"/>
                  </a:cubicBezTo>
                  <a:cubicBezTo>
                    <a:pt x="17361" y="20968"/>
                    <a:pt x="18312" y="20632"/>
                    <a:pt x="19394" y="20031"/>
                  </a:cubicBezTo>
                  <a:cubicBezTo>
                    <a:pt x="23483" y="17762"/>
                    <a:pt x="23974" y="14334"/>
                    <a:pt x="15822" y="11769"/>
                  </a:cubicBezTo>
                  <a:lnTo>
                    <a:pt x="15822" y="11769"/>
                  </a:lnTo>
                  <a:cubicBezTo>
                    <a:pt x="16678" y="11885"/>
                    <a:pt x="17847" y="12024"/>
                    <a:pt x="19008" y="12024"/>
                  </a:cubicBezTo>
                  <a:cubicBezTo>
                    <a:pt x="20952" y="12024"/>
                    <a:pt x="22876" y="11634"/>
                    <a:pt x="23276" y="10089"/>
                  </a:cubicBezTo>
                  <a:cubicBezTo>
                    <a:pt x="23724" y="8362"/>
                    <a:pt x="22408" y="6635"/>
                    <a:pt x="21718" y="5048"/>
                  </a:cubicBezTo>
                  <a:cubicBezTo>
                    <a:pt x="21062" y="3696"/>
                    <a:pt x="20180" y="3160"/>
                    <a:pt x="19245" y="3160"/>
                  </a:cubicBezTo>
                  <a:cubicBezTo>
                    <a:pt x="17175" y="3160"/>
                    <a:pt x="14847" y="5788"/>
                    <a:pt x="14159" y="7989"/>
                  </a:cubicBezTo>
                  <a:cubicBezTo>
                    <a:pt x="14950" y="5209"/>
                    <a:pt x="15382" y="2487"/>
                    <a:pt x="14036" y="824"/>
                  </a:cubicBezTo>
                  <a:cubicBezTo>
                    <a:pt x="13526" y="192"/>
                    <a:pt x="12839" y="0"/>
                    <a:pt x="120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2"/>
            <p:cNvSpPr/>
            <p:nvPr/>
          </p:nvSpPr>
          <p:spPr>
            <a:xfrm>
              <a:off x="6041199" y="464181"/>
              <a:ext cx="1021718" cy="947916"/>
            </a:xfrm>
            <a:custGeom>
              <a:rect b="b" l="l" r="r" t="t"/>
              <a:pathLst>
                <a:path extrusionOk="0" h="15576" w="16788">
                  <a:moveTo>
                    <a:pt x="8474" y="1"/>
                  </a:moveTo>
                  <a:cubicBezTo>
                    <a:pt x="7854" y="1"/>
                    <a:pt x="7181" y="194"/>
                    <a:pt x="6604" y="282"/>
                  </a:cubicBezTo>
                  <a:cubicBezTo>
                    <a:pt x="2410" y="904"/>
                    <a:pt x="3548" y="3761"/>
                    <a:pt x="5961" y="6360"/>
                  </a:cubicBezTo>
                  <a:lnTo>
                    <a:pt x="5957" y="6360"/>
                  </a:lnTo>
                  <a:cubicBezTo>
                    <a:pt x="4494" y="5164"/>
                    <a:pt x="3088" y="4443"/>
                    <a:pt x="2015" y="4443"/>
                  </a:cubicBezTo>
                  <a:cubicBezTo>
                    <a:pt x="791" y="4443"/>
                    <a:pt x="0" y="5381"/>
                    <a:pt x="52" y="7621"/>
                  </a:cubicBezTo>
                  <a:cubicBezTo>
                    <a:pt x="106" y="9772"/>
                    <a:pt x="700" y="10570"/>
                    <a:pt x="1828" y="10570"/>
                  </a:cubicBezTo>
                  <a:cubicBezTo>
                    <a:pt x="2740" y="10570"/>
                    <a:pt x="4001" y="10048"/>
                    <a:pt x="5610" y="9297"/>
                  </a:cubicBezTo>
                  <a:lnTo>
                    <a:pt x="5610" y="9297"/>
                  </a:lnTo>
                  <a:cubicBezTo>
                    <a:pt x="2943" y="11523"/>
                    <a:pt x="734" y="13563"/>
                    <a:pt x="4065" y="14926"/>
                  </a:cubicBezTo>
                  <a:cubicBezTo>
                    <a:pt x="4761" y="15208"/>
                    <a:pt x="5886" y="15576"/>
                    <a:pt x="6851" y="15576"/>
                  </a:cubicBezTo>
                  <a:cubicBezTo>
                    <a:pt x="7336" y="15576"/>
                    <a:pt x="7781" y="15483"/>
                    <a:pt x="8111" y="15239"/>
                  </a:cubicBezTo>
                  <a:cubicBezTo>
                    <a:pt x="9267" y="14329"/>
                    <a:pt x="8678" y="12264"/>
                    <a:pt x="8691" y="10300"/>
                  </a:cubicBezTo>
                  <a:lnTo>
                    <a:pt x="8691" y="10300"/>
                  </a:lnTo>
                  <a:cubicBezTo>
                    <a:pt x="9308" y="13425"/>
                    <a:pt x="10223" y="14679"/>
                    <a:pt x="11572" y="14679"/>
                  </a:cubicBezTo>
                  <a:cubicBezTo>
                    <a:pt x="12156" y="14679"/>
                    <a:pt x="12821" y="14444"/>
                    <a:pt x="13579" y="14025"/>
                  </a:cubicBezTo>
                  <a:cubicBezTo>
                    <a:pt x="16445" y="12438"/>
                    <a:pt x="16788" y="10033"/>
                    <a:pt x="11078" y="8239"/>
                  </a:cubicBezTo>
                  <a:lnTo>
                    <a:pt x="11078" y="8239"/>
                  </a:lnTo>
                  <a:cubicBezTo>
                    <a:pt x="11678" y="8321"/>
                    <a:pt x="12498" y="8420"/>
                    <a:pt x="13313" y="8420"/>
                  </a:cubicBezTo>
                  <a:cubicBezTo>
                    <a:pt x="14672" y="8420"/>
                    <a:pt x="16016" y="8146"/>
                    <a:pt x="16297" y="7066"/>
                  </a:cubicBezTo>
                  <a:cubicBezTo>
                    <a:pt x="16610" y="5856"/>
                    <a:pt x="15687" y="4645"/>
                    <a:pt x="15205" y="3537"/>
                  </a:cubicBezTo>
                  <a:cubicBezTo>
                    <a:pt x="14748" y="2590"/>
                    <a:pt x="14131" y="2215"/>
                    <a:pt x="13477" y="2215"/>
                  </a:cubicBezTo>
                  <a:cubicBezTo>
                    <a:pt x="12029" y="2215"/>
                    <a:pt x="10398" y="4054"/>
                    <a:pt x="9914" y="5594"/>
                  </a:cubicBezTo>
                  <a:cubicBezTo>
                    <a:pt x="10469" y="3647"/>
                    <a:pt x="10769" y="1742"/>
                    <a:pt x="9829" y="578"/>
                  </a:cubicBezTo>
                  <a:cubicBezTo>
                    <a:pt x="9471" y="135"/>
                    <a:pt x="8991" y="1"/>
                    <a:pt x="8474"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2"/>
            <p:cNvSpPr/>
            <p:nvPr/>
          </p:nvSpPr>
          <p:spPr>
            <a:xfrm>
              <a:off x="6444876" y="638661"/>
              <a:ext cx="134561" cy="262965"/>
            </a:xfrm>
            <a:custGeom>
              <a:rect b="b" l="l" r="r" t="t"/>
              <a:pathLst>
                <a:path extrusionOk="0" h="4321" w="2211">
                  <a:moveTo>
                    <a:pt x="441" y="1"/>
                  </a:moveTo>
                  <a:cubicBezTo>
                    <a:pt x="433" y="267"/>
                    <a:pt x="441" y="534"/>
                    <a:pt x="454" y="801"/>
                  </a:cubicBezTo>
                  <a:cubicBezTo>
                    <a:pt x="466" y="1067"/>
                    <a:pt x="483" y="1334"/>
                    <a:pt x="488" y="1588"/>
                  </a:cubicBezTo>
                  <a:cubicBezTo>
                    <a:pt x="496" y="1833"/>
                    <a:pt x="488" y="2079"/>
                    <a:pt x="462" y="2324"/>
                  </a:cubicBezTo>
                  <a:cubicBezTo>
                    <a:pt x="441" y="2532"/>
                    <a:pt x="390" y="2731"/>
                    <a:pt x="301" y="2917"/>
                  </a:cubicBezTo>
                  <a:lnTo>
                    <a:pt x="306" y="2917"/>
                  </a:lnTo>
                  <a:cubicBezTo>
                    <a:pt x="1" y="3501"/>
                    <a:pt x="365" y="4212"/>
                    <a:pt x="1017" y="4310"/>
                  </a:cubicBezTo>
                  <a:cubicBezTo>
                    <a:pt x="1065" y="4317"/>
                    <a:pt x="1114" y="4320"/>
                    <a:pt x="1161" y="4320"/>
                  </a:cubicBezTo>
                  <a:cubicBezTo>
                    <a:pt x="1744" y="4320"/>
                    <a:pt x="2210" y="3787"/>
                    <a:pt x="2104" y="3188"/>
                  </a:cubicBezTo>
                  <a:lnTo>
                    <a:pt x="2066" y="2976"/>
                  </a:lnTo>
                  <a:cubicBezTo>
                    <a:pt x="2007" y="2659"/>
                    <a:pt x="1901" y="2346"/>
                    <a:pt x="1757" y="2058"/>
                  </a:cubicBezTo>
                  <a:cubicBezTo>
                    <a:pt x="1630" y="1800"/>
                    <a:pt x="1487" y="1554"/>
                    <a:pt x="1330" y="1321"/>
                  </a:cubicBezTo>
                  <a:cubicBezTo>
                    <a:pt x="1178" y="1093"/>
                    <a:pt x="1025" y="877"/>
                    <a:pt x="873" y="661"/>
                  </a:cubicBezTo>
                  <a:cubicBezTo>
                    <a:pt x="725" y="445"/>
                    <a:pt x="577" y="229"/>
                    <a:pt x="441"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2"/>
            <p:cNvSpPr/>
            <p:nvPr/>
          </p:nvSpPr>
          <p:spPr>
            <a:xfrm>
              <a:off x="6208196" y="869070"/>
              <a:ext cx="283364" cy="110761"/>
            </a:xfrm>
            <a:custGeom>
              <a:rect b="b" l="l" r="r" t="t"/>
              <a:pathLst>
                <a:path extrusionOk="0" h="1820" w="4656">
                  <a:moveTo>
                    <a:pt x="3746" y="0"/>
                  </a:moveTo>
                  <a:cubicBezTo>
                    <a:pt x="3672" y="0"/>
                    <a:pt x="3597" y="9"/>
                    <a:pt x="3522" y="28"/>
                  </a:cubicBezTo>
                  <a:cubicBezTo>
                    <a:pt x="2362" y="320"/>
                    <a:pt x="1173" y="583"/>
                    <a:pt x="0" y="879"/>
                  </a:cubicBezTo>
                  <a:cubicBezTo>
                    <a:pt x="1173" y="1171"/>
                    <a:pt x="2332" y="1497"/>
                    <a:pt x="3522" y="1793"/>
                  </a:cubicBezTo>
                  <a:lnTo>
                    <a:pt x="3530" y="1793"/>
                  </a:lnTo>
                  <a:cubicBezTo>
                    <a:pt x="3603" y="1811"/>
                    <a:pt x="3676" y="1819"/>
                    <a:pt x="3748" y="1819"/>
                  </a:cubicBezTo>
                  <a:cubicBezTo>
                    <a:pt x="4237" y="1819"/>
                    <a:pt x="4656" y="1422"/>
                    <a:pt x="4656" y="904"/>
                  </a:cubicBezTo>
                  <a:cubicBezTo>
                    <a:pt x="4652" y="390"/>
                    <a:pt x="4231" y="0"/>
                    <a:pt x="37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2"/>
            <p:cNvSpPr/>
            <p:nvPr/>
          </p:nvSpPr>
          <p:spPr>
            <a:xfrm>
              <a:off x="6404710" y="976545"/>
              <a:ext cx="157445" cy="259253"/>
            </a:xfrm>
            <a:custGeom>
              <a:rect b="b" l="l" r="r" t="t"/>
              <a:pathLst>
                <a:path extrusionOk="0" h="4260" w="2587">
                  <a:moveTo>
                    <a:pt x="1545" y="1"/>
                  </a:moveTo>
                  <a:cubicBezTo>
                    <a:pt x="1170" y="1"/>
                    <a:pt x="816" y="232"/>
                    <a:pt x="678" y="603"/>
                  </a:cubicBezTo>
                  <a:lnTo>
                    <a:pt x="657" y="662"/>
                  </a:lnTo>
                  <a:cubicBezTo>
                    <a:pt x="542" y="967"/>
                    <a:pt x="449" y="1272"/>
                    <a:pt x="373" y="1585"/>
                  </a:cubicBezTo>
                  <a:cubicBezTo>
                    <a:pt x="297" y="1885"/>
                    <a:pt x="242" y="2186"/>
                    <a:pt x="191" y="2486"/>
                  </a:cubicBezTo>
                  <a:cubicBezTo>
                    <a:pt x="98" y="3070"/>
                    <a:pt x="34" y="3663"/>
                    <a:pt x="1" y="4260"/>
                  </a:cubicBezTo>
                  <a:cubicBezTo>
                    <a:pt x="310" y="3769"/>
                    <a:pt x="644" y="3291"/>
                    <a:pt x="1004" y="2833"/>
                  </a:cubicBezTo>
                  <a:cubicBezTo>
                    <a:pt x="1177" y="2609"/>
                    <a:pt x="1364" y="2393"/>
                    <a:pt x="1550" y="2194"/>
                  </a:cubicBezTo>
                  <a:cubicBezTo>
                    <a:pt x="1728" y="1995"/>
                    <a:pt x="1922" y="1809"/>
                    <a:pt x="2125" y="1640"/>
                  </a:cubicBezTo>
                  <a:cubicBezTo>
                    <a:pt x="2248" y="1538"/>
                    <a:pt x="2341" y="1407"/>
                    <a:pt x="2400" y="1259"/>
                  </a:cubicBezTo>
                  <a:cubicBezTo>
                    <a:pt x="2587" y="785"/>
                    <a:pt x="2350" y="247"/>
                    <a:pt x="1871" y="61"/>
                  </a:cubicBezTo>
                  <a:cubicBezTo>
                    <a:pt x="1764" y="20"/>
                    <a:pt x="1654" y="1"/>
                    <a:pt x="1545"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2"/>
            <p:cNvSpPr/>
            <p:nvPr/>
          </p:nvSpPr>
          <p:spPr>
            <a:xfrm>
              <a:off x="6547424" y="963643"/>
              <a:ext cx="209724" cy="211115"/>
            </a:xfrm>
            <a:custGeom>
              <a:rect b="b" l="l" r="r" t="t"/>
              <a:pathLst>
                <a:path extrusionOk="0" h="3469" w="3446">
                  <a:moveTo>
                    <a:pt x="1086" y="0"/>
                  </a:moveTo>
                  <a:cubicBezTo>
                    <a:pt x="841" y="0"/>
                    <a:pt x="595" y="98"/>
                    <a:pt x="411" y="299"/>
                  </a:cubicBezTo>
                  <a:cubicBezTo>
                    <a:pt x="0" y="747"/>
                    <a:pt x="127" y="1462"/>
                    <a:pt x="665" y="1742"/>
                  </a:cubicBezTo>
                  <a:cubicBezTo>
                    <a:pt x="1139" y="1992"/>
                    <a:pt x="1600" y="2267"/>
                    <a:pt x="2041" y="2563"/>
                  </a:cubicBezTo>
                  <a:cubicBezTo>
                    <a:pt x="2502" y="2868"/>
                    <a:pt x="2967" y="3181"/>
                    <a:pt x="3446" y="3469"/>
                  </a:cubicBezTo>
                  <a:cubicBezTo>
                    <a:pt x="3179" y="2978"/>
                    <a:pt x="2946" y="2482"/>
                    <a:pt x="2705" y="1983"/>
                  </a:cubicBezTo>
                  <a:cubicBezTo>
                    <a:pt x="2460" y="1462"/>
                    <a:pt x="2184" y="959"/>
                    <a:pt x="1888" y="468"/>
                  </a:cubicBezTo>
                  <a:lnTo>
                    <a:pt x="1867" y="434"/>
                  </a:lnTo>
                  <a:cubicBezTo>
                    <a:pt x="1689" y="149"/>
                    <a:pt x="1389" y="0"/>
                    <a:pt x="108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2"/>
            <p:cNvSpPr/>
            <p:nvPr/>
          </p:nvSpPr>
          <p:spPr>
            <a:xfrm>
              <a:off x="6575236" y="804317"/>
              <a:ext cx="256342" cy="150440"/>
            </a:xfrm>
            <a:custGeom>
              <a:rect b="b" l="l" r="r" t="t"/>
              <a:pathLst>
                <a:path extrusionOk="0" h="2472" w="4212">
                  <a:moveTo>
                    <a:pt x="4212" y="0"/>
                  </a:moveTo>
                  <a:lnTo>
                    <a:pt x="4212" y="0"/>
                  </a:lnTo>
                  <a:cubicBezTo>
                    <a:pt x="3937" y="51"/>
                    <a:pt x="3666" y="115"/>
                    <a:pt x="3404" y="199"/>
                  </a:cubicBezTo>
                  <a:cubicBezTo>
                    <a:pt x="3133" y="280"/>
                    <a:pt x="2870" y="369"/>
                    <a:pt x="2612" y="441"/>
                  </a:cubicBezTo>
                  <a:cubicBezTo>
                    <a:pt x="2371" y="512"/>
                    <a:pt x="2121" y="567"/>
                    <a:pt x="1867" y="606"/>
                  </a:cubicBezTo>
                  <a:cubicBezTo>
                    <a:pt x="1781" y="620"/>
                    <a:pt x="1694" y="627"/>
                    <a:pt x="1607" y="627"/>
                  </a:cubicBezTo>
                  <a:cubicBezTo>
                    <a:pt x="1489" y="627"/>
                    <a:pt x="1372" y="614"/>
                    <a:pt x="1258" y="584"/>
                  </a:cubicBezTo>
                  <a:cubicBezTo>
                    <a:pt x="1165" y="557"/>
                    <a:pt x="1073" y="545"/>
                    <a:pt x="983" y="545"/>
                  </a:cubicBezTo>
                  <a:cubicBezTo>
                    <a:pt x="454" y="545"/>
                    <a:pt x="0" y="985"/>
                    <a:pt x="22" y="1545"/>
                  </a:cubicBezTo>
                  <a:cubicBezTo>
                    <a:pt x="42" y="2083"/>
                    <a:pt x="484" y="2472"/>
                    <a:pt x="981" y="2472"/>
                  </a:cubicBezTo>
                  <a:cubicBezTo>
                    <a:pt x="1095" y="2472"/>
                    <a:pt x="1211" y="2452"/>
                    <a:pt x="1325" y="2409"/>
                  </a:cubicBezTo>
                  <a:lnTo>
                    <a:pt x="1545" y="2328"/>
                  </a:lnTo>
                  <a:cubicBezTo>
                    <a:pt x="1871" y="2201"/>
                    <a:pt x="2172" y="2023"/>
                    <a:pt x="2438" y="1799"/>
                  </a:cubicBezTo>
                  <a:cubicBezTo>
                    <a:pt x="2667" y="1613"/>
                    <a:pt x="2879" y="1406"/>
                    <a:pt x="3082" y="1190"/>
                  </a:cubicBezTo>
                  <a:cubicBezTo>
                    <a:pt x="3272" y="982"/>
                    <a:pt x="3454" y="775"/>
                    <a:pt x="3636" y="576"/>
                  </a:cubicBezTo>
                  <a:cubicBezTo>
                    <a:pt x="3814" y="373"/>
                    <a:pt x="4009" y="178"/>
                    <a:pt x="421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2"/>
            <p:cNvSpPr/>
            <p:nvPr/>
          </p:nvSpPr>
          <p:spPr>
            <a:xfrm>
              <a:off x="6390834" y="701771"/>
              <a:ext cx="168765" cy="227850"/>
            </a:xfrm>
            <a:custGeom>
              <a:rect b="b" l="l" r="r" t="t"/>
              <a:pathLst>
                <a:path extrusionOk="0" h="3744" w="2773">
                  <a:moveTo>
                    <a:pt x="0" y="1"/>
                  </a:moveTo>
                  <a:cubicBezTo>
                    <a:pt x="55" y="212"/>
                    <a:pt x="127" y="424"/>
                    <a:pt x="203" y="627"/>
                  </a:cubicBezTo>
                  <a:cubicBezTo>
                    <a:pt x="279" y="835"/>
                    <a:pt x="356" y="1042"/>
                    <a:pt x="415" y="1241"/>
                  </a:cubicBezTo>
                  <a:cubicBezTo>
                    <a:pt x="478" y="1427"/>
                    <a:pt x="521" y="1618"/>
                    <a:pt x="546" y="1812"/>
                  </a:cubicBezTo>
                  <a:cubicBezTo>
                    <a:pt x="567" y="1990"/>
                    <a:pt x="555" y="2155"/>
                    <a:pt x="508" y="2261"/>
                  </a:cubicBezTo>
                  <a:lnTo>
                    <a:pt x="504" y="2261"/>
                  </a:lnTo>
                  <a:cubicBezTo>
                    <a:pt x="196" y="2963"/>
                    <a:pt x="717" y="3743"/>
                    <a:pt x="1473" y="3743"/>
                  </a:cubicBezTo>
                  <a:cubicBezTo>
                    <a:pt x="1487" y="3743"/>
                    <a:pt x="1501" y="3743"/>
                    <a:pt x="1515" y="3742"/>
                  </a:cubicBezTo>
                  <a:cubicBezTo>
                    <a:pt x="2294" y="3713"/>
                    <a:pt x="2772" y="2879"/>
                    <a:pt x="2408" y="2189"/>
                  </a:cubicBezTo>
                  <a:lnTo>
                    <a:pt x="2209" y="1817"/>
                  </a:lnTo>
                  <a:cubicBezTo>
                    <a:pt x="2074" y="1563"/>
                    <a:pt x="1896" y="1334"/>
                    <a:pt x="1680" y="1139"/>
                  </a:cubicBezTo>
                  <a:cubicBezTo>
                    <a:pt x="1503" y="978"/>
                    <a:pt x="1312" y="830"/>
                    <a:pt x="1113" y="699"/>
                  </a:cubicBezTo>
                  <a:cubicBezTo>
                    <a:pt x="923" y="572"/>
                    <a:pt x="732" y="462"/>
                    <a:pt x="546" y="352"/>
                  </a:cubicBezTo>
                  <a:cubicBezTo>
                    <a:pt x="360" y="238"/>
                    <a:pt x="178" y="128"/>
                    <a:pt x="0"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6495450" y="658501"/>
              <a:ext cx="139613" cy="240265"/>
            </a:xfrm>
            <a:custGeom>
              <a:rect b="b" l="l" r="r" t="t"/>
              <a:pathLst>
                <a:path extrusionOk="0" h="3948" w="2294">
                  <a:moveTo>
                    <a:pt x="1578" y="1"/>
                  </a:moveTo>
                  <a:cubicBezTo>
                    <a:pt x="1472" y="200"/>
                    <a:pt x="1354" y="386"/>
                    <a:pt x="1231" y="576"/>
                  </a:cubicBezTo>
                  <a:cubicBezTo>
                    <a:pt x="1108" y="767"/>
                    <a:pt x="986" y="953"/>
                    <a:pt x="863" y="1152"/>
                  </a:cubicBezTo>
                  <a:cubicBezTo>
                    <a:pt x="740" y="1351"/>
                    <a:pt x="617" y="1554"/>
                    <a:pt x="507" y="1774"/>
                  </a:cubicBezTo>
                  <a:cubicBezTo>
                    <a:pt x="380" y="2011"/>
                    <a:pt x="283" y="2265"/>
                    <a:pt x="215" y="2523"/>
                  </a:cubicBezTo>
                  <a:lnTo>
                    <a:pt x="165" y="2726"/>
                  </a:lnTo>
                  <a:cubicBezTo>
                    <a:pt x="1" y="3354"/>
                    <a:pt x="478" y="3947"/>
                    <a:pt x="1106" y="3947"/>
                  </a:cubicBezTo>
                  <a:cubicBezTo>
                    <a:pt x="1143" y="3947"/>
                    <a:pt x="1181" y="3945"/>
                    <a:pt x="1218" y="3941"/>
                  </a:cubicBezTo>
                  <a:cubicBezTo>
                    <a:pt x="1900" y="3869"/>
                    <a:pt x="2294" y="3133"/>
                    <a:pt x="1980" y="2523"/>
                  </a:cubicBezTo>
                  <a:cubicBezTo>
                    <a:pt x="1900" y="2354"/>
                    <a:pt x="1845" y="2176"/>
                    <a:pt x="1811" y="1994"/>
                  </a:cubicBezTo>
                  <a:cubicBezTo>
                    <a:pt x="1773" y="1795"/>
                    <a:pt x="1743" y="1575"/>
                    <a:pt x="1722" y="1355"/>
                  </a:cubicBezTo>
                  <a:cubicBezTo>
                    <a:pt x="1697" y="1135"/>
                    <a:pt x="1680" y="911"/>
                    <a:pt x="1659" y="682"/>
                  </a:cubicBezTo>
                  <a:cubicBezTo>
                    <a:pt x="1642" y="454"/>
                    <a:pt x="1616" y="225"/>
                    <a:pt x="15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6267168" y="837728"/>
              <a:ext cx="241858" cy="116846"/>
            </a:xfrm>
            <a:custGeom>
              <a:rect b="b" l="l" r="r" t="t"/>
              <a:pathLst>
                <a:path extrusionOk="0" h="1920" w="3974">
                  <a:moveTo>
                    <a:pt x="846" y="0"/>
                  </a:moveTo>
                  <a:cubicBezTo>
                    <a:pt x="803" y="0"/>
                    <a:pt x="759" y="1"/>
                    <a:pt x="716" y="2"/>
                  </a:cubicBezTo>
                  <a:cubicBezTo>
                    <a:pt x="475" y="6"/>
                    <a:pt x="233" y="35"/>
                    <a:pt x="0" y="99"/>
                  </a:cubicBezTo>
                  <a:cubicBezTo>
                    <a:pt x="212" y="184"/>
                    <a:pt x="411" y="294"/>
                    <a:pt x="597" y="429"/>
                  </a:cubicBezTo>
                  <a:cubicBezTo>
                    <a:pt x="779" y="556"/>
                    <a:pt x="957" y="696"/>
                    <a:pt x="1135" y="844"/>
                  </a:cubicBezTo>
                  <a:cubicBezTo>
                    <a:pt x="1308" y="988"/>
                    <a:pt x="1490" y="1140"/>
                    <a:pt x="1685" y="1292"/>
                  </a:cubicBezTo>
                  <a:cubicBezTo>
                    <a:pt x="1892" y="1458"/>
                    <a:pt x="2112" y="1606"/>
                    <a:pt x="2345" y="1733"/>
                  </a:cubicBezTo>
                  <a:lnTo>
                    <a:pt x="2481" y="1805"/>
                  </a:lnTo>
                  <a:cubicBezTo>
                    <a:pt x="2627" y="1883"/>
                    <a:pt x="2781" y="1920"/>
                    <a:pt x="2933" y="1920"/>
                  </a:cubicBezTo>
                  <a:cubicBezTo>
                    <a:pt x="3384" y="1920"/>
                    <a:pt x="3806" y="1597"/>
                    <a:pt x="3882" y="1106"/>
                  </a:cubicBezTo>
                  <a:cubicBezTo>
                    <a:pt x="3974" y="516"/>
                    <a:pt x="3510" y="1"/>
                    <a:pt x="2940" y="1"/>
                  </a:cubicBezTo>
                  <a:cubicBezTo>
                    <a:pt x="2881" y="1"/>
                    <a:pt x="2821" y="7"/>
                    <a:pt x="2760" y="18"/>
                  </a:cubicBezTo>
                  <a:cubicBezTo>
                    <a:pt x="2598" y="42"/>
                    <a:pt x="2434" y="55"/>
                    <a:pt x="2271" y="55"/>
                  </a:cubicBezTo>
                  <a:cubicBezTo>
                    <a:pt x="2229" y="55"/>
                    <a:pt x="2188" y="54"/>
                    <a:pt x="2146" y="52"/>
                  </a:cubicBezTo>
                  <a:cubicBezTo>
                    <a:pt x="1922" y="48"/>
                    <a:pt x="1685" y="31"/>
                    <a:pt x="1448" y="18"/>
                  </a:cubicBezTo>
                  <a:cubicBezTo>
                    <a:pt x="1249" y="8"/>
                    <a:pt x="1048" y="0"/>
                    <a:pt x="84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6263030" y="869009"/>
              <a:ext cx="243014" cy="148127"/>
            </a:xfrm>
            <a:custGeom>
              <a:rect b="b" l="l" r="r" t="t"/>
              <a:pathLst>
                <a:path extrusionOk="0" h="2434" w="3993">
                  <a:moveTo>
                    <a:pt x="2850" y="0"/>
                  </a:moveTo>
                  <a:cubicBezTo>
                    <a:pt x="2509" y="0"/>
                    <a:pt x="2173" y="180"/>
                    <a:pt x="1998" y="516"/>
                  </a:cubicBezTo>
                  <a:cubicBezTo>
                    <a:pt x="1901" y="698"/>
                    <a:pt x="1778" y="863"/>
                    <a:pt x="1643" y="1015"/>
                  </a:cubicBezTo>
                  <a:cubicBezTo>
                    <a:pt x="1486" y="1189"/>
                    <a:pt x="1321" y="1354"/>
                    <a:pt x="1148" y="1506"/>
                  </a:cubicBezTo>
                  <a:cubicBezTo>
                    <a:pt x="792" y="1828"/>
                    <a:pt x="394" y="2129"/>
                    <a:pt x="1" y="2433"/>
                  </a:cubicBezTo>
                  <a:cubicBezTo>
                    <a:pt x="500" y="2404"/>
                    <a:pt x="995" y="2378"/>
                    <a:pt x="1503" y="2315"/>
                  </a:cubicBezTo>
                  <a:cubicBezTo>
                    <a:pt x="1766" y="2281"/>
                    <a:pt x="2028" y="2234"/>
                    <a:pt x="2286" y="2171"/>
                  </a:cubicBezTo>
                  <a:cubicBezTo>
                    <a:pt x="2570" y="2107"/>
                    <a:pt x="2845" y="2010"/>
                    <a:pt x="3112" y="1887"/>
                  </a:cubicBezTo>
                  <a:lnTo>
                    <a:pt x="3260" y="1820"/>
                  </a:lnTo>
                  <a:cubicBezTo>
                    <a:pt x="3848" y="1536"/>
                    <a:pt x="3992" y="762"/>
                    <a:pt x="3535" y="292"/>
                  </a:cubicBezTo>
                  <a:cubicBezTo>
                    <a:pt x="3345" y="94"/>
                    <a:pt x="3096" y="0"/>
                    <a:pt x="2850"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6347806" y="947759"/>
              <a:ext cx="185745" cy="208985"/>
            </a:xfrm>
            <a:custGeom>
              <a:rect b="b" l="l" r="r" t="t"/>
              <a:pathLst>
                <a:path extrusionOk="0" h="3434" w="3052">
                  <a:moveTo>
                    <a:pt x="1878" y="1"/>
                  </a:moveTo>
                  <a:cubicBezTo>
                    <a:pt x="1375" y="1"/>
                    <a:pt x="923" y="398"/>
                    <a:pt x="906" y="945"/>
                  </a:cubicBezTo>
                  <a:cubicBezTo>
                    <a:pt x="893" y="1131"/>
                    <a:pt x="855" y="1317"/>
                    <a:pt x="792" y="1491"/>
                  </a:cubicBezTo>
                  <a:cubicBezTo>
                    <a:pt x="720" y="1702"/>
                    <a:pt x="631" y="1905"/>
                    <a:pt x="534" y="2104"/>
                  </a:cubicBezTo>
                  <a:cubicBezTo>
                    <a:pt x="436" y="2316"/>
                    <a:pt x="330" y="2532"/>
                    <a:pt x="233" y="2756"/>
                  </a:cubicBezTo>
                  <a:cubicBezTo>
                    <a:pt x="136" y="2976"/>
                    <a:pt x="60" y="3201"/>
                    <a:pt x="0" y="3433"/>
                  </a:cubicBezTo>
                  <a:cubicBezTo>
                    <a:pt x="178" y="3289"/>
                    <a:pt x="368" y="3158"/>
                    <a:pt x="567" y="3044"/>
                  </a:cubicBezTo>
                  <a:cubicBezTo>
                    <a:pt x="766" y="2930"/>
                    <a:pt x="969" y="2824"/>
                    <a:pt x="1177" y="2714"/>
                  </a:cubicBezTo>
                  <a:cubicBezTo>
                    <a:pt x="1393" y="2595"/>
                    <a:pt x="1609" y="2468"/>
                    <a:pt x="1816" y="2333"/>
                  </a:cubicBezTo>
                  <a:cubicBezTo>
                    <a:pt x="2049" y="2176"/>
                    <a:pt x="2265" y="1990"/>
                    <a:pt x="2455" y="1783"/>
                  </a:cubicBezTo>
                  <a:lnTo>
                    <a:pt x="2599" y="1626"/>
                  </a:lnTo>
                  <a:cubicBezTo>
                    <a:pt x="3052" y="1127"/>
                    <a:pt x="2870" y="327"/>
                    <a:pt x="2243" y="73"/>
                  </a:cubicBezTo>
                  <a:cubicBezTo>
                    <a:pt x="2122" y="24"/>
                    <a:pt x="1999" y="1"/>
                    <a:pt x="1878"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6450841" y="966078"/>
              <a:ext cx="131579" cy="238075"/>
            </a:xfrm>
            <a:custGeom>
              <a:rect b="b" l="l" r="r" t="t"/>
              <a:pathLst>
                <a:path extrusionOk="0" h="3912" w="2162">
                  <a:moveTo>
                    <a:pt x="1092" y="0"/>
                  </a:moveTo>
                  <a:cubicBezTo>
                    <a:pt x="1088" y="0"/>
                    <a:pt x="1084" y="0"/>
                    <a:pt x="1080" y="0"/>
                  </a:cubicBezTo>
                  <a:cubicBezTo>
                    <a:pt x="445" y="5"/>
                    <a:pt x="0" y="627"/>
                    <a:pt x="203" y="1228"/>
                  </a:cubicBezTo>
                  <a:cubicBezTo>
                    <a:pt x="500" y="2100"/>
                    <a:pt x="758" y="3039"/>
                    <a:pt x="1118" y="3911"/>
                  </a:cubicBezTo>
                  <a:cubicBezTo>
                    <a:pt x="1346" y="2997"/>
                    <a:pt x="1676" y="2142"/>
                    <a:pt x="1968" y="1228"/>
                  </a:cubicBezTo>
                  <a:lnTo>
                    <a:pt x="1973" y="1211"/>
                  </a:lnTo>
                  <a:cubicBezTo>
                    <a:pt x="2162" y="614"/>
                    <a:pt x="1716" y="0"/>
                    <a:pt x="1092"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6519063" y="979284"/>
              <a:ext cx="136874" cy="218904"/>
            </a:xfrm>
            <a:custGeom>
              <a:rect b="b" l="l" r="r" t="t"/>
              <a:pathLst>
                <a:path extrusionOk="0" h="3597" w="2249">
                  <a:moveTo>
                    <a:pt x="1135" y="0"/>
                  </a:moveTo>
                  <a:cubicBezTo>
                    <a:pt x="1021" y="0"/>
                    <a:pt x="903" y="21"/>
                    <a:pt x="788" y="67"/>
                  </a:cubicBezTo>
                  <a:cubicBezTo>
                    <a:pt x="187" y="304"/>
                    <a:pt x="1" y="1066"/>
                    <a:pt x="424" y="1553"/>
                  </a:cubicBezTo>
                  <a:lnTo>
                    <a:pt x="441" y="1574"/>
                  </a:lnTo>
                  <a:cubicBezTo>
                    <a:pt x="750" y="1929"/>
                    <a:pt x="1063" y="2255"/>
                    <a:pt x="1364" y="2581"/>
                  </a:cubicBezTo>
                  <a:cubicBezTo>
                    <a:pt x="1668" y="2907"/>
                    <a:pt x="1956" y="3246"/>
                    <a:pt x="2227" y="3597"/>
                  </a:cubicBezTo>
                  <a:cubicBezTo>
                    <a:pt x="2248" y="2695"/>
                    <a:pt x="2113" y="1756"/>
                    <a:pt x="2071" y="896"/>
                  </a:cubicBezTo>
                  <a:cubicBezTo>
                    <a:pt x="2050" y="376"/>
                    <a:pt x="1618" y="0"/>
                    <a:pt x="113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2"/>
            <p:cNvSpPr/>
            <p:nvPr/>
          </p:nvSpPr>
          <p:spPr>
            <a:xfrm>
              <a:off x="6564038" y="943682"/>
              <a:ext cx="232303" cy="138329"/>
            </a:xfrm>
            <a:custGeom>
              <a:rect b="b" l="l" r="r" t="t"/>
              <a:pathLst>
                <a:path extrusionOk="0" h="2273" w="3817">
                  <a:moveTo>
                    <a:pt x="1055" y="0"/>
                  </a:moveTo>
                  <a:cubicBezTo>
                    <a:pt x="592" y="0"/>
                    <a:pt x="160" y="333"/>
                    <a:pt x="87" y="838"/>
                  </a:cubicBezTo>
                  <a:cubicBezTo>
                    <a:pt x="0" y="1438"/>
                    <a:pt x="475" y="1954"/>
                    <a:pt x="1050" y="1954"/>
                  </a:cubicBezTo>
                  <a:cubicBezTo>
                    <a:pt x="1120" y="1954"/>
                    <a:pt x="1192" y="1946"/>
                    <a:pt x="1264" y="1930"/>
                  </a:cubicBezTo>
                  <a:cubicBezTo>
                    <a:pt x="1388" y="1908"/>
                    <a:pt x="1514" y="1896"/>
                    <a:pt x="1639" y="1896"/>
                  </a:cubicBezTo>
                  <a:cubicBezTo>
                    <a:pt x="1702" y="1896"/>
                    <a:pt x="1765" y="1899"/>
                    <a:pt x="1827" y="1905"/>
                  </a:cubicBezTo>
                  <a:cubicBezTo>
                    <a:pt x="2043" y="1922"/>
                    <a:pt x="2258" y="1951"/>
                    <a:pt x="2474" y="1989"/>
                  </a:cubicBezTo>
                  <a:cubicBezTo>
                    <a:pt x="2915" y="2061"/>
                    <a:pt x="3363" y="2176"/>
                    <a:pt x="3816" y="2273"/>
                  </a:cubicBezTo>
                  <a:cubicBezTo>
                    <a:pt x="3516" y="1922"/>
                    <a:pt x="3228" y="1566"/>
                    <a:pt x="2902" y="1215"/>
                  </a:cubicBezTo>
                  <a:cubicBezTo>
                    <a:pt x="2737" y="1041"/>
                    <a:pt x="2567" y="868"/>
                    <a:pt x="2377" y="703"/>
                  </a:cubicBezTo>
                  <a:cubicBezTo>
                    <a:pt x="2174" y="516"/>
                    <a:pt x="1950" y="356"/>
                    <a:pt x="1713" y="224"/>
                  </a:cubicBezTo>
                  <a:lnTo>
                    <a:pt x="1526" y="123"/>
                  </a:lnTo>
                  <a:cubicBezTo>
                    <a:pt x="1374" y="39"/>
                    <a:pt x="1213" y="0"/>
                    <a:pt x="1055"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a:off x="6529653" y="743276"/>
              <a:ext cx="221348" cy="205090"/>
            </a:xfrm>
            <a:custGeom>
              <a:rect b="b" l="l" r="r" t="t"/>
              <a:pathLst>
                <a:path extrusionOk="0" h="3370" w="3637">
                  <a:moveTo>
                    <a:pt x="3636" y="0"/>
                  </a:moveTo>
                  <a:lnTo>
                    <a:pt x="3636" y="0"/>
                  </a:lnTo>
                  <a:cubicBezTo>
                    <a:pt x="3425" y="127"/>
                    <a:pt x="3217" y="280"/>
                    <a:pt x="3014" y="428"/>
                  </a:cubicBezTo>
                  <a:cubicBezTo>
                    <a:pt x="2815" y="576"/>
                    <a:pt x="2616" y="720"/>
                    <a:pt x="2413" y="855"/>
                  </a:cubicBezTo>
                  <a:cubicBezTo>
                    <a:pt x="2227" y="986"/>
                    <a:pt x="2032" y="1101"/>
                    <a:pt x="1825" y="1198"/>
                  </a:cubicBezTo>
                  <a:cubicBezTo>
                    <a:pt x="1659" y="1275"/>
                    <a:pt x="1496" y="1324"/>
                    <a:pt x="1373" y="1324"/>
                  </a:cubicBezTo>
                  <a:cubicBezTo>
                    <a:pt x="1355" y="1324"/>
                    <a:pt x="1337" y="1323"/>
                    <a:pt x="1321" y="1321"/>
                  </a:cubicBezTo>
                  <a:cubicBezTo>
                    <a:pt x="1272" y="1314"/>
                    <a:pt x="1224" y="1311"/>
                    <a:pt x="1176" y="1311"/>
                  </a:cubicBezTo>
                  <a:cubicBezTo>
                    <a:pt x="512" y="1311"/>
                    <a:pt x="1" y="1952"/>
                    <a:pt x="187" y="2616"/>
                  </a:cubicBezTo>
                  <a:cubicBezTo>
                    <a:pt x="321" y="3089"/>
                    <a:pt x="746" y="3369"/>
                    <a:pt x="1183" y="3369"/>
                  </a:cubicBezTo>
                  <a:cubicBezTo>
                    <a:pt x="1408" y="3369"/>
                    <a:pt x="1635" y="3296"/>
                    <a:pt x="1829" y="3137"/>
                  </a:cubicBezTo>
                  <a:lnTo>
                    <a:pt x="2138" y="2887"/>
                  </a:lnTo>
                  <a:cubicBezTo>
                    <a:pt x="2392" y="2675"/>
                    <a:pt x="2599" y="2421"/>
                    <a:pt x="2760" y="2133"/>
                  </a:cubicBezTo>
                  <a:cubicBezTo>
                    <a:pt x="2895" y="1901"/>
                    <a:pt x="3010" y="1655"/>
                    <a:pt x="3107" y="1401"/>
                  </a:cubicBezTo>
                  <a:cubicBezTo>
                    <a:pt x="3204" y="1160"/>
                    <a:pt x="3285" y="923"/>
                    <a:pt x="3369" y="690"/>
                  </a:cubicBezTo>
                  <a:cubicBezTo>
                    <a:pt x="3454" y="457"/>
                    <a:pt x="3530" y="225"/>
                    <a:pt x="3636" y="0"/>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a:off x="6529896" y="838032"/>
              <a:ext cx="313551" cy="146667"/>
            </a:xfrm>
            <a:custGeom>
              <a:rect b="b" l="l" r="r" t="t"/>
              <a:pathLst>
                <a:path extrusionOk="0" h="2410" w="5152">
                  <a:moveTo>
                    <a:pt x="1452" y="1"/>
                  </a:moveTo>
                  <a:cubicBezTo>
                    <a:pt x="1115" y="1"/>
                    <a:pt x="777" y="146"/>
                    <a:pt x="542" y="449"/>
                  </a:cubicBezTo>
                  <a:cubicBezTo>
                    <a:pt x="1" y="1152"/>
                    <a:pt x="420" y="2176"/>
                    <a:pt x="1300" y="2299"/>
                  </a:cubicBezTo>
                  <a:lnTo>
                    <a:pt x="1965" y="2388"/>
                  </a:lnTo>
                  <a:cubicBezTo>
                    <a:pt x="2057" y="2402"/>
                    <a:pt x="2151" y="2410"/>
                    <a:pt x="2245" y="2410"/>
                  </a:cubicBezTo>
                  <a:cubicBezTo>
                    <a:pt x="2345" y="2410"/>
                    <a:pt x="2446" y="2401"/>
                    <a:pt x="2544" y="2384"/>
                  </a:cubicBezTo>
                  <a:lnTo>
                    <a:pt x="2667" y="2367"/>
                  </a:lnTo>
                  <a:cubicBezTo>
                    <a:pt x="2705" y="2358"/>
                    <a:pt x="2743" y="2350"/>
                    <a:pt x="2777" y="2337"/>
                  </a:cubicBezTo>
                  <a:lnTo>
                    <a:pt x="2887" y="2312"/>
                  </a:lnTo>
                  <a:cubicBezTo>
                    <a:pt x="2925" y="2303"/>
                    <a:pt x="2959" y="2291"/>
                    <a:pt x="2993" y="2282"/>
                  </a:cubicBezTo>
                  <a:cubicBezTo>
                    <a:pt x="3255" y="2197"/>
                    <a:pt x="3514" y="2100"/>
                    <a:pt x="3763" y="1990"/>
                  </a:cubicBezTo>
                  <a:cubicBezTo>
                    <a:pt x="4005" y="1880"/>
                    <a:pt x="4242" y="1766"/>
                    <a:pt x="4470" y="1647"/>
                  </a:cubicBezTo>
                  <a:lnTo>
                    <a:pt x="5152" y="1292"/>
                  </a:lnTo>
                  <a:lnTo>
                    <a:pt x="4390" y="1216"/>
                  </a:lnTo>
                  <a:cubicBezTo>
                    <a:pt x="4136" y="1186"/>
                    <a:pt x="3886" y="1156"/>
                    <a:pt x="3645" y="1114"/>
                  </a:cubicBezTo>
                  <a:cubicBezTo>
                    <a:pt x="3408" y="1076"/>
                    <a:pt x="3175" y="1025"/>
                    <a:pt x="2951" y="957"/>
                  </a:cubicBezTo>
                  <a:cubicBezTo>
                    <a:pt x="2921" y="949"/>
                    <a:pt x="2896" y="940"/>
                    <a:pt x="2870" y="932"/>
                  </a:cubicBezTo>
                  <a:lnTo>
                    <a:pt x="2794" y="902"/>
                  </a:lnTo>
                  <a:cubicBezTo>
                    <a:pt x="2773" y="894"/>
                    <a:pt x="2748" y="885"/>
                    <a:pt x="2726" y="877"/>
                  </a:cubicBezTo>
                  <a:lnTo>
                    <a:pt x="2663" y="843"/>
                  </a:lnTo>
                  <a:lnTo>
                    <a:pt x="2633" y="826"/>
                  </a:lnTo>
                  <a:cubicBezTo>
                    <a:pt x="2621" y="822"/>
                    <a:pt x="2612" y="818"/>
                    <a:pt x="2604" y="809"/>
                  </a:cubicBezTo>
                  <a:lnTo>
                    <a:pt x="2561" y="775"/>
                  </a:lnTo>
                  <a:cubicBezTo>
                    <a:pt x="2553" y="771"/>
                    <a:pt x="2549" y="767"/>
                    <a:pt x="2540" y="758"/>
                  </a:cubicBezTo>
                  <a:lnTo>
                    <a:pt x="2536" y="741"/>
                  </a:lnTo>
                  <a:lnTo>
                    <a:pt x="2523" y="712"/>
                  </a:lnTo>
                  <a:lnTo>
                    <a:pt x="2523" y="716"/>
                  </a:lnTo>
                  <a:cubicBezTo>
                    <a:pt x="2331" y="250"/>
                    <a:pt x="1894" y="1"/>
                    <a:pt x="1452" y="1"/>
                  </a:cubicBezTo>
                  <a:close/>
                </a:path>
              </a:pathLst>
            </a:custGeom>
            <a:solidFill>
              <a:srgbClr val="000000">
                <a:alpha val="88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a:off x="6336000" y="784660"/>
              <a:ext cx="394616" cy="285969"/>
            </a:xfrm>
            <a:custGeom>
              <a:rect b="b" l="l" r="r" t="t"/>
              <a:pathLst>
                <a:path extrusionOk="0" h="4699" w="6484">
                  <a:moveTo>
                    <a:pt x="3273" y="1"/>
                  </a:moveTo>
                  <a:cubicBezTo>
                    <a:pt x="2768" y="1"/>
                    <a:pt x="2234" y="197"/>
                    <a:pt x="1726" y="666"/>
                  </a:cubicBezTo>
                  <a:cubicBezTo>
                    <a:pt x="0" y="2090"/>
                    <a:pt x="1365" y="4699"/>
                    <a:pt x="3248" y="4699"/>
                  </a:cubicBezTo>
                  <a:cubicBezTo>
                    <a:pt x="3812" y="4699"/>
                    <a:pt x="4423" y="4465"/>
                    <a:pt x="5011" y="3896"/>
                  </a:cubicBezTo>
                  <a:cubicBezTo>
                    <a:pt x="6484" y="2469"/>
                    <a:pt x="5065" y="1"/>
                    <a:pt x="32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2"/>
            <p:cNvSpPr/>
            <p:nvPr/>
          </p:nvSpPr>
          <p:spPr>
            <a:xfrm>
              <a:off x="6434713" y="934675"/>
              <a:ext cx="77475" cy="59701"/>
            </a:xfrm>
            <a:custGeom>
              <a:rect b="b" l="l" r="r" t="t"/>
              <a:pathLst>
                <a:path extrusionOk="0" h="981" w="1273">
                  <a:moveTo>
                    <a:pt x="630" y="0"/>
                  </a:moveTo>
                  <a:cubicBezTo>
                    <a:pt x="500" y="0"/>
                    <a:pt x="366" y="63"/>
                    <a:pt x="261" y="216"/>
                  </a:cubicBezTo>
                  <a:cubicBezTo>
                    <a:pt x="0" y="555"/>
                    <a:pt x="304" y="980"/>
                    <a:pt x="648" y="980"/>
                  </a:cubicBezTo>
                  <a:cubicBezTo>
                    <a:pt x="790" y="980"/>
                    <a:pt x="938" y="908"/>
                    <a:pt x="1057" y="728"/>
                  </a:cubicBezTo>
                  <a:cubicBezTo>
                    <a:pt x="1272" y="400"/>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2"/>
            <p:cNvSpPr/>
            <p:nvPr/>
          </p:nvSpPr>
          <p:spPr>
            <a:xfrm>
              <a:off x="6507135" y="908019"/>
              <a:ext cx="56661" cy="44000"/>
            </a:xfrm>
            <a:custGeom>
              <a:rect b="b" l="l" r="r" t="t"/>
              <a:pathLst>
                <a:path extrusionOk="0" h="723" w="931">
                  <a:moveTo>
                    <a:pt x="461" y="1"/>
                  </a:moveTo>
                  <a:cubicBezTo>
                    <a:pt x="366" y="1"/>
                    <a:pt x="269" y="46"/>
                    <a:pt x="193" y="159"/>
                  </a:cubicBezTo>
                  <a:cubicBezTo>
                    <a:pt x="1" y="407"/>
                    <a:pt x="223" y="722"/>
                    <a:pt x="474" y="722"/>
                  </a:cubicBezTo>
                  <a:cubicBezTo>
                    <a:pt x="578" y="722"/>
                    <a:pt x="686" y="669"/>
                    <a:pt x="772" y="535"/>
                  </a:cubicBezTo>
                  <a:cubicBezTo>
                    <a:pt x="930" y="295"/>
                    <a:pt x="702" y="1"/>
                    <a:pt x="4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2"/>
            <p:cNvSpPr/>
            <p:nvPr/>
          </p:nvSpPr>
          <p:spPr>
            <a:xfrm>
              <a:off x="6492712" y="830851"/>
              <a:ext cx="83987" cy="64692"/>
            </a:xfrm>
            <a:custGeom>
              <a:rect b="b" l="l" r="r" t="t"/>
              <a:pathLst>
                <a:path extrusionOk="0" h="1063" w="1380">
                  <a:moveTo>
                    <a:pt x="685" y="1"/>
                  </a:moveTo>
                  <a:cubicBezTo>
                    <a:pt x="544" y="1"/>
                    <a:pt x="399" y="68"/>
                    <a:pt x="286" y="233"/>
                  </a:cubicBezTo>
                  <a:cubicBezTo>
                    <a:pt x="1" y="599"/>
                    <a:pt x="332" y="1062"/>
                    <a:pt x="706" y="1062"/>
                  </a:cubicBezTo>
                  <a:cubicBezTo>
                    <a:pt x="860" y="1062"/>
                    <a:pt x="1021" y="984"/>
                    <a:pt x="1149" y="788"/>
                  </a:cubicBezTo>
                  <a:cubicBezTo>
                    <a:pt x="1380" y="432"/>
                    <a:pt x="1042" y="1"/>
                    <a:pt x="68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2"/>
            <p:cNvSpPr/>
            <p:nvPr/>
          </p:nvSpPr>
          <p:spPr>
            <a:xfrm>
              <a:off x="6563490" y="928346"/>
              <a:ext cx="77475" cy="59701"/>
            </a:xfrm>
            <a:custGeom>
              <a:rect b="b" l="l" r="r" t="t"/>
              <a:pathLst>
                <a:path extrusionOk="0" h="981" w="1273">
                  <a:moveTo>
                    <a:pt x="630" y="0"/>
                  </a:moveTo>
                  <a:cubicBezTo>
                    <a:pt x="500" y="0"/>
                    <a:pt x="367" y="62"/>
                    <a:pt x="261" y="214"/>
                  </a:cubicBezTo>
                  <a:cubicBezTo>
                    <a:pt x="1" y="553"/>
                    <a:pt x="304" y="980"/>
                    <a:pt x="648" y="980"/>
                  </a:cubicBezTo>
                  <a:cubicBezTo>
                    <a:pt x="790" y="980"/>
                    <a:pt x="938" y="908"/>
                    <a:pt x="1057" y="726"/>
                  </a:cubicBezTo>
                  <a:cubicBezTo>
                    <a:pt x="1273" y="398"/>
                    <a:pt x="961" y="0"/>
                    <a:pt x="6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2"/>
            <p:cNvSpPr/>
            <p:nvPr/>
          </p:nvSpPr>
          <p:spPr>
            <a:xfrm>
              <a:off x="6569881" y="862436"/>
              <a:ext cx="64572" cy="50147"/>
            </a:xfrm>
            <a:custGeom>
              <a:rect b="b" l="l" r="r" t="t"/>
              <a:pathLst>
                <a:path extrusionOk="0" h="824" w="1061">
                  <a:moveTo>
                    <a:pt x="525" y="0"/>
                  </a:moveTo>
                  <a:cubicBezTo>
                    <a:pt x="417" y="0"/>
                    <a:pt x="307" y="52"/>
                    <a:pt x="220" y="180"/>
                  </a:cubicBezTo>
                  <a:cubicBezTo>
                    <a:pt x="1" y="465"/>
                    <a:pt x="256" y="824"/>
                    <a:pt x="543" y="824"/>
                  </a:cubicBezTo>
                  <a:cubicBezTo>
                    <a:pt x="662" y="824"/>
                    <a:pt x="786" y="763"/>
                    <a:pt x="884" y="611"/>
                  </a:cubicBezTo>
                  <a:cubicBezTo>
                    <a:pt x="1061" y="338"/>
                    <a:pt x="800" y="0"/>
                    <a:pt x="52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2"/>
            <p:cNvSpPr/>
            <p:nvPr/>
          </p:nvSpPr>
          <p:spPr>
            <a:xfrm>
              <a:off x="6430818" y="865784"/>
              <a:ext cx="64451" cy="50147"/>
            </a:xfrm>
            <a:custGeom>
              <a:rect b="b" l="l" r="r" t="t"/>
              <a:pathLst>
                <a:path extrusionOk="0" h="824" w="1059">
                  <a:moveTo>
                    <a:pt x="522" y="1"/>
                  </a:moveTo>
                  <a:cubicBezTo>
                    <a:pt x="415" y="1"/>
                    <a:pt x="305" y="52"/>
                    <a:pt x="219" y="180"/>
                  </a:cubicBezTo>
                  <a:cubicBezTo>
                    <a:pt x="0" y="465"/>
                    <a:pt x="255" y="824"/>
                    <a:pt x="541" y="824"/>
                  </a:cubicBezTo>
                  <a:cubicBezTo>
                    <a:pt x="659" y="824"/>
                    <a:pt x="782" y="763"/>
                    <a:pt x="879" y="611"/>
                  </a:cubicBezTo>
                  <a:cubicBezTo>
                    <a:pt x="1059" y="338"/>
                    <a:pt x="797"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2"/>
            <p:cNvSpPr/>
            <p:nvPr/>
          </p:nvSpPr>
          <p:spPr>
            <a:xfrm>
              <a:off x="6503423" y="974172"/>
              <a:ext cx="64572" cy="50147"/>
            </a:xfrm>
            <a:custGeom>
              <a:rect b="b" l="l" r="r" t="t"/>
              <a:pathLst>
                <a:path extrusionOk="0" h="824" w="1061">
                  <a:moveTo>
                    <a:pt x="526" y="1"/>
                  </a:moveTo>
                  <a:cubicBezTo>
                    <a:pt x="418" y="1"/>
                    <a:pt x="307" y="53"/>
                    <a:pt x="220" y="181"/>
                  </a:cubicBezTo>
                  <a:cubicBezTo>
                    <a:pt x="1" y="463"/>
                    <a:pt x="257" y="824"/>
                    <a:pt x="545" y="824"/>
                  </a:cubicBezTo>
                  <a:cubicBezTo>
                    <a:pt x="663" y="824"/>
                    <a:pt x="786" y="763"/>
                    <a:pt x="884" y="612"/>
                  </a:cubicBezTo>
                  <a:cubicBezTo>
                    <a:pt x="1060" y="336"/>
                    <a:pt x="801" y="1"/>
                    <a:pt x="52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10" name="Google Shape;2010;p42"/>
          <p:cNvSpPr txBox="1"/>
          <p:nvPr>
            <p:ph type="title"/>
          </p:nvPr>
        </p:nvSpPr>
        <p:spPr>
          <a:xfrm>
            <a:off x="512075" y="948825"/>
            <a:ext cx="6537900" cy="650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Select </a:t>
            </a:r>
            <a:r>
              <a:rPr lang="en">
                <a:solidFill>
                  <a:schemeClr val="lt1"/>
                </a:solidFill>
              </a:rPr>
              <a:t>them</a:t>
            </a:r>
            <a:endParaRPr>
              <a:solidFill>
                <a:schemeClr val="lt1"/>
              </a:solidFill>
            </a:endParaRPr>
          </a:p>
        </p:txBody>
      </p:sp>
      <p:sp>
        <p:nvSpPr>
          <p:cNvPr id="2011" name="Google Shape;2011;p42"/>
          <p:cNvSpPr txBox="1"/>
          <p:nvPr/>
        </p:nvSpPr>
        <p:spPr>
          <a:xfrm>
            <a:off x="1461181" y="46660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Panda</a:t>
            </a:r>
            <a:endParaRPr sz="2400">
              <a:solidFill>
                <a:schemeClr val="dk1"/>
              </a:solidFill>
              <a:latin typeface="Titan One"/>
              <a:ea typeface="Titan One"/>
              <a:cs typeface="Titan One"/>
              <a:sym typeface="Titan One"/>
            </a:endParaRPr>
          </a:p>
        </p:txBody>
      </p:sp>
      <p:sp>
        <p:nvSpPr>
          <p:cNvPr id="2012" name="Google Shape;2012;p42"/>
          <p:cNvSpPr txBox="1"/>
          <p:nvPr/>
        </p:nvSpPr>
        <p:spPr>
          <a:xfrm>
            <a:off x="1461181" y="39040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Fish</a:t>
            </a:r>
            <a:endParaRPr sz="2400">
              <a:solidFill>
                <a:schemeClr val="dk1"/>
              </a:solidFill>
              <a:latin typeface="Titan One"/>
              <a:ea typeface="Titan One"/>
              <a:cs typeface="Titan One"/>
              <a:sym typeface="Titan One"/>
            </a:endParaRPr>
          </a:p>
        </p:txBody>
      </p:sp>
      <p:sp>
        <p:nvSpPr>
          <p:cNvPr id="2013" name="Google Shape;2013;p42"/>
          <p:cNvSpPr txBox="1"/>
          <p:nvPr/>
        </p:nvSpPr>
        <p:spPr>
          <a:xfrm>
            <a:off x="4583219" y="39802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
        <p:nvSpPr>
          <p:cNvPr id="2014" name="Google Shape;2014;p42"/>
          <p:cNvSpPr txBox="1"/>
          <p:nvPr/>
        </p:nvSpPr>
        <p:spPr>
          <a:xfrm>
            <a:off x="4583219" y="4666000"/>
            <a:ext cx="1515600" cy="401700"/>
          </a:xfrm>
          <a:prstGeom prst="rect">
            <a:avLst/>
          </a:prstGeom>
          <a:noFill/>
          <a:ln>
            <a:noFill/>
          </a:ln>
        </p:spPr>
        <p:txBody>
          <a:bodyPr anchorCtr="0" anchor="b" bIns="0" lIns="0" spcFirstLastPara="1" rIns="0" wrap="square" tIns="0">
            <a:noAutofit/>
          </a:bodyPr>
          <a:lstStyle/>
          <a:p>
            <a:pPr indent="0" lvl="0" marL="0" rtl="0" algn="ctr">
              <a:spcBef>
                <a:spcPts val="0"/>
              </a:spcBef>
              <a:spcAft>
                <a:spcPts val="0"/>
              </a:spcAft>
              <a:buNone/>
            </a:pPr>
            <a:r>
              <a:rPr lang="en" sz="2400">
                <a:solidFill>
                  <a:schemeClr val="dk1"/>
                </a:solidFill>
                <a:latin typeface="Titan One"/>
                <a:ea typeface="Titan One"/>
                <a:cs typeface="Titan One"/>
                <a:sym typeface="Titan One"/>
              </a:rPr>
              <a:t>-----</a:t>
            </a:r>
            <a:endParaRPr sz="2400">
              <a:solidFill>
                <a:schemeClr val="dk1"/>
              </a:solidFill>
              <a:latin typeface="Titan One"/>
              <a:ea typeface="Titan One"/>
              <a:cs typeface="Titan One"/>
              <a:sym typeface="Titan One"/>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I Spy Work sheets for Pre-K by Slidesgo">
  <a:themeElements>
    <a:clrScheme name="Simple Light">
      <a:dk1>
        <a:srgbClr val="FF3273"/>
      </a:dk1>
      <a:lt1>
        <a:srgbClr val="42C0C8"/>
      </a:lt1>
      <a:dk2>
        <a:srgbClr val="321E46"/>
      </a:dk2>
      <a:lt2>
        <a:srgbClr val="F1FEFF"/>
      </a:lt2>
      <a:accent1>
        <a:srgbClr val="FFD24D"/>
      </a:accent1>
      <a:accent2>
        <a:srgbClr val="FF9900"/>
      </a:accent2>
      <a:accent3>
        <a:srgbClr val="EE3F00"/>
      </a:accent3>
      <a:accent4>
        <a:srgbClr val="6E6EE3"/>
      </a:accent4>
      <a:accent5>
        <a:srgbClr val="783F04"/>
      </a:accent5>
      <a:accent6>
        <a:srgbClr val="61BB3A"/>
      </a:accent6>
      <a:hlink>
        <a:srgbClr val="321E4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